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0693400" cy="7569200"/>
  <p:notesSz cx="10693400" cy="75692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44155" y="2711703"/>
            <a:ext cx="2620645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8752"/>
            <a:ext cx="7485380" cy="189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992"/>
                </a:lnTo>
                <a:lnTo>
                  <a:pt x="10692003" y="7559992"/>
                </a:lnTo>
                <a:lnTo>
                  <a:pt x="10692003" y="0"/>
                </a:lnTo>
                <a:close/>
              </a:path>
            </a:pathLst>
          </a:custGeom>
          <a:solidFill>
            <a:srgbClr val="7573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308829" y="6348663"/>
            <a:ext cx="346710" cy="431800"/>
          </a:xfrm>
          <a:custGeom>
            <a:avLst/>
            <a:gdLst/>
            <a:ahLst/>
            <a:cxnLst/>
            <a:rect l="l" t="t" r="r" b="b"/>
            <a:pathLst>
              <a:path w="346710" h="431800">
                <a:moveTo>
                  <a:pt x="346176" y="0"/>
                </a:moveTo>
                <a:lnTo>
                  <a:pt x="253885" y="0"/>
                </a:lnTo>
                <a:lnTo>
                  <a:pt x="253885" y="244259"/>
                </a:lnTo>
                <a:lnTo>
                  <a:pt x="76593" y="0"/>
                </a:lnTo>
                <a:lnTo>
                  <a:pt x="0" y="0"/>
                </a:lnTo>
                <a:lnTo>
                  <a:pt x="0" y="431190"/>
                </a:lnTo>
                <a:lnTo>
                  <a:pt x="92278" y="431190"/>
                </a:lnTo>
                <a:lnTo>
                  <a:pt x="92278" y="179108"/>
                </a:lnTo>
                <a:lnTo>
                  <a:pt x="275602" y="431190"/>
                </a:lnTo>
                <a:lnTo>
                  <a:pt x="346176" y="431190"/>
                </a:lnTo>
                <a:lnTo>
                  <a:pt x="3461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843564" y="6336004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5">
                <a:moveTo>
                  <a:pt x="443865" y="222554"/>
                </a:moveTo>
                <a:lnTo>
                  <a:pt x="439318" y="177838"/>
                </a:lnTo>
                <a:lnTo>
                  <a:pt x="426300" y="136131"/>
                </a:lnTo>
                <a:lnTo>
                  <a:pt x="405726" y="98336"/>
                </a:lnTo>
                <a:lnTo>
                  <a:pt x="378498" y="65366"/>
                </a:lnTo>
                <a:lnTo>
                  <a:pt x="349186" y="41160"/>
                </a:lnTo>
                <a:lnTo>
                  <a:pt x="349186" y="222554"/>
                </a:lnTo>
                <a:lnTo>
                  <a:pt x="339128" y="271602"/>
                </a:lnTo>
                <a:lnTo>
                  <a:pt x="311708" y="311873"/>
                </a:lnTo>
                <a:lnTo>
                  <a:pt x="271068" y="339153"/>
                </a:lnTo>
                <a:lnTo>
                  <a:pt x="221322" y="349186"/>
                </a:lnTo>
                <a:lnTo>
                  <a:pt x="172275" y="339153"/>
                </a:lnTo>
                <a:lnTo>
                  <a:pt x="131991" y="311873"/>
                </a:lnTo>
                <a:lnTo>
                  <a:pt x="104711" y="271602"/>
                </a:lnTo>
                <a:lnTo>
                  <a:pt x="94678" y="222554"/>
                </a:lnTo>
                <a:lnTo>
                  <a:pt x="104711" y="172796"/>
                </a:lnTo>
                <a:lnTo>
                  <a:pt x="131991" y="132156"/>
                </a:lnTo>
                <a:lnTo>
                  <a:pt x="172275" y="104749"/>
                </a:lnTo>
                <a:lnTo>
                  <a:pt x="221322" y="94691"/>
                </a:lnTo>
                <a:lnTo>
                  <a:pt x="271068" y="104749"/>
                </a:lnTo>
                <a:lnTo>
                  <a:pt x="311708" y="132156"/>
                </a:lnTo>
                <a:lnTo>
                  <a:pt x="339128" y="172796"/>
                </a:lnTo>
                <a:lnTo>
                  <a:pt x="349186" y="222554"/>
                </a:lnTo>
                <a:lnTo>
                  <a:pt x="349186" y="41160"/>
                </a:lnTo>
                <a:lnTo>
                  <a:pt x="345528" y="38138"/>
                </a:lnTo>
                <a:lnTo>
                  <a:pt x="307733" y="17564"/>
                </a:lnTo>
                <a:lnTo>
                  <a:pt x="266026" y="4546"/>
                </a:lnTo>
                <a:lnTo>
                  <a:pt x="221322" y="0"/>
                </a:lnTo>
                <a:lnTo>
                  <a:pt x="176834" y="4546"/>
                </a:lnTo>
                <a:lnTo>
                  <a:pt x="135343" y="17564"/>
                </a:lnTo>
                <a:lnTo>
                  <a:pt x="97764" y="38138"/>
                </a:lnTo>
                <a:lnTo>
                  <a:pt x="64973" y="65366"/>
                </a:lnTo>
                <a:lnTo>
                  <a:pt x="37909" y="98336"/>
                </a:lnTo>
                <a:lnTo>
                  <a:pt x="17449" y="136131"/>
                </a:lnTo>
                <a:lnTo>
                  <a:pt x="4508" y="177838"/>
                </a:lnTo>
                <a:lnTo>
                  <a:pt x="0" y="222554"/>
                </a:lnTo>
                <a:lnTo>
                  <a:pt x="4508" y="267042"/>
                </a:lnTo>
                <a:lnTo>
                  <a:pt x="17449" y="308521"/>
                </a:lnTo>
                <a:lnTo>
                  <a:pt x="37909" y="346113"/>
                </a:lnTo>
                <a:lnTo>
                  <a:pt x="64973" y="378891"/>
                </a:lnTo>
                <a:lnTo>
                  <a:pt x="97764" y="405955"/>
                </a:lnTo>
                <a:lnTo>
                  <a:pt x="135343" y="426415"/>
                </a:lnTo>
                <a:lnTo>
                  <a:pt x="176834" y="439343"/>
                </a:lnTo>
                <a:lnTo>
                  <a:pt x="221322" y="443852"/>
                </a:lnTo>
                <a:lnTo>
                  <a:pt x="266026" y="439343"/>
                </a:lnTo>
                <a:lnTo>
                  <a:pt x="307733" y="426415"/>
                </a:lnTo>
                <a:lnTo>
                  <a:pt x="345528" y="405955"/>
                </a:lnTo>
                <a:lnTo>
                  <a:pt x="378498" y="378891"/>
                </a:lnTo>
                <a:lnTo>
                  <a:pt x="403161" y="349186"/>
                </a:lnTo>
                <a:lnTo>
                  <a:pt x="405726" y="346113"/>
                </a:lnTo>
                <a:lnTo>
                  <a:pt x="426300" y="308521"/>
                </a:lnTo>
                <a:lnTo>
                  <a:pt x="439318" y="267042"/>
                </a:lnTo>
                <a:lnTo>
                  <a:pt x="443865" y="222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440553" y="6348729"/>
            <a:ext cx="353060" cy="431800"/>
          </a:xfrm>
          <a:custGeom>
            <a:avLst/>
            <a:gdLst/>
            <a:ahLst/>
            <a:cxnLst/>
            <a:rect l="l" t="t" r="r" b="b"/>
            <a:pathLst>
              <a:path w="353060" h="431800">
                <a:moveTo>
                  <a:pt x="352793" y="0"/>
                </a:moveTo>
                <a:lnTo>
                  <a:pt x="0" y="0"/>
                </a:lnTo>
                <a:lnTo>
                  <a:pt x="0" y="92710"/>
                </a:lnTo>
                <a:lnTo>
                  <a:pt x="130263" y="92710"/>
                </a:lnTo>
                <a:lnTo>
                  <a:pt x="130263" y="431800"/>
                </a:lnTo>
                <a:lnTo>
                  <a:pt x="222529" y="431800"/>
                </a:lnTo>
                <a:lnTo>
                  <a:pt x="222529" y="92710"/>
                </a:lnTo>
                <a:lnTo>
                  <a:pt x="352793" y="92710"/>
                </a:lnTo>
                <a:lnTo>
                  <a:pt x="3527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5946216" y="6336004"/>
            <a:ext cx="444500" cy="443865"/>
          </a:xfrm>
          <a:custGeom>
            <a:avLst/>
            <a:gdLst/>
            <a:ahLst/>
            <a:cxnLst/>
            <a:rect l="l" t="t" r="r" b="b"/>
            <a:pathLst>
              <a:path w="444500" h="443865">
                <a:moveTo>
                  <a:pt x="443877" y="222554"/>
                </a:moveTo>
                <a:lnTo>
                  <a:pt x="439343" y="177838"/>
                </a:lnTo>
                <a:lnTo>
                  <a:pt x="426326" y="136131"/>
                </a:lnTo>
                <a:lnTo>
                  <a:pt x="405752" y="98336"/>
                </a:lnTo>
                <a:lnTo>
                  <a:pt x="378523" y="65366"/>
                </a:lnTo>
                <a:lnTo>
                  <a:pt x="349186" y="41148"/>
                </a:lnTo>
                <a:lnTo>
                  <a:pt x="349186" y="222554"/>
                </a:lnTo>
                <a:lnTo>
                  <a:pt x="339140" y="271602"/>
                </a:lnTo>
                <a:lnTo>
                  <a:pt x="311734" y="311873"/>
                </a:lnTo>
                <a:lnTo>
                  <a:pt x="271094" y="339153"/>
                </a:lnTo>
                <a:lnTo>
                  <a:pt x="221348" y="349186"/>
                </a:lnTo>
                <a:lnTo>
                  <a:pt x="172300" y="339153"/>
                </a:lnTo>
                <a:lnTo>
                  <a:pt x="132016" y="311873"/>
                </a:lnTo>
                <a:lnTo>
                  <a:pt x="104736" y="271602"/>
                </a:lnTo>
                <a:lnTo>
                  <a:pt x="94691" y="222554"/>
                </a:lnTo>
                <a:lnTo>
                  <a:pt x="104736" y="172796"/>
                </a:lnTo>
                <a:lnTo>
                  <a:pt x="132016" y="132156"/>
                </a:lnTo>
                <a:lnTo>
                  <a:pt x="172300" y="104749"/>
                </a:lnTo>
                <a:lnTo>
                  <a:pt x="221348" y="94691"/>
                </a:lnTo>
                <a:lnTo>
                  <a:pt x="271094" y="104749"/>
                </a:lnTo>
                <a:lnTo>
                  <a:pt x="311734" y="132156"/>
                </a:lnTo>
                <a:lnTo>
                  <a:pt x="339140" y="172796"/>
                </a:lnTo>
                <a:lnTo>
                  <a:pt x="349186" y="222554"/>
                </a:lnTo>
                <a:lnTo>
                  <a:pt x="349186" y="41148"/>
                </a:lnTo>
                <a:lnTo>
                  <a:pt x="345554" y="38138"/>
                </a:lnTo>
                <a:lnTo>
                  <a:pt x="307771" y="17564"/>
                </a:lnTo>
                <a:lnTo>
                  <a:pt x="266065" y="4546"/>
                </a:lnTo>
                <a:lnTo>
                  <a:pt x="221348" y="0"/>
                </a:lnTo>
                <a:lnTo>
                  <a:pt x="176860" y="4546"/>
                </a:lnTo>
                <a:lnTo>
                  <a:pt x="135369" y="17564"/>
                </a:lnTo>
                <a:lnTo>
                  <a:pt x="97777" y="38138"/>
                </a:lnTo>
                <a:lnTo>
                  <a:pt x="64998" y="65366"/>
                </a:lnTo>
                <a:lnTo>
                  <a:pt x="37922" y="98336"/>
                </a:lnTo>
                <a:lnTo>
                  <a:pt x="17462" y="136131"/>
                </a:lnTo>
                <a:lnTo>
                  <a:pt x="4521" y="177838"/>
                </a:lnTo>
                <a:lnTo>
                  <a:pt x="0" y="222554"/>
                </a:lnTo>
                <a:lnTo>
                  <a:pt x="4521" y="267042"/>
                </a:lnTo>
                <a:lnTo>
                  <a:pt x="17462" y="308521"/>
                </a:lnTo>
                <a:lnTo>
                  <a:pt x="37922" y="346113"/>
                </a:lnTo>
                <a:lnTo>
                  <a:pt x="64998" y="378891"/>
                </a:lnTo>
                <a:lnTo>
                  <a:pt x="97777" y="405955"/>
                </a:lnTo>
                <a:lnTo>
                  <a:pt x="135369" y="426415"/>
                </a:lnTo>
                <a:lnTo>
                  <a:pt x="176860" y="439343"/>
                </a:lnTo>
                <a:lnTo>
                  <a:pt x="221348" y="443852"/>
                </a:lnTo>
                <a:lnTo>
                  <a:pt x="266065" y="439343"/>
                </a:lnTo>
                <a:lnTo>
                  <a:pt x="307771" y="426415"/>
                </a:lnTo>
                <a:lnTo>
                  <a:pt x="345554" y="405955"/>
                </a:lnTo>
                <a:lnTo>
                  <a:pt x="378523" y="378891"/>
                </a:lnTo>
                <a:lnTo>
                  <a:pt x="403186" y="349186"/>
                </a:lnTo>
                <a:lnTo>
                  <a:pt x="405752" y="346113"/>
                </a:lnTo>
                <a:lnTo>
                  <a:pt x="426326" y="308521"/>
                </a:lnTo>
                <a:lnTo>
                  <a:pt x="439343" y="267042"/>
                </a:lnTo>
                <a:lnTo>
                  <a:pt x="443877" y="222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2366" y="6875232"/>
            <a:ext cx="281189" cy="8389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2960" y="6875232"/>
            <a:ext cx="341274" cy="8401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6534" y="6877085"/>
            <a:ext cx="71005" cy="81228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4987988" y="6877088"/>
            <a:ext cx="105410" cy="81280"/>
          </a:xfrm>
          <a:custGeom>
            <a:avLst/>
            <a:gdLst/>
            <a:ahLst/>
            <a:cxnLst/>
            <a:rect l="l" t="t" r="r" b="b"/>
            <a:pathLst>
              <a:path w="105410" h="81279">
                <a:moveTo>
                  <a:pt x="18110" y="0"/>
                </a:moveTo>
                <a:lnTo>
                  <a:pt x="0" y="0"/>
                </a:lnTo>
                <a:lnTo>
                  <a:pt x="0" y="81216"/>
                </a:lnTo>
                <a:lnTo>
                  <a:pt x="18110" y="81216"/>
                </a:lnTo>
                <a:lnTo>
                  <a:pt x="18110" y="0"/>
                </a:lnTo>
                <a:close/>
              </a:path>
              <a:path w="105410" h="81279">
                <a:moveTo>
                  <a:pt x="104927" y="65201"/>
                </a:moveTo>
                <a:lnTo>
                  <a:pt x="63207" y="65201"/>
                </a:lnTo>
                <a:lnTo>
                  <a:pt x="63207" y="48348"/>
                </a:lnTo>
                <a:lnTo>
                  <a:pt x="99580" y="48348"/>
                </a:lnTo>
                <a:lnTo>
                  <a:pt x="99580" y="32893"/>
                </a:lnTo>
                <a:lnTo>
                  <a:pt x="63207" y="32893"/>
                </a:lnTo>
                <a:lnTo>
                  <a:pt x="63207" y="16167"/>
                </a:lnTo>
                <a:lnTo>
                  <a:pt x="103644" y="16167"/>
                </a:lnTo>
                <a:lnTo>
                  <a:pt x="103644" y="12"/>
                </a:lnTo>
                <a:lnTo>
                  <a:pt x="45085" y="12"/>
                </a:lnTo>
                <a:lnTo>
                  <a:pt x="45085" y="81229"/>
                </a:lnTo>
                <a:lnTo>
                  <a:pt x="104927" y="81229"/>
                </a:lnTo>
                <a:lnTo>
                  <a:pt x="104927" y="652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bg 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3698" y="6877091"/>
            <a:ext cx="68553" cy="81215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9213" y="6877091"/>
            <a:ext cx="299668" cy="81221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69102" y="6877091"/>
            <a:ext cx="158609" cy="81221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81051" y="6875234"/>
            <a:ext cx="116319" cy="84009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5918173" y="6877091"/>
            <a:ext cx="60325" cy="81280"/>
          </a:xfrm>
          <a:custGeom>
            <a:avLst/>
            <a:gdLst/>
            <a:ahLst/>
            <a:cxnLst/>
            <a:rect l="l" t="t" r="r" b="b"/>
            <a:pathLst>
              <a:path w="60325" h="81279">
                <a:moveTo>
                  <a:pt x="58559" y="0"/>
                </a:moveTo>
                <a:lnTo>
                  <a:pt x="0" y="0"/>
                </a:lnTo>
                <a:lnTo>
                  <a:pt x="0" y="81217"/>
                </a:lnTo>
                <a:lnTo>
                  <a:pt x="59842" y="81217"/>
                </a:lnTo>
                <a:lnTo>
                  <a:pt x="59842" y="65189"/>
                </a:lnTo>
                <a:lnTo>
                  <a:pt x="18122" y="65189"/>
                </a:lnTo>
                <a:lnTo>
                  <a:pt x="18122" y="48336"/>
                </a:lnTo>
                <a:lnTo>
                  <a:pt x="54495" y="48336"/>
                </a:lnTo>
                <a:lnTo>
                  <a:pt x="54495" y="32880"/>
                </a:lnTo>
                <a:lnTo>
                  <a:pt x="18122" y="32880"/>
                </a:lnTo>
                <a:lnTo>
                  <a:pt x="18122" y="16154"/>
                </a:lnTo>
                <a:lnTo>
                  <a:pt x="58559" y="16154"/>
                </a:lnTo>
                <a:lnTo>
                  <a:pt x="585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bg 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33908" y="6875234"/>
            <a:ext cx="76097" cy="8400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0809" y="6877086"/>
            <a:ext cx="71005" cy="81228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22263" y="6877087"/>
            <a:ext cx="267372" cy="812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5299" y="361695"/>
            <a:ext cx="4171950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8580" y="3208019"/>
            <a:ext cx="9362440" cy="3731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9356"/>
            <a:ext cx="3421888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9356"/>
            <a:ext cx="2459482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9356"/>
            <a:ext cx="2459482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hyperlink" Target="http://www.eatnoto.com/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Relationship Id="rId46" Type="http://schemas.openxmlformats.org/officeDocument/2006/relationships/image" Target="../media/image160.png"/><Relationship Id="rId47" Type="http://schemas.openxmlformats.org/officeDocument/2006/relationships/image" Target="../media/image64.png"/><Relationship Id="rId48" Type="http://schemas.openxmlformats.org/officeDocument/2006/relationships/image" Target="../media/image65.png"/><Relationship Id="rId49" Type="http://schemas.openxmlformats.org/officeDocument/2006/relationships/image" Target="../media/image66.png"/><Relationship Id="rId50" Type="http://schemas.openxmlformats.org/officeDocument/2006/relationships/image" Target="../media/image67.png"/><Relationship Id="rId51" Type="http://schemas.openxmlformats.org/officeDocument/2006/relationships/image" Target="../media/image68.png"/><Relationship Id="rId52" Type="http://schemas.openxmlformats.org/officeDocument/2006/relationships/image" Target="../media/image69.png"/><Relationship Id="rId53" Type="http://schemas.openxmlformats.org/officeDocument/2006/relationships/image" Target="../media/image70.png"/><Relationship Id="rId54" Type="http://schemas.openxmlformats.org/officeDocument/2006/relationships/image" Target="../media/image71.png"/><Relationship Id="rId55" Type="http://schemas.openxmlformats.org/officeDocument/2006/relationships/image" Target="../media/image72.png"/><Relationship Id="rId56" Type="http://schemas.openxmlformats.org/officeDocument/2006/relationships/image" Target="../media/image73.png"/><Relationship Id="rId57" Type="http://schemas.openxmlformats.org/officeDocument/2006/relationships/image" Target="../media/image74.png"/><Relationship Id="rId58" Type="http://schemas.openxmlformats.org/officeDocument/2006/relationships/image" Target="../media/image75.png"/><Relationship Id="rId59" Type="http://schemas.openxmlformats.org/officeDocument/2006/relationships/image" Target="../media/image76.png"/><Relationship Id="rId60" Type="http://schemas.openxmlformats.org/officeDocument/2006/relationships/image" Target="../media/image77.png"/><Relationship Id="rId61" Type="http://schemas.openxmlformats.org/officeDocument/2006/relationships/image" Target="../media/image78.png"/><Relationship Id="rId62" Type="http://schemas.openxmlformats.org/officeDocument/2006/relationships/image" Target="../media/image79.png"/><Relationship Id="rId63" Type="http://schemas.openxmlformats.org/officeDocument/2006/relationships/image" Target="../media/image80.png"/><Relationship Id="rId64" Type="http://schemas.openxmlformats.org/officeDocument/2006/relationships/image" Target="../media/image81.png"/><Relationship Id="rId65" Type="http://schemas.openxmlformats.org/officeDocument/2006/relationships/image" Target="../media/image82.png"/><Relationship Id="rId66" Type="http://schemas.openxmlformats.org/officeDocument/2006/relationships/image" Target="../media/image161.png"/><Relationship Id="rId67" Type="http://schemas.openxmlformats.org/officeDocument/2006/relationships/image" Target="../media/image84.png"/><Relationship Id="rId68" Type="http://schemas.openxmlformats.org/officeDocument/2006/relationships/image" Target="../media/image162.png"/><Relationship Id="rId69" Type="http://schemas.openxmlformats.org/officeDocument/2006/relationships/image" Target="../media/image86.png"/><Relationship Id="rId70" Type="http://schemas.openxmlformats.org/officeDocument/2006/relationships/image" Target="../media/image87.png"/><Relationship Id="rId71" Type="http://schemas.openxmlformats.org/officeDocument/2006/relationships/image" Target="../media/image88.png"/><Relationship Id="rId72" Type="http://schemas.openxmlformats.org/officeDocument/2006/relationships/image" Target="../media/image89.png"/><Relationship Id="rId73" Type="http://schemas.openxmlformats.org/officeDocument/2006/relationships/image" Target="../media/image90.png"/><Relationship Id="rId74" Type="http://schemas.openxmlformats.org/officeDocument/2006/relationships/image" Target="../media/image91.png"/><Relationship Id="rId75" Type="http://schemas.openxmlformats.org/officeDocument/2006/relationships/image" Target="../media/image92.png"/><Relationship Id="rId76" Type="http://schemas.openxmlformats.org/officeDocument/2006/relationships/image" Target="../media/image93.png"/><Relationship Id="rId77" Type="http://schemas.openxmlformats.org/officeDocument/2006/relationships/image" Target="../media/image94.png"/><Relationship Id="rId78" Type="http://schemas.openxmlformats.org/officeDocument/2006/relationships/image" Target="../media/image95.png"/><Relationship Id="rId79" Type="http://schemas.openxmlformats.org/officeDocument/2006/relationships/image" Target="../media/image96.png"/><Relationship Id="rId80" Type="http://schemas.openxmlformats.org/officeDocument/2006/relationships/image" Target="../media/image97.png"/><Relationship Id="rId81" Type="http://schemas.openxmlformats.org/officeDocument/2006/relationships/image" Target="../media/image98.png"/><Relationship Id="rId82" Type="http://schemas.openxmlformats.org/officeDocument/2006/relationships/image" Target="../media/image99.png"/><Relationship Id="rId83" Type="http://schemas.openxmlformats.org/officeDocument/2006/relationships/image" Target="../media/image100.png"/><Relationship Id="rId84" Type="http://schemas.openxmlformats.org/officeDocument/2006/relationships/image" Target="../media/image101.png"/><Relationship Id="rId85" Type="http://schemas.openxmlformats.org/officeDocument/2006/relationships/image" Target="../media/image102.png"/><Relationship Id="rId86" Type="http://schemas.openxmlformats.org/officeDocument/2006/relationships/image" Target="../media/image103.png"/><Relationship Id="rId87" Type="http://schemas.openxmlformats.org/officeDocument/2006/relationships/image" Target="../media/image104.png"/><Relationship Id="rId88" Type="http://schemas.openxmlformats.org/officeDocument/2006/relationships/image" Target="../media/image105.png"/><Relationship Id="rId89" Type="http://schemas.openxmlformats.org/officeDocument/2006/relationships/image" Target="../media/image106.png"/><Relationship Id="rId90" Type="http://schemas.openxmlformats.org/officeDocument/2006/relationships/image" Target="../media/image107.png"/><Relationship Id="rId91" Type="http://schemas.openxmlformats.org/officeDocument/2006/relationships/image" Target="../media/image108.png"/><Relationship Id="rId92" Type="http://schemas.openxmlformats.org/officeDocument/2006/relationships/image" Target="../media/image109.png"/><Relationship Id="rId93" Type="http://schemas.openxmlformats.org/officeDocument/2006/relationships/image" Target="../media/image110.png"/><Relationship Id="rId94" Type="http://schemas.openxmlformats.org/officeDocument/2006/relationships/image" Target="../media/image111.png"/><Relationship Id="rId95" Type="http://schemas.openxmlformats.org/officeDocument/2006/relationships/image" Target="../media/image112.png"/><Relationship Id="rId96" Type="http://schemas.openxmlformats.org/officeDocument/2006/relationships/image" Target="../media/image113.png"/><Relationship Id="rId97" Type="http://schemas.openxmlformats.org/officeDocument/2006/relationships/image" Target="../media/image114.png"/><Relationship Id="rId98" Type="http://schemas.openxmlformats.org/officeDocument/2006/relationships/image" Target="../media/image115.png"/><Relationship Id="rId99" Type="http://schemas.openxmlformats.org/officeDocument/2006/relationships/image" Target="../media/image116.png"/><Relationship Id="rId100" Type="http://schemas.openxmlformats.org/officeDocument/2006/relationships/image" Target="../media/image117.png"/><Relationship Id="rId101" Type="http://schemas.openxmlformats.org/officeDocument/2006/relationships/image" Target="../media/image118.png"/><Relationship Id="rId102" Type="http://schemas.openxmlformats.org/officeDocument/2006/relationships/image" Target="../media/image119.png"/><Relationship Id="rId103" Type="http://schemas.openxmlformats.org/officeDocument/2006/relationships/image" Target="../media/image163.png"/><Relationship Id="rId104" Type="http://schemas.openxmlformats.org/officeDocument/2006/relationships/image" Target="../media/image121.png"/><Relationship Id="rId105" Type="http://schemas.openxmlformats.org/officeDocument/2006/relationships/image" Target="../media/image122.png"/><Relationship Id="rId106" Type="http://schemas.openxmlformats.org/officeDocument/2006/relationships/image" Target="../media/image123.png"/><Relationship Id="rId107" Type="http://schemas.openxmlformats.org/officeDocument/2006/relationships/image" Target="../media/image124.png"/><Relationship Id="rId108" Type="http://schemas.openxmlformats.org/officeDocument/2006/relationships/image" Target="../media/image125.png"/><Relationship Id="rId109" Type="http://schemas.openxmlformats.org/officeDocument/2006/relationships/image" Target="../media/image126.png"/><Relationship Id="rId110" Type="http://schemas.openxmlformats.org/officeDocument/2006/relationships/image" Target="../media/image127.png"/><Relationship Id="rId111" Type="http://schemas.openxmlformats.org/officeDocument/2006/relationships/image" Target="../media/image128.png"/><Relationship Id="rId112" Type="http://schemas.openxmlformats.org/officeDocument/2006/relationships/image" Target="../media/image129.png"/><Relationship Id="rId113" Type="http://schemas.openxmlformats.org/officeDocument/2006/relationships/image" Target="../media/image130.png"/><Relationship Id="rId114" Type="http://schemas.openxmlformats.org/officeDocument/2006/relationships/image" Target="../media/image131.png"/><Relationship Id="rId115" Type="http://schemas.openxmlformats.org/officeDocument/2006/relationships/image" Target="../media/image132.png"/><Relationship Id="rId116" Type="http://schemas.openxmlformats.org/officeDocument/2006/relationships/image" Target="../media/image133.png"/><Relationship Id="rId117" Type="http://schemas.openxmlformats.org/officeDocument/2006/relationships/image" Target="../media/image134.png"/><Relationship Id="rId118" Type="http://schemas.openxmlformats.org/officeDocument/2006/relationships/image" Target="../media/image135.png"/><Relationship Id="rId119" Type="http://schemas.openxmlformats.org/officeDocument/2006/relationships/image" Target="../media/image136.png"/><Relationship Id="rId120" Type="http://schemas.openxmlformats.org/officeDocument/2006/relationships/image" Target="../media/image137.png"/><Relationship Id="rId121" Type="http://schemas.openxmlformats.org/officeDocument/2006/relationships/image" Target="../media/image138.png"/><Relationship Id="rId122" Type="http://schemas.openxmlformats.org/officeDocument/2006/relationships/image" Target="../media/image139.png"/><Relationship Id="rId123" Type="http://schemas.openxmlformats.org/officeDocument/2006/relationships/image" Target="../media/image140.png"/><Relationship Id="rId124" Type="http://schemas.openxmlformats.org/officeDocument/2006/relationships/image" Target="../media/image141.png"/><Relationship Id="rId125" Type="http://schemas.openxmlformats.org/officeDocument/2006/relationships/image" Target="../media/image142.png"/><Relationship Id="rId126" Type="http://schemas.openxmlformats.org/officeDocument/2006/relationships/image" Target="../media/image143.png"/><Relationship Id="rId127" Type="http://schemas.openxmlformats.org/officeDocument/2006/relationships/image" Target="../media/image164.png"/><Relationship Id="rId128" Type="http://schemas.openxmlformats.org/officeDocument/2006/relationships/image" Target="../media/image145.png"/><Relationship Id="rId129" Type="http://schemas.openxmlformats.org/officeDocument/2006/relationships/image" Target="../media/image165.png"/><Relationship Id="rId130" Type="http://schemas.openxmlformats.org/officeDocument/2006/relationships/image" Target="../media/image166.png"/><Relationship Id="rId131" Type="http://schemas.openxmlformats.org/officeDocument/2006/relationships/image" Target="../media/image148.png"/><Relationship Id="rId132" Type="http://schemas.openxmlformats.org/officeDocument/2006/relationships/image" Target="../media/image149.png"/><Relationship Id="rId133" Type="http://schemas.openxmlformats.org/officeDocument/2006/relationships/image" Target="../media/image150.png"/><Relationship Id="rId134" Type="http://schemas.openxmlformats.org/officeDocument/2006/relationships/image" Target="../media/image151.png"/><Relationship Id="rId135" Type="http://schemas.openxmlformats.org/officeDocument/2006/relationships/image" Target="../media/image152.png"/><Relationship Id="rId136" Type="http://schemas.openxmlformats.org/officeDocument/2006/relationships/image" Target="../media/image16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Relationship Id="rId46" Type="http://schemas.openxmlformats.org/officeDocument/2006/relationships/image" Target="../media/image168.png"/><Relationship Id="rId47" Type="http://schemas.openxmlformats.org/officeDocument/2006/relationships/image" Target="../media/image64.png"/><Relationship Id="rId48" Type="http://schemas.openxmlformats.org/officeDocument/2006/relationships/image" Target="../media/image65.png"/><Relationship Id="rId49" Type="http://schemas.openxmlformats.org/officeDocument/2006/relationships/image" Target="../media/image66.png"/><Relationship Id="rId50" Type="http://schemas.openxmlformats.org/officeDocument/2006/relationships/image" Target="../media/image67.png"/><Relationship Id="rId51" Type="http://schemas.openxmlformats.org/officeDocument/2006/relationships/image" Target="../media/image68.png"/><Relationship Id="rId52" Type="http://schemas.openxmlformats.org/officeDocument/2006/relationships/image" Target="../media/image69.png"/><Relationship Id="rId53" Type="http://schemas.openxmlformats.org/officeDocument/2006/relationships/image" Target="../media/image70.png"/><Relationship Id="rId54" Type="http://schemas.openxmlformats.org/officeDocument/2006/relationships/image" Target="../media/image71.png"/><Relationship Id="rId55" Type="http://schemas.openxmlformats.org/officeDocument/2006/relationships/image" Target="../media/image72.png"/><Relationship Id="rId56" Type="http://schemas.openxmlformats.org/officeDocument/2006/relationships/image" Target="../media/image73.png"/><Relationship Id="rId57" Type="http://schemas.openxmlformats.org/officeDocument/2006/relationships/image" Target="../media/image74.png"/><Relationship Id="rId58" Type="http://schemas.openxmlformats.org/officeDocument/2006/relationships/image" Target="../media/image75.png"/><Relationship Id="rId59" Type="http://schemas.openxmlformats.org/officeDocument/2006/relationships/image" Target="../media/image76.png"/><Relationship Id="rId60" Type="http://schemas.openxmlformats.org/officeDocument/2006/relationships/image" Target="../media/image77.png"/><Relationship Id="rId61" Type="http://schemas.openxmlformats.org/officeDocument/2006/relationships/image" Target="../media/image78.png"/><Relationship Id="rId62" Type="http://schemas.openxmlformats.org/officeDocument/2006/relationships/image" Target="../media/image79.png"/><Relationship Id="rId63" Type="http://schemas.openxmlformats.org/officeDocument/2006/relationships/image" Target="../media/image80.png"/><Relationship Id="rId64" Type="http://schemas.openxmlformats.org/officeDocument/2006/relationships/image" Target="../media/image81.png"/><Relationship Id="rId65" Type="http://schemas.openxmlformats.org/officeDocument/2006/relationships/image" Target="../media/image82.png"/><Relationship Id="rId66" Type="http://schemas.openxmlformats.org/officeDocument/2006/relationships/image" Target="../media/image169.png"/><Relationship Id="rId67" Type="http://schemas.openxmlformats.org/officeDocument/2006/relationships/image" Target="../media/image84.png"/><Relationship Id="rId68" Type="http://schemas.openxmlformats.org/officeDocument/2006/relationships/image" Target="../media/image170.png"/><Relationship Id="rId69" Type="http://schemas.openxmlformats.org/officeDocument/2006/relationships/image" Target="../media/image86.png"/><Relationship Id="rId70" Type="http://schemas.openxmlformats.org/officeDocument/2006/relationships/image" Target="../media/image87.png"/><Relationship Id="rId71" Type="http://schemas.openxmlformats.org/officeDocument/2006/relationships/image" Target="../media/image88.png"/><Relationship Id="rId72" Type="http://schemas.openxmlformats.org/officeDocument/2006/relationships/image" Target="../media/image89.png"/><Relationship Id="rId73" Type="http://schemas.openxmlformats.org/officeDocument/2006/relationships/image" Target="../media/image90.png"/><Relationship Id="rId74" Type="http://schemas.openxmlformats.org/officeDocument/2006/relationships/image" Target="../media/image91.png"/><Relationship Id="rId75" Type="http://schemas.openxmlformats.org/officeDocument/2006/relationships/image" Target="../media/image92.png"/><Relationship Id="rId76" Type="http://schemas.openxmlformats.org/officeDocument/2006/relationships/image" Target="../media/image93.png"/><Relationship Id="rId77" Type="http://schemas.openxmlformats.org/officeDocument/2006/relationships/image" Target="../media/image94.png"/><Relationship Id="rId78" Type="http://schemas.openxmlformats.org/officeDocument/2006/relationships/image" Target="../media/image95.png"/><Relationship Id="rId79" Type="http://schemas.openxmlformats.org/officeDocument/2006/relationships/image" Target="../media/image96.png"/><Relationship Id="rId80" Type="http://schemas.openxmlformats.org/officeDocument/2006/relationships/image" Target="../media/image97.png"/><Relationship Id="rId81" Type="http://schemas.openxmlformats.org/officeDocument/2006/relationships/image" Target="../media/image98.png"/><Relationship Id="rId82" Type="http://schemas.openxmlformats.org/officeDocument/2006/relationships/image" Target="../media/image99.png"/><Relationship Id="rId83" Type="http://schemas.openxmlformats.org/officeDocument/2006/relationships/image" Target="../media/image100.png"/><Relationship Id="rId84" Type="http://schemas.openxmlformats.org/officeDocument/2006/relationships/image" Target="../media/image101.png"/><Relationship Id="rId85" Type="http://schemas.openxmlformats.org/officeDocument/2006/relationships/image" Target="../media/image102.png"/><Relationship Id="rId86" Type="http://schemas.openxmlformats.org/officeDocument/2006/relationships/image" Target="../media/image103.png"/><Relationship Id="rId87" Type="http://schemas.openxmlformats.org/officeDocument/2006/relationships/image" Target="../media/image104.png"/><Relationship Id="rId88" Type="http://schemas.openxmlformats.org/officeDocument/2006/relationships/image" Target="../media/image105.png"/><Relationship Id="rId89" Type="http://schemas.openxmlformats.org/officeDocument/2006/relationships/image" Target="../media/image106.png"/><Relationship Id="rId90" Type="http://schemas.openxmlformats.org/officeDocument/2006/relationships/image" Target="../media/image107.png"/><Relationship Id="rId91" Type="http://schemas.openxmlformats.org/officeDocument/2006/relationships/image" Target="../media/image108.png"/><Relationship Id="rId92" Type="http://schemas.openxmlformats.org/officeDocument/2006/relationships/image" Target="../media/image109.png"/><Relationship Id="rId93" Type="http://schemas.openxmlformats.org/officeDocument/2006/relationships/image" Target="../media/image110.png"/><Relationship Id="rId94" Type="http://schemas.openxmlformats.org/officeDocument/2006/relationships/image" Target="../media/image111.png"/><Relationship Id="rId95" Type="http://schemas.openxmlformats.org/officeDocument/2006/relationships/image" Target="../media/image112.png"/><Relationship Id="rId96" Type="http://schemas.openxmlformats.org/officeDocument/2006/relationships/image" Target="../media/image113.png"/><Relationship Id="rId97" Type="http://schemas.openxmlformats.org/officeDocument/2006/relationships/image" Target="../media/image114.png"/><Relationship Id="rId98" Type="http://schemas.openxmlformats.org/officeDocument/2006/relationships/image" Target="../media/image115.png"/><Relationship Id="rId99" Type="http://schemas.openxmlformats.org/officeDocument/2006/relationships/image" Target="../media/image116.png"/><Relationship Id="rId100" Type="http://schemas.openxmlformats.org/officeDocument/2006/relationships/image" Target="../media/image117.png"/><Relationship Id="rId101" Type="http://schemas.openxmlformats.org/officeDocument/2006/relationships/image" Target="../media/image118.png"/><Relationship Id="rId102" Type="http://schemas.openxmlformats.org/officeDocument/2006/relationships/image" Target="../media/image119.png"/><Relationship Id="rId103" Type="http://schemas.openxmlformats.org/officeDocument/2006/relationships/image" Target="../media/image171.png"/><Relationship Id="rId104" Type="http://schemas.openxmlformats.org/officeDocument/2006/relationships/image" Target="../media/image121.png"/><Relationship Id="rId105" Type="http://schemas.openxmlformats.org/officeDocument/2006/relationships/image" Target="../media/image122.png"/><Relationship Id="rId106" Type="http://schemas.openxmlformats.org/officeDocument/2006/relationships/image" Target="../media/image123.png"/><Relationship Id="rId107" Type="http://schemas.openxmlformats.org/officeDocument/2006/relationships/image" Target="../media/image124.png"/><Relationship Id="rId108" Type="http://schemas.openxmlformats.org/officeDocument/2006/relationships/image" Target="../media/image125.png"/><Relationship Id="rId109" Type="http://schemas.openxmlformats.org/officeDocument/2006/relationships/image" Target="../media/image126.png"/><Relationship Id="rId110" Type="http://schemas.openxmlformats.org/officeDocument/2006/relationships/image" Target="../media/image127.png"/><Relationship Id="rId111" Type="http://schemas.openxmlformats.org/officeDocument/2006/relationships/image" Target="../media/image128.png"/><Relationship Id="rId112" Type="http://schemas.openxmlformats.org/officeDocument/2006/relationships/image" Target="../media/image129.png"/><Relationship Id="rId113" Type="http://schemas.openxmlformats.org/officeDocument/2006/relationships/image" Target="../media/image130.png"/><Relationship Id="rId114" Type="http://schemas.openxmlformats.org/officeDocument/2006/relationships/image" Target="../media/image131.png"/><Relationship Id="rId115" Type="http://schemas.openxmlformats.org/officeDocument/2006/relationships/image" Target="../media/image132.png"/><Relationship Id="rId116" Type="http://schemas.openxmlformats.org/officeDocument/2006/relationships/image" Target="../media/image133.png"/><Relationship Id="rId117" Type="http://schemas.openxmlformats.org/officeDocument/2006/relationships/image" Target="../media/image134.png"/><Relationship Id="rId118" Type="http://schemas.openxmlformats.org/officeDocument/2006/relationships/image" Target="../media/image135.png"/><Relationship Id="rId119" Type="http://schemas.openxmlformats.org/officeDocument/2006/relationships/image" Target="../media/image136.png"/><Relationship Id="rId120" Type="http://schemas.openxmlformats.org/officeDocument/2006/relationships/image" Target="../media/image137.png"/><Relationship Id="rId121" Type="http://schemas.openxmlformats.org/officeDocument/2006/relationships/image" Target="../media/image138.png"/><Relationship Id="rId122" Type="http://schemas.openxmlformats.org/officeDocument/2006/relationships/image" Target="../media/image139.png"/><Relationship Id="rId123" Type="http://schemas.openxmlformats.org/officeDocument/2006/relationships/image" Target="../media/image140.png"/><Relationship Id="rId124" Type="http://schemas.openxmlformats.org/officeDocument/2006/relationships/image" Target="../media/image141.png"/><Relationship Id="rId125" Type="http://schemas.openxmlformats.org/officeDocument/2006/relationships/image" Target="../media/image142.png"/><Relationship Id="rId126" Type="http://schemas.openxmlformats.org/officeDocument/2006/relationships/image" Target="../media/image143.png"/><Relationship Id="rId127" Type="http://schemas.openxmlformats.org/officeDocument/2006/relationships/image" Target="../media/image172.png"/><Relationship Id="rId128" Type="http://schemas.openxmlformats.org/officeDocument/2006/relationships/image" Target="../media/image145.png"/><Relationship Id="rId129" Type="http://schemas.openxmlformats.org/officeDocument/2006/relationships/image" Target="../media/image173.png"/><Relationship Id="rId130" Type="http://schemas.openxmlformats.org/officeDocument/2006/relationships/image" Target="../media/image174.png"/><Relationship Id="rId131" Type="http://schemas.openxmlformats.org/officeDocument/2006/relationships/image" Target="../media/image148.png"/><Relationship Id="rId132" Type="http://schemas.openxmlformats.org/officeDocument/2006/relationships/image" Target="../media/image149.png"/><Relationship Id="rId133" Type="http://schemas.openxmlformats.org/officeDocument/2006/relationships/image" Target="../media/image150.png"/><Relationship Id="rId134" Type="http://schemas.openxmlformats.org/officeDocument/2006/relationships/image" Target="../media/image151.png"/><Relationship Id="rId135" Type="http://schemas.openxmlformats.org/officeDocument/2006/relationships/image" Target="../media/image152.png"/><Relationship Id="rId136" Type="http://schemas.openxmlformats.org/officeDocument/2006/relationships/image" Target="../media/image175.png"/><Relationship Id="rId137" Type="http://schemas.openxmlformats.org/officeDocument/2006/relationships/image" Target="../media/image176.jpg"/><Relationship Id="rId138" Type="http://schemas.openxmlformats.org/officeDocument/2006/relationships/image" Target="../media/image17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Relationship Id="rId46" Type="http://schemas.openxmlformats.org/officeDocument/2006/relationships/image" Target="../media/image178.png"/><Relationship Id="rId47" Type="http://schemas.openxmlformats.org/officeDocument/2006/relationships/image" Target="../media/image64.png"/><Relationship Id="rId48" Type="http://schemas.openxmlformats.org/officeDocument/2006/relationships/image" Target="../media/image65.png"/><Relationship Id="rId49" Type="http://schemas.openxmlformats.org/officeDocument/2006/relationships/image" Target="../media/image66.png"/><Relationship Id="rId50" Type="http://schemas.openxmlformats.org/officeDocument/2006/relationships/image" Target="../media/image67.png"/><Relationship Id="rId51" Type="http://schemas.openxmlformats.org/officeDocument/2006/relationships/image" Target="../media/image68.png"/><Relationship Id="rId52" Type="http://schemas.openxmlformats.org/officeDocument/2006/relationships/image" Target="../media/image69.png"/><Relationship Id="rId53" Type="http://schemas.openxmlformats.org/officeDocument/2006/relationships/image" Target="../media/image70.png"/><Relationship Id="rId54" Type="http://schemas.openxmlformats.org/officeDocument/2006/relationships/image" Target="../media/image71.png"/><Relationship Id="rId55" Type="http://schemas.openxmlformats.org/officeDocument/2006/relationships/image" Target="../media/image72.png"/><Relationship Id="rId56" Type="http://schemas.openxmlformats.org/officeDocument/2006/relationships/image" Target="../media/image73.png"/><Relationship Id="rId57" Type="http://schemas.openxmlformats.org/officeDocument/2006/relationships/image" Target="../media/image74.png"/><Relationship Id="rId58" Type="http://schemas.openxmlformats.org/officeDocument/2006/relationships/image" Target="../media/image75.png"/><Relationship Id="rId59" Type="http://schemas.openxmlformats.org/officeDocument/2006/relationships/image" Target="../media/image76.png"/><Relationship Id="rId60" Type="http://schemas.openxmlformats.org/officeDocument/2006/relationships/image" Target="../media/image77.png"/><Relationship Id="rId61" Type="http://schemas.openxmlformats.org/officeDocument/2006/relationships/image" Target="../media/image78.png"/><Relationship Id="rId62" Type="http://schemas.openxmlformats.org/officeDocument/2006/relationships/image" Target="../media/image79.png"/><Relationship Id="rId63" Type="http://schemas.openxmlformats.org/officeDocument/2006/relationships/image" Target="../media/image80.png"/><Relationship Id="rId64" Type="http://schemas.openxmlformats.org/officeDocument/2006/relationships/image" Target="../media/image81.png"/><Relationship Id="rId65" Type="http://schemas.openxmlformats.org/officeDocument/2006/relationships/image" Target="../media/image82.png"/><Relationship Id="rId66" Type="http://schemas.openxmlformats.org/officeDocument/2006/relationships/image" Target="../media/image179.png"/><Relationship Id="rId67" Type="http://schemas.openxmlformats.org/officeDocument/2006/relationships/image" Target="../media/image84.png"/><Relationship Id="rId68" Type="http://schemas.openxmlformats.org/officeDocument/2006/relationships/image" Target="../media/image180.png"/><Relationship Id="rId69" Type="http://schemas.openxmlformats.org/officeDocument/2006/relationships/image" Target="../media/image86.png"/><Relationship Id="rId70" Type="http://schemas.openxmlformats.org/officeDocument/2006/relationships/image" Target="../media/image87.png"/><Relationship Id="rId71" Type="http://schemas.openxmlformats.org/officeDocument/2006/relationships/image" Target="../media/image88.png"/><Relationship Id="rId72" Type="http://schemas.openxmlformats.org/officeDocument/2006/relationships/image" Target="../media/image89.png"/><Relationship Id="rId73" Type="http://schemas.openxmlformats.org/officeDocument/2006/relationships/image" Target="../media/image90.png"/><Relationship Id="rId74" Type="http://schemas.openxmlformats.org/officeDocument/2006/relationships/image" Target="../media/image91.png"/><Relationship Id="rId75" Type="http://schemas.openxmlformats.org/officeDocument/2006/relationships/image" Target="../media/image92.png"/><Relationship Id="rId76" Type="http://schemas.openxmlformats.org/officeDocument/2006/relationships/image" Target="../media/image93.png"/><Relationship Id="rId77" Type="http://schemas.openxmlformats.org/officeDocument/2006/relationships/image" Target="../media/image94.png"/><Relationship Id="rId78" Type="http://schemas.openxmlformats.org/officeDocument/2006/relationships/image" Target="../media/image95.png"/><Relationship Id="rId79" Type="http://schemas.openxmlformats.org/officeDocument/2006/relationships/image" Target="../media/image96.png"/><Relationship Id="rId80" Type="http://schemas.openxmlformats.org/officeDocument/2006/relationships/image" Target="../media/image97.png"/><Relationship Id="rId81" Type="http://schemas.openxmlformats.org/officeDocument/2006/relationships/image" Target="../media/image98.png"/><Relationship Id="rId82" Type="http://schemas.openxmlformats.org/officeDocument/2006/relationships/image" Target="../media/image99.png"/><Relationship Id="rId83" Type="http://schemas.openxmlformats.org/officeDocument/2006/relationships/image" Target="../media/image100.png"/><Relationship Id="rId84" Type="http://schemas.openxmlformats.org/officeDocument/2006/relationships/image" Target="../media/image101.png"/><Relationship Id="rId85" Type="http://schemas.openxmlformats.org/officeDocument/2006/relationships/image" Target="../media/image102.png"/><Relationship Id="rId86" Type="http://schemas.openxmlformats.org/officeDocument/2006/relationships/image" Target="../media/image103.png"/><Relationship Id="rId87" Type="http://schemas.openxmlformats.org/officeDocument/2006/relationships/image" Target="../media/image104.png"/><Relationship Id="rId88" Type="http://schemas.openxmlformats.org/officeDocument/2006/relationships/image" Target="../media/image105.png"/><Relationship Id="rId89" Type="http://schemas.openxmlformats.org/officeDocument/2006/relationships/image" Target="../media/image106.png"/><Relationship Id="rId90" Type="http://schemas.openxmlformats.org/officeDocument/2006/relationships/image" Target="../media/image107.png"/><Relationship Id="rId91" Type="http://schemas.openxmlformats.org/officeDocument/2006/relationships/image" Target="../media/image108.png"/><Relationship Id="rId92" Type="http://schemas.openxmlformats.org/officeDocument/2006/relationships/image" Target="../media/image109.png"/><Relationship Id="rId93" Type="http://schemas.openxmlformats.org/officeDocument/2006/relationships/image" Target="../media/image110.png"/><Relationship Id="rId94" Type="http://schemas.openxmlformats.org/officeDocument/2006/relationships/image" Target="../media/image111.png"/><Relationship Id="rId95" Type="http://schemas.openxmlformats.org/officeDocument/2006/relationships/image" Target="../media/image112.png"/><Relationship Id="rId96" Type="http://schemas.openxmlformats.org/officeDocument/2006/relationships/image" Target="../media/image113.png"/><Relationship Id="rId97" Type="http://schemas.openxmlformats.org/officeDocument/2006/relationships/image" Target="../media/image114.png"/><Relationship Id="rId98" Type="http://schemas.openxmlformats.org/officeDocument/2006/relationships/image" Target="../media/image115.png"/><Relationship Id="rId99" Type="http://schemas.openxmlformats.org/officeDocument/2006/relationships/image" Target="../media/image116.png"/><Relationship Id="rId100" Type="http://schemas.openxmlformats.org/officeDocument/2006/relationships/image" Target="../media/image117.png"/><Relationship Id="rId101" Type="http://schemas.openxmlformats.org/officeDocument/2006/relationships/image" Target="../media/image118.png"/><Relationship Id="rId102" Type="http://schemas.openxmlformats.org/officeDocument/2006/relationships/image" Target="../media/image119.png"/><Relationship Id="rId103" Type="http://schemas.openxmlformats.org/officeDocument/2006/relationships/image" Target="../media/image181.png"/><Relationship Id="rId104" Type="http://schemas.openxmlformats.org/officeDocument/2006/relationships/image" Target="../media/image121.png"/><Relationship Id="rId105" Type="http://schemas.openxmlformats.org/officeDocument/2006/relationships/image" Target="../media/image122.png"/><Relationship Id="rId106" Type="http://schemas.openxmlformats.org/officeDocument/2006/relationships/image" Target="../media/image123.png"/><Relationship Id="rId107" Type="http://schemas.openxmlformats.org/officeDocument/2006/relationships/image" Target="../media/image124.png"/><Relationship Id="rId108" Type="http://schemas.openxmlformats.org/officeDocument/2006/relationships/image" Target="../media/image125.png"/><Relationship Id="rId109" Type="http://schemas.openxmlformats.org/officeDocument/2006/relationships/image" Target="../media/image126.png"/><Relationship Id="rId110" Type="http://schemas.openxmlformats.org/officeDocument/2006/relationships/image" Target="../media/image127.png"/><Relationship Id="rId111" Type="http://schemas.openxmlformats.org/officeDocument/2006/relationships/image" Target="../media/image128.png"/><Relationship Id="rId112" Type="http://schemas.openxmlformats.org/officeDocument/2006/relationships/image" Target="../media/image129.png"/><Relationship Id="rId113" Type="http://schemas.openxmlformats.org/officeDocument/2006/relationships/image" Target="../media/image130.png"/><Relationship Id="rId114" Type="http://schemas.openxmlformats.org/officeDocument/2006/relationships/image" Target="../media/image131.png"/><Relationship Id="rId115" Type="http://schemas.openxmlformats.org/officeDocument/2006/relationships/image" Target="../media/image132.png"/><Relationship Id="rId116" Type="http://schemas.openxmlformats.org/officeDocument/2006/relationships/image" Target="../media/image133.png"/><Relationship Id="rId117" Type="http://schemas.openxmlformats.org/officeDocument/2006/relationships/image" Target="../media/image134.png"/><Relationship Id="rId118" Type="http://schemas.openxmlformats.org/officeDocument/2006/relationships/image" Target="../media/image135.png"/><Relationship Id="rId119" Type="http://schemas.openxmlformats.org/officeDocument/2006/relationships/image" Target="../media/image136.png"/><Relationship Id="rId120" Type="http://schemas.openxmlformats.org/officeDocument/2006/relationships/image" Target="../media/image137.png"/><Relationship Id="rId121" Type="http://schemas.openxmlformats.org/officeDocument/2006/relationships/image" Target="../media/image138.png"/><Relationship Id="rId122" Type="http://schemas.openxmlformats.org/officeDocument/2006/relationships/image" Target="../media/image139.png"/><Relationship Id="rId123" Type="http://schemas.openxmlformats.org/officeDocument/2006/relationships/image" Target="../media/image140.png"/><Relationship Id="rId124" Type="http://schemas.openxmlformats.org/officeDocument/2006/relationships/image" Target="../media/image141.png"/><Relationship Id="rId125" Type="http://schemas.openxmlformats.org/officeDocument/2006/relationships/image" Target="../media/image142.png"/><Relationship Id="rId126" Type="http://schemas.openxmlformats.org/officeDocument/2006/relationships/image" Target="../media/image143.png"/><Relationship Id="rId127" Type="http://schemas.openxmlformats.org/officeDocument/2006/relationships/image" Target="../media/image182.png"/><Relationship Id="rId128" Type="http://schemas.openxmlformats.org/officeDocument/2006/relationships/image" Target="../media/image145.png"/><Relationship Id="rId129" Type="http://schemas.openxmlformats.org/officeDocument/2006/relationships/image" Target="../media/image183.png"/><Relationship Id="rId130" Type="http://schemas.openxmlformats.org/officeDocument/2006/relationships/image" Target="../media/image184.png"/><Relationship Id="rId131" Type="http://schemas.openxmlformats.org/officeDocument/2006/relationships/image" Target="../media/image148.png"/><Relationship Id="rId132" Type="http://schemas.openxmlformats.org/officeDocument/2006/relationships/image" Target="../media/image149.png"/><Relationship Id="rId133" Type="http://schemas.openxmlformats.org/officeDocument/2006/relationships/image" Target="../media/image150.png"/><Relationship Id="rId134" Type="http://schemas.openxmlformats.org/officeDocument/2006/relationships/image" Target="../media/image151.png"/><Relationship Id="rId135" Type="http://schemas.openxmlformats.org/officeDocument/2006/relationships/image" Target="../media/image152.png"/><Relationship Id="rId136" Type="http://schemas.openxmlformats.org/officeDocument/2006/relationships/image" Target="../media/image18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195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198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Relationship Id="rId34" Type="http://schemas.openxmlformats.org/officeDocument/2006/relationships/image" Target="../media/image199.png"/><Relationship Id="rId35" Type="http://schemas.openxmlformats.org/officeDocument/2006/relationships/image" Target="../media/image200.png"/><Relationship Id="rId36" Type="http://schemas.openxmlformats.org/officeDocument/2006/relationships/image" Target="../media/image201.png"/><Relationship Id="rId37" Type="http://schemas.openxmlformats.org/officeDocument/2006/relationships/image" Target="../media/image202.png"/><Relationship Id="rId38" Type="http://schemas.openxmlformats.org/officeDocument/2006/relationships/image" Target="../media/image203.png"/><Relationship Id="rId39" Type="http://schemas.openxmlformats.org/officeDocument/2006/relationships/image" Target="../media/image204.png"/><Relationship Id="rId40" Type="http://schemas.openxmlformats.org/officeDocument/2006/relationships/image" Target="../media/image205.png"/><Relationship Id="rId41" Type="http://schemas.openxmlformats.org/officeDocument/2006/relationships/image" Target="../media/image206.png"/><Relationship Id="rId42" Type="http://schemas.openxmlformats.org/officeDocument/2006/relationships/image" Target="../media/image207.png"/><Relationship Id="rId43" Type="http://schemas.openxmlformats.org/officeDocument/2006/relationships/image" Target="../media/image208.png"/><Relationship Id="rId44" Type="http://schemas.openxmlformats.org/officeDocument/2006/relationships/image" Target="../media/image209.png"/><Relationship Id="rId45" Type="http://schemas.openxmlformats.org/officeDocument/2006/relationships/image" Target="../media/image210.png"/><Relationship Id="rId46" Type="http://schemas.openxmlformats.org/officeDocument/2006/relationships/image" Target="../media/image211.png"/><Relationship Id="rId47" Type="http://schemas.openxmlformats.org/officeDocument/2006/relationships/image" Target="../media/image212.png"/><Relationship Id="rId48" Type="http://schemas.openxmlformats.org/officeDocument/2006/relationships/image" Target="../media/image213.png"/><Relationship Id="rId49" Type="http://schemas.openxmlformats.org/officeDocument/2006/relationships/image" Target="../media/image214.png"/><Relationship Id="rId50" Type="http://schemas.openxmlformats.org/officeDocument/2006/relationships/image" Target="../media/image215.png"/><Relationship Id="rId51" Type="http://schemas.openxmlformats.org/officeDocument/2006/relationships/image" Target="../media/image216.png"/><Relationship Id="rId52" Type="http://schemas.openxmlformats.org/officeDocument/2006/relationships/image" Target="../media/image217.png"/><Relationship Id="rId53" Type="http://schemas.openxmlformats.org/officeDocument/2006/relationships/image" Target="../media/image218.png"/><Relationship Id="rId54" Type="http://schemas.openxmlformats.org/officeDocument/2006/relationships/image" Target="../media/image64.png"/><Relationship Id="rId55" Type="http://schemas.openxmlformats.org/officeDocument/2006/relationships/image" Target="../media/image219.png"/><Relationship Id="rId56" Type="http://schemas.openxmlformats.org/officeDocument/2006/relationships/image" Target="../media/image220.png"/><Relationship Id="rId57" Type="http://schemas.openxmlformats.org/officeDocument/2006/relationships/image" Target="../media/image221.png"/><Relationship Id="rId58" Type="http://schemas.openxmlformats.org/officeDocument/2006/relationships/image" Target="../media/image222.png"/><Relationship Id="rId59" Type="http://schemas.openxmlformats.org/officeDocument/2006/relationships/image" Target="../media/image223.png"/><Relationship Id="rId60" Type="http://schemas.openxmlformats.org/officeDocument/2006/relationships/image" Target="../media/image67.png"/><Relationship Id="rId61" Type="http://schemas.openxmlformats.org/officeDocument/2006/relationships/image" Target="../media/image68.png"/><Relationship Id="rId62" Type="http://schemas.openxmlformats.org/officeDocument/2006/relationships/image" Target="../media/image224.png"/><Relationship Id="rId63" Type="http://schemas.openxmlformats.org/officeDocument/2006/relationships/image" Target="../media/image225.png"/><Relationship Id="rId64" Type="http://schemas.openxmlformats.org/officeDocument/2006/relationships/image" Target="../media/image226.png"/><Relationship Id="rId65" Type="http://schemas.openxmlformats.org/officeDocument/2006/relationships/image" Target="../media/image227.png"/><Relationship Id="rId66" Type="http://schemas.openxmlformats.org/officeDocument/2006/relationships/image" Target="../media/image73.png"/><Relationship Id="rId67" Type="http://schemas.openxmlformats.org/officeDocument/2006/relationships/image" Target="../media/image228.png"/><Relationship Id="rId68" Type="http://schemas.openxmlformats.org/officeDocument/2006/relationships/image" Target="../media/image75.png"/><Relationship Id="rId69" Type="http://schemas.openxmlformats.org/officeDocument/2006/relationships/image" Target="../media/image76.png"/><Relationship Id="rId70" Type="http://schemas.openxmlformats.org/officeDocument/2006/relationships/image" Target="../media/image229.png"/><Relationship Id="rId71" Type="http://schemas.openxmlformats.org/officeDocument/2006/relationships/image" Target="../media/image78.png"/><Relationship Id="rId72" Type="http://schemas.openxmlformats.org/officeDocument/2006/relationships/image" Target="../media/image79.png"/><Relationship Id="rId73" Type="http://schemas.openxmlformats.org/officeDocument/2006/relationships/image" Target="../media/image80.png"/><Relationship Id="rId74" Type="http://schemas.openxmlformats.org/officeDocument/2006/relationships/image" Target="../media/image81.png"/><Relationship Id="rId75" Type="http://schemas.openxmlformats.org/officeDocument/2006/relationships/image" Target="../media/image82.png"/><Relationship Id="rId76" Type="http://schemas.openxmlformats.org/officeDocument/2006/relationships/image" Target="../media/image230.png"/><Relationship Id="rId77" Type="http://schemas.openxmlformats.org/officeDocument/2006/relationships/image" Target="../media/image231.png"/><Relationship Id="rId78" Type="http://schemas.openxmlformats.org/officeDocument/2006/relationships/image" Target="../media/image180.png"/><Relationship Id="rId79" Type="http://schemas.openxmlformats.org/officeDocument/2006/relationships/image" Target="../media/image86.png"/><Relationship Id="rId80" Type="http://schemas.openxmlformats.org/officeDocument/2006/relationships/image" Target="../media/image232.png"/><Relationship Id="rId81" Type="http://schemas.openxmlformats.org/officeDocument/2006/relationships/image" Target="../media/image233.png"/><Relationship Id="rId82" Type="http://schemas.openxmlformats.org/officeDocument/2006/relationships/image" Target="../media/image89.png"/><Relationship Id="rId83" Type="http://schemas.openxmlformats.org/officeDocument/2006/relationships/image" Target="../media/image234.png"/><Relationship Id="rId84" Type="http://schemas.openxmlformats.org/officeDocument/2006/relationships/image" Target="../media/image235.png"/><Relationship Id="rId85" Type="http://schemas.openxmlformats.org/officeDocument/2006/relationships/image" Target="../media/image236.png"/><Relationship Id="rId86" Type="http://schemas.openxmlformats.org/officeDocument/2006/relationships/image" Target="../media/image237.png"/><Relationship Id="rId87" Type="http://schemas.openxmlformats.org/officeDocument/2006/relationships/image" Target="../media/image94.png"/><Relationship Id="rId88" Type="http://schemas.openxmlformats.org/officeDocument/2006/relationships/image" Target="../media/image238.png"/><Relationship Id="rId89" Type="http://schemas.openxmlformats.org/officeDocument/2006/relationships/image" Target="../media/image96.png"/><Relationship Id="rId90" Type="http://schemas.openxmlformats.org/officeDocument/2006/relationships/image" Target="../media/image97.png"/><Relationship Id="rId91" Type="http://schemas.openxmlformats.org/officeDocument/2006/relationships/image" Target="../media/image98.png"/><Relationship Id="rId92" Type="http://schemas.openxmlformats.org/officeDocument/2006/relationships/image" Target="../media/image99.png"/><Relationship Id="rId93" Type="http://schemas.openxmlformats.org/officeDocument/2006/relationships/image" Target="../media/image239.png"/><Relationship Id="rId94" Type="http://schemas.openxmlformats.org/officeDocument/2006/relationships/image" Target="../media/image240.png"/><Relationship Id="rId95" Type="http://schemas.openxmlformats.org/officeDocument/2006/relationships/image" Target="../media/image241.png"/><Relationship Id="rId96" Type="http://schemas.openxmlformats.org/officeDocument/2006/relationships/image" Target="../media/image242.png"/><Relationship Id="rId97" Type="http://schemas.openxmlformats.org/officeDocument/2006/relationships/image" Target="../media/image104.png"/><Relationship Id="rId98" Type="http://schemas.openxmlformats.org/officeDocument/2006/relationships/image" Target="../media/image105.png"/><Relationship Id="rId99" Type="http://schemas.openxmlformats.org/officeDocument/2006/relationships/image" Target="../media/image106.png"/><Relationship Id="rId100" Type="http://schemas.openxmlformats.org/officeDocument/2006/relationships/image" Target="../media/image107.png"/><Relationship Id="rId101" Type="http://schemas.openxmlformats.org/officeDocument/2006/relationships/image" Target="../media/image108.png"/><Relationship Id="rId102" Type="http://schemas.openxmlformats.org/officeDocument/2006/relationships/image" Target="../media/image109.png"/><Relationship Id="rId103" Type="http://schemas.openxmlformats.org/officeDocument/2006/relationships/image" Target="../media/image110.png"/><Relationship Id="rId104" Type="http://schemas.openxmlformats.org/officeDocument/2006/relationships/image" Target="../media/image111.png"/><Relationship Id="rId105" Type="http://schemas.openxmlformats.org/officeDocument/2006/relationships/image" Target="../media/image112.png"/><Relationship Id="rId106" Type="http://schemas.openxmlformats.org/officeDocument/2006/relationships/image" Target="../media/image113.png"/><Relationship Id="rId107" Type="http://schemas.openxmlformats.org/officeDocument/2006/relationships/image" Target="../media/image115.png"/><Relationship Id="rId108" Type="http://schemas.openxmlformats.org/officeDocument/2006/relationships/image" Target="../media/image243.png"/><Relationship Id="rId109" Type="http://schemas.openxmlformats.org/officeDocument/2006/relationships/image" Target="../media/image117.png"/><Relationship Id="rId110" Type="http://schemas.openxmlformats.org/officeDocument/2006/relationships/image" Target="../media/image244.png"/><Relationship Id="rId111" Type="http://schemas.openxmlformats.org/officeDocument/2006/relationships/image" Target="../media/image245.png"/><Relationship Id="rId112" Type="http://schemas.openxmlformats.org/officeDocument/2006/relationships/image" Target="../media/image246.png"/><Relationship Id="rId113" Type="http://schemas.openxmlformats.org/officeDocument/2006/relationships/image" Target="../media/image121.png"/><Relationship Id="rId114" Type="http://schemas.openxmlformats.org/officeDocument/2006/relationships/image" Target="../media/image122.png"/><Relationship Id="rId115" Type="http://schemas.openxmlformats.org/officeDocument/2006/relationships/image" Target="../media/image123.png"/><Relationship Id="rId116" Type="http://schemas.openxmlformats.org/officeDocument/2006/relationships/image" Target="../media/image124.png"/><Relationship Id="rId117" Type="http://schemas.openxmlformats.org/officeDocument/2006/relationships/image" Target="../media/image125.png"/><Relationship Id="rId118" Type="http://schemas.openxmlformats.org/officeDocument/2006/relationships/image" Target="../media/image126.png"/><Relationship Id="rId119" Type="http://schemas.openxmlformats.org/officeDocument/2006/relationships/image" Target="../media/image247.png"/><Relationship Id="rId120" Type="http://schemas.openxmlformats.org/officeDocument/2006/relationships/image" Target="../media/image128.png"/><Relationship Id="rId121" Type="http://schemas.openxmlformats.org/officeDocument/2006/relationships/image" Target="../media/image248.png"/><Relationship Id="rId122" Type="http://schemas.openxmlformats.org/officeDocument/2006/relationships/image" Target="../media/image130.png"/><Relationship Id="rId123" Type="http://schemas.openxmlformats.org/officeDocument/2006/relationships/image" Target="../media/image249.png"/><Relationship Id="rId124" Type="http://schemas.openxmlformats.org/officeDocument/2006/relationships/image" Target="../media/image250.png"/><Relationship Id="rId125" Type="http://schemas.openxmlformats.org/officeDocument/2006/relationships/image" Target="../media/image133.png"/><Relationship Id="rId126" Type="http://schemas.openxmlformats.org/officeDocument/2006/relationships/image" Target="../media/image134.png"/><Relationship Id="rId127" Type="http://schemas.openxmlformats.org/officeDocument/2006/relationships/image" Target="../media/image135.png"/><Relationship Id="rId128" Type="http://schemas.openxmlformats.org/officeDocument/2006/relationships/image" Target="../media/image251.png"/><Relationship Id="rId129" Type="http://schemas.openxmlformats.org/officeDocument/2006/relationships/image" Target="../media/image137.png"/><Relationship Id="rId130" Type="http://schemas.openxmlformats.org/officeDocument/2006/relationships/image" Target="../media/image252.png"/><Relationship Id="rId131" Type="http://schemas.openxmlformats.org/officeDocument/2006/relationships/image" Target="../media/image139.png"/><Relationship Id="rId132" Type="http://schemas.openxmlformats.org/officeDocument/2006/relationships/image" Target="../media/image140.png"/><Relationship Id="rId133" Type="http://schemas.openxmlformats.org/officeDocument/2006/relationships/image" Target="../media/image141.png"/><Relationship Id="rId134" Type="http://schemas.openxmlformats.org/officeDocument/2006/relationships/image" Target="../media/image142.png"/><Relationship Id="rId135" Type="http://schemas.openxmlformats.org/officeDocument/2006/relationships/image" Target="../media/image253.png"/><Relationship Id="rId136" Type="http://schemas.openxmlformats.org/officeDocument/2006/relationships/image" Target="../media/image254.png"/><Relationship Id="rId137" Type="http://schemas.openxmlformats.org/officeDocument/2006/relationships/image" Target="../media/image145.png"/><Relationship Id="rId138" Type="http://schemas.openxmlformats.org/officeDocument/2006/relationships/image" Target="../media/image255.png"/><Relationship Id="rId139" Type="http://schemas.openxmlformats.org/officeDocument/2006/relationships/image" Target="../media/image256.png"/><Relationship Id="rId140" Type="http://schemas.openxmlformats.org/officeDocument/2006/relationships/image" Target="../media/image148.png"/><Relationship Id="rId141" Type="http://schemas.openxmlformats.org/officeDocument/2006/relationships/image" Target="../media/image257.png"/><Relationship Id="rId142" Type="http://schemas.openxmlformats.org/officeDocument/2006/relationships/image" Target="../media/image258.png"/><Relationship Id="rId143" Type="http://schemas.openxmlformats.org/officeDocument/2006/relationships/image" Target="../media/image151.png"/><Relationship Id="rId144" Type="http://schemas.openxmlformats.org/officeDocument/2006/relationships/image" Target="../media/image259.png"/><Relationship Id="rId145" Type="http://schemas.openxmlformats.org/officeDocument/2006/relationships/image" Target="../media/image152.png"/><Relationship Id="rId146" Type="http://schemas.openxmlformats.org/officeDocument/2006/relationships/image" Target="../media/image26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Relationship Id="rId46" Type="http://schemas.openxmlformats.org/officeDocument/2006/relationships/image" Target="../media/image63.png"/><Relationship Id="rId47" Type="http://schemas.openxmlformats.org/officeDocument/2006/relationships/image" Target="../media/image64.png"/><Relationship Id="rId48" Type="http://schemas.openxmlformats.org/officeDocument/2006/relationships/image" Target="../media/image65.png"/><Relationship Id="rId49" Type="http://schemas.openxmlformats.org/officeDocument/2006/relationships/image" Target="../media/image66.png"/><Relationship Id="rId50" Type="http://schemas.openxmlformats.org/officeDocument/2006/relationships/image" Target="../media/image67.png"/><Relationship Id="rId51" Type="http://schemas.openxmlformats.org/officeDocument/2006/relationships/image" Target="../media/image68.png"/><Relationship Id="rId52" Type="http://schemas.openxmlformats.org/officeDocument/2006/relationships/image" Target="../media/image69.png"/><Relationship Id="rId53" Type="http://schemas.openxmlformats.org/officeDocument/2006/relationships/image" Target="../media/image70.png"/><Relationship Id="rId54" Type="http://schemas.openxmlformats.org/officeDocument/2006/relationships/image" Target="../media/image71.png"/><Relationship Id="rId55" Type="http://schemas.openxmlformats.org/officeDocument/2006/relationships/image" Target="../media/image72.png"/><Relationship Id="rId56" Type="http://schemas.openxmlformats.org/officeDocument/2006/relationships/image" Target="../media/image73.png"/><Relationship Id="rId57" Type="http://schemas.openxmlformats.org/officeDocument/2006/relationships/image" Target="../media/image74.png"/><Relationship Id="rId58" Type="http://schemas.openxmlformats.org/officeDocument/2006/relationships/image" Target="../media/image75.png"/><Relationship Id="rId59" Type="http://schemas.openxmlformats.org/officeDocument/2006/relationships/image" Target="../media/image76.png"/><Relationship Id="rId60" Type="http://schemas.openxmlformats.org/officeDocument/2006/relationships/image" Target="../media/image77.png"/><Relationship Id="rId61" Type="http://schemas.openxmlformats.org/officeDocument/2006/relationships/image" Target="../media/image78.png"/><Relationship Id="rId62" Type="http://schemas.openxmlformats.org/officeDocument/2006/relationships/image" Target="../media/image79.png"/><Relationship Id="rId63" Type="http://schemas.openxmlformats.org/officeDocument/2006/relationships/image" Target="../media/image80.png"/><Relationship Id="rId64" Type="http://schemas.openxmlformats.org/officeDocument/2006/relationships/image" Target="../media/image81.png"/><Relationship Id="rId65" Type="http://schemas.openxmlformats.org/officeDocument/2006/relationships/image" Target="../media/image82.png"/><Relationship Id="rId66" Type="http://schemas.openxmlformats.org/officeDocument/2006/relationships/image" Target="../media/image83.png"/><Relationship Id="rId67" Type="http://schemas.openxmlformats.org/officeDocument/2006/relationships/image" Target="../media/image84.png"/><Relationship Id="rId68" Type="http://schemas.openxmlformats.org/officeDocument/2006/relationships/image" Target="../media/image85.png"/><Relationship Id="rId69" Type="http://schemas.openxmlformats.org/officeDocument/2006/relationships/image" Target="../media/image86.png"/><Relationship Id="rId70" Type="http://schemas.openxmlformats.org/officeDocument/2006/relationships/image" Target="../media/image87.png"/><Relationship Id="rId71" Type="http://schemas.openxmlformats.org/officeDocument/2006/relationships/image" Target="../media/image88.png"/><Relationship Id="rId72" Type="http://schemas.openxmlformats.org/officeDocument/2006/relationships/image" Target="../media/image89.png"/><Relationship Id="rId73" Type="http://schemas.openxmlformats.org/officeDocument/2006/relationships/image" Target="../media/image90.png"/><Relationship Id="rId74" Type="http://schemas.openxmlformats.org/officeDocument/2006/relationships/image" Target="../media/image91.png"/><Relationship Id="rId75" Type="http://schemas.openxmlformats.org/officeDocument/2006/relationships/image" Target="../media/image92.png"/><Relationship Id="rId76" Type="http://schemas.openxmlformats.org/officeDocument/2006/relationships/image" Target="../media/image93.png"/><Relationship Id="rId77" Type="http://schemas.openxmlformats.org/officeDocument/2006/relationships/image" Target="../media/image94.png"/><Relationship Id="rId78" Type="http://schemas.openxmlformats.org/officeDocument/2006/relationships/image" Target="../media/image95.png"/><Relationship Id="rId79" Type="http://schemas.openxmlformats.org/officeDocument/2006/relationships/image" Target="../media/image96.png"/><Relationship Id="rId80" Type="http://schemas.openxmlformats.org/officeDocument/2006/relationships/image" Target="../media/image97.png"/><Relationship Id="rId81" Type="http://schemas.openxmlformats.org/officeDocument/2006/relationships/image" Target="../media/image98.png"/><Relationship Id="rId82" Type="http://schemas.openxmlformats.org/officeDocument/2006/relationships/image" Target="../media/image99.png"/><Relationship Id="rId83" Type="http://schemas.openxmlformats.org/officeDocument/2006/relationships/image" Target="../media/image100.png"/><Relationship Id="rId84" Type="http://schemas.openxmlformats.org/officeDocument/2006/relationships/image" Target="../media/image101.png"/><Relationship Id="rId85" Type="http://schemas.openxmlformats.org/officeDocument/2006/relationships/image" Target="../media/image102.png"/><Relationship Id="rId86" Type="http://schemas.openxmlformats.org/officeDocument/2006/relationships/image" Target="../media/image103.png"/><Relationship Id="rId87" Type="http://schemas.openxmlformats.org/officeDocument/2006/relationships/image" Target="../media/image104.png"/><Relationship Id="rId88" Type="http://schemas.openxmlformats.org/officeDocument/2006/relationships/image" Target="../media/image105.png"/><Relationship Id="rId89" Type="http://schemas.openxmlformats.org/officeDocument/2006/relationships/image" Target="../media/image106.png"/><Relationship Id="rId90" Type="http://schemas.openxmlformats.org/officeDocument/2006/relationships/image" Target="../media/image107.png"/><Relationship Id="rId91" Type="http://schemas.openxmlformats.org/officeDocument/2006/relationships/image" Target="../media/image108.png"/><Relationship Id="rId92" Type="http://schemas.openxmlformats.org/officeDocument/2006/relationships/image" Target="../media/image109.png"/><Relationship Id="rId93" Type="http://schemas.openxmlformats.org/officeDocument/2006/relationships/image" Target="../media/image110.png"/><Relationship Id="rId94" Type="http://schemas.openxmlformats.org/officeDocument/2006/relationships/image" Target="../media/image111.png"/><Relationship Id="rId95" Type="http://schemas.openxmlformats.org/officeDocument/2006/relationships/image" Target="../media/image112.png"/><Relationship Id="rId96" Type="http://schemas.openxmlformats.org/officeDocument/2006/relationships/image" Target="../media/image113.png"/><Relationship Id="rId97" Type="http://schemas.openxmlformats.org/officeDocument/2006/relationships/image" Target="../media/image114.png"/><Relationship Id="rId98" Type="http://schemas.openxmlformats.org/officeDocument/2006/relationships/image" Target="../media/image115.png"/><Relationship Id="rId99" Type="http://schemas.openxmlformats.org/officeDocument/2006/relationships/image" Target="../media/image116.png"/><Relationship Id="rId100" Type="http://schemas.openxmlformats.org/officeDocument/2006/relationships/image" Target="../media/image117.png"/><Relationship Id="rId101" Type="http://schemas.openxmlformats.org/officeDocument/2006/relationships/image" Target="../media/image118.png"/><Relationship Id="rId102" Type="http://schemas.openxmlformats.org/officeDocument/2006/relationships/image" Target="../media/image119.png"/><Relationship Id="rId103" Type="http://schemas.openxmlformats.org/officeDocument/2006/relationships/image" Target="../media/image120.png"/><Relationship Id="rId104" Type="http://schemas.openxmlformats.org/officeDocument/2006/relationships/image" Target="../media/image121.png"/><Relationship Id="rId105" Type="http://schemas.openxmlformats.org/officeDocument/2006/relationships/image" Target="../media/image122.png"/><Relationship Id="rId106" Type="http://schemas.openxmlformats.org/officeDocument/2006/relationships/image" Target="../media/image123.png"/><Relationship Id="rId107" Type="http://schemas.openxmlformats.org/officeDocument/2006/relationships/image" Target="../media/image124.png"/><Relationship Id="rId108" Type="http://schemas.openxmlformats.org/officeDocument/2006/relationships/image" Target="../media/image125.png"/><Relationship Id="rId109" Type="http://schemas.openxmlformats.org/officeDocument/2006/relationships/image" Target="../media/image126.png"/><Relationship Id="rId110" Type="http://schemas.openxmlformats.org/officeDocument/2006/relationships/image" Target="../media/image127.png"/><Relationship Id="rId111" Type="http://schemas.openxmlformats.org/officeDocument/2006/relationships/image" Target="../media/image128.png"/><Relationship Id="rId112" Type="http://schemas.openxmlformats.org/officeDocument/2006/relationships/image" Target="../media/image129.png"/><Relationship Id="rId113" Type="http://schemas.openxmlformats.org/officeDocument/2006/relationships/image" Target="../media/image130.png"/><Relationship Id="rId114" Type="http://schemas.openxmlformats.org/officeDocument/2006/relationships/image" Target="../media/image131.png"/><Relationship Id="rId115" Type="http://schemas.openxmlformats.org/officeDocument/2006/relationships/image" Target="../media/image132.png"/><Relationship Id="rId116" Type="http://schemas.openxmlformats.org/officeDocument/2006/relationships/image" Target="../media/image133.png"/><Relationship Id="rId117" Type="http://schemas.openxmlformats.org/officeDocument/2006/relationships/image" Target="../media/image134.png"/><Relationship Id="rId118" Type="http://schemas.openxmlformats.org/officeDocument/2006/relationships/image" Target="../media/image135.png"/><Relationship Id="rId119" Type="http://schemas.openxmlformats.org/officeDocument/2006/relationships/image" Target="../media/image136.png"/><Relationship Id="rId120" Type="http://schemas.openxmlformats.org/officeDocument/2006/relationships/image" Target="../media/image137.png"/><Relationship Id="rId121" Type="http://schemas.openxmlformats.org/officeDocument/2006/relationships/image" Target="../media/image138.png"/><Relationship Id="rId122" Type="http://schemas.openxmlformats.org/officeDocument/2006/relationships/image" Target="../media/image139.png"/><Relationship Id="rId123" Type="http://schemas.openxmlformats.org/officeDocument/2006/relationships/image" Target="../media/image140.png"/><Relationship Id="rId124" Type="http://schemas.openxmlformats.org/officeDocument/2006/relationships/image" Target="../media/image141.png"/><Relationship Id="rId125" Type="http://schemas.openxmlformats.org/officeDocument/2006/relationships/image" Target="../media/image142.png"/><Relationship Id="rId126" Type="http://schemas.openxmlformats.org/officeDocument/2006/relationships/image" Target="../media/image143.png"/><Relationship Id="rId127" Type="http://schemas.openxmlformats.org/officeDocument/2006/relationships/image" Target="../media/image144.png"/><Relationship Id="rId128" Type="http://schemas.openxmlformats.org/officeDocument/2006/relationships/image" Target="../media/image145.png"/><Relationship Id="rId129" Type="http://schemas.openxmlformats.org/officeDocument/2006/relationships/image" Target="../media/image146.png"/><Relationship Id="rId130" Type="http://schemas.openxmlformats.org/officeDocument/2006/relationships/image" Target="../media/image147.png"/><Relationship Id="rId131" Type="http://schemas.openxmlformats.org/officeDocument/2006/relationships/image" Target="../media/image148.png"/><Relationship Id="rId132" Type="http://schemas.openxmlformats.org/officeDocument/2006/relationships/image" Target="../media/image149.png"/><Relationship Id="rId133" Type="http://schemas.openxmlformats.org/officeDocument/2006/relationships/image" Target="../media/image150.png"/><Relationship Id="rId134" Type="http://schemas.openxmlformats.org/officeDocument/2006/relationships/image" Target="../media/image151.png"/><Relationship Id="rId135" Type="http://schemas.openxmlformats.org/officeDocument/2006/relationships/image" Target="../media/image152.png"/><Relationship Id="rId136" Type="http://schemas.openxmlformats.org/officeDocument/2006/relationships/image" Target="../media/image15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1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992"/>
                </a:lnTo>
                <a:lnTo>
                  <a:pt x="10692003" y="7559992"/>
                </a:lnTo>
                <a:lnTo>
                  <a:pt x="10692003" y="0"/>
                </a:lnTo>
                <a:close/>
              </a:path>
            </a:pathLst>
          </a:custGeom>
          <a:solidFill>
            <a:srgbClr val="7573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020782" y="3109760"/>
            <a:ext cx="776605" cy="967105"/>
          </a:xfrm>
          <a:custGeom>
            <a:avLst/>
            <a:gdLst/>
            <a:ahLst/>
            <a:cxnLst/>
            <a:rect l="l" t="t" r="r" b="b"/>
            <a:pathLst>
              <a:path w="776604" h="967104">
                <a:moveTo>
                  <a:pt x="776085" y="0"/>
                </a:moveTo>
                <a:lnTo>
                  <a:pt x="569175" y="0"/>
                </a:lnTo>
                <a:lnTo>
                  <a:pt x="569175" y="547611"/>
                </a:lnTo>
                <a:lnTo>
                  <a:pt x="171704" y="0"/>
                </a:lnTo>
                <a:lnTo>
                  <a:pt x="0" y="0"/>
                </a:lnTo>
                <a:lnTo>
                  <a:pt x="0" y="966698"/>
                </a:lnTo>
                <a:lnTo>
                  <a:pt x="206857" y="966698"/>
                </a:lnTo>
                <a:lnTo>
                  <a:pt x="206857" y="401534"/>
                </a:lnTo>
                <a:lnTo>
                  <a:pt x="617856" y="966698"/>
                </a:lnTo>
                <a:lnTo>
                  <a:pt x="776085" y="966698"/>
                </a:lnTo>
                <a:lnTo>
                  <a:pt x="7760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19562" y="3081388"/>
            <a:ext cx="995680" cy="995680"/>
          </a:xfrm>
          <a:custGeom>
            <a:avLst/>
            <a:gdLst/>
            <a:ahLst/>
            <a:cxnLst/>
            <a:rect l="l" t="t" r="r" b="b"/>
            <a:pathLst>
              <a:path w="995679" h="995679">
                <a:moveTo>
                  <a:pt x="995108" y="498944"/>
                </a:moveTo>
                <a:lnTo>
                  <a:pt x="992809" y="451065"/>
                </a:lnTo>
                <a:lnTo>
                  <a:pt x="986066" y="404431"/>
                </a:lnTo>
                <a:lnTo>
                  <a:pt x="975093" y="359257"/>
                </a:lnTo>
                <a:lnTo>
                  <a:pt x="960094" y="315772"/>
                </a:lnTo>
                <a:lnTo>
                  <a:pt x="941298" y="274167"/>
                </a:lnTo>
                <a:lnTo>
                  <a:pt x="918895" y="234670"/>
                </a:lnTo>
                <a:lnTo>
                  <a:pt x="893114" y="197497"/>
                </a:lnTo>
                <a:lnTo>
                  <a:pt x="864171" y="162852"/>
                </a:lnTo>
                <a:lnTo>
                  <a:pt x="832269" y="130949"/>
                </a:lnTo>
                <a:lnTo>
                  <a:pt x="797623" y="101993"/>
                </a:lnTo>
                <a:lnTo>
                  <a:pt x="782853" y="91757"/>
                </a:lnTo>
                <a:lnTo>
                  <a:pt x="782853" y="498944"/>
                </a:lnTo>
                <a:lnTo>
                  <a:pt x="779094" y="544677"/>
                </a:lnTo>
                <a:lnTo>
                  <a:pt x="768223" y="588175"/>
                </a:lnTo>
                <a:lnTo>
                  <a:pt x="750824" y="628827"/>
                </a:lnTo>
                <a:lnTo>
                  <a:pt x="727506" y="666038"/>
                </a:lnTo>
                <a:lnTo>
                  <a:pt x="698842" y="699198"/>
                </a:lnTo>
                <a:lnTo>
                  <a:pt x="665429" y="727684"/>
                </a:lnTo>
                <a:lnTo>
                  <a:pt x="627875" y="750912"/>
                </a:lnTo>
                <a:lnTo>
                  <a:pt x="586752" y="768248"/>
                </a:lnTo>
                <a:lnTo>
                  <a:pt x="542658" y="779094"/>
                </a:lnTo>
                <a:lnTo>
                  <a:pt x="496189" y="782840"/>
                </a:lnTo>
                <a:lnTo>
                  <a:pt x="450456" y="779094"/>
                </a:lnTo>
                <a:lnTo>
                  <a:pt x="406946" y="768248"/>
                </a:lnTo>
                <a:lnTo>
                  <a:pt x="366280" y="750912"/>
                </a:lnTo>
                <a:lnTo>
                  <a:pt x="329069" y="727684"/>
                </a:lnTo>
                <a:lnTo>
                  <a:pt x="295910" y="699198"/>
                </a:lnTo>
                <a:lnTo>
                  <a:pt x="267423" y="666038"/>
                </a:lnTo>
                <a:lnTo>
                  <a:pt x="244195" y="628827"/>
                </a:lnTo>
                <a:lnTo>
                  <a:pt x="226860" y="588175"/>
                </a:lnTo>
                <a:lnTo>
                  <a:pt x="216014" y="544677"/>
                </a:lnTo>
                <a:lnTo>
                  <a:pt x="212255" y="498944"/>
                </a:lnTo>
                <a:lnTo>
                  <a:pt x="216014" y="452462"/>
                </a:lnTo>
                <a:lnTo>
                  <a:pt x="226860" y="408355"/>
                </a:lnTo>
                <a:lnTo>
                  <a:pt x="244195" y="367233"/>
                </a:lnTo>
                <a:lnTo>
                  <a:pt x="267423" y="329666"/>
                </a:lnTo>
                <a:lnTo>
                  <a:pt x="295910" y="296265"/>
                </a:lnTo>
                <a:lnTo>
                  <a:pt x="329069" y="267601"/>
                </a:lnTo>
                <a:lnTo>
                  <a:pt x="366280" y="244284"/>
                </a:lnTo>
                <a:lnTo>
                  <a:pt x="406946" y="226898"/>
                </a:lnTo>
                <a:lnTo>
                  <a:pt x="450456" y="216039"/>
                </a:lnTo>
                <a:lnTo>
                  <a:pt x="496189" y="212280"/>
                </a:lnTo>
                <a:lnTo>
                  <a:pt x="542658" y="216039"/>
                </a:lnTo>
                <a:lnTo>
                  <a:pt x="586752" y="226898"/>
                </a:lnTo>
                <a:lnTo>
                  <a:pt x="627875" y="244284"/>
                </a:lnTo>
                <a:lnTo>
                  <a:pt x="665429" y="267601"/>
                </a:lnTo>
                <a:lnTo>
                  <a:pt x="698842" y="296265"/>
                </a:lnTo>
                <a:lnTo>
                  <a:pt x="727506" y="329666"/>
                </a:lnTo>
                <a:lnTo>
                  <a:pt x="750824" y="367233"/>
                </a:lnTo>
                <a:lnTo>
                  <a:pt x="768223" y="408355"/>
                </a:lnTo>
                <a:lnTo>
                  <a:pt x="779094" y="452462"/>
                </a:lnTo>
                <a:lnTo>
                  <a:pt x="782853" y="498944"/>
                </a:lnTo>
                <a:lnTo>
                  <a:pt x="782853" y="91757"/>
                </a:lnTo>
                <a:lnTo>
                  <a:pt x="720953" y="53809"/>
                </a:lnTo>
                <a:lnTo>
                  <a:pt x="679348" y="35013"/>
                </a:lnTo>
                <a:lnTo>
                  <a:pt x="635863" y="20015"/>
                </a:lnTo>
                <a:lnTo>
                  <a:pt x="590702" y="9042"/>
                </a:lnTo>
                <a:lnTo>
                  <a:pt x="544068" y="2298"/>
                </a:lnTo>
                <a:lnTo>
                  <a:pt x="496189" y="0"/>
                </a:lnTo>
                <a:lnTo>
                  <a:pt x="448551" y="2298"/>
                </a:lnTo>
                <a:lnTo>
                  <a:pt x="402158" y="9042"/>
                </a:lnTo>
                <a:lnTo>
                  <a:pt x="357225" y="20015"/>
                </a:lnTo>
                <a:lnTo>
                  <a:pt x="313969" y="35013"/>
                </a:lnTo>
                <a:lnTo>
                  <a:pt x="272592" y="53809"/>
                </a:lnTo>
                <a:lnTo>
                  <a:pt x="233324" y="76212"/>
                </a:lnTo>
                <a:lnTo>
                  <a:pt x="196354" y="101993"/>
                </a:lnTo>
                <a:lnTo>
                  <a:pt x="161899" y="130949"/>
                </a:lnTo>
                <a:lnTo>
                  <a:pt x="130175" y="162852"/>
                </a:lnTo>
                <a:lnTo>
                  <a:pt x="101384" y="197497"/>
                </a:lnTo>
                <a:lnTo>
                  <a:pt x="75755" y="234670"/>
                </a:lnTo>
                <a:lnTo>
                  <a:pt x="53492" y="274167"/>
                </a:lnTo>
                <a:lnTo>
                  <a:pt x="34798" y="315772"/>
                </a:lnTo>
                <a:lnTo>
                  <a:pt x="19888" y="359257"/>
                </a:lnTo>
                <a:lnTo>
                  <a:pt x="8978" y="404431"/>
                </a:lnTo>
                <a:lnTo>
                  <a:pt x="2273" y="451065"/>
                </a:lnTo>
                <a:lnTo>
                  <a:pt x="0" y="498944"/>
                </a:lnTo>
                <a:lnTo>
                  <a:pt x="2273" y="546582"/>
                </a:lnTo>
                <a:lnTo>
                  <a:pt x="8978" y="592975"/>
                </a:lnTo>
                <a:lnTo>
                  <a:pt x="19888" y="637895"/>
                </a:lnTo>
                <a:lnTo>
                  <a:pt x="34798" y="681151"/>
                </a:lnTo>
                <a:lnTo>
                  <a:pt x="53492" y="722515"/>
                </a:lnTo>
                <a:lnTo>
                  <a:pt x="75755" y="761796"/>
                </a:lnTo>
                <a:lnTo>
                  <a:pt x="101384" y="798753"/>
                </a:lnTo>
                <a:lnTo>
                  <a:pt x="130175" y="833208"/>
                </a:lnTo>
                <a:lnTo>
                  <a:pt x="161899" y="864933"/>
                </a:lnTo>
                <a:lnTo>
                  <a:pt x="196354" y="893711"/>
                </a:lnTo>
                <a:lnTo>
                  <a:pt x="233324" y="919340"/>
                </a:lnTo>
                <a:lnTo>
                  <a:pt x="272592" y="941603"/>
                </a:lnTo>
                <a:lnTo>
                  <a:pt x="313969" y="960297"/>
                </a:lnTo>
                <a:lnTo>
                  <a:pt x="357225" y="975194"/>
                </a:lnTo>
                <a:lnTo>
                  <a:pt x="402158" y="986104"/>
                </a:lnTo>
                <a:lnTo>
                  <a:pt x="448551" y="992809"/>
                </a:lnTo>
                <a:lnTo>
                  <a:pt x="496189" y="995083"/>
                </a:lnTo>
                <a:lnTo>
                  <a:pt x="544068" y="992809"/>
                </a:lnTo>
                <a:lnTo>
                  <a:pt x="590702" y="986104"/>
                </a:lnTo>
                <a:lnTo>
                  <a:pt x="635863" y="975194"/>
                </a:lnTo>
                <a:lnTo>
                  <a:pt x="679348" y="960297"/>
                </a:lnTo>
                <a:lnTo>
                  <a:pt x="720953" y="941603"/>
                </a:lnTo>
                <a:lnTo>
                  <a:pt x="760437" y="919340"/>
                </a:lnTo>
                <a:lnTo>
                  <a:pt x="797623" y="893711"/>
                </a:lnTo>
                <a:lnTo>
                  <a:pt x="832269" y="864933"/>
                </a:lnTo>
                <a:lnTo>
                  <a:pt x="864171" y="833208"/>
                </a:lnTo>
                <a:lnTo>
                  <a:pt x="893114" y="798753"/>
                </a:lnTo>
                <a:lnTo>
                  <a:pt x="941298" y="722515"/>
                </a:lnTo>
                <a:lnTo>
                  <a:pt x="960094" y="681151"/>
                </a:lnTo>
                <a:lnTo>
                  <a:pt x="975093" y="637895"/>
                </a:lnTo>
                <a:lnTo>
                  <a:pt x="986066" y="592975"/>
                </a:lnTo>
                <a:lnTo>
                  <a:pt x="992809" y="546582"/>
                </a:lnTo>
                <a:lnTo>
                  <a:pt x="995108" y="498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558028" y="3110229"/>
            <a:ext cx="791210" cy="966469"/>
          </a:xfrm>
          <a:custGeom>
            <a:avLst/>
            <a:gdLst/>
            <a:ahLst/>
            <a:cxnLst/>
            <a:rect l="l" t="t" r="r" b="b"/>
            <a:pathLst>
              <a:path w="791210" h="966470">
                <a:moveTo>
                  <a:pt x="790905" y="0"/>
                </a:moveTo>
                <a:lnTo>
                  <a:pt x="0" y="0"/>
                </a:lnTo>
                <a:lnTo>
                  <a:pt x="0" y="207010"/>
                </a:lnTo>
                <a:lnTo>
                  <a:pt x="292036" y="207010"/>
                </a:lnTo>
                <a:lnTo>
                  <a:pt x="292036" y="966470"/>
                </a:lnTo>
                <a:lnTo>
                  <a:pt x="498894" y="966470"/>
                </a:lnTo>
                <a:lnTo>
                  <a:pt x="498894" y="207010"/>
                </a:lnTo>
                <a:lnTo>
                  <a:pt x="790905" y="207010"/>
                </a:lnTo>
                <a:lnTo>
                  <a:pt x="790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691668" y="3081388"/>
            <a:ext cx="995680" cy="995680"/>
          </a:xfrm>
          <a:custGeom>
            <a:avLst/>
            <a:gdLst/>
            <a:ahLst/>
            <a:cxnLst/>
            <a:rect l="l" t="t" r="r" b="b"/>
            <a:pathLst>
              <a:path w="995679" h="995679">
                <a:moveTo>
                  <a:pt x="995133" y="498944"/>
                </a:moveTo>
                <a:lnTo>
                  <a:pt x="992835" y="451065"/>
                </a:lnTo>
                <a:lnTo>
                  <a:pt x="986091" y="404431"/>
                </a:lnTo>
                <a:lnTo>
                  <a:pt x="975118" y="359257"/>
                </a:lnTo>
                <a:lnTo>
                  <a:pt x="960120" y="315772"/>
                </a:lnTo>
                <a:lnTo>
                  <a:pt x="941324" y="274167"/>
                </a:lnTo>
                <a:lnTo>
                  <a:pt x="918921" y="234670"/>
                </a:lnTo>
                <a:lnTo>
                  <a:pt x="903389" y="212280"/>
                </a:lnTo>
                <a:lnTo>
                  <a:pt x="893140" y="197497"/>
                </a:lnTo>
                <a:lnTo>
                  <a:pt x="864196" y="162852"/>
                </a:lnTo>
                <a:lnTo>
                  <a:pt x="832294" y="130949"/>
                </a:lnTo>
                <a:lnTo>
                  <a:pt x="797648" y="101993"/>
                </a:lnTo>
                <a:lnTo>
                  <a:pt x="782840" y="91732"/>
                </a:lnTo>
                <a:lnTo>
                  <a:pt x="782840" y="498944"/>
                </a:lnTo>
                <a:lnTo>
                  <a:pt x="779094" y="544677"/>
                </a:lnTo>
                <a:lnTo>
                  <a:pt x="768223" y="588175"/>
                </a:lnTo>
                <a:lnTo>
                  <a:pt x="750836" y="628827"/>
                </a:lnTo>
                <a:lnTo>
                  <a:pt x="727519" y="666038"/>
                </a:lnTo>
                <a:lnTo>
                  <a:pt x="698855" y="699198"/>
                </a:lnTo>
                <a:lnTo>
                  <a:pt x="665454" y="727684"/>
                </a:lnTo>
                <a:lnTo>
                  <a:pt x="627900" y="750912"/>
                </a:lnTo>
                <a:lnTo>
                  <a:pt x="586778" y="768248"/>
                </a:lnTo>
                <a:lnTo>
                  <a:pt x="542696" y="779094"/>
                </a:lnTo>
                <a:lnTo>
                  <a:pt x="496239" y="782840"/>
                </a:lnTo>
                <a:lnTo>
                  <a:pt x="450494" y="779094"/>
                </a:lnTo>
                <a:lnTo>
                  <a:pt x="406984" y="768248"/>
                </a:lnTo>
                <a:lnTo>
                  <a:pt x="366318" y="750912"/>
                </a:lnTo>
                <a:lnTo>
                  <a:pt x="329095" y="727684"/>
                </a:lnTo>
                <a:lnTo>
                  <a:pt x="295935" y="699198"/>
                </a:lnTo>
                <a:lnTo>
                  <a:pt x="267436" y="666038"/>
                </a:lnTo>
                <a:lnTo>
                  <a:pt x="244221" y="628827"/>
                </a:lnTo>
                <a:lnTo>
                  <a:pt x="226872" y="588175"/>
                </a:lnTo>
                <a:lnTo>
                  <a:pt x="216027" y="544677"/>
                </a:lnTo>
                <a:lnTo>
                  <a:pt x="212267" y="498944"/>
                </a:lnTo>
                <a:lnTo>
                  <a:pt x="216027" y="452462"/>
                </a:lnTo>
                <a:lnTo>
                  <a:pt x="226872" y="408355"/>
                </a:lnTo>
                <a:lnTo>
                  <a:pt x="244221" y="367233"/>
                </a:lnTo>
                <a:lnTo>
                  <a:pt x="267436" y="329666"/>
                </a:lnTo>
                <a:lnTo>
                  <a:pt x="295935" y="296265"/>
                </a:lnTo>
                <a:lnTo>
                  <a:pt x="329095" y="267601"/>
                </a:lnTo>
                <a:lnTo>
                  <a:pt x="366318" y="244284"/>
                </a:lnTo>
                <a:lnTo>
                  <a:pt x="406984" y="226898"/>
                </a:lnTo>
                <a:lnTo>
                  <a:pt x="450494" y="216039"/>
                </a:lnTo>
                <a:lnTo>
                  <a:pt x="496239" y="212280"/>
                </a:lnTo>
                <a:lnTo>
                  <a:pt x="542696" y="216039"/>
                </a:lnTo>
                <a:lnTo>
                  <a:pt x="586778" y="226898"/>
                </a:lnTo>
                <a:lnTo>
                  <a:pt x="627900" y="244284"/>
                </a:lnTo>
                <a:lnTo>
                  <a:pt x="665454" y="267601"/>
                </a:lnTo>
                <a:lnTo>
                  <a:pt x="698855" y="296265"/>
                </a:lnTo>
                <a:lnTo>
                  <a:pt x="727519" y="329666"/>
                </a:lnTo>
                <a:lnTo>
                  <a:pt x="750836" y="367233"/>
                </a:lnTo>
                <a:lnTo>
                  <a:pt x="768223" y="408355"/>
                </a:lnTo>
                <a:lnTo>
                  <a:pt x="779094" y="452462"/>
                </a:lnTo>
                <a:lnTo>
                  <a:pt x="782840" y="498944"/>
                </a:lnTo>
                <a:lnTo>
                  <a:pt x="782840" y="91732"/>
                </a:lnTo>
                <a:lnTo>
                  <a:pt x="720979" y="53809"/>
                </a:lnTo>
                <a:lnTo>
                  <a:pt x="679386" y="35013"/>
                </a:lnTo>
                <a:lnTo>
                  <a:pt x="635901" y="20015"/>
                </a:lnTo>
                <a:lnTo>
                  <a:pt x="590740" y="9042"/>
                </a:lnTo>
                <a:lnTo>
                  <a:pt x="544106" y="2298"/>
                </a:lnTo>
                <a:lnTo>
                  <a:pt x="496239" y="0"/>
                </a:lnTo>
                <a:lnTo>
                  <a:pt x="448589" y="2298"/>
                </a:lnTo>
                <a:lnTo>
                  <a:pt x="402196" y="9042"/>
                </a:lnTo>
                <a:lnTo>
                  <a:pt x="357263" y="20015"/>
                </a:lnTo>
                <a:lnTo>
                  <a:pt x="313994" y="35013"/>
                </a:lnTo>
                <a:lnTo>
                  <a:pt x="272618" y="53809"/>
                </a:lnTo>
                <a:lnTo>
                  <a:pt x="233337" y="76212"/>
                </a:lnTo>
                <a:lnTo>
                  <a:pt x="196367" y="101993"/>
                </a:lnTo>
                <a:lnTo>
                  <a:pt x="161912" y="130949"/>
                </a:lnTo>
                <a:lnTo>
                  <a:pt x="130187" y="162852"/>
                </a:lnTo>
                <a:lnTo>
                  <a:pt x="101396" y="197497"/>
                </a:lnTo>
                <a:lnTo>
                  <a:pt x="75768" y="234670"/>
                </a:lnTo>
                <a:lnTo>
                  <a:pt x="53492" y="274167"/>
                </a:lnTo>
                <a:lnTo>
                  <a:pt x="34798" y="315772"/>
                </a:lnTo>
                <a:lnTo>
                  <a:pt x="19900" y="359257"/>
                </a:lnTo>
                <a:lnTo>
                  <a:pt x="8991" y="404431"/>
                </a:lnTo>
                <a:lnTo>
                  <a:pt x="2286" y="451065"/>
                </a:lnTo>
                <a:lnTo>
                  <a:pt x="0" y="498944"/>
                </a:lnTo>
                <a:lnTo>
                  <a:pt x="2286" y="546582"/>
                </a:lnTo>
                <a:lnTo>
                  <a:pt x="8991" y="592975"/>
                </a:lnTo>
                <a:lnTo>
                  <a:pt x="19900" y="637895"/>
                </a:lnTo>
                <a:lnTo>
                  <a:pt x="34798" y="681151"/>
                </a:lnTo>
                <a:lnTo>
                  <a:pt x="53492" y="722515"/>
                </a:lnTo>
                <a:lnTo>
                  <a:pt x="75768" y="761796"/>
                </a:lnTo>
                <a:lnTo>
                  <a:pt x="101396" y="798753"/>
                </a:lnTo>
                <a:lnTo>
                  <a:pt x="130187" y="833208"/>
                </a:lnTo>
                <a:lnTo>
                  <a:pt x="161912" y="864933"/>
                </a:lnTo>
                <a:lnTo>
                  <a:pt x="196367" y="893711"/>
                </a:lnTo>
                <a:lnTo>
                  <a:pt x="233337" y="919340"/>
                </a:lnTo>
                <a:lnTo>
                  <a:pt x="272618" y="941603"/>
                </a:lnTo>
                <a:lnTo>
                  <a:pt x="313994" y="960297"/>
                </a:lnTo>
                <a:lnTo>
                  <a:pt x="357263" y="975194"/>
                </a:lnTo>
                <a:lnTo>
                  <a:pt x="402196" y="986104"/>
                </a:lnTo>
                <a:lnTo>
                  <a:pt x="448589" y="992809"/>
                </a:lnTo>
                <a:lnTo>
                  <a:pt x="496239" y="995083"/>
                </a:lnTo>
                <a:lnTo>
                  <a:pt x="544106" y="992809"/>
                </a:lnTo>
                <a:lnTo>
                  <a:pt x="590740" y="986104"/>
                </a:lnTo>
                <a:lnTo>
                  <a:pt x="635901" y="975194"/>
                </a:lnTo>
                <a:lnTo>
                  <a:pt x="679386" y="960297"/>
                </a:lnTo>
                <a:lnTo>
                  <a:pt x="720979" y="941603"/>
                </a:lnTo>
                <a:lnTo>
                  <a:pt x="760476" y="919340"/>
                </a:lnTo>
                <a:lnTo>
                  <a:pt x="797648" y="893711"/>
                </a:lnTo>
                <a:lnTo>
                  <a:pt x="832294" y="864933"/>
                </a:lnTo>
                <a:lnTo>
                  <a:pt x="864196" y="833208"/>
                </a:lnTo>
                <a:lnTo>
                  <a:pt x="893140" y="798753"/>
                </a:lnTo>
                <a:lnTo>
                  <a:pt x="941324" y="722515"/>
                </a:lnTo>
                <a:lnTo>
                  <a:pt x="960120" y="681151"/>
                </a:lnTo>
                <a:lnTo>
                  <a:pt x="975118" y="637895"/>
                </a:lnTo>
                <a:lnTo>
                  <a:pt x="986091" y="592975"/>
                </a:lnTo>
                <a:lnTo>
                  <a:pt x="992835" y="546582"/>
                </a:lnTo>
                <a:lnTo>
                  <a:pt x="995133" y="498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2782073" y="4290274"/>
            <a:ext cx="630555" cy="188595"/>
            <a:chOff x="2782073" y="4290274"/>
            <a:chExt cx="630555" cy="188595"/>
          </a:xfrm>
        </p:grpSpPr>
        <p:sp>
          <p:nvSpPr>
            <p:cNvPr id="8" name="object 8" descr=""/>
            <p:cNvSpPr/>
            <p:nvPr/>
          </p:nvSpPr>
          <p:spPr>
            <a:xfrm>
              <a:off x="2782062" y="4295139"/>
              <a:ext cx="118745" cy="181610"/>
            </a:xfrm>
            <a:custGeom>
              <a:avLst/>
              <a:gdLst/>
              <a:ahLst/>
              <a:cxnLst/>
              <a:rect l="l" t="t" r="r" b="b"/>
              <a:pathLst>
                <a:path w="118744" h="181610">
                  <a:moveTo>
                    <a:pt x="118287" y="144780"/>
                  </a:moveTo>
                  <a:lnTo>
                    <a:pt x="40652" y="144780"/>
                  </a:lnTo>
                  <a:lnTo>
                    <a:pt x="40652" y="0"/>
                  </a:lnTo>
                  <a:lnTo>
                    <a:pt x="0" y="0"/>
                  </a:lnTo>
                  <a:lnTo>
                    <a:pt x="0" y="144780"/>
                  </a:lnTo>
                  <a:lnTo>
                    <a:pt x="0" y="181610"/>
                  </a:lnTo>
                  <a:lnTo>
                    <a:pt x="118287" y="181610"/>
                  </a:lnTo>
                  <a:lnTo>
                    <a:pt x="118287" y="1447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296" y="4290274"/>
              <a:ext cx="191209" cy="18808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145472" y="4294441"/>
              <a:ext cx="267335" cy="182245"/>
            </a:xfrm>
            <a:custGeom>
              <a:avLst/>
              <a:gdLst/>
              <a:ahLst/>
              <a:cxnLst/>
              <a:rect l="l" t="t" r="r" b="b"/>
              <a:pathLst>
                <a:path w="267335" h="182245">
                  <a:moveTo>
                    <a:pt x="267028" y="0"/>
                  </a:moveTo>
                  <a:lnTo>
                    <a:pt x="222998" y="0"/>
                  </a:lnTo>
                  <a:lnTo>
                    <a:pt x="186790" y="104722"/>
                  </a:lnTo>
                  <a:lnTo>
                    <a:pt x="154748" y="0"/>
                  </a:lnTo>
                  <a:lnTo>
                    <a:pt x="112279" y="0"/>
                  </a:lnTo>
                  <a:lnTo>
                    <a:pt x="79983" y="104722"/>
                  </a:lnTo>
                  <a:lnTo>
                    <a:pt x="44029" y="0"/>
                  </a:lnTo>
                  <a:lnTo>
                    <a:pt x="0" y="0"/>
                  </a:lnTo>
                  <a:lnTo>
                    <a:pt x="63574" y="182104"/>
                  </a:lnTo>
                  <a:lnTo>
                    <a:pt x="93788" y="182104"/>
                  </a:lnTo>
                  <a:lnTo>
                    <a:pt x="133386" y="55497"/>
                  </a:lnTo>
                  <a:lnTo>
                    <a:pt x="173239" y="182104"/>
                  </a:lnTo>
                  <a:lnTo>
                    <a:pt x="203465" y="182104"/>
                  </a:lnTo>
                  <a:lnTo>
                    <a:pt x="267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3523234" y="4290274"/>
            <a:ext cx="765175" cy="188595"/>
            <a:chOff x="3523234" y="4290274"/>
            <a:chExt cx="765175" cy="188595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3234" y="4290275"/>
              <a:ext cx="170623" cy="18835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5485" y="4294454"/>
              <a:ext cx="196684" cy="18209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948900" y="4295139"/>
              <a:ext cx="118745" cy="181610"/>
            </a:xfrm>
            <a:custGeom>
              <a:avLst/>
              <a:gdLst/>
              <a:ahLst/>
              <a:cxnLst/>
              <a:rect l="l" t="t" r="r" b="b"/>
              <a:pathLst>
                <a:path w="118745" h="181610">
                  <a:moveTo>
                    <a:pt x="118275" y="144780"/>
                  </a:moveTo>
                  <a:lnTo>
                    <a:pt x="40640" y="144780"/>
                  </a:lnTo>
                  <a:lnTo>
                    <a:pt x="40640" y="0"/>
                  </a:lnTo>
                  <a:lnTo>
                    <a:pt x="0" y="0"/>
                  </a:lnTo>
                  <a:lnTo>
                    <a:pt x="0" y="144780"/>
                  </a:lnTo>
                  <a:lnTo>
                    <a:pt x="0" y="181610"/>
                  </a:lnTo>
                  <a:lnTo>
                    <a:pt x="118275" y="181610"/>
                  </a:lnTo>
                  <a:lnTo>
                    <a:pt x="118275" y="1447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7134" y="4290274"/>
              <a:ext cx="191210" cy="188086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8369" y="4294441"/>
            <a:ext cx="159168" cy="182091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4543387" y="4294454"/>
            <a:ext cx="40640" cy="182245"/>
          </a:xfrm>
          <a:custGeom>
            <a:avLst/>
            <a:gdLst/>
            <a:ahLst/>
            <a:cxnLst/>
            <a:rect l="l" t="t" r="r" b="b"/>
            <a:pathLst>
              <a:path w="40639" h="182245">
                <a:moveTo>
                  <a:pt x="40639" y="0"/>
                </a:moveTo>
                <a:lnTo>
                  <a:pt x="0" y="0"/>
                </a:lnTo>
                <a:lnTo>
                  <a:pt x="0" y="182091"/>
                </a:lnTo>
                <a:lnTo>
                  <a:pt x="40639" y="182091"/>
                </a:lnTo>
                <a:lnTo>
                  <a:pt x="40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644466" y="4293869"/>
            <a:ext cx="134620" cy="181610"/>
          </a:xfrm>
          <a:custGeom>
            <a:avLst/>
            <a:gdLst/>
            <a:ahLst/>
            <a:cxnLst/>
            <a:rect l="l" t="t" r="r" b="b"/>
            <a:pathLst>
              <a:path w="134620" h="181610">
                <a:moveTo>
                  <a:pt x="134150" y="146050"/>
                </a:moveTo>
                <a:lnTo>
                  <a:pt x="40640" y="146050"/>
                </a:lnTo>
                <a:lnTo>
                  <a:pt x="40640" y="107950"/>
                </a:lnTo>
                <a:lnTo>
                  <a:pt x="122174" y="107950"/>
                </a:lnTo>
                <a:lnTo>
                  <a:pt x="122174" y="73660"/>
                </a:lnTo>
                <a:lnTo>
                  <a:pt x="40640" y="73660"/>
                </a:lnTo>
                <a:lnTo>
                  <a:pt x="40640" y="36830"/>
                </a:lnTo>
                <a:lnTo>
                  <a:pt x="131279" y="36830"/>
                </a:lnTo>
                <a:lnTo>
                  <a:pt x="131279" y="0"/>
                </a:lnTo>
                <a:lnTo>
                  <a:pt x="0" y="0"/>
                </a:lnTo>
                <a:lnTo>
                  <a:pt x="0" y="36830"/>
                </a:lnTo>
                <a:lnTo>
                  <a:pt x="0" y="73660"/>
                </a:lnTo>
                <a:lnTo>
                  <a:pt x="0" y="107950"/>
                </a:lnTo>
                <a:lnTo>
                  <a:pt x="0" y="146050"/>
                </a:lnTo>
                <a:lnTo>
                  <a:pt x="0" y="181610"/>
                </a:lnTo>
                <a:lnTo>
                  <a:pt x="134150" y="181610"/>
                </a:lnTo>
                <a:lnTo>
                  <a:pt x="134150" y="146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4914873" y="4404944"/>
            <a:ext cx="40640" cy="71120"/>
          </a:xfrm>
          <a:custGeom>
            <a:avLst/>
            <a:gdLst/>
            <a:ahLst/>
            <a:cxnLst/>
            <a:rect l="l" t="t" r="r" b="b"/>
            <a:pathLst>
              <a:path w="40639" h="71120">
                <a:moveTo>
                  <a:pt x="40639" y="0"/>
                </a:moveTo>
                <a:lnTo>
                  <a:pt x="0" y="0"/>
                </a:lnTo>
                <a:lnTo>
                  <a:pt x="0" y="71119"/>
                </a:lnTo>
                <a:lnTo>
                  <a:pt x="40639" y="71119"/>
                </a:lnTo>
                <a:lnTo>
                  <a:pt x="40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4914862" y="4293869"/>
            <a:ext cx="154305" cy="181610"/>
          </a:xfrm>
          <a:custGeom>
            <a:avLst/>
            <a:gdLst/>
            <a:ahLst/>
            <a:cxnLst/>
            <a:rect l="l" t="t" r="r" b="b"/>
            <a:pathLst>
              <a:path w="154304" h="181610">
                <a:moveTo>
                  <a:pt x="153708" y="0"/>
                </a:moveTo>
                <a:lnTo>
                  <a:pt x="113068" y="0"/>
                </a:lnTo>
                <a:lnTo>
                  <a:pt x="113068" y="76200"/>
                </a:lnTo>
                <a:lnTo>
                  <a:pt x="40652" y="76200"/>
                </a:lnTo>
                <a:lnTo>
                  <a:pt x="40652" y="0"/>
                </a:lnTo>
                <a:lnTo>
                  <a:pt x="0" y="0"/>
                </a:lnTo>
                <a:lnTo>
                  <a:pt x="0" y="76200"/>
                </a:lnTo>
                <a:lnTo>
                  <a:pt x="0" y="110490"/>
                </a:lnTo>
                <a:lnTo>
                  <a:pt x="113068" y="110490"/>
                </a:lnTo>
                <a:lnTo>
                  <a:pt x="113068" y="181610"/>
                </a:lnTo>
                <a:lnTo>
                  <a:pt x="153708" y="181610"/>
                </a:lnTo>
                <a:lnTo>
                  <a:pt x="153708" y="110490"/>
                </a:lnTo>
                <a:lnTo>
                  <a:pt x="153708" y="76200"/>
                </a:lnTo>
                <a:lnTo>
                  <a:pt x="153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5129009" y="4293870"/>
            <a:ext cx="514350" cy="182880"/>
            <a:chOff x="5129009" y="4293870"/>
            <a:chExt cx="514350" cy="182880"/>
          </a:xfrm>
        </p:grpSpPr>
        <p:sp>
          <p:nvSpPr>
            <p:cNvPr id="22" name="object 22" descr=""/>
            <p:cNvSpPr/>
            <p:nvPr/>
          </p:nvSpPr>
          <p:spPr>
            <a:xfrm>
              <a:off x="5129009" y="4293869"/>
              <a:ext cx="134620" cy="181610"/>
            </a:xfrm>
            <a:custGeom>
              <a:avLst/>
              <a:gdLst/>
              <a:ahLst/>
              <a:cxnLst/>
              <a:rect l="l" t="t" r="r" b="b"/>
              <a:pathLst>
                <a:path w="134620" h="181610">
                  <a:moveTo>
                    <a:pt x="134150" y="146050"/>
                  </a:moveTo>
                  <a:lnTo>
                    <a:pt x="40640" y="146050"/>
                  </a:lnTo>
                  <a:lnTo>
                    <a:pt x="40640" y="107950"/>
                  </a:lnTo>
                  <a:lnTo>
                    <a:pt x="122174" y="107950"/>
                  </a:lnTo>
                  <a:lnTo>
                    <a:pt x="122174" y="73660"/>
                  </a:lnTo>
                  <a:lnTo>
                    <a:pt x="40640" y="73660"/>
                  </a:lnTo>
                  <a:lnTo>
                    <a:pt x="40640" y="36830"/>
                  </a:lnTo>
                  <a:lnTo>
                    <a:pt x="131279" y="36830"/>
                  </a:lnTo>
                  <a:lnTo>
                    <a:pt x="131279" y="0"/>
                  </a:lnTo>
                  <a:lnTo>
                    <a:pt x="0" y="0"/>
                  </a:lnTo>
                  <a:lnTo>
                    <a:pt x="0" y="36830"/>
                  </a:lnTo>
                  <a:lnTo>
                    <a:pt x="0" y="73660"/>
                  </a:lnTo>
                  <a:lnTo>
                    <a:pt x="0" y="107950"/>
                  </a:lnTo>
                  <a:lnTo>
                    <a:pt x="0" y="146050"/>
                  </a:lnTo>
                  <a:lnTo>
                    <a:pt x="0" y="181610"/>
                  </a:lnTo>
                  <a:lnTo>
                    <a:pt x="134150" y="181610"/>
                  </a:lnTo>
                  <a:lnTo>
                    <a:pt x="134150" y="146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1301" y="4294454"/>
              <a:ext cx="196684" cy="182091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524716" y="4295139"/>
              <a:ext cx="118745" cy="181610"/>
            </a:xfrm>
            <a:custGeom>
              <a:avLst/>
              <a:gdLst/>
              <a:ahLst/>
              <a:cxnLst/>
              <a:rect l="l" t="t" r="r" b="b"/>
              <a:pathLst>
                <a:path w="118745" h="181610">
                  <a:moveTo>
                    <a:pt x="118275" y="144780"/>
                  </a:moveTo>
                  <a:lnTo>
                    <a:pt x="40640" y="144780"/>
                  </a:lnTo>
                  <a:lnTo>
                    <a:pt x="40640" y="0"/>
                  </a:lnTo>
                  <a:lnTo>
                    <a:pt x="0" y="0"/>
                  </a:lnTo>
                  <a:lnTo>
                    <a:pt x="0" y="144780"/>
                  </a:lnTo>
                  <a:lnTo>
                    <a:pt x="0" y="181610"/>
                  </a:lnTo>
                  <a:lnTo>
                    <a:pt x="118275" y="181610"/>
                  </a:lnTo>
                  <a:lnTo>
                    <a:pt x="118275" y="1447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/>
          <p:nvPr/>
        </p:nvSpPr>
        <p:spPr>
          <a:xfrm>
            <a:off x="5657050" y="4293869"/>
            <a:ext cx="144145" cy="182880"/>
          </a:xfrm>
          <a:custGeom>
            <a:avLst/>
            <a:gdLst/>
            <a:ahLst/>
            <a:cxnLst/>
            <a:rect l="l" t="t" r="r" b="b"/>
            <a:pathLst>
              <a:path w="144145" h="182879">
                <a:moveTo>
                  <a:pt x="143802" y="0"/>
                </a:moveTo>
                <a:lnTo>
                  <a:pt x="0" y="0"/>
                </a:lnTo>
                <a:lnTo>
                  <a:pt x="0" y="35560"/>
                </a:lnTo>
                <a:lnTo>
                  <a:pt x="51562" y="35560"/>
                </a:lnTo>
                <a:lnTo>
                  <a:pt x="51562" y="182880"/>
                </a:lnTo>
                <a:lnTo>
                  <a:pt x="92202" y="182880"/>
                </a:lnTo>
                <a:lnTo>
                  <a:pt x="92202" y="35560"/>
                </a:lnTo>
                <a:lnTo>
                  <a:pt x="143802" y="35560"/>
                </a:lnTo>
                <a:lnTo>
                  <a:pt x="1438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5846178" y="4404944"/>
            <a:ext cx="40640" cy="71120"/>
          </a:xfrm>
          <a:custGeom>
            <a:avLst/>
            <a:gdLst/>
            <a:ahLst/>
            <a:cxnLst/>
            <a:rect l="l" t="t" r="r" b="b"/>
            <a:pathLst>
              <a:path w="40639" h="71120">
                <a:moveTo>
                  <a:pt x="40639" y="0"/>
                </a:moveTo>
                <a:lnTo>
                  <a:pt x="0" y="0"/>
                </a:lnTo>
                <a:lnTo>
                  <a:pt x="0" y="71119"/>
                </a:lnTo>
                <a:lnTo>
                  <a:pt x="40639" y="71119"/>
                </a:lnTo>
                <a:lnTo>
                  <a:pt x="40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5846178" y="4293870"/>
            <a:ext cx="355600" cy="182880"/>
            <a:chOff x="5846178" y="4293870"/>
            <a:chExt cx="355600" cy="182880"/>
          </a:xfrm>
        </p:grpSpPr>
        <p:sp>
          <p:nvSpPr>
            <p:cNvPr id="28" name="object 28" descr=""/>
            <p:cNvSpPr/>
            <p:nvPr/>
          </p:nvSpPr>
          <p:spPr>
            <a:xfrm>
              <a:off x="5846178" y="4293869"/>
              <a:ext cx="154305" cy="181610"/>
            </a:xfrm>
            <a:custGeom>
              <a:avLst/>
              <a:gdLst/>
              <a:ahLst/>
              <a:cxnLst/>
              <a:rect l="l" t="t" r="r" b="b"/>
              <a:pathLst>
                <a:path w="154304" h="181610">
                  <a:moveTo>
                    <a:pt x="153695" y="0"/>
                  </a:moveTo>
                  <a:lnTo>
                    <a:pt x="113055" y="0"/>
                  </a:lnTo>
                  <a:lnTo>
                    <a:pt x="113055" y="76200"/>
                  </a:lnTo>
                  <a:lnTo>
                    <a:pt x="40640" y="76200"/>
                  </a:lnTo>
                  <a:lnTo>
                    <a:pt x="4064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0" y="110490"/>
                  </a:lnTo>
                  <a:lnTo>
                    <a:pt x="113055" y="110490"/>
                  </a:lnTo>
                  <a:lnTo>
                    <a:pt x="113055" y="181610"/>
                  </a:lnTo>
                  <a:lnTo>
                    <a:pt x="153695" y="181610"/>
                  </a:lnTo>
                  <a:lnTo>
                    <a:pt x="153695" y="110490"/>
                  </a:lnTo>
                  <a:lnTo>
                    <a:pt x="153695" y="76200"/>
                  </a:lnTo>
                  <a:lnTo>
                    <a:pt x="153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5040" y="4294454"/>
              <a:ext cx="166724" cy="182091"/>
            </a:xfrm>
            <a:prstGeom prst="rect">
              <a:avLst/>
            </a:prstGeom>
          </p:spPr>
        </p:pic>
      </p:grpSp>
      <p:sp>
        <p:nvSpPr>
          <p:cNvPr id="30" name="object 30" descr=""/>
          <p:cNvSpPr/>
          <p:nvPr/>
        </p:nvSpPr>
        <p:spPr>
          <a:xfrm>
            <a:off x="6321336" y="4294454"/>
            <a:ext cx="40640" cy="182245"/>
          </a:xfrm>
          <a:custGeom>
            <a:avLst/>
            <a:gdLst/>
            <a:ahLst/>
            <a:cxnLst/>
            <a:rect l="l" t="t" r="r" b="b"/>
            <a:pathLst>
              <a:path w="40639" h="182245">
                <a:moveTo>
                  <a:pt x="40639" y="0"/>
                </a:moveTo>
                <a:lnTo>
                  <a:pt x="0" y="0"/>
                </a:lnTo>
                <a:lnTo>
                  <a:pt x="0" y="182091"/>
                </a:lnTo>
                <a:lnTo>
                  <a:pt x="40639" y="182091"/>
                </a:lnTo>
                <a:lnTo>
                  <a:pt x="40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11493" y="4290275"/>
            <a:ext cx="170623" cy="188352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628739" y="4293869"/>
            <a:ext cx="134620" cy="181610"/>
          </a:xfrm>
          <a:custGeom>
            <a:avLst/>
            <a:gdLst/>
            <a:ahLst/>
            <a:cxnLst/>
            <a:rect l="l" t="t" r="r" b="b"/>
            <a:pathLst>
              <a:path w="134620" h="181610">
                <a:moveTo>
                  <a:pt x="134150" y="146050"/>
                </a:moveTo>
                <a:lnTo>
                  <a:pt x="40640" y="146050"/>
                </a:lnTo>
                <a:lnTo>
                  <a:pt x="40640" y="107950"/>
                </a:lnTo>
                <a:lnTo>
                  <a:pt x="122174" y="107950"/>
                </a:lnTo>
                <a:lnTo>
                  <a:pt x="122174" y="73660"/>
                </a:lnTo>
                <a:lnTo>
                  <a:pt x="40640" y="73660"/>
                </a:lnTo>
                <a:lnTo>
                  <a:pt x="40640" y="36830"/>
                </a:lnTo>
                <a:lnTo>
                  <a:pt x="131279" y="36830"/>
                </a:lnTo>
                <a:lnTo>
                  <a:pt x="131279" y="0"/>
                </a:lnTo>
                <a:lnTo>
                  <a:pt x="0" y="0"/>
                </a:lnTo>
                <a:lnTo>
                  <a:pt x="0" y="36830"/>
                </a:lnTo>
                <a:lnTo>
                  <a:pt x="0" y="73660"/>
                </a:lnTo>
                <a:lnTo>
                  <a:pt x="0" y="107950"/>
                </a:lnTo>
                <a:lnTo>
                  <a:pt x="0" y="146050"/>
                </a:lnTo>
                <a:lnTo>
                  <a:pt x="0" y="181610"/>
                </a:lnTo>
                <a:lnTo>
                  <a:pt x="134150" y="181610"/>
                </a:lnTo>
                <a:lnTo>
                  <a:pt x="134150" y="146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88213" y="4290275"/>
            <a:ext cx="170623" cy="188352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5483" y="4294441"/>
            <a:ext cx="159168" cy="182091"/>
          </a:xfrm>
          <a:prstGeom prst="rect">
            <a:avLst/>
          </a:prstGeom>
        </p:spPr>
      </p:pic>
      <p:sp>
        <p:nvSpPr>
          <p:cNvPr id="35" name="object 35" descr=""/>
          <p:cNvSpPr/>
          <p:nvPr/>
        </p:nvSpPr>
        <p:spPr>
          <a:xfrm>
            <a:off x="7310501" y="4293869"/>
            <a:ext cx="134620" cy="181610"/>
          </a:xfrm>
          <a:custGeom>
            <a:avLst/>
            <a:gdLst/>
            <a:ahLst/>
            <a:cxnLst/>
            <a:rect l="l" t="t" r="r" b="b"/>
            <a:pathLst>
              <a:path w="134620" h="181610">
                <a:moveTo>
                  <a:pt x="134150" y="146050"/>
                </a:moveTo>
                <a:lnTo>
                  <a:pt x="40640" y="146050"/>
                </a:lnTo>
                <a:lnTo>
                  <a:pt x="40640" y="107950"/>
                </a:lnTo>
                <a:lnTo>
                  <a:pt x="122174" y="107950"/>
                </a:lnTo>
                <a:lnTo>
                  <a:pt x="122174" y="73660"/>
                </a:lnTo>
                <a:lnTo>
                  <a:pt x="40640" y="73660"/>
                </a:lnTo>
                <a:lnTo>
                  <a:pt x="40640" y="36830"/>
                </a:lnTo>
                <a:lnTo>
                  <a:pt x="131279" y="36830"/>
                </a:lnTo>
                <a:lnTo>
                  <a:pt x="131279" y="0"/>
                </a:lnTo>
                <a:lnTo>
                  <a:pt x="0" y="0"/>
                </a:lnTo>
                <a:lnTo>
                  <a:pt x="0" y="36830"/>
                </a:lnTo>
                <a:lnTo>
                  <a:pt x="0" y="73660"/>
                </a:lnTo>
                <a:lnTo>
                  <a:pt x="0" y="107950"/>
                </a:lnTo>
                <a:lnTo>
                  <a:pt x="0" y="146050"/>
                </a:lnTo>
                <a:lnTo>
                  <a:pt x="0" y="181610"/>
                </a:lnTo>
                <a:lnTo>
                  <a:pt x="134150" y="181610"/>
                </a:lnTo>
                <a:lnTo>
                  <a:pt x="134150" y="146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7472780" y="4294441"/>
            <a:ext cx="437515" cy="182245"/>
            <a:chOff x="7472780" y="4294441"/>
            <a:chExt cx="437515" cy="182245"/>
          </a:xfrm>
        </p:grpSpPr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6207" y="4294441"/>
              <a:ext cx="203719" cy="18209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2780" y="4294454"/>
              <a:ext cx="196683" cy="182091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4067644" y="5987288"/>
            <a:ext cx="25609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10">
                <a:solidFill>
                  <a:srgbClr val="FFFFFF"/>
                </a:solidFill>
                <a:latin typeface="Verdana"/>
                <a:cs typeface="Verdana"/>
              </a:rPr>
              <a:t>DECEMBER</a:t>
            </a:r>
            <a:r>
              <a:rPr dirty="0" sz="2100" spc="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2021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311242" y="6714744"/>
            <a:ext cx="20732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700" spc="-90" b="1">
                <a:solidFill>
                  <a:srgbClr val="0000FF"/>
                </a:solidFill>
                <a:uFill>
                  <a:solidFill>
                    <a:srgbClr val="205E9E"/>
                  </a:solidFill>
                </a:uFill>
                <a:latin typeface="Verdana"/>
                <a:cs typeface="Verdana"/>
                <a:hlinkClick r:id="rId11"/>
              </a:rPr>
              <a:t>www.eatnoto.com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246942" y="5277104"/>
            <a:ext cx="22479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135">
                <a:solidFill>
                  <a:srgbClr val="FFFFFF"/>
                </a:solidFill>
                <a:latin typeface="Calibri"/>
                <a:cs typeface="Calibri"/>
              </a:rPr>
              <a:t>PITCH</a:t>
            </a:r>
            <a:r>
              <a:rPr dirty="0" sz="33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105">
                <a:solidFill>
                  <a:srgbClr val="FFFFFF"/>
                </a:solidFill>
                <a:latin typeface="Calibri"/>
                <a:cs typeface="Calibri"/>
              </a:rPr>
              <a:t>DECK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388307" y="9004"/>
            <a:ext cx="387350" cy="144780"/>
            <a:chOff x="7388307" y="9004"/>
            <a:chExt cx="387350" cy="1447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040" y="9015"/>
              <a:ext cx="369173" cy="1327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8307" y="9004"/>
              <a:ext cx="387240" cy="14470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3480" y="6236808"/>
            <a:ext cx="1116970" cy="103631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1409" y="581710"/>
            <a:ext cx="1043377" cy="87375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50745" y="4995106"/>
            <a:ext cx="1340102" cy="1536699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6244982" y="3122075"/>
            <a:ext cx="3535045" cy="3060065"/>
            <a:chOff x="6244982" y="3122075"/>
            <a:chExt cx="3535045" cy="3060065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982" y="3511892"/>
              <a:ext cx="1986445" cy="26701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3851" y="3122075"/>
              <a:ext cx="2015717" cy="1979743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0338866" y="4575464"/>
            <a:ext cx="354330" cy="1374775"/>
            <a:chOff x="10338866" y="4575464"/>
            <a:chExt cx="354330" cy="1374775"/>
          </a:xfrm>
        </p:grpSpPr>
        <p:sp>
          <p:nvSpPr>
            <p:cNvPr id="12" name="object 12" descr=""/>
            <p:cNvSpPr/>
            <p:nvPr/>
          </p:nvSpPr>
          <p:spPr>
            <a:xfrm>
              <a:off x="10338866" y="4575469"/>
              <a:ext cx="353695" cy="1374775"/>
            </a:xfrm>
            <a:custGeom>
              <a:avLst/>
              <a:gdLst/>
              <a:ahLst/>
              <a:cxnLst/>
              <a:rect l="l" t="t" r="r" b="b"/>
              <a:pathLst>
                <a:path w="353695" h="1374775">
                  <a:moveTo>
                    <a:pt x="353134" y="0"/>
                  </a:moveTo>
                  <a:lnTo>
                    <a:pt x="296237" y="20878"/>
                  </a:lnTo>
                  <a:lnTo>
                    <a:pt x="229199" y="58270"/>
                  </a:lnTo>
                  <a:lnTo>
                    <a:pt x="196141" y="83962"/>
                  </a:lnTo>
                  <a:lnTo>
                    <a:pt x="163871" y="115329"/>
                  </a:lnTo>
                  <a:lnTo>
                    <a:pt x="132750" y="153130"/>
                  </a:lnTo>
                  <a:lnTo>
                    <a:pt x="103139" y="198121"/>
                  </a:lnTo>
                  <a:lnTo>
                    <a:pt x="75398" y="251061"/>
                  </a:lnTo>
                  <a:lnTo>
                    <a:pt x="49890" y="312705"/>
                  </a:lnTo>
                  <a:lnTo>
                    <a:pt x="26974" y="383815"/>
                  </a:lnTo>
                  <a:lnTo>
                    <a:pt x="11692" y="449079"/>
                  </a:lnTo>
                  <a:lnTo>
                    <a:pt x="2957" y="511714"/>
                  </a:lnTo>
                  <a:lnTo>
                    <a:pt x="0" y="571714"/>
                  </a:lnTo>
                  <a:lnTo>
                    <a:pt x="2044" y="629069"/>
                  </a:lnTo>
                  <a:lnTo>
                    <a:pt x="8324" y="683771"/>
                  </a:lnTo>
                  <a:lnTo>
                    <a:pt x="18065" y="735812"/>
                  </a:lnTo>
                  <a:lnTo>
                    <a:pt x="30497" y="785183"/>
                  </a:lnTo>
                  <a:lnTo>
                    <a:pt x="44848" y="831877"/>
                  </a:lnTo>
                  <a:lnTo>
                    <a:pt x="60349" y="875884"/>
                  </a:lnTo>
                  <a:lnTo>
                    <a:pt x="76226" y="917199"/>
                  </a:lnTo>
                  <a:lnTo>
                    <a:pt x="106027" y="991708"/>
                  </a:lnTo>
                  <a:lnTo>
                    <a:pt x="118408" y="1024890"/>
                  </a:lnTo>
                  <a:lnTo>
                    <a:pt x="128080" y="1055343"/>
                  </a:lnTo>
                  <a:lnTo>
                    <a:pt x="134275" y="1083059"/>
                  </a:lnTo>
                  <a:lnTo>
                    <a:pt x="136218" y="1108033"/>
                  </a:lnTo>
                  <a:lnTo>
                    <a:pt x="129421" y="1170932"/>
                  </a:lnTo>
                  <a:lnTo>
                    <a:pt x="116057" y="1218934"/>
                  </a:lnTo>
                  <a:lnTo>
                    <a:pt x="102680" y="1256887"/>
                  </a:lnTo>
                  <a:lnTo>
                    <a:pt x="95834" y="1289640"/>
                  </a:lnTo>
                  <a:lnTo>
                    <a:pt x="112892" y="1338122"/>
                  </a:lnTo>
                  <a:lnTo>
                    <a:pt x="151596" y="1361457"/>
                  </a:lnTo>
                  <a:lnTo>
                    <a:pt x="210047" y="1372976"/>
                  </a:lnTo>
                  <a:lnTo>
                    <a:pt x="245555" y="1374292"/>
                  </a:lnTo>
                  <a:lnTo>
                    <a:pt x="284652" y="1372636"/>
                  </a:lnTo>
                  <a:lnTo>
                    <a:pt x="326891" y="1368002"/>
                  </a:lnTo>
                  <a:lnTo>
                    <a:pt x="353134" y="1363553"/>
                  </a:lnTo>
                  <a:lnTo>
                    <a:pt x="353134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471861" y="4575714"/>
              <a:ext cx="220345" cy="730250"/>
            </a:xfrm>
            <a:custGeom>
              <a:avLst/>
              <a:gdLst/>
              <a:ahLst/>
              <a:cxnLst/>
              <a:rect l="l" t="t" r="r" b="b"/>
              <a:pathLst>
                <a:path w="220345" h="730250">
                  <a:moveTo>
                    <a:pt x="220140" y="0"/>
                  </a:moveTo>
                  <a:lnTo>
                    <a:pt x="146612" y="28426"/>
                  </a:lnTo>
                  <a:lnTo>
                    <a:pt x="100531" y="55084"/>
                  </a:lnTo>
                  <a:lnTo>
                    <a:pt x="71818" y="87800"/>
                  </a:lnTo>
                  <a:lnTo>
                    <a:pt x="50681" y="125150"/>
                  </a:lnTo>
                  <a:lnTo>
                    <a:pt x="37279" y="164531"/>
                  </a:lnTo>
                  <a:lnTo>
                    <a:pt x="31761" y="203332"/>
                  </a:lnTo>
                  <a:lnTo>
                    <a:pt x="36601" y="237886"/>
                  </a:lnTo>
                  <a:lnTo>
                    <a:pt x="49155" y="266835"/>
                  </a:lnTo>
                  <a:lnTo>
                    <a:pt x="61845" y="291122"/>
                  </a:lnTo>
                  <a:lnTo>
                    <a:pt x="67092" y="311688"/>
                  </a:lnTo>
                  <a:lnTo>
                    <a:pt x="61697" y="328039"/>
                  </a:lnTo>
                  <a:lnTo>
                    <a:pt x="50239" y="340772"/>
                  </a:lnTo>
                  <a:lnTo>
                    <a:pt x="36838" y="352538"/>
                  </a:lnTo>
                  <a:lnTo>
                    <a:pt x="25614" y="365980"/>
                  </a:lnTo>
                  <a:lnTo>
                    <a:pt x="15171" y="385013"/>
                  </a:lnTo>
                  <a:lnTo>
                    <a:pt x="4883" y="410678"/>
                  </a:lnTo>
                  <a:lnTo>
                    <a:pt x="0" y="441298"/>
                  </a:lnTo>
                  <a:lnTo>
                    <a:pt x="5764" y="475188"/>
                  </a:lnTo>
                  <a:lnTo>
                    <a:pt x="32785" y="509018"/>
                  </a:lnTo>
                  <a:lnTo>
                    <a:pt x="77105" y="539819"/>
                  </a:lnTo>
                  <a:lnTo>
                    <a:pt x="122109" y="566433"/>
                  </a:lnTo>
                  <a:lnTo>
                    <a:pt x="151179" y="587698"/>
                  </a:lnTo>
                  <a:lnTo>
                    <a:pt x="160811" y="605797"/>
                  </a:lnTo>
                  <a:lnTo>
                    <a:pt x="161912" y="623803"/>
                  </a:lnTo>
                  <a:lnTo>
                    <a:pt x="159482" y="641857"/>
                  </a:lnTo>
                  <a:lnTo>
                    <a:pt x="158520" y="660100"/>
                  </a:lnTo>
                  <a:lnTo>
                    <a:pt x="163078" y="680170"/>
                  </a:lnTo>
                  <a:lnTo>
                    <a:pt x="174895" y="702434"/>
                  </a:lnTo>
                  <a:lnTo>
                    <a:pt x="195215" y="721438"/>
                  </a:lnTo>
                  <a:lnTo>
                    <a:pt x="220140" y="729968"/>
                  </a:lnTo>
                  <a:lnTo>
                    <a:pt x="22014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628612" y="4674572"/>
              <a:ext cx="63500" cy="387350"/>
            </a:xfrm>
            <a:custGeom>
              <a:avLst/>
              <a:gdLst/>
              <a:ahLst/>
              <a:cxnLst/>
              <a:rect l="l" t="t" r="r" b="b"/>
              <a:pathLst>
                <a:path w="63500" h="387350">
                  <a:moveTo>
                    <a:pt x="63389" y="0"/>
                  </a:moveTo>
                  <a:lnTo>
                    <a:pt x="60288" y="3248"/>
                  </a:lnTo>
                  <a:lnTo>
                    <a:pt x="31766" y="41889"/>
                  </a:lnTo>
                  <a:lnTo>
                    <a:pt x="4664" y="102096"/>
                  </a:lnTo>
                  <a:lnTo>
                    <a:pt x="0" y="158725"/>
                  </a:lnTo>
                  <a:lnTo>
                    <a:pt x="9634" y="209075"/>
                  </a:lnTo>
                  <a:lnTo>
                    <a:pt x="25433" y="250442"/>
                  </a:lnTo>
                  <a:lnTo>
                    <a:pt x="39259" y="280127"/>
                  </a:lnTo>
                  <a:lnTo>
                    <a:pt x="45182" y="307361"/>
                  </a:lnTo>
                  <a:lnTo>
                    <a:pt x="45617" y="335128"/>
                  </a:lnTo>
                  <a:lnTo>
                    <a:pt x="52627" y="368538"/>
                  </a:lnTo>
                  <a:lnTo>
                    <a:pt x="63389" y="387070"/>
                  </a:lnTo>
                  <a:lnTo>
                    <a:pt x="63389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371746" y="5209349"/>
              <a:ext cx="320675" cy="740410"/>
            </a:xfrm>
            <a:custGeom>
              <a:avLst/>
              <a:gdLst/>
              <a:ahLst/>
              <a:cxnLst/>
              <a:rect l="l" t="t" r="r" b="b"/>
              <a:pathLst>
                <a:path w="320675" h="740410">
                  <a:moveTo>
                    <a:pt x="94399" y="0"/>
                  </a:moveTo>
                  <a:lnTo>
                    <a:pt x="37988" y="27811"/>
                  </a:lnTo>
                  <a:lnTo>
                    <a:pt x="15594" y="63797"/>
                  </a:lnTo>
                  <a:lnTo>
                    <a:pt x="1746" y="109034"/>
                  </a:lnTo>
                  <a:lnTo>
                    <a:pt x="0" y="159548"/>
                  </a:lnTo>
                  <a:lnTo>
                    <a:pt x="253" y="159701"/>
                  </a:lnTo>
                  <a:lnTo>
                    <a:pt x="684" y="161925"/>
                  </a:lnTo>
                  <a:lnTo>
                    <a:pt x="19267" y="219290"/>
                  </a:lnTo>
                  <a:lnTo>
                    <a:pt x="39077" y="272430"/>
                  </a:lnTo>
                  <a:lnTo>
                    <a:pt x="76302" y="365965"/>
                  </a:lnTo>
                  <a:lnTo>
                    <a:pt x="90675" y="406326"/>
                  </a:lnTo>
                  <a:lnTo>
                    <a:pt x="100195" y="442394"/>
                  </a:lnTo>
                  <a:lnTo>
                    <a:pt x="103338" y="474153"/>
                  </a:lnTo>
                  <a:lnTo>
                    <a:pt x="96540" y="537044"/>
                  </a:lnTo>
                  <a:lnTo>
                    <a:pt x="83178" y="585040"/>
                  </a:lnTo>
                  <a:lnTo>
                    <a:pt x="69800" y="622993"/>
                  </a:lnTo>
                  <a:lnTo>
                    <a:pt x="62953" y="655749"/>
                  </a:lnTo>
                  <a:lnTo>
                    <a:pt x="81936" y="706193"/>
                  </a:lnTo>
                  <a:lnTo>
                    <a:pt x="129108" y="730865"/>
                  </a:lnTo>
                  <a:lnTo>
                    <a:pt x="200795" y="740294"/>
                  </a:lnTo>
                  <a:lnTo>
                    <a:pt x="244191" y="739270"/>
                  </a:lnTo>
                  <a:lnTo>
                    <a:pt x="291745" y="734409"/>
                  </a:lnTo>
                  <a:lnTo>
                    <a:pt x="320255" y="729547"/>
                  </a:lnTo>
                  <a:lnTo>
                    <a:pt x="320255" y="196253"/>
                  </a:lnTo>
                  <a:lnTo>
                    <a:pt x="301382" y="196035"/>
                  </a:lnTo>
                  <a:lnTo>
                    <a:pt x="259400" y="180099"/>
                  </a:lnTo>
                  <a:lnTo>
                    <a:pt x="225284" y="151376"/>
                  </a:lnTo>
                  <a:lnTo>
                    <a:pt x="196796" y="115122"/>
                  </a:lnTo>
                  <a:lnTo>
                    <a:pt x="171701" y="76600"/>
                  </a:lnTo>
                  <a:lnTo>
                    <a:pt x="147761" y="41066"/>
                  </a:lnTo>
                  <a:lnTo>
                    <a:pt x="122740" y="13779"/>
                  </a:lnTo>
                  <a:lnTo>
                    <a:pt x="94399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434700" y="5436095"/>
              <a:ext cx="257810" cy="513715"/>
            </a:xfrm>
            <a:custGeom>
              <a:avLst/>
              <a:gdLst/>
              <a:ahLst/>
              <a:cxnLst/>
              <a:rect l="l" t="t" r="r" b="b"/>
              <a:pathLst>
                <a:path w="257809" h="513714">
                  <a:moveTo>
                    <a:pt x="134974" y="0"/>
                  </a:moveTo>
                  <a:lnTo>
                    <a:pt x="74795" y="43030"/>
                  </a:lnTo>
                  <a:lnTo>
                    <a:pt x="53295" y="86420"/>
                  </a:lnTo>
                  <a:lnTo>
                    <a:pt x="39071" y="139508"/>
                  </a:lnTo>
                  <a:lnTo>
                    <a:pt x="33284" y="198639"/>
                  </a:lnTo>
                  <a:lnTo>
                    <a:pt x="36414" y="211720"/>
                  </a:lnTo>
                  <a:lnTo>
                    <a:pt x="38696" y="224209"/>
                  </a:lnTo>
                  <a:lnTo>
                    <a:pt x="40048" y="236106"/>
                  </a:lnTo>
                  <a:lnTo>
                    <a:pt x="40384" y="247407"/>
                  </a:lnTo>
                  <a:lnTo>
                    <a:pt x="33585" y="310306"/>
                  </a:lnTo>
                  <a:lnTo>
                    <a:pt x="20223" y="358306"/>
                  </a:lnTo>
                  <a:lnTo>
                    <a:pt x="6844" y="396260"/>
                  </a:lnTo>
                  <a:lnTo>
                    <a:pt x="0" y="429017"/>
                  </a:lnTo>
                  <a:lnTo>
                    <a:pt x="25539" y="485105"/>
                  </a:lnTo>
                  <a:lnTo>
                    <a:pt x="102796" y="511192"/>
                  </a:lnTo>
                  <a:lnTo>
                    <a:pt x="157396" y="513558"/>
                  </a:lnTo>
                  <a:lnTo>
                    <a:pt x="220412" y="508775"/>
                  </a:lnTo>
                  <a:lnTo>
                    <a:pt x="257301" y="502455"/>
                  </a:lnTo>
                  <a:lnTo>
                    <a:pt x="257301" y="37081"/>
                  </a:lnTo>
                  <a:lnTo>
                    <a:pt x="237959" y="33487"/>
                  </a:lnTo>
                  <a:lnTo>
                    <a:pt x="200055" y="17209"/>
                  </a:lnTo>
                  <a:lnTo>
                    <a:pt x="170515" y="3514"/>
                  </a:lnTo>
                  <a:lnTo>
                    <a:pt x="13497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18546" y="5585142"/>
              <a:ext cx="173990" cy="314325"/>
            </a:xfrm>
            <a:custGeom>
              <a:avLst/>
              <a:gdLst/>
              <a:ahLst/>
              <a:cxnLst/>
              <a:rect l="l" t="t" r="r" b="b"/>
              <a:pathLst>
                <a:path w="173990" h="314325">
                  <a:moveTo>
                    <a:pt x="173443" y="17043"/>
                  </a:moveTo>
                  <a:lnTo>
                    <a:pt x="169405" y="19481"/>
                  </a:lnTo>
                  <a:lnTo>
                    <a:pt x="162521" y="23202"/>
                  </a:lnTo>
                  <a:lnTo>
                    <a:pt x="155714" y="25806"/>
                  </a:lnTo>
                  <a:lnTo>
                    <a:pt x="148882" y="26708"/>
                  </a:lnTo>
                  <a:lnTo>
                    <a:pt x="136004" y="22263"/>
                  </a:lnTo>
                  <a:lnTo>
                    <a:pt x="127381" y="12915"/>
                  </a:lnTo>
                  <a:lnTo>
                    <a:pt x="116255" y="3797"/>
                  </a:lnTo>
                  <a:lnTo>
                    <a:pt x="64630" y="11582"/>
                  </a:lnTo>
                  <a:lnTo>
                    <a:pt x="40805" y="81851"/>
                  </a:lnTo>
                  <a:lnTo>
                    <a:pt x="39725" y="129006"/>
                  </a:lnTo>
                  <a:lnTo>
                    <a:pt x="30048" y="176999"/>
                  </a:lnTo>
                  <a:lnTo>
                    <a:pt x="11252" y="223291"/>
                  </a:lnTo>
                  <a:lnTo>
                    <a:pt x="0" y="266217"/>
                  </a:lnTo>
                  <a:lnTo>
                    <a:pt x="12928" y="304114"/>
                  </a:lnTo>
                  <a:lnTo>
                    <a:pt x="31838" y="312775"/>
                  </a:lnTo>
                  <a:lnTo>
                    <a:pt x="67221" y="313829"/>
                  </a:lnTo>
                  <a:lnTo>
                    <a:pt x="114896" y="301523"/>
                  </a:lnTo>
                  <a:lnTo>
                    <a:pt x="170611" y="270078"/>
                  </a:lnTo>
                  <a:lnTo>
                    <a:pt x="173443" y="267462"/>
                  </a:lnTo>
                  <a:lnTo>
                    <a:pt x="173443" y="26708"/>
                  </a:lnTo>
                  <a:lnTo>
                    <a:pt x="173443" y="17043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0935" y="5783339"/>
              <a:ext cx="251066" cy="16640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338897" y="4575464"/>
              <a:ext cx="353695" cy="763905"/>
            </a:xfrm>
            <a:custGeom>
              <a:avLst/>
              <a:gdLst/>
              <a:ahLst/>
              <a:cxnLst/>
              <a:rect l="l" t="t" r="r" b="b"/>
              <a:pathLst>
                <a:path w="353695" h="763904">
                  <a:moveTo>
                    <a:pt x="353104" y="0"/>
                  </a:moveTo>
                  <a:lnTo>
                    <a:pt x="296205" y="20878"/>
                  </a:lnTo>
                  <a:lnTo>
                    <a:pt x="229168" y="58270"/>
                  </a:lnTo>
                  <a:lnTo>
                    <a:pt x="196110" y="83960"/>
                  </a:lnTo>
                  <a:lnTo>
                    <a:pt x="163838" y="115329"/>
                  </a:lnTo>
                  <a:lnTo>
                    <a:pt x="132718" y="153130"/>
                  </a:lnTo>
                  <a:lnTo>
                    <a:pt x="103107" y="198120"/>
                  </a:lnTo>
                  <a:lnTo>
                    <a:pt x="75366" y="251057"/>
                  </a:lnTo>
                  <a:lnTo>
                    <a:pt x="49858" y="312701"/>
                  </a:lnTo>
                  <a:lnTo>
                    <a:pt x="26943" y="383809"/>
                  </a:lnTo>
                  <a:lnTo>
                    <a:pt x="14213" y="436017"/>
                  </a:lnTo>
                  <a:lnTo>
                    <a:pt x="5740" y="486558"/>
                  </a:lnTo>
                  <a:lnTo>
                    <a:pt x="1132" y="535426"/>
                  </a:lnTo>
                  <a:lnTo>
                    <a:pt x="0" y="582622"/>
                  </a:lnTo>
                  <a:lnTo>
                    <a:pt x="1949" y="628144"/>
                  </a:lnTo>
                  <a:lnTo>
                    <a:pt x="26080" y="670820"/>
                  </a:lnTo>
                  <a:lnTo>
                    <a:pt x="53275" y="704933"/>
                  </a:lnTo>
                  <a:lnTo>
                    <a:pt x="83193" y="730891"/>
                  </a:lnTo>
                  <a:lnTo>
                    <a:pt x="149849" y="759961"/>
                  </a:lnTo>
                  <a:lnTo>
                    <a:pt x="185908" y="763885"/>
                  </a:lnTo>
                  <a:lnTo>
                    <a:pt x="223339" y="761277"/>
                  </a:lnTo>
                  <a:lnTo>
                    <a:pt x="261801" y="752542"/>
                  </a:lnTo>
                  <a:lnTo>
                    <a:pt x="300955" y="738085"/>
                  </a:lnTo>
                  <a:lnTo>
                    <a:pt x="340466" y="718314"/>
                  </a:lnTo>
                  <a:lnTo>
                    <a:pt x="353104" y="710422"/>
                  </a:lnTo>
                  <a:lnTo>
                    <a:pt x="353104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86769" y="5209362"/>
              <a:ext cx="188810" cy="12995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0471854" y="4575750"/>
              <a:ext cx="220345" cy="723265"/>
            </a:xfrm>
            <a:custGeom>
              <a:avLst/>
              <a:gdLst/>
              <a:ahLst/>
              <a:cxnLst/>
              <a:rect l="l" t="t" r="r" b="b"/>
              <a:pathLst>
                <a:path w="220345" h="723264">
                  <a:moveTo>
                    <a:pt x="220148" y="0"/>
                  </a:moveTo>
                  <a:lnTo>
                    <a:pt x="151218" y="26159"/>
                  </a:lnTo>
                  <a:lnTo>
                    <a:pt x="100538" y="55062"/>
                  </a:lnTo>
                  <a:lnTo>
                    <a:pt x="71824" y="87769"/>
                  </a:lnTo>
                  <a:lnTo>
                    <a:pt x="50689" y="125117"/>
                  </a:lnTo>
                  <a:lnTo>
                    <a:pt x="37285" y="164495"/>
                  </a:lnTo>
                  <a:lnTo>
                    <a:pt x="31767" y="203296"/>
                  </a:lnTo>
                  <a:lnTo>
                    <a:pt x="36607" y="237851"/>
                  </a:lnTo>
                  <a:lnTo>
                    <a:pt x="49162" y="266801"/>
                  </a:lnTo>
                  <a:lnTo>
                    <a:pt x="61851" y="291091"/>
                  </a:lnTo>
                  <a:lnTo>
                    <a:pt x="67099" y="311665"/>
                  </a:lnTo>
                  <a:lnTo>
                    <a:pt x="61704" y="328009"/>
                  </a:lnTo>
                  <a:lnTo>
                    <a:pt x="50246" y="340739"/>
                  </a:lnTo>
                  <a:lnTo>
                    <a:pt x="36845" y="352503"/>
                  </a:lnTo>
                  <a:lnTo>
                    <a:pt x="25620" y="365945"/>
                  </a:lnTo>
                  <a:lnTo>
                    <a:pt x="15177" y="384977"/>
                  </a:lnTo>
                  <a:lnTo>
                    <a:pt x="4888" y="410644"/>
                  </a:lnTo>
                  <a:lnTo>
                    <a:pt x="0" y="441262"/>
                  </a:lnTo>
                  <a:lnTo>
                    <a:pt x="5758" y="475152"/>
                  </a:lnTo>
                  <a:lnTo>
                    <a:pt x="32785" y="508982"/>
                  </a:lnTo>
                  <a:lnTo>
                    <a:pt x="77110" y="539785"/>
                  </a:lnTo>
                  <a:lnTo>
                    <a:pt x="122115" y="566399"/>
                  </a:lnTo>
                  <a:lnTo>
                    <a:pt x="151185" y="587663"/>
                  </a:lnTo>
                  <a:lnTo>
                    <a:pt x="160817" y="605762"/>
                  </a:lnTo>
                  <a:lnTo>
                    <a:pt x="161919" y="623769"/>
                  </a:lnTo>
                  <a:lnTo>
                    <a:pt x="159489" y="641823"/>
                  </a:lnTo>
                  <a:lnTo>
                    <a:pt x="158526" y="660064"/>
                  </a:lnTo>
                  <a:lnTo>
                    <a:pt x="161498" y="675319"/>
                  </a:lnTo>
                  <a:lnTo>
                    <a:pt x="168708" y="692635"/>
                  </a:lnTo>
                  <a:lnTo>
                    <a:pt x="180743" y="709435"/>
                  </a:lnTo>
                  <a:lnTo>
                    <a:pt x="198188" y="723146"/>
                  </a:lnTo>
                  <a:lnTo>
                    <a:pt x="220148" y="710318"/>
                  </a:lnTo>
                  <a:lnTo>
                    <a:pt x="220148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628612" y="4674572"/>
              <a:ext cx="63500" cy="387350"/>
            </a:xfrm>
            <a:custGeom>
              <a:avLst/>
              <a:gdLst/>
              <a:ahLst/>
              <a:cxnLst/>
              <a:rect l="l" t="t" r="r" b="b"/>
              <a:pathLst>
                <a:path w="63500" h="387350">
                  <a:moveTo>
                    <a:pt x="63389" y="0"/>
                  </a:moveTo>
                  <a:lnTo>
                    <a:pt x="60288" y="3248"/>
                  </a:lnTo>
                  <a:lnTo>
                    <a:pt x="31766" y="41888"/>
                  </a:lnTo>
                  <a:lnTo>
                    <a:pt x="4664" y="102096"/>
                  </a:lnTo>
                  <a:lnTo>
                    <a:pt x="0" y="158725"/>
                  </a:lnTo>
                  <a:lnTo>
                    <a:pt x="9636" y="209075"/>
                  </a:lnTo>
                  <a:lnTo>
                    <a:pt x="25440" y="250442"/>
                  </a:lnTo>
                  <a:lnTo>
                    <a:pt x="39272" y="280127"/>
                  </a:lnTo>
                  <a:lnTo>
                    <a:pt x="45186" y="307361"/>
                  </a:lnTo>
                  <a:lnTo>
                    <a:pt x="45619" y="335127"/>
                  </a:lnTo>
                  <a:lnTo>
                    <a:pt x="52627" y="368538"/>
                  </a:lnTo>
                  <a:lnTo>
                    <a:pt x="63389" y="387070"/>
                  </a:lnTo>
                  <a:lnTo>
                    <a:pt x="63389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454200" y="4638191"/>
              <a:ext cx="238125" cy="438150"/>
            </a:xfrm>
            <a:custGeom>
              <a:avLst/>
              <a:gdLst/>
              <a:ahLst/>
              <a:cxnLst/>
              <a:rect l="l" t="t" r="r" b="b"/>
              <a:pathLst>
                <a:path w="238125" h="438150">
                  <a:moveTo>
                    <a:pt x="237801" y="0"/>
                  </a:moveTo>
                  <a:lnTo>
                    <a:pt x="181961" y="19088"/>
                  </a:lnTo>
                  <a:lnTo>
                    <a:pt x="136668" y="44935"/>
                  </a:lnTo>
                  <a:lnTo>
                    <a:pt x="92779" y="80746"/>
                  </a:lnTo>
                  <a:lnTo>
                    <a:pt x="62496" y="115628"/>
                  </a:lnTo>
                  <a:lnTo>
                    <a:pt x="36537" y="157029"/>
                  </a:lnTo>
                  <a:lnTo>
                    <a:pt x="16442" y="202564"/>
                  </a:lnTo>
                  <a:lnTo>
                    <a:pt x="3751" y="249850"/>
                  </a:lnTo>
                  <a:lnTo>
                    <a:pt x="0" y="296500"/>
                  </a:lnTo>
                  <a:lnTo>
                    <a:pt x="6728" y="340132"/>
                  </a:lnTo>
                  <a:lnTo>
                    <a:pt x="25473" y="378360"/>
                  </a:lnTo>
                  <a:lnTo>
                    <a:pt x="57778" y="408800"/>
                  </a:lnTo>
                  <a:lnTo>
                    <a:pt x="122883" y="434461"/>
                  </a:lnTo>
                  <a:lnTo>
                    <a:pt x="162910" y="437716"/>
                  </a:lnTo>
                  <a:lnTo>
                    <a:pt x="205489" y="431312"/>
                  </a:lnTo>
                  <a:lnTo>
                    <a:pt x="237801" y="417497"/>
                  </a:lnTo>
                  <a:lnTo>
                    <a:pt x="237801" y="0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472711" y="4638191"/>
              <a:ext cx="219710" cy="438150"/>
            </a:xfrm>
            <a:custGeom>
              <a:avLst/>
              <a:gdLst/>
              <a:ahLst/>
              <a:cxnLst/>
              <a:rect l="l" t="t" r="r" b="b"/>
              <a:pathLst>
                <a:path w="219709" h="438150">
                  <a:moveTo>
                    <a:pt x="219290" y="0"/>
                  </a:moveTo>
                  <a:lnTo>
                    <a:pt x="163451" y="19088"/>
                  </a:lnTo>
                  <a:lnTo>
                    <a:pt x="118156" y="44935"/>
                  </a:lnTo>
                  <a:lnTo>
                    <a:pt x="74269" y="80746"/>
                  </a:lnTo>
                  <a:lnTo>
                    <a:pt x="41250" y="119428"/>
                  </a:lnTo>
                  <a:lnTo>
                    <a:pt x="30899" y="140855"/>
                  </a:lnTo>
                  <a:lnTo>
                    <a:pt x="35745" y="175409"/>
                  </a:lnTo>
                  <a:lnTo>
                    <a:pt x="48304" y="204358"/>
                  </a:lnTo>
                  <a:lnTo>
                    <a:pt x="60995" y="228645"/>
                  </a:lnTo>
                  <a:lnTo>
                    <a:pt x="66243" y="249212"/>
                  </a:lnTo>
                  <a:lnTo>
                    <a:pt x="60848" y="265556"/>
                  </a:lnTo>
                  <a:lnTo>
                    <a:pt x="49390" y="278291"/>
                  </a:lnTo>
                  <a:lnTo>
                    <a:pt x="35989" y="290059"/>
                  </a:lnTo>
                  <a:lnTo>
                    <a:pt x="24763" y="303504"/>
                  </a:lnTo>
                  <a:lnTo>
                    <a:pt x="18116" y="315257"/>
                  </a:lnTo>
                  <a:lnTo>
                    <a:pt x="10772" y="330164"/>
                  </a:lnTo>
                  <a:lnTo>
                    <a:pt x="4232" y="347734"/>
                  </a:lnTo>
                  <a:lnTo>
                    <a:pt x="0" y="367474"/>
                  </a:lnTo>
                  <a:lnTo>
                    <a:pt x="7607" y="379138"/>
                  </a:lnTo>
                  <a:lnTo>
                    <a:pt x="39268" y="408800"/>
                  </a:lnTo>
                  <a:lnTo>
                    <a:pt x="104374" y="434461"/>
                  </a:lnTo>
                  <a:lnTo>
                    <a:pt x="144399" y="437716"/>
                  </a:lnTo>
                  <a:lnTo>
                    <a:pt x="186979" y="431312"/>
                  </a:lnTo>
                  <a:lnTo>
                    <a:pt x="219290" y="417497"/>
                  </a:lnTo>
                  <a:lnTo>
                    <a:pt x="21929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628622" y="4674354"/>
              <a:ext cx="63500" cy="384810"/>
            </a:xfrm>
            <a:custGeom>
              <a:avLst/>
              <a:gdLst/>
              <a:ahLst/>
              <a:cxnLst/>
              <a:rect l="l" t="t" r="r" b="b"/>
              <a:pathLst>
                <a:path w="63500" h="384810">
                  <a:moveTo>
                    <a:pt x="63379" y="0"/>
                  </a:moveTo>
                  <a:lnTo>
                    <a:pt x="47776" y="19470"/>
                  </a:lnTo>
                  <a:lnTo>
                    <a:pt x="31756" y="42120"/>
                  </a:lnTo>
                  <a:lnTo>
                    <a:pt x="4660" y="102323"/>
                  </a:lnTo>
                  <a:lnTo>
                    <a:pt x="0" y="158950"/>
                  </a:lnTo>
                  <a:lnTo>
                    <a:pt x="9636" y="209299"/>
                  </a:lnTo>
                  <a:lnTo>
                    <a:pt x="25436" y="250666"/>
                  </a:lnTo>
                  <a:lnTo>
                    <a:pt x="39263" y="280346"/>
                  </a:lnTo>
                  <a:lnTo>
                    <a:pt x="44924" y="303512"/>
                  </a:lnTo>
                  <a:lnTo>
                    <a:pt x="45340" y="326500"/>
                  </a:lnTo>
                  <a:lnTo>
                    <a:pt x="47837" y="352414"/>
                  </a:lnTo>
                  <a:lnTo>
                    <a:pt x="59734" y="384359"/>
                  </a:lnTo>
                  <a:lnTo>
                    <a:pt x="63379" y="382268"/>
                  </a:lnTo>
                  <a:lnTo>
                    <a:pt x="63379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581874" y="4693856"/>
              <a:ext cx="110489" cy="172085"/>
            </a:xfrm>
            <a:custGeom>
              <a:avLst/>
              <a:gdLst/>
              <a:ahLst/>
              <a:cxnLst/>
              <a:rect l="l" t="t" r="r" b="b"/>
              <a:pathLst>
                <a:path w="110490" h="172085">
                  <a:moveTo>
                    <a:pt x="85678" y="0"/>
                  </a:moveTo>
                  <a:lnTo>
                    <a:pt x="50902" y="19911"/>
                  </a:lnTo>
                  <a:lnTo>
                    <a:pt x="21311" y="53944"/>
                  </a:lnTo>
                  <a:lnTo>
                    <a:pt x="2484" y="94167"/>
                  </a:lnTo>
                  <a:lnTo>
                    <a:pt x="0" y="132648"/>
                  </a:lnTo>
                  <a:lnTo>
                    <a:pt x="19434" y="161455"/>
                  </a:lnTo>
                  <a:lnTo>
                    <a:pt x="55184" y="171982"/>
                  </a:lnTo>
                  <a:lnTo>
                    <a:pt x="88204" y="160135"/>
                  </a:lnTo>
                  <a:lnTo>
                    <a:pt x="110125" y="138374"/>
                  </a:lnTo>
                  <a:lnTo>
                    <a:pt x="110125" y="1525"/>
                  </a:lnTo>
                  <a:lnTo>
                    <a:pt x="85678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628534" y="4691075"/>
              <a:ext cx="63500" cy="175260"/>
            </a:xfrm>
            <a:custGeom>
              <a:avLst/>
              <a:gdLst/>
              <a:ahLst/>
              <a:cxnLst/>
              <a:rect l="l" t="t" r="r" b="b"/>
              <a:pathLst>
                <a:path w="63500" h="175260">
                  <a:moveTo>
                    <a:pt x="57651" y="0"/>
                  </a:moveTo>
                  <a:lnTo>
                    <a:pt x="11099" y="65225"/>
                  </a:lnTo>
                  <a:lnTo>
                    <a:pt x="1254" y="103919"/>
                  </a:lnTo>
                  <a:lnTo>
                    <a:pt x="0" y="140698"/>
                  </a:lnTo>
                  <a:lnTo>
                    <a:pt x="5022" y="174801"/>
                  </a:lnTo>
                  <a:lnTo>
                    <a:pt x="38955" y="164580"/>
                  </a:lnTo>
                  <a:lnTo>
                    <a:pt x="63466" y="141505"/>
                  </a:lnTo>
                  <a:lnTo>
                    <a:pt x="63466" y="862"/>
                  </a:lnTo>
                  <a:lnTo>
                    <a:pt x="57651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642568" y="4719839"/>
              <a:ext cx="49530" cy="82550"/>
            </a:xfrm>
            <a:custGeom>
              <a:avLst/>
              <a:gdLst/>
              <a:ahLst/>
              <a:cxnLst/>
              <a:rect l="l" t="t" r="r" b="b"/>
              <a:pathLst>
                <a:path w="49529" h="82550">
                  <a:moveTo>
                    <a:pt x="47440" y="0"/>
                  </a:moveTo>
                  <a:lnTo>
                    <a:pt x="23649" y="6758"/>
                  </a:lnTo>
                  <a:lnTo>
                    <a:pt x="5629" y="32042"/>
                  </a:lnTo>
                  <a:lnTo>
                    <a:pt x="0" y="61868"/>
                  </a:lnTo>
                  <a:lnTo>
                    <a:pt x="13378" y="82257"/>
                  </a:lnTo>
                  <a:lnTo>
                    <a:pt x="42021" y="78931"/>
                  </a:lnTo>
                  <a:lnTo>
                    <a:pt x="49434" y="67675"/>
                  </a:lnTo>
                  <a:lnTo>
                    <a:pt x="49434" y="2581"/>
                  </a:lnTo>
                  <a:lnTo>
                    <a:pt x="47440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620095" y="5251918"/>
              <a:ext cx="72390" cy="76835"/>
            </a:xfrm>
            <a:custGeom>
              <a:avLst/>
              <a:gdLst/>
              <a:ahLst/>
              <a:cxnLst/>
              <a:rect l="l" t="t" r="r" b="b"/>
              <a:pathLst>
                <a:path w="72390" h="76835">
                  <a:moveTo>
                    <a:pt x="14308" y="28300"/>
                  </a:moveTo>
                  <a:lnTo>
                    <a:pt x="25709" y="50852"/>
                  </a:lnTo>
                  <a:lnTo>
                    <a:pt x="63994" y="76415"/>
                  </a:lnTo>
                  <a:lnTo>
                    <a:pt x="71906" y="76603"/>
                  </a:lnTo>
                  <a:lnTo>
                    <a:pt x="71906" y="67030"/>
                  </a:lnTo>
                  <a:lnTo>
                    <a:pt x="66737" y="67030"/>
                  </a:lnTo>
                  <a:lnTo>
                    <a:pt x="45740" y="58573"/>
                  </a:lnTo>
                  <a:lnTo>
                    <a:pt x="27443" y="44891"/>
                  </a:lnTo>
                  <a:lnTo>
                    <a:pt x="14308" y="28300"/>
                  </a:lnTo>
                  <a:close/>
                </a:path>
                <a:path w="72390" h="76835">
                  <a:moveTo>
                    <a:pt x="71906" y="66772"/>
                  </a:moveTo>
                  <a:lnTo>
                    <a:pt x="66737" y="67030"/>
                  </a:lnTo>
                  <a:lnTo>
                    <a:pt x="71906" y="67030"/>
                  </a:lnTo>
                  <a:lnTo>
                    <a:pt x="71906" y="66772"/>
                  </a:lnTo>
                  <a:close/>
                </a:path>
                <a:path w="72390" h="76835">
                  <a:moveTo>
                    <a:pt x="0" y="0"/>
                  </a:moveTo>
                  <a:lnTo>
                    <a:pt x="12109" y="25523"/>
                  </a:lnTo>
                  <a:lnTo>
                    <a:pt x="14308" y="28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20095" y="5251918"/>
              <a:ext cx="38100" cy="56515"/>
            </a:xfrm>
            <a:custGeom>
              <a:avLst/>
              <a:gdLst/>
              <a:ahLst/>
              <a:cxnLst/>
              <a:rect l="l" t="t" r="r" b="b"/>
              <a:pathLst>
                <a:path w="38100" h="56514">
                  <a:moveTo>
                    <a:pt x="0" y="0"/>
                  </a:moveTo>
                  <a:lnTo>
                    <a:pt x="6012" y="17686"/>
                  </a:lnTo>
                  <a:lnTo>
                    <a:pt x="13243" y="32894"/>
                  </a:lnTo>
                  <a:lnTo>
                    <a:pt x="21624" y="45772"/>
                  </a:lnTo>
                  <a:lnTo>
                    <a:pt x="31088" y="56465"/>
                  </a:lnTo>
                  <a:lnTo>
                    <a:pt x="37565" y="53328"/>
                  </a:lnTo>
                  <a:lnTo>
                    <a:pt x="26254" y="43665"/>
                  </a:lnTo>
                  <a:lnTo>
                    <a:pt x="16177" y="31640"/>
                  </a:lnTo>
                  <a:lnTo>
                    <a:pt x="7402" y="17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683836" y="5075261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0" y="0"/>
                  </a:moveTo>
                  <a:lnTo>
                    <a:pt x="8166" y="20262"/>
                  </a:lnTo>
                  <a:lnTo>
                    <a:pt x="8166" y="1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683836" y="5075261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0" y="0"/>
                  </a:moveTo>
                  <a:lnTo>
                    <a:pt x="8166" y="20262"/>
                  </a:lnTo>
                  <a:lnTo>
                    <a:pt x="8166" y="1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614321" y="4659142"/>
              <a:ext cx="78105" cy="195580"/>
            </a:xfrm>
            <a:custGeom>
              <a:avLst/>
              <a:gdLst/>
              <a:ahLst/>
              <a:cxnLst/>
              <a:rect l="l" t="t" r="r" b="b"/>
              <a:pathLst>
                <a:path w="78104" h="195579">
                  <a:moveTo>
                    <a:pt x="77680" y="0"/>
                  </a:moveTo>
                  <a:lnTo>
                    <a:pt x="57466" y="19437"/>
                  </a:lnTo>
                  <a:lnTo>
                    <a:pt x="26391" y="61276"/>
                  </a:lnTo>
                  <a:lnTo>
                    <a:pt x="7025" y="104500"/>
                  </a:lnTo>
                  <a:lnTo>
                    <a:pt x="0" y="149185"/>
                  </a:lnTo>
                  <a:lnTo>
                    <a:pt x="5949" y="195407"/>
                  </a:lnTo>
                  <a:lnTo>
                    <a:pt x="4549" y="150080"/>
                  </a:lnTo>
                  <a:lnTo>
                    <a:pt x="13959" y="105844"/>
                  </a:lnTo>
                  <a:lnTo>
                    <a:pt x="33437" y="62621"/>
                  </a:lnTo>
                  <a:lnTo>
                    <a:pt x="62238" y="20333"/>
                  </a:lnTo>
                  <a:lnTo>
                    <a:pt x="77680" y="3218"/>
                  </a:lnTo>
                  <a:lnTo>
                    <a:pt x="77680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14347" y="4694618"/>
              <a:ext cx="51435" cy="160020"/>
            </a:xfrm>
            <a:custGeom>
              <a:avLst/>
              <a:gdLst/>
              <a:ahLst/>
              <a:cxnLst/>
              <a:rect l="l" t="t" r="r" b="b"/>
              <a:pathLst>
                <a:path w="51434" h="160020">
                  <a:moveTo>
                    <a:pt x="50820" y="0"/>
                  </a:moveTo>
                  <a:lnTo>
                    <a:pt x="17997" y="41292"/>
                  </a:lnTo>
                  <a:lnTo>
                    <a:pt x="4166" y="79678"/>
                  </a:lnTo>
                  <a:lnTo>
                    <a:pt x="0" y="119206"/>
                  </a:lnTo>
                  <a:lnTo>
                    <a:pt x="5925" y="159929"/>
                  </a:lnTo>
                  <a:lnTo>
                    <a:pt x="4201" y="118642"/>
                  </a:lnTo>
                  <a:lnTo>
                    <a:pt x="11489" y="78259"/>
                  </a:lnTo>
                  <a:lnTo>
                    <a:pt x="27218" y="38729"/>
                  </a:lnTo>
                  <a:lnTo>
                    <a:pt x="5082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635626" y="4799900"/>
              <a:ext cx="57150" cy="236220"/>
            </a:xfrm>
            <a:custGeom>
              <a:avLst/>
              <a:gdLst/>
              <a:ahLst/>
              <a:cxnLst/>
              <a:rect l="l" t="t" r="r" b="b"/>
              <a:pathLst>
                <a:path w="57150" h="236220">
                  <a:moveTo>
                    <a:pt x="0" y="0"/>
                  </a:moveTo>
                  <a:lnTo>
                    <a:pt x="4347" y="53775"/>
                  </a:lnTo>
                  <a:lnTo>
                    <a:pt x="17387" y="91481"/>
                  </a:lnTo>
                  <a:lnTo>
                    <a:pt x="33287" y="123063"/>
                  </a:lnTo>
                  <a:lnTo>
                    <a:pt x="46215" y="158457"/>
                  </a:lnTo>
                  <a:lnTo>
                    <a:pt x="48446" y="177074"/>
                  </a:lnTo>
                  <a:lnTo>
                    <a:pt x="48496" y="196507"/>
                  </a:lnTo>
                  <a:lnTo>
                    <a:pt x="49024" y="216311"/>
                  </a:lnTo>
                  <a:lnTo>
                    <a:pt x="52692" y="236042"/>
                  </a:lnTo>
                  <a:lnTo>
                    <a:pt x="53328" y="214983"/>
                  </a:lnTo>
                  <a:lnTo>
                    <a:pt x="55383" y="194591"/>
                  </a:lnTo>
                  <a:lnTo>
                    <a:pt x="56558" y="174816"/>
                  </a:lnTo>
                  <a:lnTo>
                    <a:pt x="54559" y="155600"/>
                  </a:lnTo>
                  <a:lnTo>
                    <a:pt x="41337" y="120140"/>
                  </a:lnTo>
                  <a:lnTo>
                    <a:pt x="23745" y="87202"/>
                  </a:lnTo>
                  <a:lnTo>
                    <a:pt x="7920" y="49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635640" y="4799900"/>
              <a:ext cx="13335" cy="65405"/>
            </a:xfrm>
            <a:custGeom>
              <a:avLst/>
              <a:gdLst/>
              <a:ahLst/>
              <a:cxnLst/>
              <a:rect l="l" t="t" r="r" b="b"/>
              <a:pathLst>
                <a:path w="13334" h="65404">
                  <a:moveTo>
                    <a:pt x="0" y="0"/>
                  </a:moveTo>
                  <a:lnTo>
                    <a:pt x="85" y="19451"/>
                  </a:lnTo>
                  <a:lnTo>
                    <a:pt x="1451" y="36588"/>
                  </a:lnTo>
                  <a:lnTo>
                    <a:pt x="3911" y="51730"/>
                  </a:lnTo>
                  <a:lnTo>
                    <a:pt x="7277" y="65203"/>
                  </a:lnTo>
                  <a:lnTo>
                    <a:pt x="12992" y="64009"/>
                  </a:lnTo>
                  <a:lnTo>
                    <a:pt x="8158" y="50321"/>
                  </a:lnTo>
                  <a:lnTo>
                    <a:pt x="4218" y="35280"/>
                  </a:lnTo>
                  <a:lnTo>
                    <a:pt x="1418" y="1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489345" y="4659171"/>
              <a:ext cx="46355" cy="195580"/>
            </a:xfrm>
            <a:custGeom>
              <a:avLst/>
              <a:gdLst/>
              <a:ahLst/>
              <a:cxnLst/>
              <a:rect l="l" t="t" r="r" b="b"/>
              <a:pathLst>
                <a:path w="46354" h="195579">
                  <a:moveTo>
                    <a:pt x="45977" y="0"/>
                  </a:moveTo>
                  <a:lnTo>
                    <a:pt x="15035" y="53059"/>
                  </a:lnTo>
                  <a:lnTo>
                    <a:pt x="0" y="103446"/>
                  </a:lnTo>
                  <a:lnTo>
                    <a:pt x="2713" y="150850"/>
                  </a:lnTo>
                  <a:lnTo>
                    <a:pt x="25022" y="194958"/>
                  </a:lnTo>
                  <a:lnTo>
                    <a:pt x="9301" y="149123"/>
                  </a:lnTo>
                  <a:lnTo>
                    <a:pt x="7877" y="101307"/>
                  </a:lnTo>
                  <a:lnTo>
                    <a:pt x="20265" y="51579"/>
                  </a:lnTo>
                  <a:lnTo>
                    <a:pt x="45977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489514" y="4624146"/>
              <a:ext cx="202565" cy="230504"/>
            </a:xfrm>
            <a:custGeom>
              <a:avLst/>
              <a:gdLst/>
              <a:ahLst/>
              <a:cxnLst/>
              <a:rect l="l" t="t" r="r" b="b"/>
              <a:pathLst>
                <a:path w="202565" h="230504">
                  <a:moveTo>
                    <a:pt x="24841" y="229984"/>
                  </a:moveTo>
                  <a:lnTo>
                    <a:pt x="17310" y="213207"/>
                  </a:lnTo>
                  <a:lnTo>
                    <a:pt x="11798" y="196138"/>
                  </a:lnTo>
                  <a:lnTo>
                    <a:pt x="8255" y="178790"/>
                  </a:lnTo>
                  <a:lnTo>
                    <a:pt x="6692" y="161175"/>
                  </a:lnTo>
                  <a:lnTo>
                    <a:pt x="0" y="173507"/>
                  </a:lnTo>
                  <a:lnTo>
                    <a:pt x="3175" y="188137"/>
                  </a:lnTo>
                  <a:lnTo>
                    <a:pt x="8331" y="202438"/>
                  </a:lnTo>
                  <a:lnTo>
                    <a:pt x="15532" y="216395"/>
                  </a:lnTo>
                  <a:lnTo>
                    <a:pt x="24841" y="229984"/>
                  </a:lnTo>
                  <a:close/>
                </a:path>
                <a:path w="202565" h="230504">
                  <a:moveTo>
                    <a:pt x="202476" y="0"/>
                  </a:moveTo>
                  <a:lnTo>
                    <a:pt x="157937" y="8407"/>
                  </a:lnTo>
                  <a:lnTo>
                    <a:pt x="118491" y="24091"/>
                  </a:lnTo>
                  <a:lnTo>
                    <a:pt x="82753" y="47840"/>
                  </a:lnTo>
                  <a:lnTo>
                    <a:pt x="51003" y="80340"/>
                  </a:lnTo>
                  <a:lnTo>
                    <a:pt x="23622" y="122275"/>
                  </a:lnTo>
                  <a:lnTo>
                    <a:pt x="60566" y="78498"/>
                  </a:lnTo>
                  <a:lnTo>
                    <a:pt x="101727" y="45199"/>
                  </a:lnTo>
                  <a:lnTo>
                    <a:pt x="146723" y="21386"/>
                  </a:lnTo>
                  <a:lnTo>
                    <a:pt x="195160" y="6108"/>
                  </a:lnTo>
                  <a:lnTo>
                    <a:pt x="202476" y="5016"/>
                  </a:lnTo>
                  <a:lnTo>
                    <a:pt x="202476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432567" y="4781549"/>
              <a:ext cx="125095" cy="240029"/>
            </a:xfrm>
            <a:custGeom>
              <a:avLst/>
              <a:gdLst/>
              <a:ahLst/>
              <a:cxnLst/>
              <a:rect l="l" t="t" r="r" b="b"/>
              <a:pathLst>
                <a:path w="125095" h="240029">
                  <a:moveTo>
                    <a:pt x="46951" y="9817"/>
                  </a:moveTo>
                  <a:lnTo>
                    <a:pt x="18554" y="59893"/>
                  </a:lnTo>
                  <a:lnTo>
                    <a:pt x="3060" y="107823"/>
                  </a:lnTo>
                  <a:lnTo>
                    <a:pt x="0" y="153682"/>
                  </a:lnTo>
                  <a:lnTo>
                    <a:pt x="8928" y="197561"/>
                  </a:lnTo>
                  <a:lnTo>
                    <a:pt x="29362" y="239509"/>
                  </a:lnTo>
                  <a:lnTo>
                    <a:pt x="15786" y="199466"/>
                  </a:lnTo>
                  <a:lnTo>
                    <a:pt x="10185" y="156667"/>
                  </a:lnTo>
                  <a:lnTo>
                    <a:pt x="13144" y="110921"/>
                  </a:lnTo>
                  <a:lnTo>
                    <a:pt x="25209" y="62039"/>
                  </a:lnTo>
                  <a:lnTo>
                    <a:pt x="46951" y="9817"/>
                  </a:lnTo>
                  <a:close/>
                </a:path>
                <a:path w="125095" h="240029">
                  <a:moveTo>
                    <a:pt x="125069" y="115404"/>
                  </a:moveTo>
                  <a:lnTo>
                    <a:pt x="121450" y="81661"/>
                  </a:lnTo>
                  <a:lnTo>
                    <a:pt x="106514" y="53301"/>
                  </a:lnTo>
                  <a:lnTo>
                    <a:pt x="89954" y="27152"/>
                  </a:lnTo>
                  <a:lnTo>
                    <a:pt x="81483" y="0"/>
                  </a:lnTo>
                  <a:lnTo>
                    <a:pt x="85140" y="27127"/>
                  </a:lnTo>
                  <a:lnTo>
                    <a:pt x="98767" y="53632"/>
                  </a:lnTo>
                  <a:lnTo>
                    <a:pt x="112293" y="81826"/>
                  </a:lnTo>
                  <a:lnTo>
                    <a:pt x="115671" y="113969"/>
                  </a:lnTo>
                  <a:lnTo>
                    <a:pt x="105537" y="135356"/>
                  </a:lnTo>
                  <a:lnTo>
                    <a:pt x="87299" y="153593"/>
                  </a:lnTo>
                  <a:lnTo>
                    <a:pt x="68224" y="175806"/>
                  </a:lnTo>
                  <a:lnTo>
                    <a:pt x="55613" y="209105"/>
                  </a:lnTo>
                  <a:lnTo>
                    <a:pt x="73329" y="180263"/>
                  </a:lnTo>
                  <a:lnTo>
                    <a:pt x="95046" y="159550"/>
                  </a:lnTo>
                  <a:lnTo>
                    <a:pt x="114401" y="140182"/>
                  </a:lnTo>
                  <a:lnTo>
                    <a:pt x="125069" y="115404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566013" y="4689270"/>
              <a:ext cx="84455" cy="153035"/>
            </a:xfrm>
            <a:custGeom>
              <a:avLst/>
              <a:gdLst/>
              <a:ahLst/>
              <a:cxnLst/>
              <a:rect l="l" t="t" r="r" b="b"/>
              <a:pathLst>
                <a:path w="84454" h="153035">
                  <a:moveTo>
                    <a:pt x="84027" y="0"/>
                  </a:moveTo>
                  <a:lnTo>
                    <a:pt x="41708" y="28036"/>
                  </a:lnTo>
                  <a:lnTo>
                    <a:pt x="12645" y="66335"/>
                  </a:lnTo>
                  <a:lnTo>
                    <a:pt x="0" y="109654"/>
                  </a:lnTo>
                  <a:lnTo>
                    <a:pt x="6938" y="152742"/>
                  </a:lnTo>
                  <a:lnTo>
                    <a:pt x="6619" y="109487"/>
                  </a:lnTo>
                  <a:lnTo>
                    <a:pt x="19969" y="69769"/>
                  </a:lnTo>
                  <a:lnTo>
                    <a:pt x="46076" y="33352"/>
                  </a:lnTo>
                  <a:lnTo>
                    <a:pt x="84027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458094" y="5002707"/>
              <a:ext cx="219710" cy="189865"/>
            </a:xfrm>
            <a:custGeom>
              <a:avLst/>
              <a:gdLst/>
              <a:ahLst/>
              <a:cxnLst/>
              <a:rect l="l" t="t" r="r" b="b"/>
              <a:pathLst>
                <a:path w="219709" h="189864">
                  <a:moveTo>
                    <a:pt x="168008" y="189712"/>
                  </a:moveTo>
                  <a:lnTo>
                    <a:pt x="142621" y="160477"/>
                  </a:lnTo>
                  <a:lnTo>
                    <a:pt x="103441" y="136779"/>
                  </a:lnTo>
                  <a:lnTo>
                    <a:pt x="61201" y="113436"/>
                  </a:lnTo>
                  <a:lnTo>
                    <a:pt x="26631" y="85267"/>
                  </a:lnTo>
                  <a:lnTo>
                    <a:pt x="15925" y="70751"/>
                  </a:lnTo>
                  <a:lnTo>
                    <a:pt x="7899" y="55613"/>
                  </a:lnTo>
                  <a:lnTo>
                    <a:pt x="2806" y="39839"/>
                  </a:lnTo>
                  <a:lnTo>
                    <a:pt x="914" y="23406"/>
                  </a:lnTo>
                  <a:lnTo>
                    <a:pt x="0" y="42354"/>
                  </a:lnTo>
                  <a:lnTo>
                    <a:pt x="18719" y="92011"/>
                  </a:lnTo>
                  <a:lnTo>
                    <a:pt x="52501" y="122034"/>
                  </a:lnTo>
                  <a:lnTo>
                    <a:pt x="94589" y="144868"/>
                  </a:lnTo>
                  <a:lnTo>
                    <a:pt x="136067" y="165696"/>
                  </a:lnTo>
                  <a:lnTo>
                    <a:pt x="168008" y="189712"/>
                  </a:lnTo>
                  <a:close/>
                </a:path>
                <a:path w="219709" h="189864">
                  <a:moveTo>
                    <a:pt x="219227" y="53403"/>
                  </a:moveTo>
                  <a:lnTo>
                    <a:pt x="160477" y="56210"/>
                  </a:lnTo>
                  <a:lnTo>
                    <a:pt x="107873" y="48590"/>
                  </a:lnTo>
                  <a:lnTo>
                    <a:pt x="61722" y="30035"/>
                  </a:lnTo>
                  <a:lnTo>
                    <a:pt x="22339" y="0"/>
                  </a:lnTo>
                  <a:lnTo>
                    <a:pt x="44602" y="25349"/>
                  </a:lnTo>
                  <a:lnTo>
                    <a:pt x="76174" y="46278"/>
                  </a:lnTo>
                  <a:lnTo>
                    <a:pt x="116306" y="59867"/>
                  </a:lnTo>
                  <a:lnTo>
                    <a:pt x="164249" y="63207"/>
                  </a:lnTo>
                  <a:lnTo>
                    <a:pt x="219227" y="53403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549419" y="5104002"/>
              <a:ext cx="118110" cy="179070"/>
            </a:xfrm>
            <a:custGeom>
              <a:avLst/>
              <a:gdLst/>
              <a:ahLst/>
              <a:cxnLst/>
              <a:rect l="l" t="t" r="r" b="b"/>
              <a:pathLst>
                <a:path w="118109" h="179070">
                  <a:moveTo>
                    <a:pt x="0" y="0"/>
                  </a:moveTo>
                  <a:lnTo>
                    <a:pt x="50739" y="27250"/>
                  </a:lnTo>
                  <a:lnTo>
                    <a:pt x="88811" y="55624"/>
                  </a:lnTo>
                  <a:lnTo>
                    <a:pt x="98926" y="79961"/>
                  </a:lnTo>
                  <a:lnTo>
                    <a:pt x="96164" y="109508"/>
                  </a:lnTo>
                  <a:lnTo>
                    <a:pt x="96972" y="142935"/>
                  </a:lnTo>
                  <a:lnTo>
                    <a:pt x="117805" y="178916"/>
                  </a:lnTo>
                  <a:lnTo>
                    <a:pt x="105055" y="140973"/>
                  </a:lnTo>
                  <a:lnTo>
                    <a:pt x="108183" y="108287"/>
                  </a:lnTo>
                  <a:lnTo>
                    <a:pt x="95046" y="47993"/>
                  </a:lnTo>
                  <a:lnTo>
                    <a:pt x="55886" y="21281"/>
                  </a:lnTo>
                  <a:lnTo>
                    <a:pt x="29391" y="9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361383" y="5191453"/>
              <a:ext cx="131445" cy="139065"/>
            </a:xfrm>
            <a:custGeom>
              <a:avLst/>
              <a:gdLst/>
              <a:ahLst/>
              <a:cxnLst/>
              <a:rect l="l" t="t" r="r" b="b"/>
              <a:pathLst>
                <a:path w="131445" h="139064">
                  <a:moveTo>
                    <a:pt x="91492" y="0"/>
                  </a:moveTo>
                  <a:lnTo>
                    <a:pt x="57583" y="8868"/>
                  </a:lnTo>
                  <a:lnTo>
                    <a:pt x="30333" y="36821"/>
                  </a:lnTo>
                  <a:lnTo>
                    <a:pt x="10789" y="81095"/>
                  </a:lnTo>
                  <a:lnTo>
                    <a:pt x="0" y="138926"/>
                  </a:lnTo>
                  <a:lnTo>
                    <a:pt x="16164" y="84444"/>
                  </a:lnTo>
                  <a:lnTo>
                    <a:pt x="37011" y="43625"/>
                  </a:lnTo>
                  <a:lnTo>
                    <a:pt x="62875" y="17452"/>
                  </a:lnTo>
                  <a:lnTo>
                    <a:pt x="94096" y="6908"/>
                  </a:lnTo>
                  <a:lnTo>
                    <a:pt x="131013" y="12979"/>
                  </a:lnTo>
                  <a:lnTo>
                    <a:pt x="91492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375849" y="5191583"/>
              <a:ext cx="116839" cy="76200"/>
            </a:xfrm>
            <a:custGeom>
              <a:avLst/>
              <a:gdLst/>
              <a:ahLst/>
              <a:cxnLst/>
              <a:rect l="l" t="t" r="r" b="b"/>
              <a:pathLst>
                <a:path w="116840" h="76200">
                  <a:moveTo>
                    <a:pt x="79109" y="0"/>
                  </a:moveTo>
                  <a:lnTo>
                    <a:pt x="46619" y="6755"/>
                  </a:lnTo>
                  <a:lnTo>
                    <a:pt x="19954" y="30793"/>
                  </a:lnTo>
                  <a:lnTo>
                    <a:pt x="0" y="69783"/>
                  </a:lnTo>
                  <a:lnTo>
                    <a:pt x="5066" y="76083"/>
                  </a:lnTo>
                  <a:lnTo>
                    <a:pt x="25703" y="39175"/>
                  </a:lnTo>
                  <a:lnTo>
                    <a:pt x="50967" y="15758"/>
                  </a:lnTo>
                  <a:lnTo>
                    <a:pt x="81149" y="6696"/>
                  </a:lnTo>
                  <a:lnTo>
                    <a:pt x="116545" y="12849"/>
                  </a:lnTo>
                  <a:lnTo>
                    <a:pt x="79109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585893" y="5368720"/>
              <a:ext cx="106680" cy="59690"/>
            </a:xfrm>
            <a:custGeom>
              <a:avLst/>
              <a:gdLst/>
              <a:ahLst/>
              <a:cxnLst/>
              <a:rect l="l" t="t" r="r" b="b"/>
              <a:pathLst>
                <a:path w="106679" h="59689">
                  <a:moveTo>
                    <a:pt x="0" y="0"/>
                  </a:moveTo>
                  <a:lnTo>
                    <a:pt x="29949" y="29518"/>
                  </a:lnTo>
                  <a:lnTo>
                    <a:pt x="60820" y="48411"/>
                  </a:lnTo>
                  <a:lnTo>
                    <a:pt x="92797" y="58423"/>
                  </a:lnTo>
                  <a:lnTo>
                    <a:pt x="106109" y="59575"/>
                  </a:lnTo>
                  <a:lnTo>
                    <a:pt x="106109" y="50629"/>
                  </a:lnTo>
                  <a:lnTo>
                    <a:pt x="94006" y="50050"/>
                  </a:lnTo>
                  <a:lnTo>
                    <a:pt x="61248" y="41455"/>
                  </a:lnTo>
                  <a:lnTo>
                    <a:pt x="29862" y="25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646562" y="4802428"/>
              <a:ext cx="45720" cy="17145"/>
            </a:xfrm>
            <a:custGeom>
              <a:avLst/>
              <a:gdLst/>
              <a:ahLst/>
              <a:cxnLst/>
              <a:rect l="l" t="t" r="r" b="b"/>
              <a:pathLst>
                <a:path w="45720" h="17145">
                  <a:moveTo>
                    <a:pt x="45427" y="0"/>
                  </a:moveTo>
                  <a:lnTo>
                    <a:pt x="43307" y="2806"/>
                  </a:lnTo>
                  <a:lnTo>
                    <a:pt x="24523" y="10071"/>
                  </a:lnTo>
                  <a:lnTo>
                    <a:pt x="0" y="5194"/>
                  </a:lnTo>
                  <a:lnTo>
                    <a:pt x="23291" y="16700"/>
                  </a:lnTo>
                  <a:lnTo>
                    <a:pt x="44602" y="11379"/>
                  </a:lnTo>
                  <a:lnTo>
                    <a:pt x="45427" y="10287"/>
                  </a:lnTo>
                  <a:lnTo>
                    <a:pt x="45427" y="10071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672138" y="5264133"/>
              <a:ext cx="20320" cy="16510"/>
            </a:xfrm>
            <a:custGeom>
              <a:avLst/>
              <a:gdLst/>
              <a:ahLst/>
              <a:cxnLst/>
              <a:rect l="l" t="t" r="r" b="b"/>
              <a:pathLst>
                <a:path w="20320" h="16510">
                  <a:moveTo>
                    <a:pt x="19862" y="0"/>
                  </a:moveTo>
                  <a:lnTo>
                    <a:pt x="0" y="16043"/>
                  </a:lnTo>
                  <a:lnTo>
                    <a:pt x="19862" y="4452"/>
                  </a:lnTo>
                  <a:lnTo>
                    <a:pt x="1986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385462" y="5290488"/>
              <a:ext cx="186690" cy="66675"/>
            </a:xfrm>
            <a:custGeom>
              <a:avLst/>
              <a:gdLst/>
              <a:ahLst/>
              <a:cxnLst/>
              <a:rect l="l" t="t" r="r" b="b"/>
              <a:pathLst>
                <a:path w="186690" h="66675">
                  <a:moveTo>
                    <a:pt x="0" y="0"/>
                  </a:moveTo>
                  <a:lnTo>
                    <a:pt x="38441" y="39382"/>
                  </a:lnTo>
                  <a:lnTo>
                    <a:pt x="82743" y="60834"/>
                  </a:lnTo>
                  <a:lnTo>
                    <a:pt x="132316" y="66151"/>
                  </a:lnTo>
                  <a:lnTo>
                    <a:pt x="186574" y="57137"/>
                  </a:lnTo>
                  <a:lnTo>
                    <a:pt x="134700" y="60500"/>
                  </a:lnTo>
                  <a:lnTo>
                    <a:pt x="86004" y="53132"/>
                  </a:lnTo>
                  <a:lnTo>
                    <a:pt x="40952" y="33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460380" y="5421473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92424" y="0"/>
                  </a:moveTo>
                  <a:lnTo>
                    <a:pt x="40466" y="32729"/>
                  </a:lnTo>
                  <a:lnTo>
                    <a:pt x="22321" y="66751"/>
                  </a:lnTo>
                  <a:lnTo>
                    <a:pt x="8947" y="112043"/>
                  </a:lnTo>
                  <a:lnTo>
                    <a:pt x="0" y="168226"/>
                  </a:lnTo>
                  <a:lnTo>
                    <a:pt x="13648" y="108874"/>
                  </a:lnTo>
                  <a:lnTo>
                    <a:pt x="32473" y="61893"/>
                  </a:lnTo>
                  <a:lnTo>
                    <a:pt x="56875" y="28239"/>
                  </a:lnTo>
                  <a:lnTo>
                    <a:pt x="87255" y="8876"/>
                  </a:lnTo>
                  <a:lnTo>
                    <a:pt x="124014" y="4765"/>
                  </a:lnTo>
                  <a:lnTo>
                    <a:pt x="167551" y="16868"/>
                  </a:lnTo>
                  <a:lnTo>
                    <a:pt x="126921" y="2044"/>
                  </a:lnTo>
                  <a:lnTo>
                    <a:pt x="9242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551541" y="5445810"/>
              <a:ext cx="140970" cy="50800"/>
            </a:xfrm>
            <a:custGeom>
              <a:avLst/>
              <a:gdLst/>
              <a:ahLst/>
              <a:cxnLst/>
              <a:rect l="l" t="t" r="r" b="b"/>
              <a:pathLst>
                <a:path w="140970" h="50800">
                  <a:moveTo>
                    <a:pt x="140449" y="40690"/>
                  </a:moveTo>
                  <a:lnTo>
                    <a:pt x="121259" y="36068"/>
                  </a:lnTo>
                  <a:lnTo>
                    <a:pt x="89916" y="23164"/>
                  </a:lnTo>
                  <a:lnTo>
                    <a:pt x="64185" y="10909"/>
                  </a:lnTo>
                  <a:lnTo>
                    <a:pt x="46697" y="4152"/>
                  </a:lnTo>
                  <a:lnTo>
                    <a:pt x="41262" y="2044"/>
                  </a:lnTo>
                  <a:lnTo>
                    <a:pt x="20205" y="0"/>
                  </a:lnTo>
                  <a:lnTo>
                    <a:pt x="0" y="8166"/>
                  </a:lnTo>
                  <a:lnTo>
                    <a:pt x="20015" y="4152"/>
                  </a:lnTo>
                  <a:lnTo>
                    <a:pt x="40157" y="8166"/>
                  </a:lnTo>
                  <a:lnTo>
                    <a:pt x="61125" y="17526"/>
                  </a:lnTo>
                  <a:lnTo>
                    <a:pt x="83756" y="29565"/>
                  </a:lnTo>
                  <a:lnTo>
                    <a:pt x="116103" y="44513"/>
                  </a:lnTo>
                  <a:lnTo>
                    <a:pt x="140449" y="50609"/>
                  </a:lnTo>
                  <a:lnTo>
                    <a:pt x="140449" y="4069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6239" y="5826135"/>
              <a:ext cx="185762" cy="10659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0435944" y="5769875"/>
              <a:ext cx="256540" cy="112395"/>
            </a:xfrm>
            <a:custGeom>
              <a:avLst/>
              <a:gdLst/>
              <a:ahLst/>
              <a:cxnLst/>
              <a:rect l="l" t="t" r="r" b="b"/>
              <a:pathLst>
                <a:path w="256540" h="112395">
                  <a:moveTo>
                    <a:pt x="256057" y="0"/>
                  </a:moveTo>
                  <a:lnTo>
                    <a:pt x="217408" y="20840"/>
                  </a:lnTo>
                  <a:lnTo>
                    <a:pt x="164345" y="42127"/>
                  </a:lnTo>
                  <a:lnTo>
                    <a:pt x="66641" y="74954"/>
                  </a:lnTo>
                  <a:lnTo>
                    <a:pt x="27951" y="91677"/>
                  </a:lnTo>
                  <a:lnTo>
                    <a:pt x="0" y="112064"/>
                  </a:lnTo>
                  <a:lnTo>
                    <a:pt x="31866" y="95634"/>
                  </a:lnTo>
                  <a:lnTo>
                    <a:pt x="70765" y="82043"/>
                  </a:lnTo>
                  <a:lnTo>
                    <a:pt x="115327" y="68130"/>
                  </a:lnTo>
                  <a:lnTo>
                    <a:pt x="164184" y="50735"/>
                  </a:lnTo>
                  <a:lnTo>
                    <a:pt x="215969" y="26695"/>
                  </a:lnTo>
                  <a:lnTo>
                    <a:pt x="256057" y="1262"/>
                  </a:lnTo>
                  <a:lnTo>
                    <a:pt x="256057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518812" y="5769976"/>
              <a:ext cx="173355" cy="78740"/>
            </a:xfrm>
            <a:custGeom>
              <a:avLst/>
              <a:gdLst/>
              <a:ahLst/>
              <a:cxnLst/>
              <a:rect l="l" t="t" r="r" b="b"/>
              <a:pathLst>
                <a:path w="173354" h="78739">
                  <a:moveTo>
                    <a:pt x="173191" y="0"/>
                  </a:moveTo>
                  <a:lnTo>
                    <a:pt x="139786" y="18300"/>
                  </a:lnTo>
                  <a:lnTo>
                    <a:pt x="91944" y="38213"/>
                  </a:lnTo>
                  <a:lnTo>
                    <a:pt x="45097" y="54371"/>
                  </a:lnTo>
                  <a:lnTo>
                    <a:pt x="1422" y="68670"/>
                  </a:lnTo>
                  <a:lnTo>
                    <a:pt x="292" y="75044"/>
                  </a:lnTo>
                  <a:lnTo>
                    <a:pt x="42519" y="64738"/>
                  </a:lnTo>
                  <a:lnTo>
                    <a:pt x="88499" y="47708"/>
                  </a:lnTo>
                  <a:lnTo>
                    <a:pt x="136842" y="24552"/>
                  </a:lnTo>
                  <a:lnTo>
                    <a:pt x="173191" y="1239"/>
                  </a:lnTo>
                  <a:lnTo>
                    <a:pt x="173191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508666" y="5585891"/>
              <a:ext cx="183515" cy="247015"/>
            </a:xfrm>
            <a:custGeom>
              <a:avLst/>
              <a:gdLst/>
              <a:ahLst/>
              <a:cxnLst/>
              <a:rect l="l" t="t" r="r" b="b"/>
              <a:pathLst>
                <a:path w="183515" h="247014">
                  <a:moveTo>
                    <a:pt x="45250" y="57645"/>
                  </a:moveTo>
                  <a:lnTo>
                    <a:pt x="38227" y="84861"/>
                  </a:lnTo>
                  <a:lnTo>
                    <a:pt x="35623" y="107835"/>
                  </a:lnTo>
                  <a:lnTo>
                    <a:pt x="34226" y="128993"/>
                  </a:lnTo>
                  <a:lnTo>
                    <a:pt x="30861" y="150774"/>
                  </a:lnTo>
                  <a:lnTo>
                    <a:pt x="23431" y="174358"/>
                  </a:lnTo>
                  <a:lnTo>
                    <a:pt x="14224" y="197319"/>
                  </a:lnTo>
                  <a:lnTo>
                    <a:pt x="5613" y="220929"/>
                  </a:lnTo>
                  <a:lnTo>
                    <a:pt x="0" y="246481"/>
                  </a:lnTo>
                  <a:lnTo>
                    <a:pt x="8712" y="221094"/>
                  </a:lnTo>
                  <a:lnTo>
                    <a:pt x="29756" y="176428"/>
                  </a:lnTo>
                  <a:lnTo>
                    <a:pt x="37528" y="153568"/>
                  </a:lnTo>
                  <a:lnTo>
                    <a:pt x="40640" y="130721"/>
                  </a:lnTo>
                  <a:lnTo>
                    <a:pt x="41503" y="83997"/>
                  </a:lnTo>
                  <a:lnTo>
                    <a:pt x="45250" y="57645"/>
                  </a:lnTo>
                  <a:close/>
                </a:path>
                <a:path w="183515" h="247014">
                  <a:moveTo>
                    <a:pt x="183324" y="0"/>
                  </a:moveTo>
                  <a:lnTo>
                    <a:pt x="176123" y="4089"/>
                  </a:lnTo>
                  <a:lnTo>
                    <a:pt x="183324" y="1638"/>
                  </a:lnTo>
                  <a:lnTo>
                    <a:pt x="183324" y="0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595089" y="5595556"/>
              <a:ext cx="97155" cy="35560"/>
            </a:xfrm>
            <a:custGeom>
              <a:avLst/>
              <a:gdLst/>
              <a:ahLst/>
              <a:cxnLst/>
              <a:rect l="l" t="t" r="r" b="b"/>
              <a:pathLst>
                <a:path w="97154" h="35560">
                  <a:moveTo>
                    <a:pt x="96913" y="18707"/>
                  </a:moveTo>
                  <a:lnTo>
                    <a:pt x="96075" y="19227"/>
                  </a:lnTo>
                  <a:lnTo>
                    <a:pt x="88874" y="23177"/>
                  </a:lnTo>
                  <a:lnTo>
                    <a:pt x="81432" y="25958"/>
                  </a:lnTo>
                  <a:lnTo>
                    <a:pt x="73558" y="26962"/>
                  </a:lnTo>
                  <a:lnTo>
                    <a:pt x="57518" y="20726"/>
                  </a:lnTo>
                  <a:lnTo>
                    <a:pt x="42710" y="8559"/>
                  </a:lnTo>
                  <a:lnTo>
                    <a:pt x="31483" y="3149"/>
                  </a:lnTo>
                  <a:lnTo>
                    <a:pt x="24942" y="0"/>
                  </a:lnTo>
                  <a:lnTo>
                    <a:pt x="0" y="4546"/>
                  </a:lnTo>
                  <a:lnTo>
                    <a:pt x="13766" y="3149"/>
                  </a:lnTo>
                  <a:lnTo>
                    <a:pt x="25374" y="6057"/>
                  </a:lnTo>
                  <a:lnTo>
                    <a:pt x="35382" y="11849"/>
                  </a:lnTo>
                  <a:lnTo>
                    <a:pt x="44348" y="19075"/>
                  </a:lnTo>
                  <a:lnTo>
                    <a:pt x="51193" y="24993"/>
                  </a:lnTo>
                  <a:lnTo>
                    <a:pt x="57988" y="30137"/>
                  </a:lnTo>
                  <a:lnTo>
                    <a:pt x="65049" y="33769"/>
                  </a:lnTo>
                  <a:lnTo>
                    <a:pt x="72644" y="35115"/>
                  </a:lnTo>
                  <a:lnTo>
                    <a:pt x="94602" y="30327"/>
                  </a:lnTo>
                  <a:lnTo>
                    <a:pt x="96913" y="28829"/>
                  </a:lnTo>
                  <a:lnTo>
                    <a:pt x="96913" y="26962"/>
                  </a:lnTo>
                  <a:lnTo>
                    <a:pt x="96913" y="18707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691531" y="4903088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469" y="0"/>
                  </a:moveTo>
                  <a:lnTo>
                    <a:pt x="0" y="1649"/>
                  </a:lnTo>
                  <a:lnTo>
                    <a:pt x="469" y="2715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608043" y="5009094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4" h="21589">
                  <a:moveTo>
                    <a:pt x="18782" y="0"/>
                  </a:moveTo>
                  <a:lnTo>
                    <a:pt x="11849" y="0"/>
                  </a:lnTo>
                  <a:lnTo>
                    <a:pt x="7225" y="2298"/>
                  </a:lnTo>
                  <a:lnTo>
                    <a:pt x="0" y="11645"/>
                  </a:lnTo>
                  <a:lnTo>
                    <a:pt x="6082" y="21386"/>
                  </a:lnTo>
                  <a:lnTo>
                    <a:pt x="14897" y="21349"/>
                  </a:lnTo>
                  <a:lnTo>
                    <a:pt x="25819" y="10896"/>
                  </a:lnTo>
                  <a:lnTo>
                    <a:pt x="21374" y="1206"/>
                  </a:lnTo>
                  <a:lnTo>
                    <a:pt x="18782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393401" y="5384063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12481" y="0"/>
                  </a:moveTo>
                  <a:lnTo>
                    <a:pt x="0" y="18087"/>
                  </a:lnTo>
                  <a:lnTo>
                    <a:pt x="2981" y="23341"/>
                  </a:lnTo>
                  <a:lnTo>
                    <a:pt x="4366" y="24344"/>
                  </a:lnTo>
                  <a:lnTo>
                    <a:pt x="5826" y="24789"/>
                  </a:lnTo>
                  <a:lnTo>
                    <a:pt x="12799" y="24789"/>
                  </a:lnTo>
                  <a:lnTo>
                    <a:pt x="18298" y="18502"/>
                  </a:lnTo>
                  <a:lnTo>
                    <a:pt x="20253" y="535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560327" y="4830686"/>
              <a:ext cx="16510" cy="15875"/>
            </a:xfrm>
            <a:custGeom>
              <a:avLst/>
              <a:gdLst/>
              <a:ahLst/>
              <a:cxnLst/>
              <a:rect l="l" t="t" r="r" b="b"/>
              <a:pathLst>
                <a:path w="16509" h="15875">
                  <a:moveTo>
                    <a:pt x="5689" y="0"/>
                  </a:moveTo>
                  <a:lnTo>
                    <a:pt x="4445" y="367"/>
                  </a:lnTo>
                  <a:lnTo>
                    <a:pt x="330" y="3378"/>
                  </a:lnTo>
                  <a:lnTo>
                    <a:pt x="0" y="8166"/>
                  </a:lnTo>
                  <a:lnTo>
                    <a:pt x="4419" y="14223"/>
                  </a:lnTo>
                  <a:lnTo>
                    <a:pt x="7010" y="15532"/>
                  </a:lnTo>
                  <a:lnTo>
                    <a:pt x="10745" y="15532"/>
                  </a:lnTo>
                  <a:lnTo>
                    <a:pt x="12002" y="15175"/>
                  </a:lnTo>
                  <a:lnTo>
                    <a:pt x="16117" y="12178"/>
                  </a:lnTo>
                  <a:lnTo>
                    <a:pt x="16447" y="7377"/>
                  </a:lnTo>
                  <a:lnTo>
                    <a:pt x="13081" y="2754"/>
                  </a:lnTo>
                  <a:lnTo>
                    <a:pt x="11329" y="1370"/>
                  </a:lnTo>
                  <a:lnTo>
                    <a:pt x="12623" y="11327"/>
                  </a:lnTo>
                  <a:lnTo>
                    <a:pt x="11049" y="7682"/>
                  </a:lnTo>
                  <a:lnTo>
                    <a:pt x="8699" y="214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0569028" y="4830902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0" y="0"/>
                  </a:moveTo>
                  <a:lnTo>
                    <a:pt x="1054" y="3759"/>
                  </a:lnTo>
                  <a:lnTo>
                    <a:pt x="2349" y="7467"/>
                  </a:lnTo>
                  <a:lnTo>
                    <a:pt x="3924" y="11125"/>
                  </a:lnTo>
                  <a:lnTo>
                    <a:pt x="2933" y="4445"/>
                  </a:lnTo>
                  <a:lnTo>
                    <a:pt x="2627" y="1154"/>
                  </a:lnTo>
                  <a:lnTo>
                    <a:pt x="901" y="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604449" y="4859412"/>
              <a:ext cx="19685" cy="17145"/>
            </a:xfrm>
            <a:custGeom>
              <a:avLst/>
              <a:gdLst/>
              <a:ahLst/>
              <a:cxnLst/>
              <a:rect l="l" t="t" r="r" b="b"/>
              <a:pathLst>
                <a:path w="19684" h="17145">
                  <a:moveTo>
                    <a:pt x="3886" y="0"/>
                  </a:moveTo>
                  <a:lnTo>
                    <a:pt x="341" y="2679"/>
                  </a:lnTo>
                  <a:lnTo>
                    <a:pt x="0" y="8255"/>
                  </a:lnTo>
                  <a:lnTo>
                    <a:pt x="5194" y="15379"/>
                  </a:lnTo>
                  <a:lnTo>
                    <a:pt x="8254" y="16954"/>
                  </a:lnTo>
                  <a:lnTo>
                    <a:pt x="12660" y="16954"/>
                  </a:lnTo>
                  <a:lnTo>
                    <a:pt x="14147" y="16510"/>
                  </a:lnTo>
                  <a:lnTo>
                    <a:pt x="18465" y="13360"/>
                  </a:lnTo>
                  <a:lnTo>
                    <a:pt x="19215" y="8966"/>
                  </a:lnTo>
                  <a:lnTo>
                    <a:pt x="17437" y="5041"/>
                  </a:lnTo>
                  <a:lnTo>
                    <a:pt x="12953" y="3975"/>
                  </a:lnTo>
                  <a:lnTo>
                    <a:pt x="8431" y="2324"/>
                  </a:lnTo>
                  <a:lnTo>
                    <a:pt x="388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608333" y="4858003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7226" y="0"/>
                  </a:moveTo>
                  <a:lnTo>
                    <a:pt x="2806" y="0"/>
                  </a:lnTo>
                  <a:lnTo>
                    <a:pt x="1333" y="430"/>
                  </a:lnTo>
                  <a:lnTo>
                    <a:pt x="0" y="1408"/>
                  </a:lnTo>
                  <a:lnTo>
                    <a:pt x="4533" y="3732"/>
                  </a:lnTo>
                  <a:lnTo>
                    <a:pt x="9055" y="5383"/>
                  </a:lnTo>
                  <a:lnTo>
                    <a:pt x="13550" y="6451"/>
                  </a:lnTo>
                  <a:lnTo>
                    <a:pt x="12357" y="4394"/>
                  </a:lnTo>
                  <a:lnTo>
                    <a:pt x="10286" y="1562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601858" y="4911915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13449" y="8013"/>
                  </a:moveTo>
                  <a:lnTo>
                    <a:pt x="12954" y="4305"/>
                  </a:lnTo>
                  <a:lnTo>
                    <a:pt x="8966" y="647"/>
                  </a:lnTo>
                  <a:lnTo>
                    <a:pt x="7264" y="0"/>
                  </a:lnTo>
                  <a:lnTo>
                    <a:pt x="4267" y="0"/>
                  </a:lnTo>
                  <a:lnTo>
                    <a:pt x="2946" y="508"/>
                  </a:lnTo>
                  <a:lnTo>
                    <a:pt x="0" y="3708"/>
                  </a:lnTo>
                  <a:lnTo>
                    <a:pt x="482" y="7416"/>
                  </a:lnTo>
                  <a:lnTo>
                    <a:pt x="4483" y="11074"/>
                  </a:lnTo>
                  <a:lnTo>
                    <a:pt x="6184" y="11722"/>
                  </a:lnTo>
                  <a:lnTo>
                    <a:pt x="9182" y="11722"/>
                  </a:lnTo>
                  <a:lnTo>
                    <a:pt x="10502" y="11226"/>
                  </a:lnTo>
                  <a:lnTo>
                    <a:pt x="13449" y="8013"/>
                  </a:lnTo>
                  <a:close/>
                </a:path>
                <a:path w="34925" h="52070">
                  <a:moveTo>
                    <a:pt x="34848" y="46710"/>
                  </a:moveTo>
                  <a:lnTo>
                    <a:pt x="34226" y="41973"/>
                  </a:lnTo>
                  <a:lnTo>
                    <a:pt x="29121" y="37274"/>
                  </a:lnTo>
                  <a:lnTo>
                    <a:pt x="26936" y="36449"/>
                  </a:lnTo>
                  <a:lnTo>
                    <a:pt x="23101" y="36449"/>
                  </a:lnTo>
                  <a:lnTo>
                    <a:pt x="21412" y="37096"/>
                  </a:lnTo>
                  <a:lnTo>
                    <a:pt x="17640" y="41198"/>
                  </a:lnTo>
                  <a:lnTo>
                    <a:pt x="18262" y="45961"/>
                  </a:lnTo>
                  <a:lnTo>
                    <a:pt x="23368" y="50647"/>
                  </a:lnTo>
                  <a:lnTo>
                    <a:pt x="25539" y="51473"/>
                  </a:lnTo>
                  <a:lnTo>
                    <a:pt x="29375" y="51473"/>
                  </a:lnTo>
                  <a:lnTo>
                    <a:pt x="31076" y="50825"/>
                  </a:lnTo>
                  <a:lnTo>
                    <a:pt x="34848" y="4671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497109" y="4949989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79" h="21589">
                  <a:moveTo>
                    <a:pt x="8699" y="304"/>
                  </a:moveTo>
                  <a:lnTo>
                    <a:pt x="7848" y="101"/>
                  </a:lnTo>
                  <a:lnTo>
                    <a:pt x="6997" y="0"/>
                  </a:lnTo>
                  <a:lnTo>
                    <a:pt x="4673" y="0"/>
                  </a:lnTo>
                  <a:lnTo>
                    <a:pt x="3352" y="381"/>
                  </a:lnTo>
                  <a:lnTo>
                    <a:pt x="927" y="2730"/>
                  </a:lnTo>
                  <a:lnTo>
                    <a:pt x="0" y="7848"/>
                  </a:lnTo>
                  <a:lnTo>
                    <a:pt x="635" y="12496"/>
                  </a:lnTo>
                  <a:lnTo>
                    <a:pt x="3086" y="8026"/>
                  </a:lnTo>
                  <a:lnTo>
                    <a:pt x="5816" y="4000"/>
                  </a:lnTo>
                  <a:lnTo>
                    <a:pt x="8699" y="304"/>
                  </a:lnTo>
                  <a:close/>
                </a:path>
                <a:path w="17779" h="21589">
                  <a:moveTo>
                    <a:pt x="17284" y="13944"/>
                  </a:moveTo>
                  <a:lnTo>
                    <a:pt x="16522" y="6692"/>
                  </a:lnTo>
                  <a:lnTo>
                    <a:pt x="16129" y="5638"/>
                  </a:lnTo>
                  <a:lnTo>
                    <a:pt x="15532" y="4711"/>
                  </a:lnTo>
                  <a:lnTo>
                    <a:pt x="11176" y="8991"/>
                  </a:lnTo>
                  <a:lnTo>
                    <a:pt x="6946" y="13639"/>
                  </a:lnTo>
                  <a:lnTo>
                    <a:pt x="3073" y="18884"/>
                  </a:lnTo>
                  <a:lnTo>
                    <a:pt x="3733" y="19697"/>
                  </a:lnTo>
                  <a:lnTo>
                    <a:pt x="4533" y="20332"/>
                  </a:lnTo>
                  <a:lnTo>
                    <a:pt x="6299" y="21018"/>
                  </a:lnTo>
                  <a:lnTo>
                    <a:pt x="7112" y="21170"/>
                  </a:lnTo>
                  <a:lnTo>
                    <a:pt x="13258" y="21170"/>
                  </a:lnTo>
                  <a:lnTo>
                    <a:pt x="17284" y="13944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497756" y="4950293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40" h="19050">
                  <a:moveTo>
                    <a:pt x="8063" y="0"/>
                  </a:moveTo>
                  <a:lnTo>
                    <a:pt x="5167" y="3695"/>
                  </a:lnTo>
                  <a:lnTo>
                    <a:pt x="2451" y="7721"/>
                  </a:lnTo>
                  <a:lnTo>
                    <a:pt x="0" y="12192"/>
                  </a:lnTo>
                  <a:lnTo>
                    <a:pt x="328" y="14643"/>
                  </a:lnTo>
                  <a:lnTo>
                    <a:pt x="1103" y="16967"/>
                  </a:lnTo>
                  <a:lnTo>
                    <a:pt x="2437" y="18580"/>
                  </a:lnTo>
                  <a:lnTo>
                    <a:pt x="6310" y="13335"/>
                  </a:lnTo>
                  <a:lnTo>
                    <a:pt x="10539" y="8686"/>
                  </a:lnTo>
                  <a:lnTo>
                    <a:pt x="14883" y="4405"/>
                  </a:lnTo>
                  <a:lnTo>
                    <a:pt x="13384" y="2108"/>
                  </a:lnTo>
                  <a:lnTo>
                    <a:pt x="10679" y="595"/>
                  </a:lnTo>
                  <a:lnTo>
                    <a:pt x="8063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0512702" y="5008029"/>
              <a:ext cx="19685" cy="20320"/>
            </a:xfrm>
            <a:custGeom>
              <a:avLst/>
              <a:gdLst/>
              <a:ahLst/>
              <a:cxnLst/>
              <a:rect l="l" t="t" r="r" b="b"/>
              <a:pathLst>
                <a:path w="19684" h="20320">
                  <a:moveTo>
                    <a:pt x="8610" y="0"/>
                  </a:moveTo>
                  <a:lnTo>
                    <a:pt x="3390" y="0"/>
                  </a:lnTo>
                  <a:lnTo>
                    <a:pt x="647" y="3378"/>
                  </a:lnTo>
                  <a:lnTo>
                    <a:pt x="0" y="14146"/>
                  </a:lnTo>
                  <a:lnTo>
                    <a:pt x="2273" y="19429"/>
                  </a:lnTo>
                  <a:lnTo>
                    <a:pt x="8675" y="19798"/>
                  </a:lnTo>
                  <a:lnTo>
                    <a:pt x="14109" y="19798"/>
                  </a:lnTo>
                  <a:lnTo>
                    <a:pt x="18809" y="15899"/>
                  </a:lnTo>
                  <a:lnTo>
                    <a:pt x="19457" y="5118"/>
                  </a:lnTo>
                  <a:lnTo>
                    <a:pt x="15101" y="367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0516500" y="4914455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5">
                  <a:moveTo>
                    <a:pt x="5905" y="0"/>
                  </a:moveTo>
                  <a:lnTo>
                    <a:pt x="3771" y="0"/>
                  </a:lnTo>
                  <a:lnTo>
                    <a:pt x="2451" y="507"/>
                  </a:lnTo>
                  <a:lnTo>
                    <a:pt x="304" y="2830"/>
                  </a:lnTo>
                  <a:lnTo>
                    <a:pt x="0" y="4685"/>
                  </a:lnTo>
                  <a:lnTo>
                    <a:pt x="507" y="6476"/>
                  </a:lnTo>
                  <a:lnTo>
                    <a:pt x="5168" y="2462"/>
                  </a:lnTo>
                  <a:lnTo>
                    <a:pt x="7391" y="392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0517008" y="491484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6883" y="0"/>
                  </a:moveTo>
                  <a:lnTo>
                    <a:pt x="0" y="6083"/>
                  </a:lnTo>
                  <a:lnTo>
                    <a:pt x="341" y="7289"/>
                  </a:lnTo>
                  <a:lnTo>
                    <a:pt x="1054" y="8458"/>
                  </a:lnTo>
                  <a:lnTo>
                    <a:pt x="3467" y="10680"/>
                  </a:lnTo>
                  <a:lnTo>
                    <a:pt x="5167" y="11328"/>
                  </a:lnTo>
                  <a:lnTo>
                    <a:pt x="8177" y="11328"/>
                  </a:lnTo>
                  <a:lnTo>
                    <a:pt x="9499" y="10820"/>
                  </a:lnTo>
                  <a:lnTo>
                    <a:pt x="12433" y="7620"/>
                  </a:lnTo>
                  <a:lnTo>
                    <a:pt x="11949" y="3911"/>
                  </a:lnTo>
                  <a:lnTo>
                    <a:pt x="8596" y="824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0490763" y="4849355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13558" y="0"/>
                  </a:moveTo>
                  <a:lnTo>
                    <a:pt x="5252" y="0"/>
                  </a:lnTo>
                  <a:lnTo>
                    <a:pt x="1480" y="1471"/>
                  </a:lnTo>
                  <a:lnTo>
                    <a:pt x="361" y="3745"/>
                  </a:lnTo>
                  <a:lnTo>
                    <a:pt x="0" y="9123"/>
                  </a:lnTo>
                  <a:lnTo>
                    <a:pt x="2108" y="16433"/>
                  </a:lnTo>
                  <a:lnTo>
                    <a:pt x="6313" y="22927"/>
                  </a:lnTo>
                  <a:lnTo>
                    <a:pt x="12555" y="25867"/>
                  </a:lnTo>
                  <a:lnTo>
                    <a:pt x="21203" y="25867"/>
                  </a:lnTo>
                  <a:lnTo>
                    <a:pt x="23909" y="13651"/>
                  </a:lnTo>
                  <a:lnTo>
                    <a:pt x="18130" y="1650"/>
                  </a:lnTo>
                  <a:lnTo>
                    <a:pt x="13558" y="0"/>
                  </a:lnTo>
                  <a:close/>
                </a:path>
              </a:pathLst>
            </a:custGeom>
            <a:solidFill>
              <a:srgbClr val="DC92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550599" y="49449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0629" y="0"/>
                  </a:moveTo>
                  <a:lnTo>
                    <a:pt x="4927" y="0"/>
                  </a:lnTo>
                  <a:lnTo>
                    <a:pt x="2349" y="1016"/>
                  </a:lnTo>
                  <a:lnTo>
                    <a:pt x="0" y="5753"/>
                  </a:lnTo>
                  <a:lnTo>
                    <a:pt x="3632" y="17501"/>
                  </a:lnTo>
                  <a:lnTo>
                    <a:pt x="15836" y="17730"/>
                  </a:lnTo>
                  <a:lnTo>
                    <a:pt x="17705" y="9348"/>
                  </a:lnTo>
                  <a:lnTo>
                    <a:pt x="13742" y="1130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0631487" y="4915038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9309" y="0"/>
                  </a:moveTo>
                  <a:lnTo>
                    <a:pt x="5472" y="0"/>
                  </a:lnTo>
                  <a:lnTo>
                    <a:pt x="3770" y="647"/>
                  </a:lnTo>
                  <a:lnTo>
                    <a:pt x="0" y="4762"/>
                  </a:lnTo>
                  <a:lnTo>
                    <a:pt x="621" y="9500"/>
                  </a:lnTo>
                  <a:lnTo>
                    <a:pt x="5713" y="14187"/>
                  </a:lnTo>
                  <a:lnTo>
                    <a:pt x="7912" y="15012"/>
                  </a:lnTo>
                  <a:lnTo>
                    <a:pt x="11747" y="15012"/>
                  </a:lnTo>
                  <a:lnTo>
                    <a:pt x="13436" y="14364"/>
                  </a:lnTo>
                  <a:lnTo>
                    <a:pt x="17208" y="10262"/>
                  </a:lnTo>
                  <a:lnTo>
                    <a:pt x="16598" y="5511"/>
                  </a:lnTo>
                  <a:lnTo>
                    <a:pt x="11493" y="825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413326" y="4933148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4">
                  <a:moveTo>
                    <a:pt x="15556" y="0"/>
                  </a:moveTo>
                  <a:lnTo>
                    <a:pt x="9422" y="0"/>
                  </a:lnTo>
                  <a:lnTo>
                    <a:pt x="4596" y="3568"/>
                  </a:lnTo>
                  <a:lnTo>
                    <a:pt x="0" y="13957"/>
                  </a:lnTo>
                  <a:lnTo>
                    <a:pt x="6615" y="20943"/>
                  </a:lnTo>
                  <a:lnTo>
                    <a:pt x="11492" y="20854"/>
                  </a:lnTo>
                  <a:lnTo>
                    <a:pt x="14286" y="20143"/>
                  </a:lnTo>
                  <a:lnTo>
                    <a:pt x="18834" y="14071"/>
                  </a:lnTo>
                  <a:lnTo>
                    <a:pt x="19823" y="8623"/>
                  </a:lnTo>
                  <a:lnTo>
                    <a:pt x="19176" y="3098"/>
                  </a:lnTo>
                  <a:lnTo>
                    <a:pt x="17359" y="722"/>
                  </a:lnTo>
                  <a:lnTo>
                    <a:pt x="15556" y="0"/>
                  </a:lnTo>
                  <a:close/>
                </a:path>
              </a:pathLst>
            </a:custGeom>
            <a:solidFill>
              <a:srgbClr val="D090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432680" y="4936604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0" y="0"/>
                  </a:moveTo>
                  <a:lnTo>
                    <a:pt x="469" y="5156"/>
                  </a:lnTo>
                  <a:lnTo>
                    <a:pt x="812" y="3289"/>
                  </a:lnTo>
                  <a:lnTo>
                    <a:pt x="723" y="1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352620" y="5244933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5" h="22225">
                  <a:moveTo>
                    <a:pt x="11455" y="0"/>
                  </a:moveTo>
                  <a:lnTo>
                    <a:pt x="5905" y="3771"/>
                  </a:lnTo>
                  <a:lnTo>
                    <a:pt x="0" y="10947"/>
                  </a:lnTo>
                  <a:lnTo>
                    <a:pt x="3530" y="20472"/>
                  </a:lnTo>
                  <a:lnTo>
                    <a:pt x="6921" y="22085"/>
                  </a:lnTo>
                  <a:lnTo>
                    <a:pt x="15036" y="22085"/>
                  </a:lnTo>
                  <a:lnTo>
                    <a:pt x="19861" y="20053"/>
                  </a:lnTo>
                  <a:lnTo>
                    <a:pt x="23215" y="16421"/>
                  </a:lnTo>
                  <a:lnTo>
                    <a:pt x="15278" y="5753"/>
                  </a:lnTo>
                  <a:lnTo>
                    <a:pt x="1145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0364088" y="5242331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673" y="0"/>
                  </a:moveTo>
                  <a:lnTo>
                    <a:pt x="2373" y="989"/>
                  </a:lnTo>
                  <a:lnTo>
                    <a:pt x="0" y="2602"/>
                  </a:lnTo>
                  <a:lnTo>
                    <a:pt x="7734" y="13829"/>
                  </a:lnTo>
                  <a:lnTo>
                    <a:pt x="11747" y="19010"/>
                  </a:lnTo>
                  <a:lnTo>
                    <a:pt x="14452" y="11898"/>
                  </a:lnTo>
                  <a:lnTo>
                    <a:pt x="14235" y="6134"/>
                  </a:lnTo>
                  <a:lnTo>
                    <a:pt x="10082" y="240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375695" y="52542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832" y="0"/>
                  </a:moveTo>
                  <a:lnTo>
                    <a:pt x="0" y="7504"/>
                  </a:lnTo>
                  <a:lnTo>
                    <a:pt x="165" y="7339"/>
                  </a:lnTo>
                  <a:lnTo>
                    <a:pt x="283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0375937" y="525429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589" y="0"/>
                  </a:moveTo>
                  <a:lnTo>
                    <a:pt x="773" y="4660"/>
                  </a:lnTo>
                  <a:lnTo>
                    <a:pt x="0" y="7188"/>
                  </a:lnTo>
                  <a:lnTo>
                    <a:pt x="1992" y="4965"/>
                  </a:lnTo>
                  <a:lnTo>
                    <a:pt x="2665" y="2501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0534585" y="5061432"/>
              <a:ext cx="17780" cy="17145"/>
            </a:xfrm>
            <a:custGeom>
              <a:avLst/>
              <a:gdLst/>
              <a:ahLst/>
              <a:cxnLst/>
              <a:rect l="l" t="t" r="r" b="b"/>
              <a:pathLst>
                <a:path w="17779" h="17145">
                  <a:moveTo>
                    <a:pt x="4978" y="0"/>
                  </a:moveTo>
                  <a:lnTo>
                    <a:pt x="0" y="1738"/>
                  </a:lnTo>
                  <a:lnTo>
                    <a:pt x="63" y="9638"/>
                  </a:lnTo>
                  <a:lnTo>
                    <a:pt x="4889" y="15962"/>
                  </a:lnTo>
                  <a:lnTo>
                    <a:pt x="7073" y="16686"/>
                  </a:lnTo>
                  <a:lnTo>
                    <a:pt x="12750" y="16686"/>
                  </a:lnTo>
                  <a:lnTo>
                    <a:pt x="16282" y="14858"/>
                  </a:lnTo>
                  <a:lnTo>
                    <a:pt x="17349" y="10742"/>
                  </a:lnTo>
                  <a:lnTo>
                    <a:pt x="15495" y="6158"/>
                  </a:lnTo>
                  <a:lnTo>
                    <a:pt x="12650" y="2995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0539565" y="5051894"/>
              <a:ext cx="53975" cy="12700"/>
            </a:xfrm>
            <a:custGeom>
              <a:avLst/>
              <a:gdLst/>
              <a:ahLst/>
              <a:cxnLst/>
              <a:rect l="l" t="t" r="r" b="b"/>
              <a:pathLst>
                <a:path w="53975" h="12700">
                  <a:moveTo>
                    <a:pt x="7658" y="12522"/>
                  </a:moveTo>
                  <a:lnTo>
                    <a:pt x="5969" y="10617"/>
                  </a:lnTo>
                  <a:lnTo>
                    <a:pt x="3886" y="9220"/>
                  </a:lnTo>
                  <a:lnTo>
                    <a:pt x="1765" y="9220"/>
                  </a:lnTo>
                  <a:lnTo>
                    <a:pt x="0" y="9537"/>
                  </a:lnTo>
                  <a:lnTo>
                    <a:pt x="7658" y="12522"/>
                  </a:lnTo>
                  <a:close/>
                </a:path>
                <a:path w="53975" h="12700">
                  <a:moveTo>
                    <a:pt x="53416" y="4762"/>
                  </a:moveTo>
                  <a:lnTo>
                    <a:pt x="53378" y="3390"/>
                  </a:lnTo>
                  <a:lnTo>
                    <a:pt x="52539" y="2171"/>
                  </a:lnTo>
                  <a:lnTo>
                    <a:pt x="49974" y="469"/>
                  </a:lnTo>
                  <a:lnTo>
                    <a:pt x="48704" y="0"/>
                  </a:lnTo>
                  <a:lnTo>
                    <a:pt x="46266" y="0"/>
                  </a:lnTo>
                  <a:lnTo>
                    <a:pt x="45123" y="508"/>
                  </a:lnTo>
                  <a:lnTo>
                    <a:pt x="43764" y="2692"/>
                  </a:lnTo>
                  <a:lnTo>
                    <a:pt x="43599" y="3200"/>
                  </a:lnTo>
                  <a:lnTo>
                    <a:pt x="53416" y="4762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0582516" y="5055095"/>
              <a:ext cx="10795" cy="6985"/>
            </a:xfrm>
            <a:custGeom>
              <a:avLst/>
              <a:gdLst/>
              <a:ahLst/>
              <a:cxnLst/>
              <a:rect l="l" t="t" r="r" b="b"/>
              <a:pathLst>
                <a:path w="10795" h="6985">
                  <a:moveTo>
                    <a:pt x="659" y="0"/>
                  </a:moveTo>
                  <a:lnTo>
                    <a:pt x="0" y="2132"/>
                  </a:lnTo>
                  <a:lnTo>
                    <a:pt x="659" y="4494"/>
                  </a:lnTo>
                  <a:lnTo>
                    <a:pt x="3364" y="6272"/>
                  </a:lnTo>
                  <a:lnTo>
                    <a:pt x="4304" y="6526"/>
                  </a:lnTo>
                  <a:lnTo>
                    <a:pt x="6920" y="6526"/>
                  </a:lnTo>
                  <a:lnTo>
                    <a:pt x="8596" y="5688"/>
                  </a:lnTo>
                  <a:lnTo>
                    <a:pt x="10209" y="3237"/>
                  </a:lnTo>
                  <a:lnTo>
                    <a:pt x="10476" y="2373"/>
                  </a:lnTo>
                  <a:lnTo>
                    <a:pt x="10463" y="156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0528984" y="5137188"/>
              <a:ext cx="17780" cy="11430"/>
            </a:xfrm>
            <a:custGeom>
              <a:avLst/>
              <a:gdLst/>
              <a:ahLst/>
              <a:cxnLst/>
              <a:rect l="l" t="t" r="r" b="b"/>
              <a:pathLst>
                <a:path w="17779" h="11429">
                  <a:moveTo>
                    <a:pt x="3048" y="0"/>
                  </a:moveTo>
                  <a:lnTo>
                    <a:pt x="1663" y="1548"/>
                  </a:lnTo>
                  <a:lnTo>
                    <a:pt x="0" y="7607"/>
                  </a:lnTo>
                  <a:lnTo>
                    <a:pt x="5664" y="11137"/>
                  </a:lnTo>
                  <a:lnTo>
                    <a:pt x="12598" y="11061"/>
                  </a:lnTo>
                  <a:lnTo>
                    <a:pt x="15341" y="10464"/>
                  </a:lnTo>
                  <a:lnTo>
                    <a:pt x="16803" y="9131"/>
                  </a:lnTo>
                  <a:lnTo>
                    <a:pt x="17754" y="7480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0532032" y="5134267"/>
              <a:ext cx="17145" cy="10795"/>
            </a:xfrm>
            <a:custGeom>
              <a:avLst/>
              <a:gdLst/>
              <a:ahLst/>
              <a:cxnLst/>
              <a:rect l="l" t="t" r="r" b="b"/>
              <a:pathLst>
                <a:path w="17145" h="10795">
                  <a:moveTo>
                    <a:pt x="11874" y="0"/>
                  </a:moveTo>
                  <a:lnTo>
                    <a:pt x="6286" y="0"/>
                  </a:lnTo>
                  <a:lnTo>
                    <a:pt x="2284" y="888"/>
                  </a:lnTo>
                  <a:lnTo>
                    <a:pt x="0" y="2920"/>
                  </a:lnTo>
                  <a:lnTo>
                    <a:pt x="14706" y="10401"/>
                  </a:lnTo>
                  <a:lnTo>
                    <a:pt x="16573" y="7150"/>
                  </a:lnTo>
                  <a:lnTo>
                    <a:pt x="16535" y="2640"/>
                  </a:lnTo>
                  <a:lnTo>
                    <a:pt x="13830" y="406"/>
                  </a:lnTo>
                  <a:lnTo>
                    <a:pt x="11874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0462679" y="5075148"/>
              <a:ext cx="21590" cy="19050"/>
            </a:xfrm>
            <a:custGeom>
              <a:avLst/>
              <a:gdLst/>
              <a:ahLst/>
              <a:cxnLst/>
              <a:rect l="l" t="t" r="r" b="b"/>
              <a:pathLst>
                <a:path w="21590" h="19050">
                  <a:moveTo>
                    <a:pt x="13398" y="18592"/>
                  </a:moveTo>
                  <a:lnTo>
                    <a:pt x="9664" y="13550"/>
                  </a:lnTo>
                  <a:lnTo>
                    <a:pt x="6489" y="8305"/>
                  </a:lnTo>
                  <a:lnTo>
                    <a:pt x="3873" y="2870"/>
                  </a:lnTo>
                  <a:lnTo>
                    <a:pt x="2400" y="4356"/>
                  </a:lnTo>
                  <a:lnTo>
                    <a:pt x="1358" y="6311"/>
                  </a:lnTo>
                  <a:lnTo>
                    <a:pt x="0" y="14211"/>
                  </a:lnTo>
                  <a:lnTo>
                    <a:pt x="3086" y="17576"/>
                  </a:lnTo>
                  <a:lnTo>
                    <a:pt x="9448" y="18669"/>
                  </a:lnTo>
                  <a:lnTo>
                    <a:pt x="10388" y="18745"/>
                  </a:lnTo>
                  <a:lnTo>
                    <a:pt x="12014" y="18745"/>
                  </a:lnTo>
                  <a:lnTo>
                    <a:pt x="12712" y="18694"/>
                  </a:lnTo>
                  <a:lnTo>
                    <a:pt x="13398" y="18592"/>
                  </a:lnTo>
                  <a:close/>
                </a:path>
                <a:path w="21590" h="19050">
                  <a:moveTo>
                    <a:pt x="20993" y="5803"/>
                  </a:moveTo>
                  <a:lnTo>
                    <a:pt x="17665" y="889"/>
                  </a:lnTo>
                  <a:lnTo>
                    <a:pt x="12471" y="0"/>
                  </a:lnTo>
                  <a:lnTo>
                    <a:pt x="14897" y="3746"/>
                  </a:lnTo>
                  <a:lnTo>
                    <a:pt x="17627" y="7429"/>
                  </a:lnTo>
                  <a:lnTo>
                    <a:pt x="20574" y="11061"/>
                  </a:lnTo>
                  <a:lnTo>
                    <a:pt x="20993" y="5803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466552" y="5075034"/>
              <a:ext cx="17145" cy="19050"/>
            </a:xfrm>
            <a:custGeom>
              <a:avLst/>
              <a:gdLst/>
              <a:ahLst/>
              <a:cxnLst/>
              <a:rect l="l" t="t" r="r" b="b"/>
              <a:pathLst>
                <a:path w="17145" h="19050">
                  <a:moveTo>
                    <a:pt x="4367" y="0"/>
                  </a:moveTo>
                  <a:lnTo>
                    <a:pt x="1852" y="1116"/>
                  </a:lnTo>
                  <a:lnTo>
                    <a:pt x="0" y="2983"/>
                  </a:lnTo>
                  <a:lnTo>
                    <a:pt x="2614" y="8431"/>
                  </a:lnTo>
                  <a:lnTo>
                    <a:pt x="5802" y="13663"/>
                  </a:lnTo>
                  <a:lnTo>
                    <a:pt x="9523" y="18705"/>
                  </a:lnTo>
                  <a:lnTo>
                    <a:pt x="13028" y="18160"/>
                  </a:lnTo>
                  <a:lnTo>
                    <a:pt x="15911" y="16153"/>
                  </a:lnTo>
                  <a:lnTo>
                    <a:pt x="16711" y="11187"/>
                  </a:lnTo>
                  <a:lnTo>
                    <a:pt x="11022" y="3859"/>
                  </a:lnTo>
                  <a:lnTo>
                    <a:pt x="8558" y="126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604461" y="5066093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330" y="0"/>
                  </a:moveTo>
                  <a:lnTo>
                    <a:pt x="0" y="1217"/>
                  </a:lnTo>
                  <a:lnTo>
                    <a:pt x="101" y="2487"/>
                  </a:lnTo>
                  <a:lnTo>
                    <a:pt x="1611" y="5256"/>
                  </a:lnTo>
                  <a:lnTo>
                    <a:pt x="3416" y="6158"/>
                  </a:lnTo>
                  <a:lnTo>
                    <a:pt x="6553" y="6158"/>
                  </a:lnTo>
                  <a:lnTo>
                    <a:pt x="7772" y="5853"/>
                  </a:lnTo>
                  <a:lnTo>
                    <a:pt x="11047" y="4062"/>
                  </a:lnTo>
                  <a:lnTo>
                    <a:pt x="12357" y="2043"/>
                  </a:lnTo>
                  <a:lnTo>
                    <a:pt x="12495" y="36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604791" y="5061013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8889" y="0"/>
                  </a:moveTo>
                  <a:lnTo>
                    <a:pt x="5753" y="0"/>
                  </a:lnTo>
                  <a:lnTo>
                    <a:pt x="4545" y="292"/>
                  </a:lnTo>
                  <a:lnTo>
                    <a:pt x="1650" y="1892"/>
                  </a:lnTo>
                  <a:lnTo>
                    <a:pt x="443" y="3454"/>
                  </a:lnTo>
                  <a:lnTo>
                    <a:pt x="0" y="5092"/>
                  </a:lnTo>
                  <a:lnTo>
                    <a:pt x="12165" y="5130"/>
                  </a:lnTo>
                  <a:lnTo>
                    <a:pt x="12051" y="3351"/>
                  </a:lnTo>
                  <a:lnTo>
                    <a:pt x="10706" y="90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0640009" y="4653215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3491" y="0"/>
                  </a:moveTo>
                  <a:lnTo>
                    <a:pt x="2246" y="368"/>
                  </a:lnTo>
                  <a:lnTo>
                    <a:pt x="735" y="1474"/>
                  </a:lnTo>
                  <a:lnTo>
                    <a:pt x="0" y="2312"/>
                  </a:lnTo>
                  <a:lnTo>
                    <a:pt x="5218" y="12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638104" y="4653229"/>
              <a:ext cx="47625" cy="31115"/>
            </a:xfrm>
            <a:custGeom>
              <a:avLst/>
              <a:gdLst/>
              <a:ahLst/>
              <a:cxnLst/>
              <a:rect l="l" t="t" r="r" b="b"/>
              <a:pathLst>
                <a:path w="47625" h="31114">
                  <a:moveTo>
                    <a:pt x="16129" y="7366"/>
                  </a:moveTo>
                  <a:lnTo>
                    <a:pt x="11811" y="1447"/>
                  </a:lnTo>
                  <a:lnTo>
                    <a:pt x="9436" y="139"/>
                  </a:lnTo>
                  <a:lnTo>
                    <a:pt x="7112" y="0"/>
                  </a:lnTo>
                  <a:lnTo>
                    <a:pt x="1905" y="2286"/>
                  </a:lnTo>
                  <a:lnTo>
                    <a:pt x="0" y="4775"/>
                  </a:lnTo>
                  <a:lnTo>
                    <a:pt x="88" y="8686"/>
                  </a:lnTo>
                  <a:lnTo>
                    <a:pt x="4114" y="14198"/>
                  </a:lnTo>
                  <a:lnTo>
                    <a:pt x="6718" y="15519"/>
                  </a:lnTo>
                  <a:lnTo>
                    <a:pt x="10452" y="15519"/>
                  </a:lnTo>
                  <a:lnTo>
                    <a:pt x="11684" y="15151"/>
                  </a:lnTo>
                  <a:lnTo>
                    <a:pt x="15824" y="12141"/>
                  </a:lnTo>
                  <a:lnTo>
                    <a:pt x="16129" y="7366"/>
                  </a:lnTo>
                  <a:close/>
                </a:path>
                <a:path w="47625" h="31114">
                  <a:moveTo>
                    <a:pt x="47002" y="29298"/>
                  </a:moveTo>
                  <a:lnTo>
                    <a:pt x="46609" y="29692"/>
                  </a:lnTo>
                  <a:lnTo>
                    <a:pt x="46266" y="30137"/>
                  </a:lnTo>
                  <a:lnTo>
                    <a:pt x="45974" y="30607"/>
                  </a:lnTo>
                  <a:lnTo>
                    <a:pt x="47002" y="29298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682541" y="4680521"/>
              <a:ext cx="9525" cy="12065"/>
            </a:xfrm>
            <a:custGeom>
              <a:avLst/>
              <a:gdLst/>
              <a:ahLst/>
              <a:cxnLst/>
              <a:rect l="l" t="t" r="r" b="b"/>
              <a:pathLst>
                <a:path w="9525" h="12064">
                  <a:moveTo>
                    <a:pt x="9460" y="0"/>
                  </a:moveTo>
                  <a:lnTo>
                    <a:pt x="6082" y="0"/>
                  </a:lnTo>
                  <a:lnTo>
                    <a:pt x="4596" y="430"/>
                  </a:lnTo>
                  <a:lnTo>
                    <a:pt x="0" y="8369"/>
                  </a:lnTo>
                  <a:lnTo>
                    <a:pt x="989" y="11099"/>
                  </a:lnTo>
                  <a:lnTo>
                    <a:pt x="6450" y="11201"/>
                  </a:lnTo>
                  <a:lnTo>
                    <a:pt x="9460" y="11793"/>
                  </a:lnTo>
                  <a:lnTo>
                    <a:pt x="9460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0683530" y="4691621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90" h="1270">
                  <a:moveTo>
                    <a:pt x="0" y="0"/>
                  </a:moveTo>
                  <a:lnTo>
                    <a:pt x="5461" y="113"/>
                  </a:lnTo>
                  <a:lnTo>
                    <a:pt x="8470" y="698"/>
                  </a:lnTo>
                  <a:lnTo>
                    <a:pt x="5461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0683543" y="4691645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90" h="7620">
                  <a:moveTo>
                    <a:pt x="0" y="0"/>
                  </a:moveTo>
                  <a:lnTo>
                    <a:pt x="355" y="977"/>
                  </a:lnTo>
                  <a:lnTo>
                    <a:pt x="850" y="1943"/>
                  </a:lnTo>
                  <a:lnTo>
                    <a:pt x="3568" y="5676"/>
                  </a:lnTo>
                  <a:lnTo>
                    <a:pt x="6642" y="7239"/>
                  </a:lnTo>
                  <a:lnTo>
                    <a:pt x="8458" y="7239"/>
                  </a:lnTo>
                  <a:lnTo>
                    <a:pt x="8458" y="679"/>
                  </a:lnTo>
                  <a:lnTo>
                    <a:pt x="5448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0679339" y="4734420"/>
              <a:ext cx="13970" cy="12065"/>
            </a:xfrm>
            <a:custGeom>
              <a:avLst/>
              <a:gdLst/>
              <a:ahLst/>
              <a:cxnLst/>
              <a:rect l="l" t="t" r="r" b="b"/>
              <a:pathLst>
                <a:path w="13970" h="12064">
                  <a:moveTo>
                    <a:pt x="7264" y="0"/>
                  </a:moveTo>
                  <a:lnTo>
                    <a:pt x="4267" y="0"/>
                  </a:lnTo>
                  <a:lnTo>
                    <a:pt x="2933" y="506"/>
                  </a:lnTo>
                  <a:lnTo>
                    <a:pt x="0" y="3721"/>
                  </a:lnTo>
                  <a:lnTo>
                    <a:pt x="482" y="7429"/>
                  </a:lnTo>
                  <a:lnTo>
                    <a:pt x="4470" y="11099"/>
                  </a:lnTo>
                  <a:lnTo>
                    <a:pt x="6172" y="11747"/>
                  </a:lnTo>
                  <a:lnTo>
                    <a:pt x="9169" y="11747"/>
                  </a:lnTo>
                  <a:lnTo>
                    <a:pt x="10502" y="11239"/>
                  </a:lnTo>
                  <a:lnTo>
                    <a:pt x="13436" y="8039"/>
                  </a:lnTo>
                  <a:lnTo>
                    <a:pt x="12941" y="4316"/>
                  </a:lnTo>
                  <a:lnTo>
                    <a:pt x="8966" y="646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0575390" y="4772506"/>
              <a:ext cx="13335" cy="21590"/>
            </a:xfrm>
            <a:custGeom>
              <a:avLst/>
              <a:gdLst/>
              <a:ahLst/>
              <a:cxnLst/>
              <a:rect l="l" t="t" r="r" b="b"/>
              <a:pathLst>
                <a:path w="13334" h="21589">
                  <a:moveTo>
                    <a:pt x="7951" y="0"/>
                  </a:moveTo>
                  <a:lnTo>
                    <a:pt x="4419" y="50"/>
                  </a:lnTo>
                  <a:lnTo>
                    <a:pt x="1219" y="8902"/>
                  </a:lnTo>
                  <a:lnTo>
                    <a:pt x="0" y="13436"/>
                  </a:lnTo>
                  <a:lnTo>
                    <a:pt x="622" y="16725"/>
                  </a:lnTo>
                  <a:lnTo>
                    <a:pt x="2082" y="19635"/>
                  </a:lnTo>
                  <a:lnTo>
                    <a:pt x="6337" y="21159"/>
                  </a:lnTo>
                  <a:lnTo>
                    <a:pt x="7518" y="21146"/>
                  </a:lnTo>
                  <a:lnTo>
                    <a:pt x="8890" y="15152"/>
                  </a:lnTo>
                  <a:lnTo>
                    <a:pt x="10834" y="9067"/>
                  </a:lnTo>
                  <a:lnTo>
                    <a:pt x="13258" y="2997"/>
                  </a:lnTo>
                  <a:lnTo>
                    <a:pt x="11088" y="1041"/>
                  </a:lnTo>
                  <a:lnTo>
                    <a:pt x="7951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0574477" y="4772570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79" h="21589">
                  <a:moveTo>
                    <a:pt x="5334" y="0"/>
                  </a:moveTo>
                  <a:lnTo>
                    <a:pt x="4229" y="127"/>
                  </a:lnTo>
                  <a:lnTo>
                    <a:pt x="3302" y="482"/>
                  </a:lnTo>
                  <a:lnTo>
                    <a:pt x="927" y="2781"/>
                  </a:lnTo>
                  <a:lnTo>
                    <a:pt x="0" y="8496"/>
                  </a:lnTo>
                  <a:lnTo>
                    <a:pt x="914" y="13385"/>
                  </a:lnTo>
                  <a:lnTo>
                    <a:pt x="2120" y="8851"/>
                  </a:lnTo>
                  <a:lnTo>
                    <a:pt x="5334" y="0"/>
                  </a:lnTo>
                  <a:close/>
                </a:path>
                <a:path w="17779" h="21589">
                  <a:moveTo>
                    <a:pt x="17411" y="13728"/>
                  </a:moveTo>
                  <a:lnTo>
                    <a:pt x="16573" y="5842"/>
                  </a:lnTo>
                  <a:lnTo>
                    <a:pt x="15570" y="4203"/>
                  </a:lnTo>
                  <a:lnTo>
                    <a:pt x="14173" y="2946"/>
                  </a:lnTo>
                  <a:lnTo>
                    <a:pt x="11760" y="9004"/>
                  </a:lnTo>
                  <a:lnTo>
                    <a:pt x="9804" y="15100"/>
                  </a:lnTo>
                  <a:lnTo>
                    <a:pt x="8432" y="21094"/>
                  </a:lnTo>
                  <a:lnTo>
                    <a:pt x="13601" y="20739"/>
                  </a:lnTo>
                  <a:lnTo>
                    <a:pt x="17411" y="13728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0594795" y="4737035"/>
              <a:ext cx="11430" cy="12065"/>
            </a:xfrm>
            <a:custGeom>
              <a:avLst/>
              <a:gdLst/>
              <a:ahLst/>
              <a:cxnLst/>
              <a:rect l="l" t="t" r="r" b="b"/>
              <a:pathLst>
                <a:path w="11429" h="12064">
                  <a:moveTo>
                    <a:pt x="5206" y="0"/>
                  </a:moveTo>
                  <a:lnTo>
                    <a:pt x="0" y="7278"/>
                  </a:lnTo>
                  <a:lnTo>
                    <a:pt x="990" y="9018"/>
                  </a:lnTo>
                  <a:lnTo>
                    <a:pt x="3162" y="11024"/>
                  </a:lnTo>
                  <a:lnTo>
                    <a:pt x="4865" y="11659"/>
                  </a:lnTo>
                  <a:lnTo>
                    <a:pt x="7924" y="11469"/>
                  </a:lnTo>
                  <a:lnTo>
                    <a:pt x="11342" y="6389"/>
                  </a:lnTo>
                  <a:lnTo>
                    <a:pt x="11215" y="4787"/>
                  </a:lnTo>
                  <a:lnTo>
                    <a:pt x="10440" y="3136"/>
                  </a:lnTo>
                  <a:lnTo>
                    <a:pt x="7913" y="800"/>
                  </a:lnTo>
                  <a:lnTo>
                    <a:pt x="6540" y="190"/>
                  </a:lnTo>
                  <a:lnTo>
                    <a:pt x="520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593908" y="473697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6096" y="63"/>
                  </a:moveTo>
                  <a:lnTo>
                    <a:pt x="3848" y="0"/>
                  </a:lnTo>
                  <a:lnTo>
                    <a:pt x="2527" y="508"/>
                  </a:lnTo>
                  <a:lnTo>
                    <a:pt x="177" y="3048"/>
                  </a:lnTo>
                  <a:lnTo>
                    <a:pt x="0" y="5295"/>
                  </a:lnTo>
                  <a:lnTo>
                    <a:pt x="889" y="7327"/>
                  </a:lnTo>
                  <a:lnTo>
                    <a:pt x="4267" y="2463"/>
                  </a:lnTo>
                  <a:lnTo>
                    <a:pt x="6096" y="63"/>
                  </a:lnTo>
                  <a:close/>
                </a:path>
                <a:path w="12700" h="12064">
                  <a:moveTo>
                    <a:pt x="12331" y="7835"/>
                  </a:moveTo>
                  <a:lnTo>
                    <a:pt x="12230" y="6451"/>
                  </a:lnTo>
                  <a:lnTo>
                    <a:pt x="8801" y="11531"/>
                  </a:lnTo>
                  <a:lnTo>
                    <a:pt x="9652" y="11303"/>
                  </a:lnTo>
                  <a:lnTo>
                    <a:pt x="10414" y="10858"/>
                  </a:lnTo>
                  <a:lnTo>
                    <a:pt x="11938" y="9182"/>
                  </a:lnTo>
                  <a:lnTo>
                    <a:pt x="12331" y="7835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0569294" y="4673738"/>
              <a:ext cx="20955" cy="21590"/>
            </a:xfrm>
            <a:custGeom>
              <a:avLst/>
              <a:gdLst/>
              <a:ahLst/>
              <a:cxnLst/>
              <a:rect l="l" t="t" r="r" b="b"/>
              <a:pathLst>
                <a:path w="20954" h="21589">
                  <a:moveTo>
                    <a:pt x="15495" y="0"/>
                  </a:moveTo>
                  <a:lnTo>
                    <a:pt x="5067" y="7594"/>
                  </a:lnTo>
                  <a:lnTo>
                    <a:pt x="0" y="11723"/>
                  </a:lnTo>
                  <a:lnTo>
                    <a:pt x="1117" y="15228"/>
                  </a:lnTo>
                  <a:lnTo>
                    <a:pt x="2984" y="18808"/>
                  </a:lnTo>
                  <a:lnTo>
                    <a:pt x="5397" y="21184"/>
                  </a:lnTo>
                  <a:lnTo>
                    <a:pt x="15557" y="13539"/>
                  </a:lnTo>
                  <a:lnTo>
                    <a:pt x="20676" y="10020"/>
                  </a:lnTo>
                  <a:lnTo>
                    <a:pt x="20497" y="7886"/>
                  </a:lnTo>
                  <a:lnTo>
                    <a:pt x="19978" y="5765"/>
                  </a:lnTo>
                  <a:lnTo>
                    <a:pt x="18249" y="2197"/>
                  </a:lnTo>
                  <a:lnTo>
                    <a:pt x="16992" y="914"/>
                  </a:lnTo>
                  <a:lnTo>
                    <a:pt x="15495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0567683" y="4671859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5">
                  <a:moveTo>
                    <a:pt x="17106" y="1866"/>
                  </a:moveTo>
                  <a:lnTo>
                    <a:pt x="14973" y="571"/>
                  </a:lnTo>
                  <a:lnTo>
                    <a:pt x="12369" y="0"/>
                  </a:lnTo>
                  <a:lnTo>
                    <a:pt x="5829" y="0"/>
                  </a:lnTo>
                  <a:lnTo>
                    <a:pt x="2044" y="1473"/>
                  </a:lnTo>
                  <a:lnTo>
                    <a:pt x="0" y="5638"/>
                  </a:lnTo>
                  <a:lnTo>
                    <a:pt x="317" y="9563"/>
                  </a:lnTo>
                  <a:lnTo>
                    <a:pt x="1612" y="13589"/>
                  </a:lnTo>
                  <a:lnTo>
                    <a:pt x="11849" y="5549"/>
                  </a:lnTo>
                  <a:lnTo>
                    <a:pt x="17106" y="1866"/>
                  </a:lnTo>
                  <a:close/>
                </a:path>
                <a:path w="22859" h="26035">
                  <a:moveTo>
                    <a:pt x="22860" y="18770"/>
                  </a:moveTo>
                  <a:lnTo>
                    <a:pt x="22288" y="11899"/>
                  </a:lnTo>
                  <a:lnTo>
                    <a:pt x="12065" y="19151"/>
                  </a:lnTo>
                  <a:lnTo>
                    <a:pt x="7010" y="23075"/>
                  </a:lnTo>
                  <a:lnTo>
                    <a:pt x="8699" y="24726"/>
                  </a:lnTo>
                  <a:lnTo>
                    <a:pt x="10642" y="25793"/>
                  </a:lnTo>
                  <a:lnTo>
                    <a:pt x="19735" y="25869"/>
                  </a:lnTo>
                  <a:lnTo>
                    <a:pt x="22860" y="1877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0628667" y="4767452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70">
                  <a:moveTo>
                    <a:pt x="7110" y="0"/>
                  </a:moveTo>
                  <a:lnTo>
                    <a:pt x="4342" y="0"/>
                  </a:lnTo>
                  <a:lnTo>
                    <a:pt x="1764" y="1003"/>
                  </a:lnTo>
                  <a:lnTo>
                    <a:pt x="0" y="4583"/>
                  </a:lnTo>
                  <a:lnTo>
                    <a:pt x="1090" y="10020"/>
                  </a:lnTo>
                  <a:lnTo>
                    <a:pt x="3554" y="13803"/>
                  </a:lnTo>
                  <a:lnTo>
                    <a:pt x="5751" y="4635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0632223" y="4767452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6285" y="11"/>
                  </a:moveTo>
                  <a:lnTo>
                    <a:pt x="3605" y="0"/>
                  </a:lnTo>
                  <a:lnTo>
                    <a:pt x="1002" y="9232"/>
                  </a:lnTo>
                  <a:lnTo>
                    <a:pt x="0" y="13804"/>
                  </a:lnTo>
                  <a:lnTo>
                    <a:pt x="1435" y="16002"/>
                  </a:lnTo>
                  <a:lnTo>
                    <a:pt x="3340" y="17640"/>
                  </a:lnTo>
                  <a:lnTo>
                    <a:pt x="7834" y="17730"/>
                  </a:lnTo>
                  <a:lnTo>
                    <a:pt x="9396" y="16725"/>
                  </a:lnTo>
                  <a:lnTo>
                    <a:pt x="10452" y="15201"/>
                  </a:lnTo>
                  <a:lnTo>
                    <a:pt x="9982" y="11455"/>
                  </a:lnTo>
                  <a:lnTo>
                    <a:pt x="10057" y="7442"/>
                  </a:lnTo>
                  <a:lnTo>
                    <a:pt x="10603" y="3300"/>
                  </a:lnTo>
                  <a:lnTo>
                    <a:pt x="9117" y="976"/>
                  </a:lnTo>
                  <a:lnTo>
                    <a:pt x="6285" y="11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0642204" y="4770754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4">
                  <a:moveTo>
                    <a:pt x="622" y="0"/>
                  </a:moveTo>
                  <a:lnTo>
                    <a:pt x="76" y="4140"/>
                  </a:lnTo>
                  <a:lnTo>
                    <a:pt x="0" y="8153"/>
                  </a:lnTo>
                  <a:lnTo>
                    <a:pt x="482" y="11899"/>
                  </a:lnTo>
                  <a:lnTo>
                    <a:pt x="2476" y="8991"/>
                  </a:lnTo>
                  <a:lnTo>
                    <a:pt x="2692" y="4189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670017" y="5562117"/>
              <a:ext cx="20320" cy="15875"/>
            </a:xfrm>
            <a:custGeom>
              <a:avLst/>
              <a:gdLst/>
              <a:ahLst/>
              <a:cxnLst/>
              <a:rect l="l" t="t" r="r" b="b"/>
              <a:pathLst>
                <a:path w="20320" h="15875">
                  <a:moveTo>
                    <a:pt x="13995" y="0"/>
                  </a:moveTo>
                  <a:lnTo>
                    <a:pt x="9575" y="0"/>
                  </a:lnTo>
                  <a:lnTo>
                    <a:pt x="7886" y="419"/>
                  </a:lnTo>
                  <a:lnTo>
                    <a:pt x="1917" y="3643"/>
                  </a:lnTo>
                  <a:lnTo>
                    <a:pt x="0" y="8547"/>
                  </a:lnTo>
                  <a:lnTo>
                    <a:pt x="3251" y="14540"/>
                  </a:lnTo>
                  <a:lnTo>
                    <a:pt x="5816" y="15810"/>
                  </a:lnTo>
                  <a:lnTo>
                    <a:pt x="10236" y="15810"/>
                  </a:lnTo>
                  <a:lnTo>
                    <a:pt x="11912" y="15405"/>
                  </a:lnTo>
                  <a:lnTo>
                    <a:pt x="17881" y="12165"/>
                  </a:lnTo>
                  <a:lnTo>
                    <a:pt x="19811" y="7277"/>
                  </a:lnTo>
                  <a:lnTo>
                    <a:pt x="16560" y="1268"/>
                  </a:lnTo>
                  <a:lnTo>
                    <a:pt x="1399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0644020" y="562588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09" h="22225">
                  <a:moveTo>
                    <a:pt x="9345" y="0"/>
                  </a:moveTo>
                  <a:lnTo>
                    <a:pt x="6374" y="62"/>
                  </a:lnTo>
                  <a:lnTo>
                    <a:pt x="3707" y="900"/>
                  </a:lnTo>
                  <a:lnTo>
                    <a:pt x="1993" y="2908"/>
                  </a:lnTo>
                  <a:lnTo>
                    <a:pt x="0" y="8453"/>
                  </a:lnTo>
                  <a:lnTo>
                    <a:pt x="1972" y="14151"/>
                  </a:lnTo>
                  <a:lnTo>
                    <a:pt x="6678" y="18943"/>
                  </a:lnTo>
                  <a:lnTo>
                    <a:pt x="13563" y="21931"/>
                  </a:lnTo>
                  <a:lnTo>
                    <a:pt x="22732" y="22009"/>
                  </a:lnTo>
                  <a:lnTo>
                    <a:pt x="28980" y="11873"/>
                  </a:lnTo>
                  <a:lnTo>
                    <a:pt x="26504" y="6615"/>
                  </a:lnTo>
                  <a:lnTo>
                    <a:pt x="24358" y="4775"/>
                  </a:lnTo>
                  <a:lnTo>
                    <a:pt x="18427" y="4786"/>
                  </a:lnTo>
                  <a:lnTo>
                    <a:pt x="13804" y="2881"/>
                  </a:lnTo>
                  <a:lnTo>
                    <a:pt x="9345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0653368" y="5625884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79">
                  <a:moveTo>
                    <a:pt x="5575" y="0"/>
                  </a:moveTo>
                  <a:lnTo>
                    <a:pt x="0" y="0"/>
                  </a:lnTo>
                  <a:lnTo>
                    <a:pt x="4457" y="2882"/>
                  </a:lnTo>
                  <a:lnTo>
                    <a:pt x="9080" y="4787"/>
                  </a:lnTo>
                  <a:lnTo>
                    <a:pt x="15011" y="4775"/>
                  </a:lnTo>
                  <a:lnTo>
                    <a:pt x="11582" y="2260"/>
                  </a:lnTo>
                  <a:lnTo>
                    <a:pt x="557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10403806" y="5421922"/>
              <a:ext cx="32384" cy="25400"/>
            </a:xfrm>
            <a:custGeom>
              <a:avLst/>
              <a:gdLst/>
              <a:ahLst/>
              <a:cxnLst/>
              <a:rect l="l" t="t" r="r" b="b"/>
              <a:pathLst>
                <a:path w="32384" h="25400">
                  <a:moveTo>
                    <a:pt x="23158" y="0"/>
                  </a:moveTo>
                  <a:lnTo>
                    <a:pt x="10445" y="0"/>
                  </a:lnTo>
                  <a:lnTo>
                    <a:pt x="2357" y="2221"/>
                  </a:lnTo>
                  <a:lnTo>
                    <a:pt x="171" y="7988"/>
                  </a:lnTo>
                  <a:lnTo>
                    <a:pt x="0" y="14559"/>
                  </a:lnTo>
                  <a:lnTo>
                    <a:pt x="3846" y="19942"/>
                  </a:lnTo>
                  <a:lnTo>
                    <a:pt x="10253" y="23581"/>
                  </a:lnTo>
                  <a:lnTo>
                    <a:pt x="18510" y="24917"/>
                  </a:lnTo>
                  <a:lnTo>
                    <a:pt x="19983" y="24790"/>
                  </a:lnTo>
                  <a:lnTo>
                    <a:pt x="26647" y="21493"/>
                  </a:lnTo>
                  <a:lnTo>
                    <a:pt x="30632" y="15134"/>
                  </a:lnTo>
                  <a:lnTo>
                    <a:pt x="31799" y="8181"/>
                  </a:lnTo>
                  <a:lnTo>
                    <a:pt x="30003" y="3097"/>
                  </a:lnTo>
                  <a:lnTo>
                    <a:pt x="28138" y="1205"/>
                  </a:lnTo>
                  <a:lnTo>
                    <a:pt x="23158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10487838" y="5527674"/>
              <a:ext cx="149860" cy="60960"/>
            </a:xfrm>
            <a:custGeom>
              <a:avLst/>
              <a:gdLst/>
              <a:ahLst/>
              <a:cxnLst/>
              <a:rect l="l" t="t" r="r" b="b"/>
              <a:pathLst>
                <a:path w="149859" h="60960">
                  <a:moveTo>
                    <a:pt x="31915" y="11709"/>
                  </a:moveTo>
                  <a:lnTo>
                    <a:pt x="26682" y="2044"/>
                  </a:lnTo>
                  <a:lnTo>
                    <a:pt x="22567" y="0"/>
                  </a:lnTo>
                  <a:lnTo>
                    <a:pt x="15443" y="0"/>
                  </a:lnTo>
                  <a:lnTo>
                    <a:pt x="12725" y="673"/>
                  </a:lnTo>
                  <a:lnTo>
                    <a:pt x="3111" y="5880"/>
                  </a:lnTo>
                  <a:lnTo>
                    <a:pt x="0" y="13754"/>
                  </a:lnTo>
                  <a:lnTo>
                    <a:pt x="5257" y="23418"/>
                  </a:lnTo>
                  <a:lnTo>
                    <a:pt x="9372" y="25476"/>
                  </a:lnTo>
                  <a:lnTo>
                    <a:pt x="16484" y="25476"/>
                  </a:lnTo>
                  <a:lnTo>
                    <a:pt x="19202" y="24803"/>
                  </a:lnTo>
                  <a:lnTo>
                    <a:pt x="28803" y="19583"/>
                  </a:lnTo>
                  <a:lnTo>
                    <a:pt x="31915" y="11709"/>
                  </a:lnTo>
                  <a:close/>
                </a:path>
                <a:path w="149859" h="60960">
                  <a:moveTo>
                    <a:pt x="149809" y="56921"/>
                  </a:moveTo>
                  <a:lnTo>
                    <a:pt x="149618" y="51663"/>
                  </a:lnTo>
                  <a:lnTo>
                    <a:pt x="145110" y="48183"/>
                  </a:lnTo>
                  <a:lnTo>
                    <a:pt x="143675" y="47739"/>
                  </a:lnTo>
                  <a:lnTo>
                    <a:pt x="139547" y="47739"/>
                  </a:lnTo>
                  <a:lnTo>
                    <a:pt x="136766" y="49098"/>
                  </a:lnTo>
                  <a:lnTo>
                    <a:pt x="133388" y="53467"/>
                  </a:lnTo>
                  <a:lnTo>
                    <a:pt x="132676" y="55613"/>
                  </a:lnTo>
                  <a:lnTo>
                    <a:pt x="132664" y="57632"/>
                  </a:lnTo>
                  <a:lnTo>
                    <a:pt x="138455" y="58064"/>
                  </a:lnTo>
                  <a:lnTo>
                    <a:pt x="142951" y="59334"/>
                  </a:lnTo>
                  <a:lnTo>
                    <a:pt x="146773" y="60858"/>
                  </a:lnTo>
                  <a:lnTo>
                    <a:pt x="149809" y="56921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0592397" y="5585307"/>
              <a:ext cx="66040" cy="141605"/>
            </a:xfrm>
            <a:custGeom>
              <a:avLst/>
              <a:gdLst/>
              <a:ahLst/>
              <a:cxnLst/>
              <a:rect l="l" t="t" r="r" b="b"/>
              <a:pathLst>
                <a:path w="66040" h="141604">
                  <a:moveTo>
                    <a:pt x="14071" y="117805"/>
                  </a:moveTo>
                  <a:lnTo>
                    <a:pt x="13919" y="113703"/>
                  </a:lnTo>
                  <a:lnTo>
                    <a:pt x="10414" y="110985"/>
                  </a:lnTo>
                  <a:lnTo>
                    <a:pt x="9283" y="110642"/>
                  </a:lnTo>
                  <a:lnTo>
                    <a:pt x="6070" y="110642"/>
                  </a:lnTo>
                  <a:lnTo>
                    <a:pt x="3886" y="111709"/>
                  </a:lnTo>
                  <a:lnTo>
                    <a:pt x="0" y="116751"/>
                  </a:lnTo>
                  <a:lnTo>
                    <a:pt x="139" y="120853"/>
                  </a:lnTo>
                  <a:lnTo>
                    <a:pt x="3657" y="123571"/>
                  </a:lnTo>
                  <a:lnTo>
                    <a:pt x="4775" y="123913"/>
                  </a:lnTo>
                  <a:lnTo>
                    <a:pt x="8001" y="123913"/>
                  </a:lnTo>
                  <a:lnTo>
                    <a:pt x="10172" y="122834"/>
                  </a:lnTo>
                  <a:lnTo>
                    <a:pt x="14071" y="117805"/>
                  </a:lnTo>
                  <a:close/>
                </a:path>
                <a:path w="66040" h="141604">
                  <a:moveTo>
                    <a:pt x="29883" y="46736"/>
                  </a:moveTo>
                  <a:lnTo>
                    <a:pt x="29375" y="36487"/>
                  </a:lnTo>
                  <a:lnTo>
                    <a:pt x="25311" y="34404"/>
                  </a:lnTo>
                  <a:lnTo>
                    <a:pt x="18516" y="34404"/>
                  </a:lnTo>
                  <a:lnTo>
                    <a:pt x="16040" y="35013"/>
                  </a:lnTo>
                  <a:lnTo>
                    <a:pt x="8293" y="39585"/>
                  </a:lnTo>
                  <a:lnTo>
                    <a:pt x="10109" y="49707"/>
                  </a:lnTo>
                  <a:lnTo>
                    <a:pt x="14706" y="51384"/>
                  </a:lnTo>
                  <a:lnTo>
                    <a:pt x="20116" y="51384"/>
                  </a:lnTo>
                  <a:lnTo>
                    <a:pt x="29883" y="46736"/>
                  </a:lnTo>
                  <a:close/>
                </a:path>
                <a:path w="66040" h="141604">
                  <a:moveTo>
                    <a:pt x="42011" y="3454"/>
                  </a:moveTo>
                  <a:lnTo>
                    <a:pt x="38366" y="1701"/>
                  </a:lnTo>
                  <a:lnTo>
                    <a:pt x="33883" y="431"/>
                  </a:lnTo>
                  <a:lnTo>
                    <a:pt x="28105" y="0"/>
                  </a:lnTo>
                  <a:lnTo>
                    <a:pt x="28079" y="2273"/>
                  </a:lnTo>
                  <a:lnTo>
                    <a:pt x="28956" y="4381"/>
                  </a:lnTo>
                  <a:lnTo>
                    <a:pt x="31889" y="6654"/>
                  </a:lnTo>
                  <a:lnTo>
                    <a:pt x="33350" y="7099"/>
                  </a:lnTo>
                  <a:lnTo>
                    <a:pt x="37376" y="7099"/>
                  </a:lnTo>
                  <a:lnTo>
                    <a:pt x="40081" y="5816"/>
                  </a:lnTo>
                  <a:lnTo>
                    <a:pt x="42011" y="3454"/>
                  </a:lnTo>
                  <a:close/>
                </a:path>
                <a:path w="66040" h="141604">
                  <a:moveTo>
                    <a:pt x="66001" y="128130"/>
                  </a:moveTo>
                  <a:lnTo>
                    <a:pt x="58559" y="123367"/>
                  </a:lnTo>
                  <a:lnTo>
                    <a:pt x="51600" y="123367"/>
                  </a:lnTo>
                  <a:lnTo>
                    <a:pt x="48971" y="123609"/>
                  </a:lnTo>
                  <a:lnTo>
                    <a:pt x="41440" y="125056"/>
                  </a:lnTo>
                  <a:lnTo>
                    <a:pt x="39497" y="136702"/>
                  </a:lnTo>
                  <a:lnTo>
                    <a:pt x="44107" y="140728"/>
                  </a:lnTo>
                  <a:lnTo>
                    <a:pt x="46863" y="141325"/>
                  </a:lnTo>
                  <a:lnTo>
                    <a:pt x="55676" y="141325"/>
                  </a:lnTo>
                  <a:lnTo>
                    <a:pt x="62585" y="139382"/>
                  </a:lnTo>
                  <a:lnTo>
                    <a:pt x="66001" y="12813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0530675" y="5755017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2971" y="1016"/>
                  </a:moveTo>
                  <a:lnTo>
                    <a:pt x="2603" y="1346"/>
                  </a:lnTo>
                  <a:lnTo>
                    <a:pt x="2260" y="1714"/>
                  </a:lnTo>
                  <a:lnTo>
                    <a:pt x="520" y="3937"/>
                  </a:lnTo>
                  <a:lnTo>
                    <a:pt x="0" y="6121"/>
                  </a:lnTo>
                  <a:lnTo>
                    <a:pt x="355" y="8013"/>
                  </a:lnTo>
                  <a:lnTo>
                    <a:pt x="2133" y="3365"/>
                  </a:lnTo>
                  <a:lnTo>
                    <a:pt x="2971" y="1016"/>
                  </a:lnTo>
                  <a:close/>
                </a:path>
                <a:path w="13970" h="12700">
                  <a:moveTo>
                    <a:pt x="13639" y="6261"/>
                  </a:moveTo>
                  <a:lnTo>
                    <a:pt x="13474" y="2159"/>
                  </a:lnTo>
                  <a:lnTo>
                    <a:pt x="10680" y="0"/>
                  </a:lnTo>
                  <a:lnTo>
                    <a:pt x="9118" y="4191"/>
                  </a:lnTo>
                  <a:lnTo>
                    <a:pt x="7366" y="8293"/>
                  </a:lnTo>
                  <a:lnTo>
                    <a:pt x="5511" y="12357"/>
                  </a:lnTo>
                  <a:lnTo>
                    <a:pt x="7569" y="12357"/>
                  </a:lnTo>
                  <a:lnTo>
                    <a:pt x="9740" y="11303"/>
                  </a:lnTo>
                  <a:lnTo>
                    <a:pt x="13639" y="6261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0531029" y="5754115"/>
              <a:ext cx="10795" cy="13335"/>
            </a:xfrm>
            <a:custGeom>
              <a:avLst/>
              <a:gdLst/>
              <a:ahLst/>
              <a:cxnLst/>
              <a:rect l="l" t="t" r="r" b="b"/>
              <a:pathLst>
                <a:path w="10795" h="13335">
                  <a:moveTo>
                    <a:pt x="8420" y="0"/>
                  </a:moveTo>
                  <a:lnTo>
                    <a:pt x="5727" y="0"/>
                  </a:lnTo>
                  <a:lnTo>
                    <a:pt x="4013" y="673"/>
                  </a:lnTo>
                  <a:lnTo>
                    <a:pt x="2616" y="1916"/>
                  </a:lnTo>
                  <a:lnTo>
                    <a:pt x="0" y="8915"/>
                  </a:lnTo>
                  <a:lnTo>
                    <a:pt x="241" y="10209"/>
                  </a:lnTo>
                  <a:lnTo>
                    <a:pt x="887" y="11379"/>
                  </a:lnTo>
                  <a:lnTo>
                    <a:pt x="2870" y="12914"/>
                  </a:lnTo>
                  <a:lnTo>
                    <a:pt x="3987" y="13257"/>
                  </a:lnTo>
                  <a:lnTo>
                    <a:pt x="5156" y="13271"/>
                  </a:lnTo>
                  <a:lnTo>
                    <a:pt x="8761" y="5091"/>
                  </a:lnTo>
                  <a:lnTo>
                    <a:pt x="10337" y="900"/>
                  </a:lnTo>
                  <a:lnTo>
                    <a:pt x="9461" y="292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0573803" y="5920295"/>
              <a:ext cx="27305" cy="17145"/>
            </a:xfrm>
            <a:custGeom>
              <a:avLst/>
              <a:gdLst/>
              <a:ahLst/>
              <a:cxnLst/>
              <a:rect l="l" t="t" r="r" b="b"/>
              <a:pathLst>
                <a:path w="27304" h="17145">
                  <a:moveTo>
                    <a:pt x="19137" y="0"/>
                  </a:moveTo>
                  <a:lnTo>
                    <a:pt x="13981" y="862"/>
                  </a:lnTo>
                  <a:lnTo>
                    <a:pt x="8939" y="1446"/>
                  </a:lnTo>
                  <a:lnTo>
                    <a:pt x="4024" y="1764"/>
                  </a:lnTo>
                  <a:lnTo>
                    <a:pt x="773" y="5802"/>
                  </a:lnTo>
                  <a:lnTo>
                    <a:pt x="0" y="12089"/>
                  </a:lnTo>
                  <a:lnTo>
                    <a:pt x="3681" y="16013"/>
                  </a:lnTo>
                  <a:lnTo>
                    <a:pt x="7834" y="17067"/>
                  </a:lnTo>
                  <a:lnTo>
                    <a:pt x="17564" y="17067"/>
                  </a:lnTo>
                  <a:lnTo>
                    <a:pt x="23239" y="15518"/>
                  </a:lnTo>
                  <a:lnTo>
                    <a:pt x="26922" y="6640"/>
                  </a:lnTo>
                  <a:lnTo>
                    <a:pt x="23774" y="2348"/>
                  </a:lnTo>
                  <a:lnTo>
                    <a:pt x="1913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0577829" y="5918441"/>
              <a:ext cx="15240" cy="3810"/>
            </a:xfrm>
            <a:custGeom>
              <a:avLst/>
              <a:gdLst/>
              <a:ahLst/>
              <a:cxnLst/>
              <a:rect l="l" t="t" r="r" b="b"/>
              <a:pathLst>
                <a:path w="15240" h="3810">
                  <a:moveTo>
                    <a:pt x="10109" y="0"/>
                  </a:moveTo>
                  <a:lnTo>
                    <a:pt x="3657" y="292"/>
                  </a:lnTo>
                  <a:lnTo>
                    <a:pt x="1549" y="1700"/>
                  </a:lnTo>
                  <a:lnTo>
                    <a:pt x="0" y="3618"/>
                  </a:lnTo>
                  <a:lnTo>
                    <a:pt x="4913" y="3301"/>
                  </a:lnTo>
                  <a:lnTo>
                    <a:pt x="15111" y="1852"/>
                  </a:lnTo>
                  <a:lnTo>
                    <a:pt x="12801" y="684"/>
                  </a:lnTo>
                  <a:lnTo>
                    <a:pt x="10109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0520629" y="5713157"/>
              <a:ext cx="20955" cy="19050"/>
            </a:xfrm>
            <a:custGeom>
              <a:avLst/>
              <a:gdLst/>
              <a:ahLst/>
              <a:cxnLst/>
              <a:rect l="l" t="t" r="r" b="b"/>
              <a:pathLst>
                <a:path w="20954" h="19050">
                  <a:moveTo>
                    <a:pt x="10387" y="0"/>
                  </a:moveTo>
                  <a:lnTo>
                    <a:pt x="5231" y="0"/>
                  </a:lnTo>
                  <a:lnTo>
                    <a:pt x="836" y="4140"/>
                  </a:lnTo>
                  <a:lnTo>
                    <a:pt x="0" y="15278"/>
                  </a:lnTo>
                  <a:lnTo>
                    <a:pt x="3402" y="18313"/>
                  </a:lnTo>
                  <a:lnTo>
                    <a:pt x="10158" y="18770"/>
                  </a:lnTo>
                  <a:lnTo>
                    <a:pt x="15138" y="18770"/>
                  </a:lnTo>
                  <a:lnTo>
                    <a:pt x="19672" y="16497"/>
                  </a:lnTo>
                  <a:lnTo>
                    <a:pt x="20497" y="5562"/>
                  </a:lnTo>
                  <a:lnTo>
                    <a:pt x="16597" y="444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0572545" y="5655729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8813" y="0"/>
                  </a:moveTo>
                  <a:lnTo>
                    <a:pt x="5854" y="0"/>
                  </a:lnTo>
                  <a:lnTo>
                    <a:pt x="4038" y="760"/>
                  </a:lnTo>
                  <a:lnTo>
                    <a:pt x="228" y="4800"/>
                  </a:lnTo>
                  <a:lnTo>
                    <a:pt x="0" y="8496"/>
                  </a:lnTo>
                  <a:lnTo>
                    <a:pt x="3060" y="11404"/>
                  </a:lnTo>
                  <a:lnTo>
                    <a:pt x="4254" y="11811"/>
                  </a:lnTo>
                  <a:lnTo>
                    <a:pt x="7189" y="11811"/>
                  </a:lnTo>
                  <a:lnTo>
                    <a:pt x="9005" y="11049"/>
                  </a:lnTo>
                  <a:lnTo>
                    <a:pt x="12828" y="7023"/>
                  </a:lnTo>
                  <a:lnTo>
                    <a:pt x="13056" y="3313"/>
                  </a:lnTo>
                  <a:lnTo>
                    <a:pt x="10007" y="419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0690377" y="5811138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1625" y="0"/>
                  </a:moveTo>
                  <a:lnTo>
                    <a:pt x="495" y="1179"/>
                  </a:lnTo>
                  <a:lnTo>
                    <a:pt x="0" y="7162"/>
                  </a:lnTo>
                  <a:lnTo>
                    <a:pt x="1625" y="8702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10519903" y="5780378"/>
              <a:ext cx="20320" cy="29845"/>
            </a:xfrm>
            <a:custGeom>
              <a:avLst/>
              <a:gdLst/>
              <a:ahLst/>
              <a:cxnLst/>
              <a:rect l="l" t="t" r="r" b="b"/>
              <a:pathLst>
                <a:path w="20320" h="29845">
                  <a:moveTo>
                    <a:pt x="13576" y="0"/>
                  </a:moveTo>
                  <a:lnTo>
                    <a:pt x="10033" y="63"/>
                  </a:lnTo>
                  <a:lnTo>
                    <a:pt x="3238" y="13703"/>
                  </a:lnTo>
                  <a:lnTo>
                    <a:pt x="0" y="20866"/>
                  </a:lnTo>
                  <a:lnTo>
                    <a:pt x="215" y="23253"/>
                  </a:lnTo>
                  <a:lnTo>
                    <a:pt x="1016" y="25387"/>
                  </a:lnTo>
                  <a:lnTo>
                    <a:pt x="4445" y="28663"/>
                  </a:lnTo>
                  <a:lnTo>
                    <a:pt x="6540" y="29425"/>
                  </a:lnTo>
                  <a:lnTo>
                    <a:pt x="9372" y="29400"/>
                  </a:lnTo>
                  <a:lnTo>
                    <a:pt x="19748" y="4419"/>
                  </a:lnTo>
                  <a:lnTo>
                    <a:pt x="17043" y="1727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0519156" y="5780443"/>
              <a:ext cx="26034" cy="29845"/>
            </a:xfrm>
            <a:custGeom>
              <a:avLst/>
              <a:gdLst/>
              <a:ahLst/>
              <a:cxnLst/>
              <a:rect l="l" t="t" r="r" b="b"/>
              <a:pathLst>
                <a:path w="26034" h="29845">
                  <a:moveTo>
                    <a:pt x="10782" y="0"/>
                  </a:moveTo>
                  <a:lnTo>
                    <a:pt x="5791" y="1879"/>
                  </a:lnTo>
                  <a:lnTo>
                    <a:pt x="0" y="12801"/>
                  </a:lnTo>
                  <a:lnTo>
                    <a:pt x="736" y="20802"/>
                  </a:lnTo>
                  <a:lnTo>
                    <a:pt x="3975" y="13627"/>
                  </a:lnTo>
                  <a:lnTo>
                    <a:pt x="10782" y="0"/>
                  </a:lnTo>
                  <a:close/>
                </a:path>
                <a:path w="26034" h="29845">
                  <a:moveTo>
                    <a:pt x="25692" y="11811"/>
                  </a:moveTo>
                  <a:lnTo>
                    <a:pt x="23596" y="7454"/>
                  </a:lnTo>
                  <a:lnTo>
                    <a:pt x="20485" y="4356"/>
                  </a:lnTo>
                  <a:lnTo>
                    <a:pt x="10109" y="29337"/>
                  </a:lnTo>
                  <a:lnTo>
                    <a:pt x="16129" y="28905"/>
                  </a:lnTo>
                  <a:lnTo>
                    <a:pt x="22466" y="22910"/>
                  </a:lnTo>
                  <a:lnTo>
                    <a:pt x="25692" y="11811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0606087" y="5832411"/>
              <a:ext cx="56515" cy="20955"/>
            </a:xfrm>
            <a:custGeom>
              <a:avLst/>
              <a:gdLst/>
              <a:ahLst/>
              <a:cxnLst/>
              <a:rect l="l" t="t" r="r" b="b"/>
              <a:pathLst>
                <a:path w="56515" h="20954">
                  <a:moveTo>
                    <a:pt x="14757" y="14389"/>
                  </a:moveTo>
                  <a:lnTo>
                    <a:pt x="13893" y="5473"/>
                  </a:lnTo>
                  <a:lnTo>
                    <a:pt x="10744" y="2184"/>
                  </a:lnTo>
                  <a:lnTo>
                    <a:pt x="7162" y="2184"/>
                  </a:lnTo>
                  <a:lnTo>
                    <a:pt x="2743" y="2578"/>
                  </a:lnTo>
                  <a:lnTo>
                    <a:pt x="0" y="6604"/>
                  </a:lnTo>
                  <a:lnTo>
                    <a:pt x="863" y="15506"/>
                  </a:lnTo>
                  <a:lnTo>
                    <a:pt x="4013" y="18796"/>
                  </a:lnTo>
                  <a:lnTo>
                    <a:pt x="8178" y="18770"/>
                  </a:lnTo>
                  <a:lnTo>
                    <a:pt x="12014" y="18389"/>
                  </a:lnTo>
                  <a:lnTo>
                    <a:pt x="14757" y="14389"/>
                  </a:lnTo>
                  <a:close/>
                </a:path>
                <a:path w="56515" h="20954">
                  <a:moveTo>
                    <a:pt x="55918" y="15011"/>
                  </a:moveTo>
                  <a:lnTo>
                    <a:pt x="54864" y="4051"/>
                  </a:lnTo>
                  <a:lnTo>
                    <a:pt x="50990" y="0"/>
                  </a:lnTo>
                  <a:lnTo>
                    <a:pt x="46583" y="0"/>
                  </a:lnTo>
                  <a:lnTo>
                    <a:pt x="41173" y="495"/>
                  </a:lnTo>
                  <a:lnTo>
                    <a:pt x="37795" y="5410"/>
                  </a:lnTo>
                  <a:lnTo>
                    <a:pt x="38849" y="16370"/>
                  </a:lnTo>
                  <a:lnTo>
                    <a:pt x="42722" y="20421"/>
                  </a:lnTo>
                  <a:lnTo>
                    <a:pt x="47840" y="20383"/>
                  </a:lnTo>
                  <a:lnTo>
                    <a:pt x="52539" y="19926"/>
                  </a:lnTo>
                  <a:lnTo>
                    <a:pt x="55918" y="15011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569370" y="5832994"/>
              <a:ext cx="16510" cy="10795"/>
            </a:xfrm>
            <a:custGeom>
              <a:avLst/>
              <a:gdLst/>
              <a:ahLst/>
              <a:cxnLst/>
              <a:rect l="l" t="t" r="r" b="b"/>
              <a:pathLst>
                <a:path w="16509" h="10795">
                  <a:moveTo>
                    <a:pt x="10655" y="0"/>
                  </a:moveTo>
                  <a:lnTo>
                    <a:pt x="8166" y="0"/>
                  </a:lnTo>
                  <a:lnTo>
                    <a:pt x="6705" y="254"/>
                  </a:lnTo>
                  <a:lnTo>
                    <a:pt x="4394" y="1193"/>
                  </a:lnTo>
                  <a:lnTo>
                    <a:pt x="1397" y="5816"/>
                  </a:lnTo>
                  <a:lnTo>
                    <a:pt x="0" y="10731"/>
                  </a:lnTo>
                  <a:lnTo>
                    <a:pt x="16295" y="4597"/>
                  </a:lnTo>
                  <a:lnTo>
                    <a:pt x="13995" y="1854"/>
                  </a:lnTo>
                  <a:lnTo>
                    <a:pt x="10655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0568140" y="5837593"/>
              <a:ext cx="74930" cy="34290"/>
            </a:xfrm>
            <a:custGeom>
              <a:avLst/>
              <a:gdLst/>
              <a:ahLst/>
              <a:cxnLst/>
              <a:rect l="l" t="t" r="r" b="b"/>
              <a:pathLst>
                <a:path w="74929" h="34289">
                  <a:moveTo>
                    <a:pt x="20726" y="5549"/>
                  </a:moveTo>
                  <a:lnTo>
                    <a:pt x="19507" y="2425"/>
                  </a:lnTo>
                  <a:lnTo>
                    <a:pt x="17513" y="0"/>
                  </a:lnTo>
                  <a:lnTo>
                    <a:pt x="1219" y="6134"/>
                  </a:lnTo>
                  <a:lnTo>
                    <a:pt x="25" y="10375"/>
                  </a:lnTo>
                  <a:lnTo>
                    <a:pt x="0" y="14833"/>
                  </a:lnTo>
                  <a:lnTo>
                    <a:pt x="4102" y="18783"/>
                  </a:lnTo>
                  <a:lnTo>
                    <a:pt x="5829" y="19405"/>
                  </a:lnTo>
                  <a:lnTo>
                    <a:pt x="12649" y="19405"/>
                  </a:lnTo>
                  <a:lnTo>
                    <a:pt x="18161" y="14363"/>
                  </a:lnTo>
                  <a:lnTo>
                    <a:pt x="20726" y="5549"/>
                  </a:lnTo>
                  <a:close/>
                </a:path>
                <a:path w="74929" h="34289">
                  <a:moveTo>
                    <a:pt x="74409" y="27266"/>
                  </a:moveTo>
                  <a:lnTo>
                    <a:pt x="72402" y="26619"/>
                  </a:lnTo>
                  <a:lnTo>
                    <a:pt x="66840" y="27025"/>
                  </a:lnTo>
                  <a:lnTo>
                    <a:pt x="63868" y="30162"/>
                  </a:lnTo>
                  <a:lnTo>
                    <a:pt x="62979" y="34264"/>
                  </a:lnTo>
                  <a:lnTo>
                    <a:pt x="74409" y="27266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637455" y="5880454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79">
                  <a:moveTo>
                    <a:pt x="10097" y="0"/>
                  </a:moveTo>
                  <a:lnTo>
                    <a:pt x="0" y="4560"/>
                  </a:lnTo>
                  <a:lnTo>
                    <a:pt x="1727" y="5041"/>
                  </a:lnTo>
                  <a:lnTo>
                    <a:pt x="6300" y="4711"/>
                  </a:lnTo>
                  <a:lnTo>
                    <a:pt x="8724" y="2768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0631270" y="5869800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6255" y="0"/>
                  </a:moveTo>
                  <a:lnTo>
                    <a:pt x="5562" y="5434"/>
                  </a:lnTo>
                  <a:lnTo>
                    <a:pt x="0" y="7899"/>
                  </a:lnTo>
                  <a:lnTo>
                    <a:pt x="927" y="11417"/>
                  </a:lnTo>
                  <a:lnTo>
                    <a:pt x="3289" y="14160"/>
                  </a:lnTo>
                  <a:lnTo>
                    <a:pt x="6184" y="15214"/>
                  </a:lnTo>
                  <a:lnTo>
                    <a:pt x="16282" y="10655"/>
                  </a:lnTo>
                  <a:lnTo>
                    <a:pt x="17208" y="8788"/>
                  </a:lnTo>
                  <a:lnTo>
                    <a:pt x="17641" y="6553"/>
                  </a:lnTo>
                  <a:lnTo>
                    <a:pt x="17272" y="2678"/>
                  </a:lnTo>
                  <a:lnTo>
                    <a:pt x="1625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0630774" y="5864859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1785" y="0"/>
                  </a:moveTo>
                  <a:lnTo>
                    <a:pt x="355" y="7009"/>
                  </a:lnTo>
                  <a:lnTo>
                    <a:pt x="0" y="9525"/>
                  </a:lnTo>
                  <a:lnTo>
                    <a:pt x="495" y="12838"/>
                  </a:lnTo>
                  <a:lnTo>
                    <a:pt x="11468" y="7746"/>
                  </a:lnTo>
                  <a:lnTo>
                    <a:pt x="16751" y="4952"/>
                  </a:lnTo>
                  <a:lnTo>
                    <a:pt x="15633" y="2654"/>
                  </a:lnTo>
                  <a:lnTo>
                    <a:pt x="13868" y="888"/>
                  </a:lnTo>
                  <a:lnTo>
                    <a:pt x="1178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0528222" y="5338394"/>
              <a:ext cx="20955" cy="5080"/>
            </a:xfrm>
            <a:custGeom>
              <a:avLst/>
              <a:gdLst/>
              <a:ahLst/>
              <a:cxnLst/>
              <a:rect l="l" t="t" r="r" b="b"/>
              <a:pathLst>
                <a:path w="20954" h="5079">
                  <a:moveTo>
                    <a:pt x="20662" y="0"/>
                  </a:moveTo>
                  <a:lnTo>
                    <a:pt x="13715" y="646"/>
                  </a:lnTo>
                  <a:lnTo>
                    <a:pt x="6832" y="990"/>
                  </a:lnTo>
                  <a:lnTo>
                    <a:pt x="0" y="990"/>
                  </a:lnTo>
                  <a:lnTo>
                    <a:pt x="2781" y="3251"/>
                  </a:lnTo>
                  <a:lnTo>
                    <a:pt x="6870" y="4546"/>
                  </a:lnTo>
                  <a:lnTo>
                    <a:pt x="12318" y="4546"/>
                  </a:lnTo>
                  <a:lnTo>
                    <a:pt x="17513" y="3403"/>
                  </a:lnTo>
                  <a:lnTo>
                    <a:pt x="19343" y="1905"/>
                  </a:lnTo>
                  <a:lnTo>
                    <a:pt x="2066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0528198" y="5338370"/>
              <a:ext cx="20955" cy="1270"/>
            </a:xfrm>
            <a:custGeom>
              <a:avLst/>
              <a:gdLst/>
              <a:ahLst/>
              <a:cxnLst/>
              <a:rect l="l" t="t" r="r" b="b"/>
              <a:pathLst>
                <a:path w="20954" h="1270">
                  <a:moveTo>
                    <a:pt x="20688" y="10"/>
                  </a:moveTo>
                  <a:lnTo>
                    <a:pt x="13728" y="670"/>
                  </a:lnTo>
                  <a:lnTo>
                    <a:pt x="6845" y="1002"/>
                  </a:lnTo>
                  <a:lnTo>
                    <a:pt x="0" y="989"/>
                  </a:lnTo>
                  <a:lnTo>
                    <a:pt x="6832" y="989"/>
                  </a:lnTo>
                  <a:lnTo>
                    <a:pt x="13741" y="659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0480522" y="5289930"/>
              <a:ext cx="72390" cy="49530"/>
            </a:xfrm>
            <a:custGeom>
              <a:avLst/>
              <a:gdLst/>
              <a:ahLst/>
              <a:cxnLst/>
              <a:rect l="l" t="t" r="r" b="b"/>
              <a:pathLst>
                <a:path w="72390" h="49529">
                  <a:moveTo>
                    <a:pt x="16624" y="5410"/>
                  </a:moveTo>
                  <a:lnTo>
                    <a:pt x="14008" y="850"/>
                  </a:lnTo>
                  <a:lnTo>
                    <a:pt x="8788" y="0"/>
                  </a:lnTo>
                  <a:lnTo>
                    <a:pt x="5080" y="0"/>
                  </a:lnTo>
                  <a:lnTo>
                    <a:pt x="1689" y="3175"/>
                  </a:lnTo>
                  <a:lnTo>
                    <a:pt x="0" y="12522"/>
                  </a:lnTo>
                  <a:lnTo>
                    <a:pt x="2590" y="17094"/>
                  </a:lnTo>
                  <a:lnTo>
                    <a:pt x="7823" y="17957"/>
                  </a:lnTo>
                  <a:lnTo>
                    <a:pt x="11518" y="17957"/>
                  </a:lnTo>
                  <a:lnTo>
                    <a:pt x="14935" y="14757"/>
                  </a:lnTo>
                  <a:lnTo>
                    <a:pt x="16624" y="5410"/>
                  </a:lnTo>
                  <a:close/>
                </a:path>
                <a:path w="72390" h="49529">
                  <a:moveTo>
                    <a:pt x="71805" y="43446"/>
                  </a:moveTo>
                  <a:lnTo>
                    <a:pt x="71678" y="35636"/>
                  </a:lnTo>
                  <a:lnTo>
                    <a:pt x="67424" y="32372"/>
                  </a:lnTo>
                  <a:lnTo>
                    <a:pt x="64935" y="31877"/>
                  </a:lnTo>
                  <a:lnTo>
                    <a:pt x="55156" y="31877"/>
                  </a:lnTo>
                  <a:lnTo>
                    <a:pt x="45872" y="34632"/>
                  </a:lnTo>
                  <a:lnTo>
                    <a:pt x="43599" y="44335"/>
                  </a:lnTo>
                  <a:lnTo>
                    <a:pt x="45072" y="47307"/>
                  </a:lnTo>
                  <a:lnTo>
                    <a:pt x="47663" y="49441"/>
                  </a:lnTo>
                  <a:lnTo>
                    <a:pt x="54508" y="49441"/>
                  </a:lnTo>
                  <a:lnTo>
                    <a:pt x="61391" y="49098"/>
                  </a:lnTo>
                  <a:lnTo>
                    <a:pt x="68364" y="48450"/>
                  </a:lnTo>
                  <a:lnTo>
                    <a:pt x="71805" y="43446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0551971" y="5400648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4" h="20320">
                  <a:moveTo>
                    <a:pt x="19723" y="0"/>
                  </a:moveTo>
                  <a:lnTo>
                    <a:pt x="12141" y="0"/>
                  </a:lnTo>
                  <a:lnTo>
                    <a:pt x="8521" y="1168"/>
                  </a:lnTo>
                  <a:lnTo>
                    <a:pt x="0" y="7886"/>
                  </a:lnTo>
                  <a:lnTo>
                    <a:pt x="3302" y="18643"/>
                  </a:lnTo>
                  <a:lnTo>
                    <a:pt x="7518" y="20205"/>
                  </a:lnTo>
                  <a:lnTo>
                    <a:pt x="10922" y="20104"/>
                  </a:lnTo>
                  <a:lnTo>
                    <a:pt x="16560" y="18656"/>
                  </a:lnTo>
                  <a:lnTo>
                    <a:pt x="25476" y="12344"/>
                  </a:lnTo>
                  <a:lnTo>
                    <a:pt x="23507" y="1879"/>
                  </a:lnTo>
                  <a:lnTo>
                    <a:pt x="19723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0559490" y="5420752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403" y="0"/>
                  </a:moveTo>
                  <a:lnTo>
                    <a:pt x="0" y="101"/>
                  </a:lnTo>
                  <a:lnTo>
                    <a:pt x="621" y="279"/>
                  </a:lnTo>
                  <a:lnTo>
                    <a:pt x="1904" y="304"/>
                  </a:lnTo>
                  <a:lnTo>
                    <a:pt x="2616" y="20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0597831" y="5350178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89">
                  <a:moveTo>
                    <a:pt x="14744" y="0"/>
                  </a:moveTo>
                  <a:lnTo>
                    <a:pt x="9067" y="0"/>
                  </a:lnTo>
                  <a:lnTo>
                    <a:pt x="7391" y="393"/>
                  </a:lnTo>
                  <a:lnTo>
                    <a:pt x="2006" y="3365"/>
                  </a:lnTo>
                  <a:lnTo>
                    <a:pt x="0" y="7505"/>
                  </a:lnTo>
                  <a:lnTo>
                    <a:pt x="292" y="11709"/>
                  </a:lnTo>
                  <a:lnTo>
                    <a:pt x="6794" y="18403"/>
                  </a:lnTo>
                  <a:lnTo>
                    <a:pt x="10199" y="21540"/>
                  </a:lnTo>
                  <a:lnTo>
                    <a:pt x="11747" y="21388"/>
                  </a:lnTo>
                  <a:lnTo>
                    <a:pt x="13385" y="20829"/>
                  </a:lnTo>
                  <a:lnTo>
                    <a:pt x="20359" y="16979"/>
                  </a:lnTo>
                  <a:lnTo>
                    <a:pt x="23940" y="11747"/>
                  </a:lnTo>
                  <a:lnTo>
                    <a:pt x="18746" y="2336"/>
                  </a:lnTo>
                  <a:lnTo>
                    <a:pt x="1474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0598123" y="5361889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0"/>
                  </a:moveTo>
                  <a:lnTo>
                    <a:pt x="114" y="1637"/>
                  </a:lnTo>
                  <a:lnTo>
                    <a:pt x="584" y="3288"/>
                  </a:lnTo>
                  <a:lnTo>
                    <a:pt x="3340" y="8279"/>
                  </a:lnTo>
                  <a:lnTo>
                    <a:pt x="5981" y="9879"/>
                  </a:lnTo>
                  <a:lnTo>
                    <a:pt x="9907" y="9828"/>
                  </a:lnTo>
                  <a:lnTo>
                    <a:pt x="3200" y="3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0511192" y="5410643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4" h="14604">
                  <a:moveTo>
                    <a:pt x="6870" y="0"/>
                  </a:moveTo>
                  <a:lnTo>
                    <a:pt x="3986" y="0"/>
                  </a:lnTo>
                  <a:lnTo>
                    <a:pt x="1319" y="2476"/>
                  </a:lnTo>
                  <a:lnTo>
                    <a:pt x="0" y="9779"/>
                  </a:lnTo>
                  <a:lnTo>
                    <a:pt x="2043" y="13360"/>
                  </a:lnTo>
                  <a:lnTo>
                    <a:pt x="6146" y="14008"/>
                  </a:lnTo>
                  <a:lnTo>
                    <a:pt x="9017" y="14008"/>
                  </a:lnTo>
                  <a:lnTo>
                    <a:pt x="11671" y="11518"/>
                  </a:lnTo>
                  <a:lnTo>
                    <a:pt x="12993" y="4241"/>
                  </a:lnTo>
                  <a:lnTo>
                    <a:pt x="10960" y="660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0485347" y="5336589"/>
              <a:ext cx="19050" cy="13335"/>
            </a:xfrm>
            <a:custGeom>
              <a:avLst/>
              <a:gdLst/>
              <a:ahLst/>
              <a:cxnLst/>
              <a:rect l="l" t="t" r="r" b="b"/>
              <a:pathLst>
                <a:path w="19050" h="13335">
                  <a:moveTo>
                    <a:pt x="9525" y="0"/>
                  </a:moveTo>
                  <a:lnTo>
                    <a:pt x="6286" y="698"/>
                  </a:lnTo>
                  <a:lnTo>
                    <a:pt x="2970" y="2971"/>
                  </a:lnTo>
                  <a:lnTo>
                    <a:pt x="266" y="7315"/>
                  </a:lnTo>
                  <a:lnTo>
                    <a:pt x="0" y="8864"/>
                  </a:lnTo>
                  <a:lnTo>
                    <a:pt x="139" y="10401"/>
                  </a:lnTo>
                  <a:lnTo>
                    <a:pt x="10198" y="12230"/>
                  </a:lnTo>
                  <a:lnTo>
                    <a:pt x="15303" y="12865"/>
                  </a:lnTo>
                  <a:lnTo>
                    <a:pt x="17475" y="9563"/>
                  </a:lnTo>
                  <a:lnTo>
                    <a:pt x="18745" y="5664"/>
                  </a:lnTo>
                  <a:lnTo>
                    <a:pt x="16611" y="2019"/>
                  </a:lnTo>
                  <a:lnTo>
                    <a:pt x="15367" y="91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0494910" y="5336589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0" y="0"/>
                  </a:moveTo>
                  <a:lnTo>
                    <a:pt x="1892" y="342"/>
                  </a:lnTo>
                  <a:lnTo>
                    <a:pt x="3848" y="647"/>
                  </a:lnTo>
                  <a:lnTo>
                    <a:pt x="5803" y="914"/>
                  </a:lnTo>
                  <a:lnTo>
                    <a:pt x="1916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0485488" y="5336362"/>
              <a:ext cx="15240" cy="19685"/>
            </a:xfrm>
            <a:custGeom>
              <a:avLst/>
              <a:gdLst/>
              <a:ahLst/>
              <a:cxnLst/>
              <a:rect l="l" t="t" r="r" b="b"/>
              <a:pathLst>
                <a:path w="15240" h="19685">
                  <a:moveTo>
                    <a:pt x="15151" y="13093"/>
                  </a:moveTo>
                  <a:lnTo>
                    <a:pt x="4991" y="11645"/>
                  </a:lnTo>
                  <a:lnTo>
                    <a:pt x="0" y="10629"/>
                  </a:lnTo>
                  <a:lnTo>
                    <a:pt x="419" y="15151"/>
                  </a:lnTo>
                  <a:lnTo>
                    <a:pt x="4445" y="19532"/>
                  </a:lnTo>
                  <a:lnTo>
                    <a:pt x="7658" y="19519"/>
                  </a:lnTo>
                  <a:lnTo>
                    <a:pt x="9639" y="19304"/>
                  </a:lnTo>
                  <a:lnTo>
                    <a:pt x="12903" y="16522"/>
                  </a:lnTo>
                  <a:lnTo>
                    <a:pt x="15151" y="13093"/>
                  </a:lnTo>
                  <a:close/>
                </a:path>
                <a:path w="15240" h="19685">
                  <a:moveTo>
                    <a:pt x="15189" y="1117"/>
                  </a:moveTo>
                  <a:lnTo>
                    <a:pt x="14097" y="342"/>
                  </a:lnTo>
                  <a:lnTo>
                    <a:pt x="12776" y="0"/>
                  </a:lnTo>
                  <a:lnTo>
                    <a:pt x="10083" y="76"/>
                  </a:lnTo>
                  <a:lnTo>
                    <a:pt x="9423" y="215"/>
                  </a:lnTo>
                  <a:lnTo>
                    <a:pt x="15189" y="1117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10484218" y="5490945"/>
              <a:ext cx="12065" cy="14604"/>
            </a:xfrm>
            <a:custGeom>
              <a:avLst/>
              <a:gdLst/>
              <a:ahLst/>
              <a:cxnLst/>
              <a:rect l="l" t="t" r="r" b="b"/>
              <a:pathLst>
                <a:path w="12065" h="14604">
                  <a:moveTo>
                    <a:pt x="5548" y="0"/>
                  </a:moveTo>
                  <a:lnTo>
                    <a:pt x="4786" y="50"/>
                  </a:lnTo>
                  <a:lnTo>
                    <a:pt x="0" y="10782"/>
                  </a:lnTo>
                  <a:lnTo>
                    <a:pt x="800" y="12420"/>
                  </a:lnTo>
                  <a:lnTo>
                    <a:pt x="2197" y="13614"/>
                  </a:lnTo>
                  <a:lnTo>
                    <a:pt x="4837" y="14008"/>
                  </a:lnTo>
                  <a:lnTo>
                    <a:pt x="7707" y="14008"/>
                  </a:lnTo>
                  <a:lnTo>
                    <a:pt x="10363" y="11518"/>
                  </a:lnTo>
                  <a:lnTo>
                    <a:pt x="11670" y="4216"/>
                  </a:lnTo>
                  <a:lnTo>
                    <a:pt x="9651" y="660"/>
                  </a:lnTo>
                  <a:lnTo>
                    <a:pt x="5548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0483291" y="5463743"/>
              <a:ext cx="127000" cy="38100"/>
            </a:xfrm>
            <a:custGeom>
              <a:avLst/>
              <a:gdLst/>
              <a:ahLst/>
              <a:cxnLst/>
              <a:rect l="l" t="t" r="r" b="b"/>
              <a:pathLst>
                <a:path w="127000" h="38100">
                  <a:moveTo>
                    <a:pt x="5715" y="27254"/>
                  </a:moveTo>
                  <a:lnTo>
                    <a:pt x="3124" y="27647"/>
                  </a:lnTo>
                  <a:lnTo>
                    <a:pt x="863" y="29984"/>
                  </a:lnTo>
                  <a:lnTo>
                    <a:pt x="0" y="34899"/>
                  </a:lnTo>
                  <a:lnTo>
                    <a:pt x="228" y="36601"/>
                  </a:lnTo>
                  <a:lnTo>
                    <a:pt x="927" y="37973"/>
                  </a:lnTo>
                  <a:lnTo>
                    <a:pt x="5715" y="27254"/>
                  </a:lnTo>
                  <a:close/>
                </a:path>
                <a:path w="127000" h="38100">
                  <a:moveTo>
                    <a:pt x="126428" y="14719"/>
                  </a:moveTo>
                  <a:lnTo>
                    <a:pt x="125374" y="2362"/>
                  </a:lnTo>
                  <a:lnTo>
                    <a:pt x="120688" y="0"/>
                  </a:lnTo>
                  <a:lnTo>
                    <a:pt x="112496" y="0"/>
                  </a:lnTo>
                  <a:lnTo>
                    <a:pt x="109258" y="850"/>
                  </a:lnTo>
                  <a:lnTo>
                    <a:pt x="99872" y="6858"/>
                  </a:lnTo>
                  <a:lnTo>
                    <a:pt x="102527" y="19062"/>
                  </a:lnTo>
                  <a:lnTo>
                    <a:pt x="108026" y="20853"/>
                  </a:lnTo>
                  <a:lnTo>
                    <a:pt x="114350" y="20853"/>
                  </a:lnTo>
                  <a:lnTo>
                    <a:pt x="126428" y="1471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0455236" y="5457558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59" h="19685">
                  <a:moveTo>
                    <a:pt x="14871" y="0"/>
                  </a:moveTo>
                  <a:lnTo>
                    <a:pt x="10909" y="0"/>
                  </a:lnTo>
                  <a:lnTo>
                    <a:pt x="8483" y="240"/>
                  </a:lnTo>
                  <a:lnTo>
                    <a:pt x="2273" y="2894"/>
                  </a:lnTo>
                  <a:lnTo>
                    <a:pt x="0" y="8901"/>
                  </a:lnTo>
                  <a:lnTo>
                    <a:pt x="3770" y="17727"/>
                  </a:lnTo>
                  <a:lnTo>
                    <a:pt x="6323" y="19404"/>
                  </a:lnTo>
                  <a:lnTo>
                    <a:pt x="10820" y="19404"/>
                  </a:lnTo>
                  <a:lnTo>
                    <a:pt x="12344" y="19049"/>
                  </a:lnTo>
                  <a:lnTo>
                    <a:pt x="18973" y="16203"/>
                  </a:lnTo>
                  <a:lnTo>
                    <a:pt x="22682" y="11810"/>
                  </a:lnTo>
                  <a:lnTo>
                    <a:pt x="18707" y="2551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0474641" y="538443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591" y="0"/>
                  </a:moveTo>
                  <a:lnTo>
                    <a:pt x="4152" y="0"/>
                  </a:lnTo>
                  <a:lnTo>
                    <a:pt x="1790" y="1943"/>
                  </a:lnTo>
                  <a:lnTo>
                    <a:pt x="0" y="8216"/>
                  </a:lnTo>
                  <a:lnTo>
                    <a:pt x="1498" y="11620"/>
                  </a:lnTo>
                  <a:lnTo>
                    <a:pt x="5600" y="12598"/>
                  </a:lnTo>
                  <a:lnTo>
                    <a:pt x="8039" y="12598"/>
                  </a:lnTo>
                  <a:lnTo>
                    <a:pt x="10388" y="10667"/>
                  </a:lnTo>
                  <a:lnTo>
                    <a:pt x="12192" y="4394"/>
                  </a:lnTo>
                  <a:lnTo>
                    <a:pt x="10680" y="990"/>
                  </a:lnTo>
                  <a:lnTo>
                    <a:pt x="659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10653686" y="5459133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4" h="8889">
                  <a:moveTo>
                    <a:pt x="7199" y="0"/>
                  </a:moveTo>
                  <a:lnTo>
                    <a:pt x="4178" y="0"/>
                  </a:lnTo>
                  <a:lnTo>
                    <a:pt x="1803" y="1230"/>
                  </a:lnTo>
                  <a:lnTo>
                    <a:pt x="0" y="3301"/>
                  </a:lnTo>
                  <a:lnTo>
                    <a:pt x="9016" y="7048"/>
                  </a:lnTo>
                  <a:lnTo>
                    <a:pt x="14122" y="8813"/>
                  </a:lnTo>
                  <a:lnTo>
                    <a:pt x="14032" y="4724"/>
                  </a:lnTo>
                  <a:lnTo>
                    <a:pt x="11873" y="1219"/>
                  </a:lnTo>
                  <a:lnTo>
                    <a:pt x="7199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0650435" y="5462422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3251" y="0"/>
                  </a:moveTo>
                  <a:lnTo>
                    <a:pt x="2108" y="1294"/>
                  </a:lnTo>
                  <a:lnTo>
                    <a:pt x="1206" y="2932"/>
                  </a:lnTo>
                  <a:lnTo>
                    <a:pt x="49" y="6869"/>
                  </a:lnTo>
                  <a:lnTo>
                    <a:pt x="0" y="8952"/>
                  </a:lnTo>
                  <a:lnTo>
                    <a:pt x="392" y="10806"/>
                  </a:lnTo>
                  <a:lnTo>
                    <a:pt x="12433" y="15810"/>
                  </a:lnTo>
                  <a:lnTo>
                    <a:pt x="14414" y="14387"/>
                  </a:lnTo>
                  <a:lnTo>
                    <a:pt x="16041" y="12127"/>
                  </a:lnTo>
                  <a:lnTo>
                    <a:pt x="17233" y="8063"/>
                  </a:lnTo>
                  <a:lnTo>
                    <a:pt x="17373" y="5523"/>
                  </a:lnTo>
                  <a:lnTo>
                    <a:pt x="7607" y="189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10650828" y="5473230"/>
              <a:ext cx="12065" cy="6985"/>
            </a:xfrm>
            <a:custGeom>
              <a:avLst/>
              <a:gdLst/>
              <a:ahLst/>
              <a:cxnLst/>
              <a:rect l="l" t="t" r="r" b="b"/>
              <a:pathLst>
                <a:path w="12065" h="6985">
                  <a:moveTo>
                    <a:pt x="0" y="0"/>
                  </a:moveTo>
                  <a:lnTo>
                    <a:pt x="660" y="3110"/>
                  </a:lnTo>
                  <a:lnTo>
                    <a:pt x="2616" y="5574"/>
                  </a:lnTo>
                  <a:lnTo>
                    <a:pt x="6654" y="6628"/>
                  </a:lnTo>
                  <a:lnTo>
                    <a:pt x="8940" y="6628"/>
                  </a:lnTo>
                  <a:lnTo>
                    <a:pt x="10579" y="6045"/>
                  </a:lnTo>
                  <a:lnTo>
                    <a:pt x="12039" y="5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10649253" y="5393777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09" h="10160">
                  <a:moveTo>
                    <a:pt x="8586" y="0"/>
                  </a:moveTo>
                  <a:lnTo>
                    <a:pt x="4927" y="0"/>
                  </a:lnTo>
                  <a:lnTo>
                    <a:pt x="1943" y="1865"/>
                  </a:lnTo>
                  <a:lnTo>
                    <a:pt x="0" y="4864"/>
                  </a:lnTo>
                  <a:lnTo>
                    <a:pt x="5054" y="6908"/>
                  </a:lnTo>
                  <a:lnTo>
                    <a:pt x="10313" y="8623"/>
                  </a:lnTo>
                  <a:lnTo>
                    <a:pt x="15787" y="9944"/>
                  </a:lnTo>
                  <a:lnTo>
                    <a:pt x="15965" y="5359"/>
                  </a:lnTo>
                  <a:lnTo>
                    <a:pt x="13666" y="1333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10646765" y="5398642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5" h="15875">
                  <a:moveTo>
                    <a:pt x="2487" y="0"/>
                  </a:moveTo>
                  <a:lnTo>
                    <a:pt x="1243" y="2246"/>
                  </a:lnTo>
                  <a:lnTo>
                    <a:pt x="0" y="6526"/>
                  </a:lnTo>
                  <a:lnTo>
                    <a:pt x="201" y="9499"/>
                  </a:lnTo>
                  <a:lnTo>
                    <a:pt x="1230" y="11860"/>
                  </a:lnTo>
                  <a:lnTo>
                    <a:pt x="8596" y="14477"/>
                  </a:lnTo>
                  <a:lnTo>
                    <a:pt x="12317" y="15570"/>
                  </a:lnTo>
                  <a:lnTo>
                    <a:pt x="14756" y="14173"/>
                  </a:lnTo>
                  <a:lnTo>
                    <a:pt x="16800" y="11582"/>
                  </a:lnTo>
                  <a:lnTo>
                    <a:pt x="18235" y="6145"/>
                  </a:lnTo>
                  <a:lnTo>
                    <a:pt x="18274" y="5079"/>
                  </a:lnTo>
                  <a:lnTo>
                    <a:pt x="12800" y="3759"/>
                  </a:lnTo>
                  <a:lnTo>
                    <a:pt x="7542" y="2043"/>
                  </a:lnTo>
                  <a:lnTo>
                    <a:pt x="248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10647996" y="5410503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0" y="0"/>
                  </a:moveTo>
                  <a:lnTo>
                    <a:pt x="990" y="2260"/>
                  </a:lnTo>
                  <a:lnTo>
                    <a:pt x="2730" y="3963"/>
                  </a:lnTo>
                  <a:lnTo>
                    <a:pt x="6300" y="4865"/>
                  </a:lnTo>
                  <a:lnTo>
                    <a:pt x="8356" y="4865"/>
                  </a:lnTo>
                  <a:lnTo>
                    <a:pt x="9780" y="4457"/>
                  </a:lnTo>
                  <a:lnTo>
                    <a:pt x="11075" y="3709"/>
                  </a:lnTo>
                  <a:lnTo>
                    <a:pt x="3670" y="1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10443814" y="5533339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29" h="29210">
                  <a:moveTo>
                    <a:pt x="13657" y="0"/>
                  </a:moveTo>
                  <a:lnTo>
                    <a:pt x="5350" y="0"/>
                  </a:lnTo>
                  <a:lnTo>
                    <a:pt x="3039" y="697"/>
                  </a:lnTo>
                  <a:lnTo>
                    <a:pt x="1845" y="2081"/>
                  </a:lnTo>
                  <a:lnTo>
                    <a:pt x="0" y="7679"/>
                  </a:lnTo>
                  <a:lnTo>
                    <a:pt x="238" y="15977"/>
                  </a:lnTo>
                  <a:lnTo>
                    <a:pt x="2917" y="23976"/>
                  </a:lnTo>
                  <a:lnTo>
                    <a:pt x="8385" y="28674"/>
                  </a:lnTo>
                  <a:lnTo>
                    <a:pt x="10989" y="29069"/>
                  </a:lnTo>
                  <a:lnTo>
                    <a:pt x="18837" y="29069"/>
                  </a:lnTo>
                  <a:lnTo>
                    <a:pt x="23855" y="18159"/>
                  </a:lnTo>
                  <a:lnTo>
                    <a:pt x="20869" y="3135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10479341" y="5507431"/>
              <a:ext cx="161290" cy="115570"/>
            </a:xfrm>
            <a:custGeom>
              <a:avLst/>
              <a:gdLst/>
              <a:ahLst/>
              <a:cxnLst/>
              <a:rect l="l" t="t" r="r" b="b"/>
              <a:pathLst>
                <a:path w="161290" h="115570">
                  <a:moveTo>
                    <a:pt x="21374" y="105054"/>
                  </a:moveTo>
                  <a:lnTo>
                    <a:pt x="15976" y="96735"/>
                  </a:lnTo>
                  <a:lnTo>
                    <a:pt x="12484" y="94805"/>
                  </a:lnTo>
                  <a:lnTo>
                    <a:pt x="7658" y="94805"/>
                  </a:lnTo>
                  <a:lnTo>
                    <a:pt x="6197" y="95199"/>
                  </a:lnTo>
                  <a:lnTo>
                    <a:pt x="762" y="98729"/>
                  </a:lnTo>
                  <a:lnTo>
                    <a:pt x="0" y="104902"/>
                  </a:lnTo>
                  <a:lnTo>
                    <a:pt x="5410" y="113233"/>
                  </a:lnTo>
                  <a:lnTo>
                    <a:pt x="8890" y="115150"/>
                  </a:lnTo>
                  <a:lnTo>
                    <a:pt x="13716" y="115150"/>
                  </a:lnTo>
                  <a:lnTo>
                    <a:pt x="15189" y="114744"/>
                  </a:lnTo>
                  <a:lnTo>
                    <a:pt x="20612" y="111226"/>
                  </a:lnTo>
                  <a:lnTo>
                    <a:pt x="21374" y="105054"/>
                  </a:lnTo>
                  <a:close/>
                </a:path>
                <a:path w="161290" h="115570">
                  <a:moveTo>
                    <a:pt x="95885" y="50038"/>
                  </a:moveTo>
                  <a:lnTo>
                    <a:pt x="93459" y="37795"/>
                  </a:lnTo>
                  <a:lnTo>
                    <a:pt x="87579" y="35229"/>
                  </a:lnTo>
                  <a:lnTo>
                    <a:pt x="80797" y="35229"/>
                  </a:lnTo>
                  <a:lnTo>
                    <a:pt x="78905" y="35801"/>
                  </a:lnTo>
                  <a:lnTo>
                    <a:pt x="74917" y="40449"/>
                  </a:lnTo>
                  <a:lnTo>
                    <a:pt x="75692" y="56388"/>
                  </a:lnTo>
                  <a:lnTo>
                    <a:pt x="84709" y="58928"/>
                  </a:lnTo>
                  <a:lnTo>
                    <a:pt x="91795" y="58928"/>
                  </a:lnTo>
                  <a:lnTo>
                    <a:pt x="95885" y="50038"/>
                  </a:lnTo>
                  <a:close/>
                </a:path>
                <a:path w="161290" h="115570">
                  <a:moveTo>
                    <a:pt x="123901" y="28295"/>
                  </a:moveTo>
                  <a:lnTo>
                    <a:pt x="119697" y="21780"/>
                  </a:lnTo>
                  <a:lnTo>
                    <a:pt x="116967" y="20281"/>
                  </a:lnTo>
                  <a:lnTo>
                    <a:pt x="113195" y="20281"/>
                  </a:lnTo>
                  <a:lnTo>
                    <a:pt x="112052" y="20599"/>
                  </a:lnTo>
                  <a:lnTo>
                    <a:pt x="107810" y="23342"/>
                  </a:lnTo>
                  <a:lnTo>
                    <a:pt x="107226" y="28181"/>
                  </a:lnTo>
                  <a:lnTo>
                    <a:pt x="111455" y="34671"/>
                  </a:lnTo>
                  <a:lnTo>
                    <a:pt x="114173" y="36169"/>
                  </a:lnTo>
                  <a:lnTo>
                    <a:pt x="117932" y="36169"/>
                  </a:lnTo>
                  <a:lnTo>
                    <a:pt x="119075" y="35852"/>
                  </a:lnTo>
                  <a:lnTo>
                    <a:pt x="123317" y="33108"/>
                  </a:lnTo>
                  <a:lnTo>
                    <a:pt x="123901" y="28295"/>
                  </a:lnTo>
                  <a:close/>
                </a:path>
                <a:path w="161290" h="115570">
                  <a:moveTo>
                    <a:pt x="160718" y="9829"/>
                  </a:moveTo>
                  <a:lnTo>
                    <a:pt x="155524" y="1841"/>
                  </a:lnTo>
                  <a:lnTo>
                    <a:pt x="152171" y="0"/>
                  </a:lnTo>
                  <a:lnTo>
                    <a:pt x="147548" y="0"/>
                  </a:lnTo>
                  <a:lnTo>
                    <a:pt x="146126" y="381"/>
                  </a:lnTo>
                  <a:lnTo>
                    <a:pt x="140919" y="3759"/>
                  </a:lnTo>
                  <a:lnTo>
                    <a:pt x="140208" y="9690"/>
                  </a:lnTo>
                  <a:lnTo>
                    <a:pt x="145402" y="17678"/>
                  </a:lnTo>
                  <a:lnTo>
                    <a:pt x="148755" y="19519"/>
                  </a:lnTo>
                  <a:lnTo>
                    <a:pt x="153365" y="19519"/>
                  </a:lnTo>
                  <a:lnTo>
                    <a:pt x="154787" y="19138"/>
                  </a:lnTo>
                  <a:lnTo>
                    <a:pt x="159994" y="15760"/>
                  </a:lnTo>
                  <a:lnTo>
                    <a:pt x="160718" y="982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10426268" y="5208206"/>
              <a:ext cx="17145" cy="12065"/>
            </a:xfrm>
            <a:custGeom>
              <a:avLst/>
              <a:gdLst/>
              <a:ahLst/>
              <a:cxnLst/>
              <a:rect l="l" t="t" r="r" b="b"/>
              <a:pathLst>
                <a:path w="17145" h="12064">
                  <a:moveTo>
                    <a:pt x="11733" y="0"/>
                  </a:moveTo>
                  <a:lnTo>
                    <a:pt x="5029" y="0"/>
                  </a:lnTo>
                  <a:lnTo>
                    <a:pt x="1675" y="1357"/>
                  </a:lnTo>
                  <a:lnTo>
                    <a:pt x="0" y="5040"/>
                  </a:lnTo>
                  <a:lnTo>
                    <a:pt x="405" y="8508"/>
                  </a:lnTo>
                  <a:lnTo>
                    <a:pt x="1675" y="11976"/>
                  </a:lnTo>
                  <a:lnTo>
                    <a:pt x="6653" y="8431"/>
                  </a:lnTo>
                  <a:lnTo>
                    <a:pt x="11760" y="5626"/>
                  </a:lnTo>
                  <a:lnTo>
                    <a:pt x="16902" y="3707"/>
                  </a:lnTo>
                  <a:lnTo>
                    <a:pt x="15035" y="1065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10427957" y="5211902"/>
              <a:ext cx="71755" cy="46990"/>
            </a:xfrm>
            <a:custGeom>
              <a:avLst/>
              <a:gdLst/>
              <a:ahLst/>
              <a:cxnLst/>
              <a:rect l="l" t="t" r="r" b="b"/>
              <a:pathLst>
                <a:path w="71754" h="46989">
                  <a:moveTo>
                    <a:pt x="19202" y="7518"/>
                  </a:moveTo>
                  <a:lnTo>
                    <a:pt x="15214" y="0"/>
                  </a:lnTo>
                  <a:lnTo>
                    <a:pt x="10071" y="1930"/>
                  </a:lnTo>
                  <a:lnTo>
                    <a:pt x="4953" y="4724"/>
                  </a:lnTo>
                  <a:lnTo>
                    <a:pt x="0" y="8280"/>
                  </a:lnTo>
                  <a:lnTo>
                    <a:pt x="1778" y="13131"/>
                  </a:lnTo>
                  <a:lnTo>
                    <a:pt x="5245" y="18008"/>
                  </a:lnTo>
                  <a:lnTo>
                    <a:pt x="17145" y="18034"/>
                  </a:lnTo>
                  <a:lnTo>
                    <a:pt x="19202" y="7518"/>
                  </a:lnTo>
                  <a:close/>
                </a:path>
                <a:path w="71754" h="46989">
                  <a:moveTo>
                    <a:pt x="71742" y="40119"/>
                  </a:moveTo>
                  <a:lnTo>
                    <a:pt x="69253" y="34124"/>
                  </a:lnTo>
                  <a:lnTo>
                    <a:pt x="66636" y="32677"/>
                  </a:lnTo>
                  <a:lnTo>
                    <a:pt x="63703" y="32677"/>
                  </a:lnTo>
                  <a:lnTo>
                    <a:pt x="61277" y="32918"/>
                  </a:lnTo>
                  <a:lnTo>
                    <a:pt x="55892" y="35153"/>
                  </a:lnTo>
                  <a:lnTo>
                    <a:pt x="53682" y="39395"/>
                  </a:lnTo>
                  <a:lnTo>
                    <a:pt x="56172" y="45402"/>
                  </a:lnTo>
                  <a:lnTo>
                    <a:pt x="58788" y="46850"/>
                  </a:lnTo>
                  <a:lnTo>
                    <a:pt x="62890" y="46850"/>
                  </a:lnTo>
                  <a:lnTo>
                    <a:pt x="64135" y="46621"/>
                  </a:lnTo>
                  <a:lnTo>
                    <a:pt x="69519" y="44373"/>
                  </a:lnTo>
                  <a:lnTo>
                    <a:pt x="71742" y="40119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10467937" y="5119890"/>
              <a:ext cx="73025" cy="135890"/>
            </a:xfrm>
            <a:custGeom>
              <a:avLst/>
              <a:gdLst/>
              <a:ahLst/>
              <a:cxnLst/>
              <a:rect l="l" t="t" r="r" b="b"/>
              <a:pathLst>
                <a:path w="73025" h="135889">
                  <a:moveTo>
                    <a:pt x="22758" y="8597"/>
                  </a:moveTo>
                  <a:lnTo>
                    <a:pt x="20891" y="4406"/>
                  </a:lnTo>
                  <a:lnTo>
                    <a:pt x="13957" y="673"/>
                  </a:lnTo>
                  <a:lnTo>
                    <a:pt x="11709" y="0"/>
                  </a:lnTo>
                  <a:lnTo>
                    <a:pt x="6794" y="0"/>
                  </a:lnTo>
                  <a:lnTo>
                    <a:pt x="4254" y="1181"/>
                  </a:lnTo>
                  <a:lnTo>
                    <a:pt x="0" y="9105"/>
                  </a:lnTo>
                  <a:lnTo>
                    <a:pt x="1473" y="15417"/>
                  </a:lnTo>
                  <a:lnTo>
                    <a:pt x="7772" y="18821"/>
                  </a:lnTo>
                  <a:lnTo>
                    <a:pt x="9347" y="19202"/>
                  </a:lnTo>
                  <a:lnTo>
                    <a:pt x="14554" y="19202"/>
                  </a:lnTo>
                  <a:lnTo>
                    <a:pt x="18148" y="17170"/>
                  </a:lnTo>
                  <a:lnTo>
                    <a:pt x="22758" y="8597"/>
                  </a:lnTo>
                  <a:close/>
                </a:path>
                <a:path w="73025" h="135889">
                  <a:moveTo>
                    <a:pt x="64541" y="69215"/>
                  </a:moveTo>
                  <a:lnTo>
                    <a:pt x="61125" y="64998"/>
                  </a:lnTo>
                  <a:lnTo>
                    <a:pt x="57277" y="63855"/>
                  </a:lnTo>
                  <a:lnTo>
                    <a:pt x="49936" y="63855"/>
                  </a:lnTo>
                  <a:lnTo>
                    <a:pt x="46443" y="64833"/>
                  </a:lnTo>
                  <a:lnTo>
                    <a:pt x="42405" y="72821"/>
                  </a:lnTo>
                  <a:lnTo>
                    <a:pt x="49174" y="78117"/>
                  </a:lnTo>
                  <a:lnTo>
                    <a:pt x="61417" y="78041"/>
                  </a:lnTo>
                  <a:lnTo>
                    <a:pt x="64541" y="69215"/>
                  </a:lnTo>
                  <a:close/>
                </a:path>
                <a:path w="73025" h="135889">
                  <a:moveTo>
                    <a:pt x="72555" y="130390"/>
                  </a:moveTo>
                  <a:lnTo>
                    <a:pt x="70612" y="125704"/>
                  </a:lnTo>
                  <a:lnTo>
                    <a:pt x="68580" y="124574"/>
                  </a:lnTo>
                  <a:lnTo>
                    <a:pt x="64389" y="124764"/>
                  </a:lnTo>
                  <a:lnTo>
                    <a:pt x="60185" y="126504"/>
                  </a:lnTo>
                  <a:lnTo>
                    <a:pt x="58458" y="129819"/>
                  </a:lnTo>
                  <a:lnTo>
                    <a:pt x="60401" y="134505"/>
                  </a:lnTo>
                  <a:lnTo>
                    <a:pt x="62433" y="135636"/>
                  </a:lnTo>
                  <a:lnTo>
                    <a:pt x="65659" y="135636"/>
                  </a:lnTo>
                  <a:lnTo>
                    <a:pt x="67564" y="135064"/>
                  </a:lnTo>
                  <a:lnTo>
                    <a:pt x="70827" y="133705"/>
                  </a:lnTo>
                  <a:lnTo>
                    <a:pt x="72555" y="13039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10506810" y="5269495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5" h="14604">
                  <a:moveTo>
                    <a:pt x="12966" y="0"/>
                  </a:moveTo>
                  <a:lnTo>
                    <a:pt x="10032" y="0"/>
                  </a:lnTo>
                  <a:lnTo>
                    <a:pt x="7594" y="241"/>
                  </a:lnTo>
                  <a:lnTo>
                    <a:pt x="2209" y="2476"/>
                  </a:lnTo>
                  <a:lnTo>
                    <a:pt x="0" y="6718"/>
                  </a:lnTo>
                  <a:lnTo>
                    <a:pt x="2489" y="12725"/>
                  </a:lnTo>
                  <a:lnTo>
                    <a:pt x="5105" y="14173"/>
                  </a:lnTo>
                  <a:lnTo>
                    <a:pt x="9220" y="14173"/>
                  </a:lnTo>
                  <a:lnTo>
                    <a:pt x="10464" y="13931"/>
                  </a:lnTo>
                  <a:lnTo>
                    <a:pt x="15836" y="11696"/>
                  </a:lnTo>
                  <a:lnTo>
                    <a:pt x="18059" y="7442"/>
                  </a:lnTo>
                  <a:lnTo>
                    <a:pt x="15582" y="1447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10391914" y="5119357"/>
              <a:ext cx="41910" cy="76835"/>
            </a:xfrm>
            <a:custGeom>
              <a:avLst/>
              <a:gdLst/>
              <a:ahLst/>
              <a:cxnLst/>
              <a:rect l="l" t="t" r="r" b="b"/>
              <a:pathLst>
                <a:path w="41909" h="76835">
                  <a:moveTo>
                    <a:pt x="11150" y="73152"/>
                  </a:moveTo>
                  <a:lnTo>
                    <a:pt x="10706" y="66217"/>
                  </a:lnTo>
                  <a:lnTo>
                    <a:pt x="8280" y="63576"/>
                  </a:lnTo>
                  <a:lnTo>
                    <a:pt x="5156" y="63588"/>
                  </a:lnTo>
                  <a:lnTo>
                    <a:pt x="2197" y="63766"/>
                  </a:lnTo>
                  <a:lnTo>
                    <a:pt x="0" y="66789"/>
                  </a:lnTo>
                  <a:lnTo>
                    <a:pt x="444" y="73748"/>
                  </a:lnTo>
                  <a:lnTo>
                    <a:pt x="2870" y="76377"/>
                  </a:lnTo>
                  <a:lnTo>
                    <a:pt x="8940" y="76174"/>
                  </a:lnTo>
                  <a:lnTo>
                    <a:pt x="11150" y="73152"/>
                  </a:lnTo>
                  <a:close/>
                </a:path>
                <a:path w="41909" h="76835">
                  <a:moveTo>
                    <a:pt x="30200" y="53479"/>
                  </a:moveTo>
                  <a:lnTo>
                    <a:pt x="27660" y="49352"/>
                  </a:lnTo>
                  <a:lnTo>
                    <a:pt x="25895" y="48387"/>
                  </a:lnTo>
                  <a:lnTo>
                    <a:pt x="24130" y="48387"/>
                  </a:lnTo>
                  <a:lnTo>
                    <a:pt x="22440" y="48615"/>
                  </a:lnTo>
                  <a:lnTo>
                    <a:pt x="19304" y="50533"/>
                  </a:lnTo>
                  <a:lnTo>
                    <a:pt x="18618" y="53708"/>
                  </a:lnTo>
                  <a:lnTo>
                    <a:pt x="21043" y="57632"/>
                  </a:lnTo>
                  <a:lnTo>
                    <a:pt x="22212" y="58318"/>
                  </a:lnTo>
                  <a:lnTo>
                    <a:pt x="24409" y="58318"/>
                  </a:lnTo>
                  <a:lnTo>
                    <a:pt x="25349" y="58013"/>
                  </a:lnTo>
                  <a:lnTo>
                    <a:pt x="28676" y="55956"/>
                  </a:lnTo>
                  <a:lnTo>
                    <a:pt x="30200" y="53479"/>
                  </a:lnTo>
                  <a:close/>
                </a:path>
                <a:path w="41909" h="76835">
                  <a:moveTo>
                    <a:pt x="41478" y="3492"/>
                  </a:moveTo>
                  <a:lnTo>
                    <a:pt x="35839" y="0"/>
                  </a:lnTo>
                  <a:lnTo>
                    <a:pt x="30505" y="0"/>
                  </a:lnTo>
                  <a:lnTo>
                    <a:pt x="28105" y="254"/>
                  </a:lnTo>
                  <a:lnTo>
                    <a:pt x="22250" y="1549"/>
                  </a:lnTo>
                  <a:lnTo>
                    <a:pt x="20993" y="10693"/>
                  </a:lnTo>
                  <a:lnTo>
                    <a:pt x="24612" y="13665"/>
                  </a:lnTo>
                  <a:lnTo>
                    <a:pt x="26543" y="14071"/>
                  </a:lnTo>
                  <a:lnTo>
                    <a:pt x="33286" y="14071"/>
                  </a:lnTo>
                  <a:lnTo>
                    <a:pt x="39039" y="12407"/>
                  </a:lnTo>
                  <a:lnTo>
                    <a:pt x="41478" y="3492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10425733" y="5345683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20">
                  <a:moveTo>
                    <a:pt x="12611" y="0"/>
                  </a:moveTo>
                  <a:lnTo>
                    <a:pt x="5651" y="0"/>
                  </a:lnTo>
                  <a:lnTo>
                    <a:pt x="0" y="5002"/>
                  </a:lnTo>
                  <a:lnTo>
                    <a:pt x="660" y="12166"/>
                  </a:lnTo>
                  <a:lnTo>
                    <a:pt x="8888" y="19964"/>
                  </a:lnTo>
                  <a:lnTo>
                    <a:pt x="16497" y="19964"/>
                  </a:lnTo>
                  <a:lnTo>
                    <a:pt x="17589" y="19710"/>
                  </a:lnTo>
                  <a:lnTo>
                    <a:pt x="25106" y="15481"/>
                  </a:lnTo>
                  <a:lnTo>
                    <a:pt x="21691" y="5308"/>
                  </a:lnTo>
                  <a:lnTo>
                    <a:pt x="14084" y="368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10420451" y="5247830"/>
              <a:ext cx="20320" cy="19050"/>
            </a:xfrm>
            <a:custGeom>
              <a:avLst/>
              <a:gdLst/>
              <a:ahLst/>
              <a:cxnLst/>
              <a:rect l="l" t="t" r="r" b="b"/>
              <a:pathLst>
                <a:path w="20320" h="19050">
                  <a:moveTo>
                    <a:pt x="16292" y="0"/>
                  </a:moveTo>
                  <a:lnTo>
                    <a:pt x="10603" y="0"/>
                  </a:lnTo>
                  <a:lnTo>
                    <a:pt x="5104" y="138"/>
                  </a:lnTo>
                  <a:lnTo>
                    <a:pt x="0" y="2843"/>
                  </a:lnTo>
                  <a:lnTo>
                    <a:pt x="265" y="14210"/>
                  </a:lnTo>
                  <a:lnTo>
                    <a:pt x="4583" y="18922"/>
                  </a:lnTo>
                  <a:lnTo>
                    <a:pt x="15721" y="18782"/>
                  </a:lnTo>
                  <a:lnTo>
                    <a:pt x="20065" y="14032"/>
                  </a:lnTo>
                  <a:lnTo>
                    <a:pt x="19811" y="2716"/>
                  </a:lnTo>
                  <a:lnTo>
                    <a:pt x="1629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0373385" y="5274602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4" h="16510">
                  <a:moveTo>
                    <a:pt x="10515" y="0"/>
                  </a:moveTo>
                  <a:lnTo>
                    <a:pt x="7518" y="0"/>
                  </a:lnTo>
                  <a:lnTo>
                    <a:pt x="5815" y="368"/>
                  </a:lnTo>
                  <a:lnTo>
                    <a:pt x="4267" y="1040"/>
                  </a:lnTo>
                  <a:lnTo>
                    <a:pt x="0" y="12776"/>
                  </a:lnTo>
                  <a:lnTo>
                    <a:pt x="875" y="14629"/>
                  </a:lnTo>
                  <a:lnTo>
                    <a:pt x="2197" y="16026"/>
                  </a:lnTo>
                  <a:lnTo>
                    <a:pt x="4875" y="16294"/>
                  </a:lnTo>
                  <a:lnTo>
                    <a:pt x="7340" y="15340"/>
                  </a:lnTo>
                  <a:lnTo>
                    <a:pt x="10882" y="5537"/>
                  </a:lnTo>
                  <a:lnTo>
                    <a:pt x="12928" y="876"/>
                  </a:lnTo>
                  <a:lnTo>
                    <a:pt x="11836" y="278"/>
                  </a:lnTo>
                  <a:lnTo>
                    <a:pt x="1051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10371709" y="5275478"/>
              <a:ext cx="31115" cy="80645"/>
            </a:xfrm>
            <a:custGeom>
              <a:avLst/>
              <a:gdLst/>
              <a:ahLst/>
              <a:cxnLst/>
              <a:rect l="l" t="t" r="r" b="b"/>
              <a:pathLst>
                <a:path w="31115" h="80645">
                  <a:moveTo>
                    <a:pt x="5943" y="165"/>
                  </a:moveTo>
                  <a:lnTo>
                    <a:pt x="3670" y="1358"/>
                  </a:lnTo>
                  <a:lnTo>
                    <a:pt x="0" y="4673"/>
                  </a:lnTo>
                  <a:lnTo>
                    <a:pt x="254" y="8902"/>
                  </a:lnTo>
                  <a:lnTo>
                    <a:pt x="1689" y="11899"/>
                  </a:lnTo>
                  <a:lnTo>
                    <a:pt x="5943" y="165"/>
                  </a:lnTo>
                  <a:close/>
                </a:path>
                <a:path w="31115" h="80645">
                  <a:moveTo>
                    <a:pt x="18364" y="7734"/>
                  </a:moveTo>
                  <a:lnTo>
                    <a:pt x="16840" y="1816"/>
                  </a:lnTo>
                  <a:lnTo>
                    <a:pt x="15875" y="698"/>
                  </a:lnTo>
                  <a:lnTo>
                    <a:pt x="14605" y="0"/>
                  </a:lnTo>
                  <a:lnTo>
                    <a:pt x="10706" y="9486"/>
                  </a:lnTo>
                  <a:lnTo>
                    <a:pt x="9017" y="14465"/>
                  </a:lnTo>
                  <a:lnTo>
                    <a:pt x="13208" y="12484"/>
                  </a:lnTo>
                  <a:lnTo>
                    <a:pt x="18364" y="7734"/>
                  </a:lnTo>
                  <a:close/>
                </a:path>
                <a:path w="31115" h="80645">
                  <a:moveTo>
                    <a:pt x="24104" y="73926"/>
                  </a:moveTo>
                  <a:lnTo>
                    <a:pt x="20815" y="68961"/>
                  </a:lnTo>
                  <a:lnTo>
                    <a:pt x="18707" y="67818"/>
                  </a:lnTo>
                  <a:lnTo>
                    <a:pt x="14922" y="68059"/>
                  </a:lnTo>
                  <a:lnTo>
                    <a:pt x="11671" y="70218"/>
                  </a:lnTo>
                  <a:lnTo>
                    <a:pt x="11239" y="73926"/>
                  </a:lnTo>
                  <a:lnTo>
                    <a:pt x="14516" y="78892"/>
                  </a:lnTo>
                  <a:lnTo>
                    <a:pt x="16611" y="80035"/>
                  </a:lnTo>
                  <a:lnTo>
                    <a:pt x="19507" y="80035"/>
                  </a:lnTo>
                  <a:lnTo>
                    <a:pt x="20396" y="79794"/>
                  </a:lnTo>
                  <a:lnTo>
                    <a:pt x="23660" y="77635"/>
                  </a:lnTo>
                  <a:lnTo>
                    <a:pt x="24104" y="73926"/>
                  </a:lnTo>
                  <a:close/>
                </a:path>
                <a:path w="31115" h="80645">
                  <a:moveTo>
                    <a:pt x="30899" y="47409"/>
                  </a:moveTo>
                  <a:lnTo>
                    <a:pt x="27508" y="45554"/>
                  </a:lnTo>
                  <a:lnTo>
                    <a:pt x="26581" y="45326"/>
                  </a:lnTo>
                  <a:lnTo>
                    <a:pt x="23901" y="45326"/>
                  </a:lnTo>
                  <a:lnTo>
                    <a:pt x="22212" y="46189"/>
                  </a:lnTo>
                  <a:lnTo>
                    <a:pt x="19977" y="50241"/>
                  </a:lnTo>
                  <a:lnTo>
                    <a:pt x="20955" y="53340"/>
                  </a:lnTo>
                  <a:lnTo>
                    <a:pt x="24295" y="55168"/>
                  </a:lnTo>
                  <a:lnTo>
                    <a:pt x="25768" y="55384"/>
                  </a:lnTo>
                  <a:lnTo>
                    <a:pt x="27292" y="55384"/>
                  </a:lnTo>
                  <a:lnTo>
                    <a:pt x="28562" y="54419"/>
                  </a:lnTo>
                  <a:lnTo>
                    <a:pt x="30810" y="50317"/>
                  </a:lnTo>
                  <a:lnTo>
                    <a:pt x="30899" y="47409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10660608" y="5900496"/>
              <a:ext cx="31750" cy="35560"/>
            </a:xfrm>
            <a:custGeom>
              <a:avLst/>
              <a:gdLst/>
              <a:ahLst/>
              <a:cxnLst/>
              <a:rect l="l" t="t" r="r" b="b"/>
              <a:pathLst>
                <a:path w="31750" h="35560">
                  <a:moveTo>
                    <a:pt x="19100" y="27152"/>
                  </a:moveTo>
                  <a:lnTo>
                    <a:pt x="16192" y="16687"/>
                  </a:lnTo>
                  <a:lnTo>
                    <a:pt x="11480" y="14782"/>
                  </a:lnTo>
                  <a:lnTo>
                    <a:pt x="5308" y="14782"/>
                  </a:lnTo>
                  <a:lnTo>
                    <a:pt x="3302" y="15430"/>
                  </a:lnTo>
                  <a:lnTo>
                    <a:pt x="0" y="19939"/>
                  </a:lnTo>
                  <a:lnTo>
                    <a:pt x="1714" y="33883"/>
                  </a:lnTo>
                  <a:lnTo>
                    <a:pt x="9956" y="35509"/>
                  </a:lnTo>
                  <a:lnTo>
                    <a:pt x="15875" y="35509"/>
                  </a:lnTo>
                  <a:lnTo>
                    <a:pt x="19100" y="27152"/>
                  </a:lnTo>
                  <a:close/>
                </a:path>
                <a:path w="31750" h="35560">
                  <a:moveTo>
                    <a:pt x="31381" y="0"/>
                  </a:moveTo>
                  <a:lnTo>
                    <a:pt x="27774" y="2755"/>
                  </a:lnTo>
                  <a:lnTo>
                    <a:pt x="27584" y="7035"/>
                  </a:lnTo>
                  <a:lnTo>
                    <a:pt x="31381" y="12039"/>
                  </a:lnTo>
                  <a:lnTo>
                    <a:pt x="31381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4397358" y="2214993"/>
            <a:ext cx="1182370" cy="1594485"/>
            <a:chOff x="4397358" y="2214993"/>
            <a:chExt cx="1182370" cy="1594485"/>
          </a:xfrm>
        </p:grpSpPr>
        <p:sp>
          <p:nvSpPr>
            <p:cNvPr id="157" name="object 157" descr=""/>
            <p:cNvSpPr/>
            <p:nvPr/>
          </p:nvSpPr>
          <p:spPr>
            <a:xfrm>
              <a:off x="4397358" y="2215013"/>
              <a:ext cx="1182370" cy="1594485"/>
            </a:xfrm>
            <a:custGeom>
              <a:avLst/>
              <a:gdLst/>
              <a:ahLst/>
              <a:cxnLst/>
              <a:rect l="l" t="t" r="r" b="b"/>
              <a:pathLst>
                <a:path w="1182370" h="1594485">
                  <a:moveTo>
                    <a:pt x="753291" y="0"/>
                  </a:moveTo>
                  <a:lnTo>
                    <a:pt x="694203" y="7603"/>
                  </a:lnTo>
                  <a:lnTo>
                    <a:pt x="623556" y="31581"/>
                  </a:lnTo>
                  <a:lnTo>
                    <a:pt x="584967" y="49367"/>
                  </a:lnTo>
                  <a:lnTo>
                    <a:pt x="544770" y="70838"/>
                  </a:lnTo>
                  <a:lnTo>
                    <a:pt x="503394" y="95853"/>
                  </a:lnTo>
                  <a:lnTo>
                    <a:pt x="461267" y="124279"/>
                  </a:lnTo>
                  <a:lnTo>
                    <a:pt x="418815" y="155978"/>
                  </a:lnTo>
                  <a:lnTo>
                    <a:pt x="376468" y="190813"/>
                  </a:lnTo>
                  <a:lnTo>
                    <a:pt x="334651" y="228648"/>
                  </a:lnTo>
                  <a:lnTo>
                    <a:pt x="293794" y="269345"/>
                  </a:lnTo>
                  <a:lnTo>
                    <a:pt x="254325" y="312769"/>
                  </a:lnTo>
                  <a:lnTo>
                    <a:pt x="216668" y="358781"/>
                  </a:lnTo>
                  <a:lnTo>
                    <a:pt x="181253" y="407247"/>
                  </a:lnTo>
                  <a:lnTo>
                    <a:pt x="148509" y="458028"/>
                  </a:lnTo>
                  <a:lnTo>
                    <a:pt x="118863" y="510989"/>
                  </a:lnTo>
                  <a:lnTo>
                    <a:pt x="98944" y="551771"/>
                  </a:lnTo>
                  <a:lnTo>
                    <a:pt x="80651" y="593987"/>
                  </a:lnTo>
                  <a:lnTo>
                    <a:pt x="64048" y="637451"/>
                  </a:lnTo>
                  <a:lnTo>
                    <a:pt x="49201" y="681979"/>
                  </a:lnTo>
                  <a:lnTo>
                    <a:pt x="36177" y="727382"/>
                  </a:lnTo>
                  <a:lnTo>
                    <a:pt x="25043" y="773476"/>
                  </a:lnTo>
                  <a:lnTo>
                    <a:pt x="15861" y="820074"/>
                  </a:lnTo>
                  <a:lnTo>
                    <a:pt x="8700" y="866992"/>
                  </a:lnTo>
                  <a:lnTo>
                    <a:pt x="3625" y="914039"/>
                  </a:lnTo>
                  <a:lnTo>
                    <a:pt x="703" y="961034"/>
                  </a:lnTo>
                  <a:lnTo>
                    <a:pt x="0" y="1007788"/>
                  </a:lnTo>
                  <a:lnTo>
                    <a:pt x="1581" y="1054117"/>
                  </a:lnTo>
                  <a:lnTo>
                    <a:pt x="5511" y="1099833"/>
                  </a:lnTo>
                  <a:lnTo>
                    <a:pt x="11857" y="1144751"/>
                  </a:lnTo>
                  <a:lnTo>
                    <a:pt x="20687" y="1188685"/>
                  </a:lnTo>
                  <a:lnTo>
                    <a:pt x="32064" y="1231449"/>
                  </a:lnTo>
                  <a:lnTo>
                    <a:pt x="46057" y="1272856"/>
                  </a:lnTo>
                  <a:lnTo>
                    <a:pt x="62729" y="1312720"/>
                  </a:lnTo>
                  <a:lnTo>
                    <a:pt x="82147" y="1350857"/>
                  </a:lnTo>
                  <a:lnTo>
                    <a:pt x="104378" y="1387078"/>
                  </a:lnTo>
                  <a:lnTo>
                    <a:pt x="129486" y="1421198"/>
                  </a:lnTo>
                  <a:lnTo>
                    <a:pt x="157539" y="1453032"/>
                  </a:lnTo>
                  <a:lnTo>
                    <a:pt x="188602" y="1482394"/>
                  </a:lnTo>
                  <a:lnTo>
                    <a:pt x="222741" y="1509096"/>
                  </a:lnTo>
                  <a:lnTo>
                    <a:pt x="260022" y="1532953"/>
                  </a:lnTo>
                  <a:lnTo>
                    <a:pt x="300511" y="1553780"/>
                  </a:lnTo>
                  <a:lnTo>
                    <a:pt x="344274" y="1571388"/>
                  </a:lnTo>
                  <a:lnTo>
                    <a:pt x="411041" y="1589170"/>
                  </a:lnTo>
                  <a:lnTo>
                    <a:pt x="469083" y="1594260"/>
                  </a:lnTo>
                  <a:lnTo>
                    <a:pt x="519112" y="1589383"/>
                  </a:lnTo>
                  <a:lnTo>
                    <a:pt x="561839" y="1577272"/>
                  </a:lnTo>
                  <a:lnTo>
                    <a:pt x="597976" y="1560652"/>
                  </a:lnTo>
                  <a:lnTo>
                    <a:pt x="628233" y="1542249"/>
                  </a:lnTo>
                  <a:lnTo>
                    <a:pt x="653322" y="1524795"/>
                  </a:lnTo>
                  <a:lnTo>
                    <a:pt x="673953" y="1511012"/>
                  </a:lnTo>
                  <a:lnTo>
                    <a:pt x="706751" y="1496352"/>
                  </a:lnTo>
                  <a:lnTo>
                    <a:pt x="745904" y="1484240"/>
                  </a:lnTo>
                  <a:lnTo>
                    <a:pt x="792068" y="1469510"/>
                  </a:lnTo>
                  <a:lnTo>
                    <a:pt x="845903" y="1447001"/>
                  </a:lnTo>
                  <a:lnTo>
                    <a:pt x="908065" y="1411546"/>
                  </a:lnTo>
                  <a:lnTo>
                    <a:pt x="959046" y="1378962"/>
                  </a:lnTo>
                  <a:lnTo>
                    <a:pt x="1013816" y="1340349"/>
                  </a:lnTo>
                  <a:lnTo>
                    <a:pt x="1067718" y="1290876"/>
                  </a:lnTo>
                  <a:lnTo>
                    <a:pt x="1092887" y="1260555"/>
                  </a:lnTo>
                  <a:lnTo>
                    <a:pt x="1116092" y="1225706"/>
                  </a:lnTo>
                  <a:lnTo>
                    <a:pt x="1136750" y="1185726"/>
                  </a:lnTo>
                  <a:lnTo>
                    <a:pt x="1154280" y="1140009"/>
                  </a:lnTo>
                  <a:lnTo>
                    <a:pt x="1168097" y="1087953"/>
                  </a:lnTo>
                  <a:lnTo>
                    <a:pt x="1177621" y="1028950"/>
                  </a:lnTo>
                  <a:lnTo>
                    <a:pt x="1182269" y="962400"/>
                  </a:lnTo>
                  <a:lnTo>
                    <a:pt x="1181458" y="887696"/>
                  </a:lnTo>
                  <a:lnTo>
                    <a:pt x="1175258" y="820952"/>
                  </a:lnTo>
                  <a:lnTo>
                    <a:pt x="1163683" y="758774"/>
                  </a:lnTo>
                  <a:lnTo>
                    <a:pt x="1147465" y="700930"/>
                  </a:lnTo>
                  <a:lnTo>
                    <a:pt x="1127340" y="647180"/>
                  </a:lnTo>
                  <a:lnTo>
                    <a:pt x="1104041" y="597291"/>
                  </a:lnTo>
                  <a:lnTo>
                    <a:pt x="1078303" y="551021"/>
                  </a:lnTo>
                  <a:lnTo>
                    <a:pt x="1050858" y="508138"/>
                  </a:lnTo>
                  <a:lnTo>
                    <a:pt x="1022443" y="468403"/>
                  </a:lnTo>
                  <a:lnTo>
                    <a:pt x="993790" y="431580"/>
                  </a:lnTo>
                  <a:lnTo>
                    <a:pt x="965634" y="397433"/>
                  </a:lnTo>
                  <a:lnTo>
                    <a:pt x="913748" y="336217"/>
                  </a:lnTo>
                  <a:lnTo>
                    <a:pt x="891486" y="308676"/>
                  </a:lnTo>
                  <a:lnTo>
                    <a:pt x="857996" y="258541"/>
                  </a:lnTo>
                  <a:lnTo>
                    <a:pt x="834741" y="173663"/>
                  </a:lnTo>
                  <a:lnTo>
                    <a:pt x="832191" y="123902"/>
                  </a:lnTo>
                  <a:lnTo>
                    <a:pt x="832843" y="83668"/>
                  </a:lnTo>
                  <a:lnTo>
                    <a:pt x="828948" y="50438"/>
                  </a:lnTo>
                  <a:lnTo>
                    <a:pt x="812764" y="21683"/>
                  </a:lnTo>
                  <a:lnTo>
                    <a:pt x="797398" y="9861"/>
                  </a:lnTo>
                  <a:lnTo>
                    <a:pt x="777431" y="2678"/>
                  </a:lnTo>
                  <a:lnTo>
                    <a:pt x="753291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9997" y="3698074"/>
              <a:ext cx="102638" cy="90961"/>
            </a:xfrm>
            <a:prstGeom prst="rect">
              <a:avLst/>
            </a:prstGeom>
          </p:spPr>
        </p:pic>
        <p:sp>
          <p:nvSpPr>
            <p:cNvPr id="159" name="object 159" descr=""/>
            <p:cNvSpPr/>
            <p:nvPr/>
          </p:nvSpPr>
          <p:spPr>
            <a:xfrm>
              <a:off x="4636222" y="2877553"/>
              <a:ext cx="876300" cy="910590"/>
            </a:xfrm>
            <a:custGeom>
              <a:avLst/>
              <a:gdLst/>
              <a:ahLst/>
              <a:cxnLst/>
              <a:rect l="l" t="t" r="r" b="b"/>
              <a:pathLst>
                <a:path w="876300" h="910589">
                  <a:moveTo>
                    <a:pt x="518007" y="0"/>
                  </a:moveTo>
                  <a:lnTo>
                    <a:pt x="485955" y="19282"/>
                  </a:lnTo>
                  <a:lnTo>
                    <a:pt x="457912" y="53875"/>
                  </a:lnTo>
                  <a:lnTo>
                    <a:pt x="431491" y="90778"/>
                  </a:lnTo>
                  <a:lnTo>
                    <a:pt x="404304" y="116991"/>
                  </a:lnTo>
                  <a:lnTo>
                    <a:pt x="374980" y="127511"/>
                  </a:lnTo>
                  <a:lnTo>
                    <a:pt x="342593" y="130073"/>
                  </a:lnTo>
                  <a:lnTo>
                    <a:pt x="305393" y="130792"/>
                  </a:lnTo>
                  <a:lnTo>
                    <a:pt x="261632" y="135774"/>
                  </a:lnTo>
                  <a:lnTo>
                    <a:pt x="214638" y="149056"/>
                  </a:lnTo>
                  <a:lnTo>
                    <a:pt x="171753" y="169541"/>
                  </a:lnTo>
                  <a:lnTo>
                    <a:pt x="133170" y="196397"/>
                  </a:lnTo>
                  <a:lnTo>
                    <a:pt x="99085" y="228790"/>
                  </a:lnTo>
                  <a:lnTo>
                    <a:pt x="69693" y="265883"/>
                  </a:lnTo>
                  <a:lnTo>
                    <a:pt x="45192" y="306842"/>
                  </a:lnTo>
                  <a:lnTo>
                    <a:pt x="25777" y="350831"/>
                  </a:lnTo>
                  <a:lnTo>
                    <a:pt x="11643" y="397015"/>
                  </a:lnTo>
                  <a:lnTo>
                    <a:pt x="2985" y="444560"/>
                  </a:lnTo>
                  <a:lnTo>
                    <a:pt x="0" y="492633"/>
                  </a:lnTo>
                  <a:lnTo>
                    <a:pt x="1868" y="531425"/>
                  </a:lnTo>
                  <a:lnTo>
                    <a:pt x="7609" y="573144"/>
                  </a:lnTo>
                  <a:lnTo>
                    <a:pt x="17247" y="616690"/>
                  </a:lnTo>
                  <a:lnTo>
                    <a:pt x="30807" y="660961"/>
                  </a:lnTo>
                  <a:lnTo>
                    <a:pt x="48314" y="704858"/>
                  </a:lnTo>
                  <a:lnTo>
                    <a:pt x="69794" y="747279"/>
                  </a:lnTo>
                  <a:lnTo>
                    <a:pt x="95272" y="787124"/>
                  </a:lnTo>
                  <a:lnTo>
                    <a:pt x="124773" y="823294"/>
                  </a:lnTo>
                  <a:lnTo>
                    <a:pt x="158324" y="854687"/>
                  </a:lnTo>
                  <a:lnTo>
                    <a:pt x="195948" y="880203"/>
                  </a:lnTo>
                  <a:lnTo>
                    <a:pt x="237671" y="898743"/>
                  </a:lnTo>
                  <a:lnTo>
                    <a:pt x="283518" y="909204"/>
                  </a:lnTo>
                  <a:lnTo>
                    <a:pt x="333514" y="910488"/>
                  </a:lnTo>
                  <a:lnTo>
                    <a:pt x="365794" y="894365"/>
                  </a:lnTo>
                  <a:lnTo>
                    <a:pt x="393103" y="877185"/>
                  </a:lnTo>
                  <a:lnTo>
                    <a:pt x="416010" y="861153"/>
                  </a:lnTo>
                  <a:lnTo>
                    <a:pt x="435089" y="848474"/>
                  </a:lnTo>
                  <a:lnTo>
                    <a:pt x="467887" y="833813"/>
                  </a:lnTo>
                  <a:lnTo>
                    <a:pt x="507039" y="821700"/>
                  </a:lnTo>
                  <a:lnTo>
                    <a:pt x="553204" y="806971"/>
                  </a:lnTo>
                  <a:lnTo>
                    <a:pt x="607038" y="784461"/>
                  </a:lnTo>
                  <a:lnTo>
                    <a:pt x="669201" y="749007"/>
                  </a:lnTo>
                  <a:lnTo>
                    <a:pt x="703595" y="727040"/>
                  </a:lnTo>
                  <a:lnTo>
                    <a:pt x="740469" y="702937"/>
                  </a:lnTo>
                  <a:lnTo>
                    <a:pt x="778310" y="675133"/>
                  </a:lnTo>
                  <a:lnTo>
                    <a:pt x="815606" y="642065"/>
                  </a:lnTo>
                  <a:lnTo>
                    <a:pt x="850849" y="602170"/>
                  </a:lnTo>
                  <a:lnTo>
                    <a:pt x="867712" y="562039"/>
                  </a:lnTo>
                  <a:lnTo>
                    <a:pt x="875915" y="519912"/>
                  </a:lnTo>
                  <a:lnTo>
                    <a:pt x="876141" y="478308"/>
                  </a:lnTo>
                  <a:lnTo>
                    <a:pt x="869073" y="439750"/>
                  </a:lnTo>
                  <a:lnTo>
                    <a:pt x="853525" y="408529"/>
                  </a:lnTo>
                  <a:lnTo>
                    <a:pt x="832443" y="385063"/>
                  </a:lnTo>
                  <a:lnTo>
                    <a:pt x="812709" y="366054"/>
                  </a:lnTo>
                  <a:lnTo>
                    <a:pt x="801204" y="348207"/>
                  </a:lnTo>
                  <a:lnTo>
                    <a:pt x="801132" y="330987"/>
                  </a:lnTo>
                  <a:lnTo>
                    <a:pt x="807961" y="315273"/>
                  </a:lnTo>
                  <a:lnTo>
                    <a:pt x="816942" y="299869"/>
                  </a:lnTo>
                  <a:lnTo>
                    <a:pt x="823328" y="283578"/>
                  </a:lnTo>
                  <a:lnTo>
                    <a:pt x="827196" y="262208"/>
                  </a:lnTo>
                  <a:lnTo>
                    <a:pt x="828822" y="234599"/>
                  </a:lnTo>
                  <a:lnTo>
                    <a:pt x="823755" y="204010"/>
                  </a:lnTo>
                  <a:lnTo>
                    <a:pt x="807542" y="173696"/>
                  </a:lnTo>
                  <a:lnTo>
                    <a:pt x="771177" y="150171"/>
                  </a:lnTo>
                  <a:lnTo>
                    <a:pt x="719369" y="135007"/>
                  </a:lnTo>
                  <a:lnTo>
                    <a:pt x="668248" y="124038"/>
                  </a:lnTo>
                  <a:lnTo>
                    <a:pt x="633933" y="113092"/>
                  </a:lnTo>
                  <a:lnTo>
                    <a:pt x="619064" y="98979"/>
                  </a:lnTo>
                  <a:lnTo>
                    <a:pt x="612316" y="82254"/>
                  </a:lnTo>
                  <a:lnTo>
                    <a:pt x="608898" y="64361"/>
                  </a:lnTo>
                  <a:lnTo>
                    <a:pt x="604024" y="46747"/>
                  </a:lnTo>
                  <a:lnTo>
                    <a:pt x="593338" y="29161"/>
                  </a:lnTo>
                  <a:lnTo>
                    <a:pt x="575075" y="11795"/>
                  </a:lnTo>
                  <a:lnTo>
                    <a:pt x="549781" y="218"/>
                  </a:lnTo>
                  <a:lnTo>
                    <a:pt x="518007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4705412" y="3072725"/>
              <a:ext cx="678180" cy="684530"/>
            </a:xfrm>
            <a:custGeom>
              <a:avLst/>
              <a:gdLst/>
              <a:ahLst/>
              <a:cxnLst/>
              <a:rect l="l" t="t" r="r" b="b"/>
              <a:pathLst>
                <a:path w="678179" h="684529">
                  <a:moveTo>
                    <a:pt x="249642" y="0"/>
                  </a:moveTo>
                  <a:lnTo>
                    <a:pt x="192675" y="11569"/>
                  </a:lnTo>
                  <a:lnTo>
                    <a:pt x="155317" y="25690"/>
                  </a:lnTo>
                  <a:lnTo>
                    <a:pt x="120535" y="44956"/>
                  </a:lnTo>
                  <a:lnTo>
                    <a:pt x="88939" y="70055"/>
                  </a:lnTo>
                  <a:lnTo>
                    <a:pt x="61135" y="101680"/>
                  </a:lnTo>
                  <a:lnTo>
                    <a:pt x="37732" y="140515"/>
                  </a:lnTo>
                  <a:lnTo>
                    <a:pt x="19337" y="187252"/>
                  </a:lnTo>
                  <a:lnTo>
                    <a:pt x="6557" y="242580"/>
                  </a:lnTo>
                  <a:lnTo>
                    <a:pt x="0" y="307188"/>
                  </a:lnTo>
                  <a:lnTo>
                    <a:pt x="1355" y="359152"/>
                  </a:lnTo>
                  <a:lnTo>
                    <a:pt x="9767" y="410235"/>
                  </a:lnTo>
                  <a:lnTo>
                    <a:pt x="24462" y="459552"/>
                  </a:lnTo>
                  <a:lnTo>
                    <a:pt x="44667" y="506218"/>
                  </a:lnTo>
                  <a:lnTo>
                    <a:pt x="69607" y="549347"/>
                  </a:lnTo>
                  <a:lnTo>
                    <a:pt x="98507" y="588054"/>
                  </a:lnTo>
                  <a:lnTo>
                    <a:pt x="130595" y="621452"/>
                  </a:lnTo>
                  <a:lnTo>
                    <a:pt x="165094" y="648658"/>
                  </a:lnTo>
                  <a:lnTo>
                    <a:pt x="201232" y="668785"/>
                  </a:lnTo>
                  <a:lnTo>
                    <a:pt x="238235" y="680948"/>
                  </a:lnTo>
                  <a:lnTo>
                    <a:pt x="275327" y="684260"/>
                  </a:lnTo>
                  <a:lnTo>
                    <a:pt x="311735" y="677838"/>
                  </a:lnTo>
                  <a:lnTo>
                    <a:pt x="334968" y="662385"/>
                  </a:lnTo>
                  <a:lnTo>
                    <a:pt x="351429" y="638775"/>
                  </a:lnTo>
                  <a:lnTo>
                    <a:pt x="367717" y="613157"/>
                  </a:lnTo>
                  <a:lnTo>
                    <a:pt x="390437" y="591681"/>
                  </a:lnTo>
                  <a:lnTo>
                    <a:pt x="424530" y="575165"/>
                  </a:lnTo>
                  <a:lnTo>
                    <a:pt x="467664" y="558821"/>
                  </a:lnTo>
                  <a:lnTo>
                    <a:pt x="515534" y="540365"/>
                  </a:lnTo>
                  <a:lnTo>
                    <a:pt x="563830" y="517513"/>
                  </a:lnTo>
                  <a:lnTo>
                    <a:pt x="604768" y="485706"/>
                  </a:lnTo>
                  <a:lnTo>
                    <a:pt x="634872" y="444846"/>
                  </a:lnTo>
                  <a:lnTo>
                    <a:pt x="656263" y="399362"/>
                  </a:lnTo>
                  <a:lnTo>
                    <a:pt x="671056" y="353682"/>
                  </a:lnTo>
                  <a:lnTo>
                    <a:pt x="677671" y="287983"/>
                  </a:lnTo>
                  <a:lnTo>
                    <a:pt x="664141" y="232790"/>
                  </a:lnTo>
                  <a:lnTo>
                    <a:pt x="639039" y="188089"/>
                  </a:lnTo>
                  <a:lnTo>
                    <a:pt x="610941" y="153864"/>
                  </a:lnTo>
                  <a:lnTo>
                    <a:pt x="588417" y="130098"/>
                  </a:lnTo>
                  <a:lnTo>
                    <a:pt x="574170" y="106145"/>
                  </a:lnTo>
                  <a:lnTo>
                    <a:pt x="564955" y="79947"/>
                  </a:lnTo>
                  <a:lnTo>
                    <a:pt x="547714" y="50487"/>
                  </a:lnTo>
                  <a:lnTo>
                    <a:pt x="509385" y="16739"/>
                  </a:lnTo>
                  <a:lnTo>
                    <a:pt x="474623" y="934"/>
                  </a:lnTo>
                  <a:lnTo>
                    <a:pt x="444427" y="1648"/>
                  </a:lnTo>
                  <a:lnTo>
                    <a:pt x="410437" y="9651"/>
                  </a:lnTo>
                  <a:lnTo>
                    <a:pt x="364286" y="15723"/>
                  </a:lnTo>
                  <a:lnTo>
                    <a:pt x="322991" y="13986"/>
                  </a:lnTo>
                  <a:lnTo>
                    <a:pt x="279018" y="4004"/>
                  </a:lnTo>
                  <a:lnTo>
                    <a:pt x="264812" y="1023"/>
                  </a:lnTo>
                  <a:lnTo>
                    <a:pt x="249642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4817487" y="3148346"/>
              <a:ext cx="433070" cy="513715"/>
            </a:xfrm>
            <a:custGeom>
              <a:avLst/>
              <a:gdLst/>
              <a:ahLst/>
              <a:cxnLst/>
              <a:rect l="l" t="t" r="r" b="b"/>
              <a:pathLst>
                <a:path w="433070" h="513714">
                  <a:moveTo>
                    <a:pt x="222310" y="0"/>
                  </a:moveTo>
                  <a:lnTo>
                    <a:pt x="183553" y="7658"/>
                  </a:lnTo>
                  <a:lnTo>
                    <a:pt x="143424" y="25085"/>
                  </a:lnTo>
                  <a:lnTo>
                    <a:pt x="102421" y="53353"/>
                  </a:lnTo>
                  <a:lnTo>
                    <a:pt x="61038" y="93543"/>
                  </a:lnTo>
                  <a:lnTo>
                    <a:pt x="36690" y="127530"/>
                  </a:lnTo>
                  <a:lnTo>
                    <a:pt x="18468" y="166855"/>
                  </a:lnTo>
                  <a:lnTo>
                    <a:pt x="6315" y="209972"/>
                  </a:lnTo>
                  <a:lnTo>
                    <a:pt x="179" y="255333"/>
                  </a:lnTo>
                  <a:lnTo>
                    <a:pt x="0" y="301387"/>
                  </a:lnTo>
                  <a:lnTo>
                    <a:pt x="5721" y="346590"/>
                  </a:lnTo>
                  <a:lnTo>
                    <a:pt x="17287" y="389392"/>
                  </a:lnTo>
                  <a:lnTo>
                    <a:pt x="34641" y="428246"/>
                  </a:lnTo>
                  <a:lnTo>
                    <a:pt x="57727" y="461603"/>
                  </a:lnTo>
                  <a:lnTo>
                    <a:pt x="86488" y="487916"/>
                  </a:lnTo>
                  <a:lnTo>
                    <a:pt x="120868" y="505636"/>
                  </a:lnTo>
                  <a:lnTo>
                    <a:pt x="160809" y="513215"/>
                  </a:lnTo>
                  <a:lnTo>
                    <a:pt x="206852" y="507179"/>
                  </a:lnTo>
                  <a:lnTo>
                    <a:pt x="252816" y="488513"/>
                  </a:lnTo>
                  <a:lnTo>
                    <a:pt x="299336" y="462871"/>
                  </a:lnTo>
                  <a:lnTo>
                    <a:pt x="347042" y="435910"/>
                  </a:lnTo>
                  <a:lnTo>
                    <a:pt x="377167" y="412544"/>
                  </a:lnTo>
                  <a:lnTo>
                    <a:pt x="402032" y="377910"/>
                  </a:lnTo>
                  <a:lnTo>
                    <a:pt x="420377" y="333740"/>
                  </a:lnTo>
                  <a:lnTo>
                    <a:pt x="430945" y="281767"/>
                  </a:lnTo>
                  <a:lnTo>
                    <a:pt x="432476" y="223718"/>
                  </a:lnTo>
                  <a:lnTo>
                    <a:pt x="423712" y="161324"/>
                  </a:lnTo>
                  <a:lnTo>
                    <a:pt x="398397" y="98952"/>
                  </a:lnTo>
                  <a:lnTo>
                    <a:pt x="353753" y="45537"/>
                  </a:lnTo>
                  <a:lnTo>
                    <a:pt x="293739" y="9685"/>
                  </a:lnTo>
                  <a:lnTo>
                    <a:pt x="22231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4397358" y="2512974"/>
              <a:ext cx="466725" cy="1296670"/>
            </a:xfrm>
            <a:custGeom>
              <a:avLst/>
              <a:gdLst/>
              <a:ahLst/>
              <a:cxnLst/>
              <a:rect l="l" t="t" r="r" b="b"/>
              <a:pathLst>
                <a:path w="466725" h="1296670">
                  <a:moveTo>
                    <a:pt x="267376" y="0"/>
                  </a:moveTo>
                  <a:lnTo>
                    <a:pt x="234039" y="39002"/>
                  </a:lnTo>
                  <a:lnTo>
                    <a:pt x="202242" y="79893"/>
                  </a:lnTo>
                  <a:lnTo>
                    <a:pt x="172264" y="122584"/>
                  </a:lnTo>
                  <a:lnTo>
                    <a:pt x="144378" y="166991"/>
                  </a:lnTo>
                  <a:lnTo>
                    <a:pt x="118863" y="213028"/>
                  </a:lnTo>
                  <a:lnTo>
                    <a:pt x="98944" y="253810"/>
                  </a:lnTo>
                  <a:lnTo>
                    <a:pt x="80651" y="296026"/>
                  </a:lnTo>
                  <a:lnTo>
                    <a:pt x="64048" y="339491"/>
                  </a:lnTo>
                  <a:lnTo>
                    <a:pt x="49201" y="384020"/>
                  </a:lnTo>
                  <a:lnTo>
                    <a:pt x="36177" y="429422"/>
                  </a:lnTo>
                  <a:lnTo>
                    <a:pt x="25043" y="475517"/>
                  </a:lnTo>
                  <a:lnTo>
                    <a:pt x="15861" y="522116"/>
                  </a:lnTo>
                  <a:lnTo>
                    <a:pt x="8700" y="569032"/>
                  </a:lnTo>
                  <a:lnTo>
                    <a:pt x="3625" y="616082"/>
                  </a:lnTo>
                  <a:lnTo>
                    <a:pt x="703" y="663077"/>
                  </a:lnTo>
                  <a:lnTo>
                    <a:pt x="0" y="709832"/>
                  </a:lnTo>
                  <a:lnTo>
                    <a:pt x="1581" y="756161"/>
                  </a:lnTo>
                  <a:lnTo>
                    <a:pt x="5511" y="801877"/>
                  </a:lnTo>
                  <a:lnTo>
                    <a:pt x="11857" y="846797"/>
                  </a:lnTo>
                  <a:lnTo>
                    <a:pt x="20687" y="890732"/>
                  </a:lnTo>
                  <a:lnTo>
                    <a:pt x="32064" y="933496"/>
                  </a:lnTo>
                  <a:lnTo>
                    <a:pt x="46057" y="974904"/>
                  </a:lnTo>
                  <a:lnTo>
                    <a:pt x="62729" y="1014769"/>
                  </a:lnTo>
                  <a:lnTo>
                    <a:pt x="82147" y="1052906"/>
                  </a:lnTo>
                  <a:lnTo>
                    <a:pt x="104378" y="1089129"/>
                  </a:lnTo>
                  <a:lnTo>
                    <a:pt x="129486" y="1123248"/>
                  </a:lnTo>
                  <a:lnTo>
                    <a:pt x="157539" y="1155084"/>
                  </a:lnTo>
                  <a:lnTo>
                    <a:pt x="188602" y="1184445"/>
                  </a:lnTo>
                  <a:lnTo>
                    <a:pt x="222741" y="1211146"/>
                  </a:lnTo>
                  <a:lnTo>
                    <a:pt x="260022" y="1235005"/>
                  </a:lnTo>
                  <a:lnTo>
                    <a:pt x="300511" y="1255831"/>
                  </a:lnTo>
                  <a:lnTo>
                    <a:pt x="344274" y="1273440"/>
                  </a:lnTo>
                  <a:lnTo>
                    <a:pt x="409646" y="1290947"/>
                  </a:lnTo>
                  <a:lnTo>
                    <a:pt x="466664" y="1296262"/>
                  </a:lnTo>
                  <a:lnTo>
                    <a:pt x="404409" y="1257835"/>
                  </a:lnTo>
                  <a:lnTo>
                    <a:pt x="350565" y="1219520"/>
                  </a:lnTo>
                  <a:lnTo>
                    <a:pt x="304485" y="1181318"/>
                  </a:lnTo>
                  <a:lnTo>
                    <a:pt x="265529" y="1143241"/>
                  </a:lnTo>
                  <a:lnTo>
                    <a:pt x="233050" y="1105296"/>
                  </a:lnTo>
                  <a:lnTo>
                    <a:pt x="206410" y="1067489"/>
                  </a:lnTo>
                  <a:lnTo>
                    <a:pt x="184964" y="1029829"/>
                  </a:lnTo>
                  <a:lnTo>
                    <a:pt x="168069" y="992323"/>
                  </a:lnTo>
                  <a:lnTo>
                    <a:pt x="155082" y="954979"/>
                  </a:lnTo>
                  <a:lnTo>
                    <a:pt x="145361" y="917803"/>
                  </a:lnTo>
                  <a:lnTo>
                    <a:pt x="133146" y="843987"/>
                  </a:lnTo>
                  <a:lnTo>
                    <a:pt x="127557" y="746978"/>
                  </a:lnTo>
                  <a:lnTo>
                    <a:pt x="133002" y="694066"/>
                  </a:lnTo>
                  <a:lnTo>
                    <a:pt x="144376" y="647641"/>
                  </a:lnTo>
                  <a:lnTo>
                    <a:pt x="160348" y="606717"/>
                  </a:lnTo>
                  <a:lnTo>
                    <a:pt x="179597" y="570306"/>
                  </a:lnTo>
                  <a:lnTo>
                    <a:pt x="200793" y="537427"/>
                  </a:lnTo>
                  <a:lnTo>
                    <a:pt x="243724" y="478311"/>
                  </a:lnTo>
                  <a:lnTo>
                    <a:pt x="262806" y="450101"/>
                  </a:lnTo>
                  <a:lnTo>
                    <a:pt x="278532" y="421481"/>
                  </a:lnTo>
                  <a:lnTo>
                    <a:pt x="289573" y="391460"/>
                  </a:lnTo>
                  <a:lnTo>
                    <a:pt x="294604" y="359053"/>
                  </a:lnTo>
                  <a:lnTo>
                    <a:pt x="291993" y="315455"/>
                  </a:lnTo>
                  <a:lnTo>
                    <a:pt x="282229" y="274607"/>
                  </a:lnTo>
                  <a:lnTo>
                    <a:pt x="255096" y="194923"/>
                  </a:lnTo>
                  <a:lnTo>
                    <a:pt x="244654" y="152974"/>
                  </a:lnTo>
                  <a:lnTo>
                    <a:pt x="240910" y="107541"/>
                  </a:lnTo>
                  <a:lnTo>
                    <a:pt x="247329" y="57069"/>
                  </a:lnTo>
                  <a:lnTo>
                    <a:pt x="267376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4674615" y="2215189"/>
              <a:ext cx="784860" cy="744855"/>
            </a:xfrm>
            <a:custGeom>
              <a:avLst/>
              <a:gdLst/>
              <a:ahLst/>
              <a:cxnLst/>
              <a:rect l="l" t="t" r="r" b="b"/>
              <a:pathLst>
                <a:path w="784860" h="744855">
                  <a:moveTo>
                    <a:pt x="465142" y="0"/>
                  </a:moveTo>
                  <a:lnTo>
                    <a:pt x="394158" y="13785"/>
                  </a:lnTo>
                  <a:lnTo>
                    <a:pt x="353324" y="28516"/>
                  </a:lnTo>
                  <a:lnTo>
                    <a:pt x="309764" y="48202"/>
                  </a:lnTo>
                  <a:lnTo>
                    <a:pt x="264104" y="72646"/>
                  </a:lnTo>
                  <a:lnTo>
                    <a:pt x="216969" y="101648"/>
                  </a:lnTo>
                  <a:lnTo>
                    <a:pt x="168983" y="135004"/>
                  </a:lnTo>
                  <a:lnTo>
                    <a:pt x="120776" y="172519"/>
                  </a:lnTo>
                  <a:lnTo>
                    <a:pt x="72974" y="213988"/>
                  </a:lnTo>
                  <a:lnTo>
                    <a:pt x="26198" y="259213"/>
                  </a:lnTo>
                  <a:lnTo>
                    <a:pt x="9075" y="302086"/>
                  </a:lnTo>
                  <a:lnTo>
                    <a:pt x="170" y="343961"/>
                  </a:lnTo>
                  <a:lnTo>
                    <a:pt x="0" y="384774"/>
                  </a:lnTo>
                  <a:lnTo>
                    <a:pt x="9079" y="424453"/>
                  </a:lnTo>
                  <a:lnTo>
                    <a:pt x="26290" y="459699"/>
                  </a:lnTo>
                  <a:lnTo>
                    <a:pt x="46003" y="494254"/>
                  </a:lnTo>
                  <a:lnTo>
                    <a:pt x="61941" y="538703"/>
                  </a:lnTo>
                  <a:lnTo>
                    <a:pt x="67829" y="603624"/>
                  </a:lnTo>
                  <a:lnTo>
                    <a:pt x="87189" y="672515"/>
                  </a:lnTo>
                  <a:lnTo>
                    <a:pt x="112434" y="705993"/>
                  </a:lnTo>
                  <a:lnTo>
                    <a:pt x="148351" y="731752"/>
                  </a:lnTo>
                  <a:lnTo>
                    <a:pt x="195155" y="744490"/>
                  </a:lnTo>
                  <a:lnTo>
                    <a:pt x="253071" y="738905"/>
                  </a:lnTo>
                  <a:lnTo>
                    <a:pt x="299458" y="719603"/>
                  </a:lnTo>
                  <a:lnTo>
                    <a:pt x="332846" y="692379"/>
                  </a:lnTo>
                  <a:lnTo>
                    <a:pt x="357993" y="660789"/>
                  </a:lnTo>
                  <a:lnTo>
                    <a:pt x="379657" y="628387"/>
                  </a:lnTo>
                  <a:lnTo>
                    <a:pt x="402595" y="598724"/>
                  </a:lnTo>
                  <a:lnTo>
                    <a:pt x="431563" y="575359"/>
                  </a:lnTo>
                  <a:lnTo>
                    <a:pt x="471321" y="561841"/>
                  </a:lnTo>
                  <a:lnTo>
                    <a:pt x="511503" y="562646"/>
                  </a:lnTo>
                  <a:lnTo>
                    <a:pt x="548938" y="575569"/>
                  </a:lnTo>
                  <a:lnTo>
                    <a:pt x="583947" y="596564"/>
                  </a:lnTo>
                  <a:lnTo>
                    <a:pt x="616850" y="621595"/>
                  </a:lnTo>
                  <a:lnTo>
                    <a:pt x="646841" y="645741"/>
                  </a:lnTo>
                  <a:lnTo>
                    <a:pt x="675473" y="666287"/>
                  </a:lnTo>
                  <a:lnTo>
                    <a:pt x="703028" y="679625"/>
                  </a:lnTo>
                  <a:lnTo>
                    <a:pt x="729791" y="682148"/>
                  </a:lnTo>
                  <a:lnTo>
                    <a:pt x="755628" y="668041"/>
                  </a:lnTo>
                  <a:lnTo>
                    <a:pt x="774475" y="637874"/>
                  </a:lnTo>
                  <a:lnTo>
                    <a:pt x="784303" y="596648"/>
                  </a:lnTo>
                  <a:lnTo>
                    <a:pt x="783092" y="549363"/>
                  </a:lnTo>
                  <a:lnTo>
                    <a:pt x="768742" y="500894"/>
                  </a:lnTo>
                  <a:lnTo>
                    <a:pt x="731516" y="450339"/>
                  </a:lnTo>
                  <a:lnTo>
                    <a:pt x="695877" y="406218"/>
                  </a:lnTo>
                  <a:lnTo>
                    <a:pt x="630918" y="329313"/>
                  </a:lnTo>
                  <a:lnTo>
                    <a:pt x="604493" y="295597"/>
                  </a:lnTo>
                  <a:lnTo>
                    <a:pt x="584036" y="264415"/>
                  </a:lnTo>
                  <a:lnTo>
                    <a:pt x="570990" y="235299"/>
                  </a:lnTo>
                  <a:lnTo>
                    <a:pt x="557495" y="173487"/>
                  </a:lnTo>
                  <a:lnTo>
                    <a:pt x="554945" y="123725"/>
                  </a:lnTo>
                  <a:lnTo>
                    <a:pt x="555597" y="83492"/>
                  </a:lnTo>
                  <a:lnTo>
                    <a:pt x="551703" y="50261"/>
                  </a:lnTo>
                  <a:lnTo>
                    <a:pt x="535519" y="21507"/>
                  </a:lnTo>
                  <a:lnTo>
                    <a:pt x="517709" y="8445"/>
                  </a:lnTo>
                  <a:lnTo>
                    <a:pt x="494040" y="1343"/>
                  </a:lnTo>
                  <a:lnTo>
                    <a:pt x="465142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4825815" y="2215007"/>
              <a:ext cx="459105" cy="554990"/>
            </a:xfrm>
            <a:custGeom>
              <a:avLst/>
              <a:gdLst/>
              <a:ahLst/>
              <a:cxnLst/>
              <a:rect l="l" t="t" r="r" b="b"/>
              <a:pathLst>
                <a:path w="459104" h="554989">
                  <a:moveTo>
                    <a:pt x="322174" y="0"/>
                  </a:moveTo>
                  <a:lnTo>
                    <a:pt x="276948" y="5105"/>
                  </a:lnTo>
                  <a:lnTo>
                    <a:pt x="224415" y="20171"/>
                  </a:lnTo>
                  <a:lnTo>
                    <a:pt x="166171" y="44682"/>
                  </a:lnTo>
                  <a:lnTo>
                    <a:pt x="103814" y="78130"/>
                  </a:lnTo>
                  <a:lnTo>
                    <a:pt x="72015" y="118921"/>
                  </a:lnTo>
                  <a:lnTo>
                    <a:pt x="45782" y="164095"/>
                  </a:lnTo>
                  <a:lnTo>
                    <a:pt x="25290" y="212241"/>
                  </a:lnTo>
                  <a:lnTo>
                    <a:pt x="10713" y="261948"/>
                  </a:lnTo>
                  <a:lnTo>
                    <a:pt x="2226" y="311810"/>
                  </a:lnTo>
                  <a:lnTo>
                    <a:pt x="0" y="360413"/>
                  </a:lnTo>
                  <a:lnTo>
                    <a:pt x="4207" y="406350"/>
                  </a:lnTo>
                  <a:lnTo>
                    <a:pt x="15026" y="448209"/>
                  </a:lnTo>
                  <a:lnTo>
                    <a:pt x="32625" y="484582"/>
                  </a:lnTo>
                  <a:lnTo>
                    <a:pt x="57180" y="514057"/>
                  </a:lnTo>
                  <a:lnTo>
                    <a:pt x="107787" y="548647"/>
                  </a:lnTo>
                  <a:lnTo>
                    <a:pt x="146757" y="554407"/>
                  </a:lnTo>
                  <a:lnTo>
                    <a:pt x="178620" y="542420"/>
                  </a:lnTo>
                  <a:lnTo>
                    <a:pt x="207907" y="523777"/>
                  </a:lnTo>
                  <a:lnTo>
                    <a:pt x="239146" y="509563"/>
                  </a:lnTo>
                  <a:lnTo>
                    <a:pt x="273133" y="503036"/>
                  </a:lnTo>
                  <a:lnTo>
                    <a:pt x="300633" y="501030"/>
                  </a:lnTo>
                  <a:lnTo>
                    <a:pt x="323080" y="502034"/>
                  </a:lnTo>
                  <a:lnTo>
                    <a:pt x="341915" y="504545"/>
                  </a:lnTo>
                  <a:lnTo>
                    <a:pt x="358303" y="507023"/>
                  </a:lnTo>
                  <a:lnTo>
                    <a:pt x="373955" y="508072"/>
                  </a:lnTo>
                  <a:lnTo>
                    <a:pt x="435263" y="477474"/>
                  </a:lnTo>
                  <a:lnTo>
                    <a:pt x="451933" y="440235"/>
                  </a:lnTo>
                  <a:lnTo>
                    <a:pt x="458569" y="392266"/>
                  </a:lnTo>
                  <a:lnTo>
                    <a:pt x="455231" y="337407"/>
                  </a:lnTo>
                  <a:lnTo>
                    <a:pt x="441979" y="279488"/>
                  </a:lnTo>
                  <a:lnTo>
                    <a:pt x="434858" y="268077"/>
                  </a:lnTo>
                  <a:lnTo>
                    <a:pt x="428732" y="256959"/>
                  </a:lnTo>
                  <a:lnTo>
                    <a:pt x="423683" y="246106"/>
                  </a:lnTo>
                  <a:lnTo>
                    <a:pt x="419792" y="235496"/>
                  </a:lnTo>
                  <a:lnTo>
                    <a:pt x="406295" y="173683"/>
                  </a:lnTo>
                  <a:lnTo>
                    <a:pt x="403744" y="123922"/>
                  </a:lnTo>
                  <a:lnTo>
                    <a:pt x="404393" y="83689"/>
                  </a:lnTo>
                  <a:lnTo>
                    <a:pt x="400498" y="50457"/>
                  </a:lnTo>
                  <a:lnTo>
                    <a:pt x="384321" y="21704"/>
                  </a:lnTo>
                  <a:lnTo>
                    <a:pt x="358498" y="5361"/>
                  </a:lnTo>
                  <a:lnTo>
                    <a:pt x="32217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4944161" y="2271006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79" h="350519">
                  <a:moveTo>
                    <a:pt x="162043" y="0"/>
                  </a:moveTo>
                  <a:lnTo>
                    <a:pt x="86823" y="37005"/>
                  </a:lnTo>
                  <a:lnTo>
                    <a:pt x="43939" y="84488"/>
                  </a:lnTo>
                  <a:lnTo>
                    <a:pt x="22717" y="123187"/>
                  </a:lnTo>
                  <a:lnTo>
                    <a:pt x="7627" y="168772"/>
                  </a:lnTo>
                  <a:lnTo>
                    <a:pt x="0" y="216970"/>
                  </a:lnTo>
                  <a:lnTo>
                    <a:pt x="1159" y="263504"/>
                  </a:lnTo>
                  <a:lnTo>
                    <a:pt x="12437" y="304101"/>
                  </a:lnTo>
                  <a:lnTo>
                    <a:pt x="35161" y="334487"/>
                  </a:lnTo>
                  <a:lnTo>
                    <a:pt x="70660" y="350389"/>
                  </a:lnTo>
                  <a:lnTo>
                    <a:pt x="96061" y="347769"/>
                  </a:lnTo>
                  <a:lnTo>
                    <a:pt x="113408" y="334631"/>
                  </a:lnTo>
                  <a:lnTo>
                    <a:pt x="127146" y="318877"/>
                  </a:lnTo>
                  <a:lnTo>
                    <a:pt x="141716" y="308414"/>
                  </a:lnTo>
                  <a:lnTo>
                    <a:pt x="148654" y="307293"/>
                  </a:lnTo>
                  <a:lnTo>
                    <a:pt x="154505" y="308265"/>
                  </a:lnTo>
                  <a:lnTo>
                    <a:pt x="159748" y="310633"/>
                  </a:lnTo>
                  <a:lnTo>
                    <a:pt x="171215" y="317202"/>
                  </a:lnTo>
                  <a:lnTo>
                    <a:pt x="178784" y="319627"/>
                  </a:lnTo>
                  <a:lnTo>
                    <a:pt x="188296" y="319896"/>
                  </a:lnTo>
                  <a:lnTo>
                    <a:pt x="200492" y="316936"/>
                  </a:lnTo>
                  <a:lnTo>
                    <a:pt x="226423" y="296059"/>
                  </a:lnTo>
                  <a:lnTo>
                    <a:pt x="233231" y="262990"/>
                  </a:lnTo>
                  <a:lnTo>
                    <a:pt x="226752" y="221856"/>
                  </a:lnTo>
                  <a:lnTo>
                    <a:pt x="212811" y="176791"/>
                  </a:lnTo>
                  <a:lnTo>
                    <a:pt x="206772" y="128212"/>
                  </a:lnTo>
                  <a:lnTo>
                    <a:pt x="209927" y="78346"/>
                  </a:lnTo>
                  <a:lnTo>
                    <a:pt x="207001" y="34057"/>
                  </a:lnTo>
                  <a:lnTo>
                    <a:pt x="182725" y="2216"/>
                  </a:lnTo>
                  <a:lnTo>
                    <a:pt x="162043" y="0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4494334" y="2214993"/>
              <a:ext cx="716280" cy="1306195"/>
            </a:xfrm>
            <a:custGeom>
              <a:avLst/>
              <a:gdLst/>
              <a:ahLst/>
              <a:cxnLst/>
              <a:rect l="l" t="t" r="r" b="b"/>
              <a:pathLst>
                <a:path w="716279" h="1306195">
                  <a:moveTo>
                    <a:pt x="653105" y="0"/>
                  </a:moveTo>
                  <a:lnTo>
                    <a:pt x="590499" y="9348"/>
                  </a:lnTo>
                  <a:lnTo>
                    <a:pt x="515750" y="36311"/>
                  </a:lnTo>
                  <a:lnTo>
                    <a:pt x="475025" y="56014"/>
                  </a:lnTo>
                  <a:lnTo>
                    <a:pt x="432713" y="79659"/>
                  </a:lnTo>
                  <a:lnTo>
                    <a:pt x="389291" y="107091"/>
                  </a:lnTo>
                  <a:lnTo>
                    <a:pt x="345246" y="138154"/>
                  </a:lnTo>
                  <a:lnTo>
                    <a:pt x="301058" y="172698"/>
                  </a:lnTo>
                  <a:lnTo>
                    <a:pt x="257209" y="210567"/>
                  </a:lnTo>
                  <a:lnTo>
                    <a:pt x="214182" y="251606"/>
                  </a:lnTo>
                  <a:lnTo>
                    <a:pt x="172459" y="295662"/>
                  </a:lnTo>
                  <a:lnTo>
                    <a:pt x="132523" y="342579"/>
                  </a:lnTo>
                  <a:lnTo>
                    <a:pt x="94853" y="392206"/>
                  </a:lnTo>
                  <a:lnTo>
                    <a:pt x="59935" y="444385"/>
                  </a:lnTo>
                  <a:lnTo>
                    <a:pt x="38902" y="517404"/>
                  </a:lnTo>
                  <a:lnTo>
                    <a:pt x="22693" y="587923"/>
                  </a:lnTo>
                  <a:lnTo>
                    <a:pt x="11005" y="655831"/>
                  </a:lnTo>
                  <a:lnTo>
                    <a:pt x="3542" y="721018"/>
                  </a:lnTo>
                  <a:lnTo>
                    <a:pt x="0" y="783372"/>
                  </a:lnTo>
                  <a:lnTo>
                    <a:pt x="78" y="842785"/>
                  </a:lnTo>
                  <a:lnTo>
                    <a:pt x="3481" y="899144"/>
                  </a:lnTo>
                  <a:lnTo>
                    <a:pt x="9903" y="952341"/>
                  </a:lnTo>
                  <a:lnTo>
                    <a:pt x="19048" y="1002262"/>
                  </a:lnTo>
                  <a:lnTo>
                    <a:pt x="30614" y="1048800"/>
                  </a:lnTo>
                  <a:lnTo>
                    <a:pt x="44301" y="1091844"/>
                  </a:lnTo>
                  <a:lnTo>
                    <a:pt x="59809" y="1131281"/>
                  </a:lnTo>
                  <a:lnTo>
                    <a:pt x="76838" y="1167004"/>
                  </a:lnTo>
                  <a:lnTo>
                    <a:pt x="114258" y="1226859"/>
                  </a:lnTo>
                  <a:lnTo>
                    <a:pt x="154157" y="1270523"/>
                  </a:lnTo>
                  <a:lnTo>
                    <a:pt x="194137" y="1297115"/>
                  </a:lnTo>
                  <a:lnTo>
                    <a:pt x="231794" y="1305750"/>
                  </a:lnTo>
                  <a:lnTo>
                    <a:pt x="249001" y="1303058"/>
                  </a:lnTo>
                  <a:lnTo>
                    <a:pt x="279012" y="1275236"/>
                  </a:lnTo>
                  <a:lnTo>
                    <a:pt x="295435" y="1218942"/>
                  </a:lnTo>
                  <a:lnTo>
                    <a:pt x="302332" y="1139704"/>
                  </a:lnTo>
                  <a:lnTo>
                    <a:pt x="303481" y="1093208"/>
                  </a:lnTo>
                  <a:lnTo>
                    <a:pt x="303773" y="1043048"/>
                  </a:lnTo>
                  <a:lnTo>
                    <a:pt x="303823" y="934500"/>
                  </a:lnTo>
                  <a:lnTo>
                    <a:pt x="304598" y="877496"/>
                  </a:lnTo>
                  <a:lnTo>
                    <a:pt x="306548" y="819590"/>
                  </a:lnTo>
                  <a:lnTo>
                    <a:pt x="310184" y="761475"/>
                  </a:lnTo>
                  <a:lnTo>
                    <a:pt x="316015" y="703842"/>
                  </a:lnTo>
                  <a:lnTo>
                    <a:pt x="324545" y="647382"/>
                  </a:lnTo>
                  <a:lnTo>
                    <a:pt x="336288" y="592785"/>
                  </a:lnTo>
                  <a:lnTo>
                    <a:pt x="360249" y="508397"/>
                  </a:lnTo>
                  <a:lnTo>
                    <a:pt x="386495" y="433925"/>
                  </a:lnTo>
                  <a:lnTo>
                    <a:pt x="414530" y="368636"/>
                  </a:lnTo>
                  <a:lnTo>
                    <a:pt x="443857" y="311796"/>
                  </a:lnTo>
                  <a:lnTo>
                    <a:pt x="473980" y="262670"/>
                  </a:lnTo>
                  <a:lnTo>
                    <a:pt x="504400" y="220525"/>
                  </a:lnTo>
                  <a:lnTo>
                    <a:pt x="534625" y="184631"/>
                  </a:lnTo>
                  <a:lnTo>
                    <a:pt x="564154" y="154249"/>
                  </a:lnTo>
                  <a:lnTo>
                    <a:pt x="592493" y="128648"/>
                  </a:lnTo>
                  <a:lnTo>
                    <a:pt x="643611" y="88859"/>
                  </a:lnTo>
                  <a:lnTo>
                    <a:pt x="665397" y="73201"/>
                  </a:lnTo>
                  <a:lnTo>
                    <a:pt x="684006" y="59390"/>
                  </a:lnTo>
                  <a:lnTo>
                    <a:pt x="698941" y="46691"/>
                  </a:lnTo>
                  <a:lnTo>
                    <a:pt x="709705" y="34375"/>
                  </a:lnTo>
                  <a:lnTo>
                    <a:pt x="715802" y="21704"/>
                  </a:lnTo>
                  <a:lnTo>
                    <a:pt x="699707" y="9499"/>
                  </a:lnTo>
                  <a:lnTo>
                    <a:pt x="678647" y="2316"/>
                  </a:lnTo>
                  <a:lnTo>
                    <a:pt x="653105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4636236" y="3051835"/>
              <a:ext cx="164465" cy="469265"/>
            </a:xfrm>
            <a:custGeom>
              <a:avLst/>
              <a:gdLst/>
              <a:ahLst/>
              <a:cxnLst/>
              <a:rect l="l" t="t" r="r" b="b"/>
              <a:pathLst>
                <a:path w="164464" h="469264">
                  <a:moveTo>
                    <a:pt x="163918" y="0"/>
                  </a:moveTo>
                  <a:lnTo>
                    <a:pt x="127053" y="27255"/>
                  </a:lnTo>
                  <a:lnTo>
                    <a:pt x="94501" y="59646"/>
                  </a:lnTo>
                  <a:lnTo>
                    <a:pt x="66447" y="96394"/>
                  </a:lnTo>
                  <a:lnTo>
                    <a:pt x="43072" y="136725"/>
                  </a:lnTo>
                  <a:lnTo>
                    <a:pt x="24557" y="179863"/>
                  </a:lnTo>
                  <a:lnTo>
                    <a:pt x="11085" y="225032"/>
                  </a:lnTo>
                  <a:lnTo>
                    <a:pt x="2839" y="271457"/>
                  </a:lnTo>
                  <a:lnTo>
                    <a:pt x="0" y="318363"/>
                  </a:lnTo>
                  <a:lnTo>
                    <a:pt x="947" y="345848"/>
                  </a:lnTo>
                  <a:lnTo>
                    <a:pt x="8830" y="405417"/>
                  </a:lnTo>
                  <a:lnTo>
                    <a:pt x="40001" y="453920"/>
                  </a:lnTo>
                  <a:lnTo>
                    <a:pt x="86184" y="468886"/>
                  </a:lnTo>
                  <a:lnTo>
                    <a:pt x="107099" y="466229"/>
                  </a:lnTo>
                  <a:lnTo>
                    <a:pt x="140756" y="430677"/>
                  </a:lnTo>
                  <a:lnTo>
                    <a:pt x="156749" y="357418"/>
                  </a:lnTo>
                  <a:lnTo>
                    <a:pt x="160159" y="309418"/>
                  </a:lnTo>
                  <a:lnTo>
                    <a:pt x="161597" y="255314"/>
                  </a:lnTo>
                  <a:lnTo>
                    <a:pt x="161876" y="196212"/>
                  </a:lnTo>
                  <a:lnTo>
                    <a:pt x="161814" y="133221"/>
                  </a:lnTo>
                  <a:lnTo>
                    <a:pt x="162223" y="67447"/>
                  </a:lnTo>
                  <a:lnTo>
                    <a:pt x="163918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4705412" y="3139249"/>
              <a:ext cx="93345" cy="381635"/>
            </a:xfrm>
            <a:custGeom>
              <a:avLst/>
              <a:gdLst/>
              <a:ahLst/>
              <a:cxnLst/>
              <a:rect l="l" t="t" r="r" b="b"/>
              <a:pathLst>
                <a:path w="93345" h="381635">
                  <a:moveTo>
                    <a:pt x="92824" y="0"/>
                  </a:moveTo>
                  <a:lnTo>
                    <a:pt x="63825" y="31625"/>
                  </a:lnTo>
                  <a:lnTo>
                    <a:pt x="39382" y="70752"/>
                  </a:lnTo>
                  <a:lnTo>
                    <a:pt x="20157" y="118135"/>
                  </a:lnTo>
                  <a:lnTo>
                    <a:pt x="6811" y="174522"/>
                  </a:lnTo>
                  <a:lnTo>
                    <a:pt x="0" y="240663"/>
                  </a:lnTo>
                  <a:lnTo>
                    <a:pt x="149" y="276589"/>
                  </a:lnTo>
                  <a:lnTo>
                    <a:pt x="3779" y="312223"/>
                  </a:lnTo>
                  <a:lnTo>
                    <a:pt x="10631" y="347278"/>
                  </a:lnTo>
                  <a:lnTo>
                    <a:pt x="20446" y="381468"/>
                  </a:lnTo>
                  <a:lnTo>
                    <a:pt x="26492" y="381379"/>
                  </a:lnTo>
                  <a:lnTo>
                    <a:pt x="73591" y="338226"/>
                  </a:lnTo>
                  <a:lnTo>
                    <a:pt x="83322" y="300843"/>
                  </a:lnTo>
                  <a:lnTo>
                    <a:pt x="89047" y="253966"/>
                  </a:lnTo>
                  <a:lnTo>
                    <a:pt x="91813" y="199020"/>
                  </a:lnTo>
                  <a:lnTo>
                    <a:pt x="92666" y="137427"/>
                  </a:lnTo>
                  <a:lnTo>
                    <a:pt x="92824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4674613" y="2215145"/>
              <a:ext cx="535940" cy="723265"/>
            </a:xfrm>
            <a:custGeom>
              <a:avLst/>
              <a:gdLst/>
              <a:ahLst/>
              <a:cxnLst/>
              <a:rect l="l" t="t" r="r" b="b"/>
              <a:pathLst>
                <a:path w="535939" h="723264">
                  <a:moveTo>
                    <a:pt x="479427" y="0"/>
                  </a:moveTo>
                  <a:lnTo>
                    <a:pt x="439282" y="2870"/>
                  </a:lnTo>
                  <a:lnTo>
                    <a:pt x="359755" y="25984"/>
                  </a:lnTo>
                  <a:lnTo>
                    <a:pt x="320944" y="42837"/>
                  </a:lnTo>
                  <a:lnTo>
                    <a:pt x="285739" y="60642"/>
                  </a:lnTo>
                  <a:lnTo>
                    <a:pt x="246623" y="83019"/>
                  </a:lnTo>
                  <a:lnTo>
                    <a:pt x="199417" y="113461"/>
                  </a:lnTo>
                  <a:lnTo>
                    <a:pt x="159882" y="141833"/>
                  </a:lnTo>
                  <a:lnTo>
                    <a:pt x="111013" y="180695"/>
                  </a:lnTo>
                  <a:lnTo>
                    <a:pt x="62650" y="223608"/>
                  </a:lnTo>
                  <a:lnTo>
                    <a:pt x="26175" y="259295"/>
                  </a:lnTo>
                  <a:lnTo>
                    <a:pt x="9063" y="302164"/>
                  </a:lnTo>
                  <a:lnTo>
                    <a:pt x="168" y="344031"/>
                  </a:lnTo>
                  <a:lnTo>
                    <a:pt x="0" y="384835"/>
                  </a:lnTo>
                  <a:lnTo>
                    <a:pt x="9069" y="424511"/>
                  </a:lnTo>
                  <a:lnTo>
                    <a:pt x="26280" y="459757"/>
                  </a:lnTo>
                  <a:lnTo>
                    <a:pt x="45993" y="494313"/>
                  </a:lnTo>
                  <a:lnTo>
                    <a:pt x="61931" y="538761"/>
                  </a:lnTo>
                  <a:lnTo>
                    <a:pt x="67819" y="603681"/>
                  </a:lnTo>
                  <a:lnTo>
                    <a:pt x="83590" y="665767"/>
                  </a:lnTo>
                  <a:lnTo>
                    <a:pt x="133478" y="723240"/>
                  </a:lnTo>
                  <a:lnTo>
                    <a:pt x="137556" y="689767"/>
                  </a:lnTo>
                  <a:lnTo>
                    <a:pt x="142598" y="656748"/>
                  </a:lnTo>
                  <a:lnTo>
                    <a:pt x="155995" y="592646"/>
                  </a:lnTo>
                  <a:lnTo>
                    <a:pt x="179959" y="508259"/>
                  </a:lnTo>
                  <a:lnTo>
                    <a:pt x="206207" y="433787"/>
                  </a:lnTo>
                  <a:lnTo>
                    <a:pt x="234242" y="368496"/>
                  </a:lnTo>
                  <a:lnTo>
                    <a:pt x="263570" y="311656"/>
                  </a:lnTo>
                  <a:lnTo>
                    <a:pt x="293693" y="262530"/>
                  </a:lnTo>
                  <a:lnTo>
                    <a:pt x="324115" y="220386"/>
                  </a:lnTo>
                  <a:lnTo>
                    <a:pt x="354338" y="184490"/>
                  </a:lnTo>
                  <a:lnTo>
                    <a:pt x="383867" y="154109"/>
                  </a:lnTo>
                  <a:lnTo>
                    <a:pt x="412206" y="128510"/>
                  </a:lnTo>
                  <a:lnTo>
                    <a:pt x="463322" y="88718"/>
                  </a:lnTo>
                  <a:lnTo>
                    <a:pt x="485106" y="73060"/>
                  </a:lnTo>
                  <a:lnTo>
                    <a:pt x="503715" y="59250"/>
                  </a:lnTo>
                  <a:lnTo>
                    <a:pt x="518650" y="46553"/>
                  </a:lnTo>
                  <a:lnTo>
                    <a:pt x="529413" y="34235"/>
                  </a:lnTo>
                  <a:lnTo>
                    <a:pt x="535510" y="21564"/>
                  </a:lnTo>
                  <a:lnTo>
                    <a:pt x="530659" y="16929"/>
                  </a:lnTo>
                  <a:lnTo>
                    <a:pt x="526392" y="13614"/>
                  </a:lnTo>
                  <a:lnTo>
                    <a:pt x="518822" y="9042"/>
                  </a:lnTo>
                  <a:lnTo>
                    <a:pt x="510288" y="5473"/>
                  </a:lnTo>
                  <a:lnTo>
                    <a:pt x="496826" y="1866"/>
                  </a:lnTo>
                  <a:lnTo>
                    <a:pt x="479427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4825951" y="2215032"/>
              <a:ext cx="384175" cy="488950"/>
            </a:xfrm>
            <a:custGeom>
              <a:avLst/>
              <a:gdLst/>
              <a:ahLst/>
              <a:cxnLst/>
              <a:rect l="l" t="t" r="r" b="b"/>
              <a:pathLst>
                <a:path w="384175" h="488950">
                  <a:moveTo>
                    <a:pt x="319223" y="0"/>
                  </a:moveTo>
                  <a:lnTo>
                    <a:pt x="261425" y="8660"/>
                  </a:lnTo>
                  <a:lnTo>
                    <a:pt x="215172" y="23519"/>
                  </a:lnTo>
                  <a:lnTo>
                    <a:pt x="168461" y="43547"/>
                  </a:lnTo>
                  <a:lnTo>
                    <a:pt x="128177" y="64159"/>
                  </a:lnTo>
                  <a:lnTo>
                    <a:pt x="71459" y="119510"/>
                  </a:lnTo>
                  <a:lnTo>
                    <a:pt x="45002" y="165356"/>
                  </a:lnTo>
                  <a:lnTo>
                    <a:pt x="24448" y="214212"/>
                  </a:lnTo>
                  <a:lnTo>
                    <a:pt x="9978" y="264612"/>
                  </a:lnTo>
                  <a:lnTo>
                    <a:pt x="1769" y="315088"/>
                  </a:lnTo>
                  <a:lnTo>
                    <a:pt x="0" y="364178"/>
                  </a:lnTo>
                  <a:lnTo>
                    <a:pt x="4850" y="410413"/>
                  </a:lnTo>
                  <a:lnTo>
                    <a:pt x="16498" y="452327"/>
                  </a:lnTo>
                  <a:lnTo>
                    <a:pt x="35124" y="488453"/>
                  </a:lnTo>
                  <a:lnTo>
                    <a:pt x="65605" y="407424"/>
                  </a:lnTo>
                  <a:lnTo>
                    <a:pt x="98137" y="337839"/>
                  </a:lnTo>
                  <a:lnTo>
                    <a:pt x="131996" y="278629"/>
                  </a:lnTo>
                  <a:lnTo>
                    <a:pt x="166458" y="228723"/>
                  </a:lnTo>
                  <a:lnTo>
                    <a:pt x="200797" y="187051"/>
                  </a:lnTo>
                  <a:lnTo>
                    <a:pt x="234289" y="152543"/>
                  </a:lnTo>
                  <a:lnTo>
                    <a:pt x="266209" y="124129"/>
                  </a:lnTo>
                  <a:lnTo>
                    <a:pt x="345301" y="64745"/>
                  </a:lnTo>
                  <a:lnTo>
                    <a:pt x="363693" y="50003"/>
                  </a:lnTo>
                  <a:lnTo>
                    <a:pt x="376891" y="36004"/>
                  </a:lnTo>
                  <a:lnTo>
                    <a:pt x="384171" y="21677"/>
                  </a:lnTo>
                  <a:lnTo>
                    <a:pt x="378786" y="16635"/>
                  </a:lnTo>
                  <a:lnTo>
                    <a:pt x="339276" y="1027"/>
                  </a:lnTo>
                  <a:lnTo>
                    <a:pt x="319223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805" y="2271006"/>
              <a:ext cx="204253" cy="246056"/>
            </a:xfrm>
            <a:prstGeom prst="rect">
              <a:avLst/>
            </a:prstGeom>
          </p:spPr>
        </p:pic>
        <p:sp>
          <p:nvSpPr>
            <p:cNvPr id="172" name="object 172" descr=""/>
            <p:cNvSpPr/>
            <p:nvPr/>
          </p:nvSpPr>
          <p:spPr>
            <a:xfrm>
              <a:off x="4494155" y="2513025"/>
              <a:ext cx="198120" cy="750570"/>
            </a:xfrm>
            <a:custGeom>
              <a:avLst/>
              <a:gdLst/>
              <a:ahLst/>
              <a:cxnLst/>
              <a:rect l="l" t="t" r="r" b="b"/>
              <a:pathLst>
                <a:path w="198120" h="750570">
                  <a:moveTo>
                    <a:pt x="170553" y="0"/>
                  </a:moveTo>
                  <a:lnTo>
                    <a:pt x="117911" y="63333"/>
                  </a:lnTo>
                  <a:lnTo>
                    <a:pt x="74679" y="123760"/>
                  </a:lnTo>
                  <a:lnTo>
                    <a:pt x="42233" y="207380"/>
                  </a:lnTo>
                  <a:lnTo>
                    <a:pt x="27767" y="266599"/>
                  </a:lnTo>
                  <a:lnTo>
                    <a:pt x="16501" y="324035"/>
                  </a:lnTo>
                  <a:lnTo>
                    <a:pt x="8265" y="379624"/>
                  </a:lnTo>
                  <a:lnTo>
                    <a:pt x="2884" y="433303"/>
                  </a:lnTo>
                  <a:lnTo>
                    <a:pt x="187" y="485009"/>
                  </a:lnTo>
                  <a:lnTo>
                    <a:pt x="0" y="534676"/>
                  </a:lnTo>
                  <a:lnTo>
                    <a:pt x="2148" y="582241"/>
                  </a:lnTo>
                  <a:lnTo>
                    <a:pt x="6463" y="627642"/>
                  </a:lnTo>
                  <a:lnTo>
                    <a:pt x="12769" y="670814"/>
                  </a:lnTo>
                  <a:lnTo>
                    <a:pt x="20892" y="711691"/>
                  </a:lnTo>
                  <a:lnTo>
                    <a:pt x="30662" y="750213"/>
                  </a:lnTo>
                  <a:lnTo>
                    <a:pt x="36629" y="691657"/>
                  </a:lnTo>
                  <a:lnTo>
                    <a:pt x="49767" y="640975"/>
                  </a:lnTo>
                  <a:lnTo>
                    <a:pt x="68282" y="596832"/>
                  </a:lnTo>
                  <a:lnTo>
                    <a:pt x="90382" y="557898"/>
                  </a:lnTo>
                  <a:lnTo>
                    <a:pt x="114273" y="522837"/>
                  </a:lnTo>
                  <a:lnTo>
                    <a:pt x="138160" y="490319"/>
                  </a:lnTo>
                  <a:lnTo>
                    <a:pt x="160251" y="459009"/>
                  </a:lnTo>
                  <a:lnTo>
                    <a:pt x="178751" y="427575"/>
                  </a:lnTo>
                  <a:lnTo>
                    <a:pt x="191867" y="394684"/>
                  </a:lnTo>
                  <a:lnTo>
                    <a:pt x="197807" y="359002"/>
                  </a:lnTo>
                  <a:lnTo>
                    <a:pt x="195197" y="315409"/>
                  </a:lnTo>
                  <a:lnTo>
                    <a:pt x="185435" y="274563"/>
                  </a:lnTo>
                  <a:lnTo>
                    <a:pt x="158305" y="194889"/>
                  </a:lnTo>
                  <a:lnTo>
                    <a:pt x="147861" y="152944"/>
                  </a:lnTo>
                  <a:lnTo>
                    <a:pt x="144113" y="107519"/>
                  </a:lnTo>
                  <a:lnTo>
                    <a:pt x="150522" y="57057"/>
                  </a:lnTo>
                  <a:lnTo>
                    <a:pt x="170553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4580501" y="2550539"/>
              <a:ext cx="216535" cy="794385"/>
            </a:xfrm>
            <a:custGeom>
              <a:avLst/>
              <a:gdLst/>
              <a:ahLst/>
              <a:cxnLst/>
              <a:rect l="l" t="t" r="r" b="b"/>
              <a:pathLst>
                <a:path w="216535" h="794385">
                  <a:moveTo>
                    <a:pt x="185947" y="0"/>
                  </a:moveTo>
                  <a:lnTo>
                    <a:pt x="138882" y="29348"/>
                  </a:lnTo>
                  <a:lnTo>
                    <a:pt x="112709" y="59767"/>
                  </a:lnTo>
                  <a:lnTo>
                    <a:pt x="86484" y="99696"/>
                  </a:lnTo>
                  <a:lnTo>
                    <a:pt x="61489" y="148393"/>
                  </a:lnTo>
                  <a:lnTo>
                    <a:pt x="39005" y="205117"/>
                  </a:lnTo>
                  <a:lnTo>
                    <a:pt x="20316" y="269129"/>
                  </a:lnTo>
                  <a:lnTo>
                    <a:pt x="6699" y="339686"/>
                  </a:lnTo>
                  <a:lnTo>
                    <a:pt x="767" y="400798"/>
                  </a:lnTo>
                  <a:lnTo>
                    <a:pt x="0" y="462661"/>
                  </a:lnTo>
                  <a:lnTo>
                    <a:pt x="3796" y="523689"/>
                  </a:lnTo>
                  <a:lnTo>
                    <a:pt x="11562" y="582293"/>
                  </a:lnTo>
                  <a:lnTo>
                    <a:pt x="22694" y="636885"/>
                  </a:lnTo>
                  <a:lnTo>
                    <a:pt x="36597" y="685877"/>
                  </a:lnTo>
                  <a:lnTo>
                    <a:pt x="52669" y="727679"/>
                  </a:lnTo>
                  <a:lnTo>
                    <a:pt x="88931" y="783360"/>
                  </a:lnTo>
                  <a:lnTo>
                    <a:pt x="107922" y="794063"/>
                  </a:lnTo>
                  <a:lnTo>
                    <a:pt x="126690" y="791222"/>
                  </a:lnTo>
                  <a:lnTo>
                    <a:pt x="147789" y="753069"/>
                  </a:lnTo>
                  <a:lnTo>
                    <a:pt x="151871" y="677237"/>
                  </a:lnTo>
                  <a:lnTo>
                    <a:pt x="150232" y="626536"/>
                  </a:lnTo>
                  <a:lnTo>
                    <a:pt x="147579" y="568034"/>
                  </a:lnTo>
                  <a:lnTo>
                    <a:pt x="144993" y="502264"/>
                  </a:lnTo>
                  <a:lnTo>
                    <a:pt x="143554" y="429767"/>
                  </a:lnTo>
                  <a:lnTo>
                    <a:pt x="146168" y="360979"/>
                  </a:lnTo>
                  <a:lnTo>
                    <a:pt x="153863" y="296924"/>
                  </a:lnTo>
                  <a:lnTo>
                    <a:pt x="165025" y="238000"/>
                  </a:lnTo>
                  <a:lnTo>
                    <a:pt x="178034" y="184603"/>
                  </a:lnTo>
                  <a:lnTo>
                    <a:pt x="191273" y="137130"/>
                  </a:lnTo>
                  <a:lnTo>
                    <a:pt x="203123" y="95982"/>
                  </a:lnTo>
                  <a:lnTo>
                    <a:pt x="211966" y="61551"/>
                  </a:lnTo>
                  <a:lnTo>
                    <a:pt x="216184" y="34239"/>
                  </a:lnTo>
                  <a:lnTo>
                    <a:pt x="214160" y="14439"/>
                  </a:lnTo>
                  <a:lnTo>
                    <a:pt x="204273" y="2552"/>
                  </a:lnTo>
                  <a:lnTo>
                    <a:pt x="185947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2928" y="3114813"/>
              <a:ext cx="89587" cy="230245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4580303" y="2688385"/>
              <a:ext cx="111760" cy="383540"/>
            </a:xfrm>
            <a:custGeom>
              <a:avLst/>
              <a:gdLst/>
              <a:ahLst/>
              <a:cxnLst/>
              <a:rect l="l" t="t" r="r" b="b"/>
              <a:pathLst>
                <a:path w="111760" h="383539">
                  <a:moveTo>
                    <a:pt x="66614" y="0"/>
                  </a:moveTo>
                  <a:lnTo>
                    <a:pt x="47870" y="43541"/>
                  </a:lnTo>
                  <a:lnTo>
                    <a:pt x="31230" y="91948"/>
                  </a:lnTo>
                  <a:lnTo>
                    <a:pt x="17353" y="144839"/>
                  </a:lnTo>
                  <a:lnTo>
                    <a:pt x="6897" y="201842"/>
                  </a:lnTo>
                  <a:lnTo>
                    <a:pt x="1993" y="246903"/>
                  </a:lnTo>
                  <a:lnTo>
                    <a:pt x="0" y="292601"/>
                  </a:lnTo>
                  <a:lnTo>
                    <a:pt x="670" y="338296"/>
                  </a:lnTo>
                  <a:lnTo>
                    <a:pt x="3760" y="383350"/>
                  </a:lnTo>
                  <a:lnTo>
                    <a:pt x="32566" y="341400"/>
                  </a:lnTo>
                  <a:lnTo>
                    <a:pt x="60890" y="302776"/>
                  </a:lnTo>
                  <a:lnTo>
                    <a:pt x="85601" y="265156"/>
                  </a:lnTo>
                  <a:lnTo>
                    <a:pt x="103568" y="226220"/>
                  </a:lnTo>
                  <a:lnTo>
                    <a:pt x="111659" y="183641"/>
                  </a:lnTo>
                  <a:lnTo>
                    <a:pt x="108207" y="135100"/>
                  </a:lnTo>
                  <a:lnTo>
                    <a:pt x="96318" y="89763"/>
                  </a:lnTo>
                  <a:lnTo>
                    <a:pt x="80838" y="45457"/>
                  </a:lnTo>
                  <a:lnTo>
                    <a:pt x="66614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0253" y="2551055"/>
              <a:ext cx="115435" cy="252721"/>
            </a:xfrm>
            <a:prstGeom prst="rect">
              <a:avLst/>
            </a:prstGeom>
          </p:spPr>
        </p:pic>
        <p:sp>
          <p:nvSpPr>
            <p:cNvPr id="177" name="object 177" descr=""/>
            <p:cNvSpPr/>
            <p:nvPr/>
          </p:nvSpPr>
          <p:spPr>
            <a:xfrm>
              <a:off x="5021967" y="2784354"/>
              <a:ext cx="558165" cy="889000"/>
            </a:xfrm>
            <a:custGeom>
              <a:avLst/>
              <a:gdLst/>
              <a:ahLst/>
              <a:cxnLst/>
              <a:rect l="l" t="t" r="r" b="b"/>
              <a:pathLst>
                <a:path w="558164" h="889000">
                  <a:moveTo>
                    <a:pt x="357049" y="0"/>
                  </a:moveTo>
                  <a:lnTo>
                    <a:pt x="285582" y="8299"/>
                  </a:lnTo>
                  <a:lnTo>
                    <a:pt x="217201" y="43119"/>
                  </a:lnTo>
                  <a:lnTo>
                    <a:pt x="184650" y="69242"/>
                  </a:lnTo>
                  <a:lnTo>
                    <a:pt x="153449" y="100517"/>
                  </a:lnTo>
                  <a:lnTo>
                    <a:pt x="123786" y="136455"/>
                  </a:lnTo>
                  <a:lnTo>
                    <a:pt x="95857" y="176557"/>
                  </a:lnTo>
                  <a:lnTo>
                    <a:pt x="69855" y="220337"/>
                  </a:lnTo>
                  <a:lnTo>
                    <a:pt x="52834" y="255248"/>
                  </a:lnTo>
                  <a:lnTo>
                    <a:pt x="37938" y="293883"/>
                  </a:lnTo>
                  <a:lnTo>
                    <a:pt x="25300" y="335593"/>
                  </a:lnTo>
                  <a:lnTo>
                    <a:pt x="15053" y="379728"/>
                  </a:lnTo>
                  <a:lnTo>
                    <a:pt x="7332" y="425639"/>
                  </a:lnTo>
                  <a:lnTo>
                    <a:pt x="2269" y="472674"/>
                  </a:lnTo>
                  <a:lnTo>
                    <a:pt x="0" y="520189"/>
                  </a:lnTo>
                  <a:lnTo>
                    <a:pt x="654" y="567528"/>
                  </a:lnTo>
                  <a:lnTo>
                    <a:pt x="4370" y="614045"/>
                  </a:lnTo>
                  <a:lnTo>
                    <a:pt x="11276" y="659089"/>
                  </a:lnTo>
                  <a:lnTo>
                    <a:pt x="21511" y="702011"/>
                  </a:lnTo>
                  <a:lnTo>
                    <a:pt x="35205" y="742161"/>
                  </a:lnTo>
                  <a:lnTo>
                    <a:pt x="52494" y="778890"/>
                  </a:lnTo>
                  <a:lnTo>
                    <a:pt x="73510" y="811547"/>
                  </a:lnTo>
                  <a:lnTo>
                    <a:pt x="127256" y="862050"/>
                  </a:lnTo>
                  <a:lnTo>
                    <a:pt x="197515" y="888472"/>
                  </a:lnTo>
                  <a:lnTo>
                    <a:pt x="217399" y="879527"/>
                  </a:lnTo>
                  <a:lnTo>
                    <a:pt x="260336" y="856630"/>
                  </a:lnTo>
                  <a:lnTo>
                    <a:pt x="334436" y="809621"/>
                  </a:lnTo>
                  <a:lnTo>
                    <a:pt x="389208" y="771008"/>
                  </a:lnTo>
                  <a:lnTo>
                    <a:pt x="443109" y="721533"/>
                  </a:lnTo>
                  <a:lnTo>
                    <a:pt x="468278" y="691214"/>
                  </a:lnTo>
                  <a:lnTo>
                    <a:pt x="491483" y="656365"/>
                  </a:lnTo>
                  <a:lnTo>
                    <a:pt x="512141" y="616385"/>
                  </a:lnTo>
                  <a:lnTo>
                    <a:pt x="529670" y="570668"/>
                  </a:lnTo>
                  <a:lnTo>
                    <a:pt x="543488" y="518612"/>
                  </a:lnTo>
                  <a:lnTo>
                    <a:pt x="553012" y="459610"/>
                  </a:lnTo>
                  <a:lnTo>
                    <a:pt x="557660" y="393059"/>
                  </a:lnTo>
                  <a:lnTo>
                    <a:pt x="556850" y="318355"/>
                  </a:lnTo>
                  <a:lnTo>
                    <a:pt x="552367" y="264807"/>
                  </a:lnTo>
                  <a:lnTo>
                    <a:pt x="544379" y="214188"/>
                  </a:lnTo>
                  <a:lnTo>
                    <a:pt x="533256" y="166380"/>
                  </a:lnTo>
                  <a:lnTo>
                    <a:pt x="519369" y="121259"/>
                  </a:lnTo>
                  <a:lnTo>
                    <a:pt x="503091" y="78706"/>
                  </a:lnTo>
                  <a:lnTo>
                    <a:pt x="466672" y="45885"/>
                  </a:lnTo>
                  <a:lnTo>
                    <a:pt x="430063" y="22155"/>
                  </a:lnTo>
                  <a:lnTo>
                    <a:pt x="393458" y="7023"/>
                  </a:lnTo>
                  <a:lnTo>
                    <a:pt x="357049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60973" y="2783803"/>
              <a:ext cx="198055" cy="113548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5021967" y="2877069"/>
              <a:ext cx="490855" cy="796290"/>
            </a:xfrm>
            <a:custGeom>
              <a:avLst/>
              <a:gdLst/>
              <a:ahLst/>
              <a:cxnLst/>
              <a:rect l="l" t="t" r="r" b="b"/>
              <a:pathLst>
                <a:path w="490854" h="796289">
                  <a:moveTo>
                    <a:pt x="160672" y="0"/>
                  </a:moveTo>
                  <a:lnTo>
                    <a:pt x="112901" y="58596"/>
                  </a:lnTo>
                  <a:lnTo>
                    <a:pt x="90740" y="91934"/>
                  </a:lnTo>
                  <a:lnTo>
                    <a:pt x="69855" y="127622"/>
                  </a:lnTo>
                  <a:lnTo>
                    <a:pt x="52834" y="162530"/>
                  </a:lnTo>
                  <a:lnTo>
                    <a:pt x="37938" y="201164"/>
                  </a:lnTo>
                  <a:lnTo>
                    <a:pt x="25300" y="242873"/>
                  </a:lnTo>
                  <a:lnTo>
                    <a:pt x="15053" y="287007"/>
                  </a:lnTo>
                  <a:lnTo>
                    <a:pt x="7332" y="332917"/>
                  </a:lnTo>
                  <a:lnTo>
                    <a:pt x="2269" y="379954"/>
                  </a:lnTo>
                  <a:lnTo>
                    <a:pt x="0" y="427468"/>
                  </a:lnTo>
                  <a:lnTo>
                    <a:pt x="654" y="474808"/>
                  </a:lnTo>
                  <a:lnTo>
                    <a:pt x="4370" y="521323"/>
                  </a:lnTo>
                  <a:lnTo>
                    <a:pt x="11276" y="566369"/>
                  </a:lnTo>
                  <a:lnTo>
                    <a:pt x="21511" y="609291"/>
                  </a:lnTo>
                  <a:lnTo>
                    <a:pt x="35205" y="649439"/>
                  </a:lnTo>
                  <a:lnTo>
                    <a:pt x="52494" y="686169"/>
                  </a:lnTo>
                  <a:lnTo>
                    <a:pt x="73510" y="718825"/>
                  </a:lnTo>
                  <a:lnTo>
                    <a:pt x="127256" y="769326"/>
                  </a:lnTo>
                  <a:lnTo>
                    <a:pt x="197515" y="795743"/>
                  </a:lnTo>
                  <a:lnTo>
                    <a:pt x="210356" y="790144"/>
                  </a:lnTo>
                  <a:lnTo>
                    <a:pt x="257611" y="765479"/>
                  </a:lnTo>
                  <a:lnTo>
                    <a:pt x="303725" y="736461"/>
                  </a:lnTo>
                  <a:lnTo>
                    <a:pt x="343510" y="710958"/>
                  </a:lnTo>
                  <a:lnTo>
                    <a:pt x="385006" y="681544"/>
                  </a:lnTo>
                  <a:lnTo>
                    <a:pt x="426206" y="646137"/>
                  </a:lnTo>
                  <a:lnTo>
                    <a:pt x="465105" y="602654"/>
                  </a:lnTo>
                  <a:lnTo>
                    <a:pt x="481970" y="562523"/>
                  </a:lnTo>
                  <a:lnTo>
                    <a:pt x="490173" y="520397"/>
                  </a:lnTo>
                  <a:lnTo>
                    <a:pt x="490397" y="478797"/>
                  </a:lnTo>
                  <a:lnTo>
                    <a:pt x="483330" y="440245"/>
                  </a:lnTo>
                  <a:lnTo>
                    <a:pt x="467780" y="409018"/>
                  </a:lnTo>
                  <a:lnTo>
                    <a:pt x="446693" y="385549"/>
                  </a:lnTo>
                  <a:lnTo>
                    <a:pt x="426954" y="366538"/>
                  </a:lnTo>
                  <a:lnTo>
                    <a:pt x="415448" y="348692"/>
                  </a:lnTo>
                  <a:lnTo>
                    <a:pt x="415382" y="331471"/>
                  </a:lnTo>
                  <a:lnTo>
                    <a:pt x="422216" y="315756"/>
                  </a:lnTo>
                  <a:lnTo>
                    <a:pt x="431198" y="300353"/>
                  </a:lnTo>
                  <a:lnTo>
                    <a:pt x="437584" y="284060"/>
                  </a:lnTo>
                  <a:lnTo>
                    <a:pt x="441450" y="262691"/>
                  </a:lnTo>
                  <a:lnTo>
                    <a:pt x="443073" y="235083"/>
                  </a:lnTo>
                  <a:lnTo>
                    <a:pt x="438006" y="204494"/>
                  </a:lnTo>
                  <a:lnTo>
                    <a:pt x="421798" y="174180"/>
                  </a:lnTo>
                  <a:lnTo>
                    <a:pt x="385433" y="150655"/>
                  </a:lnTo>
                  <a:lnTo>
                    <a:pt x="333627" y="135493"/>
                  </a:lnTo>
                  <a:lnTo>
                    <a:pt x="282503" y="124527"/>
                  </a:lnTo>
                  <a:lnTo>
                    <a:pt x="248188" y="113588"/>
                  </a:lnTo>
                  <a:lnTo>
                    <a:pt x="233318" y="99468"/>
                  </a:lnTo>
                  <a:lnTo>
                    <a:pt x="226566" y="82737"/>
                  </a:lnTo>
                  <a:lnTo>
                    <a:pt x="223150" y="64844"/>
                  </a:lnTo>
                  <a:lnTo>
                    <a:pt x="218281" y="47231"/>
                  </a:lnTo>
                  <a:lnTo>
                    <a:pt x="210629" y="33712"/>
                  </a:lnTo>
                  <a:lnTo>
                    <a:pt x="198306" y="19577"/>
                  </a:lnTo>
                  <a:lnTo>
                    <a:pt x="181569" y="7462"/>
                  </a:lnTo>
                  <a:lnTo>
                    <a:pt x="16067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5022235" y="3073655"/>
              <a:ext cx="361315" cy="568960"/>
            </a:xfrm>
            <a:custGeom>
              <a:avLst/>
              <a:gdLst/>
              <a:ahLst/>
              <a:cxnLst/>
              <a:rect l="l" t="t" r="r" b="b"/>
              <a:pathLst>
                <a:path w="361314" h="568960">
                  <a:moveTo>
                    <a:pt x="157796" y="0"/>
                  </a:moveTo>
                  <a:lnTo>
                    <a:pt x="127603" y="713"/>
                  </a:lnTo>
                  <a:lnTo>
                    <a:pt x="93616" y="8721"/>
                  </a:lnTo>
                  <a:lnTo>
                    <a:pt x="47463" y="14792"/>
                  </a:lnTo>
                  <a:lnTo>
                    <a:pt x="20793" y="63037"/>
                  </a:lnTo>
                  <a:lnTo>
                    <a:pt x="10486" y="113878"/>
                  </a:lnTo>
                  <a:lnTo>
                    <a:pt x="3491" y="166557"/>
                  </a:lnTo>
                  <a:lnTo>
                    <a:pt x="0" y="220137"/>
                  </a:lnTo>
                  <a:lnTo>
                    <a:pt x="201" y="273685"/>
                  </a:lnTo>
                  <a:lnTo>
                    <a:pt x="4293" y="326260"/>
                  </a:lnTo>
                  <a:lnTo>
                    <a:pt x="12465" y="376928"/>
                  </a:lnTo>
                  <a:lnTo>
                    <a:pt x="24908" y="424754"/>
                  </a:lnTo>
                  <a:lnTo>
                    <a:pt x="41818" y="468798"/>
                  </a:lnTo>
                  <a:lnTo>
                    <a:pt x="63385" y="508128"/>
                  </a:lnTo>
                  <a:lnTo>
                    <a:pt x="89804" y="541806"/>
                  </a:lnTo>
                  <a:lnTo>
                    <a:pt x="121263" y="568893"/>
                  </a:lnTo>
                  <a:lnTo>
                    <a:pt x="182477" y="545965"/>
                  </a:lnTo>
                  <a:lnTo>
                    <a:pt x="247007" y="516569"/>
                  </a:lnTo>
                  <a:lnTo>
                    <a:pt x="287939" y="484764"/>
                  </a:lnTo>
                  <a:lnTo>
                    <a:pt x="318041" y="443903"/>
                  </a:lnTo>
                  <a:lnTo>
                    <a:pt x="339432" y="398419"/>
                  </a:lnTo>
                  <a:lnTo>
                    <a:pt x="354233" y="352739"/>
                  </a:lnTo>
                  <a:lnTo>
                    <a:pt x="360848" y="287040"/>
                  </a:lnTo>
                  <a:lnTo>
                    <a:pt x="347317" y="231848"/>
                  </a:lnTo>
                  <a:lnTo>
                    <a:pt x="322214" y="187147"/>
                  </a:lnTo>
                  <a:lnTo>
                    <a:pt x="294111" y="152921"/>
                  </a:lnTo>
                  <a:lnTo>
                    <a:pt x="271580" y="129156"/>
                  </a:lnTo>
                  <a:lnTo>
                    <a:pt x="257338" y="105202"/>
                  </a:lnTo>
                  <a:lnTo>
                    <a:pt x="248126" y="79007"/>
                  </a:lnTo>
                  <a:lnTo>
                    <a:pt x="230884" y="49550"/>
                  </a:lnTo>
                  <a:lnTo>
                    <a:pt x="192562" y="15808"/>
                  </a:lnTo>
                  <a:lnTo>
                    <a:pt x="157796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5022038" y="3148342"/>
              <a:ext cx="227965" cy="466725"/>
            </a:xfrm>
            <a:custGeom>
              <a:avLst/>
              <a:gdLst/>
              <a:ahLst/>
              <a:cxnLst/>
              <a:rect l="l" t="t" r="r" b="b"/>
              <a:pathLst>
                <a:path w="227964" h="466725">
                  <a:moveTo>
                    <a:pt x="18323" y="0"/>
                  </a:moveTo>
                  <a:lnTo>
                    <a:pt x="8980" y="49970"/>
                  </a:lnTo>
                  <a:lnTo>
                    <a:pt x="2813" y="101499"/>
                  </a:lnTo>
                  <a:lnTo>
                    <a:pt x="0" y="153720"/>
                  </a:lnTo>
                  <a:lnTo>
                    <a:pt x="720" y="205774"/>
                  </a:lnTo>
                  <a:lnTo>
                    <a:pt x="5147" y="256793"/>
                  </a:lnTo>
                  <a:lnTo>
                    <a:pt x="13462" y="305913"/>
                  </a:lnTo>
                  <a:lnTo>
                    <a:pt x="25839" y="352273"/>
                  </a:lnTo>
                  <a:lnTo>
                    <a:pt x="42458" y="395010"/>
                  </a:lnTo>
                  <a:lnTo>
                    <a:pt x="63494" y="433257"/>
                  </a:lnTo>
                  <a:lnTo>
                    <a:pt x="89127" y="466152"/>
                  </a:lnTo>
                  <a:lnTo>
                    <a:pt x="128976" y="443285"/>
                  </a:lnTo>
                  <a:lnTo>
                    <a:pt x="142492" y="435926"/>
                  </a:lnTo>
                  <a:lnTo>
                    <a:pt x="172615" y="412554"/>
                  </a:lnTo>
                  <a:lnTo>
                    <a:pt x="197481" y="377918"/>
                  </a:lnTo>
                  <a:lnTo>
                    <a:pt x="215827" y="333750"/>
                  </a:lnTo>
                  <a:lnTo>
                    <a:pt x="226395" y="281779"/>
                  </a:lnTo>
                  <a:lnTo>
                    <a:pt x="227926" y="223732"/>
                  </a:lnTo>
                  <a:lnTo>
                    <a:pt x="219162" y="161339"/>
                  </a:lnTo>
                  <a:lnTo>
                    <a:pt x="204668" y="119266"/>
                  </a:lnTo>
                  <a:lnTo>
                    <a:pt x="181025" y="79889"/>
                  </a:lnTo>
                  <a:lnTo>
                    <a:pt x="149404" y="45741"/>
                  </a:lnTo>
                  <a:lnTo>
                    <a:pt x="110967" y="19354"/>
                  </a:lnTo>
                  <a:lnTo>
                    <a:pt x="66885" y="3263"/>
                  </a:lnTo>
                  <a:lnTo>
                    <a:pt x="18323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5169476" y="3060776"/>
              <a:ext cx="347980" cy="485775"/>
            </a:xfrm>
            <a:custGeom>
              <a:avLst/>
              <a:gdLst/>
              <a:ahLst/>
              <a:cxnLst/>
              <a:rect l="l" t="t" r="r" b="b"/>
              <a:pathLst>
                <a:path w="347979" h="485775">
                  <a:moveTo>
                    <a:pt x="210176" y="0"/>
                  </a:moveTo>
                  <a:lnTo>
                    <a:pt x="134056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9" y="375192"/>
                  </a:lnTo>
                  <a:lnTo>
                    <a:pt x="313761" y="327317"/>
                  </a:lnTo>
                  <a:lnTo>
                    <a:pt x="331417" y="284632"/>
                  </a:lnTo>
                  <a:lnTo>
                    <a:pt x="342907" y="237136"/>
                  </a:lnTo>
                  <a:lnTo>
                    <a:pt x="347526" y="187580"/>
                  </a:lnTo>
                  <a:lnTo>
                    <a:pt x="344568" y="138708"/>
                  </a:lnTo>
                  <a:lnTo>
                    <a:pt x="333335" y="93273"/>
                  </a:lnTo>
                  <a:lnTo>
                    <a:pt x="313119" y="54024"/>
                  </a:lnTo>
                  <a:lnTo>
                    <a:pt x="283220" y="23710"/>
                  </a:lnTo>
                  <a:lnTo>
                    <a:pt x="242933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5169476" y="3060776"/>
              <a:ext cx="337820" cy="485775"/>
            </a:xfrm>
            <a:custGeom>
              <a:avLst/>
              <a:gdLst/>
              <a:ahLst/>
              <a:cxnLst/>
              <a:rect l="l" t="t" r="r" b="b"/>
              <a:pathLst>
                <a:path w="337820" h="485775">
                  <a:moveTo>
                    <a:pt x="210176" y="0"/>
                  </a:moveTo>
                  <a:lnTo>
                    <a:pt x="134054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8" y="375192"/>
                  </a:lnTo>
                  <a:lnTo>
                    <a:pt x="313759" y="327317"/>
                  </a:lnTo>
                  <a:lnTo>
                    <a:pt x="332799" y="280151"/>
                  </a:lnTo>
                  <a:lnTo>
                    <a:pt x="337521" y="263041"/>
                  </a:lnTo>
                  <a:lnTo>
                    <a:pt x="335819" y="256540"/>
                  </a:lnTo>
                  <a:lnTo>
                    <a:pt x="320272" y="225318"/>
                  </a:lnTo>
                  <a:lnTo>
                    <a:pt x="299190" y="201848"/>
                  </a:lnTo>
                  <a:lnTo>
                    <a:pt x="279454" y="182838"/>
                  </a:lnTo>
                  <a:lnTo>
                    <a:pt x="267950" y="164997"/>
                  </a:lnTo>
                  <a:lnTo>
                    <a:pt x="267878" y="147772"/>
                  </a:lnTo>
                  <a:lnTo>
                    <a:pt x="274707" y="132058"/>
                  </a:lnTo>
                  <a:lnTo>
                    <a:pt x="283688" y="116657"/>
                  </a:lnTo>
                  <a:lnTo>
                    <a:pt x="290074" y="100368"/>
                  </a:lnTo>
                  <a:lnTo>
                    <a:pt x="292646" y="87104"/>
                  </a:lnTo>
                  <a:lnTo>
                    <a:pt x="294883" y="70631"/>
                  </a:lnTo>
                  <a:lnTo>
                    <a:pt x="295517" y="51889"/>
                  </a:lnTo>
                  <a:lnTo>
                    <a:pt x="293274" y="31826"/>
                  </a:lnTo>
                  <a:lnTo>
                    <a:pt x="282365" y="23180"/>
                  </a:lnTo>
                  <a:lnTo>
                    <a:pt x="270361" y="15770"/>
                  </a:lnTo>
                  <a:lnTo>
                    <a:pt x="257227" y="9702"/>
                  </a:lnTo>
                  <a:lnTo>
                    <a:pt x="242931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5169476" y="3110649"/>
              <a:ext cx="213995" cy="436245"/>
            </a:xfrm>
            <a:custGeom>
              <a:avLst/>
              <a:gdLst/>
              <a:ahLst/>
              <a:cxnLst/>
              <a:rect l="l" t="t" r="r" b="b"/>
              <a:pathLst>
                <a:path w="213995" h="436245">
                  <a:moveTo>
                    <a:pt x="71951" y="0"/>
                  </a:moveTo>
                  <a:lnTo>
                    <a:pt x="35460" y="48168"/>
                  </a:lnTo>
                  <a:lnTo>
                    <a:pt x="9544" y="116751"/>
                  </a:lnTo>
                  <a:lnTo>
                    <a:pt x="198" y="176328"/>
                  </a:lnTo>
                  <a:lnTo>
                    <a:pt x="0" y="234361"/>
                  </a:lnTo>
                  <a:lnTo>
                    <a:pt x="7426" y="288809"/>
                  </a:lnTo>
                  <a:lnTo>
                    <a:pt x="20961" y="337633"/>
                  </a:lnTo>
                  <a:lnTo>
                    <a:pt x="39081" y="378790"/>
                  </a:lnTo>
                  <a:lnTo>
                    <a:pt x="83000" y="429947"/>
                  </a:lnTo>
                  <a:lnTo>
                    <a:pt x="105759" y="435863"/>
                  </a:lnTo>
                  <a:lnTo>
                    <a:pt x="118563" y="434308"/>
                  </a:lnTo>
                  <a:lnTo>
                    <a:pt x="161448" y="421689"/>
                  </a:lnTo>
                  <a:lnTo>
                    <a:pt x="188997" y="369380"/>
                  </a:lnTo>
                  <a:lnTo>
                    <a:pt x="206990" y="315747"/>
                  </a:lnTo>
                  <a:lnTo>
                    <a:pt x="213605" y="250047"/>
                  </a:lnTo>
                  <a:lnTo>
                    <a:pt x="200071" y="194854"/>
                  </a:lnTo>
                  <a:lnTo>
                    <a:pt x="174966" y="150153"/>
                  </a:lnTo>
                  <a:lnTo>
                    <a:pt x="146864" y="115928"/>
                  </a:lnTo>
                  <a:lnTo>
                    <a:pt x="124339" y="92162"/>
                  </a:lnTo>
                  <a:lnTo>
                    <a:pt x="111617" y="71984"/>
                  </a:lnTo>
                  <a:lnTo>
                    <a:pt x="103936" y="50314"/>
                  </a:lnTo>
                  <a:lnTo>
                    <a:pt x="93360" y="26527"/>
                  </a:lnTo>
                  <a:lnTo>
                    <a:pt x="71951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5169236" y="3206750"/>
              <a:ext cx="80645" cy="308610"/>
            </a:xfrm>
            <a:custGeom>
              <a:avLst/>
              <a:gdLst/>
              <a:ahLst/>
              <a:cxnLst/>
              <a:rect l="l" t="t" r="r" b="b"/>
              <a:pathLst>
                <a:path w="80645" h="308610">
                  <a:moveTo>
                    <a:pt x="15511" y="0"/>
                  </a:moveTo>
                  <a:lnTo>
                    <a:pt x="11511" y="13473"/>
                  </a:lnTo>
                  <a:lnTo>
                    <a:pt x="9784" y="20650"/>
                  </a:lnTo>
                  <a:lnTo>
                    <a:pt x="609" y="78162"/>
                  </a:lnTo>
                  <a:lnTo>
                    <a:pt x="0" y="134301"/>
                  </a:lnTo>
                  <a:lnTo>
                    <a:pt x="6590" y="187232"/>
                  </a:lnTo>
                  <a:lnTo>
                    <a:pt x="19013" y="235123"/>
                  </a:lnTo>
                  <a:lnTo>
                    <a:pt x="35905" y="276143"/>
                  </a:lnTo>
                  <a:lnTo>
                    <a:pt x="55897" y="308457"/>
                  </a:lnTo>
                  <a:lnTo>
                    <a:pt x="71414" y="265391"/>
                  </a:lnTo>
                  <a:lnTo>
                    <a:pt x="79946" y="215846"/>
                  </a:lnTo>
                  <a:lnTo>
                    <a:pt x="80469" y="161222"/>
                  </a:lnTo>
                  <a:lnTo>
                    <a:pt x="71963" y="102919"/>
                  </a:lnTo>
                  <a:lnTo>
                    <a:pt x="63614" y="75336"/>
                  </a:lnTo>
                  <a:lnTo>
                    <a:pt x="51205" y="48521"/>
                  </a:lnTo>
                  <a:lnTo>
                    <a:pt x="35062" y="23176"/>
                  </a:lnTo>
                  <a:lnTo>
                    <a:pt x="15511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5299016" y="3275977"/>
              <a:ext cx="127000" cy="183515"/>
            </a:xfrm>
            <a:custGeom>
              <a:avLst/>
              <a:gdLst/>
              <a:ahLst/>
              <a:cxnLst/>
              <a:rect l="l" t="t" r="r" b="b"/>
              <a:pathLst>
                <a:path w="127000" h="183514">
                  <a:moveTo>
                    <a:pt x="89452" y="0"/>
                  </a:moveTo>
                  <a:lnTo>
                    <a:pt x="52210" y="1353"/>
                  </a:lnTo>
                  <a:lnTo>
                    <a:pt x="24650" y="23059"/>
                  </a:lnTo>
                  <a:lnTo>
                    <a:pt x="7127" y="57863"/>
                  </a:lnTo>
                  <a:lnTo>
                    <a:pt x="0" y="98511"/>
                  </a:lnTo>
                  <a:lnTo>
                    <a:pt x="3619" y="137746"/>
                  </a:lnTo>
                  <a:lnTo>
                    <a:pt x="18345" y="168318"/>
                  </a:lnTo>
                  <a:lnTo>
                    <a:pt x="44533" y="182968"/>
                  </a:lnTo>
                  <a:lnTo>
                    <a:pt x="77821" y="174115"/>
                  </a:lnTo>
                  <a:lnTo>
                    <a:pt x="104491" y="144213"/>
                  </a:lnTo>
                  <a:lnTo>
                    <a:pt x="121766" y="102556"/>
                  </a:lnTo>
                  <a:lnTo>
                    <a:pt x="126867" y="58440"/>
                  </a:lnTo>
                  <a:lnTo>
                    <a:pt x="117022" y="21155"/>
                  </a:lnTo>
                  <a:lnTo>
                    <a:pt x="89452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5299119" y="3276168"/>
              <a:ext cx="84455" cy="184150"/>
            </a:xfrm>
            <a:custGeom>
              <a:avLst/>
              <a:gdLst/>
              <a:ahLst/>
              <a:cxnLst/>
              <a:rect l="l" t="t" r="r" b="b"/>
              <a:pathLst>
                <a:path w="84454" h="184150">
                  <a:moveTo>
                    <a:pt x="55429" y="0"/>
                  </a:moveTo>
                  <a:lnTo>
                    <a:pt x="26479" y="20462"/>
                  </a:lnTo>
                  <a:lnTo>
                    <a:pt x="7879" y="55087"/>
                  </a:lnTo>
                  <a:lnTo>
                    <a:pt x="0" y="96255"/>
                  </a:lnTo>
                  <a:lnTo>
                    <a:pt x="3215" y="136342"/>
                  </a:lnTo>
                  <a:lnTo>
                    <a:pt x="17900" y="167723"/>
                  </a:lnTo>
                  <a:lnTo>
                    <a:pt x="44429" y="182777"/>
                  </a:lnTo>
                  <a:lnTo>
                    <a:pt x="52851" y="183907"/>
                  </a:lnTo>
                  <a:lnTo>
                    <a:pt x="60928" y="182472"/>
                  </a:lnTo>
                  <a:lnTo>
                    <a:pt x="68522" y="179081"/>
                  </a:lnTo>
                  <a:lnTo>
                    <a:pt x="75333" y="157321"/>
                  </a:lnTo>
                  <a:lnTo>
                    <a:pt x="77349" y="150228"/>
                  </a:lnTo>
                  <a:lnTo>
                    <a:pt x="84395" y="105858"/>
                  </a:lnTo>
                  <a:lnTo>
                    <a:pt x="81462" y="66036"/>
                  </a:lnTo>
                  <a:lnTo>
                    <a:pt x="70993" y="30751"/>
                  </a:lnTo>
                  <a:lnTo>
                    <a:pt x="55429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59997" y="3706811"/>
              <a:ext cx="82561" cy="82062"/>
            </a:xfrm>
            <a:prstGeom prst="rect">
              <a:avLst/>
            </a:prstGeom>
          </p:spPr>
        </p:pic>
        <p:sp>
          <p:nvSpPr>
            <p:cNvPr id="189" name="object 189" descr=""/>
            <p:cNvSpPr/>
            <p:nvPr/>
          </p:nvSpPr>
          <p:spPr>
            <a:xfrm>
              <a:off x="5319152" y="3343770"/>
              <a:ext cx="57785" cy="88900"/>
            </a:xfrm>
            <a:custGeom>
              <a:avLst/>
              <a:gdLst/>
              <a:ahLst/>
              <a:cxnLst/>
              <a:rect l="l" t="t" r="r" b="b"/>
              <a:pathLst>
                <a:path w="57785" h="88900">
                  <a:moveTo>
                    <a:pt x="34353" y="0"/>
                  </a:moveTo>
                  <a:lnTo>
                    <a:pt x="18729" y="2727"/>
                  </a:lnTo>
                  <a:lnTo>
                    <a:pt x="7989" y="12618"/>
                  </a:lnTo>
                  <a:lnTo>
                    <a:pt x="1844" y="27282"/>
                  </a:lnTo>
                  <a:lnTo>
                    <a:pt x="0" y="44334"/>
                  </a:lnTo>
                  <a:lnTo>
                    <a:pt x="2045" y="60897"/>
                  </a:lnTo>
                  <a:lnTo>
                    <a:pt x="7593" y="75281"/>
                  </a:lnTo>
                  <a:lnTo>
                    <a:pt x="16375" y="85307"/>
                  </a:lnTo>
                  <a:lnTo>
                    <a:pt x="28130" y="88797"/>
                  </a:lnTo>
                  <a:lnTo>
                    <a:pt x="48557" y="74847"/>
                  </a:lnTo>
                  <a:lnTo>
                    <a:pt x="57631" y="45159"/>
                  </a:lnTo>
                  <a:lnTo>
                    <a:pt x="53510" y="15091"/>
                  </a:lnTo>
                  <a:lnTo>
                    <a:pt x="34353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61101" y="3607611"/>
              <a:ext cx="241870" cy="72187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4828295" y="3329927"/>
              <a:ext cx="102870" cy="313690"/>
            </a:xfrm>
            <a:custGeom>
              <a:avLst/>
              <a:gdLst/>
              <a:ahLst/>
              <a:cxnLst/>
              <a:rect l="l" t="t" r="r" b="b"/>
              <a:pathLst>
                <a:path w="102870" h="313689">
                  <a:moveTo>
                    <a:pt x="12029" y="0"/>
                  </a:moveTo>
                  <a:lnTo>
                    <a:pt x="2744" y="56384"/>
                  </a:lnTo>
                  <a:lnTo>
                    <a:pt x="0" y="109339"/>
                  </a:lnTo>
                  <a:lnTo>
                    <a:pt x="4310" y="158596"/>
                  </a:lnTo>
                  <a:lnTo>
                    <a:pt x="16189" y="203883"/>
                  </a:lnTo>
                  <a:lnTo>
                    <a:pt x="36154" y="244930"/>
                  </a:lnTo>
                  <a:lnTo>
                    <a:pt x="64720" y="281471"/>
                  </a:lnTo>
                  <a:lnTo>
                    <a:pt x="102401" y="313232"/>
                  </a:lnTo>
                  <a:lnTo>
                    <a:pt x="68681" y="278505"/>
                  </a:lnTo>
                  <a:lnTo>
                    <a:pt x="42454" y="240170"/>
                  </a:lnTo>
                  <a:lnTo>
                    <a:pt x="23388" y="198390"/>
                  </a:lnTo>
                  <a:lnTo>
                    <a:pt x="11145" y="153320"/>
                  </a:lnTo>
                  <a:lnTo>
                    <a:pt x="5392" y="105126"/>
                  </a:lnTo>
                  <a:lnTo>
                    <a:pt x="5798" y="53966"/>
                  </a:lnTo>
                  <a:lnTo>
                    <a:pt x="12029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4804360" y="3167683"/>
              <a:ext cx="142875" cy="267335"/>
            </a:xfrm>
            <a:custGeom>
              <a:avLst/>
              <a:gdLst/>
              <a:ahLst/>
              <a:cxnLst/>
              <a:rect l="l" t="t" r="r" b="b"/>
              <a:pathLst>
                <a:path w="142875" h="267335">
                  <a:moveTo>
                    <a:pt x="142580" y="0"/>
                  </a:moveTo>
                  <a:lnTo>
                    <a:pt x="99754" y="22842"/>
                  </a:lnTo>
                  <a:lnTo>
                    <a:pt x="64756" y="50960"/>
                  </a:lnTo>
                  <a:lnTo>
                    <a:pt x="37435" y="84256"/>
                  </a:lnTo>
                  <a:lnTo>
                    <a:pt x="17637" y="122632"/>
                  </a:lnTo>
                  <a:lnTo>
                    <a:pt x="5209" y="165990"/>
                  </a:lnTo>
                  <a:lnTo>
                    <a:pt x="0" y="214232"/>
                  </a:lnTo>
                  <a:lnTo>
                    <a:pt x="1852" y="267258"/>
                  </a:lnTo>
                  <a:lnTo>
                    <a:pt x="4654" y="217037"/>
                  </a:lnTo>
                  <a:lnTo>
                    <a:pt x="13070" y="170727"/>
                  </a:lnTo>
                  <a:lnTo>
                    <a:pt x="27191" y="128386"/>
                  </a:lnTo>
                  <a:lnTo>
                    <a:pt x="47111" y="90081"/>
                  </a:lnTo>
                  <a:lnTo>
                    <a:pt x="72922" y="55873"/>
                  </a:lnTo>
                  <a:lnTo>
                    <a:pt x="104714" y="25825"/>
                  </a:lnTo>
                  <a:lnTo>
                    <a:pt x="14258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4692465" y="3362794"/>
              <a:ext cx="99695" cy="296545"/>
            </a:xfrm>
            <a:custGeom>
              <a:avLst/>
              <a:gdLst/>
              <a:ahLst/>
              <a:cxnLst/>
              <a:rect l="l" t="t" r="r" b="b"/>
              <a:pathLst>
                <a:path w="99695" h="296545">
                  <a:moveTo>
                    <a:pt x="5631" y="0"/>
                  </a:moveTo>
                  <a:lnTo>
                    <a:pt x="0" y="48238"/>
                  </a:lnTo>
                  <a:lnTo>
                    <a:pt x="468" y="94574"/>
                  </a:lnTo>
                  <a:lnTo>
                    <a:pt x="7188" y="138958"/>
                  </a:lnTo>
                  <a:lnTo>
                    <a:pt x="20303" y="181347"/>
                  </a:lnTo>
                  <a:lnTo>
                    <a:pt x="39963" y="221692"/>
                  </a:lnTo>
                  <a:lnTo>
                    <a:pt x="66315" y="259951"/>
                  </a:lnTo>
                  <a:lnTo>
                    <a:pt x="99509" y="296075"/>
                  </a:lnTo>
                  <a:lnTo>
                    <a:pt x="64142" y="247219"/>
                  </a:lnTo>
                  <a:lnTo>
                    <a:pt x="37443" y="198150"/>
                  </a:lnTo>
                  <a:lnTo>
                    <a:pt x="18827" y="148879"/>
                  </a:lnTo>
                  <a:lnTo>
                    <a:pt x="7711" y="99421"/>
                  </a:lnTo>
                  <a:lnTo>
                    <a:pt x="3506" y="49790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4692138" y="3362794"/>
              <a:ext cx="22225" cy="157480"/>
            </a:xfrm>
            <a:custGeom>
              <a:avLst/>
              <a:gdLst/>
              <a:ahLst/>
              <a:cxnLst/>
              <a:rect l="l" t="t" r="r" b="b"/>
              <a:pathLst>
                <a:path w="22225" h="157479">
                  <a:moveTo>
                    <a:pt x="5958" y="0"/>
                  </a:moveTo>
                  <a:lnTo>
                    <a:pt x="816" y="40774"/>
                  </a:lnTo>
                  <a:lnTo>
                    <a:pt x="0" y="80195"/>
                  </a:lnTo>
                  <a:lnTo>
                    <a:pt x="3586" y="118238"/>
                  </a:lnTo>
                  <a:lnTo>
                    <a:pt x="11661" y="154876"/>
                  </a:lnTo>
                  <a:lnTo>
                    <a:pt x="18404" y="156552"/>
                  </a:lnTo>
                  <a:lnTo>
                    <a:pt x="21719" y="157060"/>
                  </a:lnTo>
                  <a:lnTo>
                    <a:pt x="11370" y="117952"/>
                  </a:lnTo>
                  <a:lnTo>
                    <a:pt x="5486" y="78734"/>
                  </a:lnTo>
                  <a:lnTo>
                    <a:pt x="3778" y="39415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4746320" y="3546881"/>
              <a:ext cx="190500" cy="198120"/>
            </a:xfrm>
            <a:custGeom>
              <a:avLst/>
              <a:gdLst/>
              <a:ahLst/>
              <a:cxnLst/>
              <a:rect l="l" t="t" r="r" b="b"/>
              <a:pathLst>
                <a:path w="190500" h="198120">
                  <a:moveTo>
                    <a:pt x="0" y="0"/>
                  </a:moveTo>
                  <a:lnTo>
                    <a:pt x="22886" y="44697"/>
                  </a:lnTo>
                  <a:lnTo>
                    <a:pt x="48582" y="85674"/>
                  </a:lnTo>
                  <a:lnTo>
                    <a:pt x="77637" y="122199"/>
                  </a:lnTo>
                  <a:lnTo>
                    <a:pt x="110601" y="153544"/>
                  </a:lnTo>
                  <a:lnTo>
                    <a:pt x="148027" y="178979"/>
                  </a:lnTo>
                  <a:lnTo>
                    <a:pt x="190460" y="197777"/>
                  </a:lnTo>
                  <a:lnTo>
                    <a:pt x="150586" y="174699"/>
                  </a:lnTo>
                  <a:lnTo>
                    <a:pt x="114476" y="147045"/>
                  </a:lnTo>
                  <a:lnTo>
                    <a:pt x="81747" y="115280"/>
                  </a:lnTo>
                  <a:lnTo>
                    <a:pt x="52014" y="79872"/>
                  </a:lnTo>
                  <a:lnTo>
                    <a:pt x="24893" y="41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6" name="object 19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5621" y="3539515"/>
              <a:ext cx="338758" cy="208139"/>
            </a:xfrm>
            <a:prstGeom prst="rect">
              <a:avLst/>
            </a:prstGeom>
          </p:spPr>
        </p:pic>
        <p:sp>
          <p:nvSpPr>
            <p:cNvPr id="197" name="object 197" descr=""/>
            <p:cNvSpPr/>
            <p:nvPr/>
          </p:nvSpPr>
          <p:spPr>
            <a:xfrm>
              <a:off x="4724552" y="3642385"/>
              <a:ext cx="245745" cy="140970"/>
            </a:xfrm>
            <a:custGeom>
              <a:avLst/>
              <a:gdLst/>
              <a:ahLst/>
              <a:cxnLst/>
              <a:rect l="l" t="t" r="r" b="b"/>
              <a:pathLst>
                <a:path w="245745" h="140970">
                  <a:moveTo>
                    <a:pt x="0" y="0"/>
                  </a:moveTo>
                  <a:lnTo>
                    <a:pt x="30994" y="38868"/>
                  </a:lnTo>
                  <a:lnTo>
                    <a:pt x="64926" y="73151"/>
                  </a:lnTo>
                  <a:lnTo>
                    <a:pt x="102556" y="101655"/>
                  </a:lnTo>
                  <a:lnTo>
                    <a:pt x="144647" y="123192"/>
                  </a:lnTo>
                  <a:lnTo>
                    <a:pt x="191961" y="136571"/>
                  </a:lnTo>
                  <a:lnTo>
                    <a:pt x="245261" y="140600"/>
                  </a:lnTo>
                  <a:lnTo>
                    <a:pt x="197566" y="133386"/>
                  </a:lnTo>
                  <a:lnTo>
                    <a:pt x="153029" y="118659"/>
                  </a:lnTo>
                  <a:lnTo>
                    <a:pt x="111328" y="97188"/>
                  </a:lnTo>
                  <a:lnTo>
                    <a:pt x="72139" y="69742"/>
                  </a:lnTo>
                  <a:lnTo>
                    <a:pt x="35137" y="37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4623610" y="3340061"/>
              <a:ext cx="142240" cy="378460"/>
            </a:xfrm>
            <a:custGeom>
              <a:avLst/>
              <a:gdLst/>
              <a:ahLst/>
              <a:cxnLst/>
              <a:rect l="l" t="t" r="r" b="b"/>
              <a:pathLst>
                <a:path w="142239" h="378460">
                  <a:moveTo>
                    <a:pt x="1042" y="0"/>
                  </a:moveTo>
                  <a:lnTo>
                    <a:pt x="0" y="49039"/>
                  </a:lnTo>
                  <a:lnTo>
                    <a:pt x="2640" y="96533"/>
                  </a:lnTo>
                  <a:lnTo>
                    <a:pt x="9180" y="142392"/>
                  </a:lnTo>
                  <a:lnTo>
                    <a:pt x="19828" y="186526"/>
                  </a:lnTo>
                  <a:lnTo>
                    <a:pt x="34798" y="228845"/>
                  </a:lnTo>
                  <a:lnTo>
                    <a:pt x="54301" y="269260"/>
                  </a:lnTo>
                  <a:lnTo>
                    <a:pt x="78549" y="307682"/>
                  </a:lnTo>
                  <a:lnTo>
                    <a:pt x="107753" y="344023"/>
                  </a:lnTo>
                  <a:lnTo>
                    <a:pt x="142126" y="378193"/>
                  </a:lnTo>
                  <a:lnTo>
                    <a:pt x="107598" y="339196"/>
                  </a:lnTo>
                  <a:lnTo>
                    <a:pt x="78723" y="297427"/>
                  </a:lnTo>
                  <a:lnTo>
                    <a:pt x="55091" y="253090"/>
                  </a:lnTo>
                  <a:lnTo>
                    <a:pt x="36285" y="206388"/>
                  </a:lnTo>
                  <a:lnTo>
                    <a:pt x="21892" y="157525"/>
                  </a:lnTo>
                  <a:lnTo>
                    <a:pt x="11496" y="106704"/>
                  </a:lnTo>
                  <a:lnTo>
                    <a:pt x="4685" y="54127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4623562" y="3043046"/>
              <a:ext cx="169545" cy="436245"/>
            </a:xfrm>
            <a:custGeom>
              <a:avLst/>
              <a:gdLst/>
              <a:ahLst/>
              <a:cxnLst/>
              <a:rect l="l" t="t" r="r" b="b"/>
              <a:pathLst>
                <a:path w="169545" h="436245">
                  <a:moveTo>
                    <a:pt x="17640" y="435762"/>
                  </a:moveTo>
                  <a:lnTo>
                    <a:pt x="11303" y="402158"/>
                  </a:lnTo>
                  <a:lnTo>
                    <a:pt x="6515" y="367779"/>
                  </a:lnTo>
                  <a:lnTo>
                    <a:pt x="3136" y="332727"/>
                  </a:lnTo>
                  <a:lnTo>
                    <a:pt x="1092" y="297014"/>
                  </a:lnTo>
                  <a:lnTo>
                    <a:pt x="0" y="329984"/>
                  </a:lnTo>
                  <a:lnTo>
                    <a:pt x="533" y="362280"/>
                  </a:lnTo>
                  <a:lnTo>
                    <a:pt x="2743" y="393865"/>
                  </a:lnTo>
                  <a:lnTo>
                    <a:pt x="6718" y="424726"/>
                  </a:lnTo>
                  <a:lnTo>
                    <a:pt x="13995" y="432269"/>
                  </a:lnTo>
                  <a:lnTo>
                    <a:pt x="17640" y="435762"/>
                  </a:lnTo>
                  <a:close/>
                </a:path>
                <a:path w="169545" h="436245">
                  <a:moveTo>
                    <a:pt x="168986" y="0"/>
                  </a:moveTo>
                  <a:lnTo>
                    <a:pt x="127406" y="23482"/>
                  </a:lnTo>
                  <a:lnTo>
                    <a:pt x="91821" y="52755"/>
                  </a:lnTo>
                  <a:lnTo>
                    <a:pt x="62153" y="87757"/>
                  </a:lnTo>
                  <a:lnTo>
                    <a:pt x="38341" y="128397"/>
                  </a:lnTo>
                  <a:lnTo>
                    <a:pt x="20243" y="174586"/>
                  </a:lnTo>
                  <a:lnTo>
                    <a:pt x="7823" y="226250"/>
                  </a:lnTo>
                  <a:lnTo>
                    <a:pt x="1003" y="283298"/>
                  </a:lnTo>
                  <a:lnTo>
                    <a:pt x="9779" y="234518"/>
                  </a:lnTo>
                  <a:lnTo>
                    <a:pt x="22936" y="188125"/>
                  </a:lnTo>
                  <a:lnTo>
                    <a:pt x="40881" y="144335"/>
                  </a:lnTo>
                  <a:lnTo>
                    <a:pt x="64033" y="103416"/>
                  </a:lnTo>
                  <a:lnTo>
                    <a:pt x="92824" y="65557"/>
                  </a:lnTo>
                  <a:lnTo>
                    <a:pt x="127673" y="31013"/>
                  </a:lnTo>
                  <a:lnTo>
                    <a:pt x="168986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0826" y="3085388"/>
              <a:ext cx="96328" cy="192886"/>
            </a:xfrm>
            <a:prstGeom prst="rect">
              <a:avLst/>
            </a:prstGeom>
          </p:spPr>
        </p:pic>
        <p:sp>
          <p:nvSpPr>
            <p:cNvPr id="201" name="object 201" descr=""/>
            <p:cNvSpPr/>
            <p:nvPr/>
          </p:nvSpPr>
          <p:spPr>
            <a:xfrm>
              <a:off x="4739613" y="2959557"/>
              <a:ext cx="351790" cy="163195"/>
            </a:xfrm>
            <a:custGeom>
              <a:avLst/>
              <a:gdLst/>
              <a:ahLst/>
              <a:cxnLst/>
              <a:rect l="l" t="t" r="r" b="b"/>
              <a:pathLst>
                <a:path w="351789" h="163194">
                  <a:moveTo>
                    <a:pt x="351243" y="0"/>
                  </a:moveTo>
                  <a:lnTo>
                    <a:pt x="316195" y="40700"/>
                  </a:lnTo>
                  <a:lnTo>
                    <a:pt x="270522" y="62763"/>
                  </a:lnTo>
                  <a:lnTo>
                    <a:pt x="207878" y="67784"/>
                  </a:lnTo>
                  <a:lnTo>
                    <a:pt x="173410" y="69437"/>
                  </a:lnTo>
                  <a:lnTo>
                    <a:pt x="136014" y="75796"/>
                  </a:lnTo>
                  <a:lnTo>
                    <a:pt x="95064" y="90824"/>
                  </a:lnTo>
                  <a:lnTo>
                    <a:pt x="49935" y="118480"/>
                  </a:lnTo>
                  <a:lnTo>
                    <a:pt x="0" y="162726"/>
                  </a:lnTo>
                  <a:lnTo>
                    <a:pt x="54921" y="124353"/>
                  </a:lnTo>
                  <a:lnTo>
                    <a:pt x="103112" y="100718"/>
                  </a:lnTo>
                  <a:lnTo>
                    <a:pt x="145559" y="88094"/>
                  </a:lnTo>
                  <a:lnTo>
                    <a:pt x="183247" y="82760"/>
                  </a:lnTo>
                  <a:lnTo>
                    <a:pt x="217157" y="80989"/>
                  </a:lnTo>
                  <a:lnTo>
                    <a:pt x="248273" y="79054"/>
                  </a:lnTo>
                  <a:lnTo>
                    <a:pt x="306058" y="59804"/>
                  </a:lnTo>
                  <a:lnTo>
                    <a:pt x="334076" y="33296"/>
                  </a:lnTo>
                  <a:lnTo>
                    <a:pt x="343932" y="17297"/>
                  </a:lnTo>
                  <a:lnTo>
                    <a:pt x="351243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4739627" y="3070947"/>
              <a:ext cx="60325" cy="51435"/>
            </a:xfrm>
            <a:custGeom>
              <a:avLst/>
              <a:gdLst/>
              <a:ahLst/>
              <a:cxnLst/>
              <a:rect l="l" t="t" r="r" b="b"/>
              <a:pathLst>
                <a:path w="60325" h="51435">
                  <a:moveTo>
                    <a:pt x="59879" y="0"/>
                  </a:moveTo>
                  <a:lnTo>
                    <a:pt x="45595" y="10388"/>
                  </a:lnTo>
                  <a:lnTo>
                    <a:pt x="30867" y="22331"/>
                  </a:lnTo>
                  <a:lnTo>
                    <a:pt x="15675" y="35943"/>
                  </a:lnTo>
                  <a:lnTo>
                    <a:pt x="0" y="51333"/>
                  </a:lnTo>
                  <a:lnTo>
                    <a:pt x="15706" y="39192"/>
                  </a:lnTo>
                  <a:lnTo>
                    <a:pt x="30859" y="28354"/>
                  </a:lnTo>
                  <a:lnTo>
                    <a:pt x="45479" y="18738"/>
                  </a:lnTo>
                  <a:lnTo>
                    <a:pt x="59587" y="10261"/>
                  </a:lnTo>
                  <a:lnTo>
                    <a:pt x="59879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4944046" y="2853601"/>
              <a:ext cx="300990" cy="144780"/>
            </a:xfrm>
            <a:custGeom>
              <a:avLst/>
              <a:gdLst/>
              <a:ahLst/>
              <a:cxnLst/>
              <a:rect l="l" t="t" r="r" b="b"/>
              <a:pathLst>
                <a:path w="300989" h="144780">
                  <a:moveTo>
                    <a:pt x="215938" y="0"/>
                  </a:moveTo>
                  <a:lnTo>
                    <a:pt x="176820" y="12053"/>
                  </a:lnTo>
                  <a:lnTo>
                    <a:pt x="148667" y="42053"/>
                  </a:lnTo>
                  <a:lnTo>
                    <a:pt x="121705" y="80072"/>
                  </a:lnTo>
                  <a:lnTo>
                    <a:pt x="86168" y="116178"/>
                  </a:lnTo>
                  <a:lnTo>
                    <a:pt x="68414" y="127424"/>
                  </a:lnTo>
                  <a:lnTo>
                    <a:pt x="48922" y="135736"/>
                  </a:lnTo>
                  <a:lnTo>
                    <a:pt x="26511" y="141273"/>
                  </a:lnTo>
                  <a:lnTo>
                    <a:pt x="0" y="144194"/>
                  </a:lnTo>
                  <a:lnTo>
                    <a:pt x="28323" y="144401"/>
                  </a:lnTo>
                  <a:lnTo>
                    <a:pt x="73022" y="135756"/>
                  </a:lnTo>
                  <a:lnTo>
                    <a:pt x="126705" y="92368"/>
                  </a:lnTo>
                  <a:lnTo>
                    <a:pt x="152952" y="54997"/>
                  </a:lnTo>
                  <a:lnTo>
                    <a:pt x="179646" y="24098"/>
                  </a:lnTo>
                  <a:lnTo>
                    <a:pt x="216306" y="9777"/>
                  </a:lnTo>
                  <a:lnTo>
                    <a:pt x="238900" y="11134"/>
                  </a:lnTo>
                  <a:lnTo>
                    <a:pt x="260593" y="18307"/>
                  </a:lnTo>
                  <a:lnTo>
                    <a:pt x="281282" y="31813"/>
                  </a:lnTo>
                  <a:lnTo>
                    <a:pt x="300863" y="52170"/>
                  </a:lnTo>
                  <a:lnTo>
                    <a:pt x="281134" y="28257"/>
                  </a:lnTo>
                  <a:lnTo>
                    <a:pt x="260343" y="12111"/>
                  </a:lnTo>
                  <a:lnTo>
                    <a:pt x="238580" y="2954"/>
                  </a:lnTo>
                  <a:lnTo>
                    <a:pt x="215938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5192382" y="2862097"/>
              <a:ext cx="52705" cy="43815"/>
            </a:xfrm>
            <a:custGeom>
              <a:avLst/>
              <a:gdLst/>
              <a:ahLst/>
              <a:cxnLst/>
              <a:rect l="l" t="t" r="r" b="b"/>
              <a:pathLst>
                <a:path w="52704" h="43814">
                  <a:moveTo>
                    <a:pt x="5142" y="0"/>
                  </a:moveTo>
                  <a:lnTo>
                    <a:pt x="0" y="5015"/>
                  </a:lnTo>
                  <a:lnTo>
                    <a:pt x="13783" y="10595"/>
                  </a:lnTo>
                  <a:lnTo>
                    <a:pt x="27153" y="18802"/>
                  </a:lnTo>
                  <a:lnTo>
                    <a:pt x="40078" y="29780"/>
                  </a:lnTo>
                  <a:lnTo>
                    <a:pt x="52527" y="43675"/>
                  </a:lnTo>
                  <a:lnTo>
                    <a:pt x="41219" y="28816"/>
                  </a:lnTo>
                  <a:lnTo>
                    <a:pt x="29540" y="16689"/>
                  </a:lnTo>
                  <a:lnTo>
                    <a:pt x="17508" y="713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4736552" y="2874835"/>
              <a:ext cx="276860" cy="111125"/>
            </a:xfrm>
            <a:custGeom>
              <a:avLst/>
              <a:gdLst/>
              <a:ahLst/>
              <a:cxnLst/>
              <a:rect l="l" t="t" r="r" b="b"/>
              <a:pathLst>
                <a:path w="276860" h="111125">
                  <a:moveTo>
                    <a:pt x="0" y="0"/>
                  </a:moveTo>
                  <a:lnTo>
                    <a:pt x="11884" y="38375"/>
                  </a:lnTo>
                  <a:lnTo>
                    <a:pt x="64038" y="91142"/>
                  </a:lnTo>
                  <a:lnTo>
                    <a:pt x="99554" y="105284"/>
                  </a:lnTo>
                  <a:lnTo>
                    <a:pt x="138193" y="111100"/>
                  </a:lnTo>
                  <a:lnTo>
                    <a:pt x="177577" y="108465"/>
                  </a:lnTo>
                  <a:lnTo>
                    <a:pt x="215333" y="97255"/>
                  </a:lnTo>
                  <a:lnTo>
                    <a:pt x="249078" y="77346"/>
                  </a:lnTo>
                  <a:lnTo>
                    <a:pt x="276439" y="48614"/>
                  </a:lnTo>
                  <a:lnTo>
                    <a:pt x="242818" y="75671"/>
                  </a:lnTo>
                  <a:lnTo>
                    <a:pt x="204167" y="92240"/>
                  </a:lnTo>
                  <a:lnTo>
                    <a:pt x="162868" y="98833"/>
                  </a:lnTo>
                  <a:lnTo>
                    <a:pt x="121304" y="95958"/>
                  </a:lnTo>
                  <a:lnTo>
                    <a:pt x="81852" y="84127"/>
                  </a:lnTo>
                  <a:lnTo>
                    <a:pt x="46897" y="63850"/>
                  </a:lnTo>
                  <a:lnTo>
                    <a:pt x="18818" y="35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36565" y="2874835"/>
              <a:ext cx="70014" cy="93521"/>
            </a:xfrm>
            <a:prstGeom prst="rect">
              <a:avLst/>
            </a:prstGeom>
          </p:spPr>
        </p:pic>
        <p:sp>
          <p:nvSpPr>
            <p:cNvPr id="207" name="object 207" descr=""/>
            <p:cNvSpPr/>
            <p:nvPr/>
          </p:nvSpPr>
          <p:spPr>
            <a:xfrm>
              <a:off x="5008089" y="3317200"/>
              <a:ext cx="89535" cy="297180"/>
            </a:xfrm>
            <a:custGeom>
              <a:avLst/>
              <a:gdLst/>
              <a:ahLst/>
              <a:cxnLst/>
              <a:rect l="l" t="t" r="r" b="b"/>
              <a:pathLst>
                <a:path w="89535" h="297179">
                  <a:moveTo>
                    <a:pt x="1601" y="0"/>
                  </a:moveTo>
                  <a:lnTo>
                    <a:pt x="0" y="53248"/>
                  </a:lnTo>
                  <a:lnTo>
                    <a:pt x="2169" y="103593"/>
                  </a:lnTo>
                  <a:lnTo>
                    <a:pt x="8662" y="150608"/>
                  </a:lnTo>
                  <a:lnTo>
                    <a:pt x="20034" y="193865"/>
                  </a:lnTo>
                  <a:lnTo>
                    <a:pt x="36835" y="232943"/>
                  </a:lnTo>
                  <a:lnTo>
                    <a:pt x="59620" y="267413"/>
                  </a:lnTo>
                  <a:lnTo>
                    <a:pt x="88939" y="296849"/>
                  </a:lnTo>
                  <a:lnTo>
                    <a:pt x="61381" y="260118"/>
                  </a:lnTo>
                  <a:lnTo>
                    <a:pt x="39767" y="217561"/>
                  </a:lnTo>
                  <a:lnTo>
                    <a:pt x="23538" y="169722"/>
                  </a:lnTo>
                  <a:lnTo>
                    <a:pt x="12139" y="117152"/>
                  </a:lnTo>
                  <a:lnTo>
                    <a:pt x="5012" y="6039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5032202" y="3155796"/>
              <a:ext cx="29209" cy="342265"/>
            </a:xfrm>
            <a:custGeom>
              <a:avLst/>
              <a:gdLst/>
              <a:ahLst/>
              <a:cxnLst/>
              <a:rect l="l" t="t" r="r" b="b"/>
              <a:pathLst>
                <a:path w="29210" h="342264">
                  <a:moveTo>
                    <a:pt x="19742" y="0"/>
                  </a:moveTo>
                  <a:lnTo>
                    <a:pt x="9714" y="50369"/>
                  </a:lnTo>
                  <a:lnTo>
                    <a:pt x="3051" y="100284"/>
                  </a:lnTo>
                  <a:lnTo>
                    <a:pt x="0" y="149711"/>
                  </a:lnTo>
                  <a:lnTo>
                    <a:pt x="795" y="198619"/>
                  </a:lnTo>
                  <a:lnTo>
                    <a:pt x="5679" y="246976"/>
                  </a:lnTo>
                  <a:lnTo>
                    <a:pt x="14894" y="294751"/>
                  </a:lnTo>
                  <a:lnTo>
                    <a:pt x="28682" y="341910"/>
                  </a:lnTo>
                  <a:lnTo>
                    <a:pt x="19424" y="294800"/>
                  </a:lnTo>
                  <a:lnTo>
                    <a:pt x="12894" y="247097"/>
                  </a:lnTo>
                  <a:lnTo>
                    <a:pt x="9051" y="198814"/>
                  </a:lnTo>
                  <a:lnTo>
                    <a:pt x="7854" y="149955"/>
                  </a:lnTo>
                  <a:lnTo>
                    <a:pt x="9264" y="100528"/>
                  </a:lnTo>
                  <a:lnTo>
                    <a:pt x="13241" y="50540"/>
                  </a:lnTo>
                  <a:lnTo>
                    <a:pt x="19742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3574" y="3080435"/>
              <a:ext cx="220940" cy="200214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92142" y="3580282"/>
              <a:ext cx="246442" cy="223647"/>
            </a:xfrm>
            <a:prstGeom prst="rect">
              <a:avLst/>
            </a:prstGeom>
          </p:spPr>
        </p:pic>
        <p:sp>
          <p:nvSpPr>
            <p:cNvPr id="211" name="object 211" descr=""/>
            <p:cNvSpPr/>
            <p:nvPr/>
          </p:nvSpPr>
          <p:spPr>
            <a:xfrm>
              <a:off x="4729810" y="3200754"/>
              <a:ext cx="56515" cy="306070"/>
            </a:xfrm>
            <a:custGeom>
              <a:avLst/>
              <a:gdLst/>
              <a:ahLst/>
              <a:cxnLst/>
              <a:rect l="l" t="t" r="r" b="b"/>
              <a:pathLst>
                <a:path w="56514" h="306070">
                  <a:moveTo>
                    <a:pt x="55943" y="0"/>
                  </a:moveTo>
                  <a:lnTo>
                    <a:pt x="47510" y="125266"/>
                  </a:lnTo>
                  <a:lnTo>
                    <a:pt x="42754" y="180242"/>
                  </a:lnTo>
                  <a:lnTo>
                    <a:pt x="36487" y="227641"/>
                  </a:lnTo>
                  <a:lnTo>
                    <a:pt x="27848" y="265612"/>
                  </a:lnTo>
                  <a:lnTo>
                    <a:pt x="0" y="305854"/>
                  </a:lnTo>
                  <a:lnTo>
                    <a:pt x="20582" y="300012"/>
                  </a:lnTo>
                  <a:lnTo>
                    <a:pt x="45639" y="237347"/>
                  </a:lnTo>
                  <a:lnTo>
                    <a:pt x="51871" y="187090"/>
                  </a:lnTo>
                  <a:lnTo>
                    <a:pt x="55079" y="128591"/>
                  </a:lnTo>
                  <a:lnTo>
                    <a:pt x="56144" y="65134"/>
                  </a:lnTo>
                  <a:lnTo>
                    <a:pt x="55943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4958002" y="3129045"/>
              <a:ext cx="268605" cy="115570"/>
            </a:xfrm>
            <a:custGeom>
              <a:avLst/>
              <a:gdLst/>
              <a:ahLst/>
              <a:cxnLst/>
              <a:rect l="l" t="t" r="r" b="b"/>
              <a:pathLst>
                <a:path w="268604" h="115569">
                  <a:moveTo>
                    <a:pt x="90330" y="0"/>
                  </a:moveTo>
                  <a:lnTo>
                    <a:pt x="45793" y="10902"/>
                  </a:lnTo>
                  <a:lnTo>
                    <a:pt x="0" y="33571"/>
                  </a:lnTo>
                  <a:lnTo>
                    <a:pt x="44446" y="16010"/>
                  </a:lnTo>
                  <a:lnTo>
                    <a:pt x="86970" y="7702"/>
                  </a:lnTo>
                  <a:lnTo>
                    <a:pt x="127509" y="8944"/>
                  </a:lnTo>
                  <a:lnTo>
                    <a:pt x="166000" y="20035"/>
                  </a:lnTo>
                  <a:lnTo>
                    <a:pt x="202380" y="41271"/>
                  </a:lnTo>
                  <a:lnTo>
                    <a:pt x="236590" y="72950"/>
                  </a:lnTo>
                  <a:lnTo>
                    <a:pt x="268566" y="115373"/>
                  </a:lnTo>
                  <a:lnTo>
                    <a:pt x="241286" y="70272"/>
                  </a:lnTo>
                  <a:lnTo>
                    <a:pt x="209090" y="35996"/>
                  </a:lnTo>
                  <a:lnTo>
                    <a:pt x="172711" y="12734"/>
                  </a:lnTo>
                  <a:lnTo>
                    <a:pt x="132880" y="673"/>
                  </a:lnTo>
                  <a:lnTo>
                    <a:pt x="9033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3" name="object 21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2992" y="3129368"/>
              <a:ext cx="183577" cy="115048"/>
            </a:xfrm>
            <a:prstGeom prst="rect">
              <a:avLst/>
            </a:prstGeom>
          </p:spPr>
        </p:pic>
        <p:sp>
          <p:nvSpPr>
            <p:cNvPr id="214" name="object 214" descr=""/>
            <p:cNvSpPr/>
            <p:nvPr/>
          </p:nvSpPr>
          <p:spPr>
            <a:xfrm>
              <a:off x="5183681" y="3286671"/>
              <a:ext cx="58419" cy="273685"/>
            </a:xfrm>
            <a:custGeom>
              <a:avLst/>
              <a:gdLst/>
              <a:ahLst/>
              <a:cxnLst/>
              <a:rect l="l" t="t" r="r" b="b"/>
              <a:pathLst>
                <a:path w="58420" h="273685">
                  <a:moveTo>
                    <a:pt x="43802" y="0"/>
                  </a:moveTo>
                  <a:lnTo>
                    <a:pt x="48393" y="52951"/>
                  </a:lnTo>
                  <a:lnTo>
                    <a:pt x="48455" y="103101"/>
                  </a:lnTo>
                  <a:lnTo>
                    <a:pt x="43817" y="150345"/>
                  </a:lnTo>
                  <a:lnTo>
                    <a:pt x="34309" y="194576"/>
                  </a:lnTo>
                  <a:lnTo>
                    <a:pt x="19758" y="235690"/>
                  </a:lnTo>
                  <a:lnTo>
                    <a:pt x="0" y="273582"/>
                  </a:lnTo>
                  <a:lnTo>
                    <a:pt x="25802" y="237671"/>
                  </a:lnTo>
                  <a:lnTo>
                    <a:pt x="43875" y="197714"/>
                  </a:lnTo>
                  <a:lnTo>
                    <a:pt x="54466" y="153840"/>
                  </a:lnTo>
                  <a:lnTo>
                    <a:pt x="57819" y="106177"/>
                  </a:lnTo>
                  <a:lnTo>
                    <a:pt x="54182" y="54855"/>
                  </a:lnTo>
                  <a:lnTo>
                    <a:pt x="43802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5213005" y="3286671"/>
              <a:ext cx="28575" cy="219710"/>
            </a:xfrm>
            <a:custGeom>
              <a:avLst/>
              <a:gdLst/>
              <a:ahLst/>
              <a:cxnLst/>
              <a:rect l="l" t="t" r="r" b="b"/>
              <a:pathLst>
                <a:path w="28575" h="219710">
                  <a:moveTo>
                    <a:pt x="14476" y="0"/>
                  </a:moveTo>
                  <a:lnTo>
                    <a:pt x="19263" y="57825"/>
                  </a:lnTo>
                  <a:lnTo>
                    <a:pt x="18582" y="112271"/>
                  </a:lnTo>
                  <a:lnTo>
                    <a:pt x="12231" y="163210"/>
                  </a:lnTo>
                  <a:lnTo>
                    <a:pt x="0" y="210515"/>
                  </a:lnTo>
                  <a:lnTo>
                    <a:pt x="5778" y="219645"/>
                  </a:lnTo>
                  <a:lnTo>
                    <a:pt x="21748" y="171954"/>
                  </a:lnTo>
                  <a:lnTo>
                    <a:pt x="28286" y="119324"/>
                  </a:lnTo>
                  <a:lnTo>
                    <a:pt x="25746" y="61941"/>
                  </a:lnTo>
                  <a:lnTo>
                    <a:pt x="14476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5143954" y="3217570"/>
              <a:ext cx="48260" cy="268605"/>
            </a:xfrm>
            <a:custGeom>
              <a:avLst/>
              <a:gdLst/>
              <a:ahLst/>
              <a:cxnLst/>
              <a:rect l="l" t="t" r="r" b="b"/>
              <a:pathLst>
                <a:path w="48260" h="268604">
                  <a:moveTo>
                    <a:pt x="25413" y="0"/>
                  </a:moveTo>
                  <a:lnTo>
                    <a:pt x="9165" y="43130"/>
                  </a:lnTo>
                  <a:lnTo>
                    <a:pt x="612" y="86852"/>
                  </a:lnTo>
                  <a:lnTo>
                    <a:pt x="0" y="131185"/>
                  </a:lnTo>
                  <a:lnTo>
                    <a:pt x="7574" y="176150"/>
                  </a:lnTo>
                  <a:lnTo>
                    <a:pt x="23578" y="221768"/>
                  </a:lnTo>
                  <a:lnTo>
                    <a:pt x="48261" y="268058"/>
                  </a:lnTo>
                  <a:lnTo>
                    <a:pt x="30223" y="222676"/>
                  </a:lnTo>
                  <a:lnTo>
                    <a:pt x="18199" y="177595"/>
                  </a:lnTo>
                  <a:lnTo>
                    <a:pt x="11949" y="132800"/>
                  </a:lnTo>
                  <a:lnTo>
                    <a:pt x="11229" y="88277"/>
                  </a:lnTo>
                  <a:lnTo>
                    <a:pt x="15798" y="44015"/>
                  </a:lnTo>
                  <a:lnTo>
                    <a:pt x="25413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84237" y="3352965"/>
              <a:ext cx="70195" cy="119061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5002198" y="3051505"/>
              <a:ext cx="238760" cy="42545"/>
            </a:xfrm>
            <a:custGeom>
              <a:avLst/>
              <a:gdLst/>
              <a:ahLst/>
              <a:cxnLst/>
              <a:rect l="l" t="t" r="r" b="b"/>
              <a:pathLst>
                <a:path w="238760" h="42544">
                  <a:moveTo>
                    <a:pt x="169443" y="0"/>
                  </a:moveTo>
                  <a:lnTo>
                    <a:pt x="152930" y="142"/>
                  </a:lnTo>
                  <a:lnTo>
                    <a:pt x="135704" y="2670"/>
                  </a:lnTo>
                  <a:lnTo>
                    <a:pt x="117674" y="6788"/>
                  </a:lnTo>
                  <a:lnTo>
                    <a:pt x="98755" y="11696"/>
                  </a:lnTo>
                  <a:lnTo>
                    <a:pt x="76221" y="17191"/>
                  </a:lnTo>
                  <a:lnTo>
                    <a:pt x="52335" y="21545"/>
                  </a:lnTo>
                  <a:lnTo>
                    <a:pt x="26969" y="23611"/>
                  </a:lnTo>
                  <a:lnTo>
                    <a:pt x="0" y="22250"/>
                  </a:lnTo>
                  <a:lnTo>
                    <a:pt x="30402" y="26697"/>
                  </a:lnTo>
                  <a:lnTo>
                    <a:pt x="58869" y="26362"/>
                  </a:lnTo>
                  <a:lnTo>
                    <a:pt x="85309" y="22839"/>
                  </a:lnTo>
                  <a:lnTo>
                    <a:pt x="109626" y="17729"/>
                  </a:lnTo>
                  <a:lnTo>
                    <a:pt x="126237" y="13839"/>
                  </a:lnTo>
                  <a:lnTo>
                    <a:pt x="141589" y="10601"/>
                  </a:lnTo>
                  <a:lnTo>
                    <a:pt x="155643" y="8669"/>
                  </a:lnTo>
                  <a:lnTo>
                    <a:pt x="168362" y="8685"/>
                  </a:lnTo>
                  <a:lnTo>
                    <a:pt x="188172" y="12399"/>
                  </a:lnTo>
                  <a:lnTo>
                    <a:pt x="206496" y="19317"/>
                  </a:lnTo>
                  <a:lnTo>
                    <a:pt x="223232" y="29259"/>
                  </a:lnTo>
                  <a:lnTo>
                    <a:pt x="238277" y="42038"/>
                  </a:lnTo>
                  <a:lnTo>
                    <a:pt x="224282" y="25549"/>
                  </a:lnTo>
                  <a:lnTo>
                    <a:pt x="208079" y="12778"/>
                  </a:lnTo>
                  <a:lnTo>
                    <a:pt x="189767" y="4127"/>
                  </a:lnTo>
                  <a:lnTo>
                    <a:pt x="169443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5060034" y="3051505"/>
              <a:ext cx="180975" cy="42545"/>
            </a:xfrm>
            <a:custGeom>
              <a:avLst/>
              <a:gdLst/>
              <a:ahLst/>
              <a:cxnLst/>
              <a:rect l="l" t="t" r="r" b="b"/>
              <a:pathLst>
                <a:path w="180975" h="42544">
                  <a:moveTo>
                    <a:pt x="111607" y="0"/>
                  </a:moveTo>
                  <a:lnTo>
                    <a:pt x="86992" y="1090"/>
                  </a:lnTo>
                  <a:lnTo>
                    <a:pt x="60723" y="6549"/>
                  </a:lnTo>
                  <a:lnTo>
                    <a:pt x="32528" y="13822"/>
                  </a:lnTo>
                  <a:lnTo>
                    <a:pt x="2133" y="20358"/>
                  </a:lnTo>
                  <a:lnTo>
                    <a:pt x="0" y="26441"/>
                  </a:lnTo>
                  <a:lnTo>
                    <a:pt x="32854" y="21822"/>
                  </a:lnTo>
                  <a:lnTo>
                    <a:pt x="62355" y="15243"/>
                  </a:lnTo>
                  <a:lnTo>
                    <a:pt x="88309" y="9825"/>
                  </a:lnTo>
                  <a:lnTo>
                    <a:pt x="130337" y="12399"/>
                  </a:lnTo>
                  <a:lnTo>
                    <a:pt x="165397" y="29259"/>
                  </a:lnTo>
                  <a:lnTo>
                    <a:pt x="180441" y="42038"/>
                  </a:lnTo>
                  <a:lnTo>
                    <a:pt x="166446" y="25549"/>
                  </a:lnTo>
                  <a:lnTo>
                    <a:pt x="150244" y="12778"/>
                  </a:lnTo>
                  <a:lnTo>
                    <a:pt x="131931" y="4127"/>
                  </a:lnTo>
                  <a:lnTo>
                    <a:pt x="111607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4538163" y="3179686"/>
              <a:ext cx="112395" cy="448945"/>
            </a:xfrm>
            <a:custGeom>
              <a:avLst/>
              <a:gdLst/>
              <a:ahLst/>
              <a:cxnLst/>
              <a:rect l="l" t="t" r="r" b="b"/>
              <a:pathLst>
                <a:path w="112395" h="448945">
                  <a:moveTo>
                    <a:pt x="5210" y="0"/>
                  </a:moveTo>
                  <a:lnTo>
                    <a:pt x="1433" y="47101"/>
                  </a:lnTo>
                  <a:lnTo>
                    <a:pt x="0" y="93842"/>
                  </a:lnTo>
                  <a:lnTo>
                    <a:pt x="1234" y="140172"/>
                  </a:lnTo>
                  <a:lnTo>
                    <a:pt x="5464" y="186039"/>
                  </a:lnTo>
                  <a:lnTo>
                    <a:pt x="13014" y="231396"/>
                  </a:lnTo>
                  <a:lnTo>
                    <a:pt x="24211" y="276190"/>
                  </a:lnTo>
                  <a:lnTo>
                    <a:pt x="39381" y="320374"/>
                  </a:lnTo>
                  <a:lnTo>
                    <a:pt x="58850" y="363895"/>
                  </a:lnTo>
                  <a:lnTo>
                    <a:pt x="82944" y="406706"/>
                  </a:lnTo>
                  <a:lnTo>
                    <a:pt x="111991" y="448753"/>
                  </a:lnTo>
                  <a:lnTo>
                    <a:pt x="85642" y="401984"/>
                  </a:lnTo>
                  <a:lnTo>
                    <a:pt x="63329" y="354354"/>
                  </a:lnTo>
                  <a:lnTo>
                    <a:pt x="44875" y="305897"/>
                  </a:lnTo>
                  <a:lnTo>
                    <a:pt x="30101" y="256656"/>
                  </a:lnTo>
                  <a:lnTo>
                    <a:pt x="18830" y="206667"/>
                  </a:lnTo>
                  <a:lnTo>
                    <a:pt x="10883" y="155969"/>
                  </a:lnTo>
                  <a:lnTo>
                    <a:pt x="6083" y="104599"/>
                  </a:lnTo>
                  <a:lnTo>
                    <a:pt x="4251" y="52597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4538187" y="3179686"/>
              <a:ext cx="10795" cy="154305"/>
            </a:xfrm>
            <a:custGeom>
              <a:avLst/>
              <a:gdLst/>
              <a:ahLst/>
              <a:cxnLst/>
              <a:rect l="l" t="t" r="r" b="b"/>
              <a:pathLst>
                <a:path w="10795" h="154304">
                  <a:moveTo>
                    <a:pt x="5185" y="0"/>
                  </a:moveTo>
                  <a:lnTo>
                    <a:pt x="2383" y="32172"/>
                  </a:lnTo>
                  <a:lnTo>
                    <a:pt x="619" y="64179"/>
                  </a:lnTo>
                  <a:lnTo>
                    <a:pt x="0" y="96004"/>
                  </a:lnTo>
                  <a:lnTo>
                    <a:pt x="626" y="127634"/>
                  </a:lnTo>
                  <a:lnTo>
                    <a:pt x="10646" y="153925"/>
                  </a:lnTo>
                  <a:lnTo>
                    <a:pt x="6882" y="115957"/>
                  </a:lnTo>
                  <a:lnTo>
                    <a:pt x="4763" y="77637"/>
                  </a:lnTo>
                  <a:lnTo>
                    <a:pt x="4220" y="38981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5350547" y="3282707"/>
              <a:ext cx="48260" cy="235585"/>
            </a:xfrm>
            <a:custGeom>
              <a:avLst/>
              <a:gdLst/>
              <a:ahLst/>
              <a:cxnLst/>
              <a:rect l="l" t="t" r="r" b="b"/>
              <a:pathLst>
                <a:path w="48260" h="235585">
                  <a:moveTo>
                    <a:pt x="20179" y="0"/>
                  </a:moveTo>
                  <a:lnTo>
                    <a:pt x="35878" y="42539"/>
                  </a:lnTo>
                  <a:lnTo>
                    <a:pt x="40976" y="87478"/>
                  </a:lnTo>
                  <a:lnTo>
                    <a:pt x="36205" y="134649"/>
                  </a:lnTo>
                  <a:lnTo>
                    <a:pt x="22302" y="183883"/>
                  </a:lnTo>
                  <a:lnTo>
                    <a:pt x="0" y="235013"/>
                  </a:lnTo>
                  <a:lnTo>
                    <a:pt x="27118" y="183219"/>
                  </a:lnTo>
                  <a:lnTo>
                    <a:pt x="43320" y="133689"/>
                  </a:lnTo>
                  <a:lnTo>
                    <a:pt x="47980" y="86556"/>
                  </a:lnTo>
                  <a:lnTo>
                    <a:pt x="40474" y="41949"/>
                  </a:lnTo>
                  <a:lnTo>
                    <a:pt x="20179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5370728" y="3282707"/>
              <a:ext cx="27305" cy="166370"/>
            </a:xfrm>
            <a:custGeom>
              <a:avLst/>
              <a:gdLst/>
              <a:ahLst/>
              <a:cxnLst/>
              <a:rect l="l" t="t" r="r" b="b"/>
              <a:pathLst>
                <a:path w="27304" h="166370">
                  <a:moveTo>
                    <a:pt x="0" y="0"/>
                  </a:moveTo>
                  <a:lnTo>
                    <a:pt x="14730" y="38613"/>
                  </a:lnTo>
                  <a:lnTo>
                    <a:pt x="20620" y="79218"/>
                  </a:lnTo>
                  <a:lnTo>
                    <a:pt x="18230" y="121697"/>
                  </a:lnTo>
                  <a:lnTo>
                    <a:pt x="8115" y="165925"/>
                  </a:lnTo>
                  <a:lnTo>
                    <a:pt x="13549" y="161569"/>
                  </a:lnTo>
                  <a:lnTo>
                    <a:pt x="16128" y="159029"/>
                  </a:lnTo>
                  <a:lnTo>
                    <a:pt x="26165" y="116343"/>
                  </a:lnTo>
                  <a:lnTo>
                    <a:pt x="27109" y="75552"/>
                  </a:lnTo>
                  <a:lnTo>
                    <a:pt x="18531" y="3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5248681" y="3132250"/>
              <a:ext cx="125095" cy="207645"/>
            </a:xfrm>
            <a:custGeom>
              <a:avLst/>
              <a:gdLst/>
              <a:ahLst/>
              <a:cxnLst/>
              <a:rect l="l" t="t" r="r" b="b"/>
              <a:pathLst>
                <a:path w="125095" h="207645">
                  <a:moveTo>
                    <a:pt x="0" y="0"/>
                  </a:moveTo>
                  <a:lnTo>
                    <a:pt x="6079" y="20175"/>
                  </a:lnTo>
                  <a:lnTo>
                    <a:pt x="10601" y="40166"/>
                  </a:lnTo>
                  <a:lnTo>
                    <a:pt x="15759" y="59296"/>
                  </a:lnTo>
                  <a:lnTo>
                    <a:pt x="23749" y="76885"/>
                  </a:lnTo>
                  <a:lnTo>
                    <a:pt x="47519" y="106326"/>
                  </a:lnTo>
                  <a:lnTo>
                    <a:pt x="74642" y="131991"/>
                  </a:lnTo>
                  <a:lnTo>
                    <a:pt x="101586" y="162664"/>
                  </a:lnTo>
                  <a:lnTo>
                    <a:pt x="124814" y="207135"/>
                  </a:lnTo>
                  <a:lnTo>
                    <a:pt x="103644" y="157524"/>
                  </a:lnTo>
                  <a:lnTo>
                    <a:pt x="79322" y="125906"/>
                  </a:lnTo>
                  <a:lnTo>
                    <a:pt x="54230" y="101000"/>
                  </a:lnTo>
                  <a:lnTo>
                    <a:pt x="30745" y="71526"/>
                  </a:lnTo>
                  <a:lnTo>
                    <a:pt x="22722" y="54578"/>
                  </a:lnTo>
                  <a:lnTo>
                    <a:pt x="16515" y="36163"/>
                  </a:lnTo>
                  <a:lnTo>
                    <a:pt x="9735" y="17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5340869" y="3279876"/>
              <a:ext cx="33020" cy="59690"/>
            </a:xfrm>
            <a:custGeom>
              <a:avLst/>
              <a:gdLst/>
              <a:ahLst/>
              <a:cxnLst/>
              <a:rect l="l" t="t" r="r" b="b"/>
              <a:pathLst>
                <a:path w="33020" h="59689">
                  <a:moveTo>
                    <a:pt x="5029" y="0"/>
                  </a:moveTo>
                  <a:lnTo>
                    <a:pt x="0" y="2945"/>
                  </a:lnTo>
                  <a:lnTo>
                    <a:pt x="8923" y="14387"/>
                  </a:lnTo>
                  <a:lnTo>
                    <a:pt x="17426" y="27400"/>
                  </a:lnTo>
                  <a:lnTo>
                    <a:pt x="25374" y="42326"/>
                  </a:lnTo>
                  <a:lnTo>
                    <a:pt x="32626" y="59512"/>
                  </a:lnTo>
                  <a:lnTo>
                    <a:pt x="26371" y="41095"/>
                  </a:lnTo>
                  <a:lnTo>
                    <a:pt x="19636" y="25284"/>
                  </a:lnTo>
                  <a:lnTo>
                    <a:pt x="12498" y="11708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5471312" y="3249522"/>
              <a:ext cx="54610" cy="191770"/>
            </a:xfrm>
            <a:custGeom>
              <a:avLst/>
              <a:gdLst/>
              <a:ahLst/>
              <a:cxnLst/>
              <a:rect l="l" t="t" r="r" b="b"/>
              <a:pathLst>
                <a:path w="54610" h="191770">
                  <a:moveTo>
                    <a:pt x="0" y="0"/>
                  </a:moveTo>
                  <a:lnTo>
                    <a:pt x="29432" y="38484"/>
                  </a:lnTo>
                  <a:lnTo>
                    <a:pt x="45942" y="83383"/>
                  </a:lnTo>
                  <a:lnTo>
                    <a:pt x="49963" y="134475"/>
                  </a:lnTo>
                  <a:lnTo>
                    <a:pt x="41934" y="191541"/>
                  </a:lnTo>
                  <a:lnTo>
                    <a:pt x="54448" y="131411"/>
                  </a:lnTo>
                  <a:lnTo>
                    <a:pt x="52732" y="78859"/>
                  </a:lnTo>
                  <a:lnTo>
                    <a:pt x="35133" y="34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5334381" y="3249523"/>
              <a:ext cx="178435" cy="290195"/>
            </a:xfrm>
            <a:custGeom>
              <a:avLst/>
              <a:gdLst/>
              <a:ahLst/>
              <a:cxnLst/>
              <a:rect l="l" t="t" r="r" b="b"/>
              <a:pathLst>
                <a:path w="178435" h="290195">
                  <a:moveTo>
                    <a:pt x="172212" y="101765"/>
                  </a:moveTo>
                  <a:lnTo>
                    <a:pt x="151066" y="155003"/>
                  </a:lnTo>
                  <a:lnTo>
                    <a:pt x="122593" y="199644"/>
                  </a:lnTo>
                  <a:lnTo>
                    <a:pt x="87452" y="236499"/>
                  </a:lnTo>
                  <a:lnTo>
                    <a:pt x="46380" y="266344"/>
                  </a:lnTo>
                  <a:lnTo>
                    <a:pt x="0" y="289991"/>
                  </a:lnTo>
                  <a:lnTo>
                    <a:pt x="42964" y="273862"/>
                  </a:lnTo>
                  <a:lnTo>
                    <a:pt x="80937" y="252374"/>
                  </a:lnTo>
                  <a:lnTo>
                    <a:pt x="113360" y="224980"/>
                  </a:lnTo>
                  <a:lnTo>
                    <a:pt x="139738" y="191122"/>
                  </a:lnTo>
                  <a:lnTo>
                    <a:pt x="159537" y="150241"/>
                  </a:lnTo>
                  <a:lnTo>
                    <a:pt x="172212" y="101765"/>
                  </a:lnTo>
                  <a:close/>
                </a:path>
                <a:path w="178435" h="290195">
                  <a:moveTo>
                    <a:pt x="178384" y="45669"/>
                  </a:moveTo>
                  <a:lnTo>
                    <a:pt x="170726" y="32816"/>
                  </a:lnTo>
                  <a:lnTo>
                    <a:pt x="161290" y="20904"/>
                  </a:lnTo>
                  <a:lnTo>
                    <a:pt x="150050" y="9956"/>
                  </a:lnTo>
                  <a:lnTo>
                    <a:pt x="136931" y="0"/>
                  </a:lnTo>
                  <a:lnTo>
                    <a:pt x="149390" y="13538"/>
                  </a:lnTo>
                  <a:lnTo>
                    <a:pt x="160020" y="27978"/>
                  </a:lnTo>
                  <a:lnTo>
                    <a:pt x="168859" y="43307"/>
                  </a:lnTo>
                  <a:lnTo>
                    <a:pt x="175933" y="59499"/>
                  </a:lnTo>
                  <a:lnTo>
                    <a:pt x="178384" y="45669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5416677" y="3074580"/>
              <a:ext cx="118745" cy="243840"/>
            </a:xfrm>
            <a:custGeom>
              <a:avLst/>
              <a:gdLst/>
              <a:ahLst/>
              <a:cxnLst/>
              <a:rect l="l" t="t" r="r" b="b"/>
              <a:pathLst>
                <a:path w="118745" h="243839">
                  <a:moveTo>
                    <a:pt x="77927" y="243687"/>
                  </a:moveTo>
                  <a:lnTo>
                    <a:pt x="65849" y="219125"/>
                  </a:lnTo>
                  <a:lnTo>
                    <a:pt x="44526" y="198310"/>
                  </a:lnTo>
                  <a:lnTo>
                    <a:pt x="22745" y="175869"/>
                  </a:lnTo>
                  <a:lnTo>
                    <a:pt x="9359" y="146443"/>
                  </a:lnTo>
                  <a:lnTo>
                    <a:pt x="12192" y="122961"/>
                  </a:lnTo>
                  <a:lnTo>
                    <a:pt x="23710" y="99872"/>
                  </a:lnTo>
                  <a:lnTo>
                    <a:pt x="34747" y="72758"/>
                  </a:lnTo>
                  <a:lnTo>
                    <a:pt x="36156" y="37172"/>
                  </a:lnTo>
                  <a:lnTo>
                    <a:pt x="28486" y="70154"/>
                  </a:lnTo>
                  <a:lnTo>
                    <a:pt x="14465" y="96697"/>
                  </a:lnTo>
                  <a:lnTo>
                    <a:pt x="2247" y="121196"/>
                  </a:lnTo>
                  <a:lnTo>
                    <a:pt x="0" y="148056"/>
                  </a:lnTo>
                  <a:lnTo>
                    <a:pt x="14122" y="178917"/>
                  </a:lnTo>
                  <a:lnTo>
                    <a:pt x="37287" y="201066"/>
                  </a:lnTo>
                  <a:lnTo>
                    <a:pt x="61277" y="220624"/>
                  </a:lnTo>
                  <a:lnTo>
                    <a:pt x="77927" y="243687"/>
                  </a:lnTo>
                  <a:close/>
                </a:path>
                <a:path w="118745" h="243839">
                  <a:moveTo>
                    <a:pt x="118605" y="166941"/>
                  </a:moveTo>
                  <a:lnTo>
                    <a:pt x="118097" y="116573"/>
                  </a:lnTo>
                  <a:lnTo>
                    <a:pt x="106464" y="72110"/>
                  </a:lnTo>
                  <a:lnTo>
                    <a:pt x="84099" y="33324"/>
                  </a:lnTo>
                  <a:lnTo>
                    <a:pt x="51422" y="0"/>
                  </a:lnTo>
                  <a:lnTo>
                    <a:pt x="76987" y="33680"/>
                  </a:lnTo>
                  <a:lnTo>
                    <a:pt x="95859" y="72504"/>
                  </a:lnTo>
                  <a:lnTo>
                    <a:pt x="107556" y="116840"/>
                  </a:lnTo>
                  <a:lnTo>
                    <a:pt x="111607" y="167030"/>
                  </a:lnTo>
                  <a:lnTo>
                    <a:pt x="107556" y="223443"/>
                  </a:lnTo>
                  <a:lnTo>
                    <a:pt x="118605" y="166941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5394896" y="3279570"/>
              <a:ext cx="46990" cy="169545"/>
            </a:xfrm>
            <a:custGeom>
              <a:avLst/>
              <a:gdLst/>
              <a:ahLst/>
              <a:cxnLst/>
              <a:rect l="l" t="t" r="r" b="b"/>
              <a:pathLst>
                <a:path w="46989" h="169545">
                  <a:moveTo>
                    <a:pt x="24687" y="0"/>
                  </a:moveTo>
                  <a:lnTo>
                    <a:pt x="38705" y="40920"/>
                  </a:lnTo>
                  <a:lnTo>
                    <a:pt x="38638" y="82826"/>
                  </a:lnTo>
                  <a:lnTo>
                    <a:pt x="25421" y="125651"/>
                  </a:lnTo>
                  <a:lnTo>
                    <a:pt x="0" y="169329"/>
                  </a:lnTo>
                  <a:lnTo>
                    <a:pt x="31249" y="129312"/>
                  </a:lnTo>
                  <a:lnTo>
                    <a:pt x="46672" y="83769"/>
                  </a:lnTo>
                  <a:lnTo>
                    <a:pt x="44930" y="38672"/>
                  </a:lnTo>
                  <a:lnTo>
                    <a:pt x="24687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5252707" y="2964116"/>
              <a:ext cx="217170" cy="146050"/>
            </a:xfrm>
            <a:custGeom>
              <a:avLst/>
              <a:gdLst/>
              <a:ahLst/>
              <a:cxnLst/>
              <a:rect l="l" t="t" r="r" b="b"/>
              <a:pathLst>
                <a:path w="217170" h="146050">
                  <a:moveTo>
                    <a:pt x="203657" y="133731"/>
                  </a:moveTo>
                  <a:lnTo>
                    <a:pt x="174498" y="116751"/>
                  </a:lnTo>
                  <a:lnTo>
                    <a:pt x="137922" y="106921"/>
                  </a:lnTo>
                  <a:lnTo>
                    <a:pt x="95542" y="106768"/>
                  </a:lnTo>
                  <a:lnTo>
                    <a:pt x="49022" y="118795"/>
                  </a:lnTo>
                  <a:lnTo>
                    <a:pt x="0" y="145503"/>
                  </a:lnTo>
                  <a:lnTo>
                    <a:pt x="54813" y="124231"/>
                  </a:lnTo>
                  <a:lnTo>
                    <a:pt x="107137" y="114782"/>
                  </a:lnTo>
                  <a:lnTo>
                    <a:pt x="156794" y="117741"/>
                  </a:lnTo>
                  <a:lnTo>
                    <a:pt x="203657" y="133731"/>
                  </a:lnTo>
                  <a:close/>
                </a:path>
                <a:path w="217170" h="146050">
                  <a:moveTo>
                    <a:pt x="207251" y="86690"/>
                  </a:moveTo>
                  <a:lnTo>
                    <a:pt x="191897" y="56870"/>
                  </a:lnTo>
                  <a:lnTo>
                    <a:pt x="136347" y="27571"/>
                  </a:lnTo>
                  <a:lnTo>
                    <a:pt x="89192" y="19265"/>
                  </a:lnTo>
                  <a:lnTo>
                    <a:pt x="43230" y="12649"/>
                  </a:lnTo>
                  <a:lnTo>
                    <a:pt x="5334" y="0"/>
                  </a:lnTo>
                  <a:lnTo>
                    <a:pt x="38684" y="19685"/>
                  </a:lnTo>
                  <a:lnTo>
                    <a:pt x="83350" y="29743"/>
                  </a:lnTo>
                  <a:lnTo>
                    <a:pt x="130822" y="38493"/>
                  </a:lnTo>
                  <a:lnTo>
                    <a:pt x="172542" y="54229"/>
                  </a:lnTo>
                  <a:lnTo>
                    <a:pt x="187286" y="64617"/>
                  </a:lnTo>
                  <a:lnTo>
                    <a:pt x="199720" y="76428"/>
                  </a:lnTo>
                  <a:lnTo>
                    <a:pt x="207251" y="86690"/>
                  </a:lnTo>
                  <a:close/>
                </a:path>
                <a:path w="217170" h="146050">
                  <a:moveTo>
                    <a:pt x="216547" y="104736"/>
                  </a:moveTo>
                  <a:lnTo>
                    <a:pt x="209537" y="89776"/>
                  </a:lnTo>
                  <a:lnTo>
                    <a:pt x="207251" y="86690"/>
                  </a:lnTo>
                  <a:lnTo>
                    <a:pt x="216547" y="104736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5190388" y="2891320"/>
              <a:ext cx="168910" cy="132715"/>
            </a:xfrm>
            <a:custGeom>
              <a:avLst/>
              <a:gdLst/>
              <a:ahLst/>
              <a:cxnLst/>
              <a:rect l="l" t="t" r="r" b="b"/>
              <a:pathLst>
                <a:path w="168910" h="132714">
                  <a:moveTo>
                    <a:pt x="0" y="0"/>
                  </a:moveTo>
                  <a:lnTo>
                    <a:pt x="24112" y="31950"/>
                  </a:lnTo>
                  <a:lnTo>
                    <a:pt x="31507" y="63944"/>
                  </a:lnTo>
                  <a:lnTo>
                    <a:pt x="38921" y="93204"/>
                  </a:lnTo>
                  <a:lnTo>
                    <a:pt x="63092" y="116954"/>
                  </a:lnTo>
                  <a:lnTo>
                    <a:pt x="83460" y="124780"/>
                  </a:lnTo>
                  <a:lnTo>
                    <a:pt x="108687" y="129875"/>
                  </a:lnTo>
                  <a:lnTo>
                    <a:pt x="137455" y="132359"/>
                  </a:lnTo>
                  <a:lnTo>
                    <a:pt x="168438" y="132346"/>
                  </a:lnTo>
                  <a:lnTo>
                    <a:pt x="139653" y="128347"/>
                  </a:lnTo>
                  <a:lnTo>
                    <a:pt x="111676" y="122585"/>
                  </a:lnTo>
                  <a:lnTo>
                    <a:pt x="86613" y="115553"/>
                  </a:lnTo>
                  <a:lnTo>
                    <a:pt x="66572" y="107746"/>
                  </a:lnTo>
                  <a:lnTo>
                    <a:pt x="49264" y="87873"/>
                  </a:lnTo>
                  <a:lnTo>
                    <a:pt x="42520" y="58973"/>
                  </a:lnTo>
                  <a:lnTo>
                    <a:pt x="31159" y="27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5381066" y="2749345"/>
              <a:ext cx="92710" cy="161290"/>
            </a:xfrm>
            <a:custGeom>
              <a:avLst/>
              <a:gdLst/>
              <a:ahLst/>
              <a:cxnLst/>
              <a:rect l="l" t="t" r="r" b="b"/>
              <a:pathLst>
                <a:path w="92710" h="161289">
                  <a:moveTo>
                    <a:pt x="84315" y="0"/>
                  </a:moveTo>
                  <a:lnTo>
                    <a:pt x="86258" y="56794"/>
                  </a:lnTo>
                  <a:lnTo>
                    <a:pt x="79433" y="102113"/>
                  </a:lnTo>
                  <a:lnTo>
                    <a:pt x="36935" y="155033"/>
                  </a:lnTo>
                  <a:lnTo>
                    <a:pt x="0" y="160986"/>
                  </a:lnTo>
                  <a:lnTo>
                    <a:pt x="41587" y="160760"/>
                  </a:lnTo>
                  <a:lnTo>
                    <a:pt x="70928" y="141597"/>
                  </a:lnTo>
                  <a:lnTo>
                    <a:pt x="87909" y="106448"/>
                  </a:lnTo>
                  <a:lnTo>
                    <a:pt x="92410" y="58266"/>
                  </a:lnTo>
                  <a:lnTo>
                    <a:pt x="84315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5381066" y="2815004"/>
              <a:ext cx="92710" cy="95885"/>
            </a:xfrm>
            <a:custGeom>
              <a:avLst/>
              <a:gdLst/>
              <a:ahLst/>
              <a:cxnLst/>
              <a:rect l="l" t="t" r="r" b="b"/>
              <a:pathLst>
                <a:path w="92710" h="95885">
                  <a:moveTo>
                    <a:pt x="85674" y="0"/>
                  </a:moveTo>
                  <a:lnTo>
                    <a:pt x="77804" y="41546"/>
                  </a:lnTo>
                  <a:lnTo>
                    <a:pt x="61272" y="71766"/>
                  </a:lnTo>
                  <a:lnTo>
                    <a:pt x="35523" y="89933"/>
                  </a:lnTo>
                  <a:lnTo>
                    <a:pt x="0" y="95326"/>
                  </a:lnTo>
                  <a:lnTo>
                    <a:pt x="39575" y="95637"/>
                  </a:lnTo>
                  <a:lnTo>
                    <a:pt x="68247" y="78927"/>
                  </a:lnTo>
                  <a:lnTo>
                    <a:pt x="85915" y="47682"/>
                  </a:lnTo>
                  <a:lnTo>
                    <a:pt x="92481" y="4381"/>
                  </a:lnTo>
                  <a:lnTo>
                    <a:pt x="85674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4905729" y="2757528"/>
              <a:ext cx="334645" cy="191770"/>
            </a:xfrm>
            <a:custGeom>
              <a:avLst/>
              <a:gdLst/>
              <a:ahLst/>
              <a:cxnLst/>
              <a:rect l="l" t="t" r="r" b="b"/>
              <a:pathLst>
                <a:path w="334645" h="191769">
                  <a:moveTo>
                    <a:pt x="261559" y="0"/>
                  </a:moveTo>
                  <a:lnTo>
                    <a:pt x="195567" y="8454"/>
                  </a:lnTo>
                  <a:lnTo>
                    <a:pt x="161196" y="28657"/>
                  </a:lnTo>
                  <a:lnTo>
                    <a:pt x="135328" y="58922"/>
                  </a:lnTo>
                  <a:lnTo>
                    <a:pt x="112118" y="94808"/>
                  </a:lnTo>
                  <a:lnTo>
                    <a:pt x="85723" y="131870"/>
                  </a:lnTo>
                  <a:lnTo>
                    <a:pt x="50298" y="165666"/>
                  </a:lnTo>
                  <a:lnTo>
                    <a:pt x="0" y="191754"/>
                  </a:lnTo>
                  <a:lnTo>
                    <a:pt x="54606" y="168786"/>
                  </a:lnTo>
                  <a:lnTo>
                    <a:pt x="92897" y="137430"/>
                  </a:lnTo>
                  <a:lnTo>
                    <a:pt x="120569" y="102188"/>
                  </a:lnTo>
                  <a:lnTo>
                    <a:pt x="143316" y="67566"/>
                  </a:lnTo>
                  <a:lnTo>
                    <a:pt x="166832" y="38066"/>
                  </a:lnTo>
                  <a:lnTo>
                    <a:pt x="196811" y="18195"/>
                  </a:lnTo>
                  <a:lnTo>
                    <a:pt x="229555" y="8971"/>
                  </a:lnTo>
                  <a:lnTo>
                    <a:pt x="263348" y="6742"/>
                  </a:lnTo>
                  <a:lnTo>
                    <a:pt x="298315" y="12343"/>
                  </a:lnTo>
                  <a:lnTo>
                    <a:pt x="334581" y="26615"/>
                  </a:lnTo>
                  <a:lnTo>
                    <a:pt x="296829" y="8125"/>
                  </a:lnTo>
                  <a:lnTo>
                    <a:pt x="261559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5308071" y="3332043"/>
              <a:ext cx="52705" cy="69850"/>
            </a:xfrm>
            <a:custGeom>
              <a:avLst/>
              <a:gdLst/>
              <a:ahLst/>
              <a:cxnLst/>
              <a:rect l="l" t="t" r="r" b="b"/>
              <a:pathLst>
                <a:path w="52704" h="69850">
                  <a:moveTo>
                    <a:pt x="26859" y="0"/>
                  </a:moveTo>
                  <a:lnTo>
                    <a:pt x="8329" y="11799"/>
                  </a:lnTo>
                  <a:lnTo>
                    <a:pt x="0" y="36015"/>
                  </a:lnTo>
                  <a:lnTo>
                    <a:pt x="4857" y="69739"/>
                  </a:lnTo>
                  <a:lnTo>
                    <a:pt x="4999" y="40914"/>
                  </a:lnTo>
                  <a:lnTo>
                    <a:pt x="12283" y="19519"/>
                  </a:lnTo>
                  <a:lnTo>
                    <a:pt x="27787" y="6680"/>
                  </a:lnTo>
                  <a:lnTo>
                    <a:pt x="52598" y="3522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6" name="object 2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82208" y="2895473"/>
              <a:ext cx="104368" cy="164336"/>
            </a:xfrm>
            <a:prstGeom prst="rect">
              <a:avLst/>
            </a:prstGeom>
          </p:spPr>
        </p:pic>
        <p:sp>
          <p:nvSpPr>
            <p:cNvPr id="237" name="object 237" descr=""/>
            <p:cNvSpPr/>
            <p:nvPr/>
          </p:nvSpPr>
          <p:spPr>
            <a:xfrm>
              <a:off x="5260148" y="2763361"/>
              <a:ext cx="195580" cy="36830"/>
            </a:xfrm>
            <a:custGeom>
              <a:avLst/>
              <a:gdLst/>
              <a:ahLst/>
              <a:cxnLst/>
              <a:rect l="l" t="t" r="r" b="b"/>
              <a:pathLst>
                <a:path w="195579" h="36830">
                  <a:moveTo>
                    <a:pt x="97294" y="0"/>
                  </a:moveTo>
                  <a:lnTo>
                    <a:pt x="48596" y="10668"/>
                  </a:lnTo>
                  <a:lnTo>
                    <a:pt x="0" y="36428"/>
                  </a:lnTo>
                  <a:lnTo>
                    <a:pt x="48130" y="16791"/>
                  </a:lnTo>
                  <a:lnTo>
                    <a:pt x="96643" y="8338"/>
                  </a:lnTo>
                  <a:lnTo>
                    <a:pt x="145595" y="12688"/>
                  </a:lnTo>
                  <a:lnTo>
                    <a:pt x="195047" y="31464"/>
                  </a:lnTo>
                  <a:lnTo>
                    <a:pt x="146108" y="6304"/>
                  </a:lnTo>
                  <a:lnTo>
                    <a:pt x="97294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78361" y="2534793"/>
              <a:ext cx="121914" cy="197852"/>
            </a:xfrm>
            <a:prstGeom prst="rect">
              <a:avLst/>
            </a:prstGeom>
          </p:spPr>
        </p:pic>
        <p:sp>
          <p:nvSpPr>
            <p:cNvPr id="239" name="object 239" descr=""/>
            <p:cNvSpPr/>
            <p:nvPr/>
          </p:nvSpPr>
          <p:spPr>
            <a:xfrm>
              <a:off x="4519917" y="2927107"/>
              <a:ext cx="146685" cy="292100"/>
            </a:xfrm>
            <a:custGeom>
              <a:avLst/>
              <a:gdLst/>
              <a:ahLst/>
              <a:cxnLst/>
              <a:rect l="l" t="t" r="r" b="b"/>
              <a:pathLst>
                <a:path w="146685" h="292100">
                  <a:moveTo>
                    <a:pt x="146378" y="0"/>
                  </a:moveTo>
                  <a:lnTo>
                    <a:pt x="114162" y="38536"/>
                  </a:lnTo>
                  <a:lnTo>
                    <a:pt x="83256" y="76940"/>
                  </a:lnTo>
                  <a:lnTo>
                    <a:pt x="55135" y="115924"/>
                  </a:lnTo>
                  <a:lnTo>
                    <a:pt x="31275" y="156201"/>
                  </a:lnTo>
                  <a:lnTo>
                    <a:pt x="13148" y="198479"/>
                  </a:lnTo>
                  <a:lnTo>
                    <a:pt x="2231" y="243474"/>
                  </a:lnTo>
                  <a:lnTo>
                    <a:pt x="0" y="291896"/>
                  </a:lnTo>
                  <a:lnTo>
                    <a:pt x="8450" y="241702"/>
                  </a:lnTo>
                  <a:lnTo>
                    <a:pt x="23792" y="195745"/>
                  </a:lnTo>
                  <a:lnTo>
                    <a:pt x="44383" y="153181"/>
                  </a:lnTo>
                  <a:lnTo>
                    <a:pt x="68581" y="113168"/>
                  </a:lnTo>
                  <a:lnTo>
                    <a:pt x="94741" y="74862"/>
                  </a:lnTo>
                  <a:lnTo>
                    <a:pt x="121221" y="37421"/>
                  </a:lnTo>
                  <a:lnTo>
                    <a:pt x="146378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81372" y="2927096"/>
              <a:ext cx="84923" cy="122871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4471519" y="2761348"/>
              <a:ext cx="45085" cy="483234"/>
            </a:xfrm>
            <a:custGeom>
              <a:avLst/>
              <a:gdLst/>
              <a:ahLst/>
              <a:cxnLst/>
              <a:rect l="l" t="t" r="r" b="b"/>
              <a:pathLst>
                <a:path w="45085" h="483235">
                  <a:moveTo>
                    <a:pt x="44496" y="0"/>
                  </a:moveTo>
                  <a:lnTo>
                    <a:pt x="28967" y="48741"/>
                  </a:lnTo>
                  <a:lnTo>
                    <a:pt x="16758" y="97388"/>
                  </a:lnTo>
                  <a:lnTo>
                    <a:pt x="7866" y="145940"/>
                  </a:lnTo>
                  <a:lnTo>
                    <a:pt x="2283" y="194395"/>
                  </a:lnTo>
                  <a:lnTo>
                    <a:pt x="0" y="242755"/>
                  </a:lnTo>
                  <a:lnTo>
                    <a:pt x="1008" y="291020"/>
                  </a:lnTo>
                  <a:lnTo>
                    <a:pt x="5302" y="339190"/>
                  </a:lnTo>
                  <a:lnTo>
                    <a:pt x="12872" y="387266"/>
                  </a:lnTo>
                  <a:lnTo>
                    <a:pt x="23713" y="435245"/>
                  </a:lnTo>
                  <a:lnTo>
                    <a:pt x="37816" y="483132"/>
                  </a:lnTo>
                  <a:lnTo>
                    <a:pt x="27391" y="436735"/>
                  </a:lnTo>
                  <a:lnTo>
                    <a:pt x="19462" y="389906"/>
                  </a:lnTo>
                  <a:lnTo>
                    <a:pt x="14019" y="342649"/>
                  </a:lnTo>
                  <a:lnTo>
                    <a:pt x="11047" y="294966"/>
                  </a:lnTo>
                  <a:lnTo>
                    <a:pt x="10538" y="246856"/>
                  </a:lnTo>
                  <a:lnTo>
                    <a:pt x="12479" y="198324"/>
                  </a:lnTo>
                  <a:lnTo>
                    <a:pt x="16856" y="149369"/>
                  </a:lnTo>
                  <a:lnTo>
                    <a:pt x="23660" y="99995"/>
                  </a:lnTo>
                  <a:lnTo>
                    <a:pt x="32876" y="50205"/>
                  </a:lnTo>
                  <a:lnTo>
                    <a:pt x="44496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4510100" y="2597975"/>
              <a:ext cx="92710" cy="367665"/>
            </a:xfrm>
            <a:custGeom>
              <a:avLst/>
              <a:gdLst/>
              <a:ahLst/>
              <a:cxnLst/>
              <a:rect l="l" t="t" r="r" b="b"/>
              <a:pathLst>
                <a:path w="92710" h="367664">
                  <a:moveTo>
                    <a:pt x="92202" y="0"/>
                  </a:moveTo>
                  <a:lnTo>
                    <a:pt x="73265" y="33839"/>
                  </a:lnTo>
                  <a:lnTo>
                    <a:pt x="56672" y="71497"/>
                  </a:lnTo>
                  <a:lnTo>
                    <a:pt x="42310" y="112786"/>
                  </a:lnTo>
                  <a:lnTo>
                    <a:pt x="30064" y="157525"/>
                  </a:lnTo>
                  <a:lnTo>
                    <a:pt x="19824" y="205530"/>
                  </a:lnTo>
                  <a:lnTo>
                    <a:pt x="11474" y="256616"/>
                  </a:lnTo>
                  <a:lnTo>
                    <a:pt x="4904" y="310598"/>
                  </a:lnTo>
                  <a:lnTo>
                    <a:pt x="0" y="367296"/>
                  </a:lnTo>
                  <a:lnTo>
                    <a:pt x="7631" y="315705"/>
                  </a:lnTo>
                  <a:lnTo>
                    <a:pt x="16145" y="265400"/>
                  </a:lnTo>
                  <a:lnTo>
                    <a:pt x="25656" y="216550"/>
                  </a:lnTo>
                  <a:lnTo>
                    <a:pt x="36280" y="169321"/>
                  </a:lnTo>
                  <a:lnTo>
                    <a:pt x="48130" y="123884"/>
                  </a:lnTo>
                  <a:lnTo>
                    <a:pt x="61324" y="80406"/>
                  </a:lnTo>
                  <a:lnTo>
                    <a:pt x="75976" y="39055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37632" y="2764801"/>
              <a:ext cx="74474" cy="246671"/>
            </a:xfrm>
            <a:prstGeom prst="rect">
              <a:avLst/>
            </a:prstGeom>
          </p:spPr>
        </p:pic>
        <p:sp>
          <p:nvSpPr>
            <p:cNvPr id="244" name="object 244" descr=""/>
            <p:cNvSpPr/>
            <p:nvPr/>
          </p:nvSpPr>
          <p:spPr>
            <a:xfrm>
              <a:off x="4564279" y="2685072"/>
              <a:ext cx="72390" cy="327660"/>
            </a:xfrm>
            <a:custGeom>
              <a:avLst/>
              <a:gdLst/>
              <a:ahLst/>
              <a:cxnLst/>
              <a:rect l="l" t="t" r="r" b="b"/>
              <a:pathLst>
                <a:path w="72389" h="327660">
                  <a:moveTo>
                    <a:pt x="72363" y="0"/>
                  </a:moveTo>
                  <a:lnTo>
                    <a:pt x="48193" y="39536"/>
                  </a:lnTo>
                  <a:lnTo>
                    <a:pt x="29030" y="81589"/>
                  </a:lnTo>
                  <a:lnTo>
                    <a:pt x="14751" y="126100"/>
                  </a:lnTo>
                  <a:lnTo>
                    <a:pt x="5234" y="173005"/>
                  </a:lnTo>
                  <a:lnTo>
                    <a:pt x="358" y="222244"/>
                  </a:lnTo>
                  <a:lnTo>
                    <a:pt x="0" y="273757"/>
                  </a:lnTo>
                  <a:lnTo>
                    <a:pt x="4036" y="327482"/>
                  </a:lnTo>
                  <a:lnTo>
                    <a:pt x="5109" y="275605"/>
                  </a:lnTo>
                  <a:lnTo>
                    <a:pt x="8962" y="225360"/>
                  </a:lnTo>
                  <a:lnTo>
                    <a:pt x="15665" y="176784"/>
                  </a:lnTo>
                  <a:lnTo>
                    <a:pt x="25286" y="129918"/>
                  </a:lnTo>
                  <a:lnTo>
                    <a:pt x="37898" y="84804"/>
                  </a:lnTo>
                  <a:lnTo>
                    <a:pt x="53567" y="41484"/>
                  </a:lnTo>
                  <a:lnTo>
                    <a:pt x="72363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4820512" y="2457423"/>
              <a:ext cx="172085" cy="474345"/>
            </a:xfrm>
            <a:custGeom>
              <a:avLst/>
              <a:gdLst/>
              <a:ahLst/>
              <a:cxnLst/>
              <a:rect l="l" t="t" r="r" b="b"/>
              <a:pathLst>
                <a:path w="172085" h="474344">
                  <a:moveTo>
                    <a:pt x="171488" y="0"/>
                  </a:moveTo>
                  <a:lnTo>
                    <a:pt x="146008" y="39860"/>
                  </a:lnTo>
                  <a:lnTo>
                    <a:pt x="122467" y="81475"/>
                  </a:lnTo>
                  <a:lnTo>
                    <a:pt x="100832" y="124816"/>
                  </a:lnTo>
                  <a:lnTo>
                    <a:pt x="81071" y="169853"/>
                  </a:lnTo>
                  <a:lnTo>
                    <a:pt x="63150" y="216556"/>
                  </a:lnTo>
                  <a:lnTo>
                    <a:pt x="47036" y="264894"/>
                  </a:lnTo>
                  <a:lnTo>
                    <a:pt x="32698" y="314836"/>
                  </a:lnTo>
                  <a:lnTo>
                    <a:pt x="20101" y="366356"/>
                  </a:lnTo>
                  <a:lnTo>
                    <a:pt x="9212" y="419422"/>
                  </a:lnTo>
                  <a:lnTo>
                    <a:pt x="0" y="474003"/>
                  </a:lnTo>
                  <a:lnTo>
                    <a:pt x="12429" y="421869"/>
                  </a:lnTo>
                  <a:lnTo>
                    <a:pt x="25587" y="370716"/>
                  </a:lnTo>
                  <a:lnTo>
                    <a:pt x="39594" y="320573"/>
                  </a:lnTo>
                  <a:lnTo>
                    <a:pt x="54571" y="271462"/>
                  </a:lnTo>
                  <a:lnTo>
                    <a:pt x="70637" y="223414"/>
                  </a:lnTo>
                  <a:lnTo>
                    <a:pt x="87911" y="176452"/>
                  </a:lnTo>
                  <a:lnTo>
                    <a:pt x="106513" y="130604"/>
                  </a:lnTo>
                  <a:lnTo>
                    <a:pt x="126563" y="85895"/>
                  </a:lnTo>
                  <a:lnTo>
                    <a:pt x="148182" y="42351"/>
                  </a:lnTo>
                  <a:lnTo>
                    <a:pt x="171488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4869902" y="2457423"/>
              <a:ext cx="122555" cy="266065"/>
            </a:xfrm>
            <a:custGeom>
              <a:avLst/>
              <a:gdLst/>
              <a:ahLst/>
              <a:cxnLst/>
              <a:rect l="l" t="t" r="r" b="b"/>
              <a:pathLst>
                <a:path w="122554" h="266064">
                  <a:moveTo>
                    <a:pt x="122111" y="0"/>
                  </a:moveTo>
                  <a:lnTo>
                    <a:pt x="97237" y="38867"/>
                  </a:lnTo>
                  <a:lnTo>
                    <a:pt x="74216" y="79413"/>
                  </a:lnTo>
                  <a:lnTo>
                    <a:pt x="53016" y="121602"/>
                  </a:lnTo>
                  <a:lnTo>
                    <a:pt x="33602" y="165406"/>
                  </a:lnTo>
                  <a:lnTo>
                    <a:pt x="15942" y="210790"/>
                  </a:lnTo>
                  <a:lnTo>
                    <a:pt x="0" y="257722"/>
                  </a:lnTo>
                  <a:lnTo>
                    <a:pt x="4635" y="263119"/>
                  </a:lnTo>
                  <a:lnTo>
                    <a:pt x="7112" y="265685"/>
                  </a:lnTo>
                  <a:lnTo>
                    <a:pt x="22973" y="218711"/>
                  </a:lnTo>
                  <a:lnTo>
                    <a:pt x="40002" y="172780"/>
                  </a:lnTo>
                  <a:lnTo>
                    <a:pt x="58315" y="127918"/>
                  </a:lnTo>
                  <a:lnTo>
                    <a:pt x="78026" y="84150"/>
                  </a:lnTo>
                  <a:lnTo>
                    <a:pt x="99254" y="41502"/>
                  </a:lnTo>
                  <a:lnTo>
                    <a:pt x="122111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4945353" y="2457410"/>
              <a:ext cx="46990" cy="86995"/>
            </a:xfrm>
            <a:custGeom>
              <a:avLst/>
              <a:gdLst/>
              <a:ahLst/>
              <a:cxnLst/>
              <a:rect l="l" t="t" r="r" b="b"/>
              <a:pathLst>
                <a:path w="46989" h="86994">
                  <a:moveTo>
                    <a:pt x="46648" y="0"/>
                  </a:moveTo>
                  <a:lnTo>
                    <a:pt x="34333" y="18675"/>
                  </a:lnTo>
                  <a:lnTo>
                    <a:pt x="22457" y="37745"/>
                  </a:lnTo>
                  <a:lnTo>
                    <a:pt x="11014" y="57208"/>
                  </a:lnTo>
                  <a:lnTo>
                    <a:pt x="0" y="77063"/>
                  </a:lnTo>
                  <a:lnTo>
                    <a:pt x="1536" y="86437"/>
                  </a:lnTo>
                  <a:lnTo>
                    <a:pt x="12188" y="64388"/>
                  </a:lnTo>
                  <a:lnTo>
                    <a:pt x="23239" y="42622"/>
                  </a:lnTo>
                  <a:lnTo>
                    <a:pt x="34717" y="21154"/>
                  </a:lnTo>
                  <a:lnTo>
                    <a:pt x="46648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4998122" y="2692411"/>
              <a:ext cx="248285" cy="55244"/>
            </a:xfrm>
            <a:custGeom>
              <a:avLst/>
              <a:gdLst/>
              <a:ahLst/>
              <a:cxnLst/>
              <a:rect l="l" t="t" r="r" b="b"/>
              <a:pathLst>
                <a:path w="248285" h="55244">
                  <a:moveTo>
                    <a:pt x="247726" y="0"/>
                  </a:moveTo>
                  <a:lnTo>
                    <a:pt x="231324" y="9743"/>
                  </a:lnTo>
                  <a:lnTo>
                    <a:pt x="212623" y="12736"/>
                  </a:lnTo>
                  <a:lnTo>
                    <a:pt x="191716" y="11231"/>
                  </a:lnTo>
                  <a:lnTo>
                    <a:pt x="168694" y="7480"/>
                  </a:lnTo>
                  <a:lnTo>
                    <a:pt x="132099" y="2661"/>
                  </a:lnTo>
                  <a:lnTo>
                    <a:pt x="91600" y="4522"/>
                  </a:lnTo>
                  <a:lnTo>
                    <a:pt x="47472" y="19740"/>
                  </a:lnTo>
                  <a:lnTo>
                    <a:pt x="0" y="54990"/>
                  </a:lnTo>
                  <a:lnTo>
                    <a:pt x="48313" y="26675"/>
                  </a:lnTo>
                  <a:lnTo>
                    <a:pt x="92523" y="14170"/>
                  </a:lnTo>
                  <a:lnTo>
                    <a:pt x="132406" y="12203"/>
                  </a:lnTo>
                  <a:lnTo>
                    <a:pt x="167740" y="15506"/>
                  </a:lnTo>
                  <a:lnTo>
                    <a:pt x="192620" y="18409"/>
                  </a:lnTo>
                  <a:lnTo>
                    <a:pt x="214320" y="18602"/>
                  </a:lnTo>
                  <a:lnTo>
                    <a:pt x="232726" y="13370"/>
                  </a:lnTo>
                  <a:lnTo>
                    <a:pt x="247726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4734205" y="2656724"/>
              <a:ext cx="60325" cy="414655"/>
            </a:xfrm>
            <a:custGeom>
              <a:avLst/>
              <a:gdLst/>
              <a:ahLst/>
              <a:cxnLst/>
              <a:rect l="l" t="t" r="r" b="b"/>
              <a:pathLst>
                <a:path w="60325" h="414655">
                  <a:moveTo>
                    <a:pt x="60145" y="0"/>
                  </a:moveTo>
                  <a:lnTo>
                    <a:pt x="43069" y="54829"/>
                  </a:lnTo>
                  <a:lnTo>
                    <a:pt x="28846" y="108783"/>
                  </a:lnTo>
                  <a:lnTo>
                    <a:pt x="17462" y="161867"/>
                  </a:lnTo>
                  <a:lnTo>
                    <a:pt x="8900" y="214083"/>
                  </a:lnTo>
                  <a:lnTo>
                    <a:pt x="3145" y="265438"/>
                  </a:lnTo>
                  <a:lnTo>
                    <a:pt x="182" y="315935"/>
                  </a:lnTo>
                  <a:lnTo>
                    <a:pt x="0" y="365580"/>
                  </a:lnTo>
                  <a:lnTo>
                    <a:pt x="2575" y="414375"/>
                  </a:lnTo>
                  <a:lnTo>
                    <a:pt x="5006" y="364307"/>
                  </a:lnTo>
                  <a:lnTo>
                    <a:pt x="8881" y="313714"/>
                  </a:lnTo>
                  <a:lnTo>
                    <a:pt x="14157" y="262613"/>
                  </a:lnTo>
                  <a:lnTo>
                    <a:pt x="20797" y="211016"/>
                  </a:lnTo>
                  <a:lnTo>
                    <a:pt x="28756" y="158943"/>
                  </a:lnTo>
                  <a:lnTo>
                    <a:pt x="37994" y="106404"/>
                  </a:lnTo>
                  <a:lnTo>
                    <a:pt x="48470" y="53420"/>
                  </a:lnTo>
                  <a:lnTo>
                    <a:pt x="60145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4740389" y="2656725"/>
              <a:ext cx="53975" cy="257810"/>
            </a:xfrm>
            <a:custGeom>
              <a:avLst/>
              <a:gdLst/>
              <a:ahLst/>
              <a:cxnLst/>
              <a:rect l="l" t="t" r="r" b="b"/>
              <a:pathLst>
                <a:path w="53975" h="257810">
                  <a:moveTo>
                    <a:pt x="9944" y="246405"/>
                  </a:moveTo>
                  <a:lnTo>
                    <a:pt x="6515" y="241071"/>
                  </a:lnTo>
                  <a:lnTo>
                    <a:pt x="3429" y="235496"/>
                  </a:lnTo>
                  <a:lnTo>
                    <a:pt x="762" y="229616"/>
                  </a:lnTo>
                  <a:lnTo>
                    <a:pt x="0" y="235839"/>
                  </a:lnTo>
                  <a:lnTo>
                    <a:pt x="2235" y="243497"/>
                  </a:lnTo>
                  <a:lnTo>
                    <a:pt x="5118" y="250698"/>
                  </a:lnTo>
                  <a:lnTo>
                    <a:pt x="8597" y="257441"/>
                  </a:lnTo>
                  <a:lnTo>
                    <a:pt x="9944" y="246405"/>
                  </a:lnTo>
                  <a:close/>
                </a:path>
                <a:path w="53975" h="257810">
                  <a:moveTo>
                    <a:pt x="53975" y="0"/>
                  </a:moveTo>
                  <a:lnTo>
                    <a:pt x="38531" y="49199"/>
                  </a:lnTo>
                  <a:lnTo>
                    <a:pt x="25400" y="97688"/>
                  </a:lnTo>
                  <a:lnTo>
                    <a:pt x="14554" y="145478"/>
                  </a:lnTo>
                  <a:lnTo>
                    <a:pt x="5969" y="192570"/>
                  </a:lnTo>
                  <a:lnTo>
                    <a:pt x="7912" y="200202"/>
                  </a:lnTo>
                  <a:lnTo>
                    <a:pt x="10553" y="208064"/>
                  </a:lnTo>
                  <a:lnTo>
                    <a:pt x="13944" y="215900"/>
                  </a:lnTo>
                  <a:lnTo>
                    <a:pt x="21971" y="162648"/>
                  </a:lnTo>
                  <a:lnTo>
                    <a:pt x="31369" y="108889"/>
                  </a:lnTo>
                  <a:lnTo>
                    <a:pt x="42037" y="54673"/>
                  </a:lnTo>
                  <a:lnTo>
                    <a:pt x="53975" y="0"/>
                  </a:lnTo>
                  <a:close/>
                </a:path>
              </a:pathLst>
            </a:custGeom>
            <a:solidFill>
              <a:srgbClr val="B29C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74831" y="3104845"/>
              <a:ext cx="123455" cy="253630"/>
            </a:xfrm>
            <a:prstGeom prst="rect">
              <a:avLst/>
            </a:prstGeom>
          </p:spPr>
        </p:pic>
        <p:sp>
          <p:nvSpPr>
            <p:cNvPr id="252" name="object 252" descr=""/>
            <p:cNvSpPr/>
            <p:nvPr/>
          </p:nvSpPr>
          <p:spPr>
            <a:xfrm>
              <a:off x="4780513" y="2754401"/>
              <a:ext cx="50800" cy="384810"/>
            </a:xfrm>
            <a:custGeom>
              <a:avLst/>
              <a:gdLst/>
              <a:ahLst/>
              <a:cxnLst/>
              <a:rect l="l" t="t" r="r" b="b"/>
              <a:pathLst>
                <a:path w="50800" h="384810">
                  <a:moveTo>
                    <a:pt x="50413" y="0"/>
                  </a:moveTo>
                  <a:lnTo>
                    <a:pt x="34302" y="45341"/>
                  </a:lnTo>
                  <a:lnTo>
                    <a:pt x="21424" y="91514"/>
                  </a:lnTo>
                  <a:lnTo>
                    <a:pt x="11667" y="138494"/>
                  </a:lnTo>
                  <a:lnTo>
                    <a:pt x="4918" y="186256"/>
                  </a:lnTo>
                  <a:lnTo>
                    <a:pt x="1066" y="234779"/>
                  </a:lnTo>
                  <a:lnTo>
                    <a:pt x="0" y="284038"/>
                  </a:lnTo>
                  <a:lnTo>
                    <a:pt x="1605" y="334010"/>
                  </a:lnTo>
                  <a:lnTo>
                    <a:pt x="5772" y="384669"/>
                  </a:lnTo>
                  <a:lnTo>
                    <a:pt x="5646" y="336050"/>
                  </a:lnTo>
                  <a:lnTo>
                    <a:pt x="7029" y="287576"/>
                  </a:lnTo>
                  <a:lnTo>
                    <a:pt x="9983" y="239247"/>
                  </a:lnTo>
                  <a:lnTo>
                    <a:pt x="14566" y="191072"/>
                  </a:lnTo>
                  <a:lnTo>
                    <a:pt x="20841" y="143054"/>
                  </a:lnTo>
                  <a:lnTo>
                    <a:pt x="28868" y="95199"/>
                  </a:lnTo>
                  <a:lnTo>
                    <a:pt x="38705" y="47511"/>
                  </a:lnTo>
                  <a:lnTo>
                    <a:pt x="50413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4780699" y="3045523"/>
              <a:ext cx="6985" cy="93980"/>
            </a:xfrm>
            <a:custGeom>
              <a:avLst/>
              <a:gdLst/>
              <a:ahLst/>
              <a:cxnLst/>
              <a:rect l="l" t="t" r="r" b="b"/>
              <a:pathLst>
                <a:path w="6985" h="93980">
                  <a:moveTo>
                    <a:pt x="6159" y="15240"/>
                  </a:moveTo>
                  <a:lnTo>
                    <a:pt x="342" y="19354"/>
                  </a:lnTo>
                  <a:lnTo>
                    <a:pt x="1143" y="37769"/>
                  </a:lnTo>
                  <a:lnTo>
                    <a:pt x="2286" y="56273"/>
                  </a:lnTo>
                  <a:lnTo>
                    <a:pt x="3759" y="74866"/>
                  </a:lnTo>
                  <a:lnTo>
                    <a:pt x="5588" y="93548"/>
                  </a:lnTo>
                  <a:lnTo>
                    <a:pt x="5372" y="54356"/>
                  </a:lnTo>
                  <a:lnTo>
                    <a:pt x="6159" y="15240"/>
                  </a:lnTo>
                  <a:close/>
                </a:path>
                <a:path w="6985" h="93980">
                  <a:moveTo>
                    <a:pt x="6692" y="0"/>
                  </a:moveTo>
                  <a:lnTo>
                    <a:pt x="0" y="3340"/>
                  </a:lnTo>
                  <a:lnTo>
                    <a:pt x="38" y="5562"/>
                  </a:lnTo>
                  <a:lnTo>
                    <a:pt x="6680" y="1016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4784064" y="2754401"/>
              <a:ext cx="46990" cy="207645"/>
            </a:xfrm>
            <a:custGeom>
              <a:avLst/>
              <a:gdLst/>
              <a:ahLst/>
              <a:cxnLst/>
              <a:rect l="l" t="t" r="r" b="b"/>
              <a:pathLst>
                <a:path w="46989" h="207644">
                  <a:moveTo>
                    <a:pt x="10883" y="192189"/>
                  </a:moveTo>
                  <a:lnTo>
                    <a:pt x="1422" y="185712"/>
                  </a:lnTo>
                  <a:lnTo>
                    <a:pt x="0" y="200787"/>
                  </a:lnTo>
                  <a:lnTo>
                    <a:pt x="6134" y="205219"/>
                  </a:lnTo>
                  <a:lnTo>
                    <a:pt x="9321" y="207238"/>
                  </a:lnTo>
                  <a:lnTo>
                    <a:pt x="10883" y="192189"/>
                  </a:lnTo>
                  <a:close/>
                </a:path>
                <a:path w="46989" h="207644">
                  <a:moveTo>
                    <a:pt x="46875" y="0"/>
                  </a:moveTo>
                  <a:lnTo>
                    <a:pt x="32207" y="40843"/>
                  </a:lnTo>
                  <a:lnTo>
                    <a:pt x="20193" y="82359"/>
                  </a:lnTo>
                  <a:lnTo>
                    <a:pt x="10718" y="124548"/>
                  </a:lnTo>
                  <a:lnTo>
                    <a:pt x="3733" y="167360"/>
                  </a:lnTo>
                  <a:lnTo>
                    <a:pt x="9690" y="172974"/>
                  </a:lnTo>
                  <a:lnTo>
                    <a:pt x="12903" y="175602"/>
                  </a:lnTo>
                  <a:lnTo>
                    <a:pt x="19088" y="131495"/>
                  </a:lnTo>
                  <a:lnTo>
                    <a:pt x="26797" y="87515"/>
                  </a:lnTo>
                  <a:lnTo>
                    <a:pt x="36042" y="43688"/>
                  </a:lnTo>
                  <a:lnTo>
                    <a:pt x="46875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4781918" y="3080485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30">
                  <a:moveTo>
                    <a:pt x="4445" y="0"/>
                  </a:moveTo>
                  <a:lnTo>
                    <a:pt x="0" y="3467"/>
                  </a:lnTo>
                  <a:lnTo>
                    <a:pt x="405" y="10985"/>
                  </a:lnTo>
                  <a:lnTo>
                    <a:pt x="4253" y="8534"/>
                  </a:lnTo>
                  <a:lnTo>
                    <a:pt x="4445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85123" y="2467394"/>
              <a:ext cx="98279" cy="247585"/>
            </a:xfrm>
            <a:prstGeom prst="rect">
              <a:avLst/>
            </a:prstGeom>
          </p:spPr>
        </p:pic>
        <p:sp>
          <p:nvSpPr>
            <p:cNvPr id="257" name="object 257" descr=""/>
            <p:cNvSpPr/>
            <p:nvPr/>
          </p:nvSpPr>
          <p:spPr>
            <a:xfrm>
              <a:off x="4622322" y="2527908"/>
              <a:ext cx="29845" cy="157480"/>
            </a:xfrm>
            <a:custGeom>
              <a:avLst/>
              <a:gdLst/>
              <a:ahLst/>
              <a:cxnLst/>
              <a:rect l="l" t="t" r="r" b="b"/>
              <a:pathLst>
                <a:path w="29845" h="157480">
                  <a:moveTo>
                    <a:pt x="29305" y="0"/>
                  </a:moveTo>
                  <a:lnTo>
                    <a:pt x="8860" y="37685"/>
                  </a:lnTo>
                  <a:lnTo>
                    <a:pt x="0" y="76485"/>
                  </a:lnTo>
                  <a:lnTo>
                    <a:pt x="2044" y="116331"/>
                  </a:lnTo>
                  <a:lnTo>
                    <a:pt x="14319" y="157162"/>
                  </a:lnTo>
                  <a:lnTo>
                    <a:pt x="7392" y="117160"/>
                  </a:lnTo>
                  <a:lnTo>
                    <a:pt x="7204" y="77604"/>
                  </a:lnTo>
                  <a:lnTo>
                    <a:pt x="14321" y="38538"/>
                  </a:lnTo>
                  <a:lnTo>
                    <a:pt x="29305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4805552" y="2384512"/>
              <a:ext cx="46990" cy="318770"/>
            </a:xfrm>
            <a:custGeom>
              <a:avLst/>
              <a:gdLst/>
              <a:ahLst/>
              <a:cxnLst/>
              <a:rect l="l" t="t" r="r" b="b"/>
              <a:pathLst>
                <a:path w="46989" h="318769">
                  <a:moveTo>
                    <a:pt x="46977" y="0"/>
                  </a:moveTo>
                  <a:lnTo>
                    <a:pt x="26018" y="46676"/>
                  </a:lnTo>
                  <a:lnTo>
                    <a:pt x="10859" y="93016"/>
                  </a:lnTo>
                  <a:lnTo>
                    <a:pt x="2015" y="138987"/>
                  </a:lnTo>
                  <a:lnTo>
                    <a:pt x="0" y="184562"/>
                  </a:lnTo>
                  <a:lnTo>
                    <a:pt x="5322" y="229709"/>
                  </a:lnTo>
                  <a:lnTo>
                    <a:pt x="18498" y="274401"/>
                  </a:lnTo>
                  <a:lnTo>
                    <a:pt x="40043" y="318604"/>
                  </a:lnTo>
                  <a:lnTo>
                    <a:pt x="23755" y="274279"/>
                  </a:lnTo>
                  <a:lnTo>
                    <a:pt x="14081" y="229497"/>
                  </a:lnTo>
                  <a:lnTo>
                    <a:pt x="10506" y="184297"/>
                  </a:lnTo>
                  <a:lnTo>
                    <a:pt x="12520" y="138711"/>
                  </a:lnTo>
                  <a:lnTo>
                    <a:pt x="19612" y="92777"/>
                  </a:lnTo>
                  <a:lnTo>
                    <a:pt x="31268" y="46528"/>
                  </a:lnTo>
                  <a:lnTo>
                    <a:pt x="46977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4840084" y="2278380"/>
              <a:ext cx="134620" cy="264795"/>
            </a:xfrm>
            <a:custGeom>
              <a:avLst/>
              <a:gdLst/>
              <a:ahLst/>
              <a:cxnLst/>
              <a:rect l="l" t="t" r="r" b="b"/>
              <a:pathLst>
                <a:path w="134620" h="264794">
                  <a:moveTo>
                    <a:pt x="134301" y="0"/>
                  </a:moveTo>
                  <a:lnTo>
                    <a:pt x="95114" y="34315"/>
                  </a:lnTo>
                  <a:lnTo>
                    <a:pt x="63657" y="73111"/>
                  </a:lnTo>
                  <a:lnTo>
                    <a:pt x="39175" y="115949"/>
                  </a:lnTo>
                  <a:lnTo>
                    <a:pt x="20910" y="162388"/>
                  </a:lnTo>
                  <a:lnTo>
                    <a:pt x="8105" y="211989"/>
                  </a:lnTo>
                  <a:lnTo>
                    <a:pt x="0" y="264312"/>
                  </a:lnTo>
                  <a:lnTo>
                    <a:pt x="12165" y="215007"/>
                  </a:lnTo>
                  <a:lnTo>
                    <a:pt x="28022" y="167598"/>
                  </a:lnTo>
                  <a:lnTo>
                    <a:pt x="47866" y="122240"/>
                  </a:lnTo>
                  <a:lnTo>
                    <a:pt x="71996" y="79086"/>
                  </a:lnTo>
                  <a:lnTo>
                    <a:pt x="100709" y="38287"/>
                  </a:lnTo>
                  <a:lnTo>
                    <a:pt x="134301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4879200" y="2739136"/>
              <a:ext cx="173355" cy="52069"/>
            </a:xfrm>
            <a:custGeom>
              <a:avLst/>
              <a:gdLst/>
              <a:ahLst/>
              <a:cxnLst/>
              <a:rect l="l" t="t" r="r" b="b"/>
              <a:pathLst>
                <a:path w="173354" h="52069">
                  <a:moveTo>
                    <a:pt x="173240" y="0"/>
                  </a:moveTo>
                  <a:lnTo>
                    <a:pt x="126149" y="32373"/>
                  </a:lnTo>
                  <a:lnTo>
                    <a:pt x="81586" y="43359"/>
                  </a:lnTo>
                  <a:lnTo>
                    <a:pt x="39540" y="33077"/>
                  </a:lnTo>
                  <a:lnTo>
                    <a:pt x="0" y="1650"/>
                  </a:lnTo>
                  <a:lnTo>
                    <a:pt x="25673" y="34508"/>
                  </a:lnTo>
                  <a:lnTo>
                    <a:pt x="58569" y="51360"/>
                  </a:lnTo>
                  <a:lnTo>
                    <a:pt x="95952" y="51615"/>
                  </a:lnTo>
                  <a:lnTo>
                    <a:pt x="135087" y="34690"/>
                  </a:lnTo>
                  <a:lnTo>
                    <a:pt x="173240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4988025" y="2248128"/>
              <a:ext cx="167640" cy="83185"/>
            </a:xfrm>
            <a:custGeom>
              <a:avLst/>
              <a:gdLst/>
              <a:ahLst/>
              <a:cxnLst/>
              <a:rect l="l" t="t" r="r" b="b"/>
              <a:pathLst>
                <a:path w="167639" h="83185">
                  <a:moveTo>
                    <a:pt x="119642" y="0"/>
                  </a:moveTo>
                  <a:lnTo>
                    <a:pt x="78803" y="11160"/>
                  </a:lnTo>
                  <a:lnTo>
                    <a:pt x="36473" y="39048"/>
                  </a:lnTo>
                  <a:lnTo>
                    <a:pt x="0" y="82840"/>
                  </a:lnTo>
                  <a:lnTo>
                    <a:pt x="35250" y="49239"/>
                  </a:lnTo>
                  <a:lnTo>
                    <a:pt x="74938" y="23813"/>
                  </a:lnTo>
                  <a:lnTo>
                    <a:pt x="113751" y="10016"/>
                  </a:lnTo>
                  <a:lnTo>
                    <a:pt x="146368" y="11301"/>
                  </a:lnTo>
                  <a:lnTo>
                    <a:pt x="167474" y="31126"/>
                  </a:lnTo>
                  <a:lnTo>
                    <a:pt x="151649" y="6381"/>
                  </a:lnTo>
                  <a:lnTo>
                    <a:pt x="119642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4948555" y="2249893"/>
              <a:ext cx="271780" cy="249554"/>
            </a:xfrm>
            <a:custGeom>
              <a:avLst/>
              <a:gdLst/>
              <a:ahLst/>
              <a:cxnLst/>
              <a:rect l="l" t="t" r="r" b="b"/>
              <a:pathLst>
                <a:path w="271779" h="249555">
                  <a:moveTo>
                    <a:pt x="119037" y="41122"/>
                  </a:moveTo>
                  <a:lnTo>
                    <a:pt x="79514" y="73355"/>
                  </a:lnTo>
                  <a:lnTo>
                    <a:pt x="48539" y="110680"/>
                  </a:lnTo>
                  <a:lnTo>
                    <a:pt x="25412" y="152692"/>
                  </a:lnTo>
                  <a:lnTo>
                    <a:pt x="9461" y="198996"/>
                  </a:lnTo>
                  <a:lnTo>
                    <a:pt x="0" y="249161"/>
                  </a:lnTo>
                  <a:lnTo>
                    <a:pt x="14528" y="201955"/>
                  </a:lnTo>
                  <a:lnTo>
                    <a:pt x="33197" y="157251"/>
                  </a:lnTo>
                  <a:lnTo>
                    <a:pt x="56502" y="115341"/>
                  </a:lnTo>
                  <a:lnTo>
                    <a:pt x="84937" y="76530"/>
                  </a:lnTo>
                  <a:lnTo>
                    <a:pt x="119037" y="41122"/>
                  </a:lnTo>
                  <a:close/>
                </a:path>
                <a:path w="271779" h="249555">
                  <a:moveTo>
                    <a:pt x="271233" y="0"/>
                  </a:moveTo>
                  <a:lnTo>
                    <a:pt x="246214" y="25692"/>
                  </a:lnTo>
                  <a:lnTo>
                    <a:pt x="213626" y="50914"/>
                  </a:lnTo>
                  <a:lnTo>
                    <a:pt x="175780" y="78232"/>
                  </a:lnTo>
                  <a:lnTo>
                    <a:pt x="134962" y="110223"/>
                  </a:lnTo>
                  <a:lnTo>
                    <a:pt x="93472" y="149428"/>
                  </a:lnTo>
                  <a:lnTo>
                    <a:pt x="53606" y="198437"/>
                  </a:lnTo>
                  <a:lnTo>
                    <a:pt x="93954" y="155448"/>
                  </a:lnTo>
                  <a:lnTo>
                    <a:pt x="137541" y="118440"/>
                  </a:lnTo>
                  <a:lnTo>
                    <a:pt x="219786" y="56337"/>
                  </a:lnTo>
                  <a:lnTo>
                    <a:pt x="251167" y="28206"/>
                  </a:lnTo>
                  <a:lnTo>
                    <a:pt x="271233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5002160" y="2308185"/>
              <a:ext cx="151765" cy="140335"/>
            </a:xfrm>
            <a:custGeom>
              <a:avLst/>
              <a:gdLst/>
              <a:ahLst/>
              <a:cxnLst/>
              <a:rect l="l" t="t" r="r" b="b"/>
              <a:pathLst>
                <a:path w="151764" h="140335">
                  <a:moveTo>
                    <a:pt x="149759" y="0"/>
                  </a:moveTo>
                  <a:lnTo>
                    <a:pt x="113687" y="26230"/>
                  </a:lnTo>
                  <a:lnTo>
                    <a:pt x="75474" y="56954"/>
                  </a:lnTo>
                  <a:lnTo>
                    <a:pt x="36963" y="94234"/>
                  </a:lnTo>
                  <a:lnTo>
                    <a:pt x="0" y="140131"/>
                  </a:lnTo>
                  <a:lnTo>
                    <a:pt x="36161" y="101092"/>
                  </a:lnTo>
                  <a:lnTo>
                    <a:pt x="75225" y="67038"/>
                  </a:lnTo>
                  <a:lnTo>
                    <a:pt x="114533" y="36863"/>
                  </a:lnTo>
                  <a:lnTo>
                    <a:pt x="151423" y="9461"/>
                  </a:lnTo>
                  <a:lnTo>
                    <a:pt x="150470" y="3060"/>
                  </a:lnTo>
                  <a:lnTo>
                    <a:pt x="149759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4942675" y="2319934"/>
              <a:ext cx="241300" cy="320675"/>
            </a:xfrm>
            <a:custGeom>
              <a:avLst/>
              <a:gdLst/>
              <a:ahLst/>
              <a:cxnLst/>
              <a:rect l="l" t="t" r="r" b="b"/>
              <a:pathLst>
                <a:path w="241300" h="320675">
                  <a:moveTo>
                    <a:pt x="133667" y="285724"/>
                  </a:moveTo>
                  <a:lnTo>
                    <a:pt x="102679" y="309333"/>
                  </a:lnTo>
                  <a:lnTo>
                    <a:pt x="64922" y="310730"/>
                  </a:lnTo>
                  <a:lnTo>
                    <a:pt x="28117" y="290944"/>
                  </a:lnTo>
                  <a:lnTo>
                    <a:pt x="0" y="250990"/>
                  </a:lnTo>
                  <a:lnTo>
                    <a:pt x="17246" y="290906"/>
                  </a:lnTo>
                  <a:lnTo>
                    <a:pt x="46037" y="313931"/>
                  </a:lnTo>
                  <a:lnTo>
                    <a:pt x="79565" y="320471"/>
                  </a:lnTo>
                  <a:lnTo>
                    <a:pt x="111048" y="310934"/>
                  </a:lnTo>
                  <a:lnTo>
                    <a:pt x="133667" y="285724"/>
                  </a:lnTo>
                  <a:close/>
                </a:path>
                <a:path w="241300" h="320675">
                  <a:moveTo>
                    <a:pt x="240804" y="193446"/>
                  </a:moveTo>
                  <a:lnTo>
                    <a:pt x="238836" y="165417"/>
                  </a:lnTo>
                  <a:lnTo>
                    <a:pt x="234022" y="142811"/>
                  </a:lnTo>
                  <a:lnTo>
                    <a:pt x="228638" y="122313"/>
                  </a:lnTo>
                  <a:lnTo>
                    <a:pt x="224917" y="100571"/>
                  </a:lnTo>
                  <a:lnTo>
                    <a:pt x="224485" y="75857"/>
                  </a:lnTo>
                  <a:lnTo>
                    <a:pt x="225945" y="51155"/>
                  </a:lnTo>
                  <a:lnTo>
                    <a:pt x="226618" y="26035"/>
                  </a:lnTo>
                  <a:lnTo>
                    <a:pt x="223850" y="0"/>
                  </a:lnTo>
                  <a:lnTo>
                    <a:pt x="223634" y="26860"/>
                  </a:lnTo>
                  <a:lnTo>
                    <a:pt x="217843" y="75895"/>
                  </a:lnTo>
                  <a:lnTo>
                    <a:pt x="217741" y="100025"/>
                  </a:lnTo>
                  <a:lnTo>
                    <a:pt x="222008" y="122694"/>
                  </a:lnTo>
                  <a:lnTo>
                    <a:pt x="236004" y="167284"/>
                  </a:lnTo>
                  <a:lnTo>
                    <a:pt x="240804" y="193446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5019662" y="2560543"/>
              <a:ext cx="139065" cy="54610"/>
            </a:xfrm>
            <a:custGeom>
              <a:avLst/>
              <a:gdLst/>
              <a:ahLst/>
              <a:cxnLst/>
              <a:rect l="l" t="t" r="r" b="b"/>
              <a:pathLst>
                <a:path w="139064" h="54610">
                  <a:moveTo>
                    <a:pt x="67345" y="0"/>
                  </a:moveTo>
                  <a:lnTo>
                    <a:pt x="59969" y="1134"/>
                  </a:lnTo>
                  <a:lnTo>
                    <a:pt x="40660" y="12635"/>
                  </a:lnTo>
                  <a:lnTo>
                    <a:pt x="28816" y="27562"/>
                  </a:lnTo>
                  <a:lnTo>
                    <a:pt x="17557" y="42500"/>
                  </a:lnTo>
                  <a:lnTo>
                    <a:pt x="0" y="54030"/>
                  </a:lnTo>
                  <a:lnTo>
                    <a:pt x="20368" y="47337"/>
                  </a:lnTo>
                  <a:lnTo>
                    <a:pt x="34503" y="33789"/>
                  </a:lnTo>
                  <a:lnTo>
                    <a:pt x="46807" y="19140"/>
                  </a:lnTo>
                  <a:lnTo>
                    <a:pt x="61682" y="9147"/>
                  </a:lnTo>
                  <a:lnTo>
                    <a:pt x="68444" y="8106"/>
                  </a:lnTo>
                  <a:lnTo>
                    <a:pt x="75223" y="8975"/>
                  </a:lnTo>
                  <a:lnTo>
                    <a:pt x="82081" y="11118"/>
                  </a:lnTo>
                  <a:lnTo>
                    <a:pt x="89077" y="13898"/>
                  </a:lnTo>
                  <a:lnTo>
                    <a:pt x="100220" y="17934"/>
                  </a:lnTo>
                  <a:lnTo>
                    <a:pt x="112036" y="19676"/>
                  </a:lnTo>
                  <a:lnTo>
                    <a:pt x="124748" y="16827"/>
                  </a:lnTo>
                  <a:lnTo>
                    <a:pt x="138569" y="7090"/>
                  </a:lnTo>
                  <a:lnTo>
                    <a:pt x="125627" y="12863"/>
                  </a:lnTo>
                  <a:lnTo>
                    <a:pt x="113399" y="13652"/>
                  </a:lnTo>
                  <a:lnTo>
                    <a:pt x="101813" y="11118"/>
                  </a:lnTo>
                  <a:lnTo>
                    <a:pt x="82729" y="3630"/>
                  </a:lnTo>
                  <a:lnTo>
                    <a:pt x="74923" y="1076"/>
                  </a:lnTo>
                  <a:lnTo>
                    <a:pt x="67345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5126286" y="3742207"/>
              <a:ext cx="18415" cy="39370"/>
            </a:xfrm>
            <a:custGeom>
              <a:avLst/>
              <a:gdLst/>
              <a:ahLst/>
              <a:cxnLst/>
              <a:rect l="l" t="t" r="r" b="b"/>
              <a:pathLst>
                <a:path w="18414" h="39370">
                  <a:moveTo>
                    <a:pt x="13542" y="0"/>
                  </a:moveTo>
                  <a:lnTo>
                    <a:pt x="3676" y="12876"/>
                  </a:lnTo>
                  <a:lnTo>
                    <a:pt x="0" y="25359"/>
                  </a:lnTo>
                  <a:lnTo>
                    <a:pt x="4211" y="35001"/>
                  </a:lnTo>
                  <a:lnTo>
                    <a:pt x="18013" y="39356"/>
                  </a:lnTo>
                  <a:lnTo>
                    <a:pt x="8239" y="33503"/>
                  </a:lnTo>
                  <a:lnTo>
                    <a:pt x="4714" y="24773"/>
                  </a:lnTo>
                  <a:lnTo>
                    <a:pt x="6719" y="13495"/>
                  </a:lnTo>
                  <a:lnTo>
                    <a:pt x="13542" y="0"/>
                  </a:lnTo>
                  <a:close/>
                </a:path>
              </a:pathLst>
            </a:custGeom>
            <a:solidFill>
              <a:srgbClr val="8074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5091391" y="3475253"/>
              <a:ext cx="43180" cy="54610"/>
            </a:xfrm>
            <a:custGeom>
              <a:avLst/>
              <a:gdLst/>
              <a:ahLst/>
              <a:cxnLst/>
              <a:rect l="l" t="t" r="r" b="b"/>
              <a:pathLst>
                <a:path w="43179" h="54610">
                  <a:moveTo>
                    <a:pt x="13436" y="44907"/>
                  </a:moveTo>
                  <a:lnTo>
                    <a:pt x="11734" y="41160"/>
                  </a:lnTo>
                  <a:lnTo>
                    <a:pt x="7264" y="40106"/>
                  </a:lnTo>
                  <a:lnTo>
                    <a:pt x="4559" y="40106"/>
                  </a:lnTo>
                  <a:lnTo>
                    <a:pt x="1930" y="42278"/>
                  </a:lnTo>
                  <a:lnTo>
                    <a:pt x="0" y="49237"/>
                  </a:lnTo>
                  <a:lnTo>
                    <a:pt x="1689" y="52971"/>
                  </a:lnTo>
                  <a:lnTo>
                    <a:pt x="6159" y="54038"/>
                  </a:lnTo>
                  <a:lnTo>
                    <a:pt x="8877" y="54038"/>
                  </a:lnTo>
                  <a:lnTo>
                    <a:pt x="11493" y="51866"/>
                  </a:lnTo>
                  <a:lnTo>
                    <a:pt x="13436" y="44907"/>
                  </a:lnTo>
                  <a:close/>
                </a:path>
                <a:path w="43179" h="54610">
                  <a:moveTo>
                    <a:pt x="42862" y="6146"/>
                  </a:moveTo>
                  <a:lnTo>
                    <a:pt x="40690" y="1346"/>
                  </a:lnTo>
                  <a:lnTo>
                    <a:pt x="35521" y="0"/>
                  </a:lnTo>
                  <a:lnTo>
                    <a:pt x="31483" y="0"/>
                  </a:lnTo>
                  <a:lnTo>
                    <a:pt x="28117" y="2781"/>
                  </a:lnTo>
                  <a:lnTo>
                    <a:pt x="25654" y="11696"/>
                  </a:lnTo>
                  <a:lnTo>
                    <a:pt x="27813" y="16497"/>
                  </a:lnTo>
                  <a:lnTo>
                    <a:pt x="32969" y="17843"/>
                  </a:lnTo>
                  <a:lnTo>
                    <a:pt x="37020" y="17843"/>
                  </a:lnTo>
                  <a:lnTo>
                    <a:pt x="40386" y="15062"/>
                  </a:lnTo>
                  <a:lnTo>
                    <a:pt x="42862" y="6146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5058586" y="3501986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8928" y="0"/>
                  </a:moveTo>
                  <a:lnTo>
                    <a:pt x="5600" y="0"/>
                  </a:lnTo>
                  <a:lnTo>
                    <a:pt x="2387" y="2666"/>
                  </a:lnTo>
                  <a:lnTo>
                    <a:pt x="0" y="11226"/>
                  </a:lnTo>
                  <a:lnTo>
                    <a:pt x="2095" y="15835"/>
                  </a:lnTo>
                  <a:lnTo>
                    <a:pt x="7580" y="17132"/>
                  </a:lnTo>
                  <a:lnTo>
                    <a:pt x="10920" y="17132"/>
                  </a:lnTo>
                  <a:lnTo>
                    <a:pt x="14147" y="14452"/>
                  </a:lnTo>
                  <a:lnTo>
                    <a:pt x="16508" y="5892"/>
                  </a:lnTo>
                  <a:lnTo>
                    <a:pt x="14427" y="1295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4916297" y="3434524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61" y="6972"/>
                  </a:moveTo>
                  <a:lnTo>
                    <a:pt x="15697" y="609"/>
                  </a:lnTo>
                  <a:lnTo>
                    <a:pt x="14122" y="0"/>
                  </a:lnTo>
                  <a:lnTo>
                    <a:pt x="8369" y="0"/>
                  </a:lnTo>
                  <a:lnTo>
                    <a:pt x="3784" y="3721"/>
                  </a:lnTo>
                  <a:lnTo>
                    <a:pt x="0" y="13792"/>
                  </a:lnTo>
                  <a:lnTo>
                    <a:pt x="6350" y="19888"/>
                  </a:lnTo>
                  <a:lnTo>
                    <a:pt x="11150" y="19748"/>
                  </a:lnTo>
                  <a:lnTo>
                    <a:pt x="14846" y="18592"/>
                  </a:lnTo>
                  <a:lnTo>
                    <a:pt x="21361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58"/>
                  </a:lnTo>
                  <a:lnTo>
                    <a:pt x="61417" y="99161"/>
                  </a:lnTo>
                  <a:lnTo>
                    <a:pt x="57848" y="99301"/>
                  </a:lnTo>
                  <a:lnTo>
                    <a:pt x="54381" y="100812"/>
                  </a:lnTo>
                  <a:lnTo>
                    <a:pt x="53124" y="104165"/>
                  </a:lnTo>
                  <a:lnTo>
                    <a:pt x="55283" y="109042"/>
                  </a:lnTo>
                  <a:lnTo>
                    <a:pt x="56680" y="109956"/>
                  </a:lnTo>
                  <a:lnTo>
                    <a:pt x="59182" y="109956"/>
                  </a:lnTo>
                  <a:lnTo>
                    <a:pt x="63741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890" y="52489"/>
                  </a:moveTo>
                  <a:lnTo>
                    <a:pt x="78892" y="47409"/>
                  </a:lnTo>
                  <a:lnTo>
                    <a:pt x="72542" y="47409"/>
                  </a:lnTo>
                  <a:lnTo>
                    <a:pt x="65049" y="47955"/>
                  </a:lnTo>
                  <a:lnTo>
                    <a:pt x="62268" y="57721"/>
                  </a:lnTo>
                  <a:lnTo>
                    <a:pt x="66116" y="61861"/>
                  </a:lnTo>
                  <a:lnTo>
                    <a:pt x="69596" y="62776"/>
                  </a:lnTo>
                  <a:lnTo>
                    <a:pt x="77533" y="62776"/>
                  </a:lnTo>
                  <a:lnTo>
                    <a:pt x="82029" y="61544"/>
                  </a:lnTo>
                  <a:lnTo>
                    <a:pt x="85890" y="52489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5078322" y="3410826"/>
              <a:ext cx="29845" cy="23495"/>
            </a:xfrm>
            <a:custGeom>
              <a:avLst/>
              <a:gdLst/>
              <a:ahLst/>
              <a:cxnLst/>
              <a:rect l="l" t="t" r="r" b="b"/>
              <a:pathLst>
                <a:path w="29845" h="23495">
                  <a:moveTo>
                    <a:pt x="23012" y="0"/>
                  </a:moveTo>
                  <a:lnTo>
                    <a:pt x="13982" y="0"/>
                  </a:lnTo>
                  <a:lnTo>
                    <a:pt x="10363" y="976"/>
                  </a:lnTo>
                  <a:lnTo>
                    <a:pt x="0" y="7694"/>
                  </a:lnTo>
                  <a:lnTo>
                    <a:pt x="3035" y="21156"/>
                  </a:lnTo>
                  <a:lnTo>
                    <a:pt x="9067" y="23087"/>
                  </a:lnTo>
                  <a:lnTo>
                    <a:pt x="16001" y="23087"/>
                  </a:lnTo>
                  <a:lnTo>
                    <a:pt x="29387" y="16191"/>
                  </a:lnTo>
                  <a:lnTo>
                    <a:pt x="28117" y="2578"/>
                  </a:lnTo>
                  <a:lnTo>
                    <a:pt x="23012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5136769" y="3546182"/>
              <a:ext cx="115570" cy="66675"/>
            </a:xfrm>
            <a:custGeom>
              <a:avLst/>
              <a:gdLst/>
              <a:ahLst/>
              <a:cxnLst/>
              <a:rect l="l" t="t" r="r" b="b"/>
              <a:pathLst>
                <a:path w="115570" h="66675">
                  <a:moveTo>
                    <a:pt x="13462" y="56718"/>
                  </a:moveTo>
                  <a:lnTo>
                    <a:pt x="11760" y="52997"/>
                  </a:lnTo>
                  <a:lnTo>
                    <a:pt x="7251" y="51930"/>
                  </a:lnTo>
                  <a:lnTo>
                    <a:pt x="4559" y="51930"/>
                  </a:lnTo>
                  <a:lnTo>
                    <a:pt x="1943" y="54102"/>
                  </a:lnTo>
                  <a:lnTo>
                    <a:pt x="0" y="61061"/>
                  </a:lnTo>
                  <a:lnTo>
                    <a:pt x="1701" y="64808"/>
                  </a:lnTo>
                  <a:lnTo>
                    <a:pt x="6184" y="65849"/>
                  </a:lnTo>
                  <a:lnTo>
                    <a:pt x="8890" y="65849"/>
                  </a:lnTo>
                  <a:lnTo>
                    <a:pt x="11506" y="63677"/>
                  </a:lnTo>
                  <a:lnTo>
                    <a:pt x="13462" y="56718"/>
                  </a:lnTo>
                  <a:close/>
                </a:path>
                <a:path w="115570" h="66675">
                  <a:moveTo>
                    <a:pt x="66713" y="60350"/>
                  </a:moveTo>
                  <a:lnTo>
                    <a:pt x="65608" y="48691"/>
                  </a:lnTo>
                  <a:lnTo>
                    <a:pt x="61226" y="46482"/>
                  </a:lnTo>
                  <a:lnTo>
                    <a:pt x="53505" y="46482"/>
                  </a:lnTo>
                  <a:lnTo>
                    <a:pt x="50380" y="47320"/>
                  </a:lnTo>
                  <a:lnTo>
                    <a:pt x="41529" y="53073"/>
                  </a:lnTo>
                  <a:lnTo>
                    <a:pt x="44107" y="64604"/>
                  </a:lnTo>
                  <a:lnTo>
                    <a:pt x="49314" y="66268"/>
                  </a:lnTo>
                  <a:lnTo>
                    <a:pt x="55232" y="66268"/>
                  </a:lnTo>
                  <a:lnTo>
                    <a:pt x="66713" y="60350"/>
                  </a:lnTo>
                  <a:close/>
                </a:path>
                <a:path w="115570" h="66675">
                  <a:moveTo>
                    <a:pt x="115455" y="12954"/>
                  </a:moveTo>
                  <a:lnTo>
                    <a:pt x="111010" y="2781"/>
                  </a:lnTo>
                  <a:lnTo>
                    <a:pt x="106794" y="0"/>
                  </a:lnTo>
                  <a:lnTo>
                    <a:pt x="101092" y="0"/>
                  </a:lnTo>
                  <a:lnTo>
                    <a:pt x="99707" y="266"/>
                  </a:lnTo>
                  <a:lnTo>
                    <a:pt x="92837" y="3289"/>
                  </a:lnTo>
                  <a:lnTo>
                    <a:pt x="90385" y="9918"/>
                  </a:lnTo>
                  <a:lnTo>
                    <a:pt x="94615" y="19621"/>
                  </a:lnTo>
                  <a:lnTo>
                    <a:pt x="97421" y="21437"/>
                  </a:lnTo>
                  <a:lnTo>
                    <a:pt x="102374" y="21437"/>
                  </a:lnTo>
                  <a:lnTo>
                    <a:pt x="104089" y="21031"/>
                  </a:lnTo>
                  <a:lnTo>
                    <a:pt x="111417" y="17830"/>
                  </a:lnTo>
                  <a:lnTo>
                    <a:pt x="115455" y="12954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5247956" y="3465295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4" y="0"/>
                  </a:moveTo>
                  <a:lnTo>
                    <a:pt x="4559" y="0"/>
                  </a:lnTo>
                  <a:lnTo>
                    <a:pt x="1930" y="2171"/>
                  </a:lnTo>
                  <a:lnTo>
                    <a:pt x="0" y="9131"/>
                  </a:lnTo>
                  <a:lnTo>
                    <a:pt x="1701" y="12877"/>
                  </a:lnTo>
                  <a:lnTo>
                    <a:pt x="6184" y="13919"/>
                  </a:lnTo>
                  <a:lnTo>
                    <a:pt x="8889" y="13919"/>
                  </a:lnTo>
                  <a:lnTo>
                    <a:pt x="11506" y="11760"/>
                  </a:lnTo>
                  <a:lnTo>
                    <a:pt x="13449" y="4787"/>
                  </a:lnTo>
                  <a:lnTo>
                    <a:pt x="11747" y="105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5078425" y="3480168"/>
              <a:ext cx="60325" cy="99695"/>
            </a:xfrm>
            <a:custGeom>
              <a:avLst/>
              <a:gdLst/>
              <a:ahLst/>
              <a:cxnLst/>
              <a:rect l="l" t="t" r="r" b="b"/>
              <a:pathLst>
                <a:path w="60325" h="99695">
                  <a:moveTo>
                    <a:pt x="17195" y="6134"/>
                  </a:moveTo>
                  <a:lnTo>
                    <a:pt x="15024" y="1346"/>
                  </a:lnTo>
                  <a:lnTo>
                    <a:pt x="9855" y="0"/>
                  </a:lnTo>
                  <a:lnTo>
                    <a:pt x="5803" y="0"/>
                  </a:lnTo>
                  <a:lnTo>
                    <a:pt x="2451" y="2781"/>
                  </a:lnTo>
                  <a:lnTo>
                    <a:pt x="0" y="11696"/>
                  </a:lnTo>
                  <a:lnTo>
                    <a:pt x="2159" y="16484"/>
                  </a:lnTo>
                  <a:lnTo>
                    <a:pt x="7315" y="17830"/>
                  </a:lnTo>
                  <a:lnTo>
                    <a:pt x="11353" y="17830"/>
                  </a:lnTo>
                  <a:lnTo>
                    <a:pt x="14732" y="15049"/>
                  </a:lnTo>
                  <a:lnTo>
                    <a:pt x="17195" y="6134"/>
                  </a:lnTo>
                  <a:close/>
                </a:path>
                <a:path w="60325" h="99695">
                  <a:moveTo>
                    <a:pt x="33235" y="82486"/>
                  </a:moveTo>
                  <a:lnTo>
                    <a:pt x="33147" y="74523"/>
                  </a:lnTo>
                  <a:lnTo>
                    <a:pt x="31254" y="70485"/>
                  </a:lnTo>
                  <a:lnTo>
                    <a:pt x="27571" y="68783"/>
                  </a:lnTo>
                  <a:lnTo>
                    <a:pt x="17691" y="68783"/>
                  </a:lnTo>
                  <a:lnTo>
                    <a:pt x="11049" y="72136"/>
                  </a:lnTo>
                  <a:lnTo>
                    <a:pt x="7277" y="77089"/>
                  </a:lnTo>
                  <a:lnTo>
                    <a:pt x="5003" y="84150"/>
                  </a:lnTo>
                  <a:lnTo>
                    <a:pt x="6781" y="91427"/>
                  </a:lnTo>
                  <a:lnTo>
                    <a:pt x="10960" y="97104"/>
                  </a:lnTo>
                  <a:lnTo>
                    <a:pt x="15913" y="99390"/>
                  </a:lnTo>
                  <a:lnTo>
                    <a:pt x="21882" y="96824"/>
                  </a:lnTo>
                  <a:lnTo>
                    <a:pt x="28575" y="90551"/>
                  </a:lnTo>
                  <a:lnTo>
                    <a:pt x="33235" y="82486"/>
                  </a:lnTo>
                  <a:close/>
                </a:path>
                <a:path w="60325" h="99695">
                  <a:moveTo>
                    <a:pt x="59893" y="51663"/>
                  </a:moveTo>
                  <a:lnTo>
                    <a:pt x="55854" y="43078"/>
                  </a:lnTo>
                  <a:lnTo>
                    <a:pt x="53555" y="42011"/>
                  </a:lnTo>
                  <a:lnTo>
                    <a:pt x="47383" y="42011"/>
                  </a:lnTo>
                  <a:lnTo>
                    <a:pt x="43256" y="44107"/>
                  </a:lnTo>
                  <a:lnTo>
                    <a:pt x="36868" y="52501"/>
                  </a:lnTo>
                  <a:lnTo>
                    <a:pt x="42329" y="61137"/>
                  </a:lnTo>
                  <a:lnTo>
                    <a:pt x="50203" y="61074"/>
                  </a:lnTo>
                  <a:lnTo>
                    <a:pt x="59893" y="51663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5026277" y="361195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63" y="2781"/>
                  </a:lnTo>
                  <a:lnTo>
                    <a:pt x="0" y="11684"/>
                  </a:lnTo>
                  <a:lnTo>
                    <a:pt x="2159" y="16497"/>
                  </a:lnTo>
                  <a:lnTo>
                    <a:pt x="7315" y="17843"/>
                  </a:lnTo>
                  <a:lnTo>
                    <a:pt x="11366" y="17843"/>
                  </a:lnTo>
                  <a:lnTo>
                    <a:pt x="14720" y="15049"/>
                  </a:lnTo>
                  <a:lnTo>
                    <a:pt x="17209" y="6145"/>
                  </a:lnTo>
                  <a:lnTo>
                    <a:pt x="15025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5006162" y="3675099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15900" y="0"/>
                  </a:moveTo>
                  <a:lnTo>
                    <a:pt x="14973" y="0"/>
                  </a:lnTo>
                  <a:lnTo>
                    <a:pt x="10325" y="1041"/>
                  </a:lnTo>
                  <a:lnTo>
                    <a:pt x="6591" y="2730"/>
                  </a:lnTo>
                  <a:lnTo>
                    <a:pt x="3454" y="6362"/>
                  </a:lnTo>
                  <a:lnTo>
                    <a:pt x="0" y="18821"/>
                  </a:lnTo>
                  <a:lnTo>
                    <a:pt x="3492" y="26542"/>
                  </a:lnTo>
                  <a:lnTo>
                    <a:pt x="11798" y="28713"/>
                  </a:lnTo>
                  <a:lnTo>
                    <a:pt x="18313" y="28713"/>
                  </a:lnTo>
                  <a:lnTo>
                    <a:pt x="23723" y="24230"/>
                  </a:lnTo>
                  <a:lnTo>
                    <a:pt x="27698" y="9880"/>
                  </a:lnTo>
                  <a:lnTo>
                    <a:pt x="24193" y="2171"/>
                  </a:lnTo>
                  <a:lnTo>
                    <a:pt x="1590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5016474" y="3675126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3910" y="0"/>
                  </a:moveTo>
                  <a:lnTo>
                    <a:pt x="2576" y="87"/>
                  </a:lnTo>
                  <a:lnTo>
                    <a:pt x="1256" y="444"/>
                  </a:lnTo>
                  <a:lnTo>
                    <a:pt x="0" y="1015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5101234" y="3675456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3" y="0"/>
                  </a:moveTo>
                  <a:lnTo>
                    <a:pt x="4558" y="0"/>
                  </a:lnTo>
                  <a:lnTo>
                    <a:pt x="1941" y="2170"/>
                  </a:lnTo>
                  <a:lnTo>
                    <a:pt x="0" y="9131"/>
                  </a:lnTo>
                  <a:lnTo>
                    <a:pt x="1700" y="12876"/>
                  </a:lnTo>
                  <a:lnTo>
                    <a:pt x="6183" y="13930"/>
                  </a:lnTo>
                  <a:lnTo>
                    <a:pt x="8889" y="13930"/>
                  </a:lnTo>
                  <a:lnTo>
                    <a:pt x="11504" y="11771"/>
                  </a:lnTo>
                  <a:lnTo>
                    <a:pt x="13448" y="4799"/>
                  </a:lnTo>
                  <a:lnTo>
                    <a:pt x="11733" y="1054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5143130" y="3428657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10" h="18414">
                  <a:moveTo>
                    <a:pt x="11595" y="0"/>
                  </a:moveTo>
                  <a:lnTo>
                    <a:pt x="7810" y="0"/>
                  </a:lnTo>
                  <a:lnTo>
                    <a:pt x="2781" y="660"/>
                  </a:lnTo>
                  <a:lnTo>
                    <a:pt x="0" y="5129"/>
                  </a:lnTo>
                  <a:lnTo>
                    <a:pt x="1371" y="14617"/>
                  </a:lnTo>
                  <a:lnTo>
                    <a:pt x="4775" y="17983"/>
                  </a:lnTo>
                  <a:lnTo>
                    <a:pt x="9474" y="17908"/>
                  </a:lnTo>
                  <a:lnTo>
                    <a:pt x="13614" y="17310"/>
                  </a:lnTo>
                  <a:lnTo>
                    <a:pt x="16370" y="12839"/>
                  </a:lnTo>
                  <a:lnTo>
                    <a:pt x="14998" y="334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5040882" y="3344367"/>
              <a:ext cx="15875" cy="22860"/>
            </a:xfrm>
            <a:custGeom>
              <a:avLst/>
              <a:gdLst/>
              <a:ahLst/>
              <a:cxnLst/>
              <a:rect l="l" t="t" r="r" b="b"/>
              <a:pathLst>
                <a:path w="15875" h="22860">
                  <a:moveTo>
                    <a:pt x="9142" y="0"/>
                  </a:moveTo>
                  <a:lnTo>
                    <a:pt x="4381" y="11"/>
                  </a:lnTo>
                  <a:lnTo>
                    <a:pt x="3200" y="114"/>
                  </a:lnTo>
                  <a:lnTo>
                    <a:pt x="1625" y="976"/>
                  </a:lnTo>
                  <a:lnTo>
                    <a:pt x="0" y="2335"/>
                  </a:lnTo>
                  <a:lnTo>
                    <a:pt x="1079" y="22263"/>
                  </a:lnTo>
                  <a:lnTo>
                    <a:pt x="5054" y="21779"/>
                  </a:lnTo>
                  <a:lnTo>
                    <a:pt x="9347" y="19126"/>
                  </a:lnTo>
                  <a:lnTo>
                    <a:pt x="15811" y="9258"/>
                  </a:lnTo>
                  <a:lnTo>
                    <a:pt x="9142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5031408" y="3346704"/>
              <a:ext cx="10795" cy="20320"/>
            </a:xfrm>
            <a:custGeom>
              <a:avLst/>
              <a:gdLst/>
              <a:ahLst/>
              <a:cxnLst/>
              <a:rect l="l" t="t" r="r" b="b"/>
              <a:pathLst>
                <a:path w="10795" h="20320">
                  <a:moveTo>
                    <a:pt x="9474" y="0"/>
                  </a:moveTo>
                  <a:lnTo>
                    <a:pt x="4902" y="3797"/>
                  </a:lnTo>
                  <a:lnTo>
                    <a:pt x="0" y="11403"/>
                  </a:lnTo>
                  <a:lnTo>
                    <a:pt x="4189" y="18934"/>
                  </a:lnTo>
                  <a:lnTo>
                    <a:pt x="6602" y="20015"/>
                  </a:lnTo>
                  <a:lnTo>
                    <a:pt x="10553" y="19937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5005908" y="3405619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4724" y="19278"/>
                  </a:moveTo>
                  <a:lnTo>
                    <a:pt x="4305" y="14833"/>
                  </a:lnTo>
                  <a:lnTo>
                    <a:pt x="3911" y="9969"/>
                  </a:lnTo>
                  <a:lnTo>
                    <a:pt x="3606" y="5791"/>
                  </a:lnTo>
                  <a:lnTo>
                    <a:pt x="711" y="9969"/>
                  </a:lnTo>
                  <a:lnTo>
                    <a:pt x="0" y="14986"/>
                  </a:lnTo>
                  <a:lnTo>
                    <a:pt x="4470" y="19088"/>
                  </a:lnTo>
                  <a:lnTo>
                    <a:pt x="4724" y="19278"/>
                  </a:lnTo>
                  <a:close/>
                </a:path>
                <a:path w="24129" h="22225">
                  <a:moveTo>
                    <a:pt x="23952" y="14135"/>
                  </a:moveTo>
                  <a:lnTo>
                    <a:pt x="23533" y="7061"/>
                  </a:lnTo>
                  <a:lnTo>
                    <a:pt x="16814" y="889"/>
                  </a:lnTo>
                  <a:lnTo>
                    <a:pt x="14668" y="0"/>
                  </a:lnTo>
                  <a:lnTo>
                    <a:pt x="11760" y="0"/>
                  </a:lnTo>
                  <a:lnTo>
                    <a:pt x="10985" y="127"/>
                  </a:lnTo>
                  <a:lnTo>
                    <a:pt x="10198" y="381"/>
                  </a:lnTo>
                  <a:lnTo>
                    <a:pt x="11099" y="7632"/>
                  </a:lnTo>
                  <a:lnTo>
                    <a:pt x="12103" y="14782"/>
                  </a:lnTo>
                  <a:lnTo>
                    <a:pt x="13208" y="21844"/>
                  </a:lnTo>
                  <a:lnTo>
                    <a:pt x="15684" y="21602"/>
                  </a:lnTo>
                  <a:lnTo>
                    <a:pt x="18059" y="20535"/>
                  </a:lnTo>
                  <a:lnTo>
                    <a:pt x="23952" y="14135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5009526" y="3406013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60" h="21589">
                  <a:moveTo>
                    <a:pt x="6578" y="0"/>
                  </a:moveTo>
                  <a:lnTo>
                    <a:pt x="4825" y="557"/>
                  </a:lnTo>
                  <a:lnTo>
                    <a:pt x="3136" y="1738"/>
                  </a:lnTo>
                  <a:lnTo>
                    <a:pt x="0" y="5410"/>
                  </a:lnTo>
                  <a:lnTo>
                    <a:pt x="1104" y="18897"/>
                  </a:lnTo>
                  <a:lnTo>
                    <a:pt x="3301" y="20624"/>
                  </a:lnTo>
                  <a:lnTo>
                    <a:pt x="5943" y="21502"/>
                  </a:lnTo>
                  <a:lnTo>
                    <a:pt x="9588" y="21451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C544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5079873" y="3242030"/>
              <a:ext cx="61594" cy="163195"/>
            </a:xfrm>
            <a:custGeom>
              <a:avLst/>
              <a:gdLst/>
              <a:ahLst/>
              <a:cxnLst/>
              <a:rect l="l" t="t" r="r" b="b"/>
              <a:pathLst>
                <a:path w="61595" h="163195">
                  <a:moveTo>
                    <a:pt x="12788" y="95135"/>
                  </a:moveTo>
                  <a:lnTo>
                    <a:pt x="11722" y="87731"/>
                  </a:lnTo>
                  <a:lnTo>
                    <a:pt x="9055" y="85102"/>
                  </a:lnTo>
                  <a:lnTo>
                    <a:pt x="6108" y="85102"/>
                  </a:lnTo>
                  <a:lnTo>
                    <a:pt x="2171" y="85623"/>
                  </a:lnTo>
                  <a:lnTo>
                    <a:pt x="0" y="89115"/>
                  </a:lnTo>
                  <a:lnTo>
                    <a:pt x="1079" y="96520"/>
                  </a:lnTo>
                  <a:lnTo>
                    <a:pt x="3733" y="99136"/>
                  </a:lnTo>
                  <a:lnTo>
                    <a:pt x="7391" y="99072"/>
                  </a:lnTo>
                  <a:lnTo>
                    <a:pt x="10617" y="98628"/>
                  </a:lnTo>
                  <a:lnTo>
                    <a:pt x="12788" y="95135"/>
                  </a:lnTo>
                  <a:close/>
                </a:path>
                <a:path w="61595" h="163195">
                  <a:moveTo>
                    <a:pt x="14160" y="10020"/>
                  </a:moveTo>
                  <a:lnTo>
                    <a:pt x="13093" y="2603"/>
                  </a:lnTo>
                  <a:lnTo>
                    <a:pt x="10426" y="0"/>
                  </a:lnTo>
                  <a:lnTo>
                    <a:pt x="7480" y="0"/>
                  </a:lnTo>
                  <a:lnTo>
                    <a:pt x="3543" y="508"/>
                  </a:lnTo>
                  <a:lnTo>
                    <a:pt x="1384" y="4013"/>
                  </a:lnTo>
                  <a:lnTo>
                    <a:pt x="2451" y="11404"/>
                  </a:lnTo>
                  <a:lnTo>
                    <a:pt x="5105" y="14020"/>
                  </a:lnTo>
                  <a:lnTo>
                    <a:pt x="8788" y="13970"/>
                  </a:lnTo>
                  <a:lnTo>
                    <a:pt x="12001" y="13512"/>
                  </a:lnTo>
                  <a:lnTo>
                    <a:pt x="14160" y="10020"/>
                  </a:lnTo>
                  <a:close/>
                </a:path>
                <a:path w="61595" h="163195">
                  <a:moveTo>
                    <a:pt x="61201" y="147777"/>
                  </a:moveTo>
                  <a:lnTo>
                    <a:pt x="54686" y="142646"/>
                  </a:lnTo>
                  <a:lnTo>
                    <a:pt x="50698" y="142646"/>
                  </a:lnTo>
                  <a:lnTo>
                    <a:pt x="49263" y="142925"/>
                  </a:lnTo>
                  <a:lnTo>
                    <a:pt x="45707" y="144564"/>
                  </a:lnTo>
                  <a:lnTo>
                    <a:pt x="40627" y="157073"/>
                  </a:lnTo>
                  <a:lnTo>
                    <a:pt x="46888" y="162547"/>
                  </a:lnTo>
                  <a:lnTo>
                    <a:pt x="48260" y="163017"/>
                  </a:lnTo>
                  <a:lnTo>
                    <a:pt x="54013" y="163017"/>
                  </a:lnTo>
                  <a:lnTo>
                    <a:pt x="58635" y="158432"/>
                  </a:lnTo>
                  <a:lnTo>
                    <a:pt x="61201" y="147777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4967730" y="3756888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5">
                  <a:moveTo>
                    <a:pt x="0" y="0"/>
                  </a:moveTo>
                  <a:lnTo>
                    <a:pt x="1181" y="2462"/>
                  </a:lnTo>
                  <a:lnTo>
                    <a:pt x="3352" y="4191"/>
                  </a:lnTo>
                  <a:lnTo>
                    <a:pt x="9093" y="4392"/>
                  </a:lnTo>
                  <a:lnTo>
                    <a:pt x="11531" y="2691"/>
                  </a:lnTo>
                  <a:lnTo>
                    <a:pt x="1292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4874247" y="3639223"/>
              <a:ext cx="126364" cy="118110"/>
            </a:xfrm>
            <a:custGeom>
              <a:avLst/>
              <a:gdLst/>
              <a:ahLst/>
              <a:cxnLst/>
              <a:rect l="l" t="t" r="r" b="b"/>
              <a:pathLst>
                <a:path w="126364" h="118110">
                  <a:moveTo>
                    <a:pt x="22948" y="11531"/>
                  </a:moveTo>
                  <a:lnTo>
                    <a:pt x="22821" y="9029"/>
                  </a:lnTo>
                  <a:lnTo>
                    <a:pt x="16065" y="3200"/>
                  </a:lnTo>
                  <a:lnTo>
                    <a:pt x="12801" y="0"/>
                  </a:lnTo>
                  <a:lnTo>
                    <a:pt x="7378" y="2387"/>
                  </a:lnTo>
                  <a:lnTo>
                    <a:pt x="0" y="9220"/>
                  </a:lnTo>
                  <a:lnTo>
                    <a:pt x="2819" y="18656"/>
                  </a:lnTo>
                  <a:lnTo>
                    <a:pt x="6057" y="20218"/>
                  </a:lnTo>
                  <a:lnTo>
                    <a:pt x="13462" y="20218"/>
                  </a:lnTo>
                  <a:lnTo>
                    <a:pt x="17614" y="18592"/>
                  </a:lnTo>
                  <a:lnTo>
                    <a:pt x="22275" y="14033"/>
                  </a:lnTo>
                  <a:lnTo>
                    <a:pt x="22948" y="11531"/>
                  </a:lnTo>
                  <a:close/>
                </a:path>
                <a:path w="126364" h="118110">
                  <a:moveTo>
                    <a:pt x="107950" y="108623"/>
                  </a:moveTo>
                  <a:lnTo>
                    <a:pt x="104902" y="104368"/>
                  </a:lnTo>
                  <a:lnTo>
                    <a:pt x="100266" y="104038"/>
                  </a:lnTo>
                  <a:lnTo>
                    <a:pt x="96304" y="104038"/>
                  </a:lnTo>
                  <a:lnTo>
                    <a:pt x="92887" y="107708"/>
                  </a:lnTo>
                  <a:lnTo>
                    <a:pt x="92392" y="114363"/>
                  </a:lnTo>
                  <a:lnTo>
                    <a:pt x="92748" y="116154"/>
                  </a:lnTo>
                  <a:lnTo>
                    <a:pt x="93472" y="117652"/>
                  </a:lnTo>
                  <a:lnTo>
                    <a:pt x="106400" y="117754"/>
                  </a:lnTo>
                  <a:lnTo>
                    <a:pt x="107061" y="116535"/>
                  </a:lnTo>
                  <a:lnTo>
                    <a:pt x="107480" y="115125"/>
                  </a:lnTo>
                  <a:lnTo>
                    <a:pt x="107950" y="108623"/>
                  </a:lnTo>
                  <a:close/>
                </a:path>
                <a:path w="126364" h="118110">
                  <a:moveTo>
                    <a:pt x="125742" y="66789"/>
                  </a:moveTo>
                  <a:lnTo>
                    <a:pt x="123342" y="63449"/>
                  </a:lnTo>
                  <a:lnTo>
                    <a:pt x="116636" y="63195"/>
                  </a:lnTo>
                  <a:lnTo>
                    <a:pt x="113982" y="66065"/>
                  </a:lnTo>
                  <a:lnTo>
                    <a:pt x="113411" y="73672"/>
                  </a:lnTo>
                  <a:lnTo>
                    <a:pt x="115824" y="77012"/>
                  </a:lnTo>
                  <a:lnTo>
                    <a:pt x="122516" y="77254"/>
                  </a:lnTo>
                  <a:lnTo>
                    <a:pt x="125183" y="74383"/>
                  </a:lnTo>
                  <a:lnTo>
                    <a:pt x="125742" y="66789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4887060" y="3638345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2412" y="0"/>
                  </a:moveTo>
                  <a:lnTo>
                    <a:pt x="0" y="863"/>
                  </a:lnTo>
                  <a:lnTo>
                    <a:pt x="6603" y="7073"/>
                  </a:lnTo>
                  <a:lnTo>
                    <a:pt x="10007" y="9893"/>
                  </a:lnTo>
                  <a:lnTo>
                    <a:pt x="9766" y="5156"/>
                  </a:lnTo>
                  <a:lnTo>
                    <a:pt x="6692" y="406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4836439" y="3697744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5" h="16510">
                  <a:moveTo>
                    <a:pt x="3542" y="0"/>
                  </a:moveTo>
                  <a:lnTo>
                    <a:pt x="913" y="3237"/>
                  </a:lnTo>
                  <a:lnTo>
                    <a:pt x="0" y="7250"/>
                  </a:lnTo>
                  <a:lnTo>
                    <a:pt x="4964" y="14349"/>
                  </a:lnTo>
                  <a:lnTo>
                    <a:pt x="8647" y="16216"/>
                  </a:lnTo>
                  <a:lnTo>
                    <a:pt x="14337" y="16216"/>
                  </a:lnTo>
                  <a:lnTo>
                    <a:pt x="16369" y="15632"/>
                  </a:lnTo>
                  <a:lnTo>
                    <a:pt x="19569" y="13208"/>
                  </a:lnTo>
                  <a:lnTo>
                    <a:pt x="8799" y="4634"/>
                  </a:lnTo>
                  <a:lnTo>
                    <a:pt x="3542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4839981" y="3692536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7658" y="0"/>
                  </a:moveTo>
                  <a:lnTo>
                    <a:pt x="6286" y="355"/>
                  </a:lnTo>
                  <a:lnTo>
                    <a:pt x="4876" y="1041"/>
                  </a:lnTo>
                  <a:lnTo>
                    <a:pt x="2146" y="2946"/>
                  </a:lnTo>
                  <a:lnTo>
                    <a:pt x="0" y="5194"/>
                  </a:lnTo>
                  <a:lnTo>
                    <a:pt x="10617" y="14250"/>
                  </a:lnTo>
                  <a:lnTo>
                    <a:pt x="16027" y="18403"/>
                  </a:lnTo>
                  <a:lnTo>
                    <a:pt x="18351" y="16104"/>
                  </a:lnTo>
                  <a:lnTo>
                    <a:pt x="19430" y="12877"/>
                  </a:lnTo>
                  <a:lnTo>
                    <a:pt x="19164" y="9664"/>
                  </a:lnTo>
                  <a:lnTo>
                    <a:pt x="11404" y="3327"/>
                  </a:lnTo>
                  <a:lnTo>
                    <a:pt x="765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4847639" y="3692244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60">
                  <a:moveTo>
                    <a:pt x="4903" y="0"/>
                  </a:moveTo>
                  <a:lnTo>
                    <a:pt x="2235" y="0"/>
                  </a:lnTo>
                  <a:lnTo>
                    <a:pt x="0" y="304"/>
                  </a:lnTo>
                  <a:lnTo>
                    <a:pt x="7594" y="6858"/>
                  </a:lnTo>
                  <a:lnTo>
                    <a:pt x="11507" y="9956"/>
                  </a:lnTo>
                  <a:lnTo>
                    <a:pt x="11329" y="7988"/>
                  </a:lnTo>
                  <a:lnTo>
                    <a:pt x="10656" y="6007"/>
                  </a:lnTo>
                  <a:lnTo>
                    <a:pt x="7392" y="1346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4927117" y="3630179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034" y="0"/>
                  </a:moveTo>
                  <a:lnTo>
                    <a:pt x="381" y="2870"/>
                  </a:lnTo>
                  <a:lnTo>
                    <a:pt x="0" y="8013"/>
                  </a:lnTo>
                  <a:lnTo>
                    <a:pt x="254" y="9347"/>
                  </a:lnTo>
                  <a:lnTo>
                    <a:pt x="773" y="10490"/>
                  </a:lnTo>
                  <a:lnTo>
                    <a:pt x="3580" y="12979"/>
                  </a:lnTo>
                  <a:lnTo>
                    <a:pt x="1230" y="11341"/>
                  </a:lnTo>
                  <a:lnTo>
                    <a:pt x="2195" y="12877"/>
                  </a:lnTo>
                  <a:lnTo>
                    <a:pt x="3707" y="13919"/>
                  </a:lnTo>
                  <a:lnTo>
                    <a:pt x="8926" y="14071"/>
                  </a:lnTo>
                  <a:lnTo>
                    <a:pt x="11593" y="11188"/>
                  </a:lnTo>
                  <a:lnTo>
                    <a:pt x="12139" y="3581"/>
                  </a:lnTo>
                  <a:lnTo>
                    <a:pt x="9752" y="254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4927892" y="3640670"/>
              <a:ext cx="73025" cy="43815"/>
            </a:xfrm>
            <a:custGeom>
              <a:avLst/>
              <a:gdLst/>
              <a:ahLst/>
              <a:cxnLst/>
              <a:rect l="l" t="t" r="r" b="b"/>
              <a:pathLst>
                <a:path w="73025" h="43814">
                  <a:moveTo>
                    <a:pt x="2794" y="2489"/>
                  </a:moveTo>
                  <a:lnTo>
                    <a:pt x="0" y="0"/>
                  </a:lnTo>
                  <a:lnTo>
                    <a:pt x="431" y="850"/>
                  </a:lnTo>
                  <a:lnTo>
                    <a:pt x="2794" y="2489"/>
                  </a:lnTo>
                  <a:close/>
                </a:path>
                <a:path w="73025" h="43814">
                  <a:moveTo>
                    <a:pt x="65532" y="39179"/>
                  </a:moveTo>
                  <a:lnTo>
                    <a:pt x="62026" y="39446"/>
                  </a:lnTo>
                  <a:lnTo>
                    <a:pt x="58547" y="39585"/>
                  </a:lnTo>
                  <a:lnTo>
                    <a:pt x="52070" y="39585"/>
                  </a:lnTo>
                  <a:lnTo>
                    <a:pt x="49072" y="39484"/>
                  </a:lnTo>
                  <a:lnTo>
                    <a:pt x="46101" y="39281"/>
                  </a:lnTo>
                  <a:lnTo>
                    <a:pt x="48463" y="42494"/>
                  </a:lnTo>
                  <a:lnTo>
                    <a:pt x="51308" y="43688"/>
                  </a:lnTo>
                  <a:lnTo>
                    <a:pt x="58127" y="43688"/>
                  </a:lnTo>
                  <a:lnTo>
                    <a:pt x="62179" y="41935"/>
                  </a:lnTo>
                  <a:lnTo>
                    <a:pt x="65532" y="39179"/>
                  </a:lnTo>
                  <a:close/>
                </a:path>
                <a:path w="73025" h="43814">
                  <a:moveTo>
                    <a:pt x="72821" y="26555"/>
                  </a:moveTo>
                  <a:lnTo>
                    <a:pt x="72009" y="23152"/>
                  </a:lnTo>
                  <a:lnTo>
                    <a:pt x="70358" y="20180"/>
                  </a:lnTo>
                  <a:lnTo>
                    <a:pt x="65570" y="20726"/>
                  </a:lnTo>
                  <a:lnTo>
                    <a:pt x="60782" y="21018"/>
                  </a:lnTo>
                  <a:lnTo>
                    <a:pt x="54102" y="21018"/>
                  </a:lnTo>
                  <a:lnTo>
                    <a:pt x="49022" y="20815"/>
                  </a:lnTo>
                  <a:lnTo>
                    <a:pt x="47117" y="23850"/>
                  </a:lnTo>
                  <a:lnTo>
                    <a:pt x="45554" y="27317"/>
                  </a:lnTo>
                  <a:lnTo>
                    <a:pt x="44907" y="30645"/>
                  </a:lnTo>
                  <a:lnTo>
                    <a:pt x="47993" y="30848"/>
                  </a:lnTo>
                  <a:lnTo>
                    <a:pt x="51092" y="30949"/>
                  </a:lnTo>
                  <a:lnTo>
                    <a:pt x="60071" y="30949"/>
                  </a:lnTo>
                  <a:lnTo>
                    <a:pt x="66001" y="30594"/>
                  </a:lnTo>
                  <a:lnTo>
                    <a:pt x="72047" y="29857"/>
                  </a:lnTo>
                  <a:lnTo>
                    <a:pt x="72821" y="2655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4972202" y="365250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6060" y="8356"/>
                  </a:moveTo>
                  <a:lnTo>
                    <a:pt x="23418" y="3581"/>
                  </a:lnTo>
                  <a:lnTo>
                    <a:pt x="18669" y="0"/>
                  </a:lnTo>
                  <a:lnTo>
                    <a:pt x="15100" y="0"/>
                  </a:lnTo>
                  <a:lnTo>
                    <a:pt x="11455" y="673"/>
                  </a:lnTo>
                  <a:lnTo>
                    <a:pt x="7658" y="4318"/>
                  </a:lnTo>
                  <a:lnTo>
                    <a:pt x="4737" y="8978"/>
                  </a:lnTo>
                  <a:lnTo>
                    <a:pt x="16459" y="9182"/>
                  </a:lnTo>
                  <a:lnTo>
                    <a:pt x="26060" y="8356"/>
                  </a:lnTo>
                  <a:close/>
                </a:path>
                <a:path w="27939" h="27939">
                  <a:moveTo>
                    <a:pt x="27736" y="18021"/>
                  </a:moveTo>
                  <a:lnTo>
                    <a:pt x="21704" y="18757"/>
                  </a:lnTo>
                  <a:lnTo>
                    <a:pt x="15760" y="19113"/>
                  </a:lnTo>
                  <a:lnTo>
                    <a:pt x="3683" y="19011"/>
                  </a:lnTo>
                  <a:lnTo>
                    <a:pt x="622" y="18808"/>
                  </a:lnTo>
                  <a:lnTo>
                    <a:pt x="0" y="21996"/>
                  </a:lnTo>
                  <a:lnTo>
                    <a:pt x="215" y="25044"/>
                  </a:lnTo>
                  <a:lnTo>
                    <a:pt x="1790" y="27444"/>
                  </a:lnTo>
                  <a:lnTo>
                    <a:pt x="14236" y="27749"/>
                  </a:lnTo>
                  <a:lnTo>
                    <a:pt x="21234" y="27343"/>
                  </a:lnTo>
                  <a:lnTo>
                    <a:pt x="23609" y="25387"/>
                  </a:lnTo>
                  <a:lnTo>
                    <a:pt x="25628" y="22936"/>
                  </a:lnTo>
                  <a:lnTo>
                    <a:pt x="27559" y="18770"/>
                  </a:lnTo>
                  <a:lnTo>
                    <a:pt x="27736" y="18021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4952555" y="3696004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39" h="53339">
                  <a:moveTo>
                    <a:pt x="22263" y="6972"/>
                  </a:moveTo>
                  <a:lnTo>
                    <a:pt x="16002" y="0"/>
                  </a:lnTo>
                  <a:lnTo>
                    <a:pt x="12103" y="0"/>
                  </a:lnTo>
                  <a:lnTo>
                    <a:pt x="7632" y="889"/>
                  </a:lnTo>
                  <a:lnTo>
                    <a:pt x="0" y="12014"/>
                  </a:lnTo>
                  <a:lnTo>
                    <a:pt x="5245" y="19164"/>
                  </a:lnTo>
                  <a:lnTo>
                    <a:pt x="7035" y="19913"/>
                  </a:lnTo>
                  <a:lnTo>
                    <a:pt x="12954" y="19913"/>
                  </a:lnTo>
                  <a:lnTo>
                    <a:pt x="17526" y="16713"/>
                  </a:lnTo>
                  <a:lnTo>
                    <a:pt x="22263" y="6972"/>
                  </a:lnTo>
                  <a:close/>
                </a:path>
                <a:path w="66039" h="53339">
                  <a:moveTo>
                    <a:pt x="65760" y="40500"/>
                  </a:moveTo>
                  <a:lnTo>
                    <a:pt x="64770" y="37376"/>
                  </a:lnTo>
                  <a:lnTo>
                    <a:pt x="62331" y="35090"/>
                  </a:lnTo>
                  <a:lnTo>
                    <a:pt x="59182" y="34848"/>
                  </a:lnTo>
                  <a:lnTo>
                    <a:pt x="54914" y="34848"/>
                  </a:lnTo>
                  <a:lnTo>
                    <a:pt x="51498" y="38519"/>
                  </a:lnTo>
                  <a:lnTo>
                    <a:pt x="50990" y="45339"/>
                  </a:lnTo>
                  <a:lnTo>
                    <a:pt x="51409" y="47256"/>
                  </a:lnTo>
                  <a:lnTo>
                    <a:pt x="52247" y="48831"/>
                  </a:lnTo>
                  <a:lnTo>
                    <a:pt x="57226" y="46748"/>
                  </a:lnTo>
                  <a:lnTo>
                    <a:pt x="61671" y="43916"/>
                  </a:lnTo>
                  <a:lnTo>
                    <a:pt x="65760" y="40500"/>
                  </a:lnTo>
                  <a:close/>
                </a:path>
                <a:path w="66039" h="53339">
                  <a:moveTo>
                    <a:pt x="65951" y="46075"/>
                  </a:moveTo>
                  <a:lnTo>
                    <a:pt x="62166" y="48069"/>
                  </a:lnTo>
                  <a:lnTo>
                    <a:pt x="58039" y="49593"/>
                  </a:lnTo>
                  <a:lnTo>
                    <a:pt x="53454" y="50546"/>
                  </a:lnTo>
                  <a:lnTo>
                    <a:pt x="54648" y="51866"/>
                  </a:lnTo>
                  <a:lnTo>
                    <a:pt x="56210" y="52717"/>
                  </a:lnTo>
                  <a:lnTo>
                    <a:pt x="58331" y="52870"/>
                  </a:lnTo>
                  <a:lnTo>
                    <a:pt x="61976" y="52870"/>
                  </a:lnTo>
                  <a:lnTo>
                    <a:pt x="65036" y="50025"/>
                  </a:lnTo>
                  <a:lnTo>
                    <a:pt x="65951" y="4607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5004814" y="3736505"/>
              <a:ext cx="14604" cy="10160"/>
            </a:xfrm>
            <a:custGeom>
              <a:avLst/>
              <a:gdLst/>
              <a:ahLst/>
              <a:cxnLst/>
              <a:rect l="l" t="t" r="r" b="b"/>
              <a:pathLst>
                <a:path w="14604" h="10160">
                  <a:moveTo>
                    <a:pt x="13500" y="0"/>
                  </a:moveTo>
                  <a:lnTo>
                    <a:pt x="9409" y="3416"/>
                  </a:lnTo>
                  <a:lnTo>
                    <a:pt x="4964" y="6248"/>
                  </a:lnTo>
                  <a:lnTo>
                    <a:pt x="0" y="8331"/>
                  </a:lnTo>
                  <a:lnTo>
                    <a:pt x="1192" y="10044"/>
                  </a:lnTo>
                  <a:lnTo>
                    <a:pt x="5791" y="9093"/>
                  </a:lnTo>
                  <a:lnTo>
                    <a:pt x="9917" y="7569"/>
                  </a:lnTo>
                  <a:lnTo>
                    <a:pt x="13690" y="5575"/>
                  </a:lnTo>
                  <a:lnTo>
                    <a:pt x="14046" y="2539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4946585" y="3547364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225" y="0"/>
                  </a:moveTo>
                  <a:lnTo>
                    <a:pt x="571" y="2870"/>
                  </a:lnTo>
                  <a:lnTo>
                    <a:pt x="0" y="10477"/>
                  </a:lnTo>
                  <a:lnTo>
                    <a:pt x="2413" y="13817"/>
                  </a:lnTo>
                  <a:lnTo>
                    <a:pt x="9118" y="14071"/>
                  </a:lnTo>
                  <a:lnTo>
                    <a:pt x="11785" y="11201"/>
                  </a:lnTo>
                  <a:lnTo>
                    <a:pt x="12331" y="3594"/>
                  </a:lnTo>
                  <a:lnTo>
                    <a:pt x="9944" y="241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4833734" y="35591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9650" y="0"/>
                  </a:moveTo>
                  <a:lnTo>
                    <a:pt x="1205" y="2146"/>
                  </a:lnTo>
                  <a:lnTo>
                    <a:pt x="0" y="13893"/>
                  </a:lnTo>
                  <a:lnTo>
                    <a:pt x="4659" y="17451"/>
                  </a:lnTo>
                  <a:lnTo>
                    <a:pt x="6794" y="17882"/>
                  </a:lnTo>
                  <a:lnTo>
                    <a:pt x="11988" y="17882"/>
                  </a:lnTo>
                  <a:lnTo>
                    <a:pt x="15112" y="17400"/>
                  </a:lnTo>
                  <a:lnTo>
                    <a:pt x="17830" y="16358"/>
                  </a:lnTo>
                  <a:lnTo>
                    <a:pt x="14909" y="11061"/>
                  </a:lnTo>
                  <a:lnTo>
                    <a:pt x="9650" y="0"/>
                  </a:lnTo>
                  <a:close/>
                </a:path>
              </a:pathLst>
            </a:custGeom>
            <a:solidFill>
              <a:srgbClr val="C54D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4843386" y="3529914"/>
              <a:ext cx="74930" cy="45720"/>
            </a:xfrm>
            <a:custGeom>
              <a:avLst/>
              <a:gdLst/>
              <a:ahLst/>
              <a:cxnLst/>
              <a:rect l="l" t="t" r="r" b="b"/>
              <a:pathLst>
                <a:path w="74929" h="45720">
                  <a:moveTo>
                    <a:pt x="16179" y="33235"/>
                  </a:moveTo>
                  <a:lnTo>
                    <a:pt x="9271" y="29057"/>
                  </a:lnTo>
                  <a:lnTo>
                    <a:pt x="2578" y="29057"/>
                  </a:lnTo>
                  <a:lnTo>
                    <a:pt x="0" y="29273"/>
                  </a:lnTo>
                  <a:lnTo>
                    <a:pt x="5245" y="40347"/>
                  </a:lnTo>
                  <a:lnTo>
                    <a:pt x="8166" y="45643"/>
                  </a:lnTo>
                  <a:lnTo>
                    <a:pt x="11379" y="44411"/>
                  </a:lnTo>
                  <a:lnTo>
                    <a:pt x="14046" y="42418"/>
                  </a:lnTo>
                  <a:lnTo>
                    <a:pt x="16179" y="33235"/>
                  </a:lnTo>
                  <a:close/>
                </a:path>
                <a:path w="74929" h="45720">
                  <a:moveTo>
                    <a:pt x="74434" y="16954"/>
                  </a:moveTo>
                  <a:lnTo>
                    <a:pt x="73342" y="4711"/>
                  </a:lnTo>
                  <a:lnTo>
                    <a:pt x="68656" y="0"/>
                  </a:lnTo>
                  <a:lnTo>
                    <a:pt x="63004" y="0"/>
                  </a:lnTo>
                  <a:lnTo>
                    <a:pt x="56083" y="571"/>
                  </a:lnTo>
                  <a:lnTo>
                    <a:pt x="51625" y="6096"/>
                  </a:lnTo>
                  <a:lnTo>
                    <a:pt x="52692" y="18122"/>
                  </a:lnTo>
                  <a:lnTo>
                    <a:pt x="56299" y="20891"/>
                  </a:lnTo>
                  <a:lnTo>
                    <a:pt x="63004" y="20815"/>
                  </a:lnTo>
                  <a:lnTo>
                    <a:pt x="69049" y="20281"/>
                  </a:lnTo>
                  <a:lnTo>
                    <a:pt x="74434" y="16954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4793068" y="3472141"/>
              <a:ext cx="25400" cy="90805"/>
            </a:xfrm>
            <a:custGeom>
              <a:avLst/>
              <a:gdLst/>
              <a:ahLst/>
              <a:cxnLst/>
              <a:rect l="l" t="t" r="r" b="b"/>
              <a:pathLst>
                <a:path w="25400" h="90804">
                  <a:moveTo>
                    <a:pt x="14097" y="83680"/>
                  </a:moveTo>
                  <a:lnTo>
                    <a:pt x="13677" y="79590"/>
                  </a:lnTo>
                  <a:lnTo>
                    <a:pt x="10109" y="77177"/>
                  </a:lnTo>
                  <a:lnTo>
                    <a:pt x="9105" y="76898"/>
                  </a:lnTo>
                  <a:lnTo>
                    <a:pt x="5918" y="76898"/>
                  </a:lnTo>
                  <a:lnTo>
                    <a:pt x="3632" y="78117"/>
                  </a:lnTo>
                  <a:lnTo>
                    <a:pt x="0" y="83515"/>
                  </a:lnTo>
                  <a:lnTo>
                    <a:pt x="406" y="87604"/>
                  </a:lnTo>
                  <a:lnTo>
                    <a:pt x="3962" y="90017"/>
                  </a:lnTo>
                  <a:lnTo>
                    <a:pt x="4965" y="90309"/>
                  </a:lnTo>
                  <a:lnTo>
                    <a:pt x="8166" y="90309"/>
                  </a:lnTo>
                  <a:lnTo>
                    <a:pt x="10452" y="89077"/>
                  </a:lnTo>
                  <a:lnTo>
                    <a:pt x="14097" y="83680"/>
                  </a:lnTo>
                  <a:close/>
                </a:path>
                <a:path w="25400" h="90804">
                  <a:moveTo>
                    <a:pt x="25400" y="11950"/>
                  </a:moveTo>
                  <a:lnTo>
                    <a:pt x="24257" y="1854"/>
                  </a:lnTo>
                  <a:lnTo>
                    <a:pt x="20561" y="0"/>
                  </a:lnTo>
                  <a:lnTo>
                    <a:pt x="13855" y="0"/>
                  </a:lnTo>
                  <a:lnTo>
                    <a:pt x="11061" y="787"/>
                  </a:lnTo>
                  <a:lnTo>
                    <a:pt x="3352" y="6007"/>
                  </a:lnTo>
                  <a:lnTo>
                    <a:pt x="5829" y="15989"/>
                  </a:lnTo>
                  <a:lnTo>
                    <a:pt x="10718" y="17335"/>
                  </a:lnTo>
                  <a:lnTo>
                    <a:pt x="15328" y="17335"/>
                  </a:lnTo>
                  <a:lnTo>
                    <a:pt x="25400" y="1195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5236805" y="3293364"/>
              <a:ext cx="8255" cy="15875"/>
            </a:xfrm>
            <a:custGeom>
              <a:avLst/>
              <a:gdLst/>
              <a:ahLst/>
              <a:cxnLst/>
              <a:rect l="l" t="t" r="r" b="b"/>
              <a:pathLst>
                <a:path w="8254" h="15875">
                  <a:moveTo>
                    <a:pt x="4406" y="0"/>
                  </a:moveTo>
                  <a:lnTo>
                    <a:pt x="482" y="11"/>
                  </a:lnTo>
                  <a:lnTo>
                    <a:pt x="0" y="49"/>
                  </a:lnTo>
                  <a:lnTo>
                    <a:pt x="2997" y="10236"/>
                  </a:lnTo>
                  <a:lnTo>
                    <a:pt x="4178" y="15340"/>
                  </a:lnTo>
                  <a:lnTo>
                    <a:pt x="6375" y="13919"/>
                  </a:lnTo>
                  <a:lnTo>
                    <a:pt x="7810" y="11060"/>
                  </a:lnTo>
                  <a:lnTo>
                    <a:pt x="7481" y="3454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5230811" y="3293413"/>
              <a:ext cx="10795" cy="16510"/>
            </a:xfrm>
            <a:custGeom>
              <a:avLst/>
              <a:gdLst/>
              <a:ahLst/>
              <a:cxnLst/>
              <a:rect l="l" t="t" r="r" b="b"/>
              <a:pathLst>
                <a:path w="10795" h="16510">
                  <a:moveTo>
                    <a:pt x="5994" y="0"/>
                  </a:moveTo>
                  <a:lnTo>
                    <a:pt x="2616" y="419"/>
                  </a:lnTo>
                  <a:lnTo>
                    <a:pt x="50" y="3770"/>
                  </a:lnTo>
                  <a:lnTo>
                    <a:pt x="0" y="7823"/>
                  </a:lnTo>
                  <a:lnTo>
                    <a:pt x="876" y="12014"/>
                  </a:lnTo>
                  <a:lnTo>
                    <a:pt x="2082" y="14554"/>
                  </a:lnTo>
                  <a:lnTo>
                    <a:pt x="4356" y="16268"/>
                  </a:lnTo>
                  <a:lnTo>
                    <a:pt x="8267" y="16216"/>
                  </a:lnTo>
                  <a:lnTo>
                    <a:pt x="9283" y="15875"/>
                  </a:lnTo>
                  <a:lnTo>
                    <a:pt x="10172" y="15290"/>
                  </a:lnTo>
                  <a:lnTo>
                    <a:pt x="7607" y="508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5230799" y="3254476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5">
                  <a:moveTo>
                    <a:pt x="889" y="50952"/>
                  </a:moveTo>
                  <a:lnTo>
                    <a:pt x="0" y="46761"/>
                  </a:lnTo>
                  <a:lnTo>
                    <a:pt x="63" y="48653"/>
                  </a:lnTo>
                  <a:lnTo>
                    <a:pt x="381" y="49885"/>
                  </a:lnTo>
                  <a:lnTo>
                    <a:pt x="889" y="50952"/>
                  </a:lnTo>
                  <a:close/>
                </a:path>
                <a:path w="57150" h="51435">
                  <a:moveTo>
                    <a:pt x="25323" y="9753"/>
                  </a:moveTo>
                  <a:lnTo>
                    <a:pt x="25019" y="2806"/>
                  </a:lnTo>
                  <a:lnTo>
                    <a:pt x="22618" y="101"/>
                  </a:lnTo>
                  <a:lnTo>
                    <a:pt x="19558" y="101"/>
                  </a:lnTo>
                  <a:lnTo>
                    <a:pt x="16624" y="228"/>
                  </a:lnTo>
                  <a:lnTo>
                    <a:pt x="14363" y="3175"/>
                  </a:lnTo>
                  <a:lnTo>
                    <a:pt x="14668" y="10147"/>
                  </a:lnTo>
                  <a:lnTo>
                    <a:pt x="17068" y="12852"/>
                  </a:lnTo>
                  <a:lnTo>
                    <a:pt x="23063" y="12700"/>
                  </a:lnTo>
                  <a:lnTo>
                    <a:pt x="25323" y="9753"/>
                  </a:lnTo>
                  <a:close/>
                </a:path>
                <a:path w="57150" h="51435">
                  <a:moveTo>
                    <a:pt x="56807" y="11874"/>
                  </a:moveTo>
                  <a:lnTo>
                    <a:pt x="56426" y="3327"/>
                  </a:lnTo>
                  <a:lnTo>
                    <a:pt x="53492" y="0"/>
                  </a:lnTo>
                  <a:lnTo>
                    <a:pt x="49720" y="0"/>
                  </a:lnTo>
                  <a:lnTo>
                    <a:pt x="46088" y="165"/>
                  </a:lnTo>
                  <a:lnTo>
                    <a:pt x="43319" y="3797"/>
                  </a:lnTo>
                  <a:lnTo>
                    <a:pt x="43700" y="12344"/>
                  </a:lnTo>
                  <a:lnTo>
                    <a:pt x="46659" y="15671"/>
                  </a:lnTo>
                  <a:lnTo>
                    <a:pt x="54038" y="15494"/>
                  </a:lnTo>
                  <a:lnTo>
                    <a:pt x="56807" y="11874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4982628" y="3293986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4" h="23495">
                  <a:moveTo>
                    <a:pt x="18376" y="0"/>
                  </a:moveTo>
                  <a:lnTo>
                    <a:pt x="0" y="18388"/>
                  </a:lnTo>
                  <a:lnTo>
                    <a:pt x="1396" y="21614"/>
                  </a:lnTo>
                  <a:lnTo>
                    <a:pt x="4292" y="22973"/>
                  </a:lnTo>
                  <a:lnTo>
                    <a:pt x="11861" y="22973"/>
                  </a:lnTo>
                  <a:lnTo>
                    <a:pt x="16776" y="20610"/>
                  </a:lnTo>
                  <a:lnTo>
                    <a:pt x="24766" y="10718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5107597" y="3207943"/>
              <a:ext cx="52705" cy="73025"/>
            </a:xfrm>
            <a:custGeom>
              <a:avLst/>
              <a:gdLst/>
              <a:ahLst/>
              <a:cxnLst/>
              <a:rect l="l" t="t" r="r" b="b"/>
              <a:pathLst>
                <a:path w="52704" h="73025">
                  <a:moveTo>
                    <a:pt x="22453" y="60121"/>
                  </a:moveTo>
                  <a:lnTo>
                    <a:pt x="16751" y="53733"/>
                  </a:lnTo>
                  <a:lnTo>
                    <a:pt x="14681" y="52743"/>
                  </a:lnTo>
                  <a:lnTo>
                    <a:pt x="10439" y="52743"/>
                  </a:lnTo>
                  <a:lnTo>
                    <a:pt x="8280" y="53733"/>
                  </a:lnTo>
                  <a:lnTo>
                    <a:pt x="2133" y="59207"/>
                  </a:lnTo>
                  <a:lnTo>
                    <a:pt x="0" y="64554"/>
                  </a:lnTo>
                  <a:lnTo>
                    <a:pt x="5943" y="71221"/>
                  </a:lnTo>
                  <a:lnTo>
                    <a:pt x="8928" y="72517"/>
                  </a:lnTo>
                  <a:lnTo>
                    <a:pt x="14109" y="72517"/>
                  </a:lnTo>
                  <a:lnTo>
                    <a:pt x="16332" y="71755"/>
                  </a:lnTo>
                  <a:lnTo>
                    <a:pt x="22199" y="66535"/>
                  </a:lnTo>
                  <a:lnTo>
                    <a:pt x="22453" y="60121"/>
                  </a:lnTo>
                  <a:close/>
                </a:path>
                <a:path w="52704" h="73025">
                  <a:moveTo>
                    <a:pt x="52438" y="9232"/>
                  </a:moveTo>
                  <a:lnTo>
                    <a:pt x="46951" y="50"/>
                  </a:lnTo>
                  <a:lnTo>
                    <a:pt x="38735" y="0"/>
                  </a:lnTo>
                  <a:lnTo>
                    <a:pt x="28422" y="9461"/>
                  </a:lnTo>
                  <a:lnTo>
                    <a:pt x="32397" y="18592"/>
                  </a:lnTo>
                  <a:lnTo>
                    <a:pt x="34886" y="19748"/>
                  </a:lnTo>
                  <a:lnTo>
                    <a:pt x="41363" y="19748"/>
                  </a:lnTo>
                  <a:lnTo>
                    <a:pt x="45593" y="17729"/>
                  </a:lnTo>
                  <a:lnTo>
                    <a:pt x="52438" y="9232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5182868" y="3196042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5398" y="0"/>
                  </a:moveTo>
                  <a:lnTo>
                    <a:pt x="2260" y="139"/>
                  </a:lnTo>
                  <a:lnTo>
                    <a:pt x="0" y="3098"/>
                  </a:lnTo>
                  <a:lnTo>
                    <a:pt x="215" y="7797"/>
                  </a:lnTo>
                  <a:lnTo>
                    <a:pt x="533" y="8891"/>
                  </a:lnTo>
                  <a:lnTo>
                    <a:pt x="1866" y="10669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5183911" y="320586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0"/>
                  </a:moveTo>
                  <a:lnTo>
                    <a:pt x="214" y="393"/>
                  </a:lnTo>
                  <a:lnTo>
                    <a:pt x="468" y="762"/>
                  </a:lnTo>
                  <a:lnTo>
                    <a:pt x="748" y="1092"/>
                  </a:lnTo>
                  <a:lnTo>
                    <a:pt x="824" y="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5185886" y="3196042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19">
                  <a:moveTo>
                    <a:pt x="2432" y="0"/>
                  </a:moveTo>
                  <a:lnTo>
                    <a:pt x="1173" y="3557"/>
                  </a:lnTo>
                  <a:lnTo>
                    <a:pt x="0" y="7053"/>
                  </a:lnTo>
                  <a:lnTo>
                    <a:pt x="1201" y="3479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5184748" y="3196042"/>
              <a:ext cx="9525" cy="13335"/>
            </a:xfrm>
            <a:custGeom>
              <a:avLst/>
              <a:gdLst/>
              <a:ahLst/>
              <a:cxnLst/>
              <a:rect l="l" t="t" r="r" b="b"/>
              <a:pathLst>
                <a:path w="9525" h="13335">
                  <a:moveTo>
                    <a:pt x="3568" y="0"/>
                  </a:moveTo>
                  <a:lnTo>
                    <a:pt x="0" y="10706"/>
                  </a:lnTo>
                  <a:lnTo>
                    <a:pt x="1320" y="12090"/>
                  </a:lnTo>
                  <a:lnTo>
                    <a:pt x="2844" y="12750"/>
                  </a:lnTo>
                  <a:lnTo>
                    <a:pt x="6832" y="12623"/>
                  </a:lnTo>
                  <a:lnTo>
                    <a:pt x="9105" y="9651"/>
                  </a:lnTo>
                  <a:lnTo>
                    <a:pt x="8762" y="4825"/>
                  </a:lnTo>
                  <a:lnTo>
                    <a:pt x="4368" y="76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5184686" y="3196119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89" h="12064">
                  <a:moveTo>
                    <a:pt x="1384" y="12026"/>
                  </a:moveTo>
                  <a:lnTo>
                    <a:pt x="50" y="10629"/>
                  </a:lnTo>
                  <a:lnTo>
                    <a:pt x="0" y="10845"/>
                  </a:lnTo>
                  <a:lnTo>
                    <a:pt x="406" y="11315"/>
                  </a:lnTo>
                  <a:lnTo>
                    <a:pt x="876" y="11709"/>
                  </a:lnTo>
                  <a:lnTo>
                    <a:pt x="1384" y="12026"/>
                  </a:lnTo>
                  <a:close/>
                </a:path>
                <a:path w="8889" h="12064">
                  <a:moveTo>
                    <a:pt x="8826" y="4737"/>
                  </a:moveTo>
                  <a:lnTo>
                    <a:pt x="8280" y="2273"/>
                  </a:lnTo>
                  <a:lnTo>
                    <a:pt x="6540" y="406"/>
                  </a:lnTo>
                  <a:lnTo>
                    <a:pt x="4432" y="0"/>
                  </a:lnTo>
                  <a:lnTo>
                    <a:pt x="8826" y="4737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5124386" y="334159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18" y="0"/>
                  </a:lnTo>
                  <a:lnTo>
                    <a:pt x="2272" y="126"/>
                  </a:lnTo>
                  <a:lnTo>
                    <a:pt x="0" y="3097"/>
                  </a:lnTo>
                  <a:lnTo>
                    <a:pt x="316" y="10044"/>
                  </a:lnTo>
                  <a:lnTo>
                    <a:pt x="2716" y="12749"/>
                  </a:lnTo>
                  <a:lnTo>
                    <a:pt x="8723" y="12609"/>
                  </a:lnTo>
                  <a:lnTo>
                    <a:pt x="10972" y="9638"/>
                  </a:lnTo>
                  <a:lnTo>
                    <a:pt x="10680" y="2703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5308723" y="3115119"/>
              <a:ext cx="20955" cy="22860"/>
            </a:xfrm>
            <a:custGeom>
              <a:avLst/>
              <a:gdLst/>
              <a:ahLst/>
              <a:cxnLst/>
              <a:rect l="l" t="t" r="r" b="b"/>
              <a:pathLst>
                <a:path w="20954" h="22860">
                  <a:moveTo>
                    <a:pt x="13453" y="0"/>
                  </a:moveTo>
                  <a:lnTo>
                    <a:pt x="9019" y="0"/>
                  </a:lnTo>
                  <a:lnTo>
                    <a:pt x="7876" y="176"/>
                  </a:lnTo>
                  <a:lnTo>
                    <a:pt x="4450" y="3176"/>
                  </a:lnTo>
                  <a:lnTo>
                    <a:pt x="1353" y="8801"/>
                  </a:lnTo>
                  <a:lnTo>
                    <a:pt x="0" y="15185"/>
                  </a:lnTo>
                  <a:lnTo>
                    <a:pt x="1793" y="20471"/>
                  </a:lnTo>
                  <a:lnTo>
                    <a:pt x="3215" y="21995"/>
                  </a:lnTo>
                  <a:lnTo>
                    <a:pt x="4944" y="22655"/>
                  </a:lnTo>
                  <a:lnTo>
                    <a:pt x="11459" y="22655"/>
                  </a:lnTo>
                  <a:lnTo>
                    <a:pt x="16678" y="18235"/>
                  </a:lnTo>
                  <a:lnTo>
                    <a:pt x="20704" y="6691"/>
                  </a:lnTo>
                  <a:lnTo>
                    <a:pt x="1345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5219864" y="3251911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5" h="16510">
                  <a:moveTo>
                    <a:pt x="7072" y="0"/>
                  </a:moveTo>
                  <a:lnTo>
                    <a:pt x="3491" y="0"/>
                  </a:lnTo>
                  <a:lnTo>
                    <a:pt x="1776" y="419"/>
                  </a:lnTo>
                  <a:lnTo>
                    <a:pt x="0" y="2297"/>
                  </a:lnTo>
                  <a:lnTo>
                    <a:pt x="4888" y="11492"/>
                  </a:lnTo>
                  <a:lnTo>
                    <a:pt x="7061" y="16178"/>
                  </a:lnTo>
                  <a:lnTo>
                    <a:pt x="8863" y="14756"/>
                  </a:lnTo>
                  <a:lnTo>
                    <a:pt x="10374" y="12776"/>
                  </a:lnTo>
                  <a:lnTo>
                    <a:pt x="12940" y="5410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5214339" y="3254221"/>
              <a:ext cx="12700" cy="16510"/>
            </a:xfrm>
            <a:custGeom>
              <a:avLst/>
              <a:gdLst/>
              <a:ahLst/>
              <a:cxnLst/>
              <a:rect l="l" t="t" r="r" b="b"/>
              <a:pathLst>
                <a:path w="12700" h="16510">
                  <a:moveTo>
                    <a:pt x="5524" y="0"/>
                  </a:moveTo>
                  <a:lnTo>
                    <a:pt x="2616" y="3670"/>
                  </a:lnTo>
                  <a:lnTo>
                    <a:pt x="0" y="10833"/>
                  </a:lnTo>
                  <a:lnTo>
                    <a:pt x="4330" y="15468"/>
                  </a:lnTo>
                  <a:lnTo>
                    <a:pt x="5727" y="16001"/>
                  </a:lnTo>
                  <a:lnTo>
                    <a:pt x="9004" y="16001"/>
                  </a:lnTo>
                  <a:lnTo>
                    <a:pt x="10922" y="15176"/>
                  </a:lnTo>
                  <a:lnTo>
                    <a:pt x="12585" y="13868"/>
                  </a:lnTo>
                  <a:lnTo>
                    <a:pt x="8051" y="4559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5262486" y="3278289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603" y="0"/>
                  </a:moveTo>
                  <a:lnTo>
                    <a:pt x="6691" y="0"/>
                  </a:lnTo>
                  <a:lnTo>
                    <a:pt x="2907" y="176"/>
                  </a:lnTo>
                  <a:lnTo>
                    <a:pt x="0" y="3948"/>
                  </a:lnTo>
                  <a:lnTo>
                    <a:pt x="392" y="12865"/>
                  </a:lnTo>
                  <a:lnTo>
                    <a:pt x="3491" y="16332"/>
                  </a:lnTo>
                  <a:lnTo>
                    <a:pt x="11175" y="16153"/>
                  </a:lnTo>
                  <a:lnTo>
                    <a:pt x="14070" y="12357"/>
                  </a:lnTo>
                  <a:lnTo>
                    <a:pt x="13676" y="3453"/>
                  </a:lnTo>
                  <a:lnTo>
                    <a:pt x="10603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5191758" y="311947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80" y="0"/>
                  </a:moveTo>
                  <a:lnTo>
                    <a:pt x="5219" y="0"/>
                  </a:lnTo>
                  <a:lnTo>
                    <a:pt x="2273" y="138"/>
                  </a:lnTo>
                  <a:lnTo>
                    <a:pt x="0" y="3097"/>
                  </a:lnTo>
                  <a:lnTo>
                    <a:pt x="317" y="10044"/>
                  </a:lnTo>
                  <a:lnTo>
                    <a:pt x="2717" y="12749"/>
                  </a:lnTo>
                  <a:lnTo>
                    <a:pt x="8724" y="12622"/>
                  </a:lnTo>
                  <a:lnTo>
                    <a:pt x="10985" y="9651"/>
                  </a:lnTo>
                  <a:lnTo>
                    <a:pt x="10680" y="2703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5220460" y="3340873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8723" y="0"/>
                  </a:moveTo>
                  <a:lnTo>
                    <a:pt x="5345" y="190"/>
                  </a:lnTo>
                  <a:lnTo>
                    <a:pt x="1130" y="2260"/>
                  </a:lnTo>
                  <a:lnTo>
                    <a:pt x="0" y="6896"/>
                  </a:lnTo>
                  <a:lnTo>
                    <a:pt x="3505" y="13995"/>
                  </a:lnTo>
                  <a:lnTo>
                    <a:pt x="6350" y="15836"/>
                  </a:lnTo>
                  <a:lnTo>
                    <a:pt x="10020" y="15836"/>
                  </a:lnTo>
                  <a:lnTo>
                    <a:pt x="12114" y="15036"/>
                  </a:lnTo>
                  <a:lnTo>
                    <a:pt x="11722" y="1701"/>
                  </a:lnTo>
                  <a:lnTo>
                    <a:pt x="10350" y="609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5232184" y="3342576"/>
              <a:ext cx="34290" cy="46355"/>
            </a:xfrm>
            <a:custGeom>
              <a:avLst/>
              <a:gdLst/>
              <a:ahLst/>
              <a:cxnLst/>
              <a:rect l="l" t="t" r="r" b="b"/>
              <a:pathLst>
                <a:path w="34289" h="46354">
                  <a:moveTo>
                    <a:pt x="4470" y="7086"/>
                  </a:moveTo>
                  <a:lnTo>
                    <a:pt x="1905" y="1892"/>
                  </a:lnTo>
                  <a:lnTo>
                    <a:pt x="1016" y="812"/>
                  </a:lnTo>
                  <a:lnTo>
                    <a:pt x="0" y="0"/>
                  </a:lnTo>
                  <a:lnTo>
                    <a:pt x="381" y="13322"/>
                  </a:lnTo>
                  <a:lnTo>
                    <a:pt x="3492" y="11518"/>
                  </a:lnTo>
                  <a:lnTo>
                    <a:pt x="4470" y="7086"/>
                  </a:lnTo>
                  <a:close/>
                </a:path>
                <a:path w="34289" h="46354">
                  <a:moveTo>
                    <a:pt x="33743" y="30746"/>
                  </a:moveTo>
                  <a:lnTo>
                    <a:pt x="27393" y="28054"/>
                  </a:lnTo>
                  <a:lnTo>
                    <a:pt x="21361" y="27901"/>
                  </a:lnTo>
                  <a:lnTo>
                    <a:pt x="17792" y="33997"/>
                  </a:lnTo>
                  <a:lnTo>
                    <a:pt x="18554" y="43713"/>
                  </a:lnTo>
                  <a:lnTo>
                    <a:pt x="23647" y="46266"/>
                  </a:lnTo>
                  <a:lnTo>
                    <a:pt x="28536" y="46266"/>
                  </a:lnTo>
                  <a:lnTo>
                    <a:pt x="29603" y="45961"/>
                  </a:lnTo>
                  <a:lnTo>
                    <a:pt x="32880" y="42951"/>
                  </a:lnTo>
                  <a:lnTo>
                    <a:pt x="33743" y="30746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4738635" y="3675913"/>
              <a:ext cx="10160" cy="11430"/>
            </a:xfrm>
            <a:custGeom>
              <a:avLst/>
              <a:gdLst/>
              <a:ahLst/>
              <a:cxnLst/>
              <a:rect l="l" t="t" r="r" b="b"/>
              <a:pathLst>
                <a:path w="10160" h="11429">
                  <a:moveTo>
                    <a:pt x="1244" y="0"/>
                  </a:moveTo>
                  <a:lnTo>
                    <a:pt x="431" y="1205"/>
                  </a:lnTo>
                  <a:lnTo>
                    <a:pt x="0" y="2616"/>
                  </a:lnTo>
                  <a:lnTo>
                    <a:pt x="317" y="8088"/>
                  </a:lnTo>
                  <a:lnTo>
                    <a:pt x="4216" y="11150"/>
                  </a:lnTo>
                  <a:lnTo>
                    <a:pt x="10160" y="11074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4739881" y="3671951"/>
              <a:ext cx="16510" cy="15240"/>
            </a:xfrm>
            <a:custGeom>
              <a:avLst/>
              <a:gdLst/>
              <a:ahLst/>
              <a:cxnLst/>
              <a:rect l="l" t="t" r="r" b="b"/>
              <a:pathLst>
                <a:path w="16510" h="15239">
                  <a:moveTo>
                    <a:pt x="7696" y="0"/>
                  </a:moveTo>
                  <a:lnTo>
                    <a:pt x="4215" y="190"/>
                  </a:lnTo>
                  <a:lnTo>
                    <a:pt x="1484" y="1752"/>
                  </a:lnTo>
                  <a:lnTo>
                    <a:pt x="0" y="3962"/>
                  </a:lnTo>
                  <a:lnTo>
                    <a:pt x="8914" y="15036"/>
                  </a:lnTo>
                  <a:lnTo>
                    <a:pt x="12343" y="14644"/>
                  </a:lnTo>
                  <a:lnTo>
                    <a:pt x="15151" y="12650"/>
                  </a:lnTo>
                  <a:lnTo>
                    <a:pt x="16305" y="10034"/>
                  </a:lnTo>
                  <a:lnTo>
                    <a:pt x="7696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4747577" y="3671951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5040" y="0"/>
                  </a:moveTo>
                  <a:lnTo>
                    <a:pt x="0" y="0"/>
                  </a:lnTo>
                  <a:lnTo>
                    <a:pt x="8609" y="10033"/>
                  </a:lnTo>
                  <a:lnTo>
                    <a:pt x="9015" y="9104"/>
                  </a:lnTo>
                  <a:lnTo>
                    <a:pt x="9206" y="8088"/>
                  </a:lnTo>
                  <a:lnTo>
                    <a:pt x="8939" y="3048"/>
                  </a:lnTo>
                  <a:lnTo>
                    <a:pt x="504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4689767" y="3706063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23177" y="21856"/>
                  </a:moveTo>
                  <a:lnTo>
                    <a:pt x="18059" y="17716"/>
                  </a:lnTo>
                  <a:lnTo>
                    <a:pt x="13004" y="13512"/>
                  </a:lnTo>
                  <a:lnTo>
                    <a:pt x="8039" y="9258"/>
                  </a:lnTo>
                  <a:lnTo>
                    <a:pt x="3136" y="4953"/>
                  </a:lnTo>
                  <a:lnTo>
                    <a:pt x="1130" y="7188"/>
                  </a:lnTo>
                  <a:lnTo>
                    <a:pt x="0" y="9994"/>
                  </a:lnTo>
                  <a:lnTo>
                    <a:pt x="520" y="19405"/>
                  </a:lnTo>
                  <a:lnTo>
                    <a:pt x="6781" y="24320"/>
                  </a:lnTo>
                  <a:lnTo>
                    <a:pt x="14986" y="24320"/>
                  </a:lnTo>
                  <a:lnTo>
                    <a:pt x="18275" y="24130"/>
                  </a:lnTo>
                  <a:lnTo>
                    <a:pt x="20967" y="23241"/>
                  </a:lnTo>
                  <a:lnTo>
                    <a:pt x="23177" y="21856"/>
                  </a:lnTo>
                  <a:close/>
                </a:path>
                <a:path w="29210" h="24764">
                  <a:moveTo>
                    <a:pt x="29159" y="13512"/>
                  </a:moveTo>
                  <a:lnTo>
                    <a:pt x="29057" y="9994"/>
                  </a:lnTo>
                  <a:lnTo>
                    <a:pt x="28765" y="4927"/>
                  </a:lnTo>
                  <a:lnTo>
                    <a:pt x="22517" y="0"/>
                  </a:lnTo>
                  <a:lnTo>
                    <a:pt x="14960" y="0"/>
                  </a:lnTo>
                  <a:lnTo>
                    <a:pt x="13957" y="25"/>
                  </a:lnTo>
                  <a:lnTo>
                    <a:pt x="12471" y="114"/>
                  </a:lnTo>
                  <a:lnTo>
                    <a:pt x="11036" y="381"/>
                  </a:lnTo>
                  <a:lnTo>
                    <a:pt x="9702" y="812"/>
                  </a:lnTo>
                  <a:lnTo>
                    <a:pt x="15671" y="6045"/>
                  </a:lnTo>
                  <a:lnTo>
                    <a:pt x="21805" y="11252"/>
                  </a:lnTo>
                  <a:lnTo>
                    <a:pt x="28130" y="16408"/>
                  </a:lnTo>
                  <a:lnTo>
                    <a:pt x="28867" y="14846"/>
                  </a:lnTo>
                  <a:lnTo>
                    <a:pt x="29159" y="13512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4692915" y="3706876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6565" y="0"/>
                  </a:moveTo>
                  <a:lnTo>
                    <a:pt x="3937" y="838"/>
                  </a:lnTo>
                  <a:lnTo>
                    <a:pt x="1663" y="2297"/>
                  </a:lnTo>
                  <a:lnTo>
                    <a:pt x="0" y="4140"/>
                  </a:lnTo>
                  <a:lnTo>
                    <a:pt x="14916" y="16893"/>
                  </a:lnTo>
                  <a:lnTo>
                    <a:pt x="20040" y="21043"/>
                  </a:lnTo>
                  <a:lnTo>
                    <a:pt x="22250" y="19659"/>
                  </a:lnTo>
                  <a:lnTo>
                    <a:pt x="23977" y="17767"/>
                  </a:lnTo>
                  <a:lnTo>
                    <a:pt x="24993" y="15608"/>
                  </a:lnTo>
                  <a:lnTo>
                    <a:pt x="12522" y="5232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4594059" y="3656761"/>
              <a:ext cx="61594" cy="18415"/>
            </a:xfrm>
            <a:custGeom>
              <a:avLst/>
              <a:gdLst/>
              <a:ahLst/>
              <a:cxnLst/>
              <a:rect l="l" t="t" r="r" b="b"/>
              <a:pathLst>
                <a:path w="61595" h="18414">
                  <a:moveTo>
                    <a:pt x="19558" y="9423"/>
                  </a:moveTo>
                  <a:lnTo>
                    <a:pt x="17653" y="2108"/>
                  </a:lnTo>
                  <a:lnTo>
                    <a:pt x="14351" y="0"/>
                  </a:lnTo>
                  <a:lnTo>
                    <a:pt x="10541" y="0"/>
                  </a:lnTo>
                  <a:lnTo>
                    <a:pt x="7874" y="342"/>
                  </a:lnTo>
                  <a:lnTo>
                    <a:pt x="3048" y="1600"/>
                  </a:lnTo>
                  <a:lnTo>
                    <a:pt x="0" y="5867"/>
                  </a:lnTo>
                  <a:lnTo>
                    <a:pt x="1905" y="13208"/>
                  </a:lnTo>
                  <a:lnTo>
                    <a:pt x="5207" y="15303"/>
                  </a:lnTo>
                  <a:lnTo>
                    <a:pt x="10782" y="15201"/>
                  </a:lnTo>
                  <a:lnTo>
                    <a:pt x="16471" y="13703"/>
                  </a:lnTo>
                  <a:lnTo>
                    <a:pt x="19558" y="9423"/>
                  </a:lnTo>
                  <a:close/>
                </a:path>
                <a:path w="61595" h="18414">
                  <a:moveTo>
                    <a:pt x="61112" y="16548"/>
                  </a:moveTo>
                  <a:lnTo>
                    <a:pt x="53213" y="7404"/>
                  </a:lnTo>
                  <a:lnTo>
                    <a:pt x="50584" y="8839"/>
                  </a:lnTo>
                  <a:lnTo>
                    <a:pt x="49110" y="11544"/>
                  </a:lnTo>
                  <a:lnTo>
                    <a:pt x="50431" y="16687"/>
                  </a:lnTo>
                  <a:lnTo>
                    <a:pt x="53022" y="18338"/>
                  </a:lnTo>
                  <a:lnTo>
                    <a:pt x="57365" y="18249"/>
                  </a:lnTo>
                  <a:lnTo>
                    <a:pt x="59232" y="17767"/>
                  </a:lnTo>
                  <a:lnTo>
                    <a:pt x="61112" y="165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4647285" y="3663148"/>
              <a:ext cx="10795" cy="10160"/>
            </a:xfrm>
            <a:custGeom>
              <a:avLst/>
              <a:gdLst/>
              <a:ahLst/>
              <a:cxnLst/>
              <a:rect l="l" t="t" r="r" b="b"/>
              <a:pathLst>
                <a:path w="10795" h="10160">
                  <a:moveTo>
                    <a:pt x="6932" y="0"/>
                  </a:moveTo>
                  <a:lnTo>
                    <a:pt x="3973" y="0"/>
                  </a:lnTo>
                  <a:lnTo>
                    <a:pt x="1205" y="444"/>
                  </a:lnTo>
                  <a:lnTo>
                    <a:pt x="0" y="1016"/>
                  </a:lnTo>
                  <a:lnTo>
                    <a:pt x="7898" y="10160"/>
                  </a:lnTo>
                  <a:lnTo>
                    <a:pt x="9790" y="8636"/>
                  </a:lnTo>
                  <a:lnTo>
                    <a:pt x="10742" y="6375"/>
                  </a:lnTo>
                  <a:lnTo>
                    <a:pt x="9523" y="1638"/>
                  </a:lnTo>
                  <a:lnTo>
                    <a:pt x="6932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4658790" y="3538804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8356" y="0"/>
                  </a:moveTo>
                  <a:lnTo>
                    <a:pt x="6908" y="507"/>
                  </a:lnTo>
                  <a:lnTo>
                    <a:pt x="0" y="5410"/>
                  </a:lnTo>
                  <a:lnTo>
                    <a:pt x="4584" y="15429"/>
                  </a:lnTo>
                  <a:lnTo>
                    <a:pt x="12598" y="19493"/>
                  </a:lnTo>
                  <a:lnTo>
                    <a:pt x="15697" y="19723"/>
                  </a:lnTo>
                  <a:lnTo>
                    <a:pt x="10667" y="6590"/>
                  </a:lnTo>
                  <a:lnTo>
                    <a:pt x="8356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4667148" y="3538561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4" h="20320">
                  <a:moveTo>
                    <a:pt x="8558" y="0"/>
                  </a:moveTo>
                  <a:lnTo>
                    <a:pt x="2043" y="0"/>
                  </a:lnTo>
                  <a:lnTo>
                    <a:pt x="0" y="254"/>
                  </a:lnTo>
                  <a:lnTo>
                    <a:pt x="4761" y="13423"/>
                  </a:lnTo>
                  <a:lnTo>
                    <a:pt x="7339" y="19964"/>
                  </a:lnTo>
                  <a:lnTo>
                    <a:pt x="13017" y="19532"/>
                  </a:lnTo>
                  <a:lnTo>
                    <a:pt x="18402" y="13703"/>
                  </a:lnTo>
                  <a:lnTo>
                    <a:pt x="16992" y="6591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4599189" y="3518903"/>
              <a:ext cx="23495" cy="21590"/>
            </a:xfrm>
            <a:custGeom>
              <a:avLst/>
              <a:gdLst/>
              <a:ahLst/>
              <a:cxnLst/>
              <a:rect l="l" t="t" r="r" b="b"/>
              <a:pathLst>
                <a:path w="23495" h="21589">
                  <a:moveTo>
                    <a:pt x="11785" y="0"/>
                  </a:moveTo>
                  <a:lnTo>
                    <a:pt x="6540" y="0"/>
                  </a:lnTo>
                  <a:lnTo>
                    <a:pt x="4152" y="1027"/>
                  </a:lnTo>
                  <a:lnTo>
                    <a:pt x="977" y="5345"/>
                  </a:lnTo>
                  <a:lnTo>
                    <a:pt x="190" y="7504"/>
                  </a:lnTo>
                  <a:lnTo>
                    <a:pt x="0" y="9651"/>
                  </a:lnTo>
                  <a:lnTo>
                    <a:pt x="4165" y="19227"/>
                  </a:lnTo>
                  <a:lnTo>
                    <a:pt x="6057" y="20624"/>
                  </a:lnTo>
                  <a:lnTo>
                    <a:pt x="8280" y="21297"/>
                  </a:lnTo>
                  <a:lnTo>
                    <a:pt x="13982" y="21297"/>
                  </a:lnTo>
                  <a:lnTo>
                    <a:pt x="17475" y="19634"/>
                  </a:lnTo>
                  <a:lnTo>
                    <a:pt x="23482" y="11468"/>
                  </a:lnTo>
                  <a:lnTo>
                    <a:pt x="22098" y="6629"/>
                  </a:lnTo>
                  <a:lnTo>
                    <a:pt x="14693" y="1181"/>
                  </a:lnTo>
                  <a:lnTo>
                    <a:pt x="1178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4598873" y="3528541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316" y="0"/>
                  </a:moveTo>
                  <a:lnTo>
                    <a:pt x="0" y="3606"/>
                  </a:lnTo>
                  <a:lnTo>
                    <a:pt x="1346" y="7188"/>
                  </a:lnTo>
                  <a:lnTo>
                    <a:pt x="4305" y="9461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4691888" y="3582403"/>
              <a:ext cx="98425" cy="82550"/>
            </a:xfrm>
            <a:custGeom>
              <a:avLst/>
              <a:gdLst/>
              <a:ahLst/>
              <a:cxnLst/>
              <a:rect l="l" t="t" r="r" b="b"/>
              <a:pathLst>
                <a:path w="98425" h="82550">
                  <a:moveTo>
                    <a:pt x="15265" y="7366"/>
                  </a:moveTo>
                  <a:lnTo>
                    <a:pt x="13779" y="1651"/>
                  </a:lnTo>
                  <a:lnTo>
                    <a:pt x="11176" y="0"/>
                  </a:lnTo>
                  <a:lnTo>
                    <a:pt x="8204" y="0"/>
                  </a:lnTo>
                  <a:lnTo>
                    <a:pt x="6134" y="266"/>
                  </a:lnTo>
                  <a:lnTo>
                    <a:pt x="2387" y="1244"/>
                  </a:lnTo>
                  <a:lnTo>
                    <a:pt x="0" y="4597"/>
                  </a:lnTo>
                  <a:lnTo>
                    <a:pt x="1473" y="10312"/>
                  </a:lnTo>
                  <a:lnTo>
                    <a:pt x="4064" y="11950"/>
                  </a:lnTo>
                  <a:lnTo>
                    <a:pt x="8407" y="11874"/>
                  </a:lnTo>
                  <a:lnTo>
                    <a:pt x="12865" y="10718"/>
                  </a:lnTo>
                  <a:lnTo>
                    <a:pt x="15265" y="7366"/>
                  </a:lnTo>
                  <a:close/>
                </a:path>
                <a:path w="98425" h="82550">
                  <a:moveTo>
                    <a:pt x="96520" y="73025"/>
                  </a:moveTo>
                  <a:lnTo>
                    <a:pt x="91770" y="68376"/>
                  </a:lnTo>
                  <a:lnTo>
                    <a:pt x="87223" y="63665"/>
                  </a:lnTo>
                  <a:lnTo>
                    <a:pt x="82842" y="58902"/>
                  </a:lnTo>
                  <a:lnTo>
                    <a:pt x="80797" y="58724"/>
                  </a:lnTo>
                  <a:lnTo>
                    <a:pt x="75539" y="58724"/>
                  </a:lnTo>
                  <a:lnTo>
                    <a:pt x="71615" y="59867"/>
                  </a:lnTo>
                  <a:lnTo>
                    <a:pt x="69545" y="62852"/>
                  </a:lnTo>
                  <a:lnTo>
                    <a:pt x="67983" y="69062"/>
                  </a:lnTo>
                  <a:lnTo>
                    <a:pt x="70739" y="75018"/>
                  </a:lnTo>
                  <a:lnTo>
                    <a:pt x="76365" y="79692"/>
                  </a:lnTo>
                  <a:lnTo>
                    <a:pt x="83388" y="82080"/>
                  </a:lnTo>
                  <a:lnTo>
                    <a:pt x="84226" y="82156"/>
                  </a:lnTo>
                  <a:lnTo>
                    <a:pt x="90081" y="82156"/>
                  </a:lnTo>
                  <a:lnTo>
                    <a:pt x="94488" y="77635"/>
                  </a:lnTo>
                  <a:lnTo>
                    <a:pt x="96520" y="73025"/>
                  </a:lnTo>
                  <a:close/>
                </a:path>
                <a:path w="98425" h="82550">
                  <a:moveTo>
                    <a:pt x="98082" y="66814"/>
                  </a:moveTo>
                  <a:lnTo>
                    <a:pt x="95796" y="62992"/>
                  </a:lnTo>
                  <a:lnTo>
                    <a:pt x="91643" y="60833"/>
                  </a:lnTo>
                  <a:lnTo>
                    <a:pt x="86868" y="59639"/>
                  </a:lnTo>
                  <a:lnTo>
                    <a:pt x="90068" y="63893"/>
                  </a:lnTo>
                  <a:lnTo>
                    <a:pt x="93383" y="68148"/>
                  </a:lnTo>
                  <a:lnTo>
                    <a:pt x="96774" y="72402"/>
                  </a:lnTo>
                  <a:lnTo>
                    <a:pt x="97891" y="69583"/>
                  </a:lnTo>
                  <a:lnTo>
                    <a:pt x="98082" y="66814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4774717" y="3641305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4">
                  <a:moveTo>
                    <a:pt x="0" y="0"/>
                  </a:moveTo>
                  <a:lnTo>
                    <a:pt x="8952" y="9461"/>
                  </a:lnTo>
                  <a:lnTo>
                    <a:pt x="13689" y="14122"/>
                  </a:lnTo>
                  <a:lnTo>
                    <a:pt x="13956" y="13487"/>
                  </a:lnTo>
                  <a:lnTo>
                    <a:pt x="4024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4641672" y="3632238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5180" y="0"/>
                  </a:moveTo>
                  <a:lnTo>
                    <a:pt x="0" y="0"/>
                  </a:lnTo>
                  <a:lnTo>
                    <a:pt x="10387" y="12089"/>
                  </a:lnTo>
                  <a:lnTo>
                    <a:pt x="12330" y="9436"/>
                  </a:lnTo>
                  <a:lnTo>
                    <a:pt x="13119" y="6107"/>
                  </a:lnTo>
                  <a:lnTo>
                    <a:pt x="10806" y="2235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4633632" y="3632249"/>
              <a:ext cx="19050" cy="16510"/>
            </a:xfrm>
            <a:custGeom>
              <a:avLst/>
              <a:gdLst/>
              <a:ahLst/>
              <a:cxnLst/>
              <a:rect l="l" t="t" r="r" b="b"/>
              <a:pathLst>
                <a:path w="19050" h="16510">
                  <a:moveTo>
                    <a:pt x="8050" y="0"/>
                  </a:moveTo>
                  <a:lnTo>
                    <a:pt x="5232" y="38"/>
                  </a:lnTo>
                  <a:lnTo>
                    <a:pt x="2654" y="825"/>
                  </a:lnTo>
                  <a:lnTo>
                    <a:pt x="292" y="4229"/>
                  </a:lnTo>
                  <a:lnTo>
                    <a:pt x="0" y="5753"/>
                  </a:lnTo>
                  <a:lnTo>
                    <a:pt x="241" y="7226"/>
                  </a:lnTo>
                  <a:lnTo>
                    <a:pt x="6399" y="14605"/>
                  </a:lnTo>
                  <a:lnTo>
                    <a:pt x="9271" y="15798"/>
                  </a:lnTo>
                  <a:lnTo>
                    <a:pt x="11620" y="16040"/>
                  </a:lnTo>
                  <a:lnTo>
                    <a:pt x="14427" y="16040"/>
                  </a:lnTo>
                  <a:lnTo>
                    <a:pt x="16827" y="14300"/>
                  </a:lnTo>
                  <a:lnTo>
                    <a:pt x="18440" y="12090"/>
                  </a:lnTo>
                  <a:lnTo>
                    <a:pt x="80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4633860" y="363947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0"/>
                  </a:moveTo>
                  <a:lnTo>
                    <a:pt x="469" y="2945"/>
                  </a:lnTo>
                  <a:lnTo>
                    <a:pt x="3009" y="5739"/>
                  </a:lnTo>
                  <a:lnTo>
                    <a:pt x="6172" y="7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4617669" y="3687710"/>
              <a:ext cx="19685" cy="15875"/>
            </a:xfrm>
            <a:custGeom>
              <a:avLst/>
              <a:gdLst/>
              <a:ahLst/>
              <a:cxnLst/>
              <a:rect l="l" t="t" r="r" b="b"/>
              <a:pathLst>
                <a:path w="19685" h="15875">
                  <a:moveTo>
                    <a:pt x="14350" y="0"/>
                  </a:moveTo>
                  <a:lnTo>
                    <a:pt x="10552" y="0"/>
                  </a:lnTo>
                  <a:lnTo>
                    <a:pt x="7885" y="342"/>
                  </a:lnTo>
                  <a:lnTo>
                    <a:pt x="3059" y="1600"/>
                  </a:lnTo>
                  <a:lnTo>
                    <a:pt x="0" y="5867"/>
                  </a:lnTo>
                  <a:lnTo>
                    <a:pt x="1904" y="13208"/>
                  </a:lnTo>
                  <a:lnTo>
                    <a:pt x="5218" y="15303"/>
                  </a:lnTo>
                  <a:lnTo>
                    <a:pt x="10782" y="15201"/>
                  </a:lnTo>
                  <a:lnTo>
                    <a:pt x="16497" y="13715"/>
                  </a:lnTo>
                  <a:lnTo>
                    <a:pt x="19531" y="9423"/>
                  </a:lnTo>
                  <a:lnTo>
                    <a:pt x="17652" y="2108"/>
                  </a:lnTo>
                  <a:lnTo>
                    <a:pt x="143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4725465" y="3473602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13601" y="0"/>
                  </a:moveTo>
                  <a:lnTo>
                    <a:pt x="6324" y="0"/>
                  </a:lnTo>
                  <a:lnTo>
                    <a:pt x="2222" y="1904"/>
                  </a:lnTo>
                  <a:lnTo>
                    <a:pt x="0" y="8495"/>
                  </a:lnTo>
                  <a:lnTo>
                    <a:pt x="6095" y="21995"/>
                  </a:lnTo>
                  <a:lnTo>
                    <a:pt x="14096" y="21971"/>
                  </a:lnTo>
                  <a:lnTo>
                    <a:pt x="21742" y="21220"/>
                  </a:lnTo>
                  <a:lnTo>
                    <a:pt x="22745" y="10273"/>
                  </a:lnTo>
                  <a:lnTo>
                    <a:pt x="16763" y="1078"/>
                  </a:lnTo>
                  <a:lnTo>
                    <a:pt x="13601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4852581" y="3316046"/>
              <a:ext cx="116205" cy="85725"/>
            </a:xfrm>
            <a:custGeom>
              <a:avLst/>
              <a:gdLst/>
              <a:ahLst/>
              <a:cxnLst/>
              <a:rect l="l" t="t" r="r" b="b"/>
              <a:pathLst>
                <a:path w="116204" h="85725">
                  <a:moveTo>
                    <a:pt x="21488" y="7239"/>
                  </a:moveTo>
                  <a:lnTo>
                    <a:pt x="13982" y="0"/>
                  </a:lnTo>
                  <a:lnTo>
                    <a:pt x="9398" y="0"/>
                  </a:lnTo>
                  <a:lnTo>
                    <a:pt x="8204" y="190"/>
                  </a:lnTo>
                  <a:lnTo>
                    <a:pt x="4622" y="3467"/>
                  </a:lnTo>
                  <a:lnTo>
                    <a:pt x="1409" y="9588"/>
                  </a:lnTo>
                  <a:lnTo>
                    <a:pt x="0" y="16535"/>
                  </a:lnTo>
                  <a:lnTo>
                    <a:pt x="1854" y="22263"/>
                  </a:lnTo>
                  <a:lnTo>
                    <a:pt x="3314" y="23914"/>
                  </a:lnTo>
                  <a:lnTo>
                    <a:pt x="5092" y="24612"/>
                  </a:lnTo>
                  <a:lnTo>
                    <a:pt x="11849" y="24612"/>
                  </a:lnTo>
                  <a:lnTo>
                    <a:pt x="17272" y="19812"/>
                  </a:lnTo>
                  <a:lnTo>
                    <a:pt x="21488" y="7239"/>
                  </a:lnTo>
                  <a:close/>
                </a:path>
                <a:path w="116204" h="85725">
                  <a:moveTo>
                    <a:pt x="36563" y="72288"/>
                  </a:moveTo>
                  <a:lnTo>
                    <a:pt x="36093" y="60325"/>
                  </a:lnTo>
                  <a:lnTo>
                    <a:pt x="32169" y="55689"/>
                  </a:lnTo>
                  <a:lnTo>
                    <a:pt x="27127" y="55702"/>
                  </a:lnTo>
                  <a:lnTo>
                    <a:pt x="22301" y="55930"/>
                  </a:lnTo>
                  <a:lnTo>
                    <a:pt x="18580" y="61036"/>
                  </a:lnTo>
                  <a:lnTo>
                    <a:pt x="19050" y="72986"/>
                  </a:lnTo>
                  <a:lnTo>
                    <a:pt x="22948" y="77622"/>
                  </a:lnTo>
                  <a:lnTo>
                    <a:pt x="32842" y="77393"/>
                  </a:lnTo>
                  <a:lnTo>
                    <a:pt x="36563" y="72288"/>
                  </a:lnTo>
                  <a:close/>
                </a:path>
                <a:path w="116204" h="85725">
                  <a:moveTo>
                    <a:pt x="51384" y="16459"/>
                  </a:moveTo>
                  <a:lnTo>
                    <a:pt x="51003" y="7124"/>
                  </a:lnTo>
                  <a:lnTo>
                    <a:pt x="47942" y="3505"/>
                  </a:lnTo>
                  <a:lnTo>
                    <a:pt x="44018" y="3505"/>
                  </a:lnTo>
                  <a:lnTo>
                    <a:pt x="40233" y="3695"/>
                  </a:lnTo>
                  <a:lnTo>
                    <a:pt x="37338" y="7670"/>
                  </a:lnTo>
                  <a:lnTo>
                    <a:pt x="37706" y="17005"/>
                  </a:lnTo>
                  <a:lnTo>
                    <a:pt x="40767" y="20624"/>
                  </a:lnTo>
                  <a:lnTo>
                    <a:pt x="48463" y="20434"/>
                  </a:lnTo>
                  <a:lnTo>
                    <a:pt x="51384" y="16459"/>
                  </a:lnTo>
                  <a:close/>
                </a:path>
                <a:path w="116204" h="85725">
                  <a:moveTo>
                    <a:pt x="91706" y="19215"/>
                  </a:moveTo>
                  <a:lnTo>
                    <a:pt x="91249" y="7721"/>
                  </a:lnTo>
                  <a:lnTo>
                    <a:pt x="87490" y="3276"/>
                  </a:lnTo>
                  <a:lnTo>
                    <a:pt x="82651" y="3289"/>
                  </a:lnTo>
                  <a:lnTo>
                    <a:pt x="78028" y="3505"/>
                  </a:lnTo>
                  <a:lnTo>
                    <a:pt x="74447" y="8394"/>
                  </a:lnTo>
                  <a:lnTo>
                    <a:pt x="74904" y="19888"/>
                  </a:lnTo>
                  <a:lnTo>
                    <a:pt x="78663" y="24345"/>
                  </a:lnTo>
                  <a:lnTo>
                    <a:pt x="88125" y="24104"/>
                  </a:lnTo>
                  <a:lnTo>
                    <a:pt x="91706" y="19215"/>
                  </a:lnTo>
                  <a:close/>
                </a:path>
                <a:path w="116204" h="85725">
                  <a:moveTo>
                    <a:pt x="115620" y="80010"/>
                  </a:moveTo>
                  <a:lnTo>
                    <a:pt x="115138" y="68046"/>
                  </a:lnTo>
                  <a:lnTo>
                    <a:pt x="111213" y="63411"/>
                  </a:lnTo>
                  <a:lnTo>
                    <a:pt x="106172" y="63423"/>
                  </a:lnTo>
                  <a:lnTo>
                    <a:pt x="101358" y="63652"/>
                  </a:lnTo>
                  <a:lnTo>
                    <a:pt x="97637" y="68757"/>
                  </a:lnTo>
                  <a:lnTo>
                    <a:pt x="98094" y="80721"/>
                  </a:lnTo>
                  <a:lnTo>
                    <a:pt x="102031" y="85369"/>
                  </a:lnTo>
                  <a:lnTo>
                    <a:pt x="111899" y="85102"/>
                  </a:lnTo>
                  <a:lnTo>
                    <a:pt x="115620" y="8001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4632045" y="3076968"/>
              <a:ext cx="50800" cy="72390"/>
            </a:xfrm>
            <a:custGeom>
              <a:avLst/>
              <a:gdLst/>
              <a:ahLst/>
              <a:cxnLst/>
              <a:rect l="l" t="t" r="r" b="b"/>
              <a:pathLst>
                <a:path w="50800" h="72389">
                  <a:moveTo>
                    <a:pt x="16738" y="18249"/>
                  </a:moveTo>
                  <a:lnTo>
                    <a:pt x="14439" y="11518"/>
                  </a:lnTo>
                  <a:lnTo>
                    <a:pt x="11861" y="9537"/>
                  </a:lnTo>
                  <a:lnTo>
                    <a:pt x="9245" y="9537"/>
                  </a:lnTo>
                  <a:lnTo>
                    <a:pt x="7632" y="9804"/>
                  </a:lnTo>
                  <a:lnTo>
                    <a:pt x="4533" y="10858"/>
                  </a:lnTo>
                  <a:lnTo>
                    <a:pt x="3073" y="14706"/>
                  </a:lnTo>
                  <a:lnTo>
                    <a:pt x="5359" y="21424"/>
                  </a:lnTo>
                  <a:lnTo>
                    <a:pt x="7950" y="23393"/>
                  </a:lnTo>
                  <a:lnTo>
                    <a:pt x="11645" y="23317"/>
                  </a:lnTo>
                  <a:lnTo>
                    <a:pt x="15252" y="22072"/>
                  </a:lnTo>
                  <a:lnTo>
                    <a:pt x="16738" y="18249"/>
                  </a:lnTo>
                  <a:close/>
                </a:path>
                <a:path w="50800" h="72389">
                  <a:moveTo>
                    <a:pt x="17500" y="65773"/>
                  </a:moveTo>
                  <a:lnTo>
                    <a:pt x="14554" y="57162"/>
                  </a:lnTo>
                  <a:lnTo>
                    <a:pt x="11252" y="54622"/>
                  </a:lnTo>
                  <a:lnTo>
                    <a:pt x="7912" y="54622"/>
                  </a:lnTo>
                  <a:lnTo>
                    <a:pt x="5842" y="54965"/>
                  </a:lnTo>
                  <a:lnTo>
                    <a:pt x="1879" y="56324"/>
                  </a:lnTo>
                  <a:lnTo>
                    <a:pt x="0" y="61226"/>
                  </a:lnTo>
                  <a:lnTo>
                    <a:pt x="2921" y="69837"/>
                  </a:lnTo>
                  <a:lnTo>
                    <a:pt x="6235" y="72377"/>
                  </a:lnTo>
                  <a:lnTo>
                    <a:pt x="10972" y="72263"/>
                  </a:lnTo>
                  <a:lnTo>
                    <a:pt x="15595" y="70675"/>
                  </a:lnTo>
                  <a:lnTo>
                    <a:pt x="17500" y="65773"/>
                  </a:lnTo>
                  <a:close/>
                </a:path>
                <a:path w="50800" h="72389">
                  <a:moveTo>
                    <a:pt x="50761" y="10706"/>
                  </a:moveTo>
                  <a:lnTo>
                    <a:pt x="47929" y="2425"/>
                  </a:lnTo>
                  <a:lnTo>
                    <a:pt x="44754" y="0"/>
                  </a:lnTo>
                  <a:lnTo>
                    <a:pt x="41554" y="0"/>
                  </a:lnTo>
                  <a:lnTo>
                    <a:pt x="39560" y="330"/>
                  </a:lnTo>
                  <a:lnTo>
                    <a:pt x="35763" y="1625"/>
                  </a:lnTo>
                  <a:lnTo>
                    <a:pt x="33959" y="6337"/>
                  </a:lnTo>
                  <a:lnTo>
                    <a:pt x="36766" y="14592"/>
                  </a:lnTo>
                  <a:lnTo>
                    <a:pt x="39954" y="17030"/>
                  </a:lnTo>
                  <a:lnTo>
                    <a:pt x="44488" y="16929"/>
                  </a:lnTo>
                  <a:lnTo>
                    <a:pt x="48933" y="15417"/>
                  </a:lnTo>
                  <a:lnTo>
                    <a:pt x="50761" y="10706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4738622" y="3049789"/>
              <a:ext cx="21590" cy="17780"/>
            </a:xfrm>
            <a:custGeom>
              <a:avLst/>
              <a:gdLst/>
              <a:ahLst/>
              <a:cxnLst/>
              <a:rect l="l" t="t" r="r" b="b"/>
              <a:pathLst>
                <a:path w="21589" h="17780">
                  <a:moveTo>
                    <a:pt x="14452" y="0"/>
                  </a:moveTo>
                  <a:lnTo>
                    <a:pt x="10121" y="0"/>
                  </a:lnTo>
                  <a:lnTo>
                    <a:pt x="0" y="6324"/>
                  </a:lnTo>
                  <a:lnTo>
                    <a:pt x="1917" y="16001"/>
                  </a:lnTo>
                  <a:lnTo>
                    <a:pt x="5118" y="17576"/>
                  </a:lnTo>
                  <a:lnTo>
                    <a:pt x="10617" y="17475"/>
                  </a:lnTo>
                  <a:lnTo>
                    <a:pt x="11569" y="17259"/>
                  </a:lnTo>
                  <a:lnTo>
                    <a:pt x="18897" y="12395"/>
                  </a:lnTo>
                  <a:lnTo>
                    <a:pt x="21159" y="7747"/>
                  </a:lnTo>
                  <a:lnTo>
                    <a:pt x="18376" y="800"/>
                  </a:lnTo>
                  <a:lnTo>
                    <a:pt x="1445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4750192" y="3062173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327" y="0"/>
                  </a:moveTo>
                  <a:lnTo>
                    <a:pt x="0" y="4875"/>
                  </a:lnTo>
                  <a:lnTo>
                    <a:pt x="2006" y="4432"/>
                  </a:lnTo>
                  <a:lnTo>
                    <a:pt x="3949" y="3556"/>
                  </a:lnTo>
                  <a:lnTo>
                    <a:pt x="6299" y="1650"/>
                  </a:lnTo>
                  <a:lnTo>
                    <a:pt x="6908" y="862"/>
                  </a:lnTo>
                  <a:lnTo>
                    <a:pt x="7327" y="0"/>
                  </a:lnTo>
                  <a:close/>
                </a:path>
              </a:pathLst>
            </a:custGeom>
            <a:solidFill>
              <a:srgbClr val="B265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4727600" y="3004704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4342" y="0"/>
                  </a:moveTo>
                  <a:lnTo>
                    <a:pt x="2970" y="965"/>
                  </a:lnTo>
                  <a:lnTo>
                    <a:pt x="292" y="5245"/>
                  </a:lnTo>
                  <a:lnTo>
                    <a:pt x="0" y="8432"/>
                  </a:lnTo>
                  <a:lnTo>
                    <a:pt x="3707" y="10731"/>
                  </a:lnTo>
                  <a:lnTo>
                    <a:pt x="4850" y="11036"/>
                  </a:lnTo>
                  <a:lnTo>
                    <a:pt x="6476" y="11023"/>
                  </a:lnTo>
                  <a:lnTo>
                    <a:pt x="6361" y="25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4733962" y="3004731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0" y="0"/>
                  </a:moveTo>
                  <a:lnTo>
                    <a:pt x="114" y="10998"/>
                  </a:lnTo>
                  <a:lnTo>
                    <a:pt x="1751" y="10844"/>
                  </a:lnTo>
                  <a:lnTo>
                    <a:pt x="3275" y="10020"/>
                  </a:lnTo>
                  <a:lnTo>
                    <a:pt x="5802" y="5980"/>
                  </a:lnTo>
                  <a:lnTo>
                    <a:pt x="4913" y="2513"/>
                  </a:lnTo>
                  <a:lnTo>
                    <a:pt x="1459" y="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4820069" y="3051568"/>
              <a:ext cx="15240" cy="20320"/>
            </a:xfrm>
            <a:custGeom>
              <a:avLst/>
              <a:gdLst/>
              <a:ahLst/>
              <a:cxnLst/>
              <a:rect l="l" t="t" r="r" b="b"/>
              <a:pathLst>
                <a:path w="15239" h="20319">
                  <a:moveTo>
                    <a:pt x="10337" y="927"/>
                  </a:moveTo>
                  <a:lnTo>
                    <a:pt x="8839" y="304"/>
                  </a:lnTo>
                  <a:lnTo>
                    <a:pt x="7213" y="0"/>
                  </a:lnTo>
                  <a:lnTo>
                    <a:pt x="3721" y="0"/>
                  </a:lnTo>
                  <a:lnTo>
                    <a:pt x="1955" y="546"/>
                  </a:lnTo>
                  <a:lnTo>
                    <a:pt x="419" y="2514"/>
                  </a:lnTo>
                  <a:lnTo>
                    <a:pt x="25" y="4318"/>
                  </a:lnTo>
                  <a:lnTo>
                    <a:pt x="0" y="6464"/>
                  </a:lnTo>
                  <a:lnTo>
                    <a:pt x="3479" y="4495"/>
                  </a:lnTo>
                  <a:lnTo>
                    <a:pt x="6921" y="2641"/>
                  </a:lnTo>
                  <a:lnTo>
                    <a:pt x="10337" y="927"/>
                  </a:lnTo>
                  <a:close/>
                </a:path>
                <a:path w="15239" h="20319">
                  <a:moveTo>
                    <a:pt x="15240" y="11696"/>
                  </a:moveTo>
                  <a:lnTo>
                    <a:pt x="11226" y="13385"/>
                  </a:lnTo>
                  <a:lnTo>
                    <a:pt x="7150" y="15201"/>
                  </a:lnTo>
                  <a:lnTo>
                    <a:pt x="2997" y="17157"/>
                  </a:lnTo>
                  <a:lnTo>
                    <a:pt x="3898" y="18326"/>
                  </a:lnTo>
                  <a:lnTo>
                    <a:pt x="5016" y="19177"/>
                  </a:lnTo>
                  <a:lnTo>
                    <a:pt x="6883" y="19634"/>
                  </a:lnTo>
                  <a:lnTo>
                    <a:pt x="7391" y="19697"/>
                  </a:lnTo>
                  <a:lnTo>
                    <a:pt x="11709" y="19697"/>
                  </a:lnTo>
                  <a:lnTo>
                    <a:pt x="14439" y="15951"/>
                  </a:lnTo>
                  <a:lnTo>
                    <a:pt x="15240" y="11696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4820029" y="3052494"/>
              <a:ext cx="15875" cy="16510"/>
            </a:xfrm>
            <a:custGeom>
              <a:avLst/>
              <a:gdLst/>
              <a:ahLst/>
              <a:cxnLst/>
              <a:rect l="l" t="t" r="r" b="b"/>
              <a:pathLst>
                <a:path w="15875" h="16510">
                  <a:moveTo>
                    <a:pt x="10374" y="0"/>
                  </a:moveTo>
                  <a:lnTo>
                    <a:pt x="63" y="5537"/>
                  </a:lnTo>
                  <a:lnTo>
                    <a:pt x="0" y="9067"/>
                  </a:lnTo>
                  <a:lnTo>
                    <a:pt x="938" y="13512"/>
                  </a:lnTo>
                  <a:lnTo>
                    <a:pt x="3048" y="16230"/>
                  </a:lnTo>
                  <a:lnTo>
                    <a:pt x="15289" y="10769"/>
                  </a:lnTo>
                  <a:lnTo>
                    <a:pt x="15659" y="8915"/>
                  </a:lnTo>
                  <a:lnTo>
                    <a:pt x="15646" y="6972"/>
                  </a:lnTo>
                  <a:lnTo>
                    <a:pt x="14592" y="2666"/>
                  </a:lnTo>
                  <a:lnTo>
                    <a:pt x="12649" y="952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4691293" y="3159772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5">
                  <a:moveTo>
                    <a:pt x="16836" y="0"/>
                  </a:moveTo>
                  <a:lnTo>
                    <a:pt x="10460" y="138"/>
                  </a:lnTo>
                  <a:lnTo>
                    <a:pt x="6164" y="3484"/>
                  </a:lnTo>
                  <a:lnTo>
                    <a:pt x="2068" y="9987"/>
                  </a:lnTo>
                  <a:lnTo>
                    <a:pt x="0" y="17519"/>
                  </a:lnTo>
                  <a:lnTo>
                    <a:pt x="1774" y="23950"/>
                  </a:lnTo>
                  <a:lnTo>
                    <a:pt x="3501" y="26033"/>
                  </a:lnTo>
                  <a:lnTo>
                    <a:pt x="5736" y="26924"/>
                  </a:lnTo>
                  <a:lnTo>
                    <a:pt x="13585" y="26924"/>
                  </a:lnTo>
                  <a:lnTo>
                    <a:pt x="19795" y="22147"/>
                  </a:lnTo>
                  <a:lnTo>
                    <a:pt x="25396" y="8672"/>
                  </a:lnTo>
                  <a:lnTo>
                    <a:pt x="16836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4510361" y="3068307"/>
              <a:ext cx="22225" cy="23495"/>
            </a:xfrm>
            <a:custGeom>
              <a:avLst/>
              <a:gdLst/>
              <a:ahLst/>
              <a:cxnLst/>
              <a:rect l="l" t="t" r="r" b="b"/>
              <a:pathLst>
                <a:path w="22225" h="23494">
                  <a:moveTo>
                    <a:pt x="14443" y="0"/>
                  </a:moveTo>
                  <a:lnTo>
                    <a:pt x="8970" y="126"/>
                  </a:lnTo>
                  <a:lnTo>
                    <a:pt x="5276" y="2992"/>
                  </a:lnTo>
                  <a:lnTo>
                    <a:pt x="1767" y="8563"/>
                  </a:lnTo>
                  <a:lnTo>
                    <a:pt x="0" y="15019"/>
                  </a:lnTo>
                  <a:lnTo>
                    <a:pt x="1527" y="20535"/>
                  </a:lnTo>
                  <a:lnTo>
                    <a:pt x="3013" y="22313"/>
                  </a:lnTo>
                  <a:lnTo>
                    <a:pt x="4918" y="23075"/>
                  </a:lnTo>
                  <a:lnTo>
                    <a:pt x="11649" y="23075"/>
                  </a:lnTo>
                  <a:lnTo>
                    <a:pt x="16971" y="18986"/>
                  </a:lnTo>
                  <a:lnTo>
                    <a:pt x="21771" y="7429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4494009" y="3135871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89" h="19050">
                  <a:moveTo>
                    <a:pt x="6045" y="0"/>
                  </a:moveTo>
                  <a:lnTo>
                    <a:pt x="4470" y="1713"/>
                  </a:lnTo>
                  <a:lnTo>
                    <a:pt x="570" y="7974"/>
                  </a:lnTo>
                  <a:lnTo>
                    <a:pt x="0" y="14286"/>
                  </a:lnTo>
                  <a:lnTo>
                    <a:pt x="6324" y="18237"/>
                  </a:lnTo>
                  <a:lnTo>
                    <a:pt x="8445" y="19010"/>
                  </a:lnTo>
                  <a:lnTo>
                    <a:pt x="604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4500790" y="3142259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0" y="0"/>
                  </a:moveTo>
                  <a:lnTo>
                    <a:pt x="800" y="6348"/>
                  </a:lnTo>
                  <a:lnTo>
                    <a:pt x="1651" y="12611"/>
                  </a:lnTo>
                  <a:lnTo>
                    <a:pt x="800" y="6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4500029" y="3043859"/>
              <a:ext cx="64769" cy="111760"/>
            </a:xfrm>
            <a:custGeom>
              <a:avLst/>
              <a:gdLst/>
              <a:ahLst/>
              <a:cxnLst/>
              <a:rect l="l" t="t" r="r" b="b"/>
              <a:pathLst>
                <a:path w="64770" h="111760">
                  <a:moveTo>
                    <a:pt x="18072" y="101485"/>
                  </a:moveTo>
                  <a:lnTo>
                    <a:pt x="16344" y="94615"/>
                  </a:lnTo>
                  <a:lnTo>
                    <a:pt x="9131" y="90119"/>
                  </a:lnTo>
                  <a:lnTo>
                    <a:pt x="7353" y="89573"/>
                  </a:lnTo>
                  <a:lnTo>
                    <a:pt x="3581" y="89573"/>
                  </a:lnTo>
                  <a:lnTo>
                    <a:pt x="1663" y="90436"/>
                  </a:lnTo>
                  <a:lnTo>
                    <a:pt x="0" y="92011"/>
                  </a:lnTo>
                  <a:lnTo>
                    <a:pt x="2400" y="111010"/>
                  </a:lnTo>
                  <a:lnTo>
                    <a:pt x="4635" y="111493"/>
                  </a:lnTo>
                  <a:lnTo>
                    <a:pt x="9398" y="111493"/>
                  </a:lnTo>
                  <a:lnTo>
                    <a:pt x="12877" y="109816"/>
                  </a:lnTo>
                  <a:lnTo>
                    <a:pt x="18072" y="101485"/>
                  </a:lnTo>
                  <a:close/>
                </a:path>
                <a:path w="64770" h="111760">
                  <a:moveTo>
                    <a:pt x="64566" y="8699"/>
                  </a:moveTo>
                  <a:lnTo>
                    <a:pt x="62268" y="1981"/>
                  </a:lnTo>
                  <a:lnTo>
                    <a:pt x="59664" y="0"/>
                  </a:lnTo>
                  <a:lnTo>
                    <a:pt x="57061" y="0"/>
                  </a:lnTo>
                  <a:lnTo>
                    <a:pt x="55460" y="266"/>
                  </a:lnTo>
                  <a:lnTo>
                    <a:pt x="52374" y="1320"/>
                  </a:lnTo>
                  <a:lnTo>
                    <a:pt x="50888" y="5156"/>
                  </a:lnTo>
                  <a:lnTo>
                    <a:pt x="53187" y="11874"/>
                  </a:lnTo>
                  <a:lnTo>
                    <a:pt x="55765" y="13855"/>
                  </a:lnTo>
                  <a:lnTo>
                    <a:pt x="59461" y="13779"/>
                  </a:lnTo>
                  <a:lnTo>
                    <a:pt x="63080" y="12534"/>
                  </a:lnTo>
                  <a:lnTo>
                    <a:pt x="64566" y="869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4534217" y="32162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019" y="0"/>
                  </a:moveTo>
                  <a:lnTo>
                    <a:pt x="5524" y="12"/>
                  </a:lnTo>
                  <a:lnTo>
                    <a:pt x="5029" y="101"/>
                  </a:lnTo>
                  <a:lnTo>
                    <a:pt x="1460" y="1308"/>
                  </a:lnTo>
                  <a:lnTo>
                    <a:pt x="0" y="5156"/>
                  </a:lnTo>
                  <a:lnTo>
                    <a:pt x="1968" y="10985"/>
                  </a:lnTo>
                  <a:lnTo>
                    <a:pt x="3467" y="12611"/>
                  </a:lnTo>
                  <a:lnTo>
                    <a:pt x="5207" y="13373"/>
                  </a:lnTo>
                  <a:lnTo>
                    <a:pt x="5715" y="4470"/>
                  </a:lnTo>
                  <a:lnTo>
                    <a:pt x="6019" y="0"/>
                  </a:lnTo>
                  <a:close/>
                </a:path>
                <a:path w="13970" h="13969">
                  <a:moveTo>
                    <a:pt x="13652" y="8699"/>
                  </a:moveTo>
                  <a:lnTo>
                    <a:pt x="11633" y="2781"/>
                  </a:lnTo>
                  <a:lnTo>
                    <a:pt x="10033" y="1117"/>
                  </a:lnTo>
                  <a:lnTo>
                    <a:pt x="8191" y="393"/>
                  </a:lnTo>
                  <a:lnTo>
                    <a:pt x="8178" y="13804"/>
                  </a:lnTo>
                  <a:lnTo>
                    <a:pt x="8483" y="13766"/>
                  </a:lnTo>
                  <a:lnTo>
                    <a:pt x="9093" y="13601"/>
                  </a:lnTo>
                  <a:lnTo>
                    <a:pt x="12192" y="12534"/>
                  </a:lnTo>
                  <a:lnTo>
                    <a:pt x="13652" y="8699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4539448" y="3216262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70" h="13969">
                  <a:moveTo>
                    <a:pt x="825" y="0"/>
                  </a:moveTo>
                  <a:lnTo>
                    <a:pt x="506" y="4470"/>
                  </a:lnTo>
                  <a:lnTo>
                    <a:pt x="0" y="13373"/>
                  </a:lnTo>
                  <a:lnTo>
                    <a:pt x="520" y="447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4539462" y="3216262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69">
                  <a:moveTo>
                    <a:pt x="1624" y="0"/>
                  </a:moveTo>
                  <a:lnTo>
                    <a:pt x="811" y="0"/>
                  </a:lnTo>
                  <a:lnTo>
                    <a:pt x="0" y="13385"/>
                  </a:lnTo>
                  <a:lnTo>
                    <a:pt x="1471" y="13868"/>
                  </a:lnTo>
                  <a:lnTo>
                    <a:pt x="2957" y="13817"/>
                  </a:lnTo>
                  <a:lnTo>
                    <a:pt x="2970" y="392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4416003" y="3013583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19">
                  <a:moveTo>
                    <a:pt x="15773" y="0"/>
                  </a:moveTo>
                  <a:lnTo>
                    <a:pt x="7773" y="0"/>
                  </a:lnTo>
                  <a:lnTo>
                    <a:pt x="6440" y="317"/>
                  </a:lnTo>
                  <a:lnTo>
                    <a:pt x="5474" y="1015"/>
                  </a:lnTo>
                  <a:lnTo>
                    <a:pt x="1985" y="6496"/>
                  </a:lnTo>
                  <a:lnTo>
                    <a:pt x="0" y="15444"/>
                  </a:lnTo>
                  <a:lnTo>
                    <a:pt x="708" y="24738"/>
                  </a:lnTo>
                  <a:lnTo>
                    <a:pt x="5297" y="31254"/>
                  </a:lnTo>
                  <a:lnTo>
                    <a:pt x="6922" y="32219"/>
                  </a:lnTo>
                  <a:lnTo>
                    <a:pt x="8586" y="32651"/>
                  </a:lnTo>
                  <a:lnTo>
                    <a:pt x="17805" y="32651"/>
                  </a:lnTo>
                  <a:lnTo>
                    <a:pt x="24752" y="23291"/>
                  </a:lnTo>
                  <a:lnTo>
                    <a:pt x="25615" y="5880"/>
                  </a:lnTo>
                  <a:lnTo>
                    <a:pt x="15773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4603418" y="3092156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2318" y="0"/>
                  </a:moveTo>
                  <a:lnTo>
                    <a:pt x="8267" y="0"/>
                  </a:lnTo>
                  <a:lnTo>
                    <a:pt x="6489" y="203"/>
                  </a:lnTo>
                  <a:lnTo>
                    <a:pt x="2679" y="2895"/>
                  </a:lnTo>
                  <a:lnTo>
                    <a:pt x="0" y="16141"/>
                  </a:lnTo>
                  <a:lnTo>
                    <a:pt x="6781" y="20142"/>
                  </a:lnTo>
                  <a:lnTo>
                    <a:pt x="7823" y="20407"/>
                  </a:lnTo>
                  <a:lnTo>
                    <a:pt x="13588" y="20407"/>
                  </a:lnTo>
                  <a:lnTo>
                    <a:pt x="17919" y="14565"/>
                  </a:lnTo>
                  <a:lnTo>
                    <a:pt x="18465" y="3681"/>
                  </a:lnTo>
                  <a:lnTo>
                    <a:pt x="12318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4661127" y="31057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80">
                  <a:moveTo>
                    <a:pt x="11264" y="0"/>
                  </a:moveTo>
                  <a:lnTo>
                    <a:pt x="7937" y="0"/>
                  </a:lnTo>
                  <a:lnTo>
                    <a:pt x="5843" y="341"/>
                  </a:lnTo>
                  <a:lnTo>
                    <a:pt x="1892" y="1700"/>
                  </a:lnTo>
                  <a:lnTo>
                    <a:pt x="0" y="6603"/>
                  </a:lnTo>
                  <a:lnTo>
                    <a:pt x="2933" y="15200"/>
                  </a:lnTo>
                  <a:lnTo>
                    <a:pt x="6248" y="17753"/>
                  </a:lnTo>
                  <a:lnTo>
                    <a:pt x="10986" y="17639"/>
                  </a:lnTo>
                  <a:lnTo>
                    <a:pt x="15622" y="16051"/>
                  </a:lnTo>
                  <a:lnTo>
                    <a:pt x="17514" y="11149"/>
                  </a:lnTo>
                  <a:lnTo>
                    <a:pt x="14580" y="2539"/>
                  </a:lnTo>
                  <a:lnTo>
                    <a:pt x="11264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4631334" y="2967658"/>
              <a:ext cx="16510" cy="17780"/>
            </a:xfrm>
            <a:custGeom>
              <a:avLst/>
              <a:gdLst/>
              <a:ahLst/>
              <a:cxnLst/>
              <a:rect l="l" t="t" r="r" b="b"/>
              <a:pathLst>
                <a:path w="16510" h="17780">
                  <a:moveTo>
                    <a:pt x="7619" y="0"/>
                  </a:moveTo>
                  <a:lnTo>
                    <a:pt x="11" y="10782"/>
                  </a:lnTo>
                  <a:lnTo>
                    <a:pt x="0" y="11188"/>
                  </a:lnTo>
                  <a:lnTo>
                    <a:pt x="1332" y="15087"/>
                  </a:lnTo>
                  <a:lnTo>
                    <a:pt x="4634" y="17614"/>
                  </a:lnTo>
                  <a:lnTo>
                    <a:pt x="9371" y="17500"/>
                  </a:lnTo>
                  <a:lnTo>
                    <a:pt x="13994" y="15925"/>
                  </a:lnTo>
                  <a:lnTo>
                    <a:pt x="15886" y="11023"/>
                  </a:lnTo>
                  <a:lnTo>
                    <a:pt x="13119" y="2921"/>
                  </a:lnTo>
                  <a:lnTo>
                    <a:pt x="10476" y="571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4631550" y="2967658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20" h="10794">
                  <a:moveTo>
                    <a:pt x="7402" y="0"/>
                  </a:moveTo>
                  <a:lnTo>
                    <a:pt x="0" y="10491"/>
                  </a:lnTo>
                  <a:lnTo>
                    <a:pt x="7402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4629796" y="2967520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30">
                  <a:moveTo>
                    <a:pt x="7835" y="0"/>
                  </a:moveTo>
                  <a:lnTo>
                    <a:pt x="6438" y="114"/>
                  </a:lnTo>
                  <a:lnTo>
                    <a:pt x="1892" y="1676"/>
                  </a:lnTo>
                  <a:lnTo>
                    <a:pt x="0" y="6426"/>
                  </a:lnTo>
                  <a:lnTo>
                    <a:pt x="1447" y="11049"/>
                  </a:lnTo>
                  <a:lnTo>
                    <a:pt x="9156" y="126"/>
                  </a:lnTo>
                  <a:lnTo>
                    <a:pt x="7835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4434559" y="293044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8122" y="0"/>
                  </a:moveTo>
                  <a:lnTo>
                    <a:pt x="10502" y="177"/>
                  </a:lnTo>
                  <a:lnTo>
                    <a:pt x="3047" y="2717"/>
                  </a:lnTo>
                  <a:lnTo>
                    <a:pt x="0" y="10629"/>
                  </a:lnTo>
                  <a:lnTo>
                    <a:pt x="4737" y="24485"/>
                  </a:lnTo>
                  <a:lnTo>
                    <a:pt x="10058" y="28562"/>
                  </a:lnTo>
                  <a:lnTo>
                    <a:pt x="16560" y="28562"/>
                  </a:lnTo>
                  <a:lnTo>
                    <a:pt x="18783" y="28016"/>
                  </a:lnTo>
                  <a:lnTo>
                    <a:pt x="25133" y="25831"/>
                  </a:lnTo>
                  <a:lnTo>
                    <a:pt x="28168" y="17945"/>
                  </a:lnTo>
                  <a:lnTo>
                    <a:pt x="23444" y="4076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4536565" y="29599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8774" y="0"/>
                  </a:moveTo>
                  <a:lnTo>
                    <a:pt x="6172" y="0"/>
                  </a:lnTo>
                  <a:lnTo>
                    <a:pt x="4546" y="266"/>
                  </a:lnTo>
                  <a:lnTo>
                    <a:pt x="1473" y="1320"/>
                  </a:lnTo>
                  <a:lnTo>
                    <a:pt x="0" y="5157"/>
                  </a:lnTo>
                  <a:lnTo>
                    <a:pt x="2284" y="11888"/>
                  </a:lnTo>
                  <a:lnTo>
                    <a:pt x="4875" y="13856"/>
                  </a:lnTo>
                  <a:lnTo>
                    <a:pt x="8572" y="13780"/>
                  </a:lnTo>
                  <a:lnTo>
                    <a:pt x="12179" y="12534"/>
                  </a:lnTo>
                  <a:lnTo>
                    <a:pt x="13652" y="8700"/>
                  </a:lnTo>
                  <a:lnTo>
                    <a:pt x="11366" y="1993"/>
                  </a:lnTo>
                  <a:lnTo>
                    <a:pt x="8774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4636730" y="318499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4">
                  <a:moveTo>
                    <a:pt x="10160" y="0"/>
                  </a:moveTo>
                  <a:lnTo>
                    <a:pt x="5994" y="0"/>
                  </a:lnTo>
                  <a:lnTo>
                    <a:pt x="4343" y="571"/>
                  </a:lnTo>
                  <a:lnTo>
                    <a:pt x="0" y="4559"/>
                  </a:lnTo>
                  <a:lnTo>
                    <a:pt x="253" y="9818"/>
                  </a:lnTo>
                  <a:lnTo>
                    <a:pt x="5587" y="15633"/>
                  </a:lnTo>
                  <a:lnTo>
                    <a:pt x="8178" y="16752"/>
                  </a:lnTo>
                  <a:lnTo>
                    <a:pt x="11925" y="16663"/>
                  </a:lnTo>
                  <a:lnTo>
                    <a:pt x="12547" y="16498"/>
                  </a:lnTo>
                  <a:lnTo>
                    <a:pt x="16560" y="5994"/>
                  </a:lnTo>
                  <a:lnTo>
                    <a:pt x="15506" y="4102"/>
                  </a:lnTo>
                  <a:lnTo>
                    <a:pt x="12763" y="1117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4649303" y="3190989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4">
                  <a:moveTo>
                    <a:pt x="3987" y="0"/>
                  </a:moveTo>
                  <a:lnTo>
                    <a:pt x="0" y="1050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4649303" y="3191027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4000" y="0"/>
                  </a:moveTo>
                  <a:lnTo>
                    <a:pt x="0" y="10464"/>
                  </a:lnTo>
                  <a:lnTo>
                    <a:pt x="990" y="10185"/>
                  </a:lnTo>
                  <a:lnTo>
                    <a:pt x="1917" y="9690"/>
                  </a:lnTo>
                  <a:lnTo>
                    <a:pt x="5054" y="6807"/>
                  </a:lnTo>
                  <a:lnTo>
                    <a:pt x="5461" y="3213"/>
                  </a:lnTo>
                  <a:lnTo>
                    <a:pt x="4000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4771261" y="3187954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4" h="23494">
                  <a:moveTo>
                    <a:pt x="10299" y="0"/>
                  </a:moveTo>
                  <a:lnTo>
                    <a:pt x="8623" y="165"/>
                  </a:lnTo>
                  <a:lnTo>
                    <a:pt x="7823" y="468"/>
                  </a:lnTo>
                  <a:lnTo>
                    <a:pt x="622" y="9423"/>
                  </a:lnTo>
                  <a:lnTo>
                    <a:pt x="0" y="12331"/>
                  </a:lnTo>
                  <a:lnTo>
                    <a:pt x="152" y="19723"/>
                  </a:lnTo>
                  <a:lnTo>
                    <a:pt x="6921" y="23380"/>
                  </a:lnTo>
                  <a:lnTo>
                    <a:pt x="13131" y="23266"/>
                  </a:lnTo>
                  <a:lnTo>
                    <a:pt x="13766" y="23037"/>
                  </a:lnTo>
                  <a:lnTo>
                    <a:pt x="14490" y="12788"/>
                  </a:lnTo>
                  <a:lnTo>
                    <a:pt x="14554" y="19342"/>
                  </a:lnTo>
                  <a:lnTo>
                    <a:pt x="14833" y="22440"/>
                  </a:lnTo>
                  <a:lnTo>
                    <a:pt x="18327" y="19583"/>
                  </a:lnTo>
                  <a:lnTo>
                    <a:pt x="20332" y="4191"/>
                  </a:lnTo>
                  <a:lnTo>
                    <a:pt x="12382" y="241"/>
                  </a:lnTo>
                  <a:lnTo>
                    <a:pt x="10299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4771872" y="3188422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212" y="0"/>
                  </a:moveTo>
                  <a:lnTo>
                    <a:pt x="3884" y="1257"/>
                  </a:lnTo>
                  <a:lnTo>
                    <a:pt x="1154" y="4914"/>
                  </a:lnTo>
                  <a:lnTo>
                    <a:pt x="0" y="8953"/>
                  </a:lnTo>
                  <a:lnTo>
                    <a:pt x="7212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4785028" y="3200754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4">
                  <a:moveTo>
                    <a:pt x="722" y="0"/>
                  </a:moveTo>
                  <a:lnTo>
                    <a:pt x="0" y="10237"/>
                  </a:lnTo>
                  <a:lnTo>
                    <a:pt x="800" y="98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4756226" y="312436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12152" y="0"/>
                  </a:moveTo>
                  <a:lnTo>
                    <a:pt x="6602" y="0"/>
                  </a:lnTo>
                  <a:lnTo>
                    <a:pt x="1662" y="3721"/>
                  </a:lnTo>
                  <a:lnTo>
                    <a:pt x="0" y="15137"/>
                  </a:lnTo>
                  <a:lnTo>
                    <a:pt x="4367" y="20739"/>
                  </a:lnTo>
                  <a:lnTo>
                    <a:pt x="12471" y="21766"/>
                  </a:lnTo>
                  <a:lnTo>
                    <a:pt x="17551" y="21766"/>
                  </a:lnTo>
                  <a:lnTo>
                    <a:pt x="20534" y="18415"/>
                  </a:lnTo>
                  <a:lnTo>
                    <a:pt x="22185" y="7047"/>
                  </a:lnTo>
                  <a:lnTo>
                    <a:pt x="20153" y="1027"/>
                  </a:lnTo>
                  <a:lnTo>
                    <a:pt x="12152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4750865" y="3235463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37" y="0"/>
                  </a:moveTo>
                  <a:lnTo>
                    <a:pt x="4686" y="0"/>
                  </a:lnTo>
                  <a:lnTo>
                    <a:pt x="3390" y="444"/>
                  </a:lnTo>
                  <a:lnTo>
                    <a:pt x="0" y="3568"/>
                  </a:lnTo>
                  <a:lnTo>
                    <a:pt x="190" y="7670"/>
                  </a:lnTo>
                  <a:lnTo>
                    <a:pt x="4368" y="12204"/>
                  </a:lnTo>
                  <a:lnTo>
                    <a:pt x="6400" y="13081"/>
                  </a:lnTo>
                  <a:lnTo>
                    <a:pt x="9651" y="13081"/>
                  </a:lnTo>
                  <a:lnTo>
                    <a:pt x="10934" y="12636"/>
                  </a:lnTo>
                  <a:lnTo>
                    <a:pt x="14325" y="9525"/>
                  </a:lnTo>
                  <a:lnTo>
                    <a:pt x="14147" y="5422"/>
                  </a:lnTo>
                  <a:lnTo>
                    <a:pt x="9969" y="876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4676978" y="3206915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5">
                  <a:moveTo>
                    <a:pt x="8661" y="0"/>
                  </a:moveTo>
                  <a:lnTo>
                    <a:pt x="2578" y="0"/>
                  </a:lnTo>
                  <a:lnTo>
                    <a:pt x="0" y="8647"/>
                  </a:lnTo>
                  <a:lnTo>
                    <a:pt x="3643" y="18186"/>
                  </a:lnTo>
                  <a:lnTo>
                    <a:pt x="7569" y="19685"/>
                  </a:lnTo>
                  <a:lnTo>
                    <a:pt x="13703" y="19685"/>
                  </a:lnTo>
                  <a:lnTo>
                    <a:pt x="16102" y="18834"/>
                  </a:lnTo>
                  <a:lnTo>
                    <a:pt x="18985" y="14032"/>
                  </a:lnTo>
                  <a:lnTo>
                    <a:pt x="16089" y="838"/>
                  </a:lnTo>
                  <a:lnTo>
                    <a:pt x="8661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4797817" y="3306470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50" y="0"/>
                  </a:moveTo>
                  <a:lnTo>
                    <a:pt x="4686" y="0"/>
                  </a:lnTo>
                  <a:lnTo>
                    <a:pt x="3403" y="443"/>
                  </a:lnTo>
                  <a:lnTo>
                    <a:pt x="0" y="3567"/>
                  </a:lnTo>
                  <a:lnTo>
                    <a:pt x="203" y="7682"/>
                  </a:lnTo>
                  <a:lnTo>
                    <a:pt x="4368" y="12203"/>
                  </a:lnTo>
                  <a:lnTo>
                    <a:pt x="6400" y="13081"/>
                  </a:lnTo>
                  <a:lnTo>
                    <a:pt x="9652" y="13081"/>
                  </a:lnTo>
                  <a:lnTo>
                    <a:pt x="10934" y="12635"/>
                  </a:lnTo>
                  <a:lnTo>
                    <a:pt x="14325" y="9512"/>
                  </a:lnTo>
                  <a:lnTo>
                    <a:pt x="14135" y="5410"/>
                  </a:lnTo>
                  <a:lnTo>
                    <a:pt x="9969" y="876"/>
                  </a:lnTo>
                  <a:lnTo>
                    <a:pt x="795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4605147" y="2825089"/>
              <a:ext cx="24765" cy="62230"/>
            </a:xfrm>
            <a:custGeom>
              <a:avLst/>
              <a:gdLst/>
              <a:ahLst/>
              <a:cxnLst/>
              <a:rect l="l" t="t" r="r" b="b"/>
              <a:pathLst>
                <a:path w="24764" h="62230">
                  <a:moveTo>
                    <a:pt x="18084" y="9182"/>
                  </a:moveTo>
                  <a:lnTo>
                    <a:pt x="13766" y="1790"/>
                  </a:lnTo>
                  <a:lnTo>
                    <a:pt x="10718" y="0"/>
                  </a:lnTo>
                  <a:lnTo>
                    <a:pt x="6654" y="0"/>
                  </a:lnTo>
                  <a:lnTo>
                    <a:pt x="5524" y="279"/>
                  </a:lnTo>
                  <a:lnTo>
                    <a:pt x="901" y="2971"/>
                  </a:lnTo>
                  <a:lnTo>
                    <a:pt x="0" y="8166"/>
                  </a:lnTo>
                  <a:lnTo>
                    <a:pt x="4292" y="15544"/>
                  </a:lnTo>
                  <a:lnTo>
                    <a:pt x="7353" y="17348"/>
                  </a:lnTo>
                  <a:lnTo>
                    <a:pt x="11417" y="17348"/>
                  </a:lnTo>
                  <a:lnTo>
                    <a:pt x="12547" y="17068"/>
                  </a:lnTo>
                  <a:lnTo>
                    <a:pt x="17195" y="14376"/>
                  </a:lnTo>
                  <a:lnTo>
                    <a:pt x="18084" y="9182"/>
                  </a:lnTo>
                  <a:close/>
                </a:path>
                <a:path w="24764" h="62230">
                  <a:moveTo>
                    <a:pt x="24180" y="55422"/>
                  </a:moveTo>
                  <a:lnTo>
                    <a:pt x="20828" y="49657"/>
                  </a:lnTo>
                  <a:lnTo>
                    <a:pt x="18453" y="48260"/>
                  </a:lnTo>
                  <a:lnTo>
                    <a:pt x="14401" y="48475"/>
                  </a:lnTo>
                  <a:lnTo>
                    <a:pt x="10769" y="50584"/>
                  </a:lnTo>
                  <a:lnTo>
                    <a:pt x="10083" y="54635"/>
                  </a:lnTo>
                  <a:lnTo>
                    <a:pt x="13423" y="60388"/>
                  </a:lnTo>
                  <a:lnTo>
                    <a:pt x="15798" y="61798"/>
                  </a:lnTo>
                  <a:lnTo>
                    <a:pt x="18973" y="61798"/>
                  </a:lnTo>
                  <a:lnTo>
                    <a:pt x="20662" y="61112"/>
                  </a:lnTo>
                  <a:lnTo>
                    <a:pt x="23482" y="59474"/>
                  </a:lnTo>
                  <a:lnTo>
                    <a:pt x="24180" y="55422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4734317" y="2857652"/>
              <a:ext cx="10795" cy="22860"/>
            </a:xfrm>
            <a:custGeom>
              <a:avLst/>
              <a:gdLst/>
              <a:ahLst/>
              <a:cxnLst/>
              <a:rect l="l" t="t" r="r" b="b"/>
              <a:pathLst>
                <a:path w="10795" h="22860">
                  <a:moveTo>
                    <a:pt x="10706" y="0"/>
                  </a:moveTo>
                  <a:lnTo>
                    <a:pt x="6057" y="862"/>
                  </a:lnTo>
                  <a:lnTo>
                    <a:pt x="1574" y="5969"/>
                  </a:lnTo>
                  <a:lnTo>
                    <a:pt x="0" y="13867"/>
                  </a:lnTo>
                  <a:lnTo>
                    <a:pt x="876" y="16318"/>
                  </a:lnTo>
                  <a:lnTo>
                    <a:pt x="2387" y="18161"/>
                  </a:lnTo>
                  <a:lnTo>
                    <a:pt x="2247" y="17169"/>
                  </a:lnTo>
                  <a:lnTo>
                    <a:pt x="2832" y="18834"/>
                  </a:lnTo>
                  <a:lnTo>
                    <a:pt x="4152" y="20382"/>
                  </a:lnTo>
                  <a:lnTo>
                    <a:pt x="5854" y="21614"/>
                  </a:lnTo>
                  <a:lnTo>
                    <a:pt x="7569" y="22401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4736565" y="2874835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0" y="0"/>
                  </a:moveTo>
                  <a:lnTo>
                    <a:pt x="165" y="1154"/>
                  </a:lnTo>
                  <a:lnTo>
                    <a:pt x="584" y="1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4741875" y="2857525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29" h="23494">
                  <a:moveTo>
                    <a:pt x="5346" y="0"/>
                  </a:moveTo>
                  <a:lnTo>
                    <a:pt x="3135" y="126"/>
                  </a:lnTo>
                  <a:lnTo>
                    <a:pt x="0" y="22529"/>
                  </a:lnTo>
                  <a:lnTo>
                    <a:pt x="2578" y="23444"/>
                  </a:lnTo>
                  <a:lnTo>
                    <a:pt x="5029" y="23317"/>
                  </a:lnTo>
                  <a:lnTo>
                    <a:pt x="7747" y="21945"/>
                  </a:lnTo>
                  <a:lnTo>
                    <a:pt x="10312" y="17081"/>
                  </a:lnTo>
                  <a:lnTo>
                    <a:pt x="11214" y="12114"/>
                  </a:lnTo>
                  <a:lnTo>
                    <a:pt x="8216" y="4329"/>
                  </a:lnTo>
                  <a:lnTo>
                    <a:pt x="6972" y="468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4748860" y="2857995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0" y="0"/>
                  </a:moveTo>
                  <a:lnTo>
                    <a:pt x="2641" y="7747"/>
                  </a:lnTo>
                  <a:lnTo>
                    <a:pt x="4229" y="11645"/>
                  </a:lnTo>
                  <a:lnTo>
                    <a:pt x="4991" y="7518"/>
                  </a:lnTo>
                  <a:lnTo>
                    <a:pt x="4584" y="3301"/>
                  </a:lnTo>
                  <a:lnTo>
                    <a:pt x="646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4740516" y="2803766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1955" y="9766"/>
                  </a:moveTo>
                  <a:lnTo>
                    <a:pt x="1841" y="0"/>
                  </a:lnTo>
                  <a:lnTo>
                    <a:pt x="1143" y="3060"/>
                  </a:lnTo>
                  <a:lnTo>
                    <a:pt x="0" y="8826"/>
                  </a:lnTo>
                  <a:lnTo>
                    <a:pt x="609" y="9194"/>
                  </a:lnTo>
                  <a:lnTo>
                    <a:pt x="1257" y="9499"/>
                  </a:lnTo>
                  <a:lnTo>
                    <a:pt x="1955" y="9766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4742369" y="2792514"/>
              <a:ext cx="13335" cy="22225"/>
            </a:xfrm>
            <a:custGeom>
              <a:avLst/>
              <a:gdLst/>
              <a:ahLst/>
              <a:cxnLst/>
              <a:rect l="l" t="t" r="r" b="b"/>
              <a:pathLst>
                <a:path w="13335" h="22225">
                  <a:moveTo>
                    <a:pt x="2324" y="0"/>
                  </a:moveTo>
                  <a:lnTo>
                    <a:pt x="0" y="11098"/>
                  </a:lnTo>
                  <a:lnTo>
                    <a:pt x="114" y="21017"/>
                  </a:lnTo>
                  <a:lnTo>
                    <a:pt x="2832" y="21804"/>
                  </a:lnTo>
                  <a:lnTo>
                    <a:pt x="6908" y="21804"/>
                  </a:lnTo>
                  <a:lnTo>
                    <a:pt x="9220" y="20407"/>
                  </a:lnTo>
                  <a:lnTo>
                    <a:pt x="10883" y="17945"/>
                  </a:lnTo>
                  <a:lnTo>
                    <a:pt x="13195" y="6515"/>
                  </a:lnTo>
                  <a:lnTo>
                    <a:pt x="12560" y="3962"/>
                  </a:lnTo>
                  <a:lnTo>
                    <a:pt x="10922" y="1840"/>
                  </a:lnTo>
                  <a:lnTo>
                    <a:pt x="6553" y="189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4733758" y="2793187"/>
              <a:ext cx="8890" cy="19685"/>
            </a:xfrm>
            <a:custGeom>
              <a:avLst/>
              <a:gdLst/>
              <a:ahLst/>
              <a:cxnLst/>
              <a:rect l="l" t="t" r="r" b="b"/>
              <a:pathLst>
                <a:path w="8889" h="19685">
                  <a:moveTo>
                    <a:pt x="8116" y="0"/>
                  </a:moveTo>
                  <a:lnTo>
                    <a:pt x="5321" y="1027"/>
                  </a:lnTo>
                  <a:lnTo>
                    <a:pt x="3009" y="3124"/>
                  </a:lnTo>
                  <a:lnTo>
                    <a:pt x="0" y="11074"/>
                  </a:lnTo>
                  <a:lnTo>
                    <a:pt x="2171" y="16648"/>
                  </a:lnTo>
                  <a:lnTo>
                    <a:pt x="6770" y="19418"/>
                  </a:lnTo>
                  <a:lnTo>
                    <a:pt x="8559" y="10452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4741875" y="2792525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818" y="0"/>
                  </a:moveTo>
                  <a:lnTo>
                    <a:pt x="900" y="330"/>
                  </a:lnTo>
                  <a:lnTo>
                    <a:pt x="0" y="660"/>
                  </a:lnTo>
                  <a:lnTo>
                    <a:pt x="481" y="11099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4753316" y="2799029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2247" y="0"/>
                  </a:moveTo>
                  <a:lnTo>
                    <a:pt x="0" y="11341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4753316" y="2799118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273" y="0"/>
                  </a:moveTo>
                  <a:lnTo>
                    <a:pt x="0" y="11239"/>
                  </a:lnTo>
                  <a:lnTo>
                    <a:pt x="1054" y="9409"/>
                  </a:lnTo>
                  <a:lnTo>
                    <a:pt x="2514" y="5510"/>
                  </a:lnTo>
                  <a:lnTo>
                    <a:pt x="2881" y="255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4708104" y="289863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426" y="0"/>
                  </a:moveTo>
                  <a:lnTo>
                    <a:pt x="2451" y="203"/>
                  </a:lnTo>
                  <a:lnTo>
                    <a:pt x="1676" y="635"/>
                  </a:lnTo>
                  <a:lnTo>
                    <a:pt x="0" y="9740"/>
                  </a:lnTo>
                  <a:lnTo>
                    <a:pt x="1397" y="12141"/>
                  </a:lnTo>
                  <a:lnTo>
                    <a:pt x="3784" y="13538"/>
                  </a:lnTo>
                  <a:lnTo>
                    <a:pt x="6959" y="13538"/>
                  </a:lnTo>
                  <a:lnTo>
                    <a:pt x="7848" y="13322"/>
                  </a:lnTo>
                  <a:lnTo>
                    <a:pt x="11455" y="11214"/>
                  </a:lnTo>
                  <a:lnTo>
                    <a:pt x="12141" y="7175"/>
                  </a:lnTo>
                  <a:lnTo>
                    <a:pt x="8801" y="1397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4706199" y="2899257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581" y="0"/>
                  </a:moveTo>
                  <a:lnTo>
                    <a:pt x="1765" y="8851"/>
                  </a:lnTo>
                  <a:lnTo>
                    <a:pt x="0" y="5537"/>
                  </a:lnTo>
                  <a:lnTo>
                    <a:pt x="723" y="1650"/>
                  </a:lnTo>
                  <a:lnTo>
                    <a:pt x="3479" y="62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4494606" y="2808973"/>
              <a:ext cx="20955" cy="32384"/>
            </a:xfrm>
            <a:custGeom>
              <a:avLst/>
              <a:gdLst/>
              <a:ahLst/>
              <a:cxnLst/>
              <a:rect l="l" t="t" r="r" b="b"/>
              <a:pathLst>
                <a:path w="20954" h="32385">
                  <a:moveTo>
                    <a:pt x="4775" y="4991"/>
                  </a:moveTo>
                  <a:lnTo>
                    <a:pt x="1663" y="9080"/>
                  </a:lnTo>
                  <a:lnTo>
                    <a:pt x="0" y="15036"/>
                  </a:lnTo>
                  <a:lnTo>
                    <a:pt x="635" y="20383"/>
                  </a:lnTo>
                  <a:lnTo>
                    <a:pt x="2032" y="15036"/>
                  </a:lnTo>
                  <a:lnTo>
                    <a:pt x="3340" y="10134"/>
                  </a:lnTo>
                  <a:lnTo>
                    <a:pt x="4775" y="4991"/>
                  </a:lnTo>
                  <a:close/>
                </a:path>
                <a:path w="20954" h="32385">
                  <a:moveTo>
                    <a:pt x="20624" y="3048"/>
                  </a:moveTo>
                  <a:lnTo>
                    <a:pt x="19570" y="1930"/>
                  </a:lnTo>
                  <a:lnTo>
                    <a:pt x="18351" y="1079"/>
                  </a:lnTo>
                  <a:lnTo>
                    <a:pt x="15798" y="190"/>
                  </a:lnTo>
                  <a:lnTo>
                    <a:pt x="14693" y="0"/>
                  </a:lnTo>
                  <a:lnTo>
                    <a:pt x="12407" y="0"/>
                  </a:lnTo>
                  <a:lnTo>
                    <a:pt x="11264" y="241"/>
                  </a:lnTo>
                  <a:lnTo>
                    <a:pt x="4787" y="27978"/>
                  </a:lnTo>
                  <a:lnTo>
                    <a:pt x="7721" y="30518"/>
                  </a:lnTo>
                  <a:lnTo>
                    <a:pt x="11760" y="31940"/>
                  </a:lnTo>
                  <a:lnTo>
                    <a:pt x="15341" y="32207"/>
                  </a:lnTo>
                  <a:lnTo>
                    <a:pt x="17881" y="17691"/>
                  </a:lnTo>
                  <a:lnTo>
                    <a:pt x="20624" y="30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4495330" y="2809633"/>
              <a:ext cx="24765" cy="31750"/>
            </a:xfrm>
            <a:custGeom>
              <a:avLst/>
              <a:gdLst/>
              <a:ahLst/>
              <a:cxnLst/>
              <a:rect l="l" t="t" r="r" b="b"/>
              <a:pathLst>
                <a:path w="24764" h="31750">
                  <a:moveTo>
                    <a:pt x="9474" y="0"/>
                  </a:moveTo>
                  <a:lnTo>
                    <a:pt x="7404" y="825"/>
                  </a:lnTo>
                  <a:lnTo>
                    <a:pt x="5562" y="2349"/>
                  </a:lnTo>
                  <a:lnTo>
                    <a:pt x="4064" y="4330"/>
                  </a:lnTo>
                  <a:lnTo>
                    <a:pt x="0" y="20218"/>
                  </a:lnTo>
                  <a:lnTo>
                    <a:pt x="419" y="23139"/>
                  </a:lnTo>
                  <a:lnTo>
                    <a:pt x="1981" y="25514"/>
                  </a:lnTo>
                  <a:lnTo>
                    <a:pt x="4064" y="27317"/>
                  </a:lnTo>
                  <a:lnTo>
                    <a:pt x="9474" y="0"/>
                  </a:lnTo>
                  <a:close/>
                </a:path>
                <a:path w="24764" h="31750">
                  <a:moveTo>
                    <a:pt x="24701" y="17081"/>
                  </a:moveTo>
                  <a:lnTo>
                    <a:pt x="23418" y="8966"/>
                  </a:lnTo>
                  <a:lnTo>
                    <a:pt x="19900" y="2387"/>
                  </a:lnTo>
                  <a:lnTo>
                    <a:pt x="14630" y="31534"/>
                  </a:lnTo>
                  <a:lnTo>
                    <a:pt x="18465" y="31584"/>
                  </a:lnTo>
                  <a:lnTo>
                    <a:pt x="20726" y="30924"/>
                  </a:lnTo>
                  <a:lnTo>
                    <a:pt x="21983" y="29603"/>
                  </a:lnTo>
                  <a:lnTo>
                    <a:pt x="24104" y="24663"/>
                  </a:lnTo>
                  <a:lnTo>
                    <a:pt x="24701" y="1708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4639829" y="2855404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9602" y="0"/>
                  </a:moveTo>
                  <a:lnTo>
                    <a:pt x="3683" y="0"/>
                  </a:lnTo>
                  <a:lnTo>
                    <a:pt x="0" y="7188"/>
                  </a:lnTo>
                  <a:lnTo>
                    <a:pt x="1562" y="17740"/>
                  </a:lnTo>
                  <a:lnTo>
                    <a:pt x="6819" y="20167"/>
                  </a:lnTo>
                  <a:lnTo>
                    <a:pt x="12407" y="20167"/>
                  </a:lnTo>
                  <a:lnTo>
                    <a:pt x="13817" y="19761"/>
                  </a:lnTo>
                  <a:lnTo>
                    <a:pt x="17298" y="16078"/>
                  </a:lnTo>
                  <a:lnTo>
                    <a:pt x="17336" y="2564"/>
                  </a:lnTo>
                  <a:lnTo>
                    <a:pt x="9602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4581728" y="2856179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8889" y="0"/>
                  </a:moveTo>
                  <a:lnTo>
                    <a:pt x="6654" y="0"/>
                  </a:lnTo>
                  <a:lnTo>
                    <a:pt x="5524" y="278"/>
                  </a:lnTo>
                  <a:lnTo>
                    <a:pt x="888" y="2970"/>
                  </a:lnTo>
                  <a:lnTo>
                    <a:pt x="0" y="8166"/>
                  </a:lnTo>
                  <a:lnTo>
                    <a:pt x="3860" y="14808"/>
                  </a:lnTo>
                  <a:lnTo>
                    <a:pt x="5930" y="16395"/>
                  </a:lnTo>
                  <a:lnTo>
                    <a:pt x="8127" y="17030"/>
                  </a:lnTo>
                  <a:lnTo>
                    <a:pt x="11050" y="722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8C7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4590783" y="2856903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1992" y="0"/>
                  </a:moveTo>
                  <a:lnTo>
                    <a:pt x="965" y="5383"/>
                  </a:lnTo>
                  <a:lnTo>
                    <a:pt x="0" y="10833"/>
                  </a:lnTo>
                  <a:lnTo>
                    <a:pt x="976" y="5383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4589856" y="2856903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4">
                  <a:moveTo>
                    <a:pt x="2921" y="0"/>
                  </a:moveTo>
                  <a:lnTo>
                    <a:pt x="0" y="16306"/>
                  </a:lnTo>
                  <a:lnTo>
                    <a:pt x="3262" y="16624"/>
                  </a:lnTo>
                  <a:lnTo>
                    <a:pt x="4405" y="16332"/>
                  </a:lnTo>
                  <a:lnTo>
                    <a:pt x="9041" y="13652"/>
                  </a:lnTo>
                  <a:lnTo>
                    <a:pt x="9930" y="8458"/>
                  </a:lnTo>
                  <a:lnTo>
                    <a:pt x="6299" y="2222"/>
                  </a:lnTo>
                  <a:lnTo>
                    <a:pt x="4686" y="787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4741378" y="2978086"/>
              <a:ext cx="9525" cy="13970"/>
            </a:xfrm>
            <a:custGeom>
              <a:avLst/>
              <a:gdLst/>
              <a:ahLst/>
              <a:cxnLst/>
              <a:rect l="l" t="t" r="r" b="b"/>
              <a:pathLst>
                <a:path w="9525" h="13969">
                  <a:moveTo>
                    <a:pt x="3708" y="0"/>
                  </a:moveTo>
                  <a:lnTo>
                    <a:pt x="1041" y="11"/>
                  </a:lnTo>
                  <a:lnTo>
                    <a:pt x="0" y="12547"/>
                  </a:lnTo>
                  <a:lnTo>
                    <a:pt x="1041" y="13195"/>
                  </a:lnTo>
                  <a:lnTo>
                    <a:pt x="2209" y="13538"/>
                  </a:lnTo>
                  <a:lnTo>
                    <a:pt x="4241" y="13538"/>
                  </a:lnTo>
                  <a:lnTo>
                    <a:pt x="5143" y="13322"/>
                  </a:lnTo>
                  <a:lnTo>
                    <a:pt x="8737" y="11214"/>
                  </a:lnTo>
                  <a:lnTo>
                    <a:pt x="9436" y="7175"/>
                  </a:lnTo>
                  <a:lnTo>
                    <a:pt x="6083" y="1397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4736730" y="2978099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5690" y="0"/>
                  </a:moveTo>
                  <a:lnTo>
                    <a:pt x="4191" y="278"/>
                  </a:lnTo>
                  <a:lnTo>
                    <a:pt x="685" y="2310"/>
                  </a:lnTo>
                  <a:lnTo>
                    <a:pt x="0" y="6361"/>
                  </a:lnTo>
                  <a:lnTo>
                    <a:pt x="2655" y="10933"/>
                  </a:lnTo>
                  <a:lnTo>
                    <a:pt x="3595" y="11887"/>
                  </a:lnTo>
                  <a:lnTo>
                    <a:pt x="4649" y="12533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4810887" y="2902013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5" h="21589">
                  <a:moveTo>
                    <a:pt x="14300" y="215"/>
                  </a:moveTo>
                  <a:lnTo>
                    <a:pt x="9093" y="1866"/>
                  </a:lnTo>
                  <a:lnTo>
                    <a:pt x="0" y="10515"/>
                  </a:lnTo>
                  <a:lnTo>
                    <a:pt x="3721" y="20142"/>
                  </a:lnTo>
                  <a:lnTo>
                    <a:pt x="6629" y="21526"/>
                  </a:lnTo>
                  <a:lnTo>
                    <a:pt x="10515" y="21513"/>
                  </a:lnTo>
                  <a:lnTo>
                    <a:pt x="10833" y="21488"/>
                  </a:lnTo>
                  <a:lnTo>
                    <a:pt x="11976" y="14249"/>
                  </a:lnTo>
                  <a:lnTo>
                    <a:pt x="14300" y="215"/>
                  </a:lnTo>
                  <a:close/>
                </a:path>
                <a:path w="26035" h="21589">
                  <a:moveTo>
                    <a:pt x="25984" y="10756"/>
                  </a:moveTo>
                  <a:lnTo>
                    <a:pt x="20929" y="914"/>
                  </a:lnTo>
                  <a:lnTo>
                    <a:pt x="16510" y="0"/>
                  </a:lnTo>
                  <a:lnTo>
                    <a:pt x="13119" y="14351"/>
                  </a:lnTo>
                  <a:lnTo>
                    <a:pt x="11468" y="21412"/>
                  </a:lnTo>
                  <a:lnTo>
                    <a:pt x="14998" y="20967"/>
                  </a:lnTo>
                  <a:lnTo>
                    <a:pt x="18719" y="19075"/>
                  </a:lnTo>
                  <a:lnTo>
                    <a:pt x="25984" y="1075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4821745" y="2901950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89">
                  <a:moveTo>
                    <a:pt x="5016" y="0"/>
                  </a:moveTo>
                  <a:lnTo>
                    <a:pt x="3467" y="279"/>
                  </a:lnTo>
                  <a:lnTo>
                    <a:pt x="0" y="21551"/>
                  </a:lnTo>
                  <a:lnTo>
                    <a:pt x="621" y="21475"/>
                  </a:lnTo>
                  <a:lnTo>
                    <a:pt x="5676" y="63"/>
                  </a:lnTo>
                  <a:lnTo>
                    <a:pt x="5016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4791581" y="2961703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60" h="19050">
                  <a:moveTo>
                    <a:pt x="1765" y="0"/>
                  </a:moveTo>
                  <a:lnTo>
                    <a:pt x="0" y="18832"/>
                  </a:lnTo>
                  <a:lnTo>
                    <a:pt x="1777" y="18566"/>
                  </a:lnTo>
                  <a:lnTo>
                    <a:pt x="3505" y="17854"/>
                  </a:lnTo>
                  <a:lnTo>
                    <a:pt x="8826" y="13473"/>
                  </a:lnTo>
                  <a:lnTo>
                    <a:pt x="9880" y="8177"/>
                  </a:lnTo>
                  <a:lnTo>
                    <a:pt x="7950" y="36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4793359" y="2961651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10">
                  <a:moveTo>
                    <a:pt x="0" y="0"/>
                  </a:moveTo>
                  <a:lnTo>
                    <a:pt x="4089" y="2552"/>
                  </a:lnTo>
                  <a:lnTo>
                    <a:pt x="6159" y="367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4793384" y="295934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240" y="0"/>
                  </a:moveTo>
                  <a:lnTo>
                    <a:pt x="0" y="2297"/>
                  </a:lnTo>
                  <a:lnTo>
                    <a:pt x="1981" y="3580"/>
                  </a:lnTo>
                  <a:lnTo>
                    <a:pt x="4038" y="4799"/>
                  </a:lnTo>
                  <a:lnTo>
                    <a:pt x="6120" y="5980"/>
                  </a:lnTo>
                  <a:lnTo>
                    <a:pt x="5701" y="5002"/>
                  </a:lnTo>
                  <a:lnTo>
                    <a:pt x="5130" y="4063"/>
                  </a:lnTo>
                  <a:lnTo>
                    <a:pt x="3124" y="1611"/>
                  </a:lnTo>
                  <a:lnTo>
                    <a:pt x="1701" y="57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4777078" y="2962338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6273" y="0"/>
                  </a:moveTo>
                  <a:lnTo>
                    <a:pt x="2082" y="3834"/>
                  </a:lnTo>
                  <a:lnTo>
                    <a:pt x="0" y="9271"/>
                  </a:lnTo>
                  <a:lnTo>
                    <a:pt x="5156" y="15278"/>
                  </a:lnTo>
                  <a:lnTo>
                    <a:pt x="6273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4782234" y="2958998"/>
              <a:ext cx="11430" cy="22225"/>
            </a:xfrm>
            <a:custGeom>
              <a:avLst/>
              <a:gdLst/>
              <a:ahLst/>
              <a:cxnLst/>
              <a:rect l="l" t="t" r="r" b="b"/>
              <a:pathLst>
                <a:path w="11429" h="22225">
                  <a:moveTo>
                    <a:pt x="7137" y="0"/>
                  </a:moveTo>
                  <a:lnTo>
                    <a:pt x="0" y="18629"/>
                  </a:lnTo>
                  <a:lnTo>
                    <a:pt x="2222" y="20598"/>
                  </a:lnTo>
                  <a:lnTo>
                    <a:pt x="5029" y="21652"/>
                  </a:lnTo>
                  <a:lnTo>
                    <a:pt x="8318" y="21652"/>
                  </a:lnTo>
                  <a:lnTo>
                    <a:pt x="9348" y="21537"/>
                  </a:lnTo>
                  <a:lnTo>
                    <a:pt x="10534" y="8420"/>
                  </a:lnTo>
                  <a:lnTo>
                    <a:pt x="11126" y="2627"/>
                  </a:lnTo>
                  <a:lnTo>
                    <a:pt x="8445" y="900"/>
                  </a:lnTo>
                  <a:lnTo>
                    <a:pt x="71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4789373" y="2958833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2462" y="0"/>
                  </a:moveTo>
                  <a:lnTo>
                    <a:pt x="1027" y="0"/>
                  </a:lnTo>
                  <a:lnTo>
                    <a:pt x="519" y="49"/>
                  </a:lnTo>
                  <a:lnTo>
                    <a:pt x="0" y="151"/>
                  </a:lnTo>
                  <a:lnTo>
                    <a:pt x="1308" y="1054"/>
                  </a:lnTo>
                  <a:lnTo>
                    <a:pt x="2640" y="1929"/>
                  </a:lnTo>
                  <a:lnTo>
                    <a:pt x="4013" y="2794"/>
                  </a:lnTo>
                  <a:lnTo>
                    <a:pt x="4253" y="494"/>
                  </a:lnTo>
                  <a:lnTo>
                    <a:pt x="3295" y="15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4643399" y="3346729"/>
              <a:ext cx="27305" cy="54610"/>
            </a:xfrm>
            <a:custGeom>
              <a:avLst/>
              <a:gdLst/>
              <a:ahLst/>
              <a:cxnLst/>
              <a:rect l="l" t="t" r="r" b="b"/>
              <a:pathLst>
                <a:path w="27304" h="54610">
                  <a:moveTo>
                    <a:pt x="16344" y="7213"/>
                  </a:moveTo>
                  <a:lnTo>
                    <a:pt x="11887" y="1282"/>
                  </a:lnTo>
                  <a:lnTo>
                    <a:pt x="9309" y="0"/>
                  </a:lnTo>
                  <a:lnTo>
                    <a:pt x="5588" y="0"/>
                  </a:lnTo>
                  <a:lnTo>
                    <a:pt x="4318" y="381"/>
                  </a:lnTo>
                  <a:lnTo>
                    <a:pt x="254" y="3467"/>
                  </a:lnTo>
                  <a:lnTo>
                    <a:pt x="0" y="8229"/>
                  </a:lnTo>
                  <a:lnTo>
                    <a:pt x="4445" y="14147"/>
                  </a:lnTo>
                  <a:lnTo>
                    <a:pt x="7010" y="15430"/>
                  </a:lnTo>
                  <a:lnTo>
                    <a:pt x="10731" y="15430"/>
                  </a:lnTo>
                  <a:lnTo>
                    <a:pt x="12014" y="15049"/>
                  </a:lnTo>
                  <a:lnTo>
                    <a:pt x="16078" y="11976"/>
                  </a:lnTo>
                  <a:lnTo>
                    <a:pt x="16344" y="7213"/>
                  </a:lnTo>
                  <a:close/>
                </a:path>
                <a:path w="27304" h="54610">
                  <a:moveTo>
                    <a:pt x="26746" y="48158"/>
                  </a:moveTo>
                  <a:lnTo>
                    <a:pt x="23266" y="43522"/>
                  </a:lnTo>
                  <a:lnTo>
                    <a:pt x="21272" y="42532"/>
                  </a:lnTo>
                  <a:lnTo>
                    <a:pt x="18364" y="42532"/>
                  </a:lnTo>
                  <a:lnTo>
                    <a:pt x="17373" y="42837"/>
                  </a:lnTo>
                  <a:lnTo>
                    <a:pt x="14173" y="45224"/>
                  </a:lnTo>
                  <a:lnTo>
                    <a:pt x="13982" y="48945"/>
                  </a:lnTo>
                  <a:lnTo>
                    <a:pt x="17462" y="53581"/>
                  </a:lnTo>
                  <a:lnTo>
                    <a:pt x="19456" y="54571"/>
                  </a:lnTo>
                  <a:lnTo>
                    <a:pt x="22364" y="54571"/>
                  </a:lnTo>
                  <a:lnTo>
                    <a:pt x="23355" y="54279"/>
                  </a:lnTo>
                  <a:lnTo>
                    <a:pt x="26555" y="51879"/>
                  </a:lnTo>
                  <a:lnTo>
                    <a:pt x="26746" y="48158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4630215" y="3403827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39">
                  <a:moveTo>
                    <a:pt x="5373" y="0"/>
                  </a:moveTo>
                  <a:lnTo>
                    <a:pt x="4152" y="368"/>
                  </a:lnTo>
                  <a:lnTo>
                    <a:pt x="241" y="3314"/>
                  </a:lnTo>
                  <a:lnTo>
                    <a:pt x="0" y="7886"/>
                  </a:lnTo>
                  <a:lnTo>
                    <a:pt x="4241" y="13539"/>
                  </a:lnTo>
                  <a:lnTo>
                    <a:pt x="6630" y="14758"/>
                  </a:lnTo>
                  <a:lnTo>
                    <a:pt x="8891" y="14796"/>
                  </a:lnTo>
                  <a:lnTo>
                    <a:pt x="7430" y="50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4637646" y="3403865"/>
              <a:ext cx="8255" cy="15240"/>
            </a:xfrm>
            <a:custGeom>
              <a:avLst/>
              <a:gdLst/>
              <a:ahLst/>
              <a:cxnLst/>
              <a:rect l="l" t="t" r="r" b="b"/>
              <a:pathLst>
                <a:path w="8254" h="15239">
                  <a:moveTo>
                    <a:pt x="0" y="0"/>
                  </a:moveTo>
                  <a:lnTo>
                    <a:pt x="888" y="9780"/>
                  </a:lnTo>
                  <a:lnTo>
                    <a:pt x="1600" y="14758"/>
                  </a:lnTo>
                  <a:lnTo>
                    <a:pt x="2856" y="14758"/>
                  </a:lnTo>
                  <a:lnTo>
                    <a:pt x="4089" y="14390"/>
                  </a:lnTo>
                  <a:lnTo>
                    <a:pt x="8013" y="11431"/>
                  </a:lnTo>
                  <a:lnTo>
                    <a:pt x="8255" y="6883"/>
                  </a:lnTo>
                  <a:lnTo>
                    <a:pt x="4164" y="1435"/>
                  </a:lnTo>
                  <a:lnTo>
                    <a:pt x="20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4839868" y="3200233"/>
              <a:ext cx="19685" cy="25400"/>
            </a:xfrm>
            <a:custGeom>
              <a:avLst/>
              <a:gdLst/>
              <a:ahLst/>
              <a:cxnLst/>
              <a:rect l="l" t="t" r="r" b="b"/>
              <a:pathLst>
                <a:path w="19685" h="25400">
                  <a:moveTo>
                    <a:pt x="13384" y="0"/>
                  </a:moveTo>
                  <a:lnTo>
                    <a:pt x="6399" y="0"/>
                  </a:lnTo>
                  <a:lnTo>
                    <a:pt x="1052" y="6858"/>
                  </a:lnTo>
                  <a:lnTo>
                    <a:pt x="0" y="20078"/>
                  </a:lnTo>
                  <a:lnTo>
                    <a:pt x="7567" y="24803"/>
                  </a:lnTo>
                  <a:lnTo>
                    <a:pt x="13549" y="24803"/>
                  </a:lnTo>
                  <a:lnTo>
                    <a:pt x="14478" y="24587"/>
                  </a:lnTo>
                  <a:lnTo>
                    <a:pt x="15187" y="24117"/>
                  </a:lnTo>
                  <a:lnTo>
                    <a:pt x="17956" y="20027"/>
                  </a:lnTo>
                  <a:lnTo>
                    <a:pt x="19655" y="13281"/>
                  </a:lnTo>
                  <a:lnTo>
                    <a:pt x="19320" y="6215"/>
                  </a:lnTo>
                  <a:lnTo>
                    <a:pt x="15988" y="1168"/>
                  </a:lnTo>
                  <a:lnTo>
                    <a:pt x="14705" y="36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4763414" y="3361753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29" h="21589">
                  <a:moveTo>
                    <a:pt x="5435" y="0"/>
                  </a:moveTo>
                  <a:lnTo>
                    <a:pt x="838" y="5880"/>
                  </a:lnTo>
                  <a:lnTo>
                    <a:pt x="0" y="16471"/>
                  </a:lnTo>
                  <a:lnTo>
                    <a:pt x="4902" y="20205"/>
                  </a:lnTo>
                  <a:lnTo>
                    <a:pt x="8966" y="21069"/>
                  </a:lnTo>
                  <a:lnTo>
                    <a:pt x="11010" y="38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4772379" y="3361791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5" h="21589">
                  <a:moveTo>
                    <a:pt x="2044" y="0"/>
                  </a:moveTo>
                  <a:lnTo>
                    <a:pt x="0" y="21031"/>
                  </a:lnTo>
                  <a:lnTo>
                    <a:pt x="2590" y="21208"/>
                  </a:lnTo>
                  <a:lnTo>
                    <a:pt x="3390" y="21031"/>
                  </a:lnTo>
                  <a:lnTo>
                    <a:pt x="7391" y="18351"/>
                  </a:lnTo>
                  <a:lnTo>
                    <a:pt x="10579" y="4672"/>
                  </a:lnTo>
                  <a:lnTo>
                    <a:pt x="3810" y="417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4741837" y="3303231"/>
              <a:ext cx="34925" cy="111760"/>
            </a:xfrm>
            <a:custGeom>
              <a:avLst/>
              <a:gdLst/>
              <a:ahLst/>
              <a:cxnLst/>
              <a:rect l="l" t="t" r="r" b="b"/>
              <a:pathLst>
                <a:path w="34925" h="111760">
                  <a:moveTo>
                    <a:pt x="12763" y="104749"/>
                  </a:moveTo>
                  <a:lnTo>
                    <a:pt x="9283" y="100114"/>
                  </a:lnTo>
                  <a:lnTo>
                    <a:pt x="7289" y="99123"/>
                  </a:lnTo>
                  <a:lnTo>
                    <a:pt x="4381" y="99123"/>
                  </a:lnTo>
                  <a:lnTo>
                    <a:pt x="3390" y="99428"/>
                  </a:lnTo>
                  <a:lnTo>
                    <a:pt x="203" y="101815"/>
                  </a:lnTo>
                  <a:lnTo>
                    <a:pt x="0" y="105524"/>
                  </a:lnTo>
                  <a:lnTo>
                    <a:pt x="3479" y="110159"/>
                  </a:lnTo>
                  <a:lnTo>
                    <a:pt x="5473" y="111163"/>
                  </a:lnTo>
                  <a:lnTo>
                    <a:pt x="8382" y="111163"/>
                  </a:lnTo>
                  <a:lnTo>
                    <a:pt x="9372" y="110858"/>
                  </a:lnTo>
                  <a:lnTo>
                    <a:pt x="12573" y="108470"/>
                  </a:lnTo>
                  <a:lnTo>
                    <a:pt x="12763" y="104749"/>
                  </a:lnTo>
                  <a:close/>
                </a:path>
                <a:path w="34925" h="111760">
                  <a:moveTo>
                    <a:pt x="34683" y="7315"/>
                  </a:moveTo>
                  <a:lnTo>
                    <a:pt x="33413" y="1714"/>
                  </a:lnTo>
                  <a:lnTo>
                    <a:pt x="26073" y="0"/>
                  </a:lnTo>
                  <a:lnTo>
                    <a:pt x="20586" y="0"/>
                  </a:lnTo>
                  <a:lnTo>
                    <a:pt x="16408" y="2819"/>
                  </a:lnTo>
                  <a:lnTo>
                    <a:pt x="13995" y="12611"/>
                  </a:lnTo>
                  <a:lnTo>
                    <a:pt x="17399" y="18046"/>
                  </a:lnTo>
                  <a:lnTo>
                    <a:pt x="24752" y="19748"/>
                  </a:lnTo>
                  <a:lnTo>
                    <a:pt x="29616" y="19748"/>
                  </a:lnTo>
                  <a:lnTo>
                    <a:pt x="32270" y="17056"/>
                  </a:lnTo>
                  <a:lnTo>
                    <a:pt x="34683" y="7315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4707877" y="3249217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7288" y="0"/>
                  </a:moveTo>
                  <a:lnTo>
                    <a:pt x="4380" y="0"/>
                  </a:lnTo>
                  <a:lnTo>
                    <a:pt x="3389" y="292"/>
                  </a:lnTo>
                  <a:lnTo>
                    <a:pt x="189" y="2692"/>
                  </a:lnTo>
                  <a:lnTo>
                    <a:pt x="0" y="6413"/>
                  </a:lnTo>
                  <a:lnTo>
                    <a:pt x="3478" y="11050"/>
                  </a:lnTo>
                  <a:lnTo>
                    <a:pt x="5472" y="12040"/>
                  </a:lnTo>
                  <a:lnTo>
                    <a:pt x="8380" y="12040"/>
                  </a:lnTo>
                  <a:lnTo>
                    <a:pt x="9371" y="11748"/>
                  </a:lnTo>
                  <a:lnTo>
                    <a:pt x="12571" y="9348"/>
                  </a:lnTo>
                  <a:lnTo>
                    <a:pt x="12762" y="5638"/>
                  </a:lnTo>
                  <a:lnTo>
                    <a:pt x="9282" y="1003"/>
                  </a:lnTo>
                  <a:lnTo>
                    <a:pt x="7288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4664773" y="3498380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0"/>
                  </a:moveTo>
                  <a:lnTo>
                    <a:pt x="1751" y="6564"/>
                  </a:lnTo>
                  <a:lnTo>
                    <a:pt x="8356" y="9258"/>
                  </a:lnTo>
                  <a:lnTo>
                    <a:pt x="14706" y="9231"/>
                  </a:lnTo>
                  <a:lnTo>
                    <a:pt x="9829" y="6553"/>
                  </a:lnTo>
                  <a:lnTo>
                    <a:pt x="4926" y="3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4664773" y="3498353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12"/>
                  </a:moveTo>
                  <a:lnTo>
                    <a:pt x="4926" y="3492"/>
                  </a:lnTo>
                  <a:lnTo>
                    <a:pt x="9842" y="6565"/>
                  </a:lnTo>
                  <a:lnTo>
                    <a:pt x="14731" y="9245"/>
                  </a:lnTo>
                  <a:lnTo>
                    <a:pt x="9855" y="6565"/>
                  </a:lnTo>
                  <a:lnTo>
                    <a:pt x="4940" y="3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4662805" y="3370211"/>
              <a:ext cx="31750" cy="137795"/>
            </a:xfrm>
            <a:custGeom>
              <a:avLst/>
              <a:gdLst/>
              <a:ahLst/>
              <a:cxnLst/>
              <a:rect l="l" t="t" r="r" b="b"/>
              <a:pathLst>
                <a:path w="31750" h="137795">
                  <a:moveTo>
                    <a:pt x="24333" y="129197"/>
                  </a:moveTo>
                  <a:lnTo>
                    <a:pt x="23533" y="120929"/>
                  </a:lnTo>
                  <a:lnTo>
                    <a:pt x="20320" y="113131"/>
                  </a:lnTo>
                  <a:lnTo>
                    <a:pt x="14554" y="108800"/>
                  </a:lnTo>
                  <a:lnTo>
                    <a:pt x="12496" y="108572"/>
                  </a:lnTo>
                  <a:lnTo>
                    <a:pt x="4495" y="108572"/>
                  </a:lnTo>
                  <a:lnTo>
                    <a:pt x="0" y="119583"/>
                  </a:lnTo>
                  <a:lnTo>
                    <a:pt x="1955" y="128143"/>
                  </a:lnTo>
                  <a:lnTo>
                    <a:pt x="6896" y="131622"/>
                  </a:lnTo>
                  <a:lnTo>
                    <a:pt x="11811" y="134708"/>
                  </a:lnTo>
                  <a:lnTo>
                    <a:pt x="16687" y="137388"/>
                  </a:lnTo>
                  <a:lnTo>
                    <a:pt x="19431" y="137236"/>
                  </a:lnTo>
                  <a:lnTo>
                    <a:pt x="21767" y="136372"/>
                  </a:lnTo>
                  <a:lnTo>
                    <a:pt x="22885" y="134886"/>
                  </a:lnTo>
                  <a:lnTo>
                    <a:pt x="24333" y="129197"/>
                  </a:lnTo>
                  <a:close/>
                </a:path>
                <a:path w="31750" h="137795">
                  <a:moveTo>
                    <a:pt x="31369" y="13589"/>
                  </a:moveTo>
                  <a:lnTo>
                    <a:pt x="29972" y="1460"/>
                  </a:lnTo>
                  <a:lnTo>
                    <a:pt x="22771" y="0"/>
                  </a:lnTo>
                  <a:lnTo>
                    <a:pt x="17653" y="0"/>
                  </a:lnTo>
                  <a:lnTo>
                    <a:pt x="14820" y="7226"/>
                  </a:lnTo>
                  <a:lnTo>
                    <a:pt x="17297" y="16344"/>
                  </a:lnTo>
                  <a:lnTo>
                    <a:pt x="21412" y="18034"/>
                  </a:lnTo>
                  <a:lnTo>
                    <a:pt x="26784" y="18034"/>
                  </a:lnTo>
                  <a:lnTo>
                    <a:pt x="28486" y="17487"/>
                  </a:lnTo>
                  <a:lnTo>
                    <a:pt x="31369" y="13589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4627092" y="3377184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6704" y="0"/>
                  </a:moveTo>
                  <a:lnTo>
                    <a:pt x="4126" y="0"/>
                  </a:lnTo>
                  <a:lnTo>
                    <a:pt x="2868" y="380"/>
                  </a:lnTo>
                  <a:lnTo>
                    <a:pt x="1014" y="1777"/>
                  </a:lnTo>
                  <a:lnTo>
                    <a:pt x="0" y="3402"/>
                  </a:lnTo>
                  <a:lnTo>
                    <a:pt x="646" y="10947"/>
                  </a:lnTo>
                  <a:lnTo>
                    <a:pt x="2983" y="14146"/>
                  </a:lnTo>
                  <a:lnTo>
                    <a:pt x="5535" y="15416"/>
                  </a:lnTo>
                  <a:lnTo>
                    <a:pt x="9168" y="15340"/>
                  </a:lnTo>
                  <a:lnTo>
                    <a:pt x="9752" y="15162"/>
                  </a:lnTo>
                  <a:lnTo>
                    <a:pt x="9206" y="1015"/>
                  </a:lnTo>
                  <a:lnTo>
                    <a:pt x="8012" y="35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4626051" y="3378199"/>
              <a:ext cx="16510" cy="14604"/>
            </a:xfrm>
            <a:custGeom>
              <a:avLst/>
              <a:gdLst/>
              <a:ahLst/>
              <a:cxnLst/>
              <a:rect l="l" t="t" r="r" b="b"/>
              <a:pathLst>
                <a:path w="16510" h="14604">
                  <a:moveTo>
                    <a:pt x="1689" y="9944"/>
                  </a:moveTo>
                  <a:lnTo>
                    <a:pt x="1028" y="2387"/>
                  </a:lnTo>
                  <a:lnTo>
                    <a:pt x="0" y="4584"/>
                  </a:lnTo>
                  <a:lnTo>
                    <a:pt x="203" y="7454"/>
                  </a:lnTo>
                  <a:lnTo>
                    <a:pt x="1689" y="9944"/>
                  </a:lnTo>
                  <a:close/>
                </a:path>
                <a:path w="16510" h="14604">
                  <a:moveTo>
                    <a:pt x="15887" y="6184"/>
                  </a:moveTo>
                  <a:lnTo>
                    <a:pt x="12357" y="1473"/>
                  </a:lnTo>
                  <a:lnTo>
                    <a:pt x="10236" y="0"/>
                  </a:lnTo>
                  <a:lnTo>
                    <a:pt x="10795" y="14147"/>
                  </a:lnTo>
                  <a:lnTo>
                    <a:pt x="12623" y="13220"/>
                  </a:lnTo>
                  <a:lnTo>
                    <a:pt x="15659" y="10947"/>
                  </a:lnTo>
                  <a:lnTo>
                    <a:pt x="15887" y="6184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4624044" y="3304311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2387" y="520"/>
                  </a:moveTo>
                  <a:lnTo>
                    <a:pt x="1905" y="952"/>
                  </a:lnTo>
                  <a:lnTo>
                    <a:pt x="1485" y="1447"/>
                  </a:lnTo>
                  <a:lnTo>
                    <a:pt x="0" y="4114"/>
                  </a:lnTo>
                  <a:lnTo>
                    <a:pt x="254" y="6667"/>
                  </a:lnTo>
                  <a:lnTo>
                    <a:pt x="1574" y="8826"/>
                  </a:lnTo>
                  <a:lnTo>
                    <a:pt x="2108" y="3263"/>
                  </a:lnTo>
                  <a:lnTo>
                    <a:pt x="2387" y="520"/>
                  </a:lnTo>
                  <a:close/>
                </a:path>
                <a:path w="13335" h="13335">
                  <a:moveTo>
                    <a:pt x="12712" y="12496"/>
                  </a:moveTo>
                  <a:lnTo>
                    <a:pt x="9652" y="8559"/>
                  </a:lnTo>
                  <a:lnTo>
                    <a:pt x="6731" y="4381"/>
                  </a:lnTo>
                  <a:lnTo>
                    <a:pt x="3937" y="0"/>
                  </a:lnTo>
                  <a:lnTo>
                    <a:pt x="3175" y="4381"/>
                  </a:lnTo>
                  <a:lnTo>
                    <a:pt x="2298" y="9829"/>
                  </a:lnTo>
                  <a:lnTo>
                    <a:pt x="3009" y="10668"/>
                  </a:lnTo>
                  <a:lnTo>
                    <a:pt x="3886" y="11417"/>
                  </a:lnTo>
                  <a:lnTo>
                    <a:pt x="6388" y="12827"/>
                  </a:lnTo>
                  <a:lnTo>
                    <a:pt x="7962" y="13220"/>
                  </a:lnTo>
                  <a:lnTo>
                    <a:pt x="10617" y="13220"/>
                  </a:lnTo>
                  <a:lnTo>
                    <a:pt x="11734" y="12966"/>
                  </a:lnTo>
                  <a:lnTo>
                    <a:pt x="12712" y="12496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4625619" y="3303943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39" h="10795">
                  <a:moveTo>
                    <a:pt x="2120" y="0"/>
                  </a:moveTo>
                  <a:lnTo>
                    <a:pt x="811" y="888"/>
                  </a:lnTo>
                  <a:lnTo>
                    <a:pt x="0" y="9182"/>
                  </a:lnTo>
                  <a:lnTo>
                    <a:pt x="722" y="10185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4627980" y="330315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4673" y="0"/>
                  </a:moveTo>
                  <a:lnTo>
                    <a:pt x="1028" y="215"/>
                  </a:lnTo>
                  <a:lnTo>
                    <a:pt x="88" y="622"/>
                  </a:lnTo>
                  <a:lnTo>
                    <a:pt x="0" y="1155"/>
                  </a:lnTo>
                  <a:lnTo>
                    <a:pt x="5714" y="9702"/>
                  </a:lnTo>
                  <a:lnTo>
                    <a:pt x="8788" y="13652"/>
                  </a:lnTo>
                  <a:lnTo>
                    <a:pt x="9918" y="13119"/>
                  </a:lnTo>
                  <a:lnTo>
                    <a:pt x="10858" y="12280"/>
                  </a:lnTo>
                  <a:lnTo>
                    <a:pt x="13322" y="7886"/>
                  </a:lnTo>
                  <a:lnTo>
                    <a:pt x="11633" y="3429"/>
                  </a:lnTo>
                  <a:lnTo>
                    <a:pt x="6248" y="393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4627778" y="33037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292" y="0"/>
                  </a:moveTo>
                  <a:lnTo>
                    <a:pt x="0" y="138"/>
                  </a:lnTo>
                  <a:lnTo>
                    <a:pt x="203" y="468"/>
                  </a:lnTo>
                  <a:lnTo>
                    <a:pt x="241" y="303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4581536" y="3292994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5">
                  <a:moveTo>
                    <a:pt x="10669" y="0"/>
                  </a:moveTo>
                  <a:lnTo>
                    <a:pt x="4940" y="0"/>
                  </a:lnTo>
                  <a:lnTo>
                    <a:pt x="1257" y="1993"/>
                  </a:lnTo>
                  <a:lnTo>
                    <a:pt x="0" y="7442"/>
                  </a:lnTo>
                  <a:lnTo>
                    <a:pt x="5511" y="17094"/>
                  </a:lnTo>
                  <a:lnTo>
                    <a:pt x="12077" y="17005"/>
                  </a:lnTo>
                  <a:lnTo>
                    <a:pt x="18047" y="15811"/>
                  </a:lnTo>
                  <a:lnTo>
                    <a:pt x="17971" y="7137"/>
                  </a:lnTo>
                  <a:lnTo>
                    <a:pt x="12763" y="685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4890503" y="3075227"/>
              <a:ext cx="18415" cy="11430"/>
            </a:xfrm>
            <a:custGeom>
              <a:avLst/>
              <a:gdLst/>
              <a:ahLst/>
              <a:cxnLst/>
              <a:rect l="l" t="t" r="r" b="b"/>
              <a:pathLst>
                <a:path w="18414" h="11430">
                  <a:moveTo>
                    <a:pt x="11341" y="0"/>
                  </a:moveTo>
                  <a:lnTo>
                    <a:pt x="6526" y="0"/>
                  </a:lnTo>
                  <a:lnTo>
                    <a:pt x="4951" y="469"/>
                  </a:lnTo>
                  <a:lnTo>
                    <a:pt x="887" y="3556"/>
                  </a:lnTo>
                  <a:lnTo>
                    <a:pt x="0" y="7364"/>
                  </a:lnTo>
                  <a:lnTo>
                    <a:pt x="1040" y="11150"/>
                  </a:lnTo>
                  <a:lnTo>
                    <a:pt x="12230" y="7632"/>
                  </a:lnTo>
                  <a:lnTo>
                    <a:pt x="17919" y="6083"/>
                  </a:lnTo>
                  <a:lnTo>
                    <a:pt x="14795" y="1778"/>
                  </a:lnTo>
                  <a:lnTo>
                    <a:pt x="11341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4891532" y="3081311"/>
              <a:ext cx="19050" cy="14604"/>
            </a:xfrm>
            <a:custGeom>
              <a:avLst/>
              <a:gdLst/>
              <a:ahLst/>
              <a:cxnLst/>
              <a:rect l="l" t="t" r="r" b="b"/>
              <a:pathLst>
                <a:path w="19050" h="14605">
                  <a:moveTo>
                    <a:pt x="15773" y="12928"/>
                  </a:moveTo>
                  <a:lnTo>
                    <a:pt x="13576" y="13868"/>
                  </a:lnTo>
                  <a:lnTo>
                    <a:pt x="12496" y="14351"/>
                  </a:lnTo>
                  <a:lnTo>
                    <a:pt x="13652" y="14160"/>
                  </a:lnTo>
                  <a:lnTo>
                    <a:pt x="14744" y="13703"/>
                  </a:lnTo>
                  <a:lnTo>
                    <a:pt x="15773" y="12928"/>
                  </a:lnTo>
                  <a:close/>
                </a:path>
                <a:path w="19050" h="14605">
                  <a:moveTo>
                    <a:pt x="18961" y="5232"/>
                  </a:moveTo>
                  <a:lnTo>
                    <a:pt x="18376" y="2476"/>
                  </a:lnTo>
                  <a:lnTo>
                    <a:pt x="16878" y="0"/>
                  </a:lnTo>
                  <a:lnTo>
                    <a:pt x="11188" y="1549"/>
                  </a:lnTo>
                  <a:lnTo>
                    <a:pt x="5549" y="3238"/>
                  </a:lnTo>
                  <a:lnTo>
                    <a:pt x="0" y="5067"/>
                  </a:lnTo>
                  <a:lnTo>
                    <a:pt x="406" y="6578"/>
                  </a:lnTo>
                  <a:lnTo>
                    <a:pt x="1130" y="8089"/>
                  </a:lnTo>
                  <a:lnTo>
                    <a:pt x="3009" y="10604"/>
                  </a:lnTo>
                  <a:lnTo>
                    <a:pt x="3873" y="11455"/>
                  </a:lnTo>
                  <a:lnTo>
                    <a:pt x="4864" y="12192"/>
                  </a:lnTo>
                  <a:lnTo>
                    <a:pt x="9359" y="10604"/>
                  </a:lnTo>
                  <a:lnTo>
                    <a:pt x="13957" y="9093"/>
                  </a:lnTo>
                  <a:lnTo>
                    <a:pt x="18643" y="7658"/>
                  </a:lnTo>
                  <a:lnTo>
                    <a:pt x="18961" y="5232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4896407" y="3088970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79" y="0"/>
                  </a:moveTo>
                  <a:lnTo>
                    <a:pt x="0" y="4532"/>
                  </a:lnTo>
                  <a:lnTo>
                    <a:pt x="1955" y="6007"/>
                  </a:lnTo>
                  <a:lnTo>
                    <a:pt x="4190" y="6793"/>
                  </a:lnTo>
                  <a:lnTo>
                    <a:pt x="13779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4874552" y="3107372"/>
              <a:ext cx="82550" cy="63500"/>
            </a:xfrm>
            <a:custGeom>
              <a:avLst/>
              <a:gdLst/>
              <a:ahLst/>
              <a:cxnLst/>
              <a:rect l="l" t="t" r="r" b="b"/>
              <a:pathLst>
                <a:path w="82550" h="63500">
                  <a:moveTo>
                    <a:pt x="20358" y="52679"/>
                  </a:moveTo>
                  <a:lnTo>
                    <a:pt x="14592" y="44945"/>
                  </a:lnTo>
                  <a:lnTo>
                    <a:pt x="11290" y="43243"/>
                  </a:lnTo>
                  <a:lnTo>
                    <a:pt x="6667" y="43243"/>
                  </a:lnTo>
                  <a:lnTo>
                    <a:pt x="5156" y="43700"/>
                  </a:lnTo>
                  <a:lnTo>
                    <a:pt x="190" y="47459"/>
                  </a:lnTo>
                  <a:lnTo>
                    <a:pt x="0" y="53517"/>
                  </a:lnTo>
                  <a:lnTo>
                    <a:pt x="5765" y="61252"/>
                  </a:lnTo>
                  <a:lnTo>
                    <a:pt x="9067" y="62953"/>
                  </a:lnTo>
                  <a:lnTo>
                    <a:pt x="13690" y="62953"/>
                  </a:lnTo>
                  <a:lnTo>
                    <a:pt x="15201" y="62496"/>
                  </a:lnTo>
                  <a:lnTo>
                    <a:pt x="20167" y="58737"/>
                  </a:lnTo>
                  <a:lnTo>
                    <a:pt x="20358" y="52679"/>
                  </a:lnTo>
                  <a:close/>
                </a:path>
                <a:path w="82550" h="63500">
                  <a:moveTo>
                    <a:pt x="51396" y="32308"/>
                  </a:moveTo>
                  <a:lnTo>
                    <a:pt x="46710" y="26022"/>
                  </a:lnTo>
                  <a:lnTo>
                    <a:pt x="44018" y="24638"/>
                  </a:lnTo>
                  <a:lnTo>
                    <a:pt x="40259" y="24638"/>
                  </a:lnTo>
                  <a:lnTo>
                    <a:pt x="39027" y="25006"/>
                  </a:lnTo>
                  <a:lnTo>
                    <a:pt x="35001" y="28067"/>
                  </a:lnTo>
                  <a:lnTo>
                    <a:pt x="34836" y="32994"/>
                  </a:lnTo>
                  <a:lnTo>
                    <a:pt x="39535" y="39293"/>
                  </a:lnTo>
                  <a:lnTo>
                    <a:pt x="42227" y="40678"/>
                  </a:lnTo>
                  <a:lnTo>
                    <a:pt x="45986" y="40678"/>
                  </a:lnTo>
                  <a:lnTo>
                    <a:pt x="47218" y="40297"/>
                  </a:lnTo>
                  <a:lnTo>
                    <a:pt x="51244" y="37236"/>
                  </a:lnTo>
                  <a:lnTo>
                    <a:pt x="51396" y="32308"/>
                  </a:lnTo>
                  <a:close/>
                </a:path>
                <a:path w="82550" h="63500">
                  <a:moveTo>
                    <a:pt x="82321" y="18300"/>
                  </a:moveTo>
                  <a:lnTo>
                    <a:pt x="80149" y="2133"/>
                  </a:lnTo>
                  <a:lnTo>
                    <a:pt x="71196" y="0"/>
                  </a:lnTo>
                  <a:lnTo>
                    <a:pt x="64058" y="0"/>
                  </a:lnTo>
                  <a:lnTo>
                    <a:pt x="60655" y="9436"/>
                  </a:lnTo>
                  <a:lnTo>
                    <a:pt x="64135" y="21653"/>
                  </a:lnTo>
                  <a:lnTo>
                    <a:pt x="69735" y="24003"/>
                  </a:lnTo>
                  <a:lnTo>
                    <a:pt x="76631" y="24003"/>
                  </a:lnTo>
                  <a:lnTo>
                    <a:pt x="78714" y="23317"/>
                  </a:lnTo>
                  <a:lnTo>
                    <a:pt x="82321" y="1830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4821566" y="3113505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5" h="7619">
                  <a:moveTo>
                    <a:pt x="8420" y="0"/>
                  </a:moveTo>
                  <a:lnTo>
                    <a:pt x="5867" y="0"/>
                  </a:lnTo>
                  <a:lnTo>
                    <a:pt x="4305" y="469"/>
                  </a:lnTo>
                  <a:lnTo>
                    <a:pt x="1219" y="2806"/>
                  </a:lnTo>
                  <a:lnTo>
                    <a:pt x="215" y="4865"/>
                  </a:lnTo>
                  <a:lnTo>
                    <a:pt x="0" y="7151"/>
                  </a:lnTo>
                  <a:lnTo>
                    <a:pt x="6781" y="2565"/>
                  </a:lnTo>
                  <a:lnTo>
                    <a:pt x="10236" y="419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4821312" y="3113913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0491" y="0"/>
                  </a:moveTo>
                  <a:lnTo>
                    <a:pt x="253" y="6731"/>
                  </a:lnTo>
                  <a:lnTo>
                    <a:pt x="0" y="9461"/>
                  </a:lnTo>
                  <a:lnTo>
                    <a:pt x="838" y="12522"/>
                  </a:lnTo>
                  <a:lnTo>
                    <a:pt x="4178" y="16738"/>
                  </a:lnTo>
                  <a:lnTo>
                    <a:pt x="13423" y="10160"/>
                  </a:lnTo>
                  <a:lnTo>
                    <a:pt x="18263" y="7073"/>
                  </a:lnTo>
                  <a:lnTo>
                    <a:pt x="16777" y="4559"/>
                  </a:lnTo>
                  <a:lnTo>
                    <a:pt x="15063" y="2260"/>
                  </a:lnTo>
                  <a:lnTo>
                    <a:pt x="12802" y="698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4825490" y="3120999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10" h="13335">
                  <a:moveTo>
                    <a:pt x="14084" y="0"/>
                  </a:moveTo>
                  <a:lnTo>
                    <a:pt x="4559" y="6297"/>
                  </a:lnTo>
                  <a:lnTo>
                    <a:pt x="0" y="9651"/>
                  </a:lnTo>
                  <a:lnTo>
                    <a:pt x="2235" y="11860"/>
                  </a:lnTo>
                  <a:lnTo>
                    <a:pt x="5029" y="13054"/>
                  </a:lnTo>
                  <a:lnTo>
                    <a:pt x="9283" y="13054"/>
                  </a:lnTo>
                  <a:lnTo>
                    <a:pt x="10858" y="12584"/>
                  </a:lnTo>
                  <a:lnTo>
                    <a:pt x="15379" y="9144"/>
                  </a:lnTo>
                  <a:lnTo>
                    <a:pt x="16052" y="4342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4475480" y="3462477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61" y="6972"/>
                  </a:moveTo>
                  <a:lnTo>
                    <a:pt x="15697" y="609"/>
                  </a:lnTo>
                  <a:lnTo>
                    <a:pt x="14135" y="0"/>
                  </a:lnTo>
                  <a:lnTo>
                    <a:pt x="8382" y="0"/>
                  </a:lnTo>
                  <a:lnTo>
                    <a:pt x="3810" y="3721"/>
                  </a:lnTo>
                  <a:lnTo>
                    <a:pt x="0" y="13792"/>
                  </a:lnTo>
                  <a:lnTo>
                    <a:pt x="6350" y="19875"/>
                  </a:lnTo>
                  <a:lnTo>
                    <a:pt x="11176" y="19748"/>
                  </a:lnTo>
                  <a:lnTo>
                    <a:pt x="14859" y="18580"/>
                  </a:lnTo>
                  <a:lnTo>
                    <a:pt x="21361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71"/>
                  </a:lnTo>
                  <a:lnTo>
                    <a:pt x="61417" y="99161"/>
                  </a:lnTo>
                  <a:lnTo>
                    <a:pt x="57861" y="99301"/>
                  </a:lnTo>
                  <a:lnTo>
                    <a:pt x="54381" y="100812"/>
                  </a:lnTo>
                  <a:lnTo>
                    <a:pt x="53162" y="104165"/>
                  </a:lnTo>
                  <a:lnTo>
                    <a:pt x="55283" y="109054"/>
                  </a:lnTo>
                  <a:lnTo>
                    <a:pt x="56705" y="109969"/>
                  </a:lnTo>
                  <a:lnTo>
                    <a:pt x="59182" y="109969"/>
                  </a:lnTo>
                  <a:lnTo>
                    <a:pt x="63754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915" y="52476"/>
                  </a:moveTo>
                  <a:lnTo>
                    <a:pt x="78892" y="47409"/>
                  </a:lnTo>
                  <a:lnTo>
                    <a:pt x="72542" y="47409"/>
                  </a:lnTo>
                  <a:lnTo>
                    <a:pt x="65062" y="47955"/>
                  </a:lnTo>
                  <a:lnTo>
                    <a:pt x="62306" y="57721"/>
                  </a:lnTo>
                  <a:lnTo>
                    <a:pt x="66141" y="61874"/>
                  </a:lnTo>
                  <a:lnTo>
                    <a:pt x="69621" y="62776"/>
                  </a:lnTo>
                  <a:lnTo>
                    <a:pt x="77533" y="62776"/>
                  </a:lnTo>
                  <a:lnTo>
                    <a:pt x="82029" y="61544"/>
                  </a:lnTo>
                  <a:lnTo>
                    <a:pt x="85915" y="524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4592887" y="3372331"/>
              <a:ext cx="23495" cy="22860"/>
            </a:xfrm>
            <a:custGeom>
              <a:avLst/>
              <a:gdLst/>
              <a:ahLst/>
              <a:cxnLst/>
              <a:rect l="l" t="t" r="r" b="b"/>
              <a:pathLst>
                <a:path w="23495" h="22860">
                  <a:moveTo>
                    <a:pt x="16322" y="0"/>
                  </a:moveTo>
                  <a:lnTo>
                    <a:pt x="11560" y="12"/>
                  </a:lnTo>
                  <a:lnTo>
                    <a:pt x="7411" y="2147"/>
                  </a:lnTo>
                  <a:lnTo>
                    <a:pt x="2934" y="6977"/>
                  </a:lnTo>
                  <a:lnTo>
                    <a:pt x="0" y="12994"/>
                  </a:lnTo>
                  <a:lnTo>
                    <a:pt x="473" y="18694"/>
                  </a:lnTo>
                  <a:lnTo>
                    <a:pt x="1908" y="21259"/>
                  </a:lnTo>
                  <a:lnTo>
                    <a:pt x="4321" y="22352"/>
                  </a:lnTo>
                  <a:lnTo>
                    <a:pt x="11306" y="22352"/>
                  </a:lnTo>
                  <a:lnTo>
                    <a:pt x="16296" y="19507"/>
                  </a:lnTo>
                  <a:lnTo>
                    <a:pt x="22990" y="9258"/>
                  </a:lnTo>
                  <a:lnTo>
                    <a:pt x="1632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4568963" y="3433583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10820" y="0"/>
                  </a:moveTo>
                  <a:lnTo>
                    <a:pt x="6134" y="0"/>
                  </a:lnTo>
                  <a:lnTo>
                    <a:pt x="3594" y="1358"/>
                  </a:lnTo>
                  <a:lnTo>
                    <a:pt x="0" y="5422"/>
                  </a:lnTo>
                  <a:lnTo>
                    <a:pt x="4394" y="21221"/>
                  </a:lnTo>
                  <a:lnTo>
                    <a:pt x="6985" y="21894"/>
                  </a:lnTo>
                  <a:lnTo>
                    <a:pt x="11150" y="21894"/>
                  </a:lnTo>
                  <a:lnTo>
                    <a:pt x="13944" y="20815"/>
                  </a:lnTo>
                  <a:lnTo>
                    <a:pt x="20078" y="14135"/>
                  </a:lnTo>
                  <a:lnTo>
                    <a:pt x="19646" y="7061"/>
                  </a:lnTo>
                  <a:lnTo>
                    <a:pt x="12953" y="888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4423791" y="3181972"/>
              <a:ext cx="149860" cy="407670"/>
            </a:xfrm>
            <a:custGeom>
              <a:avLst/>
              <a:gdLst/>
              <a:ahLst/>
              <a:cxnLst/>
              <a:rect l="l" t="t" r="r" b="b"/>
              <a:pathLst>
                <a:path w="149860" h="407670">
                  <a:moveTo>
                    <a:pt x="22809" y="16954"/>
                  </a:moveTo>
                  <a:lnTo>
                    <a:pt x="21717" y="4711"/>
                  </a:lnTo>
                  <a:lnTo>
                    <a:pt x="17018" y="0"/>
                  </a:lnTo>
                  <a:lnTo>
                    <a:pt x="11366" y="0"/>
                  </a:lnTo>
                  <a:lnTo>
                    <a:pt x="4457" y="584"/>
                  </a:lnTo>
                  <a:lnTo>
                    <a:pt x="0" y="6096"/>
                  </a:lnTo>
                  <a:lnTo>
                    <a:pt x="1066" y="18122"/>
                  </a:lnTo>
                  <a:lnTo>
                    <a:pt x="4673" y="20891"/>
                  </a:lnTo>
                  <a:lnTo>
                    <a:pt x="11379" y="20815"/>
                  </a:lnTo>
                  <a:lnTo>
                    <a:pt x="17424" y="20294"/>
                  </a:lnTo>
                  <a:lnTo>
                    <a:pt x="22809" y="16954"/>
                  </a:lnTo>
                  <a:close/>
                </a:path>
                <a:path w="149860" h="407670">
                  <a:moveTo>
                    <a:pt x="94322" y="396951"/>
                  </a:moveTo>
                  <a:lnTo>
                    <a:pt x="91909" y="393598"/>
                  </a:lnTo>
                  <a:lnTo>
                    <a:pt x="85217" y="393357"/>
                  </a:lnTo>
                  <a:lnTo>
                    <a:pt x="82550" y="396227"/>
                  </a:lnTo>
                  <a:lnTo>
                    <a:pt x="81991" y="403834"/>
                  </a:lnTo>
                  <a:lnTo>
                    <a:pt x="84391" y="407174"/>
                  </a:lnTo>
                  <a:lnTo>
                    <a:pt x="91097" y="407428"/>
                  </a:lnTo>
                  <a:lnTo>
                    <a:pt x="93764" y="404558"/>
                  </a:lnTo>
                  <a:lnTo>
                    <a:pt x="94322" y="396951"/>
                  </a:lnTo>
                  <a:close/>
                </a:path>
                <a:path w="149860" h="407670">
                  <a:moveTo>
                    <a:pt x="149555" y="272821"/>
                  </a:moveTo>
                  <a:lnTo>
                    <a:pt x="145161" y="257035"/>
                  </a:lnTo>
                  <a:lnTo>
                    <a:pt x="142062" y="261277"/>
                  </a:lnTo>
                  <a:lnTo>
                    <a:pt x="141173" y="266484"/>
                  </a:lnTo>
                  <a:lnTo>
                    <a:pt x="146545" y="271424"/>
                  </a:lnTo>
                  <a:lnTo>
                    <a:pt x="148018" y="272288"/>
                  </a:lnTo>
                  <a:lnTo>
                    <a:pt x="149555" y="272821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4548784" y="3333521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0" y="0"/>
                  </a:moveTo>
                  <a:lnTo>
                    <a:pt x="1459" y="11379"/>
                  </a:lnTo>
                  <a:lnTo>
                    <a:pt x="4521" y="10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4547946" y="3321875"/>
              <a:ext cx="19050" cy="22860"/>
            </a:xfrm>
            <a:custGeom>
              <a:avLst/>
              <a:gdLst/>
              <a:ahLst/>
              <a:cxnLst/>
              <a:rect l="l" t="t" r="r" b="b"/>
              <a:pathLst>
                <a:path w="19050" h="22860">
                  <a:moveTo>
                    <a:pt x="5612" y="0"/>
                  </a:moveTo>
                  <a:lnTo>
                    <a:pt x="2705" y="1637"/>
                  </a:lnTo>
                  <a:lnTo>
                    <a:pt x="0" y="4075"/>
                  </a:lnTo>
                  <a:lnTo>
                    <a:pt x="838" y="11644"/>
                  </a:lnTo>
                  <a:lnTo>
                    <a:pt x="5358" y="22452"/>
                  </a:lnTo>
                  <a:lnTo>
                    <a:pt x="8482" y="21537"/>
                  </a:lnTo>
                  <a:lnTo>
                    <a:pt x="11517" y="19620"/>
                  </a:lnTo>
                  <a:lnTo>
                    <a:pt x="18656" y="10781"/>
                  </a:lnTo>
                  <a:lnTo>
                    <a:pt x="12254" y="74"/>
                  </a:lnTo>
                  <a:lnTo>
                    <a:pt x="561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4540083" y="3327476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6299" y="0"/>
                  </a:moveTo>
                  <a:lnTo>
                    <a:pt x="2705" y="3810"/>
                  </a:lnTo>
                  <a:lnTo>
                    <a:pt x="0" y="8864"/>
                  </a:lnTo>
                  <a:lnTo>
                    <a:pt x="3136" y="16090"/>
                  </a:lnTo>
                  <a:lnTo>
                    <a:pt x="6032" y="17449"/>
                  </a:lnTo>
                  <a:lnTo>
                    <a:pt x="10172" y="17424"/>
                  </a:lnTo>
                  <a:lnTo>
                    <a:pt x="8699" y="5994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4546383" y="3325952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1562" y="0"/>
                  </a:moveTo>
                  <a:lnTo>
                    <a:pt x="0" y="1523"/>
                  </a:lnTo>
                  <a:lnTo>
                    <a:pt x="2463" y="767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4430318" y="3263315"/>
              <a:ext cx="97155" cy="166370"/>
            </a:xfrm>
            <a:custGeom>
              <a:avLst/>
              <a:gdLst/>
              <a:ahLst/>
              <a:cxnLst/>
              <a:rect l="l" t="t" r="r" b="b"/>
              <a:pathLst>
                <a:path w="97154" h="166370">
                  <a:moveTo>
                    <a:pt x="17995" y="152971"/>
                  </a:moveTo>
                  <a:lnTo>
                    <a:pt x="17538" y="141008"/>
                  </a:lnTo>
                  <a:lnTo>
                    <a:pt x="13601" y="136372"/>
                  </a:lnTo>
                  <a:lnTo>
                    <a:pt x="8572" y="136385"/>
                  </a:lnTo>
                  <a:lnTo>
                    <a:pt x="3733" y="136613"/>
                  </a:lnTo>
                  <a:lnTo>
                    <a:pt x="0" y="141719"/>
                  </a:lnTo>
                  <a:lnTo>
                    <a:pt x="482" y="153670"/>
                  </a:lnTo>
                  <a:lnTo>
                    <a:pt x="4406" y="158305"/>
                  </a:lnTo>
                  <a:lnTo>
                    <a:pt x="14274" y="158076"/>
                  </a:lnTo>
                  <a:lnTo>
                    <a:pt x="17995" y="152971"/>
                  </a:lnTo>
                  <a:close/>
                </a:path>
                <a:path w="97154" h="166370">
                  <a:moveTo>
                    <a:pt x="32816" y="97155"/>
                  </a:moveTo>
                  <a:lnTo>
                    <a:pt x="32448" y="87807"/>
                  </a:lnTo>
                  <a:lnTo>
                    <a:pt x="29400" y="84188"/>
                  </a:lnTo>
                  <a:lnTo>
                    <a:pt x="25463" y="84201"/>
                  </a:lnTo>
                  <a:lnTo>
                    <a:pt x="21691" y="84366"/>
                  </a:lnTo>
                  <a:lnTo>
                    <a:pt x="18783" y="88353"/>
                  </a:lnTo>
                  <a:lnTo>
                    <a:pt x="19138" y="97688"/>
                  </a:lnTo>
                  <a:lnTo>
                    <a:pt x="22212" y="101320"/>
                  </a:lnTo>
                  <a:lnTo>
                    <a:pt x="29908" y="101130"/>
                  </a:lnTo>
                  <a:lnTo>
                    <a:pt x="32816" y="97155"/>
                  </a:lnTo>
                  <a:close/>
                </a:path>
                <a:path w="97154" h="166370">
                  <a:moveTo>
                    <a:pt x="43662" y="7239"/>
                  </a:moveTo>
                  <a:lnTo>
                    <a:pt x="36182" y="0"/>
                  </a:lnTo>
                  <a:lnTo>
                    <a:pt x="31584" y="0"/>
                  </a:lnTo>
                  <a:lnTo>
                    <a:pt x="30378" y="190"/>
                  </a:lnTo>
                  <a:lnTo>
                    <a:pt x="26809" y="3479"/>
                  </a:lnTo>
                  <a:lnTo>
                    <a:pt x="23596" y="9601"/>
                  </a:lnTo>
                  <a:lnTo>
                    <a:pt x="22174" y="16535"/>
                  </a:lnTo>
                  <a:lnTo>
                    <a:pt x="24028" y="22263"/>
                  </a:lnTo>
                  <a:lnTo>
                    <a:pt x="25501" y="23914"/>
                  </a:lnTo>
                  <a:lnTo>
                    <a:pt x="27292" y="24612"/>
                  </a:lnTo>
                  <a:lnTo>
                    <a:pt x="34048" y="24612"/>
                  </a:lnTo>
                  <a:lnTo>
                    <a:pt x="39471" y="19812"/>
                  </a:lnTo>
                  <a:lnTo>
                    <a:pt x="43662" y="7239"/>
                  </a:lnTo>
                  <a:close/>
                </a:path>
                <a:path w="97154" h="166370">
                  <a:moveTo>
                    <a:pt x="73164" y="99898"/>
                  </a:moveTo>
                  <a:lnTo>
                    <a:pt x="72694" y="88404"/>
                  </a:lnTo>
                  <a:lnTo>
                    <a:pt x="68922" y="83959"/>
                  </a:lnTo>
                  <a:lnTo>
                    <a:pt x="64109" y="83959"/>
                  </a:lnTo>
                  <a:lnTo>
                    <a:pt x="59474" y="84188"/>
                  </a:lnTo>
                  <a:lnTo>
                    <a:pt x="55892" y="89077"/>
                  </a:lnTo>
                  <a:lnTo>
                    <a:pt x="56349" y="100571"/>
                  </a:lnTo>
                  <a:lnTo>
                    <a:pt x="60121" y="105029"/>
                  </a:lnTo>
                  <a:lnTo>
                    <a:pt x="69596" y="104787"/>
                  </a:lnTo>
                  <a:lnTo>
                    <a:pt x="73164" y="99898"/>
                  </a:lnTo>
                  <a:close/>
                </a:path>
                <a:path w="97154" h="166370">
                  <a:moveTo>
                    <a:pt x="97053" y="160693"/>
                  </a:moveTo>
                  <a:lnTo>
                    <a:pt x="96596" y="148742"/>
                  </a:lnTo>
                  <a:lnTo>
                    <a:pt x="92659" y="144094"/>
                  </a:lnTo>
                  <a:lnTo>
                    <a:pt x="87642" y="144106"/>
                  </a:lnTo>
                  <a:lnTo>
                    <a:pt x="82791" y="144335"/>
                  </a:lnTo>
                  <a:lnTo>
                    <a:pt x="79070" y="149440"/>
                  </a:lnTo>
                  <a:lnTo>
                    <a:pt x="79552" y="161404"/>
                  </a:lnTo>
                  <a:lnTo>
                    <a:pt x="83477" y="166039"/>
                  </a:lnTo>
                  <a:lnTo>
                    <a:pt x="93345" y="165798"/>
                  </a:lnTo>
                  <a:lnTo>
                    <a:pt x="97053" y="160693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4947958" y="2732112"/>
              <a:ext cx="100330" cy="121920"/>
            </a:xfrm>
            <a:custGeom>
              <a:avLst/>
              <a:gdLst/>
              <a:ahLst/>
              <a:cxnLst/>
              <a:rect l="l" t="t" r="r" b="b"/>
              <a:pathLst>
                <a:path w="100329" h="121919">
                  <a:moveTo>
                    <a:pt x="18072" y="112979"/>
                  </a:moveTo>
                  <a:lnTo>
                    <a:pt x="13462" y="105994"/>
                  </a:lnTo>
                  <a:lnTo>
                    <a:pt x="10515" y="104394"/>
                  </a:lnTo>
                  <a:lnTo>
                    <a:pt x="6426" y="104394"/>
                  </a:lnTo>
                  <a:lnTo>
                    <a:pt x="5168" y="104736"/>
                  </a:lnTo>
                  <a:lnTo>
                    <a:pt x="584" y="107759"/>
                  </a:lnTo>
                  <a:lnTo>
                    <a:pt x="0" y="112991"/>
                  </a:lnTo>
                  <a:lnTo>
                    <a:pt x="4610" y="119989"/>
                  </a:lnTo>
                  <a:lnTo>
                    <a:pt x="7556" y="121589"/>
                  </a:lnTo>
                  <a:lnTo>
                    <a:pt x="11633" y="121589"/>
                  </a:lnTo>
                  <a:lnTo>
                    <a:pt x="12903" y="121234"/>
                  </a:lnTo>
                  <a:lnTo>
                    <a:pt x="17475" y="118211"/>
                  </a:lnTo>
                  <a:lnTo>
                    <a:pt x="18072" y="112979"/>
                  </a:lnTo>
                  <a:close/>
                </a:path>
                <a:path w="100329" h="121919">
                  <a:moveTo>
                    <a:pt x="97612" y="12954"/>
                  </a:moveTo>
                  <a:lnTo>
                    <a:pt x="96774" y="12954"/>
                  </a:lnTo>
                  <a:lnTo>
                    <a:pt x="95415" y="12382"/>
                  </a:lnTo>
                  <a:lnTo>
                    <a:pt x="92189" y="9372"/>
                  </a:lnTo>
                  <a:lnTo>
                    <a:pt x="92417" y="5270"/>
                  </a:lnTo>
                  <a:lnTo>
                    <a:pt x="84416" y="10718"/>
                  </a:lnTo>
                  <a:lnTo>
                    <a:pt x="86372" y="14744"/>
                  </a:lnTo>
                  <a:lnTo>
                    <a:pt x="88595" y="15773"/>
                  </a:lnTo>
                  <a:lnTo>
                    <a:pt x="92430" y="15773"/>
                  </a:lnTo>
                  <a:lnTo>
                    <a:pt x="95199" y="14947"/>
                  </a:lnTo>
                  <a:lnTo>
                    <a:pt x="97612" y="12954"/>
                  </a:lnTo>
                  <a:close/>
                </a:path>
                <a:path w="100329" h="121919">
                  <a:moveTo>
                    <a:pt x="100114" y="0"/>
                  </a:moveTo>
                  <a:lnTo>
                    <a:pt x="98425" y="0"/>
                  </a:lnTo>
                  <a:lnTo>
                    <a:pt x="96532" y="863"/>
                  </a:lnTo>
                  <a:lnTo>
                    <a:pt x="92417" y="5270"/>
                  </a:lnTo>
                  <a:lnTo>
                    <a:pt x="10011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5033137" y="2728963"/>
              <a:ext cx="14604" cy="18415"/>
            </a:xfrm>
            <a:custGeom>
              <a:avLst/>
              <a:gdLst/>
              <a:ahLst/>
              <a:cxnLst/>
              <a:rect l="l" t="t" r="r" b="b"/>
              <a:pathLst>
                <a:path w="14604" h="18414">
                  <a:moveTo>
                    <a:pt x="13487" y="16116"/>
                  </a:moveTo>
                  <a:lnTo>
                    <a:pt x="12420" y="16103"/>
                  </a:lnTo>
                  <a:lnTo>
                    <a:pt x="10007" y="18097"/>
                  </a:lnTo>
                  <a:lnTo>
                    <a:pt x="11226" y="17614"/>
                  </a:lnTo>
                  <a:lnTo>
                    <a:pt x="12433" y="16941"/>
                  </a:lnTo>
                  <a:lnTo>
                    <a:pt x="13487" y="16116"/>
                  </a:lnTo>
                  <a:close/>
                </a:path>
                <a:path w="14604" h="18414">
                  <a:moveTo>
                    <a:pt x="14274" y="2120"/>
                  </a:moveTo>
                  <a:lnTo>
                    <a:pt x="13093" y="825"/>
                  </a:lnTo>
                  <a:lnTo>
                    <a:pt x="11722" y="0"/>
                  </a:lnTo>
                  <a:lnTo>
                    <a:pt x="7594" y="76"/>
                  </a:lnTo>
                  <a:lnTo>
                    <a:pt x="1790" y="5130"/>
                  </a:lnTo>
                  <a:lnTo>
                    <a:pt x="0" y="10172"/>
                  </a:lnTo>
                  <a:lnTo>
                    <a:pt x="9398" y="4521"/>
                  </a:lnTo>
                  <a:lnTo>
                    <a:pt x="14274" y="212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5017173" y="2850057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2120" y="0"/>
                  </a:moveTo>
                  <a:lnTo>
                    <a:pt x="1638" y="622"/>
                  </a:lnTo>
                  <a:lnTo>
                    <a:pt x="1143" y="1384"/>
                  </a:lnTo>
                  <a:lnTo>
                    <a:pt x="711" y="2197"/>
                  </a:lnTo>
                  <a:lnTo>
                    <a:pt x="2120" y="0"/>
                  </a:lnTo>
                  <a:close/>
                </a:path>
                <a:path w="20320" h="25400">
                  <a:moveTo>
                    <a:pt x="19697" y="7315"/>
                  </a:moveTo>
                  <a:lnTo>
                    <a:pt x="17576" y="3810"/>
                  </a:lnTo>
                  <a:lnTo>
                    <a:pt x="14643" y="1384"/>
                  </a:lnTo>
                  <a:lnTo>
                    <a:pt x="11150" y="6667"/>
                  </a:lnTo>
                  <a:lnTo>
                    <a:pt x="7556" y="11963"/>
                  </a:lnTo>
                  <a:lnTo>
                    <a:pt x="3848" y="17259"/>
                  </a:lnTo>
                  <a:lnTo>
                    <a:pt x="0" y="22555"/>
                  </a:lnTo>
                  <a:lnTo>
                    <a:pt x="368" y="22999"/>
                  </a:lnTo>
                  <a:lnTo>
                    <a:pt x="800" y="23406"/>
                  </a:lnTo>
                  <a:lnTo>
                    <a:pt x="2806" y="24841"/>
                  </a:lnTo>
                  <a:lnTo>
                    <a:pt x="4406" y="25323"/>
                  </a:lnTo>
                  <a:lnTo>
                    <a:pt x="12103" y="25323"/>
                  </a:lnTo>
                  <a:lnTo>
                    <a:pt x="18161" y="18300"/>
                  </a:lnTo>
                  <a:lnTo>
                    <a:pt x="19697" y="731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5013120" y="2847986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4">
                  <a:moveTo>
                    <a:pt x="12839" y="0"/>
                  </a:moveTo>
                  <a:lnTo>
                    <a:pt x="0" y="19851"/>
                  </a:lnTo>
                  <a:lnTo>
                    <a:pt x="4051" y="24613"/>
                  </a:lnTo>
                  <a:lnTo>
                    <a:pt x="18694" y="3454"/>
                  </a:lnTo>
                  <a:lnTo>
                    <a:pt x="16090" y="1295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4874221" y="2804134"/>
              <a:ext cx="113664" cy="153035"/>
            </a:xfrm>
            <a:custGeom>
              <a:avLst/>
              <a:gdLst/>
              <a:ahLst/>
              <a:cxnLst/>
              <a:rect l="l" t="t" r="r" b="b"/>
              <a:pathLst>
                <a:path w="113664" h="153035">
                  <a:moveTo>
                    <a:pt x="14122" y="146126"/>
                  </a:moveTo>
                  <a:lnTo>
                    <a:pt x="10490" y="140652"/>
                  </a:lnTo>
                  <a:lnTo>
                    <a:pt x="8204" y="139407"/>
                  </a:lnTo>
                  <a:lnTo>
                    <a:pt x="5016" y="139407"/>
                  </a:lnTo>
                  <a:lnTo>
                    <a:pt x="4025" y="139674"/>
                  </a:lnTo>
                  <a:lnTo>
                    <a:pt x="457" y="142036"/>
                  </a:lnTo>
                  <a:lnTo>
                    <a:pt x="0" y="146126"/>
                  </a:lnTo>
                  <a:lnTo>
                    <a:pt x="3594" y="151587"/>
                  </a:lnTo>
                  <a:lnTo>
                    <a:pt x="5880" y="152831"/>
                  </a:lnTo>
                  <a:lnTo>
                    <a:pt x="9080" y="152831"/>
                  </a:lnTo>
                  <a:lnTo>
                    <a:pt x="10071" y="152565"/>
                  </a:lnTo>
                  <a:lnTo>
                    <a:pt x="13652" y="150190"/>
                  </a:lnTo>
                  <a:lnTo>
                    <a:pt x="14122" y="146126"/>
                  </a:lnTo>
                  <a:close/>
                </a:path>
                <a:path w="113664" h="153035">
                  <a:moveTo>
                    <a:pt x="110439" y="91033"/>
                  </a:moveTo>
                  <a:lnTo>
                    <a:pt x="108788" y="86893"/>
                  </a:lnTo>
                  <a:lnTo>
                    <a:pt x="103378" y="83413"/>
                  </a:lnTo>
                  <a:lnTo>
                    <a:pt x="101473" y="82867"/>
                  </a:lnTo>
                  <a:lnTo>
                    <a:pt x="97104" y="82867"/>
                  </a:lnTo>
                  <a:lnTo>
                    <a:pt x="94767" y="83934"/>
                  </a:lnTo>
                  <a:lnTo>
                    <a:pt x="91186" y="89484"/>
                  </a:lnTo>
                  <a:lnTo>
                    <a:pt x="92773" y="94513"/>
                  </a:lnTo>
                  <a:lnTo>
                    <a:pt x="98679" y="98336"/>
                  </a:lnTo>
                  <a:lnTo>
                    <a:pt x="100584" y="98882"/>
                  </a:lnTo>
                  <a:lnTo>
                    <a:pt x="103543" y="98882"/>
                  </a:lnTo>
                  <a:lnTo>
                    <a:pt x="105613" y="98247"/>
                  </a:lnTo>
                  <a:lnTo>
                    <a:pt x="109258" y="94386"/>
                  </a:lnTo>
                  <a:lnTo>
                    <a:pt x="110439" y="91033"/>
                  </a:lnTo>
                  <a:close/>
                </a:path>
                <a:path w="113664" h="153035">
                  <a:moveTo>
                    <a:pt x="113449" y="8585"/>
                  </a:moveTo>
                  <a:lnTo>
                    <a:pt x="108839" y="1600"/>
                  </a:lnTo>
                  <a:lnTo>
                    <a:pt x="105879" y="0"/>
                  </a:lnTo>
                  <a:lnTo>
                    <a:pt x="101803" y="0"/>
                  </a:lnTo>
                  <a:lnTo>
                    <a:pt x="100533" y="342"/>
                  </a:lnTo>
                  <a:lnTo>
                    <a:pt x="95961" y="3378"/>
                  </a:lnTo>
                  <a:lnTo>
                    <a:pt x="95364" y="8610"/>
                  </a:lnTo>
                  <a:lnTo>
                    <a:pt x="99987" y="15595"/>
                  </a:lnTo>
                  <a:lnTo>
                    <a:pt x="102908" y="17195"/>
                  </a:lnTo>
                  <a:lnTo>
                    <a:pt x="107010" y="17195"/>
                  </a:lnTo>
                  <a:lnTo>
                    <a:pt x="108267" y="16852"/>
                  </a:lnTo>
                  <a:lnTo>
                    <a:pt x="112852" y="13830"/>
                  </a:lnTo>
                  <a:lnTo>
                    <a:pt x="113449" y="858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4979835" y="2855417"/>
              <a:ext cx="136525" cy="46990"/>
            </a:xfrm>
            <a:custGeom>
              <a:avLst/>
              <a:gdLst/>
              <a:ahLst/>
              <a:cxnLst/>
              <a:rect l="l" t="t" r="r" b="b"/>
              <a:pathLst>
                <a:path w="136525" h="46989">
                  <a:moveTo>
                    <a:pt x="3644" y="43103"/>
                  </a:moveTo>
                  <a:lnTo>
                    <a:pt x="0" y="46951"/>
                  </a:lnTo>
                  <a:lnTo>
                    <a:pt x="1219" y="46431"/>
                  </a:lnTo>
                  <a:lnTo>
                    <a:pt x="2247" y="45605"/>
                  </a:lnTo>
                  <a:lnTo>
                    <a:pt x="3251" y="44043"/>
                  </a:lnTo>
                  <a:lnTo>
                    <a:pt x="3644" y="43103"/>
                  </a:lnTo>
                  <a:close/>
                </a:path>
                <a:path w="136525" h="46989">
                  <a:moveTo>
                    <a:pt x="136423" y="13754"/>
                  </a:moveTo>
                  <a:lnTo>
                    <a:pt x="135978" y="8077"/>
                  </a:lnTo>
                  <a:lnTo>
                    <a:pt x="133451" y="1193"/>
                  </a:lnTo>
                  <a:lnTo>
                    <a:pt x="126987" y="0"/>
                  </a:lnTo>
                  <a:lnTo>
                    <a:pt x="120446" y="0"/>
                  </a:lnTo>
                  <a:lnTo>
                    <a:pt x="116916" y="9258"/>
                  </a:lnTo>
                  <a:lnTo>
                    <a:pt x="119913" y="19875"/>
                  </a:lnTo>
                  <a:lnTo>
                    <a:pt x="123482" y="21958"/>
                  </a:lnTo>
                  <a:lnTo>
                    <a:pt x="127088" y="22618"/>
                  </a:lnTo>
                  <a:lnTo>
                    <a:pt x="133172" y="16446"/>
                  </a:lnTo>
                  <a:lnTo>
                    <a:pt x="136423" y="13754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5106935" y="2869171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60" h="9525">
                  <a:moveTo>
                    <a:pt x="9334" y="0"/>
                  </a:moveTo>
                  <a:lnTo>
                    <a:pt x="6083" y="2691"/>
                  </a:lnTo>
                  <a:lnTo>
                    <a:pt x="2984" y="5662"/>
                  </a:lnTo>
                  <a:lnTo>
                    <a:pt x="0" y="8863"/>
                  </a:lnTo>
                  <a:lnTo>
                    <a:pt x="2539" y="9104"/>
                  </a:lnTo>
                  <a:lnTo>
                    <a:pt x="5067" y="9104"/>
                  </a:lnTo>
                  <a:lnTo>
                    <a:pt x="7289" y="8382"/>
                  </a:lnTo>
                  <a:lnTo>
                    <a:pt x="9207" y="5764"/>
                  </a:lnTo>
                  <a:lnTo>
                    <a:pt x="9575" y="3048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5073891" y="28037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13765" y="0"/>
                  </a:moveTo>
                  <a:lnTo>
                    <a:pt x="8850" y="4292"/>
                  </a:lnTo>
                  <a:lnTo>
                    <a:pt x="4291" y="8940"/>
                  </a:lnTo>
                  <a:lnTo>
                    <a:pt x="0" y="13856"/>
                  </a:lnTo>
                  <a:lnTo>
                    <a:pt x="1548" y="14618"/>
                  </a:lnTo>
                  <a:lnTo>
                    <a:pt x="3301" y="15050"/>
                  </a:lnTo>
                  <a:lnTo>
                    <a:pt x="6463" y="14974"/>
                  </a:lnTo>
                  <a:lnTo>
                    <a:pt x="12711" y="14276"/>
                  </a:lnTo>
                  <a:lnTo>
                    <a:pt x="15340" y="9983"/>
                  </a:lnTo>
                  <a:lnTo>
                    <a:pt x="14514" y="2578"/>
                  </a:lnTo>
                  <a:lnTo>
                    <a:pt x="1376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5067122" y="279700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16344" y="0"/>
                  </a:moveTo>
                  <a:lnTo>
                    <a:pt x="12128" y="0"/>
                  </a:lnTo>
                  <a:lnTo>
                    <a:pt x="4775" y="762"/>
                  </a:lnTo>
                  <a:lnTo>
                    <a:pt x="0" y="6045"/>
                  </a:lnTo>
                  <a:lnTo>
                    <a:pt x="1092" y="15862"/>
                  </a:lnTo>
                  <a:lnTo>
                    <a:pt x="3492" y="18986"/>
                  </a:lnTo>
                  <a:lnTo>
                    <a:pt x="6769" y="20599"/>
                  </a:lnTo>
                  <a:lnTo>
                    <a:pt x="11061" y="15684"/>
                  </a:lnTo>
                  <a:lnTo>
                    <a:pt x="15621" y="11023"/>
                  </a:lnTo>
                  <a:lnTo>
                    <a:pt x="20535" y="6743"/>
                  </a:lnTo>
                  <a:lnTo>
                    <a:pt x="19138" y="2882"/>
                  </a:lnTo>
                  <a:lnTo>
                    <a:pt x="1634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5091060" y="29080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37" y="0"/>
                  </a:moveTo>
                  <a:lnTo>
                    <a:pt x="0" y="9271"/>
                  </a:lnTo>
                  <a:lnTo>
                    <a:pt x="1739" y="10781"/>
                  </a:lnTo>
                  <a:lnTo>
                    <a:pt x="3111" y="11657"/>
                  </a:lnTo>
                  <a:lnTo>
                    <a:pt x="4610" y="12076"/>
                  </a:lnTo>
                  <a:lnTo>
                    <a:pt x="8013" y="12076"/>
                  </a:lnTo>
                  <a:lnTo>
                    <a:pt x="9829" y="11238"/>
                  </a:lnTo>
                  <a:lnTo>
                    <a:pt x="12623" y="6896"/>
                  </a:lnTo>
                  <a:lnTo>
                    <a:pt x="11404" y="2983"/>
                  </a:lnTo>
                  <a:lnTo>
                    <a:pt x="6959" y="214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5088698" y="2907614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7049" y="0"/>
                  </a:moveTo>
                  <a:lnTo>
                    <a:pt x="4241" y="0"/>
                  </a:lnTo>
                  <a:lnTo>
                    <a:pt x="2412" y="838"/>
                  </a:lnTo>
                  <a:lnTo>
                    <a:pt x="0" y="4610"/>
                  </a:lnTo>
                  <a:lnTo>
                    <a:pt x="469" y="7531"/>
                  </a:lnTo>
                  <a:lnTo>
                    <a:pt x="2362" y="9690"/>
                  </a:lnTo>
                  <a:lnTo>
                    <a:pt x="8700" y="419"/>
                  </a:lnTo>
                  <a:lnTo>
                    <a:pt x="70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5011380" y="2897911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13576" y="0"/>
                  </a:moveTo>
                  <a:lnTo>
                    <a:pt x="7226" y="0"/>
                  </a:lnTo>
                  <a:lnTo>
                    <a:pt x="5384" y="201"/>
                  </a:lnTo>
                  <a:lnTo>
                    <a:pt x="3657" y="1192"/>
                  </a:lnTo>
                  <a:lnTo>
                    <a:pt x="1955" y="3175"/>
                  </a:lnTo>
                  <a:lnTo>
                    <a:pt x="0" y="6666"/>
                  </a:lnTo>
                  <a:lnTo>
                    <a:pt x="609" y="12279"/>
                  </a:lnTo>
                  <a:lnTo>
                    <a:pt x="4813" y="18172"/>
                  </a:lnTo>
                  <a:lnTo>
                    <a:pt x="7378" y="19050"/>
                  </a:lnTo>
                  <a:lnTo>
                    <a:pt x="13728" y="19050"/>
                  </a:lnTo>
                  <a:lnTo>
                    <a:pt x="17487" y="17181"/>
                  </a:lnTo>
                  <a:lnTo>
                    <a:pt x="19215" y="11327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5013350" y="289910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701" y="0"/>
                  </a:moveTo>
                  <a:lnTo>
                    <a:pt x="1003" y="519"/>
                  </a:lnTo>
                  <a:lnTo>
                    <a:pt x="430" y="1206"/>
                  </a:lnTo>
                  <a:lnTo>
                    <a:pt x="0" y="1981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5151626" y="2964522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15875" h="12700">
                  <a:moveTo>
                    <a:pt x="8026" y="0"/>
                  </a:moveTo>
                  <a:lnTo>
                    <a:pt x="4622" y="0"/>
                  </a:lnTo>
                  <a:lnTo>
                    <a:pt x="2793" y="838"/>
                  </a:lnTo>
                  <a:lnTo>
                    <a:pt x="0" y="5181"/>
                  </a:lnTo>
                  <a:lnTo>
                    <a:pt x="1219" y="9104"/>
                  </a:lnTo>
                  <a:lnTo>
                    <a:pt x="5854" y="12077"/>
                  </a:lnTo>
                  <a:lnTo>
                    <a:pt x="7340" y="12495"/>
                  </a:lnTo>
                  <a:lnTo>
                    <a:pt x="10744" y="12495"/>
                  </a:lnTo>
                  <a:lnTo>
                    <a:pt x="12573" y="11658"/>
                  </a:lnTo>
                  <a:lnTo>
                    <a:pt x="15366" y="7326"/>
                  </a:lnTo>
                  <a:lnTo>
                    <a:pt x="14147" y="3403"/>
                  </a:lnTo>
                  <a:lnTo>
                    <a:pt x="9525" y="419"/>
                  </a:lnTo>
                  <a:lnTo>
                    <a:pt x="8026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5012525" y="3042094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7487" y="9499"/>
                  </a:moveTo>
                  <a:lnTo>
                    <a:pt x="16535" y="4838"/>
                  </a:lnTo>
                  <a:lnTo>
                    <a:pt x="11303" y="673"/>
                  </a:lnTo>
                  <a:lnTo>
                    <a:pt x="9309" y="0"/>
                  </a:lnTo>
                  <a:lnTo>
                    <a:pt x="5435" y="0"/>
                  </a:lnTo>
                  <a:lnTo>
                    <a:pt x="3556" y="762"/>
                  </a:lnTo>
                  <a:lnTo>
                    <a:pt x="0" y="5245"/>
                  </a:lnTo>
                  <a:lnTo>
                    <a:pt x="952" y="9931"/>
                  </a:lnTo>
                  <a:lnTo>
                    <a:pt x="6197" y="14084"/>
                  </a:lnTo>
                  <a:lnTo>
                    <a:pt x="8191" y="14757"/>
                  </a:lnTo>
                  <a:lnTo>
                    <a:pt x="12065" y="14757"/>
                  </a:lnTo>
                  <a:lnTo>
                    <a:pt x="13919" y="13995"/>
                  </a:lnTo>
                  <a:lnTo>
                    <a:pt x="17487" y="9499"/>
                  </a:lnTo>
                  <a:close/>
                </a:path>
                <a:path w="37464" h="46989">
                  <a:moveTo>
                    <a:pt x="37299" y="44170"/>
                  </a:moveTo>
                  <a:lnTo>
                    <a:pt x="36385" y="41427"/>
                  </a:lnTo>
                  <a:lnTo>
                    <a:pt x="32816" y="38595"/>
                  </a:lnTo>
                  <a:lnTo>
                    <a:pt x="31242" y="38061"/>
                  </a:lnTo>
                  <a:lnTo>
                    <a:pt x="28219" y="38061"/>
                  </a:lnTo>
                  <a:lnTo>
                    <a:pt x="26771" y="38658"/>
                  </a:lnTo>
                  <a:lnTo>
                    <a:pt x="24549" y="41465"/>
                  </a:lnTo>
                  <a:lnTo>
                    <a:pt x="24523" y="43713"/>
                  </a:lnTo>
                  <a:lnTo>
                    <a:pt x="25552" y="45681"/>
                  </a:lnTo>
                  <a:lnTo>
                    <a:pt x="36576" y="46367"/>
                  </a:lnTo>
                  <a:lnTo>
                    <a:pt x="37299" y="4417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5038088" y="3087776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29" h="4444">
                  <a:moveTo>
                    <a:pt x="0" y="0"/>
                  </a:moveTo>
                  <a:lnTo>
                    <a:pt x="1104" y="1662"/>
                  </a:lnTo>
                  <a:lnTo>
                    <a:pt x="3263" y="3390"/>
                  </a:lnTo>
                  <a:lnTo>
                    <a:pt x="4813" y="3911"/>
                  </a:lnTo>
                  <a:lnTo>
                    <a:pt x="7835" y="3911"/>
                  </a:lnTo>
                  <a:lnTo>
                    <a:pt x="9297" y="3301"/>
                  </a:lnTo>
                  <a:lnTo>
                    <a:pt x="10845" y="1192"/>
                  </a:lnTo>
                  <a:lnTo>
                    <a:pt x="11010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5014085" y="3100743"/>
              <a:ext cx="17145" cy="14604"/>
            </a:xfrm>
            <a:custGeom>
              <a:avLst/>
              <a:gdLst/>
              <a:ahLst/>
              <a:cxnLst/>
              <a:rect l="l" t="t" r="r" b="b"/>
              <a:pathLst>
                <a:path w="17145" h="14605">
                  <a:moveTo>
                    <a:pt x="8928" y="0"/>
                  </a:moveTo>
                  <a:lnTo>
                    <a:pt x="5219" y="0"/>
                  </a:lnTo>
                  <a:lnTo>
                    <a:pt x="3428" y="735"/>
                  </a:lnTo>
                  <a:lnTo>
                    <a:pt x="0" y="5027"/>
                  </a:lnTo>
                  <a:lnTo>
                    <a:pt x="914" y="9523"/>
                  </a:lnTo>
                  <a:lnTo>
                    <a:pt x="5943" y="13524"/>
                  </a:lnTo>
                  <a:lnTo>
                    <a:pt x="7861" y="14171"/>
                  </a:lnTo>
                  <a:lnTo>
                    <a:pt x="11569" y="14171"/>
                  </a:lnTo>
                  <a:lnTo>
                    <a:pt x="13360" y="13421"/>
                  </a:lnTo>
                  <a:lnTo>
                    <a:pt x="16789" y="9117"/>
                  </a:lnTo>
                  <a:lnTo>
                    <a:pt x="15875" y="4646"/>
                  </a:lnTo>
                  <a:lnTo>
                    <a:pt x="10845" y="646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5394616" y="2687015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4">
                  <a:moveTo>
                    <a:pt x="11582" y="0"/>
                  </a:moveTo>
                  <a:lnTo>
                    <a:pt x="4343" y="0"/>
                  </a:lnTo>
                  <a:lnTo>
                    <a:pt x="0" y="8977"/>
                  </a:lnTo>
                  <a:lnTo>
                    <a:pt x="2246" y="21653"/>
                  </a:lnTo>
                  <a:lnTo>
                    <a:pt x="8431" y="24422"/>
                  </a:lnTo>
                  <a:lnTo>
                    <a:pt x="15328" y="24422"/>
                  </a:lnTo>
                  <a:lnTo>
                    <a:pt x="17170" y="23877"/>
                  </a:lnTo>
                  <a:lnTo>
                    <a:pt x="21323" y="19227"/>
                  </a:lnTo>
                  <a:lnTo>
                    <a:pt x="20891" y="2843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5133543" y="3025608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4" h="20955">
                  <a:moveTo>
                    <a:pt x="9905" y="0"/>
                  </a:moveTo>
                  <a:lnTo>
                    <a:pt x="3708" y="0"/>
                  </a:lnTo>
                  <a:lnTo>
                    <a:pt x="0" y="7696"/>
                  </a:lnTo>
                  <a:lnTo>
                    <a:pt x="1916" y="18567"/>
                  </a:lnTo>
                  <a:lnTo>
                    <a:pt x="7213" y="20929"/>
                  </a:lnTo>
                  <a:lnTo>
                    <a:pt x="13119" y="20929"/>
                  </a:lnTo>
                  <a:lnTo>
                    <a:pt x="14693" y="20472"/>
                  </a:lnTo>
                  <a:lnTo>
                    <a:pt x="18262" y="16484"/>
                  </a:lnTo>
                  <a:lnTo>
                    <a:pt x="17908" y="2425"/>
                  </a:lnTo>
                  <a:lnTo>
                    <a:pt x="9905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5112334" y="297049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630" y="1104"/>
                  </a:moveTo>
                  <a:lnTo>
                    <a:pt x="13512" y="406"/>
                  </a:lnTo>
                  <a:lnTo>
                    <a:pt x="12166" y="0"/>
                  </a:lnTo>
                  <a:lnTo>
                    <a:pt x="4775" y="63"/>
                  </a:lnTo>
                  <a:lnTo>
                    <a:pt x="0" y="4406"/>
                  </a:lnTo>
                  <a:lnTo>
                    <a:pt x="88" y="13246"/>
                  </a:lnTo>
                  <a:lnTo>
                    <a:pt x="1854" y="16192"/>
                  </a:lnTo>
                  <a:lnTo>
                    <a:pt x="4521" y="17970"/>
                  </a:lnTo>
                  <a:lnTo>
                    <a:pt x="7797" y="12255"/>
                  </a:lnTo>
                  <a:lnTo>
                    <a:pt x="11163" y="6629"/>
                  </a:lnTo>
                  <a:lnTo>
                    <a:pt x="14630" y="1104"/>
                  </a:lnTo>
                  <a:close/>
                </a:path>
                <a:path w="19050" h="19050">
                  <a:moveTo>
                    <a:pt x="18834" y="11874"/>
                  </a:moveTo>
                  <a:lnTo>
                    <a:pt x="14325" y="18973"/>
                  </a:lnTo>
                  <a:lnTo>
                    <a:pt x="17081" y="17792"/>
                  </a:lnTo>
                  <a:lnTo>
                    <a:pt x="18567" y="15265"/>
                  </a:lnTo>
                  <a:lnTo>
                    <a:pt x="18834" y="11874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5116879" y="2971595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10096" y="0"/>
                  </a:moveTo>
                  <a:lnTo>
                    <a:pt x="3262" y="11150"/>
                  </a:lnTo>
                  <a:lnTo>
                    <a:pt x="0" y="16865"/>
                  </a:lnTo>
                  <a:lnTo>
                    <a:pt x="1650" y="17970"/>
                  </a:lnTo>
                  <a:lnTo>
                    <a:pt x="3670" y="18605"/>
                  </a:lnTo>
                  <a:lnTo>
                    <a:pt x="7442" y="18592"/>
                  </a:lnTo>
                  <a:lnTo>
                    <a:pt x="8723" y="18338"/>
                  </a:lnTo>
                  <a:lnTo>
                    <a:pt x="9804" y="17868"/>
                  </a:lnTo>
                  <a:lnTo>
                    <a:pt x="14300" y="10769"/>
                  </a:lnTo>
                  <a:lnTo>
                    <a:pt x="14311" y="5511"/>
                  </a:lnTo>
                  <a:lnTo>
                    <a:pt x="12953" y="1790"/>
                  </a:lnTo>
                  <a:lnTo>
                    <a:pt x="10096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5121832" y="3071583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700" h="9525">
                  <a:moveTo>
                    <a:pt x="6985" y="0"/>
                  </a:moveTo>
                  <a:lnTo>
                    <a:pt x="3962" y="0"/>
                  </a:lnTo>
                  <a:lnTo>
                    <a:pt x="2514" y="595"/>
                  </a:lnTo>
                  <a:lnTo>
                    <a:pt x="0" y="3770"/>
                  </a:lnTo>
                  <a:lnTo>
                    <a:pt x="317" y="6718"/>
                  </a:lnTo>
                  <a:lnTo>
                    <a:pt x="2159" y="8902"/>
                  </a:lnTo>
                  <a:lnTo>
                    <a:pt x="12533" y="6337"/>
                  </a:lnTo>
                  <a:lnTo>
                    <a:pt x="12406" y="4621"/>
                  </a:lnTo>
                  <a:lnTo>
                    <a:pt x="11480" y="2857"/>
                  </a:lnTo>
                  <a:lnTo>
                    <a:pt x="8559" y="533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5123979" y="3077908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4">
                  <a:moveTo>
                    <a:pt x="10374" y="0"/>
                  </a:moveTo>
                  <a:lnTo>
                    <a:pt x="0" y="2565"/>
                  </a:lnTo>
                  <a:lnTo>
                    <a:pt x="2412" y="4659"/>
                  </a:lnTo>
                  <a:lnTo>
                    <a:pt x="3962" y="5194"/>
                  </a:lnTo>
                  <a:lnTo>
                    <a:pt x="6984" y="5194"/>
                  </a:lnTo>
                  <a:lnTo>
                    <a:pt x="8444" y="4584"/>
                  </a:lnTo>
                  <a:lnTo>
                    <a:pt x="10159" y="2438"/>
                  </a:lnTo>
                  <a:lnTo>
                    <a:pt x="10476" y="1230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C6B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5050128" y="293192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7277" y="0"/>
                  </a:moveTo>
                  <a:lnTo>
                    <a:pt x="4241" y="0"/>
                  </a:lnTo>
                  <a:lnTo>
                    <a:pt x="2794" y="609"/>
                  </a:lnTo>
                  <a:lnTo>
                    <a:pt x="0" y="4102"/>
                  </a:lnTo>
                  <a:lnTo>
                    <a:pt x="762" y="7734"/>
                  </a:lnTo>
                  <a:lnTo>
                    <a:pt x="4813" y="10972"/>
                  </a:lnTo>
                  <a:lnTo>
                    <a:pt x="6337" y="11507"/>
                  </a:lnTo>
                  <a:lnTo>
                    <a:pt x="7772" y="11518"/>
                  </a:lnTo>
                  <a:lnTo>
                    <a:pt x="12687" y="5511"/>
                  </a:lnTo>
                  <a:lnTo>
                    <a:pt x="12369" y="4076"/>
                  </a:lnTo>
                  <a:lnTo>
                    <a:pt x="11506" y="2654"/>
                  </a:lnTo>
                  <a:lnTo>
                    <a:pt x="8839" y="519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5057900" y="2937432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4927" y="0"/>
                  </a:moveTo>
                  <a:lnTo>
                    <a:pt x="0" y="6007"/>
                  </a:lnTo>
                  <a:lnTo>
                    <a:pt x="1650" y="6007"/>
                  </a:lnTo>
                  <a:lnTo>
                    <a:pt x="3111" y="5410"/>
                  </a:lnTo>
                  <a:lnTo>
                    <a:pt x="5003" y="3035"/>
                  </a:lnTo>
                  <a:lnTo>
                    <a:pt x="5257" y="151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5055149" y="3206075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1" y="0"/>
                  </a:moveTo>
                  <a:lnTo>
                    <a:pt x="9292" y="0"/>
                  </a:lnTo>
                  <a:lnTo>
                    <a:pt x="3435" y="2486"/>
                  </a:lnTo>
                  <a:lnTo>
                    <a:pt x="359" y="8229"/>
                  </a:lnTo>
                  <a:lnTo>
                    <a:pt x="0" y="15476"/>
                  </a:lnTo>
                  <a:lnTo>
                    <a:pt x="2293" y="22478"/>
                  </a:lnTo>
                  <a:lnTo>
                    <a:pt x="4528" y="26415"/>
                  </a:lnTo>
                  <a:lnTo>
                    <a:pt x="8949" y="27965"/>
                  </a:lnTo>
                  <a:lnTo>
                    <a:pt x="18106" y="27965"/>
                  </a:lnTo>
                  <a:lnTo>
                    <a:pt x="22792" y="25958"/>
                  </a:lnTo>
                  <a:lnTo>
                    <a:pt x="23935" y="23164"/>
                  </a:lnTo>
                  <a:lnTo>
                    <a:pt x="23924" y="17343"/>
                  </a:lnTo>
                  <a:lnTo>
                    <a:pt x="21126" y="9625"/>
                  </a:lnTo>
                  <a:lnTo>
                    <a:pt x="16141" y="2885"/>
                  </a:lnTo>
                  <a:lnTo>
                    <a:pt x="9571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5052047" y="3055974"/>
              <a:ext cx="14604" cy="17145"/>
            </a:xfrm>
            <a:custGeom>
              <a:avLst/>
              <a:gdLst/>
              <a:ahLst/>
              <a:cxnLst/>
              <a:rect l="l" t="t" r="r" b="b"/>
              <a:pathLst>
                <a:path w="14604" h="17144">
                  <a:moveTo>
                    <a:pt x="10171" y="0"/>
                  </a:moveTo>
                  <a:lnTo>
                    <a:pt x="7377" y="0"/>
                  </a:lnTo>
                  <a:lnTo>
                    <a:pt x="1319" y="241"/>
                  </a:lnTo>
                  <a:lnTo>
                    <a:pt x="0" y="8813"/>
                  </a:lnTo>
                  <a:lnTo>
                    <a:pt x="3669" y="15215"/>
                  </a:lnTo>
                  <a:lnTo>
                    <a:pt x="4634" y="16041"/>
                  </a:lnTo>
                  <a:lnTo>
                    <a:pt x="5739" y="16598"/>
                  </a:lnTo>
                  <a:lnTo>
                    <a:pt x="10071" y="15901"/>
                  </a:lnTo>
                  <a:lnTo>
                    <a:pt x="14121" y="4876"/>
                  </a:lnTo>
                  <a:lnTo>
                    <a:pt x="12470" y="2171"/>
                  </a:lnTo>
                  <a:lnTo>
                    <a:pt x="10171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5062130" y="3060852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4050" y="0"/>
                  </a:moveTo>
                  <a:lnTo>
                    <a:pt x="2666" y="3632"/>
                  </a:lnTo>
                  <a:lnTo>
                    <a:pt x="0" y="11022"/>
                  </a:lnTo>
                  <a:lnTo>
                    <a:pt x="4240" y="10273"/>
                  </a:lnTo>
                  <a:lnTo>
                    <a:pt x="6310" y="9879"/>
                  </a:lnTo>
                  <a:lnTo>
                    <a:pt x="6450" y="9612"/>
                  </a:lnTo>
                  <a:lnTo>
                    <a:pt x="7188" y="7785"/>
                  </a:lnTo>
                  <a:lnTo>
                    <a:pt x="6158" y="3453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5057800" y="3071876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5">
                  <a:moveTo>
                    <a:pt x="4354" y="0"/>
                  </a:moveTo>
                  <a:lnTo>
                    <a:pt x="3796" y="1587"/>
                  </a:lnTo>
                  <a:lnTo>
                    <a:pt x="2475" y="1549"/>
                  </a:lnTo>
                  <a:lnTo>
                    <a:pt x="1154" y="1270"/>
                  </a:lnTo>
                  <a:lnTo>
                    <a:pt x="0" y="698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5061610" y="3070733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31" y="0"/>
                  </a:moveTo>
                  <a:lnTo>
                    <a:pt x="544" y="1142"/>
                  </a:lnTo>
                  <a:lnTo>
                    <a:pt x="0" y="2716"/>
                  </a:lnTo>
                  <a:lnTo>
                    <a:pt x="3161" y="2730"/>
                  </a:lnTo>
                  <a:lnTo>
                    <a:pt x="5942" y="1600"/>
                  </a:lnTo>
                  <a:lnTo>
                    <a:pt x="6831" y="0"/>
                  </a:lnTo>
                  <a:close/>
                </a:path>
              </a:pathLst>
            </a:custGeom>
            <a:solidFill>
              <a:srgbClr val="C262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5004052" y="3076041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8229" y="0"/>
                  </a:moveTo>
                  <a:lnTo>
                    <a:pt x="4356" y="0"/>
                  </a:lnTo>
                  <a:lnTo>
                    <a:pt x="2500" y="773"/>
                  </a:lnTo>
                  <a:lnTo>
                    <a:pt x="444" y="3338"/>
                  </a:lnTo>
                  <a:lnTo>
                    <a:pt x="38" y="4596"/>
                  </a:lnTo>
                  <a:lnTo>
                    <a:pt x="0" y="5904"/>
                  </a:lnTo>
                  <a:lnTo>
                    <a:pt x="9777" y="8241"/>
                  </a:lnTo>
                  <a:lnTo>
                    <a:pt x="15327" y="9244"/>
                  </a:lnTo>
                  <a:lnTo>
                    <a:pt x="15557" y="6730"/>
                  </a:lnTo>
                  <a:lnTo>
                    <a:pt x="14338" y="3936"/>
                  </a:lnTo>
                  <a:lnTo>
                    <a:pt x="10209" y="671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5003964" y="3081947"/>
              <a:ext cx="15875" cy="8890"/>
            </a:xfrm>
            <a:custGeom>
              <a:avLst/>
              <a:gdLst/>
              <a:ahLst/>
              <a:cxnLst/>
              <a:rect l="l" t="t" r="r" b="b"/>
              <a:pathLst>
                <a:path w="15875" h="8889">
                  <a:moveTo>
                    <a:pt x="76" y="0"/>
                  </a:moveTo>
                  <a:lnTo>
                    <a:pt x="0" y="2400"/>
                  </a:lnTo>
                  <a:lnTo>
                    <a:pt x="1205" y="5003"/>
                  </a:lnTo>
                  <a:lnTo>
                    <a:pt x="5194" y="8178"/>
                  </a:lnTo>
                  <a:lnTo>
                    <a:pt x="7188" y="8851"/>
                  </a:lnTo>
                  <a:lnTo>
                    <a:pt x="11060" y="8851"/>
                  </a:lnTo>
                  <a:lnTo>
                    <a:pt x="12927" y="8077"/>
                  </a:lnTo>
                  <a:lnTo>
                    <a:pt x="14884" y="5613"/>
                  </a:lnTo>
                  <a:lnTo>
                    <a:pt x="15302" y="4508"/>
                  </a:lnTo>
                  <a:lnTo>
                    <a:pt x="15405" y="3340"/>
                  </a:lnTo>
                  <a:lnTo>
                    <a:pt x="4813" y="119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4984660" y="3004693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6958" y="0"/>
                  </a:moveTo>
                  <a:lnTo>
                    <a:pt x="3618" y="0"/>
                  </a:lnTo>
                  <a:lnTo>
                    <a:pt x="1332" y="1041"/>
                  </a:lnTo>
                  <a:lnTo>
                    <a:pt x="0" y="2794"/>
                  </a:lnTo>
                  <a:lnTo>
                    <a:pt x="12241" y="2159"/>
                  </a:lnTo>
                  <a:lnTo>
                    <a:pt x="11238" y="1333"/>
                  </a:lnTo>
                  <a:lnTo>
                    <a:pt x="10020" y="684"/>
                  </a:lnTo>
                  <a:lnTo>
                    <a:pt x="6958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4982705" y="3006852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198" y="0"/>
                  </a:moveTo>
                  <a:lnTo>
                    <a:pt x="1954" y="635"/>
                  </a:lnTo>
                  <a:lnTo>
                    <a:pt x="1154" y="1930"/>
                  </a:lnTo>
                  <a:lnTo>
                    <a:pt x="0" y="6350"/>
                  </a:lnTo>
                  <a:lnTo>
                    <a:pt x="2743" y="10236"/>
                  </a:lnTo>
                  <a:lnTo>
                    <a:pt x="8761" y="11696"/>
                  </a:lnTo>
                  <a:lnTo>
                    <a:pt x="12979" y="11696"/>
                  </a:lnTo>
                  <a:lnTo>
                    <a:pt x="15951" y="9804"/>
                  </a:lnTo>
                  <a:lnTo>
                    <a:pt x="17386" y="4356"/>
                  </a:lnTo>
                  <a:lnTo>
                    <a:pt x="16319" y="1765"/>
                  </a:lnTo>
                  <a:lnTo>
                    <a:pt x="14198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4941327" y="3005201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8509" y="0"/>
                  </a:moveTo>
                  <a:lnTo>
                    <a:pt x="4445" y="0"/>
                  </a:lnTo>
                  <a:lnTo>
                    <a:pt x="1663" y="1435"/>
                  </a:lnTo>
                  <a:lnTo>
                    <a:pt x="0" y="3162"/>
                  </a:lnTo>
                  <a:lnTo>
                    <a:pt x="12687" y="2754"/>
                  </a:lnTo>
                  <a:lnTo>
                    <a:pt x="9842" y="354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4939765" y="3007955"/>
              <a:ext cx="19050" cy="13970"/>
            </a:xfrm>
            <a:custGeom>
              <a:avLst/>
              <a:gdLst/>
              <a:ahLst/>
              <a:cxnLst/>
              <a:rect l="l" t="t" r="r" b="b"/>
              <a:pathLst>
                <a:path w="19050" h="13969">
                  <a:moveTo>
                    <a:pt x="14249" y="0"/>
                  </a:moveTo>
                  <a:lnTo>
                    <a:pt x="1562" y="406"/>
                  </a:lnTo>
                  <a:lnTo>
                    <a:pt x="596" y="1422"/>
                  </a:lnTo>
                  <a:lnTo>
                    <a:pt x="0" y="2539"/>
                  </a:lnTo>
                  <a:lnTo>
                    <a:pt x="114" y="6616"/>
                  </a:lnTo>
                  <a:lnTo>
                    <a:pt x="6680" y="13590"/>
                  </a:lnTo>
                  <a:lnTo>
                    <a:pt x="12776" y="13590"/>
                  </a:lnTo>
                  <a:lnTo>
                    <a:pt x="14236" y="13093"/>
                  </a:lnTo>
                  <a:lnTo>
                    <a:pt x="19011" y="10769"/>
                  </a:lnTo>
                  <a:lnTo>
                    <a:pt x="17881" y="4038"/>
                  </a:lnTo>
                  <a:lnTo>
                    <a:pt x="142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8" name="object 4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22977" y="3189527"/>
              <a:ext cx="87311" cy="95021"/>
            </a:xfrm>
            <a:prstGeom prst="rect">
              <a:avLst/>
            </a:prstGeom>
          </p:spPr>
        </p:pic>
        <p:sp>
          <p:nvSpPr>
            <p:cNvPr id="469" name="object 469" descr=""/>
            <p:cNvSpPr/>
            <p:nvPr/>
          </p:nvSpPr>
          <p:spPr>
            <a:xfrm>
              <a:off x="5416002" y="3274225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9348" y="0"/>
                  </a:moveTo>
                  <a:lnTo>
                    <a:pt x="5422" y="0"/>
                  </a:lnTo>
                  <a:lnTo>
                    <a:pt x="3403" y="876"/>
                  </a:lnTo>
                  <a:lnTo>
                    <a:pt x="0" y="5689"/>
                  </a:lnTo>
                  <a:lnTo>
                    <a:pt x="1219" y="10312"/>
                  </a:lnTo>
                  <a:lnTo>
                    <a:pt x="5867" y="13628"/>
                  </a:lnTo>
                  <a:lnTo>
                    <a:pt x="7975" y="14390"/>
                  </a:lnTo>
                  <a:lnTo>
                    <a:pt x="3581" y="5346"/>
                  </a:lnTo>
                  <a:lnTo>
                    <a:pt x="8648" y="11417"/>
                  </a:lnTo>
                  <a:lnTo>
                    <a:pt x="10834" y="14655"/>
                  </a:lnTo>
                  <a:lnTo>
                    <a:pt x="12750" y="14490"/>
                  </a:lnTo>
                  <a:lnTo>
                    <a:pt x="14479" y="13628"/>
                  </a:lnTo>
                  <a:lnTo>
                    <a:pt x="17768" y="9004"/>
                  </a:lnTo>
                  <a:lnTo>
                    <a:pt x="16560" y="4368"/>
                  </a:lnTo>
                  <a:lnTo>
                    <a:pt x="11215" y="571"/>
                  </a:lnTo>
                  <a:lnTo>
                    <a:pt x="9348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5419585" y="327957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0"/>
                  </a:moveTo>
                  <a:lnTo>
                    <a:pt x="3048" y="6019"/>
                  </a:lnTo>
                  <a:lnTo>
                    <a:pt x="4394" y="9042"/>
                  </a:lnTo>
                  <a:lnTo>
                    <a:pt x="5866" y="9334"/>
                  </a:lnTo>
                  <a:lnTo>
                    <a:pt x="7250" y="9309"/>
                  </a:lnTo>
                  <a:lnTo>
                    <a:pt x="5067" y="6070"/>
                  </a:lnTo>
                  <a:lnTo>
                    <a:pt x="2654" y="2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5362435" y="3260101"/>
              <a:ext cx="20955" cy="14604"/>
            </a:xfrm>
            <a:custGeom>
              <a:avLst/>
              <a:gdLst/>
              <a:ahLst/>
              <a:cxnLst/>
              <a:rect l="l" t="t" r="r" b="b"/>
              <a:pathLst>
                <a:path w="20954" h="14604">
                  <a:moveTo>
                    <a:pt x="10655" y="0"/>
                  </a:moveTo>
                  <a:lnTo>
                    <a:pt x="6018" y="0"/>
                  </a:lnTo>
                  <a:lnTo>
                    <a:pt x="3643" y="1041"/>
                  </a:lnTo>
                  <a:lnTo>
                    <a:pt x="0" y="6146"/>
                  </a:lnTo>
                  <a:lnTo>
                    <a:pt x="697" y="10566"/>
                  </a:lnTo>
                  <a:lnTo>
                    <a:pt x="3632" y="13728"/>
                  </a:lnTo>
                  <a:lnTo>
                    <a:pt x="11785" y="13500"/>
                  </a:lnTo>
                  <a:lnTo>
                    <a:pt x="18072" y="14211"/>
                  </a:lnTo>
                  <a:lnTo>
                    <a:pt x="20586" y="10553"/>
                  </a:lnTo>
                  <a:lnTo>
                    <a:pt x="19138" y="5130"/>
                  </a:lnTo>
                  <a:lnTo>
                    <a:pt x="12865" y="673"/>
                  </a:lnTo>
                  <a:lnTo>
                    <a:pt x="10655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5366066" y="3273601"/>
              <a:ext cx="14604" cy="4445"/>
            </a:xfrm>
            <a:custGeom>
              <a:avLst/>
              <a:gdLst/>
              <a:ahLst/>
              <a:cxnLst/>
              <a:rect l="l" t="t" r="r" b="b"/>
              <a:pathLst>
                <a:path w="14604" h="4445">
                  <a:moveTo>
                    <a:pt x="8153" y="0"/>
                  </a:moveTo>
                  <a:lnTo>
                    <a:pt x="0" y="228"/>
                  </a:lnTo>
                  <a:lnTo>
                    <a:pt x="3721" y="3175"/>
                  </a:lnTo>
                  <a:lnTo>
                    <a:pt x="5930" y="3860"/>
                  </a:lnTo>
                  <a:lnTo>
                    <a:pt x="10566" y="3860"/>
                  </a:lnTo>
                  <a:lnTo>
                    <a:pt x="12941" y="2819"/>
                  </a:lnTo>
                  <a:lnTo>
                    <a:pt x="14427" y="71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5322138" y="3181972"/>
              <a:ext cx="46990" cy="43180"/>
            </a:xfrm>
            <a:custGeom>
              <a:avLst/>
              <a:gdLst/>
              <a:ahLst/>
              <a:cxnLst/>
              <a:rect l="l" t="t" r="r" b="b"/>
              <a:pathLst>
                <a:path w="46989" h="43180">
                  <a:moveTo>
                    <a:pt x="18059" y="6997"/>
                  </a:moveTo>
                  <a:lnTo>
                    <a:pt x="15951" y="2692"/>
                  </a:lnTo>
                  <a:lnTo>
                    <a:pt x="10566" y="266"/>
                  </a:lnTo>
                  <a:lnTo>
                    <a:pt x="9232" y="0"/>
                  </a:lnTo>
                  <a:lnTo>
                    <a:pt x="5156" y="0"/>
                  </a:lnTo>
                  <a:lnTo>
                    <a:pt x="2616" y="1358"/>
                  </a:lnTo>
                  <a:lnTo>
                    <a:pt x="0" y="7226"/>
                  </a:lnTo>
                  <a:lnTo>
                    <a:pt x="2082" y="11544"/>
                  </a:lnTo>
                  <a:lnTo>
                    <a:pt x="7493" y="13944"/>
                  </a:lnTo>
                  <a:lnTo>
                    <a:pt x="8826" y="14224"/>
                  </a:lnTo>
                  <a:lnTo>
                    <a:pt x="12903" y="14224"/>
                  </a:lnTo>
                  <a:lnTo>
                    <a:pt x="15443" y="12852"/>
                  </a:lnTo>
                  <a:lnTo>
                    <a:pt x="18059" y="6997"/>
                  </a:lnTo>
                  <a:close/>
                </a:path>
                <a:path w="46989" h="43180">
                  <a:moveTo>
                    <a:pt x="46685" y="36969"/>
                  </a:moveTo>
                  <a:lnTo>
                    <a:pt x="45046" y="33604"/>
                  </a:lnTo>
                  <a:lnTo>
                    <a:pt x="40830" y="31724"/>
                  </a:lnTo>
                  <a:lnTo>
                    <a:pt x="36601" y="31508"/>
                  </a:lnTo>
                  <a:lnTo>
                    <a:pt x="34620" y="32575"/>
                  </a:lnTo>
                  <a:lnTo>
                    <a:pt x="32588" y="37147"/>
                  </a:lnTo>
                  <a:lnTo>
                    <a:pt x="34213" y="40513"/>
                  </a:lnTo>
                  <a:lnTo>
                    <a:pt x="38442" y="42405"/>
                  </a:lnTo>
                  <a:lnTo>
                    <a:pt x="42659" y="42621"/>
                  </a:lnTo>
                  <a:lnTo>
                    <a:pt x="44640" y="41541"/>
                  </a:lnTo>
                  <a:lnTo>
                    <a:pt x="46685" y="36969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5436133" y="3135261"/>
              <a:ext cx="19685" cy="20955"/>
            </a:xfrm>
            <a:custGeom>
              <a:avLst/>
              <a:gdLst/>
              <a:ahLst/>
              <a:cxnLst/>
              <a:rect l="l" t="t" r="r" b="b"/>
              <a:pathLst>
                <a:path w="19685" h="20955">
                  <a:moveTo>
                    <a:pt x="12217" y="952"/>
                  </a:moveTo>
                  <a:lnTo>
                    <a:pt x="11341" y="406"/>
                  </a:lnTo>
                  <a:lnTo>
                    <a:pt x="10375" y="63"/>
                  </a:lnTo>
                  <a:lnTo>
                    <a:pt x="9220" y="0"/>
                  </a:lnTo>
                  <a:lnTo>
                    <a:pt x="2260" y="0"/>
                  </a:lnTo>
                  <a:lnTo>
                    <a:pt x="0" y="9474"/>
                  </a:lnTo>
                  <a:lnTo>
                    <a:pt x="3327" y="16764"/>
                  </a:lnTo>
                  <a:lnTo>
                    <a:pt x="4051" y="17640"/>
                  </a:lnTo>
                  <a:lnTo>
                    <a:pt x="4914" y="18338"/>
                  </a:lnTo>
                  <a:lnTo>
                    <a:pt x="7670" y="12903"/>
                  </a:lnTo>
                  <a:lnTo>
                    <a:pt x="10210" y="7162"/>
                  </a:lnTo>
                  <a:lnTo>
                    <a:pt x="12217" y="952"/>
                  </a:lnTo>
                  <a:close/>
                </a:path>
                <a:path w="19685" h="20955">
                  <a:moveTo>
                    <a:pt x="19392" y="15582"/>
                  </a:moveTo>
                  <a:lnTo>
                    <a:pt x="18643" y="10439"/>
                  </a:lnTo>
                  <a:lnTo>
                    <a:pt x="16560" y="6235"/>
                  </a:lnTo>
                  <a:lnTo>
                    <a:pt x="15659" y="11252"/>
                  </a:lnTo>
                  <a:lnTo>
                    <a:pt x="14338" y="15925"/>
                  </a:lnTo>
                  <a:lnTo>
                    <a:pt x="12776" y="20345"/>
                  </a:lnTo>
                  <a:lnTo>
                    <a:pt x="15341" y="20104"/>
                  </a:lnTo>
                  <a:lnTo>
                    <a:pt x="17564" y="19088"/>
                  </a:lnTo>
                  <a:lnTo>
                    <a:pt x="19392" y="15582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5441059" y="3136214"/>
              <a:ext cx="12065" cy="19685"/>
            </a:xfrm>
            <a:custGeom>
              <a:avLst/>
              <a:gdLst/>
              <a:ahLst/>
              <a:cxnLst/>
              <a:rect l="l" t="t" r="r" b="b"/>
              <a:pathLst>
                <a:path w="12064" h="19685">
                  <a:moveTo>
                    <a:pt x="7302" y="0"/>
                  </a:moveTo>
                  <a:lnTo>
                    <a:pt x="5295" y="6196"/>
                  </a:lnTo>
                  <a:lnTo>
                    <a:pt x="2754" y="11937"/>
                  </a:lnTo>
                  <a:lnTo>
                    <a:pt x="0" y="17372"/>
                  </a:lnTo>
                  <a:lnTo>
                    <a:pt x="1816" y="18834"/>
                  </a:lnTo>
                  <a:lnTo>
                    <a:pt x="4279" y="19456"/>
                  </a:lnTo>
                  <a:lnTo>
                    <a:pt x="7861" y="19391"/>
                  </a:lnTo>
                  <a:lnTo>
                    <a:pt x="9423" y="14973"/>
                  </a:lnTo>
                  <a:lnTo>
                    <a:pt x="10745" y="10298"/>
                  </a:lnTo>
                  <a:lnTo>
                    <a:pt x="11645" y="5283"/>
                  </a:lnTo>
                  <a:lnTo>
                    <a:pt x="10541" y="3059"/>
                  </a:lnTo>
                  <a:lnTo>
                    <a:pt x="9080" y="1103"/>
                  </a:lnTo>
                  <a:lnTo>
                    <a:pt x="7302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5401143" y="3086519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5621" y="0"/>
                  </a:moveTo>
                  <a:lnTo>
                    <a:pt x="11239" y="0"/>
                  </a:lnTo>
                  <a:lnTo>
                    <a:pt x="9080" y="292"/>
                  </a:lnTo>
                  <a:lnTo>
                    <a:pt x="3555" y="1789"/>
                  </a:lnTo>
                  <a:lnTo>
                    <a:pt x="0" y="7199"/>
                  </a:lnTo>
                  <a:lnTo>
                    <a:pt x="2616" y="16954"/>
                  </a:lnTo>
                  <a:lnTo>
                    <a:pt x="6718" y="19851"/>
                  </a:lnTo>
                  <a:lnTo>
                    <a:pt x="13107" y="19735"/>
                  </a:lnTo>
                  <a:lnTo>
                    <a:pt x="19571" y="17983"/>
                  </a:lnTo>
                  <a:lnTo>
                    <a:pt x="21336" y="13766"/>
                  </a:lnTo>
                  <a:lnTo>
                    <a:pt x="18657" y="383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5443218" y="3186987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5">
                  <a:moveTo>
                    <a:pt x="4394" y="0"/>
                  </a:moveTo>
                  <a:lnTo>
                    <a:pt x="1230" y="5295"/>
                  </a:lnTo>
                  <a:lnTo>
                    <a:pt x="0" y="7962"/>
                  </a:lnTo>
                  <a:lnTo>
                    <a:pt x="2197" y="7962"/>
                  </a:lnTo>
                  <a:lnTo>
                    <a:pt x="4178" y="6896"/>
                  </a:lnTo>
                  <a:lnTo>
                    <a:pt x="5727" y="3403"/>
                  </a:lnTo>
                  <a:lnTo>
                    <a:pt x="5435" y="1536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5435333" y="3183850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4024" y="0"/>
                  </a:moveTo>
                  <a:lnTo>
                    <a:pt x="2043" y="1054"/>
                  </a:lnTo>
                  <a:lnTo>
                    <a:pt x="0" y="5638"/>
                  </a:lnTo>
                  <a:lnTo>
                    <a:pt x="1637" y="9004"/>
                  </a:lnTo>
                  <a:lnTo>
                    <a:pt x="5802" y="10858"/>
                  </a:lnTo>
                  <a:lnTo>
                    <a:pt x="7682" y="11099"/>
                  </a:lnTo>
                  <a:lnTo>
                    <a:pt x="12279" y="3136"/>
                  </a:lnTo>
                  <a:lnTo>
                    <a:pt x="11581" y="2108"/>
                  </a:lnTo>
                  <a:lnTo>
                    <a:pt x="10539" y="1231"/>
                  </a:lnTo>
                  <a:lnTo>
                    <a:pt x="8253" y="215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 descr=""/>
            <p:cNvSpPr/>
            <p:nvPr/>
          </p:nvSpPr>
          <p:spPr>
            <a:xfrm>
              <a:off x="5469331" y="3225646"/>
              <a:ext cx="25400" cy="24765"/>
            </a:xfrm>
            <a:custGeom>
              <a:avLst/>
              <a:gdLst/>
              <a:ahLst/>
              <a:cxnLst/>
              <a:rect l="l" t="t" r="r" b="b"/>
              <a:pathLst>
                <a:path w="25400" h="24764">
                  <a:moveTo>
                    <a:pt x="16153" y="0"/>
                  </a:moveTo>
                  <a:lnTo>
                    <a:pt x="8088" y="0"/>
                  </a:lnTo>
                  <a:lnTo>
                    <a:pt x="6045" y="292"/>
                  </a:lnTo>
                  <a:lnTo>
                    <a:pt x="1414" y="3836"/>
                  </a:lnTo>
                  <a:lnTo>
                    <a:pt x="0" y="9634"/>
                  </a:lnTo>
                  <a:lnTo>
                    <a:pt x="1336" y="16150"/>
                  </a:lnTo>
                  <a:lnTo>
                    <a:pt x="4964" y="21845"/>
                  </a:lnTo>
                  <a:lnTo>
                    <a:pt x="6945" y="23877"/>
                  </a:lnTo>
                  <a:lnTo>
                    <a:pt x="9574" y="24688"/>
                  </a:lnTo>
                  <a:lnTo>
                    <a:pt x="17931" y="24688"/>
                  </a:lnTo>
                  <a:lnTo>
                    <a:pt x="23862" y="21019"/>
                  </a:lnTo>
                  <a:lnTo>
                    <a:pt x="24968" y="12750"/>
                  </a:lnTo>
                  <a:lnTo>
                    <a:pt x="16153" y="0"/>
                  </a:lnTo>
                  <a:close/>
                </a:path>
              </a:pathLst>
            </a:custGeom>
            <a:solidFill>
              <a:srgbClr val="DC92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 descr=""/>
            <p:cNvSpPr/>
            <p:nvPr/>
          </p:nvSpPr>
          <p:spPr>
            <a:xfrm>
              <a:off x="5387478" y="3160979"/>
              <a:ext cx="19050" cy="17145"/>
            </a:xfrm>
            <a:custGeom>
              <a:avLst/>
              <a:gdLst/>
              <a:ahLst/>
              <a:cxnLst/>
              <a:rect l="l" t="t" r="r" b="b"/>
              <a:pathLst>
                <a:path w="19050" h="17144">
                  <a:moveTo>
                    <a:pt x="12763" y="0"/>
                  </a:moveTo>
                  <a:lnTo>
                    <a:pt x="7238" y="0"/>
                  </a:lnTo>
                  <a:lnTo>
                    <a:pt x="5842" y="203"/>
                  </a:lnTo>
                  <a:lnTo>
                    <a:pt x="0" y="1930"/>
                  </a:lnTo>
                  <a:lnTo>
                    <a:pt x="850" y="10604"/>
                  </a:lnTo>
                  <a:lnTo>
                    <a:pt x="6451" y="16357"/>
                  </a:lnTo>
                  <a:lnTo>
                    <a:pt x="8242" y="16916"/>
                  </a:lnTo>
                  <a:lnTo>
                    <a:pt x="13982" y="16916"/>
                  </a:lnTo>
                  <a:lnTo>
                    <a:pt x="18034" y="14401"/>
                  </a:lnTo>
                  <a:lnTo>
                    <a:pt x="18796" y="8737"/>
                  </a:lnTo>
                  <a:lnTo>
                    <a:pt x="1276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5321325" y="3217392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5">
                  <a:moveTo>
                    <a:pt x="9269" y="0"/>
                  </a:moveTo>
                  <a:lnTo>
                    <a:pt x="5180" y="0"/>
                  </a:lnTo>
                  <a:lnTo>
                    <a:pt x="2627" y="1370"/>
                  </a:lnTo>
                  <a:lnTo>
                    <a:pt x="0" y="7225"/>
                  </a:lnTo>
                  <a:lnTo>
                    <a:pt x="2094" y="11529"/>
                  </a:lnTo>
                  <a:lnTo>
                    <a:pt x="7504" y="13956"/>
                  </a:lnTo>
                  <a:lnTo>
                    <a:pt x="8826" y="14222"/>
                  </a:lnTo>
                  <a:lnTo>
                    <a:pt x="12914" y="14222"/>
                  </a:lnTo>
                  <a:lnTo>
                    <a:pt x="15455" y="12851"/>
                  </a:lnTo>
                  <a:lnTo>
                    <a:pt x="18072" y="6983"/>
                  </a:lnTo>
                  <a:lnTo>
                    <a:pt x="15976" y="2678"/>
                  </a:lnTo>
                  <a:lnTo>
                    <a:pt x="10579" y="265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5519749" y="3125876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1277" y="0"/>
                  </a:moveTo>
                  <a:lnTo>
                    <a:pt x="7048" y="0"/>
                  </a:lnTo>
                  <a:lnTo>
                    <a:pt x="5410" y="176"/>
                  </a:lnTo>
                  <a:lnTo>
                    <a:pt x="2400" y="2108"/>
                  </a:lnTo>
                  <a:lnTo>
                    <a:pt x="0" y="9296"/>
                  </a:lnTo>
                  <a:lnTo>
                    <a:pt x="800" y="14782"/>
                  </a:lnTo>
                  <a:lnTo>
                    <a:pt x="2881" y="19519"/>
                  </a:lnTo>
                  <a:lnTo>
                    <a:pt x="4940" y="21031"/>
                  </a:lnTo>
                  <a:lnTo>
                    <a:pt x="6108" y="21361"/>
                  </a:lnTo>
                  <a:lnTo>
                    <a:pt x="12115" y="21361"/>
                  </a:lnTo>
                  <a:lnTo>
                    <a:pt x="16765" y="15557"/>
                  </a:lnTo>
                  <a:lnTo>
                    <a:pt x="17830" y="4190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rgbClr val="D090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5520550" y="314065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0" y="0"/>
                  </a:moveTo>
                  <a:lnTo>
                    <a:pt x="265" y="1878"/>
                  </a:lnTo>
                  <a:lnTo>
                    <a:pt x="927" y="3567"/>
                  </a:lnTo>
                  <a:lnTo>
                    <a:pt x="2082" y="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5473560" y="2809443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15989" y="0"/>
                  </a:moveTo>
                  <a:lnTo>
                    <a:pt x="8444" y="0"/>
                  </a:lnTo>
                  <a:lnTo>
                    <a:pt x="2602" y="4240"/>
                  </a:lnTo>
                  <a:lnTo>
                    <a:pt x="0" y="9944"/>
                  </a:lnTo>
                  <a:lnTo>
                    <a:pt x="5461" y="13588"/>
                  </a:lnTo>
                  <a:lnTo>
                    <a:pt x="16370" y="21793"/>
                  </a:lnTo>
                  <a:lnTo>
                    <a:pt x="20434" y="16445"/>
                  </a:lnTo>
                  <a:lnTo>
                    <a:pt x="23761" y="7771"/>
                  </a:lnTo>
                  <a:lnTo>
                    <a:pt x="18224" y="900"/>
                  </a:lnTo>
                  <a:lnTo>
                    <a:pt x="159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5473268" y="2819387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5" h="16510">
                  <a:moveTo>
                    <a:pt x="292" y="0"/>
                  </a:moveTo>
                  <a:lnTo>
                    <a:pt x="0" y="7580"/>
                  </a:lnTo>
                  <a:lnTo>
                    <a:pt x="1827" y="12495"/>
                  </a:lnTo>
                  <a:lnTo>
                    <a:pt x="6807" y="16483"/>
                  </a:lnTo>
                  <a:lnTo>
                    <a:pt x="11328" y="16356"/>
                  </a:lnTo>
                  <a:lnTo>
                    <a:pt x="12865" y="15951"/>
                  </a:lnTo>
                  <a:lnTo>
                    <a:pt x="14832" y="14235"/>
                  </a:lnTo>
                  <a:lnTo>
                    <a:pt x="16648" y="11849"/>
                  </a:lnTo>
                  <a:lnTo>
                    <a:pt x="5753" y="3656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5472239" y="2819298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5">
                  <a:moveTo>
                    <a:pt x="1192" y="0"/>
                  </a:moveTo>
                  <a:lnTo>
                    <a:pt x="0" y="2743"/>
                  </a:lnTo>
                  <a:lnTo>
                    <a:pt x="151" y="5294"/>
                  </a:lnTo>
                  <a:lnTo>
                    <a:pt x="1014" y="7631"/>
                  </a:lnTo>
                  <a:lnTo>
                    <a:pt x="1256" y="2640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5366207" y="3045968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5" h="15239">
                  <a:moveTo>
                    <a:pt x="10071" y="0"/>
                  </a:moveTo>
                  <a:lnTo>
                    <a:pt x="4483" y="0"/>
                  </a:lnTo>
                  <a:lnTo>
                    <a:pt x="0" y="3859"/>
                  </a:lnTo>
                  <a:lnTo>
                    <a:pt x="330" y="8674"/>
                  </a:lnTo>
                  <a:lnTo>
                    <a:pt x="3543" y="12433"/>
                  </a:lnTo>
                  <a:lnTo>
                    <a:pt x="7226" y="14528"/>
                  </a:lnTo>
                  <a:lnTo>
                    <a:pt x="15467" y="14936"/>
                  </a:lnTo>
                  <a:lnTo>
                    <a:pt x="19634" y="11709"/>
                  </a:lnTo>
                  <a:lnTo>
                    <a:pt x="17067" y="4229"/>
                  </a:lnTo>
                  <a:lnTo>
                    <a:pt x="11301" y="317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 descr=""/>
            <p:cNvSpPr/>
            <p:nvPr/>
          </p:nvSpPr>
          <p:spPr>
            <a:xfrm>
              <a:off x="5332514" y="3060496"/>
              <a:ext cx="49530" cy="25400"/>
            </a:xfrm>
            <a:custGeom>
              <a:avLst/>
              <a:gdLst/>
              <a:ahLst/>
              <a:cxnLst/>
              <a:rect l="l" t="t" r="r" b="b"/>
              <a:pathLst>
                <a:path w="49529" h="25400">
                  <a:moveTo>
                    <a:pt x="9804" y="20777"/>
                  </a:moveTo>
                  <a:lnTo>
                    <a:pt x="9791" y="20243"/>
                  </a:lnTo>
                  <a:lnTo>
                    <a:pt x="0" y="21882"/>
                  </a:lnTo>
                  <a:lnTo>
                    <a:pt x="457" y="23164"/>
                  </a:lnTo>
                  <a:lnTo>
                    <a:pt x="1638" y="24053"/>
                  </a:lnTo>
                  <a:lnTo>
                    <a:pt x="4699" y="24790"/>
                  </a:lnTo>
                  <a:lnTo>
                    <a:pt x="7315" y="24790"/>
                  </a:lnTo>
                  <a:lnTo>
                    <a:pt x="9042" y="23926"/>
                  </a:lnTo>
                  <a:lnTo>
                    <a:pt x="9804" y="20777"/>
                  </a:lnTo>
                  <a:close/>
                </a:path>
                <a:path w="49529" h="25400">
                  <a:moveTo>
                    <a:pt x="49161" y="406"/>
                  </a:moveTo>
                  <a:lnTo>
                    <a:pt x="40906" y="0"/>
                  </a:lnTo>
                  <a:lnTo>
                    <a:pt x="42545" y="927"/>
                  </a:lnTo>
                  <a:lnTo>
                    <a:pt x="44259" y="1536"/>
                  </a:lnTo>
                  <a:lnTo>
                    <a:pt x="46736" y="1536"/>
                  </a:lnTo>
                  <a:lnTo>
                    <a:pt x="47548" y="1358"/>
                  </a:lnTo>
                  <a:lnTo>
                    <a:pt x="49161" y="406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 descr=""/>
            <p:cNvSpPr/>
            <p:nvPr/>
          </p:nvSpPr>
          <p:spPr>
            <a:xfrm>
              <a:off x="5332233" y="3075735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60" h="6985">
                  <a:moveTo>
                    <a:pt x="5219" y="0"/>
                  </a:moveTo>
                  <a:lnTo>
                    <a:pt x="2971" y="0"/>
                  </a:lnTo>
                  <a:lnTo>
                    <a:pt x="901" y="1562"/>
                  </a:lnTo>
                  <a:lnTo>
                    <a:pt x="0" y="4952"/>
                  </a:lnTo>
                  <a:lnTo>
                    <a:pt x="12" y="5867"/>
                  </a:lnTo>
                  <a:lnTo>
                    <a:pt x="292" y="6629"/>
                  </a:lnTo>
                  <a:lnTo>
                    <a:pt x="10083" y="4991"/>
                  </a:lnTo>
                  <a:lnTo>
                    <a:pt x="10032" y="2768"/>
                  </a:lnTo>
                  <a:lnTo>
                    <a:pt x="8661" y="736"/>
                  </a:lnTo>
                  <a:lnTo>
                    <a:pt x="521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5348489" y="2977972"/>
              <a:ext cx="17145" cy="8890"/>
            </a:xfrm>
            <a:custGeom>
              <a:avLst/>
              <a:gdLst/>
              <a:ahLst/>
              <a:cxnLst/>
              <a:rect l="l" t="t" r="r" b="b"/>
              <a:pathLst>
                <a:path w="17145" h="8889">
                  <a:moveTo>
                    <a:pt x="13233" y="0"/>
                  </a:moveTo>
                  <a:lnTo>
                    <a:pt x="7150" y="0"/>
                  </a:lnTo>
                  <a:lnTo>
                    <a:pt x="4902" y="557"/>
                  </a:lnTo>
                  <a:lnTo>
                    <a:pt x="1346" y="2667"/>
                  </a:lnTo>
                  <a:lnTo>
                    <a:pt x="381" y="4394"/>
                  </a:lnTo>
                  <a:lnTo>
                    <a:pt x="0" y="6273"/>
                  </a:lnTo>
                  <a:lnTo>
                    <a:pt x="16306" y="8699"/>
                  </a:lnTo>
                  <a:lnTo>
                    <a:pt x="17132" y="6781"/>
                  </a:lnTo>
                  <a:lnTo>
                    <a:pt x="16878" y="1865"/>
                  </a:lnTo>
                  <a:lnTo>
                    <a:pt x="1323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5347741" y="2984246"/>
              <a:ext cx="17145" cy="9525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748" y="0"/>
                  </a:moveTo>
                  <a:lnTo>
                    <a:pt x="0" y="3670"/>
                  </a:lnTo>
                  <a:lnTo>
                    <a:pt x="1459" y="7923"/>
                  </a:lnTo>
                  <a:lnTo>
                    <a:pt x="4481" y="8977"/>
                  </a:lnTo>
                  <a:lnTo>
                    <a:pt x="8482" y="8977"/>
                  </a:lnTo>
                  <a:lnTo>
                    <a:pt x="14845" y="6261"/>
                  </a:lnTo>
                  <a:lnTo>
                    <a:pt x="17054" y="24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5427205" y="3008502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20" h="19685">
                  <a:moveTo>
                    <a:pt x="11226" y="18961"/>
                  </a:moveTo>
                  <a:lnTo>
                    <a:pt x="7696" y="16192"/>
                  </a:lnTo>
                  <a:lnTo>
                    <a:pt x="3898" y="13525"/>
                  </a:lnTo>
                  <a:lnTo>
                    <a:pt x="0" y="11061"/>
                  </a:lnTo>
                  <a:lnTo>
                    <a:pt x="1155" y="15709"/>
                  </a:lnTo>
                  <a:lnTo>
                    <a:pt x="5143" y="19088"/>
                  </a:lnTo>
                  <a:lnTo>
                    <a:pt x="10160" y="19088"/>
                  </a:lnTo>
                  <a:lnTo>
                    <a:pt x="11226" y="18961"/>
                  </a:lnTo>
                  <a:close/>
                </a:path>
                <a:path w="20320" h="19685">
                  <a:moveTo>
                    <a:pt x="19735" y="9461"/>
                  </a:moveTo>
                  <a:lnTo>
                    <a:pt x="18643" y="2311"/>
                  </a:lnTo>
                  <a:lnTo>
                    <a:pt x="15557" y="0"/>
                  </a:lnTo>
                  <a:lnTo>
                    <a:pt x="10528" y="0"/>
                  </a:lnTo>
                  <a:lnTo>
                    <a:pt x="9804" y="63"/>
                  </a:lnTo>
                  <a:lnTo>
                    <a:pt x="7404" y="431"/>
                  </a:lnTo>
                  <a:lnTo>
                    <a:pt x="5816" y="914"/>
                  </a:lnTo>
                  <a:lnTo>
                    <a:pt x="4419" y="1638"/>
                  </a:lnTo>
                  <a:lnTo>
                    <a:pt x="9550" y="5245"/>
                  </a:lnTo>
                  <a:lnTo>
                    <a:pt x="14236" y="9194"/>
                  </a:lnTo>
                  <a:lnTo>
                    <a:pt x="18440" y="13525"/>
                  </a:lnTo>
                  <a:lnTo>
                    <a:pt x="19367" y="11658"/>
                  </a:lnTo>
                  <a:lnTo>
                    <a:pt x="19735" y="9461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5426405" y="3010141"/>
              <a:ext cx="19685" cy="17780"/>
            </a:xfrm>
            <a:custGeom>
              <a:avLst/>
              <a:gdLst/>
              <a:ahLst/>
              <a:cxnLst/>
              <a:rect l="l" t="t" r="r" b="b"/>
              <a:pathLst>
                <a:path w="19685" h="17780">
                  <a:moveTo>
                    <a:pt x="5232" y="0"/>
                  </a:moveTo>
                  <a:lnTo>
                    <a:pt x="2081" y="1637"/>
                  </a:lnTo>
                  <a:lnTo>
                    <a:pt x="0" y="4445"/>
                  </a:lnTo>
                  <a:lnTo>
                    <a:pt x="811" y="9422"/>
                  </a:lnTo>
                  <a:lnTo>
                    <a:pt x="8507" y="14552"/>
                  </a:lnTo>
                  <a:lnTo>
                    <a:pt x="12025" y="17321"/>
                  </a:lnTo>
                  <a:lnTo>
                    <a:pt x="15251" y="16788"/>
                  </a:lnTo>
                  <a:lnTo>
                    <a:pt x="17856" y="14692"/>
                  </a:lnTo>
                  <a:lnTo>
                    <a:pt x="19239" y="11885"/>
                  </a:lnTo>
                  <a:lnTo>
                    <a:pt x="15035" y="7555"/>
                  </a:lnTo>
                  <a:lnTo>
                    <a:pt x="10363" y="3605"/>
                  </a:lnTo>
                  <a:lnTo>
                    <a:pt x="5232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5306274" y="3072612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4" h="8889">
                  <a:moveTo>
                    <a:pt x="8470" y="0"/>
                  </a:moveTo>
                  <a:lnTo>
                    <a:pt x="5511" y="0"/>
                  </a:lnTo>
                  <a:lnTo>
                    <a:pt x="3670" y="786"/>
                  </a:lnTo>
                  <a:lnTo>
                    <a:pt x="596" y="4089"/>
                  </a:lnTo>
                  <a:lnTo>
                    <a:pt x="0" y="6426"/>
                  </a:lnTo>
                  <a:lnTo>
                    <a:pt x="495" y="8369"/>
                  </a:lnTo>
                  <a:lnTo>
                    <a:pt x="12053" y="4545"/>
                  </a:lnTo>
                  <a:lnTo>
                    <a:pt x="11977" y="3289"/>
                  </a:lnTo>
                  <a:lnTo>
                    <a:pt x="11469" y="2108"/>
                  </a:lnTo>
                  <a:lnTo>
                    <a:pt x="9640" y="405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 descr=""/>
            <p:cNvSpPr/>
            <p:nvPr/>
          </p:nvSpPr>
          <p:spPr>
            <a:xfrm>
              <a:off x="5306771" y="3077159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4" h="7619">
                  <a:moveTo>
                    <a:pt x="11558" y="0"/>
                  </a:moveTo>
                  <a:lnTo>
                    <a:pt x="3886" y="2400"/>
                  </a:lnTo>
                  <a:lnTo>
                    <a:pt x="0" y="3822"/>
                  </a:lnTo>
                  <a:lnTo>
                    <a:pt x="673" y="5473"/>
                  </a:lnTo>
                  <a:lnTo>
                    <a:pt x="2246" y="6934"/>
                  </a:lnTo>
                  <a:lnTo>
                    <a:pt x="3428" y="7340"/>
                  </a:lnTo>
                  <a:lnTo>
                    <a:pt x="6388" y="7340"/>
                  </a:lnTo>
                  <a:lnTo>
                    <a:pt x="8229" y="6553"/>
                  </a:lnTo>
                  <a:lnTo>
                    <a:pt x="11010" y="3556"/>
                  </a:lnTo>
                  <a:lnTo>
                    <a:pt x="11671" y="1700"/>
                  </a:lnTo>
                  <a:lnTo>
                    <a:pt x="11558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 descr=""/>
            <p:cNvSpPr/>
            <p:nvPr/>
          </p:nvSpPr>
          <p:spPr>
            <a:xfrm>
              <a:off x="5410898" y="3477717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4227" y="0"/>
                  </a:moveTo>
                  <a:lnTo>
                    <a:pt x="0" y="3834"/>
                  </a:lnTo>
                  <a:lnTo>
                    <a:pt x="1397" y="3467"/>
                  </a:lnTo>
                  <a:lnTo>
                    <a:pt x="2614" y="2678"/>
                  </a:lnTo>
                  <a:lnTo>
                    <a:pt x="3796" y="1027"/>
                  </a:lnTo>
                  <a:lnTo>
                    <a:pt x="4227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 descr=""/>
            <p:cNvSpPr/>
            <p:nvPr/>
          </p:nvSpPr>
          <p:spPr>
            <a:xfrm>
              <a:off x="5363768" y="3464902"/>
              <a:ext cx="52705" cy="17145"/>
            </a:xfrm>
            <a:custGeom>
              <a:avLst/>
              <a:gdLst/>
              <a:ahLst/>
              <a:cxnLst/>
              <a:rect l="l" t="t" r="r" b="b"/>
              <a:pathLst>
                <a:path w="52704" h="17145">
                  <a:moveTo>
                    <a:pt x="533" y="0"/>
                  </a:moveTo>
                  <a:lnTo>
                    <a:pt x="0" y="1473"/>
                  </a:lnTo>
                  <a:lnTo>
                    <a:pt x="228" y="1003"/>
                  </a:lnTo>
                  <a:lnTo>
                    <a:pt x="406" y="508"/>
                  </a:lnTo>
                  <a:lnTo>
                    <a:pt x="533" y="0"/>
                  </a:lnTo>
                  <a:close/>
                </a:path>
                <a:path w="52704" h="17145">
                  <a:moveTo>
                    <a:pt x="52362" y="9855"/>
                  </a:moveTo>
                  <a:lnTo>
                    <a:pt x="51015" y="6172"/>
                  </a:lnTo>
                  <a:lnTo>
                    <a:pt x="46240" y="2781"/>
                  </a:lnTo>
                  <a:lnTo>
                    <a:pt x="44373" y="2209"/>
                  </a:lnTo>
                  <a:lnTo>
                    <a:pt x="40436" y="2209"/>
                  </a:lnTo>
                  <a:lnTo>
                    <a:pt x="38430" y="3086"/>
                  </a:lnTo>
                  <a:lnTo>
                    <a:pt x="35013" y="7899"/>
                  </a:lnTo>
                  <a:lnTo>
                    <a:pt x="36233" y="12522"/>
                  </a:lnTo>
                  <a:lnTo>
                    <a:pt x="41567" y="16319"/>
                  </a:lnTo>
                  <a:lnTo>
                    <a:pt x="43434" y="16891"/>
                  </a:lnTo>
                  <a:lnTo>
                    <a:pt x="47129" y="16649"/>
                  </a:lnTo>
                  <a:lnTo>
                    <a:pt x="51358" y="12814"/>
                  </a:lnTo>
                  <a:lnTo>
                    <a:pt x="52362" y="9855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 descr=""/>
            <p:cNvSpPr/>
            <p:nvPr/>
          </p:nvSpPr>
          <p:spPr>
            <a:xfrm>
              <a:off x="5345784" y="3457281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5">
                  <a:moveTo>
                    <a:pt x="16598" y="0"/>
                  </a:moveTo>
                  <a:lnTo>
                    <a:pt x="12534" y="1282"/>
                  </a:lnTo>
                  <a:lnTo>
                    <a:pt x="8343" y="1981"/>
                  </a:lnTo>
                  <a:lnTo>
                    <a:pt x="419" y="1943"/>
                  </a:lnTo>
                  <a:lnTo>
                    <a:pt x="0" y="5130"/>
                  </a:lnTo>
                  <a:lnTo>
                    <a:pt x="1625" y="8712"/>
                  </a:lnTo>
                  <a:lnTo>
                    <a:pt x="6476" y="11976"/>
                  </a:lnTo>
                  <a:lnTo>
                    <a:pt x="8648" y="11912"/>
                  </a:lnTo>
                  <a:lnTo>
                    <a:pt x="7429" y="12382"/>
                  </a:lnTo>
                  <a:lnTo>
                    <a:pt x="9867" y="13068"/>
                  </a:lnTo>
                  <a:lnTo>
                    <a:pt x="13627" y="13068"/>
                  </a:lnTo>
                  <a:lnTo>
                    <a:pt x="16001" y="12026"/>
                  </a:lnTo>
                  <a:lnTo>
                    <a:pt x="18529" y="7620"/>
                  </a:lnTo>
                  <a:lnTo>
                    <a:pt x="19138" y="5130"/>
                  </a:lnTo>
                  <a:lnTo>
                    <a:pt x="18414" y="2311"/>
                  </a:lnTo>
                  <a:lnTo>
                    <a:pt x="1659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 descr=""/>
            <p:cNvSpPr/>
            <p:nvPr/>
          </p:nvSpPr>
          <p:spPr>
            <a:xfrm>
              <a:off x="5358320" y="3457270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4063" y="0"/>
                  </a:moveTo>
                  <a:lnTo>
                    <a:pt x="4063" y="11"/>
                  </a:lnTo>
                  <a:lnTo>
                    <a:pt x="0" y="1282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 descr=""/>
            <p:cNvSpPr/>
            <p:nvPr/>
          </p:nvSpPr>
          <p:spPr>
            <a:xfrm>
              <a:off x="5305171" y="3374872"/>
              <a:ext cx="57785" cy="95250"/>
            </a:xfrm>
            <a:custGeom>
              <a:avLst/>
              <a:gdLst/>
              <a:ahLst/>
              <a:cxnLst/>
              <a:rect l="l" t="t" r="r" b="b"/>
              <a:pathLst>
                <a:path w="57785" h="95250">
                  <a:moveTo>
                    <a:pt x="3987" y="12192"/>
                  </a:moveTo>
                  <a:lnTo>
                    <a:pt x="3352" y="8572"/>
                  </a:lnTo>
                  <a:lnTo>
                    <a:pt x="2959" y="5080"/>
                  </a:lnTo>
                  <a:lnTo>
                    <a:pt x="2794" y="1727"/>
                  </a:lnTo>
                  <a:lnTo>
                    <a:pt x="2159" y="2286"/>
                  </a:lnTo>
                  <a:lnTo>
                    <a:pt x="1638" y="2959"/>
                  </a:lnTo>
                  <a:lnTo>
                    <a:pt x="0" y="6616"/>
                  </a:lnTo>
                  <a:lnTo>
                    <a:pt x="1206" y="10045"/>
                  </a:lnTo>
                  <a:lnTo>
                    <a:pt x="3987" y="12192"/>
                  </a:lnTo>
                  <a:close/>
                </a:path>
                <a:path w="57785" h="95250">
                  <a:moveTo>
                    <a:pt x="14566" y="2946"/>
                  </a:moveTo>
                  <a:lnTo>
                    <a:pt x="13766" y="2095"/>
                  </a:lnTo>
                  <a:lnTo>
                    <a:pt x="12750" y="1358"/>
                  </a:lnTo>
                  <a:lnTo>
                    <a:pt x="10299" y="266"/>
                  </a:lnTo>
                  <a:lnTo>
                    <a:pt x="8991" y="0"/>
                  </a:lnTo>
                  <a:lnTo>
                    <a:pt x="7645" y="0"/>
                  </a:lnTo>
                  <a:lnTo>
                    <a:pt x="7150" y="4292"/>
                  </a:lnTo>
                  <a:lnTo>
                    <a:pt x="7061" y="6261"/>
                  </a:lnTo>
                  <a:lnTo>
                    <a:pt x="7010" y="13779"/>
                  </a:lnTo>
                  <a:lnTo>
                    <a:pt x="7950" y="14071"/>
                  </a:lnTo>
                  <a:lnTo>
                    <a:pt x="8902" y="14224"/>
                  </a:lnTo>
                  <a:lnTo>
                    <a:pt x="11353" y="14224"/>
                  </a:lnTo>
                  <a:lnTo>
                    <a:pt x="12801" y="13817"/>
                  </a:lnTo>
                  <a:lnTo>
                    <a:pt x="13982" y="13068"/>
                  </a:lnTo>
                  <a:lnTo>
                    <a:pt x="13982" y="8890"/>
                  </a:lnTo>
                  <a:lnTo>
                    <a:pt x="14135" y="6261"/>
                  </a:lnTo>
                  <a:lnTo>
                    <a:pt x="14566" y="2946"/>
                  </a:lnTo>
                  <a:close/>
                </a:path>
                <a:path w="57785" h="95250">
                  <a:moveTo>
                    <a:pt x="49250" y="94322"/>
                  </a:moveTo>
                  <a:lnTo>
                    <a:pt x="47091" y="94386"/>
                  </a:lnTo>
                  <a:lnTo>
                    <a:pt x="48031" y="94792"/>
                  </a:lnTo>
                  <a:lnTo>
                    <a:pt x="49250" y="94322"/>
                  </a:lnTo>
                  <a:close/>
                </a:path>
                <a:path w="57785" h="95250">
                  <a:moveTo>
                    <a:pt x="57188" y="82397"/>
                  </a:moveTo>
                  <a:lnTo>
                    <a:pt x="55765" y="80822"/>
                  </a:lnTo>
                  <a:lnTo>
                    <a:pt x="52908" y="78790"/>
                  </a:lnTo>
                  <a:lnTo>
                    <a:pt x="50698" y="78117"/>
                  </a:lnTo>
                  <a:lnTo>
                    <a:pt x="46062" y="78117"/>
                  </a:lnTo>
                  <a:lnTo>
                    <a:pt x="43688" y="79159"/>
                  </a:lnTo>
                  <a:lnTo>
                    <a:pt x="41567" y="82143"/>
                  </a:lnTo>
                  <a:lnTo>
                    <a:pt x="41160" y="83223"/>
                  </a:lnTo>
                  <a:lnTo>
                    <a:pt x="41021" y="84353"/>
                  </a:lnTo>
                  <a:lnTo>
                    <a:pt x="48945" y="84391"/>
                  </a:lnTo>
                  <a:lnTo>
                    <a:pt x="53124" y="83680"/>
                  </a:lnTo>
                  <a:lnTo>
                    <a:pt x="57188" y="82397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 descr=""/>
            <p:cNvSpPr/>
            <p:nvPr/>
          </p:nvSpPr>
          <p:spPr>
            <a:xfrm>
              <a:off x="5307965" y="3374859"/>
              <a:ext cx="43815" cy="43180"/>
            </a:xfrm>
            <a:custGeom>
              <a:avLst/>
              <a:gdLst/>
              <a:ahLst/>
              <a:cxnLst/>
              <a:rect l="l" t="t" r="r" b="b"/>
              <a:pathLst>
                <a:path w="43814" h="43179">
                  <a:moveTo>
                    <a:pt x="4851" y="0"/>
                  </a:moveTo>
                  <a:lnTo>
                    <a:pt x="2984" y="12"/>
                  </a:lnTo>
                  <a:lnTo>
                    <a:pt x="1257" y="622"/>
                  </a:lnTo>
                  <a:lnTo>
                    <a:pt x="0" y="1727"/>
                  </a:lnTo>
                  <a:lnTo>
                    <a:pt x="546" y="8572"/>
                  </a:lnTo>
                  <a:lnTo>
                    <a:pt x="1193" y="12204"/>
                  </a:lnTo>
                  <a:lnTo>
                    <a:pt x="4216" y="13779"/>
                  </a:lnTo>
                  <a:lnTo>
                    <a:pt x="4152" y="8902"/>
                  </a:lnTo>
                  <a:lnTo>
                    <a:pt x="4356" y="4292"/>
                  </a:lnTo>
                  <a:lnTo>
                    <a:pt x="4851" y="0"/>
                  </a:lnTo>
                  <a:close/>
                </a:path>
                <a:path w="43814" h="43179">
                  <a:moveTo>
                    <a:pt x="14566" y="7988"/>
                  </a:moveTo>
                  <a:lnTo>
                    <a:pt x="13817" y="5080"/>
                  </a:lnTo>
                  <a:lnTo>
                    <a:pt x="11772" y="2946"/>
                  </a:lnTo>
                  <a:lnTo>
                    <a:pt x="11353" y="6261"/>
                  </a:lnTo>
                  <a:lnTo>
                    <a:pt x="11150" y="9664"/>
                  </a:lnTo>
                  <a:lnTo>
                    <a:pt x="11188" y="13068"/>
                  </a:lnTo>
                  <a:lnTo>
                    <a:pt x="12166" y="12433"/>
                  </a:lnTo>
                  <a:lnTo>
                    <a:pt x="12966" y="11557"/>
                  </a:lnTo>
                  <a:lnTo>
                    <a:pt x="14566" y="7988"/>
                  </a:lnTo>
                  <a:close/>
                </a:path>
                <a:path w="43814" h="43179">
                  <a:moveTo>
                    <a:pt x="43649" y="36969"/>
                  </a:moveTo>
                  <a:lnTo>
                    <a:pt x="41998" y="33604"/>
                  </a:lnTo>
                  <a:lnTo>
                    <a:pt x="37769" y="31724"/>
                  </a:lnTo>
                  <a:lnTo>
                    <a:pt x="33540" y="31508"/>
                  </a:lnTo>
                  <a:lnTo>
                    <a:pt x="31572" y="32575"/>
                  </a:lnTo>
                  <a:lnTo>
                    <a:pt x="29540" y="37147"/>
                  </a:lnTo>
                  <a:lnTo>
                    <a:pt x="31165" y="40525"/>
                  </a:lnTo>
                  <a:lnTo>
                    <a:pt x="35394" y="42405"/>
                  </a:lnTo>
                  <a:lnTo>
                    <a:pt x="39611" y="42608"/>
                  </a:lnTo>
                  <a:lnTo>
                    <a:pt x="41579" y="41541"/>
                  </a:lnTo>
                  <a:lnTo>
                    <a:pt x="43649" y="36969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 descr=""/>
            <p:cNvSpPr/>
            <p:nvPr/>
          </p:nvSpPr>
          <p:spPr>
            <a:xfrm>
              <a:off x="5425477" y="3328149"/>
              <a:ext cx="10160" cy="20955"/>
            </a:xfrm>
            <a:custGeom>
              <a:avLst/>
              <a:gdLst/>
              <a:ahLst/>
              <a:cxnLst/>
              <a:rect l="l" t="t" r="r" b="b"/>
              <a:pathLst>
                <a:path w="10160" h="20954">
                  <a:moveTo>
                    <a:pt x="2386" y="0"/>
                  </a:moveTo>
                  <a:lnTo>
                    <a:pt x="711" y="165"/>
                  </a:lnTo>
                  <a:lnTo>
                    <a:pt x="0" y="455"/>
                  </a:lnTo>
                  <a:lnTo>
                    <a:pt x="584" y="6577"/>
                  </a:lnTo>
                  <a:lnTo>
                    <a:pt x="673" y="12966"/>
                  </a:lnTo>
                  <a:lnTo>
                    <a:pt x="292" y="19494"/>
                  </a:lnTo>
                  <a:lnTo>
                    <a:pt x="1751" y="20129"/>
                  </a:lnTo>
                  <a:lnTo>
                    <a:pt x="3389" y="20408"/>
                  </a:lnTo>
                  <a:lnTo>
                    <a:pt x="6691" y="20408"/>
                  </a:lnTo>
                  <a:lnTo>
                    <a:pt x="8342" y="20078"/>
                  </a:lnTo>
                  <a:lnTo>
                    <a:pt x="9612" y="19469"/>
                  </a:lnTo>
                  <a:lnTo>
                    <a:pt x="9841" y="10071"/>
                  </a:lnTo>
                  <a:lnTo>
                    <a:pt x="9563" y="5383"/>
                  </a:lnTo>
                  <a:lnTo>
                    <a:pt x="7936" y="2462"/>
                  </a:lnTo>
                  <a:lnTo>
                    <a:pt x="5626" y="165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 descr=""/>
            <p:cNvSpPr/>
            <p:nvPr/>
          </p:nvSpPr>
          <p:spPr>
            <a:xfrm>
              <a:off x="5419306" y="3328606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6858" y="12509"/>
                  </a:moveTo>
                  <a:lnTo>
                    <a:pt x="6769" y="6121"/>
                  </a:lnTo>
                  <a:lnTo>
                    <a:pt x="6172" y="0"/>
                  </a:lnTo>
                  <a:lnTo>
                    <a:pt x="1384" y="1968"/>
                  </a:lnTo>
                  <a:lnTo>
                    <a:pt x="0" y="9817"/>
                  </a:lnTo>
                  <a:lnTo>
                    <a:pt x="3289" y="17043"/>
                  </a:lnTo>
                  <a:lnTo>
                    <a:pt x="4737" y="18288"/>
                  </a:lnTo>
                  <a:lnTo>
                    <a:pt x="6477" y="19037"/>
                  </a:lnTo>
                  <a:lnTo>
                    <a:pt x="6858" y="12509"/>
                  </a:lnTo>
                  <a:close/>
                </a:path>
                <a:path w="19685" h="19050">
                  <a:moveTo>
                    <a:pt x="19088" y="14998"/>
                  </a:moveTo>
                  <a:lnTo>
                    <a:pt x="18161" y="9271"/>
                  </a:lnTo>
                  <a:lnTo>
                    <a:pt x="15748" y="4940"/>
                  </a:lnTo>
                  <a:lnTo>
                    <a:pt x="16027" y="9613"/>
                  </a:lnTo>
                  <a:lnTo>
                    <a:pt x="15786" y="19024"/>
                  </a:lnTo>
                  <a:lnTo>
                    <a:pt x="16802" y="18554"/>
                  </a:lnTo>
                  <a:lnTo>
                    <a:pt x="17564" y="17919"/>
                  </a:lnTo>
                  <a:lnTo>
                    <a:pt x="19088" y="14998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 descr=""/>
            <p:cNvSpPr/>
            <p:nvPr/>
          </p:nvSpPr>
          <p:spPr>
            <a:xfrm>
              <a:off x="5419355" y="3376739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3746" y="0"/>
                  </a:moveTo>
                  <a:lnTo>
                    <a:pt x="2578" y="341"/>
                  </a:lnTo>
                  <a:lnTo>
                    <a:pt x="1638" y="963"/>
                  </a:lnTo>
                  <a:lnTo>
                    <a:pt x="0" y="6896"/>
                  </a:lnTo>
                  <a:lnTo>
                    <a:pt x="622" y="8369"/>
                  </a:lnTo>
                  <a:lnTo>
                    <a:pt x="1903" y="9677"/>
                  </a:lnTo>
                  <a:lnTo>
                    <a:pt x="4622" y="10896"/>
                  </a:lnTo>
                  <a:lnTo>
                    <a:pt x="7848" y="10998"/>
                  </a:lnTo>
                  <a:lnTo>
                    <a:pt x="10477" y="2437"/>
                  </a:lnTo>
                  <a:lnTo>
                    <a:pt x="8991" y="1090"/>
                  </a:lnTo>
                  <a:lnTo>
                    <a:pt x="7010" y="214"/>
                  </a:lnTo>
                  <a:lnTo>
                    <a:pt x="374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 descr=""/>
            <p:cNvSpPr/>
            <p:nvPr/>
          </p:nvSpPr>
          <p:spPr>
            <a:xfrm>
              <a:off x="5418747" y="3377704"/>
              <a:ext cx="13335" cy="10160"/>
            </a:xfrm>
            <a:custGeom>
              <a:avLst/>
              <a:gdLst/>
              <a:ahLst/>
              <a:cxnLst/>
              <a:rect l="l" t="t" r="r" b="b"/>
              <a:pathLst>
                <a:path w="13335" h="10160">
                  <a:moveTo>
                    <a:pt x="2235" y="0"/>
                  </a:moveTo>
                  <a:lnTo>
                    <a:pt x="1511" y="482"/>
                  </a:lnTo>
                  <a:lnTo>
                    <a:pt x="927" y="1155"/>
                  </a:lnTo>
                  <a:lnTo>
                    <a:pt x="0" y="3238"/>
                  </a:lnTo>
                  <a:lnTo>
                    <a:pt x="50" y="4635"/>
                  </a:lnTo>
                  <a:lnTo>
                    <a:pt x="596" y="5918"/>
                  </a:lnTo>
                  <a:lnTo>
                    <a:pt x="2235" y="0"/>
                  </a:lnTo>
                  <a:close/>
                </a:path>
                <a:path w="13335" h="10160">
                  <a:moveTo>
                    <a:pt x="13093" y="5321"/>
                  </a:moveTo>
                  <a:lnTo>
                    <a:pt x="12560" y="3124"/>
                  </a:lnTo>
                  <a:lnTo>
                    <a:pt x="11074" y="1473"/>
                  </a:lnTo>
                  <a:lnTo>
                    <a:pt x="8445" y="10033"/>
                  </a:lnTo>
                  <a:lnTo>
                    <a:pt x="10147" y="9702"/>
                  </a:lnTo>
                  <a:lnTo>
                    <a:pt x="11582" y="8724"/>
                  </a:lnTo>
                  <a:lnTo>
                    <a:pt x="13093" y="5321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 descr=""/>
            <p:cNvSpPr/>
            <p:nvPr/>
          </p:nvSpPr>
          <p:spPr>
            <a:xfrm>
              <a:off x="5453632" y="3419651"/>
              <a:ext cx="19685" cy="23495"/>
            </a:xfrm>
            <a:custGeom>
              <a:avLst/>
              <a:gdLst/>
              <a:ahLst/>
              <a:cxnLst/>
              <a:rect l="l" t="t" r="r" b="b"/>
              <a:pathLst>
                <a:path w="19685" h="23495">
                  <a:moveTo>
                    <a:pt x="10947" y="0"/>
                  </a:moveTo>
                  <a:lnTo>
                    <a:pt x="3746" y="10477"/>
                  </a:lnTo>
                  <a:lnTo>
                    <a:pt x="0" y="15443"/>
                  </a:lnTo>
                  <a:lnTo>
                    <a:pt x="838" y="17411"/>
                  </a:lnTo>
                  <a:lnTo>
                    <a:pt x="2019" y="19240"/>
                  </a:lnTo>
                  <a:lnTo>
                    <a:pt x="4775" y="22072"/>
                  </a:lnTo>
                  <a:lnTo>
                    <a:pt x="6375" y="22898"/>
                  </a:lnTo>
                  <a:lnTo>
                    <a:pt x="8088" y="23291"/>
                  </a:lnTo>
                  <a:lnTo>
                    <a:pt x="15557" y="12788"/>
                  </a:lnTo>
                  <a:lnTo>
                    <a:pt x="19061" y="7264"/>
                  </a:lnTo>
                  <a:lnTo>
                    <a:pt x="16891" y="4292"/>
                  </a:lnTo>
                  <a:lnTo>
                    <a:pt x="13995" y="1498"/>
                  </a:lnTo>
                  <a:lnTo>
                    <a:pt x="10947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" name="object 507" descr=""/>
            <p:cNvSpPr/>
            <p:nvPr/>
          </p:nvSpPr>
          <p:spPr>
            <a:xfrm>
              <a:off x="5450840" y="3418535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13728" y="1117"/>
                  </a:moveTo>
                  <a:lnTo>
                    <a:pt x="12280" y="406"/>
                  </a:lnTo>
                  <a:lnTo>
                    <a:pt x="10807" y="0"/>
                  </a:lnTo>
                  <a:lnTo>
                    <a:pt x="7315" y="292"/>
                  </a:lnTo>
                  <a:lnTo>
                    <a:pt x="787" y="2235"/>
                  </a:lnTo>
                  <a:lnTo>
                    <a:pt x="0" y="10109"/>
                  </a:lnTo>
                  <a:lnTo>
                    <a:pt x="2768" y="16560"/>
                  </a:lnTo>
                  <a:lnTo>
                    <a:pt x="10160" y="6438"/>
                  </a:lnTo>
                  <a:lnTo>
                    <a:pt x="13728" y="1117"/>
                  </a:lnTo>
                  <a:close/>
                </a:path>
                <a:path w="26035" h="24764">
                  <a:moveTo>
                    <a:pt x="25882" y="15430"/>
                  </a:moveTo>
                  <a:lnTo>
                    <a:pt x="24345" y="11798"/>
                  </a:lnTo>
                  <a:lnTo>
                    <a:pt x="21844" y="8382"/>
                  </a:lnTo>
                  <a:lnTo>
                    <a:pt x="14681" y="19253"/>
                  </a:lnTo>
                  <a:lnTo>
                    <a:pt x="10871" y="24409"/>
                  </a:lnTo>
                  <a:lnTo>
                    <a:pt x="13525" y="24701"/>
                  </a:lnTo>
                  <a:lnTo>
                    <a:pt x="19215" y="24701"/>
                  </a:lnTo>
                  <a:lnTo>
                    <a:pt x="25133" y="21018"/>
                  </a:lnTo>
                  <a:lnTo>
                    <a:pt x="25882" y="1543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" name="object 508" descr=""/>
            <p:cNvSpPr/>
            <p:nvPr/>
          </p:nvSpPr>
          <p:spPr>
            <a:xfrm>
              <a:off x="5382628" y="3356000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4">
                  <a:moveTo>
                    <a:pt x="0" y="0"/>
                  </a:moveTo>
                  <a:lnTo>
                    <a:pt x="824" y="9409"/>
                  </a:lnTo>
                  <a:lnTo>
                    <a:pt x="951" y="14248"/>
                  </a:lnTo>
                  <a:lnTo>
                    <a:pt x="3605" y="13384"/>
                  </a:lnTo>
                  <a:lnTo>
                    <a:pt x="5764" y="11595"/>
                  </a:lnTo>
                  <a:lnTo>
                    <a:pt x="6299" y="7619"/>
                  </a:lnTo>
                  <a:lnTo>
                    <a:pt x="3543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 descr=""/>
            <p:cNvSpPr/>
            <p:nvPr/>
          </p:nvSpPr>
          <p:spPr>
            <a:xfrm>
              <a:off x="5372276" y="3353865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5">
                  <a:moveTo>
                    <a:pt x="6973" y="0"/>
                  </a:moveTo>
                  <a:lnTo>
                    <a:pt x="5246" y="0"/>
                  </a:lnTo>
                  <a:lnTo>
                    <a:pt x="1765" y="812"/>
                  </a:lnTo>
                  <a:lnTo>
                    <a:pt x="546" y="2298"/>
                  </a:lnTo>
                  <a:lnTo>
                    <a:pt x="0" y="4140"/>
                  </a:lnTo>
                  <a:lnTo>
                    <a:pt x="1638" y="7543"/>
                  </a:lnTo>
                  <a:lnTo>
                    <a:pt x="2832" y="11366"/>
                  </a:lnTo>
                  <a:lnTo>
                    <a:pt x="3632" y="15468"/>
                  </a:lnTo>
                  <a:lnTo>
                    <a:pt x="4903" y="16497"/>
                  </a:lnTo>
                  <a:lnTo>
                    <a:pt x="6478" y="16929"/>
                  </a:lnTo>
                  <a:lnTo>
                    <a:pt x="9170" y="16929"/>
                  </a:lnTo>
                  <a:lnTo>
                    <a:pt x="11316" y="16382"/>
                  </a:lnTo>
                  <a:lnTo>
                    <a:pt x="10859" y="6781"/>
                  </a:lnTo>
                  <a:lnTo>
                    <a:pt x="10364" y="2120"/>
                  </a:lnTo>
                  <a:lnTo>
                    <a:pt x="8751" y="850"/>
                  </a:lnTo>
                  <a:lnTo>
                    <a:pt x="6973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 descr=""/>
            <p:cNvSpPr/>
            <p:nvPr/>
          </p:nvSpPr>
          <p:spPr>
            <a:xfrm>
              <a:off x="5371298" y="3358018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977" y="0"/>
                  </a:moveTo>
                  <a:lnTo>
                    <a:pt x="0" y="3378"/>
                  </a:lnTo>
                  <a:lnTo>
                    <a:pt x="1320" y="8002"/>
                  </a:lnTo>
                  <a:lnTo>
                    <a:pt x="4598" y="11316"/>
                  </a:lnTo>
                  <a:lnTo>
                    <a:pt x="3810" y="7227"/>
                  </a:lnTo>
                  <a:lnTo>
                    <a:pt x="2603" y="3390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 descr=""/>
            <p:cNvSpPr/>
            <p:nvPr/>
          </p:nvSpPr>
          <p:spPr>
            <a:xfrm>
              <a:off x="5304115" y="3410280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9245" y="0"/>
                  </a:moveTo>
                  <a:lnTo>
                    <a:pt x="5156" y="0"/>
                  </a:lnTo>
                  <a:lnTo>
                    <a:pt x="2628" y="1370"/>
                  </a:lnTo>
                  <a:lnTo>
                    <a:pt x="0" y="7226"/>
                  </a:lnTo>
                  <a:lnTo>
                    <a:pt x="2095" y="11544"/>
                  </a:lnTo>
                  <a:lnTo>
                    <a:pt x="7505" y="13957"/>
                  </a:lnTo>
                  <a:lnTo>
                    <a:pt x="8826" y="14224"/>
                  </a:lnTo>
                  <a:lnTo>
                    <a:pt x="12915" y="14224"/>
                  </a:lnTo>
                  <a:lnTo>
                    <a:pt x="15455" y="12851"/>
                  </a:lnTo>
                  <a:lnTo>
                    <a:pt x="18060" y="6996"/>
                  </a:lnTo>
                  <a:lnTo>
                    <a:pt x="15976" y="2691"/>
                  </a:lnTo>
                  <a:lnTo>
                    <a:pt x="10566" y="265"/>
                  </a:lnTo>
                  <a:lnTo>
                    <a:pt x="9245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 descr=""/>
            <p:cNvSpPr/>
            <p:nvPr/>
          </p:nvSpPr>
          <p:spPr>
            <a:xfrm>
              <a:off x="5315293" y="3547490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70">
                  <a:moveTo>
                    <a:pt x="12179" y="3632"/>
                  </a:moveTo>
                  <a:lnTo>
                    <a:pt x="11531" y="1955"/>
                  </a:lnTo>
                  <a:lnTo>
                    <a:pt x="10261" y="647"/>
                  </a:lnTo>
                  <a:lnTo>
                    <a:pt x="8128" y="63"/>
                  </a:lnTo>
                  <a:lnTo>
                    <a:pt x="7683" y="0"/>
                  </a:lnTo>
                  <a:lnTo>
                    <a:pt x="4533" y="0"/>
                  </a:lnTo>
                  <a:lnTo>
                    <a:pt x="1905" y="2171"/>
                  </a:lnTo>
                  <a:lnTo>
                    <a:pt x="0" y="9017"/>
                  </a:lnTo>
                  <a:lnTo>
                    <a:pt x="1562" y="12636"/>
                  </a:lnTo>
                  <a:lnTo>
                    <a:pt x="4508" y="13665"/>
                  </a:lnTo>
                  <a:lnTo>
                    <a:pt x="7251" y="10452"/>
                  </a:lnTo>
                  <a:lnTo>
                    <a:pt x="9817" y="7112"/>
                  </a:lnTo>
                  <a:lnTo>
                    <a:pt x="12179" y="3632"/>
                  </a:lnTo>
                  <a:close/>
                </a:path>
                <a:path w="12700" h="13970">
                  <a:moveTo>
                    <a:pt x="12649" y="5702"/>
                  </a:moveTo>
                  <a:lnTo>
                    <a:pt x="11137" y="8432"/>
                  </a:lnTo>
                  <a:lnTo>
                    <a:pt x="9525" y="11087"/>
                  </a:lnTo>
                  <a:lnTo>
                    <a:pt x="7797" y="13665"/>
                  </a:lnTo>
                  <a:lnTo>
                    <a:pt x="9867" y="12979"/>
                  </a:lnTo>
                  <a:lnTo>
                    <a:pt x="11658" y="11087"/>
                  </a:lnTo>
                  <a:lnTo>
                    <a:pt x="12636" y="7581"/>
                  </a:lnTo>
                  <a:lnTo>
                    <a:pt x="12649" y="5702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 descr=""/>
            <p:cNvSpPr/>
            <p:nvPr/>
          </p:nvSpPr>
          <p:spPr>
            <a:xfrm>
              <a:off x="5319813" y="3551134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7670" y="0"/>
                  </a:moveTo>
                  <a:lnTo>
                    <a:pt x="5295" y="3479"/>
                  </a:lnTo>
                  <a:lnTo>
                    <a:pt x="2731" y="6819"/>
                  </a:lnTo>
                  <a:lnTo>
                    <a:pt x="0" y="10033"/>
                  </a:lnTo>
                  <a:lnTo>
                    <a:pt x="2752" y="6807"/>
                  </a:lnTo>
                  <a:lnTo>
                    <a:pt x="5308" y="3479"/>
                  </a:lnTo>
                  <a:lnTo>
                    <a:pt x="7670" y="0"/>
                  </a:lnTo>
                  <a:close/>
                </a:path>
              </a:pathLst>
            </a:custGeom>
            <a:solidFill>
              <a:srgbClr val="D262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 descr=""/>
            <p:cNvSpPr/>
            <p:nvPr/>
          </p:nvSpPr>
          <p:spPr>
            <a:xfrm>
              <a:off x="5283619" y="3542969"/>
              <a:ext cx="44450" cy="19050"/>
            </a:xfrm>
            <a:custGeom>
              <a:avLst/>
              <a:gdLst/>
              <a:ahLst/>
              <a:cxnLst/>
              <a:rect l="l" t="t" r="r" b="b"/>
              <a:pathLst>
                <a:path w="44450" h="19050">
                  <a:moveTo>
                    <a:pt x="14401" y="0"/>
                  </a:moveTo>
                  <a:lnTo>
                    <a:pt x="3937" y="2120"/>
                  </a:lnTo>
                  <a:lnTo>
                    <a:pt x="0" y="2654"/>
                  </a:lnTo>
                  <a:lnTo>
                    <a:pt x="622" y="5283"/>
                  </a:lnTo>
                  <a:lnTo>
                    <a:pt x="2362" y="7378"/>
                  </a:lnTo>
                  <a:lnTo>
                    <a:pt x="6438" y="8280"/>
                  </a:lnTo>
                  <a:lnTo>
                    <a:pt x="9779" y="8280"/>
                  </a:lnTo>
                  <a:lnTo>
                    <a:pt x="12992" y="5613"/>
                  </a:lnTo>
                  <a:lnTo>
                    <a:pt x="14401" y="0"/>
                  </a:lnTo>
                  <a:close/>
                </a:path>
                <a:path w="44450" h="19050">
                  <a:moveTo>
                    <a:pt x="44323" y="10236"/>
                  </a:moveTo>
                  <a:lnTo>
                    <a:pt x="44107" y="8801"/>
                  </a:lnTo>
                  <a:lnTo>
                    <a:pt x="43853" y="8166"/>
                  </a:lnTo>
                  <a:lnTo>
                    <a:pt x="41490" y="11633"/>
                  </a:lnTo>
                  <a:lnTo>
                    <a:pt x="36474" y="18275"/>
                  </a:lnTo>
                  <a:lnTo>
                    <a:pt x="38379" y="18465"/>
                  </a:lnTo>
                  <a:lnTo>
                    <a:pt x="39484" y="18186"/>
                  </a:lnTo>
                  <a:lnTo>
                    <a:pt x="42799" y="12966"/>
                  </a:lnTo>
                  <a:lnTo>
                    <a:pt x="44323" y="10236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 descr=""/>
            <p:cNvSpPr/>
            <p:nvPr/>
          </p:nvSpPr>
          <p:spPr>
            <a:xfrm>
              <a:off x="5283263" y="3534129"/>
              <a:ext cx="15240" cy="12065"/>
            </a:xfrm>
            <a:custGeom>
              <a:avLst/>
              <a:gdLst/>
              <a:ahLst/>
              <a:cxnLst/>
              <a:rect l="l" t="t" r="r" b="b"/>
              <a:pathLst>
                <a:path w="15239" h="12064">
                  <a:moveTo>
                    <a:pt x="8126" y="0"/>
                  </a:moveTo>
                  <a:lnTo>
                    <a:pt x="4799" y="0"/>
                  </a:lnTo>
                  <a:lnTo>
                    <a:pt x="1586" y="2679"/>
                  </a:lnTo>
                  <a:lnTo>
                    <a:pt x="24" y="8305"/>
                  </a:lnTo>
                  <a:lnTo>
                    <a:pt x="0" y="9994"/>
                  </a:lnTo>
                  <a:lnTo>
                    <a:pt x="354" y="11507"/>
                  </a:lnTo>
                  <a:lnTo>
                    <a:pt x="8380" y="10248"/>
                  </a:lnTo>
                  <a:lnTo>
                    <a:pt x="14770" y="8840"/>
                  </a:lnTo>
                  <a:lnTo>
                    <a:pt x="15189" y="4838"/>
                  </a:lnTo>
                  <a:lnTo>
                    <a:pt x="13182" y="1168"/>
                  </a:lnTo>
                  <a:lnTo>
                    <a:pt x="8126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 descr=""/>
            <p:cNvSpPr/>
            <p:nvPr/>
          </p:nvSpPr>
          <p:spPr>
            <a:xfrm>
              <a:off x="5339167" y="3554322"/>
              <a:ext cx="23495" cy="19685"/>
            </a:xfrm>
            <a:custGeom>
              <a:avLst/>
              <a:gdLst/>
              <a:ahLst/>
              <a:cxnLst/>
              <a:rect l="l" t="t" r="r" b="b"/>
              <a:pathLst>
                <a:path w="23495" h="19685">
                  <a:moveTo>
                    <a:pt x="16700" y="0"/>
                  </a:moveTo>
                  <a:lnTo>
                    <a:pt x="10528" y="0"/>
                  </a:lnTo>
                  <a:lnTo>
                    <a:pt x="6375" y="2095"/>
                  </a:lnTo>
                  <a:lnTo>
                    <a:pt x="0" y="10477"/>
                  </a:lnTo>
                  <a:lnTo>
                    <a:pt x="5459" y="19126"/>
                  </a:lnTo>
                  <a:lnTo>
                    <a:pt x="13347" y="19062"/>
                  </a:lnTo>
                  <a:lnTo>
                    <a:pt x="23012" y="9651"/>
                  </a:lnTo>
                  <a:lnTo>
                    <a:pt x="18999" y="1066"/>
                  </a:lnTo>
                  <a:lnTo>
                    <a:pt x="16700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 descr=""/>
            <p:cNvSpPr/>
            <p:nvPr/>
          </p:nvSpPr>
          <p:spPr>
            <a:xfrm>
              <a:off x="5302299" y="3512312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76" y="2781"/>
                  </a:lnTo>
                  <a:lnTo>
                    <a:pt x="0" y="11696"/>
                  </a:lnTo>
                  <a:lnTo>
                    <a:pt x="2184" y="16484"/>
                  </a:lnTo>
                  <a:lnTo>
                    <a:pt x="7340" y="17830"/>
                  </a:lnTo>
                  <a:lnTo>
                    <a:pt x="11380" y="17830"/>
                  </a:lnTo>
                  <a:lnTo>
                    <a:pt x="14733" y="15049"/>
                  </a:lnTo>
                  <a:lnTo>
                    <a:pt x="17222" y="6134"/>
                  </a:lnTo>
                  <a:lnTo>
                    <a:pt x="15036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 descr=""/>
            <p:cNvSpPr/>
            <p:nvPr/>
          </p:nvSpPr>
          <p:spPr>
            <a:xfrm>
              <a:off x="5015064" y="2614701"/>
              <a:ext cx="81915" cy="36195"/>
            </a:xfrm>
            <a:custGeom>
              <a:avLst/>
              <a:gdLst/>
              <a:ahLst/>
              <a:cxnLst/>
              <a:rect l="l" t="t" r="r" b="b"/>
              <a:pathLst>
                <a:path w="81914" h="36194">
                  <a:moveTo>
                    <a:pt x="14935" y="7035"/>
                  </a:moveTo>
                  <a:lnTo>
                    <a:pt x="10858" y="7480"/>
                  </a:lnTo>
                  <a:lnTo>
                    <a:pt x="5956" y="7480"/>
                  </a:lnTo>
                  <a:lnTo>
                    <a:pt x="0" y="6731"/>
                  </a:lnTo>
                  <a:lnTo>
                    <a:pt x="127" y="8343"/>
                  </a:lnTo>
                  <a:lnTo>
                    <a:pt x="800" y="9842"/>
                  </a:lnTo>
                  <a:lnTo>
                    <a:pt x="3213" y="12103"/>
                  </a:lnTo>
                  <a:lnTo>
                    <a:pt x="4813" y="12661"/>
                  </a:lnTo>
                  <a:lnTo>
                    <a:pt x="8801" y="12661"/>
                  </a:lnTo>
                  <a:lnTo>
                    <a:pt x="11303" y="11607"/>
                  </a:lnTo>
                  <a:lnTo>
                    <a:pt x="13919" y="8801"/>
                  </a:lnTo>
                  <a:lnTo>
                    <a:pt x="14935" y="7035"/>
                  </a:lnTo>
                  <a:close/>
                </a:path>
                <a:path w="81914" h="36194">
                  <a:moveTo>
                    <a:pt x="37388" y="26581"/>
                  </a:moveTo>
                  <a:lnTo>
                    <a:pt x="33997" y="23431"/>
                  </a:lnTo>
                  <a:lnTo>
                    <a:pt x="32702" y="22974"/>
                  </a:lnTo>
                  <a:lnTo>
                    <a:pt x="29451" y="22974"/>
                  </a:lnTo>
                  <a:lnTo>
                    <a:pt x="27432" y="23837"/>
                  </a:lnTo>
                  <a:lnTo>
                    <a:pt x="23253" y="28321"/>
                  </a:lnTo>
                  <a:lnTo>
                    <a:pt x="23012" y="32423"/>
                  </a:lnTo>
                  <a:lnTo>
                    <a:pt x="26403" y="35585"/>
                  </a:lnTo>
                  <a:lnTo>
                    <a:pt x="27698" y="36042"/>
                  </a:lnTo>
                  <a:lnTo>
                    <a:pt x="30962" y="36042"/>
                  </a:lnTo>
                  <a:lnTo>
                    <a:pt x="32981" y="35179"/>
                  </a:lnTo>
                  <a:lnTo>
                    <a:pt x="37172" y="30695"/>
                  </a:lnTo>
                  <a:lnTo>
                    <a:pt x="37388" y="26581"/>
                  </a:lnTo>
                  <a:close/>
                </a:path>
                <a:path w="81914" h="36194">
                  <a:moveTo>
                    <a:pt x="81445" y="4622"/>
                  </a:moveTo>
                  <a:lnTo>
                    <a:pt x="77114" y="571"/>
                  </a:lnTo>
                  <a:lnTo>
                    <a:pt x="75450" y="0"/>
                  </a:lnTo>
                  <a:lnTo>
                    <a:pt x="71285" y="0"/>
                  </a:lnTo>
                  <a:lnTo>
                    <a:pt x="68694" y="1104"/>
                  </a:lnTo>
                  <a:lnTo>
                    <a:pt x="63322" y="6858"/>
                  </a:lnTo>
                  <a:lnTo>
                    <a:pt x="63042" y="12115"/>
                  </a:lnTo>
                  <a:lnTo>
                    <a:pt x="67373" y="16154"/>
                  </a:lnTo>
                  <a:lnTo>
                    <a:pt x="69037" y="16725"/>
                  </a:lnTo>
                  <a:lnTo>
                    <a:pt x="73215" y="16725"/>
                  </a:lnTo>
                  <a:lnTo>
                    <a:pt x="75793" y="15633"/>
                  </a:lnTo>
                  <a:lnTo>
                    <a:pt x="81165" y="9880"/>
                  </a:lnTo>
                  <a:lnTo>
                    <a:pt x="81445" y="4622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 descr=""/>
            <p:cNvSpPr/>
            <p:nvPr/>
          </p:nvSpPr>
          <p:spPr>
            <a:xfrm>
              <a:off x="5014847" y="2611310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5" h="11430">
                  <a:moveTo>
                    <a:pt x="9499" y="0"/>
                  </a:moveTo>
                  <a:lnTo>
                    <a:pt x="7175" y="0"/>
                  </a:lnTo>
                  <a:lnTo>
                    <a:pt x="4697" y="1052"/>
                  </a:lnTo>
                  <a:lnTo>
                    <a:pt x="876" y="5142"/>
                  </a:lnTo>
                  <a:lnTo>
                    <a:pt x="0" y="7758"/>
                  </a:lnTo>
                  <a:lnTo>
                    <a:pt x="215" y="10120"/>
                  </a:lnTo>
                  <a:lnTo>
                    <a:pt x="6159" y="10869"/>
                  </a:lnTo>
                  <a:lnTo>
                    <a:pt x="13169" y="10717"/>
                  </a:lnTo>
                  <a:lnTo>
                    <a:pt x="15151" y="10425"/>
                  </a:lnTo>
                  <a:lnTo>
                    <a:pt x="16624" y="7352"/>
                  </a:lnTo>
                  <a:lnTo>
                    <a:pt x="16294" y="3884"/>
                  </a:lnTo>
                  <a:lnTo>
                    <a:pt x="14071" y="1764"/>
                  </a:lnTo>
                  <a:lnTo>
                    <a:pt x="11239" y="2564"/>
                  </a:lnTo>
                  <a:lnTo>
                    <a:pt x="8178" y="3084"/>
                  </a:lnTo>
                  <a:lnTo>
                    <a:pt x="4813" y="3262"/>
                  </a:lnTo>
                  <a:lnTo>
                    <a:pt x="9385" y="1344"/>
                  </a:lnTo>
                  <a:lnTo>
                    <a:pt x="11379" y="253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 descr=""/>
            <p:cNvSpPr/>
            <p:nvPr/>
          </p:nvSpPr>
          <p:spPr>
            <a:xfrm>
              <a:off x="5019662" y="2611550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6564" y="0"/>
                  </a:moveTo>
                  <a:lnTo>
                    <a:pt x="2386" y="2120"/>
                  </a:lnTo>
                  <a:lnTo>
                    <a:pt x="0" y="3022"/>
                  </a:lnTo>
                  <a:lnTo>
                    <a:pt x="3364" y="2844"/>
                  </a:lnTo>
                  <a:lnTo>
                    <a:pt x="6426" y="2311"/>
                  </a:lnTo>
                  <a:lnTo>
                    <a:pt x="9193" y="1447"/>
                  </a:lnTo>
                  <a:lnTo>
                    <a:pt x="8431" y="749"/>
                  </a:lnTo>
                  <a:lnTo>
                    <a:pt x="7542" y="266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 descr=""/>
            <p:cNvSpPr/>
            <p:nvPr/>
          </p:nvSpPr>
          <p:spPr>
            <a:xfrm>
              <a:off x="4953252" y="2557005"/>
              <a:ext cx="23495" cy="17145"/>
            </a:xfrm>
            <a:custGeom>
              <a:avLst/>
              <a:gdLst/>
              <a:ahLst/>
              <a:cxnLst/>
              <a:rect l="l" t="t" r="r" b="b"/>
              <a:pathLst>
                <a:path w="23495" h="17144">
                  <a:moveTo>
                    <a:pt x="4978" y="0"/>
                  </a:moveTo>
                  <a:lnTo>
                    <a:pt x="0" y="5880"/>
                  </a:lnTo>
                  <a:lnTo>
                    <a:pt x="1649" y="11988"/>
                  </a:lnTo>
                  <a:lnTo>
                    <a:pt x="8775" y="16892"/>
                  </a:lnTo>
                  <a:lnTo>
                    <a:pt x="15811" y="16892"/>
                  </a:lnTo>
                  <a:lnTo>
                    <a:pt x="17232" y="16511"/>
                  </a:lnTo>
                  <a:lnTo>
                    <a:pt x="23444" y="11404"/>
                  </a:lnTo>
                  <a:lnTo>
                    <a:pt x="18935" y="3097"/>
                  </a:lnTo>
                  <a:lnTo>
                    <a:pt x="12001" y="165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" name="object 522" descr=""/>
            <p:cNvSpPr/>
            <p:nvPr/>
          </p:nvSpPr>
          <p:spPr>
            <a:xfrm>
              <a:off x="4923142" y="2597124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2843" y="0"/>
                  </a:moveTo>
                  <a:lnTo>
                    <a:pt x="419" y="2335"/>
                  </a:lnTo>
                  <a:lnTo>
                    <a:pt x="0" y="8534"/>
                  </a:lnTo>
                  <a:lnTo>
                    <a:pt x="1903" y="10223"/>
                  </a:lnTo>
                  <a:lnTo>
                    <a:pt x="8382" y="10452"/>
                  </a:lnTo>
                  <a:lnTo>
                    <a:pt x="10947" y="9169"/>
                  </a:lnTo>
                  <a:lnTo>
                    <a:pt x="11353" y="3048"/>
                  </a:lnTo>
                  <a:lnTo>
                    <a:pt x="9169" y="214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 descr=""/>
            <p:cNvSpPr/>
            <p:nvPr/>
          </p:nvSpPr>
          <p:spPr>
            <a:xfrm>
              <a:off x="4917730" y="2487244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4">
                  <a:moveTo>
                    <a:pt x="17067" y="0"/>
                  </a:moveTo>
                  <a:lnTo>
                    <a:pt x="10655" y="0"/>
                  </a:lnTo>
                  <a:lnTo>
                    <a:pt x="7264" y="1230"/>
                  </a:lnTo>
                  <a:lnTo>
                    <a:pt x="0" y="7721"/>
                  </a:lnTo>
                  <a:lnTo>
                    <a:pt x="3746" y="17170"/>
                  </a:lnTo>
                  <a:lnTo>
                    <a:pt x="8077" y="17881"/>
                  </a:lnTo>
                  <a:lnTo>
                    <a:pt x="12293" y="17881"/>
                  </a:lnTo>
                  <a:lnTo>
                    <a:pt x="22428" y="10922"/>
                  </a:lnTo>
                  <a:lnTo>
                    <a:pt x="20026" y="1446"/>
                  </a:lnTo>
                  <a:lnTo>
                    <a:pt x="1706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 descr=""/>
            <p:cNvSpPr/>
            <p:nvPr/>
          </p:nvSpPr>
          <p:spPr>
            <a:xfrm>
              <a:off x="5072086" y="2542057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10" h="20319">
                  <a:moveTo>
                    <a:pt x="13943" y="0"/>
                  </a:moveTo>
                  <a:lnTo>
                    <a:pt x="3516" y="938"/>
                  </a:lnTo>
                  <a:lnTo>
                    <a:pt x="0" y="14262"/>
                  </a:lnTo>
                  <a:lnTo>
                    <a:pt x="4318" y="18770"/>
                  </a:lnTo>
                  <a:lnTo>
                    <a:pt x="6934" y="19837"/>
                  </a:lnTo>
                  <a:lnTo>
                    <a:pt x="9866" y="18834"/>
                  </a:lnTo>
                  <a:lnTo>
                    <a:pt x="12230" y="18491"/>
                  </a:lnTo>
                  <a:lnTo>
                    <a:pt x="17259" y="18491"/>
                  </a:lnTo>
                  <a:lnTo>
                    <a:pt x="19950" y="18910"/>
                  </a:lnTo>
                  <a:lnTo>
                    <a:pt x="22668" y="19608"/>
                  </a:lnTo>
                  <a:lnTo>
                    <a:pt x="25474" y="18605"/>
                  </a:lnTo>
                  <a:lnTo>
                    <a:pt x="27748" y="16967"/>
                  </a:lnTo>
                  <a:lnTo>
                    <a:pt x="28738" y="14516"/>
                  </a:lnTo>
                  <a:lnTo>
                    <a:pt x="28975" y="8935"/>
                  </a:lnTo>
                  <a:lnTo>
                    <a:pt x="25746" y="4314"/>
                  </a:lnTo>
                  <a:lnTo>
                    <a:pt x="20314" y="1163"/>
                  </a:lnTo>
                  <a:lnTo>
                    <a:pt x="13943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" name="object 525" descr=""/>
            <p:cNvSpPr/>
            <p:nvPr/>
          </p:nvSpPr>
          <p:spPr>
            <a:xfrm>
              <a:off x="5079021" y="2560548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39">
                  <a:moveTo>
                    <a:pt x="10325" y="0"/>
                  </a:moveTo>
                  <a:lnTo>
                    <a:pt x="5294" y="0"/>
                  </a:lnTo>
                  <a:lnTo>
                    <a:pt x="2932" y="341"/>
                  </a:lnTo>
                  <a:lnTo>
                    <a:pt x="0" y="1346"/>
                  </a:lnTo>
                  <a:lnTo>
                    <a:pt x="2070" y="2019"/>
                  </a:lnTo>
                  <a:lnTo>
                    <a:pt x="4775" y="2400"/>
                  </a:lnTo>
                  <a:lnTo>
                    <a:pt x="10363" y="2400"/>
                  </a:lnTo>
                  <a:lnTo>
                    <a:pt x="13257" y="2019"/>
                  </a:lnTo>
                  <a:lnTo>
                    <a:pt x="15735" y="1116"/>
                  </a:lnTo>
                  <a:lnTo>
                    <a:pt x="13016" y="419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" name="object 526" descr=""/>
            <p:cNvSpPr/>
            <p:nvPr/>
          </p:nvSpPr>
          <p:spPr>
            <a:xfrm>
              <a:off x="4859947" y="2732023"/>
              <a:ext cx="194945" cy="153670"/>
            </a:xfrm>
            <a:custGeom>
              <a:avLst/>
              <a:gdLst/>
              <a:ahLst/>
              <a:cxnLst/>
              <a:rect l="l" t="t" r="r" b="b"/>
              <a:pathLst>
                <a:path w="194945" h="153669">
                  <a:moveTo>
                    <a:pt x="27368" y="141300"/>
                  </a:moveTo>
                  <a:lnTo>
                    <a:pt x="19291" y="135585"/>
                  </a:lnTo>
                  <a:lnTo>
                    <a:pt x="11963" y="135585"/>
                  </a:lnTo>
                  <a:lnTo>
                    <a:pt x="3009" y="136385"/>
                  </a:lnTo>
                  <a:lnTo>
                    <a:pt x="0" y="147815"/>
                  </a:lnTo>
                  <a:lnTo>
                    <a:pt x="4508" y="152514"/>
                  </a:lnTo>
                  <a:lnTo>
                    <a:pt x="8343" y="153492"/>
                  </a:lnTo>
                  <a:lnTo>
                    <a:pt x="17526" y="153492"/>
                  </a:lnTo>
                  <a:lnTo>
                    <a:pt x="23025" y="151980"/>
                  </a:lnTo>
                  <a:lnTo>
                    <a:pt x="27368" y="141300"/>
                  </a:lnTo>
                  <a:close/>
                </a:path>
                <a:path w="194945" h="153669">
                  <a:moveTo>
                    <a:pt x="194551" y="3606"/>
                  </a:moveTo>
                  <a:lnTo>
                    <a:pt x="191173" y="457"/>
                  </a:lnTo>
                  <a:lnTo>
                    <a:pt x="189865" y="0"/>
                  </a:lnTo>
                  <a:lnTo>
                    <a:pt x="188226" y="12"/>
                  </a:lnTo>
                  <a:lnTo>
                    <a:pt x="190131" y="2616"/>
                  </a:lnTo>
                  <a:lnTo>
                    <a:pt x="191249" y="6400"/>
                  </a:lnTo>
                  <a:lnTo>
                    <a:pt x="189776" y="9486"/>
                  </a:lnTo>
                  <a:lnTo>
                    <a:pt x="192493" y="7112"/>
                  </a:lnTo>
                  <a:lnTo>
                    <a:pt x="187388" y="12966"/>
                  </a:lnTo>
                  <a:lnTo>
                    <a:pt x="188925" y="12687"/>
                  </a:lnTo>
                  <a:lnTo>
                    <a:pt x="190461" y="11874"/>
                  </a:lnTo>
                  <a:lnTo>
                    <a:pt x="194348" y="7721"/>
                  </a:lnTo>
                  <a:lnTo>
                    <a:pt x="194551" y="360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 descr=""/>
            <p:cNvSpPr/>
            <p:nvPr/>
          </p:nvSpPr>
          <p:spPr>
            <a:xfrm>
              <a:off x="5046636" y="273913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802" y="0"/>
                  </a:moveTo>
                  <a:lnTo>
                    <a:pt x="3097" y="2387"/>
                  </a:lnTo>
                  <a:lnTo>
                    <a:pt x="2424" y="3505"/>
                  </a:lnTo>
                  <a:lnTo>
                    <a:pt x="1751" y="4405"/>
                  </a:lnTo>
                  <a:lnTo>
                    <a:pt x="927" y="5232"/>
                  </a:lnTo>
                  <a:lnTo>
                    <a:pt x="0" y="5943"/>
                  </a:lnTo>
                  <a:lnTo>
                    <a:pt x="711" y="5853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 descr=""/>
            <p:cNvSpPr/>
            <p:nvPr/>
          </p:nvSpPr>
          <p:spPr>
            <a:xfrm>
              <a:off x="5040147" y="273203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039" y="0"/>
                  </a:moveTo>
                  <a:lnTo>
                    <a:pt x="6235" y="76"/>
                  </a:lnTo>
                  <a:lnTo>
                    <a:pt x="4343" y="939"/>
                  </a:lnTo>
                  <a:lnTo>
                    <a:pt x="227" y="5346"/>
                  </a:lnTo>
                  <a:lnTo>
                    <a:pt x="0" y="9448"/>
                  </a:lnTo>
                  <a:lnTo>
                    <a:pt x="3224" y="12458"/>
                  </a:lnTo>
                  <a:lnTo>
                    <a:pt x="4291" y="12903"/>
                  </a:lnTo>
                  <a:lnTo>
                    <a:pt x="5421" y="13030"/>
                  </a:lnTo>
                  <a:lnTo>
                    <a:pt x="9588" y="9486"/>
                  </a:lnTo>
                  <a:lnTo>
                    <a:pt x="11049" y="6400"/>
                  </a:lnTo>
                  <a:lnTo>
                    <a:pt x="9931" y="260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rgbClr val="8F593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 descr=""/>
            <p:cNvSpPr/>
            <p:nvPr/>
          </p:nvSpPr>
          <p:spPr>
            <a:xfrm>
              <a:off x="5045570" y="274152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4164" y="0"/>
                  </a:moveTo>
                  <a:lnTo>
                    <a:pt x="0" y="3542"/>
                  </a:lnTo>
                  <a:lnTo>
                    <a:pt x="1078" y="3556"/>
                  </a:lnTo>
                  <a:lnTo>
                    <a:pt x="1992" y="2843"/>
                  </a:lnTo>
                  <a:lnTo>
                    <a:pt x="2818" y="2018"/>
                  </a:lnTo>
                  <a:lnTo>
                    <a:pt x="3986" y="381"/>
                  </a:lnTo>
                  <a:lnTo>
                    <a:pt x="4164" y="0"/>
                  </a:lnTo>
                  <a:close/>
                </a:path>
              </a:pathLst>
            </a:custGeom>
            <a:solidFill>
              <a:srgbClr val="81563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 descr=""/>
            <p:cNvSpPr/>
            <p:nvPr/>
          </p:nvSpPr>
          <p:spPr>
            <a:xfrm>
              <a:off x="5362272" y="2656851"/>
              <a:ext cx="31750" cy="26670"/>
            </a:xfrm>
            <a:custGeom>
              <a:avLst/>
              <a:gdLst/>
              <a:ahLst/>
              <a:cxnLst/>
              <a:rect l="l" t="t" r="r" b="b"/>
              <a:pathLst>
                <a:path w="31750" h="26669">
                  <a:moveTo>
                    <a:pt x="23999" y="0"/>
                  </a:moveTo>
                  <a:lnTo>
                    <a:pt x="13013" y="0"/>
                  </a:lnTo>
                  <a:lnTo>
                    <a:pt x="9813" y="635"/>
                  </a:lnTo>
                  <a:lnTo>
                    <a:pt x="7031" y="1943"/>
                  </a:lnTo>
                  <a:lnTo>
                    <a:pt x="1761" y="7184"/>
                  </a:lnTo>
                  <a:lnTo>
                    <a:pt x="0" y="14481"/>
                  </a:lnTo>
                  <a:lnTo>
                    <a:pt x="1098" y="21450"/>
                  </a:lnTo>
                  <a:lnTo>
                    <a:pt x="4415" y="25706"/>
                  </a:lnTo>
                  <a:lnTo>
                    <a:pt x="5330" y="26163"/>
                  </a:lnTo>
                  <a:lnTo>
                    <a:pt x="8200" y="26377"/>
                  </a:lnTo>
                  <a:lnTo>
                    <a:pt x="15124" y="25331"/>
                  </a:lnTo>
                  <a:lnTo>
                    <a:pt x="22559" y="22355"/>
                  </a:lnTo>
                  <a:lnTo>
                    <a:pt x="28558" y="17698"/>
                  </a:lnTo>
                  <a:lnTo>
                    <a:pt x="31174" y="11607"/>
                  </a:lnTo>
                  <a:lnTo>
                    <a:pt x="31492" y="3975"/>
                  </a:lnTo>
                  <a:lnTo>
                    <a:pt x="23999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 descr=""/>
            <p:cNvSpPr/>
            <p:nvPr/>
          </p:nvSpPr>
          <p:spPr>
            <a:xfrm>
              <a:off x="5044821" y="2604858"/>
              <a:ext cx="32384" cy="69215"/>
            </a:xfrm>
            <a:custGeom>
              <a:avLst/>
              <a:gdLst/>
              <a:ahLst/>
              <a:cxnLst/>
              <a:rect l="l" t="t" r="r" b="b"/>
              <a:pathLst>
                <a:path w="32385" h="69214">
                  <a:moveTo>
                    <a:pt x="14922" y="2933"/>
                  </a:moveTo>
                  <a:lnTo>
                    <a:pt x="13462" y="0"/>
                  </a:lnTo>
                  <a:lnTo>
                    <a:pt x="9486" y="4318"/>
                  </a:lnTo>
                  <a:lnTo>
                    <a:pt x="5130" y="8394"/>
                  </a:lnTo>
                  <a:lnTo>
                    <a:pt x="0" y="11506"/>
                  </a:lnTo>
                  <a:lnTo>
                    <a:pt x="1231" y="12585"/>
                  </a:lnTo>
                  <a:lnTo>
                    <a:pt x="2832" y="13119"/>
                  </a:lnTo>
                  <a:lnTo>
                    <a:pt x="6908" y="13119"/>
                  </a:lnTo>
                  <a:lnTo>
                    <a:pt x="9486" y="12014"/>
                  </a:lnTo>
                  <a:lnTo>
                    <a:pt x="14224" y="6946"/>
                  </a:lnTo>
                  <a:lnTo>
                    <a:pt x="14922" y="2933"/>
                  </a:lnTo>
                  <a:close/>
                </a:path>
                <a:path w="32385" h="69214">
                  <a:moveTo>
                    <a:pt x="32181" y="54876"/>
                  </a:moveTo>
                  <a:lnTo>
                    <a:pt x="27495" y="52400"/>
                  </a:lnTo>
                  <a:lnTo>
                    <a:pt x="20637" y="52400"/>
                  </a:lnTo>
                  <a:lnTo>
                    <a:pt x="18630" y="52806"/>
                  </a:lnTo>
                  <a:lnTo>
                    <a:pt x="10858" y="56464"/>
                  </a:lnTo>
                  <a:lnTo>
                    <a:pt x="11760" y="66700"/>
                  </a:lnTo>
                  <a:lnTo>
                    <a:pt x="15836" y="68745"/>
                  </a:lnTo>
                  <a:lnTo>
                    <a:pt x="22631" y="68884"/>
                  </a:lnTo>
                  <a:lnTo>
                    <a:pt x="31750" y="65252"/>
                  </a:lnTo>
                  <a:lnTo>
                    <a:pt x="32181" y="54876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 descr=""/>
            <p:cNvSpPr/>
            <p:nvPr/>
          </p:nvSpPr>
          <p:spPr>
            <a:xfrm>
              <a:off x="5041568" y="2601252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12407" y="0"/>
                  </a:moveTo>
                  <a:lnTo>
                    <a:pt x="8242" y="0"/>
                  </a:lnTo>
                  <a:lnTo>
                    <a:pt x="5651" y="1103"/>
                  </a:lnTo>
                  <a:lnTo>
                    <a:pt x="292" y="6858"/>
                  </a:lnTo>
                  <a:lnTo>
                    <a:pt x="0" y="12115"/>
                  </a:lnTo>
                  <a:lnTo>
                    <a:pt x="3251" y="15114"/>
                  </a:lnTo>
                  <a:lnTo>
                    <a:pt x="8394" y="12001"/>
                  </a:lnTo>
                  <a:lnTo>
                    <a:pt x="12750" y="7937"/>
                  </a:lnTo>
                  <a:lnTo>
                    <a:pt x="16725" y="3605"/>
                  </a:lnTo>
                  <a:lnTo>
                    <a:pt x="15925" y="2311"/>
                  </a:lnTo>
                  <a:lnTo>
                    <a:pt x="14071" y="584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 descr=""/>
            <p:cNvSpPr/>
            <p:nvPr/>
          </p:nvSpPr>
          <p:spPr>
            <a:xfrm>
              <a:off x="4934494" y="2694076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2395" y="0"/>
                  </a:moveTo>
                  <a:lnTo>
                    <a:pt x="8229" y="0"/>
                  </a:lnTo>
                  <a:lnTo>
                    <a:pt x="5638" y="1103"/>
                  </a:lnTo>
                  <a:lnTo>
                    <a:pt x="279" y="6845"/>
                  </a:lnTo>
                  <a:lnTo>
                    <a:pt x="0" y="12103"/>
                  </a:lnTo>
                  <a:lnTo>
                    <a:pt x="4318" y="16154"/>
                  </a:lnTo>
                  <a:lnTo>
                    <a:pt x="5981" y="16738"/>
                  </a:lnTo>
                  <a:lnTo>
                    <a:pt x="10161" y="16738"/>
                  </a:lnTo>
                  <a:lnTo>
                    <a:pt x="12750" y="15633"/>
                  </a:lnTo>
                  <a:lnTo>
                    <a:pt x="18097" y="9880"/>
                  </a:lnTo>
                  <a:lnTo>
                    <a:pt x="18389" y="4621"/>
                  </a:lnTo>
                  <a:lnTo>
                    <a:pt x="14058" y="582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" name="object 534" descr=""/>
            <p:cNvSpPr/>
            <p:nvPr/>
          </p:nvSpPr>
          <p:spPr>
            <a:xfrm>
              <a:off x="5248921" y="2581832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19977" y="0"/>
                  </a:moveTo>
                  <a:lnTo>
                    <a:pt x="13271" y="0"/>
                  </a:lnTo>
                  <a:lnTo>
                    <a:pt x="9105" y="1777"/>
                  </a:lnTo>
                  <a:lnTo>
                    <a:pt x="457" y="11036"/>
                  </a:lnTo>
                  <a:lnTo>
                    <a:pt x="0" y="19507"/>
                  </a:lnTo>
                  <a:lnTo>
                    <a:pt x="6972" y="25996"/>
                  </a:lnTo>
                  <a:lnTo>
                    <a:pt x="9651" y="26924"/>
                  </a:lnTo>
                  <a:lnTo>
                    <a:pt x="16370" y="26924"/>
                  </a:lnTo>
                  <a:lnTo>
                    <a:pt x="20523" y="25158"/>
                  </a:lnTo>
                  <a:lnTo>
                    <a:pt x="29171" y="15900"/>
                  </a:lnTo>
                  <a:lnTo>
                    <a:pt x="29616" y="7429"/>
                  </a:lnTo>
                  <a:lnTo>
                    <a:pt x="22656" y="927"/>
                  </a:lnTo>
                  <a:lnTo>
                    <a:pt x="1997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" name="object 535" descr=""/>
            <p:cNvSpPr/>
            <p:nvPr/>
          </p:nvSpPr>
          <p:spPr>
            <a:xfrm>
              <a:off x="4973472" y="2787699"/>
              <a:ext cx="13970" cy="10160"/>
            </a:xfrm>
            <a:custGeom>
              <a:avLst/>
              <a:gdLst/>
              <a:ahLst/>
              <a:cxnLst/>
              <a:rect l="l" t="t" r="r" b="b"/>
              <a:pathLst>
                <a:path w="13970" h="10160">
                  <a:moveTo>
                    <a:pt x="12774" y="0"/>
                  </a:moveTo>
                  <a:lnTo>
                    <a:pt x="8571" y="1409"/>
                  </a:lnTo>
                  <a:lnTo>
                    <a:pt x="4392" y="2527"/>
                  </a:lnTo>
                  <a:lnTo>
                    <a:pt x="240" y="3340"/>
                  </a:lnTo>
                  <a:lnTo>
                    <a:pt x="0" y="5194"/>
                  </a:lnTo>
                  <a:lnTo>
                    <a:pt x="519" y="6997"/>
                  </a:lnTo>
                  <a:lnTo>
                    <a:pt x="2832" y="9156"/>
                  </a:lnTo>
                  <a:lnTo>
                    <a:pt x="4126" y="9601"/>
                  </a:lnTo>
                  <a:lnTo>
                    <a:pt x="7377" y="9601"/>
                  </a:lnTo>
                  <a:lnTo>
                    <a:pt x="9396" y="8750"/>
                  </a:lnTo>
                  <a:lnTo>
                    <a:pt x="12901" y="5003"/>
                  </a:lnTo>
                  <a:lnTo>
                    <a:pt x="13536" y="2209"/>
                  </a:lnTo>
                  <a:lnTo>
                    <a:pt x="1277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 descr=""/>
            <p:cNvSpPr/>
            <p:nvPr/>
          </p:nvSpPr>
          <p:spPr>
            <a:xfrm>
              <a:off x="4973699" y="2784246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8902" y="0"/>
                  </a:moveTo>
                  <a:lnTo>
                    <a:pt x="5651" y="0"/>
                  </a:lnTo>
                  <a:lnTo>
                    <a:pt x="3632" y="862"/>
                  </a:lnTo>
                  <a:lnTo>
                    <a:pt x="901" y="3783"/>
                  </a:lnTo>
                  <a:lnTo>
                    <a:pt x="203" y="5294"/>
                  </a:lnTo>
                  <a:lnTo>
                    <a:pt x="0" y="6793"/>
                  </a:lnTo>
                  <a:lnTo>
                    <a:pt x="4152" y="5980"/>
                  </a:lnTo>
                  <a:lnTo>
                    <a:pt x="8331" y="4864"/>
                  </a:lnTo>
                  <a:lnTo>
                    <a:pt x="12547" y="3453"/>
                  </a:lnTo>
                  <a:lnTo>
                    <a:pt x="11823" y="1954"/>
                  </a:lnTo>
                  <a:lnTo>
                    <a:pt x="10198" y="443"/>
                  </a:lnTo>
                  <a:lnTo>
                    <a:pt x="8902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 descr=""/>
            <p:cNvSpPr/>
            <p:nvPr/>
          </p:nvSpPr>
          <p:spPr>
            <a:xfrm>
              <a:off x="5122772" y="2589733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6040" y="0"/>
                  </a:moveTo>
                  <a:lnTo>
                    <a:pt x="12179" y="976"/>
                  </a:lnTo>
                  <a:lnTo>
                    <a:pt x="8775" y="1397"/>
                  </a:lnTo>
                  <a:lnTo>
                    <a:pt x="1638" y="1408"/>
                  </a:lnTo>
                  <a:lnTo>
                    <a:pt x="0" y="6107"/>
                  </a:lnTo>
                  <a:lnTo>
                    <a:pt x="1854" y="11036"/>
                  </a:lnTo>
                  <a:lnTo>
                    <a:pt x="7200" y="12762"/>
                  </a:lnTo>
                  <a:lnTo>
                    <a:pt x="11252" y="12762"/>
                  </a:lnTo>
                  <a:lnTo>
                    <a:pt x="14554" y="10247"/>
                  </a:lnTo>
                  <a:lnTo>
                    <a:pt x="16675" y="4178"/>
                  </a:lnTo>
                  <a:lnTo>
                    <a:pt x="16675" y="1916"/>
                  </a:lnTo>
                  <a:lnTo>
                    <a:pt x="16040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 descr=""/>
            <p:cNvSpPr/>
            <p:nvPr/>
          </p:nvSpPr>
          <p:spPr>
            <a:xfrm>
              <a:off x="5010111" y="2461628"/>
              <a:ext cx="135255" cy="129539"/>
            </a:xfrm>
            <a:custGeom>
              <a:avLst/>
              <a:gdLst/>
              <a:ahLst/>
              <a:cxnLst/>
              <a:rect l="l" t="t" r="r" b="b"/>
              <a:pathLst>
                <a:path w="135254" h="129539">
                  <a:moveTo>
                    <a:pt x="24815" y="53606"/>
                  </a:moveTo>
                  <a:lnTo>
                    <a:pt x="21120" y="43408"/>
                  </a:lnTo>
                  <a:lnTo>
                    <a:pt x="18199" y="41414"/>
                  </a:lnTo>
                  <a:lnTo>
                    <a:pt x="13119" y="41414"/>
                  </a:lnTo>
                  <a:lnTo>
                    <a:pt x="10045" y="42278"/>
                  </a:lnTo>
                  <a:lnTo>
                    <a:pt x="4356" y="44348"/>
                  </a:lnTo>
                  <a:lnTo>
                    <a:pt x="0" y="48945"/>
                  </a:lnTo>
                  <a:lnTo>
                    <a:pt x="3848" y="59613"/>
                  </a:lnTo>
                  <a:lnTo>
                    <a:pt x="8204" y="62738"/>
                  </a:lnTo>
                  <a:lnTo>
                    <a:pt x="13944" y="62738"/>
                  </a:lnTo>
                  <a:lnTo>
                    <a:pt x="16243" y="62141"/>
                  </a:lnTo>
                  <a:lnTo>
                    <a:pt x="21945" y="60071"/>
                  </a:lnTo>
                  <a:lnTo>
                    <a:pt x="24815" y="53606"/>
                  </a:lnTo>
                  <a:close/>
                </a:path>
                <a:path w="135254" h="129539">
                  <a:moveTo>
                    <a:pt x="76390" y="13716"/>
                  </a:moveTo>
                  <a:lnTo>
                    <a:pt x="74549" y="2044"/>
                  </a:lnTo>
                  <a:lnTo>
                    <a:pt x="69850" y="101"/>
                  </a:lnTo>
                  <a:lnTo>
                    <a:pt x="62826" y="0"/>
                  </a:lnTo>
                  <a:lnTo>
                    <a:pt x="51727" y="5041"/>
                  </a:lnTo>
                  <a:lnTo>
                    <a:pt x="52070" y="16891"/>
                  </a:lnTo>
                  <a:lnTo>
                    <a:pt x="56908" y="19380"/>
                  </a:lnTo>
                  <a:lnTo>
                    <a:pt x="64731" y="19380"/>
                  </a:lnTo>
                  <a:lnTo>
                    <a:pt x="67462" y="18745"/>
                  </a:lnTo>
                  <a:lnTo>
                    <a:pt x="76390" y="13716"/>
                  </a:lnTo>
                  <a:close/>
                </a:path>
                <a:path w="135254" h="129539">
                  <a:moveTo>
                    <a:pt x="118351" y="8458"/>
                  </a:moveTo>
                  <a:lnTo>
                    <a:pt x="116903" y="4610"/>
                  </a:lnTo>
                  <a:lnTo>
                    <a:pt x="112712" y="3263"/>
                  </a:lnTo>
                  <a:lnTo>
                    <a:pt x="109562" y="3263"/>
                  </a:lnTo>
                  <a:lnTo>
                    <a:pt x="106984" y="5219"/>
                  </a:lnTo>
                  <a:lnTo>
                    <a:pt x="104648" y="11899"/>
                  </a:lnTo>
                  <a:lnTo>
                    <a:pt x="106095" y="15760"/>
                  </a:lnTo>
                  <a:lnTo>
                    <a:pt x="110274" y="17106"/>
                  </a:lnTo>
                  <a:lnTo>
                    <a:pt x="113423" y="17106"/>
                  </a:lnTo>
                  <a:lnTo>
                    <a:pt x="116001" y="15151"/>
                  </a:lnTo>
                  <a:lnTo>
                    <a:pt x="118351" y="8458"/>
                  </a:lnTo>
                  <a:close/>
                </a:path>
                <a:path w="135254" h="129539">
                  <a:moveTo>
                    <a:pt x="128701" y="128104"/>
                  </a:moveTo>
                  <a:lnTo>
                    <a:pt x="127990" y="125945"/>
                  </a:lnTo>
                  <a:lnTo>
                    <a:pt x="126492" y="124231"/>
                  </a:lnTo>
                  <a:lnTo>
                    <a:pt x="122986" y="123139"/>
                  </a:lnTo>
                  <a:lnTo>
                    <a:pt x="119037" y="123139"/>
                  </a:lnTo>
                  <a:lnTo>
                    <a:pt x="115798" y="125539"/>
                  </a:lnTo>
                  <a:lnTo>
                    <a:pt x="114401" y="129247"/>
                  </a:lnTo>
                  <a:lnTo>
                    <a:pt x="121437" y="129501"/>
                  </a:lnTo>
                  <a:lnTo>
                    <a:pt x="124841" y="129082"/>
                  </a:lnTo>
                  <a:lnTo>
                    <a:pt x="128701" y="128104"/>
                  </a:lnTo>
                  <a:close/>
                </a:path>
                <a:path w="135254" h="129539">
                  <a:moveTo>
                    <a:pt x="134950" y="84264"/>
                  </a:moveTo>
                  <a:lnTo>
                    <a:pt x="130009" y="75247"/>
                  </a:lnTo>
                  <a:lnTo>
                    <a:pt x="121958" y="75044"/>
                  </a:lnTo>
                  <a:lnTo>
                    <a:pt x="111912" y="83680"/>
                  </a:lnTo>
                  <a:lnTo>
                    <a:pt x="115430" y="92659"/>
                  </a:lnTo>
                  <a:lnTo>
                    <a:pt x="117944" y="93853"/>
                  </a:lnTo>
                  <a:lnTo>
                    <a:pt x="124231" y="93853"/>
                  </a:lnTo>
                  <a:lnTo>
                    <a:pt x="128155" y="92075"/>
                  </a:lnTo>
                  <a:lnTo>
                    <a:pt x="134950" y="84264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 descr=""/>
            <p:cNvSpPr/>
            <p:nvPr/>
          </p:nvSpPr>
          <p:spPr>
            <a:xfrm>
              <a:off x="5155260" y="239030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69">
                  <a:moveTo>
                    <a:pt x="5791" y="0"/>
                  </a:moveTo>
                  <a:lnTo>
                    <a:pt x="3835" y="647"/>
                  </a:lnTo>
                  <a:lnTo>
                    <a:pt x="2108" y="2349"/>
                  </a:lnTo>
                  <a:lnTo>
                    <a:pt x="0" y="8369"/>
                  </a:lnTo>
                  <a:lnTo>
                    <a:pt x="1460" y="12204"/>
                  </a:lnTo>
                  <a:lnTo>
                    <a:pt x="4800" y="13385"/>
                  </a:lnTo>
                  <a:lnTo>
                    <a:pt x="4965" y="8902"/>
                  </a:lnTo>
                  <a:lnTo>
                    <a:pt x="5321" y="4457"/>
                  </a:lnTo>
                  <a:lnTo>
                    <a:pt x="5791" y="0"/>
                  </a:lnTo>
                  <a:close/>
                </a:path>
                <a:path w="13335" h="13969">
                  <a:moveTo>
                    <a:pt x="13182" y="6400"/>
                  </a:moveTo>
                  <a:lnTo>
                    <a:pt x="12966" y="4165"/>
                  </a:lnTo>
                  <a:lnTo>
                    <a:pt x="12039" y="2476"/>
                  </a:lnTo>
                  <a:lnTo>
                    <a:pt x="11874" y="6400"/>
                  </a:lnTo>
                  <a:lnTo>
                    <a:pt x="11772" y="9994"/>
                  </a:lnTo>
                  <a:lnTo>
                    <a:pt x="12026" y="9550"/>
                  </a:lnTo>
                  <a:lnTo>
                    <a:pt x="12242" y="9080"/>
                  </a:lnTo>
                  <a:lnTo>
                    <a:pt x="13182" y="640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 descr=""/>
            <p:cNvSpPr/>
            <p:nvPr/>
          </p:nvSpPr>
          <p:spPr>
            <a:xfrm>
              <a:off x="5160059" y="2390024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69">
                  <a:moveTo>
                    <a:pt x="3276" y="0"/>
                  </a:moveTo>
                  <a:lnTo>
                    <a:pt x="990" y="279"/>
                  </a:lnTo>
                  <a:lnTo>
                    <a:pt x="165" y="9194"/>
                  </a:lnTo>
                  <a:lnTo>
                    <a:pt x="0" y="13653"/>
                  </a:lnTo>
                  <a:lnTo>
                    <a:pt x="3543" y="13844"/>
                  </a:lnTo>
                  <a:lnTo>
                    <a:pt x="5702" y="12485"/>
                  </a:lnTo>
                  <a:lnTo>
                    <a:pt x="6972" y="10288"/>
                  </a:lnTo>
                  <a:lnTo>
                    <a:pt x="7238" y="2768"/>
                  </a:lnTo>
                  <a:lnTo>
                    <a:pt x="6603" y="1612"/>
                  </a:lnTo>
                  <a:lnTo>
                    <a:pt x="5626" y="71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 descr=""/>
            <p:cNvSpPr/>
            <p:nvPr/>
          </p:nvSpPr>
          <p:spPr>
            <a:xfrm>
              <a:off x="4833148" y="2785821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3187" y="0"/>
                  </a:moveTo>
                  <a:lnTo>
                    <a:pt x="0" y="12066"/>
                  </a:lnTo>
                  <a:lnTo>
                    <a:pt x="990" y="11328"/>
                  </a:lnTo>
                  <a:lnTo>
                    <a:pt x="2578" y="9220"/>
                  </a:lnTo>
                  <a:lnTo>
                    <a:pt x="4484" y="6146"/>
                  </a:lnTo>
                  <a:lnTo>
                    <a:pt x="4611" y="2578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 descr=""/>
            <p:cNvSpPr/>
            <p:nvPr/>
          </p:nvSpPr>
          <p:spPr>
            <a:xfrm>
              <a:off x="4821337" y="2782430"/>
              <a:ext cx="15240" cy="17780"/>
            </a:xfrm>
            <a:custGeom>
              <a:avLst/>
              <a:gdLst/>
              <a:ahLst/>
              <a:cxnLst/>
              <a:rect l="l" t="t" r="r" b="b"/>
              <a:pathLst>
                <a:path w="15239" h="17780">
                  <a:moveTo>
                    <a:pt x="10464" y="0"/>
                  </a:moveTo>
                  <a:lnTo>
                    <a:pt x="6388" y="0"/>
                  </a:lnTo>
                  <a:lnTo>
                    <a:pt x="3390" y="1700"/>
                  </a:lnTo>
                  <a:lnTo>
                    <a:pt x="1181" y="5345"/>
                  </a:lnTo>
                  <a:lnTo>
                    <a:pt x="0" y="10311"/>
                  </a:lnTo>
                  <a:lnTo>
                    <a:pt x="87" y="12800"/>
                  </a:lnTo>
                  <a:lnTo>
                    <a:pt x="1206" y="15048"/>
                  </a:lnTo>
                  <a:lnTo>
                    <a:pt x="4305" y="16967"/>
                  </a:lnTo>
                  <a:lnTo>
                    <a:pt x="5499" y="17272"/>
                  </a:lnTo>
                  <a:lnTo>
                    <a:pt x="8470" y="17272"/>
                  </a:lnTo>
                  <a:lnTo>
                    <a:pt x="10274" y="16637"/>
                  </a:lnTo>
                  <a:lnTo>
                    <a:pt x="11823" y="15467"/>
                  </a:lnTo>
                  <a:lnTo>
                    <a:pt x="15012" y="3389"/>
                  </a:lnTo>
                  <a:lnTo>
                    <a:pt x="14466" y="2412"/>
                  </a:lnTo>
                  <a:lnTo>
                    <a:pt x="13704" y="1573"/>
                  </a:lnTo>
                  <a:lnTo>
                    <a:pt x="11658" y="30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 descr=""/>
            <p:cNvSpPr/>
            <p:nvPr/>
          </p:nvSpPr>
          <p:spPr>
            <a:xfrm>
              <a:off x="4821262" y="2755379"/>
              <a:ext cx="52705" cy="37465"/>
            </a:xfrm>
            <a:custGeom>
              <a:avLst/>
              <a:gdLst/>
              <a:ahLst/>
              <a:cxnLst/>
              <a:rect l="l" t="t" r="r" b="b"/>
              <a:pathLst>
                <a:path w="52704" h="37464">
                  <a:moveTo>
                    <a:pt x="1231" y="32397"/>
                  </a:moveTo>
                  <a:lnTo>
                    <a:pt x="381" y="34010"/>
                  </a:lnTo>
                  <a:lnTo>
                    <a:pt x="0" y="35737"/>
                  </a:lnTo>
                  <a:lnTo>
                    <a:pt x="63" y="37363"/>
                  </a:lnTo>
                  <a:lnTo>
                    <a:pt x="1231" y="32397"/>
                  </a:lnTo>
                  <a:close/>
                </a:path>
                <a:path w="52704" h="37464">
                  <a:moveTo>
                    <a:pt x="52184" y="6502"/>
                  </a:moveTo>
                  <a:lnTo>
                    <a:pt x="51600" y="2438"/>
                  </a:lnTo>
                  <a:lnTo>
                    <a:pt x="47967" y="215"/>
                  </a:lnTo>
                  <a:lnTo>
                    <a:pt x="45580" y="0"/>
                  </a:lnTo>
                  <a:lnTo>
                    <a:pt x="41706" y="12865"/>
                  </a:lnTo>
                  <a:lnTo>
                    <a:pt x="43281" y="13462"/>
                  </a:lnTo>
                  <a:lnTo>
                    <a:pt x="46367" y="13462"/>
                  </a:lnTo>
                  <a:lnTo>
                    <a:pt x="48691" y="12128"/>
                  </a:lnTo>
                  <a:lnTo>
                    <a:pt x="52184" y="6502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 descr=""/>
            <p:cNvSpPr/>
            <p:nvPr/>
          </p:nvSpPr>
          <p:spPr>
            <a:xfrm>
              <a:off x="4859323" y="2755365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5">
                  <a:moveTo>
                    <a:pt x="7518" y="0"/>
                  </a:moveTo>
                  <a:lnTo>
                    <a:pt x="5448" y="190"/>
                  </a:lnTo>
                  <a:lnTo>
                    <a:pt x="3365" y="1485"/>
                  </a:lnTo>
                  <a:lnTo>
                    <a:pt x="0" y="6934"/>
                  </a:lnTo>
                  <a:lnTo>
                    <a:pt x="584" y="10998"/>
                  </a:lnTo>
                  <a:lnTo>
                    <a:pt x="3657" y="12865"/>
                  </a:lnTo>
                  <a:lnTo>
                    <a:pt x="7518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 descr=""/>
            <p:cNvSpPr/>
            <p:nvPr/>
          </p:nvSpPr>
          <p:spPr>
            <a:xfrm>
              <a:off x="4786667" y="2650464"/>
              <a:ext cx="25400" cy="18415"/>
            </a:xfrm>
            <a:custGeom>
              <a:avLst/>
              <a:gdLst/>
              <a:ahLst/>
              <a:cxnLst/>
              <a:rect l="l" t="t" r="r" b="b"/>
              <a:pathLst>
                <a:path w="25400" h="18414">
                  <a:moveTo>
                    <a:pt x="18388" y="0"/>
                  </a:moveTo>
                  <a:lnTo>
                    <a:pt x="10311" y="0"/>
                  </a:lnTo>
                  <a:lnTo>
                    <a:pt x="1713" y="2678"/>
                  </a:lnTo>
                  <a:lnTo>
                    <a:pt x="0" y="11633"/>
                  </a:lnTo>
                  <a:lnTo>
                    <a:pt x="1713" y="14325"/>
                  </a:lnTo>
                  <a:lnTo>
                    <a:pt x="4456" y="16052"/>
                  </a:lnTo>
                  <a:lnTo>
                    <a:pt x="7696" y="6272"/>
                  </a:lnTo>
                  <a:lnTo>
                    <a:pt x="5358" y="16560"/>
                  </a:lnTo>
                  <a:lnTo>
                    <a:pt x="7442" y="17653"/>
                  </a:lnTo>
                  <a:lnTo>
                    <a:pt x="9993" y="18237"/>
                  </a:lnTo>
                  <a:lnTo>
                    <a:pt x="13981" y="18237"/>
                  </a:lnTo>
                  <a:lnTo>
                    <a:pt x="16788" y="17627"/>
                  </a:lnTo>
                  <a:lnTo>
                    <a:pt x="24141" y="15405"/>
                  </a:lnTo>
                  <a:lnTo>
                    <a:pt x="24841" y="3618"/>
                  </a:lnTo>
                  <a:lnTo>
                    <a:pt x="20166" y="341"/>
                  </a:lnTo>
                  <a:lnTo>
                    <a:pt x="18388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 descr=""/>
            <p:cNvSpPr/>
            <p:nvPr/>
          </p:nvSpPr>
          <p:spPr>
            <a:xfrm>
              <a:off x="4728616" y="2656725"/>
              <a:ext cx="66040" cy="43815"/>
            </a:xfrm>
            <a:custGeom>
              <a:avLst/>
              <a:gdLst/>
              <a:ahLst/>
              <a:cxnLst/>
              <a:rect l="l" t="t" r="r" b="b"/>
              <a:pathLst>
                <a:path w="66039" h="43814">
                  <a:moveTo>
                    <a:pt x="23241" y="36982"/>
                  </a:moveTo>
                  <a:lnTo>
                    <a:pt x="21678" y="25222"/>
                  </a:lnTo>
                  <a:lnTo>
                    <a:pt x="18237" y="22606"/>
                  </a:lnTo>
                  <a:lnTo>
                    <a:pt x="13309" y="22606"/>
                  </a:lnTo>
                  <a:lnTo>
                    <a:pt x="5245" y="23533"/>
                  </a:lnTo>
                  <a:lnTo>
                    <a:pt x="0" y="27089"/>
                  </a:lnTo>
                  <a:lnTo>
                    <a:pt x="1562" y="39116"/>
                  </a:lnTo>
                  <a:lnTo>
                    <a:pt x="6223" y="43561"/>
                  </a:lnTo>
                  <a:lnTo>
                    <a:pt x="13004" y="43472"/>
                  </a:lnTo>
                  <a:lnTo>
                    <a:pt x="19011" y="42684"/>
                  </a:lnTo>
                  <a:lnTo>
                    <a:pt x="23241" y="36982"/>
                  </a:lnTo>
                  <a:close/>
                </a:path>
                <a:path w="66039" h="43814">
                  <a:moveTo>
                    <a:pt x="65747" y="0"/>
                  </a:moveTo>
                  <a:lnTo>
                    <a:pt x="62509" y="9779"/>
                  </a:lnTo>
                  <a:lnTo>
                    <a:pt x="63411" y="10299"/>
                  </a:lnTo>
                  <a:lnTo>
                    <a:pt x="65747" y="0"/>
                  </a:lnTo>
                  <a:close/>
                </a:path>
              </a:pathLst>
            </a:custGeom>
            <a:solidFill>
              <a:srgbClr val="746D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 descr=""/>
            <p:cNvSpPr/>
            <p:nvPr/>
          </p:nvSpPr>
          <p:spPr>
            <a:xfrm>
              <a:off x="4838787" y="2665603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2997" y="0"/>
                  </a:moveTo>
                  <a:lnTo>
                    <a:pt x="2032" y="1270"/>
                  </a:lnTo>
                  <a:lnTo>
                    <a:pt x="0" y="4583"/>
                  </a:lnTo>
                  <a:lnTo>
                    <a:pt x="584" y="8636"/>
                  </a:lnTo>
                  <a:lnTo>
                    <a:pt x="4191" y="10858"/>
                  </a:lnTo>
                  <a:lnTo>
                    <a:pt x="5118" y="11098"/>
                  </a:lnTo>
                  <a:lnTo>
                    <a:pt x="7454" y="10933"/>
                  </a:lnTo>
                  <a:lnTo>
                    <a:pt x="4394" y="3721"/>
                  </a:lnTo>
                  <a:lnTo>
                    <a:pt x="2997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 descr=""/>
            <p:cNvSpPr/>
            <p:nvPr/>
          </p:nvSpPr>
          <p:spPr>
            <a:xfrm>
              <a:off x="4841785" y="266322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3276" y="0"/>
                  </a:moveTo>
                  <a:lnTo>
                    <a:pt x="1408" y="849"/>
                  </a:lnTo>
                  <a:lnTo>
                    <a:pt x="0" y="2373"/>
                  </a:lnTo>
                  <a:lnTo>
                    <a:pt x="4470" y="13308"/>
                  </a:lnTo>
                  <a:lnTo>
                    <a:pt x="6235" y="12889"/>
                  </a:lnTo>
                  <a:lnTo>
                    <a:pt x="7937" y="11671"/>
                  </a:lnTo>
                  <a:lnTo>
                    <a:pt x="11112" y="6526"/>
                  </a:lnTo>
                  <a:lnTo>
                    <a:pt x="10528" y="2462"/>
                  </a:lnTo>
                  <a:lnTo>
                    <a:pt x="6934" y="24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 descr=""/>
            <p:cNvSpPr/>
            <p:nvPr/>
          </p:nvSpPr>
          <p:spPr>
            <a:xfrm>
              <a:off x="4861763" y="2714624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8026" y="571"/>
                  </a:moveTo>
                  <a:lnTo>
                    <a:pt x="7531" y="0"/>
                  </a:lnTo>
                  <a:lnTo>
                    <a:pt x="3200" y="3505"/>
                  </a:lnTo>
                  <a:lnTo>
                    <a:pt x="0" y="8026"/>
                  </a:lnTo>
                  <a:lnTo>
                    <a:pt x="1016" y="14541"/>
                  </a:lnTo>
                  <a:lnTo>
                    <a:pt x="1765" y="16141"/>
                  </a:lnTo>
                  <a:lnTo>
                    <a:pt x="2832" y="17411"/>
                  </a:lnTo>
                  <a:lnTo>
                    <a:pt x="4521" y="11760"/>
                  </a:lnTo>
                  <a:lnTo>
                    <a:pt x="6261" y="6146"/>
                  </a:lnTo>
                  <a:lnTo>
                    <a:pt x="8026" y="571"/>
                  </a:lnTo>
                  <a:close/>
                </a:path>
                <a:path w="25400" h="21589">
                  <a:moveTo>
                    <a:pt x="25273" y="18046"/>
                  </a:moveTo>
                  <a:lnTo>
                    <a:pt x="22593" y="15671"/>
                  </a:lnTo>
                  <a:lnTo>
                    <a:pt x="19138" y="12534"/>
                  </a:lnTo>
                  <a:lnTo>
                    <a:pt x="17132" y="10579"/>
                  </a:lnTo>
                  <a:lnTo>
                    <a:pt x="15151" y="8547"/>
                  </a:lnTo>
                  <a:lnTo>
                    <a:pt x="11074" y="21386"/>
                  </a:lnTo>
                  <a:lnTo>
                    <a:pt x="11811" y="21475"/>
                  </a:lnTo>
                  <a:lnTo>
                    <a:pt x="12573" y="21513"/>
                  </a:lnTo>
                  <a:lnTo>
                    <a:pt x="17437" y="21513"/>
                  </a:lnTo>
                  <a:lnTo>
                    <a:pt x="21793" y="20294"/>
                  </a:lnTo>
                  <a:lnTo>
                    <a:pt x="25273" y="1804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 descr=""/>
            <p:cNvSpPr/>
            <p:nvPr/>
          </p:nvSpPr>
          <p:spPr>
            <a:xfrm>
              <a:off x="4869294" y="2708008"/>
              <a:ext cx="23495" cy="24765"/>
            </a:xfrm>
            <a:custGeom>
              <a:avLst/>
              <a:gdLst/>
              <a:ahLst/>
              <a:cxnLst/>
              <a:rect l="l" t="t" r="r" b="b"/>
              <a:pathLst>
                <a:path w="23495" h="24764">
                  <a:moveTo>
                    <a:pt x="876" y="5943"/>
                  </a:moveTo>
                  <a:lnTo>
                    <a:pt x="0" y="6629"/>
                  </a:lnTo>
                  <a:lnTo>
                    <a:pt x="482" y="7200"/>
                  </a:lnTo>
                  <a:lnTo>
                    <a:pt x="876" y="5943"/>
                  </a:lnTo>
                  <a:close/>
                </a:path>
                <a:path w="23495" h="24764">
                  <a:moveTo>
                    <a:pt x="23190" y="10325"/>
                  </a:moveTo>
                  <a:lnTo>
                    <a:pt x="20739" y="3708"/>
                  </a:lnTo>
                  <a:lnTo>
                    <a:pt x="16637" y="177"/>
                  </a:lnTo>
                  <a:lnTo>
                    <a:pt x="16205" y="63"/>
                  </a:lnTo>
                  <a:lnTo>
                    <a:pt x="15697" y="0"/>
                  </a:lnTo>
                  <a:lnTo>
                    <a:pt x="14363" y="0"/>
                  </a:lnTo>
                  <a:lnTo>
                    <a:pt x="13487" y="101"/>
                  </a:lnTo>
                  <a:lnTo>
                    <a:pt x="12547" y="304"/>
                  </a:lnTo>
                  <a:lnTo>
                    <a:pt x="7708" y="15100"/>
                  </a:lnTo>
                  <a:lnTo>
                    <a:pt x="9588" y="17195"/>
                  </a:lnTo>
                  <a:lnTo>
                    <a:pt x="11607" y="19164"/>
                  </a:lnTo>
                  <a:lnTo>
                    <a:pt x="17741" y="24676"/>
                  </a:lnTo>
                  <a:lnTo>
                    <a:pt x="18732" y="23990"/>
                  </a:lnTo>
                  <a:lnTo>
                    <a:pt x="22885" y="17818"/>
                  </a:lnTo>
                  <a:lnTo>
                    <a:pt x="23190" y="10325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4864595" y="2713850"/>
              <a:ext cx="12700" cy="22225"/>
            </a:xfrm>
            <a:custGeom>
              <a:avLst/>
              <a:gdLst/>
              <a:ahLst/>
              <a:cxnLst/>
              <a:rect l="l" t="t" r="r" b="b"/>
              <a:pathLst>
                <a:path w="12700" h="22225">
                  <a:moveTo>
                    <a:pt x="5713" y="0"/>
                  </a:moveTo>
                  <a:lnTo>
                    <a:pt x="0" y="18172"/>
                  </a:lnTo>
                  <a:lnTo>
                    <a:pt x="1916" y="20471"/>
                  </a:lnTo>
                  <a:lnTo>
                    <a:pt x="4902" y="21755"/>
                  </a:lnTo>
                  <a:lnTo>
                    <a:pt x="8241" y="22147"/>
                  </a:lnTo>
                  <a:lnTo>
                    <a:pt x="12368" y="9206"/>
                  </a:lnTo>
                  <a:lnTo>
                    <a:pt x="7569" y="4037"/>
                  </a:lnTo>
                  <a:lnTo>
                    <a:pt x="5307" y="1294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 descr=""/>
            <p:cNvSpPr/>
            <p:nvPr/>
          </p:nvSpPr>
          <p:spPr>
            <a:xfrm>
              <a:off x="4869902" y="2708313"/>
              <a:ext cx="12065" cy="15240"/>
            </a:xfrm>
            <a:custGeom>
              <a:avLst/>
              <a:gdLst/>
              <a:ahLst/>
              <a:cxnLst/>
              <a:rect l="l" t="t" r="r" b="b"/>
              <a:pathLst>
                <a:path w="12064" h="15239">
                  <a:moveTo>
                    <a:pt x="11950" y="0"/>
                  </a:moveTo>
                  <a:lnTo>
                    <a:pt x="8521" y="735"/>
                  </a:lnTo>
                  <a:lnTo>
                    <a:pt x="4140" y="2768"/>
                  </a:lnTo>
                  <a:lnTo>
                    <a:pt x="406" y="5537"/>
                  </a:lnTo>
                  <a:lnTo>
                    <a:pt x="0" y="6832"/>
                  </a:lnTo>
                  <a:lnTo>
                    <a:pt x="4610" y="12193"/>
                  </a:lnTo>
                  <a:lnTo>
                    <a:pt x="7112" y="14782"/>
                  </a:lnTo>
                  <a:lnTo>
                    <a:pt x="11950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" name="object 553" descr=""/>
            <p:cNvSpPr/>
            <p:nvPr/>
          </p:nvSpPr>
          <p:spPr>
            <a:xfrm>
              <a:off x="4845722" y="2740050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3683" y="0"/>
                  </a:moveTo>
                  <a:lnTo>
                    <a:pt x="0" y="12343"/>
                  </a:lnTo>
                  <a:lnTo>
                    <a:pt x="5219" y="8674"/>
                  </a:lnTo>
                  <a:lnTo>
                    <a:pt x="5194" y="3516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 descr=""/>
            <p:cNvSpPr/>
            <p:nvPr/>
          </p:nvSpPr>
          <p:spPr>
            <a:xfrm>
              <a:off x="4830494" y="2736342"/>
              <a:ext cx="19050" cy="17780"/>
            </a:xfrm>
            <a:custGeom>
              <a:avLst/>
              <a:gdLst/>
              <a:ahLst/>
              <a:cxnLst/>
              <a:rect l="l" t="t" r="r" b="b"/>
              <a:pathLst>
                <a:path w="19050" h="17780">
                  <a:moveTo>
                    <a:pt x="14681" y="0"/>
                  </a:moveTo>
                  <a:lnTo>
                    <a:pt x="10172" y="0"/>
                  </a:lnTo>
                  <a:lnTo>
                    <a:pt x="0" y="5891"/>
                  </a:lnTo>
                  <a:lnTo>
                    <a:pt x="1574" y="15848"/>
                  </a:lnTo>
                  <a:lnTo>
                    <a:pt x="5029" y="17575"/>
                  </a:lnTo>
                  <a:lnTo>
                    <a:pt x="11023" y="17575"/>
                  </a:lnTo>
                  <a:lnTo>
                    <a:pt x="13284" y="17043"/>
                  </a:lnTo>
                  <a:lnTo>
                    <a:pt x="15227" y="16040"/>
                  </a:lnTo>
                  <a:lnTo>
                    <a:pt x="18910" y="3708"/>
                  </a:lnTo>
                  <a:lnTo>
                    <a:pt x="18122" y="1865"/>
                  </a:lnTo>
                  <a:lnTo>
                    <a:pt x="16929" y="468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" name="object 555" descr=""/>
            <p:cNvSpPr/>
            <p:nvPr/>
          </p:nvSpPr>
          <p:spPr>
            <a:xfrm>
              <a:off x="4858740" y="2788450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4" h="17780">
                  <a:moveTo>
                    <a:pt x="11517" y="0"/>
                  </a:moveTo>
                  <a:lnTo>
                    <a:pt x="7442" y="0"/>
                  </a:lnTo>
                  <a:lnTo>
                    <a:pt x="4443" y="1700"/>
                  </a:lnTo>
                  <a:lnTo>
                    <a:pt x="0" y="8915"/>
                  </a:lnTo>
                  <a:lnTo>
                    <a:pt x="748" y="14108"/>
                  </a:lnTo>
                  <a:lnTo>
                    <a:pt x="5358" y="16967"/>
                  </a:lnTo>
                  <a:lnTo>
                    <a:pt x="6553" y="17272"/>
                  </a:lnTo>
                  <a:lnTo>
                    <a:pt x="10628" y="17272"/>
                  </a:lnTo>
                  <a:lnTo>
                    <a:pt x="13627" y="15570"/>
                  </a:lnTo>
                  <a:lnTo>
                    <a:pt x="18084" y="8369"/>
                  </a:lnTo>
                  <a:lnTo>
                    <a:pt x="17322" y="3148"/>
                  </a:lnTo>
                  <a:lnTo>
                    <a:pt x="12711" y="303"/>
                  </a:lnTo>
                  <a:lnTo>
                    <a:pt x="1151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" name="object 556" descr=""/>
            <p:cNvSpPr/>
            <p:nvPr/>
          </p:nvSpPr>
          <p:spPr>
            <a:xfrm>
              <a:off x="4896648" y="2598864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5194" y="0"/>
                  </a:moveTo>
                  <a:lnTo>
                    <a:pt x="0" y="11696"/>
                  </a:lnTo>
                  <a:lnTo>
                    <a:pt x="2006" y="13208"/>
                  </a:lnTo>
                  <a:lnTo>
                    <a:pt x="2933" y="13462"/>
                  </a:lnTo>
                  <a:lnTo>
                    <a:pt x="6121" y="13462"/>
                  </a:lnTo>
                  <a:lnTo>
                    <a:pt x="8458" y="12128"/>
                  </a:lnTo>
                  <a:lnTo>
                    <a:pt x="11925" y="6502"/>
                  </a:lnTo>
                  <a:lnTo>
                    <a:pt x="11342" y="2424"/>
                  </a:lnTo>
                  <a:lnTo>
                    <a:pt x="7734" y="201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 descr=""/>
            <p:cNvSpPr/>
            <p:nvPr/>
          </p:nvSpPr>
          <p:spPr>
            <a:xfrm>
              <a:off x="4896648" y="2598864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4">
                  <a:moveTo>
                    <a:pt x="5181" y="0"/>
                  </a:moveTo>
                  <a:lnTo>
                    <a:pt x="1708" y="7759"/>
                  </a:lnTo>
                  <a:lnTo>
                    <a:pt x="0" y="11696"/>
                  </a:lnTo>
                  <a:lnTo>
                    <a:pt x="1719" y="7747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 descr=""/>
            <p:cNvSpPr/>
            <p:nvPr/>
          </p:nvSpPr>
          <p:spPr>
            <a:xfrm>
              <a:off x="4894794" y="2598864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20" h="12064">
                  <a:moveTo>
                    <a:pt x="7035" y="0"/>
                  </a:moveTo>
                  <a:lnTo>
                    <a:pt x="5016" y="240"/>
                  </a:lnTo>
                  <a:lnTo>
                    <a:pt x="2984" y="1524"/>
                  </a:lnTo>
                  <a:lnTo>
                    <a:pt x="0" y="6388"/>
                  </a:lnTo>
                  <a:lnTo>
                    <a:pt x="126" y="9690"/>
                  </a:lnTo>
                  <a:lnTo>
                    <a:pt x="1854" y="11696"/>
                  </a:lnTo>
                  <a:lnTo>
                    <a:pt x="703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 descr=""/>
            <p:cNvSpPr/>
            <p:nvPr/>
          </p:nvSpPr>
          <p:spPr>
            <a:xfrm>
              <a:off x="4779632" y="2425357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12063" y="0"/>
                  </a:moveTo>
                  <a:lnTo>
                    <a:pt x="5372" y="0"/>
                  </a:lnTo>
                  <a:lnTo>
                    <a:pt x="0" y="8674"/>
                  </a:lnTo>
                  <a:lnTo>
                    <a:pt x="3086" y="15265"/>
                  </a:lnTo>
                  <a:lnTo>
                    <a:pt x="10438" y="18872"/>
                  </a:lnTo>
                  <a:lnTo>
                    <a:pt x="19175" y="18872"/>
                  </a:lnTo>
                  <a:lnTo>
                    <a:pt x="21588" y="18172"/>
                  </a:lnTo>
                  <a:lnTo>
                    <a:pt x="28143" y="10552"/>
                  </a:lnTo>
                  <a:lnTo>
                    <a:pt x="21285" y="1943"/>
                  </a:lnTo>
                  <a:lnTo>
                    <a:pt x="12063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 descr=""/>
            <p:cNvSpPr/>
            <p:nvPr/>
          </p:nvSpPr>
          <p:spPr>
            <a:xfrm>
              <a:off x="4853978" y="2243619"/>
              <a:ext cx="220345" cy="339090"/>
            </a:xfrm>
            <a:custGeom>
              <a:avLst/>
              <a:gdLst/>
              <a:ahLst/>
              <a:cxnLst/>
              <a:rect l="l" t="t" r="r" b="b"/>
              <a:pathLst>
                <a:path w="220345" h="339089">
                  <a:moveTo>
                    <a:pt x="24815" y="327494"/>
                  </a:moveTo>
                  <a:lnTo>
                    <a:pt x="22479" y="320776"/>
                  </a:lnTo>
                  <a:lnTo>
                    <a:pt x="15557" y="317906"/>
                  </a:lnTo>
                  <a:lnTo>
                    <a:pt x="12839" y="317652"/>
                  </a:lnTo>
                  <a:lnTo>
                    <a:pt x="8445" y="317652"/>
                  </a:lnTo>
                  <a:lnTo>
                    <a:pt x="4229" y="320370"/>
                  </a:lnTo>
                  <a:lnTo>
                    <a:pt x="0" y="330631"/>
                  </a:lnTo>
                  <a:lnTo>
                    <a:pt x="2489" y="335000"/>
                  </a:lnTo>
                  <a:lnTo>
                    <a:pt x="10083" y="338137"/>
                  </a:lnTo>
                  <a:lnTo>
                    <a:pt x="12179" y="338607"/>
                  </a:lnTo>
                  <a:lnTo>
                    <a:pt x="17703" y="338607"/>
                  </a:lnTo>
                  <a:lnTo>
                    <a:pt x="20866" y="337070"/>
                  </a:lnTo>
                  <a:lnTo>
                    <a:pt x="24815" y="327494"/>
                  </a:lnTo>
                  <a:close/>
                </a:path>
                <a:path w="220345" h="339089">
                  <a:moveTo>
                    <a:pt x="220306" y="8343"/>
                  </a:moveTo>
                  <a:lnTo>
                    <a:pt x="219062" y="2120"/>
                  </a:lnTo>
                  <a:lnTo>
                    <a:pt x="215468" y="190"/>
                  </a:lnTo>
                  <a:lnTo>
                    <a:pt x="212991" y="0"/>
                  </a:lnTo>
                  <a:lnTo>
                    <a:pt x="206832" y="0"/>
                  </a:lnTo>
                  <a:lnTo>
                    <a:pt x="196075" y="4051"/>
                  </a:lnTo>
                  <a:lnTo>
                    <a:pt x="195237" y="15836"/>
                  </a:lnTo>
                  <a:lnTo>
                    <a:pt x="199605" y="18910"/>
                  </a:lnTo>
                  <a:lnTo>
                    <a:pt x="204736" y="19672"/>
                  </a:lnTo>
                  <a:lnTo>
                    <a:pt x="209346" y="17221"/>
                  </a:lnTo>
                  <a:lnTo>
                    <a:pt x="218503" y="13195"/>
                  </a:lnTo>
                  <a:lnTo>
                    <a:pt x="220306" y="8343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 descr=""/>
            <p:cNvSpPr/>
            <p:nvPr/>
          </p:nvSpPr>
          <p:spPr>
            <a:xfrm>
              <a:off x="5058727" y="2256815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65" y="0"/>
                  </a:moveTo>
                  <a:lnTo>
                    <a:pt x="4610" y="4024"/>
                  </a:lnTo>
                  <a:lnTo>
                    <a:pt x="0" y="6463"/>
                  </a:lnTo>
                  <a:lnTo>
                    <a:pt x="4737" y="6642"/>
                  </a:lnTo>
                  <a:lnTo>
                    <a:pt x="6985" y="6223"/>
                  </a:lnTo>
                  <a:lnTo>
                    <a:pt x="11365" y="4317"/>
                  </a:lnTo>
                  <a:lnTo>
                    <a:pt x="12901" y="2310"/>
                  </a:lnTo>
                  <a:lnTo>
                    <a:pt x="1376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 descr=""/>
            <p:cNvSpPr/>
            <p:nvPr/>
          </p:nvSpPr>
          <p:spPr>
            <a:xfrm>
              <a:off x="5168987" y="2421420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5">
                  <a:moveTo>
                    <a:pt x="16597" y="0"/>
                  </a:moveTo>
                  <a:lnTo>
                    <a:pt x="10769" y="138"/>
                  </a:lnTo>
                  <a:lnTo>
                    <a:pt x="4330" y="1777"/>
                  </a:lnTo>
                  <a:lnTo>
                    <a:pt x="0" y="5523"/>
                  </a:lnTo>
                  <a:lnTo>
                    <a:pt x="2590" y="15810"/>
                  </a:lnTo>
                  <a:lnTo>
                    <a:pt x="6705" y="19164"/>
                  </a:lnTo>
                  <a:lnTo>
                    <a:pt x="12698" y="19075"/>
                  </a:lnTo>
                  <a:lnTo>
                    <a:pt x="18770" y="17537"/>
                  </a:lnTo>
                  <a:lnTo>
                    <a:pt x="21945" y="11949"/>
                  </a:lnTo>
                  <a:lnTo>
                    <a:pt x="19443" y="2043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 descr=""/>
            <p:cNvSpPr/>
            <p:nvPr/>
          </p:nvSpPr>
          <p:spPr>
            <a:xfrm>
              <a:off x="5147589" y="249798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4864" y="0"/>
                  </a:moveTo>
                  <a:lnTo>
                    <a:pt x="2614" y="1497"/>
                  </a:lnTo>
                  <a:lnTo>
                    <a:pt x="0" y="7150"/>
                  </a:lnTo>
                  <a:lnTo>
                    <a:pt x="951" y="10730"/>
                  </a:lnTo>
                  <a:lnTo>
                    <a:pt x="4253" y="12266"/>
                  </a:lnTo>
                  <a:lnTo>
                    <a:pt x="7771" y="12406"/>
                  </a:lnTo>
                  <a:lnTo>
                    <a:pt x="10019" y="10895"/>
                  </a:lnTo>
                  <a:lnTo>
                    <a:pt x="12635" y="5269"/>
                  </a:lnTo>
                  <a:lnTo>
                    <a:pt x="11682" y="1675"/>
                  </a:lnTo>
                  <a:lnTo>
                    <a:pt x="8380" y="138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 descr=""/>
            <p:cNvSpPr/>
            <p:nvPr/>
          </p:nvSpPr>
          <p:spPr>
            <a:xfrm>
              <a:off x="4905794" y="2370797"/>
              <a:ext cx="59055" cy="59690"/>
            </a:xfrm>
            <a:custGeom>
              <a:avLst/>
              <a:gdLst/>
              <a:ahLst/>
              <a:cxnLst/>
              <a:rect l="l" t="t" r="r" b="b"/>
              <a:pathLst>
                <a:path w="59054" h="59689">
                  <a:moveTo>
                    <a:pt x="21082" y="47142"/>
                  </a:moveTo>
                  <a:lnTo>
                    <a:pt x="19596" y="41059"/>
                  </a:lnTo>
                  <a:lnTo>
                    <a:pt x="14224" y="38582"/>
                  </a:lnTo>
                  <a:lnTo>
                    <a:pt x="12153" y="38366"/>
                  </a:lnTo>
                  <a:lnTo>
                    <a:pt x="8458" y="38366"/>
                  </a:lnTo>
                  <a:lnTo>
                    <a:pt x="4597" y="41008"/>
                  </a:lnTo>
                  <a:lnTo>
                    <a:pt x="0" y="50774"/>
                  </a:lnTo>
                  <a:lnTo>
                    <a:pt x="1473" y="56857"/>
                  </a:lnTo>
                  <a:lnTo>
                    <a:pt x="6845" y="59334"/>
                  </a:lnTo>
                  <a:lnTo>
                    <a:pt x="8890" y="59537"/>
                  </a:lnTo>
                  <a:lnTo>
                    <a:pt x="12598" y="59537"/>
                  </a:lnTo>
                  <a:lnTo>
                    <a:pt x="16484" y="56883"/>
                  </a:lnTo>
                  <a:lnTo>
                    <a:pt x="21082" y="47142"/>
                  </a:lnTo>
                  <a:close/>
                </a:path>
                <a:path w="59054" h="59689">
                  <a:moveTo>
                    <a:pt x="58851" y="6832"/>
                  </a:moveTo>
                  <a:lnTo>
                    <a:pt x="57696" y="2095"/>
                  </a:lnTo>
                  <a:lnTo>
                    <a:pt x="53530" y="165"/>
                  </a:lnTo>
                  <a:lnTo>
                    <a:pt x="49022" y="0"/>
                  </a:lnTo>
                  <a:lnTo>
                    <a:pt x="45986" y="2070"/>
                  </a:lnTo>
                  <a:lnTo>
                    <a:pt x="42392" y="9677"/>
                  </a:lnTo>
                  <a:lnTo>
                    <a:pt x="43548" y="14439"/>
                  </a:lnTo>
                  <a:lnTo>
                    <a:pt x="47739" y="16357"/>
                  </a:lnTo>
                  <a:lnTo>
                    <a:pt x="52247" y="16522"/>
                  </a:lnTo>
                  <a:lnTo>
                    <a:pt x="55270" y="14465"/>
                  </a:lnTo>
                  <a:lnTo>
                    <a:pt x="58851" y="6832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 descr=""/>
            <p:cNvSpPr/>
            <p:nvPr/>
          </p:nvSpPr>
          <p:spPr>
            <a:xfrm>
              <a:off x="4982578" y="2388322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8953" y="0"/>
                  </a:moveTo>
                  <a:lnTo>
                    <a:pt x="10947" y="203"/>
                  </a:lnTo>
                  <a:lnTo>
                    <a:pt x="16116" y="2565"/>
                  </a:lnTo>
                  <a:lnTo>
                    <a:pt x="17525" y="8407"/>
                  </a:lnTo>
                  <a:lnTo>
                    <a:pt x="13106" y="17768"/>
                  </a:lnTo>
                  <a:lnTo>
                    <a:pt x="9385" y="20308"/>
                  </a:lnTo>
                  <a:lnTo>
                    <a:pt x="3848" y="20116"/>
                  </a:lnTo>
                  <a:lnTo>
                    <a:pt x="1700" y="19127"/>
                  </a:lnTo>
                  <a:lnTo>
                    <a:pt x="722" y="18249"/>
                  </a:lnTo>
                  <a:lnTo>
                    <a:pt x="0" y="17157"/>
                  </a:lnTo>
                  <a:lnTo>
                    <a:pt x="2819" y="11353"/>
                  </a:lnTo>
                  <a:lnTo>
                    <a:pt x="8850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 descr=""/>
            <p:cNvSpPr/>
            <p:nvPr/>
          </p:nvSpPr>
          <p:spPr>
            <a:xfrm>
              <a:off x="4980570" y="2388322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10859" y="0"/>
                  </a:moveTo>
                  <a:lnTo>
                    <a:pt x="7341" y="50"/>
                  </a:lnTo>
                  <a:lnTo>
                    <a:pt x="3670" y="2565"/>
                  </a:lnTo>
                  <a:lnTo>
                    <a:pt x="0" y="10388"/>
                  </a:lnTo>
                  <a:lnTo>
                    <a:pt x="215" y="14428"/>
                  </a:lnTo>
                  <a:lnTo>
                    <a:pt x="2006" y="17146"/>
                  </a:lnTo>
                  <a:lnTo>
                    <a:pt x="7786" y="5638"/>
                  </a:lnTo>
                  <a:lnTo>
                    <a:pt x="10859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 descr=""/>
            <p:cNvSpPr/>
            <p:nvPr/>
          </p:nvSpPr>
          <p:spPr>
            <a:xfrm>
              <a:off x="4803775" y="2339936"/>
              <a:ext cx="74295" cy="66040"/>
            </a:xfrm>
            <a:custGeom>
              <a:avLst/>
              <a:gdLst/>
              <a:ahLst/>
              <a:cxnLst/>
              <a:rect l="l" t="t" r="r" b="b"/>
              <a:pathLst>
                <a:path w="74295" h="66039">
                  <a:moveTo>
                    <a:pt x="24828" y="55460"/>
                  </a:moveTo>
                  <a:lnTo>
                    <a:pt x="20345" y="44170"/>
                  </a:lnTo>
                  <a:lnTo>
                    <a:pt x="15354" y="43548"/>
                  </a:lnTo>
                  <a:lnTo>
                    <a:pt x="10617" y="45110"/>
                  </a:lnTo>
                  <a:lnTo>
                    <a:pt x="5118" y="49072"/>
                  </a:lnTo>
                  <a:lnTo>
                    <a:pt x="901" y="54457"/>
                  </a:lnTo>
                  <a:lnTo>
                    <a:pt x="0" y="60198"/>
                  </a:lnTo>
                  <a:lnTo>
                    <a:pt x="952" y="64020"/>
                  </a:lnTo>
                  <a:lnTo>
                    <a:pt x="4191" y="65659"/>
                  </a:lnTo>
                  <a:lnTo>
                    <a:pt x="11734" y="65659"/>
                  </a:lnTo>
                  <a:lnTo>
                    <a:pt x="16052" y="63944"/>
                  </a:lnTo>
                  <a:lnTo>
                    <a:pt x="24828" y="55460"/>
                  </a:lnTo>
                  <a:close/>
                </a:path>
                <a:path w="74295" h="66039">
                  <a:moveTo>
                    <a:pt x="73672" y="8763"/>
                  </a:moveTo>
                  <a:lnTo>
                    <a:pt x="72199" y="2679"/>
                  </a:lnTo>
                  <a:lnTo>
                    <a:pt x="66852" y="215"/>
                  </a:lnTo>
                  <a:lnTo>
                    <a:pt x="64770" y="0"/>
                  </a:lnTo>
                  <a:lnTo>
                    <a:pt x="61061" y="0"/>
                  </a:lnTo>
                  <a:lnTo>
                    <a:pt x="57188" y="2641"/>
                  </a:lnTo>
                  <a:lnTo>
                    <a:pt x="52603" y="12395"/>
                  </a:lnTo>
                  <a:lnTo>
                    <a:pt x="54063" y="18491"/>
                  </a:lnTo>
                  <a:lnTo>
                    <a:pt x="59436" y="20955"/>
                  </a:lnTo>
                  <a:lnTo>
                    <a:pt x="61506" y="21170"/>
                  </a:lnTo>
                  <a:lnTo>
                    <a:pt x="65201" y="21170"/>
                  </a:lnTo>
                  <a:lnTo>
                    <a:pt x="69088" y="18529"/>
                  </a:lnTo>
                  <a:lnTo>
                    <a:pt x="73672" y="8763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 descr=""/>
            <p:cNvSpPr/>
            <p:nvPr/>
          </p:nvSpPr>
          <p:spPr>
            <a:xfrm>
              <a:off x="5152250" y="234722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6526" y="0"/>
                  </a:moveTo>
                  <a:lnTo>
                    <a:pt x="2995" y="241"/>
                  </a:lnTo>
                  <a:lnTo>
                    <a:pt x="1916" y="698"/>
                  </a:lnTo>
                  <a:lnTo>
                    <a:pt x="0" y="27674"/>
                  </a:lnTo>
                  <a:lnTo>
                    <a:pt x="2348" y="28842"/>
                  </a:lnTo>
                  <a:lnTo>
                    <a:pt x="4888" y="29452"/>
                  </a:lnTo>
                  <a:lnTo>
                    <a:pt x="8431" y="29452"/>
                  </a:lnTo>
                  <a:lnTo>
                    <a:pt x="9650" y="29223"/>
                  </a:lnTo>
                  <a:lnTo>
                    <a:pt x="10590" y="28715"/>
                  </a:lnTo>
                  <a:lnTo>
                    <a:pt x="12711" y="13639"/>
                  </a:lnTo>
                  <a:lnTo>
                    <a:pt x="13511" y="5816"/>
                  </a:lnTo>
                  <a:lnTo>
                    <a:pt x="12546" y="3619"/>
                  </a:lnTo>
                  <a:lnTo>
                    <a:pt x="11098" y="1841"/>
                  </a:lnTo>
                  <a:lnTo>
                    <a:pt x="7796" y="279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 descr=""/>
            <p:cNvSpPr/>
            <p:nvPr/>
          </p:nvSpPr>
          <p:spPr>
            <a:xfrm>
              <a:off x="5144477" y="2347912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9677" y="0"/>
                  </a:moveTo>
                  <a:lnTo>
                    <a:pt x="4114" y="2311"/>
                  </a:lnTo>
                  <a:lnTo>
                    <a:pt x="0" y="10007"/>
                  </a:lnTo>
                  <a:lnTo>
                    <a:pt x="457" y="21564"/>
                  </a:lnTo>
                  <a:lnTo>
                    <a:pt x="3835" y="25031"/>
                  </a:lnTo>
                  <a:lnTo>
                    <a:pt x="7759" y="26987"/>
                  </a:lnTo>
                  <a:lnTo>
                    <a:pt x="9677" y="0"/>
                  </a:lnTo>
                  <a:close/>
                </a:path>
                <a:path w="24764" h="28575">
                  <a:moveTo>
                    <a:pt x="24523" y="12471"/>
                  </a:moveTo>
                  <a:lnTo>
                    <a:pt x="21285" y="5118"/>
                  </a:lnTo>
                  <a:lnTo>
                    <a:pt x="20485" y="12941"/>
                  </a:lnTo>
                  <a:lnTo>
                    <a:pt x="18364" y="28028"/>
                  </a:lnTo>
                  <a:lnTo>
                    <a:pt x="22491" y="24663"/>
                  </a:lnTo>
                  <a:lnTo>
                    <a:pt x="24523" y="12471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 descr=""/>
            <p:cNvSpPr/>
            <p:nvPr/>
          </p:nvSpPr>
          <p:spPr>
            <a:xfrm>
              <a:off x="5016334" y="2335072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79" h="31114">
                  <a:moveTo>
                    <a:pt x="20243" y="22567"/>
                  </a:moveTo>
                  <a:lnTo>
                    <a:pt x="16154" y="13398"/>
                  </a:lnTo>
                  <a:lnTo>
                    <a:pt x="12509" y="10922"/>
                  </a:lnTo>
                  <a:lnTo>
                    <a:pt x="8953" y="10922"/>
                  </a:lnTo>
                  <a:lnTo>
                    <a:pt x="6921" y="11125"/>
                  </a:lnTo>
                  <a:lnTo>
                    <a:pt x="1651" y="13474"/>
                  </a:lnTo>
                  <a:lnTo>
                    <a:pt x="0" y="19215"/>
                  </a:lnTo>
                  <a:lnTo>
                    <a:pt x="4076" y="28397"/>
                  </a:lnTo>
                  <a:lnTo>
                    <a:pt x="7721" y="30873"/>
                  </a:lnTo>
                  <a:lnTo>
                    <a:pt x="12306" y="30873"/>
                  </a:lnTo>
                  <a:lnTo>
                    <a:pt x="14274" y="30238"/>
                  </a:lnTo>
                  <a:lnTo>
                    <a:pt x="18605" y="28308"/>
                  </a:lnTo>
                  <a:lnTo>
                    <a:pt x="20243" y="22567"/>
                  </a:lnTo>
                  <a:close/>
                </a:path>
                <a:path w="55879" h="31114">
                  <a:moveTo>
                    <a:pt x="55702" y="9474"/>
                  </a:moveTo>
                  <a:lnTo>
                    <a:pt x="52374" y="2019"/>
                  </a:lnTo>
                  <a:lnTo>
                    <a:pt x="49415" y="0"/>
                  </a:lnTo>
                  <a:lnTo>
                    <a:pt x="44881" y="165"/>
                  </a:lnTo>
                  <a:lnTo>
                    <a:pt x="40563" y="2082"/>
                  </a:lnTo>
                  <a:lnTo>
                    <a:pt x="39243" y="6756"/>
                  </a:lnTo>
                  <a:lnTo>
                    <a:pt x="42557" y="14211"/>
                  </a:lnTo>
                  <a:lnTo>
                    <a:pt x="45516" y="16217"/>
                  </a:lnTo>
                  <a:lnTo>
                    <a:pt x="49237" y="16217"/>
                  </a:lnTo>
                  <a:lnTo>
                    <a:pt x="50850" y="15709"/>
                  </a:lnTo>
                  <a:lnTo>
                    <a:pt x="54368" y="14160"/>
                  </a:lnTo>
                  <a:lnTo>
                    <a:pt x="55702" y="9474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" name="object 571" descr=""/>
            <p:cNvSpPr/>
            <p:nvPr/>
          </p:nvSpPr>
          <p:spPr>
            <a:xfrm>
              <a:off x="5091874" y="2328429"/>
              <a:ext cx="13970" cy="13335"/>
            </a:xfrm>
            <a:custGeom>
              <a:avLst/>
              <a:gdLst/>
              <a:ahLst/>
              <a:cxnLst/>
              <a:rect l="l" t="t" r="r" b="b"/>
              <a:pathLst>
                <a:path w="13970" h="13335">
                  <a:moveTo>
                    <a:pt x="13500" y="0"/>
                  </a:moveTo>
                  <a:lnTo>
                    <a:pt x="0" y="10972"/>
                  </a:lnTo>
                  <a:lnTo>
                    <a:pt x="2208" y="12331"/>
                  </a:lnTo>
                  <a:lnTo>
                    <a:pt x="4786" y="13068"/>
                  </a:lnTo>
                  <a:lnTo>
                    <a:pt x="8380" y="13068"/>
                  </a:lnTo>
                  <a:lnTo>
                    <a:pt x="9650" y="12738"/>
                  </a:lnTo>
                  <a:lnTo>
                    <a:pt x="12357" y="10426"/>
                  </a:lnTo>
                  <a:lnTo>
                    <a:pt x="13740" y="5105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 descr=""/>
            <p:cNvSpPr/>
            <p:nvPr/>
          </p:nvSpPr>
          <p:spPr>
            <a:xfrm>
              <a:off x="5086667" y="2317483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19050" h="22225">
                  <a:moveTo>
                    <a:pt x="10679" y="0"/>
                  </a:moveTo>
                  <a:lnTo>
                    <a:pt x="4825" y="0"/>
                  </a:lnTo>
                  <a:lnTo>
                    <a:pt x="0" y="7631"/>
                  </a:lnTo>
                  <a:lnTo>
                    <a:pt x="392" y="17677"/>
                  </a:lnTo>
                  <a:lnTo>
                    <a:pt x="2526" y="20267"/>
                  </a:lnTo>
                  <a:lnTo>
                    <a:pt x="5207" y="21931"/>
                  </a:lnTo>
                  <a:lnTo>
                    <a:pt x="18705" y="10960"/>
                  </a:lnTo>
                  <a:lnTo>
                    <a:pt x="18489" y="6551"/>
                  </a:lnTo>
                  <a:lnTo>
                    <a:pt x="17092" y="2297"/>
                  </a:lnTo>
                  <a:lnTo>
                    <a:pt x="12736" y="227"/>
                  </a:lnTo>
                  <a:lnTo>
                    <a:pt x="10679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 descr=""/>
            <p:cNvSpPr/>
            <p:nvPr/>
          </p:nvSpPr>
          <p:spPr>
            <a:xfrm>
              <a:off x="5019585" y="2310841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4" h="7619">
                  <a:moveTo>
                    <a:pt x="7913" y="0"/>
                  </a:moveTo>
                  <a:lnTo>
                    <a:pt x="6845" y="0"/>
                  </a:lnTo>
                  <a:lnTo>
                    <a:pt x="5791" y="214"/>
                  </a:lnTo>
                  <a:lnTo>
                    <a:pt x="2108" y="1854"/>
                  </a:lnTo>
                  <a:lnTo>
                    <a:pt x="419" y="4470"/>
                  </a:lnTo>
                  <a:lnTo>
                    <a:pt x="0" y="7518"/>
                  </a:lnTo>
                  <a:lnTo>
                    <a:pt x="7913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 descr=""/>
            <p:cNvSpPr/>
            <p:nvPr/>
          </p:nvSpPr>
          <p:spPr>
            <a:xfrm>
              <a:off x="5019370" y="2310841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6535" y="4978"/>
                  </a:moveTo>
                  <a:lnTo>
                    <a:pt x="14528" y="1930"/>
                  </a:lnTo>
                  <a:lnTo>
                    <a:pt x="11417" y="76"/>
                  </a:lnTo>
                  <a:lnTo>
                    <a:pt x="8331" y="0"/>
                  </a:lnTo>
                  <a:lnTo>
                    <a:pt x="5626" y="2374"/>
                  </a:lnTo>
                  <a:lnTo>
                    <a:pt x="2806" y="4978"/>
                  </a:lnTo>
                  <a:lnTo>
                    <a:pt x="203" y="7518"/>
                  </a:lnTo>
                  <a:lnTo>
                    <a:pt x="0" y="9080"/>
                  </a:lnTo>
                  <a:lnTo>
                    <a:pt x="50" y="10477"/>
                  </a:lnTo>
                  <a:lnTo>
                    <a:pt x="215" y="11849"/>
                  </a:lnTo>
                  <a:lnTo>
                    <a:pt x="1816" y="15405"/>
                  </a:lnTo>
                  <a:lnTo>
                    <a:pt x="2628" y="16624"/>
                  </a:lnTo>
                  <a:lnTo>
                    <a:pt x="3606" y="17627"/>
                  </a:lnTo>
                  <a:lnTo>
                    <a:pt x="7734" y="13296"/>
                  </a:lnTo>
                  <a:lnTo>
                    <a:pt x="12026" y="9080"/>
                  </a:lnTo>
                  <a:lnTo>
                    <a:pt x="16535" y="4978"/>
                  </a:lnTo>
                  <a:close/>
                </a:path>
                <a:path w="19050" h="20955">
                  <a:moveTo>
                    <a:pt x="18961" y="14655"/>
                  </a:moveTo>
                  <a:lnTo>
                    <a:pt x="18491" y="10477"/>
                  </a:lnTo>
                  <a:lnTo>
                    <a:pt x="15544" y="13855"/>
                  </a:lnTo>
                  <a:lnTo>
                    <a:pt x="12687" y="17284"/>
                  </a:lnTo>
                  <a:lnTo>
                    <a:pt x="9867" y="20751"/>
                  </a:lnTo>
                  <a:lnTo>
                    <a:pt x="10109" y="20777"/>
                  </a:lnTo>
                  <a:lnTo>
                    <a:pt x="11607" y="20777"/>
                  </a:lnTo>
                  <a:lnTo>
                    <a:pt x="12661" y="20574"/>
                  </a:lnTo>
                  <a:lnTo>
                    <a:pt x="17145" y="18580"/>
                  </a:lnTo>
                  <a:lnTo>
                    <a:pt x="18961" y="14655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 descr=""/>
            <p:cNvSpPr/>
            <p:nvPr/>
          </p:nvSpPr>
          <p:spPr>
            <a:xfrm>
              <a:off x="5022988" y="2315819"/>
              <a:ext cx="15240" cy="15875"/>
            </a:xfrm>
            <a:custGeom>
              <a:avLst/>
              <a:gdLst/>
              <a:ahLst/>
              <a:cxnLst/>
              <a:rect l="l" t="t" r="r" b="b"/>
              <a:pathLst>
                <a:path w="15239" h="15875">
                  <a:moveTo>
                    <a:pt x="12915" y="0"/>
                  </a:moveTo>
                  <a:lnTo>
                    <a:pt x="4114" y="8317"/>
                  </a:lnTo>
                  <a:lnTo>
                    <a:pt x="0" y="12635"/>
                  </a:lnTo>
                  <a:lnTo>
                    <a:pt x="1777" y="14464"/>
                  </a:lnTo>
                  <a:lnTo>
                    <a:pt x="4013" y="15581"/>
                  </a:lnTo>
                  <a:lnTo>
                    <a:pt x="6262" y="15772"/>
                  </a:lnTo>
                  <a:lnTo>
                    <a:pt x="14885" y="5497"/>
                  </a:lnTo>
                  <a:lnTo>
                    <a:pt x="14428" y="2995"/>
                  </a:lnTo>
                  <a:lnTo>
                    <a:pt x="1291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 descr=""/>
            <p:cNvSpPr/>
            <p:nvPr/>
          </p:nvSpPr>
          <p:spPr>
            <a:xfrm>
              <a:off x="4441571" y="3003537"/>
              <a:ext cx="48895" cy="49530"/>
            </a:xfrm>
            <a:custGeom>
              <a:avLst/>
              <a:gdLst/>
              <a:ahLst/>
              <a:cxnLst/>
              <a:rect l="l" t="t" r="r" b="b"/>
              <a:pathLst>
                <a:path w="48895" h="49530">
                  <a:moveTo>
                    <a:pt x="17830" y="39154"/>
                  </a:moveTo>
                  <a:lnTo>
                    <a:pt x="16357" y="34112"/>
                  </a:lnTo>
                  <a:lnTo>
                    <a:pt x="11709" y="32042"/>
                  </a:lnTo>
                  <a:lnTo>
                    <a:pt x="6781" y="31864"/>
                  </a:lnTo>
                  <a:lnTo>
                    <a:pt x="3568" y="34061"/>
                  </a:lnTo>
                  <a:lnTo>
                    <a:pt x="0" y="42176"/>
                  </a:lnTo>
                  <a:lnTo>
                    <a:pt x="1447" y="47231"/>
                  </a:lnTo>
                  <a:lnTo>
                    <a:pt x="6108" y="49288"/>
                  </a:lnTo>
                  <a:lnTo>
                    <a:pt x="11036" y="49466"/>
                  </a:lnTo>
                  <a:lnTo>
                    <a:pt x="14249" y="47269"/>
                  </a:lnTo>
                  <a:lnTo>
                    <a:pt x="17830" y="39154"/>
                  </a:lnTo>
                  <a:close/>
                </a:path>
                <a:path w="48895" h="49530">
                  <a:moveTo>
                    <a:pt x="48602" y="5676"/>
                  </a:moveTo>
                  <a:lnTo>
                    <a:pt x="47472" y="1739"/>
                  </a:lnTo>
                  <a:lnTo>
                    <a:pt x="43141" y="0"/>
                  </a:lnTo>
                  <a:lnTo>
                    <a:pt x="40538" y="330"/>
                  </a:lnTo>
                  <a:lnTo>
                    <a:pt x="40386" y="13716"/>
                  </a:lnTo>
                  <a:lnTo>
                    <a:pt x="43307" y="13728"/>
                  </a:lnTo>
                  <a:lnTo>
                    <a:pt x="45808" y="12014"/>
                  </a:lnTo>
                  <a:lnTo>
                    <a:pt x="48602" y="56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 descr=""/>
            <p:cNvSpPr/>
            <p:nvPr/>
          </p:nvSpPr>
          <p:spPr>
            <a:xfrm>
              <a:off x="4476267" y="30038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5854" y="0"/>
                  </a:moveTo>
                  <a:lnTo>
                    <a:pt x="4076" y="622"/>
                  </a:lnTo>
                  <a:lnTo>
                    <a:pt x="2463" y="2095"/>
                  </a:lnTo>
                  <a:lnTo>
                    <a:pt x="0" y="7708"/>
                  </a:lnTo>
                  <a:lnTo>
                    <a:pt x="1143" y="11658"/>
                  </a:lnTo>
                  <a:lnTo>
                    <a:pt x="5156" y="13335"/>
                  </a:lnTo>
                  <a:lnTo>
                    <a:pt x="5689" y="13373"/>
                  </a:lnTo>
                  <a:lnTo>
                    <a:pt x="5854" y="0"/>
                  </a:lnTo>
                  <a:close/>
                </a:path>
                <a:path w="45085" h="31750">
                  <a:moveTo>
                    <a:pt x="44754" y="21234"/>
                  </a:moveTo>
                  <a:lnTo>
                    <a:pt x="43357" y="16370"/>
                  </a:lnTo>
                  <a:lnTo>
                    <a:pt x="38900" y="14401"/>
                  </a:lnTo>
                  <a:lnTo>
                    <a:pt x="34163" y="14236"/>
                  </a:lnTo>
                  <a:lnTo>
                    <a:pt x="31089" y="16344"/>
                  </a:lnTo>
                  <a:lnTo>
                    <a:pt x="27647" y="24117"/>
                  </a:lnTo>
                  <a:lnTo>
                    <a:pt x="29057" y="28981"/>
                  </a:lnTo>
                  <a:lnTo>
                    <a:pt x="33528" y="30949"/>
                  </a:lnTo>
                  <a:lnTo>
                    <a:pt x="38239" y="31127"/>
                  </a:lnTo>
                  <a:lnTo>
                    <a:pt x="41338" y="29006"/>
                  </a:lnTo>
                  <a:lnTo>
                    <a:pt x="44754" y="21234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 descr=""/>
            <p:cNvSpPr/>
            <p:nvPr/>
          </p:nvSpPr>
          <p:spPr>
            <a:xfrm>
              <a:off x="4459273" y="3099371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17399" y="0"/>
                  </a:moveTo>
                  <a:lnTo>
                    <a:pt x="10515" y="836"/>
                  </a:lnTo>
                  <a:lnTo>
                    <a:pt x="673" y="5358"/>
                  </a:lnTo>
                  <a:lnTo>
                    <a:pt x="0" y="18515"/>
                  </a:lnTo>
                  <a:lnTo>
                    <a:pt x="6362" y="21906"/>
                  </a:lnTo>
                  <a:lnTo>
                    <a:pt x="15468" y="21906"/>
                  </a:lnTo>
                  <a:lnTo>
                    <a:pt x="17970" y="21423"/>
                  </a:lnTo>
                  <a:lnTo>
                    <a:pt x="20180" y="20471"/>
                  </a:lnTo>
                  <a:lnTo>
                    <a:pt x="1739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 descr=""/>
            <p:cNvSpPr/>
            <p:nvPr/>
          </p:nvSpPr>
          <p:spPr>
            <a:xfrm>
              <a:off x="4476672" y="3099230"/>
              <a:ext cx="11430" cy="20955"/>
            </a:xfrm>
            <a:custGeom>
              <a:avLst/>
              <a:gdLst/>
              <a:ahLst/>
              <a:cxnLst/>
              <a:rect l="l" t="t" r="r" b="b"/>
              <a:pathLst>
                <a:path w="11429" h="20955">
                  <a:moveTo>
                    <a:pt x="2171" y="0"/>
                  </a:moveTo>
                  <a:lnTo>
                    <a:pt x="0" y="139"/>
                  </a:lnTo>
                  <a:lnTo>
                    <a:pt x="1765" y="13792"/>
                  </a:lnTo>
                  <a:lnTo>
                    <a:pt x="3086" y="20472"/>
                  </a:lnTo>
                  <a:lnTo>
                    <a:pt x="11215" y="16725"/>
                  </a:lnTo>
                  <a:lnTo>
                    <a:pt x="10148" y="2984"/>
                  </a:lnTo>
                  <a:lnTo>
                    <a:pt x="4673" y="190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 descr=""/>
            <p:cNvSpPr/>
            <p:nvPr/>
          </p:nvSpPr>
          <p:spPr>
            <a:xfrm>
              <a:off x="4482744" y="295428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11835" y="0"/>
                  </a:moveTo>
                  <a:lnTo>
                    <a:pt x="9231" y="0"/>
                  </a:lnTo>
                  <a:lnTo>
                    <a:pt x="5129" y="1879"/>
                  </a:lnTo>
                  <a:lnTo>
                    <a:pt x="1281" y="4762"/>
                  </a:lnTo>
                  <a:lnTo>
                    <a:pt x="0" y="29135"/>
                  </a:lnTo>
                  <a:lnTo>
                    <a:pt x="2921" y="29389"/>
                  </a:lnTo>
                  <a:lnTo>
                    <a:pt x="5969" y="29389"/>
                  </a:lnTo>
                  <a:lnTo>
                    <a:pt x="9231" y="28601"/>
                  </a:lnTo>
                  <a:lnTo>
                    <a:pt x="12178" y="27191"/>
                  </a:lnTo>
                  <a:lnTo>
                    <a:pt x="13689" y="380"/>
                  </a:lnTo>
                  <a:lnTo>
                    <a:pt x="1183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" name="object 581" descr=""/>
            <p:cNvSpPr/>
            <p:nvPr/>
          </p:nvSpPr>
          <p:spPr>
            <a:xfrm>
              <a:off x="4472749" y="2954667"/>
              <a:ext cx="31115" cy="29209"/>
            </a:xfrm>
            <a:custGeom>
              <a:avLst/>
              <a:gdLst/>
              <a:ahLst/>
              <a:cxnLst/>
              <a:rect l="l" t="t" r="r" b="b"/>
              <a:pathLst>
                <a:path w="31114" h="29210">
                  <a:moveTo>
                    <a:pt x="11290" y="4381"/>
                  </a:moveTo>
                  <a:lnTo>
                    <a:pt x="5334" y="8851"/>
                  </a:lnTo>
                  <a:lnTo>
                    <a:pt x="0" y="15735"/>
                  </a:lnTo>
                  <a:lnTo>
                    <a:pt x="3048" y="25844"/>
                  </a:lnTo>
                  <a:lnTo>
                    <a:pt x="6172" y="28041"/>
                  </a:lnTo>
                  <a:lnTo>
                    <a:pt x="9982" y="28752"/>
                  </a:lnTo>
                  <a:lnTo>
                    <a:pt x="11290" y="4381"/>
                  </a:lnTo>
                  <a:close/>
                </a:path>
                <a:path w="31114" h="29210">
                  <a:moveTo>
                    <a:pt x="30962" y="16751"/>
                  </a:moveTo>
                  <a:lnTo>
                    <a:pt x="30581" y="9766"/>
                  </a:lnTo>
                  <a:lnTo>
                    <a:pt x="27774" y="3632"/>
                  </a:lnTo>
                  <a:lnTo>
                    <a:pt x="23685" y="0"/>
                  </a:lnTo>
                  <a:lnTo>
                    <a:pt x="22174" y="26809"/>
                  </a:lnTo>
                  <a:lnTo>
                    <a:pt x="24269" y="25819"/>
                  </a:lnTo>
                  <a:lnTo>
                    <a:pt x="26200" y="24511"/>
                  </a:lnTo>
                  <a:lnTo>
                    <a:pt x="27787" y="22936"/>
                  </a:lnTo>
                  <a:lnTo>
                    <a:pt x="30962" y="1675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 descr=""/>
            <p:cNvSpPr/>
            <p:nvPr/>
          </p:nvSpPr>
          <p:spPr>
            <a:xfrm>
              <a:off x="4444873" y="2987776"/>
              <a:ext cx="49530" cy="66040"/>
            </a:xfrm>
            <a:custGeom>
              <a:avLst/>
              <a:gdLst/>
              <a:ahLst/>
              <a:cxnLst/>
              <a:rect l="l" t="t" r="r" b="b"/>
              <a:pathLst>
                <a:path w="49529" h="66039">
                  <a:moveTo>
                    <a:pt x="22872" y="9906"/>
                  </a:moveTo>
                  <a:lnTo>
                    <a:pt x="18656" y="520"/>
                  </a:lnTo>
                  <a:lnTo>
                    <a:pt x="14389" y="0"/>
                  </a:lnTo>
                  <a:lnTo>
                    <a:pt x="10236" y="0"/>
                  </a:lnTo>
                  <a:lnTo>
                    <a:pt x="0" y="7620"/>
                  </a:lnTo>
                  <a:lnTo>
                    <a:pt x="2832" y="17005"/>
                  </a:lnTo>
                  <a:lnTo>
                    <a:pt x="5651" y="18376"/>
                  </a:lnTo>
                  <a:lnTo>
                    <a:pt x="12065" y="18376"/>
                  </a:lnTo>
                  <a:lnTo>
                    <a:pt x="15697" y="16954"/>
                  </a:lnTo>
                  <a:lnTo>
                    <a:pt x="22872" y="9906"/>
                  </a:lnTo>
                  <a:close/>
                </a:path>
                <a:path w="49529" h="66039">
                  <a:moveTo>
                    <a:pt x="49352" y="63284"/>
                  </a:moveTo>
                  <a:lnTo>
                    <a:pt x="49110" y="49364"/>
                  </a:lnTo>
                  <a:lnTo>
                    <a:pt x="47345" y="48488"/>
                  </a:lnTo>
                  <a:lnTo>
                    <a:pt x="42418" y="48310"/>
                  </a:lnTo>
                  <a:lnTo>
                    <a:pt x="39204" y="50507"/>
                  </a:lnTo>
                  <a:lnTo>
                    <a:pt x="37299" y="54927"/>
                  </a:lnTo>
                  <a:lnTo>
                    <a:pt x="37477" y="61849"/>
                  </a:lnTo>
                  <a:lnTo>
                    <a:pt x="38163" y="63411"/>
                  </a:lnTo>
                  <a:lnTo>
                    <a:pt x="39344" y="64668"/>
                  </a:lnTo>
                  <a:lnTo>
                    <a:pt x="41757" y="65735"/>
                  </a:lnTo>
                  <a:lnTo>
                    <a:pt x="45605" y="65913"/>
                  </a:lnTo>
                  <a:lnTo>
                    <a:pt x="47713" y="64960"/>
                  </a:lnTo>
                  <a:lnTo>
                    <a:pt x="49352" y="63284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 descr=""/>
            <p:cNvSpPr/>
            <p:nvPr/>
          </p:nvSpPr>
          <p:spPr>
            <a:xfrm>
              <a:off x="4481347" y="3037141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990" y="12484"/>
                  </a:moveTo>
                  <a:lnTo>
                    <a:pt x="812" y="5562"/>
                  </a:lnTo>
                  <a:lnTo>
                    <a:pt x="0" y="7988"/>
                  </a:lnTo>
                  <a:lnTo>
                    <a:pt x="101" y="10477"/>
                  </a:lnTo>
                  <a:lnTo>
                    <a:pt x="990" y="12484"/>
                  </a:lnTo>
                  <a:close/>
                </a:path>
                <a:path w="17145" h="13969">
                  <a:moveTo>
                    <a:pt x="16802" y="6629"/>
                  </a:moveTo>
                  <a:lnTo>
                    <a:pt x="15748" y="2044"/>
                  </a:lnTo>
                  <a:lnTo>
                    <a:pt x="12636" y="0"/>
                  </a:lnTo>
                  <a:lnTo>
                    <a:pt x="12877" y="13919"/>
                  </a:lnTo>
                  <a:lnTo>
                    <a:pt x="14452" y="12001"/>
                  </a:lnTo>
                  <a:lnTo>
                    <a:pt x="16802" y="662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" name="object 584" descr=""/>
            <p:cNvSpPr/>
            <p:nvPr/>
          </p:nvSpPr>
          <p:spPr>
            <a:xfrm>
              <a:off x="4410837" y="3077527"/>
              <a:ext cx="33020" cy="64769"/>
            </a:xfrm>
            <a:custGeom>
              <a:avLst/>
              <a:gdLst/>
              <a:ahLst/>
              <a:cxnLst/>
              <a:rect l="l" t="t" r="r" b="b"/>
              <a:pathLst>
                <a:path w="33020" h="64769">
                  <a:moveTo>
                    <a:pt x="15113" y="4051"/>
                  </a:moveTo>
                  <a:lnTo>
                    <a:pt x="11734" y="12"/>
                  </a:lnTo>
                  <a:lnTo>
                    <a:pt x="3390" y="0"/>
                  </a:lnTo>
                  <a:lnTo>
                    <a:pt x="0" y="4038"/>
                  </a:lnTo>
                  <a:lnTo>
                    <a:pt x="0" y="13995"/>
                  </a:lnTo>
                  <a:lnTo>
                    <a:pt x="3378" y="18034"/>
                  </a:lnTo>
                  <a:lnTo>
                    <a:pt x="11734" y="18034"/>
                  </a:lnTo>
                  <a:lnTo>
                    <a:pt x="15100" y="13995"/>
                  </a:lnTo>
                  <a:lnTo>
                    <a:pt x="15113" y="4051"/>
                  </a:lnTo>
                  <a:close/>
                </a:path>
                <a:path w="33020" h="64769">
                  <a:moveTo>
                    <a:pt x="32486" y="51587"/>
                  </a:moveTo>
                  <a:lnTo>
                    <a:pt x="26847" y="44996"/>
                  </a:lnTo>
                  <a:lnTo>
                    <a:pt x="25209" y="44348"/>
                  </a:lnTo>
                  <a:lnTo>
                    <a:pt x="19367" y="44348"/>
                  </a:lnTo>
                  <a:lnTo>
                    <a:pt x="14719" y="48006"/>
                  </a:lnTo>
                  <a:lnTo>
                    <a:pt x="10680" y="58102"/>
                  </a:lnTo>
                  <a:lnTo>
                    <a:pt x="17081" y="64465"/>
                  </a:lnTo>
                  <a:lnTo>
                    <a:pt x="21894" y="64338"/>
                  </a:lnTo>
                  <a:lnTo>
                    <a:pt x="25654" y="63246"/>
                  </a:lnTo>
                  <a:lnTo>
                    <a:pt x="32486" y="51587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" name="object 585" descr=""/>
            <p:cNvSpPr/>
            <p:nvPr/>
          </p:nvSpPr>
          <p:spPr>
            <a:xfrm>
              <a:off x="4663197" y="2518129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5">
                  <a:moveTo>
                    <a:pt x="12064" y="0"/>
                  </a:moveTo>
                  <a:lnTo>
                    <a:pt x="3581" y="2425"/>
                  </a:lnTo>
                  <a:lnTo>
                    <a:pt x="0" y="15214"/>
                  </a:lnTo>
                  <a:lnTo>
                    <a:pt x="7315" y="20320"/>
                  </a:lnTo>
                  <a:lnTo>
                    <a:pt x="14820" y="20942"/>
                  </a:lnTo>
                  <a:lnTo>
                    <a:pt x="16281" y="14020"/>
                  </a:lnTo>
                  <a:lnTo>
                    <a:pt x="18084" y="7048"/>
                  </a:lnTo>
                  <a:lnTo>
                    <a:pt x="20218" y="38"/>
                  </a:lnTo>
                  <a:lnTo>
                    <a:pt x="12064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 descr=""/>
            <p:cNvSpPr/>
            <p:nvPr/>
          </p:nvSpPr>
          <p:spPr>
            <a:xfrm>
              <a:off x="4678006" y="2517533"/>
              <a:ext cx="49530" cy="21590"/>
            </a:xfrm>
            <a:custGeom>
              <a:avLst/>
              <a:gdLst/>
              <a:ahLst/>
              <a:cxnLst/>
              <a:rect l="l" t="t" r="r" b="b"/>
              <a:pathLst>
                <a:path w="49529" h="21589">
                  <a:moveTo>
                    <a:pt x="15722" y="5715"/>
                  </a:moveTo>
                  <a:lnTo>
                    <a:pt x="10528" y="1384"/>
                  </a:lnTo>
                  <a:lnTo>
                    <a:pt x="8191" y="787"/>
                  </a:lnTo>
                  <a:lnTo>
                    <a:pt x="5397" y="635"/>
                  </a:lnTo>
                  <a:lnTo>
                    <a:pt x="3263" y="7645"/>
                  </a:lnTo>
                  <a:lnTo>
                    <a:pt x="1460" y="14617"/>
                  </a:lnTo>
                  <a:lnTo>
                    <a:pt x="0" y="21539"/>
                  </a:lnTo>
                  <a:lnTo>
                    <a:pt x="3873" y="21488"/>
                  </a:lnTo>
                  <a:lnTo>
                    <a:pt x="13754" y="19367"/>
                  </a:lnTo>
                  <a:lnTo>
                    <a:pt x="15722" y="5715"/>
                  </a:lnTo>
                  <a:close/>
                </a:path>
                <a:path w="49529" h="21589">
                  <a:moveTo>
                    <a:pt x="49403" y="5765"/>
                  </a:moveTo>
                  <a:lnTo>
                    <a:pt x="46990" y="1079"/>
                  </a:lnTo>
                  <a:lnTo>
                    <a:pt x="41529" y="0"/>
                  </a:lnTo>
                  <a:lnTo>
                    <a:pt x="37934" y="0"/>
                  </a:lnTo>
                  <a:lnTo>
                    <a:pt x="34556" y="2997"/>
                  </a:lnTo>
                  <a:lnTo>
                    <a:pt x="32473" y="12141"/>
                  </a:lnTo>
                  <a:lnTo>
                    <a:pt x="34886" y="16840"/>
                  </a:lnTo>
                  <a:lnTo>
                    <a:pt x="40360" y="17907"/>
                  </a:lnTo>
                  <a:lnTo>
                    <a:pt x="43954" y="17907"/>
                  </a:lnTo>
                  <a:lnTo>
                    <a:pt x="47332" y="14909"/>
                  </a:lnTo>
                  <a:lnTo>
                    <a:pt x="49403" y="5765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" name="object 587" descr=""/>
            <p:cNvSpPr/>
            <p:nvPr/>
          </p:nvSpPr>
          <p:spPr>
            <a:xfrm>
              <a:off x="4660798" y="2661626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19">
                  <a:moveTo>
                    <a:pt x="19836" y="0"/>
                  </a:moveTo>
                  <a:lnTo>
                    <a:pt x="12165" y="0"/>
                  </a:lnTo>
                  <a:lnTo>
                    <a:pt x="8787" y="1003"/>
                  </a:lnTo>
                  <a:lnTo>
                    <a:pt x="0" y="7353"/>
                  </a:lnTo>
                  <a:lnTo>
                    <a:pt x="3161" y="18733"/>
                  </a:lnTo>
                  <a:lnTo>
                    <a:pt x="8647" y="20116"/>
                  </a:lnTo>
                  <a:lnTo>
                    <a:pt x="13867" y="20116"/>
                  </a:lnTo>
                  <a:lnTo>
                    <a:pt x="25537" y="13525"/>
                  </a:lnTo>
                  <a:lnTo>
                    <a:pt x="23886" y="2019"/>
                  </a:lnTo>
                  <a:lnTo>
                    <a:pt x="1983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" name="object 588" descr=""/>
            <p:cNvSpPr/>
            <p:nvPr/>
          </p:nvSpPr>
          <p:spPr>
            <a:xfrm>
              <a:off x="4596917" y="2594381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5" h="89535">
                  <a:moveTo>
                    <a:pt x="20624" y="9220"/>
                  </a:moveTo>
                  <a:lnTo>
                    <a:pt x="16268" y="977"/>
                  </a:lnTo>
                  <a:lnTo>
                    <a:pt x="14109" y="0"/>
                  </a:lnTo>
                  <a:lnTo>
                    <a:pt x="8013" y="0"/>
                  </a:lnTo>
                  <a:lnTo>
                    <a:pt x="3721" y="2349"/>
                  </a:lnTo>
                  <a:lnTo>
                    <a:pt x="203" y="7505"/>
                  </a:lnTo>
                  <a:lnTo>
                    <a:pt x="0" y="9613"/>
                  </a:lnTo>
                  <a:lnTo>
                    <a:pt x="431" y="11633"/>
                  </a:lnTo>
                  <a:lnTo>
                    <a:pt x="5372" y="3594"/>
                  </a:lnTo>
                  <a:lnTo>
                    <a:pt x="1016" y="13474"/>
                  </a:lnTo>
                  <a:lnTo>
                    <a:pt x="2362" y="16725"/>
                  </a:lnTo>
                  <a:lnTo>
                    <a:pt x="5118" y="19342"/>
                  </a:lnTo>
                  <a:lnTo>
                    <a:pt x="11430" y="19088"/>
                  </a:lnTo>
                  <a:lnTo>
                    <a:pt x="20624" y="9220"/>
                  </a:lnTo>
                  <a:close/>
                </a:path>
                <a:path w="36195" h="89535">
                  <a:moveTo>
                    <a:pt x="36017" y="79616"/>
                  </a:moveTo>
                  <a:lnTo>
                    <a:pt x="34150" y="75971"/>
                  </a:lnTo>
                  <a:lnTo>
                    <a:pt x="29857" y="75120"/>
                  </a:lnTo>
                  <a:lnTo>
                    <a:pt x="27051" y="75120"/>
                  </a:lnTo>
                  <a:lnTo>
                    <a:pt x="24422" y="77457"/>
                  </a:lnTo>
                  <a:lnTo>
                    <a:pt x="22809" y="84607"/>
                  </a:lnTo>
                  <a:lnTo>
                    <a:pt x="24676" y="88252"/>
                  </a:lnTo>
                  <a:lnTo>
                    <a:pt x="28956" y="89103"/>
                  </a:lnTo>
                  <a:lnTo>
                    <a:pt x="31750" y="89103"/>
                  </a:lnTo>
                  <a:lnTo>
                    <a:pt x="34404" y="86766"/>
                  </a:lnTo>
                  <a:lnTo>
                    <a:pt x="36017" y="79616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" name="object 589" descr=""/>
            <p:cNvSpPr/>
            <p:nvPr/>
          </p:nvSpPr>
          <p:spPr>
            <a:xfrm>
              <a:off x="4597374" y="2597975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927" y="0"/>
                  </a:moveTo>
                  <a:lnTo>
                    <a:pt x="0" y="8037"/>
                  </a:lnTo>
                  <a:lnTo>
                    <a:pt x="570" y="9879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" name="object 590" descr=""/>
            <p:cNvSpPr/>
            <p:nvPr/>
          </p:nvSpPr>
          <p:spPr>
            <a:xfrm>
              <a:off x="4587989" y="2748507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7072" y="0"/>
                  </a:moveTo>
                  <a:lnTo>
                    <a:pt x="4267" y="0"/>
                  </a:lnTo>
                  <a:lnTo>
                    <a:pt x="1638" y="2336"/>
                  </a:lnTo>
                  <a:lnTo>
                    <a:pt x="0" y="9486"/>
                  </a:lnTo>
                  <a:lnTo>
                    <a:pt x="1892" y="13145"/>
                  </a:lnTo>
                  <a:lnTo>
                    <a:pt x="6972" y="13920"/>
                  </a:lnTo>
                  <a:lnTo>
                    <a:pt x="11620" y="2755"/>
                  </a:lnTo>
                  <a:lnTo>
                    <a:pt x="10858" y="1435"/>
                  </a:lnTo>
                  <a:lnTo>
                    <a:pt x="9651" y="457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" name="object 591" descr=""/>
            <p:cNvSpPr/>
            <p:nvPr/>
          </p:nvSpPr>
          <p:spPr>
            <a:xfrm>
              <a:off x="4594974" y="2751264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4646" y="0"/>
                  </a:moveTo>
                  <a:lnTo>
                    <a:pt x="0" y="11149"/>
                  </a:lnTo>
                  <a:lnTo>
                    <a:pt x="2475" y="10755"/>
                  </a:lnTo>
                  <a:lnTo>
                    <a:pt x="4697" y="8547"/>
                  </a:lnTo>
                  <a:lnTo>
                    <a:pt x="5840" y="3503"/>
                  </a:lnTo>
                  <a:lnTo>
                    <a:pt x="5535" y="1524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 descr=""/>
            <p:cNvSpPr/>
            <p:nvPr/>
          </p:nvSpPr>
          <p:spPr>
            <a:xfrm>
              <a:off x="4810112" y="2477426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39" h="14605">
                  <a:moveTo>
                    <a:pt x="6324" y="0"/>
                  </a:moveTo>
                  <a:lnTo>
                    <a:pt x="4038" y="762"/>
                  </a:lnTo>
                  <a:lnTo>
                    <a:pt x="2032" y="2768"/>
                  </a:lnTo>
                  <a:lnTo>
                    <a:pt x="0" y="8864"/>
                  </a:lnTo>
                  <a:lnTo>
                    <a:pt x="800" y="12293"/>
                  </a:lnTo>
                  <a:lnTo>
                    <a:pt x="2908" y="14211"/>
                  </a:lnTo>
                  <a:lnTo>
                    <a:pt x="3937" y="9474"/>
                  </a:lnTo>
                  <a:lnTo>
                    <a:pt x="5080" y="4737"/>
                  </a:lnTo>
                  <a:lnTo>
                    <a:pt x="6324" y="0"/>
                  </a:lnTo>
                  <a:close/>
                </a:path>
                <a:path w="15239" h="14605">
                  <a:moveTo>
                    <a:pt x="14732" y="5930"/>
                  </a:moveTo>
                  <a:lnTo>
                    <a:pt x="14185" y="4229"/>
                  </a:lnTo>
                  <a:lnTo>
                    <a:pt x="13093" y="9855"/>
                  </a:lnTo>
                  <a:lnTo>
                    <a:pt x="12598" y="12674"/>
                  </a:lnTo>
                  <a:lnTo>
                    <a:pt x="13220" y="11861"/>
                  </a:lnTo>
                  <a:lnTo>
                    <a:pt x="13716" y="10922"/>
                  </a:lnTo>
                  <a:lnTo>
                    <a:pt x="14732" y="7912"/>
                  </a:lnTo>
                  <a:lnTo>
                    <a:pt x="14732" y="593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 descr=""/>
            <p:cNvSpPr/>
            <p:nvPr/>
          </p:nvSpPr>
          <p:spPr>
            <a:xfrm>
              <a:off x="4813033" y="2477096"/>
              <a:ext cx="11430" cy="16510"/>
            </a:xfrm>
            <a:custGeom>
              <a:avLst/>
              <a:gdLst/>
              <a:ahLst/>
              <a:cxnLst/>
              <a:rect l="l" t="t" r="r" b="b"/>
              <a:pathLst>
                <a:path w="11429" h="16510">
                  <a:moveTo>
                    <a:pt x="6045" y="0"/>
                  </a:moveTo>
                  <a:lnTo>
                    <a:pt x="3416" y="330"/>
                  </a:lnTo>
                  <a:lnTo>
                    <a:pt x="0" y="14541"/>
                  </a:lnTo>
                  <a:lnTo>
                    <a:pt x="1308" y="15519"/>
                  </a:lnTo>
                  <a:lnTo>
                    <a:pt x="3327" y="16078"/>
                  </a:lnTo>
                  <a:lnTo>
                    <a:pt x="6096" y="16078"/>
                  </a:lnTo>
                  <a:lnTo>
                    <a:pt x="8204" y="14935"/>
                  </a:lnTo>
                  <a:lnTo>
                    <a:pt x="9690" y="13003"/>
                  </a:lnTo>
                  <a:lnTo>
                    <a:pt x="11264" y="4571"/>
                  </a:lnTo>
                  <a:lnTo>
                    <a:pt x="10617" y="2551"/>
                  </a:lnTo>
                  <a:lnTo>
                    <a:pt x="9207" y="938"/>
                  </a:lnTo>
                  <a:lnTo>
                    <a:pt x="604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" name="object 594" descr=""/>
            <p:cNvSpPr/>
            <p:nvPr/>
          </p:nvSpPr>
          <p:spPr>
            <a:xfrm>
              <a:off x="4689473" y="2726004"/>
              <a:ext cx="26670" cy="20955"/>
            </a:xfrm>
            <a:custGeom>
              <a:avLst/>
              <a:gdLst/>
              <a:ahLst/>
              <a:cxnLst/>
              <a:rect l="l" t="t" r="r" b="b"/>
              <a:pathLst>
                <a:path w="26670" h="20955">
                  <a:moveTo>
                    <a:pt x="20637" y="0"/>
                  </a:moveTo>
                  <a:lnTo>
                    <a:pt x="12395" y="0"/>
                  </a:lnTo>
                  <a:lnTo>
                    <a:pt x="9436" y="722"/>
                  </a:lnTo>
                  <a:lnTo>
                    <a:pt x="0" y="6210"/>
                  </a:lnTo>
                  <a:lnTo>
                    <a:pt x="2120" y="18502"/>
                  </a:lnTo>
                  <a:lnTo>
                    <a:pt x="7073" y="20471"/>
                  </a:lnTo>
                  <a:lnTo>
                    <a:pt x="14350" y="20574"/>
                  </a:lnTo>
                  <a:lnTo>
                    <a:pt x="26174" y="15035"/>
                  </a:lnTo>
                  <a:lnTo>
                    <a:pt x="25641" y="2551"/>
                  </a:lnTo>
                  <a:lnTo>
                    <a:pt x="20637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 descr=""/>
            <p:cNvSpPr/>
            <p:nvPr/>
          </p:nvSpPr>
          <p:spPr>
            <a:xfrm>
              <a:off x="4515637" y="2754096"/>
              <a:ext cx="12700" cy="17780"/>
            </a:xfrm>
            <a:custGeom>
              <a:avLst/>
              <a:gdLst/>
              <a:ahLst/>
              <a:cxnLst/>
              <a:rect l="l" t="t" r="r" b="b"/>
              <a:pathLst>
                <a:path w="12700" h="17780">
                  <a:moveTo>
                    <a:pt x="12178" y="0"/>
                  </a:moveTo>
                  <a:lnTo>
                    <a:pt x="10019" y="138"/>
                  </a:lnTo>
                  <a:lnTo>
                    <a:pt x="7834" y="735"/>
                  </a:lnTo>
                  <a:lnTo>
                    <a:pt x="0" y="5269"/>
                  </a:lnTo>
                  <a:lnTo>
                    <a:pt x="1840" y="15810"/>
                  </a:lnTo>
                  <a:lnTo>
                    <a:pt x="6069" y="17512"/>
                  </a:lnTo>
                  <a:lnTo>
                    <a:pt x="8075" y="17562"/>
                  </a:lnTo>
                  <a:lnTo>
                    <a:pt x="12178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 descr=""/>
            <p:cNvSpPr/>
            <p:nvPr/>
          </p:nvSpPr>
          <p:spPr>
            <a:xfrm>
              <a:off x="4523701" y="2714142"/>
              <a:ext cx="60960" cy="57785"/>
            </a:xfrm>
            <a:custGeom>
              <a:avLst/>
              <a:gdLst/>
              <a:ahLst/>
              <a:cxnLst/>
              <a:rect l="l" t="t" r="r" b="b"/>
              <a:pathLst>
                <a:path w="60960" h="57785">
                  <a:moveTo>
                    <a:pt x="14351" y="52514"/>
                  </a:moveTo>
                  <a:lnTo>
                    <a:pt x="13919" y="42125"/>
                  </a:lnTo>
                  <a:lnTo>
                    <a:pt x="9639" y="39928"/>
                  </a:lnTo>
                  <a:lnTo>
                    <a:pt x="4102" y="39954"/>
                  </a:lnTo>
                  <a:lnTo>
                    <a:pt x="0" y="57518"/>
                  </a:lnTo>
                  <a:lnTo>
                    <a:pt x="5194" y="57099"/>
                  </a:lnTo>
                  <a:lnTo>
                    <a:pt x="14351" y="52514"/>
                  </a:lnTo>
                  <a:close/>
                </a:path>
                <a:path w="60960" h="57785">
                  <a:moveTo>
                    <a:pt x="60655" y="12331"/>
                  </a:moveTo>
                  <a:lnTo>
                    <a:pt x="57023" y="2755"/>
                  </a:lnTo>
                  <a:lnTo>
                    <a:pt x="53111" y="0"/>
                  </a:lnTo>
                  <a:lnTo>
                    <a:pt x="46812" y="190"/>
                  </a:lnTo>
                  <a:lnTo>
                    <a:pt x="40640" y="2540"/>
                  </a:lnTo>
                  <a:lnTo>
                    <a:pt x="38100" y="8432"/>
                  </a:lnTo>
                  <a:lnTo>
                    <a:pt x="41567" y="17576"/>
                  </a:lnTo>
                  <a:lnTo>
                    <a:pt x="44196" y="19342"/>
                  </a:lnTo>
                  <a:lnTo>
                    <a:pt x="48755" y="19342"/>
                  </a:lnTo>
                  <a:lnTo>
                    <a:pt x="51638" y="18503"/>
                  </a:lnTo>
                  <a:lnTo>
                    <a:pt x="56769" y="16560"/>
                  </a:lnTo>
                  <a:lnTo>
                    <a:pt x="60655" y="1233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 descr=""/>
            <p:cNvSpPr/>
            <p:nvPr/>
          </p:nvSpPr>
          <p:spPr>
            <a:xfrm>
              <a:off x="4724679" y="247468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50" y="0"/>
                  </a:moveTo>
                  <a:lnTo>
                    <a:pt x="4392" y="0"/>
                  </a:lnTo>
                  <a:lnTo>
                    <a:pt x="2056" y="1816"/>
                  </a:lnTo>
                  <a:lnTo>
                    <a:pt x="0" y="7912"/>
                  </a:lnTo>
                  <a:lnTo>
                    <a:pt x="1370" y="11390"/>
                  </a:lnTo>
                  <a:lnTo>
                    <a:pt x="5129" y="12560"/>
                  </a:lnTo>
                  <a:lnTo>
                    <a:pt x="7974" y="12560"/>
                  </a:lnTo>
                  <a:lnTo>
                    <a:pt x="10325" y="10731"/>
                  </a:lnTo>
                  <a:lnTo>
                    <a:pt x="12357" y="4621"/>
                  </a:lnTo>
                  <a:lnTo>
                    <a:pt x="11009" y="1154"/>
                  </a:lnTo>
                  <a:lnTo>
                    <a:pt x="7250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 descr=""/>
            <p:cNvSpPr/>
            <p:nvPr/>
          </p:nvSpPr>
          <p:spPr>
            <a:xfrm>
              <a:off x="4584368" y="264172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38" y="0"/>
                  </a:moveTo>
                  <a:lnTo>
                    <a:pt x="4381" y="0"/>
                  </a:lnTo>
                  <a:lnTo>
                    <a:pt x="2031" y="1803"/>
                  </a:lnTo>
                  <a:lnTo>
                    <a:pt x="0" y="7923"/>
                  </a:lnTo>
                  <a:lnTo>
                    <a:pt x="1371" y="11390"/>
                  </a:lnTo>
                  <a:lnTo>
                    <a:pt x="5130" y="12560"/>
                  </a:lnTo>
                  <a:lnTo>
                    <a:pt x="7988" y="12560"/>
                  </a:lnTo>
                  <a:lnTo>
                    <a:pt x="10325" y="10744"/>
                  </a:lnTo>
                  <a:lnTo>
                    <a:pt x="12357" y="4621"/>
                  </a:lnTo>
                  <a:lnTo>
                    <a:pt x="10985" y="1168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 descr=""/>
            <p:cNvSpPr/>
            <p:nvPr/>
          </p:nvSpPr>
          <p:spPr>
            <a:xfrm>
              <a:off x="4753418" y="2419272"/>
              <a:ext cx="20955" cy="17145"/>
            </a:xfrm>
            <a:custGeom>
              <a:avLst/>
              <a:gdLst/>
              <a:ahLst/>
              <a:cxnLst/>
              <a:rect l="l" t="t" r="r" b="b"/>
              <a:pathLst>
                <a:path w="20954" h="17144">
                  <a:moveTo>
                    <a:pt x="15355" y="0"/>
                  </a:moveTo>
                  <a:lnTo>
                    <a:pt x="9677" y="0"/>
                  </a:lnTo>
                  <a:lnTo>
                    <a:pt x="6070" y="1676"/>
                  </a:lnTo>
                  <a:lnTo>
                    <a:pt x="0" y="8864"/>
                  </a:lnTo>
                  <a:lnTo>
                    <a:pt x="4584" y="16955"/>
                  </a:lnTo>
                  <a:lnTo>
                    <a:pt x="11823" y="17082"/>
                  </a:lnTo>
                  <a:lnTo>
                    <a:pt x="20854" y="9105"/>
                  </a:lnTo>
                  <a:lnTo>
                    <a:pt x="17576" y="1054"/>
                  </a:lnTo>
                  <a:lnTo>
                    <a:pt x="15355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" name="object 600" descr=""/>
            <p:cNvSpPr/>
            <p:nvPr/>
          </p:nvSpPr>
          <p:spPr>
            <a:xfrm>
              <a:off x="4869915" y="2452203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566" y="0"/>
                  </a:moveTo>
                  <a:lnTo>
                    <a:pt x="7023" y="0"/>
                  </a:lnTo>
                  <a:lnTo>
                    <a:pt x="2705" y="368"/>
                  </a:lnTo>
                  <a:lnTo>
                    <a:pt x="0" y="4305"/>
                  </a:lnTo>
                  <a:lnTo>
                    <a:pt x="812" y="13055"/>
                  </a:lnTo>
                  <a:lnTo>
                    <a:pt x="3898" y="16294"/>
                  </a:lnTo>
                  <a:lnTo>
                    <a:pt x="7988" y="16268"/>
                  </a:lnTo>
                  <a:lnTo>
                    <a:pt x="11747" y="15925"/>
                  </a:lnTo>
                  <a:lnTo>
                    <a:pt x="14452" y="12001"/>
                  </a:lnTo>
                  <a:lnTo>
                    <a:pt x="13627" y="3238"/>
                  </a:lnTo>
                  <a:lnTo>
                    <a:pt x="10566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 descr=""/>
            <p:cNvSpPr/>
            <p:nvPr/>
          </p:nvSpPr>
          <p:spPr>
            <a:xfrm>
              <a:off x="4744693" y="2472778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13169" y="0"/>
                  </a:moveTo>
                  <a:lnTo>
                    <a:pt x="9575" y="0"/>
                  </a:lnTo>
                  <a:lnTo>
                    <a:pt x="8470" y="190"/>
                  </a:lnTo>
                  <a:lnTo>
                    <a:pt x="5156" y="1511"/>
                  </a:lnTo>
                  <a:lnTo>
                    <a:pt x="0" y="12598"/>
                  </a:lnTo>
                  <a:lnTo>
                    <a:pt x="5486" y="17908"/>
                  </a:lnTo>
                  <a:lnTo>
                    <a:pt x="6807" y="18389"/>
                  </a:lnTo>
                  <a:lnTo>
                    <a:pt x="12052" y="18389"/>
                  </a:lnTo>
                  <a:lnTo>
                    <a:pt x="16268" y="14541"/>
                  </a:lnTo>
                  <a:lnTo>
                    <a:pt x="19062" y="5029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 descr=""/>
            <p:cNvSpPr/>
            <p:nvPr/>
          </p:nvSpPr>
          <p:spPr>
            <a:xfrm>
              <a:off x="5119484" y="2816490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4135" y="0"/>
                  </a:moveTo>
                  <a:lnTo>
                    <a:pt x="8382" y="0"/>
                  </a:lnTo>
                  <a:lnTo>
                    <a:pt x="3797" y="3721"/>
                  </a:lnTo>
                  <a:lnTo>
                    <a:pt x="0" y="13780"/>
                  </a:lnTo>
                  <a:lnTo>
                    <a:pt x="6361" y="19876"/>
                  </a:lnTo>
                  <a:lnTo>
                    <a:pt x="11175" y="19749"/>
                  </a:lnTo>
                  <a:lnTo>
                    <a:pt x="14859" y="18592"/>
                  </a:lnTo>
                  <a:lnTo>
                    <a:pt x="21374" y="6959"/>
                  </a:lnTo>
                  <a:lnTo>
                    <a:pt x="15709" y="609"/>
                  </a:lnTo>
                  <a:lnTo>
                    <a:pt x="1413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" name="object 603" descr=""/>
            <p:cNvSpPr/>
            <p:nvPr/>
          </p:nvSpPr>
          <p:spPr>
            <a:xfrm>
              <a:off x="5285027" y="2792793"/>
              <a:ext cx="19685" cy="8890"/>
            </a:xfrm>
            <a:custGeom>
              <a:avLst/>
              <a:gdLst/>
              <a:ahLst/>
              <a:cxnLst/>
              <a:rect l="l" t="t" r="r" b="b"/>
              <a:pathLst>
                <a:path w="19685" h="8889">
                  <a:moveTo>
                    <a:pt x="15798" y="0"/>
                  </a:moveTo>
                  <a:lnTo>
                    <a:pt x="10464" y="0"/>
                  </a:lnTo>
                  <a:lnTo>
                    <a:pt x="6845" y="965"/>
                  </a:lnTo>
                  <a:lnTo>
                    <a:pt x="1917" y="4165"/>
                  </a:lnTo>
                  <a:lnTo>
                    <a:pt x="647" y="6172"/>
                  </a:lnTo>
                  <a:lnTo>
                    <a:pt x="0" y="8394"/>
                  </a:lnTo>
                  <a:lnTo>
                    <a:pt x="6375" y="5575"/>
                  </a:lnTo>
                  <a:lnTo>
                    <a:pt x="12801" y="3073"/>
                  </a:lnTo>
                  <a:lnTo>
                    <a:pt x="19265" y="913"/>
                  </a:lnTo>
                  <a:lnTo>
                    <a:pt x="17640" y="292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 descr=""/>
            <p:cNvSpPr/>
            <p:nvPr/>
          </p:nvSpPr>
          <p:spPr>
            <a:xfrm>
              <a:off x="5285027" y="2793707"/>
              <a:ext cx="19685" cy="7620"/>
            </a:xfrm>
            <a:custGeom>
              <a:avLst/>
              <a:gdLst/>
              <a:ahLst/>
              <a:cxnLst/>
              <a:rect l="l" t="t" r="r" b="b"/>
              <a:pathLst>
                <a:path w="19685" h="7619">
                  <a:moveTo>
                    <a:pt x="19290" y="11"/>
                  </a:moveTo>
                  <a:lnTo>
                    <a:pt x="12852" y="2159"/>
                  </a:lnTo>
                  <a:lnTo>
                    <a:pt x="6419" y="4660"/>
                  </a:lnTo>
                  <a:lnTo>
                    <a:pt x="0" y="7494"/>
                  </a:lnTo>
                  <a:lnTo>
                    <a:pt x="6346" y="4673"/>
                  </a:lnTo>
                  <a:lnTo>
                    <a:pt x="12768" y="2171"/>
                  </a:lnTo>
                  <a:lnTo>
                    <a:pt x="1927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 descr=""/>
            <p:cNvSpPr/>
            <p:nvPr/>
          </p:nvSpPr>
          <p:spPr>
            <a:xfrm>
              <a:off x="5283327" y="2793720"/>
              <a:ext cx="79375" cy="34925"/>
            </a:xfrm>
            <a:custGeom>
              <a:avLst/>
              <a:gdLst/>
              <a:ahLst/>
              <a:cxnLst/>
              <a:rect l="l" t="t" r="r" b="b"/>
              <a:pathLst>
                <a:path w="79375" h="34925">
                  <a:moveTo>
                    <a:pt x="27559" y="15265"/>
                  </a:moveTo>
                  <a:lnTo>
                    <a:pt x="26454" y="3543"/>
                  </a:lnTo>
                  <a:lnTo>
                    <a:pt x="24130" y="1193"/>
                  </a:lnTo>
                  <a:lnTo>
                    <a:pt x="20980" y="0"/>
                  </a:lnTo>
                  <a:lnTo>
                    <a:pt x="14503" y="2171"/>
                  </a:lnTo>
                  <a:lnTo>
                    <a:pt x="8077" y="4673"/>
                  </a:lnTo>
                  <a:lnTo>
                    <a:pt x="1676" y="7493"/>
                  </a:lnTo>
                  <a:lnTo>
                    <a:pt x="0" y="13335"/>
                  </a:lnTo>
                  <a:lnTo>
                    <a:pt x="2590" y="20701"/>
                  </a:lnTo>
                  <a:lnTo>
                    <a:pt x="7251" y="22174"/>
                  </a:lnTo>
                  <a:lnTo>
                    <a:pt x="14173" y="22174"/>
                  </a:lnTo>
                  <a:lnTo>
                    <a:pt x="27559" y="15265"/>
                  </a:lnTo>
                  <a:close/>
                </a:path>
                <a:path w="79375" h="34925">
                  <a:moveTo>
                    <a:pt x="79349" y="29743"/>
                  </a:moveTo>
                  <a:lnTo>
                    <a:pt x="77978" y="20256"/>
                  </a:lnTo>
                  <a:lnTo>
                    <a:pt x="74574" y="16903"/>
                  </a:lnTo>
                  <a:lnTo>
                    <a:pt x="70789" y="16903"/>
                  </a:lnTo>
                  <a:lnTo>
                    <a:pt x="65747" y="17564"/>
                  </a:lnTo>
                  <a:lnTo>
                    <a:pt x="62966" y="22034"/>
                  </a:lnTo>
                  <a:lnTo>
                    <a:pt x="64338" y="31534"/>
                  </a:lnTo>
                  <a:lnTo>
                    <a:pt x="67754" y="34874"/>
                  </a:lnTo>
                  <a:lnTo>
                    <a:pt x="72440" y="34810"/>
                  </a:lnTo>
                  <a:lnTo>
                    <a:pt x="76581" y="34213"/>
                  </a:lnTo>
                  <a:lnTo>
                    <a:pt x="79349" y="2974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" name="object 606" descr=""/>
            <p:cNvSpPr/>
            <p:nvPr/>
          </p:nvSpPr>
          <p:spPr>
            <a:xfrm>
              <a:off x="5234265" y="2726347"/>
              <a:ext cx="26034" cy="22860"/>
            </a:xfrm>
            <a:custGeom>
              <a:avLst/>
              <a:gdLst/>
              <a:ahLst/>
              <a:cxnLst/>
              <a:rect l="l" t="t" r="r" b="b"/>
              <a:pathLst>
                <a:path w="26035" h="22860">
                  <a:moveTo>
                    <a:pt x="14541" y="0"/>
                  </a:moveTo>
                  <a:lnTo>
                    <a:pt x="11366" y="1168"/>
                  </a:lnTo>
                  <a:lnTo>
                    <a:pt x="6475" y="4329"/>
                  </a:lnTo>
                  <a:lnTo>
                    <a:pt x="0" y="13157"/>
                  </a:lnTo>
                  <a:lnTo>
                    <a:pt x="4521" y="21258"/>
                  </a:lnTo>
                  <a:lnTo>
                    <a:pt x="6921" y="22339"/>
                  </a:lnTo>
                  <a:lnTo>
                    <a:pt x="13906" y="22339"/>
                  </a:lnTo>
                  <a:lnTo>
                    <a:pt x="18883" y="19494"/>
                  </a:lnTo>
                  <a:lnTo>
                    <a:pt x="25576" y="9296"/>
                  </a:lnTo>
                  <a:lnTo>
                    <a:pt x="19037" y="126"/>
                  </a:lnTo>
                  <a:lnTo>
                    <a:pt x="1454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 descr=""/>
            <p:cNvSpPr/>
            <p:nvPr/>
          </p:nvSpPr>
          <p:spPr>
            <a:xfrm>
              <a:off x="5245633" y="272634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173" y="0"/>
                  </a:moveTo>
                  <a:lnTo>
                    <a:pt x="2018" y="76"/>
                  </a:lnTo>
                  <a:lnTo>
                    <a:pt x="1040" y="495"/>
                  </a:lnTo>
                  <a:lnTo>
                    <a:pt x="0" y="1168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" name="object 608" descr=""/>
            <p:cNvSpPr/>
            <p:nvPr/>
          </p:nvSpPr>
          <p:spPr>
            <a:xfrm>
              <a:off x="5208446" y="2788334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89">
                  <a:moveTo>
                    <a:pt x="9931" y="0"/>
                  </a:moveTo>
                  <a:lnTo>
                    <a:pt x="8509" y="635"/>
                  </a:lnTo>
                  <a:lnTo>
                    <a:pt x="7137" y="1676"/>
                  </a:lnTo>
                  <a:lnTo>
                    <a:pt x="1727" y="7543"/>
                  </a:lnTo>
                  <a:lnTo>
                    <a:pt x="0" y="13639"/>
                  </a:lnTo>
                  <a:lnTo>
                    <a:pt x="6946" y="20054"/>
                  </a:lnTo>
                  <a:lnTo>
                    <a:pt x="9905" y="21159"/>
                  </a:lnTo>
                  <a:lnTo>
                    <a:pt x="15647" y="21159"/>
                  </a:lnTo>
                  <a:lnTo>
                    <a:pt x="18441" y="20067"/>
                  </a:lnTo>
                  <a:lnTo>
                    <a:pt x="23445" y="14644"/>
                  </a:lnTo>
                  <a:lnTo>
                    <a:pt x="24055" y="10083"/>
                  </a:lnTo>
                  <a:lnTo>
                    <a:pt x="22440" y="6184"/>
                  </a:lnTo>
                  <a:lnTo>
                    <a:pt x="14147" y="1904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" name="object 609" descr=""/>
            <p:cNvSpPr/>
            <p:nvPr/>
          </p:nvSpPr>
          <p:spPr>
            <a:xfrm>
              <a:off x="5218379" y="2787599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5396" y="0"/>
                  </a:moveTo>
                  <a:lnTo>
                    <a:pt x="2184" y="0"/>
                  </a:lnTo>
                  <a:lnTo>
                    <a:pt x="0" y="735"/>
                  </a:lnTo>
                  <a:lnTo>
                    <a:pt x="8380" y="4710"/>
                  </a:lnTo>
                  <a:lnTo>
                    <a:pt x="12508" y="6920"/>
                  </a:lnTo>
                  <a:lnTo>
                    <a:pt x="11873" y="5410"/>
                  </a:lnTo>
                  <a:lnTo>
                    <a:pt x="10909" y="3986"/>
                  </a:lnTo>
                  <a:lnTo>
                    <a:pt x="7531" y="888"/>
                  </a:lnTo>
                  <a:lnTo>
                    <a:pt x="5396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" name="object 610" descr=""/>
            <p:cNvSpPr/>
            <p:nvPr/>
          </p:nvSpPr>
          <p:spPr>
            <a:xfrm>
              <a:off x="5283084" y="2709113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5" h="14605">
                  <a:moveTo>
                    <a:pt x="9042" y="0"/>
                  </a:moveTo>
                  <a:lnTo>
                    <a:pt x="6083" y="0"/>
                  </a:lnTo>
                  <a:lnTo>
                    <a:pt x="2159" y="519"/>
                  </a:lnTo>
                  <a:lnTo>
                    <a:pt x="0" y="4011"/>
                  </a:lnTo>
                  <a:lnTo>
                    <a:pt x="1066" y="11416"/>
                  </a:lnTo>
                  <a:lnTo>
                    <a:pt x="3733" y="14032"/>
                  </a:lnTo>
                  <a:lnTo>
                    <a:pt x="7391" y="13994"/>
                  </a:lnTo>
                  <a:lnTo>
                    <a:pt x="10617" y="13510"/>
                  </a:lnTo>
                  <a:lnTo>
                    <a:pt x="12776" y="10019"/>
                  </a:lnTo>
                  <a:lnTo>
                    <a:pt x="11709" y="2602"/>
                  </a:lnTo>
                  <a:lnTo>
                    <a:pt x="904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" name="object 611" descr=""/>
            <p:cNvSpPr/>
            <p:nvPr/>
          </p:nvSpPr>
          <p:spPr>
            <a:xfrm>
              <a:off x="5326240" y="2772929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16191" y="0"/>
                  </a:moveTo>
                  <a:lnTo>
                    <a:pt x="6069" y="1460"/>
                  </a:lnTo>
                  <a:lnTo>
                    <a:pt x="1014" y="2476"/>
                  </a:lnTo>
                  <a:lnTo>
                    <a:pt x="0" y="6300"/>
                  </a:lnTo>
                  <a:lnTo>
                    <a:pt x="38" y="10402"/>
                  </a:lnTo>
                  <a:lnTo>
                    <a:pt x="3213" y="13183"/>
                  </a:lnTo>
                  <a:lnTo>
                    <a:pt x="4761" y="13831"/>
                  </a:lnTo>
                  <a:lnTo>
                    <a:pt x="10565" y="12853"/>
                  </a:lnTo>
                  <a:lnTo>
                    <a:pt x="13422" y="11164"/>
                  </a:lnTo>
                  <a:lnTo>
                    <a:pt x="15848" y="7951"/>
                  </a:lnTo>
                  <a:lnTo>
                    <a:pt x="17056" y="2971"/>
                  </a:lnTo>
                  <a:lnTo>
                    <a:pt x="16813" y="1409"/>
                  </a:lnTo>
                  <a:lnTo>
                    <a:pt x="1619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" name="object 612" descr=""/>
            <p:cNvSpPr/>
            <p:nvPr/>
          </p:nvSpPr>
          <p:spPr>
            <a:xfrm>
              <a:off x="5331028" y="2785783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5777" y="0"/>
                  </a:moveTo>
                  <a:lnTo>
                    <a:pt x="0" y="990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" name="object 613" descr=""/>
            <p:cNvSpPr/>
            <p:nvPr/>
          </p:nvSpPr>
          <p:spPr>
            <a:xfrm>
              <a:off x="5327256" y="2766656"/>
              <a:ext cx="15240" cy="20955"/>
            </a:xfrm>
            <a:custGeom>
              <a:avLst/>
              <a:gdLst/>
              <a:ahLst/>
              <a:cxnLst/>
              <a:rect l="l" t="t" r="r" b="b"/>
              <a:pathLst>
                <a:path w="15239" h="20955">
                  <a:moveTo>
                    <a:pt x="9525" y="19138"/>
                  </a:moveTo>
                  <a:lnTo>
                    <a:pt x="3771" y="20116"/>
                  </a:lnTo>
                  <a:lnTo>
                    <a:pt x="4876" y="20345"/>
                  </a:lnTo>
                  <a:lnTo>
                    <a:pt x="6819" y="20345"/>
                  </a:lnTo>
                  <a:lnTo>
                    <a:pt x="8204" y="19900"/>
                  </a:lnTo>
                  <a:lnTo>
                    <a:pt x="9525" y="19138"/>
                  </a:lnTo>
                  <a:close/>
                </a:path>
                <a:path w="15239" h="20955">
                  <a:moveTo>
                    <a:pt x="15176" y="6273"/>
                  </a:moveTo>
                  <a:lnTo>
                    <a:pt x="13576" y="2654"/>
                  </a:lnTo>
                  <a:lnTo>
                    <a:pt x="9398" y="0"/>
                  </a:lnTo>
                  <a:lnTo>
                    <a:pt x="6515" y="0"/>
                  </a:lnTo>
                  <a:lnTo>
                    <a:pt x="5080" y="279"/>
                  </a:lnTo>
                  <a:lnTo>
                    <a:pt x="3263" y="1117"/>
                  </a:lnTo>
                  <a:lnTo>
                    <a:pt x="1054" y="4775"/>
                  </a:lnTo>
                  <a:lnTo>
                    <a:pt x="0" y="8763"/>
                  </a:lnTo>
                  <a:lnTo>
                    <a:pt x="10109" y="6908"/>
                  </a:lnTo>
                  <a:lnTo>
                    <a:pt x="15176" y="627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" name="object 614" descr=""/>
            <p:cNvSpPr/>
            <p:nvPr/>
          </p:nvSpPr>
          <p:spPr>
            <a:xfrm>
              <a:off x="5284457" y="2623996"/>
              <a:ext cx="10160" cy="14604"/>
            </a:xfrm>
            <a:custGeom>
              <a:avLst/>
              <a:gdLst/>
              <a:ahLst/>
              <a:cxnLst/>
              <a:rect l="l" t="t" r="r" b="b"/>
              <a:pathLst>
                <a:path w="10160" h="14605">
                  <a:moveTo>
                    <a:pt x="7580" y="0"/>
                  </a:moveTo>
                  <a:lnTo>
                    <a:pt x="6096" y="0"/>
                  </a:lnTo>
                  <a:lnTo>
                    <a:pt x="2159" y="520"/>
                  </a:lnTo>
                  <a:lnTo>
                    <a:pt x="0" y="4024"/>
                  </a:lnTo>
                  <a:lnTo>
                    <a:pt x="1065" y="11417"/>
                  </a:lnTo>
                  <a:lnTo>
                    <a:pt x="3721" y="14032"/>
                  </a:lnTo>
                  <a:lnTo>
                    <a:pt x="7948" y="13892"/>
                  </a:lnTo>
                  <a:lnTo>
                    <a:pt x="8952" y="13486"/>
                  </a:lnTo>
                  <a:lnTo>
                    <a:pt x="10095" y="1790"/>
                  </a:lnTo>
                  <a:lnTo>
                    <a:pt x="9003" y="673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" name="object 615" descr=""/>
            <p:cNvSpPr/>
            <p:nvPr/>
          </p:nvSpPr>
          <p:spPr>
            <a:xfrm>
              <a:off x="5185791" y="2625788"/>
              <a:ext cx="111760" cy="73660"/>
            </a:xfrm>
            <a:custGeom>
              <a:avLst/>
              <a:gdLst/>
              <a:ahLst/>
              <a:cxnLst/>
              <a:rect l="l" t="t" r="r" b="b"/>
              <a:pathLst>
                <a:path w="111760" h="73660">
                  <a:moveTo>
                    <a:pt x="24777" y="60883"/>
                  </a:moveTo>
                  <a:lnTo>
                    <a:pt x="18376" y="50177"/>
                  </a:lnTo>
                  <a:lnTo>
                    <a:pt x="13589" y="50101"/>
                  </a:lnTo>
                  <a:lnTo>
                    <a:pt x="8991" y="51943"/>
                  </a:lnTo>
                  <a:lnTo>
                    <a:pt x="3784" y="56553"/>
                  </a:lnTo>
                  <a:lnTo>
                    <a:pt x="88" y="62560"/>
                  </a:lnTo>
                  <a:lnTo>
                    <a:pt x="0" y="68580"/>
                  </a:lnTo>
                  <a:lnTo>
                    <a:pt x="1397" y="71793"/>
                  </a:lnTo>
                  <a:lnTo>
                    <a:pt x="4305" y="73152"/>
                  </a:lnTo>
                  <a:lnTo>
                    <a:pt x="11874" y="73152"/>
                  </a:lnTo>
                  <a:lnTo>
                    <a:pt x="16789" y="70789"/>
                  </a:lnTo>
                  <a:lnTo>
                    <a:pt x="24777" y="60883"/>
                  </a:lnTo>
                  <a:close/>
                </a:path>
                <a:path w="111760" h="73660">
                  <a:moveTo>
                    <a:pt x="111328" y="7569"/>
                  </a:moveTo>
                  <a:lnTo>
                    <a:pt x="110617" y="2628"/>
                  </a:lnTo>
                  <a:lnTo>
                    <a:pt x="109842" y="1092"/>
                  </a:lnTo>
                  <a:lnTo>
                    <a:pt x="108762" y="0"/>
                  </a:lnTo>
                  <a:lnTo>
                    <a:pt x="107619" y="11684"/>
                  </a:lnTo>
                  <a:lnTo>
                    <a:pt x="109931" y="10502"/>
                  </a:lnTo>
                  <a:lnTo>
                    <a:pt x="111328" y="756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 descr=""/>
            <p:cNvSpPr/>
            <p:nvPr/>
          </p:nvSpPr>
          <p:spPr>
            <a:xfrm>
              <a:off x="5310796" y="2642665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60" h="20319">
                  <a:moveTo>
                    <a:pt x="14681" y="0"/>
                  </a:moveTo>
                  <a:lnTo>
                    <a:pt x="10438" y="0"/>
                  </a:lnTo>
                  <a:lnTo>
                    <a:pt x="8266" y="990"/>
                  </a:lnTo>
                  <a:lnTo>
                    <a:pt x="2119" y="6478"/>
                  </a:lnTo>
                  <a:lnTo>
                    <a:pt x="0" y="11799"/>
                  </a:lnTo>
                  <a:lnTo>
                    <a:pt x="5942" y="18479"/>
                  </a:lnTo>
                  <a:lnTo>
                    <a:pt x="8928" y="19762"/>
                  </a:lnTo>
                  <a:lnTo>
                    <a:pt x="14108" y="19762"/>
                  </a:lnTo>
                  <a:lnTo>
                    <a:pt x="16318" y="19011"/>
                  </a:lnTo>
                  <a:lnTo>
                    <a:pt x="22185" y="13779"/>
                  </a:lnTo>
                  <a:lnTo>
                    <a:pt x="22439" y="7365"/>
                  </a:lnTo>
                  <a:lnTo>
                    <a:pt x="16751" y="977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" name="object 617" descr=""/>
            <p:cNvSpPr/>
            <p:nvPr/>
          </p:nvSpPr>
          <p:spPr>
            <a:xfrm>
              <a:off x="5327572" y="272357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07" y="0"/>
                  </a:lnTo>
                  <a:lnTo>
                    <a:pt x="2247" y="138"/>
                  </a:lnTo>
                  <a:lnTo>
                    <a:pt x="0" y="3084"/>
                  </a:lnTo>
                  <a:lnTo>
                    <a:pt x="292" y="10044"/>
                  </a:lnTo>
                  <a:lnTo>
                    <a:pt x="2705" y="12724"/>
                  </a:lnTo>
                  <a:lnTo>
                    <a:pt x="8713" y="12597"/>
                  </a:lnTo>
                  <a:lnTo>
                    <a:pt x="10972" y="9651"/>
                  </a:lnTo>
                  <a:lnTo>
                    <a:pt x="10668" y="2691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" name="object 618" descr=""/>
            <p:cNvSpPr/>
            <p:nvPr/>
          </p:nvSpPr>
          <p:spPr>
            <a:xfrm>
              <a:off x="5131168" y="2716033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39" h="6350">
                  <a:moveTo>
                    <a:pt x="0" y="0"/>
                  </a:moveTo>
                  <a:lnTo>
                    <a:pt x="1332" y="3733"/>
                  </a:lnTo>
                  <a:lnTo>
                    <a:pt x="4329" y="6311"/>
                  </a:lnTo>
                  <a:lnTo>
                    <a:pt x="11188" y="6159"/>
                  </a:lnTo>
                  <a:lnTo>
                    <a:pt x="13792" y="3937"/>
                  </a:lnTo>
                  <a:lnTo>
                    <a:pt x="15125" y="762"/>
                  </a:lnTo>
                  <a:lnTo>
                    <a:pt x="5383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 descr=""/>
            <p:cNvSpPr/>
            <p:nvPr/>
          </p:nvSpPr>
          <p:spPr>
            <a:xfrm>
              <a:off x="5130329" y="2704719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5" h="12700">
                  <a:moveTo>
                    <a:pt x="2246" y="0"/>
                  </a:moveTo>
                  <a:lnTo>
                    <a:pt x="824" y="1968"/>
                  </a:lnTo>
                  <a:lnTo>
                    <a:pt x="0" y="4635"/>
                  </a:lnTo>
                  <a:lnTo>
                    <a:pt x="165" y="8863"/>
                  </a:lnTo>
                  <a:lnTo>
                    <a:pt x="838" y="11328"/>
                  </a:lnTo>
                  <a:lnTo>
                    <a:pt x="11238" y="11671"/>
                  </a:lnTo>
                  <a:lnTo>
                    <a:pt x="15975" y="12076"/>
                  </a:lnTo>
                  <a:lnTo>
                    <a:pt x="16648" y="10490"/>
                  </a:lnTo>
                  <a:lnTo>
                    <a:pt x="16991" y="8647"/>
                  </a:lnTo>
                  <a:lnTo>
                    <a:pt x="16826" y="4532"/>
                  </a:lnTo>
                  <a:lnTo>
                    <a:pt x="16229" y="2551"/>
                  </a:lnTo>
                  <a:lnTo>
                    <a:pt x="15264" y="927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 descr=""/>
            <p:cNvSpPr/>
            <p:nvPr/>
          </p:nvSpPr>
          <p:spPr>
            <a:xfrm>
              <a:off x="5132589" y="2701301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4">
                  <a:moveTo>
                    <a:pt x="8953" y="0"/>
                  </a:moveTo>
                  <a:lnTo>
                    <a:pt x="5842" y="12"/>
                  </a:lnTo>
                  <a:lnTo>
                    <a:pt x="3505" y="114"/>
                  </a:lnTo>
                  <a:lnTo>
                    <a:pt x="1435" y="1409"/>
                  </a:lnTo>
                  <a:lnTo>
                    <a:pt x="0" y="3417"/>
                  </a:lnTo>
                  <a:lnTo>
                    <a:pt x="13017" y="4344"/>
                  </a:lnTo>
                  <a:lnTo>
                    <a:pt x="11455" y="1701"/>
                  </a:lnTo>
                  <a:lnTo>
                    <a:pt x="8953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 descr=""/>
            <p:cNvSpPr/>
            <p:nvPr/>
          </p:nvSpPr>
          <p:spPr>
            <a:xfrm>
              <a:off x="5154141" y="2775634"/>
              <a:ext cx="17145" cy="8255"/>
            </a:xfrm>
            <a:custGeom>
              <a:avLst/>
              <a:gdLst/>
              <a:ahLst/>
              <a:cxnLst/>
              <a:rect l="l" t="t" r="r" b="b"/>
              <a:pathLst>
                <a:path w="17145" h="8255">
                  <a:moveTo>
                    <a:pt x="9499" y="0"/>
                  </a:moveTo>
                  <a:lnTo>
                    <a:pt x="3187" y="126"/>
                  </a:lnTo>
                  <a:lnTo>
                    <a:pt x="0" y="406"/>
                  </a:lnTo>
                  <a:lnTo>
                    <a:pt x="1231" y="4699"/>
                  </a:lnTo>
                  <a:lnTo>
                    <a:pt x="4533" y="7734"/>
                  </a:lnTo>
                  <a:lnTo>
                    <a:pt x="12420" y="7543"/>
                  </a:lnTo>
                  <a:lnTo>
                    <a:pt x="15494" y="4432"/>
                  </a:lnTo>
                  <a:lnTo>
                    <a:pt x="16573" y="228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 descr=""/>
            <p:cNvSpPr/>
            <p:nvPr/>
          </p:nvSpPr>
          <p:spPr>
            <a:xfrm>
              <a:off x="5153493" y="2764231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655" y="0"/>
                  </a:moveTo>
                  <a:lnTo>
                    <a:pt x="2971" y="0"/>
                  </a:lnTo>
                  <a:lnTo>
                    <a:pt x="1104" y="2095"/>
                  </a:lnTo>
                  <a:lnTo>
                    <a:pt x="0" y="5194"/>
                  </a:lnTo>
                  <a:lnTo>
                    <a:pt x="355" y="10794"/>
                  </a:lnTo>
                  <a:lnTo>
                    <a:pt x="647" y="11811"/>
                  </a:lnTo>
                  <a:lnTo>
                    <a:pt x="7010" y="11404"/>
                  </a:lnTo>
                  <a:lnTo>
                    <a:pt x="17233" y="11633"/>
                  </a:lnTo>
                  <a:lnTo>
                    <a:pt x="17692" y="9105"/>
                  </a:lnTo>
                  <a:lnTo>
                    <a:pt x="17514" y="4659"/>
                  </a:lnTo>
                  <a:lnTo>
                    <a:pt x="16384" y="1916"/>
                  </a:lnTo>
                  <a:lnTo>
                    <a:pt x="14655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 descr=""/>
            <p:cNvSpPr/>
            <p:nvPr/>
          </p:nvSpPr>
          <p:spPr>
            <a:xfrm>
              <a:off x="5156465" y="2761424"/>
              <a:ext cx="12065" cy="3175"/>
            </a:xfrm>
            <a:custGeom>
              <a:avLst/>
              <a:gdLst/>
              <a:ahLst/>
              <a:cxnLst/>
              <a:rect l="l" t="t" r="r" b="b"/>
              <a:pathLst>
                <a:path w="12064" h="3175">
                  <a:moveTo>
                    <a:pt x="8064" y="0"/>
                  </a:moveTo>
                  <a:lnTo>
                    <a:pt x="5600" y="0"/>
                  </a:lnTo>
                  <a:lnTo>
                    <a:pt x="3365" y="113"/>
                  </a:lnTo>
                  <a:lnTo>
                    <a:pt x="1447" y="1154"/>
                  </a:lnTo>
                  <a:lnTo>
                    <a:pt x="0" y="2805"/>
                  </a:lnTo>
                  <a:lnTo>
                    <a:pt x="11696" y="2805"/>
                  </a:lnTo>
                  <a:lnTo>
                    <a:pt x="10121" y="1052"/>
                  </a:lnTo>
                  <a:lnTo>
                    <a:pt x="806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 descr=""/>
            <p:cNvSpPr/>
            <p:nvPr/>
          </p:nvSpPr>
          <p:spPr>
            <a:xfrm>
              <a:off x="5296513" y="2558440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0" y="0"/>
                  </a:moveTo>
                  <a:lnTo>
                    <a:pt x="9304" y="0"/>
                  </a:lnTo>
                  <a:lnTo>
                    <a:pt x="3439" y="2486"/>
                  </a:lnTo>
                  <a:lnTo>
                    <a:pt x="359" y="8228"/>
                  </a:lnTo>
                  <a:lnTo>
                    <a:pt x="0" y="15474"/>
                  </a:lnTo>
                  <a:lnTo>
                    <a:pt x="2293" y="22478"/>
                  </a:lnTo>
                  <a:lnTo>
                    <a:pt x="4541" y="26415"/>
                  </a:lnTo>
                  <a:lnTo>
                    <a:pt x="8961" y="27964"/>
                  </a:lnTo>
                  <a:lnTo>
                    <a:pt x="18105" y="27964"/>
                  </a:lnTo>
                  <a:lnTo>
                    <a:pt x="22804" y="25957"/>
                  </a:lnTo>
                  <a:lnTo>
                    <a:pt x="23935" y="23163"/>
                  </a:lnTo>
                  <a:lnTo>
                    <a:pt x="23928" y="17341"/>
                  </a:lnTo>
                  <a:lnTo>
                    <a:pt x="21130" y="9624"/>
                  </a:lnTo>
                  <a:lnTo>
                    <a:pt x="16142" y="2884"/>
                  </a:lnTo>
                  <a:lnTo>
                    <a:pt x="957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 descr=""/>
            <p:cNvSpPr/>
            <p:nvPr/>
          </p:nvSpPr>
          <p:spPr>
            <a:xfrm>
              <a:off x="5140655" y="2513037"/>
              <a:ext cx="125095" cy="153670"/>
            </a:xfrm>
            <a:custGeom>
              <a:avLst/>
              <a:gdLst/>
              <a:ahLst/>
              <a:cxnLst/>
              <a:rect l="l" t="t" r="r" b="b"/>
              <a:pathLst>
                <a:path w="125095" h="153669">
                  <a:moveTo>
                    <a:pt x="21882" y="146913"/>
                  </a:moveTo>
                  <a:lnTo>
                    <a:pt x="20688" y="141058"/>
                  </a:lnTo>
                  <a:lnTo>
                    <a:pt x="14135" y="135839"/>
                  </a:lnTo>
                  <a:lnTo>
                    <a:pt x="11633" y="135001"/>
                  </a:lnTo>
                  <a:lnTo>
                    <a:pt x="6769" y="135001"/>
                  </a:lnTo>
                  <a:lnTo>
                    <a:pt x="4470" y="135966"/>
                  </a:lnTo>
                  <a:lnTo>
                    <a:pt x="0" y="141566"/>
                  </a:lnTo>
                  <a:lnTo>
                    <a:pt x="1181" y="147434"/>
                  </a:lnTo>
                  <a:lnTo>
                    <a:pt x="7747" y="152641"/>
                  </a:lnTo>
                  <a:lnTo>
                    <a:pt x="10236" y="153479"/>
                  </a:lnTo>
                  <a:lnTo>
                    <a:pt x="15100" y="153479"/>
                  </a:lnTo>
                  <a:lnTo>
                    <a:pt x="17424" y="152514"/>
                  </a:lnTo>
                  <a:lnTo>
                    <a:pt x="21882" y="146913"/>
                  </a:lnTo>
                  <a:close/>
                </a:path>
                <a:path w="125095" h="153669">
                  <a:moveTo>
                    <a:pt x="47078" y="117817"/>
                  </a:moveTo>
                  <a:lnTo>
                    <a:pt x="46101" y="113055"/>
                  </a:lnTo>
                  <a:lnTo>
                    <a:pt x="40767" y="108813"/>
                  </a:lnTo>
                  <a:lnTo>
                    <a:pt x="38735" y="108127"/>
                  </a:lnTo>
                  <a:lnTo>
                    <a:pt x="34798" y="108127"/>
                  </a:lnTo>
                  <a:lnTo>
                    <a:pt x="32893" y="108915"/>
                  </a:lnTo>
                  <a:lnTo>
                    <a:pt x="29260" y="113487"/>
                  </a:lnTo>
                  <a:lnTo>
                    <a:pt x="30226" y="118249"/>
                  </a:lnTo>
                  <a:lnTo>
                    <a:pt x="35585" y="122478"/>
                  </a:lnTo>
                  <a:lnTo>
                    <a:pt x="37592" y="123164"/>
                  </a:lnTo>
                  <a:lnTo>
                    <a:pt x="41554" y="123164"/>
                  </a:lnTo>
                  <a:lnTo>
                    <a:pt x="43434" y="122377"/>
                  </a:lnTo>
                  <a:lnTo>
                    <a:pt x="47078" y="117817"/>
                  </a:lnTo>
                  <a:close/>
                </a:path>
                <a:path w="125095" h="153669">
                  <a:moveTo>
                    <a:pt x="72809" y="91224"/>
                  </a:moveTo>
                  <a:lnTo>
                    <a:pt x="67183" y="76581"/>
                  </a:lnTo>
                  <a:lnTo>
                    <a:pt x="59143" y="76581"/>
                  </a:lnTo>
                  <a:lnTo>
                    <a:pt x="51231" y="76873"/>
                  </a:lnTo>
                  <a:lnTo>
                    <a:pt x="49530" y="88061"/>
                  </a:lnTo>
                  <a:lnTo>
                    <a:pt x="55283" y="98120"/>
                  </a:lnTo>
                  <a:lnTo>
                    <a:pt x="58877" y="99390"/>
                  </a:lnTo>
                  <a:lnTo>
                    <a:pt x="66332" y="99390"/>
                  </a:lnTo>
                  <a:lnTo>
                    <a:pt x="70154" y="97751"/>
                  </a:lnTo>
                  <a:lnTo>
                    <a:pt x="72809" y="91224"/>
                  </a:lnTo>
                  <a:close/>
                </a:path>
                <a:path w="125095" h="153669">
                  <a:moveTo>
                    <a:pt x="124701" y="12395"/>
                  </a:moveTo>
                  <a:lnTo>
                    <a:pt x="123444" y="6311"/>
                  </a:lnTo>
                  <a:lnTo>
                    <a:pt x="116624" y="876"/>
                  </a:lnTo>
                  <a:lnTo>
                    <a:pt x="114007" y="0"/>
                  </a:lnTo>
                  <a:lnTo>
                    <a:pt x="108966" y="0"/>
                  </a:lnTo>
                  <a:lnTo>
                    <a:pt x="106540" y="1003"/>
                  </a:lnTo>
                  <a:lnTo>
                    <a:pt x="101892" y="6845"/>
                  </a:lnTo>
                  <a:lnTo>
                    <a:pt x="103124" y="12941"/>
                  </a:lnTo>
                  <a:lnTo>
                    <a:pt x="109969" y="18376"/>
                  </a:lnTo>
                  <a:lnTo>
                    <a:pt x="112560" y="19253"/>
                  </a:lnTo>
                  <a:lnTo>
                    <a:pt x="117627" y="19253"/>
                  </a:lnTo>
                  <a:lnTo>
                    <a:pt x="120053" y="18249"/>
                  </a:lnTo>
                  <a:lnTo>
                    <a:pt x="124701" y="12395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" name="object 626" descr=""/>
            <p:cNvSpPr/>
            <p:nvPr/>
          </p:nvSpPr>
          <p:spPr>
            <a:xfrm>
              <a:off x="5425400" y="2874962"/>
              <a:ext cx="15875" cy="14604"/>
            </a:xfrm>
            <a:custGeom>
              <a:avLst/>
              <a:gdLst/>
              <a:ahLst/>
              <a:cxnLst/>
              <a:rect l="l" t="t" r="r" b="b"/>
              <a:pathLst>
                <a:path w="15875" h="14605">
                  <a:moveTo>
                    <a:pt x="11798" y="0"/>
                  </a:moveTo>
                  <a:lnTo>
                    <a:pt x="8204" y="4939"/>
                  </a:lnTo>
                  <a:lnTo>
                    <a:pt x="4254" y="9206"/>
                  </a:lnTo>
                  <a:lnTo>
                    <a:pt x="0" y="12672"/>
                  </a:lnTo>
                  <a:lnTo>
                    <a:pt x="1484" y="13764"/>
                  </a:lnTo>
                  <a:lnTo>
                    <a:pt x="3276" y="14222"/>
                  </a:lnTo>
                  <a:lnTo>
                    <a:pt x="9969" y="14222"/>
                  </a:lnTo>
                  <a:lnTo>
                    <a:pt x="15073" y="10894"/>
                  </a:lnTo>
                  <a:lnTo>
                    <a:pt x="15581" y="6031"/>
                  </a:lnTo>
                  <a:lnTo>
                    <a:pt x="14109" y="2881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" name="object 627" descr=""/>
            <p:cNvSpPr/>
            <p:nvPr/>
          </p:nvSpPr>
          <p:spPr>
            <a:xfrm>
              <a:off x="5359057" y="2857499"/>
              <a:ext cx="78740" cy="30480"/>
            </a:xfrm>
            <a:custGeom>
              <a:avLst/>
              <a:gdLst/>
              <a:ahLst/>
              <a:cxnLst/>
              <a:rect l="l" t="t" r="r" b="b"/>
              <a:pathLst>
                <a:path w="78739" h="30480">
                  <a:moveTo>
                    <a:pt x="17373" y="4965"/>
                  </a:moveTo>
                  <a:lnTo>
                    <a:pt x="13665" y="698"/>
                  </a:lnTo>
                  <a:lnTo>
                    <a:pt x="11887" y="0"/>
                  </a:lnTo>
                  <a:lnTo>
                    <a:pt x="8039" y="0"/>
                  </a:lnTo>
                  <a:lnTo>
                    <a:pt x="5918" y="762"/>
                  </a:lnTo>
                  <a:lnTo>
                    <a:pt x="762" y="5257"/>
                  </a:lnTo>
                  <a:lnTo>
                    <a:pt x="0" y="9982"/>
                  </a:lnTo>
                  <a:lnTo>
                    <a:pt x="3708" y="14249"/>
                  </a:lnTo>
                  <a:lnTo>
                    <a:pt x="5461" y="14947"/>
                  </a:lnTo>
                  <a:lnTo>
                    <a:pt x="9334" y="14947"/>
                  </a:lnTo>
                  <a:lnTo>
                    <a:pt x="11430" y="14185"/>
                  </a:lnTo>
                  <a:lnTo>
                    <a:pt x="16611" y="9690"/>
                  </a:lnTo>
                  <a:lnTo>
                    <a:pt x="17373" y="4965"/>
                  </a:lnTo>
                  <a:close/>
                </a:path>
                <a:path w="78739" h="30480">
                  <a:moveTo>
                    <a:pt x="78143" y="17462"/>
                  </a:moveTo>
                  <a:lnTo>
                    <a:pt x="75387" y="14020"/>
                  </a:lnTo>
                  <a:lnTo>
                    <a:pt x="71475" y="10960"/>
                  </a:lnTo>
                  <a:lnTo>
                    <a:pt x="67805" y="10960"/>
                  </a:lnTo>
                  <a:lnTo>
                    <a:pt x="65900" y="11252"/>
                  </a:lnTo>
                  <a:lnTo>
                    <a:pt x="58775" y="13614"/>
                  </a:lnTo>
                  <a:lnTo>
                    <a:pt x="60159" y="24257"/>
                  </a:lnTo>
                  <a:lnTo>
                    <a:pt x="66344" y="30137"/>
                  </a:lnTo>
                  <a:lnTo>
                    <a:pt x="70599" y="26670"/>
                  </a:lnTo>
                  <a:lnTo>
                    <a:pt x="74549" y="22415"/>
                  </a:lnTo>
                  <a:lnTo>
                    <a:pt x="78143" y="17462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 descr=""/>
            <p:cNvSpPr/>
            <p:nvPr/>
          </p:nvSpPr>
          <p:spPr>
            <a:xfrm>
              <a:off x="5320919" y="2874289"/>
              <a:ext cx="107314" cy="112395"/>
            </a:xfrm>
            <a:custGeom>
              <a:avLst/>
              <a:gdLst/>
              <a:ahLst/>
              <a:cxnLst/>
              <a:rect l="l" t="t" r="r" b="b"/>
              <a:pathLst>
                <a:path w="107314" h="112394">
                  <a:moveTo>
                    <a:pt x="13538" y="3860"/>
                  </a:moveTo>
                  <a:lnTo>
                    <a:pt x="10668" y="546"/>
                  </a:lnTo>
                  <a:lnTo>
                    <a:pt x="9271" y="0"/>
                  </a:lnTo>
                  <a:lnTo>
                    <a:pt x="6261" y="0"/>
                  </a:lnTo>
                  <a:lnTo>
                    <a:pt x="4610" y="596"/>
                  </a:lnTo>
                  <a:lnTo>
                    <a:pt x="584" y="4102"/>
                  </a:lnTo>
                  <a:lnTo>
                    <a:pt x="0" y="7797"/>
                  </a:lnTo>
                  <a:lnTo>
                    <a:pt x="2895" y="11125"/>
                  </a:lnTo>
                  <a:lnTo>
                    <a:pt x="4267" y="11671"/>
                  </a:lnTo>
                  <a:lnTo>
                    <a:pt x="7277" y="11671"/>
                  </a:lnTo>
                  <a:lnTo>
                    <a:pt x="8928" y="11074"/>
                  </a:lnTo>
                  <a:lnTo>
                    <a:pt x="12954" y="7569"/>
                  </a:lnTo>
                  <a:lnTo>
                    <a:pt x="13538" y="3860"/>
                  </a:lnTo>
                  <a:close/>
                </a:path>
                <a:path w="107314" h="112394">
                  <a:moveTo>
                    <a:pt x="46647" y="54076"/>
                  </a:moveTo>
                  <a:lnTo>
                    <a:pt x="41719" y="51282"/>
                  </a:lnTo>
                  <a:lnTo>
                    <a:pt x="36779" y="51282"/>
                  </a:lnTo>
                  <a:lnTo>
                    <a:pt x="34112" y="51485"/>
                  </a:lnTo>
                  <a:lnTo>
                    <a:pt x="27152" y="53924"/>
                  </a:lnTo>
                  <a:lnTo>
                    <a:pt x="26987" y="63271"/>
                  </a:lnTo>
                  <a:lnTo>
                    <a:pt x="30683" y="65646"/>
                  </a:lnTo>
                  <a:lnTo>
                    <a:pt x="33274" y="65862"/>
                  </a:lnTo>
                  <a:lnTo>
                    <a:pt x="37973" y="65862"/>
                  </a:lnTo>
                  <a:lnTo>
                    <a:pt x="45288" y="63449"/>
                  </a:lnTo>
                  <a:lnTo>
                    <a:pt x="46647" y="54076"/>
                  </a:lnTo>
                  <a:close/>
                </a:path>
                <a:path w="107314" h="112394">
                  <a:moveTo>
                    <a:pt x="107289" y="99822"/>
                  </a:moveTo>
                  <a:lnTo>
                    <a:pt x="103860" y="94310"/>
                  </a:lnTo>
                  <a:lnTo>
                    <a:pt x="96774" y="93230"/>
                  </a:lnTo>
                  <a:lnTo>
                    <a:pt x="91986" y="93230"/>
                  </a:lnTo>
                  <a:lnTo>
                    <a:pt x="87706" y="96824"/>
                  </a:lnTo>
                  <a:lnTo>
                    <a:pt x="85852" y="107543"/>
                  </a:lnTo>
                  <a:lnTo>
                    <a:pt x="88925" y="110909"/>
                  </a:lnTo>
                  <a:lnTo>
                    <a:pt x="96215" y="112102"/>
                  </a:lnTo>
                  <a:lnTo>
                    <a:pt x="101549" y="112102"/>
                  </a:lnTo>
                  <a:lnTo>
                    <a:pt x="105486" y="110147"/>
                  </a:lnTo>
                  <a:lnTo>
                    <a:pt x="107289" y="99822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" name="object 629" descr=""/>
            <p:cNvSpPr/>
            <p:nvPr/>
          </p:nvSpPr>
          <p:spPr>
            <a:xfrm>
              <a:off x="5327267" y="2841866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1912" y="0"/>
                  </a:moveTo>
                  <a:lnTo>
                    <a:pt x="8051" y="0"/>
                  </a:lnTo>
                  <a:lnTo>
                    <a:pt x="5930" y="762"/>
                  </a:lnTo>
                  <a:lnTo>
                    <a:pt x="762" y="5256"/>
                  </a:lnTo>
                  <a:lnTo>
                    <a:pt x="0" y="9994"/>
                  </a:lnTo>
                  <a:lnTo>
                    <a:pt x="3708" y="14262"/>
                  </a:lnTo>
                  <a:lnTo>
                    <a:pt x="5473" y="14947"/>
                  </a:lnTo>
                  <a:lnTo>
                    <a:pt x="9334" y="14947"/>
                  </a:lnTo>
                  <a:lnTo>
                    <a:pt x="11442" y="14185"/>
                  </a:lnTo>
                  <a:lnTo>
                    <a:pt x="16625" y="9690"/>
                  </a:lnTo>
                  <a:lnTo>
                    <a:pt x="17360" y="4952"/>
                  </a:lnTo>
                  <a:lnTo>
                    <a:pt x="13666" y="684"/>
                  </a:lnTo>
                  <a:lnTo>
                    <a:pt x="1191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" name="object 630" descr=""/>
            <p:cNvSpPr/>
            <p:nvPr/>
          </p:nvSpPr>
          <p:spPr>
            <a:xfrm>
              <a:off x="5457723" y="2888297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4" h="81280">
                  <a:moveTo>
                    <a:pt x="11277" y="29057"/>
                  </a:moveTo>
                  <a:lnTo>
                    <a:pt x="10922" y="25831"/>
                  </a:lnTo>
                  <a:lnTo>
                    <a:pt x="7772" y="23190"/>
                  </a:lnTo>
                  <a:lnTo>
                    <a:pt x="6819" y="22821"/>
                  </a:lnTo>
                  <a:lnTo>
                    <a:pt x="4660" y="22821"/>
                  </a:lnTo>
                  <a:lnTo>
                    <a:pt x="3479" y="23507"/>
                  </a:lnTo>
                  <a:lnTo>
                    <a:pt x="673" y="26873"/>
                  </a:lnTo>
                  <a:lnTo>
                    <a:pt x="0" y="29692"/>
                  </a:lnTo>
                  <a:lnTo>
                    <a:pt x="3263" y="32435"/>
                  </a:lnTo>
                  <a:lnTo>
                    <a:pt x="4533" y="32880"/>
                  </a:lnTo>
                  <a:lnTo>
                    <a:pt x="7188" y="32880"/>
                  </a:lnTo>
                  <a:lnTo>
                    <a:pt x="8547" y="32321"/>
                  </a:lnTo>
                  <a:lnTo>
                    <a:pt x="11277" y="29057"/>
                  </a:lnTo>
                  <a:close/>
                </a:path>
                <a:path w="24764" h="81280">
                  <a:moveTo>
                    <a:pt x="24015" y="76454"/>
                  </a:moveTo>
                  <a:lnTo>
                    <a:pt x="22326" y="67373"/>
                  </a:lnTo>
                  <a:lnTo>
                    <a:pt x="18199" y="65913"/>
                  </a:lnTo>
                  <a:lnTo>
                    <a:pt x="13373" y="65913"/>
                  </a:lnTo>
                  <a:lnTo>
                    <a:pt x="4572" y="70154"/>
                  </a:lnTo>
                  <a:lnTo>
                    <a:pt x="5092" y="79336"/>
                  </a:lnTo>
                  <a:lnTo>
                    <a:pt x="8712" y="81191"/>
                  </a:lnTo>
                  <a:lnTo>
                    <a:pt x="14795" y="81191"/>
                  </a:lnTo>
                  <a:lnTo>
                    <a:pt x="17056" y="80619"/>
                  </a:lnTo>
                  <a:lnTo>
                    <a:pt x="24015" y="76454"/>
                  </a:lnTo>
                  <a:close/>
                </a:path>
                <a:path w="24764" h="81280">
                  <a:moveTo>
                    <a:pt x="24447" y="7518"/>
                  </a:moveTo>
                  <a:lnTo>
                    <a:pt x="22047" y="1638"/>
                  </a:lnTo>
                  <a:lnTo>
                    <a:pt x="19735" y="0"/>
                  </a:lnTo>
                  <a:lnTo>
                    <a:pt x="17449" y="0"/>
                  </a:lnTo>
                  <a:lnTo>
                    <a:pt x="15722" y="342"/>
                  </a:lnTo>
                  <a:lnTo>
                    <a:pt x="12979" y="1460"/>
                  </a:lnTo>
                  <a:lnTo>
                    <a:pt x="11836" y="5016"/>
                  </a:lnTo>
                  <a:lnTo>
                    <a:pt x="14236" y="10909"/>
                  </a:lnTo>
                  <a:lnTo>
                    <a:pt x="16535" y="12534"/>
                  </a:lnTo>
                  <a:lnTo>
                    <a:pt x="20002" y="12420"/>
                  </a:lnTo>
                  <a:lnTo>
                    <a:pt x="23304" y="11074"/>
                  </a:lnTo>
                  <a:lnTo>
                    <a:pt x="24447" y="7518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" name="object 631" descr=""/>
            <p:cNvSpPr/>
            <p:nvPr/>
          </p:nvSpPr>
          <p:spPr>
            <a:xfrm>
              <a:off x="5370779" y="2740685"/>
              <a:ext cx="27940" cy="19050"/>
            </a:xfrm>
            <a:custGeom>
              <a:avLst/>
              <a:gdLst/>
              <a:ahLst/>
              <a:cxnLst/>
              <a:rect l="l" t="t" r="r" b="b"/>
              <a:pathLst>
                <a:path w="27939" h="19050">
                  <a:moveTo>
                    <a:pt x="17157" y="0"/>
                  </a:moveTo>
                  <a:lnTo>
                    <a:pt x="8723" y="0"/>
                  </a:lnTo>
                  <a:lnTo>
                    <a:pt x="6502" y="646"/>
                  </a:lnTo>
                  <a:lnTo>
                    <a:pt x="0" y="7834"/>
                  </a:lnTo>
                  <a:lnTo>
                    <a:pt x="6475" y="16394"/>
                  </a:lnTo>
                  <a:lnTo>
                    <a:pt x="14986" y="18502"/>
                  </a:lnTo>
                  <a:lnTo>
                    <a:pt x="22047" y="18502"/>
                  </a:lnTo>
                  <a:lnTo>
                    <a:pt x="27368" y="10311"/>
                  </a:lnTo>
                  <a:lnTo>
                    <a:pt x="24498" y="3809"/>
                  </a:lnTo>
                  <a:lnTo>
                    <a:pt x="1715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" name="object 632" descr=""/>
            <p:cNvSpPr/>
            <p:nvPr/>
          </p:nvSpPr>
          <p:spPr>
            <a:xfrm>
              <a:off x="5412054" y="2831109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5">
                  <a:moveTo>
                    <a:pt x="15100" y="0"/>
                  </a:moveTo>
                  <a:lnTo>
                    <a:pt x="8839" y="176"/>
                  </a:lnTo>
                  <a:lnTo>
                    <a:pt x="2616" y="2412"/>
                  </a:lnTo>
                  <a:lnTo>
                    <a:pt x="0" y="8293"/>
                  </a:lnTo>
                  <a:lnTo>
                    <a:pt x="3340" y="17588"/>
                  </a:lnTo>
                  <a:lnTo>
                    <a:pt x="6007" y="19404"/>
                  </a:lnTo>
                  <a:lnTo>
                    <a:pt x="10603" y="19404"/>
                  </a:lnTo>
                  <a:lnTo>
                    <a:pt x="13422" y="18618"/>
                  </a:lnTo>
                  <a:lnTo>
                    <a:pt x="18604" y="16737"/>
                  </a:lnTo>
                  <a:lnTo>
                    <a:pt x="22579" y="12572"/>
                  </a:lnTo>
                  <a:lnTo>
                    <a:pt x="19061" y="2843"/>
                  </a:lnTo>
                  <a:lnTo>
                    <a:pt x="15100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" name="object 633" descr=""/>
            <p:cNvSpPr/>
            <p:nvPr/>
          </p:nvSpPr>
          <p:spPr>
            <a:xfrm>
              <a:off x="5459158" y="2791714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80">
                  <a:moveTo>
                    <a:pt x="5689" y="0"/>
                  </a:moveTo>
                  <a:lnTo>
                    <a:pt x="3110" y="176"/>
                  </a:lnTo>
                  <a:lnTo>
                    <a:pt x="1916" y="952"/>
                  </a:lnTo>
                  <a:lnTo>
                    <a:pt x="697" y="2108"/>
                  </a:lnTo>
                  <a:lnTo>
                    <a:pt x="443" y="12522"/>
                  </a:lnTo>
                  <a:lnTo>
                    <a:pt x="0" y="17589"/>
                  </a:lnTo>
                  <a:lnTo>
                    <a:pt x="3505" y="17691"/>
                  </a:lnTo>
                  <a:lnTo>
                    <a:pt x="6121" y="16510"/>
                  </a:lnTo>
                  <a:lnTo>
                    <a:pt x="8153" y="14681"/>
                  </a:lnTo>
                  <a:lnTo>
                    <a:pt x="8470" y="2197"/>
                  </a:lnTo>
                  <a:lnTo>
                    <a:pt x="7188" y="863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 descr=""/>
            <p:cNvSpPr/>
            <p:nvPr/>
          </p:nvSpPr>
          <p:spPr>
            <a:xfrm>
              <a:off x="5425935" y="2734398"/>
              <a:ext cx="45720" cy="74930"/>
            </a:xfrm>
            <a:custGeom>
              <a:avLst/>
              <a:gdLst/>
              <a:ahLst/>
              <a:cxnLst/>
              <a:rect l="l" t="t" r="r" b="b"/>
              <a:pathLst>
                <a:path w="45720" h="74930">
                  <a:moveTo>
                    <a:pt x="12166" y="28968"/>
                  </a:moveTo>
                  <a:lnTo>
                    <a:pt x="10287" y="26352"/>
                  </a:lnTo>
                  <a:lnTo>
                    <a:pt x="6400" y="25717"/>
                  </a:lnTo>
                  <a:lnTo>
                    <a:pt x="4191" y="25717"/>
                  </a:lnTo>
                  <a:lnTo>
                    <a:pt x="2806" y="27203"/>
                  </a:lnTo>
                  <a:lnTo>
                    <a:pt x="1879" y="32334"/>
                  </a:lnTo>
                  <a:lnTo>
                    <a:pt x="2705" y="35115"/>
                  </a:lnTo>
                  <a:lnTo>
                    <a:pt x="6578" y="35712"/>
                  </a:lnTo>
                  <a:lnTo>
                    <a:pt x="9042" y="35712"/>
                  </a:lnTo>
                  <a:lnTo>
                    <a:pt x="11252" y="34112"/>
                  </a:lnTo>
                  <a:lnTo>
                    <a:pt x="12166" y="28968"/>
                  </a:lnTo>
                  <a:close/>
                </a:path>
                <a:path w="45720" h="74930">
                  <a:moveTo>
                    <a:pt x="13728" y="7404"/>
                  </a:moveTo>
                  <a:lnTo>
                    <a:pt x="12954" y="3746"/>
                  </a:lnTo>
                  <a:lnTo>
                    <a:pt x="8839" y="520"/>
                  </a:lnTo>
                  <a:lnTo>
                    <a:pt x="7289" y="0"/>
                  </a:lnTo>
                  <a:lnTo>
                    <a:pt x="4241" y="0"/>
                  </a:lnTo>
                  <a:lnTo>
                    <a:pt x="2794" y="609"/>
                  </a:lnTo>
                  <a:lnTo>
                    <a:pt x="0" y="4178"/>
                  </a:lnTo>
                  <a:lnTo>
                    <a:pt x="762" y="7810"/>
                  </a:lnTo>
                  <a:lnTo>
                    <a:pt x="4889" y="11049"/>
                  </a:lnTo>
                  <a:lnTo>
                    <a:pt x="6438" y="11569"/>
                  </a:lnTo>
                  <a:lnTo>
                    <a:pt x="9474" y="11569"/>
                  </a:lnTo>
                  <a:lnTo>
                    <a:pt x="10947" y="10947"/>
                  </a:lnTo>
                  <a:lnTo>
                    <a:pt x="13728" y="7404"/>
                  </a:lnTo>
                  <a:close/>
                </a:path>
                <a:path w="45720" h="74930">
                  <a:moveTo>
                    <a:pt x="33921" y="59423"/>
                  </a:moveTo>
                  <a:lnTo>
                    <a:pt x="30568" y="62636"/>
                  </a:lnTo>
                  <a:lnTo>
                    <a:pt x="27178" y="68770"/>
                  </a:lnTo>
                  <a:lnTo>
                    <a:pt x="30505" y="73888"/>
                  </a:lnTo>
                  <a:lnTo>
                    <a:pt x="31775" y="74650"/>
                  </a:lnTo>
                  <a:lnTo>
                    <a:pt x="33210" y="74904"/>
                  </a:lnTo>
                  <a:lnTo>
                    <a:pt x="33909" y="64668"/>
                  </a:lnTo>
                  <a:lnTo>
                    <a:pt x="33921" y="59423"/>
                  </a:lnTo>
                  <a:close/>
                </a:path>
                <a:path w="45720" h="74930">
                  <a:moveTo>
                    <a:pt x="45593" y="65849"/>
                  </a:moveTo>
                  <a:lnTo>
                    <a:pt x="43992" y="61925"/>
                  </a:lnTo>
                  <a:lnTo>
                    <a:pt x="41694" y="59524"/>
                  </a:lnTo>
                  <a:lnTo>
                    <a:pt x="41376" y="72009"/>
                  </a:lnTo>
                  <a:lnTo>
                    <a:pt x="43154" y="70154"/>
                  </a:lnTo>
                  <a:lnTo>
                    <a:pt x="45593" y="65849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" name="object 635" descr=""/>
            <p:cNvSpPr/>
            <p:nvPr/>
          </p:nvSpPr>
          <p:spPr>
            <a:xfrm>
              <a:off x="4918989" y="2272652"/>
              <a:ext cx="75565" cy="71120"/>
            </a:xfrm>
            <a:custGeom>
              <a:avLst/>
              <a:gdLst/>
              <a:ahLst/>
              <a:cxnLst/>
              <a:rect l="l" t="t" r="r" b="b"/>
              <a:pathLst>
                <a:path w="75564" h="71119">
                  <a:moveTo>
                    <a:pt x="19177" y="34150"/>
                  </a:moveTo>
                  <a:lnTo>
                    <a:pt x="17551" y="31064"/>
                  </a:lnTo>
                  <a:lnTo>
                    <a:pt x="12776" y="27800"/>
                  </a:lnTo>
                  <a:lnTo>
                    <a:pt x="10706" y="27190"/>
                  </a:lnTo>
                  <a:lnTo>
                    <a:pt x="6172" y="27190"/>
                  </a:lnTo>
                  <a:lnTo>
                    <a:pt x="3822" y="28244"/>
                  </a:lnTo>
                  <a:lnTo>
                    <a:pt x="0" y="33870"/>
                  </a:lnTo>
                  <a:lnTo>
                    <a:pt x="1473" y="39154"/>
                  </a:lnTo>
                  <a:lnTo>
                    <a:pt x="7632" y="43332"/>
                  </a:lnTo>
                  <a:lnTo>
                    <a:pt x="9690" y="43942"/>
                  </a:lnTo>
                  <a:lnTo>
                    <a:pt x="12573" y="43891"/>
                  </a:lnTo>
                  <a:lnTo>
                    <a:pt x="19126" y="37045"/>
                  </a:lnTo>
                  <a:lnTo>
                    <a:pt x="19177" y="34150"/>
                  </a:lnTo>
                  <a:close/>
                </a:path>
                <a:path w="75564" h="71119">
                  <a:moveTo>
                    <a:pt x="34417" y="64262"/>
                  </a:moveTo>
                  <a:lnTo>
                    <a:pt x="32969" y="59194"/>
                  </a:lnTo>
                  <a:lnTo>
                    <a:pt x="27089" y="55181"/>
                  </a:lnTo>
                  <a:lnTo>
                    <a:pt x="25095" y="54597"/>
                  </a:lnTo>
                  <a:lnTo>
                    <a:pt x="20751" y="54597"/>
                  </a:lnTo>
                  <a:lnTo>
                    <a:pt x="18491" y="55613"/>
                  </a:lnTo>
                  <a:lnTo>
                    <a:pt x="14808" y="61023"/>
                  </a:lnTo>
                  <a:lnTo>
                    <a:pt x="16256" y="66078"/>
                  </a:lnTo>
                  <a:lnTo>
                    <a:pt x="22148" y="70078"/>
                  </a:lnTo>
                  <a:lnTo>
                    <a:pt x="24155" y="70675"/>
                  </a:lnTo>
                  <a:lnTo>
                    <a:pt x="28486" y="70675"/>
                  </a:lnTo>
                  <a:lnTo>
                    <a:pt x="30734" y="69659"/>
                  </a:lnTo>
                  <a:lnTo>
                    <a:pt x="34417" y="64262"/>
                  </a:lnTo>
                  <a:close/>
                </a:path>
                <a:path w="75564" h="71119">
                  <a:moveTo>
                    <a:pt x="54635" y="37045"/>
                  </a:moveTo>
                  <a:lnTo>
                    <a:pt x="53467" y="32931"/>
                  </a:lnTo>
                  <a:lnTo>
                    <a:pt x="48679" y="29679"/>
                  </a:lnTo>
                  <a:lnTo>
                    <a:pt x="47053" y="29197"/>
                  </a:lnTo>
                  <a:lnTo>
                    <a:pt x="43535" y="29197"/>
                  </a:lnTo>
                  <a:lnTo>
                    <a:pt x="41694" y="30022"/>
                  </a:lnTo>
                  <a:lnTo>
                    <a:pt x="38709" y="34417"/>
                  </a:lnTo>
                  <a:lnTo>
                    <a:pt x="39865" y="38531"/>
                  </a:lnTo>
                  <a:lnTo>
                    <a:pt x="44653" y="41795"/>
                  </a:lnTo>
                  <a:lnTo>
                    <a:pt x="46266" y="42278"/>
                  </a:lnTo>
                  <a:lnTo>
                    <a:pt x="49809" y="42278"/>
                  </a:lnTo>
                  <a:lnTo>
                    <a:pt x="51638" y="41452"/>
                  </a:lnTo>
                  <a:lnTo>
                    <a:pt x="54635" y="37045"/>
                  </a:lnTo>
                  <a:close/>
                </a:path>
                <a:path w="75564" h="71119">
                  <a:moveTo>
                    <a:pt x="75476" y="12065"/>
                  </a:moveTo>
                  <a:lnTo>
                    <a:pt x="69837" y="0"/>
                  </a:lnTo>
                  <a:lnTo>
                    <a:pt x="63169" y="0"/>
                  </a:lnTo>
                  <a:lnTo>
                    <a:pt x="55600" y="800"/>
                  </a:lnTo>
                  <a:lnTo>
                    <a:pt x="54838" y="10756"/>
                  </a:lnTo>
                  <a:lnTo>
                    <a:pt x="60375" y="18935"/>
                  </a:lnTo>
                  <a:lnTo>
                    <a:pt x="63169" y="19888"/>
                  </a:lnTo>
                  <a:lnTo>
                    <a:pt x="69761" y="19888"/>
                  </a:lnTo>
                  <a:lnTo>
                    <a:pt x="73545" y="18084"/>
                  </a:lnTo>
                  <a:lnTo>
                    <a:pt x="75476" y="12065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" name="object 636" descr=""/>
            <p:cNvSpPr/>
            <p:nvPr/>
          </p:nvSpPr>
          <p:spPr>
            <a:xfrm>
              <a:off x="4931562" y="230969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5" h="6985">
                  <a:moveTo>
                    <a:pt x="6551" y="0"/>
                  </a:moveTo>
                  <a:lnTo>
                    <a:pt x="0" y="6845"/>
                  </a:lnTo>
                  <a:lnTo>
                    <a:pt x="2183" y="6629"/>
                  </a:lnTo>
                  <a:lnTo>
                    <a:pt x="4151" y="5587"/>
                  </a:lnTo>
                  <a:lnTo>
                    <a:pt x="6158" y="2667"/>
                  </a:lnTo>
                  <a:lnTo>
                    <a:pt x="6539" y="1357"/>
                  </a:lnTo>
                  <a:lnTo>
                    <a:pt x="655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7" name="object 637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50735" y="783941"/>
            <a:ext cx="656243" cy="566714"/>
          </a:xfrm>
          <a:prstGeom prst="rect">
            <a:avLst/>
          </a:prstGeom>
        </p:spPr>
      </p:pic>
      <p:pic>
        <p:nvPicPr>
          <p:cNvPr id="638" name="object 63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690217" y="2245648"/>
            <a:ext cx="547773" cy="521472"/>
          </a:xfrm>
          <a:prstGeom prst="rect">
            <a:avLst/>
          </a:prstGeom>
        </p:spPr>
      </p:pic>
      <p:pic>
        <p:nvPicPr>
          <p:cNvPr id="639" name="object 639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650306" y="3921078"/>
            <a:ext cx="547787" cy="521490"/>
          </a:xfrm>
          <a:prstGeom prst="rect">
            <a:avLst/>
          </a:prstGeom>
        </p:spPr>
      </p:pic>
      <p:grpSp>
        <p:nvGrpSpPr>
          <p:cNvPr id="640" name="object 640" descr=""/>
          <p:cNvGrpSpPr/>
          <p:nvPr/>
        </p:nvGrpSpPr>
        <p:grpSpPr>
          <a:xfrm>
            <a:off x="8491734" y="9015"/>
            <a:ext cx="343535" cy="69215"/>
            <a:chOff x="8491734" y="9015"/>
            <a:chExt cx="343535" cy="69215"/>
          </a:xfrm>
        </p:grpSpPr>
        <p:sp>
          <p:nvSpPr>
            <p:cNvPr id="641" name="object 641" descr=""/>
            <p:cNvSpPr/>
            <p:nvPr/>
          </p:nvSpPr>
          <p:spPr>
            <a:xfrm>
              <a:off x="8491734" y="9017"/>
              <a:ext cx="343535" cy="69215"/>
            </a:xfrm>
            <a:custGeom>
              <a:avLst/>
              <a:gdLst/>
              <a:ahLst/>
              <a:cxnLst/>
              <a:rect l="l" t="t" r="r" b="b"/>
              <a:pathLst>
                <a:path w="343534" h="69215">
                  <a:moveTo>
                    <a:pt x="343192" y="0"/>
                  </a:moveTo>
                  <a:lnTo>
                    <a:pt x="0" y="0"/>
                  </a:lnTo>
                  <a:lnTo>
                    <a:pt x="24292" y="20146"/>
                  </a:lnTo>
                  <a:lnTo>
                    <a:pt x="88193" y="52957"/>
                  </a:lnTo>
                  <a:lnTo>
                    <a:pt x="141663" y="66250"/>
                  </a:lnTo>
                  <a:lnTo>
                    <a:pt x="188954" y="68935"/>
                  </a:lnTo>
                  <a:lnTo>
                    <a:pt x="203652" y="66794"/>
                  </a:lnTo>
                  <a:lnTo>
                    <a:pt x="216350" y="61085"/>
                  </a:lnTo>
                  <a:lnTo>
                    <a:pt x="250878" y="53085"/>
                  </a:lnTo>
                  <a:lnTo>
                    <a:pt x="283870" y="38164"/>
                  </a:lnTo>
                  <a:lnTo>
                    <a:pt x="315281" y="19112"/>
                  </a:lnTo>
                  <a:lnTo>
                    <a:pt x="343192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 descr=""/>
            <p:cNvSpPr/>
            <p:nvPr/>
          </p:nvSpPr>
          <p:spPr>
            <a:xfrm>
              <a:off x="8501431" y="9016"/>
              <a:ext cx="278765" cy="48260"/>
            </a:xfrm>
            <a:custGeom>
              <a:avLst/>
              <a:gdLst/>
              <a:ahLst/>
              <a:cxnLst/>
              <a:rect l="l" t="t" r="r" b="b"/>
              <a:pathLst>
                <a:path w="278765" h="48260">
                  <a:moveTo>
                    <a:pt x="58369" y="20002"/>
                  </a:moveTo>
                  <a:lnTo>
                    <a:pt x="53898" y="14579"/>
                  </a:lnTo>
                  <a:lnTo>
                    <a:pt x="51295" y="8242"/>
                  </a:lnTo>
                  <a:lnTo>
                    <a:pt x="51206" y="7581"/>
                  </a:lnTo>
                  <a:lnTo>
                    <a:pt x="51523" y="241"/>
                  </a:lnTo>
                  <a:lnTo>
                    <a:pt x="51015" y="0"/>
                  </a:lnTo>
                  <a:lnTo>
                    <a:pt x="0" y="0"/>
                  </a:lnTo>
                  <a:lnTo>
                    <a:pt x="1727" y="3403"/>
                  </a:lnTo>
                  <a:lnTo>
                    <a:pt x="5029" y="6718"/>
                  </a:lnTo>
                  <a:lnTo>
                    <a:pt x="8940" y="9512"/>
                  </a:lnTo>
                  <a:lnTo>
                    <a:pt x="14897" y="9461"/>
                  </a:lnTo>
                  <a:lnTo>
                    <a:pt x="17602" y="9017"/>
                  </a:lnTo>
                  <a:lnTo>
                    <a:pt x="21628" y="7581"/>
                  </a:lnTo>
                  <a:lnTo>
                    <a:pt x="24091" y="8166"/>
                  </a:lnTo>
                  <a:lnTo>
                    <a:pt x="26454" y="9017"/>
                  </a:lnTo>
                  <a:lnTo>
                    <a:pt x="30010" y="9017"/>
                  </a:lnTo>
                  <a:lnTo>
                    <a:pt x="31191" y="8813"/>
                  </a:lnTo>
                  <a:lnTo>
                    <a:pt x="32385" y="8242"/>
                  </a:lnTo>
                  <a:lnTo>
                    <a:pt x="33324" y="10985"/>
                  </a:lnTo>
                  <a:lnTo>
                    <a:pt x="35648" y="13373"/>
                  </a:lnTo>
                  <a:lnTo>
                    <a:pt x="46215" y="15887"/>
                  </a:lnTo>
                  <a:lnTo>
                    <a:pt x="52349" y="17843"/>
                  </a:lnTo>
                  <a:lnTo>
                    <a:pt x="58369" y="20002"/>
                  </a:lnTo>
                  <a:close/>
                </a:path>
                <a:path w="278765" h="48260">
                  <a:moveTo>
                    <a:pt x="278498" y="13233"/>
                  </a:moveTo>
                  <a:lnTo>
                    <a:pt x="273926" y="12039"/>
                  </a:lnTo>
                  <a:lnTo>
                    <a:pt x="270878" y="5765"/>
                  </a:lnTo>
                  <a:lnTo>
                    <a:pt x="273761" y="1600"/>
                  </a:lnTo>
                  <a:lnTo>
                    <a:pt x="274053" y="0"/>
                  </a:lnTo>
                  <a:lnTo>
                    <a:pt x="246265" y="0"/>
                  </a:lnTo>
                  <a:lnTo>
                    <a:pt x="249783" y="2451"/>
                  </a:lnTo>
                  <a:lnTo>
                    <a:pt x="252450" y="7772"/>
                  </a:lnTo>
                  <a:lnTo>
                    <a:pt x="203250" y="39154"/>
                  </a:lnTo>
                  <a:lnTo>
                    <a:pt x="151117" y="45542"/>
                  </a:lnTo>
                  <a:lnTo>
                    <a:pt x="136486" y="45097"/>
                  </a:lnTo>
                  <a:lnTo>
                    <a:pt x="122059" y="43776"/>
                  </a:lnTo>
                  <a:lnTo>
                    <a:pt x="107950" y="41630"/>
                  </a:lnTo>
                  <a:lnTo>
                    <a:pt x="94322" y="38696"/>
                  </a:lnTo>
                  <a:lnTo>
                    <a:pt x="107353" y="42887"/>
                  </a:lnTo>
                  <a:lnTo>
                    <a:pt x="120777" y="45808"/>
                  </a:lnTo>
                  <a:lnTo>
                    <a:pt x="134607" y="47536"/>
                  </a:lnTo>
                  <a:lnTo>
                    <a:pt x="150901" y="48094"/>
                  </a:lnTo>
                  <a:lnTo>
                    <a:pt x="166458" y="47828"/>
                  </a:lnTo>
                  <a:lnTo>
                    <a:pt x="183616" y="46850"/>
                  </a:lnTo>
                  <a:lnTo>
                    <a:pt x="192366" y="45542"/>
                  </a:lnTo>
                  <a:lnTo>
                    <a:pt x="201333" y="44208"/>
                  </a:lnTo>
                  <a:lnTo>
                    <a:pt x="217538" y="38989"/>
                  </a:lnTo>
                  <a:lnTo>
                    <a:pt x="218986" y="38862"/>
                  </a:lnTo>
                  <a:lnTo>
                    <a:pt x="265874" y="21590"/>
                  </a:lnTo>
                  <a:lnTo>
                    <a:pt x="278498" y="13233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 descr=""/>
            <p:cNvSpPr/>
            <p:nvPr/>
          </p:nvSpPr>
          <p:spPr>
            <a:xfrm>
              <a:off x="8779941" y="9017"/>
              <a:ext cx="48260" cy="16510"/>
            </a:xfrm>
            <a:custGeom>
              <a:avLst/>
              <a:gdLst/>
              <a:ahLst/>
              <a:cxnLst/>
              <a:rect l="l" t="t" r="r" b="b"/>
              <a:pathLst>
                <a:path w="48259" h="16509">
                  <a:moveTo>
                    <a:pt x="47881" y="0"/>
                  </a:moveTo>
                  <a:lnTo>
                    <a:pt x="13742" y="0"/>
                  </a:lnTo>
                  <a:lnTo>
                    <a:pt x="11125" y="3479"/>
                  </a:lnTo>
                  <a:lnTo>
                    <a:pt x="5840" y="8699"/>
                  </a:lnTo>
                  <a:lnTo>
                    <a:pt x="0" y="13233"/>
                  </a:lnTo>
                  <a:lnTo>
                    <a:pt x="2792" y="13296"/>
                  </a:lnTo>
                  <a:lnTo>
                    <a:pt x="6818" y="15278"/>
                  </a:lnTo>
                  <a:lnTo>
                    <a:pt x="10312" y="15990"/>
                  </a:lnTo>
                  <a:lnTo>
                    <a:pt x="13868" y="15990"/>
                  </a:lnTo>
                  <a:lnTo>
                    <a:pt x="28491" y="12602"/>
                  </a:lnTo>
                  <a:lnTo>
                    <a:pt x="42786" y="4232"/>
                  </a:lnTo>
                  <a:lnTo>
                    <a:pt x="47881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" name="object 644" descr=""/>
            <p:cNvSpPr/>
            <p:nvPr/>
          </p:nvSpPr>
          <p:spPr>
            <a:xfrm>
              <a:off x="8772333" y="9015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90" h="13335">
                  <a:moveTo>
                    <a:pt x="21357" y="0"/>
                  </a:moveTo>
                  <a:lnTo>
                    <a:pt x="3155" y="0"/>
                  </a:lnTo>
                  <a:lnTo>
                    <a:pt x="2870" y="1612"/>
                  </a:lnTo>
                  <a:lnTo>
                    <a:pt x="0" y="5778"/>
                  </a:lnTo>
                  <a:lnTo>
                    <a:pt x="3035" y="12052"/>
                  </a:lnTo>
                  <a:lnTo>
                    <a:pt x="7607" y="13233"/>
                  </a:lnTo>
                  <a:lnTo>
                    <a:pt x="13449" y="8699"/>
                  </a:lnTo>
                  <a:lnTo>
                    <a:pt x="18732" y="3479"/>
                  </a:lnTo>
                  <a:lnTo>
                    <a:pt x="21357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" name="object 645" descr=""/>
            <p:cNvSpPr/>
            <p:nvPr/>
          </p:nvSpPr>
          <p:spPr>
            <a:xfrm>
              <a:off x="8552980" y="9016"/>
              <a:ext cx="43180" cy="38735"/>
            </a:xfrm>
            <a:custGeom>
              <a:avLst/>
              <a:gdLst/>
              <a:ahLst/>
              <a:cxnLst/>
              <a:rect l="l" t="t" r="r" b="b"/>
              <a:pathLst>
                <a:path w="43179" h="38735">
                  <a:moveTo>
                    <a:pt x="10629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816" y="1130"/>
                  </a:lnTo>
                  <a:lnTo>
                    <a:pt x="3733" y="1930"/>
                  </a:lnTo>
                  <a:lnTo>
                    <a:pt x="5422" y="2578"/>
                  </a:lnTo>
                  <a:lnTo>
                    <a:pt x="6426" y="2133"/>
                  </a:lnTo>
                  <a:lnTo>
                    <a:pt x="7543" y="1866"/>
                  </a:lnTo>
                  <a:lnTo>
                    <a:pt x="9156" y="1866"/>
                  </a:lnTo>
                  <a:lnTo>
                    <a:pt x="10375" y="1930"/>
                  </a:lnTo>
                  <a:lnTo>
                    <a:pt x="10579" y="254"/>
                  </a:lnTo>
                  <a:lnTo>
                    <a:pt x="10629" y="0"/>
                  </a:lnTo>
                  <a:close/>
                </a:path>
                <a:path w="43179" h="38735">
                  <a:moveTo>
                    <a:pt x="13601" y="23533"/>
                  </a:moveTo>
                  <a:lnTo>
                    <a:pt x="10160" y="21247"/>
                  </a:lnTo>
                  <a:lnTo>
                    <a:pt x="6819" y="20015"/>
                  </a:lnTo>
                  <a:lnTo>
                    <a:pt x="13601" y="23533"/>
                  </a:lnTo>
                  <a:close/>
                </a:path>
                <a:path w="43179" h="38735">
                  <a:moveTo>
                    <a:pt x="42786" y="38696"/>
                  </a:moveTo>
                  <a:lnTo>
                    <a:pt x="13601" y="23533"/>
                  </a:lnTo>
                  <a:lnTo>
                    <a:pt x="18059" y="26517"/>
                  </a:lnTo>
                  <a:lnTo>
                    <a:pt x="26136" y="31165"/>
                  </a:lnTo>
                  <a:lnTo>
                    <a:pt x="34366" y="35229"/>
                  </a:lnTo>
                  <a:lnTo>
                    <a:pt x="42786" y="38696"/>
                  </a:lnTo>
                  <a:close/>
                </a:path>
              </a:pathLst>
            </a:custGeom>
            <a:solidFill>
              <a:srgbClr val="733A2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 descr=""/>
            <p:cNvSpPr/>
            <p:nvPr/>
          </p:nvSpPr>
          <p:spPr>
            <a:xfrm>
              <a:off x="8552635" y="9017"/>
              <a:ext cx="201295" cy="45720"/>
            </a:xfrm>
            <a:custGeom>
              <a:avLst/>
              <a:gdLst/>
              <a:ahLst/>
              <a:cxnLst/>
              <a:rect l="l" t="t" r="r" b="b"/>
              <a:pathLst>
                <a:path w="201295" h="45719">
                  <a:moveTo>
                    <a:pt x="195056" y="0"/>
                  </a:moveTo>
                  <a:lnTo>
                    <a:pt x="10977" y="0"/>
                  </a:lnTo>
                  <a:lnTo>
                    <a:pt x="10731" y="1916"/>
                  </a:lnTo>
                  <a:lnTo>
                    <a:pt x="7899" y="1865"/>
                  </a:lnTo>
                  <a:lnTo>
                    <a:pt x="5778" y="2578"/>
                  </a:lnTo>
                  <a:lnTo>
                    <a:pt x="342" y="241"/>
                  </a:lnTo>
                  <a:lnTo>
                    <a:pt x="0" y="7975"/>
                  </a:lnTo>
                  <a:lnTo>
                    <a:pt x="2705" y="14579"/>
                  </a:lnTo>
                  <a:lnTo>
                    <a:pt x="7175" y="20015"/>
                  </a:lnTo>
                  <a:lnTo>
                    <a:pt x="10515" y="21234"/>
                  </a:lnTo>
                  <a:lnTo>
                    <a:pt x="18411" y="26498"/>
                  </a:lnTo>
                  <a:lnTo>
                    <a:pt x="56760" y="41622"/>
                  </a:lnTo>
                  <a:lnTo>
                    <a:pt x="99923" y="45554"/>
                  </a:lnTo>
                  <a:lnTo>
                    <a:pt x="126365" y="44002"/>
                  </a:lnTo>
                  <a:lnTo>
                    <a:pt x="176145" y="30735"/>
                  </a:lnTo>
                  <a:lnTo>
                    <a:pt x="201253" y="7769"/>
                  </a:lnTo>
                  <a:lnTo>
                    <a:pt x="198586" y="2444"/>
                  </a:lnTo>
                  <a:lnTo>
                    <a:pt x="195056" y="0"/>
                  </a:lnTo>
                  <a:close/>
                </a:path>
              </a:pathLst>
            </a:custGeom>
            <a:solidFill>
              <a:srgbClr val="9661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7" name="object 647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015043" y="6097637"/>
            <a:ext cx="587987" cy="654011"/>
          </a:xfrm>
          <a:prstGeom prst="rect">
            <a:avLst/>
          </a:prstGeom>
        </p:spPr>
      </p:pic>
      <p:grpSp>
        <p:nvGrpSpPr>
          <p:cNvPr id="648" name="object 648" descr=""/>
          <p:cNvGrpSpPr/>
          <p:nvPr/>
        </p:nvGrpSpPr>
        <p:grpSpPr>
          <a:xfrm>
            <a:off x="9912718" y="3176308"/>
            <a:ext cx="779780" cy="875665"/>
            <a:chOff x="9912718" y="3176308"/>
            <a:chExt cx="779780" cy="875665"/>
          </a:xfrm>
        </p:grpSpPr>
        <p:pic>
          <p:nvPicPr>
            <p:cNvPr id="649" name="object 64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12718" y="3176384"/>
              <a:ext cx="779283" cy="875403"/>
            </a:xfrm>
            <a:prstGeom prst="rect">
              <a:avLst/>
            </a:prstGeom>
          </p:spPr>
        </p:pic>
        <p:pic>
          <p:nvPicPr>
            <p:cNvPr id="650" name="object 65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054666" y="3176308"/>
              <a:ext cx="637335" cy="632093"/>
            </a:xfrm>
            <a:prstGeom prst="rect">
              <a:avLst/>
            </a:prstGeom>
          </p:spPr>
        </p:pic>
      </p:grpSp>
      <p:grpSp>
        <p:nvGrpSpPr>
          <p:cNvPr id="651" name="object 651" descr=""/>
          <p:cNvGrpSpPr/>
          <p:nvPr/>
        </p:nvGrpSpPr>
        <p:grpSpPr>
          <a:xfrm>
            <a:off x="5246903" y="4845926"/>
            <a:ext cx="1106170" cy="495934"/>
            <a:chOff x="5246903" y="4845926"/>
            <a:chExt cx="1106170" cy="495934"/>
          </a:xfrm>
        </p:grpSpPr>
        <p:pic>
          <p:nvPicPr>
            <p:cNvPr id="652" name="object 65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46903" y="4846573"/>
              <a:ext cx="1105940" cy="494968"/>
            </a:xfrm>
            <a:prstGeom prst="rect">
              <a:avLst/>
            </a:prstGeom>
          </p:spPr>
        </p:pic>
        <p:pic>
          <p:nvPicPr>
            <p:cNvPr id="653" name="object 6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47524" y="4845926"/>
              <a:ext cx="1068577" cy="260534"/>
            </a:xfrm>
            <a:prstGeom prst="rect">
              <a:avLst/>
            </a:prstGeom>
          </p:spPr>
        </p:pic>
      </p:grpSp>
      <p:grpSp>
        <p:nvGrpSpPr>
          <p:cNvPr id="654" name="object 654" descr=""/>
          <p:cNvGrpSpPr/>
          <p:nvPr/>
        </p:nvGrpSpPr>
        <p:grpSpPr>
          <a:xfrm>
            <a:off x="10131074" y="9015"/>
            <a:ext cx="373380" cy="306070"/>
            <a:chOff x="10131074" y="9015"/>
            <a:chExt cx="373380" cy="306070"/>
          </a:xfrm>
        </p:grpSpPr>
        <p:sp>
          <p:nvSpPr>
            <p:cNvPr id="655" name="object 655" descr=""/>
            <p:cNvSpPr/>
            <p:nvPr/>
          </p:nvSpPr>
          <p:spPr>
            <a:xfrm>
              <a:off x="10131074" y="9015"/>
              <a:ext cx="373380" cy="306070"/>
            </a:xfrm>
            <a:custGeom>
              <a:avLst/>
              <a:gdLst/>
              <a:ahLst/>
              <a:cxnLst/>
              <a:rect l="l" t="t" r="r" b="b"/>
              <a:pathLst>
                <a:path w="373379" h="306070">
                  <a:moveTo>
                    <a:pt x="235958" y="0"/>
                  </a:moveTo>
                  <a:lnTo>
                    <a:pt x="0" y="0"/>
                  </a:lnTo>
                  <a:lnTo>
                    <a:pt x="12158" y="19198"/>
                  </a:lnTo>
                  <a:lnTo>
                    <a:pt x="37560" y="54127"/>
                  </a:lnTo>
                  <a:lnTo>
                    <a:pt x="80760" y="103835"/>
                  </a:lnTo>
                  <a:lnTo>
                    <a:pt x="129457" y="148247"/>
                  </a:lnTo>
                  <a:lnTo>
                    <a:pt x="171321" y="180533"/>
                  </a:lnTo>
                  <a:lnTo>
                    <a:pt x="213607" y="212310"/>
                  </a:lnTo>
                  <a:lnTo>
                    <a:pt x="293080" y="270573"/>
                  </a:lnTo>
                  <a:lnTo>
                    <a:pt x="341802" y="305892"/>
                  </a:lnTo>
                  <a:lnTo>
                    <a:pt x="343656" y="304609"/>
                  </a:lnTo>
                  <a:lnTo>
                    <a:pt x="371836" y="271945"/>
                  </a:lnTo>
                  <a:lnTo>
                    <a:pt x="372828" y="270573"/>
                  </a:lnTo>
                  <a:lnTo>
                    <a:pt x="331577" y="186029"/>
                  </a:lnTo>
                  <a:lnTo>
                    <a:pt x="288319" y="95907"/>
                  </a:lnTo>
                  <a:lnTo>
                    <a:pt x="265770" y="51654"/>
                  </a:lnTo>
                  <a:lnTo>
                    <a:pt x="241002" y="7861"/>
                  </a:lnTo>
                  <a:lnTo>
                    <a:pt x="23595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 descr=""/>
            <p:cNvSpPr/>
            <p:nvPr/>
          </p:nvSpPr>
          <p:spPr>
            <a:xfrm>
              <a:off x="10136924" y="9016"/>
              <a:ext cx="364490" cy="302260"/>
            </a:xfrm>
            <a:custGeom>
              <a:avLst/>
              <a:gdLst/>
              <a:ahLst/>
              <a:cxnLst/>
              <a:rect l="l" t="t" r="r" b="b"/>
              <a:pathLst>
                <a:path w="364490" h="302260">
                  <a:moveTo>
                    <a:pt x="364109" y="274662"/>
                  </a:moveTo>
                  <a:lnTo>
                    <a:pt x="337934" y="222923"/>
                  </a:lnTo>
                  <a:lnTo>
                    <a:pt x="289928" y="124447"/>
                  </a:lnTo>
                  <a:lnTo>
                    <a:pt x="270560" y="87464"/>
                  </a:lnTo>
                  <a:lnTo>
                    <a:pt x="248056" y="45491"/>
                  </a:lnTo>
                  <a:lnTo>
                    <a:pt x="223888" y="2730"/>
                  </a:lnTo>
                  <a:lnTo>
                    <a:pt x="222097" y="0"/>
                  </a:lnTo>
                  <a:lnTo>
                    <a:pt x="109880" y="0"/>
                  </a:lnTo>
                  <a:lnTo>
                    <a:pt x="136410" y="28346"/>
                  </a:lnTo>
                  <a:lnTo>
                    <a:pt x="169075" y="65265"/>
                  </a:lnTo>
                  <a:lnTo>
                    <a:pt x="203390" y="107365"/>
                  </a:lnTo>
                  <a:lnTo>
                    <a:pt x="237172" y="149885"/>
                  </a:lnTo>
                  <a:lnTo>
                    <a:pt x="279323" y="204317"/>
                  </a:lnTo>
                  <a:lnTo>
                    <a:pt x="294182" y="222923"/>
                  </a:lnTo>
                  <a:lnTo>
                    <a:pt x="227228" y="146329"/>
                  </a:lnTo>
                  <a:lnTo>
                    <a:pt x="189788" y="103174"/>
                  </a:lnTo>
                  <a:lnTo>
                    <a:pt x="130314" y="32880"/>
                  </a:lnTo>
                  <a:lnTo>
                    <a:pt x="101879" y="0"/>
                  </a:lnTo>
                  <a:lnTo>
                    <a:pt x="0" y="0"/>
                  </a:lnTo>
                  <a:lnTo>
                    <a:pt x="2895" y="4737"/>
                  </a:lnTo>
                  <a:lnTo>
                    <a:pt x="40576" y="56565"/>
                  </a:lnTo>
                  <a:lnTo>
                    <a:pt x="90855" y="110578"/>
                  </a:lnTo>
                  <a:lnTo>
                    <a:pt x="162280" y="169583"/>
                  </a:lnTo>
                  <a:lnTo>
                    <a:pt x="206463" y="204076"/>
                  </a:lnTo>
                  <a:lnTo>
                    <a:pt x="251117" y="237858"/>
                  </a:lnTo>
                  <a:lnTo>
                    <a:pt x="296087" y="270573"/>
                  </a:lnTo>
                  <a:lnTo>
                    <a:pt x="341210" y="301828"/>
                  </a:lnTo>
                  <a:lnTo>
                    <a:pt x="347675" y="295744"/>
                  </a:lnTo>
                  <a:lnTo>
                    <a:pt x="353466" y="289090"/>
                  </a:lnTo>
                  <a:lnTo>
                    <a:pt x="358863" y="282028"/>
                  </a:lnTo>
                  <a:lnTo>
                    <a:pt x="364109" y="27466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7" name="object 65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28224" y="9017"/>
              <a:ext cx="118031" cy="192138"/>
            </a:xfrm>
            <a:prstGeom prst="rect">
              <a:avLst/>
            </a:prstGeom>
          </p:spPr>
        </p:pic>
      </p:grpSp>
      <p:grpSp>
        <p:nvGrpSpPr>
          <p:cNvPr id="658" name="object 658" descr=""/>
          <p:cNvGrpSpPr/>
          <p:nvPr/>
        </p:nvGrpSpPr>
        <p:grpSpPr>
          <a:xfrm>
            <a:off x="9883406" y="6807"/>
            <a:ext cx="808990" cy="993140"/>
            <a:chOff x="9883406" y="6807"/>
            <a:chExt cx="808990" cy="993140"/>
          </a:xfrm>
        </p:grpSpPr>
        <p:pic>
          <p:nvPicPr>
            <p:cNvPr id="659" name="object 65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581448" y="241517"/>
              <a:ext cx="107058" cy="185675"/>
            </a:xfrm>
            <a:prstGeom prst="rect">
              <a:avLst/>
            </a:prstGeom>
          </p:spPr>
        </p:pic>
        <p:sp>
          <p:nvSpPr>
            <p:cNvPr id="660" name="object 660" descr=""/>
            <p:cNvSpPr/>
            <p:nvPr/>
          </p:nvSpPr>
          <p:spPr>
            <a:xfrm>
              <a:off x="10486187" y="9016"/>
              <a:ext cx="206375" cy="260350"/>
            </a:xfrm>
            <a:custGeom>
              <a:avLst/>
              <a:gdLst/>
              <a:ahLst/>
              <a:cxnLst/>
              <a:rect l="l" t="t" r="r" b="b"/>
              <a:pathLst>
                <a:path w="206375" h="260350">
                  <a:moveTo>
                    <a:pt x="205803" y="0"/>
                  </a:moveTo>
                  <a:lnTo>
                    <a:pt x="17640" y="0"/>
                  </a:lnTo>
                  <a:lnTo>
                    <a:pt x="6540" y="38633"/>
                  </a:lnTo>
                  <a:lnTo>
                    <a:pt x="0" y="90068"/>
                  </a:lnTo>
                  <a:lnTo>
                    <a:pt x="88" y="120116"/>
                  </a:lnTo>
                  <a:lnTo>
                    <a:pt x="2578" y="150126"/>
                  </a:lnTo>
                  <a:lnTo>
                    <a:pt x="7061" y="179908"/>
                  </a:lnTo>
                  <a:lnTo>
                    <a:pt x="13068" y="209334"/>
                  </a:lnTo>
                  <a:lnTo>
                    <a:pt x="17830" y="230568"/>
                  </a:lnTo>
                  <a:lnTo>
                    <a:pt x="19418" y="240995"/>
                  </a:lnTo>
                  <a:lnTo>
                    <a:pt x="19989" y="252044"/>
                  </a:lnTo>
                  <a:lnTo>
                    <a:pt x="22225" y="250240"/>
                  </a:lnTo>
                  <a:lnTo>
                    <a:pt x="48006" y="240995"/>
                  </a:lnTo>
                  <a:lnTo>
                    <a:pt x="89484" y="258114"/>
                  </a:lnTo>
                  <a:lnTo>
                    <a:pt x="91338" y="260146"/>
                  </a:lnTo>
                  <a:lnTo>
                    <a:pt x="95402" y="257238"/>
                  </a:lnTo>
                  <a:lnTo>
                    <a:pt x="154660" y="192582"/>
                  </a:lnTo>
                  <a:lnTo>
                    <a:pt x="179933" y="147662"/>
                  </a:lnTo>
                  <a:lnTo>
                    <a:pt x="199059" y="105410"/>
                  </a:lnTo>
                  <a:lnTo>
                    <a:pt x="205803" y="86588"/>
                  </a:lnTo>
                  <a:lnTo>
                    <a:pt x="20580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 descr=""/>
            <p:cNvSpPr/>
            <p:nvPr/>
          </p:nvSpPr>
          <p:spPr>
            <a:xfrm>
              <a:off x="10490200" y="9016"/>
              <a:ext cx="148590" cy="258445"/>
            </a:xfrm>
            <a:custGeom>
              <a:avLst/>
              <a:gdLst/>
              <a:ahLst/>
              <a:cxnLst/>
              <a:rect l="l" t="t" r="r" b="b"/>
              <a:pathLst>
                <a:path w="148590" h="258445">
                  <a:moveTo>
                    <a:pt x="148297" y="183299"/>
                  </a:moveTo>
                  <a:lnTo>
                    <a:pt x="66065" y="183299"/>
                  </a:lnTo>
                  <a:lnTo>
                    <a:pt x="72212" y="138874"/>
                  </a:lnTo>
                  <a:lnTo>
                    <a:pt x="81140" y="94983"/>
                  </a:lnTo>
                  <a:lnTo>
                    <a:pt x="92633" y="51663"/>
                  </a:lnTo>
                  <a:lnTo>
                    <a:pt x="106400" y="8966"/>
                  </a:lnTo>
                  <a:lnTo>
                    <a:pt x="109601" y="0"/>
                  </a:lnTo>
                  <a:lnTo>
                    <a:pt x="17818" y="0"/>
                  </a:lnTo>
                  <a:lnTo>
                    <a:pt x="10414" y="22225"/>
                  </a:lnTo>
                  <a:lnTo>
                    <a:pt x="2082" y="66509"/>
                  </a:lnTo>
                  <a:lnTo>
                    <a:pt x="0" y="103263"/>
                  </a:lnTo>
                  <a:lnTo>
                    <a:pt x="1511" y="139255"/>
                  </a:lnTo>
                  <a:lnTo>
                    <a:pt x="6210" y="175006"/>
                  </a:lnTo>
                  <a:lnTo>
                    <a:pt x="13677" y="211048"/>
                  </a:lnTo>
                  <a:lnTo>
                    <a:pt x="16268" y="220306"/>
                  </a:lnTo>
                  <a:lnTo>
                    <a:pt x="19075" y="229260"/>
                  </a:lnTo>
                  <a:lnTo>
                    <a:pt x="21526" y="238150"/>
                  </a:lnTo>
                  <a:lnTo>
                    <a:pt x="23075" y="247230"/>
                  </a:lnTo>
                  <a:lnTo>
                    <a:pt x="29591" y="244055"/>
                  </a:lnTo>
                  <a:lnTo>
                    <a:pt x="36550" y="241935"/>
                  </a:lnTo>
                  <a:lnTo>
                    <a:pt x="44005" y="240995"/>
                  </a:lnTo>
                  <a:lnTo>
                    <a:pt x="52006" y="241350"/>
                  </a:lnTo>
                  <a:lnTo>
                    <a:pt x="61899" y="243446"/>
                  </a:lnTo>
                  <a:lnTo>
                    <a:pt x="70764" y="247002"/>
                  </a:lnTo>
                  <a:lnTo>
                    <a:pt x="78613" y="251929"/>
                  </a:lnTo>
                  <a:lnTo>
                    <a:pt x="85483" y="258127"/>
                  </a:lnTo>
                  <a:lnTo>
                    <a:pt x="94970" y="250850"/>
                  </a:lnTo>
                  <a:lnTo>
                    <a:pt x="103911" y="243078"/>
                  </a:lnTo>
                  <a:lnTo>
                    <a:pt x="105981" y="240995"/>
                  </a:lnTo>
                  <a:lnTo>
                    <a:pt x="112153" y="234797"/>
                  </a:lnTo>
                  <a:lnTo>
                    <a:pt x="141922" y="193878"/>
                  </a:lnTo>
                  <a:lnTo>
                    <a:pt x="148297" y="1832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2" name="object 66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556251" y="6807"/>
              <a:ext cx="135751" cy="198322"/>
            </a:xfrm>
            <a:prstGeom prst="rect">
              <a:avLst/>
            </a:prstGeom>
          </p:spPr>
        </p:pic>
        <p:sp>
          <p:nvSpPr>
            <p:cNvPr id="663" name="object 663" descr=""/>
            <p:cNvSpPr/>
            <p:nvPr/>
          </p:nvSpPr>
          <p:spPr>
            <a:xfrm>
              <a:off x="9883406" y="250849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6" y="0"/>
                  </a:moveTo>
                  <a:lnTo>
                    <a:pt x="284501" y="502"/>
                  </a:lnTo>
                  <a:lnTo>
                    <a:pt x="237542" y="7287"/>
                  </a:lnTo>
                  <a:lnTo>
                    <a:pt x="191561" y="19697"/>
                  </a:lnTo>
                  <a:lnTo>
                    <a:pt x="146557" y="37086"/>
                  </a:lnTo>
                  <a:lnTo>
                    <a:pt x="102525" y="58800"/>
                  </a:lnTo>
                  <a:lnTo>
                    <a:pt x="64810" y="82548"/>
                  </a:lnTo>
                  <a:lnTo>
                    <a:pt x="32193" y="112801"/>
                  </a:lnTo>
                  <a:lnTo>
                    <a:pt x="0" y="160572"/>
                  </a:lnTo>
                  <a:lnTo>
                    <a:pt x="2195" y="172149"/>
                  </a:lnTo>
                  <a:lnTo>
                    <a:pt x="9495" y="173774"/>
                  </a:lnTo>
                  <a:lnTo>
                    <a:pt x="17506" y="172857"/>
                  </a:lnTo>
                  <a:lnTo>
                    <a:pt x="25464" y="170602"/>
                  </a:lnTo>
                  <a:lnTo>
                    <a:pt x="48431" y="163210"/>
                  </a:lnTo>
                  <a:lnTo>
                    <a:pt x="63173" y="159433"/>
                  </a:lnTo>
                  <a:lnTo>
                    <a:pt x="78251" y="157642"/>
                  </a:lnTo>
                  <a:lnTo>
                    <a:pt x="95083" y="158598"/>
                  </a:lnTo>
                  <a:lnTo>
                    <a:pt x="115290" y="162546"/>
                  </a:lnTo>
                  <a:lnTo>
                    <a:pt x="135218" y="167839"/>
                  </a:lnTo>
                  <a:lnTo>
                    <a:pt x="155084" y="173401"/>
                  </a:lnTo>
                  <a:lnTo>
                    <a:pt x="175106" y="178156"/>
                  </a:lnTo>
                  <a:lnTo>
                    <a:pt x="186013" y="179992"/>
                  </a:lnTo>
                  <a:lnTo>
                    <a:pt x="197031" y="181295"/>
                  </a:lnTo>
                  <a:lnTo>
                    <a:pt x="219149" y="183032"/>
                  </a:lnTo>
                  <a:lnTo>
                    <a:pt x="269196" y="185726"/>
                  </a:lnTo>
                  <a:lnTo>
                    <a:pt x="319199" y="185676"/>
                  </a:lnTo>
                  <a:lnTo>
                    <a:pt x="368740" y="181009"/>
                  </a:lnTo>
                  <a:lnTo>
                    <a:pt x="417409" y="169851"/>
                  </a:lnTo>
                  <a:lnTo>
                    <a:pt x="480616" y="147063"/>
                  </a:lnTo>
                  <a:lnTo>
                    <a:pt x="543927" y="121895"/>
                  </a:lnTo>
                  <a:lnTo>
                    <a:pt x="543241" y="118452"/>
                  </a:lnTo>
                  <a:lnTo>
                    <a:pt x="543152" y="116713"/>
                  </a:lnTo>
                  <a:lnTo>
                    <a:pt x="565741" y="82744"/>
                  </a:lnTo>
                  <a:lnTo>
                    <a:pt x="585519" y="74498"/>
                  </a:lnTo>
                  <a:lnTo>
                    <a:pt x="588491" y="73000"/>
                  </a:lnTo>
                  <a:lnTo>
                    <a:pt x="538595" y="60526"/>
                  </a:lnTo>
                  <a:lnTo>
                    <a:pt x="492824" y="43535"/>
                  </a:lnTo>
                  <a:lnTo>
                    <a:pt x="478378" y="36948"/>
                  </a:lnTo>
                  <a:lnTo>
                    <a:pt x="463802" y="30683"/>
                  </a:lnTo>
                  <a:lnTo>
                    <a:pt x="443642" y="23168"/>
                  </a:lnTo>
                  <a:lnTo>
                    <a:pt x="423138" y="16682"/>
                  </a:lnTo>
                  <a:lnTo>
                    <a:pt x="402361" y="11132"/>
                  </a:lnTo>
                  <a:lnTo>
                    <a:pt x="381379" y="6426"/>
                  </a:lnTo>
                  <a:lnTo>
                    <a:pt x="33244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 descr=""/>
            <p:cNvSpPr/>
            <p:nvPr/>
          </p:nvSpPr>
          <p:spPr>
            <a:xfrm>
              <a:off x="9890341" y="256425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59">
                  <a:moveTo>
                    <a:pt x="572160" y="71501"/>
                  </a:moveTo>
                  <a:lnTo>
                    <a:pt x="559384" y="68097"/>
                  </a:lnTo>
                  <a:lnTo>
                    <a:pt x="546671" y="64350"/>
                  </a:lnTo>
                  <a:lnTo>
                    <a:pt x="508749" y="51409"/>
                  </a:lnTo>
                  <a:lnTo>
                    <a:pt x="465455" y="34950"/>
                  </a:lnTo>
                  <a:lnTo>
                    <a:pt x="448500" y="28841"/>
                  </a:lnTo>
                  <a:lnTo>
                    <a:pt x="448500" y="82080"/>
                  </a:lnTo>
                  <a:lnTo>
                    <a:pt x="389547" y="80594"/>
                  </a:lnTo>
                  <a:lnTo>
                    <a:pt x="341795" y="80149"/>
                  </a:lnTo>
                  <a:lnTo>
                    <a:pt x="300075" y="80581"/>
                  </a:lnTo>
                  <a:lnTo>
                    <a:pt x="242328" y="85598"/>
                  </a:lnTo>
                  <a:lnTo>
                    <a:pt x="202615" y="91808"/>
                  </a:lnTo>
                  <a:lnTo>
                    <a:pt x="157226" y="103111"/>
                  </a:lnTo>
                  <a:lnTo>
                    <a:pt x="132219" y="111328"/>
                  </a:lnTo>
                  <a:lnTo>
                    <a:pt x="131965" y="110744"/>
                  </a:lnTo>
                  <a:lnTo>
                    <a:pt x="204470" y="87922"/>
                  </a:lnTo>
                  <a:lnTo>
                    <a:pt x="242735" y="81381"/>
                  </a:lnTo>
                  <a:lnTo>
                    <a:pt x="281406" y="77749"/>
                  </a:lnTo>
                  <a:lnTo>
                    <a:pt x="319493" y="76047"/>
                  </a:lnTo>
                  <a:lnTo>
                    <a:pt x="369709" y="75984"/>
                  </a:lnTo>
                  <a:lnTo>
                    <a:pt x="392214" y="77393"/>
                  </a:lnTo>
                  <a:lnTo>
                    <a:pt x="430504" y="80772"/>
                  </a:lnTo>
                  <a:lnTo>
                    <a:pt x="430707" y="80772"/>
                  </a:lnTo>
                  <a:lnTo>
                    <a:pt x="448500" y="82080"/>
                  </a:lnTo>
                  <a:lnTo>
                    <a:pt x="448500" y="28841"/>
                  </a:lnTo>
                  <a:lnTo>
                    <a:pt x="405676" y="15074"/>
                  </a:lnTo>
                  <a:lnTo>
                    <a:pt x="360184" y="4622"/>
                  </a:lnTo>
                  <a:lnTo>
                    <a:pt x="282676" y="0"/>
                  </a:lnTo>
                  <a:lnTo>
                    <a:pt x="228866" y="6985"/>
                  </a:lnTo>
                  <a:lnTo>
                    <a:pt x="176352" y="21386"/>
                  </a:lnTo>
                  <a:lnTo>
                    <a:pt x="125857" y="42303"/>
                  </a:lnTo>
                  <a:lnTo>
                    <a:pt x="78105" y="68808"/>
                  </a:lnTo>
                  <a:lnTo>
                    <a:pt x="47142" y="91173"/>
                  </a:lnTo>
                  <a:lnTo>
                    <a:pt x="18859" y="124129"/>
                  </a:lnTo>
                  <a:lnTo>
                    <a:pt x="0" y="160845"/>
                  </a:lnTo>
                  <a:lnTo>
                    <a:pt x="9321" y="163880"/>
                  </a:lnTo>
                  <a:lnTo>
                    <a:pt x="21488" y="160350"/>
                  </a:lnTo>
                  <a:lnTo>
                    <a:pt x="44754" y="151752"/>
                  </a:lnTo>
                  <a:lnTo>
                    <a:pt x="56908" y="148475"/>
                  </a:lnTo>
                  <a:lnTo>
                    <a:pt x="71920" y="146989"/>
                  </a:lnTo>
                  <a:lnTo>
                    <a:pt x="87960" y="147599"/>
                  </a:lnTo>
                  <a:lnTo>
                    <a:pt x="103898" y="149796"/>
                  </a:lnTo>
                  <a:lnTo>
                    <a:pt x="118554" y="153035"/>
                  </a:lnTo>
                  <a:lnTo>
                    <a:pt x="149098" y="160794"/>
                  </a:lnTo>
                  <a:lnTo>
                    <a:pt x="179438" y="167513"/>
                  </a:lnTo>
                  <a:lnTo>
                    <a:pt x="210045" y="172478"/>
                  </a:lnTo>
                  <a:lnTo>
                    <a:pt x="241388" y="174942"/>
                  </a:lnTo>
                  <a:lnTo>
                    <a:pt x="277317" y="175221"/>
                  </a:lnTo>
                  <a:lnTo>
                    <a:pt x="313143" y="173634"/>
                  </a:lnTo>
                  <a:lnTo>
                    <a:pt x="384276" y="163766"/>
                  </a:lnTo>
                  <a:lnTo>
                    <a:pt x="423075" y="153619"/>
                  </a:lnTo>
                  <a:lnTo>
                    <a:pt x="461111" y="140627"/>
                  </a:lnTo>
                  <a:lnTo>
                    <a:pt x="535749" y="111328"/>
                  </a:lnTo>
                  <a:lnTo>
                    <a:pt x="536498" y="104584"/>
                  </a:lnTo>
                  <a:lnTo>
                    <a:pt x="538327" y="98018"/>
                  </a:lnTo>
                  <a:lnTo>
                    <a:pt x="562089" y="75692"/>
                  </a:lnTo>
                  <a:lnTo>
                    <a:pt x="572160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 descr=""/>
            <p:cNvSpPr/>
            <p:nvPr/>
          </p:nvSpPr>
          <p:spPr>
            <a:xfrm>
              <a:off x="9933216" y="256526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34" y="89890"/>
                  </a:moveTo>
                  <a:lnTo>
                    <a:pt x="18605" y="90043"/>
                  </a:lnTo>
                  <a:lnTo>
                    <a:pt x="18288" y="90284"/>
                  </a:lnTo>
                  <a:lnTo>
                    <a:pt x="18834" y="89890"/>
                  </a:lnTo>
                  <a:close/>
                </a:path>
                <a:path w="496570" h="104775">
                  <a:moveTo>
                    <a:pt x="29552" y="89877"/>
                  </a:moveTo>
                  <a:lnTo>
                    <a:pt x="27038" y="89154"/>
                  </a:lnTo>
                  <a:lnTo>
                    <a:pt x="24612" y="88811"/>
                  </a:lnTo>
                  <a:lnTo>
                    <a:pt x="24333" y="88811"/>
                  </a:lnTo>
                  <a:lnTo>
                    <a:pt x="29552" y="89877"/>
                  </a:lnTo>
                  <a:close/>
                </a:path>
                <a:path w="496570" h="104775">
                  <a:moveTo>
                    <a:pt x="33934" y="90766"/>
                  </a:moveTo>
                  <a:lnTo>
                    <a:pt x="29552" y="89877"/>
                  </a:lnTo>
                  <a:lnTo>
                    <a:pt x="32677" y="90766"/>
                  </a:lnTo>
                  <a:lnTo>
                    <a:pt x="33934" y="90766"/>
                  </a:lnTo>
                  <a:close/>
                </a:path>
                <a:path w="496570" h="104775">
                  <a:moveTo>
                    <a:pt x="39814" y="75628"/>
                  </a:moveTo>
                  <a:lnTo>
                    <a:pt x="38811" y="76276"/>
                  </a:lnTo>
                  <a:lnTo>
                    <a:pt x="38950" y="76212"/>
                  </a:lnTo>
                  <a:lnTo>
                    <a:pt x="39814" y="75628"/>
                  </a:lnTo>
                  <a:close/>
                </a:path>
                <a:path w="496570" h="104775">
                  <a:moveTo>
                    <a:pt x="90716" y="93662"/>
                  </a:moveTo>
                  <a:lnTo>
                    <a:pt x="90538" y="93891"/>
                  </a:lnTo>
                  <a:lnTo>
                    <a:pt x="90297" y="94361"/>
                  </a:lnTo>
                  <a:lnTo>
                    <a:pt x="90589" y="93954"/>
                  </a:lnTo>
                  <a:lnTo>
                    <a:pt x="90716" y="93662"/>
                  </a:lnTo>
                  <a:close/>
                </a:path>
                <a:path w="496570" h="104775">
                  <a:moveTo>
                    <a:pt x="92837" y="97396"/>
                  </a:moveTo>
                  <a:lnTo>
                    <a:pt x="92824" y="96532"/>
                  </a:lnTo>
                  <a:lnTo>
                    <a:pt x="92265" y="96342"/>
                  </a:lnTo>
                  <a:lnTo>
                    <a:pt x="92646" y="96240"/>
                  </a:lnTo>
                  <a:lnTo>
                    <a:pt x="74930" y="98107"/>
                  </a:lnTo>
                  <a:lnTo>
                    <a:pt x="43688" y="99453"/>
                  </a:lnTo>
                  <a:lnTo>
                    <a:pt x="27393" y="97853"/>
                  </a:lnTo>
                  <a:lnTo>
                    <a:pt x="19253" y="95897"/>
                  </a:lnTo>
                  <a:lnTo>
                    <a:pt x="13741" y="93586"/>
                  </a:lnTo>
                  <a:lnTo>
                    <a:pt x="9207" y="91186"/>
                  </a:lnTo>
                  <a:lnTo>
                    <a:pt x="12103" y="90385"/>
                  </a:lnTo>
                  <a:lnTo>
                    <a:pt x="16446" y="88811"/>
                  </a:lnTo>
                  <a:lnTo>
                    <a:pt x="13119" y="89077"/>
                  </a:lnTo>
                  <a:lnTo>
                    <a:pt x="7493" y="89877"/>
                  </a:lnTo>
                  <a:lnTo>
                    <a:pt x="6515" y="89090"/>
                  </a:lnTo>
                  <a:lnTo>
                    <a:pt x="0" y="95326"/>
                  </a:lnTo>
                  <a:lnTo>
                    <a:pt x="3467" y="98983"/>
                  </a:lnTo>
                  <a:lnTo>
                    <a:pt x="10617" y="102514"/>
                  </a:lnTo>
                  <a:lnTo>
                    <a:pt x="22301" y="103746"/>
                  </a:lnTo>
                  <a:lnTo>
                    <a:pt x="28905" y="104698"/>
                  </a:lnTo>
                  <a:lnTo>
                    <a:pt x="79438" y="100965"/>
                  </a:lnTo>
                  <a:lnTo>
                    <a:pt x="91440" y="98374"/>
                  </a:lnTo>
                  <a:lnTo>
                    <a:pt x="91135" y="98336"/>
                  </a:lnTo>
                  <a:lnTo>
                    <a:pt x="92837" y="97396"/>
                  </a:lnTo>
                  <a:close/>
                </a:path>
                <a:path w="496570" h="104775">
                  <a:moveTo>
                    <a:pt x="96875" y="89877"/>
                  </a:moveTo>
                  <a:lnTo>
                    <a:pt x="96621" y="89154"/>
                  </a:lnTo>
                  <a:lnTo>
                    <a:pt x="96507" y="88811"/>
                  </a:lnTo>
                  <a:lnTo>
                    <a:pt x="87922" y="89585"/>
                  </a:lnTo>
                  <a:lnTo>
                    <a:pt x="83820" y="90182"/>
                  </a:lnTo>
                  <a:lnTo>
                    <a:pt x="63030" y="91757"/>
                  </a:lnTo>
                  <a:lnTo>
                    <a:pt x="48348" y="91757"/>
                  </a:lnTo>
                  <a:lnTo>
                    <a:pt x="33934" y="90766"/>
                  </a:lnTo>
                  <a:lnTo>
                    <a:pt x="56007" y="95262"/>
                  </a:lnTo>
                  <a:lnTo>
                    <a:pt x="72174" y="94399"/>
                  </a:lnTo>
                  <a:lnTo>
                    <a:pt x="80645" y="93510"/>
                  </a:lnTo>
                  <a:lnTo>
                    <a:pt x="89877" y="91757"/>
                  </a:lnTo>
                  <a:lnTo>
                    <a:pt x="95110" y="90766"/>
                  </a:lnTo>
                  <a:lnTo>
                    <a:pt x="95707" y="90766"/>
                  </a:lnTo>
                  <a:lnTo>
                    <a:pt x="96875" y="89877"/>
                  </a:lnTo>
                  <a:close/>
                </a:path>
                <a:path w="496570" h="104775">
                  <a:moveTo>
                    <a:pt x="117094" y="97510"/>
                  </a:moveTo>
                  <a:lnTo>
                    <a:pt x="91122" y="103327"/>
                  </a:lnTo>
                  <a:lnTo>
                    <a:pt x="95504" y="103149"/>
                  </a:lnTo>
                  <a:lnTo>
                    <a:pt x="104140" y="101549"/>
                  </a:lnTo>
                  <a:lnTo>
                    <a:pt x="108458" y="100457"/>
                  </a:lnTo>
                  <a:lnTo>
                    <a:pt x="115646" y="99631"/>
                  </a:lnTo>
                  <a:lnTo>
                    <a:pt x="117094" y="97510"/>
                  </a:lnTo>
                  <a:close/>
                </a:path>
                <a:path w="496570" h="104775">
                  <a:moveTo>
                    <a:pt x="120764" y="96304"/>
                  </a:moveTo>
                  <a:lnTo>
                    <a:pt x="119799" y="95846"/>
                  </a:lnTo>
                  <a:lnTo>
                    <a:pt x="119062" y="97459"/>
                  </a:lnTo>
                  <a:lnTo>
                    <a:pt x="119532" y="98513"/>
                  </a:lnTo>
                  <a:lnTo>
                    <a:pt x="120726" y="97764"/>
                  </a:lnTo>
                  <a:lnTo>
                    <a:pt x="120764" y="96304"/>
                  </a:lnTo>
                  <a:close/>
                </a:path>
                <a:path w="496570" h="104775">
                  <a:moveTo>
                    <a:pt x="125971" y="90601"/>
                  </a:moveTo>
                  <a:lnTo>
                    <a:pt x="124612" y="90119"/>
                  </a:lnTo>
                  <a:lnTo>
                    <a:pt x="123482" y="91732"/>
                  </a:lnTo>
                  <a:lnTo>
                    <a:pt x="124066" y="92849"/>
                  </a:lnTo>
                  <a:lnTo>
                    <a:pt x="125818" y="92138"/>
                  </a:lnTo>
                  <a:lnTo>
                    <a:pt x="125971" y="90601"/>
                  </a:lnTo>
                  <a:close/>
                </a:path>
                <a:path w="496570" h="104775">
                  <a:moveTo>
                    <a:pt x="154508" y="85115"/>
                  </a:moveTo>
                  <a:lnTo>
                    <a:pt x="152692" y="83515"/>
                  </a:lnTo>
                  <a:lnTo>
                    <a:pt x="151714" y="84988"/>
                  </a:lnTo>
                  <a:lnTo>
                    <a:pt x="153835" y="85966"/>
                  </a:lnTo>
                  <a:lnTo>
                    <a:pt x="154508" y="85115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290" y="79375"/>
                  </a:lnTo>
                  <a:lnTo>
                    <a:pt x="164045" y="78968"/>
                  </a:lnTo>
                  <a:lnTo>
                    <a:pt x="164465" y="80695"/>
                  </a:lnTo>
                  <a:lnTo>
                    <a:pt x="165442" y="81508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24" y="60579"/>
                  </a:moveTo>
                  <a:lnTo>
                    <a:pt x="255435" y="59347"/>
                  </a:lnTo>
                  <a:lnTo>
                    <a:pt x="253022" y="59004"/>
                  </a:lnTo>
                  <a:lnTo>
                    <a:pt x="253606" y="60363"/>
                  </a:lnTo>
                  <a:lnTo>
                    <a:pt x="255727" y="61226"/>
                  </a:lnTo>
                  <a:lnTo>
                    <a:pt x="257124" y="60579"/>
                  </a:lnTo>
                  <a:close/>
                </a:path>
                <a:path w="496570" h="104775">
                  <a:moveTo>
                    <a:pt x="261315" y="64046"/>
                  </a:moveTo>
                  <a:lnTo>
                    <a:pt x="259867" y="63068"/>
                  </a:lnTo>
                  <a:lnTo>
                    <a:pt x="257594" y="62433"/>
                  </a:lnTo>
                  <a:lnTo>
                    <a:pt x="251739" y="63969"/>
                  </a:lnTo>
                  <a:lnTo>
                    <a:pt x="251193" y="64770"/>
                  </a:lnTo>
                  <a:lnTo>
                    <a:pt x="252209" y="66001"/>
                  </a:lnTo>
                  <a:lnTo>
                    <a:pt x="253187" y="66217"/>
                  </a:lnTo>
                  <a:lnTo>
                    <a:pt x="257378" y="65862"/>
                  </a:lnTo>
                  <a:lnTo>
                    <a:pt x="260159" y="65341"/>
                  </a:lnTo>
                  <a:lnTo>
                    <a:pt x="261315" y="64046"/>
                  </a:lnTo>
                  <a:close/>
                </a:path>
                <a:path w="496570" h="104775">
                  <a:moveTo>
                    <a:pt x="276694" y="67576"/>
                  </a:moveTo>
                  <a:lnTo>
                    <a:pt x="275412" y="66255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22"/>
                  </a:lnTo>
                  <a:lnTo>
                    <a:pt x="276694" y="67576"/>
                  </a:lnTo>
                  <a:close/>
                </a:path>
                <a:path w="496570" h="104775">
                  <a:moveTo>
                    <a:pt x="284772" y="82130"/>
                  </a:moveTo>
                  <a:lnTo>
                    <a:pt x="283756" y="80467"/>
                  </a:lnTo>
                  <a:lnTo>
                    <a:pt x="282829" y="79933"/>
                  </a:lnTo>
                  <a:lnTo>
                    <a:pt x="280708" y="79108"/>
                  </a:lnTo>
                  <a:lnTo>
                    <a:pt x="276174" y="78587"/>
                  </a:lnTo>
                  <a:lnTo>
                    <a:pt x="277241" y="79527"/>
                  </a:lnTo>
                  <a:lnTo>
                    <a:pt x="277685" y="80137"/>
                  </a:lnTo>
                  <a:lnTo>
                    <a:pt x="277660" y="80683"/>
                  </a:lnTo>
                  <a:lnTo>
                    <a:pt x="278041" y="81330"/>
                  </a:lnTo>
                  <a:lnTo>
                    <a:pt x="281520" y="82054"/>
                  </a:lnTo>
                  <a:lnTo>
                    <a:pt x="284772" y="82130"/>
                  </a:lnTo>
                  <a:close/>
                </a:path>
                <a:path w="496570" h="104775">
                  <a:moveTo>
                    <a:pt x="290906" y="61328"/>
                  </a:moveTo>
                  <a:lnTo>
                    <a:pt x="289547" y="59829"/>
                  </a:lnTo>
                  <a:lnTo>
                    <a:pt x="284480" y="58547"/>
                  </a:lnTo>
                  <a:lnTo>
                    <a:pt x="282956" y="58839"/>
                  </a:lnTo>
                  <a:lnTo>
                    <a:pt x="280377" y="60058"/>
                  </a:lnTo>
                  <a:lnTo>
                    <a:pt x="280543" y="60655"/>
                  </a:lnTo>
                  <a:lnTo>
                    <a:pt x="282105" y="61277"/>
                  </a:lnTo>
                  <a:lnTo>
                    <a:pt x="280352" y="61595"/>
                  </a:lnTo>
                  <a:lnTo>
                    <a:pt x="281254" y="63131"/>
                  </a:lnTo>
                  <a:lnTo>
                    <a:pt x="283044" y="63728"/>
                  </a:lnTo>
                  <a:lnTo>
                    <a:pt x="285242" y="64211"/>
                  </a:lnTo>
                  <a:lnTo>
                    <a:pt x="288620" y="63588"/>
                  </a:lnTo>
                  <a:lnTo>
                    <a:pt x="288493" y="63017"/>
                  </a:lnTo>
                  <a:lnTo>
                    <a:pt x="287693" y="62458"/>
                  </a:lnTo>
                  <a:lnTo>
                    <a:pt x="289255" y="62166"/>
                  </a:lnTo>
                  <a:lnTo>
                    <a:pt x="290906" y="61328"/>
                  </a:lnTo>
                  <a:close/>
                </a:path>
                <a:path w="496570" h="104775">
                  <a:moveTo>
                    <a:pt x="311518" y="63322"/>
                  </a:moveTo>
                  <a:lnTo>
                    <a:pt x="308686" y="61163"/>
                  </a:lnTo>
                  <a:lnTo>
                    <a:pt x="306908" y="60477"/>
                  </a:lnTo>
                  <a:lnTo>
                    <a:pt x="304495" y="59918"/>
                  </a:lnTo>
                  <a:lnTo>
                    <a:pt x="304825" y="59918"/>
                  </a:lnTo>
                  <a:lnTo>
                    <a:pt x="304279" y="59436"/>
                  </a:lnTo>
                  <a:lnTo>
                    <a:pt x="302641" y="59550"/>
                  </a:lnTo>
                  <a:lnTo>
                    <a:pt x="297840" y="58915"/>
                  </a:lnTo>
                  <a:lnTo>
                    <a:pt x="301358" y="63754"/>
                  </a:lnTo>
                  <a:lnTo>
                    <a:pt x="304063" y="64325"/>
                  </a:lnTo>
                  <a:lnTo>
                    <a:pt x="305765" y="64414"/>
                  </a:lnTo>
                  <a:lnTo>
                    <a:pt x="304444" y="64770"/>
                  </a:lnTo>
                  <a:lnTo>
                    <a:pt x="303314" y="65557"/>
                  </a:lnTo>
                  <a:lnTo>
                    <a:pt x="304368" y="66967"/>
                  </a:lnTo>
                  <a:lnTo>
                    <a:pt x="306781" y="67157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702" y="64973"/>
                  </a:lnTo>
                  <a:lnTo>
                    <a:pt x="306578" y="64452"/>
                  </a:lnTo>
                  <a:lnTo>
                    <a:pt x="310222" y="64630"/>
                  </a:lnTo>
                  <a:lnTo>
                    <a:pt x="311518" y="63322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73" y="68033"/>
                  </a:lnTo>
                  <a:lnTo>
                    <a:pt x="310426" y="66662"/>
                  </a:lnTo>
                  <a:lnTo>
                    <a:pt x="308597" y="67741"/>
                  </a:lnTo>
                  <a:lnTo>
                    <a:pt x="308940" y="69037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75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88" y="66230"/>
                  </a:moveTo>
                  <a:lnTo>
                    <a:pt x="323151" y="64744"/>
                  </a:lnTo>
                  <a:lnTo>
                    <a:pt x="322160" y="64135"/>
                  </a:lnTo>
                  <a:lnTo>
                    <a:pt x="321602" y="63944"/>
                  </a:lnTo>
                  <a:lnTo>
                    <a:pt x="321221" y="65303"/>
                  </a:lnTo>
                  <a:lnTo>
                    <a:pt x="322033" y="66471"/>
                  </a:lnTo>
                  <a:lnTo>
                    <a:pt x="323888" y="66230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18" y="72593"/>
                  </a:lnTo>
                  <a:lnTo>
                    <a:pt x="323926" y="72440"/>
                  </a:lnTo>
                  <a:lnTo>
                    <a:pt x="320459" y="72047"/>
                  </a:lnTo>
                  <a:lnTo>
                    <a:pt x="321894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94" y="70573"/>
                  </a:lnTo>
                  <a:lnTo>
                    <a:pt x="294830" y="70421"/>
                  </a:lnTo>
                  <a:lnTo>
                    <a:pt x="293687" y="70713"/>
                  </a:lnTo>
                  <a:lnTo>
                    <a:pt x="291922" y="71805"/>
                  </a:lnTo>
                  <a:lnTo>
                    <a:pt x="291452" y="72478"/>
                  </a:lnTo>
                  <a:lnTo>
                    <a:pt x="294767" y="73901"/>
                  </a:lnTo>
                  <a:lnTo>
                    <a:pt x="301498" y="74269"/>
                  </a:lnTo>
                  <a:lnTo>
                    <a:pt x="302590" y="73545"/>
                  </a:lnTo>
                  <a:lnTo>
                    <a:pt x="303022" y="72809"/>
                  </a:lnTo>
                  <a:lnTo>
                    <a:pt x="319316" y="74168"/>
                  </a:lnTo>
                  <a:lnTo>
                    <a:pt x="322961" y="73748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48" y="77558"/>
                  </a:moveTo>
                  <a:lnTo>
                    <a:pt x="342290" y="75209"/>
                  </a:lnTo>
                  <a:lnTo>
                    <a:pt x="332524" y="72720"/>
                  </a:lnTo>
                  <a:lnTo>
                    <a:pt x="323850" y="71945"/>
                  </a:lnTo>
                  <a:lnTo>
                    <a:pt x="333971" y="77381"/>
                  </a:lnTo>
                  <a:lnTo>
                    <a:pt x="338023" y="78155"/>
                  </a:lnTo>
                  <a:lnTo>
                    <a:pt x="349326" y="78968"/>
                  </a:lnTo>
                  <a:lnTo>
                    <a:pt x="349948" y="77558"/>
                  </a:lnTo>
                  <a:close/>
                </a:path>
                <a:path w="496570" h="104775">
                  <a:moveTo>
                    <a:pt x="356260" y="94068"/>
                  </a:moveTo>
                  <a:lnTo>
                    <a:pt x="354876" y="93484"/>
                  </a:lnTo>
                  <a:lnTo>
                    <a:pt x="354076" y="92798"/>
                  </a:lnTo>
                  <a:lnTo>
                    <a:pt x="350012" y="91681"/>
                  </a:lnTo>
                  <a:lnTo>
                    <a:pt x="345935" y="90995"/>
                  </a:lnTo>
                  <a:lnTo>
                    <a:pt x="340309" y="91084"/>
                  </a:lnTo>
                  <a:lnTo>
                    <a:pt x="343179" y="91935"/>
                  </a:lnTo>
                  <a:lnTo>
                    <a:pt x="345211" y="93103"/>
                  </a:lnTo>
                  <a:lnTo>
                    <a:pt x="346824" y="93611"/>
                  </a:lnTo>
                  <a:lnTo>
                    <a:pt x="352247" y="94246"/>
                  </a:lnTo>
                  <a:lnTo>
                    <a:pt x="356260" y="94068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403" y="71247"/>
                  </a:lnTo>
                  <a:lnTo>
                    <a:pt x="350837" y="69545"/>
                  </a:lnTo>
                  <a:lnTo>
                    <a:pt x="351536" y="68872"/>
                  </a:lnTo>
                  <a:lnTo>
                    <a:pt x="351066" y="68249"/>
                  </a:lnTo>
                  <a:lnTo>
                    <a:pt x="349504" y="67627"/>
                  </a:lnTo>
                  <a:lnTo>
                    <a:pt x="346113" y="67310"/>
                  </a:lnTo>
                  <a:lnTo>
                    <a:pt x="343496" y="66065"/>
                  </a:lnTo>
                  <a:lnTo>
                    <a:pt x="340271" y="65074"/>
                  </a:lnTo>
                  <a:lnTo>
                    <a:pt x="335343" y="64516"/>
                  </a:lnTo>
                  <a:lnTo>
                    <a:pt x="337273" y="65557"/>
                  </a:lnTo>
                  <a:lnTo>
                    <a:pt x="337807" y="66128"/>
                  </a:lnTo>
                  <a:lnTo>
                    <a:pt x="340004" y="67475"/>
                  </a:lnTo>
                  <a:lnTo>
                    <a:pt x="336715" y="67094"/>
                  </a:lnTo>
                  <a:lnTo>
                    <a:pt x="335991" y="67208"/>
                  </a:lnTo>
                  <a:lnTo>
                    <a:pt x="334225" y="67030"/>
                  </a:lnTo>
                  <a:lnTo>
                    <a:pt x="333540" y="67183"/>
                  </a:lnTo>
                  <a:lnTo>
                    <a:pt x="334937" y="67665"/>
                  </a:lnTo>
                  <a:lnTo>
                    <a:pt x="334937" y="67945"/>
                  </a:lnTo>
                  <a:lnTo>
                    <a:pt x="337400" y="68935"/>
                  </a:lnTo>
                  <a:lnTo>
                    <a:pt x="335229" y="69291"/>
                  </a:lnTo>
                  <a:lnTo>
                    <a:pt x="335356" y="70065"/>
                  </a:lnTo>
                  <a:lnTo>
                    <a:pt x="336918" y="70967"/>
                  </a:lnTo>
                  <a:lnTo>
                    <a:pt x="342709" y="72009"/>
                  </a:lnTo>
                  <a:lnTo>
                    <a:pt x="347027" y="72186"/>
                  </a:lnTo>
                  <a:lnTo>
                    <a:pt x="347929" y="71983"/>
                  </a:lnTo>
                  <a:lnTo>
                    <a:pt x="347891" y="71539"/>
                  </a:lnTo>
                  <a:lnTo>
                    <a:pt x="360616" y="74193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44" y="70129"/>
                  </a:moveTo>
                  <a:lnTo>
                    <a:pt x="365975" y="68910"/>
                  </a:lnTo>
                  <a:lnTo>
                    <a:pt x="363562" y="67894"/>
                  </a:lnTo>
                  <a:lnTo>
                    <a:pt x="363931" y="69113"/>
                  </a:lnTo>
                  <a:lnTo>
                    <a:pt x="366344" y="70129"/>
                  </a:lnTo>
                  <a:close/>
                </a:path>
                <a:path w="496570" h="104775">
                  <a:moveTo>
                    <a:pt x="372325" y="70307"/>
                  </a:moveTo>
                  <a:lnTo>
                    <a:pt x="372186" y="70104"/>
                  </a:lnTo>
                  <a:lnTo>
                    <a:pt x="372008" y="70307"/>
                  </a:lnTo>
                  <a:lnTo>
                    <a:pt x="372110" y="70675"/>
                  </a:lnTo>
                  <a:lnTo>
                    <a:pt x="372325" y="70307"/>
                  </a:lnTo>
                  <a:close/>
                </a:path>
                <a:path w="496570" h="104775">
                  <a:moveTo>
                    <a:pt x="376085" y="86385"/>
                  </a:moveTo>
                  <a:lnTo>
                    <a:pt x="373913" y="85534"/>
                  </a:lnTo>
                  <a:lnTo>
                    <a:pt x="367576" y="83832"/>
                  </a:lnTo>
                  <a:lnTo>
                    <a:pt x="357314" y="82219"/>
                  </a:lnTo>
                  <a:lnTo>
                    <a:pt x="356870" y="81241"/>
                  </a:lnTo>
                  <a:lnTo>
                    <a:pt x="355168" y="80556"/>
                  </a:lnTo>
                  <a:lnTo>
                    <a:pt x="352882" y="80200"/>
                  </a:lnTo>
                  <a:lnTo>
                    <a:pt x="349923" y="80048"/>
                  </a:lnTo>
                  <a:lnTo>
                    <a:pt x="347586" y="80251"/>
                  </a:lnTo>
                  <a:lnTo>
                    <a:pt x="345948" y="81356"/>
                  </a:lnTo>
                  <a:lnTo>
                    <a:pt x="345948" y="82080"/>
                  </a:lnTo>
                  <a:lnTo>
                    <a:pt x="346697" y="82854"/>
                  </a:lnTo>
                  <a:lnTo>
                    <a:pt x="351853" y="83578"/>
                  </a:lnTo>
                  <a:lnTo>
                    <a:pt x="353695" y="84366"/>
                  </a:lnTo>
                  <a:lnTo>
                    <a:pt x="357657" y="85242"/>
                  </a:lnTo>
                  <a:lnTo>
                    <a:pt x="375577" y="87388"/>
                  </a:lnTo>
                  <a:lnTo>
                    <a:pt x="376085" y="86385"/>
                  </a:lnTo>
                  <a:close/>
                </a:path>
                <a:path w="496570" h="104775">
                  <a:moveTo>
                    <a:pt x="385064" y="71399"/>
                  </a:moveTo>
                  <a:lnTo>
                    <a:pt x="382473" y="69316"/>
                  </a:lnTo>
                  <a:lnTo>
                    <a:pt x="380822" y="68376"/>
                  </a:lnTo>
                  <a:lnTo>
                    <a:pt x="377888" y="68770"/>
                  </a:lnTo>
                  <a:lnTo>
                    <a:pt x="377863" y="69583"/>
                  </a:lnTo>
                  <a:lnTo>
                    <a:pt x="379539" y="71094"/>
                  </a:lnTo>
                  <a:lnTo>
                    <a:pt x="382092" y="71843"/>
                  </a:lnTo>
                  <a:lnTo>
                    <a:pt x="384111" y="71907"/>
                  </a:lnTo>
                  <a:lnTo>
                    <a:pt x="385064" y="71399"/>
                  </a:lnTo>
                  <a:close/>
                </a:path>
                <a:path w="496570" h="104775">
                  <a:moveTo>
                    <a:pt x="402742" y="89649"/>
                  </a:moveTo>
                  <a:lnTo>
                    <a:pt x="402374" y="88468"/>
                  </a:lnTo>
                  <a:lnTo>
                    <a:pt x="399745" y="87769"/>
                  </a:lnTo>
                  <a:lnTo>
                    <a:pt x="392125" y="86956"/>
                  </a:lnTo>
                  <a:lnTo>
                    <a:pt x="391198" y="87401"/>
                  </a:lnTo>
                  <a:lnTo>
                    <a:pt x="391706" y="88544"/>
                  </a:lnTo>
                  <a:lnTo>
                    <a:pt x="392976" y="89230"/>
                  </a:lnTo>
                  <a:lnTo>
                    <a:pt x="401180" y="90055"/>
                  </a:lnTo>
                  <a:lnTo>
                    <a:pt x="402742" y="89649"/>
                  </a:lnTo>
                  <a:close/>
                </a:path>
                <a:path w="496570" h="104775">
                  <a:moveTo>
                    <a:pt x="406514" y="75933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26" y="72821"/>
                  </a:lnTo>
                  <a:lnTo>
                    <a:pt x="394271" y="72732"/>
                  </a:lnTo>
                  <a:lnTo>
                    <a:pt x="392328" y="73494"/>
                  </a:lnTo>
                  <a:lnTo>
                    <a:pt x="392887" y="74993"/>
                  </a:lnTo>
                  <a:lnTo>
                    <a:pt x="392849" y="75450"/>
                  </a:lnTo>
                  <a:lnTo>
                    <a:pt x="403301" y="76428"/>
                  </a:lnTo>
                  <a:lnTo>
                    <a:pt x="406514" y="75933"/>
                  </a:lnTo>
                  <a:close/>
                </a:path>
                <a:path w="496570" h="104775">
                  <a:moveTo>
                    <a:pt x="411810" y="85394"/>
                  </a:moveTo>
                  <a:lnTo>
                    <a:pt x="409155" y="83121"/>
                  </a:lnTo>
                  <a:lnTo>
                    <a:pt x="407314" y="82156"/>
                  </a:lnTo>
                  <a:lnTo>
                    <a:pt x="401383" y="82473"/>
                  </a:lnTo>
                  <a:lnTo>
                    <a:pt x="401320" y="83350"/>
                  </a:lnTo>
                  <a:lnTo>
                    <a:pt x="402780" y="85255"/>
                  </a:lnTo>
                  <a:lnTo>
                    <a:pt x="406044" y="85839"/>
                  </a:lnTo>
                  <a:lnTo>
                    <a:pt x="411810" y="85394"/>
                  </a:lnTo>
                  <a:close/>
                </a:path>
                <a:path w="496570" h="104775">
                  <a:moveTo>
                    <a:pt x="414362" y="79768"/>
                  </a:moveTo>
                  <a:lnTo>
                    <a:pt x="403517" y="77381"/>
                  </a:lnTo>
                  <a:lnTo>
                    <a:pt x="390931" y="75704"/>
                  </a:lnTo>
                  <a:lnTo>
                    <a:pt x="392379" y="74472"/>
                  </a:lnTo>
                  <a:lnTo>
                    <a:pt x="391363" y="73558"/>
                  </a:lnTo>
                  <a:lnTo>
                    <a:pt x="384454" y="72097"/>
                  </a:lnTo>
                  <a:lnTo>
                    <a:pt x="373595" y="71005"/>
                  </a:lnTo>
                  <a:lnTo>
                    <a:pt x="363626" y="71221"/>
                  </a:lnTo>
                  <a:lnTo>
                    <a:pt x="362712" y="71640"/>
                  </a:lnTo>
                  <a:lnTo>
                    <a:pt x="364769" y="73228"/>
                  </a:lnTo>
                  <a:lnTo>
                    <a:pt x="368846" y="74206"/>
                  </a:lnTo>
                  <a:lnTo>
                    <a:pt x="375031" y="75184"/>
                  </a:lnTo>
                  <a:lnTo>
                    <a:pt x="374345" y="76669"/>
                  </a:lnTo>
                  <a:lnTo>
                    <a:pt x="374472" y="77012"/>
                  </a:lnTo>
                  <a:lnTo>
                    <a:pt x="362775" y="75742"/>
                  </a:lnTo>
                  <a:lnTo>
                    <a:pt x="357327" y="75742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35" y="79387"/>
                  </a:lnTo>
                  <a:lnTo>
                    <a:pt x="360934" y="80518"/>
                  </a:lnTo>
                  <a:lnTo>
                    <a:pt x="377482" y="82981"/>
                  </a:lnTo>
                  <a:lnTo>
                    <a:pt x="389458" y="84175"/>
                  </a:lnTo>
                  <a:lnTo>
                    <a:pt x="391363" y="83934"/>
                  </a:lnTo>
                  <a:lnTo>
                    <a:pt x="391795" y="84988"/>
                  </a:lnTo>
                  <a:lnTo>
                    <a:pt x="394081" y="86233"/>
                  </a:lnTo>
                  <a:lnTo>
                    <a:pt x="394665" y="85026"/>
                  </a:lnTo>
                  <a:lnTo>
                    <a:pt x="392125" y="83807"/>
                  </a:lnTo>
                  <a:lnTo>
                    <a:pt x="392836" y="83591"/>
                  </a:lnTo>
                  <a:lnTo>
                    <a:pt x="392303" y="83007"/>
                  </a:lnTo>
                  <a:lnTo>
                    <a:pt x="387299" y="80873"/>
                  </a:lnTo>
                  <a:lnTo>
                    <a:pt x="388226" y="80619"/>
                  </a:lnTo>
                  <a:lnTo>
                    <a:pt x="387845" y="80010"/>
                  </a:lnTo>
                  <a:lnTo>
                    <a:pt x="381330" y="75971"/>
                  </a:lnTo>
                  <a:lnTo>
                    <a:pt x="386410" y="76149"/>
                  </a:lnTo>
                  <a:lnTo>
                    <a:pt x="412610" y="81140"/>
                  </a:lnTo>
                  <a:lnTo>
                    <a:pt x="414362" y="79768"/>
                  </a:lnTo>
                  <a:close/>
                </a:path>
                <a:path w="496570" h="104775">
                  <a:moveTo>
                    <a:pt x="430149" y="82194"/>
                  </a:moveTo>
                  <a:lnTo>
                    <a:pt x="429679" y="81635"/>
                  </a:lnTo>
                  <a:lnTo>
                    <a:pt x="429336" y="81407"/>
                  </a:lnTo>
                  <a:lnTo>
                    <a:pt x="429641" y="81724"/>
                  </a:lnTo>
                  <a:lnTo>
                    <a:pt x="430149" y="82194"/>
                  </a:lnTo>
                  <a:close/>
                </a:path>
                <a:path w="496570" h="104775">
                  <a:moveTo>
                    <a:pt x="444944" y="72339"/>
                  </a:moveTo>
                  <a:lnTo>
                    <a:pt x="443014" y="71107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100" y="66357"/>
                  </a:lnTo>
                  <a:lnTo>
                    <a:pt x="424840" y="68173"/>
                  </a:lnTo>
                  <a:lnTo>
                    <a:pt x="419823" y="67373"/>
                  </a:lnTo>
                  <a:lnTo>
                    <a:pt x="417271" y="67500"/>
                  </a:lnTo>
                  <a:lnTo>
                    <a:pt x="415798" y="68694"/>
                  </a:lnTo>
                  <a:lnTo>
                    <a:pt x="416255" y="69367"/>
                  </a:lnTo>
                  <a:lnTo>
                    <a:pt x="423164" y="71018"/>
                  </a:lnTo>
                  <a:lnTo>
                    <a:pt x="430491" y="73088"/>
                  </a:lnTo>
                  <a:lnTo>
                    <a:pt x="439293" y="74980"/>
                  </a:lnTo>
                  <a:lnTo>
                    <a:pt x="442417" y="74396"/>
                  </a:lnTo>
                  <a:lnTo>
                    <a:pt x="444944" y="72339"/>
                  </a:lnTo>
                  <a:close/>
                </a:path>
                <a:path w="496570" h="104775">
                  <a:moveTo>
                    <a:pt x="467995" y="88785"/>
                  </a:moveTo>
                  <a:lnTo>
                    <a:pt x="466344" y="87249"/>
                  </a:lnTo>
                  <a:lnTo>
                    <a:pt x="465035" y="86525"/>
                  </a:lnTo>
                  <a:lnTo>
                    <a:pt x="461429" y="85509"/>
                  </a:lnTo>
                  <a:lnTo>
                    <a:pt x="459359" y="85267"/>
                  </a:lnTo>
                  <a:lnTo>
                    <a:pt x="455612" y="85763"/>
                  </a:lnTo>
                  <a:lnTo>
                    <a:pt x="455485" y="86474"/>
                  </a:lnTo>
                  <a:lnTo>
                    <a:pt x="457238" y="88353"/>
                  </a:lnTo>
                  <a:lnTo>
                    <a:pt x="459308" y="89230"/>
                  </a:lnTo>
                  <a:lnTo>
                    <a:pt x="466166" y="89293"/>
                  </a:lnTo>
                  <a:lnTo>
                    <a:pt x="467995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503" y="75438"/>
                  </a:lnTo>
                  <a:lnTo>
                    <a:pt x="491693" y="73279"/>
                  </a:lnTo>
                  <a:lnTo>
                    <a:pt x="490499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09" y="71755"/>
                  </a:lnTo>
                  <a:lnTo>
                    <a:pt x="487413" y="70866"/>
                  </a:lnTo>
                  <a:lnTo>
                    <a:pt x="490486" y="73456"/>
                  </a:lnTo>
                  <a:lnTo>
                    <a:pt x="489204" y="71755"/>
                  </a:lnTo>
                  <a:lnTo>
                    <a:pt x="487832" y="70612"/>
                  </a:lnTo>
                  <a:lnTo>
                    <a:pt x="490512" y="69469"/>
                  </a:lnTo>
                  <a:lnTo>
                    <a:pt x="493052" y="67818"/>
                  </a:lnTo>
                  <a:lnTo>
                    <a:pt x="494080" y="66040"/>
                  </a:lnTo>
                  <a:lnTo>
                    <a:pt x="491744" y="64008"/>
                  </a:lnTo>
                  <a:lnTo>
                    <a:pt x="490143" y="63754"/>
                  </a:lnTo>
                  <a:lnTo>
                    <a:pt x="486143" y="65024"/>
                  </a:lnTo>
                  <a:lnTo>
                    <a:pt x="485305" y="64262"/>
                  </a:lnTo>
                  <a:lnTo>
                    <a:pt x="485432" y="63119"/>
                  </a:lnTo>
                  <a:lnTo>
                    <a:pt x="484327" y="62103"/>
                  </a:lnTo>
                  <a:lnTo>
                    <a:pt x="482892" y="61087"/>
                  </a:lnTo>
                  <a:lnTo>
                    <a:pt x="482841" y="60198"/>
                  </a:lnTo>
                  <a:lnTo>
                    <a:pt x="441020" y="41783"/>
                  </a:lnTo>
                  <a:lnTo>
                    <a:pt x="404012" y="28194"/>
                  </a:lnTo>
                  <a:lnTo>
                    <a:pt x="362788" y="14986"/>
                  </a:lnTo>
                  <a:lnTo>
                    <a:pt x="317309" y="4572"/>
                  </a:lnTo>
                  <a:lnTo>
                    <a:pt x="239776" y="0"/>
                  </a:lnTo>
                  <a:lnTo>
                    <a:pt x="185966" y="6985"/>
                  </a:lnTo>
                  <a:lnTo>
                    <a:pt x="133464" y="21336"/>
                  </a:lnTo>
                  <a:lnTo>
                    <a:pt x="82969" y="42291"/>
                  </a:lnTo>
                  <a:lnTo>
                    <a:pt x="35217" y="68707"/>
                  </a:lnTo>
                  <a:lnTo>
                    <a:pt x="40843" y="71501"/>
                  </a:lnTo>
                  <a:lnTo>
                    <a:pt x="42113" y="71882"/>
                  </a:lnTo>
                  <a:lnTo>
                    <a:pt x="43726" y="73025"/>
                  </a:lnTo>
                  <a:lnTo>
                    <a:pt x="43421" y="73279"/>
                  </a:lnTo>
                  <a:lnTo>
                    <a:pt x="43891" y="73152"/>
                  </a:lnTo>
                  <a:lnTo>
                    <a:pt x="43561" y="73406"/>
                  </a:lnTo>
                  <a:lnTo>
                    <a:pt x="43980" y="73152"/>
                  </a:lnTo>
                  <a:lnTo>
                    <a:pt x="45034" y="73914"/>
                  </a:lnTo>
                  <a:lnTo>
                    <a:pt x="47561" y="75184"/>
                  </a:lnTo>
                  <a:lnTo>
                    <a:pt x="44742" y="76708"/>
                  </a:lnTo>
                  <a:lnTo>
                    <a:pt x="44780" y="77978"/>
                  </a:lnTo>
                  <a:lnTo>
                    <a:pt x="46736" y="77724"/>
                  </a:lnTo>
                  <a:lnTo>
                    <a:pt x="48552" y="76327"/>
                  </a:lnTo>
                  <a:lnTo>
                    <a:pt x="48844" y="75819"/>
                  </a:lnTo>
                  <a:lnTo>
                    <a:pt x="53657" y="77851"/>
                  </a:lnTo>
                  <a:lnTo>
                    <a:pt x="56718" y="78740"/>
                  </a:lnTo>
                  <a:lnTo>
                    <a:pt x="47612" y="81534"/>
                  </a:lnTo>
                  <a:lnTo>
                    <a:pt x="47269" y="82296"/>
                  </a:lnTo>
                  <a:lnTo>
                    <a:pt x="54470" y="80010"/>
                  </a:lnTo>
                  <a:lnTo>
                    <a:pt x="58229" y="79248"/>
                  </a:lnTo>
                  <a:lnTo>
                    <a:pt x="64452" y="80899"/>
                  </a:lnTo>
                  <a:lnTo>
                    <a:pt x="78054" y="82677"/>
                  </a:lnTo>
                  <a:lnTo>
                    <a:pt x="76619" y="84328"/>
                  </a:lnTo>
                  <a:lnTo>
                    <a:pt x="78016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48" y="83312"/>
                  </a:lnTo>
                  <a:lnTo>
                    <a:pt x="97993" y="83185"/>
                  </a:lnTo>
                  <a:lnTo>
                    <a:pt x="97828" y="83566"/>
                  </a:lnTo>
                  <a:lnTo>
                    <a:pt x="98107" y="83185"/>
                  </a:lnTo>
                  <a:lnTo>
                    <a:pt x="106705" y="83566"/>
                  </a:lnTo>
                  <a:lnTo>
                    <a:pt x="112814" y="82931"/>
                  </a:lnTo>
                  <a:lnTo>
                    <a:pt x="119075" y="82550"/>
                  </a:lnTo>
                  <a:lnTo>
                    <a:pt x="115189" y="83693"/>
                  </a:lnTo>
                  <a:lnTo>
                    <a:pt x="112763" y="85090"/>
                  </a:lnTo>
                  <a:lnTo>
                    <a:pt x="114109" y="85852"/>
                  </a:lnTo>
                  <a:lnTo>
                    <a:pt x="118948" y="85852"/>
                  </a:lnTo>
                  <a:lnTo>
                    <a:pt x="121450" y="85598"/>
                  </a:lnTo>
                  <a:lnTo>
                    <a:pt x="125514" y="84709"/>
                  </a:lnTo>
                  <a:lnTo>
                    <a:pt x="125082" y="86868"/>
                  </a:lnTo>
                  <a:lnTo>
                    <a:pt x="125463" y="87122"/>
                  </a:lnTo>
                  <a:lnTo>
                    <a:pt x="128295" y="84709"/>
                  </a:lnTo>
                  <a:lnTo>
                    <a:pt x="128473" y="83820"/>
                  </a:lnTo>
                  <a:lnTo>
                    <a:pt x="134188" y="82042"/>
                  </a:lnTo>
                  <a:lnTo>
                    <a:pt x="135877" y="81280"/>
                  </a:lnTo>
                  <a:lnTo>
                    <a:pt x="143510" y="80645"/>
                  </a:lnTo>
                  <a:lnTo>
                    <a:pt x="178879" y="76073"/>
                  </a:lnTo>
                  <a:lnTo>
                    <a:pt x="178562" y="76962"/>
                  </a:lnTo>
                  <a:lnTo>
                    <a:pt x="178638" y="77216"/>
                  </a:lnTo>
                  <a:lnTo>
                    <a:pt x="179489" y="77597"/>
                  </a:lnTo>
                  <a:lnTo>
                    <a:pt x="184556" y="76327"/>
                  </a:lnTo>
                  <a:lnTo>
                    <a:pt x="185547" y="75692"/>
                  </a:lnTo>
                  <a:lnTo>
                    <a:pt x="185280" y="75057"/>
                  </a:lnTo>
                  <a:lnTo>
                    <a:pt x="217614" y="69723"/>
                  </a:lnTo>
                  <a:lnTo>
                    <a:pt x="236842" y="65786"/>
                  </a:lnTo>
                  <a:lnTo>
                    <a:pt x="243878" y="64008"/>
                  </a:lnTo>
                  <a:lnTo>
                    <a:pt x="247103" y="62992"/>
                  </a:lnTo>
                  <a:lnTo>
                    <a:pt x="245694" y="61595"/>
                  </a:lnTo>
                  <a:lnTo>
                    <a:pt x="239814" y="61468"/>
                  </a:lnTo>
                  <a:lnTo>
                    <a:pt x="228168" y="63627"/>
                  </a:lnTo>
                  <a:lnTo>
                    <a:pt x="225171" y="63881"/>
                  </a:lnTo>
                  <a:lnTo>
                    <a:pt x="222161" y="64643"/>
                  </a:lnTo>
                  <a:lnTo>
                    <a:pt x="230200" y="61849"/>
                  </a:lnTo>
                  <a:lnTo>
                    <a:pt x="241630" y="59309"/>
                  </a:lnTo>
                  <a:lnTo>
                    <a:pt x="247396" y="58547"/>
                  </a:lnTo>
                  <a:lnTo>
                    <a:pt x="258864" y="56388"/>
                  </a:lnTo>
                  <a:lnTo>
                    <a:pt x="271526" y="54825"/>
                  </a:lnTo>
                  <a:lnTo>
                    <a:pt x="271399" y="55194"/>
                  </a:lnTo>
                  <a:lnTo>
                    <a:pt x="271602" y="56184"/>
                  </a:lnTo>
                  <a:lnTo>
                    <a:pt x="272961" y="57924"/>
                  </a:lnTo>
                  <a:lnTo>
                    <a:pt x="275031" y="56324"/>
                  </a:lnTo>
                  <a:lnTo>
                    <a:pt x="272999" y="54622"/>
                  </a:lnTo>
                  <a:lnTo>
                    <a:pt x="276352" y="54229"/>
                  </a:lnTo>
                  <a:lnTo>
                    <a:pt x="279095" y="54864"/>
                  </a:lnTo>
                  <a:lnTo>
                    <a:pt x="279387" y="55753"/>
                  </a:lnTo>
                  <a:lnTo>
                    <a:pt x="281012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37" y="53848"/>
                  </a:lnTo>
                  <a:lnTo>
                    <a:pt x="287731" y="53721"/>
                  </a:lnTo>
                  <a:lnTo>
                    <a:pt x="288455" y="52959"/>
                  </a:lnTo>
                  <a:lnTo>
                    <a:pt x="298564" y="52070"/>
                  </a:lnTo>
                  <a:lnTo>
                    <a:pt x="299123" y="52578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20" y="51816"/>
                  </a:lnTo>
                  <a:lnTo>
                    <a:pt x="302895" y="52578"/>
                  </a:lnTo>
                  <a:lnTo>
                    <a:pt x="303479" y="53213"/>
                  </a:lnTo>
                  <a:lnTo>
                    <a:pt x="305333" y="53848"/>
                  </a:lnTo>
                  <a:lnTo>
                    <a:pt x="307467" y="54102"/>
                  </a:lnTo>
                  <a:lnTo>
                    <a:pt x="307251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911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29" y="58928"/>
                  </a:lnTo>
                  <a:lnTo>
                    <a:pt x="314109" y="58801"/>
                  </a:lnTo>
                  <a:lnTo>
                    <a:pt x="314896" y="57531"/>
                  </a:lnTo>
                  <a:lnTo>
                    <a:pt x="314706" y="56642"/>
                  </a:lnTo>
                  <a:lnTo>
                    <a:pt x="313817" y="56007"/>
                  </a:lnTo>
                  <a:lnTo>
                    <a:pt x="324942" y="54991"/>
                  </a:lnTo>
                  <a:lnTo>
                    <a:pt x="325526" y="56769"/>
                  </a:lnTo>
                  <a:lnTo>
                    <a:pt x="329222" y="55753"/>
                  </a:lnTo>
                  <a:lnTo>
                    <a:pt x="328930" y="54356"/>
                  </a:lnTo>
                  <a:lnTo>
                    <a:pt x="331508" y="53848"/>
                  </a:lnTo>
                  <a:lnTo>
                    <a:pt x="332765" y="54483"/>
                  </a:lnTo>
                  <a:lnTo>
                    <a:pt x="333451" y="54483"/>
                  </a:lnTo>
                  <a:lnTo>
                    <a:pt x="335432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769"/>
                  </a:lnTo>
                  <a:lnTo>
                    <a:pt x="323977" y="57150"/>
                  </a:lnTo>
                  <a:lnTo>
                    <a:pt x="323875" y="58293"/>
                  </a:lnTo>
                  <a:lnTo>
                    <a:pt x="325450" y="59880"/>
                  </a:lnTo>
                  <a:lnTo>
                    <a:pt x="327355" y="60452"/>
                  </a:lnTo>
                  <a:lnTo>
                    <a:pt x="333082" y="61468"/>
                  </a:lnTo>
                  <a:lnTo>
                    <a:pt x="337096" y="60960"/>
                  </a:lnTo>
                  <a:lnTo>
                    <a:pt x="337350" y="60071"/>
                  </a:lnTo>
                  <a:lnTo>
                    <a:pt x="337273" y="59563"/>
                  </a:lnTo>
                  <a:lnTo>
                    <a:pt x="341325" y="61087"/>
                  </a:lnTo>
                  <a:lnTo>
                    <a:pt x="347459" y="61722"/>
                  </a:lnTo>
                  <a:lnTo>
                    <a:pt x="362927" y="64008"/>
                  </a:lnTo>
                  <a:lnTo>
                    <a:pt x="376631" y="68326"/>
                  </a:lnTo>
                  <a:lnTo>
                    <a:pt x="383705" y="67437"/>
                  </a:lnTo>
                  <a:lnTo>
                    <a:pt x="382778" y="66675"/>
                  </a:lnTo>
                  <a:lnTo>
                    <a:pt x="381203" y="65913"/>
                  </a:lnTo>
                  <a:lnTo>
                    <a:pt x="391223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691" y="65659"/>
                  </a:lnTo>
                  <a:lnTo>
                    <a:pt x="398602" y="64897"/>
                  </a:lnTo>
                  <a:lnTo>
                    <a:pt x="396697" y="63119"/>
                  </a:lnTo>
                  <a:lnTo>
                    <a:pt x="395046" y="62357"/>
                  </a:lnTo>
                  <a:lnTo>
                    <a:pt x="396443" y="63881"/>
                  </a:lnTo>
                  <a:lnTo>
                    <a:pt x="396201" y="63754"/>
                  </a:lnTo>
                  <a:lnTo>
                    <a:pt x="396443" y="65024"/>
                  </a:lnTo>
                  <a:lnTo>
                    <a:pt x="396697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22" y="60960"/>
                  </a:lnTo>
                  <a:lnTo>
                    <a:pt x="389928" y="59563"/>
                  </a:lnTo>
                  <a:lnTo>
                    <a:pt x="390944" y="59309"/>
                  </a:lnTo>
                  <a:lnTo>
                    <a:pt x="394614" y="59690"/>
                  </a:lnTo>
                  <a:lnTo>
                    <a:pt x="395427" y="60452"/>
                  </a:lnTo>
                  <a:lnTo>
                    <a:pt x="394677" y="59690"/>
                  </a:lnTo>
                  <a:lnTo>
                    <a:pt x="405930" y="61214"/>
                  </a:lnTo>
                  <a:lnTo>
                    <a:pt x="408114" y="61976"/>
                  </a:lnTo>
                  <a:lnTo>
                    <a:pt x="411314" y="62738"/>
                  </a:lnTo>
                  <a:lnTo>
                    <a:pt x="410806" y="62103"/>
                  </a:lnTo>
                  <a:lnTo>
                    <a:pt x="418020" y="62865"/>
                  </a:lnTo>
                  <a:lnTo>
                    <a:pt x="426339" y="62865"/>
                  </a:lnTo>
                  <a:lnTo>
                    <a:pt x="429094" y="62484"/>
                  </a:lnTo>
                  <a:lnTo>
                    <a:pt x="431736" y="62484"/>
                  </a:lnTo>
                  <a:lnTo>
                    <a:pt x="432904" y="63119"/>
                  </a:lnTo>
                  <a:lnTo>
                    <a:pt x="430936" y="63754"/>
                  </a:lnTo>
                  <a:lnTo>
                    <a:pt x="431634" y="64389"/>
                  </a:lnTo>
                  <a:lnTo>
                    <a:pt x="438734" y="66040"/>
                  </a:lnTo>
                  <a:lnTo>
                    <a:pt x="444614" y="66929"/>
                  </a:lnTo>
                  <a:lnTo>
                    <a:pt x="444792" y="67183"/>
                  </a:lnTo>
                  <a:lnTo>
                    <a:pt x="444652" y="66929"/>
                  </a:lnTo>
                  <a:lnTo>
                    <a:pt x="451383" y="67691"/>
                  </a:lnTo>
                  <a:lnTo>
                    <a:pt x="457238" y="67691"/>
                  </a:lnTo>
                  <a:lnTo>
                    <a:pt x="460692" y="68580"/>
                  </a:lnTo>
                  <a:lnTo>
                    <a:pt x="463156" y="69723"/>
                  </a:lnTo>
                  <a:lnTo>
                    <a:pt x="462521" y="72644"/>
                  </a:lnTo>
                  <a:lnTo>
                    <a:pt x="469430" y="74041"/>
                  </a:lnTo>
                  <a:lnTo>
                    <a:pt x="471843" y="74295"/>
                  </a:lnTo>
                  <a:lnTo>
                    <a:pt x="480047" y="76581"/>
                  </a:lnTo>
                  <a:lnTo>
                    <a:pt x="482396" y="76962"/>
                  </a:lnTo>
                  <a:lnTo>
                    <a:pt x="484505" y="76962"/>
                  </a:lnTo>
                  <a:lnTo>
                    <a:pt x="483857" y="80010"/>
                  </a:lnTo>
                  <a:lnTo>
                    <a:pt x="495846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 descr=""/>
            <p:cNvSpPr/>
            <p:nvPr/>
          </p:nvSpPr>
          <p:spPr>
            <a:xfrm>
              <a:off x="10022307" y="332104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19">
                  <a:moveTo>
                    <a:pt x="318223" y="6477"/>
                  </a:moveTo>
                  <a:lnTo>
                    <a:pt x="295084" y="4813"/>
                  </a:lnTo>
                  <a:lnTo>
                    <a:pt x="272008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03" y="25"/>
                  </a:lnTo>
                  <a:lnTo>
                    <a:pt x="187528" y="368"/>
                  </a:lnTo>
                  <a:lnTo>
                    <a:pt x="149428" y="2057"/>
                  </a:lnTo>
                  <a:lnTo>
                    <a:pt x="110756" y="5689"/>
                  </a:lnTo>
                  <a:lnTo>
                    <a:pt x="72517" y="12242"/>
                  </a:lnTo>
                  <a:lnTo>
                    <a:pt x="35458" y="21386"/>
                  </a:lnTo>
                  <a:lnTo>
                    <a:pt x="0" y="35052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196" y="20916"/>
                  </a:lnTo>
                  <a:lnTo>
                    <a:pt x="110375" y="9931"/>
                  </a:lnTo>
                  <a:lnTo>
                    <a:pt x="150279" y="5588"/>
                  </a:lnTo>
                  <a:lnTo>
                    <a:pt x="196850" y="4483"/>
                  </a:lnTo>
                  <a:lnTo>
                    <a:pt x="249783" y="4826"/>
                  </a:lnTo>
                  <a:lnTo>
                    <a:pt x="294957" y="5778"/>
                  </a:lnTo>
                  <a:lnTo>
                    <a:pt x="318223" y="6477"/>
                  </a:lnTo>
                  <a:close/>
                </a:path>
                <a:path w="511809" h="668019">
                  <a:moveTo>
                    <a:pt x="511746" y="307314"/>
                  </a:moveTo>
                  <a:lnTo>
                    <a:pt x="508596" y="255079"/>
                  </a:lnTo>
                  <a:lnTo>
                    <a:pt x="496773" y="160515"/>
                  </a:lnTo>
                  <a:lnTo>
                    <a:pt x="495300" y="139230"/>
                  </a:lnTo>
                  <a:lnTo>
                    <a:pt x="495655" y="117944"/>
                  </a:lnTo>
                  <a:lnTo>
                    <a:pt x="497166" y="96672"/>
                  </a:lnTo>
                  <a:lnTo>
                    <a:pt x="499160" y="75387"/>
                  </a:lnTo>
                  <a:lnTo>
                    <a:pt x="489267" y="74866"/>
                  </a:lnTo>
                  <a:lnTo>
                    <a:pt x="440270" y="55537"/>
                  </a:lnTo>
                  <a:lnTo>
                    <a:pt x="418490" y="71526"/>
                  </a:lnTo>
                  <a:lnTo>
                    <a:pt x="369011" y="120078"/>
                  </a:lnTo>
                  <a:lnTo>
                    <a:pt x="333324" y="179514"/>
                  </a:lnTo>
                  <a:lnTo>
                    <a:pt x="314807" y="231749"/>
                  </a:lnTo>
                  <a:lnTo>
                    <a:pt x="303949" y="286689"/>
                  </a:lnTo>
                  <a:lnTo>
                    <a:pt x="300113" y="342633"/>
                  </a:lnTo>
                  <a:lnTo>
                    <a:pt x="302641" y="397814"/>
                  </a:lnTo>
                  <a:lnTo>
                    <a:pt x="310857" y="465048"/>
                  </a:lnTo>
                  <a:lnTo>
                    <a:pt x="326224" y="530783"/>
                  </a:lnTo>
                  <a:lnTo>
                    <a:pt x="355041" y="599884"/>
                  </a:lnTo>
                  <a:lnTo>
                    <a:pt x="400773" y="658075"/>
                  </a:lnTo>
                  <a:lnTo>
                    <a:pt x="418782" y="667461"/>
                  </a:lnTo>
                  <a:lnTo>
                    <a:pt x="425411" y="664413"/>
                  </a:lnTo>
                  <a:lnTo>
                    <a:pt x="432892" y="658177"/>
                  </a:lnTo>
                  <a:lnTo>
                    <a:pt x="432777" y="651230"/>
                  </a:lnTo>
                  <a:lnTo>
                    <a:pt x="431698" y="642213"/>
                  </a:lnTo>
                  <a:lnTo>
                    <a:pt x="431126" y="625322"/>
                  </a:lnTo>
                  <a:lnTo>
                    <a:pt x="441718" y="576770"/>
                  </a:lnTo>
                  <a:lnTo>
                    <a:pt x="454837" y="536854"/>
                  </a:lnTo>
                  <a:lnTo>
                    <a:pt x="484136" y="450430"/>
                  </a:lnTo>
                  <a:lnTo>
                    <a:pt x="497763" y="403961"/>
                  </a:lnTo>
                  <a:lnTo>
                    <a:pt x="507555" y="356590"/>
                  </a:lnTo>
                  <a:lnTo>
                    <a:pt x="511746" y="30731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 descr=""/>
            <p:cNvSpPr/>
            <p:nvPr/>
          </p:nvSpPr>
          <p:spPr>
            <a:xfrm>
              <a:off x="10326637" y="390346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4">
                  <a:moveTo>
                    <a:pt x="200418" y="243103"/>
                  </a:moveTo>
                  <a:lnTo>
                    <a:pt x="199974" y="220078"/>
                  </a:lnTo>
                  <a:lnTo>
                    <a:pt x="198323" y="196507"/>
                  </a:lnTo>
                  <a:lnTo>
                    <a:pt x="195465" y="172224"/>
                  </a:lnTo>
                  <a:lnTo>
                    <a:pt x="191477" y="143294"/>
                  </a:lnTo>
                  <a:lnTo>
                    <a:pt x="187871" y="112306"/>
                  </a:lnTo>
                  <a:lnTo>
                    <a:pt x="185978" y="83108"/>
                  </a:lnTo>
                  <a:lnTo>
                    <a:pt x="186397" y="60490"/>
                  </a:lnTo>
                  <a:lnTo>
                    <a:pt x="186626" y="52146"/>
                  </a:lnTo>
                  <a:lnTo>
                    <a:pt x="188506" y="25184"/>
                  </a:lnTo>
                  <a:lnTo>
                    <a:pt x="188874" y="16840"/>
                  </a:lnTo>
                  <a:lnTo>
                    <a:pt x="184937" y="16611"/>
                  </a:lnTo>
                  <a:lnTo>
                    <a:pt x="180987" y="16090"/>
                  </a:lnTo>
                  <a:lnTo>
                    <a:pt x="142633" y="1663"/>
                  </a:lnTo>
                  <a:lnTo>
                    <a:pt x="140017" y="0"/>
                  </a:lnTo>
                  <a:lnTo>
                    <a:pt x="138417" y="1155"/>
                  </a:lnTo>
                  <a:lnTo>
                    <a:pt x="138417" y="61061"/>
                  </a:lnTo>
                  <a:lnTo>
                    <a:pt x="125539" y="94322"/>
                  </a:lnTo>
                  <a:lnTo>
                    <a:pt x="122237" y="103759"/>
                  </a:lnTo>
                  <a:lnTo>
                    <a:pt x="104775" y="174371"/>
                  </a:lnTo>
                  <a:lnTo>
                    <a:pt x="97078" y="224650"/>
                  </a:lnTo>
                  <a:lnTo>
                    <a:pt x="92151" y="269760"/>
                  </a:lnTo>
                  <a:lnTo>
                    <a:pt x="89484" y="309511"/>
                  </a:lnTo>
                  <a:lnTo>
                    <a:pt x="87414" y="358521"/>
                  </a:lnTo>
                  <a:lnTo>
                    <a:pt x="83858" y="426466"/>
                  </a:lnTo>
                  <a:lnTo>
                    <a:pt x="82118" y="401434"/>
                  </a:lnTo>
                  <a:lnTo>
                    <a:pt x="81686" y="375246"/>
                  </a:lnTo>
                  <a:lnTo>
                    <a:pt x="82105" y="350824"/>
                  </a:lnTo>
                  <a:lnTo>
                    <a:pt x="84353" y="301993"/>
                  </a:lnTo>
                  <a:lnTo>
                    <a:pt x="88620" y="254635"/>
                  </a:lnTo>
                  <a:lnTo>
                    <a:pt x="94424" y="208153"/>
                  </a:lnTo>
                  <a:lnTo>
                    <a:pt x="102362" y="162763"/>
                  </a:lnTo>
                  <a:lnTo>
                    <a:pt x="115074" y="116852"/>
                  </a:lnTo>
                  <a:lnTo>
                    <a:pt x="137858" y="60490"/>
                  </a:lnTo>
                  <a:lnTo>
                    <a:pt x="138417" y="61061"/>
                  </a:lnTo>
                  <a:lnTo>
                    <a:pt x="138417" y="1155"/>
                  </a:lnTo>
                  <a:lnTo>
                    <a:pt x="105143" y="25184"/>
                  </a:lnTo>
                  <a:lnTo>
                    <a:pt x="65798" y="66611"/>
                  </a:lnTo>
                  <a:lnTo>
                    <a:pt x="37731" y="116878"/>
                  </a:lnTo>
                  <a:lnTo>
                    <a:pt x="22402" y="155028"/>
                  </a:lnTo>
                  <a:lnTo>
                    <a:pt x="10363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12" y="301231"/>
                  </a:lnTo>
                  <a:lnTo>
                    <a:pt x="5842" y="354825"/>
                  </a:lnTo>
                  <a:lnTo>
                    <a:pt x="15760" y="426808"/>
                  </a:lnTo>
                  <a:lnTo>
                    <a:pt x="24676" y="466674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13" y="578751"/>
                  </a:lnTo>
                  <a:lnTo>
                    <a:pt x="116649" y="600887"/>
                  </a:lnTo>
                  <a:lnTo>
                    <a:pt x="120129" y="586562"/>
                  </a:lnTo>
                  <a:lnTo>
                    <a:pt x="119964" y="572300"/>
                  </a:lnTo>
                  <a:lnTo>
                    <a:pt x="121945" y="557085"/>
                  </a:lnTo>
                  <a:lnTo>
                    <a:pt x="135394" y="509371"/>
                  </a:lnTo>
                  <a:lnTo>
                    <a:pt x="162953" y="426466"/>
                  </a:lnTo>
                  <a:lnTo>
                    <a:pt x="176288" y="385521"/>
                  </a:lnTo>
                  <a:lnTo>
                    <a:pt x="185331" y="354495"/>
                  </a:lnTo>
                  <a:lnTo>
                    <a:pt x="193992" y="314464"/>
                  </a:lnTo>
                  <a:lnTo>
                    <a:pt x="198018" y="285750"/>
                  </a:lnTo>
                  <a:lnTo>
                    <a:pt x="200418" y="243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 descr=""/>
            <p:cNvSpPr/>
            <p:nvPr/>
          </p:nvSpPr>
          <p:spPr>
            <a:xfrm>
              <a:off x="10338638" y="683564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63" y="68834"/>
                  </a:moveTo>
                  <a:lnTo>
                    <a:pt x="9398" y="67043"/>
                  </a:lnTo>
                  <a:lnTo>
                    <a:pt x="8343" y="66040"/>
                  </a:lnTo>
                  <a:lnTo>
                    <a:pt x="9220" y="67538"/>
                  </a:lnTo>
                  <a:lnTo>
                    <a:pt x="10363" y="68834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76" y="67792"/>
                  </a:lnTo>
                  <a:lnTo>
                    <a:pt x="12496" y="67729"/>
                  </a:lnTo>
                  <a:lnTo>
                    <a:pt x="11899" y="69316"/>
                  </a:lnTo>
                  <a:lnTo>
                    <a:pt x="9144" y="80035"/>
                  </a:lnTo>
                  <a:lnTo>
                    <a:pt x="3644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55" y="112699"/>
                  </a:lnTo>
                  <a:lnTo>
                    <a:pt x="7023" y="98399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17" y="75514"/>
                  </a:moveTo>
                  <a:lnTo>
                    <a:pt x="15125" y="75107"/>
                  </a:lnTo>
                  <a:lnTo>
                    <a:pt x="14909" y="74879"/>
                  </a:lnTo>
                  <a:lnTo>
                    <a:pt x="15036" y="75133"/>
                  </a:lnTo>
                  <a:lnTo>
                    <a:pt x="15417" y="75514"/>
                  </a:lnTo>
                  <a:close/>
                </a:path>
                <a:path w="31115" h="133984">
                  <a:moveTo>
                    <a:pt x="19558" y="75946"/>
                  </a:moveTo>
                  <a:lnTo>
                    <a:pt x="19431" y="76174"/>
                  </a:lnTo>
                  <a:lnTo>
                    <a:pt x="19164" y="74295"/>
                  </a:lnTo>
                  <a:lnTo>
                    <a:pt x="18338" y="73964"/>
                  </a:lnTo>
                  <a:lnTo>
                    <a:pt x="17614" y="75323"/>
                  </a:lnTo>
                  <a:lnTo>
                    <a:pt x="13322" y="91211"/>
                  </a:lnTo>
                  <a:lnTo>
                    <a:pt x="3949" y="118821"/>
                  </a:lnTo>
                  <a:lnTo>
                    <a:pt x="2159" y="122834"/>
                  </a:lnTo>
                  <a:lnTo>
                    <a:pt x="3771" y="133591"/>
                  </a:lnTo>
                  <a:lnTo>
                    <a:pt x="5422" y="129768"/>
                  </a:lnTo>
                  <a:lnTo>
                    <a:pt x="8547" y="121259"/>
                  </a:lnTo>
                  <a:lnTo>
                    <a:pt x="12204" y="109093"/>
                  </a:lnTo>
                  <a:lnTo>
                    <a:pt x="17653" y="88074"/>
                  </a:lnTo>
                  <a:lnTo>
                    <a:pt x="19558" y="75946"/>
                  </a:lnTo>
                  <a:close/>
                </a:path>
                <a:path w="31115" h="133984">
                  <a:moveTo>
                    <a:pt x="26238" y="43497"/>
                  </a:moveTo>
                  <a:lnTo>
                    <a:pt x="26187" y="41605"/>
                  </a:lnTo>
                  <a:lnTo>
                    <a:pt x="24841" y="40919"/>
                  </a:lnTo>
                  <a:lnTo>
                    <a:pt x="23876" y="42011"/>
                  </a:lnTo>
                  <a:lnTo>
                    <a:pt x="25006" y="43649"/>
                  </a:lnTo>
                  <a:lnTo>
                    <a:pt x="26238" y="43497"/>
                  </a:lnTo>
                  <a:close/>
                </a:path>
                <a:path w="31115" h="133984">
                  <a:moveTo>
                    <a:pt x="29540" y="53822"/>
                  </a:moveTo>
                  <a:lnTo>
                    <a:pt x="28054" y="51714"/>
                  </a:lnTo>
                  <a:lnTo>
                    <a:pt x="27330" y="53009"/>
                  </a:lnTo>
                  <a:lnTo>
                    <a:pt x="24549" y="61531"/>
                  </a:lnTo>
                  <a:lnTo>
                    <a:pt x="22720" y="72021"/>
                  </a:lnTo>
                  <a:lnTo>
                    <a:pt x="22656" y="74752"/>
                  </a:lnTo>
                  <a:lnTo>
                    <a:pt x="24053" y="78016"/>
                  </a:lnTo>
                  <a:lnTo>
                    <a:pt x="25488" y="73875"/>
                  </a:lnTo>
                  <a:lnTo>
                    <a:pt x="27127" y="65252"/>
                  </a:lnTo>
                  <a:lnTo>
                    <a:pt x="27686" y="60807"/>
                  </a:lnTo>
                  <a:lnTo>
                    <a:pt x="29540" y="53822"/>
                  </a:lnTo>
                  <a:close/>
                </a:path>
                <a:path w="31115" h="133984">
                  <a:moveTo>
                    <a:pt x="29845" y="49809"/>
                  </a:moveTo>
                  <a:lnTo>
                    <a:pt x="29591" y="48425"/>
                  </a:lnTo>
                  <a:lnTo>
                    <a:pt x="28244" y="47853"/>
                  </a:lnTo>
                  <a:lnTo>
                    <a:pt x="27470" y="48602"/>
                  </a:lnTo>
                  <a:lnTo>
                    <a:pt x="28702" y="49860"/>
                  </a:lnTo>
                  <a:lnTo>
                    <a:pt x="29845" y="49809"/>
                  </a:lnTo>
                  <a:close/>
                </a:path>
                <a:path w="31115" h="133984">
                  <a:moveTo>
                    <a:pt x="30607" y="13271"/>
                  </a:moveTo>
                  <a:lnTo>
                    <a:pt x="30060" y="12357"/>
                  </a:lnTo>
                  <a:lnTo>
                    <a:pt x="27927" y="13449"/>
                  </a:lnTo>
                  <a:lnTo>
                    <a:pt x="28943" y="14909"/>
                  </a:lnTo>
                  <a:lnTo>
                    <a:pt x="30607" y="13271"/>
                  </a:lnTo>
                  <a:close/>
                </a:path>
                <a:path w="31115" h="133984">
                  <a:moveTo>
                    <a:pt x="30657" y="838"/>
                  </a:moveTo>
                  <a:lnTo>
                    <a:pt x="30137" y="0"/>
                  </a:lnTo>
                  <a:lnTo>
                    <a:pt x="28613" y="203"/>
                  </a:lnTo>
                  <a:lnTo>
                    <a:pt x="27774" y="1206"/>
                  </a:lnTo>
                  <a:lnTo>
                    <a:pt x="29514" y="1460"/>
                  </a:lnTo>
                  <a:lnTo>
                    <a:pt x="30657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9" name="object 6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380103" y="420648"/>
              <a:ext cx="85840" cy="177775"/>
            </a:xfrm>
            <a:prstGeom prst="rect">
              <a:avLst/>
            </a:prstGeom>
          </p:spPr>
        </p:pic>
        <p:sp>
          <p:nvSpPr>
            <p:cNvPr id="670" name="object 670" descr=""/>
            <p:cNvSpPr/>
            <p:nvPr/>
          </p:nvSpPr>
          <p:spPr>
            <a:xfrm>
              <a:off x="10326624" y="390524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7993" y="5080"/>
                  </a:moveTo>
                  <a:lnTo>
                    <a:pt x="142646" y="2540"/>
                  </a:lnTo>
                  <a:lnTo>
                    <a:pt x="140042" y="0"/>
                  </a:lnTo>
                  <a:lnTo>
                    <a:pt x="130048" y="6350"/>
                  </a:lnTo>
                  <a:lnTo>
                    <a:pt x="120637" y="13970"/>
                  </a:lnTo>
                  <a:lnTo>
                    <a:pt x="105168" y="25400"/>
                  </a:lnTo>
                  <a:lnTo>
                    <a:pt x="83489" y="45720"/>
                  </a:lnTo>
                  <a:lnTo>
                    <a:pt x="50965" y="90170"/>
                  </a:lnTo>
                  <a:lnTo>
                    <a:pt x="22390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882" y="327660"/>
                  </a:lnTo>
                  <a:lnTo>
                    <a:pt x="5791" y="354330"/>
                  </a:lnTo>
                  <a:lnTo>
                    <a:pt x="9220" y="381000"/>
                  </a:lnTo>
                  <a:lnTo>
                    <a:pt x="11049" y="378460"/>
                  </a:lnTo>
                  <a:lnTo>
                    <a:pt x="11988" y="375920"/>
                  </a:lnTo>
                  <a:lnTo>
                    <a:pt x="12141" y="377190"/>
                  </a:lnTo>
                  <a:lnTo>
                    <a:pt x="13068" y="378460"/>
                  </a:lnTo>
                  <a:lnTo>
                    <a:pt x="13843" y="377190"/>
                  </a:lnTo>
                  <a:lnTo>
                    <a:pt x="14884" y="369570"/>
                  </a:lnTo>
                  <a:lnTo>
                    <a:pt x="18249" y="361950"/>
                  </a:lnTo>
                  <a:lnTo>
                    <a:pt x="20739" y="355600"/>
                  </a:lnTo>
                  <a:lnTo>
                    <a:pt x="23190" y="350520"/>
                  </a:lnTo>
                  <a:lnTo>
                    <a:pt x="26746" y="337820"/>
                  </a:lnTo>
                  <a:lnTo>
                    <a:pt x="26416" y="341630"/>
                  </a:lnTo>
                  <a:lnTo>
                    <a:pt x="26835" y="345440"/>
                  </a:lnTo>
                  <a:lnTo>
                    <a:pt x="28067" y="344170"/>
                  </a:lnTo>
                  <a:lnTo>
                    <a:pt x="29171" y="341630"/>
                  </a:lnTo>
                  <a:lnTo>
                    <a:pt x="30988" y="334010"/>
                  </a:lnTo>
                  <a:lnTo>
                    <a:pt x="31115" y="332740"/>
                  </a:lnTo>
                  <a:lnTo>
                    <a:pt x="32994" y="334010"/>
                  </a:lnTo>
                  <a:lnTo>
                    <a:pt x="33439" y="334010"/>
                  </a:lnTo>
                  <a:lnTo>
                    <a:pt x="32766" y="331470"/>
                  </a:lnTo>
                  <a:lnTo>
                    <a:pt x="32207" y="330200"/>
                  </a:lnTo>
                  <a:lnTo>
                    <a:pt x="31445" y="330200"/>
                  </a:lnTo>
                  <a:lnTo>
                    <a:pt x="31788" y="325120"/>
                  </a:lnTo>
                  <a:lnTo>
                    <a:pt x="31699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18" y="279400"/>
                  </a:lnTo>
                  <a:lnTo>
                    <a:pt x="43002" y="280670"/>
                  </a:lnTo>
                  <a:lnTo>
                    <a:pt x="43472" y="280670"/>
                  </a:lnTo>
                  <a:lnTo>
                    <a:pt x="44399" y="278130"/>
                  </a:lnTo>
                  <a:lnTo>
                    <a:pt x="44780" y="274320"/>
                  </a:lnTo>
                  <a:lnTo>
                    <a:pt x="44475" y="273050"/>
                  </a:lnTo>
                  <a:lnTo>
                    <a:pt x="43802" y="273050"/>
                  </a:lnTo>
                  <a:lnTo>
                    <a:pt x="44780" y="269240"/>
                  </a:lnTo>
                  <a:lnTo>
                    <a:pt x="46520" y="260350"/>
                  </a:lnTo>
                  <a:lnTo>
                    <a:pt x="47739" y="255270"/>
                  </a:lnTo>
                  <a:lnTo>
                    <a:pt x="48412" y="251460"/>
                  </a:lnTo>
                  <a:lnTo>
                    <a:pt x="49187" y="248920"/>
                  </a:lnTo>
                  <a:lnTo>
                    <a:pt x="51727" y="234950"/>
                  </a:lnTo>
                  <a:lnTo>
                    <a:pt x="54927" y="212090"/>
                  </a:lnTo>
                  <a:lnTo>
                    <a:pt x="53187" y="212090"/>
                  </a:lnTo>
                  <a:lnTo>
                    <a:pt x="51625" y="215900"/>
                  </a:lnTo>
                  <a:lnTo>
                    <a:pt x="50495" y="219710"/>
                  </a:lnTo>
                  <a:lnTo>
                    <a:pt x="49860" y="223520"/>
                  </a:lnTo>
                  <a:lnTo>
                    <a:pt x="48653" y="229870"/>
                  </a:lnTo>
                  <a:lnTo>
                    <a:pt x="47472" y="234950"/>
                  </a:lnTo>
                  <a:lnTo>
                    <a:pt x="47739" y="227330"/>
                  </a:lnTo>
                  <a:lnTo>
                    <a:pt x="48247" y="223520"/>
                  </a:lnTo>
                  <a:lnTo>
                    <a:pt x="52108" y="204470"/>
                  </a:lnTo>
                  <a:lnTo>
                    <a:pt x="53124" y="198120"/>
                  </a:lnTo>
                  <a:lnTo>
                    <a:pt x="54648" y="193040"/>
                  </a:lnTo>
                  <a:lnTo>
                    <a:pt x="55613" y="187960"/>
                  </a:lnTo>
                  <a:lnTo>
                    <a:pt x="56718" y="184162"/>
                  </a:lnTo>
                  <a:lnTo>
                    <a:pt x="57569" y="185775"/>
                  </a:lnTo>
                  <a:lnTo>
                    <a:pt x="59702" y="185140"/>
                  </a:lnTo>
                  <a:lnTo>
                    <a:pt x="58953" y="182651"/>
                  </a:lnTo>
                  <a:lnTo>
                    <a:pt x="56807" y="183832"/>
                  </a:lnTo>
                  <a:lnTo>
                    <a:pt x="57378" y="181610"/>
                  </a:lnTo>
                  <a:lnTo>
                    <a:pt x="59004" y="179070"/>
                  </a:lnTo>
                  <a:lnTo>
                    <a:pt x="59855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28" y="171450"/>
                  </a:lnTo>
                  <a:lnTo>
                    <a:pt x="61760" y="170180"/>
                  </a:lnTo>
                  <a:lnTo>
                    <a:pt x="60998" y="171450"/>
                  </a:lnTo>
                  <a:lnTo>
                    <a:pt x="61087" y="170180"/>
                  </a:lnTo>
                  <a:lnTo>
                    <a:pt x="60680" y="168910"/>
                  </a:lnTo>
                  <a:lnTo>
                    <a:pt x="63500" y="160020"/>
                  </a:lnTo>
                  <a:lnTo>
                    <a:pt x="64109" y="160020"/>
                  </a:lnTo>
                  <a:lnTo>
                    <a:pt x="64935" y="158750"/>
                  </a:lnTo>
                  <a:lnTo>
                    <a:pt x="63703" y="158750"/>
                  </a:lnTo>
                  <a:lnTo>
                    <a:pt x="64846" y="156210"/>
                  </a:lnTo>
                  <a:lnTo>
                    <a:pt x="66332" y="156210"/>
                  </a:lnTo>
                  <a:lnTo>
                    <a:pt x="67538" y="153670"/>
                  </a:lnTo>
                  <a:lnTo>
                    <a:pt x="68580" y="152400"/>
                  </a:lnTo>
                  <a:lnTo>
                    <a:pt x="69507" y="152400"/>
                  </a:lnTo>
                  <a:lnTo>
                    <a:pt x="68592" y="160020"/>
                  </a:lnTo>
                  <a:lnTo>
                    <a:pt x="71005" y="152400"/>
                  </a:lnTo>
                  <a:lnTo>
                    <a:pt x="71526" y="153670"/>
                  </a:lnTo>
                  <a:lnTo>
                    <a:pt x="72364" y="152400"/>
                  </a:lnTo>
                  <a:lnTo>
                    <a:pt x="74803" y="149860"/>
                  </a:lnTo>
                  <a:lnTo>
                    <a:pt x="75349" y="147320"/>
                  </a:lnTo>
                  <a:lnTo>
                    <a:pt x="74841" y="147320"/>
                  </a:lnTo>
                  <a:lnTo>
                    <a:pt x="74333" y="146050"/>
                  </a:lnTo>
                  <a:lnTo>
                    <a:pt x="73596" y="146050"/>
                  </a:lnTo>
                  <a:lnTo>
                    <a:pt x="72631" y="147320"/>
                  </a:lnTo>
                  <a:lnTo>
                    <a:pt x="75768" y="135890"/>
                  </a:lnTo>
                  <a:lnTo>
                    <a:pt x="77571" y="135890"/>
                  </a:lnTo>
                  <a:lnTo>
                    <a:pt x="77965" y="132080"/>
                  </a:lnTo>
                  <a:lnTo>
                    <a:pt x="76631" y="132080"/>
                  </a:lnTo>
                  <a:lnTo>
                    <a:pt x="77038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67" y="125730"/>
                  </a:lnTo>
                  <a:lnTo>
                    <a:pt x="83477" y="125730"/>
                  </a:lnTo>
                  <a:lnTo>
                    <a:pt x="83134" y="127000"/>
                  </a:lnTo>
                  <a:lnTo>
                    <a:pt x="81292" y="129540"/>
                  </a:lnTo>
                  <a:lnTo>
                    <a:pt x="78600" y="134620"/>
                  </a:lnTo>
                  <a:lnTo>
                    <a:pt x="77406" y="138430"/>
                  </a:lnTo>
                  <a:lnTo>
                    <a:pt x="78232" y="138430"/>
                  </a:lnTo>
                  <a:lnTo>
                    <a:pt x="76974" y="139700"/>
                  </a:lnTo>
                  <a:lnTo>
                    <a:pt x="77266" y="139700"/>
                  </a:lnTo>
                  <a:lnTo>
                    <a:pt x="78257" y="138430"/>
                  </a:lnTo>
                  <a:lnTo>
                    <a:pt x="80124" y="137160"/>
                  </a:lnTo>
                  <a:lnTo>
                    <a:pt x="80886" y="137160"/>
                  </a:lnTo>
                  <a:lnTo>
                    <a:pt x="82740" y="134620"/>
                  </a:lnTo>
                  <a:lnTo>
                    <a:pt x="84759" y="130810"/>
                  </a:lnTo>
                  <a:lnTo>
                    <a:pt x="85750" y="127000"/>
                  </a:lnTo>
                  <a:lnTo>
                    <a:pt x="84416" y="127000"/>
                  </a:lnTo>
                  <a:lnTo>
                    <a:pt x="84797" y="125730"/>
                  </a:lnTo>
                  <a:lnTo>
                    <a:pt x="87439" y="123190"/>
                  </a:lnTo>
                  <a:lnTo>
                    <a:pt x="92608" y="113030"/>
                  </a:lnTo>
                  <a:lnTo>
                    <a:pt x="95110" y="109220"/>
                  </a:lnTo>
                  <a:lnTo>
                    <a:pt x="97929" y="104140"/>
                  </a:lnTo>
                  <a:lnTo>
                    <a:pt x="104686" y="96520"/>
                  </a:lnTo>
                  <a:lnTo>
                    <a:pt x="106959" y="92710"/>
                  </a:lnTo>
                  <a:lnTo>
                    <a:pt x="108648" y="86360"/>
                  </a:lnTo>
                  <a:lnTo>
                    <a:pt x="107632" y="86360"/>
                  </a:lnTo>
                  <a:lnTo>
                    <a:pt x="106349" y="87630"/>
                  </a:lnTo>
                  <a:lnTo>
                    <a:pt x="108610" y="83820"/>
                  </a:lnTo>
                  <a:lnTo>
                    <a:pt x="111569" y="77470"/>
                  </a:lnTo>
                  <a:lnTo>
                    <a:pt x="112534" y="74930"/>
                  </a:lnTo>
                  <a:lnTo>
                    <a:pt x="114427" y="71120"/>
                  </a:lnTo>
                  <a:lnTo>
                    <a:pt x="114058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34" y="72390"/>
                  </a:lnTo>
                  <a:lnTo>
                    <a:pt x="107962" y="73660"/>
                  </a:lnTo>
                  <a:lnTo>
                    <a:pt x="109969" y="72390"/>
                  </a:lnTo>
                  <a:lnTo>
                    <a:pt x="109842" y="73660"/>
                  </a:lnTo>
                  <a:lnTo>
                    <a:pt x="110921" y="73660"/>
                  </a:lnTo>
                  <a:lnTo>
                    <a:pt x="109334" y="76200"/>
                  </a:lnTo>
                  <a:lnTo>
                    <a:pt x="107327" y="77470"/>
                  </a:lnTo>
                  <a:lnTo>
                    <a:pt x="107226" y="76200"/>
                  </a:lnTo>
                  <a:lnTo>
                    <a:pt x="105359" y="77470"/>
                  </a:lnTo>
                  <a:lnTo>
                    <a:pt x="106908" y="74930"/>
                  </a:lnTo>
                  <a:lnTo>
                    <a:pt x="106133" y="74930"/>
                  </a:lnTo>
                  <a:lnTo>
                    <a:pt x="103784" y="77292"/>
                  </a:lnTo>
                  <a:lnTo>
                    <a:pt x="103708" y="76200"/>
                  </a:lnTo>
                  <a:lnTo>
                    <a:pt x="105333" y="72390"/>
                  </a:lnTo>
                  <a:lnTo>
                    <a:pt x="107111" y="69850"/>
                  </a:lnTo>
                  <a:lnTo>
                    <a:pt x="109956" y="64770"/>
                  </a:lnTo>
                  <a:lnTo>
                    <a:pt x="113969" y="58420"/>
                  </a:lnTo>
                  <a:lnTo>
                    <a:pt x="113512" y="58420"/>
                  </a:lnTo>
                  <a:lnTo>
                    <a:pt x="114503" y="57150"/>
                  </a:lnTo>
                  <a:lnTo>
                    <a:pt x="118922" y="46990"/>
                  </a:lnTo>
                  <a:lnTo>
                    <a:pt x="121348" y="39370"/>
                  </a:lnTo>
                  <a:lnTo>
                    <a:pt x="122466" y="38100"/>
                  </a:lnTo>
                  <a:lnTo>
                    <a:pt x="122313" y="40640"/>
                  </a:lnTo>
                  <a:lnTo>
                    <a:pt x="123215" y="40640"/>
                  </a:lnTo>
                  <a:lnTo>
                    <a:pt x="127342" y="34290"/>
                  </a:lnTo>
                  <a:lnTo>
                    <a:pt x="130213" y="29210"/>
                  </a:lnTo>
                  <a:lnTo>
                    <a:pt x="131965" y="25400"/>
                  </a:lnTo>
                  <a:lnTo>
                    <a:pt x="133438" y="22860"/>
                  </a:lnTo>
                  <a:lnTo>
                    <a:pt x="135559" y="17780"/>
                  </a:lnTo>
                  <a:lnTo>
                    <a:pt x="139636" y="12700"/>
                  </a:lnTo>
                  <a:lnTo>
                    <a:pt x="141325" y="13970"/>
                  </a:lnTo>
                  <a:lnTo>
                    <a:pt x="142163" y="13970"/>
                  </a:lnTo>
                  <a:lnTo>
                    <a:pt x="143497" y="12700"/>
                  </a:lnTo>
                  <a:lnTo>
                    <a:pt x="145859" y="8890"/>
                  </a:lnTo>
                  <a:lnTo>
                    <a:pt x="147015" y="6350"/>
                  </a:lnTo>
                  <a:lnTo>
                    <a:pt x="147993" y="5080"/>
                  </a:lnTo>
                  <a:close/>
                </a:path>
                <a:path w="159384" h="381000">
                  <a:moveTo>
                    <a:pt x="159143" y="14579"/>
                  </a:moveTo>
                  <a:lnTo>
                    <a:pt x="151853" y="25031"/>
                  </a:lnTo>
                  <a:lnTo>
                    <a:pt x="152463" y="25400"/>
                  </a:lnTo>
                  <a:lnTo>
                    <a:pt x="154876" y="24434"/>
                  </a:lnTo>
                  <a:lnTo>
                    <a:pt x="156425" y="22847"/>
                  </a:lnTo>
                  <a:lnTo>
                    <a:pt x="158978" y="16471"/>
                  </a:lnTo>
                  <a:lnTo>
                    <a:pt x="159143" y="145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 descr=""/>
            <p:cNvSpPr/>
            <p:nvPr/>
          </p:nvSpPr>
          <p:spPr>
            <a:xfrm>
              <a:off x="10408285" y="241642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10">
                  <a:moveTo>
                    <a:pt x="56769" y="209791"/>
                  </a:moveTo>
                  <a:lnTo>
                    <a:pt x="33629" y="264947"/>
                  </a:lnTo>
                  <a:lnTo>
                    <a:pt x="20688" y="311467"/>
                  </a:lnTo>
                  <a:lnTo>
                    <a:pt x="12763" y="356870"/>
                  </a:lnTo>
                  <a:lnTo>
                    <a:pt x="6946" y="403339"/>
                  </a:lnTo>
                  <a:lnTo>
                    <a:pt x="2679" y="450697"/>
                  </a:lnTo>
                  <a:lnTo>
                    <a:pt x="431" y="499529"/>
                  </a:lnTo>
                  <a:lnTo>
                    <a:pt x="0" y="524840"/>
                  </a:lnTo>
                  <a:lnTo>
                    <a:pt x="457" y="550151"/>
                  </a:lnTo>
                  <a:lnTo>
                    <a:pt x="2184" y="575183"/>
                  </a:lnTo>
                  <a:lnTo>
                    <a:pt x="5740" y="507225"/>
                  </a:lnTo>
                  <a:lnTo>
                    <a:pt x="7810" y="458216"/>
                  </a:lnTo>
                  <a:lnTo>
                    <a:pt x="8940" y="438327"/>
                  </a:lnTo>
                  <a:lnTo>
                    <a:pt x="12573" y="397065"/>
                  </a:lnTo>
                  <a:lnTo>
                    <a:pt x="18986" y="348170"/>
                  </a:lnTo>
                  <a:lnTo>
                    <a:pt x="27559" y="299605"/>
                  </a:lnTo>
                  <a:lnTo>
                    <a:pt x="40068" y="254038"/>
                  </a:lnTo>
                  <a:lnTo>
                    <a:pt x="48031" y="231825"/>
                  </a:lnTo>
                  <a:lnTo>
                    <a:pt x="56769" y="209791"/>
                  </a:lnTo>
                  <a:close/>
                </a:path>
                <a:path w="201295" h="575310">
                  <a:moveTo>
                    <a:pt x="201282" y="83654"/>
                  </a:moveTo>
                  <a:lnTo>
                    <a:pt x="191198" y="42087"/>
                  </a:lnTo>
                  <a:lnTo>
                    <a:pt x="166484" y="8978"/>
                  </a:lnTo>
                  <a:lnTo>
                    <a:pt x="139280" y="0"/>
                  </a:lnTo>
                  <a:lnTo>
                    <a:pt x="131279" y="139"/>
                  </a:lnTo>
                  <a:lnTo>
                    <a:pt x="96481" y="20218"/>
                  </a:lnTo>
                  <a:lnTo>
                    <a:pt x="83248" y="36893"/>
                  </a:lnTo>
                  <a:lnTo>
                    <a:pt x="77470" y="43637"/>
                  </a:lnTo>
                  <a:lnTo>
                    <a:pt x="34658" y="69316"/>
                  </a:lnTo>
                  <a:lnTo>
                    <a:pt x="27876" y="71894"/>
                  </a:lnTo>
                  <a:lnTo>
                    <a:pt x="3352" y="106235"/>
                  </a:lnTo>
                  <a:lnTo>
                    <a:pt x="3848" y="109702"/>
                  </a:lnTo>
                  <a:lnTo>
                    <a:pt x="37744" y="153911"/>
                  </a:lnTo>
                  <a:lnTo>
                    <a:pt x="73939" y="171475"/>
                  </a:lnTo>
                  <a:lnTo>
                    <a:pt x="104813" y="174561"/>
                  </a:lnTo>
                  <a:lnTo>
                    <a:pt x="118110" y="173342"/>
                  </a:lnTo>
                  <a:lnTo>
                    <a:pt x="157861" y="156718"/>
                  </a:lnTo>
                  <a:lnTo>
                    <a:pt x="187896" y="123799"/>
                  </a:lnTo>
                  <a:lnTo>
                    <a:pt x="199555" y="101536"/>
                  </a:lnTo>
                  <a:lnTo>
                    <a:pt x="201282" y="8365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 descr=""/>
            <p:cNvSpPr/>
            <p:nvPr/>
          </p:nvSpPr>
          <p:spPr>
            <a:xfrm>
              <a:off x="10417275" y="248027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3" y="0"/>
                  </a:moveTo>
                  <a:lnTo>
                    <a:pt x="91478" y="16271"/>
                  </a:lnTo>
                  <a:lnTo>
                    <a:pt x="76936" y="34651"/>
                  </a:lnTo>
                  <a:lnTo>
                    <a:pt x="71550" y="40698"/>
                  </a:lnTo>
                  <a:lnTo>
                    <a:pt x="22999" y="68099"/>
                  </a:lnTo>
                  <a:lnTo>
                    <a:pt x="17348" y="70754"/>
                  </a:lnTo>
                  <a:lnTo>
                    <a:pt x="12560" y="74246"/>
                  </a:lnTo>
                  <a:lnTo>
                    <a:pt x="4318" y="81460"/>
                  </a:lnTo>
                  <a:lnTo>
                    <a:pt x="698" y="88940"/>
                  </a:lnTo>
                  <a:lnTo>
                    <a:pt x="0" y="98033"/>
                  </a:lnTo>
                  <a:lnTo>
                    <a:pt x="215" y="101589"/>
                  </a:lnTo>
                  <a:lnTo>
                    <a:pt x="21272" y="135752"/>
                  </a:lnTo>
                  <a:lnTo>
                    <a:pt x="53959" y="156151"/>
                  </a:lnTo>
                  <a:lnTo>
                    <a:pt x="91655" y="162943"/>
                  </a:lnTo>
                  <a:lnTo>
                    <a:pt x="107966" y="162472"/>
                  </a:lnTo>
                  <a:lnTo>
                    <a:pt x="151079" y="144045"/>
                  </a:lnTo>
                  <a:lnTo>
                    <a:pt x="176352" y="113591"/>
                  </a:lnTo>
                  <a:lnTo>
                    <a:pt x="188353" y="85689"/>
                  </a:lnTo>
                  <a:lnTo>
                    <a:pt x="188353" y="77624"/>
                  </a:lnTo>
                  <a:lnTo>
                    <a:pt x="175906" y="31224"/>
                  </a:lnTo>
                  <a:lnTo>
                    <a:pt x="159296" y="10568"/>
                  </a:lnTo>
                  <a:lnTo>
                    <a:pt x="146578" y="3731"/>
                  </a:lnTo>
                  <a:lnTo>
                    <a:pt x="13161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 descr=""/>
            <p:cNvSpPr/>
            <p:nvPr/>
          </p:nvSpPr>
          <p:spPr>
            <a:xfrm>
              <a:off x="10458410" y="283185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2" y="0"/>
                  </a:moveTo>
                  <a:lnTo>
                    <a:pt x="74777" y="379"/>
                  </a:lnTo>
                  <a:lnTo>
                    <a:pt x="66462" y="4754"/>
                  </a:lnTo>
                  <a:lnTo>
                    <a:pt x="58723" y="12379"/>
                  </a:lnTo>
                  <a:lnTo>
                    <a:pt x="51390" y="21109"/>
                  </a:lnTo>
                  <a:lnTo>
                    <a:pt x="44297" y="28801"/>
                  </a:lnTo>
                  <a:lnTo>
                    <a:pt x="36418" y="34229"/>
                  </a:lnTo>
                  <a:lnTo>
                    <a:pt x="26838" y="38921"/>
                  </a:lnTo>
                  <a:lnTo>
                    <a:pt x="17479" y="43040"/>
                  </a:lnTo>
                  <a:lnTo>
                    <a:pt x="10248" y="46746"/>
                  </a:lnTo>
                  <a:lnTo>
                    <a:pt x="2870" y="51470"/>
                  </a:lnTo>
                  <a:lnTo>
                    <a:pt x="0" y="61643"/>
                  </a:lnTo>
                  <a:lnTo>
                    <a:pt x="2679" y="68259"/>
                  </a:lnTo>
                  <a:lnTo>
                    <a:pt x="43684" y="85916"/>
                  </a:lnTo>
                  <a:lnTo>
                    <a:pt x="54460" y="84245"/>
                  </a:lnTo>
                  <a:lnTo>
                    <a:pt x="88579" y="63596"/>
                  </a:lnTo>
                  <a:lnTo>
                    <a:pt x="102312" y="27063"/>
                  </a:lnTo>
                  <a:lnTo>
                    <a:pt x="101288" y="18058"/>
                  </a:lnTo>
                  <a:lnTo>
                    <a:pt x="98539" y="10640"/>
                  </a:lnTo>
                  <a:lnTo>
                    <a:pt x="93922" y="5247"/>
                  </a:lnTo>
                  <a:lnTo>
                    <a:pt x="87877" y="1661"/>
                  </a:lnTo>
                  <a:lnTo>
                    <a:pt x="81222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 descr=""/>
            <p:cNvSpPr/>
            <p:nvPr/>
          </p:nvSpPr>
          <p:spPr>
            <a:xfrm>
              <a:off x="10457193" y="280060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59" y="85610"/>
                  </a:moveTo>
                  <a:lnTo>
                    <a:pt x="11049" y="76530"/>
                  </a:lnTo>
                  <a:lnTo>
                    <a:pt x="15938" y="81813"/>
                  </a:lnTo>
                  <a:lnTo>
                    <a:pt x="27559" y="85610"/>
                  </a:lnTo>
                  <a:close/>
                </a:path>
                <a:path w="105409" h="90804">
                  <a:moveTo>
                    <a:pt x="105257" y="40843"/>
                  </a:moveTo>
                  <a:lnTo>
                    <a:pt x="103733" y="19088"/>
                  </a:lnTo>
                  <a:lnTo>
                    <a:pt x="99923" y="11150"/>
                  </a:lnTo>
                  <a:lnTo>
                    <a:pt x="93878" y="4978"/>
                  </a:lnTo>
                  <a:lnTo>
                    <a:pt x="92417" y="4229"/>
                  </a:lnTo>
                  <a:lnTo>
                    <a:pt x="86309" y="1092"/>
                  </a:lnTo>
                  <a:lnTo>
                    <a:pt x="51066" y="24206"/>
                  </a:lnTo>
                  <a:lnTo>
                    <a:pt x="42570" y="32131"/>
                  </a:lnTo>
                  <a:lnTo>
                    <a:pt x="33032" y="37947"/>
                  </a:lnTo>
                  <a:lnTo>
                    <a:pt x="12319" y="47980"/>
                  </a:lnTo>
                  <a:lnTo>
                    <a:pt x="6565" y="52082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58" y="70459"/>
                  </a:lnTo>
                  <a:lnTo>
                    <a:pt x="584" y="70777"/>
                  </a:lnTo>
                  <a:lnTo>
                    <a:pt x="11049" y="76530"/>
                  </a:lnTo>
                  <a:lnTo>
                    <a:pt x="5422" y="70459"/>
                  </a:lnTo>
                  <a:lnTo>
                    <a:pt x="5219" y="63931"/>
                  </a:lnTo>
                  <a:lnTo>
                    <a:pt x="34455" y="40589"/>
                  </a:lnTo>
                  <a:lnTo>
                    <a:pt x="41935" y="37007"/>
                  </a:lnTo>
                  <a:lnTo>
                    <a:pt x="47929" y="31203"/>
                  </a:lnTo>
                  <a:lnTo>
                    <a:pt x="53505" y="25158"/>
                  </a:lnTo>
                  <a:lnTo>
                    <a:pt x="58737" y="18821"/>
                  </a:lnTo>
                  <a:lnTo>
                    <a:pt x="64185" y="12712"/>
                  </a:lnTo>
                  <a:lnTo>
                    <a:pt x="70434" y="7327"/>
                  </a:lnTo>
                  <a:lnTo>
                    <a:pt x="79679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698" y="20916"/>
                  </a:lnTo>
                  <a:lnTo>
                    <a:pt x="101549" y="40843"/>
                  </a:lnTo>
                  <a:lnTo>
                    <a:pt x="94056" y="59016"/>
                  </a:lnTo>
                  <a:lnTo>
                    <a:pt x="80543" y="74002"/>
                  </a:lnTo>
                  <a:lnTo>
                    <a:pt x="63550" y="83743"/>
                  </a:lnTo>
                  <a:lnTo>
                    <a:pt x="48552" y="87083"/>
                  </a:lnTo>
                  <a:lnTo>
                    <a:pt x="31496" y="86893"/>
                  </a:lnTo>
                  <a:lnTo>
                    <a:pt x="27559" y="85610"/>
                  </a:lnTo>
                  <a:lnTo>
                    <a:pt x="36258" y="90385"/>
                  </a:lnTo>
                  <a:lnTo>
                    <a:pt x="85191" y="75399"/>
                  </a:lnTo>
                  <a:lnTo>
                    <a:pt x="98361" y="60020"/>
                  </a:lnTo>
                  <a:lnTo>
                    <a:pt x="105257" y="4084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 descr=""/>
            <p:cNvSpPr/>
            <p:nvPr/>
          </p:nvSpPr>
          <p:spPr>
            <a:xfrm>
              <a:off x="10471747" y="297078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81" y="37731"/>
                  </a:moveTo>
                  <a:lnTo>
                    <a:pt x="0" y="37731"/>
                  </a:lnTo>
                  <a:lnTo>
                    <a:pt x="139" y="38188"/>
                  </a:lnTo>
                  <a:lnTo>
                    <a:pt x="3581" y="37731"/>
                  </a:lnTo>
                  <a:close/>
                </a:path>
                <a:path w="69215" h="60960">
                  <a:moveTo>
                    <a:pt x="26771" y="34658"/>
                  </a:moveTo>
                  <a:lnTo>
                    <a:pt x="4140" y="37668"/>
                  </a:lnTo>
                  <a:lnTo>
                    <a:pt x="18999" y="37388"/>
                  </a:lnTo>
                  <a:lnTo>
                    <a:pt x="26771" y="34658"/>
                  </a:lnTo>
                  <a:close/>
                </a:path>
                <a:path w="69215" h="60960">
                  <a:moveTo>
                    <a:pt x="44196" y="43053"/>
                  </a:moveTo>
                  <a:lnTo>
                    <a:pt x="40589" y="46240"/>
                  </a:lnTo>
                  <a:lnTo>
                    <a:pt x="29413" y="54610"/>
                  </a:lnTo>
                  <a:lnTo>
                    <a:pt x="41910" y="45618"/>
                  </a:lnTo>
                  <a:lnTo>
                    <a:pt x="44196" y="43053"/>
                  </a:lnTo>
                  <a:close/>
                </a:path>
                <a:path w="69215" h="60960">
                  <a:moveTo>
                    <a:pt x="69215" y="10629"/>
                  </a:moveTo>
                  <a:lnTo>
                    <a:pt x="66167" y="5892"/>
                  </a:lnTo>
                  <a:lnTo>
                    <a:pt x="65709" y="6591"/>
                  </a:lnTo>
                  <a:lnTo>
                    <a:pt x="66598" y="4318"/>
                  </a:lnTo>
                  <a:lnTo>
                    <a:pt x="62395" y="0"/>
                  </a:lnTo>
                  <a:lnTo>
                    <a:pt x="59715" y="5067"/>
                  </a:lnTo>
                  <a:lnTo>
                    <a:pt x="61455" y="6248"/>
                  </a:lnTo>
                  <a:lnTo>
                    <a:pt x="64503" y="8382"/>
                  </a:lnTo>
                  <a:lnTo>
                    <a:pt x="59715" y="5067"/>
                  </a:lnTo>
                  <a:lnTo>
                    <a:pt x="48882" y="20789"/>
                  </a:lnTo>
                  <a:lnTo>
                    <a:pt x="35306" y="31648"/>
                  </a:lnTo>
                  <a:lnTo>
                    <a:pt x="26771" y="34658"/>
                  </a:lnTo>
                  <a:lnTo>
                    <a:pt x="43649" y="32410"/>
                  </a:lnTo>
                  <a:lnTo>
                    <a:pt x="53784" y="17932"/>
                  </a:lnTo>
                  <a:lnTo>
                    <a:pt x="46850" y="28994"/>
                  </a:lnTo>
                  <a:lnTo>
                    <a:pt x="43649" y="32410"/>
                  </a:lnTo>
                  <a:lnTo>
                    <a:pt x="43395" y="32689"/>
                  </a:lnTo>
                  <a:lnTo>
                    <a:pt x="37007" y="38315"/>
                  </a:lnTo>
                  <a:lnTo>
                    <a:pt x="26301" y="46494"/>
                  </a:lnTo>
                  <a:lnTo>
                    <a:pt x="22898" y="48945"/>
                  </a:lnTo>
                  <a:lnTo>
                    <a:pt x="24701" y="57302"/>
                  </a:lnTo>
                  <a:lnTo>
                    <a:pt x="29413" y="54610"/>
                  </a:lnTo>
                  <a:lnTo>
                    <a:pt x="58686" y="22733"/>
                  </a:lnTo>
                  <a:lnTo>
                    <a:pt x="62509" y="12788"/>
                  </a:lnTo>
                  <a:lnTo>
                    <a:pt x="62204" y="14744"/>
                  </a:lnTo>
                  <a:lnTo>
                    <a:pt x="58686" y="22733"/>
                  </a:lnTo>
                  <a:lnTo>
                    <a:pt x="51346" y="35026"/>
                  </a:lnTo>
                  <a:lnTo>
                    <a:pt x="44196" y="43053"/>
                  </a:lnTo>
                  <a:lnTo>
                    <a:pt x="50609" y="37388"/>
                  </a:lnTo>
                  <a:lnTo>
                    <a:pt x="59677" y="27597"/>
                  </a:lnTo>
                  <a:lnTo>
                    <a:pt x="60274" y="26797"/>
                  </a:lnTo>
                  <a:lnTo>
                    <a:pt x="60210" y="27178"/>
                  </a:lnTo>
                  <a:lnTo>
                    <a:pt x="54089" y="38061"/>
                  </a:lnTo>
                  <a:lnTo>
                    <a:pt x="45186" y="47345"/>
                  </a:lnTo>
                  <a:lnTo>
                    <a:pt x="32956" y="58458"/>
                  </a:lnTo>
                  <a:lnTo>
                    <a:pt x="33502" y="60540"/>
                  </a:lnTo>
                  <a:lnTo>
                    <a:pt x="67081" y="28663"/>
                  </a:lnTo>
                  <a:lnTo>
                    <a:pt x="69189" y="13182"/>
                  </a:lnTo>
                  <a:lnTo>
                    <a:pt x="69215" y="10629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 descr=""/>
            <p:cNvSpPr/>
            <p:nvPr/>
          </p:nvSpPr>
          <p:spPr>
            <a:xfrm>
              <a:off x="10034041" y="17208"/>
              <a:ext cx="654050" cy="922655"/>
            </a:xfrm>
            <a:custGeom>
              <a:avLst/>
              <a:gdLst/>
              <a:ahLst/>
              <a:cxnLst/>
              <a:rect l="l" t="t" r="r" b="b"/>
              <a:pathLst>
                <a:path w="654050" h="922655">
                  <a:moveTo>
                    <a:pt x="8712" y="283629"/>
                  </a:moveTo>
                  <a:lnTo>
                    <a:pt x="5791" y="282663"/>
                  </a:lnTo>
                  <a:lnTo>
                    <a:pt x="3175" y="282778"/>
                  </a:lnTo>
                  <a:lnTo>
                    <a:pt x="838" y="284734"/>
                  </a:lnTo>
                  <a:lnTo>
                    <a:pt x="0" y="286270"/>
                  </a:lnTo>
                  <a:lnTo>
                    <a:pt x="495" y="287794"/>
                  </a:lnTo>
                  <a:lnTo>
                    <a:pt x="1435" y="291757"/>
                  </a:lnTo>
                  <a:lnTo>
                    <a:pt x="6896" y="289674"/>
                  </a:lnTo>
                  <a:lnTo>
                    <a:pt x="6477" y="287261"/>
                  </a:lnTo>
                  <a:lnTo>
                    <a:pt x="6350" y="286092"/>
                  </a:lnTo>
                  <a:lnTo>
                    <a:pt x="6299" y="285584"/>
                  </a:lnTo>
                  <a:lnTo>
                    <a:pt x="7442" y="284670"/>
                  </a:lnTo>
                  <a:lnTo>
                    <a:pt x="8712" y="283629"/>
                  </a:lnTo>
                  <a:close/>
                </a:path>
                <a:path w="654050" h="922655">
                  <a:moveTo>
                    <a:pt x="35255" y="256527"/>
                  </a:moveTo>
                  <a:lnTo>
                    <a:pt x="29921" y="257251"/>
                  </a:lnTo>
                  <a:lnTo>
                    <a:pt x="26885" y="259308"/>
                  </a:lnTo>
                  <a:lnTo>
                    <a:pt x="26619" y="260985"/>
                  </a:lnTo>
                  <a:lnTo>
                    <a:pt x="29159" y="260807"/>
                  </a:lnTo>
                  <a:lnTo>
                    <a:pt x="31292" y="260299"/>
                  </a:lnTo>
                  <a:lnTo>
                    <a:pt x="35128" y="259905"/>
                  </a:lnTo>
                  <a:lnTo>
                    <a:pt x="35255" y="256527"/>
                  </a:lnTo>
                  <a:close/>
                </a:path>
                <a:path w="654050" h="922655">
                  <a:moveTo>
                    <a:pt x="81280" y="398462"/>
                  </a:moveTo>
                  <a:lnTo>
                    <a:pt x="80429" y="397459"/>
                  </a:lnTo>
                  <a:lnTo>
                    <a:pt x="80137" y="397129"/>
                  </a:lnTo>
                  <a:lnTo>
                    <a:pt x="76771" y="397129"/>
                  </a:lnTo>
                  <a:lnTo>
                    <a:pt x="75971" y="397129"/>
                  </a:lnTo>
                  <a:lnTo>
                    <a:pt x="74968" y="396824"/>
                  </a:lnTo>
                  <a:lnTo>
                    <a:pt x="73533" y="397129"/>
                  </a:lnTo>
                  <a:lnTo>
                    <a:pt x="74752" y="398462"/>
                  </a:lnTo>
                  <a:lnTo>
                    <a:pt x="81280" y="398462"/>
                  </a:lnTo>
                  <a:close/>
                </a:path>
                <a:path w="654050" h="922655">
                  <a:moveTo>
                    <a:pt x="82245" y="401320"/>
                  </a:moveTo>
                  <a:lnTo>
                    <a:pt x="81902" y="399770"/>
                  </a:lnTo>
                  <a:lnTo>
                    <a:pt x="81330" y="398564"/>
                  </a:lnTo>
                  <a:lnTo>
                    <a:pt x="74803" y="398564"/>
                  </a:lnTo>
                  <a:lnTo>
                    <a:pt x="74714" y="399783"/>
                  </a:lnTo>
                  <a:lnTo>
                    <a:pt x="75399" y="401358"/>
                  </a:lnTo>
                  <a:lnTo>
                    <a:pt x="76339" y="404825"/>
                  </a:lnTo>
                  <a:lnTo>
                    <a:pt x="78905" y="406044"/>
                  </a:lnTo>
                  <a:lnTo>
                    <a:pt x="80683" y="405676"/>
                  </a:lnTo>
                  <a:lnTo>
                    <a:pt x="81064" y="405765"/>
                  </a:lnTo>
                  <a:lnTo>
                    <a:pt x="82092" y="404444"/>
                  </a:lnTo>
                  <a:lnTo>
                    <a:pt x="82245" y="401320"/>
                  </a:lnTo>
                  <a:close/>
                </a:path>
                <a:path w="654050" h="922655">
                  <a:moveTo>
                    <a:pt x="145656" y="17094"/>
                  </a:moveTo>
                  <a:lnTo>
                    <a:pt x="143548" y="5588"/>
                  </a:lnTo>
                  <a:lnTo>
                    <a:pt x="131940" y="7975"/>
                  </a:lnTo>
                  <a:lnTo>
                    <a:pt x="134061" y="19469"/>
                  </a:lnTo>
                  <a:lnTo>
                    <a:pt x="145656" y="17094"/>
                  </a:lnTo>
                  <a:close/>
                </a:path>
                <a:path w="654050" h="922655">
                  <a:moveTo>
                    <a:pt x="155816" y="34620"/>
                  </a:moveTo>
                  <a:lnTo>
                    <a:pt x="152781" y="33883"/>
                  </a:lnTo>
                  <a:lnTo>
                    <a:pt x="152539" y="33108"/>
                  </a:lnTo>
                  <a:lnTo>
                    <a:pt x="152400" y="33108"/>
                  </a:lnTo>
                  <a:lnTo>
                    <a:pt x="152260" y="33083"/>
                  </a:lnTo>
                  <a:lnTo>
                    <a:pt x="152260" y="34315"/>
                  </a:lnTo>
                  <a:lnTo>
                    <a:pt x="149809" y="36233"/>
                  </a:lnTo>
                  <a:lnTo>
                    <a:pt x="152234" y="34315"/>
                  </a:lnTo>
                  <a:lnTo>
                    <a:pt x="152260" y="33083"/>
                  </a:lnTo>
                  <a:lnTo>
                    <a:pt x="149390" y="32308"/>
                  </a:lnTo>
                  <a:lnTo>
                    <a:pt x="149453" y="33769"/>
                  </a:lnTo>
                  <a:lnTo>
                    <a:pt x="148780" y="33108"/>
                  </a:lnTo>
                  <a:lnTo>
                    <a:pt x="144983" y="35128"/>
                  </a:lnTo>
                  <a:lnTo>
                    <a:pt x="144183" y="37960"/>
                  </a:lnTo>
                  <a:lnTo>
                    <a:pt x="144132" y="38176"/>
                  </a:lnTo>
                  <a:lnTo>
                    <a:pt x="144602" y="40513"/>
                  </a:lnTo>
                  <a:lnTo>
                    <a:pt x="146265" y="43230"/>
                  </a:lnTo>
                  <a:lnTo>
                    <a:pt x="148336" y="44513"/>
                  </a:lnTo>
                  <a:lnTo>
                    <a:pt x="150202" y="42545"/>
                  </a:lnTo>
                  <a:lnTo>
                    <a:pt x="150863" y="41567"/>
                  </a:lnTo>
                  <a:lnTo>
                    <a:pt x="152323" y="40513"/>
                  </a:lnTo>
                  <a:lnTo>
                    <a:pt x="153492" y="39230"/>
                  </a:lnTo>
                  <a:lnTo>
                    <a:pt x="154597" y="37960"/>
                  </a:lnTo>
                  <a:lnTo>
                    <a:pt x="155054" y="36233"/>
                  </a:lnTo>
                  <a:lnTo>
                    <a:pt x="155486" y="34620"/>
                  </a:lnTo>
                  <a:lnTo>
                    <a:pt x="155816" y="34620"/>
                  </a:lnTo>
                  <a:close/>
                </a:path>
                <a:path w="654050" h="922655">
                  <a:moveTo>
                    <a:pt x="162013" y="394741"/>
                  </a:moveTo>
                  <a:lnTo>
                    <a:pt x="158381" y="394766"/>
                  </a:lnTo>
                  <a:lnTo>
                    <a:pt x="157810" y="392988"/>
                  </a:lnTo>
                  <a:lnTo>
                    <a:pt x="156502" y="392391"/>
                  </a:lnTo>
                  <a:lnTo>
                    <a:pt x="156591" y="392988"/>
                  </a:lnTo>
                  <a:lnTo>
                    <a:pt x="156718" y="395109"/>
                  </a:lnTo>
                  <a:lnTo>
                    <a:pt x="155232" y="396862"/>
                  </a:lnTo>
                  <a:lnTo>
                    <a:pt x="154952" y="398475"/>
                  </a:lnTo>
                  <a:lnTo>
                    <a:pt x="157480" y="398373"/>
                  </a:lnTo>
                  <a:lnTo>
                    <a:pt x="161175" y="397319"/>
                  </a:lnTo>
                  <a:lnTo>
                    <a:pt x="162013" y="394741"/>
                  </a:lnTo>
                  <a:close/>
                </a:path>
                <a:path w="654050" h="922655">
                  <a:moveTo>
                    <a:pt x="195999" y="377596"/>
                  </a:moveTo>
                  <a:lnTo>
                    <a:pt x="195795" y="376186"/>
                  </a:lnTo>
                  <a:lnTo>
                    <a:pt x="193586" y="375742"/>
                  </a:lnTo>
                  <a:lnTo>
                    <a:pt x="192519" y="376186"/>
                  </a:lnTo>
                  <a:lnTo>
                    <a:pt x="192024" y="375551"/>
                  </a:lnTo>
                  <a:lnTo>
                    <a:pt x="192036" y="373862"/>
                  </a:lnTo>
                  <a:lnTo>
                    <a:pt x="189699" y="373227"/>
                  </a:lnTo>
                  <a:lnTo>
                    <a:pt x="187998" y="375285"/>
                  </a:lnTo>
                  <a:lnTo>
                    <a:pt x="187375" y="376491"/>
                  </a:lnTo>
                  <a:lnTo>
                    <a:pt x="186728" y="379742"/>
                  </a:lnTo>
                  <a:lnTo>
                    <a:pt x="188048" y="381889"/>
                  </a:lnTo>
                  <a:lnTo>
                    <a:pt x="190246" y="381508"/>
                  </a:lnTo>
                  <a:lnTo>
                    <a:pt x="192138" y="380580"/>
                  </a:lnTo>
                  <a:lnTo>
                    <a:pt x="193751" y="379171"/>
                  </a:lnTo>
                  <a:lnTo>
                    <a:pt x="195999" y="377596"/>
                  </a:lnTo>
                  <a:close/>
                </a:path>
                <a:path w="654050" h="922655">
                  <a:moveTo>
                    <a:pt x="262305" y="0"/>
                  </a:moveTo>
                  <a:lnTo>
                    <a:pt x="254520" y="1587"/>
                  </a:lnTo>
                  <a:lnTo>
                    <a:pt x="251790" y="8318"/>
                  </a:lnTo>
                  <a:lnTo>
                    <a:pt x="259549" y="6718"/>
                  </a:lnTo>
                  <a:lnTo>
                    <a:pt x="262305" y="0"/>
                  </a:lnTo>
                  <a:close/>
                </a:path>
                <a:path w="654050" h="922655">
                  <a:moveTo>
                    <a:pt x="298627" y="597077"/>
                  </a:moveTo>
                  <a:lnTo>
                    <a:pt x="297180" y="593471"/>
                  </a:lnTo>
                  <a:lnTo>
                    <a:pt x="293916" y="595033"/>
                  </a:lnTo>
                  <a:lnTo>
                    <a:pt x="293103" y="595884"/>
                  </a:lnTo>
                  <a:lnTo>
                    <a:pt x="290576" y="596353"/>
                  </a:lnTo>
                  <a:lnTo>
                    <a:pt x="291833" y="597674"/>
                  </a:lnTo>
                  <a:lnTo>
                    <a:pt x="291960" y="596239"/>
                  </a:lnTo>
                  <a:lnTo>
                    <a:pt x="291934" y="598449"/>
                  </a:lnTo>
                  <a:lnTo>
                    <a:pt x="292989" y="599846"/>
                  </a:lnTo>
                  <a:lnTo>
                    <a:pt x="295732" y="601027"/>
                  </a:lnTo>
                  <a:lnTo>
                    <a:pt x="297637" y="600633"/>
                  </a:lnTo>
                  <a:lnTo>
                    <a:pt x="298577" y="598881"/>
                  </a:lnTo>
                  <a:lnTo>
                    <a:pt x="298627" y="597077"/>
                  </a:lnTo>
                  <a:close/>
                </a:path>
                <a:path w="654050" h="922655">
                  <a:moveTo>
                    <a:pt x="313639" y="351015"/>
                  </a:moveTo>
                  <a:lnTo>
                    <a:pt x="310337" y="350951"/>
                  </a:lnTo>
                  <a:lnTo>
                    <a:pt x="309194" y="351282"/>
                  </a:lnTo>
                  <a:lnTo>
                    <a:pt x="308648" y="350621"/>
                  </a:lnTo>
                  <a:lnTo>
                    <a:pt x="308737" y="348907"/>
                  </a:lnTo>
                  <a:lnTo>
                    <a:pt x="305549" y="348551"/>
                  </a:lnTo>
                  <a:lnTo>
                    <a:pt x="303618" y="347776"/>
                  </a:lnTo>
                  <a:lnTo>
                    <a:pt x="300939" y="348246"/>
                  </a:lnTo>
                  <a:lnTo>
                    <a:pt x="300609" y="347599"/>
                  </a:lnTo>
                  <a:lnTo>
                    <a:pt x="298958" y="347014"/>
                  </a:lnTo>
                  <a:lnTo>
                    <a:pt x="299034" y="347599"/>
                  </a:lnTo>
                  <a:lnTo>
                    <a:pt x="299123" y="349338"/>
                  </a:lnTo>
                  <a:lnTo>
                    <a:pt x="298323" y="352221"/>
                  </a:lnTo>
                  <a:lnTo>
                    <a:pt x="300494" y="355727"/>
                  </a:lnTo>
                  <a:lnTo>
                    <a:pt x="306235" y="360794"/>
                  </a:lnTo>
                  <a:lnTo>
                    <a:pt x="311404" y="355511"/>
                  </a:lnTo>
                  <a:lnTo>
                    <a:pt x="313639" y="351015"/>
                  </a:lnTo>
                  <a:close/>
                </a:path>
                <a:path w="654050" h="922655">
                  <a:moveTo>
                    <a:pt x="325462" y="536905"/>
                  </a:moveTo>
                  <a:lnTo>
                    <a:pt x="324231" y="534771"/>
                  </a:lnTo>
                  <a:lnTo>
                    <a:pt x="324485" y="534936"/>
                  </a:lnTo>
                  <a:lnTo>
                    <a:pt x="324358" y="534416"/>
                  </a:lnTo>
                  <a:lnTo>
                    <a:pt x="322872" y="533552"/>
                  </a:lnTo>
                  <a:lnTo>
                    <a:pt x="321856" y="530910"/>
                  </a:lnTo>
                  <a:lnTo>
                    <a:pt x="321348" y="530644"/>
                  </a:lnTo>
                  <a:lnTo>
                    <a:pt x="321602" y="532485"/>
                  </a:lnTo>
                  <a:lnTo>
                    <a:pt x="320167" y="533577"/>
                  </a:lnTo>
                  <a:lnTo>
                    <a:pt x="320040" y="535330"/>
                  </a:lnTo>
                  <a:lnTo>
                    <a:pt x="319786" y="538086"/>
                  </a:lnTo>
                  <a:lnTo>
                    <a:pt x="317969" y="540727"/>
                  </a:lnTo>
                  <a:lnTo>
                    <a:pt x="315988" y="545960"/>
                  </a:lnTo>
                  <a:lnTo>
                    <a:pt x="318554" y="547535"/>
                  </a:lnTo>
                  <a:lnTo>
                    <a:pt x="323926" y="544207"/>
                  </a:lnTo>
                  <a:lnTo>
                    <a:pt x="324866" y="540372"/>
                  </a:lnTo>
                  <a:lnTo>
                    <a:pt x="325462" y="536905"/>
                  </a:lnTo>
                  <a:close/>
                </a:path>
                <a:path w="654050" h="922655">
                  <a:moveTo>
                    <a:pt x="334086" y="12039"/>
                  </a:moveTo>
                  <a:lnTo>
                    <a:pt x="333997" y="9664"/>
                  </a:lnTo>
                  <a:lnTo>
                    <a:pt x="333248" y="4902"/>
                  </a:lnTo>
                  <a:lnTo>
                    <a:pt x="331038" y="3238"/>
                  </a:lnTo>
                  <a:lnTo>
                    <a:pt x="326720" y="5715"/>
                  </a:lnTo>
                  <a:lnTo>
                    <a:pt x="325920" y="8813"/>
                  </a:lnTo>
                  <a:lnTo>
                    <a:pt x="327825" y="16383"/>
                  </a:lnTo>
                  <a:lnTo>
                    <a:pt x="329869" y="17145"/>
                  </a:lnTo>
                  <a:lnTo>
                    <a:pt x="333844" y="14401"/>
                  </a:lnTo>
                  <a:lnTo>
                    <a:pt x="334086" y="12039"/>
                  </a:lnTo>
                  <a:close/>
                </a:path>
                <a:path w="654050" h="922655">
                  <a:moveTo>
                    <a:pt x="340233" y="663168"/>
                  </a:moveTo>
                  <a:lnTo>
                    <a:pt x="339928" y="660590"/>
                  </a:lnTo>
                  <a:lnTo>
                    <a:pt x="339013" y="659231"/>
                  </a:lnTo>
                  <a:lnTo>
                    <a:pt x="336892" y="659777"/>
                  </a:lnTo>
                  <a:lnTo>
                    <a:pt x="336461" y="659803"/>
                  </a:lnTo>
                  <a:lnTo>
                    <a:pt x="334822" y="659409"/>
                  </a:lnTo>
                  <a:lnTo>
                    <a:pt x="335038" y="660793"/>
                  </a:lnTo>
                  <a:lnTo>
                    <a:pt x="333667" y="664946"/>
                  </a:lnTo>
                  <a:lnTo>
                    <a:pt x="335330" y="667410"/>
                  </a:lnTo>
                  <a:lnTo>
                    <a:pt x="337705" y="667880"/>
                  </a:lnTo>
                  <a:lnTo>
                    <a:pt x="339775" y="665175"/>
                  </a:lnTo>
                  <a:lnTo>
                    <a:pt x="340233" y="663168"/>
                  </a:lnTo>
                  <a:close/>
                </a:path>
                <a:path w="654050" h="922655">
                  <a:moveTo>
                    <a:pt x="341464" y="293890"/>
                  </a:moveTo>
                  <a:lnTo>
                    <a:pt x="338315" y="293916"/>
                  </a:lnTo>
                  <a:lnTo>
                    <a:pt x="337566" y="291934"/>
                  </a:lnTo>
                  <a:lnTo>
                    <a:pt x="335038" y="291401"/>
                  </a:lnTo>
                  <a:lnTo>
                    <a:pt x="335203" y="292798"/>
                  </a:lnTo>
                  <a:lnTo>
                    <a:pt x="335280" y="294182"/>
                  </a:lnTo>
                  <a:lnTo>
                    <a:pt x="334441" y="296278"/>
                  </a:lnTo>
                  <a:lnTo>
                    <a:pt x="337515" y="297180"/>
                  </a:lnTo>
                  <a:lnTo>
                    <a:pt x="339928" y="296557"/>
                  </a:lnTo>
                  <a:lnTo>
                    <a:pt x="341464" y="293890"/>
                  </a:lnTo>
                  <a:close/>
                </a:path>
                <a:path w="654050" h="922655">
                  <a:moveTo>
                    <a:pt x="349491" y="209499"/>
                  </a:moveTo>
                  <a:lnTo>
                    <a:pt x="344119" y="207899"/>
                  </a:lnTo>
                  <a:lnTo>
                    <a:pt x="342595" y="209499"/>
                  </a:lnTo>
                  <a:lnTo>
                    <a:pt x="344500" y="211099"/>
                  </a:lnTo>
                  <a:lnTo>
                    <a:pt x="343611" y="212369"/>
                  </a:lnTo>
                  <a:lnTo>
                    <a:pt x="345173" y="215049"/>
                  </a:lnTo>
                  <a:lnTo>
                    <a:pt x="348780" y="211670"/>
                  </a:lnTo>
                  <a:lnTo>
                    <a:pt x="349427" y="210019"/>
                  </a:lnTo>
                  <a:lnTo>
                    <a:pt x="349491" y="209499"/>
                  </a:lnTo>
                  <a:close/>
                </a:path>
                <a:path w="654050" h="922655">
                  <a:moveTo>
                    <a:pt x="349885" y="206476"/>
                  </a:moveTo>
                  <a:lnTo>
                    <a:pt x="348145" y="204978"/>
                  </a:lnTo>
                  <a:lnTo>
                    <a:pt x="347218" y="204355"/>
                  </a:lnTo>
                  <a:lnTo>
                    <a:pt x="344830" y="204355"/>
                  </a:lnTo>
                  <a:lnTo>
                    <a:pt x="344881" y="204152"/>
                  </a:lnTo>
                  <a:lnTo>
                    <a:pt x="344652" y="204978"/>
                  </a:lnTo>
                  <a:lnTo>
                    <a:pt x="344246" y="206476"/>
                  </a:lnTo>
                  <a:lnTo>
                    <a:pt x="344208" y="206641"/>
                  </a:lnTo>
                  <a:lnTo>
                    <a:pt x="349491" y="209499"/>
                  </a:lnTo>
                  <a:lnTo>
                    <a:pt x="349859" y="206641"/>
                  </a:lnTo>
                  <a:lnTo>
                    <a:pt x="349885" y="206476"/>
                  </a:lnTo>
                  <a:close/>
                </a:path>
                <a:path w="654050" h="922655">
                  <a:moveTo>
                    <a:pt x="354507" y="911885"/>
                  </a:moveTo>
                  <a:lnTo>
                    <a:pt x="345986" y="913650"/>
                  </a:lnTo>
                  <a:lnTo>
                    <a:pt x="343954" y="922134"/>
                  </a:lnTo>
                  <a:lnTo>
                    <a:pt x="352501" y="920381"/>
                  </a:lnTo>
                  <a:lnTo>
                    <a:pt x="354507" y="911885"/>
                  </a:lnTo>
                  <a:close/>
                </a:path>
                <a:path w="654050" h="922655">
                  <a:moveTo>
                    <a:pt x="355777" y="874128"/>
                  </a:moveTo>
                  <a:lnTo>
                    <a:pt x="353275" y="874318"/>
                  </a:lnTo>
                  <a:lnTo>
                    <a:pt x="351548" y="874903"/>
                  </a:lnTo>
                  <a:lnTo>
                    <a:pt x="348919" y="876554"/>
                  </a:lnTo>
                  <a:lnTo>
                    <a:pt x="350316" y="877620"/>
                  </a:lnTo>
                  <a:lnTo>
                    <a:pt x="352336" y="879983"/>
                  </a:lnTo>
                  <a:lnTo>
                    <a:pt x="354977" y="880452"/>
                  </a:lnTo>
                  <a:lnTo>
                    <a:pt x="355168" y="878903"/>
                  </a:lnTo>
                  <a:lnTo>
                    <a:pt x="355511" y="877392"/>
                  </a:lnTo>
                  <a:lnTo>
                    <a:pt x="355777" y="874128"/>
                  </a:lnTo>
                  <a:close/>
                </a:path>
                <a:path w="654050" h="922655">
                  <a:moveTo>
                    <a:pt x="356577" y="38315"/>
                  </a:moveTo>
                  <a:lnTo>
                    <a:pt x="355815" y="29870"/>
                  </a:lnTo>
                  <a:lnTo>
                    <a:pt x="350850" y="32004"/>
                  </a:lnTo>
                  <a:lnTo>
                    <a:pt x="350139" y="32321"/>
                  </a:lnTo>
                  <a:lnTo>
                    <a:pt x="350139" y="39344"/>
                  </a:lnTo>
                  <a:lnTo>
                    <a:pt x="350139" y="41122"/>
                  </a:lnTo>
                  <a:lnTo>
                    <a:pt x="350050" y="40779"/>
                  </a:lnTo>
                  <a:lnTo>
                    <a:pt x="350139" y="39344"/>
                  </a:lnTo>
                  <a:lnTo>
                    <a:pt x="350139" y="32321"/>
                  </a:lnTo>
                  <a:lnTo>
                    <a:pt x="349161" y="32753"/>
                  </a:lnTo>
                  <a:lnTo>
                    <a:pt x="348869" y="32905"/>
                  </a:lnTo>
                  <a:lnTo>
                    <a:pt x="347510" y="33553"/>
                  </a:lnTo>
                  <a:lnTo>
                    <a:pt x="345871" y="34467"/>
                  </a:lnTo>
                  <a:lnTo>
                    <a:pt x="342785" y="37033"/>
                  </a:lnTo>
                  <a:lnTo>
                    <a:pt x="340753" y="40347"/>
                  </a:lnTo>
                  <a:lnTo>
                    <a:pt x="341617" y="44424"/>
                  </a:lnTo>
                  <a:lnTo>
                    <a:pt x="346062" y="47713"/>
                  </a:lnTo>
                  <a:lnTo>
                    <a:pt x="347929" y="47078"/>
                  </a:lnTo>
                  <a:lnTo>
                    <a:pt x="349034" y="46037"/>
                  </a:lnTo>
                  <a:lnTo>
                    <a:pt x="350901" y="43307"/>
                  </a:lnTo>
                  <a:lnTo>
                    <a:pt x="351028" y="42799"/>
                  </a:lnTo>
                  <a:lnTo>
                    <a:pt x="351650" y="42252"/>
                  </a:lnTo>
                  <a:lnTo>
                    <a:pt x="352920" y="41122"/>
                  </a:lnTo>
                  <a:lnTo>
                    <a:pt x="356577" y="38315"/>
                  </a:lnTo>
                  <a:close/>
                </a:path>
                <a:path w="654050" h="922655">
                  <a:moveTo>
                    <a:pt x="368477" y="358203"/>
                  </a:moveTo>
                  <a:lnTo>
                    <a:pt x="354914" y="358203"/>
                  </a:lnTo>
                  <a:lnTo>
                    <a:pt x="355727" y="360438"/>
                  </a:lnTo>
                  <a:lnTo>
                    <a:pt x="356781" y="361365"/>
                  </a:lnTo>
                  <a:lnTo>
                    <a:pt x="363423" y="362458"/>
                  </a:lnTo>
                  <a:lnTo>
                    <a:pt x="368312" y="358482"/>
                  </a:lnTo>
                  <a:lnTo>
                    <a:pt x="368477" y="358203"/>
                  </a:lnTo>
                  <a:close/>
                </a:path>
                <a:path w="654050" h="922655">
                  <a:moveTo>
                    <a:pt x="373329" y="350202"/>
                  </a:moveTo>
                  <a:lnTo>
                    <a:pt x="367525" y="351548"/>
                  </a:lnTo>
                  <a:lnTo>
                    <a:pt x="368185" y="350532"/>
                  </a:lnTo>
                  <a:lnTo>
                    <a:pt x="368084" y="350100"/>
                  </a:lnTo>
                  <a:lnTo>
                    <a:pt x="364794" y="351802"/>
                  </a:lnTo>
                  <a:lnTo>
                    <a:pt x="361823" y="353479"/>
                  </a:lnTo>
                  <a:lnTo>
                    <a:pt x="359448" y="354622"/>
                  </a:lnTo>
                  <a:lnTo>
                    <a:pt x="357174" y="355206"/>
                  </a:lnTo>
                  <a:lnTo>
                    <a:pt x="356539" y="356412"/>
                  </a:lnTo>
                  <a:lnTo>
                    <a:pt x="354584" y="355765"/>
                  </a:lnTo>
                  <a:lnTo>
                    <a:pt x="353644" y="355206"/>
                  </a:lnTo>
                  <a:lnTo>
                    <a:pt x="350850" y="355460"/>
                  </a:lnTo>
                  <a:lnTo>
                    <a:pt x="352628" y="356628"/>
                  </a:lnTo>
                  <a:lnTo>
                    <a:pt x="354749" y="357784"/>
                  </a:lnTo>
                  <a:lnTo>
                    <a:pt x="368731" y="357784"/>
                  </a:lnTo>
                  <a:lnTo>
                    <a:pt x="373329" y="350202"/>
                  </a:lnTo>
                  <a:close/>
                </a:path>
                <a:path w="654050" h="922655">
                  <a:moveTo>
                    <a:pt x="376262" y="335953"/>
                  </a:moveTo>
                  <a:lnTo>
                    <a:pt x="375551" y="334225"/>
                  </a:lnTo>
                  <a:lnTo>
                    <a:pt x="374281" y="334060"/>
                  </a:lnTo>
                  <a:lnTo>
                    <a:pt x="373176" y="334454"/>
                  </a:lnTo>
                  <a:lnTo>
                    <a:pt x="372656" y="333832"/>
                  </a:lnTo>
                  <a:lnTo>
                    <a:pt x="372706" y="332168"/>
                  </a:lnTo>
                  <a:lnTo>
                    <a:pt x="370586" y="331762"/>
                  </a:lnTo>
                  <a:lnTo>
                    <a:pt x="361454" y="333679"/>
                  </a:lnTo>
                  <a:lnTo>
                    <a:pt x="360667" y="343649"/>
                  </a:lnTo>
                  <a:lnTo>
                    <a:pt x="367334" y="342290"/>
                  </a:lnTo>
                  <a:lnTo>
                    <a:pt x="370408" y="341210"/>
                  </a:lnTo>
                  <a:lnTo>
                    <a:pt x="373202" y="339585"/>
                  </a:lnTo>
                  <a:lnTo>
                    <a:pt x="375742" y="337312"/>
                  </a:lnTo>
                  <a:lnTo>
                    <a:pt x="376262" y="335953"/>
                  </a:lnTo>
                  <a:close/>
                </a:path>
                <a:path w="654050" h="922655">
                  <a:moveTo>
                    <a:pt x="391452" y="312051"/>
                  </a:moveTo>
                  <a:lnTo>
                    <a:pt x="388962" y="309626"/>
                  </a:lnTo>
                  <a:lnTo>
                    <a:pt x="387616" y="309422"/>
                  </a:lnTo>
                  <a:lnTo>
                    <a:pt x="386753" y="308521"/>
                  </a:lnTo>
                  <a:lnTo>
                    <a:pt x="385279" y="308648"/>
                  </a:lnTo>
                  <a:lnTo>
                    <a:pt x="383705" y="308571"/>
                  </a:lnTo>
                  <a:lnTo>
                    <a:pt x="381965" y="303225"/>
                  </a:lnTo>
                  <a:lnTo>
                    <a:pt x="375996" y="308813"/>
                  </a:lnTo>
                  <a:lnTo>
                    <a:pt x="377444" y="315404"/>
                  </a:lnTo>
                  <a:lnTo>
                    <a:pt x="378980" y="317665"/>
                  </a:lnTo>
                  <a:lnTo>
                    <a:pt x="381762" y="318363"/>
                  </a:lnTo>
                  <a:lnTo>
                    <a:pt x="384987" y="318503"/>
                  </a:lnTo>
                  <a:lnTo>
                    <a:pt x="387362" y="318350"/>
                  </a:lnTo>
                  <a:lnTo>
                    <a:pt x="388531" y="315620"/>
                  </a:lnTo>
                  <a:lnTo>
                    <a:pt x="390601" y="313918"/>
                  </a:lnTo>
                  <a:lnTo>
                    <a:pt x="391452" y="312051"/>
                  </a:lnTo>
                  <a:close/>
                </a:path>
                <a:path w="654050" h="922655">
                  <a:moveTo>
                    <a:pt x="409689" y="305054"/>
                  </a:moveTo>
                  <a:lnTo>
                    <a:pt x="408889" y="303961"/>
                  </a:lnTo>
                  <a:lnTo>
                    <a:pt x="408724" y="303733"/>
                  </a:lnTo>
                  <a:lnTo>
                    <a:pt x="407466" y="303580"/>
                  </a:lnTo>
                  <a:lnTo>
                    <a:pt x="406095" y="303961"/>
                  </a:lnTo>
                  <a:lnTo>
                    <a:pt x="406158" y="303580"/>
                  </a:lnTo>
                  <a:lnTo>
                    <a:pt x="406222" y="303237"/>
                  </a:lnTo>
                  <a:lnTo>
                    <a:pt x="407606" y="301726"/>
                  </a:lnTo>
                  <a:lnTo>
                    <a:pt x="407873" y="301434"/>
                  </a:lnTo>
                  <a:lnTo>
                    <a:pt x="406400" y="300532"/>
                  </a:lnTo>
                  <a:lnTo>
                    <a:pt x="403821" y="301434"/>
                  </a:lnTo>
                  <a:lnTo>
                    <a:pt x="403542" y="301434"/>
                  </a:lnTo>
                  <a:lnTo>
                    <a:pt x="400164" y="301891"/>
                  </a:lnTo>
                  <a:lnTo>
                    <a:pt x="399999" y="302094"/>
                  </a:lnTo>
                  <a:lnTo>
                    <a:pt x="398183" y="302514"/>
                  </a:lnTo>
                  <a:lnTo>
                    <a:pt x="396367" y="310184"/>
                  </a:lnTo>
                  <a:lnTo>
                    <a:pt x="396240" y="310680"/>
                  </a:lnTo>
                  <a:lnTo>
                    <a:pt x="400799" y="310680"/>
                  </a:lnTo>
                  <a:lnTo>
                    <a:pt x="404317" y="310184"/>
                  </a:lnTo>
                  <a:lnTo>
                    <a:pt x="406527" y="309448"/>
                  </a:lnTo>
                  <a:lnTo>
                    <a:pt x="409105" y="307467"/>
                  </a:lnTo>
                  <a:lnTo>
                    <a:pt x="409689" y="305054"/>
                  </a:lnTo>
                  <a:close/>
                </a:path>
                <a:path w="654050" h="922655">
                  <a:moveTo>
                    <a:pt x="423748" y="414477"/>
                  </a:moveTo>
                  <a:lnTo>
                    <a:pt x="415658" y="416140"/>
                  </a:lnTo>
                  <a:lnTo>
                    <a:pt x="413296" y="423176"/>
                  </a:lnTo>
                  <a:lnTo>
                    <a:pt x="421386" y="421513"/>
                  </a:lnTo>
                  <a:lnTo>
                    <a:pt x="423748" y="414477"/>
                  </a:lnTo>
                  <a:close/>
                </a:path>
                <a:path w="654050" h="922655">
                  <a:moveTo>
                    <a:pt x="424167" y="222846"/>
                  </a:moveTo>
                  <a:lnTo>
                    <a:pt x="416852" y="224345"/>
                  </a:lnTo>
                  <a:lnTo>
                    <a:pt x="413677" y="230682"/>
                  </a:lnTo>
                  <a:lnTo>
                    <a:pt x="421005" y="229171"/>
                  </a:lnTo>
                  <a:lnTo>
                    <a:pt x="424167" y="222846"/>
                  </a:lnTo>
                  <a:close/>
                </a:path>
                <a:path w="654050" h="922655">
                  <a:moveTo>
                    <a:pt x="428891" y="830262"/>
                  </a:moveTo>
                  <a:lnTo>
                    <a:pt x="421589" y="831761"/>
                  </a:lnTo>
                  <a:lnTo>
                    <a:pt x="419176" y="836968"/>
                  </a:lnTo>
                  <a:lnTo>
                    <a:pt x="426478" y="835469"/>
                  </a:lnTo>
                  <a:lnTo>
                    <a:pt x="428891" y="830262"/>
                  </a:lnTo>
                  <a:close/>
                </a:path>
                <a:path w="654050" h="922655">
                  <a:moveTo>
                    <a:pt x="433743" y="404177"/>
                  </a:moveTo>
                  <a:lnTo>
                    <a:pt x="426161" y="405726"/>
                  </a:lnTo>
                  <a:lnTo>
                    <a:pt x="423151" y="413372"/>
                  </a:lnTo>
                  <a:lnTo>
                    <a:pt x="430733" y="411810"/>
                  </a:lnTo>
                  <a:lnTo>
                    <a:pt x="433743" y="404177"/>
                  </a:lnTo>
                  <a:close/>
                </a:path>
                <a:path w="654050" h="922655">
                  <a:moveTo>
                    <a:pt x="442226" y="336042"/>
                  </a:moveTo>
                  <a:lnTo>
                    <a:pt x="434251" y="337705"/>
                  </a:lnTo>
                  <a:lnTo>
                    <a:pt x="431749" y="344652"/>
                  </a:lnTo>
                  <a:lnTo>
                    <a:pt x="439788" y="343001"/>
                  </a:lnTo>
                  <a:lnTo>
                    <a:pt x="442226" y="336042"/>
                  </a:lnTo>
                  <a:close/>
                </a:path>
                <a:path w="654050" h="922655">
                  <a:moveTo>
                    <a:pt x="448525" y="234645"/>
                  </a:moveTo>
                  <a:lnTo>
                    <a:pt x="445643" y="223304"/>
                  </a:lnTo>
                  <a:lnTo>
                    <a:pt x="439750" y="228422"/>
                  </a:lnTo>
                  <a:lnTo>
                    <a:pt x="440639" y="233959"/>
                  </a:lnTo>
                  <a:lnTo>
                    <a:pt x="440690" y="233540"/>
                  </a:lnTo>
                  <a:lnTo>
                    <a:pt x="440728" y="234607"/>
                  </a:lnTo>
                  <a:lnTo>
                    <a:pt x="440639" y="233959"/>
                  </a:lnTo>
                  <a:lnTo>
                    <a:pt x="440004" y="239522"/>
                  </a:lnTo>
                  <a:lnTo>
                    <a:pt x="441413" y="238950"/>
                  </a:lnTo>
                  <a:lnTo>
                    <a:pt x="441591" y="240004"/>
                  </a:lnTo>
                  <a:lnTo>
                    <a:pt x="448525" y="234645"/>
                  </a:lnTo>
                  <a:close/>
                </a:path>
                <a:path w="654050" h="922655">
                  <a:moveTo>
                    <a:pt x="448856" y="235915"/>
                  </a:moveTo>
                  <a:lnTo>
                    <a:pt x="448525" y="234657"/>
                  </a:lnTo>
                  <a:lnTo>
                    <a:pt x="444703" y="237617"/>
                  </a:lnTo>
                  <a:lnTo>
                    <a:pt x="448856" y="235915"/>
                  </a:lnTo>
                  <a:close/>
                </a:path>
                <a:path w="654050" h="922655">
                  <a:moveTo>
                    <a:pt x="453224" y="269671"/>
                  </a:moveTo>
                  <a:lnTo>
                    <a:pt x="453212" y="269214"/>
                  </a:lnTo>
                  <a:lnTo>
                    <a:pt x="453110" y="268160"/>
                  </a:lnTo>
                  <a:lnTo>
                    <a:pt x="452970" y="268414"/>
                  </a:lnTo>
                  <a:lnTo>
                    <a:pt x="452920" y="268605"/>
                  </a:lnTo>
                  <a:lnTo>
                    <a:pt x="452348" y="269214"/>
                  </a:lnTo>
                  <a:lnTo>
                    <a:pt x="452247" y="268960"/>
                  </a:lnTo>
                  <a:lnTo>
                    <a:pt x="452399" y="268960"/>
                  </a:lnTo>
                  <a:lnTo>
                    <a:pt x="453047" y="267957"/>
                  </a:lnTo>
                  <a:lnTo>
                    <a:pt x="453110" y="267385"/>
                  </a:lnTo>
                  <a:lnTo>
                    <a:pt x="452043" y="266890"/>
                  </a:lnTo>
                  <a:lnTo>
                    <a:pt x="450748" y="266890"/>
                  </a:lnTo>
                  <a:lnTo>
                    <a:pt x="449516" y="267258"/>
                  </a:lnTo>
                  <a:lnTo>
                    <a:pt x="449973" y="266661"/>
                  </a:lnTo>
                  <a:lnTo>
                    <a:pt x="452196" y="265087"/>
                  </a:lnTo>
                  <a:lnTo>
                    <a:pt x="448487" y="261658"/>
                  </a:lnTo>
                  <a:lnTo>
                    <a:pt x="445795" y="266661"/>
                  </a:lnTo>
                  <a:lnTo>
                    <a:pt x="445820" y="270103"/>
                  </a:lnTo>
                  <a:lnTo>
                    <a:pt x="445985" y="269671"/>
                  </a:lnTo>
                  <a:lnTo>
                    <a:pt x="445947" y="270103"/>
                  </a:lnTo>
                  <a:lnTo>
                    <a:pt x="453224" y="270103"/>
                  </a:lnTo>
                  <a:lnTo>
                    <a:pt x="453224" y="269671"/>
                  </a:lnTo>
                  <a:close/>
                </a:path>
                <a:path w="654050" h="922655">
                  <a:moveTo>
                    <a:pt x="453237" y="270649"/>
                  </a:moveTo>
                  <a:lnTo>
                    <a:pt x="445909" y="270649"/>
                  </a:lnTo>
                  <a:lnTo>
                    <a:pt x="445604" y="270649"/>
                  </a:lnTo>
                  <a:lnTo>
                    <a:pt x="445147" y="272503"/>
                  </a:lnTo>
                  <a:lnTo>
                    <a:pt x="447852" y="275513"/>
                  </a:lnTo>
                  <a:lnTo>
                    <a:pt x="449999" y="274307"/>
                  </a:lnTo>
                  <a:lnTo>
                    <a:pt x="451358" y="274637"/>
                  </a:lnTo>
                  <a:lnTo>
                    <a:pt x="451510" y="274307"/>
                  </a:lnTo>
                  <a:lnTo>
                    <a:pt x="453237" y="270649"/>
                  </a:lnTo>
                  <a:close/>
                </a:path>
                <a:path w="654050" h="922655">
                  <a:moveTo>
                    <a:pt x="453339" y="267474"/>
                  </a:moveTo>
                  <a:lnTo>
                    <a:pt x="453174" y="267398"/>
                  </a:lnTo>
                  <a:lnTo>
                    <a:pt x="453174" y="267741"/>
                  </a:lnTo>
                  <a:lnTo>
                    <a:pt x="453339" y="267474"/>
                  </a:lnTo>
                  <a:close/>
                </a:path>
                <a:path w="654050" h="922655">
                  <a:moveTo>
                    <a:pt x="454748" y="443141"/>
                  </a:moveTo>
                  <a:lnTo>
                    <a:pt x="453745" y="441121"/>
                  </a:lnTo>
                  <a:lnTo>
                    <a:pt x="454152" y="441058"/>
                  </a:lnTo>
                  <a:lnTo>
                    <a:pt x="453720" y="441058"/>
                  </a:lnTo>
                  <a:lnTo>
                    <a:pt x="453555" y="440702"/>
                  </a:lnTo>
                  <a:lnTo>
                    <a:pt x="452323" y="441045"/>
                  </a:lnTo>
                  <a:lnTo>
                    <a:pt x="451180" y="441020"/>
                  </a:lnTo>
                  <a:lnTo>
                    <a:pt x="448233" y="442214"/>
                  </a:lnTo>
                  <a:lnTo>
                    <a:pt x="446862" y="442709"/>
                  </a:lnTo>
                  <a:lnTo>
                    <a:pt x="445554" y="443484"/>
                  </a:lnTo>
                  <a:lnTo>
                    <a:pt x="444347" y="446290"/>
                  </a:lnTo>
                  <a:lnTo>
                    <a:pt x="445185" y="447522"/>
                  </a:lnTo>
                  <a:lnTo>
                    <a:pt x="446709" y="447446"/>
                  </a:lnTo>
                  <a:lnTo>
                    <a:pt x="450215" y="447446"/>
                  </a:lnTo>
                  <a:lnTo>
                    <a:pt x="452323" y="447725"/>
                  </a:lnTo>
                  <a:lnTo>
                    <a:pt x="454456" y="444982"/>
                  </a:lnTo>
                  <a:lnTo>
                    <a:pt x="454748" y="443141"/>
                  </a:lnTo>
                  <a:close/>
                </a:path>
                <a:path w="654050" h="922655">
                  <a:moveTo>
                    <a:pt x="462153" y="554507"/>
                  </a:moveTo>
                  <a:lnTo>
                    <a:pt x="460578" y="553415"/>
                  </a:lnTo>
                  <a:lnTo>
                    <a:pt x="458927" y="553008"/>
                  </a:lnTo>
                  <a:lnTo>
                    <a:pt x="457593" y="553313"/>
                  </a:lnTo>
                  <a:lnTo>
                    <a:pt x="457835" y="552792"/>
                  </a:lnTo>
                  <a:lnTo>
                    <a:pt x="459587" y="551459"/>
                  </a:lnTo>
                  <a:lnTo>
                    <a:pt x="458050" y="551434"/>
                  </a:lnTo>
                  <a:lnTo>
                    <a:pt x="457492" y="551484"/>
                  </a:lnTo>
                  <a:lnTo>
                    <a:pt x="457111" y="549935"/>
                  </a:lnTo>
                  <a:lnTo>
                    <a:pt x="456184" y="545757"/>
                  </a:lnTo>
                  <a:lnTo>
                    <a:pt x="450037" y="549973"/>
                  </a:lnTo>
                  <a:lnTo>
                    <a:pt x="450888" y="554634"/>
                  </a:lnTo>
                  <a:lnTo>
                    <a:pt x="451053" y="556818"/>
                  </a:lnTo>
                  <a:lnTo>
                    <a:pt x="452450" y="557834"/>
                  </a:lnTo>
                  <a:lnTo>
                    <a:pt x="454101" y="559079"/>
                  </a:lnTo>
                  <a:lnTo>
                    <a:pt x="457174" y="558330"/>
                  </a:lnTo>
                  <a:lnTo>
                    <a:pt x="459498" y="556577"/>
                  </a:lnTo>
                  <a:lnTo>
                    <a:pt x="462153" y="554507"/>
                  </a:lnTo>
                  <a:close/>
                </a:path>
                <a:path w="654050" h="922655">
                  <a:moveTo>
                    <a:pt x="495935" y="274713"/>
                  </a:moveTo>
                  <a:lnTo>
                    <a:pt x="495300" y="268859"/>
                  </a:lnTo>
                  <a:lnTo>
                    <a:pt x="494804" y="266712"/>
                  </a:lnTo>
                  <a:lnTo>
                    <a:pt x="490448" y="267525"/>
                  </a:lnTo>
                  <a:lnTo>
                    <a:pt x="489712" y="269278"/>
                  </a:lnTo>
                  <a:lnTo>
                    <a:pt x="486194" y="274764"/>
                  </a:lnTo>
                  <a:lnTo>
                    <a:pt x="449935" y="306387"/>
                  </a:lnTo>
                  <a:lnTo>
                    <a:pt x="428828" y="315379"/>
                  </a:lnTo>
                  <a:lnTo>
                    <a:pt x="428828" y="316318"/>
                  </a:lnTo>
                  <a:lnTo>
                    <a:pt x="442163" y="320814"/>
                  </a:lnTo>
                  <a:lnTo>
                    <a:pt x="453174" y="321970"/>
                  </a:lnTo>
                  <a:lnTo>
                    <a:pt x="464007" y="319963"/>
                  </a:lnTo>
                  <a:lnTo>
                    <a:pt x="494118" y="292163"/>
                  </a:lnTo>
                  <a:lnTo>
                    <a:pt x="495719" y="283146"/>
                  </a:lnTo>
                  <a:lnTo>
                    <a:pt x="495935" y="274713"/>
                  </a:lnTo>
                  <a:close/>
                </a:path>
                <a:path w="654050" h="922655">
                  <a:moveTo>
                    <a:pt x="505917" y="359803"/>
                  </a:moveTo>
                  <a:lnTo>
                    <a:pt x="505002" y="356146"/>
                  </a:lnTo>
                  <a:lnTo>
                    <a:pt x="500456" y="357987"/>
                  </a:lnTo>
                  <a:lnTo>
                    <a:pt x="499325" y="357911"/>
                  </a:lnTo>
                  <a:lnTo>
                    <a:pt x="498297" y="357606"/>
                  </a:lnTo>
                  <a:lnTo>
                    <a:pt x="497789" y="356616"/>
                  </a:lnTo>
                  <a:lnTo>
                    <a:pt x="494614" y="355663"/>
                  </a:lnTo>
                  <a:lnTo>
                    <a:pt x="494665" y="356146"/>
                  </a:lnTo>
                  <a:lnTo>
                    <a:pt x="494792" y="359803"/>
                  </a:lnTo>
                  <a:lnTo>
                    <a:pt x="495731" y="362254"/>
                  </a:lnTo>
                  <a:lnTo>
                    <a:pt x="497713" y="364464"/>
                  </a:lnTo>
                  <a:lnTo>
                    <a:pt x="501154" y="365975"/>
                  </a:lnTo>
                  <a:lnTo>
                    <a:pt x="503301" y="366445"/>
                  </a:lnTo>
                  <a:lnTo>
                    <a:pt x="505117" y="363258"/>
                  </a:lnTo>
                  <a:lnTo>
                    <a:pt x="505498" y="361657"/>
                  </a:lnTo>
                  <a:lnTo>
                    <a:pt x="505917" y="359803"/>
                  </a:lnTo>
                  <a:close/>
                </a:path>
                <a:path w="654050" h="922655">
                  <a:moveTo>
                    <a:pt x="507149" y="395973"/>
                  </a:moveTo>
                  <a:lnTo>
                    <a:pt x="504266" y="395312"/>
                  </a:lnTo>
                  <a:lnTo>
                    <a:pt x="494258" y="393915"/>
                  </a:lnTo>
                  <a:lnTo>
                    <a:pt x="484162" y="393700"/>
                  </a:lnTo>
                  <a:lnTo>
                    <a:pt x="473976" y="393865"/>
                  </a:lnTo>
                  <a:lnTo>
                    <a:pt x="463804" y="393598"/>
                  </a:lnTo>
                  <a:lnTo>
                    <a:pt x="426123" y="387743"/>
                  </a:lnTo>
                  <a:lnTo>
                    <a:pt x="422897" y="382689"/>
                  </a:lnTo>
                  <a:lnTo>
                    <a:pt x="421170" y="381698"/>
                  </a:lnTo>
                  <a:lnTo>
                    <a:pt x="417487" y="383781"/>
                  </a:lnTo>
                  <a:lnTo>
                    <a:pt x="416636" y="385318"/>
                  </a:lnTo>
                  <a:lnTo>
                    <a:pt x="414020" y="384632"/>
                  </a:lnTo>
                  <a:lnTo>
                    <a:pt x="414350" y="385419"/>
                  </a:lnTo>
                  <a:lnTo>
                    <a:pt x="416140" y="386181"/>
                  </a:lnTo>
                  <a:lnTo>
                    <a:pt x="416039" y="386397"/>
                  </a:lnTo>
                  <a:lnTo>
                    <a:pt x="418033" y="393865"/>
                  </a:lnTo>
                  <a:lnTo>
                    <a:pt x="420243" y="393369"/>
                  </a:lnTo>
                  <a:lnTo>
                    <a:pt x="422821" y="391896"/>
                  </a:lnTo>
                  <a:lnTo>
                    <a:pt x="424053" y="390347"/>
                  </a:lnTo>
                  <a:lnTo>
                    <a:pt x="423913" y="389382"/>
                  </a:lnTo>
                  <a:lnTo>
                    <a:pt x="437299" y="394919"/>
                  </a:lnTo>
                  <a:lnTo>
                    <a:pt x="448856" y="399034"/>
                  </a:lnTo>
                  <a:lnTo>
                    <a:pt x="445274" y="399770"/>
                  </a:lnTo>
                  <a:lnTo>
                    <a:pt x="446836" y="410514"/>
                  </a:lnTo>
                  <a:lnTo>
                    <a:pt x="457657" y="408292"/>
                  </a:lnTo>
                  <a:lnTo>
                    <a:pt x="456577" y="401142"/>
                  </a:lnTo>
                  <a:lnTo>
                    <a:pt x="461048" y="402348"/>
                  </a:lnTo>
                  <a:lnTo>
                    <a:pt x="471589" y="404660"/>
                  </a:lnTo>
                  <a:lnTo>
                    <a:pt x="483031" y="406234"/>
                  </a:lnTo>
                  <a:lnTo>
                    <a:pt x="494157" y="405612"/>
                  </a:lnTo>
                  <a:lnTo>
                    <a:pt x="503758" y="401332"/>
                  </a:lnTo>
                  <a:lnTo>
                    <a:pt x="505117" y="400253"/>
                  </a:lnTo>
                  <a:lnTo>
                    <a:pt x="507149" y="395973"/>
                  </a:lnTo>
                  <a:close/>
                </a:path>
                <a:path w="654050" h="922655">
                  <a:moveTo>
                    <a:pt x="511594" y="223329"/>
                  </a:moveTo>
                  <a:lnTo>
                    <a:pt x="511276" y="221119"/>
                  </a:lnTo>
                  <a:lnTo>
                    <a:pt x="511276" y="220065"/>
                  </a:lnTo>
                  <a:lnTo>
                    <a:pt x="511263" y="219151"/>
                  </a:lnTo>
                  <a:lnTo>
                    <a:pt x="511263" y="218503"/>
                  </a:lnTo>
                  <a:lnTo>
                    <a:pt x="511136" y="217779"/>
                  </a:lnTo>
                  <a:lnTo>
                    <a:pt x="510743" y="215912"/>
                  </a:lnTo>
                  <a:lnTo>
                    <a:pt x="509282" y="215912"/>
                  </a:lnTo>
                  <a:lnTo>
                    <a:pt x="509282" y="217779"/>
                  </a:lnTo>
                  <a:lnTo>
                    <a:pt x="509282" y="218313"/>
                  </a:lnTo>
                  <a:lnTo>
                    <a:pt x="509282" y="217779"/>
                  </a:lnTo>
                  <a:lnTo>
                    <a:pt x="509282" y="215912"/>
                  </a:lnTo>
                  <a:lnTo>
                    <a:pt x="508025" y="215912"/>
                  </a:lnTo>
                  <a:lnTo>
                    <a:pt x="506958" y="212686"/>
                  </a:lnTo>
                  <a:lnTo>
                    <a:pt x="505548" y="213461"/>
                  </a:lnTo>
                  <a:lnTo>
                    <a:pt x="501015" y="215912"/>
                  </a:lnTo>
                  <a:lnTo>
                    <a:pt x="501523" y="215912"/>
                  </a:lnTo>
                  <a:lnTo>
                    <a:pt x="501764" y="217779"/>
                  </a:lnTo>
                  <a:lnTo>
                    <a:pt x="501827" y="218313"/>
                  </a:lnTo>
                  <a:lnTo>
                    <a:pt x="501891" y="218795"/>
                  </a:lnTo>
                  <a:lnTo>
                    <a:pt x="501980" y="219519"/>
                  </a:lnTo>
                  <a:lnTo>
                    <a:pt x="502081" y="219151"/>
                  </a:lnTo>
                  <a:lnTo>
                    <a:pt x="502158" y="218795"/>
                  </a:lnTo>
                  <a:lnTo>
                    <a:pt x="502069" y="220065"/>
                  </a:lnTo>
                  <a:lnTo>
                    <a:pt x="501980" y="219519"/>
                  </a:lnTo>
                  <a:lnTo>
                    <a:pt x="501307" y="222237"/>
                  </a:lnTo>
                  <a:lnTo>
                    <a:pt x="502234" y="227533"/>
                  </a:lnTo>
                  <a:lnTo>
                    <a:pt x="502259" y="227723"/>
                  </a:lnTo>
                  <a:lnTo>
                    <a:pt x="505917" y="229476"/>
                  </a:lnTo>
                  <a:lnTo>
                    <a:pt x="508584" y="230784"/>
                  </a:lnTo>
                  <a:lnTo>
                    <a:pt x="510844" y="227533"/>
                  </a:lnTo>
                  <a:lnTo>
                    <a:pt x="511594" y="223329"/>
                  </a:lnTo>
                  <a:close/>
                </a:path>
                <a:path w="654050" h="922655">
                  <a:moveTo>
                    <a:pt x="543179" y="305676"/>
                  </a:moveTo>
                  <a:lnTo>
                    <a:pt x="542721" y="305765"/>
                  </a:lnTo>
                  <a:lnTo>
                    <a:pt x="542747" y="305625"/>
                  </a:lnTo>
                  <a:lnTo>
                    <a:pt x="539826" y="306311"/>
                  </a:lnTo>
                  <a:lnTo>
                    <a:pt x="537768" y="305739"/>
                  </a:lnTo>
                  <a:lnTo>
                    <a:pt x="536841" y="305295"/>
                  </a:lnTo>
                  <a:lnTo>
                    <a:pt x="533565" y="305485"/>
                  </a:lnTo>
                  <a:lnTo>
                    <a:pt x="535216" y="306997"/>
                  </a:lnTo>
                  <a:lnTo>
                    <a:pt x="536740" y="309384"/>
                  </a:lnTo>
                  <a:lnTo>
                    <a:pt x="537083" y="311581"/>
                  </a:lnTo>
                  <a:lnTo>
                    <a:pt x="540143" y="310642"/>
                  </a:lnTo>
                  <a:lnTo>
                    <a:pt x="543001" y="308546"/>
                  </a:lnTo>
                  <a:lnTo>
                    <a:pt x="543052" y="307555"/>
                  </a:lnTo>
                  <a:lnTo>
                    <a:pt x="543179" y="305676"/>
                  </a:lnTo>
                  <a:close/>
                </a:path>
                <a:path w="654050" h="922655">
                  <a:moveTo>
                    <a:pt x="543699" y="205168"/>
                  </a:moveTo>
                  <a:lnTo>
                    <a:pt x="542112" y="200774"/>
                  </a:lnTo>
                  <a:lnTo>
                    <a:pt x="534035" y="199720"/>
                  </a:lnTo>
                  <a:lnTo>
                    <a:pt x="533603" y="205676"/>
                  </a:lnTo>
                  <a:lnTo>
                    <a:pt x="535863" y="212026"/>
                  </a:lnTo>
                  <a:lnTo>
                    <a:pt x="536409" y="214160"/>
                  </a:lnTo>
                  <a:lnTo>
                    <a:pt x="538454" y="215925"/>
                  </a:lnTo>
                  <a:lnTo>
                    <a:pt x="542975" y="213233"/>
                  </a:lnTo>
                  <a:lnTo>
                    <a:pt x="543433" y="210261"/>
                  </a:lnTo>
                  <a:lnTo>
                    <a:pt x="543090" y="208178"/>
                  </a:lnTo>
                  <a:lnTo>
                    <a:pt x="543699" y="205168"/>
                  </a:lnTo>
                  <a:close/>
                </a:path>
                <a:path w="654050" h="922655">
                  <a:moveTo>
                    <a:pt x="548347" y="283845"/>
                  </a:moveTo>
                  <a:lnTo>
                    <a:pt x="547928" y="278282"/>
                  </a:lnTo>
                  <a:lnTo>
                    <a:pt x="546481" y="271208"/>
                  </a:lnTo>
                  <a:lnTo>
                    <a:pt x="540016" y="276161"/>
                  </a:lnTo>
                  <a:lnTo>
                    <a:pt x="541286" y="283514"/>
                  </a:lnTo>
                  <a:lnTo>
                    <a:pt x="543826" y="287096"/>
                  </a:lnTo>
                  <a:lnTo>
                    <a:pt x="548347" y="283845"/>
                  </a:lnTo>
                  <a:close/>
                </a:path>
                <a:path w="654050" h="922655">
                  <a:moveTo>
                    <a:pt x="569887" y="77127"/>
                  </a:moveTo>
                  <a:lnTo>
                    <a:pt x="569671" y="74752"/>
                  </a:lnTo>
                  <a:lnTo>
                    <a:pt x="569252" y="71691"/>
                  </a:lnTo>
                  <a:lnTo>
                    <a:pt x="562394" y="74980"/>
                  </a:lnTo>
                  <a:lnTo>
                    <a:pt x="564045" y="79743"/>
                  </a:lnTo>
                  <a:lnTo>
                    <a:pt x="564642" y="80302"/>
                  </a:lnTo>
                  <a:lnTo>
                    <a:pt x="566585" y="80213"/>
                  </a:lnTo>
                  <a:lnTo>
                    <a:pt x="569480" y="78651"/>
                  </a:lnTo>
                  <a:lnTo>
                    <a:pt x="569887" y="77127"/>
                  </a:lnTo>
                  <a:close/>
                </a:path>
                <a:path w="654050" h="922655">
                  <a:moveTo>
                    <a:pt x="575906" y="272072"/>
                  </a:moveTo>
                  <a:lnTo>
                    <a:pt x="566267" y="274053"/>
                  </a:lnTo>
                  <a:lnTo>
                    <a:pt x="565734" y="284149"/>
                  </a:lnTo>
                  <a:lnTo>
                    <a:pt x="575386" y="282155"/>
                  </a:lnTo>
                  <a:lnTo>
                    <a:pt x="575906" y="272072"/>
                  </a:lnTo>
                  <a:close/>
                </a:path>
                <a:path w="654050" h="922655">
                  <a:moveTo>
                    <a:pt x="598881" y="293154"/>
                  </a:moveTo>
                  <a:lnTo>
                    <a:pt x="598081" y="289699"/>
                  </a:lnTo>
                  <a:lnTo>
                    <a:pt x="597154" y="286994"/>
                  </a:lnTo>
                  <a:lnTo>
                    <a:pt x="595261" y="287286"/>
                  </a:lnTo>
                  <a:lnTo>
                    <a:pt x="592582" y="288798"/>
                  </a:lnTo>
                  <a:lnTo>
                    <a:pt x="591273" y="290360"/>
                  </a:lnTo>
                  <a:lnTo>
                    <a:pt x="591566" y="292087"/>
                  </a:lnTo>
                  <a:lnTo>
                    <a:pt x="591096" y="289369"/>
                  </a:lnTo>
                  <a:lnTo>
                    <a:pt x="592416" y="297472"/>
                  </a:lnTo>
                  <a:lnTo>
                    <a:pt x="598881" y="293154"/>
                  </a:lnTo>
                  <a:close/>
                </a:path>
                <a:path w="654050" h="922655">
                  <a:moveTo>
                    <a:pt x="602780" y="339547"/>
                  </a:moveTo>
                  <a:lnTo>
                    <a:pt x="602056" y="335902"/>
                  </a:lnTo>
                  <a:lnTo>
                    <a:pt x="601472" y="332740"/>
                  </a:lnTo>
                  <a:lnTo>
                    <a:pt x="595541" y="335902"/>
                  </a:lnTo>
                  <a:lnTo>
                    <a:pt x="595757" y="337439"/>
                  </a:lnTo>
                  <a:lnTo>
                    <a:pt x="596214" y="340563"/>
                  </a:lnTo>
                  <a:lnTo>
                    <a:pt x="595541" y="338556"/>
                  </a:lnTo>
                  <a:lnTo>
                    <a:pt x="595490" y="338378"/>
                  </a:lnTo>
                  <a:lnTo>
                    <a:pt x="595376" y="338061"/>
                  </a:lnTo>
                  <a:lnTo>
                    <a:pt x="595795" y="337845"/>
                  </a:lnTo>
                  <a:lnTo>
                    <a:pt x="595757" y="337439"/>
                  </a:lnTo>
                  <a:lnTo>
                    <a:pt x="594067" y="338378"/>
                  </a:lnTo>
                  <a:lnTo>
                    <a:pt x="593483" y="341426"/>
                  </a:lnTo>
                  <a:lnTo>
                    <a:pt x="593420" y="341718"/>
                  </a:lnTo>
                  <a:lnTo>
                    <a:pt x="595083" y="342049"/>
                  </a:lnTo>
                  <a:lnTo>
                    <a:pt x="599440" y="341426"/>
                  </a:lnTo>
                  <a:lnTo>
                    <a:pt x="600976" y="340563"/>
                  </a:lnTo>
                  <a:lnTo>
                    <a:pt x="602780" y="339547"/>
                  </a:lnTo>
                  <a:close/>
                </a:path>
                <a:path w="654050" h="922655">
                  <a:moveTo>
                    <a:pt x="619798" y="43141"/>
                  </a:moveTo>
                  <a:lnTo>
                    <a:pt x="611517" y="47980"/>
                  </a:lnTo>
                  <a:lnTo>
                    <a:pt x="610946" y="49403"/>
                  </a:lnTo>
                  <a:lnTo>
                    <a:pt x="610997" y="48171"/>
                  </a:lnTo>
                  <a:lnTo>
                    <a:pt x="610590" y="48310"/>
                  </a:lnTo>
                  <a:lnTo>
                    <a:pt x="608977" y="49911"/>
                  </a:lnTo>
                  <a:lnTo>
                    <a:pt x="608495" y="53784"/>
                  </a:lnTo>
                  <a:lnTo>
                    <a:pt x="609828" y="54724"/>
                  </a:lnTo>
                  <a:lnTo>
                    <a:pt x="615264" y="53568"/>
                  </a:lnTo>
                  <a:lnTo>
                    <a:pt x="616750" y="50304"/>
                  </a:lnTo>
                  <a:lnTo>
                    <a:pt x="618401" y="45758"/>
                  </a:lnTo>
                  <a:lnTo>
                    <a:pt x="619798" y="43141"/>
                  </a:lnTo>
                  <a:close/>
                </a:path>
                <a:path w="654050" h="922655">
                  <a:moveTo>
                    <a:pt x="624306" y="288518"/>
                  </a:moveTo>
                  <a:lnTo>
                    <a:pt x="596849" y="285559"/>
                  </a:lnTo>
                  <a:lnTo>
                    <a:pt x="588949" y="284708"/>
                  </a:lnTo>
                  <a:lnTo>
                    <a:pt x="578624" y="287337"/>
                  </a:lnTo>
                  <a:lnTo>
                    <a:pt x="578358" y="286359"/>
                  </a:lnTo>
                  <a:lnTo>
                    <a:pt x="566115" y="288874"/>
                  </a:lnTo>
                  <a:lnTo>
                    <a:pt x="566585" y="290410"/>
                  </a:lnTo>
                  <a:lnTo>
                    <a:pt x="550811" y="294411"/>
                  </a:lnTo>
                  <a:lnTo>
                    <a:pt x="528828" y="303428"/>
                  </a:lnTo>
                  <a:lnTo>
                    <a:pt x="528701" y="300545"/>
                  </a:lnTo>
                  <a:lnTo>
                    <a:pt x="528586" y="298030"/>
                  </a:lnTo>
                  <a:lnTo>
                    <a:pt x="528802" y="298030"/>
                  </a:lnTo>
                  <a:lnTo>
                    <a:pt x="525195" y="297408"/>
                  </a:lnTo>
                  <a:lnTo>
                    <a:pt x="522871" y="305562"/>
                  </a:lnTo>
                  <a:lnTo>
                    <a:pt x="522770" y="305930"/>
                  </a:lnTo>
                  <a:lnTo>
                    <a:pt x="512953" y="309943"/>
                  </a:lnTo>
                  <a:lnTo>
                    <a:pt x="478459" y="323646"/>
                  </a:lnTo>
                  <a:lnTo>
                    <a:pt x="478739" y="324167"/>
                  </a:lnTo>
                  <a:lnTo>
                    <a:pt x="513727" y="311950"/>
                  </a:lnTo>
                  <a:lnTo>
                    <a:pt x="522046" y="308470"/>
                  </a:lnTo>
                  <a:lnTo>
                    <a:pt x="520712" y="313093"/>
                  </a:lnTo>
                  <a:lnTo>
                    <a:pt x="492290" y="345706"/>
                  </a:lnTo>
                  <a:lnTo>
                    <a:pt x="449961" y="357530"/>
                  </a:lnTo>
                  <a:lnTo>
                    <a:pt x="449681" y="357530"/>
                  </a:lnTo>
                  <a:lnTo>
                    <a:pt x="434873" y="359156"/>
                  </a:lnTo>
                  <a:lnTo>
                    <a:pt x="435495" y="359156"/>
                  </a:lnTo>
                  <a:lnTo>
                    <a:pt x="435686" y="359511"/>
                  </a:lnTo>
                  <a:lnTo>
                    <a:pt x="487972" y="354190"/>
                  </a:lnTo>
                  <a:lnTo>
                    <a:pt x="523836" y="325869"/>
                  </a:lnTo>
                  <a:lnTo>
                    <a:pt x="529247" y="311950"/>
                  </a:lnTo>
                  <a:lnTo>
                    <a:pt x="529158" y="309943"/>
                  </a:lnTo>
                  <a:lnTo>
                    <a:pt x="529082" y="308470"/>
                  </a:lnTo>
                  <a:lnTo>
                    <a:pt x="528955" y="305930"/>
                  </a:lnTo>
                  <a:lnTo>
                    <a:pt x="528929" y="305562"/>
                  </a:lnTo>
                  <a:lnTo>
                    <a:pt x="534009" y="303428"/>
                  </a:lnTo>
                  <a:lnTo>
                    <a:pt x="551180" y="296202"/>
                  </a:lnTo>
                  <a:lnTo>
                    <a:pt x="566966" y="291706"/>
                  </a:lnTo>
                  <a:lnTo>
                    <a:pt x="569569" y="300355"/>
                  </a:lnTo>
                  <a:lnTo>
                    <a:pt x="569633" y="300545"/>
                  </a:lnTo>
                  <a:lnTo>
                    <a:pt x="570560" y="300355"/>
                  </a:lnTo>
                  <a:lnTo>
                    <a:pt x="570585" y="306374"/>
                  </a:lnTo>
                  <a:lnTo>
                    <a:pt x="568934" y="320611"/>
                  </a:lnTo>
                  <a:lnTo>
                    <a:pt x="565404" y="334543"/>
                  </a:lnTo>
                  <a:lnTo>
                    <a:pt x="563384" y="339750"/>
                  </a:lnTo>
                  <a:lnTo>
                    <a:pt x="563283" y="340017"/>
                  </a:lnTo>
                  <a:lnTo>
                    <a:pt x="562914" y="339750"/>
                  </a:lnTo>
                  <a:lnTo>
                    <a:pt x="560552" y="342773"/>
                  </a:lnTo>
                  <a:lnTo>
                    <a:pt x="560209" y="343865"/>
                  </a:lnTo>
                  <a:lnTo>
                    <a:pt x="556983" y="341718"/>
                  </a:lnTo>
                  <a:lnTo>
                    <a:pt x="556209" y="342366"/>
                  </a:lnTo>
                  <a:lnTo>
                    <a:pt x="559816" y="345236"/>
                  </a:lnTo>
                  <a:lnTo>
                    <a:pt x="559269" y="346989"/>
                  </a:lnTo>
                  <a:lnTo>
                    <a:pt x="559574" y="348475"/>
                  </a:lnTo>
                  <a:lnTo>
                    <a:pt x="559689" y="349110"/>
                  </a:lnTo>
                  <a:lnTo>
                    <a:pt x="556882" y="354190"/>
                  </a:lnTo>
                  <a:lnTo>
                    <a:pt x="556768" y="354393"/>
                  </a:lnTo>
                  <a:lnTo>
                    <a:pt x="552996" y="351167"/>
                  </a:lnTo>
                  <a:lnTo>
                    <a:pt x="552704" y="351688"/>
                  </a:lnTo>
                  <a:lnTo>
                    <a:pt x="556234" y="355346"/>
                  </a:lnTo>
                  <a:lnTo>
                    <a:pt x="553897" y="359575"/>
                  </a:lnTo>
                  <a:lnTo>
                    <a:pt x="553085" y="360832"/>
                  </a:lnTo>
                  <a:lnTo>
                    <a:pt x="551434" y="357530"/>
                  </a:lnTo>
                  <a:lnTo>
                    <a:pt x="551167" y="357530"/>
                  </a:lnTo>
                  <a:lnTo>
                    <a:pt x="552792" y="361264"/>
                  </a:lnTo>
                  <a:lnTo>
                    <a:pt x="549910" y="365696"/>
                  </a:lnTo>
                  <a:lnTo>
                    <a:pt x="549160" y="364109"/>
                  </a:lnTo>
                  <a:lnTo>
                    <a:pt x="548208" y="362534"/>
                  </a:lnTo>
                  <a:lnTo>
                    <a:pt x="548157" y="368223"/>
                  </a:lnTo>
                  <a:lnTo>
                    <a:pt x="548157" y="368401"/>
                  </a:lnTo>
                  <a:lnTo>
                    <a:pt x="547319" y="369658"/>
                  </a:lnTo>
                  <a:lnTo>
                    <a:pt x="541439" y="379996"/>
                  </a:lnTo>
                  <a:lnTo>
                    <a:pt x="539813" y="384898"/>
                  </a:lnTo>
                  <a:lnTo>
                    <a:pt x="539686" y="385102"/>
                  </a:lnTo>
                  <a:lnTo>
                    <a:pt x="539673" y="385305"/>
                  </a:lnTo>
                  <a:lnTo>
                    <a:pt x="539750" y="383806"/>
                  </a:lnTo>
                  <a:lnTo>
                    <a:pt x="539851" y="381368"/>
                  </a:lnTo>
                  <a:lnTo>
                    <a:pt x="540867" y="369658"/>
                  </a:lnTo>
                  <a:lnTo>
                    <a:pt x="540931" y="368935"/>
                  </a:lnTo>
                  <a:lnTo>
                    <a:pt x="542594" y="357530"/>
                  </a:lnTo>
                  <a:lnTo>
                    <a:pt x="542671" y="356933"/>
                  </a:lnTo>
                  <a:lnTo>
                    <a:pt x="546658" y="364578"/>
                  </a:lnTo>
                  <a:lnTo>
                    <a:pt x="548157" y="368223"/>
                  </a:lnTo>
                  <a:lnTo>
                    <a:pt x="548157" y="362458"/>
                  </a:lnTo>
                  <a:lnTo>
                    <a:pt x="544791" y="356933"/>
                  </a:lnTo>
                  <a:lnTo>
                    <a:pt x="542886" y="353809"/>
                  </a:lnTo>
                  <a:lnTo>
                    <a:pt x="541045" y="353809"/>
                  </a:lnTo>
                  <a:lnTo>
                    <a:pt x="542302" y="356273"/>
                  </a:lnTo>
                  <a:lnTo>
                    <a:pt x="539242" y="368401"/>
                  </a:lnTo>
                  <a:lnTo>
                    <a:pt x="537756" y="379996"/>
                  </a:lnTo>
                  <a:lnTo>
                    <a:pt x="537654" y="380809"/>
                  </a:lnTo>
                  <a:lnTo>
                    <a:pt x="537552" y="384898"/>
                  </a:lnTo>
                  <a:lnTo>
                    <a:pt x="537438" y="388924"/>
                  </a:lnTo>
                  <a:lnTo>
                    <a:pt x="537337" y="393014"/>
                  </a:lnTo>
                  <a:lnTo>
                    <a:pt x="537171" y="393852"/>
                  </a:lnTo>
                  <a:lnTo>
                    <a:pt x="537349" y="393852"/>
                  </a:lnTo>
                  <a:lnTo>
                    <a:pt x="538048" y="405714"/>
                  </a:lnTo>
                  <a:lnTo>
                    <a:pt x="538746" y="406196"/>
                  </a:lnTo>
                  <a:lnTo>
                    <a:pt x="539280" y="394296"/>
                  </a:lnTo>
                  <a:lnTo>
                    <a:pt x="540613" y="393852"/>
                  </a:lnTo>
                  <a:lnTo>
                    <a:pt x="541972" y="393014"/>
                  </a:lnTo>
                  <a:lnTo>
                    <a:pt x="552361" y="386194"/>
                  </a:lnTo>
                  <a:lnTo>
                    <a:pt x="553008" y="385305"/>
                  </a:lnTo>
                  <a:lnTo>
                    <a:pt x="554101" y="383806"/>
                  </a:lnTo>
                  <a:lnTo>
                    <a:pt x="559346" y="398653"/>
                  </a:lnTo>
                  <a:lnTo>
                    <a:pt x="559574" y="398653"/>
                  </a:lnTo>
                  <a:lnTo>
                    <a:pt x="560324" y="398970"/>
                  </a:lnTo>
                  <a:lnTo>
                    <a:pt x="558368" y="387057"/>
                  </a:lnTo>
                  <a:lnTo>
                    <a:pt x="557288" y="383806"/>
                  </a:lnTo>
                  <a:lnTo>
                    <a:pt x="556298" y="380809"/>
                  </a:lnTo>
                  <a:lnTo>
                    <a:pt x="559777" y="376021"/>
                  </a:lnTo>
                  <a:lnTo>
                    <a:pt x="561187" y="378777"/>
                  </a:lnTo>
                  <a:lnTo>
                    <a:pt x="567143" y="388924"/>
                  </a:lnTo>
                  <a:lnTo>
                    <a:pt x="573798" y="398653"/>
                  </a:lnTo>
                  <a:lnTo>
                    <a:pt x="574382" y="398653"/>
                  </a:lnTo>
                  <a:lnTo>
                    <a:pt x="562483" y="378345"/>
                  </a:lnTo>
                  <a:lnTo>
                    <a:pt x="561162" y="376021"/>
                  </a:lnTo>
                  <a:lnTo>
                    <a:pt x="560578" y="374967"/>
                  </a:lnTo>
                  <a:lnTo>
                    <a:pt x="561517" y="373659"/>
                  </a:lnTo>
                  <a:lnTo>
                    <a:pt x="565124" y="365950"/>
                  </a:lnTo>
                  <a:lnTo>
                    <a:pt x="565238" y="365696"/>
                  </a:lnTo>
                  <a:lnTo>
                    <a:pt x="565480" y="365201"/>
                  </a:lnTo>
                  <a:lnTo>
                    <a:pt x="576491" y="377253"/>
                  </a:lnTo>
                  <a:lnTo>
                    <a:pt x="585000" y="385102"/>
                  </a:lnTo>
                  <a:lnTo>
                    <a:pt x="566547" y="362915"/>
                  </a:lnTo>
                  <a:lnTo>
                    <a:pt x="567512" y="360832"/>
                  </a:lnTo>
                  <a:lnTo>
                    <a:pt x="568299" y="359156"/>
                  </a:lnTo>
                  <a:lnTo>
                    <a:pt x="569861" y="354393"/>
                  </a:lnTo>
                  <a:lnTo>
                    <a:pt x="570433" y="352691"/>
                  </a:lnTo>
                  <a:lnTo>
                    <a:pt x="575259" y="355346"/>
                  </a:lnTo>
                  <a:lnTo>
                    <a:pt x="595884" y="365950"/>
                  </a:lnTo>
                  <a:lnTo>
                    <a:pt x="595909" y="365201"/>
                  </a:lnTo>
                  <a:lnTo>
                    <a:pt x="594969" y="364578"/>
                  </a:lnTo>
                  <a:lnTo>
                    <a:pt x="586435" y="359156"/>
                  </a:lnTo>
                  <a:lnTo>
                    <a:pt x="574852" y="352691"/>
                  </a:lnTo>
                  <a:lnTo>
                    <a:pt x="571119" y="350608"/>
                  </a:lnTo>
                  <a:lnTo>
                    <a:pt x="572643" y="345897"/>
                  </a:lnTo>
                  <a:lnTo>
                    <a:pt x="572706" y="345706"/>
                  </a:lnTo>
                  <a:lnTo>
                    <a:pt x="573062" y="344220"/>
                  </a:lnTo>
                  <a:lnTo>
                    <a:pt x="573138" y="343865"/>
                  </a:lnTo>
                  <a:lnTo>
                    <a:pt x="573239" y="343446"/>
                  </a:lnTo>
                  <a:lnTo>
                    <a:pt x="578192" y="343446"/>
                  </a:lnTo>
                  <a:lnTo>
                    <a:pt x="589191" y="344220"/>
                  </a:lnTo>
                  <a:lnTo>
                    <a:pt x="600659" y="345897"/>
                  </a:lnTo>
                  <a:lnTo>
                    <a:pt x="612394" y="348475"/>
                  </a:lnTo>
                  <a:lnTo>
                    <a:pt x="612267" y="347306"/>
                  </a:lnTo>
                  <a:lnTo>
                    <a:pt x="601256" y="343446"/>
                  </a:lnTo>
                  <a:lnTo>
                    <a:pt x="590080" y="341198"/>
                  </a:lnTo>
                  <a:lnTo>
                    <a:pt x="589000" y="340982"/>
                  </a:lnTo>
                  <a:lnTo>
                    <a:pt x="576656" y="340601"/>
                  </a:lnTo>
                  <a:lnTo>
                    <a:pt x="573786" y="341198"/>
                  </a:lnTo>
                  <a:lnTo>
                    <a:pt x="574065" y="340017"/>
                  </a:lnTo>
                  <a:lnTo>
                    <a:pt x="576110" y="331520"/>
                  </a:lnTo>
                  <a:lnTo>
                    <a:pt x="576376" y="331177"/>
                  </a:lnTo>
                  <a:lnTo>
                    <a:pt x="577011" y="329933"/>
                  </a:lnTo>
                  <a:lnTo>
                    <a:pt x="577075" y="328574"/>
                  </a:lnTo>
                  <a:lnTo>
                    <a:pt x="577100" y="328295"/>
                  </a:lnTo>
                  <a:lnTo>
                    <a:pt x="576808" y="328574"/>
                  </a:lnTo>
                  <a:lnTo>
                    <a:pt x="576491" y="328295"/>
                  </a:lnTo>
                  <a:lnTo>
                    <a:pt x="576580" y="327520"/>
                  </a:lnTo>
                  <a:lnTo>
                    <a:pt x="577126" y="328091"/>
                  </a:lnTo>
                  <a:lnTo>
                    <a:pt x="577088" y="327520"/>
                  </a:lnTo>
                  <a:lnTo>
                    <a:pt x="576846" y="325869"/>
                  </a:lnTo>
                  <a:lnTo>
                    <a:pt x="576795" y="325577"/>
                  </a:lnTo>
                  <a:lnTo>
                    <a:pt x="577697" y="317944"/>
                  </a:lnTo>
                  <a:lnTo>
                    <a:pt x="576580" y="306374"/>
                  </a:lnTo>
                  <a:lnTo>
                    <a:pt x="576503" y="305562"/>
                  </a:lnTo>
                  <a:lnTo>
                    <a:pt x="576414" y="304736"/>
                  </a:lnTo>
                  <a:lnTo>
                    <a:pt x="574776" y="300545"/>
                  </a:lnTo>
                  <a:lnTo>
                    <a:pt x="574700" y="300355"/>
                  </a:lnTo>
                  <a:lnTo>
                    <a:pt x="574382" y="299567"/>
                  </a:lnTo>
                  <a:lnTo>
                    <a:pt x="581825" y="298030"/>
                  </a:lnTo>
                  <a:lnTo>
                    <a:pt x="579945" y="291706"/>
                  </a:lnTo>
                  <a:lnTo>
                    <a:pt x="579094" y="288874"/>
                  </a:lnTo>
                  <a:lnTo>
                    <a:pt x="578993" y="288518"/>
                  </a:lnTo>
                  <a:lnTo>
                    <a:pt x="578916" y="288290"/>
                  </a:lnTo>
                  <a:lnTo>
                    <a:pt x="582256" y="287337"/>
                  </a:lnTo>
                  <a:lnTo>
                    <a:pt x="588467" y="285559"/>
                  </a:lnTo>
                  <a:lnTo>
                    <a:pt x="623417" y="288518"/>
                  </a:lnTo>
                  <a:lnTo>
                    <a:pt x="624306" y="288518"/>
                  </a:lnTo>
                  <a:close/>
                </a:path>
                <a:path w="654050" h="922655">
                  <a:moveTo>
                    <a:pt x="631875" y="249770"/>
                  </a:moveTo>
                  <a:lnTo>
                    <a:pt x="624382" y="251307"/>
                  </a:lnTo>
                  <a:lnTo>
                    <a:pt x="622134" y="256654"/>
                  </a:lnTo>
                  <a:lnTo>
                    <a:pt x="629615" y="255104"/>
                  </a:lnTo>
                  <a:lnTo>
                    <a:pt x="631875" y="249770"/>
                  </a:lnTo>
                  <a:close/>
                </a:path>
                <a:path w="654050" h="922655">
                  <a:moveTo>
                    <a:pt x="632472" y="389712"/>
                  </a:moveTo>
                  <a:lnTo>
                    <a:pt x="632040" y="389216"/>
                  </a:lnTo>
                  <a:lnTo>
                    <a:pt x="605891" y="412508"/>
                  </a:lnTo>
                  <a:lnTo>
                    <a:pt x="575665" y="426453"/>
                  </a:lnTo>
                  <a:lnTo>
                    <a:pt x="542683" y="434632"/>
                  </a:lnTo>
                  <a:lnTo>
                    <a:pt x="508304" y="440563"/>
                  </a:lnTo>
                  <a:lnTo>
                    <a:pt x="508482" y="440931"/>
                  </a:lnTo>
                  <a:lnTo>
                    <a:pt x="543013" y="436333"/>
                  </a:lnTo>
                  <a:lnTo>
                    <a:pt x="576745" y="428332"/>
                  </a:lnTo>
                  <a:lnTo>
                    <a:pt x="607326" y="413816"/>
                  </a:lnTo>
                  <a:lnTo>
                    <a:pt x="632472" y="389712"/>
                  </a:lnTo>
                  <a:close/>
                </a:path>
                <a:path w="654050" h="922655">
                  <a:moveTo>
                    <a:pt x="633450" y="32385"/>
                  </a:moveTo>
                  <a:lnTo>
                    <a:pt x="632079" y="28232"/>
                  </a:lnTo>
                  <a:lnTo>
                    <a:pt x="630656" y="26200"/>
                  </a:lnTo>
                  <a:lnTo>
                    <a:pt x="628815" y="24866"/>
                  </a:lnTo>
                  <a:lnTo>
                    <a:pt x="626922" y="25019"/>
                  </a:lnTo>
                  <a:lnTo>
                    <a:pt x="622401" y="26174"/>
                  </a:lnTo>
                  <a:lnTo>
                    <a:pt x="623011" y="28308"/>
                  </a:lnTo>
                  <a:lnTo>
                    <a:pt x="625221" y="28371"/>
                  </a:lnTo>
                  <a:lnTo>
                    <a:pt x="625957" y="32283"/>
                  </a:lnTo>
                  <a:lnTo>
                    <a:pt x="626440" y="36461"/>
                  </a:lnTo>
                  <a:lnTo>
                    <a:pt x="633450" y="32385"/>
                  </a:lnTo>
                  <a:close/>
                </a:path>
                <a:path w="654050" h="922655">
                  <a:moveTo>
                    <a:pt x="642747" y="301498"/>
                  </a:moveTo>
                  <a:lnTo>
                    <a:pt x="639191" y="295516"/>
                  </a:lnTo>
                  <a:lnTo>
                    <a:pt x="635419" y="289737"/>
                  </a:lnTo>
                  <a:lnTo>
                    <a:pt x="631266" y="284213"/>
                  </a:lnTo>
                  <a:lnTo>
                    <a:pt x="626656" y="279006"/>
                  </a:lnTo>
                  <a:lnTo>
                    <a:pt x="626630" y="279196"/>
                  </a:lnTo>
                  <a:lnTo>
                    <a:pt x="631228" y="284378"/>
                  </a:lnTo>
                  <a:lnTo>
                    <a:pt x="635342" y="289864"/>
                  </a:lnTo>
                  <a:lnTo>
                    <a:pt x="642747" y="301498"/>
                  </a:lnTo>
                  <a:close/>
                </a:path>
                <a:path w="654050" h="922655">
                  <a:moveTo>
                    <a:pt x="653986" y="313613"/>
                  </a:moveTo>
                  <a:lnTo>
                    <a:pt x="624738" y="288874"/>
                  </a:lnTo>
                  <a:lnTo>
                    <a:pt x="627557" y="288874"/>
                  </a:lnTo>
                  <a:lnTo>
                    <a:pt x="624306" y="288518"/>
                  </a:lnTo>
                  <a:lnTo>
                    <a:pt x="623417" y="288518"/>
                  </a:lnTo>
                  <a:lnTo>
                    <a:pt x="623976" y="288874"/>
                  </a:lnTo>
                  <a:lnTo>
                    <a:pt x="653681" y="313613"/>
                  </a:lnTo>
                  <a:lnTo>
                    <a:pt x="653986" y="31361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7" name="object 677" descr=""/>
          <p:cNvGrpSpPr/>
          <p:nvPr/>
        </p:nvGrpSpPr>
        <p:grpSpPr>
          <a:xfrm>
            <a:off x="8403522" y="5730488"/>
            <a:ext cx="421640" cy="467359"/>
            <a:chOff x="8403522" y="5730488"/>
            <a:chExt cx="421640" cy="467359"/>
          </a:xfrm>
        </p:grpSpPr>
        <p:sp>
          <p:nvSpPr>
            <p:cNvPr id="678" name="object 678" descr=""/>
            <p:cNvSpPr/>
            <p:nvPr/>
          </p:nvSpPr>
          <p:spPr>
            <a:xfrm>
              <a:off x="8403522" y="5730488"/>
              <a:ext cx="421640" cy="467359"/>
            </a:xfrm>
            <a:custGeom>
              <a:avLst/>
              <a:gdLst/>
              <a:ahLst/>
              <a:cxnLst/>
              <a:rect l="l" t="t" r="r" b="b"/>
              <a:pathLst>
                <a:path w="421640" h="467360">
                  <a:moveTo>
                    <a:pt x="61850" y="0"/>
                  </a:moveTo>
                  <a:lnTo>
                    <a:pt x="20740" y="7396"/>
                  </a:lnTo>
                  <a:lnTo>
                    <a:pt x="0" y="49851"/>
                  </a:lnTo>
                  <a:lnTo>
                    <a:pt x="3241" y="66374"/>
                  </a:lnTo>
                  <a:lnTo>
                    <a:pt x="18600" y="107010"/>
                  </a:lnTo>
                  <a:lnTo>
                    <a:pt x="37806" y="144523"/>
                  </a:lnTo>
                  <a:lnTo>
                    <a:pt x="60361" y="180131"/>
                  </a:lnTo>
                  <a:lnTo>
                    <a:pt x="85764" y="215052"/>
                  </a:lnTo>
                  <a:lnTo>
                    <a:pt x="128954" y="264761"/>
                  </a:lnTo>
                  <a:lnTo>
                    <a:pt x="177650" y="309185"/>
                  </a:lnTo>
                  <a:lnTo>
                    <a:pt x="219523" y="341469"/>
                  </a:lnTo>
                  <a:lnTo>
                    <a:pt x="261811" y="373245"/>
                  </a:lnTo>
                  <a:lnTo>
                    <a:pt x="304398" y="404641"/>
                  </a:lnTo>
                  <a:lnTo>
                    <a:pt x="390006" y="466816"/>
                  </a:lnTo>
                  <a:lnTo>
                    <a:pt x="395301" y="462766"/>
                  </a:lnTo>
                  <a:lnTo>
                    <a:pt x="401744" y="456664"/>
                  </a:lnTo>
                  <a:lnTo>
                    <a:pt x="407522" y="450023"/>
                  </a:lnTo>
                  <a:lnTo>
                    <a:pt x="412897" y="442964"/>
                  </a:lnTo>
                  <a:lnTo>
                    <a:pt x="421020" y="431472"/>
                  </a:lnTo>
                  <a:lnTo>
                    <a:pt x="379796" y="346966"/>
                  </a:lnTo>
                  <a:lnTo>
                    <a:pt x="336514" y="256846"/>
                  </a:lnTo>
                  <a:lnTo>
                    <a:pt x="313963" y="212599"/>
                  </a:lnTo>
                  <a:lnTo>
                    <a:pt x="289194" y="168812"/>
                  </a:lnTo>
                  <a:lnTo>
                    <a:pt x="256543" y="120780"/>
                  </a:lnTo>
                  <a:lnTo>
                    <a:pt x="218455" y="76864"/>
                  </a:lnTo>
                  <a:lnTo>
                    <a:pt x="164959" y="36338"/>
                  </a:lnTo>
                  <a:lnTo>
                    <a:pt x="103482" y="9263"/>
                  </a:lnTo>
                  <a:lnTo>
                    <a:pt x="83075" y="3458"/>
                  </a:lnTo>
                  <a:lnTo>
                    <a:pt x="6185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 descr=""/>
            <p:cNvSpPr/>
            <p:nvPr/>
          </p:nvSpPr>
          <p:spPr>
            <a:xfrm>
              <a:off x="8410130" y="5735650"/>
              <a:ext cx="412115" cy="457834"/>
            </a:xfrm>
            <a:custGeom>
              <a:avLst/>
              <a:gdLst/>
              <a:ahLst/>
              <a:cxnLst/>
              <a:rect l="l" t="t" r="r" b="b"/>
              <a:pathLst>
                <a:path w="412115" h="457835">
                  <a:moveTo>
                    <a:pt x="411543" y="430428"/>
                  </a:moveTo>
                  <a:lnTo>
                    <a:pt x="385368" y="378701"/>
                  </a:lnTo>
                  <a:lnTo>
                    <a:pt x="341617" y="288963"/>
                  </a:lnTo>
                  <a:lnTo>
                    <a:pt x="341617" y="378701"/>
                  </a:lnTo>
                  <a:lnTo>
                    <a:pt x="274662" y="302094"/>
                  </a:lnTo>
                  <a:lnTo>
                    <a:pt x="237236" y="258953"/>
                  </a:lnTo>
                  <a:lnTo>
                    <a:pt x="177761" y="188658"/>
                  </a:lnTo>
                  <a:lnTo>
                    <a:pt x="145669" y="151549"/>
                  </a:lnTo>
                  <a:lnTo>
                    <a:pt x="113893" y="114147"/>
                  </a:lnTo>
                  <a:lnTo>
                    <a:pt x="83273" y="75704"/>
                  </a:lnTo>
                  <a:lnTo>
                    <a:pt x="83375" y="75463"/>
                  </a:lnTo>
                  <a:lnTo>
                    <a:pt x="116319" y="112153"/>
                  </a:lnTo>
                  <a:lnTo>
                    <a:pt x="183845" y="184124"/>
                  </a:lnTo>
                  <a:lnTo>
                    <a:pt x="216496" y="221030"/>
                  </a:lnTo>
                  <a:lnTo>
                    <a:pt x="250837" y="263131"/>
                  </a:lnTo>
                  <a:lnTo>
                    <a:pt x="284619" y="305650"/>
                  </a:lnTo>
                  <a:lnTo>
                    <a:pt x="326758" y="360083"/>
                  </a:lnTo>
                  <a:lnTo>
                    <a:pt x="341617" y="378701"/>
                  </a:lnTo>
                  <a:lnTo>
                    <a:pt x="341617" y="288963"/>
                  </a:lnTo>
                  <a:lnTo>
                    <a:pt x="317995" y="243243"/>
                  </a:lnTo>
                  <a:lnTo>
                    <a:pt x="295478" y="201269"/>
                  </a:lnTo>
                  <a:lnTo>
                    <a:pt x="271322" y="158496"/>
                  </a:lnTo>
                  <a:lnTo>
                    <a:pt x="244411" y="117640"/>
                  </a:lnTo>
                  <a:lnTo>
                    <a:pt x="213614" y="81394"/>
                  </a:lnTo>
                  <a:lnTo>
                    <a:pt x="141909" y="27774"/>
                  </a:lnTo>
                  <a:lnTo>
                    <a:pt x="99110" y="10096"/>
                  </a:lnTo>
                  <a:lnTo>
                    <a:pt x="59423" y="800"/>
                  </a:lnTo>
                  <a:lnTo>
                    <a:pt x="49339" y="0"/>
                  </a:lnTo>
                  <a:lnTo>
                    <a:pt x="39674" y="177"/>
                  </a:lnTo>
                  <a:lnTo>
                    <a:pt x="30619" y="1511"/>
                  </a:lnTo>
                  <a:lnTo>
                    <a:pt x="4394" y="19100"/>
                  </a:lnTo>
                  <a:lnTo>
                    <a:pt x="0" y="49885"/>
                  </a:lnTo>
                  <a:lnTo>
                    <a:pt x="10680" y="87795"/>
                  </a:lnTo>
                  <a:lnTo>
                    <a:pt x="29705" y="126695"/>
                  </a:lnTo>
                  <a:lnTo>
                    <a:pt x="50330" y="160515"/>
                  </a:lnTo>
                  <a:lnTo>
                    <a:pt x="88011" y="212344"/>
                  </a:lnTo>
                  <a:lnTo>
                    <a:pt x="138303" y="266357"/>
                  </a:lnTo>
                  <a:lnTo>
                    <a:pt x="209727" y="325361"/>
                  </a:lnTo>
                  <a:lnTo>
                    <a:pt x="253911" y="359841"/>
                  </a:lnTo>
                  <a:lnTo>
                    <a:pt x="298564" y="393636"/>
                  </a:lnTo>
                  <a:lnTo>
                    <a:pt x="343522" y="426339"/>
                  </a:lnTo>
                  <a:lnTo>
                    <a:pt x="388645" y="457593"/>
                  </a:lnTo>
                  <a:lnTo>
                    <a:pt x="395109" y="451510"/>
                  </a:lnTo>
                  <a:lnTo>
                    <a:pt x="400900" y="444868"/>
                  </a:lnTo>
                  <a:lnTo>
                    <a:pt x="406298" y="437794"/>
                  </a:lnTo>
                  <a:lnTo>
                    <a:pt x="411543" y="43042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0" name="object 68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79864" y="5738036"/>
              <a:ext cx="75577" cy="77355"/>
            </a:xfrm>
            <a:prstGeom prst="rect">
              <a:avLst/>
            </a:prstGeom>
          </p:spPr>
        </p:pic>
        <p:sp>
          <p:nvSpPr>
            <p:cNvPr id="681" name="object 681" descr=""/>
            <p:cNvSpPr/>
            <p:nvPr/>
          </p:nvSpPr>
          <p:spPr>
            <a:xfrm>
              <a:off x="8575662" y="5831344"/>
              <a:ext cx="13335" cy="8890"/>
            </a:xfrm>
            <a:custGeom>
              <a:avLst/>
              <a:gdLst/>
              <a:ahLst/>
              <a:cxnLst/>
              <a:rect l="l" t="t" r="r" b="b"/>
              <a:pathLst>
                <a:path w="13334" h="8889">
                  <a:moveTo>
                    <a:pt x="1778" y="0"/>
                  </a:moveTo>
                  <a:lnTo>
                    <a:pt x="0" y="114"/>
                  </a:lnTo>
                  <a:lnTo>
                    <a:pt x="546" y="2374"/>
                  </a:lnTo>
                  <a:lnTo>
                    <a:pt x="1612" y="2374"/>
                  </a:lnTo>
                  <a:lnTo>
                    <a:pt x="1778" y="0"/>
                  </a:lnTo>
                  <a:close/>
                </a:path>
                <a:path w="13334" h="8889">
                  <a:moveTo>
                    <a:pt x="12788" y="7378"/>
                  </a:moveTo>
                  <a:lnTo>
                    <a:pt x="12331" y="6159"/>
                  </a:lnTo>
                  <a:lnTo>
                    <a:pt x="11214" y="7531"/>
                  </a:lnTo>
                  <a:lnTo>
                    <a:pt x="11176" y="8813"/>
                  </a:lnTo>
                  <a:lnTo>
                    <a:pt x="12192" y="8801"/>
                  </a:lnTo>
                  <a:lnTo>
                    <a:pt x="12788" y="73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2" name="object 68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52470" y="5895529"/>
              <a:ext cx="88430" cy="141566"/>
            </a:xfrm>
            <a:prstGeom prst="rect">
              <a:avLst/>
            </a:prstGeom>
          </p:spPr>
        </p:pic>
        <p:sp>
          <p:nvSpPr>
            <p:cNvPr id="683" name="object 683" descr=""/>
            <p:cNvSpPr/>
            <p:nvPr/>
          </p:nvSpPr>
          <p:spPr>
            <a:xfrm>
              <a:off x="8513750" y="5747308"/>
              <a:ext cx="253365" cy="336550"/>
            </a:xfrm>
            <a:custGeom>
              <a:avLst/>
              <a:gdLst/>
              <a:ahLst/>
              <a:cxnLst/>
              <a:rect l="l" t="t" r="r" b="b"/>
              <a:pathLst>
                <a:path w="253365" h="336550">
                  <a:moveTo>
                    <a:pt x="229463" y="264439"/>
                  </a:moveTo>
                  <a:lnTo>
                    <a:pt x="229400" y="262115"/>
                  </a:lnTo>
                  <a:lnTo>
                    <a:pt x="229069" y="262674"/>
                  </a:lnTo>
                  <a:lnTo>
                    <a:pt x="228727" y="264439"/>
                  </a:lnTo>
                  <a:lnTo>
                    <a:pt x="228663" y="264248"/>
                  </a:lnTo>
                  <a:lnTo>
                    <a:pt x="227863" y="265137"/>
                  </a:lnTo>
                  <a:lnTo>
                    <a:pt x="227774" y="265518"/>
                  </a:lnTo>
                  <a:lnTo>
                    <a:pt x="226123" y="262089"/>
                  </a:lnTo>
                  <a:lnTo>
                    <a:pt x="226669" y="260108"/>
                  </a:lnTo>
                  <a:lnTo>
                    <a:pt x="226847" y="260108"/>
                  </a:lnTo>
                  <a:lnTo>
                    <a:pt x="227253" y="258076"/>
                  </a:lnTo>
                  <a:lnTo>
                    <a:pt x="228942" y="260997"/>
                  </a:lnTo>
                  <a:lnTo>
                    <a:pt x="228955" y="259232"/>
                  </a:lnTo>
                  <a:lnTo>
                    <a:pt x="191033" y="188163"/>
                  </a:lnTo>
                  <a:lnTo>
                    <a:pt x="167703" y="146850"/>
                  </a:lnTo>
                  <a:lnTo>
                    <a:pt x="140779" y="105994"/>
                  </a:lnTo>
                  <a:lnTo>
                    <a:pt x="110007" y="69748"/>
                  </a:lnTo>
                  <a:lnTo>
                    <a:pt x="52298" y="24485"/>
                  </a:lnTo>
                  <a:lnTo>
                    <a:pt x="14122" y="5334"/>
                  </a:lnTo>
                  <a:lnTo>
                    <a:pt x="7658" y="2692"/>
                  </a:lnTo>
                  <a:lnTo>
                    <a:pt x="8610" y="5334"/>
                  </a:lnTo>
                  <a:lnTo>
                    <a:pt x="2311" y="800"/>
                  </a:lnTo>
                  <a:lnTo>
                    <a:pt x="0" y="0"/>
                  </a:lnTo>
                  <a:lnTo>
                    <a:pt x="6197" y="4330"/>
                  </a:lnTo>
                  <a:lnTo>
                    <a:pt x="9131" y="6731"/>
                  </a:lnTo>
                  <a:lnTo>
                    <a:pt x="11658" y="12687"/>
                  </a:lnTo>
                  <a:lnTo>
                    <a:pt x="17259" y="22415"/>
                  </a:lnTo>
                  <a:lnTo>
                    <a:pt x="18630" y="24472"/>
                  </a:lnTo>
                  <a:lnTo>
                    <a:pt x="16446" y="24396"/>
                  </a:lnTo>
                  <a:lnTo>
                    <a:pt x="17018" y="25666"/>
                  </a:lnTo>
                  <a:lnTo>
                    <a:pt x="19735" y="28028"/>
                  </a:lnTo>
                  <a:lnTo>
                    <a:pt x="22809" y="30340"/>
                  </a:lnTo>
                  <a:lnTo>
                    <a:pt x="27622" y="37134"/>
                  </a:lnTo>
                  <a:lnTo>
                    <a:pt x="30378" y="40640"/>
                  </a:lnTo>
                  <a:lnTo>
                    <a:pt x="30073" y="40716"/>
                  </a:lnTo>
                  <a:lnTo>
                    <a:pt x="30416" y="40665"/>
                  </a:lnTo>
                  <a:lnTo>
                    <a:pt x="35509" y="47650"/>
                  </a:lnTo>
                  <a:lnTo>
                    <a:pt x="43903" y="56807"/>
                  </a:lnTo>
                  <a:lnTo>
                    <a:pt x="40614" y="54483"/>
                  </a:lnTo>
                  <a:lnTo>
                    <a:pt x="38011" y="53390"/>
                  </a:lnTo>
                  <a:lnTo>
                    <a:pt x="46164" y="63233"/>
                  </a:lnTo>
                  <a:lnTo>
                    <a:pt x="44107" y="64185"/>
                  </a:lnTo>
                  <a:lnTo>
                    <a:pt x="44132" y="64757"/>
                  </a:lnTo>
                  <a:lnTo>
                    <a:pt x="47739" y="65468"/>
                  </a:lnTo>
                  <a:lnTo>
                    <a:pt x="48577" y="65087"/>
                  </a:lnTo>
                  <a:lnTo>
                    <a:pt x="53530" y="68491"/>
                  </a:lnTo>
                  <a:lnTo>
                    <a:pt x="55156" y="69316"/>
                  </a:lnTo>
                  <a:lnTo>
                    <a:pt x="60363" y="74955"/>
                  </a:lnTo>
                  <a:lnTo>
                    <a:pt x="85699" y="100101"/>
                  </a:lnTo>
                  <a:lnTo>
                    <a:pt x="84823" y="100304"/>
                  </a:lnTo>
                  <a:lnTo>
                    <a:pt x="84607" y="100685"/>
                  </a:lnTo>
                  <a:lnTo>
                    <a:pt x="84823" y="101511"/>
                  </a:lnTo>
                  <a:lnTo>
                    <a:pt x="88925" y="104787"/>
                  </a:lnTo>
                  <a:lnTo>
                    <a:pt x="90068" y="105092"/>
                  </a:lnTo>
                  <a:lnTo>
                    <a:pt x="90411" y="104533"/>
                  </a:lnTo>
                  <a:lnTo>
                    <a:pt x="106921" y="119799"/>
                  </a:lnTo>
                  <a:lnTo>
                    <a:pt x="112623" y="125222"/>
                  </a:lnTo>
                  <a:lnTo>
                    <a:pt x="127406" y="137985"/>
                  </a:lnTo>
                  <a:lnTo>
                    <a:pt x="135064" y="144068"/>
                  </a:lnTo>
                  <a:lnTo>
                    <a:pt x="137896" y="145948"/>
                  </a:lnTo>
                  <a:lnTo>
                    <a:pt x="138099" y="144005"/>
                  </a:lnTo>
                  <a:lnTo>
                    <a:pt x="134645" y="139242"/>
                  </a:lnTo>
                  <a:lnTo>
                    <a:pt x="130416" y="135534"/>
                  </a:lnTo>
                  <a:lnTo>
                    <a:pt x="131876" y="136232"/>
                  </a:lnTo>
                  <a:lnTo>
                    <a:pt x="130238" y="135407"/>
                  </a:lnTo>
                  <a:lnTo>
                    <a:pt x="123634" y="129260"/>
                  </a:lnTo>
                  <a:lnTo>
                    <a:pt x="121234" y="127266"/>
                  </a:lnTo>
                  <a:lnTo>
                    <a:pt x="128422" y="131914"/>
                  </a:lnTo>
                  <a:lnTo>
                    <a:pt x="137337" y="139407"/>
                  </a:lnTo>
                  <a:lnTo>
                    <a:pt x="145859" y="147383"/>
                  </a:lnTo>
                  <a:lnTo>
                    <a:pt x="150266" y="151231"/>
                  </a:lnTo>
                  <a:lnTo>
                    <a:pt x="160286" y="161290"/>
                  </a:lnTo>
                  <a:lnTo>
                    <a:pt x="158229" y="161150"/>
                  </a:lnTo>
                  <a:lnTo>
                    <a:pt x="157695" y="163309"/>
                  </a:lnTo>
                  <a:lnTo>
                    <a:pt x="160210" y="163944"/>
                  </a:lnTo>
                  <a:lnTo>
                    <a:pt x="160286" y="161302"/>
                  </a:lnTo>
                  <a:lnTo>
                    <a:pt x="162737" y="163664"/>
                  </a:lnTo>
                  <a:lnTo>
                    <a:pt x="163931" y="166217"/>
                  </a:lnTo>
                  <a:lnTo>
                    <a:pt x="163385" y="166992"/>
                  </a:lnTo>
                  <a:lnTo>
                    <a:pt x="164007" y="168554"/>
                  </a:lnTo>
                  <a:lnTo>
                    <a:pt x="166598" y="172694"/>
                  </a:lnTo>
                  <a:lnTo>
                    <a:pt x="168795" y="173736"/>
                  </a:lnTo>
                  <a:lnTo>
                    <a:pt x="169519" y="172821"/>
                  </a:lnTo>
                  <a:lnTo>
                    <a:pt x="169773" y="172135"/>
                  </a:lnTo>
                  <a:lnTo>
                    <a:pt x="170078" y="172364"/>
                  </a:lnTo>
                  <a:lnTo>
                    <a:pt x="171157" y="172491"/>
                  </a:lnTo>
                  <a:lnTo>
                    <a:pt x="176339" y="177990"/>
                  </a:lnTo>
                  <a:lnTo>
                    <a:pt x="180873" y="183184"/>
                  </a:lnTo>
                  <a:lnTo>
                    <a:pt x="180276" y="183540"/>
                  </a:lnTo>
                  <a:lnTo>
                    <a:pt x="180174" y="184492"/>
                  </a:lnTo>
                  <a:lnTo>
                    <a:pt x="181864" y="188150"/>
                  </a:lnTo>
                  <a:lnTo>
                    <a:pt x="181546" y="188048"/>
                  </a:lnTo>
                  <a:lnTo>
                    <a:pt x="181229" y="188823"/>
                  </a:lnTo>
                  <a:lnTo>
                    <a:pt x="174815" y="183959"/>
                  </a:lnTo>
                  <a:lnTo>
                    <a:pt x="180263" y="190017"/>
                  </a:lnTo>
                  <a:lnTo>
                    <a:pt x="179539" y="190220"/>
                  </a:lnTo>
                  <a:lnTo>
                    <a:pt x="179349" y="191058"/>
                  </a:lnTo>
                  <a:lnTo>
                    <a:pt x="181000" y="194843"/>
                  </a:lnTo>
                  <a:lnTo>
                    <a:pt x="182295" y="196303"/>
                  </a:lnTo>
                  <a:lnTo>
                    <a:pt x="184111" y="195973"/>
                  </a:lnTo>
                  <a:lnTo>
                    <a:pt x="184302" y="194335"/>
                  </a:lnTo>
                  <a:lnTo>
                    <a:pt x="191947" y="202526"/>
                  </a:lnTo>
                  <a:lnTo>
                    <a:pt x="190931" y="204038"/>
                  </a:lnTo>
                  <a:lnTo>
                    <a:pt x="194017" y="206336"/>
                  </a:lnTo>
                  <a:lnTo>
                    <a:pt x="194843" y="205295"/>
                  </a:lnTo>
                  <a:lnTo>
                    <a:pt x="196875" y="207010"/>
                  </a:lnTo>
                  <a:lnTo>
                    <a:pt x="197167" y="208368"/>
                  </a:lnTo>
                  <a:lnTo>
                    <a:pt x="197535" y="208927"/>
                  </a:lnTo>
                  <a:lnTo>
                    <a:pt x="196951" y="211861"/>
                  </a:lnTo>
                  <a:lnTo>
                    <a:pt x="197078" y="214604"/>
                  </a:lnTo>
                  <a:lnTo>
                    <a:pt x="195986" y="213563"/>
                  </a:lnTo>
                  <a:lnTo>
                    <a:pt x="189674" y="203060"/>
                  </a:lnTo>
                  <a:lnTo>
                    <a:pt x="188747" y="203542"/>
                  </a:lnTo>
                  <a:lnTo>
                    <a:pt x="188785" y="202006"/>
                  </a:lnTo>
                  <a:lnTo>
                    <a:pt x="188683" y="203504"/>
                  </a:lnTo>
                  <a:lnTo>
                    <a:pt x="188531" y="203517"/>
                  </a:lnTo>
                  <a:lnTo>
                    <a:pt x="188531" y="206476"/>
                  </a:lnTo>
                  <a:lnTo>
                    <a:pt x="189928" y="209588"/>
                  </a:lnTo>
                  <a:lnTo>
                    <a:pt x="191795" y="212928"/>
                  </a:lnTo>
                  <a:lnTo>
                    <a:pt x="194627" y="215798"/>
                  </a:lnTo>
                  <a:lnTo>
                    <a:pt x="195808" y="215315"/>
                  </a:lnTo>
                  <a:lnTo>
                    <a:pt x="195922" y="215061"/>
                  </a:lnTo>
                  <a:lnTo>
                    <a:pt x="197116" y="219252"/>
                  </a:lnTo>
                  <a:lnTo>
                    <a:pt x="205549" y="233273"/>
                  </a:lnTo>
                  <a:lnTo>
                    <a:pt x="208089" y="238048"/>
                  </a:lnTo>
                  <a:lnTo>
                    <a:pt x="211632" y="248094"/>
                  </a:lnTo>
                  <a:lnTo>
                    <a:pt x="213067" y="251523"/>
                  </a:lnTo>
                  <a:lnTo>
                    <a:pt x="218147" y="256565"/>
                  </a:lnTo>
                  <a:lnTo>
                    <a:pt x="217830" y="253644"/>
                  </a:lnTo>
                  <a:lnTo>
                    <a:pt x="223012" y="262382"/>
                  </a:lnTo>
                  <a:lnTo>
                    <a:pt x="228409" y="269468"/>
                  </a:lnTo>
                  <a:lnTo>
                    <a:pt x="229120" y="269443"/>
                  </a:lnTo>
                  <a:lnTo>
                    <a:pt x="228473" y="267309"/>
                  </a:lnTo>
                  <a:lnTo>
                    <a:pt x="228701" y="266903"/>
                  </a:lnTo>
                  <a:lnTo>
                    <a:pt x="228752" y="267335"/>
                  </a:lnTo>
                  <a:lnTo>
                    <a:pt x="229260" y="266776"/>
                  </a:lnTo>
                  <a:lnTo>
                    <a:pt x="229463" y="264439"/>
                  </a:lnTo>
                  <a:close/>
                </a:path>
                <a:path w="253365" h="336550">
                  <a:moveTo>
                    <a:pt x="237070" y="287807"/>
                  </a:moveTo>
                  <a:lnTo>
                    <a:pt x="236956" y="287007"/>
                  </a:lnTo>
                  <a:lnTo>
                    <a:pt x="236855" y="286791"/>
                  </a:lnTo>
                  <a:lnTo>
                    <a:pt x="236702" y="286804"/>
                  </a:lnTo>
                  <a:lnTo>
                    <a:pt x="236575" y="286943"/>
                  </a:lnTo>
                  <a:lnTo>
                    <a:pt x="236385" y="291363"/>
                  </a:lnTo>
                  <a:lnTo>
                    <a:pt x="236639" y="291757"/>
                  </a:lnTo>
                  <a:lnTo>
                    <a:pt x="236829" y="290906"/>
                  </a:lnTo>
                  <a:lnTo>
                    <a:pt x="237070" y="287807"/>
                  </a:lnTo>
                  <a:close/>
                </a:path>
                <a:path w="253365" h="336550">
                  <a:moveTo>
                    <a:pt x="251790" y="307936"/>
                  </a:moveTo>
                  <a:lnTo>
                    <a:pt x="251561" y="305625"/>
                  </a:lnTo>
                  <a:lnTo>
                    <a:pt x="243776" y="291528"/>
                  </a:lnTo>
                  <a:lnTo>
                    <a:pt x="244233" y="291490"/>
                  </a:lnTo>
                  <a:lnTo>
                    <a:pt x="244576" y="290487"/>
                  </a:lnTo>
                  <a:lnTo>
                    <a:pt x="243014" y="287223"/>
                  </a:lnTo>
                  <a:lnTo>
                    <a:pt x="242747" y="289509"/>
                  </a:lnTo>
                  <a:lnTo>
                    <a:pt x="240284" y="285076"/>
                  </a:lnTo>
                  <a:lnTo>
                    <a:pt x="238645" y="283146"/>
                  </a:lnTo>
                  <a:lnTo>
                    <a:pt x="236804" y="282676"/>
                  </a:lnTo>
                  <a:lnTo>
                    <a:pt x="236562" y="283489"/>
                  </a:lnTo>
                  <a:lnTo>
                    <a:pt x="239483" y="289941"/>
                  </a:lnTo>
                  <a:lnTo>
                    <a:pt x="242354" y="296989"/>
                  </a:lnTo>
                  <a:lnTo>
                    <a:pt x="246227" y="305117"/>
                  </a:lnTo>
                  <a:lnTo>
                    <a:pt x="248564" y="307213"/>
                  </a:lnTo>
                  <a:lnTo>
                    <a:pt x="251790" y="307936"/>
                  </a:lnTo>
                  <a:close/>
                </a:path>
                <a:path w="253365" h="336550">
                  <a:moveTo>
                    <a:pt x="253149" y="333984"/>
                  </a:moveTo>
                  <a:lnTo>
                    <a:pt x="252920" y="332524"/>
                  </a:lnTo>
                  <a:lnTo>
                    <a:pt x="251498" y="329044"/>
                  </a:lnTo>
                  <a:lnTo>
                    <a:pt x="250418" y="327253"/>
                  </a:lnTo>
                  <a:lnTo>
                    <a:pt x="247713" y="324612"/>
                  </a:lnTo>
                  <a:lnTo>
                    <a:pt x="247103" y="324942"/>
                  </a:lnTo>
                  <a:lnTo>
                    <a:pt x="246684" y="327494"/>
                  </a:lnTo>
                  <a:lnTo>
                    <a:pt x="247243" y="329641"/>
                  </a:lnTo>
                  <a:lnTo>
                    <a:pt x="251409" y="335114"/>
                  </a:lnTo>
                  <a:lnTo>
                    <a:pt x="252958" y="336245"/>
                  </a:lnTo>
                  <a:lnTo>
                    <a:pt x="253149" y="33398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4" name="object 684" descr=""/>
          <p:cNvGrpSpPr/>
          <p:nvPr/>
        </p:nvGrpSpPr>
        <p:grpSpPr>
          <a:xfrm>
            <a:off x="8204055" y="5641025"/>
            <a:ext cx="1283970" cy="1241425"/>
            <a:chOff x="8204055" y="5641025"/>
            <a:chExt cx="1283970" cy="1241425"/>
          </a:xfrm>
        </p:grpSpPr>
        <p:sp>
          <p:nvSpPr>
            <p:cNvPr id="685" name="object 685" descr=""/>
            <p:cNvSpPr/>
            <p:nvPr/>
          </p:nvSpPr>
          <p:spPr>
            <a:xfrm>
              <a:off x="8902090" y="6104849"/>
              <a:ext cx="586105" cy="209550"/>
            </a:xfrm>
            <a:custGeom>
              <a:avLst/>
              <a:gdLst/>
              <a:ahLst/>
              <a:cxnLst/>
              <a:rect l="l" t="t" r="r" b="b"/>
              <a:pathLst>
                <a:path w="586104" h="209550">
                  <a:moveTo>
                    <a:pt x="235830" y="0"/>
                  </a:moveTo>
                  <a:lnTo>
                    <a:pt x="185616" y="3550"/>
                  </a:lnTo>
                  <a:lnTo>
                    <a:pt x="135836" y="12099"/>
                  </a:lnTo>
                  <a:lnTo>
                    <a:pt x="86779" y="25642"/>
                  </a:lnTo>
                  <a:lnTo>
                    <a:pt x="50477" y="39169"/>
                  </a:lnTo>
                  <a:lnTo>
                    <a:pt x="14719" y="56478"/>
                  </a:lnTo>
                  <a:lnTo>
                    <a:pt x="16534" y="60694"/>
                  </a:lnTo>
                  <a:lnTo>
                    <a:pt x="22983" y="78319"/>
                  </a:lnTo>
                  <a:lnTo>
                    <a:pt x="26708" y="96408"/>
                  </a:lnTo>
                  <a:lnTo>
                    <a:pt x="26022" y="114357"/>
                  </a:lnTo>
                  <a:lnTo>
                    <a:pt x="19239" y="131560"/>
                  </a:lnTo>
                  <a:lnTo>
                    <a:pt x="11765" y="143095"/>
                  </a:lnTo>
                  <a:lnTo>
                    <a:pt x="0" y="158802"/>
                  </a:lnTo>
                  <a:lnTo>
                    <a:pt x="13754" y="168517"/>
                  </a:lnTo>
                  <a:lnTo>
                    <a:pt x="44767" y="185826"/>
                  </a:lnTo>
                  <a:lnTo>
                    <a:pt x="78502" y="197886"/>
                  </a:lnTo>
                  <a:lnTo>
                    <a:pt x="113663" y="205422"/>
                  </a:lnTo>
                  <a:lnTo>
                    <a:pt x="148958" y="209157"/>
                  </a:lnTo>
                  <a:lnTo>
                    <a:pt x="185927" y="208613"/>
                  </a:lnTo>
                  <a:lnTo>
                    <a:pt x="222618" y="203525"/>
                  </a:lnTo>
                  <a:lnTo>
                    <a:pt x="258907" y="195455"/>
                  </a:lnTo>
                  <a:lnTo>
                    <a:pt x="294678" y="185967"/>
                  </a:lnTo>
                  <a:lnTo>
                    <a:pt x="374073" y="162725"/>
                  </a:lnTo>
                  <a:lnTo>
                    <a:pt x="414477" y="153162"/>
                  </a:lnTo>
                  <a:lnTo>
                    <a:pt x="455193" y="148083"/>
                  </a:lnTo>
                  <a:lnTo>
                    <a:pt x="484216" y="148650"/>
                  </a:lnTo>
                  <a:lnTo>
                    <a:pt x="513006" y="151947"/>
                  </a:lnTo>
                  <a:lnTo>
                    <a:pt x="541726" y="156048"/>
                  </a:lnTo>
                  <a:lnTo>
                    <a:pt x="570534" y="159030"/>
                  </a:lnTo>
                  <a:lnTo>
                    <a:pt x="585610" y="154006"/>
                  </a:lnTo>
                  <a:lnTo>
                    <a:pt x="583204" y="140152"/>
                  </a:lnTo>
                  <a:lnTo>
                    <a:pt x="572161" y="124183"/>
                  </a:lnTo>
                  <a:lnTo>
                    <a:pt x="519026" y="79941"/>
                  </a:lnTo>
                  <a:lnTo>
                    <a:pt x="475096" y="53714"/>
                  </a:lnTo>
                  <a:lnTo>
                    <a:pt x="429823" y="33434"/>
                  </a:lnTo>
                  <a:lnTo>
                    <a:pt x="383496" y="18395"/>
                  </a:lnTo>
                  <a:lnTo>
                    <a:pt x="336397" y="7900"/>
                  </a:lnTo>
                  <a:lnTo>
                    <a:pt x="286186" y="1449"/>
                  </a:lnTo>
                  <a:lnTo>
                    <a:pt x="23583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 descr=""/>
            <p:cNvSpPr/>
            <p:nvPr/>
          </p:nvSpPr>
          <p:spPr>
            <a:xfrm>
              <a:off x="8905240" y="6112014"/>
              <a:ext cx="576580" cy="197485"/>
            </a:xfrm>
            <a:custGeom>
              <a:avLst/>
              <a:gdLst/>
              <a:ahLst/>
              <a:cxnLst/>
              <a:rect l="l" t="t" r="r" b="b"/>
              <a:pathLst>
                <a:path w="576579" h="197485">
                  <a:moveTo>
                    <a:pt x="576199" y="140258"/>
                  </a:moveTo>
                  <a:lnTo>
                    <a:pt x="574370" y="136740"/>
                  </a:lnTo>
                  <a:lnTo>
                    <a:pt x="570585" y="129451"/>
                  </a:lnTo>
                  <a:lnTo>
                    <a:pt x="563664" y="118948"/>
                  </a:lnTo>
                  <a:lnTo>
                    <a:pt x="516420" y="77279"/>
                  </a:lnTo>
                  <a:lnTo>
                    <a:pt x="502145" y="68389"/>
                  </a:lnTo>
                  <a:lnTo>
                    <a:pt x="491667" y="61861"/>
                  </a:lnTo>
                  <a:lnTo>
                    <a:pt x="451002" y="42951"/>
                  </a:lnTo>
                  <a:lnTo>
                    <a:pt x="418858" y="31178"/>
                  </a:lnTo>
                  <a:lnTo>
                    <a:pt x="418858" y="94449"/>
                  </a:lnTo>
                  <a:lnTo>
                    <a:pt x="400507" y="90563"/>
                  </a:lnTo>
                  <a:lnTo>
                    <a:pt x="358559" y="82410"/>
                  </a:lnTo>
                  <a:lnTo>
                    <a:pt x="306057" y="74434"/>
                  </a:lnTo>
                  <a:lnTo>
                    <a:pt x="256095" y="71107"/>
                  </a:lnTo>
                  <a:lnTo>
                    <a:pt x="202272" y="74256"/>
                  </a:lnTo>
                  <a:lnTo>
                    <a:pt x="148577" y="80264"/>
                  </a:lnTo>
                  <a:lnTo>
                    <a:pt x="93802" y="91198"/>
                  </a:lnTo>
                  <a:lnTo>
                    <a:pt x="75742" y="95897"/>
                  </a:lnTo>
                  <a:lnTo>
                    <a:pt x="91313" y="91617"/>
                  </a:lnTo>
                  <a:lnTo>
                    <a:pt x="133337" y="81051"/>
                  </a:lnTo>
                  <a:lnTo>
                    <a:pt x="174218" y="73825"/>
                  </a:lnTo>
                  <a:lnTo>
                    <a:pt x="218198" y="69253"/>
                  </a:lnTo>
                  <a:lnTo>
                    <a:pt x="240220" y="68389"/>
                  </a:lnTo>
                  <a:lnTo>
                    <a:pt x="262534" y="68554"/>
                  </a:lnTo>
                  <a:lnTo>
                    <a:pt x="284822" y="69519"/>
                  </a:lnTo>
                  <a:lnTo>
                    <a:pt x="329272" y="73380"/>
                  </a:lnTo>
                  <a:lnTo>
                    <a:pt x="375018" y="80264"/>
                  </a:lnTo>
                  <a:lnTo>
                    <a:pt x="418858" y="94449"/>
                  </a:lnTo>
                  <a:lnTo>
                    <a:pt x="418858" y="31178"/>
                  </a:lnTo>
                  <a:lnTo>
                    <a:pt x="349707" y="11938"/>
                  </a:lnTo>
                  <a:lnTo>
                    <a:pt x="275780" y="1422"/>
                  </a:lnTo>
                  <a:lnTo>
                    <a:pt x="235419" y="0"/>
                  </a:lnTo>
                  <a:lnTo>
                    <a:pt x="194995" y="1435"/>
                  </a:lnTo>
                  <a:lnTo>
                    <a:pt x="156197" y="5842"/>
                  </a:lnTo>
                  <a:lnTo>
                    <a:pt x="91503" y="20586"/>
                  </a:lnTo>
                  <a:lnTo>
                    <a:pt x="27724" y="45770"/>
                  </a:lnTo>
                  <a:lnTo>
                    <a:pt x="13385" y="53492"/>
                  </a:lnTo>
                  <a:lnTo>
                    <a:pt x="16294" y="60680"/>
                  </a:lnTo>
                  <a:lnTo>
                    <a:pt x="21272" y="76263"/>
                  </a:lnTo>
                  <a:lnTo>
                    <a:pt x="23837" y="98818"/>
                  </a:lnTo>
                  <a:lnTo>
                    <a:pt x="22783" y="107543"/>
                  </a:lnTo>
                  <a:lnTo>
                    <a:pt x="977" y="146456"/>
                  </a:lnTo>
                  <a:lnTo>
                    <a:pt x="0" y="147713"/>
                  </a:lnTo>
                  <a:lnTo>
                    <a:pt x="2806" y="149758"/>
                  </a:lnTo>
                  <a:lnTo>
                    <a:pt x="38366" y="170294"/>
                  </a:lnTo>
                  <a:lnTo>
                    <a:pt x="82689" y="185851"/>
                  </a:lnTo>
                  <a:lnTo>
                    <a:pt x="156806" y="197040"/>
                  </a:lnTo>
                  <a:lnTo>
                    <a:pt x="193802" y="195300"/>
                  </a:lnTo>
                  <a:lnTo>
                    <a:pt x="222872" y="190690"/>
                  </a:lnTo>
                  <a:lnTo>
                    <a:pt x="251040" y="184581"/>
                  </a:lnTo>
                  <a:lnTo>
                    <a:pt x="278498" y="177457"/>
                  </a:lnTo>
                  <a:lnTo>
                    <a:pt x="363512" y="153085"/>
                  </a:lnTo>
                  <a:lnTo>
                    <a:pt x="403339" y="143459"/>
                  </a:lnTo>
                  <a:lnTo>
                    <a:pt x="460679" y="136740"/>
                  </a:lnTo>
                  <a:lnTo>
                    <a:pt x="491286" y="138150"/>
                  </a:lnTo>
                  <a:lnTo>
                    <a:pt x="507365" y="140284"/>
                  </a:lnTo>
                  <a:lnTo>
                    <a:pt x="541210" y="145796"/>
                  </a:lnTo>
                  <a:lnTo>
                    <a:pt x="562648" y="148678"/>
                  </a:lnTo>
                  <a:lnTo>
                    <a:pt x="575614" y="145859"/>
                  </a:lnTo>
                  <a:lnTo>
                    <a:pt x="576199" y="14025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 descr=""/>
            <p:cNvSpPr/>
            <p:nvPr/>
          </p:nvSpPr>
          <p:spPr>
            <a:xfrm>
              <a:off x="8986511" y="6180415"/>
              <a:ext cx="337820" cy="26670"/>
            </a:xfrm>
            <a:custGeom>
              <a:avLst/>
              <a:gdLst/>
              <a:ahLst/>
              <a:cxnLst/>
              <a:rect l="l" t="t" r="r" b="b"/>
              <a:pathLst>
                <a:path w="337820" h="26670">
                  <a:moveTo>
                    <a:pt x="14354" y="22379"/>
                  </a:moveTo>
                  <a:lnTo>
                    <a:pt x="12516" y="22810"/>
                  </a:lnTo>
                  <a:lnTo>
                    <a:pt x="0" y="26074"/>
                  </a:lnTo>
                  <a:lnTo>
                    <a:pt x="14354" y="22379"/>
                  </a:lnTo>
                  <a:close/>
                </a:path>
                <a:path w="337820" h="26670">
                  <a:moveTo>
                    <a:pt x="221815" y="2717"/>
                  </a:moveTo>
                  <a:lnTo>
                    <a:pt x="174848" y="2717"/>
                  </a:lnTo>
                  <a:lnTo>
                    <a:pt x="224962" y="6045"/>
                  </a:lnTo>
                  <a:lnTo>
                    <a:pt x="277604" y="14058"/>
                  </a:lnTo>
                  <a:lnTo>
                    <a:pt x="319553" y="22237"/>
                  </a:lnTo>
                  <a:lnTo>
                    <a:pt x="337612" y="26074"/>
                  </a:lnTo>
                  <a:lnTo>
                    <a:pt x="293772" y="11861"/>
                  </a:lnTo>
                  <a:lnTo>
                    <a:pt x="247988" y="4991"/>
                  </a:lnTo>
                  <a:lnTo>
                    <a:pt x="221815" y="2717"/>
                  </a:lnTo>
                  <a:close/>
                </a:path>
                <a:path w="337820" h="26670">
                  <a:moveTo>
                    <a:pt x="158961" y="0"/>
                  </a:moveTo>
                  <a:lnTo>
                    <a:pt x="136927" y="863"/>
                  </a:lnTo>
                  <a:lnTo>
                    <a:pt x="92933" y="5422"/>
                  </a:lnTo>
                  <a:lnTo>
                    <a:pt x="52065" y="12636"/>
                  </a:lnTo>
                  <a:lnTo>
                    <a:pt x="14902" y="22237"/>
                  </a:lnTo>
                  <a:lnTo>
                    <a:pt x="30652" y="18554"/>
                  </a:lnTo>
                  <a:lnTo>
                    <a:pt x="92451" y="8699"/>
                  </a:lnTo>
                  <a:lnTo>
                    <a:pt x="149588" y="3695"/>
                  </a:lnTo>
                  <a:lnTo>
                    <a:pt x="174848" y="2717"/>
                  </a:lnTo>
                  <a:lnTo>
                    <a:pt x="221815" y="2717"/>
                  </a:lnTo>
                  <a:lnTo>
                    <a:pt x="203538" y="1130"/>
                  </a:lnTo>
                  <a:lnTo>
                    <a:pt x="15896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 descr=""/>
            <p:cNvSpPr/>
            <p:nvPr/>
          </p:nvSpPr>
          <p:spPr>
            <a:xfrm>
              <a:off x="8905240" y="6112014"/>
              <a:ext cx="455930" cy="197485"/>
            </a:xfrm>
            <a:custGeom>
              <a:avLst/>
              <a:gdLst/>
              <a:ahLst/>
              <a:cxnLst/>
              <a:rect l="l" t="t" r="r" b="b"/>
              <a:pathLst>
                <a:path w="455929" h="197485">
                  <a:moveTo>
                    <a:pt x="1016" y="146481"/>
                  </a:moveTo>
                  <a:lnTo>
                    <a:pt x="0" y="147726"/>
                  </a:lnTo>
                  <a:lnTo>
                    <a:pt x="647" y="148196"/>
                  </a:lnTo>
                  <a:lnTo>
                    <a:pt x="1016" y="146481"/>
                  </a:lnTo>
                  <a:close/>
                </a:path>
                <a:path w="455929" h="197485">
                  <a:moveTo>
                    <a:pt x="26441" y="50723"/>
                  </a:moveTo>
                  <a:lnTo>
                    <a:pt x="26136" y="50927"/>
                  </a:lnTo>
                  <a:lnTo>
                    <a:pt x="26263" y="50888"/>
                  </a:lnTo>
                  <a:lnTo>
                    <a:pt x="26441" y="50723"/>
                  </a:lnTo>
                  <a:close/>
                </a:path>
                <a:path w="455929" h="197485">
                  <a:moveTo>
                    <a:pt x="29768" y="141782"/>
                  </a:moveTo>
                  <a:lnTo>
                    <a:pt x="28105" y="139763"/>
                  </a:lnTo>
                  <a:lnTo>
                    <a:pt x="26123" y="138772"/>
                  </a:lnTo>
                  <a:lnTo>
                    <a:pt x="19265" y="138264"/>
                  </a:lnTo>
                  <a:lnTo>
                    <a:pt x="17411" y="138684"/>
                  </a:lnTo>
                  <a:lnTo>
                    <a:pt x="18961" y="140309"/>
                  </a:lnTo>
                  <a:lnTo>
                    <a:pt x="20243" y="141109"/>
                  </a:lnTo>
                  <a:lnTo>
                    <a:pt x="23761" y="142367"/>
                  </a:lnTo>
                  <a:lnTo>
                    <a:pt x="25806" y="142748"/>
                  </a:lnTo>
                  <a:lnTo>
                    <a:pt x="29603" y="142481"/>
                  </a:lnTo>
                  <a:lnTo>
                    <a:pt x="29768" y="141782"/>
                  </a:lnTo>
                  <a:close/>
                </a:path>
                <a:path w="455929" h="197485">
                  <a:moveTo>
                    <a:pt x="65125" y="159397"/>
                  </a:moveTo>
                  <a:lnTo>
                    <a:pt x="63931" y="157873"/>
                  </a:lnTo>
                  <a:lnTo>
                    <a:pt x="61772" y="156006"/>
                  </a:lnTo>
                  <a:lnTo>
                    <a:pt x="63106" y="157734"/>
                  </a:lnTo>
                  <a:lnTo>
                    <a:pt x="65125" y="159397"/>
                  </a:lnTo>
                  <a:close/>
                </a:path>
                <a:path w="455929" h="197485">
                  <a:moveTo>
                    <a:pt x="68237" y="162064"/>
                  </a:moveTo>
                  <a:lnTo>
                    <a:pt x="67830" y="161378"/>
                  </a:lnTo>
                  <a:lnTo>
                    <a:pt x="61023" y="159270"/>
                  </a:lnTo>
                  <a:lnTo>
                    <a:pt x="53835" y="156718"/>
                  </a:lnTo>
                  <a:lnTo>
                    <a:pt x="45186" y="154266"/>
                  </a:lnTo>
                  <a:lnTo>
                    <a:pt x="42037" y="154647"/>
                  </a:lnTo>
                  <a:lnTo>
                    <a:pt x="39395" y="156540"/>
                  </a:lnTo>
                  <a:lnTo>
                    <a:pt x="41224" y="157911"/>
                  </a:lnTo>
                  <a:lnTo>
                    <a:pt x="56997" y="161480"/>
                  </a:lnTo>
                  <a:lnTo>
                    <a:pt x="56692" y="161798"/>
                  </a:lnTo>
                  <a:lnTo>
                    <a:pt x="59893" y="164909"/>
                  </a:lnTo>
                  <a:lnTo>
                    <a:pt x="60794" y="163918"/>
                  </a:lnTo>
                  <a:lnTo>
                    <a:pt x="59194" y="161988"/>
                  </a:lnTo>
                  <a:lnTo>
                    <a:pt x="64096" y="163118"/>
                  </a:lnTo>
                  <a:lnTo>
                    <a:pt x="66687" y="163156"/>
                  </a:lnTo>
                  <a:lnTo>
                    <a:pt x="68237" y="162064"/>
                  </a:lnTo>
                  <a:close/>
                </a:path>
                <a:path w="455929" h="197485">
                  <a:moveTo>
                    <a:pt x="76593" y="168656"/>
                  </a:moveTo>
                  <a:lnTo>
                    <a:pt x="75399" y="167436"/>
                  </a:lnTo>
                  <a:lnTo>
                    <a:pt x="73964" y="166128"/>
                  </a:lnTo>
                  <a:lnTo>
                    <a:pt x="71488" y="164071"/>
                  </a:lnTo>
                  <a:lnTo>
                    <a:pt x="73888" y="166497"/>
                  </a:lnTo>
                  <a:lnTo>
                    <a:pt x="76250" y="168516"/>
                  </a:lnTo>
                  <a:lnTo>
                    <a:pt x="76593" y="168656"/>
                  </a:lnTo>
                  <a:close/>
                </a:path>
                <a:path w="455929" h="197485">
                  <a:moveTo>
                    <a:pt x="80886" y="69824"/>
                  </a:moveTo>
                  <a:lnTo>
                    <a:pt x="80860" y="68948"/>
                  </a:lnTo>
                  <a:lnTo>
                    <a:pt x="80289" y="68783"/>
                  </a:lnTo>
                  <a:lnTo>
                    <a:pt x="80657" y="68668"/>
                  </a:lnTo>
                  <a:lnTo>
                    <a:pt x="45402" y="72898"/>
                  </a:lnTo>
                  <a:lnTo>
                    <a:pt x="31889" y="73774"/>
                  </a:lnTo>
                  <a:lnTo>
                    <a:pt x="19545" y="73037"/>
                  </a:lnTo>
                  <a:lnTo>
                    <a:pt x="19875" y="77228"/>
                  </a:lnTo>
                  <a:lnTo>
                    <a:pt x="19735" y="79324"/>
                  </a:lnTo>
                  <a:lnTo>
                    <a:pt x="28714" y="79159"/>
                  </a:lnTo>
                  <a:lnTo>
                    <a:pt x="46228" y="77304"/>
                  </a:lnTo>
                  <a:lnTo>
                    <a:pt x="67652" y="73901"/>
                  </a:lnTo>
                  <a:lnTo>
                    <a:pt x="79565" y="70840"/>
                  </a:lnTo>
                  <a:lnTo>
                    <a:pt x="79260" y="70853"/>
                  </a:lnTo>
                  <a:lnTo>
                    <a:pt x="80886" y="69824"/>
                  </a:lnTo>
                  <a:close/>
                </a:path>
                <a:path w="455929" h="197485">
                  <a:moveTo>
                    <a:pt x="83616" y="148361"/>
                  </a:moveTo>
                  <a:lnTo>
                    <a:pt x="82308" y="146380"/>
                  </a:lnTo>
                  <a:lnTo>
                    <a:pt x="79057" y="145580"/>
                  </a:lnTo>
                  <a:lnTo>
                    <a:pt x="73291" y="145669"/>
                  </a:lnTo>
                  <a:lnTo>
                    <a:pt x="75793" y="148107"/>
                  </a:lnTo>
                  <a:lnTo>
                    <a:pt x="77571" y="149174"/>
                  </a:lnTo>
                  <a:lnTo>
                    <a:pt x="83502" y="149250"/>
                  </a:lnTo>
                  <a:lnTo>
                    <a:pt x="83616" y="148361"/>
                  </a:lnTo>
                  <a:close/>
                </a:path>
                <a:path w="455929" h="197485">
                  <a:moveTo>
                    <a:pt x="84645" y="62128"/>
                  </a:moveTo>
                  <a:lnTo>
                    <a:pt x="84239" y="61112"/>
                  </a:lnTo>
                  <a:lnTo>
                    <a:pt x="75653" y="62191"/>
                  </a:lnTo>
                  <a:lnTo>
                    <a:pt x="71640" y="62953"/>
                  </a:lnTo>
                  <a:lnTo>
                    <a:pt x="52400" y="65163"/>
                  </a:lnTo>
                  <a:lnTo>
                    <a:pt x="36233" y="65887"/>
                  </a:lnTo>
                  <a:lnTo>
                    <a:pt x="23660" y="65557"/>
                  </a:lnTo>
                  <a:lnTo>
                    <a:pt x="17437" y="64681"/>
                  </a:lnTo>
                  <a:lnTo>
                    <a:pt x="18084" y="66154"/>
                  </a:lnTo>
                  <a:lnTo>
                    <a:pt x="18465" y="67640"/>
                  </a:lnTo>
                  <a:lnTo>
                    <a:pt x="23914" y="68935"/>
                  </a:lnTo>
                  <a:lnTo>
                    <a:pt x="37769" y="69405"/>
                  </a:lnTo>
                  <a:lnTo>
                    <a:pt x="57162" y="68008"/>
                  </a:lnTo>
                  <a:lnTo>
                    <a:pt x="68592" y="66395"/>
                  </a:lnTo>
                  <a:lnTo>
                    <a:pt x="83718" y="62941"/>
                  </a:lnTo>
                  <a:lnTo>
                    <a:pt x="84645" y="62128"/>
                  </a:lnTo>
                  <a:close/>
                </a:path>
                <a:path w="455929" h="197485">
                  <a:moveTo>
                    <a:pt x="91973" y="158775"/>
                  </a:moveTo>
                  <a:lnTo>
                    <a:pt x="91465" y="157264"/>
                  </a:lnTo>
                  <a:lnTo>
                    <a:pt x="91541" y="156806"/>
                  </a:lnTo>
                  <a:lnTo>
                    <a:pt x="81191" y="155155"/>
                  </a:lnTo>
                  <a:lnTo>
                    <a:pt x="77952" y="155435"/>
                  </a:lnTo>
                  <a:lnTo>
                    <a:pt x="79806" y="157530"/>
                  </a:lnTo>
                  <a:lnTo>
                    <a:pt x="81089" y="158267"/>
                  </a:lnTo>
                  <a:lnTo>
                    <a:pt x="83337" y="158800"/>
                  </a:lnTo>
                  <a:lnTo>
                    <a:pt x="89979" y="159410"/>
                  </a:lnTo>
                  <a:lnTo>
                    <a:pt x="91973" y="158775"/>
                  </a:lnTo>
                  <a:close/>
                </a:path>
                <a:path w="455929" h="197485">
                  <a:moveTo>
                    <a:pt x="94005" y="144983"/>
                  </a:moveTo>
                  <a:lnTo>
                    <a:pt x="93535" y="143814"/>
                  </a:lnTo>
                  <a:lnTo>
                    <a:pt x="92341" y="143052"/>
                  </a:lnTo>
                  <a:lnTo>
                    <a:pt x="84213" y="141693"/>
                  </a:lnTo>
                  <a:lnTo>
                    <a:pt x="82626" y="141998"/>
                  </a:lnTo>
                  <a:lnTo>
                    <a:pt x="82905" y="143179"/>
                  </a:lnTo>
                  <a:lnTo>
                    <a:pt x="85458" y="144056"/>
                  </a:lnTo>
                  <a:lnTo>
                    <a:pt x="93014" y="145351"/>
                  </a:lnTo>
                  <a:lnTo>
                    <a:pt x="94005" y="144983"/>
                  </a:lnTo>
                  <a:close/>
                </a:path>
                <a:path w="455929" h="197485">
                  <a:moveTo>
                    <a:pt x="105130" y="68986"/>
                  </a:moveTo>
                  <a:lnTo>
                    <a:pt x="79425" y="75806"/>
                  </a:lnTo>
                  <a:lnTo>
                    <a:pt x="83781" y="75488"/>
                  </a:lnTo>
                  <a:lnTo>
                    <a:pt x="92379" y="73533"/>
                  </a:lnTo>
                  <a:lnTo>
                    <a:pt x="96659" y="72250"/>
                  </a:lnTo>
                  <a:lnTo>
                    <a:pt x="103809" y="71170"/>
                  </a:lnTo>
                  <a:lnTo>
                    <a:pt x="105130" y="68986"/>
                  </a:lnTo>
                  <a:close/>
                </a:path>
                <a:path w="455929" h="197485">
                  <a:moveTo>
                    <a:pt x="106133" y="163639"/>
                  </a:moveTo>
                  <a:lnTo>
                    <a:pt x="104571" y="162026"/>
                  </a:lnTo>
                  <a:lnTo>
                    <a:pt x="102057" y="161099"/>
                  </a:lnTo>
                  <a:lnTo>
                    <a:pt x="100050" y="160909"/>
                  </a:lnTo>
                  <a:lnTo>
                    <a:pt x="99072" y="161353"/>
                  </a:lnTo>
                  <a:lnTo>
                    <a:pt x="101523" y="163601"/>
                  </a:lnTo>
                  <a:lnTo>
                    <a:pt x="103111" y="164642"/>
                  </a:lnTo>
                  <a:lnTo>
                    <a:pt x="106095" y="164439"/>
                  </a:lnTo>
                  <a:lnTo>
                    <a:pt x="106133" y="163639"/>
                  </a:lnTo>
                  <a:close/>
                </a:path>
                <a:path w="455929" h="197485">
                  <a:moveTo>
                    <a:pt x="108762" y="67652"/>
                  </a:moveTo>
                  <a:lnTo>
                    <a:pt x="107746" y="67221"/>
                  </a:lnTo>
                  <a:lnTo>
                    <a:pt x="107111" y="68872"/>
                  </a:lnTo>
                  <a:lnTo>
                    <a:pt x="107594" y="69926"/>
                  </a:lnTo>
                  <a:lnTo>
                    <a:pt x="108762" y="69126"/>
                  </a:lnTo>
                  <a:lnTo>
                    <a:pt x="108762" y="67652"/>
                  </a:lnTo>
                  <a:close/>
                </a:path>
                <a:path w="455929" h="197485">
                  <a:moveTo>
                    <a:pt x="113728" y="61760"/>
                  </a:moveTo>
                  <a:lnTo>
                    <a:pt x="112356" y="61315"/>
                  </a:lnTo>
                  <a:lnTo>
                    <a:pt x="111302" y="63004"/>
                  </a:lnTo>
                  <a:lnTo>
                    <a:pt x="111937" y="64084"/>
                  </a:lnTo>
                  <a:lnTo>
                    <a:pt x="113677" y="63284"/>
                  </a:lnTo>
                  <a:lnTo>
                    <a:pt x="113728" y="61760"/>
                  </a:lnTo>
                  <a:close/>
                </a:path>
                <a:path w="455929" h="197485">
                  <a:moveTo>
                    <a:pt x="120281" y="166217"/>
                  </a:moveTo>
                  <a:lnTo>
                    <a:pt x="120027" y="164985"/>
                  </a:lnTo>
                  <a:lnTo>
                    <a:pt x="117703" y="163817"/>
                  </a:lnTo>
                  <a:lnTo>
                    <a:pt x="117970" y="165049"/>
                  </a:lnTo>
                  <a:lnTo>
                    <a:pt x="120281" y="166217"/>
                  </a:lnTo>
                  <a:close/>
                </a:path>
                <a:path w="455929" h="197485">
                  <a:moveTo>
                    <a:pt x="133756" y="158076"/>
                  </a:moveTo>
                  <a:lnTo>
                    <a:pt x="128358" y="155206"/>
                  </a:lnTo>
                  <a:lnTo>
                    <a:pt x="123748" y="153784"/>
                  </a:lnTo>
                  <a:lnTo>
                    <a:pt x="107378" y="150266"/>
                  </a:lnTo>
                  <a:lnTo>
                    <a:pt x="95516" y="148310"/>
                  </a:lnTo>
                  <a:lnTo>
                    <a:pt x="93611" y="148437"/>
                  </a:lnTo>
                  <a:lnTo>
                    <a:pt x="93205" y="147370"/>
                  </a:lnTo>
                  <a:lnTo>
                    <a:pt x="91046" y="145961"/>
                  </a:lnTo>
                  <a:lnTo>
                    <a:pt x="90373" y="147129"/>
                  </a:lnTo>
                  <a:lnTo>
                    <a:pt x="92849" y="148513"/>
                  </a:lnTo>
                  <a:lnTo>
                    <a:pt x="92113" y="148678"/>
                  </a:lnTo>
                  <a:lnTo>
                    <a:pt x="92608" y="149313"/>
                  </a:lnTo>
                  <a:lnTo>
                    <a:pt x="97459" y="151752"/>
                  </a:lnTo>
                  <a:lnTo>
                    <a:pt x="96532" y="151942"/>
                  </a:lnTo>
                  <a:lnTo>
                    <a:pt x="96862" y="152565"/>
                  </a:lnTo>
                  <a:lnTo>
                    <a:pt x="103085" y="157022"/>
                  </a:lnTo>
                  <a:lnTo>
                    <a:pt x="98031" y="156527"/>
                  </a:lnTo>
                  <a:lnTo>
                    <a:pt x="72224" y="149872"/>
                  </a:lnTo>
                  <a:lnTo>
                    <a:pt x="70345" y="151091"/>
                  </a:lnTo>
                  <a:lnTo>
                    <a:pt x="81038" y="154203"/>
                  </a:lnTo>
                  <a:lnTo>
                    <a:pt x="93510" y="156667"/>
                  </a:lnTo>
                  <a:lnTo>
                    <a:pt x="91986" y="157810"/>
                  </a:lnTo>
                  <a:lnTo>
                    <a:pt x="92938" y="158800"/>
                  </a:lnTo>
                  <a:lnTo>
                    <a:pt x="99745" y="160680"/>
                  </a:lnTo>
                  <a:lnTo>
                    <a:pt x="110477" y="162483"/>
                  </a:lnTo>
                  <a:lnTo>
                    <a:pt x="120484" y="162928"/>
                  </a:lnTo>
                  <a:lnTo>
                    <a:pt x="121386" y="162534"/>
                  </a:lnTo>
                  <a:lnTo>
                    <a:pt x="119456" y="160820"/>
                  </a:lnTo>
                  <a:lnTo>
                    <a:pt x="115455" y="159600"/>
                  </a:lnTo>
                  <a:lnTo>
                    <a:pt x="109359" y="158229"/>
                  </a:lnTo>
                  <a:lnTo>
                    <a:pt x="110121" y="156794"/>
                  </a:lnTo>
                  <a:lnTo>
                    <a:pt x="110007" y="156425"/>
                  </a:lnTo>
                  <a:lnTo>
                    <a:pt x="121602" y="158445"/>
                  </a:lnTo>
                  <a:lnTo>
                    <a:pt x="127012" y="158788"/>
                  </a:lnTo>
                  <a:lnTo>
                    <a:pt x="133565" y="158623"/>
                  </a:lnTo>
                  <a:lnTo>
                    <a:pt x="133756" y="158076"/>
                  </a:lnTo>
                  <a:close/>
                </a:path>
                <a:path w="455929" h="197485">
                  <a:moveTo>
                    <a:pt x="138798" y="153225"/>
                  </a:moveTo>
                  <a:lnTo>
                    <a:pt x="138099" y="152400"/>
                  </a:lnTo>
                  <a:lnTo>
                    <a:pt x="132994" y="151333"/>
                  </a:lnTo>
                  <a:lnTo>
                    <a:pt x="131216" y="150444"/>
                  </a:lnTo>
                  <a:lnTo>
                    <a:pt x="127330" y="149313"/>
                  </a:lnTo>
                  <a:lnTo>
                    <a:pt x="109550" y="145999"/>
                  </a:lnTo>
                  <a:lnTo>
                    <a:pt x="108978" y="146977"/>
                  </a:lnTo>
                  <a:lnTo>
                    <a:pt x="111137" y="147967"/>
                  </a:lnTo>
                  <a:lnTo>
                    <a:pt x="117322" y="150075"/>
                  </a:lnTo>
                  <a:lnTo>
                    <a:pt x="127444" y="152336"/>
                  </a:lnTo>
                  <a:lnTo>
                    <a:pt x="127850" y="153339"/>
                  </a:lnTo>
                  <a:lnTo>
                    <a:pt x="129476" y="154152"/>
                  </a:lnTo>
                  <a:lnTo>
                    <a:pt x="134696" y="154978"/>
                  </a:lnTo>
                  <a:lnTo>
                    <a:pt x="137045" y="154940"/>
                  </a:lnTo>
                  <a:lnTo>
                    <a:pt x="138734" y="153936"/>
                  </a:lnTo>
                  <a:lnTo>
                    <a:pt x="138798" y="153225"/>
                  </a:lnTo>
                  <a:close/>
                </a:path>
                <a:path w="455929" h="197485">
                  <a:moveTo>
                    <a:pt x="142062" y="55168"/>
                  </a:moveTo>
                  <a:lnTo>
                    <a:pt x="140195" y="53644"/>
                  </a:lnTo>
                  <a:lnTo>
                    <a:pt x="139242" y="55143"/>
                  </a:lnTo>
                  <a:lnTo>
                    <a:pt x="141414" y="56045"/>
                  </a:lnTo>
                  <a:lnTo>
                    <a:pt x="142062" y="55168"/>
                  </a:lnTo>
                  <a:close/>
                </a:path>
                <a:path w="455929" h="197485">
                  <a:moveTo>
                    <a:pt x="145046" y="144576"/>
                  </a:moveTo>
                  <a:lnTo>
                    <a:pt x="142201" y="143522"/>
                  </a:lnTo>
                  <a:lnTo>
                    <a:pt x="140233" y="142240"/>
                  </a:lnTo>
                  <a:lnTo>
                    <a:pt x="138658" y="141617"/>
                  </a:lnTo>
                  <a:lnTo>
                    <a:pt x="133299" y="140639"/>
                  </a:lnTo>
                  <a:lnTo>
                    <a:pt x="129311" y="140563"/>
                  </a:lnTo>
                  <a:lnTo>
                    <a:pt x="130619" y="141262"/>
                  </a:lnTo>
                  <a:lnTo>
                    <a:pt x="131368" y="141986"/>
                  </a:lnTo>
                  <a:lnTo>
                    <a:pt x="135343" y="143357"/>
                  </a:lnTo>
                  <a:lnTo>
                    <a:pt x="139395" y="144297"/>
                  </a:lnTo>
                  <a:lnTo>
                    <a:pt x="145046" y="144576"/>
                  </a:lnTo>
                  <a:close/>
                </a:path>
                <a:path w="455929" h="197485">
                  <a:moveTo>
                    <a:pt x="150202" y="168884"/>
                  </a:moveTo>
                  <a:lnTo>
                    <a:pt x="148894" y="168300"/>
                  </a:lnTo>
                  <a:lnTo>
                    <a:pt x="148894" y="168046"/>
                  </a:lnTo>
                  <a:lnTo>
                    <a:pt x="148196" y="167563"/>
                  </a:lnTo>
                  <a:lnTo>
                    <a:pt x="146481" y="166878"/>
                  </a:lnTo>
                  <a:lnTo>
                    <a:pt x="148691" y="166662"/>
                  </a:lnTo>
                  <a:lnTo>
                    <a:pt x="148577" y="165874"/>
                  </a:lnTo>
                  <a:lnTo>
                    <a:pt x="147116" y="164896"/>
                  </a:lnTo>
                  <a:lnTo>
                    <a:pt x="141376" y="163487"/>
                  </a:lnTo>
                  <a:lnTo>
                    <a:pt x="137083" y="163017"/>
                  </a:lnTo>
                  <a:lnTo>
                    <a:pt x="136169" y="163156"/>
                  </a:lnTo>
                  <a:lnTo>
                    <a:pt x="136169" y="163601"/>
                  </a:lnTo>
                  <a:lnTo>
                    <a:pt x="123659" y="160121"/>
                  </a:lnTo>
                  <a:lnTo>
                    <a:pt x="120497" y="160540"/>
                  </a:lnTo>
                  <a:lnTo>
                    <a:pt x="126669" y="163283"/>
                  </a:lnTo>
                  <a:lnTo>
                    <a:pt x="133108" y="165392"/>
                  </a:lnTo>
                  <a:lnTo>
                    <a:pt x="132346" y="166039"/>
                  </a:lnTo>
                  <a:lnTo>
                    <a:pt x="132816" y="166674"/>
                  </a:lnTo>
                  <a:lnTo>
                    <a:pt x="134289" y="167411"/>
                  </a:lnTo>
                  <a:lnTo>
                    <a:pt x="137680" y="167919"/>
                  </a:lnTo>
                  <a:lnTo>
                    <a:pt x="140220" y="169367"/>
                  </a:lnTo>
                  <a:lnTo>
                    <a:pt x="143357" y="170561"/>
                  </a:lnTo>
                  <a:lnTo>
                    <a:pt x="148234" y="171424"/>
                  </a:lnTo>
                  <a:lnTo>
                    <a:pt x="146392" y="170268"/>
                  </a:lnTo>
                  <a:lnTo>
                    <a:pt x="145910" y="169659"/>
                  </a:lnTo>
                  <a:lnTo>
                    <a:pt x="143776" y="168160"/>
                  </a:lnTo>
                  <a:lnTo>
                    <a:pt x="147040" y="168744"/>
                  </a:lnTo>
                  <a:lnTo>
                    <a:pt x="150202" y="168884"/>
                  </a:lnTo>
                  <a:close/>
                </a:path>
                <a:path w="455929" h="197485">
                  <a:moveTo>
                    <a:pt x="153390" y="50317"/>
                  </a:moveTo>
                  <a:lnTo>
                    <a:pt x="152590" y="48996"/>
                  </a:lnTo>
                  <a:lnTo>
                    <a:pt x="151345" y="48628"/>
                  </a:lnTo>
                  <a:lnTo>
                    <a:pt x="151815" y="50342"/>
                  </a:lnTo>
                  <a:lnTo>
                    <a:pt x="152831" y="51130"/>
                  </a:lnTo>
                  <a:lnTo>
                    <a:pt x="153390" y="50317"/>
                  </a:lnTo>
                  <a:close/>
                </a:path>
                <a:path w="455929" h="197485">
                  <a:moveTo>
                    <a:pt x="160172" y="164719"/>
                  </a:moveTo>
                  <a:lnTo>
                    <a:pt x="150431" y="158648"/>
                  </a:lnTo>
                  <a:lnTo>
                    <a:pt x="146443" y="157619"/>
                  </a:lnTo>
                  <a:lnTo>
                    <a:pt x="135229" y="156095"/>
                  </a:lnTo>
                  <a:lnTo>
                    <a:pt x="134518" y="157467"/>
                  </a:lnTo>
                  <a:lnTo>
                    <a:pt x="142011" y="160299"/>
                  </a:lnTo>
                  <a:lnTo>
                    <a:pt x="151561" y="163410"/>
                  </a:lnTo>
                  <a:lnTo>
                    <a:pt x="160172" y="164719"/>
                  </a:lnTo>
                  <a:close/>
                </a:path>
                <a:path w="455929" h="197485">
                  <a:moveTo>
                    <a:pt x="162394" y="171538"/>
                  </a:moveTo>
                  <a:lnTo>
                    <a:pt x="161658" y="170281"/>
                  </a:lnTo>
                  <a:lnTo>
                    <a:pt x="159791" y="170446"/>
                  </a:lnTo>
                  <a:lnTo>
                    <a:pt x="160426" y="171970"/>
                  </a:lnTo>
                  <a:lnTo>
                    <a:pt x="161378" y="172631"/>
                  </a:lnTo>
                  <a:lnTo>
                    <a:pt x="161937" y="172859"/>
                  </a:lnTo>
                  <a:lnTo>
                    <a:pt x="162394" y="171538"/>
                  </a:lnTo>
                  <a:close/>
                </a:path>
                <a:path w="455929" h="197485">
                  <a:moveTo>
                    <a:pt x="175145" y="169913"/>
                  </a:moveTo>
                  <a:lnTo>
                    <a:pt x="174891" y="168592"/>
                  </a:lnTo>
                  <a:lnTo>
                    <a:pt x="174231" y="168148"/>
                  </a:lnTo>
                  <a:lnTo>
                    <a:pt x="167881" y="166649"/>
                  </a:lnTo>
                  <a:lnTo>
                    <a:pt x="164325" y="165455"/>
                  </a:lnTo>
                  <a:lnTo>
                    <a:pt x="162318" y="167119"/>
                  </a:lnTo>
                  <a:lnTo>
                    <a:pt x="165582" y="169011"/>
                  </a:lnTo>
                  <a:lnTo>
                    <a:pt x="173253" y="170878"/>
                  </a:lnTo>
                  <a:lnTo>
                    <a:pt x="175145" y="169913"/>
                  </a:lnTo>
                  <a:close/>
                </a:path>
                <a:path w="455929" h="197485">
                  <a:moveTo>
                    <a:pt x="185318" y="179412"/>
                  </a:moveTo>
                  <a:lnTo>
                    <a:pt x="182105" y="174358"/>
                  </a:lnTo>
                  <a:lnTo>
                    <a:pt x="179463" y="173647"/>
                  </a:lnTo>
                  <a:lnTo>
                    <a:pt x="177647" y="173443"/>
                  </a:lnTo>
                  <a:lnTo>
                    <a:pt x="179095" y="173139"/>
                  </a:lnTo>
                  <a:lnTo>
                    <a:pt x="180263" y="172427"/>
                  </a:lnTo>
                  <a:lnTo>
                    <a:pt x="179311" y="170954"/>
                  </a:lnTo>
                  <a:lnTo>
                    <a:pt x="176923" y="170611"/>
                  </a:lnTo>
                  <a:lnTo>
                    <a:pt x="174332" y="171119"/>
                  </a:lnTo>
                  <a:lnTo>
                    <a:pt x="173494" y="171640"/>
                  </a:lnTo>
                  <a:lnTo>
                    <a:pt x="173875" y="172593"/>
                  </a:lnTo>
                  <a:lnTo>
                    <a:pt x="177063" y="173367"/>
                  </a:lnTo>
                  <a:lnTo>
                    <a:pt x="173291" y="172923"/>
                  </a:lnTo>
                  <a:lnTo>
                    <a:pt x="171932" y="174129"/>
                  </a:lnTo>
                  <a:lnTo>
                    <a:pt x="174637" y="176466"/>
                  </a:lnTo>
                  <a:lnTo>
                    <a:pt x="176339" y="177292"/>
                  </a:lnTo>
                  <a:lnTo>
                    <a:pt x="178739" y="177990"/>
                  </a:lnTo>
                  <a:lnTo>
                    <a:pt x="178409" y="177965"/>
                  </a:lnTo>
                  <a:lnTo>
                    <a:pt x="178955" y="178473"/>
                  </a:lnTo>
                  <a:lnTo>
                    <a:pt x="180555" y="178460"/>
                  </a:lnTo>
                  <a:lnTo>
                    <a:pt x="185318" y="179412"/>
                  </a:lnTo>
                  <a:close/>
                </a:path>
                <a:path w="455929" h="197485">
                  <a:moveTo>
                    <a:pt x="192544" y="166281"/>
                  </a:moveTo>
                  <a:lnTo>
                    <a:pt x="189331" y="164680"/>
                  </a:lnTo>
                  <a:lnTo>
                    <a:pt x="182613" y="163842"/>
                  </a:lnTo>
                  <a:lnTo>
                    <a:pt x="181495" y="164503"/>
                  </a:lnTo>
                  <a:lnTo>
                    <a:pt x="181038" y="165201"/>
                  </a:lnTo>
                  <a:lnTo>
                    <a:pt x="164833" y="162801"/>
                  </a:lnTo>
                  <a:lnTo>
                    <a:pt x="161175" y="163004"/>
                  </a:lnTo>
                  <a:lnTo>
                    <a:pt x="158292" y="162433"/>
                  </a:lnTo>
                  <a:lnTo>
                    <a:pt x="159880" y="164084"/>
                  </a:lnTo>
                  <a:lnTo>
                    <a:pt x="160159" y="164236"/>
                  </a:lnTo>
                  <a:lnTo>
                    <a:pt x="163588" y="164871"/>
                  </a:lnTo>
                  <a:lnTo>
                    <a:pt x="162204" y="163741"/>
                  </a:lnTo>
                  <a:lnTo>
                    <a:pt x="170192" y="165747"/>
                  </a:lnTo>
                  <a:lnTo>
                    <a:pt x="176771" y="166966"/>
                  </a:lnTo>
                  <a:lnTo>
                    <a:pt x="184708" y="168059"/>
                  </a:lnTo>
                  <a:lnTo>
                    <a:pt x="187375" y="167868"/>
                  </a:lnTo>
                  <a:lnTo>
                    <a:pt x="189064" y="168122"/>
                  </a:lnTo>
                  <a:lnTo>
                    <a:pt x="190220" y="167906"/>
                  </a:lnTo>
                  <a:lnTo>
                    <a:pt x="192036" y="166928"/>
                  </a:lnTo>
                  <a:lnTo>
                    <a:pt x="192544" y="166281"/>
                  </a:lnTo>
                  <a:close/>
                </a:path>
                <a:path w="455929" h="197485">
                  <a:moveTo>
                    <a:pt x="202958" y="177888"/>
                  </a:moveTo>
                  <a:lnTo>
                    <a:pt x="202107" y="176276"/>
                  </a:lnTo>
                  <a:lnTo>
                    <a:pt x="200367" y="175552"/>
                  </a:lnTo>
                  <a:lnTo>
                    <a:pt x="198208" y="174942"/>
                  </a:lnTo>
                  <a:lnTo>
                    <a:pt x="194830" y="175336"/>
                  </a:lnTo>
                  <a:lnTo>
                    <a:pt x="194906" y="175933"/>
                  </a:lnTo>
                  <a:lnTo>
                    <a:pt x="195668" y="176542"/>
                  </a:lnTo>
                  <a:lnTo>
                    <a:pt x="194068" y="176707"/>
                  </a:lnTo>
                  <a:lnTo>
                    <a:pt x="192405" y="177457"/>
                  </a:lnTo>
                  <a:lnTo>
                    <a:pt x="193649" y="179031"/>
                  </a:lnTo>
                  <a:lnTo>
                    <a:pt x="198589" y="180632"/>
                  </a:lnTo>
                  <a:lnTo>
                    <a:pt x="200164" y="180416"/>
                  </a:lnTo>
                  <a:lnTo>
                    <a:pt x="202819" y="179400"/>
                  </a:lnTo>
                  <a:lnTo>
                    <a:pt x="202692" y="178790"/>
                  </a:lnTo>
                  <a:lnTo>
                    <a:pt x="201180" y="178079"/>
                  </a:lnTo>
                  <a:lnTo>
                    <a:pt x="202958" y="177888"/>
                  </a:lnTo>
                  <a:close/>
                </a:path>
                <a:path w="455929" h="197485">
                  <a:moveTo>
                    <a:pt x="208203" y="161188"/>
                  </a:moveTo>
                  <a:lnTo>
                    <a:pt x="207200" y="160159"/>
                  </a:lnTo>
                  <a:lnTo>
                    <a:pt x="206806" y="159550"/>
                  </a:lnTo>
                  <a:lnTo>
                    <a:pt x="206844" y="158991"/>
                  </a:lnTo>
                  <a:lnTo>
                    <a:pt x="206527" y="158305"/>
                  </a:lnTo>
                  <a:lnTo>
                    <a:pt x="203098" y="157353"/>
                  </a:lnTo>
                  <a:lnTo>
                    <a:pt x="201612" y="157314"/>
                  </a:lnTo>
                  <a:lnTo>
                    <a:pt x="199859" y="157086"/>
                  </a:lnTo>
                  <a:lnTo>
                    <a:pt x="200761" y="158826"/>
                  </a:lnTo>
                  <a:lnTo>
                    <a:pt x="201650" y="159410"/>
                  </a:lnTo>
                  <a:lnTo>
                    <a:pt x="203720" y="160375"/>
                  </a:lnTo>
                  <a:lnTo>
                    <a:pt x="208203" y="161188"/>
                  </a:lnTo>
                  <a:close/>
                </a:path>
                <a:path w="455929" h="197485">
                  <a:moveTo>
                    <a:pt x="210070" y="174142"/>
                  </a:moveTo>
                  <a:lnTo>
                    <a:pt x="209816" y="172732"/>
                  </a:lnTo>
                  <a:lnTo>
                    <a:pt x="208203" y="171653"/>
                  </a:lnTo>
                  <a:lnTo>
                    <a:pt x="206984" y="172123"/>
                  </a:lnTo>
                  <a:lnTo>
                    <a:pt x="208165" y="173532"/>
                  </a:lnTo>
                  <a:lnTo>
                    <a:pt x="210070" y="174142"/>
                  </a:lnTo>
                  <a:close/>
                </a:path>
                <a:path w="455929" h="197485">
                  <a:moveTo>
                    <a:pt x="230047" y="182194"/>
                  </a:moveTo>
                  <a:lnTo>
                    <a:pt x="229577" y="180784"/>
                  </a:lnTo>
                  <a:lnTo>
                    <a:pt x="227507" y="179819"/>
                  </a:lnTo>
                  <a:lnTo>
                    <a:pt x="226072" y="180378"/>
                  </a:lnTo>
                  <a:lnTo>
                    <a:pt x="227672" y="181698"/>
                  </a:lnTo>
                  <a:lnTo>
                    <a:pt x="230047" y="182194"/>
                  </a:lnTo>
                  <a:close/>
                </a:path>
                <a:path w="455929" h="197485">
                  <a:moveTo>
                    <a:pt x="232244" y="176555"/>
                  </a:moveTo>
                  <a:lnTo>
                    <a:pt x="231330" y="175272"/>
                  </a:lnTo>
                  <a:lnTo>
                    <a:pt x="230339" y="174980"/>
                  </a:lnTo>
                  <a:lnTo>
                    <a:pt x="226123" y="175069"/>
                  </a:lnTo>
                  <a:lnTo>
                    <a:pt x="223329" y="175425"/>
                  </a:lnTo>
                  <a:lnTo>
                    <a:pt x="222097" y="176631"/>
                  </a:lnTo>
                  <a:lnTo>
                    <a:pt x="223481" y="177698"/>
                  </a:lnTo>
                  <a:lnTo>
                    <a:pt x="225704" y="178473"/>
                  </a:lnTo>
                  <a:lnTo>
                    <a:pt x="231660" y="177330"/>
                  </a:lnTo>
                  <a:lnTo>
                    <a:pt x="232244" y="176555"/>
                  </a:lnTo>
                  <a:close/>
                </a:path>
                <a:path w="455929" h="197485">
                  <a:moveTo>
                    <a:pt x="243624" y="26670"/>
                  </a:moveTo>
                  <a:lnTo>
                    <a:pt x="241935" y="25527"/>
                  </a:lnTo>
                  <a:lnTo>
                    <a:pt x="239483" y="25273"/>
                  </a:lnTo>
                  <a:lnTo>
                    <a:pt x="240118" y="26606"/>
                  </a:lnTo>
                  <a:lnTo>
                    <a:pt x="242239" y="27381"/>
                  </a:lnTo>
                  <a:lnTo>
                    <a:pt x="243624" y="26670"/>
                  </a:lnTo>
                  <a:close/>
                </a:path>
                <a:path w="455929" h="197485">
                  <a:moveTo>
                    <a:pt x="247954" y="29972"/>
                  </a:moveTo>
                  <a:lnTo>
                    <a:pt x="246468" y="29083"/>
                  </a:lnTo>
                  <a:lnTo>
                    <a:pt x="244182" y="28524"/>
                  </a:lnTo>
                  <a:lnTo>
                    <a:pt x="238353" y="30276"/>
                  </a:lnTo>
                  <a:lnTo>
                    <a:pt x="237883" y="31089"/>
                  </a:lnTo>
                  <a:lnTo>
                    <a:pt x="238937" y="32296"/>
                  </a:lnTo>
                  <a:lnTo>
                    <a:pt x="239953" y="32473"/>
                  </a:lnTo>
                  <a:lnTo>
                    <a:pt x="244094" y="31953"/>
                  </a:lnTo>
                  <a:lnTo>
                    <a:pt x="246849" y="31318"/>
                  </a:lnTo>
                  <a:lnTo>
                    <a:pt x="247954" y="29972"/>
                  </a:lnTo>
                  <a:close/>
                </a:path>
                <a:path w="455929" h="197485">
                  <a:moveTo>
                    <a:pt x="250875" y="24955"/>
                  </a:moveTo>
                  <a:lnTo>
                    <a:pt x="250190" y="24320"/>
                  </a:lnTo>
                  <a:lnTo>
                    <a:pt x="246862" y="22885"/>
                  </a:lnTo>
                  <a:lnTo>
                    <a:pt x="248386" y="23888"/>
                  </a:lnTo>
                  <a:lnTo>
                    <a:pt x="250875" y="24955"/>
                  </a:lnTo>
                  <a:close/>
                </a:path>
                <a:path w="455929" h="197485">
                  <a:moveTo>
                    <a:pt x="263461" y="32905"/>
                  </a:moveTo>
                  <a:lnTo>
                    <a:pt x="262128" y="31635"/>
                  </a:lnTo>
                  <a:lnTo>
                    <a:pt x="260184" y="31216"/>
                  </a:lnTo>
                  <a:lnTo>
                    <a:pt x="260565" y="32588"/>
                  </a:lnTo>
                  <a:lnTo>
                    <a:pt x="262293" y="33502"/>
                  </a:lnTo>
                  <a:lnTo>
                    <a:pt x="263461" y="32905"/>
                  </a:lnTo>
                  <a:close/>
                </a:path>
                <a:path w="455929" h="197485">
                  <a:moveTo>
                    <a:pt x="272084" y="47129"/>
                  </a:moveTo>
                  <a:lnTo>
                    <a:pt x="271030" y="45504"/>
                  </a:lnTo>
                  <a:lnTo>
                    <a:pt x="270065" y="45008"/>
                  </a:lnTo>
                  <a:lnTo>
                    <a:pt x="267931" y="44246"/>
                  </a:lnTo>
                  <a:lnTo>
                    <a:pt x="263410" y="43929"/>
                  </a:lnTo>
                  <a:lnTo>
                    <a:pt x="264477" y="44818"/>
                  </a:lnTo>
                  <a:lnTo>
                    <a:pt x="264934" y="45402"/>
                  </a:lnTo>
                  <a:lnTo>
                    <a:pt x="264960" y="45961"/>
                  </a:lnTo>
                  <a:lnTo>
                    <a:pt x="265353" y="46596"/>
                  </a:lnTo>
                  <a:lnTo>
                    <a:pt x="268871" y="47205"/>
                  </a:lnTo>
                  <a:lnTo>
                    <a:pt x="272084" y="47129"/>
                  </a:lnTo>
                  <a:close/>
                </a:path>
                <a:path w="455929" h="197485">
                  <a:moveTo>
                    <a:pt x="277418" y="26123"/>
                  </a:moveTo>
                  <a:lnTo>
                    <a:pt x="276009" y="24676"/>
                  </a:lnTo>
                  <a:lnTo>
                    <a:pt x="270929" y="23596"/>
                  </a:lnTo>
                  <a:lnTo>
                    <a:pt x="269417" y="23952"/>
                  </a:lnTo>
                  <a:lnTo>
                    <a:pt x="266865" y="25247"/>
                  </a:lnTo>
                  <a:lnTo>
                    <a:pt x="267081" y="25844"/>
                  </a:lnTo>
                  <a:lnTo>
                    <a:pt x="268617" y="26416"/>
                  </a:lnTo>
                  <a:lnTo>
                    <a:pt x="266890" y="26797"/>
                  </a:lnTo>
                  <a:lnTo>
                    <a:pt x="267855" y="28295"/>
                  </a:lnTo>
                  <a:lnTo>
                    <a:pt x="269709" y="28829"/>
                  </a:lnTo>
                  <a:lnTo>
                    <a:pt x="271907" y="29222"/>
                  </a:lnTo>
                  <a:lnTo>
                    <a:pt x="275221" y="28486"/>
                  </a:lnTo>
                  <a:lnTo>
                    <a:pt x="275082" y="27927"/>
                  </a:lnTo>
                  <a:lnTo>
                    <a:pt x="274243" y="27381"/>
                  </a:lnTo>
                  <a:lnTo>
                    <a:pt x="275818" y="27025"/>
                  </a:lnTo>
                  <a:lnTo>
                    <a:pt x="277418" y="26123"/>
                  </a:lnTo>
                  <a:close/>
                </a:path>
                <a:path w="455929" h="197485">
                  <a:moveTo>
                    <a:pt x="298119" y="27317"/>
                  </a:moveTo>
                  <a:lnTo>
                    <a:pt x="295186" y="25247"/>
                  </a:lnTo>
                  <a:lnTo>
                    <a:pt x="293382" y="24625"/>
                  </a:lnTo>
                  <a:lnTo>
                    <a:pt x="290957" y="24168"/>
                  </a:lnTo>
                  <a:lnTo>
                    <a:pt x="291299" y="24168"/>
                  </a:lnTo>
                  <a:lnTo>
                    <a:pt x="290715" y="23710"/>
                  </a:lnTo>
                  <a:lnTo>
                    <a:pt x="289090" y="23888"/>
                  </a:lnTo>
                  <a:lnTo>
                    <a:pt x="284238" y="23431"/>
                  </a:lnTo>
                  <a:lnTo>
                    <a:pt x="287985" y="28117"/>
                  </a:lnTo>
                  <a:lnTo>
                    <a:pt x="290677" y="28587"/>
                  </a:lnTo>
                  <a:lnTo>
                    <a:pt x="292442" y="28613"/>
                  </a:lnTo>
                  <a:lnTo>
                    <a:pt x="291096" y="29044"/>
                  </a:lnTo>
                  <a:lnTo>
                    <a:pt x="290017" y="29845"/>
                  </a:lnTo>
                  <a:lnTo>
                    <a:pt x="291096" y="31216"/>
                  </a:lnTo>
                  <a:lnTo>
                    <a:pt x="293497" y="31318"/>
                  </a:lnTo>
                  <a:lnTo>
                    <a:pt x="296037" y="30556"/>
                  </a:lnTo>
                  <a:lnTo>
                    <a:pt x="296811" y="29946"/>
                  </a:lnTo>
                  <a:lnTo>
                    <a:pt x="296341" y="29044"/>
                  </a:lnTo>
                  <a:lnTo>
                    <a:pt x="293128" y="28625"/>
                  </a:lnTo>
                  <a:lnTo>
                    <a:pt x="296887" y="28663"/>
                  </a:lnTo>
                  <a:lnTo>
                    <a:pt x="298119" y="27317"/>
                  </a:lnTo>
                  <a:close/>
                </a:path>
                <a:path w="455929" h="197485">
                  <a:moveTo>
                    <a:pt x="305447" y="169760"/>
                  </a:moveTo>
                  <a:lnTo>
                    <a:pt x="305396" y="168846"/>
                  </a:lnTo>
                  <a:lnTo>
                    <a:pt x="304673" y="168427"/>
                  </a:lnTo>
                  <a:lnTo>
                    <a:pt x="299466" y="169341"/>
                  </a:lnTo>
                  <a:lnTo>
                    <a:pt x="298488" y="169989"/>
                  </a:lnTo>
                  <a:lnTo>
                    <a:pt x="298665" y="170599"/>
                  </a:lnTo>
                  <a:lnTo>
                    <a:pt x="291312" y="171386"/>
                  </a:lnTo>
                  <a:lnTo>
                    <a:pt x="288455" y="171577"/>
                  </a:lnTo>
                  <a:lnTo>
                    <a:pt x="276275" y="172847"/>
                  </a:lnTo>
                  <a:lnTo>
                    <a:pt x="270738" y="173240"/>
                  </a:lnTo>
                  <a:lnTo>
                    <a:pt x="249097" y="176149"/>
                  </a:lnTo>
                  <a:lnTo>
                    <a:pt x="239522" y="177787"/>
                  </a:lnTo>
                  <a:lnTo>
                    <a:pt x="236194" y="178714"/>
                  </a:lnTo>
                  <a:lnTo>
                    <a:pt x="237502" y="180162"/>
                  </a:lnTo>
                  <a:lnTo>
                    <a:pt x="241350" y="180581"/>
                  </a:lnTo>
                  <a:lnTo>
                    <a:pt x="243395" y="180695"/>
                  </a:lnTo>
                  <a:lnTo>
                    <a:pt x="255155" y="179285"/>
                  </a:lnTo>
                  <a:lnTo>
                    <a:pt x="258165" y="179095"/>
                  </a:lnTo>
                  <a:lnTo>
                    <a:pt x="261162" y="178638"/>
                  </a:lnTo>
                  <a:lnTo>
                    <a:pt x="258991" y="179349"/>
                  </a:lnTo>
                  <a:lnTo>
                    <a:pt x="252996" y="180911"/>
                  </a:lnTo>
                  <a:lnTo>
                    <a:pt x="241439" y="182600"/>
                  </a:lnTo>
                  <a:lnTo>
                    <a:pt x="235635" y="183019"/>
                  </a:lnTo>
                  <a:lnTo>
                    <a:pt x="224040" y="184429"/>
                  </a:lnTo>
                  <a:lnTo>
                    <a:pt x="211264" y="185254"/>
                  </a:lnTo>
                  <a:lnTo>
                    <a:pt x="211480" y="184835"/>
                  </a:lnTo>
                  <a:lnTo>
                    <a:pt x="211302" y="183857"/>
                  </a:lnTo>
                  <a:lnTo>
                    <a:pt x="210070" y="182003"/>
                  </a:lnTo>
                  <a:lnTo>
                    <a:pt x="207899" y="183464"/>
                  </a:lnTo>
                  <a:lnTo>
                    <a:pt x="209854" y="185293"/>
                  </a:lnTo>
                  <a:lnTo>
                    <a:pt x="206476" y="185572"/>
                  </a:lnTo>
                  <a:lnTo>
                    <a:pt x="203720" y="184734"/>
                  </a:lnTo>
                  <a:lnTo>
                    <a:pt x="203517" y="183857"/>
                  </a:lnTo>
                  <a:lnTo>
                    <a:pt x="201942" y="183261"/>
                  </a:lnTo>
                  <a:lnTo>
                    <a:pt x="197154" y="182448"/>
                  </a:lnTo>
                  <a:lnTo>
                    <a:pt x="194906" y="183388"/>
                  </a:lnTo>
                  <a:lnTo>
                    <a:pt x="195122" y="184569"/>
                  </a:lnTo>
                  <a:lnTo>
                    <a:pt x="195465" y="185204"/>
                  </a:lnTo>
                  <a:lnTo>
                    <a:pt x="195033" y="185293"/>
                  </a:lnTo>
                  <a:lnTo>
                    <a:pt x="194284" y="185978"/>
                  </a:lnTo>
                  <a:lnTo>
                    <a:pt x="189141" y="186194"/>
                  </a:lnTo>
                  <a:lnTo>
                    <a:pt x="179755" y="186169"/>
                  </a:lnTo>
                  <a:lnTo>
                    <a:pt x="179920" y="185496"/>
                  </a:lnTo>
                  <a:lnTo>
                    <a:pt x="179285" y="184772"/>
                  </a:lnTo>
                  <a:lnTo>
                    <a:pt x="177507" y="184086"/>
                  </a:lnTo>
                  <a:lnTo>
                    <a:pt x="175412" y="183654"/>
                  </a:lnTo>
                  <a:lnTo>
                    <a:pt x="175742" y="183489"/>
                  </a:lnTo>
                  <a:lnTo>
                    <a:pt x="175361" y="182727"/>
                  </a:lnTo>
                  <a:lnTo>
                    <a:pt x="183184" y="181178"/>
                  </a:lnTo>
                  <a:lnTo>
                    <a:pt x="175107" y="181178"/>
                  </a:lnTo>
                  <a:lnTo>
                    <a:pt x="175348" y="180695"/>
                  </a:lnTo>
                  <a:lnTo>
                    <a:pt x="174942" y="179832"/>
                  </a:lnTo>
                  <a:lnTo>
                    <a:pt x="170967" y="178574"/>
                  </a:lnTo>
                  <a:lnTo>
                    <a:pt x="169049" y="178574"/>
                  </a:lnTo>
                  <a:lnTo>
                    <a:pt x="168287" y="179590"/>
                  </a:lnTo>
                  <a:lnTo>
                    <a:pt x="168414" y="180695"/>
                  </a:lnTo>
                  <a:lnTo>
                    <a:pt x="169176" y="181343"/>
                  </a:lnTo>
                  <a:lnTo>
                    <a:pt x="157962" y="181622"/>
                  </a:lnTo>
                  <a:lnTo>
                    <a:pt x="157505" y="179882"/>
                  </a:lnTo>
                  <a:lnTo>
                    <a:pt x="153974" y="180619"/>
                  </a:lnTo>
                  <a:lnTo>
                    <a:pt x="153974" y="181965"/>
                  </a:lnTo>
                  <a:lnTo>
                    <a:pt x="151320" y="182422"/>
                  </a:lnTo>
                  <a:lnTo>
                    <a:pt x="150164" y="181686"/>
                  </a:lnTo>
                  <a:lnTo>
                    <a:pt x="149504" y="181597"/>
                  </a:lnTo>
                  <a:lnTo>
                    <a:pt x="147662" y="179260"/>
                  </a:lnTo>
                  <a:lnTo>
                    <a:pt x="146240" y="177901"/>
                  </a:lnTo>
                  <a:lnTo>
                    <a:pt x="145516" y="177507"/>
                  </a:lnTo>
                  <a:lnTo>
                    <a:pt x="147053" y="177368"/>
                  </a:lnTo>
                  <a:lnTo>
                    <a:pt x="148005" y="177965"/>
                  </a:lnTo>
                  <a:lnTo>
                    <a:pt x="149491" y="178536"/>
                  </a:lnTo>
                  <a:lnTo>
                    <a:pt x="155028" y="179616"/>
                  </a:lnTo>
                  <a:lnTo>
                    <a:pt x="159092" y="179590"/>
                  </a:lnTo>
                  <a:lnTo>
                    <a:pt x="159359" y="178600"/>
                  </a:lnTo>
                  <a:lnTo>
                    <a:pt x="159473" y="178739"/>
                  </a:lnTo>
                  <a:lnTo>
                    <a:pt x="159524" y="178473"/>
                  </a:lnTo>
                  <a:lnTo>
                    <a:pt x="158140" y="177025"/>
                  </a:lnTo>
                  <a:lnTo>
                    <a:pt x="155930" y="175983"/>
                  </a:lnTo>
                  <a:lnTo>
                    <a:pt x="150304" y="174625"/>
                  </a:lnTo>
                  <a:lnTo>
                    <a:pt x="146240" y="174904"/>
                  </a:lnTo>
                  <a:lnTo>
                    <a:pt x="145872" y="176085"/>
                  </a:lnTo>
                  <a:lnTo>
                    <a:pt x="145999" y="176326"/>
                  </a:lnTo>
                  <a:lnTo>
                    <a:pt x="142036" y="174447"/>
                  </a:lnTo>
                  <a:lnTo>
                    <a:pt x="130860" y="172504"/>
                  </a:lnTo>
                  <a:lnTo>
                    <a:pt x="120700" y="170230"/>
                  </a:lnTo>
                  <a:lnTo>
                    <a:pt x="107264" y="164960"/>
                  </a:lnTo>
                  <a:lnTo>
                    <a:pt x="100177" y="165455"/>
                  </a:lnTo>
                  <a:lnTo>
                    <a:pt x="102539" y="167119"/>
                  </a:lnTo>
                  <a:lnTo>
                    <a:pt x="92608" y="165265"/>
                  </a:lnTo>
                  <a:lnTo>
                    <a:pt x="83718" y="164604"/>
                  </a:lnTo>
                  <a:lnTo>
                    <a:pt x="83273" y="165100"/>
                  </a:lnTo>
                  <a:lnTo>
                    <a:pt x="85267" y="166077"/>
                  </a:lnTo>
                  <a:lnTo>
                    <a:pt x="85458" y="166497"/>
                  </a:lnTo>
                  <a:lnTo>
                    <a:pt x="85064" y="166268"/>
                  </a:lnTo>
                  <a:lnTo>
                    <a:pt x="85229" y="167119"/>
                  </a:lnTo>
                  <a:lnTo>
                    <a:pt x="86944" y="168922"/>
                  </a:lnTo>
                  <a:lnTo>
                    <a:pt x="88531" y="169824"/>
                  </a:lnTo>
                  <a:lnTo>
                    <a:pt x="87223" y="168173"/>
                  </a:lnTo>
                  <a:lnTo>
                    <a:pt x="87464" y="168249"/>
                  </a:lnTo>
                  <a:lnTo>
                    <a:pt x="87210" y="166941"/>
                  </a:lnTo>
                  <a:lnTo>
                    <a:pt x="91846" y="169760"/>
                  </a:lnTo>
                  <a:lnTo>
                    <a:pt x="92976" y="171259"/>
                  </a:lnTo>
                  <a:lnTo>
                    <a:pt x="89674" y="170586"/>
                  </a:lnTo>
                  <a:lnTo>
                    <a:pt x="89928" y="171323"/>
                  </a:lnTo>
                  <a:lnTo>
                    <a:pt x="93446" y="172897"/>
                  </a:lnTo>
                  <a:lnTo>
                    <a:pt x="92925" y="172847"/>
                  </a:lnTo>
                  <a:lnTo>
                    <a:pt x="92392" y="173075"/>
                  </a:lnTo>
                  <a:lnTo>
                    <a:pt x="84797" y="171907"/>
                  </a:lnTo>
                  <a:lnTo>
                    <a:pt x="77558" y="170192"/>
                  </a:lnTo>
                  <a:lnTo>
                    <a:pt x="72682" y="168554"/>
                  </a:lnTo>
                  <a:lnTo>
                    <a:pt x="72313" y="168275"/>
                  </a:lnTo>
                  <a:lnTo>
                    <a:pt x="72656" y="168922"/>
                  </a:lnTo>
                  <a:lnTo>
                    <a:pt x="65620" y="167830"/>
                  </a:lnTo>
                  <a:lnTo>
                    <a:pt x="60096" y="167373"/>
                  </a:lnTo>
                  <a:lnTo>
                    <a:pt x="52019" y="167398"/>
                  </a:lnTo>
                  <a:lnTo>
                    <a:pt x="50812" y="166624"/>
                  </a:lnTo>
                  <a:lnTo>
                    <a:pt x="52806" y="166116"/>
                  </a:lnTo>
                  <a:lnTo>
                    <a:pt x="52133" y="165404"/>
                  </a:lnTo>
                  <a:lnTo>
                    <a:pt x="47942" y="164134"/>
                  </a:lnTo>
                  <a:lnTo>
                    <a:pt x="46736" y="164058"/>
                  </a:lnTo>
                  <a:lnTo>
                    <a:pt x="44411" y="163131"/>
                  </a:lnTo>
                  <a:lnTo>
                    <a:pt x="41871" y="162991"/>
                  </a:lnTo>
                  <a:lnTo>
                    <a:pt x="35509" y="161442"/>
                  </a:lnTo>
                  <a:lnTo>
                    <a:pt x="29718" y="160578"/>
                  </a:lnTo>
                  <a:lnTo>
                    <a:pt x="26797" y="160477"/>
                  </a:lnTo>
                  <a:lnTo>
                    <a:pt x="23418" y="159410"/>
                  </a:lnTo>
                  <a:lnTo>
                    <a:pt x="21056" y="158026"/>
                  </a:lnTo>
                  <a:lnTo>
                    <a:pt x="21831" y="155117"/>
                  </a:lnTo>
                  <a:lnTo>
                    <a:pt x="11163" y="152412"/>
                  </a:lnTo>
                  <a:lnTo>
                    <a:pt x="4165" y="149999"/>
                  </a:lnTo>
                  <a:lnTo>
                    <a:pt x="2806" y="149758"/>
                  </a:lnTo>
                  <a:lnTo>
                    <a:pt x="15163" y="157861"/>
                  </a:lnTo>
                  <a:lnTo>
                    <a:pt x="82689" y="185851"/>
                  </a:lnTo>
                  <a:lnTo>
                    <a:pt x="156806" y="197053"/>
                  </a:lnTo>
                  <a:lnTo>
                    <a:pt x="193814" y="195313"/>
                  </a:lnTo>
                  <a:lnTo>
                    <a:pt x="222885" y="190703"/>
                  </a:lnTo>
                  <a:lnTo>
                    <a:pt x="243344" y="186258"/>
                  </a:lnTo>
                  <a:lnTo>
                    <a:pt x="234251" y="186245"/>
                  </a:lnTo>
                  <a:lnTo>
                    <a:pt x="243395" y="186245"/>
                  </a:lnTo>
                  <a:lnTo>
                    <a:pt x="251129" y="184569"/>
                  </a:lnTo>
                  <a:lnTo>
                    <a:pt x="274002" y="178625"/>
                  </a:lnTo>
                  <a:lnTo>
                    <a:pt x="278599" y="177431"/>
                  </a:lnTo>
                  <a:lnTo>
                    <a:pt x="305447" y="169760"/>
                  </a:lnTo>
                  <a:close/>
                </a:path>
                <a:path w="455929" h="197485">
                  <a:moveTo>
                    <a:pt x="308394" y="33274"/>
                  </a:moveTo>
                  <a:lnTo>
                    <a:pt x="304965" y="31762"/>
                  </a:lnTo>
                  <a:lnTo>
                    <a:pt x="297141" y="30683"/>
                  </a:lnTo>
                  <a:lnTo>
                    <a:pt x="295363" y="31826"/>
                  </a:lnTo>
                  <a:lnTo>
                    <a:pt x="295744" y="33108"/>
                  </a:lnTo>
                  <a:lnTo>
                    <a:pt x="296456" y="33477"/>
                  </a:lnTo>
                  <a:lnTo>
                    <a:pt x="302907" y="34340"/>
                  </a:lnTo>
                  <a:lnTo>
                    <a:pt x="306578" y="35166"/>
                  </a:lnTo>
                  <a:lnTo>
                    <a:pt x="308394" y="33274"/>
                  </a:lnTo>
                  <a:close/>
                </a:path>
                <a:path w="455929" h="197485">
                  <a:moveTo>
                    <a:pt x="310565" y="29743"/>
                  </a:moveTo>
                  <a:lnTo>
                    <a:pt x="309765" y="28295"/>
                  </a:lnTo>
                  <a:lnTo>
                    <a:pt x="308749" y="27724"/>
                  </a:lnTo>
                  <a:lnTo>
                    <a:pt x="308203" y="27546"/>
                  </a:lnTo>
                  <a:lnTo>
                    <a:pt x="307886" y="28917"/>
                  </a:lnTo>
                  <a:lnTo>
                    <a:pt x="308749" y="30073"/>
                  </a:lnTo>
                  <a:lnTo>
                    <a:pt x="310565" y="29743"/>
                  </a:lnTo>
                  <a:close/>
                </a:path>
                <a:path w="455929" h="197485">
                  <a:moveTo>
                    <a:pt x="311924" y="23329"/>
                  </a:moveTo>
                  <a:lnTo>
                    <a:pt x="311835" y="23202"/>
                  </a:lnTo>
                  <a:lnTo>
                    <a:pt x="311543" y="23037"/>
                  </a:lnTo>
                  <a:lnTo>
                    <a:pt x="311924" y="23329"/>
                  </a:lnTo>
                  <a:close/>
                </a:path>
                <a:path w="455929" h="197485">
                  <a:moveTo>
                    <a:pt x="312851" y="37553"/>
                  </a:moveTo>
                  <a:lnTo>
                    <a:pt x="311124" y="36093"/>
                  </a:lnTo>
                  <a:lnTo>
                    <a:pt x="310845" y="35941"/>
                  </a:lnTo>
                  <a:lnTo>
                    <a:pt x="307390" y="35699"/>
                  </a:lnTo>
                  <a:lnTo>
                    <a:pt x="308787" y="36639"/>
                  </a:lnTo>
                  <a:lnTo>
                    <a:pt x="300710" y="35483"/>
                  </a:lnTo>
                  <a:lnTo>
                    <a:pt x="294055" y="34925"/>
                  </a:lnTo>
                  <a:lnTo>
                    <a:pt x="286016" y="34658"/>
                  </a:lnTo>
                  <a:lnTo>
                    <a:pt x="283387" y="35140"/>
                  </a:lnTo>
                  <a:lnTo>
                    <a:pt x="281698" y="35052"/>
                  </a:lnTo>
                  <a:lnTo>
                    <a:pt x="280555" y="35369"/>
                  </a:lnTo>
                  <a:lnTo>
                    <a:pt x="278853" y="36537"/>
                  </a:lnTo>
                  <a:lnTo>
                    <a:pt x="278422" y="37223"/>
                  </a:lnTo>
                  <a:lnTo>
                    <a:pt x="281787" y="38506"/>
                  </a:lnTo>
                  <a:lnTo>
                    <a:pt x="288556" y="38646"/>
                  </a:lnTo>
                  <a:lnTo>
                    <a:pt x="289610" y="37858"/>
                  </a:lnTo>
                  <a:lnTo>
                    <a:pt x="289979" y="37109"/>
                  </a:lnTo>
                  <a:lnTo>
                    <a:pt x="303618" y="37833"/>
                  </a:lnTo>
                  <a:lnTo>
                    <a:pt x="306336" y="37820"/>
                  </a:lnTo>
                  <a:lnTo>
                    <a:pt x="309841" y="37287"/>
                  </a:lnTo>
                  <a:lnTo>
                    <a:pt x="312851" y="37553"/>
                  </a:lnTo>
                  <a:close/>
                </a:path>
                <a:path w="455929" h="197485">
                  <a:moveTo>
                    <a:pt x="337058" y="40030"/>
                  </a:moveTo>
                  <a:lnTo>
                    <a:pt x="329272" y="37998"/>
                  </a:lnTo>
                  <a:lnTo>
                    <a:pt x="319455" y="35877"/>
                  </a:lnTo>
                  <a:lnTo>
                    <a:pt x="310781" y="35471"/>
                  </a:lnTo>
                  <a:lnTo>
                    <a:pt x="321094" y="40487"/>
                  </a:lnTo>
                  <a:lnTo>
                    <a:pt x="325158" y="41109"/>
                  </a:lnTo>
                  <a:lnTo>
                    <a:pt x="336499" y="41478"/>
                  </a:lnTo>
                  <a:lnTo>
                    <a:pt x="337058" y="40030"/>
                  </a:lnTo>
                  <a:close/>
                </a:path>
                <a:path w="455929" h="197485">
                  <a:moveTo>
                    <a:pt x="343992" y="56311"/>
                  </a:moveTo>
                  <a:lnTo>
                    <a:pt x="342607" y="55753"/>
                  </a:lnTo>
                  <a:lnTo>
                    <a:pt x="341795" y="55118"/>
                  </a:lnTo>
                  <a:lnTo>
                    <a:pt x="337654" y="54165"/>
                  </a:lnTo>
                  <a:lnTo>
                    <a:pt x="333590" y="53632"/>
                  </a:lnTo>
                  <a:lnTo>
                    <a:pt x="327926" y="53911"/>
                  </a:lnTo>
                  <a:lnTo>
                    <a:pt x="330835" y="54686"/>
                  </a:lnTo>
                  <a:lnTo>
                    <a:pt x="332917" y="55765"/>
                  </a:lnTo>
                  <a:lnTo>
                    <a:pt x="334568" y="56210"/>
                  </a:lnTo>
                  <a:lnTo>
                    <a:pt x="340017" y="56616"/>
                  </a:lnTo>
                  <a:lnTo>
                    <a:pt x="343992" y="56311"/>
                  </a:lnTo>
                  <a:close/>
                </a:path>
                <a:path w="455929" h="197485">
                  <a:moveTo>
                    <a:pt x="350659" y="35534"/>
                  </a:moveTo>
                  <a:lnTo>
                    <a:pt x="344258" y="33439"/>
                  </a:lnTo>
                  <a:lnTo>
                    <a:pt x="337616" y="32016"/>
                  </a:lnTo>
                  <a:lnTo>
                    <a:pt x="338328" y="31305"/>
                  </a:lnTo>
                  <a:lnTo>
                    <a:pt x="337781" y="30708"/>
                  </a:lnTo>
                  <a:lnTo>
                    <a:pt x="336245" y="30137"/>
                  </a:lnTo>
                  <a:lnTo>
                    <a:pt x="332828" y="29959"/>
                  </a:lnTo>
                  <a:lnTo>
                    <a:pt x="330161" y="28790"/>
                  </a:lnTo>
                  <a:lnTo>
                    <a:pt x="326910" y="27940"/>
                  </a:lnTo>
                  <a:lnTo>
                    <a:pt x="321983" y="27571"/>
                  </a:lnTo>
                  <a:lnTo>
                    <a:pt x="323926" y="28536"/>
                  </a:lnTo>
                  <a:lnTo>
                    <a:pt x="324472" y="29095"/>
                  </a:lnTo>
                  <a:lnTo>
                    <a:pt x="326732" y="30365"/>
                  </a:lnTo>
                  <a:lnTo>
                    <a:pt x="323430" y="30124"/>
                  </a:lnTo>
                  <a:lnTo>
                    <a:pt x="320255" y="30289"/>
                  </a:lnTo>
                  <a:lnTo>
                    <a:pt x="321652" y="30746"/>
                  </a:lnTo>
                  <a:lnTo>
                    <a:pt x="321678" y="31013"/>
                  </a:lnTo>
                  <a:lnTo>
                    <a:pt x="322402" y="31407"/>
                  </a:lnTo>
                  <a:lnTo>
                    <a:pt x="324192" y="31915"/>
                  </a:lnTo>
                  <a:lnTo>
                    <a:pt x="322021" y="32359"/>
                  </a:lnTo>
                  <a:lnTo>
                    <a:pt x="322211" y="33134"/>
                  </a:lnTo>
                  <a:lnTo>
                    <a:pt x="323773" y="33959"/>
                  </a:lnTo>
                  <a:lnTo>
                    <a:pt x="329615" y="34747"/>
                  </a:lnTo>
                  <a:lnTo>
                    <a:pt x="333933" y="34798"/>
                  </a:lnTo>
                  <a:lnTo>
                    <a:pt x="334822" y="34556"/>
                  </a:lnTo>
                  <a:lnTo>
                    <a:pt x="334772" y="34112"/>
                  </a:lnTo>
                  <a:lnTo>
                    <a:pt x="347586" y="36296"/>
                  </a:lnTo>
                  <a:lnTo>
                    <a:pt x="350659" y="35534"/>
                  </a:lnTo>
                  <a:close/>
                </a:path>
                <a:path w="455929" h="197485">
                  <a:moveTo>
                    <a:pt x="353110" y="31978"/>
                  </a:moveTo>
                  <a:lnTo>
                    <a:pt x="352729" y="30772"/>
                  </a:lnTo>
                  <a:lnTo>
                    <a:pt x="350278" y="29845"/>
                  </a:lnTo>
                  <a:lnTo>
                    <a:pt x="350697" y="31076"/>
                  </a:lnTo>
                  <a:lnTo>
                    <a:pt x="353110" y="31978"/>
                  </a:lnTo>
                  <a:close/>
                </a:path>
                <a:path w="455929" h="197485">
                  <a:moveTo>
                    <a:pt x="359168" y="31927"/>
                  </a:moveTo>
                  <a:lnTo>
                    <a:pt x="358978" y="31737"/>
                  </a:lnTo>
                  <a:lnTo>
                    <a:pt x="358813" y="31953"/>
                  </a:lnTo>
                  <a:lnTo>
                    <a:pt x="358940" y="32321"/>
                  </a:lnTo>
                  <a:lnTo>
                    <a:pt x="359168" y="31927"/>
                  </a:lnTo>
                  <a:close/>
                </a:path>
                <a:path w="455929" h="197485">
                  <a:moveTo>
                    <a:pt x="363524" y="47828"/>
                  </a:moveTo>
                  <a:lnTo>
                    <a:pt x="361302" y="47078"/>
                  </a:lnTo>
                  <a:lnTo>
                    <a:pt x="354926" y="45618"/>
                  </a:lnTo>
                  <a:lnTo>
                    <a:pt x="344601" y="44411"/>
                  </a:lnTo>
                  <a:lnTo>
                    <a:pt x="344131" y="43459"/>
                  </a:lnTo>
                  <a:lnTo>
                    <a:pt x="342392" y="42837"/>
                  </a:lnTo>
                  <a:lnTo>
                    <a:pt x="340118" y="42570"/>
                  </a:lnTo>
                  <a:lnTo>
                    <a:pt x="337134" y="42545"/>
                  </a:lnTo>
                  <a:lnTo>
                    <a:pt x="334784" y="42837"/>
                  </a:lnTo>
                  <a:lnTo>
                    <a:pt x="333209" y="43992"/>
                  </a:lnTo>
                  <a:lnTo>
                    <a:pt x="333248" y="44716"/>
                  </a:lnTo>
                  <a:lnTo>
                    <a:pt x="333997" y="45466"/>
                  </a:lnTo>
                  <a:lnTo>
                    <a:pt x="339204" y="45999"/>
                  </a:lnTo>
                  <a:lnTo>
                    <a:pt x="341045" y="46697"/>
                  </a:lnTo>
                  <a:lnTo>
                    <a:pt x="345059" y="47434"/>
                  </a:lnTo>
                  <a:lnTo>
                    <a:pt x="360502" y="48806"/>
                  </a:lnTo>
                  <a:lnTo>
                    <a:pt x="363054" y="48869"/>
                  </a:lnTo>
                  <a:lnTo>
                    <a:pt x="363524" y="47828"/>
                  </a:lnTo>
                  <a:close/>
                </a:path>
                <a:path w="455929" h="197485">
                  <a:moveTo>
                    <a:pt x="371906" y="32524"/>
                  </a:moveTo>
                  <a:lnTo>
                    <a:pt x="369265" y="30556"/>
                  </a:lnTo>
                  <a:lnTo>
                    <a:pt x="367538" y="29679"/>
                  </a:lnTo>
                  <a:lnTo>
                    <a:pt x="364617" y="30175"/>
                  </a:lnTo>
                  <a:lnTo>
                    <a:pt x="364629" y="30988"/>
                  </a:lnTo>
                  <a:lnTo>
                    <a:pt x="366356" y="32423"/>
                  </a:lnTo>
                  <a:lnTo>
                    <a:pt x="368947" y="33083"/>
                  </a:lnTo>
                  <a:lnTo>
                    <a:pt x="370979" y="33070"/>
                  </a:lnTo>
                  <a:lnTo>
                    <a:pt x="371906" y="32524"/>
                  </a:lnTo>
                  <a:close/>
                </a:path>
                <a:path w="455929" h="197485">
                  <a:moveTo>
                    <a:pt x="387184" y="27101"/>
                  </a:moveTo>
                  <a:lnTo>
                    <a:pt x="385140" y="26365"/>
                  </a:lnTo>
                  <a:lnTo>
                    <a:pt x="384924" y="25946"/>
                  </a:lnTo>
                  <a:lnTo>
                    <a:pt x="385330" y="26200"/>
                  </a:lnTo>
                  <a:lnTo>
                    <a:pt x="385152" y="25425"/>
                  </a:lnTo>
                  <a:lnTo>
                    <a:pt x="383184" y="23749"/>
                  </a:lnTo>
                  <a:lnTo>
                    <a:pt x="381520" y="22987"/>
                  </a:lnTo>
                  <a:lnTo>
                    <a:pt x="382765" y="24460"/>
                  </a:lnTo>
                  <a:lnTo>
                    <a:pt x="383019" y="25654"/>
                  </a:lnTo>
                  <a:lnTo>
                    <a:pt x="383298" y="25933"/>
                  </a:lnTo>
                  <a:lnTo>
                    <a:pt x="379526" y="25285"/>
                  </a:lnTo>
                  <a:lnTo>
                    <a:pt x="376936" y="22034"/>
                  </a:lnTo>
                  <a:lnTo>
                    <a:pt x="380288" y="22364"/>
                  </a:lnTo>
                  <a:lnTo>
                    <a:pt x="379895" y="21628"/>
                  </a:lnTo>
                  <a:lnTo>
                    <a:pt x="376313" y="20472"/>
                  </a:lnTo>
                  <a:lnTo>
                    <a:pt x="376542" y="20332"/>
                  </a:lnTo>
                  <a:lnTo>
                    <a:pt x="377317" y="20129"/>
                  </a:lnTo>
                  <a:lnTo>
                    <a:pt x="381025" y="20408"/>
                  </a:lnTo>
                  <a:lnTo>
                    <a:pt x="381838" y="21094"/>
                  </a:lnTo>
                  <a:lnTo>
                    <a:pt x="381076" y="20408"/>
                  </a:lnTo>
                  <a:lnTo>
                    <a:pt x="314426" y="5575"/>
                  </a:lnTo>
                  <a:lnTo>
                    <a:pt x="275767" y="1422"/>
                  </a:lnTo>
                  <a:lnTo>
                    <a:pt x="235394" y="0"/>
                  </a:lnTo>
                  <a:lnTo>
                    <a:pt x="194970" y="1435"/>
                  </a:lnTo>
                  <a:lnTo>
                    <a:pt x="156184" y="5842"/>
                  </a:lnTo>
                  <a:lnTo>
                    <a:pt x="91452" y="20599"/>
                  </a:lnTo>
                  <a:lnTo>
                    <a:pt x="27711" y="45770"/>
                  </a:lnTo>
                  <a:lnTo>
                    <a:pt x="29222" y="46266"/>
                  </a:lnTo>
                  <a:lnTo>
                    <a:pt x="34772" y="49364"/>
                  </a:lnTo>
                  <a:lnTo>
                    <a:pt x="32042" y="50850"/>
                  </a:lnTo>
                  <a:lnTo>
                    <a:pt x="32105" y="52235"/>
                  </a:lnTo>
                  <a:lnTo>
                    <a:pt x="34074" y="51917"/>
                  </a:lnTo>
                  <a:lnTo>
                    <a:pt x="35826" y="50419"/>
                  </a:lnTo>
                  <a:lnTo>
                    <a:pt x="36093" y="49949"/>
                  </a:lnTo>
                  <a:lnTo>
                    <a:pt x="40970" y="51739"/>
                  </a:lnTo>
                  <a:lnTo>
                    <a:pt x="44119" y="52552"/>
                  </a:lnTo>
                  <a:lnTo>
                    <a:pt x="40906" y="53479"/>
                  </a:lnTo>
                  <a:lnTo>
                    <a:pt x="35013" y="55765"/>
                  </a:lnTo>
                  <a:lnTo>
                    <a:pt x="34772" y="56451"/>
                  </a:lnTo>
                  <a:lnTo>
                    <a:pt x="41871" y="53911"/>
                  </a:lnTo>
                  <a:lnTo>
                    <a:pt x="45554" y="52882"/>
                  </a:lnTo>
                  <a:lnTo>
                    <a:pt x="65519" y="55600"/>
                  </a:lnTo>
                  <a:lnTo>
                    <a:pt x="64274" y="57238"/>
                  </a:lnTo>
                  <a:lnTo>
                    <a:pt x="65557" y="57556"/>
                  </a:lnTo>
                  <a:lnTo>
                    <a:pt x="69100" y="56730"/>
                  </a:lnTo>
                  <a:lnTo>
                    <a:pt x="72707" y="55575"/>
                  </a:lnTo>
                  <a:lnTo>
                    <a:pt x="94195" y="55295"/>
                  </a:lnTo>
                  <a:lnTo>
                    <a:pt x="106514" y="53873"/>
                  </a:lnTo>
                  <a:lnTo>
                    <a:pt x="102679" y="55194"/>
                  </a:lnTo>
                  <a:lnTo>
                    <a:pt x="100291" y="56629"/>
                  </a:lnTo>
                  <a:lnTo>
                    <a:pt x="101676" y="57391"/>
                  </a:lnTo>
                  <a:lnTo>
                    <a:pt x="102895" y="57505"/>
                  </a:lnTo>
                  <a:lnTo>
                    <a:pt x="106540" y="57238"/>
                  </a:lnTo>
                  <a:lnTo>
                    <a:pt x="113080" y="55791"/>
                  </a:lnTo>
                  <a:lnTo>
                    <a:pt x="112712" y="58000"/>
                  </a:lnTo>
                  <a:lnTo>
                    <a:pt x="115836" y="55575"/>
                  </a:lnTo>
                  <a:lnTo>
                    <a:pt x="116001" y="54876"/>
                  </a:lnTo>
                  <a:lnTo>
                    <a:pt x="121475" y="52882"/>
                  </a:lnTo>
                  <a:lnTo>
                    <a:pt x="123266" y="51955"/>
                  </a:lnTo>
                  <a:lnTo>
                    <a:pt x="137756" y="49949"/>
                  </a:lnTo>
                  <a:lnTo>
                    <a:pt x="166039" y="45085"/>
                  </a:lnTo>
                  <a:lnTo>
                    <a:pt x="165722" y="45770"/>
                  </a:lnTo>
                  <a:lnTo>
                    <a:pt x="165887" y="46329"/>
                  </a:lnTo>
                  <a:lnTo>
                    <a:pt x="166674" y="46570"/>
                  </a:lnTo>
                  <a:lnTo>
                    <a:pt x="171856" y="45085"/>
                  </a:lnTo>
                  <a:lnTo>
                    <a:pt x="172656" y="44424"/>
                  </a:lnTo>
                  <a:lnTo>
                    <a:pt x="172402" y="43840"/>
                  </a:lnTo>
                  <a:lnTo>
                    <a:pt x="194411" y="39281"/>
                  </a:lnTo>
                  <a:lnTo>
                    <a:pt x="207416" y="36576"/>
                  </a:lnTo>
                  <a:lnTo>
                    <a:pt x="221119" y="33248"/>
                  </a:lnTo>
                  <a:lnTo>
                    <a:pt x="230530" y="30581"/>
                  </a:lnTo>
                  <a:lnTo>
                    <a:pt x="233730" y="29337"/>
                  </a:lnTo>
                  <a:lnTo>
                    <a:pt x="232244" y="28028"/>
                  </a:lnTo>
                  <a:lnTo>
                    <a:pt x="226364" y="28117"/>
                  </a:lnTo>
                  <a:lnTo>
                    <a:pt x="214807" y="30708"/>
                  </a:lnTo>
                  <a:lnTo>
                    <a:pt x="211810" y="31216"/>
                  </a:lnTo>
                  <a:lnTo>
                    <a:pt x="208876" y="32004"/>
                  </a:lnTo>
                  <a:lnTo>
                    <a:pt x="216814" y="28854"/>
                  </a:lnTo>
                  <a:lnTo>
                    <a:pt x="228104" y="26009"/>
                  </a:lnTo>
                  <a:lnTo>
                    <a:pt x="233819" y="24980"/>
                  </a:lnTo>
                  <a:lnTo>
                    <a:pt x="245198" y="22390"/>
                  </a:lnTo>
                  <a:lnTo>
                    <a:pt x="257860" y="20281"/>
                  </a:lnTo>
                  <a:lnTo>
                    <a:pt x="257695" y="20726"/>
                  </a:lnTo>
                  <a:lnTo>
                    <a:pt x="257949" y="21704"/>
                  </a:lnTo>
                  <a:lnTo>
                    <a:pt x="259384" y="23393"/>
                  </a:lnTo>
                  <a:lnTo>
                    <a:pt x="261378" y="21717"/>
                  </a:lnTo>
                  <a:lnTo>
                    <a:pt x="259257" y="20104"/>
                  </a:lnTo>
                  <a:lnTo>
                    <a:pt x="258864" y="20116"/>
                  </a:lnTo>
                  <a:lnTo>
                    <a:pt x="262572" y="19494"/>
                  </a:lnTo>
                  <a:lnTo>
                    <a:pt x="265353" y="20027"/>
                  </a:lnTo>
                  <a:lnTo>
                    <a:pt x="265658" y="20853"/>
                  </a:lnTo>
                  <a:lnTo>
                    <a:pt x="267296" y="21336"/>
                  </a:lnTo>
                  <a:lnTo>
                    <a:pt x="272161" y="21628"/>
                  </a:lnTo>
                  <a:lnTo>
                    <a:pt x="274205" y="20510"/>
                  </a:lnTo>
                  <a:lnTo>
                    <a:pt x="273951" y="19265"/>
                  </a:lnTo>
                  <a:lnTo>
                    <a:pt x="273570" y="18669"/>
                  </a:lnTo>
                  <a:lnTo>
                    <a:pt x="273951" y="18567"/>
                  </a:lnTo>
                  <a:lnTo>
                    <a:pt x="274662" y="17792"/>
                  </a:lnTo>
                  <a:lnTo>
                    <a:pt x="282168" y="16713"/>
                  </a:lnTo>
                  <a:lnTo>
                    <a:pt x="284695" y="16548"/>
                  </a:lnTo>
                  <a:lnTo>
                    <a:pt x="286346" y="17399"/>
                  </a:lnTo>
                  <a:lnTo>
                    <a:pt x="285534" y="16548"/>
                  </a:lnTo>
                  <a:lnTo>
                    <a:pt x="289013" y="16141"/>
                  </a:lnTo>
                  <a:lnTo>
                    <a:pt x="288963" y="16751"/>
                  </a:lnTo>
                  <a:lnTo>
                    <a:pt x="289648" y="17399"/>
                  </a:lnTo>
                  <a:lnTo>
                    <a:pt x="291541" y="17957"/>
                  </a:lnTo>
                  <a:lnTo>
                    <a:pt x="293674" y="18161"/>
                  </a:lnTo>
                  <a:lnTo>
                    <a:pt x="293370" y="18389"/>
                  </a:lnTo>
                  <a:lnTo>
                    <a:pt x="293801" y="19075"/>
                  </a:lnTo>
                  <a:lnTo>
                    <a:pt x="290741" y="20053"/>
                  </a:lnTo>
                  <a:lnTo>
                    <a:pt x="288848" y="18923"/>
                  </a:lnTo>
                  <a:lnTo>
                    <a:pt x="288798" y="19291"/>
                  </a:lnTo>
                  <a:lnTo>
                    <a:pt x="290271" y="20027"/>
                  </a:lnTo>
                  <a:lnTo>
                    <a:pt x="286143" y="21450"/>
                  </a:lnTo>
                  <a:lnTo>
                    <a:pt x="294220" y="20599"/>
                  </a:lnTo>
                  <a:lnTo>
                    <a:pt x="294017" y="21336"/>
                  </a:lnTo>
                  <a:lnTo>
                    <a:pt x="294589" y="21945"/>
                  </a:lnTo>
                  <a:lnTo>
                    <a:pt x="298615" y="22783"/>
                  </a:lnTo>
                  <a:lnTo>
                    <a:pt x="300532" y="22606"/>
                  </a:lnTo>
                  <a:lnTo>
                    <a:pt x="301282" y="21234"/>
                  </a:lnTo>
                  <a:lnTo>
                    <a:pt x="301028" y="20459"/>
                  </a:lnTo>
                  <a:lnTo>
                    <a:pt x="300075" y="19786"/>
                  </a:lnTo>
                  <a:lnTo>
                    <a:pt x="311200" y="18415"/>
                  </a:lnTo>
                  <a:lnTo>
                    <a:pt x="311835" y="20091"/>
                  </a:lnTo>
                  <a:lnTo>
                    <a:pt x="315442" y="18923"/>
                  </a:lnTo>
                  <a:lnTo>
                    <a:pt x="315137" y="17614"/>
                  </a:lnTo>
                  <a:lnTo>
                    <a:pt x="317715" y="16941"/>
                  </a:lnTo>
                  <a:lnTo>
                    <a:pt x="318973" y="17513"/>
                  </a:lnTo>
                  <a:lnTo>
                    <a:pt x="319633" y="17551"/>
                  </a:lnTo>
                  <a:lnTo>
                    <a:pt x="321856" y="19786"/>
                  </a:lnTo>
                  <a:lnTo>
                    <a:pt x="323977" y="21234"/>
                  </a:lnTo>
                  <a:lnTo>
                    <a:pt x="322503" y="21488"/>
                  </a:lnTo>
                  <a:lnTo>
                    <a:pt x="319963" y="20586"/>
                  </a:lnTo>
                  <a:lnTo>
                    <a:pt x="314337" y="20091"/>
                  </a:lnTo>
                  <a:lnTo>
                    <a:pt x="310311" y="20561"/>
                  </a:lnTo>
                  <a:lnTo>
                    <a:pt x="310095" y="21767"/>
                  </a:lnTo>
                  <a:lnTo>
                    <a:pt x="319582" y="24574"/>
                  </a:lnTo>
                  <a:lnTo>
                    <a:pt x="323557" y="23863"/>
                  </a:lnTo>
                  <a:lnTo>
                    <a:pt x="323773" y="22987"/>
                  </a:lnTo>
                  <a:lnTo>
                    <a:pt x="323672" y="22415"/>
                  </a:lnTo>
                  <a:lnTo>
                    <a:pt x="327774" y="23901"/>
                  </a:lnTo>
                  <a:lnTo>
                    <a:pt x="338975" y="24638"/>
                  </a:lnTo>
                  <a:lnTo>
                    <a:pt x="349491" y="25895"/>
                  </a:lnTo>
                  <a:lnTo>
                    <a:pt x="363347" y="29730"/>
                  </a:lnTo>
                  <a:lnTo>
                    <a:pt x="370344" y="28562"/>
                  </a:lnTo>
                  <a:lnTo>
                    <a:pt x="367842" y="27101"/>
                  </a:lnTo>
                  <a:lnTo>
                    <a:pt x="377875" y="27940"/>
                  </a:lnTo>
                  <a:lnTo>
                    <a:pt x="386829" y="27736"/>
                  </a:lnTo>
                  <a:lnTo>
                    <a:pt x="387184" y="27101"/>
                  </a:lnTo>
                  <a:close/>
                </a:path>
                <a:path w="455929" h="197485">
                  <a:moveTo>
                    <a:pt x="390271" y="50101"/>
                  </a:moveTo>
                  <a:lnTo>
                    <a:pt x="389851" y="48933"/>
                  </a:lnTo>
                  <a:lnTo>
                    <a:pt x="387235" y="48323"/>
                  </a:lnTo>
                  <a:lnTo>
                    <a:pt x="379564" y="47815"/>
                  </a:lnTo>
                  <a:lnTo>
                    <a:pt x="378663" y="48298"/>
                  </a:lnTo>
                  <a:lnTo>
                    <a:pt x="379209" y="49403"/>
                  </a:lnTo>
                  <a:lnTo>
                    <a:pt x="380492" y="50038"/>
                  </a:lnTo>
                  <a:lnTo>
                    <a:pt x="388734" y="50533"/>
                  </a:lnTo>
                  <a:lnTo>
                    <a:pt x="390271" y="50101"/>
                  </a:lnTo>
                  <a:close/>
                </a:path>
                <a:path w="455929" h="197485">
                  <a:moveTo>
                    <a:pt x="393522" y="36220"/>
                  </a:moveTo>
                  <a:lnTo>
                    <a:pt x="391452" y="34328"/>
                  </a:lnTo>
                  <a:lnTo>
                    <a:pt x="390105" y="33718"/>
                  </a:lnTo>
                  <a:lnTo>
                    <a:pt x="387781" y="33324"/>
                  </a:lnTo>
                  <a:lnTo>
                    <a:pt x="387781" y="33451"/>
                  </a:lnTo>
                  <a:lnTo>
                    <a:pt x="381152" y="33515"/>
                  </a:lnTo>
                  <a:lnTo>
                    <a:pt x="379222" y="34353"/>
                  </a:lnTo>
                  <a:lnTo>
                    <a:pt x="379895" y="35801"/>
                  </a:lnTo>
                  <a:lnTo>
                    <a:pt x="379857" y="36271"/>
                  </a:lnTo>
                  <a:lnTo>
                    <a:pt x="390321" y="36842"/>
                  </a:lnTo>
                  <a:lnTo>
                    <a:pt x="393522" y="36220"/>
                  </a:lnTo>
                  <a:close/>
                </a:path>
                <a:path w="455929" h="197485">
                  <a:moveTo>
                    <a:pt x="399122" y="26885"/>
                  </a:moveTo>
                  <a:lnTo>
                    <a:pt x="396417" y="24815"/>
                  </a:lnTo>
                  <a:lnTo>
                    <a:pt x="393839" y="23050"/>
                  </a:lnTo>
                  <a:lnTo>
                    <a:pt x="393522" y="22961"/>
                  </a:lnTo>
                  <a:lnTo>
                    <a:pt x="394830" y="24053"/>
                  </a:lnTo>
                  <a:lnTo>
                    <a:pt x="398995" y="27063"/>
                  </a:lnTo>
                  <a:lnTo>
                    <a:pt x="399122" y="26885"/>
                  </a:lnTo>
                  <a:close/>
                </a:path>
                <a:path w="455929" h="197485">
                  <a:moveTo>
                    <a:pt x="399186" y="45478"/>
                  </a:moveTo>
                  <a:lnTo>
                    <a:pt x="396443" y="43294"/>
                  </a:lnTo>
                  <a:lnTo>
                    <a:pt x="394550" y="42405"/>
                  </a:lnTo>
                  <a:lnTo>
                    <a:pt x="388620" y="42964"/>
                  </a:lnTo>
                  <a:lnTo>
                    <a:pt x="388620" y="43853"/>
                  </a:lnTo>
                  <a:lnTo>
                    <a:pt x="390144" y="45707"/>
                  </a:lnTo>
                  <a:lnTo>
                    <a:pt x="393446" y="46151"/>
                  </a:lnTo>
                  <a:lnTo>
                    <a:pt x="399186" y="45478"/>
                  </a:lnTo>
                  <a:close/>
                </a:path>
                <a:path w="455929" h="197485">
                  <a:moveTo>
                    <a:pt x="401535" y="39751"/>
                  </a:moveTo>
                  <a:lnTo>
                    <a:pt x="390613" y="37769"/>
                  </a:lnTo>
                  <a:lnTo>
                    <a:pt x="380873" y="36690"/>
                  </a:lnTo>
                  <a:lnTo>
                    <a:pt x="377913" y="36601"/>
                  </a:lnTo>
                  <a:lnTo>
                    <a:pt x="379310" y="35318"/>
                  </a:lnTo>
                  <a:lnTo>
                    <a:pt x="378256" y="34417"/>
                  </a:lnTo>
                  <a:lnTo>
                    <a:pt x="371297" y="33248"/>
                  </a:lnTo>
                  <a:lnTo>
                    <a:pt x="360438" y="32562"/>
                  </a:lnTo>
                  <a:lnTo>
                    <a:pt x="353098" y="32943"/>
                  </a:lnTo>
                  <a:lnTo>
                    <a:pt x="350469" y="33172"/>
                  </a:lnTo>
                  <a:lnTo>
                    <a:pt x="349580" y="33655"/>
                  </a:lnTo>
                  <a:lnTo>
                    <a:pt x="350570" y="34264"/>
                  </a:lnTo>
                  <a:lnTo>
                    <a:pt x="351675" y="35153"/>
                  </a:lnTo>
                  <a:lnTo>
                    <a:pt x="355815" y="35966"/>
                  </a:lnTo>
                  <a:lnTo>
                    <a:pt x="362026" y="36677"/>
                  </a:lnTo>
                  <a:lnTo>
                    <a:pt x="361391" y="38252"/>
                  </a:lnTo>
                  <a:lnTo>
                    <a:pt x="361530" y="38544"/>
                  </a:lnTo>
                  <a:lnTo>
                    <a:pt x="358863" y="38252"/>
                  </a:lnTo>
                  <a:lnTo>
                    <a:pt x="349796" y="37731"/>
                  </a:lnTo>
                  <a:lnTo>
                    <a:pt x="344385" y="37960"/>
                  </a:lnTo>
                  <a:lnTo>
                    <a:pt x="337870" y="38798"/>
                  </a:lnTo>
                  <a:lnTo>
                    <a:pt x="337858" y="39370"/>
                  </a:lnTo>
                  <a:lnTo>
                    <a:pt x="343408" y="41630"/>
                  </a:lnTo>
                  <a:lnTo>
                    <a:pt x="348157" y="42570"/>
                  </a:lnTo>
                  <a:lnTo>
                    <a:pt x="376821" y="45135"/>
                  </a:lnTo>
                  <a:lnTo>
                    <a:pt x="378675" y="44831"/>
                  </a:lnTo>
                  <a:lnTo>
                    <a:pt x="379183" y="45821"/>
                  </a:lnTo>
                  <a:lnTo>
                    <a:pt x="381495" y="47015"/>
                  </a:lnTo>
                  <a:lnTo>
                    <a:pt x="382016" y="45783"/>
                  </a:lnTo>
                  <a:lnTo>
                    <a:pt x="379437" y="44665"/>
                  </a:lnTo>
                  <a:lnTo>
                    <a:pt x="380136" y="44399"/>
                  </a:lnTo>
                  <a:lnTo>
                    <a:pt x="379564" y="43840"/>
                  </a:lnTo>
                  <a:lnTo>
                    <a:pt x="374510" y="41897"/>
                  </a:lnTo>
                  <a:lnTo>
                    <a:pt x="375399" y="41605"/>
                  </a:lnTo>
                  <a:lnTo>
                    <a:pt x="374992" y="41033"/>
                  </a:lnTo>
                  <a:lnTo>
                    <a:pt x="368350" y="37236"/>
                  </a:lnTo>
                  <a:lnTo>
                    <a:pt x="373430" y="37211"/>
                  </a:lnTo>
                  <a:lnTo>
                    <a:pt x="399808" y="41173"/>
                  </a:lnTo>
                  <a:lnTo>
                    <a:pt x="401535" y="39751"/>
                  </a:lnTo>
                  <a:close/>
                </a:path>
                <a:path w="455929" h="197485">
                  <a:moveTo>
                    <a:pt x="409562" y="34010"/>
                  </a:moveTo>
                  <a:lnTo>
                    <a:pt x="408076" y="32410"/>
                  </a:lnTo>
                  <a:lnTo>
                    <a:pt x="405853" y="30975"/>
                  </a:lnTo>
                  <a:lnTo>
                    <a:pt x="405841" y="31305"/>
                  </a:lnTo>
                  <a:lnTo>
                    <a:pt x="407200" y="32359"/>
                  </a:lnTo>
                  <a:lnTo>
                    <a:pt x="409562" y="34010"/>
                  </a:lnTo>
                  <a:close/>
                </a:path>
                <a:path w="455929" h="197485">
                  <a:moveTo>
                    <a:pt x="426300" y="33667"/>
                  </a:moveTo>
                  <a:lnTo>
                    <a:pt x="407250" y="27241"/>
                  </a:lnTo>
                  <a:lnTo>
                    <a:pt x="403910" y="27393"/>
                  </a:lnTo>
                  <a:lnTo>
                    <a:pt x="402513" y="28613"/>
                  </a:lnTo>
                  <a:lnTo>
                    <a:pt x="402983" y="29273"/>
                  </a:lnTo>
                  <a:lnTo>
                    <a:pt x="409968" y="30683"/>
                  </a:lnTo>
                  <a:lnTo>
                    <a:pt x="417347" y="32473"/>
                  </a:lnTo>
                  <a:lnTo>
                    <a:pt x="423532" y="33566"/>
                  </a:lnTo>
                  <a:lnTo>
                    <a:pt x="426300" y="33667"/>
                  </a:lnTo>
                  <a:close/>
                </a:path>
                <a:path w="455929" h="197485">
                  <a:moveTo>
                    <a:pt x="455460" y="46672"/>
                  </a:moveTo>
                  <a:lnTo>
                    <a:pt x="453732" y="45224"/>
                  </a:lnTo>
                  <a:lnTo>
                    <a:pt x="452412" y="44538"/>
                  </a:lnTo>
                  <a:lnTo>
                    <a:pt x="448767" y="43688"/>
                  </a:lnTo>
                  <a:lnTo>
                    <a:pt x="446697" y="43497"/>
                  </a:lnTo>
                  <a:lnTo>
                    <a:pt x="442963" y="44157"/>
                  </a:lnTo>
                  <a:lnTo>
                    <a:pt x="442861" y="44843"/>
                  </a:lnTo>
                  <a:lnTo>
                    <a:pt x="444715" y="46672"/>
                  </a:lnTo>
                  <a:lnTo>
                    <a:pt x="446786" y="47459"/>
                  </a:lnTo>
                  <a:lnTo>
                    <a:pt x="453656" y="47256"/>
                  </a:lnTo>
                  <a:lnTo>
                    <a:pt x="455460" y="4667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 descr=""/>
            <p:cNvSpPr/>
            <p:nvPr/>
          </p:nvSpPr>
          <p:spPr>
            <a:xfrm>
              <a:off x="8806840" y="5641025"/>
              <a:ext cx="243840" cy="510540"/>
            </a:xfrm>
            <a:custGeom>
              <a:avLst/>
              <a:gdLst/>
              <a:ahLst/>
              <a:cxnLst/>
              <a:rect l="l" t="t" r="r" b="b"/>
              <a:pathLst>
                <a:path w="243840" h="510539">
                  <a:moveTo>
                    <a:pt x="227497" y="0"/>
                  </a:moveTo>
                  <a:lnTo>
                    <a:pt x="168027" y="28323"/>
                  </a:lnTo>
                  <a:lnTo>
                    <a:pt x="135625" y="59014"/>
                  </a:lnTo>
                  <a:lnTo>
                    <a:pt x="109358" y="87908"/>
                  </a:lnTo>
                  <a:lnTo>
                    <a:pt x="66299" y="148210"/>
                  </a:lnTo>
                  <a:lnTo>
                    <a:pt x="41017" y="193008"/>
                  </a:lnTo>
                  <a:lnTo>
                    <a:pt x="20648" y="239901"/>
                  </a:lnTo>
                  <a:lnTo>
                    <a:pt x="6530" y="289010"/>
                  </a:lnTo>
                  <a:lnTo>
                    <a:pt x="0" y="340446"/>
                  </a:lnTo>
                  <a:lnTo>
                    <a:pt x="92" y="370502"/>
                  </a:lnTo>
                  <a:lnTo>
                    <a:pt x="2594" y="400504"/>
                  </a:lnTo>
                  <a:lnTo>
                    <a:pt x="7066" y="430296"/>
                  </a:lnTo>
                  <a:lnTo>
                    <a:pt x="13068" y="459724"/>
                  </a:lnTo>
                  <a:lnTo>
                    <a:pt x="17839" y="480957"/>
                  </a:lnTo>
                  <a:lnTo>
                    <a:pt x="19453" y="491548"/>
                  </a:lnTo>
                  <a:lnTo>
                    <a:pt x="20001" y="502447"/>
                  </a:lnTo>
                  <a:lnTo>
                    <a:pt x="24598" y="499005"/>
                  </a:lnTo>
                  <a:lnTo>
                    <a:pt x="33595" y="494447"/>
                  </a:lnTo>
                  <a:lnTo>
                    <a:pt x="40561" y="492324"/>
                  </a:lnTo>
                  <a:lnTo>
                    <a:pt x="48009" y="491379"/>
                  </a:lnTo>
                  <a:lnTo>
                    <a:pt x="55994" y="491741"/>
                  </a:lnTo>
                  <a:lnTo>
                    <a:pt x="91351" y="510537"/>
                  </a:lnTo>
                  <a:lnTo>
                    <a:pt x="103338" y="501496"/>
                  </a:lnTo>
                  <a:lnTo>
                    <a:pt x="139391" y="464449"/>
                  </a:lnTo>
                  <a:lnTo>
                    <a:pt x="167575" y="421269"/>
                  </a:lnTo>
                  <a:lnTo>
                    <a:pt x="190087" y="377184"/>
                  </a:lnTo>
                  <a:lnTo>
                    <a:pt x="207948" y="331061"/>
                  </a:lnTo>
                  <a:lnTo>
                    <a:pt x="219702" y="281200"/>
                  </a:lnTo>
                  <a:lnTo>
                    <a:pt x="226314" y="230426"/>
                  </a:lnTo>
                  <a:lnTo>
                    <a:pt x="231415" y="145605"/>
                  </a:lnTo>
                  <a:lnTo>
                    <a:pt x="233399" y="116569"/>
                  </a:lnTo>
                  <a:lnTo>
                    <a:pt x="234607" y="104613"/>
                  </a:lnTo>
                  <a:lnTo>
                    <a:pt x="239457" y="66531"/>
                  </a:lnTo>
                  <a:lnTo>
                    <a:pt x="242806" y="44112"/>
                  </a:lnTo>
                  <a:lnTo>
                    <a:pt x="243659" y="32912"/>
                  </a:lnTo>
                  <a:lnTo>
                    <a:pt x="242697" y="21587"/>
                  </a:lnTo>
                  <a:lnTo>
                    <a:pt x="22749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 descr=""/>
            <p:cNvSpPr/>
            <p:nvPr/>
          </p:nvSpPr>
          <p:spPr>
            <a:xfrm>
              <a:off x="8810841" y="5643435"/>
              <a:ext cx="234950" cy="506730"/>
            </a:xfrm>
            <a:custGeom>
              <a:avLst/>
              <a:gdLst/>
              <a:ahLst/>
              <a:cxnLst/>
              <a:rect l="l" t="t" r="r" b="b"/>
              <a:pathLst>
                <a:path w="234950" h="506729">
                  <a:moveTo>
                    <a:pt x="234772" y="32486"/>
                  </a:moveTo>
                  <a:lnTo>
                    <a:pt x="224066" y="2159"/>
                  </a:lnTo>
                  <a:lnTo>
                    <a:pt x="223989" y="1968"/>
                  </a:lnTo>
                  <a:lnTo>
                    <a:pt x="221919" y="533"/>
                  </a:lnTo>
                  <a:lnTo>
                    <a:pt x="219341" y="0"/>
                  </a:lnTo>
                  <a:lnTo>
                    <a:pt x="215938" y="254"/>
                  </a:lnTo>
                  <a:lnTo>
                    <a:pt x="215226" y="254"/>
                  </a:lnTo>
                  <a:lnTo>
                    <a:pt x="213271" y="533"/>
                  </a:lnTo>
                  <a:lnTo>
                    <a:pt x="213525" y="533"/>
                  </a:lnTo>
                  <a:lnTo>
                    <a:pt x="212521" y="774"/>
                  </a:lnTo>
                  <a:lnTo>
                    <a:pt x="212369" y="774"/>
                  </a:lnTo>
                  <a:lnTo>
                    <a:pt x="210997" y="1079"/>
                  </a:lnTo>
                  <a:lnTo>
                    <a:pt x="209473" y="1549"/>
                  </a:lnTo>
                  <a:lnTo>
                    <a:pt x="207873" y="2159"/>
                  </a:lnTo>
                  <a:lnTo>
                    <a:pt x="206057" y="2794"/>
                  </a:lnTo>
                  <a:lnTo>
                    <a:pt x="176212" y="23025"/>
                  </a:lnTo>
                  <a:lnTo>
                    <a:pt x="176212" y="91998"/>
                  </a:lnTo>
                  <a:lnTo>
                    <a:pt x="150139" y="155333"/>
                  </a:lnTo>
                  <a:lnTo>
                    <a:pt x="125399" y="219341"/>
                  </a:lnTo>
                  <a:lnTo>
                    <a:pt x="110756" y="259334"/>
                  </a:lnTo>
                  <a:lnTo>
                    <a:pt x="95427" y="310184"/>
                  </a:lnTo>
                  <a:lnTo>
                    <a:pt x="81013" y="366649"/>
                  </a:lnTo>
                  <a:lnTo>
                    <a:pt x="66052" y="431292"/>
                  </a:lnTo>
                  <a:lnTo>
                    <a:pt x="72161" y="387235"/>
                  </a:lnTo>
                  <a:lnTo>
                    <a:pt x="81140" y="342963"/>
                  </a:lnTo>
                  <a:lnTo>
                    <a:pt x="92621" y="299656"/>
                  </a:lnTo>
                  <a:lnTo>
                    <a:pt x="106400" y="256959"/>
                  </a:lnTo>
                  <a:lnTo>
                    <a:pt x="121780" y="214858"/>
                  </a:lnTo>
                  <a:lnTo>
                    <a:pt x="138963" y="173418"/>
                  </a:lnTo>
                  <a:lnTo>
                    <a:pt x="157149" y="132499"/>
                  </a:lnTo>
                  <a:lnTo>
                    <a:pt x="176212" y="91998"/>
                  </a:lnTo>
                  <a:lnTo>
                    <a:pt x="176212" y="23025"/>
                  </a:lnTo>
                  <a:lnTo>
                    <a:pt x="129044" y="65722"/>
                  </a:lnTo>
                  <a:lnTo>
                    <a:pt x="98361" y="101371"/>
                  </a:lnTo>
                  <a:lnTo>
                    <a:pt x="70154" y="140538"/>
                  </a:lnTo>
                  <a:lnTo>
                    <a:pt x="45440" y="182333"/>
                  </a:lnTo>
                  <a:lnTo>
                    <a:pt x="25196" y="225856"/>
                  </a:lnTo>
                  <a:lnTo>
                    <a:pt x="10414" y="270205"/>
                  </a:lnTo>
                  <a:lnTo>
                    <a:pt x="2095" y="314490"/>
                  </a:lnTo>
                  <a:lnTo>
                    <a:pt x="0" y="351256"/>
                  </a:lnTo>
                  <a:lnTo>
                    <a:pt x="1498" y="386867"/>
                  </a:lnTo>
                  <a:lnTo>
                    <a:pt x="1511" y="387235"/>
                  </a:lnTo>
                  <a:lnTo>
                    <a:pt x="6223" y="422986"/>
                  </a:lnTo>
                  <a:lnTo>
                    <a:pt x="13690" y="459028"/>
                  </a:lnTo>
                  <a:lnTo>
                    <a:pt x="16268" y="468299"/>
                  </a:lnTo>
                  <a:lnTo>
                    <a:pt x="19062" y="477240"/>
                  </a:lnTo>
                  <a:lnTo>
                    <a:pt x="21526" y="486130"/>
                  </a:lnTo>
                  <a:lnTo>
                    <a:pt x="23088" y="495211"/>
                  </a:lnTo>
                  <a:lnTo>
                    <a:pt x="29603" y="492036"/>
                  </a:lnTo>
                  <a:lnTo>
                    <a:pt x="36563" y="489915"/>
                  </a:lnTo>
                  <a:lnTo>
                    <a:pt x="44018" y="488975"/>
                  </a:lnTo>
                  <a:lnTo>
                    <a:pt x="52019" y="489343"/>
                  </a:lnTo>
                  <a:lnTo>
                    <a:pt x="61899" y="491439"/>
                  </a:lnTo>
                  <a:lnTo>
                    <a:pt x="70764" y="494995"/>
                  </a:lnTo>
                  <a:lnTo>
                    <a:pt x="78625" y="499922"/>
                  </a:lnTo>
                  <a:lnTo>
                    <a:pt x="85483" y="506120"/>
                  </a:lnTo>
                  <a:lnTo>
                    <a:pt x="94970" y="498843"/>
                  </a:lnTo>
                  <a:lnTo>
                    <a:pt x="103911" y="491070"/>
                  </a:lnTo>
                  <a:lnTo>
                    <a:pt x="105994" y="488975"/>
                  </a:lnTo>
                  <a:lnTo>
                    <a:pt x="112166" y="482790"/>
                  </a:lnTo>
                  <a:lnTo>
                    <a:pt x="141935" y="441858"/>
                  </a:lnTo>
                  <a:lnTo>
                    <a:pt x="168478" y="393065"/>
                  </a:lnTo>
                  <a:lnTo>
                    <a:pt x="185674" y="354533"/>
                  </a:lnTo>
                  <a:lnTo>
                    <a:pt x="200888" y="311442"/>
                  </a:lnTo>
                  <a:lnTo>
                    <a:pt x="213004" y="253809"/>
                  </a:lnTo>
                  <a:lnTo>
                    <a:pt x="219570" y="196049"/>
                  </a:lnTo>
                  <a:lnTo>
                    <a:pt x="226199" y="98577"/>
                  </a:lnTo>
                  <a:lnTo>
                    <a:pt x="226847" y="91998"/>
                  </a:lnTo>
                  <a:lnTo>
                    <a:pt x="228003" y="80289"/>
                  </a:lnTo>
                  <a:lnTo>
                    <a:pt x="230886" y="59436"/>
                  </a:lnTo>
                  <a:lnTo>
                    <a:pt x="233070" y="46685"/>
                  </a:lnTo>
                  <a:lnTo>
                    <a:pt x="234772" y="32486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 descr=""/>
            <p:cNvSpPr/>
            <p:nvPr/>
          </p:nvSpPr>
          <p:spPr>
            <a:xfrm>
              <a:off x="8876892" y="5735218"/>
              <a:ext cx="110489" cy="339725"/>
            </a:xfrm>
            <a:custGeom>
              <a:avLst/>
              <a:gdLst/>
              <a:ahLst/>
              <a:cxnLst/>
              <a:rect l="l" t="t" r="r" b="b"/>
              <a:pathLst>
                <a:path w="110490" h="339725">
                  <a:moveTo>
                    <a:pt x="110247" y="0"/>
                  </a:moveTo>
                  <a:lnTo>
                    <a:pt x="91156" y="40615"/>
                  </a:lnTo>
                  <a:lnTo>
                    <a:pt x="72923" y="81659"/>
                  </a:lnTo>
                  <a:lnTo>
                    <a:pt x="55728" y="123065"/>
                  </a:lnTo>
                  <a:lnTo>
                    <a:pt x="40335" y="165174"/>
                  </a:lnTo>
                  <a:lnTo>
                    <a:pt x="26572" y="207869"/>
                  </a:lnTo>
                  <a:lnTo>
                    <a:pt x="15095" y="251186"/>
                  </a:lnTo>
                  <a:lnTo>
                    <a:pt x="6154" y="295078"/>
                  </a:lnTo>
                  <a:lnTo>
                    <a:pt x="0" y="339495"/>
                  </a:lnTo>
                  <a:lnTo>
                    <a:pt x="14970" y="274847"/>
                  </a:lnTo>
                  <a:lnTo>
                    <a:pt x="29376" y="218389"/>
                  </a:lnTo>
                  <a:lnTo>
                    <a:pt x="44715" y="167537"/>
                  </a:lnTo>
                  <a:lnTo>
                    <a:pt x="51912" y="147486"/>
                  </a:lnTo>
                  <a:lnTo>
                    <a:pt x="59349" y="127544"/>
                  </a:lnTo>
                  <a:lnTo>
                    <a:pt x="84251" y="63121"/>
                  </a:lnTo>
                  <a:lnTo>
                    <a:pt x="110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 descr=""/>
            <p:cNvSpPr/>
            <p:nvPr/>
          </p:nvSpPr>
          <p:spPr>
            <a:xfrm>
              <a:off x="8928608" y="5643651"/>
              <a:ext cx="117475" cy="444500"/>
            </a:xfrm>
            <a:custGeom>
              <a:avLst/>
              <a:gdLst/>
              <a:ahLst/>
              <a:cxnLst/>
              <a:rect l="l" t="t" r="r" b="b"/>
              <a:pathLst>
                <a:path w="117475" h="444500">
                  <a:moveTo>
                    <a:pt x="5943" y="401802"/>
                  </a:moveTo>
                  <a:lnTo>
                    <a:pt x="5295" y="401523"/>
                  </a:lnTo>
                  <a:lnTo>
                    <a:pt x="3022" y="402793"/>
                  </a:lnTo>
                  <a:lnTo>
                    <a:pt x="1701" y="404583"/>
                  </a:lnTo>
                  <a:lnTo>
                    <a:pt x="0" y="411238"/>
                  </a:lnTo>
                  <a:lnTo>
                    <a:pt x="63" y="413118"/>
                  </a:lnTo>
                  <a:lnTo>
                    <a:pt x="5943" y="401802"/>
                  </a:lnTo>
                  <a:close/>
                </a:path>
                <a:path w="117475" h="444500">
                  <a:moveTo>
                    <a:pt x="12954" y="421538"/>
                  </a:moveTo>
                  <a:lnTo>
                    <a:pt x="10325" y="426110"/>
                  </a:lnTo>
                  <a:lnTo>
                    <a:pt x="9093" y="428650"/>
                  </a:lnTo>
                  <a:lnTo>
                    <a:pt x="8102" y="429920"/>
                  </a:lnTo>
                  <a:lnTo>
                    <a:pt x="7658" y="432460"/>
                  </a:lnTo>
                  <a:lnTo>
                    <a:pt x="4864" y="431190"/>
                  </a:lnTo>
                  <a:lnTo>
                    <a:pt x="546" y="442620"/>
                  </a:lnTo>
                  <a:lnTo>
                    <a:pt x="1778" y="443890"/>
                  </a:lnTo>
                  <a:lnTo>
                    <a:pt x="6565" y="443890"/>
                  </a:lnTo>
                  <a:lnTo>
                    <a:pt x="9537" y="440080"/>
                  </a:lnTo>
                  <a:lnTo>
                    <a:pt x="9575" y="439572"/>
                  </a:lnTo>
                  <a:lnTo>
                    <a:pt x="10172" y="438810"/>
                  </a:lnTo>
                  <a:lnTo>
                    <a:pt x="11620" y="438810"/>
                  </a:lnTo>
                  <a:lnTo>
                    <a:pt x="12954" y="437540"/>
                  </a:lnTo>
                  <a:lnTo>
                    <a:pt x="11684" y="437540"/>
                  </a:lnTo>
                  <a:lnTo>
                    <a:pt x="9639" y="438759"/>
                  </a:lnTo>
                  <a:lnTo>
                    <a:pt x="9575" y="435000"/>
                  </a:lnTo>
                  <a:lnTo>
                    <a:pt x="12611" y="433730"/>
                  </a:lnTo>
                  <a:lnTo>
                    <a:pt x="12700" y="435000"/>
                  </a:lnTo>
                  <a:lnTo>
                    <a:pt x="12865" y="436270"/>
                  </a:lnTo>
                  <a:lnTo>
                    <a:pt x="12954" y="433730"/>
                  </a:lnTo>
                  <a:lnTo>
                    <a:pt x="12954" y="432460"/>
                  </a:lnTo>
                  <a:lnTo>
                    <a:pt x="12954" y="421538"/>
                  </a:lnTo>
                  <a:close/>
                </a:path>
                <a:path w="117475" h="444500">
                  <a:moveTo>
                    <a:pt x="16421" y="377329"/>
                  </a:moveTo>
                  <a:lnTo>
                    <a:pt x="16052" y="377520"/>
                  </a:lnTo>
                  <a:lnTo>
                    <a:pt x="15494" y="377939"/>
                  </a:lnTo>
                  <a:lnTo>
                    <a:pt x="16129" y="377596"/>
                  </a:lnTo>
                  <a:lnTo>
                    <a:pt x="16421" y="377329"/>
                  </a:lnTo>
                  <a:close/>
                </a:path>
                <a:path w="117475" h="444500">
                  <a:moveTo>
                    <a:pt x="19900" y="339877"/>
                  </a:moveTo>
                  <a:lnTo>
                    <a:pt x="19685" y="338861"/>
                  </a:lnTo>
                  <a:lnTo>
                    <a:pt x="18465" y="339090"/>
                  </a:lnTo>
                  <a:lnTo>
                    <a:pt x="17487" y="340156"/>
                  </a:lnTo>
                  <a:lnTo>
                    <a:pt x="14744" y="347916"/>
                  </a:lnTo>
                  <a:lnTo>
                    <a:pt x="14770" y="349516"/>
                  </a:lnTo>
                  <a:lnTo>
                    <a:pt x="16002" y="349465"/>
                  </a:lnTo>
                  <a:lnTo>
                    <a:pt x="17284" y="347091"/>
                  </a:lnTo>
                  <a:lnTo>
                    <a:pt x="19900" y="339877"/>
                  </a:lnTo>
                  <a:close/>
                </a:path>
                <a:path w="117475" h="444500">
                  <a:moveTo>
                    <a:pt x="22047" y="349935"/>
                  </a:moveTo>
                  <a:lnTo>
                    <a:pt x="21209" y="349656"/>
                  </a:lnTo>
                  <a:lnTo>
                    <a:pt x="19024" y="350621"/>
                  </a:lnTo>
                  <a:lnTo>
                    <a:pt x="17653" y="353669"/>
                  </a:lnTo>
                  <a:lnTo>
                    <a:pt x="16738" y="359371"/>
                  </a:lnTo>
                  <a:lnTo>
                    <a:pt x="19570" y="357314"/>
                  </a:lnTo>
                  <a:lnTo>
                    <a:pt x="20955" y="355777"/>
                  </a:lnTo>
                  <a:lnTo>
                    <a:pt x="22047" y="349935"/>
                  </a:lnTo>
                  <a:close/>
                </a:path>
                <a:path w="117475" h="444500">
                  <a:moveTo>
                    <a:pt x="28257" y="288544"/>
                  </a:moveTo>
                  <a:lnTo>
                    <a:pt x="26733" y="291147"/>
                  </a:lnTo>
                  <a:lnTo>
                    <a:pt x="25107" y="292836"/>
                  </a:lnTo>
                  <a:lnTo>
                    <a:pt x="24218" y="294284"/>
                  </a:lnTo>
                  <a:lnTo>
                    <a:pt x="22352" y="299402"/>
                  </a:lnTo>
                  <a:lnTo>
                    <a:pt x="21539" y="303301"/>
                  </a:lnTo>
                  <a:lnTo>
                    <a:pt x="22440" y="302145"/>
                  </a:lnTo>
                  <a:lnTo>
                    <a:pt x="23291" y="301536"/>
                  </a:lnTo>
                  <a:lnTo>
                    <a:pt x="25349" y="297840"/>
                  </a:lnTo>
                  <a:lnTo>
                    <a:pt x="26987" y="294043"/>
                  </a:lnTo>
                  <a:lnTo>
                    <a:pt x="28257" y="288544"/>
                  </a:lnTo>
                  <a:close/>
                </a:path>
                <a:path w="117475" h="444500">
                  <a:moveTo>
                    <a:pt x="33197" y="345351"/>
                  </a:moveTo>
                  <a:lnTo>
                    <a:pt x="32931" y="343268"/>
                  </a:lnTo>
                  <a:lnTo>
                    <a:pt x="31369" y="343496"/>
                  </a:lnTo>
                  <a:lnTo>
                    <a:pt x="30899" y="343319"/>
                  </a:lnTo>
                  <a:lnTo>
                    <a:pt x="27470" y="353237"/>
                  </a:lnTo>
                  <a:lnTo>
                    <a:pt x="27178" y="356476"/>
                  </a:lnTo>
                  <a:lnTo>
                    <a:pt x="29591" y="355028"/>
                  </a:lnTo>
                  <a:lnTo>
                    <a:pt x="30530" y="353898"/>
                  </a:lnTo>
                  <a:lnTo>
                    <a:pt x="31445" y="351764"/>
                  </a:lnTo>
                  <a:lnTo>
                    <a:pt x="33197" y="345351"/>
                  </a:lnTo>
                  <a:close/>
                </a:path>
                <a:path w="117475" h="444500">
                  <a:moveTo>
                    <a:pt x="33362" y="375932"/>
                  </a:moveTo>
                  <a:lnTo>
                    <a:pt x="32524" y="374865"/>
                  </a:lnTo>
                  <a:lnTo>
                    <a:pt x="30353" y="376097"/>
                  </a:lnTo>
                  <a:lnTo>
                    <a:pt x="32321" y="371436"/>
                  </a:lnTo>
                  <a:lnTo>
                    <a:pt x="32816" y="368909"/>
                  </a:lnTo>
                  <a:lnTo>
                    <a:pt x="32016" y="367207"/>
                  </a:lnTo>
                  <a:lnTo>
                    <a:pt x="31242" y="367499"/>
                  </a:lnTo>
                  <a:lnTo>
                    <a:pt x="28003" y="373824"/>
                  </a:lnTo>
                  <a:lnTo>
                    <a:pt x="24231" y="380441"/>
                  </a:lnTo>
                  <a:lnTo>
                    <a:pt x="20294" y="388543"/>
                  </a:lnTo>
                  <a:lnTo>
                    <a:pt x="20116" y="391693"/>
                  </a:lnTo>
                  <a:lnTo>
                    <a:pt x="21526" y="394627"/>
                  </a:lnTo>
                  <a:lnTo>
                    <a:pt x="23190" y="393065"/>
                  </a:lnTo>
                  <a:lnTo>
                    <a:pt x="29464" y="378180"/>
                  </a:lnTo>
                  <a:lnTo>
                    <a:pt x="29730" y="378523"/>
                  </a:lnTo>
                  <a:lnTo>
                    <a:pt x="33362" y="375932"/>
                  </a:lnTo>
                  <a:close/>
                </a:path>
                <a:path w="117475" h="444500">
                  <a:moveTo>
                    <a:pt x="37033" y="298196"/>
                  </a:moveTo>
                  <a:lnTo>
                    <a:pt x="36334" y="296367"/>
                  </a:lnTo>
                  <a:lnTo>
                    <a:pt x="35636" y="296189"/>
                  </a:lnTo>
                  <a:lnTo>
                    <a:pt x="34721" y="296722"/>
                  </a:lnTo>
                  <a:lnTo>
                    <a:pt x="32766" y="301574"/>
                  </a:lnTo>
                  <a:lnTo>
                    <a:pt x="31584" y="303161"/>
                  </a:lnTo>
                  <a:lnTo>
                    <a:pt x="29781" y="306793"/>
                  </a:lnTo>
                  <a:lnTo>
                    <a:pt x="24218" y="321271"/>
                  </a:lnTo>
                  <a:lnTo>
                    <a:pt x="23456" y="323697"/>
                  </a:lnTo>
                  <a:lnTo>
                    <a:pt x="24295" y="324434"/>
                  </a:lnTo>
                  <a:lnTo>
                    <a:pt x="25654" y="322516"/>
                  </a:lnTo>
                  <a:lnTo>
                    <a:pt x="28790" y="316788"/>
                  </a:lnTo>
                  <a:lnTo>
                    <a:pt x="32816" y="307187"/>
                  </a:lnTo>
                  <a:lnTo>
                    <a:pt x="33858" y="306984"/>
                  </a:lnTo>
                  <a:lnTo>
                    <a:pt x="34937" y="305523"/>
                  </a:lnTo>
                  <a:lnTo>
                    <a:pt x="36664" y="300520"/>
                  </a:lnTo>
                  <a:lnTo>
                    <a:pt x="37033" y="298196"/>
                  </a:lnTo>
                  <a:close/>
                </a:path>
                <a:path w="117475" h="444500">
                  <a:moveTo>
                    <a:pt x="40944" y="330352"/>
                  </a:moveTo>
                  <a:lnTo>
                    <a:pt x="40170" y="330149"/>
                  </a:lnTo>
                  <a:lnTo>
                    <a:pt x="38303" y="331419"/>
                  </a:lnTo>
                  <a:lnTo>
                    <a:pt x="36969" y="333717"/>
                  </a:lnTo>
                  <a:lnTo>
                    <a:pt x="36423" y="335673"/>
                  </a:lnTo>
                  <a:lnTo>
                    <a:pt x="36677" y="336715"/>
                  </a:lnTo>
                  <a:lnTo>
                    <a:pt x="39319" y="334721"/>
                  </a:lnTo>
                  <a:lnTo>
                    <a:pt x="40640" y="333311"/>
                  </a:lnTo>
                  <a:lnTo>
                    <a:pt x="40944" y="330352"/>
                  </a:lnTo>
                  <a:close/>
                </a:path>
                <a:path w="117475" h="444500">
                  <a:moveTo>
                    <a:pt x="40995" y="324510"/>
                  </a:moveTo>
                  <a:lnTo>
                    <a:pt x="40843" y="324294"/>
                  </a:lnTo>
                  <a:lnTo>
                    <a:pt x="40474" y="324294"/>
                  </a:lnTo>
                  <a:lnTo>
                    <a:pt x="40805" y="324624"/>
                  </a:lnTo>
                  <a:lnTo>
                    <a:pt x="40995" y="324510"/>
                  </a:lnTo>
                  <a:close/>
                </a:path>
                <a:path w="117475" h="444500">
                  <a:moveTo>
                    <a:pt x="41986" y="315937"/>
                  </a:moveTo>
                  <a:lnTo>
                    <a:pt x="41783" y="314960"/>
                  </a:lnTo>
                  <a:lnTo>
                    <a:pt x="39751" y="316560"/>
                  </a:lnTo>
                  <a:lnTo>
                    <a:pt x="37846" y="320294"/>
                  </a:lnTo>
                  <a:lnTo>
                    <a:pt x="35433" y="326085"/>
                  </a:lnTo>
                  <a:lnTo>
                    <a:pt x="34163" y="325056"/>
                  </a:lnTo>
                  <a:lnTo>
                    <a:pt x="33756" y="325094"/>
                  </a:lnTo>
                  <a:lnTo>
                    <a:pt x="37795" y="314045"/>
                  </a:lnTo>
                  <a:lnTo>
                    <a:pt x="39065" y="308762"/>
                  </a:lnTo>
                  <a:lnTo>
                    <a:pt x="40043" y="302285"/>
                  </a:lnTo>
                  <a:lnTo>
                    <a:pt x="39585" y="302031"/>
                  </a:lnTo>
                  <a:lnTo>
                    <a:pt x="35814" y="306819"/>
                  </a:lnTo>
                  <a:lnTo>
                    <a:pt x="33578" y="311124"/>
                  </a:lnTo>
                  <a:lnTo>
                    <a:pt x="27266" y="326593"/>
                  </a:lnTo>
                  <a:lnTo>
                    <a:pt x="23241" y="337972"/>
                  </a:lnTo>
                  <a:lnTo>
                    <a:pt x="22999" y="339852"/>
                  </a:lnTo>
                  <a:lnTo>
                    <a:pt x="21894" y="340067"/>
                  </a:lnTo>
                  <a:lnTo>
                    <a:pt x="20129" y="341960"/>
                  </a:lnTo>
                  <a:lnTo>
                    <a:pt x="21183" y="342798"/>
                  </a:lnTo>
                  <a:lnTo>
                    <a:pt x="22948" y="340639"/>
                  </a:lnTo>
                  <a:lnTo>
                    <a:pt x="23025" y="341363"/>
                  </a:lnTo>
                  <a:lnTo>
                    <a:pt x="23698" y="340995"/>
                  </a:lnTo>
                  <a:lnTo>
                    <a:pt x="26962" y="336613"/>
                  </a:lnTo>
                  <a:lnTo>
                    <a:pt x="27012" y="337591"/>
                  </a:lnTo>
                  <a:lnTo>
                    <a:pt x="27647" y="337388"/>
                  </a:lnTo>
                  <a:lnTo>
                    <a:pt x="33147" y="332016"/>
                  </a:lnTo>
                  <a:lnTo>
                    <a:pt x="31750" y="336918"/>
                  </a:lnTo>
                  <a:lnTo>
                    <a:pt x="31572" y="336499"/>
                  </a:lnTo>
                  <a:lnTo>
                    <a:pt x="31026" y="336892"/>
                  </a:lnTo>
                  <a:lnTo>
                    <a:pt x="29083" y="340448"/>
                  </a:lnTo>
                  <a:lnTo>
                    <a:pt x="22580" y="355257"/>
                  </a:lnTo>
                  <a:lnTo>
                    <a:pt x="20701" y="361149"/>
                  </a:lnTo>
                  <a:lnTo>
                    <a:pt x="21590" y="363194"/>
                  </a:lnTo>
                  <a:lnTo>
                    <a:pt x="26479" y="353263"/>
                  </a:lnTo>
                  <a:lnTo>
                    <a:pt x="31115" y="341388"/>
                  </a:lnTo>
                  <a:lnTo>
                    <a:pt x="31965" y="343090"/>
                  </a:lnTo>
                  <a:lnTo>
                    <a:pt x="33108" y="342315"/>
                  </a:lnTo>
                  <a:lnTo>
                    <a:pt x="36156" y="335953"/>
                  </a:lnTo>
                  <a:lnTo>
                    <a:pt x="39789" y="325691"/>
                  </a:lnTo>
                  <a:lnTo>
                    <a:pt x="41986" y="315937"/>
                  </a:lnTo>
                  <a:close/>
                </a:path>
                <a:path w="117475" h="444500">
                  <a:moveTo>
                    <a:pt x="45224" y="316687"/>
                  </a:moveTo>
                  <a:lnTo>
                    <a:pt x="43942" y="316738"/>
                  </a:lnTo>
                  <a:lnTo>
                    <a:pt x="42392" y="318833"/>
                  </a:lnTo>
                  <a:lnTo>
                    <a:pt x="43688" y="318770"/>
                  </a:lnTo>
                  <a:lnTo>
                    <a:pt x="45224" y="316687"/>
                  </a:lnTo>
                  <a:close/>
                </a:path>
                <a:path w="117475" h="444500">
                  <a:moveTo>
                    <a:pt x="45821" y="348869"/>
                  </a:moveTo>
                  <a:lnTo>
                    <a:pt x="44958" y="349440"/>
                  </a:lnTo>
                  <a:lnTo>
                    <a:pt x="45593" y="349084"/>
                  </a:lnTo>
                  <a:lnTo>
                    <a:pt x="45821" y="348869"/>
                  </a:lnTo>
                  <a:close/>
                </a:path>
                <a:path w="117475" h="444500">
                  <a:moveTo>
                    <a:pt x="50723" y="277164"/>
                  </a:moveTo>
                  <a:lnTo>
                    <a:pt x="43053" y="285673"/>
                  </a:lnTo>
                  <a:lnTo>
                    <a:pt x="41325" y="289445"/>
                  </a:lnTo>
                  <a:lnTo>
                    <a:pt x="37846" y="300215"/>
                  </a:lnTo>
                  <a:lnTo>
                    <a:pt x="39065" y="301142"/>
                  </a:lnTo>
                  <a:lnTo>
                    <a:pt x="43180" y="294259"/>
                  </a:lnTo>
                  <a:lnTo>
                    <a:pt x="47917" y="285394"/>
                  </a:lnTo>
                  <a:lnTo>
                    <a:pt x="50723" y="277164"/>
                  </a:lnTo>
                  <a:close/>
                </a:path>
                <a:path w="117475" h="444500">
                  <a:moveTo>
                    <a:pt x="55245" y="290080"/>
                  </a:moveTo>
                  <a:lnTo>
                    <a:pt x="53759" y="291731"/>
                  </a:lnTo>
                  <a:lnTo>
                    <a:pt x="53098" y="292074"/>
                  </a:lnTo>
                  <a:lnTo>
                    <a:pt x="51257" y="293928"/>
                  </a:lnTo>
                  <a:lnTo>
                    <a:pt x="52374" y="290804"/>
                  </a:lnTo>
                  <a:lnTo>
                    <a:pt x="52451" y="290055"/>
                  </a:lnTo>
                  <a:lnTo>
                    <a:pt x="53047" y="288429"/>
                  </a:lnTo>
                  <a:lnTo>
                    <a:pt x="53060" y="287705"/>
                  </a:lnTo>
                  <a:lnTo>
                    <a:pt x="52273" y="288925"/>
                  </a:lnTo>
                  <a:lnTo>
                    <a:pt x="52006" y="288874"/>
                  </a:lnTo>
                  <a:lnTo>
                    <a:pt x="50469" y="291033"/>
                  </a:lnTo>
                  <a:lnTo>
                    <a:pt x="50634" y="288836"/>
                  </a:lnTo>
                  <a:lnTo>
                    <a:pt x="49834" y="288785"/>
                  </a:lnTo>
                  <a:lnTo>
                    <a:pt x="48590" y="290080"/>
                  </a:lnTo>
                  <a:lnTo>
                    <a:pt x="46228" y="295452"/>
                  </a:lnTo>
                  <a:lnTo>
                    <a:pt x="44996" y="299605"/>
                  </a:lnTo>
                  <a:lnTo>
                    <a:pt x="44996" y="300507"/>
                  </a:lnTo>
                  <a:lnTo>
                    <a:pt x="45415" y="300583"/>
                  </a:lnTo>
                  <a:lnTo>
                    <a:pt x="39801" y="312318"/>
                  </a:lnTo>
                  <a:lnTo>
                    <a:pt x="39674" y="315480"/>
                  </a:lnTo>
                  <a:lnTo>
                    <a:pt x="43446" y="309892"/>
                  </a:lnTo>
                  <a:lnTo>
                    <a:pt x="46647" y="303936"/>
                  </a:lnTo>
                  <a:lnTo>
                    <a:pt x="47155" y="304774"/>
                  </a:lnTo>
                  <a:lnTo>
                    <a:pt x="47879" y="304457"/>
                  </a:lnTo>
                  <a:lnTo>
                    <a:pt x="48844" y="303098"/>
                  </a:lnTo>
                  <a:lnTo>
                    <a:pt x="49949" y="299885"/>
                  </a:lnTo>
                  <a:lnTo>
                    <a:pt x="51777" y="297637"/>
                  </a:lnTo>
                  <a:lnTo>
                    <a:pt x="53517" y="294728"/>
                  </a:lnTo>
                  <a:lnTo>
                    <a:pt x="55245" y="290080"/>
                  </a:lnTo>
                  <a:close/>
                </a:path>
                <a:path w="117475" h="444500">
                  <a:moveTo>
                    <a:pt x="55638" y="229285"/>
                  </a:moveTo>
                  <a:lnTo>
                    <a:pt x="54495" y="230073"/>
                  </a:lnTo>
                  <a:lnTo>
                    <a:pt x="53797" y="230339"/>
                  </a:lnTo>
                  <a:lnTo>
                    <a:pt x="53251" y="230225"/>
                  </a:lnTo>
                  <a:lnTo>
                    <a:pt x="52514" y="230390"/>
                  </a:lnTo>
                  <a:lnTo>
                    <a:pt x="50990" y="233629"/>
                  </a:lnTo>
                  <a:lnTo>
                    <a:pt x="50685" y="235077"/>
                  </a:lnTo>
                  <a:lnTo>
                    <a:pt x="50139" y="236778"/>
                  </a:lnTo>
                  <a:lnTo>
                    <a:pt x="52006" y="236169"/>
                  </a:lnTo>
                  <a:lnTo>
                    <a:pt x="54533" y="232244"/>
                  </a:lnTo>
                  <a:lnTo>
                    <a:pt x="55638" y="229285"/>
                  </a:lnTo>
                  <a:close/>
                </a:path>
                <a:path w="117475" h="444500">
                  <a:moveTo>
                    <a:pt x="59055" y="276872"/>
                  </a:moveTo>
                  <a:lnTo>
                    <a:pt x="57835" y="276199"/>
                  </a:lnTo>
                  <a:lnTo>
                    <a:pt x="56451" y="276707"/>
                  </a:lnTo>
                  <a:lnTo>
                    <a:pt x="56261" y="278549"/>
                  </a:lnTo>
                  <a:lnTo>
                    <a:pt x="57886" y="278180"/>
                  </a:lnTo>
                  <a:lnTo>
                    <a:pt x="58737" y="277380"/>
                  </a:lnTo>
                  <a:lnTo>
                    <a:pt x="59055" y="276872"/>
                  </a:lnTo>
                  <a:close/>
                </a:path>
                <a:path w="117475" h="444500">
                  <a:moveTo>
                    <a:pt x="59093" y="265366"/>
                  </a:moveTo>
                  <a:lnTo>
                    <a:pt x="58483" y="263334"/>
                  </a:lnTo>
                  <a:lnTo>
                    <a:pt x="57124" y="263359"/>
                  </a:lnTo>
                  <a:lnTo>
                    <a:pt x="56578" y="263906"/>
                  </a:lnTo>
                  <a:lnTo>
                    <a:pt x="53987" y="269900"/>
                  </a:lnTo>
                  <a:lnTo>
                    <a:pt x="52197" y="273177"/>
                  </a:lnTo>
                  <a:lnTo>
                    <a:pt x="53479" y="275450"/>
                  </a:lnTo>
                  <a:lnTo>
                    <a:pt x="55918" y="272580"/>
                  </a:lnTo>
                  <a:lnTo>
                    <a:pt x="59093" y="265366"/>
                  </a:lnTo>
                  <a:close/>
                </a:path>
                <a:path w="117475" h="444500">
                  <a:moveTo>
                    <a:pt x="59131" y="248119"/>
                  </a:moveTo>
                  <a:lnTo>
                    <a:pt x="58483" y="246176"/>
                  </a:lnTo>
                  <a:lnTo>
                    <a:pt x="57950" y="245554"/>
                  </a:lnTo>
                  <a:lnTo>
                    <a:pt x="55765" y="248437"/>
                  </a:lnTo>
                  <a:lnTo>
                    <a:pt x="53797" y="254889"/>
                  </a:lnTo>
                  <a:lnTo>
                    <a:pt x="54241" y="256133"/>
                  </a:lnTo>
                  <a:lnTo>
                    <a:pt x="54864" y="256717"/>
                  </a:lnTo>
                  <a:lnTo>
                    <a:pt x="52362" y="263588"/>
                  </a:lnTo>
                  <a:lnTo>
                    <a:pt x="49669" y="272224"/>
                  </a:lnTo>
                  <a:lnTo>
                    <a:pt x="49212" y="275818"/>
                  </a:lnTo>
                  <a:lnTo>
                    <a:pt x="48133" y="278599"/>
                  </a:lnTo>
                  <a:lnTo>
                    <a:pt x="50038" y="277342"/>
                  </a:lnTo>
                  <a:lnTo>
                    <a:pt x="50228" y="277101"/>
                  </a:lnTo>
                  <a:lnTo>
                    <a:pt x="51447" y="273824"/>
                  </a:lnTo>
                  <a:lnTo>
                    <a:pt x="50114" y="274980"/>
                  </a:lnTo>
                  <a:lnTo>
                    <a:pt x="53479" y="267462"/>
                  </a:lnTo>
                  <a:lnTo>
                    <a:pt x="55841" y="261213"/>
                  </a:lnTo>
                  <a:lnTo>
                    <a:pt x="58305" y="253580"/>
                  </a:lnTo>
                  <a:lnTo>
                    <a:pt x="58597" y="250913"/>
                  </a:lnTo>
                  <a:lnTo>
                    <a:pt x="59131" y="249301"/>
                  </a:lnTo>
                  <a:lnTo>
                    <a:pt x="59131" y="248119"/>
                  </a:lnTo>
                  <a:close/>
                </a:path>
                <a:path w="117475" h="444500">
                  <a:moveTo>
                    <a:pt x="68745" y="229679"/>
                  </a:moveTo>
                  <a:lnTo>
                    <a:pt x="67348" y="229679"/>
                  </a:lnTo>
                  <a:lnTo>
                    <a:pt x="65989" y="231063"/>
                  </a:lnTo>
                  <a:lnTo>
                    <a:pt x="66230" y="232371"/>
                  </a:lnTo>
                  <a:lnTo>
                    <a:pt x="67818" y="231444"/>
                  </a:lnTo>
                  <a:lnTo>
                    <a:pt x="68745" y="229679"/>
                  </a:lnTo>
                  <a:close/>
                </a:path>
                <a:path w="117475" h="444500">
                  <a:moveTo>
                    <a:pt x="69608" y="254977"/>
                  </a:moveTo>
                  <a:lnTo>
                    <a:pt x="64058" y="257263"/>
                  </a:lnTo>
                  <a:lnTo>
                    <a:pt x="62865" y="259753"/>
                  </a:lnTo>
                  <a:lnTo>
                    <a:pt x="62357" y="261429"/>
                  </a:lnTo>
                  <a:lnTo>
                    <a:pt x="62331" y="260007"/>
                  </a:lnTo>
                  <a:lnTo>
                    <a:pt x="61849" y="258724"/>
                  </a:lnTo>
                  <a:lnTo>
                    <a:pt x="60236" y="259410"/>
                  </a:lnTo>
                  <a:lnTo>
                    <a:pt x="59474" y="261721"/>
                  </a:lnTo>
                  <a:lnTo>
                    <a:pt x="59512" y="264337"/>
                  </a:lnTo>
                  <a:lnTo>
                    <a:pt x="59867" y="265252"/>
                  </a:lnTo>
                  <a:lnTo>
                    <a:pt x="60896" y="265061"/>
                  </a:lnTo>
                  <a:lnTo>
                    <a:pt x="62141" y="262140"/>
                  </a:lnTo>
                  <a:lnTo>
                    <a:pt x="61087" y="265696"/>
                  </a:lnTo>
                  <a:lnTo>
                    <a:pt x="62064" y="267233"/>
                  </a:lnTo>
                  <a:lnTo>
                    <a:pt x="64820" y="264985"/>
                  </a:lnTo>
                  <a:lnTo>
                    <a:pt x="65913" y="263436"/>
                  </a:lnTo>
                  <a:lnTo>
                    <a:pt x="67056" y="261213"/>
                  </a:lnTo>
                  <a:lnTo>
                    <a:pt x="66967" y="261531"/>
                  </a:lnTo>
                  <a:lnTo>
                    <a:pt x="67564" y="261112"/>
                  </a:lnTo>
                  <a:lnTo>
                    <a:pt x="67818" y="259486"/>
                  </a:lnTo>
                  <a:lnTo>
                    <a:pt x="69608" y="254977"/>
                  </a:lnTo>
                  <a:close/>
                </a:path>
                <a:path w="117475" h="444500">
                  <a:moveTo>
                    <a:pt x="73202" y="240538"/>
                  </a:moveTo>
                  <a:lnTo>
                    <a:pt x="72644" y="237744"/>
                  </a:lnTo>
                  <a:lnTo>
                    <a:pt x="72009" y="237769"/>
                  </a:lnTo>
                  <a:lnTo>
                    <a:pt x="71056" y="239141"/>
                  </a:lnTo>
                  <a:lnTo>
                    <a:pt x="71183" y="237350"/>
                  </a:lnTo>
                  <a:lnTo>
                    <a:pt x="69430" y="237871"/>
                  </a:lnTo>
                  <a:lnTo>
                    <a:pt x="67449" y="241503"/>
                  </a:lnTo>
                  <a:lnTo>
                    <a:pt x="67233" y="244894"/>
                  </a:lnTo>
                  <a:lnTo>
                    <a:pt x="67818" y="244906"/>
                  </a:lnTo>
                  <a:lnTo>
                    <a:pt x="68541" y="244271"/>
                  </a:lnTo>
                  <a:lnTo>
                    <a:pt x="68491" y="245884"/>
                  </a:lnTo>
                  <a:lnTo>
                    <a:pt x="68897" y="247662"/>
                  </a:lnTo>
                  <a:lnTo>
                    <a:pt x="70662" y="246697"/>
                  </a:lnTo>
                  <a:lnTo>
                    <a:pt x="73126" y="242100"/>
                  </a:lnTo>
                  <a:lnTo>
                    <a:pt x="73202" y="240538"/>
                  </a:lnTo>
                  <a:close/>
                </a:path>
                <a:path w="117475" h="444500">
                  <a:moveTo>
                    <a:pt x="75755" y="215049"/>
                  </a:moveTo>
                  <a:lnTo>
                    <a:pt x="75692" y="208991"/>
                  </a:lnTo>
                  <a:lnTo>
                    <a:pt x="75031" y="208280"/>
                  </a:lnTo>
                  <a:lnTo>
                    <a:pt x="73583" y="208940"/>
                  </a:lnTo>
                  <a:lnTo>
                    <a:pt x="73126" y="209880"/>
                  </a:lnTo>
                  <a:lnTo>
                    <a:pt x="72491" y="214020"/>
                  </a:lnTo>
                  <a:lnTo>
                    <a:pt x="72339" y="216852"/>
                  </a:lnTo>
                  <a:lnTo>
                    <a:pt x="73317" y="218300"/>
                  </a:lnTo>
                  <a:lnTo>
                    <a:pt x="74599" y="217106"/>
                  </a:lnTo>
                  <a:lnTo>
                    <a:pt x="75755" y="215049"/>
                  </a:lnTo>
                  <a:close/>
                </a:path>
                <a:path w="117475" h="444500">
                  <a:moveTo>
                    <a:pt x="76136" y="73253"/>
                  </a:moveTo>
                  <a:lnTo>
                    <a:pt x="74739" y="72161"/>
                  </a:lnTo>
                  <a:lnTo>
                    <a:pt x="73609" y="72364"/>
                  </a:lnTo>
                  <a:lnTo>
                    <a:pt x="74079" y="73698"/>
                  </a:lnTo>
                  <a:lnTo>
                    <a:pt x="75476" y="74079"/>
                  </a:lnTo>
                  <a:lnTo>
                    <a:pt x="76136" y="73253"/>
                  </a:lnTo>
                  <a:close/>
                </a:path>
                <a:path w="117475" h="444500">
                  <a:moveTo>
                    <a:pt x="77812" y="49403"/>
                  </a:moveTo>
                  <a:lnTo>
                    <a:pt x="77508" y="46697"/>
                  </a:lnTo>
                  <a:lnTo>
                    <a:pt x="75704" y="43637"/>
                  </a:lnTo>
                  <a:lnTo>
                    <a:pt x="74803" y="47929"/>
                  </a:lnTo>
                  <a:lnTo>
                    <a:pt x="74307" y="56692"/>
                  </a:lnTo>
                  <a:lnTo>
                    <a:pt x="74345" y="61175"/>
                  </a:lnTo>
                  <a:lnTo>
                    <a:pt x="73444" y="68338"/>
                  </a:lnTo>
                  <a:lnTo>
                    <a:pt x="75158" y="70231"/>
                  </a:lnTo>
                  <a:lnTo>
                    <a:pt x="75730" y="68872"/>
                  </a:lnTo>
                  <a:lnTo>
                    <a:pt x="77355" y="60045"/>
                  </a:lnTo>
                  <a:lnTo>
                    <a:pt x="77812" y="49403"/>
                  </a:lnTo>
                  <a:close/>
                </a:path>
                <a:path w="117475" h="444500">
                  <a:moveTo>
                    <a:pt x="79679" y="231851"/>
                  </a:moveTo>
                  <a:lnTo>
                    <a:pt x="78486" y="230174"/>
                  </a:lnTo>
                  <a:lnTo>
                    <a:pt x="76454" y="231076"/>
                  </a:lnTo>
                  <a:lnTo>
                    <a:pt x="77546" y="233451"/>
                  </a:lnTo>
                  <a:lnTo>
                    <a:pt x="79679" y="231851"/>
                  </a:lnTo>
                  <a:close/>
                </a:path>
                <a:path w="117475" h="444500">
                  <a:moveTo>
                    <a:pt x="80175" y="211429"/>
                  </a:moveTo>
                  <a:lnTo>
                    <a:pt x="78714" y="211658"/>
                  </a:lnTo>
                  <a:lnTo>
                    <a:pt x="77393" y="213499"/>
                  </a:lnTo>
                  <a:lnTo>
                    <a:pt x="77673" y="215036"/>
                  </a:lnTo>
                  <a:lnTo>
                    <a:pt x="79286" y="213677"/>
                  </a:lnTo>
                  <a:lnTo>
                    <a:pt x="80175" y="211429"/>
                  </a:lnTo>
                  <a:close/>
                </a:path>
                <a:path w="117475" h="444500">
                  <a:moveTo>
                    <a:pt x="80264" y="108153"/>
                  </a:moveTo>
                  <a:lnTo>
                    <a:pt x="79082" y="106832"/>
                  </a:lnTo>
                  <a:lnTo>
                    <a:pt x="77635" y="108661"/>
                  </a:lnTo>
                  <a:lnTo>
                    <a:pt x="78282" y="109512"/>
                  </a:lnTo>
                  <a:lnTo>
                    <a:pt x="80264" y="108153"/>
                  </a:lnTo>
                  <a:close/>
                </a:path>
                <a:path w="117475" h="444500">
                  <a:moveTo>
                    <a:pt x="80556" y="79298"/>
                  </a:moveTo>
                  <a:lnTo>
                    <a:pt x="79222" y="77825"/>
                  </a:lnTo>
                  <a:lnTo>
                    <a:pt x="78041" y="78130"/>
                  </a:lnTo>
                  <a:lnTo>
                    <a:pt x="78320" y="80010"/>
                  </a:lnTo>
                  <a:lnTo>
                    <a:pt x="79730" y="80505"/>
                  </a:lnTo>
                  <a:lnTo>
                    <a:pt x="80556" y="79298"/>
                  </a:lnTo>
                  <a:close/>
                </a:path>
                <a:path w="117475" h="444500">
                  <a:moveTo>
                    <a:pt x="82003" y="120269"/>
                  </a:moveTo>
                  <a:lnTo>
                    <a:pt x="80225" y="120256"/>
                  </a:lnTo>
                  <a:lnTo>
                    <a:pt x="79184" y="120992"/>
                  </a:lnTo>
                  <a:lnTo>
                    <a:pt x="79819" y="121767"/>
                  </a:lnTo>
                  <a:lnTo>
                    <a:pt x="81318" y="121361"/>
                  </a:lnTo>
                  <a:lnTo>
                    <a:pt x="82003" y="120269"/>
                  </a:lnTo>
                  <a:close/>
                </a:path>
                <a:path w="117475" h="444500">
                  <a:moveTo>
                    <a:pt x="85166" y="45554"/>
                  </a:moveTo>
                  <a:lnTo>
                    <a:pt x="85013" y="45326"/>
                  </a:lnTo>
                  <a:lnTo>
                    <a:pt x="84582" y="44983"/>
                  </a:lnTo>
                  <a:lnTo>
                    <a:pt x="84924" y="45351"/>
                  </a:lnTo>
                  <a:lnTo>
                    <a:pt x="85166" y="45554"/>
                  </a:lnTo>
                  <a:close/>
                </a:path>
                <a:path w="117475" h="444500">
                  <a:moveTo>
                    <a:pt x="90093" y="1943"/>
                  </a:moveTo>
                  <a:lnTo>
                    <a:pt x="88277" y="2578"/>
                  </a:lnTo>
                  <a:lnTo>
                    <a:pt x="84582" y="4330"/>
                  </a:lnTo>
                  <a:lnTo>
                    <a:pt x="80746" y="32816"/>
                  </a:lnTo>
                  <a:lnTo>
                    <a:pt x="80403" y="45085"/>
                  </a:lnTo>
                  <a:lnTo>
                    <a:pt x="80492" y="44869"/>
                  </a:lnTo>
                  <a:lnTo>
                    <a:pt x="81064" y="46685"/>
                  </a:lnTo>
                  <a:lnTo>
                    <a:pt x="81915" y="46901"/>
                  </a:lnTo>
                  <a:lnTo>
                    <a:pt x="82181" y="46405"/>
                  </a:lnTo>
                  <a:lnTo>
                    <a:pt x="82232" y="46774"/>
                  </a:lnTo>
                  <a:lnTo>
                    <a:pt x="84620" y="29133"/>
                  </a:lnTo>
                  <a:lnTo>
                    <a:pt x="90093" y="1943"/>
                  </a:lnTo>
                  <a:close/>
                </a:path>
                <a:path w="117475" h="444500">
                  <a:moveTo>
                    <a:pt x="98679" y="0"/>
                  </a:moveTo>
                  <a:lnTo>
                    <a:pt x="94754" y="558"/>
                  </a:lnTo>
                  <a:lnTo>
                    <a:pt x="92621" y="8255"/>
                  </a:lnTo>
                  <a:lnTo>
                    <a:pt x="87718" y="35826"/>
                  </a:lnTo>
                  <a:lnTo>
                    <a:pt x="86804" y="50863"/>
                  </a:lnTo>
                  <a:lnTo>
                    <a:pt x="87414" y="52463"/>
                  </a:lnTo>
                  <a:lnTo>
                    <a:pt x="88519" y="52324"/>
                  </a:lnTo>
                  <a:lnTo>
                    <a:pt x="88900" y="50698"/>
                  </a:lnTo>
                  <a:lnTo>
                    <a:pt x="90246" y="39687"/>
                  </a:lnTo>
                  <a:lnTo>
                    <a:pt x="93383" y="20599"/>
                  </a:lnTo>
                  <a:lnTo>
                    <a:pt x="95897" y="9893"/>
                  </a:lnTo>
                  <a:lnTo>
                    <a:pt x="98679" y="0"/>
                  </a:lnTo>
                  <a:close/>
                </a:path>
                <a:path w="117475" h="444500">
                  <a:moveTo>
                    <a:pt x="110109" y="81927"/>
                  </a:moveTo>
                  <a:lnTo>
                    <a:pt x="83235" y="81927"/>
                  </a:lnTo>
                  <a:lnTo>
                    <a:pt x="84162" y="83210"/>
                  </a:lnTo>
                  <a:lnTo>
                    <a:pt x="84899" y="84467"/>
                  </a:lnTo>
                  <a:lnTo>
                    <a:pt x="85763" y="85750"/>
                  </a:lnTo>
                  <a:lnTo>
                    <a:pt x="85852" y="87007"/>
                  </a:lnTo>
                  <a:lnTo>
                    <a:pt x="85979" y="89560"/>
                  </a:lnTo>
                  <a:lnTo>
                    <a:pt x="86499" y="93357"/>
                  </a:lnTo>
                  <a:lnTo>
                    <a:pt x="86156" y="95910"/>
                  </a:lnTo>
                  <a:lnTo>
                    <a:pt x="85725" y="98450"/>
                  </a:lnTo>
                  <a:lnTo>
                    <a:pt x="85344" y="100977"/>
                  </a:lnTo>
                  <a:lnTo>
                    <a:pt x="85102" y="103517"/>
                  </a:lnTo>
                  <a:lnTo>
                    <a:pt x="84721" y="106057"/>
                  </a:lnTo>
                  <a:lnTo>
                    <a:pt x="84416" y="107327"/>
                  </a:lnTo>
                  <a:lnTo>
                    <a:pt x="82003" y="128917"/>
                  </a:lnTo>
                  <a:lnTo>
                    <a:pt x="81457" y="135267"/>
                  </a:lnTo>
                  <a:lnTo>
                    <a:pt x="81343" y="136550"/>
                  </a:lnTo>
                  <a:lnTo>
                    <a:pt x="80683" y="135267"/>
                  </a:lnTo>
                  <a:lnTo>
                    <a:pt x="80213" y="135267"/>
                  </a:lnTo>
                  <a:lnTo>
                    <a:pt x="79717" y="136550"/>
                  </a:lnTo>
                  <a:lnTo>
                    <a:pt x="79679" y="141617"/>
                  </a:lnTo>
                  <a:lnTo>
                    <a:pt x="80175" y="142900"/>
                  </a:lnTo>
                  <a:lnTo>
                    <a:pt x="80784" y="142900"/>
                  </a:lnTo>
                  <a:lnTo>
                    <a:pt x="80581" y="145427"/>
                  </a:lnTo>
                  <a:lnTo>
                    <a:pt x="80441" y="147967"/>
                  </a:lnTo>
                  <a:lnTo>
                    <a:pt x="80276" y="149250"/>
                  </a:lnTo>
                  <a:lnTo>
                    <a:pt x="79984" y="153060"/>
                  </a:lnTo>
                  <a:lnTo>
                    <a:pt x="79756" y="155600"/>
                  </a:lnTo>
                  <a:lnTo>
                    <a:pt x="79590" y="158140"/>
                  </a:lnTo>
                  <a:lnTo>
                    <a:pt x="79425" y="159410"/>
                  </a:lnTo>
                  <a:lnTo>
                    <a:pt x="79222" y="163207"/>
                  </a:lnTo>
                  <a:lnTo>
                    <a:pt x="78486" y="170840"/>
                  </a:lnTo>
                  <a:lnTo>
                    <a:pt x="78371" y="172110"/>
                  </a:lnTo>
                  <a:lnTo>
                    <a:pt x="78168" y="178460"/>
                  </a:lnTo>
                  <a:lnTo>
                    <a:pt x="78054" y="181000"/>
                  </a:lnTo>
                  <a:lnTo>
                    <a:pt x="77952" y="183540"/>
                  </a:lnTo>
                  <a:lnTo>
                    <a:pt x="77889" y="184810"/>
                  </a:lnTo>
                  <a:lnTo>
                    <a:pt x="77774" y="187350"/>
                  </a:lnTo>
                  <a:lnTo>
                    <a:pt x="77660" y="189890"/>
                  </a:lnTo>
                  <a:lnTo>
                    <a:pt x="77546" y="192417"/>
                  </a:lnTo>
                  <a:lnTo>
                    <a:pt x="77508" y="202590"/>
                  </a:lnTo>
                  <a:lnTo>
                    <a:pt x="77825" y="205117"/>
                  </a:lnTo>
                  <a:lnTo>
                    <a:pt x="79476" y="203860"/>
                  </a:lnTo>
                  <a:lnTo>
                    <a:pt x="80594" y="200050"/>
                  </a:lnTo>
                  <a:lnTo>
                    <a:pt x="81026" y="198767"/>
                  </a:lnTo>
                  <a:lnTo>
                    <a:pt x="81280" y="194957"/>
                  </a:lnTo>
                  <a:lnTo>
                    <a:pt x="81318" y="193700"/>
                  </a:lnTo>
                  <a:lnTo>
                    <a:pt x="81661" y="194957"/>
                  </a:lnTo>
                  <a:lnTo>
                    <a:pt x="81635" y="193700"/>
                  </a:lnTo>
                  <a:lnTo>
                    <a:pt x="81343" y="192417"/>
                  </a:lnTo>
                  <a:lnTo>
                    <a:pt x="81699" y="187350"/>
                  </a:lnTo>
                  <a:lnTo>
                    <a:pt x="81940" y="184810"/>
                  </a:lnTo>
                  <a:lnTo>
                    <a:pt x="82054" y="183540"/>
                  </a:lnTo>
                  <a:lnTo>
                    <a:pt x="82130" y="181000"/>
                  </a:lnTo>
                  <a:lnTo>
                    <a:pt x="82435" y="183540"/>
                  </a:lnTo>
                  <a:lnTo>
                    <a:pt x="82613" y="184810"/>
                  </a:lnTo>
                  <a:lnTo>
                    <a:pt x="82740" y="187350"/>
                  </a:lnTo>
                  <a:lnTo>
                    <a:pt x="82981" y="189890"/>
                  </a:lnTo>
                  <a:lnTo>
                    <a:pt x="82804" y="192417"/>
                  </a:lnTo>
                  <a:lnTo>
                    <a:pt x="82677" y="194957"/>
                  </a:lnTo>
                  <a:lnTo>
                    <a:pt x="82588" y="201307"/>
                  </a:lnTo>
                  <a:lnTo>
                    <a:pt x="81978" y="206400"/>
                  </a:lnTo>
                  <a:lnTo>
                    <a:pt x="81356" y="217817"/>
                  </a:lnTo>
                  <a:lnTo>
                    <a:pt x="80619" y="224167"/>
                  </a:lnTo>
                  <a:lnTo>
                    <a:pt x="80137" y="227990"/>
                  </a:lnTo>
                  <a:lnTo>
                    <a:pt x="79806" y="231800"/>
                  </a:lnTo>
                  <a:lnTo>
                    <a:pt x="79540" y="234340"/>
                  </a:lnTo>
                  <a:lnTo>
                    <a:pt x="79336" y="235610"/>
                  </a:lnTo>
                  <a:lnTo>
                    <a:pt x="78613" y="236867"/>
                  </a:lnTo>
                  <a:lnTo>
                    <a:pt x="78066" y="238150"/>
                  </a:lnTo>
                  <a:lnTo>
                    <a:pt x="77190" y="238150"/>
                  </a:lnTo>
                  <a:lnTo>
                    <a:pt x="76263" y="239407"/>
                  </a:lnTo>
                  <a:lnTo>
                    <a:pt x="74676" y="244500"/>
                  </a:lnTo>
                  <a:lnTo>
                    <a:pt x="75196" y="247040"/>
                  </a:lnTo>
                  <a:lnTo>
                    <a:pt x="77089" y="247040"/>
                  </a:lnTo>
                  <a:lnTo>
                    <a:pt x="77635" y="248310"/>
                  </a:lnTo>
                  <a:lnTo>
                    <a:pt x="76911" y="253390"/>
                  </a:lnTo>
                  <a:lnTo>
                    <a:pt x="76593" y="255930"/>
                  </a:lnTo>
                  <a:lnTo>
                    <a:pt x="75285" y="262280"/>
                  </a:lnTo>
                  <a:lnTo>
                    <a:pt x="73837" y="262280"/>
                  </a:lnTo>
                  <a:lnTo>
                    <a:pt x="72859" y="263550"/>
                  </a:lnTo>
                  <a:lnTo>
                    <a:pt x="72047" y="266090"/>
                  </a:lnTo>
                  <a:lnTo>
                    <a:pt x="71094" y="266090"/>
                  </a:lnTo>
                  <a:lnTo>
                    <a:pt x="71031" y="261010"/>
                  </a:lnTo>
                  <a:lnTo>
                    <a:pt x="70954" y="258470"/>
                  </a:lnTo>
                  <a:lnTo>
                    <a:pt x="70421" y="261010"/>
                  </a:lnTo>
                  <a:lnTo>
                    <a:pt x="69951" y="263550"/>
                  </a:lnTo>
                  <a:lnTo>
                    <a:pt x="69545" y="266090"/>
                  </a:lnTo>
                  <a:lnTo>
                    <a:pt x="68199" y="266090"/>
                  </a:lnTo>
                  <a:lnTo>
                    <a:pt x="67246" y="267360"/>
                  </a:lnTo>
                  <a:lnTo>
                    <a:pt x="66294" y="269900"/>
                  </a:lnTo>
                  <a:lnTo>
                    <a:pt x="65925" y="271170"/>
                  </a:lnTo>
                  <a:lnTo>
                    <a:pt x="66509" y="272440"/>
                  </a:lnTo>
                  <a:lnTo>
                    <a:pt x="68707" y="272440"/>
                  </a:lnTo>
                  <a:lnTo>
                    <a:pt x="68110" y="274980"/>
                  </a:lnTo>
                  <a:lnTo>
                    <a:pt x="67614" y="278790"/>
                  </a:lnTo>
                  <a:lnTo>
                    <a:pt x="67183" y="281330"/>
                  </a:lnTo>
                  <a:lnTo>
                    <a:pt x="67017" y="282600"/>
                  </a:lnTo>
                  <a:lnTo>
                    <a:pt x="65201" y="282600"/>
                  </a:lnTo>
                  <a:lnTo>
                    <a:pt x="65328" y="286410"/>
                  </a:lnTo>
                  <a:lnTo>
                    <a:pt x="66649" y="286410"/>
                  </a:lnTo>
                  <a:lnTo>
                    <a:pt x="66611" y="288950"/>
                  </a:lnTo>
                  <a:lnTo>
                    <a:pt x="65659" y="290220"/>
                  </a:lnTo>
                  <a:lnTo>
                    <a:pt x="65481" y="291490"/>
                  </a:lnTo>
                  <a:lnTo>
                    <a:pt x="64135" y="291490"/>
                  </a:lnTo>
                  <a:lnTo>
                    <a:pt x="62826" y="292760"/>
                  </a:lnTo>
                  <a:lnTo>
                    <a:pt x="61264" y="294030"/>
                  </a:lnTo>
                  <a:lnTo>
                    <a:pt x="60744" y="294030"/>
                  </a:lnTo>
                  <a:lnTo>
                    <a:pt x="60871" y="292760"/>
                  </a:lnTo>
                  <a:lnTo>
                    <a:pt x="61633" y="291490"/>
                  </a:lnTo>
                  <a:lnTo>
                    <a:pt x="62458" y="290220"/>
                  </a:lnTo>
                  <a:lnTo>
                    <a:pt x="64477" y="285140"/>
                  </a:lnTo>
                  <a:lnTo>
                    <a:pt x="65151" y="281330"/>
                  </a:lnTo>
                  <a:lnTo>
                    <a:pt x="62484" y="281330"/>
                  </a:lnTo>
                  <a:lnTo>
                    <a:pt x="61125" y="283870"/>
                  </a:lnTo>
                  <a:lnTo>
                    <a:pt x="60325" y="285140"/>
                  </a:lnTo>
                  <a:lnTo>
                    <a:pt x="58775" y="288950"/>
                  </a:lnTo>
                  <a:lnTo>
                    <a:pt x="58293" y="292760"/>
                  </a:lnTo>
                  <a:lnTo>
                    <a:pt x="59385" y="294030"/>
                  </a:lnTo>
                  <a:lnTo>
                    <a:pt x="57150" y="297840"/>
                  </a:lnTo>
                  <a:lnTo>
                    <a:pt x="55156" y="302920"/>
                  </a:lnTo>
                  <a:lnTo>
                    <a:pt x="53301" y="308000"/>
                  </a:lnTo>
                  <a:lnTo>
                    <a:pt x="51346" y="313080"/>
                  </a:lnTo>
                  <a:lnTo>
                    <a:pt x="49237" y="318160"/>
                  </a:lnTo>
                  <a:lnTo>
                    <a:pt x="45339" y="323240"/>
                  </a:lnTo>
                  <a:lnTo>
                    <a:pt x="43561" y="327050"/>
                  </a:lnTo>
                  <a:lnTo>
                    <a:pt x="41706" y="329590"/>
                  </a:lnTo>
                  <a:lnTo>
                    <a:pt x="41160" y="334670"/>
                  </a:lnTo>
                  <a:lnTo>
                    <a:pt x="41059" y="335940"/>
                  </a:lnTo>
                  <a:lnTo>
                    <a:pt x="40957" y="337210"/>
                  </a:lnTo>
                  <a:lnTo>
                    <a:pt x="41846" y="335940"/>
                  </a:lnTo>
                  <a:lnTo>
                    <a:pt x="43014" y="334670"/>
                  </a:lnTo>
                  <a:lnTo>
                    <a:pt x="41275" y="339750"/>
                  </a:lnTo>
                  <a:lnTo>
                    <a:pt x="39370" y="344957"/>
                  </a:lnTo>
                  <a:lnTo>
                    <a:pt x="38481" y="348640"/>
                  </a:lnTo>
                  <a:lnTo>
                    <a:pt x="37211" y="352450"/>
                  </a:lnTo>
                  <a:lnTo>
                    <a:pt x="37630" y="353720"/>
                  </a:lnTo>
                  <a:lnTo>
                    <a:pt x="38950" y="351180"/>
                  </a:lnTo>
                  <a:lnTo>
                    <a:pt x="39382" y="351180"/>
                  </a:lnTo>
                  <a:lnTo>
                    <a:pt x="39039" y="352450"/>
                  </a:lnTo>
                  <a:lnTo>
                    <a:pt x="39852" y="352450"/>
                  </a:lnTo>
                  <a:lnTo>
                    <a:pt x="42037" y="351180"/>
                  </a:lnTo>
                  <a:lnTo>
                    <a:pt x="42608" y="349910"/>
                  </a:lnTo>
                  <a:lnTo>
                    <a:pt x="43192" y="348640"/>
                  </a:lnTo>
                  <a:lnTo>
                    <a:pt x="41351" y="349910"/>
                  </a:lnTo>
                  <a:lnTo>
                    <a:pt x="40271" y="349910"/>
                  </a:lnTo>
                  <a:lnTo>
                    <a:pt x="41567" y="346100"/>
                  </a:lnTo>
                  <a:lnTo>
                    <a:pt x="43561" y="346100"/>
                  </a:lnTo>
                  <a:lnTo>
                    <a:pt x="45212" y="344957"/>
                  </a:lnTo>
                  <a:lnTo>
                    <a:pt x="44704" y="346100"/>
                  </a:lnTo>
                  <a:lnTo>
                    <a:pt x="44157" y="348640"/>
                  </a:lnTo>
                  <a:lnTo>
                    <a:pt x="44919" y="348640"/>
                  </a:lnTo>
                  <a:lnTo>
                    <a:pt x="46024" y="346100"/>
                  </a:lnTo>
                  <a:lnTo>
                    <a:pt x="46951" y="344957"/>
                  </a:lnTo>
                  <a:lnTo>
                    <a:pt x="41668" y="360070"/>
                  </a:lnTo>
                  <a:lnTo>
                    <a:pt x="39179" y="365150"/>
                  </a:lnTo>
                  <a:lnTo>
                    <a:pt x="39687" y="365150"/>
                  </a:lnTo>
                  <a:lnTo>
                    <a:pt x="38900" y="366420"/>
                  </a:lnTo>
                  <a:lnTo>
                    <a:pt x="38011" y="368960"/>
                  </a:lnTo>
                  <a:lnTo>
                    <a:pt x="37185" y="371500"/>
                  </a:lnTo>
                  <a:lnTo>
                    <a:pt x="36550" y="374040"/>
                  </a:lnTo>
                  <a:lnTo>
                    <a:pt x="35775" y="376580"/>
                  </a:lnTo>
                  <a:lnTo>
                    <a:pt x="35255" y="379120"/>
                  </a:lnTo>
                  <a:lnTo>
                    <a:pt x="34925" y="381660"/>
                  </a:lnTo>
                  <a:lnTo>
                    <a:pt x="34378" y="384200"/>
                  </a:lnTo>
                  <a:lnTo>
                    <a:pt x="33413" y="385470"/>
                  </a:lnTo>
                  <a:lnTo>
                    <a:pt x="33286" y="384200"/>
                  </a:lnTo>
                  <a:lnTo>
                    <a:pt x="32423" y="384200"/>
                  </a:lnTo>
                  <a:lnTo>
                    <a:pt x="30492" y="388010"/>
                  </a:lnTo>
                  <a:lnTo>
                    <a:pt x="29146" y="390550"/>
                  </a:lnTo>
                  <a:lnTo>
                    <a:pt x="28079" y="393090"/>
                  </a:lnTo>
                  <a:lnTo>
                    <a:pt x="26974" y="396900"/>
                  </a:lnTo>
                  <a:lnTo>
                    <a:pt x="25615" y="399440"/>
                  </a:lnTo>
                  <a:lnTo>
                    <a:pt x="23837" y="405790"/>
                  </a:lnTo>
                  <a:lnTo>
                    <a:pt x="23164" y="408330"/>
                  </a:lnTo>
                  <a:lnTo>
                    <a:pt x="21501" y="410870"/>
                  </a:lnTo>
                  <a:lnTo>
                    <a:pt x="19723" y="413410"/>
                  </a:lnTo>
                  <a:lnTo>
                    <a:pt x="17907" y="413410"/>
                  </a:lnTo>
                  <a:lnTo>
                    <a:pt x="17030" y="412140"/>
                  </a:lnTo>
                  <a:lnTo>
                    <a:pt x="16002" y="414680"/>
                  </a:lnTo>
                  <a:lnTo>
                    <a:pt x="14986" y="417220"/>
                  </a:lnTo>
                  <a:lnTo>
                    <a:pt x="14147" y="418490"/>
                  </a:lnTo>
                  <a:lnTo>
                    <a:pt x="13246" y="421030"/>
                  </a:lnTo>
                  <a:lnTo>
                    <a:pt x="12954" y="421538"/>
                  </a:lnTo>
                  <a:lnTo>
                    <a:pt x="13030" y="437540"/>
                  </a:lnTo>
                  <a:lnTo>
                    <a:pt x="13449" y="439572"/>
                  </a:lnTo>
                  <a:lnTo>
                    <a:pt x="13550" y="440080"/>
                  </a:lnTo>
                  <a:lnTo>
                    <a:pt x="14452" y="442620"/>
                  </a:lnTo>
                  <a:lnTo>
                    <a:pt x="15938" y="443890"/>
                  </a:lnTo>
                  <a:lnTo>
                    <a:pt x="17272" y="443890"/>
                  </a:lnTo>
                  <a:lnTo>
                    <a:pt x="18592" y="442620"/>
                  </a:lnTo>
                  <a:lnTo>
                    <a:pt x="19177" y="441350"/>
                  </a:lnTo>
                  <a:lnTo>
                    <a:pt x="19062" y="439572"/>
                  </a:lnTo>
                  <a:lnTo>
                    <a:pt x="19011" y="438810"/>
                  </a:lnTo>
                  <a:lnTo>
                    <a:pt x="18923" y="437540"/>
                  </a:lnTo>
                  <a:lnTo>
                    <a:pt x="19850" y="436270"/>
                  </a:lnTo>
                  <a:lnTo>
                    <a:pt x="21844" y="436270"/>
                  </a:lnTo>
                  <a:lnTo>
                    <a:pt x="23431" y="435000"/>
                  </a:lnTo>
                  <a:lnTo>
                    <a:pt x="24168" y="435000"/>
                  </a:lnTo>
                  <a:lnTo>
                    <a:pt x="26085" y="433730"/>
                  </a:lnTo>
                  <a:lnTo>
                    <a:pt x="27851" y="432460"/>
                  </a:lnTo>
                  <a:lnTo>
                    <a:pt x="29121" y="432460"/>
                  </a:lnTo>
                  <a:lnTo>
                    <a:pt x="30911" y="431190"/>
                  </a:lnTo>
                  <a:lnTo>
                    <a:pt x="40500" y="413410"/>
                  </a:lnTo>
                  <a:lnTo>
                    <a:pt x="41186" y="412140"/>
                  </a:lnTo>
                  <a:lnTo>
                    <a:pt x="54063" y="385470"/>
                  </a:lnTo>
                  <a:lnTo>
                    <a:pt x="59575" y="374040"/>
                  </a:lnTo>
                  <a:lnTo>
                    <a:pt x="71793" y="344957"/>
                  </a:lnTo>
                  <a:lnTo>
                    <a:pt x="75780" y="334670"/>
                  </a:lnTo>
                  <a:lnTo>
                    <a:pt x="87071" y="294030"/>
                  </a:lnTo>
                  <a:lnTo>
                    <a:pt x="89192" y="286410"/>
                  </a:lnTo>
                  <a:lnTo>
                    <a:pt x="99187" y="225450"/>
                  </a:lnTo>
                  <a:lnTo>
                    <a:pt x="102793" y="181000"/>
                  </a:lnTo>
                  <a:lnTo>
                    <a:pt x="105740" y="136550"/>
                  </a:lnTo>
                  <a:lnTo>
                    <a:pt x="108432" y="98450"/>
                  </a:lnTo>
                  <a:lnTo>
                    <a:pt x="110109" y="81927"/>
                  </a:lnTo>
                  <a:close/>
                </a:path>
                <a:path w="117475" h="444500">
                  <a:moveTo>
                    <a:pt x="116713" y="36207"/>
                  </a:moveTo>
                  <a:lnTo>
                    <a:pt x="97066" y="36207"/>
                  </a:lnTo>
                  <a:lnTo>
                    <a:pt x="96977" y="43827"/>
                  </a:lnTo>
                  <a:lnTo>
                    <a:pt x="94615" y="51460"/>
                  </a:lnTo>
                  <a:lnTo>
                    <a:pt x="91287" y="64160"/>
                  </a:lnTo>
                  <a:lnTo>
                    <a:pt x="90424" y="70510"/>
                  </a:lnTo>
                  <a:lnTo>
                    <a:pt x="89293" y="76860"/>
                  </a:lnTo>
                  <a:lnTo>
                    <a:pt x="89128" y="71767"/>
                  </a:lnTo>
                  <a:lnTo>
                    <a:pt x="88366" y="69227"/>
                  </a:lnTo>
                  <a:lnTo>
                    <a:pt x="87668" y="70510"/>
                  </a:lnTo>
                  <a:lnTo>
                    <a:pt x="87249" y="70510"/>
                  </a:lnTo>
                  <a:lnTo>
                    <a:pt x="86804" y="71767"/>
                  </a:lnTo>
                  <a:lnTo>
                    <a:pt x="86499" y="73050"/>
                  </a:lnTo>
                  <a:lnTo>
                    <a:pt x="85788" y="78117"/>
                  </a:lnTo>
                  <a:lnTo>
                    <a:pt x="85636" y="80657"/>
                  </a:lnTo>
                  <a:lnTo>
                    <a:pt x="110236" y="80657"/>
                  </a:lnTo>
                  <a:lnTo>
                    <a:pt x="113118" y="60350"/>
                  </a:lnTo>
                  <a:lnTo>
                    <a:pt x="115163" y="47650"/>
                  </a:lnTo>
                  <a:lnTo>
                    <a:pt x="116713" y="36207"/>
                  </a:lnTo>
                  <a:close/>
                </a:path>
                <a:path w="117475" h="444500">
                  <a:moveTo>
                    <a:pt x="116878" y="34937"/>
                  </a:moveTo>
                  <a:lnTo>
                    <a:pt x="116662" y="20980"/>
                  </a:lnTo>
                  <a:lnTo>
                    <a:pt x="112953" y="9537"/>
                  </a:lnTo>
                  <a:lnTo>
                    <a:pt x="111925" y="10807"/>
                  </a:lnTo>
                  <a:lnTo>
                    <a:pt x="110617" y="12077"/>
                  </a:lnTo>
                  <a:lnTo>
                    <a:pt x="109232" y="14630"/>
                  </a:lnTo>
                  <a:lnTo>
                    <a:pt x="107784" y="17157"/>
                  </a:lnTo>
                  <a:lnTo>
                    <a:pt x="107746" y="15887"/>
                  </a:lnTo>
                  <a:lnTo>
                    <a:pt x="107264" y="17157"/>
                  </a:lnTo>
                  <a:lnTo>
                    <a:pt x="107035" y="17157"/>
                  </a:lnTo>
                  <a:lnTo>
                    <a:pt x="107061" y="18427"/>
                  </a:lnTo>
                  <a:lnTo>
                    <a:pt x="105219" y="20980"/>
                  </a:lnTo>
                  <a:lnTo>
                    <a:pt x="103936" y="23507"/>
                  </a:lnTo>
                  <a:lnTo>
                    <a:pt x="101384" y="29857"/>
                  </a:lnTo>
                  <a:lnTo>
                    <a:pt x="100584" y="32410"/>
                  </a:lnTo>
                  <a:lnTo>
                    <a:pt x="99733" y="33680"/>
                  </a:lnTo>
                  <a:lnTo>
                    <a:pt x="99352" y="34937"/>
                  </a:lnTo>
                  <a:lnTo>
                    <a:pt x="116878" y="34937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 descr=""/>
            <p:cNvSpPr/>
            <p:nvPr/>
          </p:nvSpPr>
          <p:spPr>
            <a:xfrm>
              <a:off x="8204055" y="6133246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0" y="0"/>
                  </a:moveTo>
                  <a:lnTo>
                    <a:pt x="284497" y="501"/>
                  </a:lnTo>
                  <a:lnTo>
                    <a:pt x="237540" y="7283"/>
                  </a:lnTo>
                  <a:lnTo>
                    <a:pt x="191564" y="19692"/>
                  </a:lnTo>
                  <a:lnTo>
                    <a:pt x="146563" y="37082"/>
                  </a:lnTo>
                  <a:lnTo>
                    <a:pt x="102530" y="58802"/>
                  </a:lnTo>
                  <a:lnTo>
                    <a:pt x="64805" y="82546"/>
                  </a:lnTo>
                  <a:lnTo>
                    <a:pt x="32185" y="112802"/>
                  </a:lnTo>
                  <a:lnTo>
                    <a:pt x="0" y="160567"/>
                  </a:lnTo>
                  <a:lnTo>
                    <a:pt x="2188" y="172138"/>
                  </a:lnTo>
                  <a:lnTo>
                    <a:pt x="9485" y="173770"/>
                  </a:lnTo>
                  <a:lnTo>
                    <a:pt x="17496" y="172857"/>
                  </a:lnTo>
                  <a:lnTo>
                    <a:pt x="25457" y="170604"/>
                  </a:lnTo>
                  <a:lnTo>
                    <a:pt x="48432" y="163216"/>
                  </a:lnTo>
                  <a:lnTo>
                    <a:pt x="63177" y="159439"/>
                  </a:lnTo>
                  <a:lnTo>
                    <a:pt x="78254" y="157646"/>
                  </a:lnTo>
                  <a:lnTo>
                    <a:pt x="95076" y="158600"/>
                  </a:lnTo>
                  <a:lnTo>
                    <a:pt x="115288" y="162552"/>
                  </a:lnTo>
                  <a:lnTo>
                    <a:pt x="135210" y="167845"/>
                  </a:lnTo>
                  <a:lnTo>
                    <a:pt x="155073" y="173405"/>
                  </a:lnTo>
                  <a:lnTo>
                    <a:pt x="175098" y="178158"/>
                  </a:lnTo>
                  <a:lnTo>
                    <a:pt x="186010" y="179993"/>
                  </a:lnTo>
                  <a:lnTo>
                    <a:pt x="197030" y="181296"/>
                  </a:lnTo>
                  <a:lnTo>
                    <a:pt x="219142" y="183034"/>
                  </a:lnTo>
                  <a:lnTo>
                    <a:pt x="269189" y="185727"/>
                  </a:lnTo>
                  <a:lnTo>
                    <a:pt x="319190" y="185678"/>
                  </a:lnTo>
                  <a:lnTo>
                    <a:pt x="368734" y="181011"/>
                  </a:lnTo>
                  <a:lnTo>
                    <a:pt x="417402" y="169852"/>
                  </a:lnTo>
                  <a:lnTo>
                    <a:pt x="480614" y="147054"/>
                  </a:lnTo>
                  <a:lnTo>
                    <a:pt x="543932" y="121897"/>
                  </a:lnTo>
                  <a:lnTo>
                    <a:pt x="543233" y="118441"/>
                  </a:lnTo>
                  <a:lnTo>
                    <a:pt x="543144" y="116728"/>
                  </a:lnTo>
                  <a:lnTo>
                    <a:pt x="565739" y="82737"/>
                  </a:lnTo>
                  <a:lnTo>
                    <a:pt x="585511" y="74499"/>
                  </a:lnTo>
                  <a:lnTo>
                    <a:pt x="588471" y="73002"/>
                  </a:lnTo>
                  <a:lnTo>
                    <a:pt x="538587" y="60528"/>
                  </a:lnTo>
                  <a:lnTo>
                    <a:pt x="492817" y="43536"/>
                  </a:lnTo>
                  <a:lnTo>
                    <a:pt x="478370" y="36948"/>
                  </a:lnTo>
                  <a:lnTo>
                    <a:pt x="463795" y="30684"/>
                  </a:lnTo>
                  <a:lnTo>
                    <a:pt x="443640" y="23176"/>
                  </a:lnTo>
                  <a:lnTo>
                    <a:pt x="423136" y="16689"/>
                  </a:lnTo>
                  <a:lnTo>
                    <a:pt x="402355" y="11135"/>
                  </a:lnTo>
                  <a:lnTo>
                    <a:pt x="381372" y="6427"/>
                  </a:lnTo>
                  <a:lnTo>
                    <a:pt x="33244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 descr=""/>
            <p:cNvSpPr/>
            <p:nvPr/>
          </p:nvSpPr>
          <p:spPr>
            <a:xfrm>
              <a:off x="8210982" y="6138824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60">
                  <a:moveTo>
                    <a:pt x="572173" y="71501"/>
                  </a:moveTo>
                  <a:lnTo>
                    <a:pt x="559396" y="68097"/>
                  </a:lnTo>
                  <a:lnTo>
                    <a:pt x="546684" y="64350"/>
                  </a:lnTo>
                  <a:lnTo>
                    <a:pt x="508736" y="51396"/>
                  </a:lnTo>
                  <a:lnTo>
                    <a:pt x="465455" y="34963"/>
                  </a:lnTo>
                  <a:lnTo>
                    <a:pt x="446887" y="28257"/>
                  </a:lnTo>
                  <a:lnTo>
                    <a:pt x="405676" y="15087"/>
                  </a:lnTo>
                  <a:lnTo>
                    <a:pt x="360184" y="4622"/>
                  </a:lnTo>
                  <a:lnTo>
                    <a:pt x="337070" y="1358"/>
                  </a:lnTo>
                  <a:lnTo>
                    <a:pt x="282676" y="0"/>
                  </a:lnTo>
                  <a:lnTo>
                    <a:pt x="228866" y="6985"/>
                  </a:lnTo>
                  <a:lnTo>
                    <a:pt x="176352" y="21386"/>
                  </a:lnTo>
                  <a:lnTo>
                    <a:pt x="125869" y="42316"/>
                  </a:lnTo>
                  <a:lnTo>
                    <a:pt x="78105" y="68821"/>
                  </a:lnTo>
                  <a:lnTo>
                    <a:pt x="47142" y="91186"/>
                  </a:lnTo>
                  <a:lnTo>
                    <a:pt x="18859" y="124129"/>
                  </a:lnTo>
                  <a:lnTo>
                    <a:pt x="0" y="160858"/>
                  </a:lnTo>
                  <a:lnTo>
                    <a:pt x="9321" y="163893"/>
                  </a:lnTo>
                  <a:lnTo>
                    <a:pt x="21488" y="160350"/>
                  </a:lnTo>
                  <a:lnTo>
                    <a:pt x="44754" y="151765"/>
                  </a:lnTo>
                  <a:lnTo>
                    <a:pt x="56908" y="148488"/>
                  </a:lnTo>
                  <a:lnTo>
                    <a:pt x="71920" y="146989"/>
                  </a:lnTo>
                  <a:lnTo>
                    <a:pt x="87972" y="147599"/>
                  </a:lnTo>
                  <a:lnTo>
                    <a:pt x="103911" y="149796"/>
                  </a:lnTo>
                  <a:lnTo>
                    <a:pt x="118567" y="153047"/>
                  </a:lnTo>
                  <a:lnTo>
                    <a:pt x="149098" y="160807"/>
                  </a:lnTo>
                  <a:lnTo>
                    <a:pt x="179425" y="167525"/>
                  </a:lnTo>
                  <a:lnTo>
                    <a:pt x="210032" y="172491"/>
                  </a:lnTo>
                  <a:lnTo>
                    <a:pt x="241376" y="174942"/>
                  </a:lnTo>
                  <a:lnTo>
                    <a:pt x="277317" y="175221"/>
                  </a:lnTo>
                  <a:lnTo>
                    <a:pt x="313131" y="173634"/>
                  </a:lnTo>
                  <a:lnTo>
                    <a:pt x="348805" y="169926"/>
                  </a:lnTo>
                  <a:lnTo>
                    <a:pt x="384263" y="163779"/>
                  </a:lnTo>
                  <a:lnTo>
                    <a:pt x="423075" y="153631"/>
                  </a:lnTo>
                  <a:lnTo>
                    <a:pt x="442506" y="146989"/>
                  </a:lnTo>
                  <a:lnTo>
                    <a:pt x="461124" y="140627"/>
                  </a:lnTo>
                  <a:lnTo>
                    <a:pt x="535787" y="111328"/>
                  </a:lnTo>
                  <a:lnTo>
                    <a:pt x="536232" y="111150"/>
                  </a:lnTo>
                  <a:lnTo>
                    <a:pt x="536511" y="104597"/>
                  </a:lnTo>
                  <a:lnTo>
                    <a:pt x="538327" y="98031"/>
                  </a:lnTo>
                  <a:lnTo>
                    <a:pt x="541858" y="91503"/>
                  </a:lnTo>
                  <a:lnTo>
                    <a:pt x="547204" y="85077"/>
                  </a:lnTo>
                  <a:lnTo>
                    <a:pt x="550900" y="82080"/>
                  </a:lnTo>
                  <a:lnTo>
                    <a:pt x="552526" y="80759"/>
                  </a:lnTo>
                  <a:lnTo>
                    <a:pt x="430542" y="80759"/>
                  </a:lnTo>
                  <a:lnTo>
                    <a:pt x="445223" y="81851"/>
                  </a:lnTo>
                  <a:lnTo>
                    <a:pt x="439420" y="81826"/>
                  </a:lnTo>
                  <a:lnTo>
                    <a:pt x="389559" y="80606"/>
                  </a:lnTo>
                  <a:lnTo>
                    <a:pt x="354228" y="80213"/>
                  </a:lnTo>
                  <a:lnTo>
                    <a:pt x="341795" y="80162"/>
                  </a:lnTo>
                  <a:lnTo>
                    <a:pt x="326313" y="80213"/>
                  </a:lnTo>
                  <a:lnTo>
                    <a:pt x="322275" y="80213"/>
                  </a:lnTo>
                  <a:lnTo>
                    <a:pt x="282244" y="81267"/>
                  </a:lnTo>
                  <a:lnTo>
                    <a:pt x="242341" y="85598"/>
                  </a:lnTo>
                  <a:lnTo>
                    <a:pt x="202628" y="91821"/>
                  </a:lnTo>
                  <a:lnTo>
                    <a:pt x="157226" y="103124"/>
                  </a:lnTo>
                  <a:lnTo>
                    <a:pt x="132219" y="111328"/>
                  </a:lnTo>
                  <a:lnTo>
                    <a:pt x="131978" y="110744"/>
                  </a:lnTo>
                  <a:lnTo>
                    <a:pt x="204470" y="87934"/>
                  </a:lnTo>
                  <a:lnTo>
                    <a:pt x="242735" y="81381"/>
                  </a:lnTo>
                  <a:lnTo>
                    <a:pt x="281393" y="77749"/>
                  </a:lnTo>
                  <a:lnTo>
                    <a:pt x="319493" y="76047"/>
                  </a:lnTo>
                  <a:lnTo>
                    <a:pt x="365239" y="75984"/>
                  </a:lnTo>
                  <a:lnTo>
                    <a:pt x="365239" y="76555"/>
                  </a:lnTo>
                  <a:lnTo>
                    <a:pt x="389216" y="76555"/>
                  </a:lnTo>
                  <a:lnTo>
                    <a:pt x="389216" y="77825"/>
                  </a:lnTo>
                  <a:lnTo>
                    <a:pt x="411518" y="77825"/>
                  </a:lnTo>
                  <a:lnTo>
                    <a:pt x="411518" y="80365"/>
                  </a:lnTo>
                  <a:lnTo>
                    <a:pt x="555434" y="80365"/>
                  </a:lnTo>
                  <a:lnTo>
                    <a:pt x="555434" y="77825"/>
                  </a:lnTo>
                  <a:lnTo>
                    <a:pt x="558761" y="77825"/>
                  </a:lnTo>
                  <a:lnTo>
                    <a:pt x="558761" y="76555"/>
                  </a:lnTo>
                  <a:lnTo>
                    <a:pt x="561606" y="76555"/>
                  </a:lnTo>
                  <a:lnTo>
                    <a:pt x="561606" y="75704"/>
                  </a:lnTo>
                  <a:lnTo>
                    <a:pt x="562127" y="75692"/>
                  </a:lnTo>
                  <a:lnTo>
                    <a:pt x="572173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 descr=""/>
            <p:cNvSpPr/>
            <p:nvPr/>
          </p:nvSpPr>
          <p:spPr>
            <a:xfrm>
              <a:off x="8253857" y="6138925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72" y="89890"/>
                  </a:moveTo>
                  <a:lnTo>
                    <a:pt x="18618" y="90030"/>
                  </a:lnTo>
                  <a:lnTo>
                    <a:pt x="18288" y="90284"/>
                  </a:lnTo>
                  <a:lnTo>
                    <a:pt x="18872" y="89890"/>
                  </a:lnTo>
                  <a:close/>
                </a:path>
                <a:path w="496570" h="104775">
                  <a:moveTo>
                    <a:pt x="32283" y="90652"/>
                  </a:moveTo>
                  <a:lnTo>
                    <a:pt x="27025" y="89154"/>
                  </a:lnTo>
                  <a:lnTo>
                    <a:pt x="23710" y="88684"/>
                  </a:lnTo>
                  <a:lnTo>
                    <a:pt x="32283" y="90652"/>
                  </a:lnTo>
                  <a:close/>
                </a:path>
                <a:path w="496570" h="104775">
                  <a:moveTo>
                    <a:pt x="39827" y="75628"/>
                  </a:moveTo>
                  <a:lnTo>
                    <a:pt x="38811" y="76276"/>
                  </a:lnTo>
                  <a:lnTo>
                    <a:pt x="38938" y="76225"/>
                  </a:lnTo>
                  <a:lnTo>
                    <a:pt x="39827" y="75628"/>
                  </a:lnTo>
                  <a:close/>
                </a:path>
                <a:path w="496570" h="104775">
                  <a:moveTo>
                    <a:pt x="90728" y="93662"/>
                  </a:moveTo>
                  <a:lnTo>
                    <a:pt x="90551" y="93891"/>
                  </a:lnTo>
                  <a:lnTo>
                    <a:pt x="90309" y="94373"/>
                  </a:lnTo>
                  <a:lnTo>
                    <a:pt x="90589" y="93967"/>
                  </a:lnTo>
                  <a:lnTo>
                    <a:pt x="90728" y="93662"/>
                  </a:lnTo>
                  <a:close/>
                </a:path>
                <a:path w="496570" h="104775">
                  <a:moveTo>
                    <a:pt x="92849" y="97409"/>
                  </a:moveTo>
                  <a:lnTo>
                    <a:pt x="92837" y="96558"/>
                  </a:lnTo>
                  <a:lnTo>
                    <a:pt x="92252" y="96354"/>
                  </a:lnTo>
                  <a:lnTo>
                    <a:pt x="92633" y="96240"/>
                  </a:lnTo>
                  <a:lnTo>
                    <a:pt x="74930" y="98107"/>
                  </a:lnTo>
                  <a:lnTo>
                    <a:pt x="43688" y="99479"/>
                  </a:lnTo>
                  <a:lnTo>
                    <a:pt x="27393" y="97866"/>
                  </a:lnTo>
                  <a:lnTo>
                    <a:pt x="19253" y="95897"/>
                  </a:lnTo>
                  <a:lnTo>
                    <a:pt x="13728" y="93586"/>
                  </a:lnTo>
                  <a:lnTo>
                    <a:pt x="9220" y="91198"/>
                  </a:lnTo>
                  <a:lnTo>
                    <a:pt x="12103" y="90398"/>
                  </a:lnTo>
                  <a:lnTo>
                    <a:pt x="16433" y="88823"/>
                  </a:lnTo>
                  <a:lnTo>
                    <a:pt x="13119" y="89090"/>
                  </a:lnTo>
                  <a:lnTo>
                    <a:pt x="7493" y="89903"/>
                  </a:lnTo>
                  <a:lnTo>
                    <a:pt x="6515" y="89103"/>
                  </a:lnTo>
                  <a:lnTo>
                    <a:pt x="0" y="95338"/>
                  </a:lnTo>
                  <a:lnTo>
                    <a:pt x="3467" y="99009"/>
                  </a:lnTo>
                  <a:lnTo>
                    <a:pt x="10617" y="102527"/>
                  </a:lnTo>
                  <a:lnTo>
                    <a:pt x="22301" y="103759"/>
                  </a:lnTo>
                  <a:lnTo>
                    <a:pt x="28905" y="104724"/>
                  </a:lnTo>
                  <a:lnTo>
                    <a:pt x="79451" y="100977"/>
                  </a:lnTo>
                  <a:lnTo>
                    <a:pt x="91440" y="98374"/>
                  </a:lnTo>
                  <a:lnTo>
                    <a:pt x="91135" y="98348"/>
                  </a:lnTo>
                  <a:lnTo>
                    <a:pt x="92849" y="97409"/>
                  </a:lnTo>
                  <a:close/>
                </a:path>
                <a:path w="496570" h="104775">
                  <a:moveTo>
                    <a:pt x="96875" y="89865"/>
                  </a:moveTo>
                  <a:lnTo>
                    <a:pt x="96621" y="89154"/>
                  </a:lnTo>
                  <a:lnTo>
                    <a:pt x="96494" y="88811"/>
                  </a:lnTo>
                  <a:lnTo>
                    <a:pt x="87922" y="89585"/>
                  </a:lnTo>
                  <a:lnTo>
                    <a:pt x="83820" y="90182"/>
                  </a:lnTo>
                  <a:lnTo>
                    <a:pt x="63385" y="91744"/>
                  </a:lnTo>
                  <a:lnTo>
                    <a:pt x="48361" y="91744"/>
                  </a:lnTo>
                  <a:lnTo>
                    <a:pt x="32283" y="90652"/>
                  </a:lnTo>
                  <a:lnTo>
                    <a:pt x="52743" y="95351"/>
                  </a:lnTo>
                  <a:lnTo>
                    <a:pt x="95758" y="90652"/>
                  </a:lnTo>
                  <a:lnTo>
                    <a:pt x="96469" y="90182"/>
                  </a:lnTo>
                  <a:lnTo>
                    <a:pt x="96875" y="89865"/>
                  </a:lnTo>
                  <a:close/>
                </a:path>
                <a:path w="496570" h="104775">
                  <a:moveTo>
                    <a:pt x="117094" y="97523"/>
                  </a:moveTo>
                  <a:lnTo>
                    <a:pt x="91135" y="103327"/>
                  </a:lnTo>
                  <a:lnTo>
                    <a:pt x="95504" y="103162"/>
                  </a:lnTo>
                  <a:lnTo>
                    <a:pt x="104152" y="101549"/>
                  </a:lnTo>
                  <a:lnTo>
                    <a:pt x="108496" y="100457"/>
                  </a:lnTo>
                  <a:lnTo>
                    <a:pt x="115646" y="99631"/>
                  </a:lnTo>
                  <a:lnTo>
                    <a:pt x="117094" y="97523"/>
                  </a:lnTo>
                  <a:close/>
                </a:path>
                <a:path w="496570" h="104775">
                  <a:moveTo>
                    <a:pt x="120751" y="96304"/>
                  </a:moveTo>
                  <a:lnTo>
                    <a:pt x="119799" y="95859"/>
                  </a:lnTo>
                  <a:lnTo>
                    <a:pt x="119062" y="97459"/>
                  </a:lnTo>
                  <a:lnTo>
                    <a:pt x="119519" y="98513"/>
                  </a:lnTo>
                  <a:lnTo>
                    <a:pt x="120713" y="97764"/>
                  </a:lnTo>
                  <a:lnTo>
                    <a:pt x="120751" y="96304"/>
                  </a:lnTo>
                  <a:close/>
                </a:path>
                <a:path w="496570" h="104775">
                  <a:moveTo>
                    <a:pt x="125984" y="90589"/>
                  </a:moveTo>
                  <a:lnTo>
                    <a:pt x="124625" y="90131"/>
                  </a:lnTo>
                  <a:lnTo>
                    <a:pt x="123494" y="91732"/>
                  </a:lnTo>
                  <a:lnTo>
                    <a:pt x="124079" y="92862"/>
                  </a:lnTo>
                  <a:lnTo>
                    <a:pt x="125857" y="92138"/>
                  </a:lnTo>
                  <a:lnTo>
                    <a:pt x="125984" y="90589"/>
                  </a:lnTo>
                  <a:close/>
                </a:path>
                <a:path w="496570" h="104775">
                  <a:moveTo>
                    <a:pt x="154495" y="85128"/>
                  </a:moveTo>
                  <a:lnTo>
                    <a:pt x="152704" y="83527"/>
                  </a:lnTo>
                  <a:lnTo>
                    <a:pt x="151701" y="85001"/>
                  </a:lnTo>
                  <a:lnTo>
                    <a:pt x="153835" y="85966"/>
                  </a:lnTo>
                  <a:lnTo>
                    <a:pt x="154495" y="85128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290" y="79375"/>
                  </a:lnTo>
                  <a:lnTo>
                    <a:pt x="164058" y="78968"/>
                  </a:lnTo>
                  <a:lnTo>
                    <a:pt x="164465" y="80695"/>
                  </a:lnTo>
                  <a:lnTo>
                    <a:pt x="165442" y="81521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11" y="60579"/>
                  </a:moveTo>
                  <a:lnTo>
                    <a:pt x="255447" y="59347"/>
                  </a:lnTo>
                  <a:lnTo>
                    <a:pt x="253022" y="59004"/>
                  </a:lnTo>
                  <a:lnTo>
                    <a:pt x="253593" y="60363"/>
                  </a:lnTo>
                  <a:lnTo>
                    <a:pt x="255714" y="61226"/>
                  </a:lnTo>
                  <a:lnTo>
                    <a:pt x="257111" y="60579"/>
                  </a:lnTo>
                  <a:close/>
                </a:path>
                <a:path w="496570" h="104775">
                  <a:moveTo>
                    <a:pt x="261315" y="64046"/>
                  </a:moveTo>
                  <a:lnTo>
                    <a:pt x="259854" y="63068"/>
                  </a:lnTo>
                  <a:lnTo>
                    <a:pt x="257594" y="62445"/>
                  </a:lnTo>
                  <a:lnTo>
                    <a:pt x="251726" y="63969"/>
                  </a:lnTo>
                  <a:lnTo>
                    <a:pt x="251206" y="64770"/>
                  </a:lnTo>
                  <a:lnTo>
                    <a:pt x="252196" y="66014"/>
                  </a:lnTo>
                  <a:lnTo>
                    <a:pt x="253187" y="66217"/>
                  </a:lnTo>
                  <a:lnTo>
                    <a:pt x="257365" y="65849"/>
                  </a:lnTo>
                  <a:lnTo>
                    <a:pt x="260146" y="65341"/>
                  </a:lnTo>
                  <a:lnTo>
                    <a:pt x="261315" y="64046"/>
                  </a:lnTo>
                  <a:close/>
                </a:path>
                <a:path w="496570" h="104775">
                  <a:moveTo>
                    <a:pt x="276707" y="67576"/>
                  </a:moveTo>
                  <a:lnTo>
                    <a:pt x="275412" y="66268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35"/>
                  </a:lnTo>
                  <a:lnTo>
                    <a:pt x="276707" y="67576"/>
                  </a:lnTo>
                  <a:close/>
                </a:path>
                <a:path w="496570" h="104775">
                  <a:moveTo>
                    <a:pt x="284772" y="82130"/>
                  </a:moveTo>
                  <a:lnTo>
                    <a:pt x="283756" y="80467"/>
                  </a:lnTo>
                  <a:lnTo>
                    <a:pt x="282829" y="79933"/>
                  </a:lnTo>
                  <a:lnTo>
                    <a:pt x="280708" y="79108"/>
                  </a:lnTo>
                  <a:lnTo>
                    <a:pt x="276186" y="78600"/>
                  </a:lnTo>
                  <a:lnTo>
                    <a:pt x="277241" y="79540"/>
                  </a:lnTo>
                  <a:lnTo>
                    <a:pt x="277672" y="80149"/>
                  </a:lnTo>
                  <a:lnTo>
                    <a:pt x="277672" y="80695"/>
                  </a:lnTo>
                  <a:lnTo>
                    <a:pt x="278041" y="81343"/>
                  </a:lnTo>
                  <a:lnTo>
                    <a:pt x="281533" y="82067"/>
                  </a:lnTo>
                  <a:lnTo>
                    <a:pt x="284772" y="82130"/>
                  </a:lnTo>
                  <a:close/>
                </a:path>
                <a:path w="496570" h="104775">
                  <a:moveTo>
                    <a:pt x="290893" y="61341"/>
                  </a:moveTo>
                  <a:lnTo>
                    <a:pt x="289534" y="59842"/>
                  </a:lnTo>
                  <a:lnTo>
                    <a:pt x="284480" y="58559"/>
                  </a:lnTo>
                  <a:lnTo>
                    <a:pt x="282956" y="58839"/>
                  </a:lnTo>
                  <a:lnTo>
                    <a:pt x="280377" y="60071"/>
                  </a:lnTo>
                  <a:lnTo>
                    <a:pt x="280543" y="60667"/>
                  </a:lnTo>
                  <a:lnTo>
                    <a:pt x="282105" y="61277"/>
                  </a:lnTo>
                  <a:lnTo>
                    <a:pt x="280339" y="61607"/>
                  </a:lnTo>
                  <a:lnTo>
                    <a:pt x="281266" y="63144"/>
                  </a:lnTo>
                  <a:lnTo>
                    <a:pt x="285242" y="64211"/>
                  </a:lnTo>
                  <a:lnTo>
                    <a:pt x="288607" y="63601"/>
                  </a:lnTo>
                  <a:lnTo>
                    <a:pt x="288493" y="63030"/>
                  </a:lnTo>
                  <a:lnTo>
                    <a:pt x="287693" y="62458"/>
                  </a:lnTo>
                  <a:lnTo>
                    <a:pt x="289242" y="62179"/>
                  </a:lnTo>
                  <a:lnTo>
                    <a:pt x="290893" y="61341"/>
                  </a:lnTo>
                  <a:close/>
                </a:path>
                <a:path w="496570" h="104775">
                  <a:moveTo>
                    <a:pt x="311531" y="63309"/>
                  </a:moveTo>
                  <a:lnTo>
                    <a:pt x="308686" y="61163"/>
                  </a:lnTo>
                  <a:lnTo>
                    <a:pt x="306908" y="60477"/>
                  </a:lnTo>
                  <a:lnTo>
                    <a:pt x="304482" y="59918"/>
                  </a:lnTo>
                  <a:lnTo>
                    <a:pt x="304812" y="59918"/>
                  </a:lnTo>
                  <a:lnTo>
                    <a:pt x="304292" y="59436"/>
                  </a:lnTo>
                  <a:lnTo>
                    <a:pt x="302653" y="59550"/>
                  </a:lnTo>
                  <a:lnTo>
                    <a:pt x="297827" y="58902"/>
                  </a:lnTo>
                  <a:lnTo>
                    <a:pt x="301371" y="63754"/>
                  </a:lnTo>
                  <a:lnTo>
                    <a:pt x="304076" y="64312"/>
                  </a:lnTo>
                  <a:lnTo>
                    <a:pt x="305854" y="64401"/>
                  </a:lnTo>
                  <a:lnTo>
                    <a:pt x="304457" y="64770"/>
                  </a:lnTo>
                  <a:lnTo>
                    <a:pt x="303326" y="65557"/>
                  </a:lnTo>
                  <a:lnTo>
                    <a:pt x="304368" y="66967"/>
                  </a:lnTo>
                  <a:lnTo>
                    <a:pt x="306781" y="67170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689" y="64973"/>
                  </a:lnTo>
                  <a:lnTo>
                    <a:pt x="306387" y="64439"/>
                  </a:lnTo>
                  <a:lnTo>
                    <a:pt x="310235" y="64617"/>
                  </a:lnTo>
                  <a:lnTo>
                    <a:pt x="311531" y="63309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85" y="68033"/>
                  </a:lnTo>
                  <a:lnTo>
                    <a:pt x="310426" y="66649"/>
                  </a:lnTo>
                  <a:lnTo>
                    <a:pt x="308610" y="67754"/>
                  </a:lnTo>
                  <a:lnTo>
                    <a:pt x="308940" y="69049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88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88" y="66243"/>
                  </a:moveTo>
                  <a:lnTo>
                    <a:pt x="323138" y="64757"/>
                  </a:lnTo>
                  <a:lnTo>
                    <a:pt x="322160" y="64147"/>
                  </a:lnTo>
                  <a:lnTo>
                    <a:pt x="321602" y="63944"/>
                  </a:lnTo>
                  <a:lnTo>
                    <a:pt x="321233" y="65316"/>
                  </a:lnTo>
                  <a:lnTo>
                    <a:pt x="322033" y="66497"/>
                  </a:lnTo>
                  <a:lnTo>
                    <a:pt x="323888" y="66243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05" y="72605"/>
                  </a:lnTo>
                  <a:lnTo>
                    <a:pt x="323938" y="72453"/>
                  </a:lnTo>
                  <a:lnTo>
                    <a:pt x="320459" y="72059"/>
                  </a:lnTo>
                  <a:lnTo>
                    <a:pt x="321856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94" y="70561"/>
                  </a:lnTo>
                  <a:lnTo>
                    <a:pt x="294817" y="70408"/>
                  </a:lnTo>
                  <a:lnTo>
                    <a:pt x="293674" y="70700"/>
                  </a:lnTo>
                  <a:lnTo>
                    <a:pt x="291922" y="71805"/>
                  </a:lnTo>
                  <a:lnTo>
                    <a:pt x="291439" y="72478"/>
                  </a:lnTo>
                  <a:lnTo>
                    <a:pt x="294779" y="73901"/>
                  </a:lnTo>
                  <a:lnTo>
                    <a:pt x="301510" y="74269"/>
                  </a:lnTo>
                  <a:lnTo>
                    <a:pt x="302602" y="73545"/>
                  </a:lnTo>
                  <a:lnTo>
                    <a:pt x="303022" y="72796"/>
                  </a:lnTo>
                  <a:lnTo>
                    <a:pt x="319316" y="74168"/>
                  </a:lnTo>
                  <a:lnTo>
                    <a:pt x="322910" y="73761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48" y="77571"/>
                  </a:moveTo>
                  <a:lnTo>
                    <a:pt x="342277" y="75222"/>
                  </a:lnTo>
                  <a:lnTo>
                    <a:pt x="332524" y="72720"/>
                  </a:lnTo>
                  <a:lnTo>
                    <a:pt x="323862" y="71958"/>
                  </a:lnTo>
                  <a:lnTo>
                    <a:pt x="333971" y="77406"/>
                  </a:lnTo>
                  <a:lnTo>
                    <a:pt x="338023" y="78168"/>
                  </a:lnTo>
                  <a:lnTo>
                    <a:pt x="349326" y="78968"/>
                  </a:lnTo>
                  <a:lnTo>
                    <a:pt x="349948" y="77571"/>
                  </a:lnTo>
                  <a:close/>
                </a:path>
                <a:path w="496570" h="104775">
                  <a:moveTo>
                    <a:pt x="356247" y="94081"/>
                  </a:moveTo>
                  <a:lnTo>
                    <a:pt x="354876" y="93497"/>
                  </a:lnTo>
                  <a:lnTo>
                    <a:pt x="354088" y="92824"/>
                  </a:lnTo>
                  <a:lnTo>
                    <a:pt x="350012" y="91694"/>
                  </a:lnTo>
                  <a:lnTo>
                    <a:pt x="345948" y="90995"/>
                  </a:lnTo>
                  <a:lnTo>
                    <a:pt x="340309" y="91097"/>
                  </a:lnTo>
                  <a:lnTo>
                    <a:pt x="343192" y="91948"/>
                  </a:lnTo>
                  <a:lnTo>
                    <a:pt x="345224" y="93103"/>
                  </a:lnTo>
                  <a:lnTo>
                    <a:pt x="346837" y="93624"/>
                  </a:lnTo>
                  <a:lnTo>
                    <a:pt x="352247" y="94246"/>
                  </a:lnTo>
                  <a:lnTo>
                    <a:pt x="356247" y="94081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416" y="71259"/>
                  </a:lnTo>
                  <a:lnTo>
                    <a:pt x="350837" y="69557"/>
                  </a:lnTo>
                  <a:lnTo>
                    <a:pt x="351536" y="68872"/>
                  </a:lnTo>
                  <a:lnTo>
                    <a:pt x="351066" y="68262"/>
                  </a:lnTo>
                  <a:lnTo>
                    <a:pt x="349516" y="67640"/>
                  </a:lnTo>
                  <a:lnTo>
                    <a:pt x="346113" y="67322"/>
                  </a:lnTo>
                  <a:lnTo>
                    <a:pt x="343496" y="66052"/>
                  </a:lnTo>
                  <a:lnTo>
                    <a:pt x="340283" y="65074"/>
                  </a:lnTo>
                  <a:lnTo>
                    <a:pt x="335356" y="64516"/>
                  </a:lnTo>
                  <a:lnTo>
                    <a:pt x="337273" y="65557"/>
                  </a:lnTo>
                  <a:lnTo>
                    <a:pt x="337794" y="66141"/>
                  </a:lnTo>
                  <a:lnTo>
                    <a:pt x="340017" y="67462"/>
                  </a:lnTo>
                  <a:lnTo>
                    <a:pt x="336727" y="67094"/>
                  </a:lnTo>
                  <a:lnTo>
                    <a:pt x="336003" y="67208"/>
                  </a:lnTo>
                  <a:lnTo>
                    <a:pt x="334238" y="67030"/>
                  </a:lnTo>
                  <a:lnTo>
                    <a:pt x="333552" y="67183"/>
                  </a:lnTo>
                  <a:lnTo>
                    <a:pt x="334937" y="67665"/>
                  </a:lnTo>
                  <a:lnTo>
                    <a:pt x="334937" y="67932"/>
                  </a:lnTo>
                  <a:lnTo>
                    <a:pt x="337400" y="68935"/>
                  </a:lnTo>
                  <a:lnTo>
                    <a:pt x="335229" y="69303"/>
                  </a:lnTo>
                  <a:lnTo>
                    <a:pt x="335356" y="70065"/>
                  </a:lnTo>
                  <a:lnTo>
                    <a:pt x="336905" y="70967"/>
                  </a:lnTo>
                  <a:lnTo>
                    <a:pt x="342709" y="71996"/>
                  </a:lnTo>
                  <a:lnTo>
                    <a:pt x="347027" y="72199"/>
                  </a:lnTo>
                  <a:lnTo>
                    <a:pt x="347929" y="71996"/>
                  </a:lnTo>
                  <a:lnTo>
                    <a:pt x="347891" y="71539"/>
                  </a:lnTo>
                  <a:lnTo>
                    <a:pt x="360616" y="74206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31" y="70142"/>
                  </a:moveTo>
                  <a:lnTo>
                    <a:pt x="365963" y="68922"/>
                  </a:lnTo>
                  <a:lnTo>
                    <a:pt x="363562" y="67906"/>
                  </a:lnTo>
                  <a:lnTo>
                    <a:pt x="363931" y="69113"/>
                  </a:lnTo>
                  <a:lnTo>
                    <a:pt x="366331" y="70142"/>
                  </a:lnTo>
                  <a:close/>
                </a:path>
                <a:path w="496570" h="104775">
                  <a:moveTo>
                    <a:pt x="372325" y="70319"/>
                  </a:moveTo>
                  <a:lnTo>
                    <a:pt x="372173" y="70116"/>
                  </a:lnTo>
                  <a:lnTo>
                    <a:pt x="372021" y="70319"/>
                  </a:lnTo>
                  <a:lnTo>
                    <a:pt x="372110" y="70688"/>
                  </a:lnTo>
                  <a:lnTo>
                    <a:pt x="372325" y="70319"/>
                  </a:lnTo>
                  <a:close/>
                </a:path>
                <a:path w="496570" h="104775">
                  <a:moveTo>
                    <a:pt x="376097" y="86398"/>
                  </a:moveTo>
                  <a:lnTo>
                    <a:pt x="373900" y="85547"/>
                  </a:lnTo>
                  <a:lnTo>
                    <a:pt x="367588" y="83845"/>
                  </a:lnTo>
                  <a:lnTo>
                    <a:pt x="357314" y="82219"/>
                  </a:lnTo>
                  <a:lnTo>
                    <a:pt x="356870" y="81254"/>
                  </a:lnTo>
                  <a:lnTo>
                    <a:pt x="355180" y="80568"/>
                  </a:lnTo>
                  <a:lnTo>
                    <a:pt x="352894" y="80213"/>
                  </a:lnTo>
                  <a:lnTo>
                    <a:pt x="349935" y="80073"/>
                  </a:lnTo>
                  <a:lnTo>
                    <a:pt x="347599" y="80251"/>
                  </a:lnTo>
                  <a:lnTo>
                    <a:pt x="345960" y="81356"/>
                  </a:lnTo>
                  <a:lnTo>
                    <a:pt x="345960" y="82092"/>
                  </a:lnTo>
                  <a:lnTo>
                    <a:pt x="346710" y="82854"/>
                  </a:lnTo>
                  <a:lnTo>
                    <a:pt x="351840" y="83591"/>
                  </a:lnTo>
                  <a:lnTo>
                    <a:pt x="353695" y="84378"/>
                  </a:lnTo>
                  <a:lnTo>
                    <a:pt x="357644" y="85255"/>
                  </a:lnTo>
                  <a:lnTo>
                    <a:pt x="375577" y="87401"/>
                  </a:lnTo>
                  <a:lnTo>
                    <a:pt x="376097" y="86398"/>
                  </a:lnTo>
                  <a:close/>
                </a:path>
                <a:path w="496570" h="104775">
                  <a:moveTo>
                    <a:pt x="385064" y="71386"/>
                  </a:moveTo>
                  <a:lnTo>
                    <a:pt x="382485" y="69329"/>
                  </a:lnTo>
                  <a:lnTo>
                    <a:pt x="380822" y="68376"/>
                  </a:lnTo>
                  <a:lnTo>
                    <a:pt x="377888" y="68757"/>
                  </a:lnTo>
                  <a:lnTo>
                    <a:pt x="377863" y="69583"/>
                  </a:lnTo>
                  <a:lnTo>
                    <a:pt x="379539" y="71081"/>
                  </a:lnTo>
                  <a:lnTo>
                    <a:pt x="382092" y="71831"/>
                  </a:lnTo>
                  <a:lnTo>
                    <a:pt x="384111" y="71894"/>
                  </a:lnTo>
                  <a:lnTo>
                    <a:pt x="385064" y="71386"/>
                  </a:lnTo>
                  <a:close/>
                </a:path>
                <a:path w="496570" h="104775">
                  <a:moveTo>
                    <a:pt x="402729" y="89662"/>
                  </a:moveTo>
                  <a:lnTo>
                    <a:pt x="402374" y="88480"/>
                  </a:lnTo>
                  <a:lnTo>
                    <a:pt x="399745" y="87769"/>
                  </a:lnTo>
                  <a:lnTo>
                    <a:pt x="392125" y="86969"/>
                  </a:lnTo>
                  <a:lnTo>
                    <a:pt x="391198" y="87401"/>
                  </a:lnTo>
                  <a:lnTo>
                    <a:pt x="391706" y="88557"/>
                  </a:lnTo>
                  <a:lnTo>
                    <a:pt x="392976" y="89242"/>
                  </a:lnTo>
                  <a:lnTo>
                    <a:pt x="401193" y="90068"/>
                  </a:lnTo>
                  <a:lnTo>
                    <a:pt x="402729" y="89662"/>
                  </a:lnTo>
                  <a:close/>
                </a:path>
                <a:path w="496570" h="104775">
                  <a:moveTo>
                    <a:pt x="406527" y="75946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39" y="72821"/>
                  </a:lnTo>
                  <a:lnTo>
                    <a:pt x="394258" y="72732"/>
                  </a:lnTo>
                  <a:lnTo>
                    <a:pt x="392315" y="73507"/>
                  </a:lnTo>
                  <a:lnTo>
                    <a:pt x="392887" y="74980"/>
                  </a:lnTo>
                  <a:lnTo>
                    <a:pt x="392861" y="75438"/>
                  </a:lnTo>
                  <a:lnTo>
                    <a:pt x="403301" y="76428"/>
                  </a:lnTo>
                  <a:lnTo>
                    <a:pt x="406527" y="75946"/>
                  </a:lnTo>
                  <a:close/>
                </a:path>
                <a:path w="496570" h="104775">
                  <a:moveTo>
                    <a:pt x="411810" y="85407"/>
                  </a:moveTo>
                  <a:lnTo>
                    <a:pt x="409143" y="83121"/>
                  </a:lnTo>
                  <a:lnTo>
                    <a:pt x="407289" y="82156"/>
                  </a:lnTo>
                  <a:lnTo>
                    <a:pt x="401358" y="82486"/>
                  </a:lnTo>
                  <a:lnTo>
                    <a:pt x="401320" y="83350"/>
                  </a:lnTo>
                  <a:lnTo>
                    <a:pt x="402755" y="85255"/>
                  </a:lnTo>
                  <a:lnTo>
                    <a:pt x="406031" y="85839"/>
                  </a:lnTo>
                  <a:lnTo>
                    <a:pt x="411810" y="85407"/>
                  </a:lnTo>
                  <a:close/>
                </a:path>
                <a:path w="496570" h="104775">
                  <a:moveTo>
                    <a:pt x="414375" y="79781"/>
                  </a:moveTo>
                  <a:lnTo>
                    <a:pt x="403517" y="77393"/>
                  </a:lnTo>
                  <a:lnTo>
                    <a:pt x="390944" y="75704"/>
                  </a:lnTo>
                  <a:lnTo>
                    <a:pt x="392379" y="74485"/>
                  </a:lnTo>
                  <a:lnTo>
                    <a:pt x="391350" y="73571"/>
                  </a:lnTo>
                  <a:lnTo>
                    <a:pt x="384429" y="72110"/>
                  </a:lnTo>
                  <a:lnTo>
                    <a:pt x="373595" y="71018"/>
                  </a:lnTo>
                  <a:lnTo>
                    <a:pt x="363613" y="71221"/>
                  </a:lnTo>
                  <a:lnTo>
                    <a:pt x="362712" y="71653"/>
                  </a:lnTo>
                  <a:lnTo>
                    <a:pt x="364756" y="73240"/>
                  </a:lnTo>
                  <a:lnTo>
                    <a:pt x="368846" y="74206"/>
                  </a:lnTo>
                  <a:lnTo>
                    <a:pt x="375031" y="75184"/>
                  </a:lnTo>
                  <a:lnTo>
                    <a:pt x="374332" y="76669"/>
                  </a:lnTo>
                  <a:lnTo>
                    <a:pt x="374459" y="77025"/>
                  </a:lnTo>
                  <a:lnTo>
                    <a:pt x="362750" y="75742"/>
                  </a:lnTo>
                  <a:lnTo>
                    <a:pt x="357339" y="75768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47" y="79400"/>
                  </a:lnTo>
                  <a:lnTo>
                    <a:pt x="360934" y="80543"/>
                  </a:lnTo>
                  <a:lnTo>
                    <a:pt x="377482" y="82994"/>
                  </a:lnTo>
                  <a:lnTo>
                    <a:pt x="389470" y="84188"/>
                  </a:lnTo>
                  <a:lnTo>
                    <a:pt x="391363" y="83947"/>
                  </a:lnTo>
                  <a:lnTo>
                    <a:pt x="391833" y="84988"/>
                  </a:lnTo>
                  <a:lnTo>
                    <a:pt x="394081" y="86233"/>
                  </a:lnTo>
                  <a:lnTo>
                    <a:pt x="394652" y="85039"/>
                  </a:lnTo>
                  <a:lnTo>
                    <a:pt x="392137" y="83820"/>
                  </a:lnTo>
                  <a:lnTo>
                    <a:pt x="392823" y="83604"/>
                  </a:lnTo>
                  <a:lnTo>
                    <a:pt x="392303" y="83007"/>
                  </a:lnTo>
                  <a:lnTo>
                    <a:pt x="387286" y="80899"/>
                  </a:lnTo>
                  <a:lnTo>
                    <a:pt x="388213" y="80619"/>
                  </a:lnTo>
                  <a:lnTo>
                    <a:pt x="387858" y="80022"/>
                  </a:lnTo>
                  <a:lnTo>
                    <a:pt x="381317" y="75971"/>
                  </a:lnTo>
                  <a:lnTo>
                    <a:pt x="386410" y="76161"/>
                  </a:lnTo>
                  <a:lnTo>
                    <a:pt x="412597" y="81140"/>
                  </a:lnTo>
                  <a:lnTo>
                    <a:pt x="414375" y="79781"/>
                  </a:lnTo>
                  <a:close/>
                </a:path>
                <a:path w="496570" h="104775">
                  <a:moveTo>
                    <a:pt x="430149" y="82207"/>
                  </a:moveTo>
                  <a:lnTo>
                    <a:pt x="429679" y="81648"/>
                  </a:lnTo>
                  <a:lnTo>
                    <a:pt x="429336" y="81419"/>
                  </a:lnTo>
                  <a:lnTo>
                    <a:pt x="429641" y="81737"/>
                  </a:lnTo>
                  <a:lnTo>
                    <a:pt x="430149" y="82207"/>
                  </a:lnTo>
                  <a:close/>
                </a:path>
                <a:path w="496570" h="104775">
                  <a:moveTo>
                    <a:pt x="444919" y="72351"/>
                  </a:moveTo>
                  <a:lnTo>
                    <a:pt x="443014" y="71094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100" y="66370"/>
                  </a:lnTo>
                  <a:lnTo>
                    <a:pt x="424827" y="68173"/>
                  </a:lnTo>
                  <a:lnTo>
                    <a:pt x="419836" y="67373"/>
                  </a:lnTo>
                  <a:lnTo>
                    <a:pt x="417258" y="67500"/>
                  </a:lnTo>
                  <a:lnTo>
                    <a:pt x="415798" y="68707"/>
                  </a:lnTo>
                  <a:lnTo>
                    <a:pt x="416255" y="69367"/>
                  </a:lnTo>
                  <a:lnTo>
                    <a:pt x="423176" y="71018"/>
                  </a:lnTo>
                  <a:lnTo>
                    <a:pt x="430491" y="73088"/>
                  </a:lnTo>
                  <a:lnTo>
                    <a:pt x="439293" y="74993"/>
                  </a:lnTo>
                  <a:lnTo>
                    <a:pt x="442404" y="74396"/>
                  </a:lnTo>
                  <a:lnTo>
                    <a:pt x="444919" y="72351"/>
                  </a:lnTo>
                  <a:close/>
                </a:path>
                <a:path w="496570" h="104775">
                  <a:moveTo>
                    <a:pt x="468033" y="88785"/>
                  </a:moveTo>
                  <a:lnTo>
                    <a:pt x="466344" y="87249"/>
                  </a:lnTo>
                  <a:lnTo>
                    <a:pt x="465074" y="86512"/>
                  </a:lnTo>
                  <a:lnTo>
                    <a:pt x="461441" y="85521"/>
                  </a:lnTo>
                  <a:lnTo>
                    <a:pt x="459371" y="85280"/>
                  </a:lnTo>
                  <a:lnTo>
                    <a:pt x="455612" y="85763"/>
                  </a:lnTo>
                  <a:lnTo>
                    <a:pt x="455485" y="86487"/>
                  </a:lnTo>
                  <a:lnTo>
                    <a:pt x="457263" y="88353"/>
                  </a:lnTo>
                  <a:lnTo>
                    <a:pt x="459320" y="89242"/>
                  </a:lnTo>
                  <a:lnTo>
                    <a:pt x="466178" y="89293"/>
                  </a:lnTo>
                  <a:lnTo>
                    <a:pt x="468033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490" y="75438"/>
                  </a:lnTo>
                  <a:lnTo>
                    <a:pt x="491693" y="73279"/>
                  </a:lnTo>
                  <a:lnTo>
                    <a:pt x="490512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09" y="71755"/>
                  </a:lnTo>
                  <a:lnTo>
                    <a:pt x="487426" y="70866"/>
                  </a:lnTo>
                  <a:lnTo>
                    <a:pt x="490499" y="73456"/>
                  </a:lnTo>
                  <a:lnTo>
                    <a:pt x="489204" y="71755"/>
                  </a:lnTo>
                  <a:lnTo>
                    <a:pt x="487845" y="70612"/>
                  </a:lnTo>
                  <a:lnTo>
                    <a:pt x="490537" y="69469"/>
                  </a:lnTo>
                  <a:lnTo>
                    <a:pt x="493052" y="67818"/>
                  </a:lnTo>
                  <a:lnTo>
                    <a:pt x="494093" y="66040"/>
                  </a:lnTo>
                  <a:lnTo>
                    <a:pt x="491744" y="64008"/>
                  </a:lnTo>
                  <a:lnTo>
                    <a:pt x="490143" y="63754"/>
                  </a:lnTo>
                  <a:lnTo>
                    <a:pt x="486156" y="65024"/>
                  </a:lnTo>
                  <a:lnTo>
                    <a:pt x="485305" y="64262"/>
                  </a:lnTo>
                  <a:lnTo>
                    <a:pt x="485317" y="62992"/>
                  </a:lnTo>
                  <a:lnTo>
                    <a:pt x="484327" y="62103"/>
                  </a:lnTo>
                  <a:lnTo>
                    <a:pt x="482815" y="61214"/>
                  </a:lnTo>
                  <a:lnTo>
                    <a:pt x="482955" y="60325"/>
                  </a:lnTo>
                  <a:lnTo>
                    <a:pt x="478663" y="56007"/>
                  </a:lnTo>
                  <a:lnTo>
                    <a:pt x="459562" y="49022"/>
                  </a:lnTo>
                  <a:lnTo>
                    <a:pt x="422567" y="34925"/>
                  </a:lnTo>
                  <a:lnTo>
                    <a:pt x="385114" y="21844"/>
                  </a:lnTo>
                  <a:lnTo>
                    <a:pt x="340182" y="9271"/>
                  </a:lnTo>
                  <a:lnTo>
                    <a:pt x="294195" y="1270"/>
                  </a:lnTo>
                  <a:lnTo>
                    <a:pt x="239814" y="0"/>
                  </a:lnTo>
                  <a:lnTo>
                    <a:pt x="185978" y="6985"/>
                  </a:lnTo>
                  <a:lnTo>
                    <a:pt x="133477" y="21336"/>
                  </a:lnTo>
                  <a:lnTo>
                    <a:pt x="82981" y="42291"/>
                  </a:lnTo>
                  <a:lnTo>
                    <a:pt x="35229" y="68834"/>
                  </a:lnTo>
                  <a:lnTo>
                    <a:pt x="37160" y="69596"/>
                  </a:lnTo>
                  <a:lnTo>
                    <a:pt x="40843" y="71501"/>
                  </a:lnTo>
                  <a:lnTo>
                    <a:pt x="42125" y="71882"/>
                  </a:lnTo>
                  <a:lnTo>
                    <a:pt x="43726" y="73025"/>
                  </a:lnTo>
                  <a:lnTo>
                    <a:pt x="43395" y="73279"/>
                  </a:lnTo>
                  <a:lnTo>
                    <a:pt x="43891" y="73152"/>
                  </a:lnTo>
                  <a:lnTo>
                    <a:pt x="43573" y="73406"/>
                  </a:lnTo>
                  <a:lnTo>
                    <a:pt x="43980" y="73152"/>
                  </a:lnTo>
                  <a:lnTo>
                    <a:pt x="47574" y="75311"/>
                  </a:lnTo>
                  <a:lnTo>
                    <a:pt x="44742" y="76708"/>
                  </a:lnTo>
                  <a:lnTo>
                    <a:pt x="44780" y="77978"/>
                  </a:lnTo>
                  <a:lnTo>
                    <a:pt x="46748" y="77724"/>
                  </a:lnTo>
                  <a:lnTo>
                    <a:pt x="48564" y="76327"/>
                  </a:lnTo>
                  <a:lnTo>
                    <a:pt x="48869" y="75819"/>
                  </a:lnTo>
                  <a:lnTo>
                    <a:pt x="53644" y="77851"/>
                  </a:lnTo>
                  <a:lnTo>
                    <a:pt x="56718" y="78740"/>
                  </a:lnTo>
                  <a:lnTo>
                    <a:pt x="47599" y="81534"/>
                  </a:lnTo>
                  <a:lnTo>
                    <a:pt x="47282" y="82296"/>
                  </a:lnTo>
                  <a:lnTo>
                    <a:pt x="54483" y="80010"/>
                  </a:lnTo>
                  <a:lnTo>
                    <a:pt x="58242" y="79248"/>
                  </a:lnTo>
                  <a:lnTo>
                    <a:pt x="64439" y="80899"/>
                  </a:lnTo>
                  <a:lnTo>
                    <a:pt x="78054" y="82677"/>
                  </a:lnTo>
                  <a:lnTo>
                    <a:pt x="76619" y="84328"/>
                  </a:lnTo>
                  <a:lnTo>
                    <a:pt x="78016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48" y="83312"/>
                  </a:lnTo>
                  <a:lnTo>
                    <a:pt x="97993" y="83312"/>
                  </a:lnTo>
                  <a:lnTo>
                    <a:pt x="97840" y="83693"/>
                  </a:lnTo>
                  <a:lnTo>
                    <a:pt x="98094" y="83312"/>
                  </a:lnTo>
                  <a:lnTo>
                    <a:pt x="106718" y="83566"/>
                  </a:lnTo>
                  <a:lnTo>
                    <a:pt x="112814" y="82931"/>
                  </a:lnTo>
                  <a:lnTo>
                    <a:pt x="119062" y="82550"/>
                  </a:lnTo>
                  <a:lnTo>
                    <a:pt x="115189" y="83693"/>
                  </a:lnTo>
                  <a:lnTo>
                    <a:pt x="112750" y="85090"/>
                  </a:lnTo>
                  <a:lnTo>
                    <a:pt x="114109" y="85852"/>
                  </a:lnTo>
                  <a:lnTo>
                    <a:pt x="117055" y="85979"/>
                  </a:lnTo>
                  <a:lnTo>
                    <a:pt x="121450" y="85598"/>
                  </a:lnTo>
                  <a:lnTo>
                    <a:pt x="125526" y="84709"/>
                  </a:lnTo>
                  <a:lnTo>
                    <a:pt x="125069" y="86868"/>
                  </a:lnTo>
                  <a:lnTo>
                    <a:pt x="125450" y="87122"/>
                  </a:lnTo>
                  <a:lnTo>
                    <a:pt x="128308" y="84709"/>
                  </a:lnTo>
                  <a:lnTo>
                    <a:pt x="128460" y="83820"/>
                  </a:lnTo>
                  <a:lnTo>
                    <a:pt x="134175" y="82042"/>
                  </a:lnTo>
                  <a:lnTo>
                    <a:pt x="135864" y="81280"/>
                  </a:lnTo>
                  <a:lnTo>
                    <a:pt x="143510" y="80645"/>
                  </a:lnTo>
                  <a:lnTo>
                    <a:pt x="178866" y="76073"/>
                  </a:lnTo>
                  <a:lnTo>
                    <a:pt x="178562" y="76962"/>
                  </a:lnTo>
                  <a:lnTo>
                    <a:pt x="178650" y="77216"/>
                  </a:lnTo>
                  <a:lnTo>
                    <a:pt x="179489" y="77597"/>
                  </a:lnTo>
                  <a:lnTo>
                    <a:pt x="184569" y="76327"/>
                  </a:lnTo>
                  <a:lnTo>
                    <a:pt x="185547" y="75692"/>
                  </a:lnTo>
                  <a:lnTo>
                    <a:pt x="185267" y="75057"/>
                  </a:lnTo>
                  <a:lnTo>
                    <a:pt x="217614" y="69723"/>
                  </a:lnTo>
                  <a:lnTo>
                    <a:pt x="236855" y="65786"/>
                  </a:lnTo>
                  <a:lnTo>
                    <a:pt x="243878" y="64008"/>
                  </a:lnTo>
                  <a:lnTo>
                    <a:pt x="247116" y="62992"/>
                  </a:lnTo>
                  <a:lnTo>
                    <a:pt x="245694" y="61595"/>
                  </a:lnTo>
                  <a:lnTo>
                    <a:pt x="239839" y="61468"/>
                  </a:lnTo>
                  <a:lnTo>
                    <a:pt x="228180" y="63627"/>
                  </a:lnTo>
                  <a:lnTo>
                    <a:pt x="225171" y="63881"/>
                  </a:lnTo>
                  <a:lnTo>
                    <a:pt x="271538" y="54825"/>
                  </a:lnTo>
                  <a:lnTo>
                    <a:pt x="271411" y="55206"/>
                  </a:lnTo>
                  <a:lnTo>
                    <a:pt x="271614" y="56172"/>
                  </a:lnTo>
                  <a:lnTo>
                    <a:pt x="272973" y="57924"/>
                  </a:lnTo>
                  <a:lnTo>
                    <a:pt x="275043" y="56324"/>
                  </a:lnTo>
                  <a:lnTo>
                    <a:pt x="273100" y="54724"/>
                  </a:lnTo>
                  <a:lnTo>
                    <a:pt x="276364" y="54229"/>
                  </a:lnTo>
                  <a:lnTo>
                    <a:pt x="279082" y="54864"/>
                  </a:lnTo>
                  <a:lnTo>
                    <a:pt x="279400" y="55753"/>
                  </a:lnTo>
                  <a:lnTo>
                    <a:pt x="281025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37" y="53848"/>
                  </a:lnTo>
                  <a:lnTo>
                    <a:pt x="287743" y="53721"/>
                  </a:lnTo>
                  <a:lnTo>
                    <a:pt x="288455" y="52959"/>
                  </a:lnTo>
                  <a:lnTo>
                    <a:pt x="298551" y="52070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33" y="51816"/>
                  </a:lnTo>
                  <a:lnTo>
                    <a:pt x="302907" y="52578"/>
                  </a:lnTo>
                  <a:lnTo>
                    <a:pt x="303491" y="53213"/>
                  </a:lnTo>
                  <a:lnTo>
                    <a:pt x="305320" y="53848"/>
                  </a:lnTo>
                  <a:lnTo>
                    <a:pt x="307467" y="54102"/>
                  </a:lnTo>
                  <a:lnTo>
                    <a:pt x="307251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898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16" y="58928"/>
                  </a:lnTo>
                  <a:lnTo>
                    <a:pt x="314134" y="58801"/>
                  </a:lnTo>
                  <a:lnTo>
                    <a:pt x="314896" y="57531"/>
                  </a:lnTo>
                  <a:lnTo>
                    <a:pt x="314744" y="56642"/>
                  </a:lnTo>
                  <a:lnTo>
                    <a:pt x="313829" y="56007"/>
                  </a:lnTo>
                  <a:lnTo>
                    <a:pt x="324942" y="54991"/>
                  </a:lnTo>
                  <a:lnTo>
                    <a:pt x="325539" y="56769"/>
                  </a:lnTo>
                  <a:lnTo>
                    <a:pt x="329234" y="55753"/>
                  </a:lnTo>
                  <a:lnTo>
                    <a:pt x="328942" y="54356"/>
                  </a:lnTo>
                  <a:lnTo>
                    <a:pt x="331520" y="53848"/>
                  </a:lnTo>
                  <a:lnTo>
                    <a:pt x="332752" y="54483"/>
                  </a:lnTo>
                  <a:lnTo>
                    <a:pt x="333451" y="54483"/>
                  </a:lnTo>
                  <a:lnTo>
                    <a:pt x="335419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896"/>
                  </a:lnTo>
                  <a:lnTo>
                    <a:pt x="323977" y="57150"/>
                  </a:lnTo>
                  <a:lnTo>
                    <a:pt x="323862" y="58293"/>
                  </a:lnTo>
                  <a:lnTo>
                    <a:pt x="325450" y="59880"/>
                  </a:lnTo>
                  <a:lnTo>
                    <a:pt x="329145" y="60833"/>
                  </a:lnTo>
                  <a:lnTo>
                    <a:pt x="333082" y="61468"/>
                  </a:lnTo>
                  <a:lnTo>
                    <a:pt x="337108" y="60960"/>
                  </a:lnTo>
                  <a:lnTo>
                    <a:pt x="337375" y="60071"/>
                  </a:lnTo>
                  <a:lnTo>
                    <a:pt x="337273" y="59563"/>
                  </a:lnTo>
                  <a:lnTo>
                    <a:pt x="341325" y="61214"/>
                  </a:lnTo>
                  <a:lnTo>
                    <a:pt x="347446" y="61722"/>
                  </a:lnTo>
                  <a:lnTo>
                    <a:pt x="362927" y="64008"/>
                  </a:lnTo>
                  <a:lnTo>
                    <a:pt x="369735" y="66421"/>
                  </a:lnTo>
                  <a:lnTo>
                    <a:pt x="376656" y="68326"/>
                  </a:lnTo>
                  <a:lnTo>
                    <a:pt x="383705" y="67437"/>
                  </a:lnTo>
                  <a:lnTo>
                    <a:pt x="382778" y="66675"/>
                  </a:lnTo>
                  <a:lnTo>
                    <a:pt x="381203" y="65913"/>
                  </a:lnTo>
                  <a:lnTo>
                    <a:pt x="391236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703" y="65659"/>
                  </a:lnTo>
                  <a:lnTo>
                    <a:pt x="398614" y="64897"/>
                  </a:lnTo>
                  <a:lnTo>
                    <a:pt x="396684" y="63119"/>
                  </a:lnTo>
                  <a:lnTo>
                    <a:pt x="395046" y="62357"/>
                  </a:lnTo>
                  <a:lnTo>
                    <a:pt x="396443" y="63881"/>
                  </a:lnTo>
                  <a:lnTo>
                    <a:pt x="396201" y="63881"/>
                  </a:lnTo>
                  <a:lnTo>
                    <a:pt x="396455" y="65024"/>
                  </a:lnTo>
                  <a:lnTo>
                    <a:pt x="396684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09" y="60960"/>
                  </a:lnTo>
                  <a:lnTo>
                    <a:pt x="389953" y="59563"/>
                  </a:lnTo>
                  <a:lnTo>
                    <a:pt x="390182" y="59436"/>
                  </a:lnTo>
                  <a:lnTo>
                    <a:pt x="390474" y="59563"/>
                  </a:lnTo>
                  <a:lnTo>
                    <a:pt x="390956" y="59309"/>
                  </a:lnTo>
                  <a:lnTo>
                    <a:pt x="394627" y="59690"/>
                  </a:lnTo>
                  <a:lnTo>
                    <a:pt x="395414" y="60452"/>
                  </a:lnTo>
                  <a:lnTo>
                    <a:pt x="394690" y="59690"/>
                  </a:lnTo>
                  <a:lnTo>
                    <a:pt x="398589" y="60071"/>
                  </a:lnTo>
                  <a:lnTo>
                    <a:pt x="405942" y="61214"/>
                  </a:lnTo>
                  <a:lnTo>
                    <a:pt x="408114" y="61976"/>
                  </a:lnTo>
                  <a:lnTo>
                    <a:pt x="411327" y="62738"/>
                  </a:lnTo>
                  <a:lnTo>
                    <a:pt x="410806" y="62103"/>
                  </a:lnTo>
                  <a:lnTo>
                    <a:pt x="418007" y="62865"/>
                  </a:lnTo>
                  <a:lnTo>
                    <a:pt x="423583" y="62992"/>
                  </a:lnTo>
                  <a:lnTo>
                    <a:pt x="426351" y="62865"/>
                  </a:lnTo>
                  <a:lnTo>
                    <a:pt x="429107" y="62484"/>
                  </a:lnTo>
                  <a:lnTo>
                    <a:pt x="431723" y="62484"/>
                  </a:lnTo>
                  <a:lnTo>
                    <a:pt x="432917" y="63119"/>
                  </a:lnTo>
                  <a:lnTo>
                    <a:pt x="430949" y="63754"/>
                  </a:lnTo>
                  <a:lnTo>
                    <a:pt x="431634" y="64389"/>
                  </a:lnTo>
                  <a:lnTo>
                    <a:pt x="438746" y="66040"/>
                  </a:lnTo>
                  <a:lnTo>
                    <a:pt x="444601" y="66929"/>
                  </a:lnTo>
                  <a:lnTo>
                    <a:pt x="444804" y="67183"/>
                  </a:lnTo>
                  <a:lnTo>
                    <a:pt x="444639" y="66929"/>
                  </a:lnTo>
                  <a:lnTo>
                    <a:pt x="451370" y="67691"/>
                  </a:lnTo>
                  <a:lnTo>
                    <a:pt x="457238" y="67691"/>
                  </a:lnTo>
                  <a:lnTo>
                    <a:pt x="460692" y="68580"/>
                  </a:lnTo>
                  <a:lnTo>
                    <a:pt x="463143" y="69723"/>
                  </a:lnTo>
                  <a:lnTo>
                    <a:pt x="462534" y="72644"/>
                  </a:lnTo>
                  <a:lnTo>
                    <a:pt x="469430" y="74041"/>
                  </a:lnTo>
                  <a:lnTo>
                    <a:pt x="471843" y="74295"/>
                  </a:lnTo>
                  <a:lnTo>
                    <a:pt x="480034" y="76581"/>
                  </a:lnTo>
                  <a:lnTo>
                    <a:pt x="482409" y="76962"/>
                  </a:lnTo>
                  <a:lnTo>
                    <a:pt x="484505" y="76962"/>
                  </a:lnTo>
                  <a:lnTo>
                    <a:pt x="483870" y="80010"/>
                  </a:lnTo>
                  <a:lnTo>
                    <a:pt x="495846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 descr=""/>
            <p:cNvSpPr/>
            <p:nvPr/>
          </p:nvSpPr>
          <p:spPr>
            <a:xfrm>
              <a:off x="8342935" y="6214516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20">
                  <a:moveTo>
                    <a:pt x="318223" y="6477"/>
                  </a:moveTo>
                  <a:lnTo>
                    <a:pt x="295097" y="4813"/>
                  </a:lnTo>
                  <a:lnTo>
                    <a:pt x="272021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29" y="25"/>
                  </a:lnTo>
                  <a:lnTo>
                    <a:pt x="187540" y="368"/>
                  </a:lnTo>
                  <a:lnTo>
                    <a:pt x="149428" y="2057"/>
                  </a:lnTo>
                  <a:lnTo>
                    <a:pt x="110769" y="5689"/>
                  </a:lnTo>
                  <a:lnTo>
                    <a:pt x="72517" y="12242"/>
                  </a:lnTo>
                  <a:lnTo>
                    <a:pt x="35471" y="21386"/>
                  </a:lnTo>
                  <a:lnTo>
                    <a:pt x="0" y="35064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209" y="20916"/>
                  </a:lnTo>
                  <a:lnTo>
                    <a:pt x="110401" y="9918"/>
                  </a:lnTo>
                  <a:lnTo>
                    <a:pt x="150291" y="5588"/>
                  </a:lnTo>
                  <a:lnTo>
                    <a:pt x="196850" y="4483"/>
                  </a:lnTo>
                  <a:lnTo>
                    <a:pt x="249809" y="4838"/>
                  </a:lnTo>
                  <a:lnTo>
                    <a:pt x="294970" y="5791"/>
                  </a:lnTo>
                  <a:lnTo>
                    <a:pt x="318223" y="6477"/>
                  </a:lnTo>
                  <a:close/>
                </a:path>
                <a:path w="511809" h="668020">
                  <a:moveTo>
                    <a:pt x="511759" y="307301"/>
                  </a:moveTo>
                  <a:lnTo>
                    <a:pt x="508596" y="255079"/>
                  </a:lnTo>
                  <a:lnTo>
                    <a:pt x="496785" y="160528"/>
                  </a:lnTo>
                  <a:lnTo>
                    <a:pt x="495300" y="139230"/>
                  </a:lnTo>
                  <a:lnTo>
                    <a:pt x="495681" y="117944"/>
                  </a:lnTo>
                  <a:lnTo>
                    <a:pt x="497192" y="96672"/>
                  </a:lnTo>
                  <a:lnTo>
                    <a:pt x="499160" y="75387"/>
                  </a:lnTo>
                  <a:lnTo>
                    <a:pt x="489280" y="74853"/>
                  </a:lnTo>
                  <a:lnTo>
                    <a:pt x="440270" y="55549"/>
                  </a:lnTo>
                  <a:lnTo>
                    <a:pt x="418503" y="71513"/>
                  </a:lnTo>
                  <a:lnTo>
                    <a:pt x="369023" y="120065"/>
                  </a:lnTo>
                  <a:lnTo>
                    <a:pt x="333336" y="179514"/>
                  </a:lnTo>
                  <a:lnTo>
                    <a:pt x="314820" y="231736"/>
                  </a:lnTo>
                  <a:lnTo>
                    <a:pt x="303961" y="286689"/>
                  </a:lnTo>
                  <a:lnTo>
                    <a:pt x="300139" y="342620"/>
                  </a:lnTo>
                  <a:lnTo>
                    <a:pt x="302679" y="397814"/>
                  </a:lnTo>
                  <a:lnTo>
                    <a:pt x="310883" y="465035"/>
                  </a:lnTo>
                  <a:lnTo>
                    <a:pt x="326263" y="530771"/>
                  </a:lnTo>
                  <a:lnTo>
                    <a:pt x="355041" y="599871"/>
                  </a:lnTo>
                  <a:lnTo>
                    <a:pt x="400799" y="658075"/>
                  </a:lnTo>
                  <a:lnTo>
                    <a:pt x="418795" y="667435"/>
                  </a:lnTo>
                  <a:lnTo>
                    <a:pt x="425411" y="664413"/>
                  </a:lnTo>
                  <a:lnTo>
                    <a:pt x="432892" y="658164"/>
                  </a:lnTo>
                  <a:lnTo>
                    <a:pt x="432777" y="651243"/>
                  </a:lnTo>
                  <a:lnTo>
                    <a:pt x="431711" y="642213"/>
                  </a:lnTo>
                  <a:lnTo>
                    <a:pt x="431126" y="625322"/>
                  </a:lnTo>
                  <a:lnTo>
                    <a:pt x="441744" y="576770"/>
                  </a:lnTo>
                  <a:lnTo>
                    <a:pt x="454863" y="536854"/>
                  </a:lnTo>
                  <a:lnTo>
                    <a:pt x="484162" y="450430"/>
                  </a:lnTo>
                  <a:lnTo>
                    <a:pt x="497789" y="403948"/>
                  </a:lnTo>
                  <a:lnTo>
                    <a:pt x="507568" y="356577"/>
                  </a:lnTo>
                  <a:lnTo>
                    <a:pt x="511759" y="307301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 descr=""/>
            <p:cNvSpPr/>
            <p:nvPr/>
          </p:nvSpPr>
          <p:spPr>
            <a:xfrm>
              <a:off x="8647277" y="6272758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5">
                  <a:moveTo>
                    <a:pt x="200431" y="243090"/>
                  </a:moveTo>
                  <a:lnTo>
                    <a:pt x="199974" y="220065"/>
                  </a:lnTo>
                  <a:lnTo>
                    <a:pt x="198323" y="196494"/>
                  </a:lnTo>
                  <a:lnTo>
                    <a:pt x="195491" y="172224"/>
                  </a:lnTo>
                  <a:lnTo>
                    <a:pt x="191477" y="143281"/>
                  </a:lnTo>
                  <a:lnTo>
                    <a:pt x="187883" y="112293"/>
                  </a:lnTo>
                  <a:lnTo>
                    <a:pt x="185991" y="83108"/>
                  </a:lnTo>
                  <a:lnTo>
                    <a:pt x="186410" y="60490"/>
                  </a:lnTo>
                  <a:lnTo>
                    <a:pt x="186639" y="52146"/>
                  </a:lnTo>
                  <a:lnTo>
                    <a:pt x="188023" y="33985"/>
                  </a:lnTo>
                  <a:lnTo>
                    <a:pt x="188887" y="16840"/>
                  </a:lnTo>
                  <a:lnTo>
                    <a:pt x="184962" y="16611"/>
                  </a:lnTo>
                  <a:lnTo>
                    <a:pt x="180987" y="16090"/>
                  </a:lnTo>
                  <a:lnTo>
                    <a:pt x="142633" y="1651"/>
                  </a:lnTo>
                  <a:lnTo>
                    <a:pt x="140042" y="0"/>
                  </a:lnTo>
                  <a:lnTo>
                    <a:pt x="138430" y="1168"/>
                  </a:lnTo>
                  <a:lnTo>
                    <a:pt x="138430" y="61061"/>
                  </a:lnTo>
                  <a:lnTo>
                    <a:pt x="125539" y="94322"/>
                  </a:lnTo>
                  <a:lnTo>
                    <a:pt x="122250" y="103746"/>
                  </a:lnTo>
                  <a:lnTo>
                    <a:pt x="104775" y="174358"/>
                  </a:lnTo>
                  <a:lnTo>
                    <a:pt x="97078" y="224637"/>
                  </a:lnTo>
                  <a:lnTo>
                    <a:pt x="92151" y="269748"/>
                  </a:lnTo>
                  <a:lnTo>
                    <a:pt x="89496" y="309499"/>
                  </a:lnTo>
                  <a:lnTo>
                    <a:pt x="87414" y="358508"/>
                  </a:lnTo>
                  <a:lnTo>
                    <a:pt x="83858" y="426466"/>
                  </a:lnTo>
                  <a:lnTo>
                    <a:pt x="82118" y="401421"/>
                  </a:lnTo>
                  <a:lnTo>
                    <a:pt x="81686" y="375246"/>
                  </a:lnTo>
                  <a:lnTo>
                    <a:pt x="82105" y="350812"/>
                  </a:lnTo>
                  <a:lnTo>
                    <a:pt x="84353" y="301980"/>
                  </a:lnTo>
                  <a:lnTo>
                    <a:pt x="88620" y="254622"/>
                  </a:lnTo>
                  <a:lnTo>
                    <a:pt x="94424" y="208140"/>
                  </a:lnTo>
                  <a:lnTo>
                    <a:pt x="102362" y="162737"/>
                  </a:lnTo>
                  <a:lnTo>
                    <a:pt x="114769" y="117767"/>
                  </a:lnTo>
                  <a:lnTo>
                    <a:pt x="137883" y="60490"/>
                  </a:lnTo>
                  <a:lnTo>
                    <a:pt x="138430" y="61061"/>
                  </a:lnTo>
                  <a:lnTo>
                    <a:pt x="138430" y="1168"/>
                  </a:lnTo>
                  <a:lnTo>
                    <a:pt x="105168" y="25171"/>
                  </a:lnTo>
                  <a:lnTo>
                    <a:pt x="65811" y="66598"/>
                  </a:lnTo>
                  <a:lnTo>
                    <a:pt x="37757" y="116878"/>
                  </a:lnTo>
                  <a:lnTo>
                    <a:pt x="22402" y="155028"/>
                  </a:lnTo>
                  <a:lnTo>
                    <a:pt x="10350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25" y="301231"/>
                  </a:lnTo>
                  <a:lnTo>
                    <a:pt x="5854" y="354838"/>
                  </a:lnTo>
                  <a:lnTo>
                    <a:pt x="14262" y="416598"/>
                  </a:lnTo>
                  <a:lnTo>
                    <a:pt x="24676" y="466661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25" y="578751"/>
                  </a:lnTo>
                  <a:lnTo>
                    <a:pt x="116649" y="600875"/>
                  </a:lnTo>
                  <a:lnTo>
                    <a:pt x="120129" y="586562"/>
                  </a:lnTo>
                  <a:lnTo>
                    <a:pt x="119951" y="572287"/>
                  </a:lnTo>
                  <a:lnTo>
                    <a:pt x="121945" y="557072"/>
                  </a:lnTo>
                  <a:lnTo>
                    <a:pt x="135420" y="509358"/>
                  </a:lnTo>
                  <a:lnTo>
                    <a:pt x="162953" y="426466"/>
                  </a:lnTo>
                  <a:lnTo>
                    <a:pt x="177952" y="380339"/>
                  </a:lnTo>
                  <a:lnTo>
                    <a:pt x="185318" y="354482"/>
                  </a:lnTo>
                  <a:lnTo>
                    <a:pt x="193992" y="314464"/>
                  </a:lnTo>
                  <a:lnTo>
                    <a:pt x="199009" y="275564"/>
                  </a:lnTo>
                  <a:lnTo>
                    <a:pt x="200431" y="24309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 descr=""/>
            <p:cNvSpPr/>
            <p:nvPr/>
          </p:nvSpPr>
          <p:spPr>
            <a:xfrm>
              <a:off x="8659292" y="6565976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63" y="68821"/>
                  </a:moveTo>
                  <a:lnTo>
                    <a:pt x="9398" y="67043"/>
                  </a:lnTo>
                  <a:lnTo>
                    <a:pt x="8331" y="66027"/>
                  </a:lnTo>
                  <a:lnTo>
                    <a:pt x="9207" y="67538"/>
                  </a:lnTo>
                  <a:lnTo>
                    <a:pt x="10363" y="68821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76" y="67779"/>
                  </a:lnTo>
                  <a:lnTo>
                    <a:pt x="12484" y="67729"/>
                  </a:lnTo>
                  <a:lnTo>
                    <a:pt x="11899" y="69316"/>
                  </a:lnTo>
                  <a:lnTo>
                    <a:pt x="9156" y="80035"/>
                  </a:lnTo>
                  <a:lnTo>
                    <a:pt x="3657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43" y="112699"/>
                  </a:lnTo>
                  <a:lnTo>
                    <a:pt x="7010" y="98386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05" y="75514"/>
                  </a:moveTo>
                  <a:lnTo>
                    <a:pt x="15125" y="75107"/>
                  </a:lnTo>
                  <a:lnTo>
                    <a:pt x="14909" y="74891"/>
                  </a:lnTo>
                  <a:lnTo>
                    <a:pt x="15036" y="75133"/>
                  </a:lnTo>
                  <a:lnTo>
                    <a:pt x="15405" y="75514"/>
                  </a:lnTo>
                  <a:close/>
                </a:path>
                <a:path w="31115" h="133984">
                  <a:moveTo>
                    <a:pt x="19545" y="75946"/>
                  </a:moveTo>
                  <a:lnTo>
                    <a:pt x="19443" y="76161"/>
                  </a:lnTo>
                  <a:lnTo>
                    <a:pt x="19164" y="74295"/>
                  </a:lnTo>
                  <a:lnTo>
                    <a:pt x="18351" y="73952"/>
                  </a:lnTo>
                  <a:lnTo>
                    <a:pt x="18059" y="74218"/>
                  </a:lnTo>
                  <a:lnTo>
                    <a:pt x="17602" y="75323"/>
                  </a:lnTo>
                  <a:lnTo>
                    <a:pt x="13322" y="91211"/>
                  </a:lnTo>
                  <a:lnTo>
                    <a:pt x="3937" y="118821"/>
                  </a:lnTo>
                  <a:lnTo>
                    <a:pt x="2171" y="122847"/>
                  </a:lnTo>
                  <a:lnTo>
                    <a:pt x="3759" y="133591"/>
                  </a:lnTo>
                  <a:lnTo>
                    <a:pt x="5435" y="129768"/>
                  </a:lnTo>
                  <a:lnTo>
                    <a:pt x="8547" y="121272"/>
                  </a:lnTo>
                  <a:lnTo>
                    <a:pt x="12204" y="109105"/>
                  </a:lnTo>
                  <a:lnTo>
                    <a:pt x="17627" y="88074"/>
                  </a:lnTo>
                  <a:lnTo>
                    <a:pt x="19545" y="75946"/>
                  </a:lnTo>
                  <a:close/>
                </a:path>
                <a:path w="31115" h="133984">
                  <a:moveTo>
                    <a:pt x="26225" y="43497"/>
                  </a:moveTo>
                  <a:lnTo>
                    <a:pt x="26174" y="41617"/>
                  </a:lnTo>
                  <a:lnTo>
                    <a:pt x="24828" y="40932"/>
                  </a:lnTo>
                  <a:lnTo>
                    <a:pt x="23876" y="42011"/>
                  </a:lnTo>
                  <a:lnTo>
                    <a:pt x="24980" y="43649"/>
                  </a:lnTo>
                  <a:lnTo>
                    <a:pt x="26225" y="43497"/>
                  </a:lnTo>
                  <a:close/>
                </a:path>
                <a:path w="31115" h="133984">
                  <a:moveTo>
                    <a:pt x="29527" y="53809"/>
                  </a:moveTo>
                  <a:lnTo>
                    <a:pt x="28041" y="51714"/>
                  </a:lnTo>
                  <a:lnTo>
                    <a:pt x="27317" y="52997"/>
                  </a:lnTo>
                  <a:lnTo>
                    <a:pt x="24536" y="61518"/>
                  </a:lnTo>
                  <a:lnTo>
                    <a:pt x="22733" y="72009"/>
                  </a:lnTo>
                  <a:lnTo>
                    <a:pt x="22669" y="74739"/>
                  </a:lnTo>
                  <a:lnTo>
                    <a:pt x="24053" y="78003"/>
                  </a:lnTo>
                  <a:lnTo>
                    <a:pt x="25476" y="73875"/>
                  </a:lnTo>
                  <a:lnTo>
                    <a:pt x="27127" y="65239"/>
                  </a:lnTo>
                  <a:lnTo>
                    <a:pt x="27673" y="60794"/>
                  </a:lnTo>
                  <a:lnTo>
                    <a:pt x="29527" y="53809"/>
                  </a:lnTo>
                  <a:close/>
                </a:path>
                <a:path w="31115" h="133984">
                  <a:moveTo>
                    <a:pt x="29857" y="49809"/>
                  </a:moveTo>
                  <a:lnTo>
                    <a:pt x="29591" y="48425"/>
                  </a:lnTo>
                  <a:lnTo>
                    <a:pt x="28232" y="47840"/>
                  </a:lnTo>
                  <a:lnTo>
                    <a:pt x="27457" y="48590"/>
                  </a:lnTo>
                  <a:lnTo>
                    <a:pt x="28689" y="49847"/>
                  </a:lnTo>
                  <a:lnTo>
                    <a:pt x="29857" y="49809"/>
                  </a:lnTo>
                  <a:close/>
                </a:path>
                <a:path w="31115" h="133984">
                  <a:moveTo>
                    <a:pt x="30619" y="13258"/>
                  </a:moveTo>
                  <a:lnTo>
                    <a:pt x="30060" y="12357"/>
                  </a:lnTo>
                  <a:lnTo>
                    <a:pt x="27927" y="13449"/>
                  </a:lnTo>
                  <a:lnTo>
                    <a:pt x="28917" y="14897"/>
                  </a:lnTo>
                  <a:lnTo>
                    <a:pt x="30619" y="13258"/>
                  </a:lnTo>
                  <a:close/>
                </a:path>
                <a:path w="31115" h="133984">
                  <a:moveTo>
                    <a:pt x="30670" y="838"/>
                  </a:moveTo>
                  <a:lnTo>
                    <a:pt x="30137" y="0"/>
                  </a:lnTo>
                  <a:lnTo>
                    <a:pt x="28613" y="190"/>
                  </a:lnTo>
                  <a:lnTo>
                    <a:pt x="27762" y="1206"/>
                  </a:lnTo>
                  <a:lnTo>
                    <a:pt x="29514" y="1460"/>
                  </a:lnTo>
                  <a:lnTo>
                    <a:pt x="30670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9" name="object 69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696947" y="6303060"/>
              <a:ext cx="89649" cy="193383"/>
            </a:xfrm>
            <a:prstGeom prst="rect">
              <a:avLst/>
            </a:prstGeom>
          </p:spPr>
        </p:pic>
        <p:sp>
          <p:nvSpPr>
            <p:cNvPr id="700" name="object 700" descr=""/>
            <p:cNvSpPr/>
            <p:nvPr/>
          </p:nvSpPr>
          <p:spPr>
            <a:xfrm>
              <a:off x="8647265" y="6272923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7955" y="5080"/>
                  </a:moveTo>
                  <a:lnTo>
                    <a:pt x="142646" y="2540"/>
                  </a:lnTo>
                  <a:lnTo>
                    <a:pt x="140055" y="0"/>
                  </a:lnTo>
                  <a:lnTo>
                    <a:pt x="130048" y="6350"/>
                  </a:lnTo>
                  <a:lnTo>
                    <a:pt x="120650" y="13970"/>
                  </a:lnTo>
                  <a:lnTo>
                    <a:pt x="105181" y="25400"/>
                  </a:lnTo>
                  <a:lnTo>
                    <a:pt x="83502" y="45720"/>
                  </a:lnTo>
                  <a:lnTo>
                    <a:pt x="50965" y="90170"/>
                  </a:lnTo>
                  <a:lnTo>
                    <a:pt x="22415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908" y="327660"/>
                  </a:lnTo>
                  <a:lnTo>
                    <a:pt x="5816" y="354330"/>
                  </a:lnTo>
                  <a:lnTo>
                    <a:pt x="9258" y="381000"/>
                  </a:lnTo>
                  <a:lnTo>
                    <a:pt x="10198" y="379730"/>
                  </a:lnTo>
                  <a:lnTo>
                    <a:pt x="12014" y="375920"/>
                  </a:lnTo>
                  <a:lnTo>
                    <a:pt x="13068" y="378460"/>
                  </a:lnTo>
                  <a:lnTo>
                    <a:pt x="13843" y="377190"/>
                  </a:lnTo>
                  <a:lnTo>
                    <a:pt x="14884" y="369570"/>
                  </a:lnTo>
                  <a:lnTo>
                    <a:pt x="18275" y="361950"/>
                  </a:lnTo>
                  <a:lnTo>
                    <a:pt x="20764" y="355600"/>
                  </a:lnTo>
                  <a:lnTo>
                    <a:pt x="23202" y="350520"/>
                  </a:lnTo>
                  <a:lnTo>
                    <a:pt x="26746" y="337820"/>
                  </a:lnTo>
                  <a:lnTo>
                    <a:pt x="26428" y="341630"/>
                  </a:lnTo>
                  <a:lnTo>
                    <a:pt x="26835" y="345440"/>
                  </a:lnTo>
                  <a:lnTo>
                    <a:pt x="27584" y="344170"/>
                  </a:lnTo>
                  <a:lnTo>
                    <a:pt x="28067" y="344170"/>
                  </a:lnTo>
                  <a:lnTo>
                    <a:pt x="29171" y="341630"/>
                  </a:lnTo>
                  <a:lnTo>
                    <a:pt x="31013" y="334010"/>
                  </a:lnTo>
                  <a:lnTo>
                    <a:pt x="31127" y="332740"/>
                  </a:lnTo>
                  <a:lnTo>
                    <a:pt x="33007" y="334010"/>
                  </a:lnTo>
                  <a:lnTo>
                    <a:pt x="33464" y="334010"/>
                  </a:lnTo>
                  <a:lnTo>
                    <a:pt x="32766" y="331470"/>
                  </a:lnTo>
                  <a:lnTo>
                    <a:pt x="32207" y="330200"/>
                  </a:lnTo>
                  <a:lnTo>
                    <a:pt x="31445" y="330200"/>
                  </a:lnTo>
                  <a:lnTo>
                    <a:pt x="31800" y="325120"/>
                  </a:lnTo>
                  <a:lnTo>
                    <a:pt x="31711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18" y="279400"/>
                  </a:lnTo>
                  <a:lnTo>
                    <a:pt x="43002" y="280670"/>
                  </a:lnTo>
                  <a:lnTo>
                    <a:pt x="43484" y="280670"/>
                  </a:lnTo>
                  <a:lnTo>
                    <a:pt x="44411" y="278130"/>
                  </a:lnTo>
                  <a:lnTo>
                    <a:pt x="44792" y="274320"/>
                  </a:lnTo>
                  <a:lnTo>
                    <a:pt x="44462" y="273050"/>
                  </a:lnTo>
                  <a:lnTo>
                    <a:pt x="43815" y="273050"/>
                  </a:lnTo>
                  <a:lnTo>
                    <a:pt x="45935" y="264160"/>
                  </a:lnTo>
                  <a:lnTo>
                    <a:pt x="47091" y="257810"/>
                  </a:lnTo>
                  <a:lnTo>
                    <a:pt x="47764" y="255270"/>
                  </a:lnTo>
                  <a:lnTo>
                    <a:pt x="48425" y="251460"/>
                  </a:lnTo>
                  <a:lnTo>
                    <a:pt x="49212" y="248920"/>
                  </a:lnTo>
                  <a:lnTo>
                    <a:pt x="51739" y="234950"/>
                  </a:lnTo>
                  <a:lnTo>
                    <a:pt x="54940" y="212090"/>
                  </a:lnTo>
                  <a:lnTo>
                    <a:pt x="53187" y="212090"/>
                  </a:lnTo>
                  <a:lnTo>
                    <a:pt x="51638" y="215900"/>
                  </a:lnTo>
                  <a:lnTo>
                    <a:pt x="50888" y="218440"/>
                  </a:lnTo>
                  <a:lnTo>
                    <a:pt x="48666" y="229870"/>
                  </a:lnTo>
                  <a:lnTo>
                    <a:pt x="47472" y="234950"/>
                  </a:lnTo>
                  <a:lnTo>
                    <a:pt x="47764" y="227330"/>
                  </a:lnTo>
                  <a:lnTo>
                    <a:pt x="48247" y="223520"/>
                  </a:lnTo>
                  <a:lnTo>
                    <a:pt x="52108" y="204470"/>
                  </a:lnTo>
                  <a:lnTo>
                    <a:pt x="53136" y="198120"/>
                  </a:lnTo>
                  <a:lnTo>
                    <a:pt x="54648" y="193040"/>
                  </a:lnTo>
                  <a:lnTo>
                    <a:pt x="55626" y="187960"/>
                  </a:lnTo>
                  <a:lnTo>
                    <a:pt x="56730" y="184175"/>
                  </a:lnTo>
                  <a:lnTo>
                    <a:pt x="57581" y="185788"/>
                  </a:lnTo>
                  <a:lnTo>
                    <a:pt x="59702" y="185153"/>
                  </a:lnTo>
                  <a:lnTo>
                    <a:pt x="58953" y="182651"/>
                  </a:lnTo>
                  <a:lnTo>
                    <a:pt x="56819" y="183845"/>
                  </a:lnTo>
                  <a:lnTo>
                    <a:pt x="57391" y="181610"/>
                  </a:lnTo>
                  <a:lnTo>
                    <a:pt x="59004" y="179070"/>
                  </a:lnTo>
                  <a:lnTo>
                    <a:pt x="59855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41" y="171450"/>
                  </a:lnTo>
                  <a:lnTo>
                    <a:pt x="61760" y="170180"/>
                  </a:lnTo>
                  <a:lnTo>
                    <a:pt x="61023" y="171450"/>
                  </a:lnTo>
                  <a:lnTo>
                    <a:pt x="61087" y="170180"/>
                  </a:lnTo>
                  <a:lnTo>
                    <a:pt x="60680" y="168910"/>
                  </a:lnTo>
                  <a:lnTo>
                    <a:pt x="63487" y="160020"/>
                  </a:lnTo>
                  <a:lnTo>
                    <a:pt x="64109" y="160020"/>
                  </a:lnTo>
                  <a:lnTo>
                    <a:pt x="64947" y="158750"/>
                  </a:lnTo>
                  <a:lnTo>
                    <a:pt x="63703" y="158750"/>
                  </a:lnTo>
                  <a:lnTo>
                    <a:pt x="64858" y="156210"/>
                  </a:lnTo>
                  <a:lnTo>
                    <a:pt x="66332" y="156210"/>
                  </a:lnTo>
                  <a:lnTo>
                    <a:pt x="67538" y="153670"/>
                  </a:lnTo>
                  <a:lnTo>
                    <a:pt x="68592" y="152400"/>
                  </a:lnTo>
                  <a:lnTo>
                    <a:pt x="69507" y="152400"/>
                  </a:lnTo>
                  <a:lnTo>
                    <a:pt x="68592" y="160020"/>
                  </a:lnTo>
                  <a:lnTo>
                    <a:pt x="71018" y="152400"/>
                  </a:lnTo>
                  <a:lnTo>
                    <a:pt x="71526" y="153670"/>
                  </a:lnTo>
                  <a:lnTo>
                    <a:pt x="73494" y="151130"/>
                  </a:lnTo>
                  <a:lnTo>
                    <a:pt x="74790" y="149860"/>
                  </a:lnTo>
                  <a:lnTo>
                    <a:pt x="75361" y="147320"/>
                  </a:lnTo>
                  <a:lnTo>
                    <a:pt x="74841" y="147320"/>
                  </a:lnTo>
                  <a:lnTo>
                    <a:pt x="74358" y="146050"/>
                  </a:lnTo>
                  <a:lnTo>
                    <a:pt x="73609" y="146050"/>
                  </a:lnTo>
                  <a:lnTo>
                    <a:pt x="72644" y="147320"/>
                  </a:lnTo>
                  <a:lnTo>
                    <a:pt x="75780" y="135890"/>
                  </a:lnTo>
                  <a:lnTo>
                    <a:pt x="77571" y="135890"/>
                  </a:lnTo>
                  <a:lnTo>
                    <a:pt x="77965" y="132080"/>
                  </a:lnTo>
                  <a:lnTo>
                    <a:pt x="76631" y="132080"/>
                  </a:lnTo>
                  <a:lnTo>
                    <a:pt x="77025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67" y="125730"/>
                  </a:lnTo>
                  <a:lnTo>
                    <a:pt x="83489" y="125730"/>
                  </a:lnTo>
                  <a:lnTo>
                    <a:pt x="83146" y="127000"/>
                  </a:lnTo>
                  <a:lnTo>
                    <a:pt x="81292" y="129540"/>
                  </a:lnTo>
                  <a:lnTo>
                    <a:pt x="78613" y="134620"/>
                  </a:lnTo>
                  <a:lnTo>
                    <a:pt x="77406" y="138430"/>
                  </a:lnTo>
                  <a:lnTo>
                    <a:pt x="78257" y="138430"/>
                  </a:lnTo>
                  <a:lnTo>
                    <a:pt x="80137" y="137160"/>
                  </a:lnTo>
                  <a:lnTo>
                    <a:pt x="80899" y="137160"/>
                  </a:lnTo>
                  <a:lnTo>
                    <a:pt x="82740" y="134620"/>
                  </a:lnTo>
                  <a:lnTo>
                    <a:pt x="84772" y="130810"/>
                  </a:lnTo>
                  <a:lnTo>
                    <a:pt x="85775" y="127000"/>
                  </a:lnTo>
                  <a:lnTo>
                    <a:pt x="84429" y="127000"/>
                  </a:lnTo>
                  <a:lnTo>
                    <a:pt x="84797" y="125730"/>
                  </a:lnTo>
                  <a:lnTo>
                    <a:pt x="87439" y="123190"/>
                  </a:lnTo>
                  <a:lnTo>
                    <a:pt x="90170" y="118110"/>
                  </a:lnTo>
                  <a:lnTo>
                    <a:pt x="92608" y="113030"/>
                  </a:lnTo>
                  <a:lnTo>
                    <a:pt x="95123" y="109220"/>
                  </a:lnTo>
                  <a:lnTo>
                    <a:pt x="97942" y="104140"/>
                  </a:lnTo>
                  <a:lnTo>
                    <a:pt x="100736" y="100330"/>
                  </a:lnTo>
                  <a:lnTo>
                    <a:pt x="102552" y="99060"/>
                  </a:lnTo>
                  <a:lnTo>
                    <a:pt x="104698" y="96520"/>
                  </a:lnTo>
                  <a:lnTo>
                    <a:pt x="106959" y="92710"/>
                  </a:lnTo>
                  <a:lnTo>
                    <a:pt x="108648" y="86360"/>
                  </a:lnTo>
                  <a:lnTo>
                    <a:pt x="107632" y="86360"/>
                  </a:lnTo>
                  <a:lnTo>
                    <a:pt x="106349" y="87630"/>
                  </a:lnTo>
                  <a:lnTo>
                    <a:pt x="108610" y="83820"/>
                  </a:lnTo>
                  <a:lnTo>
                    <a:pt x="111582" y="77470"/>
                  </a:lnTo>
                  <a:lnTo>
                    <a:pt x="112547" y="74930"/>
                  </a:lnTo>
                  <a:lnTo>
                    <a:pt x="114439" y="71120"/>
                  </a:lnTo>
                  <a:lnTo>
                    <a:pt x="114071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21" y="72390"/>
                  </a:lnTo>
                  <a:lnTo>
                    <a:pt x="107962" y="73660"/>
                  </a:lnTo>
                  <a:lnTo>
                    <a:pt x="109982" y="72390"/>
                  </a:lnTo>
                  <a:lnTo>
                    <a:pt x="109842" y="73660"/>
                  </a:lnTo>
                  <a:lnTo>
                    <a:pt x="110934" y="73660"/>
                  </a:lnTo>
                  <a:lnTo>
                    <a:pt x="109321" y="76200"/>
                  </a:lnTo>
                  <a:lnTo>
                    <a:pt x="107327" y="77470"/>
                  </a:lnTo>
                  <a:lnTo>
                    <a:pt x="107238" y="76200"/>
                  </a:lnTo>
                  <a:lnTo>
                    <a:pt x="105346" y="77470"/>
                  </a:lnTo>
                  <a:lnTo>
                    <a:pt x="106908" y="74930"/>
                  </a:lnTo>
                  <a:lnTo>
                    <a:pt x="106133" y="74930"/>
                  </a:lnTo>
                  <a:lnTo>
                    <a:pt x="103784" y="77279"/>
                  </a:lnTo>
                  <a:lnTo>
                    <a:pt x="103708" y="76200"/>
                  </a:lnTo>
                  <a:lnTo>
                    <a:pt x="105346" y="72390"/>
                  </a:lnTo>
                  <a:lnTo>
                    <a:pt x="107111" y="69850"/>
                  </a:lnTo>
                  <a:lnTo>
                    <a:pt x="109956" y="64770"/>
                  </a:lnTo>
                  <a:lnTo>
                    <a:pt x="113995" y="58420"/>
                  </a:lnTo>
                  <a:lnTo>
                    <a:pt x="113512" y="58420"/>
                  </a:lnTo>
                  <a:lnTo>
                    <a:pt x="114515" y="57150"/>
                  </a:lnTo>
                  <a:lnTo>
                    <a:pt x="118922" y="46990"/>
                  </a:lnTo>
                  <a:lnTo>
                    <a:pt x="121335" y="39370"/>
                  </a:lnTo>
                  <a:lnTo>
                    <a:pt x="122478" y="38100"/>
                  </a:lnTo>
                  <a:lnTo>
                    <a:pt x="122313" y="40640"/>
                  </a:lnTo>
                  <a:lnTo>
                    <a:pt x="123228" y="40640"/>
                  </a:lnTo>
                  <a:lnTo>
                    <a:pt x="127342" y="34290"/>
                  </a:lnTo>
                  <a:lnTo>
                    <a:pt x="130200" y="29210"/>
                  </a:lnTo>
                  <a:lnTo>
                    <a:pt x="130365" y="29210"/>
                  </a:lnTo>
                  <a:lnTo>
                    <a:pt x="131978" y="25400"/>
                  </a:lnTo>
                  <a:lnTo>
                    <a:pt x="133438" y="22860"/>
                  </a:lnTo>
                  <a:lnTo>
                    <a:pt x="135559" y="17780"/>
                  </a:lnTo>
                  <a:lnTo>
                    <a:pt x="139636" y="12700"/>
                  </a:lnTo>
                  <a:lnTo>
                    <a:pt x="141338" y="13970"/>
                  </a:lnTo>
                  <a:lnTo>
                    <a:pt x="142163" y="13970"/>
                  </a:lnTo>
                  <a:lnTo>
                    <a:pt x="143497" y="12700"/>
                  </a:lnTo>
                  <a:lnTo>
                    <a:pt x="145859" y="8890"/>
                  </a:lnTo>
                  <a:lnTo>
                    <a:pt x="147027" y="6350"/>
                  </a:lnTo>
                  <a:lnTo>
                    <a:pt x="147955" y="5080"/>
                  </a:lnTo>
                  <a:close/>
                </a:path>
                <a:path w="159384" h="381000">
                  <a:moveTo>
                    <a:pt x="159156" y="14592"/>
                  </a:moveTo>
                  <a:lnTo>
                    <a:pt x="151866" y="25044"/>
                  </a:lnTo>
                  <a:lnTo>
                    <a:pt x="152463" y="25400"/>
                  </a:lnTo>
                  <a:lnTo>
                    <a:pt x="154889" y="24434"/>
                  </a:lnTo>
                  <a:lnTo>
                    <a:pt x="156438" y="22860"/>
                  </a:lnTo>
                  <a:lnTo>
                    <a:pt x="158991" y="16471"/>
                  </a:lnTo>
                  <a:lnTo>
                    <a:pt x="159156" y="1459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 descr=""/>
            <p:cNvSpPr/>
            <p:nvPr/>
          </p:nvSpPr>
          <p:spPr>
            <a:xfrm>
              <a:off x="8728951" y="6124054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09">
                  <a:moveTo>
                    <a:pt x="56743" y="209778"/>
                  </a:moveTo>
                  <a:lnTo>
                    <a:pt x="33604" y="264934"/>
                  </a:lnTo>
                  <a:lnTo>
                    <a:pt x="20662" y="311454"/>
                  </a:lnTo>
                  <a:lnTo>
                    <a:pt x="12750" y="356857"/>
                  </a:lnTo>
                  <a:lnTo>
                    <a:pt x="6934" y="403326"/>
                  </a:lnTo>
                  <a:lnTo>
                    <a:pt x="2641" y="450684"/>
                  </a:lnTo>
                  <a:lnTo>
                    <a:pt x="419" y="499529"/>
                  </a:lnTo>
                  <a:lnTo>
                    <a:pt x="0" y="524852"/>
                  </a:lnTo>
                  <a:lnTo>
                    <a:pt x="457" y="550138"/>
                  </a:lnTo>
                  <a:lnTo>
                    <a:pt x="2171" y="575183"/>
                  </a:lnTo>
                  <a:lnTo>
                    <a:pt x="5715" y="507212"/>
                  </a:lnTo>
                  <a:lnTo>
                    <a:pt x="7785" y="458216"/>
                  </a:lnTo>
                  <a:lnTo>
                    <a:pt x="8928" y="438327"/>
                  </a:lnTo>
                  <a:lnTo>
                    <a:pt x="12547" y="397065"/>
                  </a:lnTo>
                  <a:lnTo>
                    <a:pt x="18973" y="348157"/>
                  </a:lnTo>
                  <a:lnTo>
                    <a:pt x="27559" y="299605"/>
                  </a:lnTo>
                  <a:lnTo>
                    <a:pt x="40043" y="254012"/>
                  </a:lnTo>
                  <a:lnTo>
                    <a:pt x="48006" y="231800"/>
                  </a:lnTo>
                  <a:lnTo>
                    <a:pt x="56743" y="209778"/>
                  </a:lnTo>
                  <a:close/>
                </a:path>
                <a:path w="201295" h="575309">
                  <a:moveTo>
                    <a:pt x="201256" y="83667"/>
                  </a:moveTo>
                  <a:lnTo>
                    <a:pt x="191173" y="42087"/>
                  </a:lnTo>
                  <a:lnTo>
                    <a:pt x="166458" y="8978"/>
                  </a:lnTo>
                  <a:lnTo>
                    <a:pt x="139242" y="0"/>
                  </a:lnTo>
                  <a:lnTo>
                    <a:pt x="131267" y="139"/>
                  </a:lnTo>
                  <a:lnTo>
                    <a:pt x="96469" y="20231"/>
                  </a:lnTo>
                  <a:lnTo>
                    <a:pt x="83235" y="36880"/>
                  </a:lnTo>
                  <a:lnTo>
                    <a:pt x="77470" y="43624"/>
                  </a:lnTo>
                  <a:lnTo>
                    <a:pt x="34632" y="69316"/>
                  </a:lnTo>
                  <a:lnTo>
                    <a:pt x="27851" y="71882"/>
                  </a:lnTo>
                  <a:lnTo>
                    <a:pt x="3378" y="104482"/>
                  </a:lnTo>
                  <a:lnTo>
                    <a:pt x="3467" y="107950"/>
                  </a:lnTo>
                  <a:lnTo>
                    <a:pt x="23152" y="141808"/>
                  </a:lnTo>
                  <a:lnTo>
                    <a:pt x="56426" y="165011"/>
                  </a:lnTo>
                  <a:lnTo>
                    <a:pt x="104813" y="174561"/>
                  </a:lnTo>
                  <a:lnTo>
                    <a:pt x="118084" y="173342"/>
                  </a:lnTo>
                  <a:lnTo>
                    <a:pt x="157861" y="156718"/>
                  </a:lnTo>
                  <a:lnTo>
                    <a:pt x="187871" y="123799"/>
                  </a:lnTo>
                  <a:lnTo>
                    <a:pt x="199529" y="101549"/>
                  </a:lnTo>
                  <a:lnTo>
                    <a:pt x="201256" y="8366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 descr=""/>
            <p:cNvSpPr/>
            <p:nvPr/>
          </p:nvSpPr>
          <p:spPr>
            <a:xfrm>
              <a:off x="8737930" y="6130422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2" y="0"/>
                  </a:moveTo>
                  <a:lnTo>
                    <a:pt x="91489" y="16275"/>
                  </a:lnTo>
                  <a:lnTo>
                    <a:pt x="76928" y="34657"/>
                  </a:lnTo>
                  <a:lnTo>
                    <a:pt x="71546" y="40706"/>
                  </a:lnTo>
                  <a:lnTo>
                    <a:pt x="65639" y="46451"/>
                  </a:lnTo>
                  <a:lnTo>
                    <a:pt x="56653" y="53524"/>
                  </a:lnTo>
                  <a:lnTo>
                    <a:pt x="44194" y="59823"/>
                  </a:lnTo>
                  <a:lnTo>
                    <a:pt x="22998" y="68116"/>
                  </a:lnTo>
                  <a:lnTo>
                    <a:pt x="17334" y="70758"/>
                  </a:lnTo>
                  <a:lnTo>
                    <a:pt x="12546" y="74250"/>
                  </a:lnTo>
                  <a:lnTo>
                    <a:pt x="4316" y="81451"/>
                  </a:lnTo>
                  <a:lnTo>
                    <a:pt x="709" y="88944"/>
                  </a:lnTo>
                  <a:lnTo>
                    <a:pt x="0" y="98037"/>
                  </a:lnTo>
                  <a:lnTo>
                    <a:pt x="214" y="101593"/>
                  </a:lnTo>
                  <a:lnTo>
                    <a:pt x="21278" y="135746"/>
                  </a:lnTo>
                  <a:lnTo>
                    <a:pt x="53955" y="156154"/>
                  </a:lnTo>
                  <a:lnTo>
                    <a:pt x="91654" y="162947"/>
                  </a:lnTo>
                  <a:lnTo>
                    <a:pt x="107967" y="162479"/>
                  </a:lnTo>
                  <a:lnTo>
                    <a:pt x="151077" y="144049"/>
                  </a:lnTo>
                  <a:lnTo>
                    <a:pt x="176363" y="113595"/>
                  </a:lnTo>
                  <a:lnTo>
                    <a:pt x="188339" y="85705"/>
                  </a:lnTo>
                  <a:lnTo>
                    <a:pt x="188339" y="77628"/>
                  </a:lnTo>
                  <a:lnTo>
                    <a:pt x="175916" y="31228"/>
                  </a:lnTo>
                  <a:lnTo>
                    <a:pt x="159282" y="10585"/>
                  </a:lnTo>
                  <a:lnTo>
                    <a:pt x="146571" y="3735"/>
                  </a:lnTo>
                  <a:lnTo>
                    <a:pt x="131612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 descr=""/>
            <p:cNvSpPr/>
            <p:nvPr/>
          </p:nvSpPr>
          <p:spPr>
            <a:xfrm>
              <a:off x="8779051" y="6165604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9" y="0"/>
                  </a:moveTo>
                  <a:lnTo>
                    <a:pt x="74777" y="370"/>
                  </a:lnTo>
                  <a:lnTo>
                    <a:pt x="66464" y="4749"/>
                  </a:lnTo>
                  <a:lnTo>
                    <a:pt x="58728" y="12377"/>
                  </a:lnTo>
                  <a:lnTo>
                    <a:pt x="51400" y="21107"/>
                  </a:lnTo>
                  <a:lnTo>
                    <a:pt x="44310" y="28793"/>
                  </a:lnTo>
                  <a:lnTo>
                    <a:pt x="36429" y="34221"/>
                  </a:lnTo>
                  <a:lnTo>
                    <a:pt x="26850" y="38914"/>
                  </a:lnTo>
                  <a:lnTo>
                    <a:pt x="17485" y="43032"/>
                  </a:lnTo>
                  <a:lnTo>
                    <a:pt x="10247" y="46738"/>
                  </a:lnTo>
                  <a:lnTo>
                    <a:pt x="2857" y="51462"/>
                  </a:lnTo>
                  <a:lnTo>
                    <a:pt x="0" y="61635"/>
                  </a:lnTo>
                  <a:lnTo>
                    <a:pt x="2679" y="68253"/>
                  </a:lnTo>
                  <a:lnTo>
                    <a:pt x="43690" y="85915"/>
                  </a:lnTo>
                  <a:lnTo>
                    <a:pt x="54467" y="84236"/>
                  </a:lnTo>
                  <a:lnTo>
                    <a:pt x="88578" y="63588"/>
                  </a:lnTo>
                  <a:lnTo>
                    <a:pt x="102312" y="27058"/>
                  </a:lnTo>
                  <a:lnTo>
                    <a:pt x="101288" y="18050"/>
                  </a:lnTo>
                  <a:lnTo>
                    <a:pt x="98539" y="10632"/>
                  </a:lnTo>
                  <a:lnTo>
                    <a:pt x="93929" y="5247"/>
                  </a:lnTo>
                  <a:lnTo>
                    <a:pt x="87886" y="1663"/>
                  </a:lnTo>
                  <a:lnTo>
                    <a:pt x="8122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 descr=""/>
            <p:cNvSpPr/>
            <p:nvPr/>
          </p:nvSpPr>
          <p:spPr>
            <a:xfrm>
              <a:off x="8777833" y="6162459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46" y="85610"/>
                  </a:moveTo>
                  <a:lnTo>
                    <a:pt x="11074" y="76568"/>
                  </a:lnTo>
                  <a:lnTo>
                    <a:pt x="15938" y="81813"/>
                  </a:lnTo>
                  <a:lnTo>
                    <a:pt x="27546" y="85610"/>
                  </a:lnTo>
                  <a:close/>
                </a:path>
                <a:path w="105409" h="90804">
                  <a:moveTo>
                    <a:pt x="105257" y="40855"/>
                  </a:moveTo>
                  <a:lnTo>
                    <a:pt x="103746" y="19100"/>
                  </a:lnTo>
                  <a:lnTo>
                    <a:pt x="99936" y="11163"/>
                  </a:lnTo>
                  <a:lnTo>
                    <a:pt x="93891" y="4978"/>
                  </a:lnTo>
                  <a:lnTo>
                    <a:pt x="92430" y="4229"/>
                  </a:lnTo>
                  <a:lnTo>
                    <a:pt x="86321" y="1092"/>
                  </a:lnTo>
                  <a:lnTo>
                    <a:pt x="51079" y="24206"/>
                  </a:lnTo>
                  <a:lnTo>
                    <a:pt x="42583" y="32131"/>
                  </a:lnTo>
                  <a:lnTo>
                    <a:pt x="33045" y="37947"/>
                  </a:lnTo>
                  <a:lnTo>
                    <a:pt x="12484" y="47840"/>
                  </a:lnTo>
                  <a:lnTo>
                    <a:pt x="6565" y="52070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46" y="70459"/>
                  </a:lnTo>
                  <a:lnTo>
                    <a:pt x="571" y="70789"/>
                  </a:lnTo>
                  <a:lnTo>
                    <a:pt x="11074" y="76568"/>
                  </a:lnTo>
                  <a:lnTo>
                    <a:pt x="5422" y="70459"/>
                  </a:lnTo>
                  <a:lnTo>
                    <a:pt x="5219" y="63931"/>
                  </a:lnTo>
                  <a:lnTo>
                    <a:pt x="34467" y="40601"/>
                  </a:lnTo>
                  <a:lnTo>
                    <a:pt x="41935" y="37020"/>
                  </a:lnTo>
                  <a:lnTo>
                    <a:pt x="47942" y="31203"/>
                  </a:lnTo>
                  <a:lnTo>
                    <a:pt x="53517" y="25158"/>
                  </a:lnTo>
                  <a:lnTo>
                    <a:pt x="58750" y="18821"/>
                  </a:lnTo>
                  <a:lnTo>
                    <a:pt x="64198" y="12712"/>
                  </a:lnTo>
                  <a:lnTo>
                    <a:pt x="70434" y="7340"/>
                  </a:lnTo>
                  <a:lnTo>
                    <a:pt x="79667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711" y="20916"/>
                  </a:lnTo>
                  <a:lnTo>
                    <a:pt x="101549" y="40855"/>
                  </a:lnTo>
                  <a:lnTo>
                    <a:pt x="94068" y="59029"/>
                  </a:lnTo>
                  <a:lnTo>
                    <a:pt x="80556" y="74002"/>
                  </a:lnTo>
                  <a:lnTo>
                    <a:pt x="63563" y="83743"/>
                  </a:lnTo>
                  <a:lnTo>
                    <a:pt x="48564" y="87083"/>
                  </a:lnTo>
                  <a:lnTo>
                    <a:pt x="31508" y="86893"/>
                  </a:lnTo>
                  <a:lnTo>
                    <a:pt x="27546" y="85610"/>
                  </a:lnTo>
                  <a:lnTo>
                    <a:pt x="36271" y="90398"/>
                  </a:lnTo>
                  <a:lnTo>
                    <a:pt x="85178" y="75412"/>
                  </a:lnTo>
                  <a:lnTo>
                    <a:pt x="98361" y="60020"/>
                  </a:lnTo>
                  <a:lnTo>
                    <a:pt x="105257" y="408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 descr=""/>
            <p:cNvSpPr/>
            <p:nvPr/>
          </p:nvSpPr>
          <p:spPr>
            <a:xfrm>
              <a:off x="8792375" y="6179477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94" y="37744"/>
                  </a:moveTo>
                  <a:lnTo>
                    <a:pt x="0" y="37744"/>
                  </a:lnTo>
                  <a:lnTo>
                    <a:pt x="139" y="38201"/>
                  </a:lnTo>
                  <a:lnTo>
                    <a:pt x="3594" y="37744"/>
                  </a:lnTo>
                  <a:close/>
                </a:path>
                <a:path w="69215" h="60960">
                  <a:moveTo>
                    <a:pt x="26708" y="34696"/>
                  </a:moveTo>
                  <a:lnTo>
                    <a:pt x="4152" y="37680"/>
                  </a:lnTo>
                  <a:lnTo>
                    <a:pt x="19011" y="37401"/>
                  </a:lnTo>
                  <a:lnTo>
                    <a:pt x="26708" y="34696"/>
                  </a:lnTo>
                  <a:close/>
                </a:path>
                <a:path w="69215" h="60960">
                  <a:moveTo>
                    <a:pt x="44183" y="43078"/>
                  </a:moveTo>
                  <a:lnTo>
                    <a:pt x="40589" y="46253"/>
                  </a:lnTo>
                  <a:lnTo>
                    <a:pt x="29413" y="54622"/>
                  </a:lnTo>
                  <a:lnTo>
                    <a:pt x="41910" y="45631"/>
                  </a:lnTo>
                  <a:lnTo>
                    <a:pt x="44183" y="43078"/>
                  </a:lnTo>
                  <a:close/>
                </a:path>
                <a:path w="69215" h="60960">
                  <a:moveTo>
                    <a:pt x="69215" y="10642"/>
                  </a:moveTo>
                  <a:lnTo>
                    <a:pt x="66179" y="5892"/>
                  </a:lnTo>
                  <a:lnTo>
                    <a:pt x="65722" y="6591"/>
                  </a:lnTo>
                  <a:lnTo>
                    <a:pt x="66611" y="4330"/>
                  </a:lnTo>
                  <a:lnTo>
                    <a:pt x="62395" y="0"/>
                  </a:lnTo>
                  <a:lnTo>
                    <a:pt x="59715" y="5080"/>
                  </a:lnTo>
                  <a:lnTo>
                    <a:pt x="63182" y="7454"/>
                  </a:lnTo>
                  <a:lnTo>
                    <a:pt x="64503" y="8407"/>
                  </a:lnTo>
                  <a:lnTo>
                    <a:pt x="59715" y="5080"/>
                  </a:lnTo>
                  <a:lnTo>
                    <a:pt x="48882" y="20802"/>
                  </a:lnTo>
                  <a:lnTo>
                    <a:pt x="35306" y="31661"/>
                  </a:lnTo>
                  <a:lnTo>
                    <a:pt x="26708" y="34696"/>
                  </a:lnTo>
                  <a:lnTo>
                    <a:pt x="43624" y="32448"/>
                  </a:lnTo>
                  <a:lnTo>
                    <a:pt x="53784" y="17945"/>
                  </a:lnTo>
                  <a:lnTo>
                    <a:pt x="46850" y="29006"/>
                  </a:lnTo>
                  <a:lnTo>
                    <a:pt x="43624" y="32448"/>
                  </a:lnTo>
                  <a:lnTo>
                    <a:pt x="43345" y="32753"/>
                  </a:lnTo>
                  <a:lnTo>
                    <a:pt x="37007" y="38328"/>
                  </a:lnTo>
                  <a:lnTo>
                    <a:pt x="26301" y="46507"/>
                  </a:lnTo>
                  <a:lnTo>
                    <a:pt x="22923" y="48958"/>
                  </a:lnTo>
                  <a:lnTo>
                    <a:pt x="24714" y="57315"/>
                  </a:lnTo>
                  <a:lnTo>
                    <a:pt x="29413" y="54622"/>
                  </a:lnTo>
                  <a:lnTo>
                    <a:pt x="58686" y="22745"/>
                  </a:lnTo>
                  <a:lnTo>
                    <a:pt x="62509" y="12801"/>
                  </a:lnTo>
                  <a:lnTo>
                    <a:pt x="62204" y="14770"/>
                  </a:lnTo>
                  <a:lnTo>
                    <a:pt x="58686" y="22745"/>
                  </a:lnTo>
                  <a:lnTo>
                    <a:pt x="51346" y="35039"/>
                  </a:lnTo>
                  <a:lnTo>
                    <a:pt x="44183" y="43078"/>
                  </a:lnTo>
                  <a:lnTo>
                    <a:pt x="50609" y="37401"/>
                  </a:lnTo>
                  <a:lnTo>
                    <a:pt x="59677" y="27609"/>
                  </a:lnTo>
                  <a:lnTo>
                    <a:pt x="60274" y="26822"/>
                  </a:lnTo>
                  <a:lnTo>
                    <a:pt x="60210" y="27190"/>
                  </a:lnTo>
                  <a:lnTo>
                    <a:pt x="54089" y="38074"/>
                  </a:lnTo>
                  <a:lnTo>
                    <a:pt x="45186" y="47371"/>
                  </a:lnTo>
                  <a:lnTo>
                    <a:pt x="32981" y="58483"/>
                  </a:lnTo>
                  <a:lnTo>
                    <a:pt x="33515" y="60566"/>
                  </a:lnTo>
                  <a:lnTo>
                    <a:pt x="67094" y="28676"/>
                  </a:lnTo>
                  <a:lnTo>
                    <a:pt x="69202" y="13208"/>
                  </a:lnTo>
                  <a:lnTo>
                    <a:pt x="69215" y="1064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 descr=""/>
            <p:cNvSpPr/>
            <p:nvPr/>
          </p:nvSpPr>
          <p:spPr>
            <a:xfrm>
              <a:off x="8354669" y="5703595"/>
              <a:ext cx="1050290" cy="1118235"/>
            </a:xfrm>
            <a:custGeom>
              <a:avLst/>
              <a:gdLst/>
              <a:ahLst/>
              <a:cxnLst/>
              <a:rect l="l" t="t" r="r" b="b"/>
              <a:pathLst>
                <a:path w="1050290" h="1118234">
                  <a:moveTo>
                    <a:pt x="8712" y="479653"/>
                  </a:moveTo>
                  <a:lnTo>
                    <a:pt x="5816" y="478688"/>
                  </a:lnTo>
                  <a:lnTo>
                    <a:pt x="3187" y="478815"/>
                  </a:lnTo>
                  <a:lnTo>
                    <a:pt x="825" y="480745"/>
                  </a:lnTo>
                  <a:lnTo>
                    <a:pt x="0" y="482282"/>
                  </a:lnTo>
                  <a:lnTo>
                    <a:pt x="508" y="483831"/>
                  </a:lnTo>
                  <a:lnTo>
                    <a:pt x="1460" y="487781"/>
                  </a:lnTo>
                  <a:lnTo>
                    <a:pt x="6921" y="485698"/>
                  </a:lnTo>
                  <a:lnTo>
                    <a:pt x="6489" y="483285"/>
                  </a:lnTo>
                  <a:lnTo>
                    <a:pt x="6311" y="481622"/>
                  </a:lnTo>
                  <a:lnTo>
                    <a:pt x="8712" y="479653"/>
                  </a:lnTo>
                  <a:close/>
                </a:path>
                <a:path w="1050290" h="1118234">
                  <a:moveTo>
                    <a:pt x="35306" y="452539"/>
                  </a:moveTo>
                  <a:lnTo>
                    <a:pt x="29921" y="453263"/>
                  </a:lnTo>
                  <a:lnTo>
                    <a:pt x="26924" y="455333"/>
                  </a:lnTo>
                  <a:lnTo>
                    <a:pt x="26619" y="456996"/>
                  </a:lnTo>
                  <a:lnTo>
                    <a:pt x="29171" y="456819"/>
                  </a:lnTo>
                  <a:lnTo>
                    <a:pt x="31318" y="456323"/>
                  </a:lnTo>
                  <a:lnTo>
                    <a:pt x="35140" y="455917"/>
                  </a:lnTo>
                  <a:lnTo>
                    <a:pt x="35306" y="452539"/>
                  </a:lnTo>
                  <a:close/>
                </a:path>
                <a:path w="1050290" h="1118234">
                  <a:moveTo>
                    <a:pt x="75933" y="593140"/>
                  </a:moveTo>
                  <a:lnTo>
                    <a:pt x="74968" y="592848"/>
                  </a:lnTo>
                  <a:lnTo>
                    <a:pt x="73685" y="593140"/>
                  </a:lnTo>
                  <a:lnTo>
                    <a:pt x="75933" y="593140"/>
                  </a:lnTo>
                  <a:close/>
                </a:path>
                <a:path w="1050290" h="1118234">
                  <a:moveTo>
                    <a:pt x="82270" y="597382"/>
                  </a:moveTo>
                  <a:lnTo>
                    <a:pt x="81915" y="595795"/>
                  </a:lnTo>
                  <a:lnTo>
                    <a:pt x="81356" y="594575"/>
                  </a:lnTo>
                  <a:lnTo>
                    <a:pt x="80467" y="593483"/>
                  </a:lnTo>
                  <a:lnTo>
                    <a:pt x="80149" y="593140"/>
                  </a:lnTo>
                  <a:lnTo>
                    <a:pt x="76796" y="593140"/>
                  </a:lnTo>
                  <a:lnTo>
                    <a:pt x="76301" y="593344"/>
                  </a:lnTo>
                  <a:lnTo>
                    <a:pt x="73723" y="593344"/>
                  </a:lnTo>
                  <a:lnTo>
                    <a:pt x="74764" y="594575"/>
                  </a:lnTo>
                  <a:lnTo>
                    <a:pt x="74739" y="595795"/>
                  </a:lnTo>
                  <a:lnTo>
                    <a:pt x="75438" y="597382"/>
                  </a:lnTo>
                  <a:lnTo>
                    <a:pt x="76276" y="600468"/>
                  </a:lnTo>
                  <a:lnTo>
                    <a:pt x="76377" y="600837"/>
                  </a:lnTo>
                  <a:lnTo>
                    <a:pt x="78917" y="602056"/>
                  </a:lnTo>
                  <a:lnTo>
                    <a:pt x="80251" y="601789"/>
                  </a:lnTo>
                  <a:lnTo>
                    <a:pt x="81076" y="601789"/>
                  </a:lnTo>
                  <a:lnTo>
                    <a:pt x="82118" y="600468"/>
                  </a:lnTo>
                  <a:lnTo>
                    <a:pt x="82270" y="597382"/>
                  </a:lnTo>
                  <a:close/>
                </a:path>
                <a:path w="1050290" h="1118234">
                  <a:moveTo>
                    <a:pt x="92100" y="137871"/>
                  </a:moveTo>
                  <a:lnTo>
                    <a:pt x="91871" y="135801"/>
                  </a:lnTo>
                  <a:lnTo>
                    <a:pt x="91821" y="135420"/>
                  </a:lnTo>
                  <a:lnTo>
                    <a:pt x="91490" y="132600"/>
                  </a:lnTo>
                  <a:lnTo>
                    <a:pt x="90652" y="130543"/>
                  </a:lnTo>
                  <a:lnTo>
                    <a:pt x="90246" y="129565"/>
                  </a:lnTo>
                  <a:lnTo>
                    <a:pt x="88925" y="129565"/>
                  </a:lnTo>
                  <a:lnTo>
                    <a:pt x="88061" y="129565"/>
                  </a:lnTo>
                  <a:lnTo>
                    <a:pt x="86652" y="128397"/>
                  </a:lnTo>
                  <a:lnTo>
                    <a:pt x="83413" y="126517"/>
                  </a:lnTo>
                  <a:lnTo>
                    <a:pt x="81343" y="128612"/>
                  </a:lnTo>
                  <a:lnTo>
                    <a:pt x="79629" y="132600"/>
                  </a:lnTo>
                  <a:lnTo>
                    <a:pt x="80022" y="135420"/>
                  </a:lnTo>
                  <a:lnTo>
                    <a:pt x="80073" y="135801"/>
                  </a:lnTo>
                  <a:lnTo>
                    <a:pt x="83502" y="138798"/>
                  </a:lnTo>
                  <a:lnTo>
                    <a:pt x="84874" y="140754"/>
                  </a:lnTo>
                  <a:lnTo>
                    <a:pt x="90271" y="142189"/>
                  </a:lnTo>
                  <a:lnTo>
                    <a:pt x="92100" y="137871"/>
                  </a:lnTo>
                  <a:close/>
                </a:path>
                <a:path w="1050290" h="1118234">
                  <a:moveTo>
                    <a:pt x="145669" y="213106"/>
                  </a:moveTo>
                  <a:lnTo>
                    <a:pt x="143560" y="201612"/>
                  </a:lnTo>
                  <a:lnTo>
                    <a:pt x="131953" y="204000"/>
                  </a:lnTo>
                  <a:lnTo>
                    <a:pt x="134086" y="215480"/>
                  </a:lnTo>
                  <a:lnTo>
                    <a:pt x="145669" y="213106"/>
                  </a:lnTo>
                  <a:close/>
                </a:path>
                <a:path w="1050290" h="1118234">
                  <a:moveTo>
                    <a:pt x="155524" y="230568"/>
                  </a:moveTo>
                  <a:lnTo>
                    <a:pt x="152793" y="229920"/>
                  </a:lnTo>
                  <a:lnTo>
                    <a:pt x="152565" y="229120"/>
                  </a:lnTo>
                  <a:lnTo>
                    <a:pt x="149415" y="228333"/>
                  </a:lnTo>
                  <a:lnTo>
                    <a:pt x="149606" y="230212"/>
                  </a:lnTo>
                  <a:lnTo>
                    <a:pt x="149542" y="229997"/>
                  </a:lnTo>
                  <a:lnTo>
                    <a:pt x="148793" y="229108"/>
                  </a:lnTo>
                  <a:lnTo>
                    <a:pt x="144995" y="231152"/>
                  </a:lnTo>
                  <a:lnTo>
                    <a:pt x="144119" y="234200"/>
                  </a:lnTo>
                  <a:lnTo>
                    <a:pt x="144614" y="236524"/>
                  </a:lnTo>
                  <a:lnTo>
                    <a:pt x="146304" y="239242"/>
                  </a:lnTo>
                  <a:lnTo>
                    <a:pt x="148348" y="240525"/>
                  </a:lnTo>
                  <a:lnTo>
                    <a:pt x="150241" y="238556"/>
                  </a:lnTo>
                  <a:lnTo>
                    <a:pt x="150876" y="237578"/>
                  </a:lnTo>
                  <a:lnTo>
                    <a:pt x="155067" y="232257"/>
                  </a:lnTo>
                  <a:lnTo>
                    <a:pt x="155498" y="230632"/>
                  </a:lnTo>
                  <a:close/>
                </a:path>
                <a:path w="1050290" h="1118234">
                  <a:moveTo>
                    <a:pt x="162052" y="590765"/>
                  </a:moveTo>
                  <a:lnTo>
                    <a:pt x="158394" y="590778"/>
                  </a:lnTo>
                  <a:lnTo>
                    <a:pt x="157822" y="589013"/>
                  </a:lnTo>
                  <a:lnTo>
                    <a:pt x="156514" y="588429"/>
                  </a:lnTo>
                  <a:lnTo>
                    <a:pt x="156679" y="589762"/>
                  </a:lnTo>
                  <a:lnTo>
                    <a:pt x="156730" y="591134"/>
                  </a:lnTo>
                  <a:lnTo>
                    <a:pt x="155232" y="592886"/>
                  </a:lnTo>
                  <a:lnTo>
                    <a:pt x="154978" y="594499"/>
                  </a:lnTo>
                  <a:lnTo>
                    <a:pt x="157480" y="594410"/>
                  </a:lnTo>
                  <a:lnTo>
                    <a:pt x="161201" y="593356"/>
                  </a:lnTo>
                  <a:lnTo>
                    <a:pt x="161759" y="591604"/>
                  </a:lnTo>
                  <a:lnTo>
                    <a:pt x="162052" y="590765"/>
                  </a:lnTo>
                  <a:close/>
                </a:path>
                <a:path w="1050290" h="1118234">
                  <a:moveTo>
                    <a:pt x="195999" y="573608"/>
                  </a:moveTo>
                  <a:lnTo>
                    <a:pt x="195834" y="572198"/>
                  </a:lnTo>
                  <a:lnTo>
                    <a:pt x="193598" y="571754"/>
                  </a:lnTo>
                  <a:lnTo>
                    <a:pt x="192544" y="572198"/>
                  </a:lnTo>
                  <a:lnTo>
                    <a:pt x="192024" y="571576"/>
                  </a:lnTo>
                  <a:lnTo>
                    <a:pt x="192049" y="569874"/>
                  </a:lnTo>
                  <a:lnTo>
                    <a:pt x="189738" y="569252"/>
                  </a:lnTo>
                  <a:lnTo>
                    <a:pt x="188010" y="571296"/>
                  </a:lnTo>
                  <a:lnTo>
                    <a:pt x="187388" y="572516"/>
                  </a:lnTo>
                  <a:lnTo>
                    <a:pt x="186740" y="575767"/>
                  </a:lnTo>
                  <a:lnTo>
                    <a:pt x="188061" y="577900"/>
                  </a:lnTo>
                  <a:lnTo>
                    <a:pt x="190246" y="577519"/>
                  </a:lnTo>
                  <a:lnTo>
                    <a:pt x="192151" y="576605"/>
                  </a:lnTo>
                  <a:lnTo>
                    <a:pt x="193751" y="575195"/>
                  </a:lnTo>
                  <a:lnTo>
                    <a:pt x="195999" y="573608"/>
                  </a:lnTo>
                  <a:close/>
                </a:path>
                <a:path w="1050290" h="1118234">
                  <a:moveTo>
                    <a:pt x="262318" y="196037"/>
                  </a:moveTo>
                  <a:lnTo>
                    <a:pt x="254546" y="197624"/>
                  </a:lnTo>
                  <a:lnTo>
                    <a:pt x="251790" y="204355"/>
                  </a:lnTo>
                  <a:lnTo>
                    <a:pt x="259588" y="202755"/>
                  </a:lnTo>
                  <a:lnTo>
                    <a:pt x="262318" y="196037"/>
                  </a:lnTo>
                  <a:close/>
                </a:path>
                <a:path w="1050290" h="1118234">
                  <a:moveTo>
                    <a:pt x="298640" y="793102"/>
                  </a:moveTo>
                  <a:lnTo>
                    <a:pt x="297192" y="789495"/>
                  </a:lnTo>
                  <a:lnTo>
                    <a:pt x="293928" y="791057"/>
                  </a:lnTo>
                  <a:lnTo>
                    <a:pt x="293116" y="791895"/>
                  </a:lnTo>
                  <a:lnTo>
                    <a:pt x="290588" y="792378"/>
                  </a:lnTo>
                  <a:lnTo>
                    <a:pt x="291846" y="793699"/>
                  </a:lnTo>
                  <a:lnTo>
                    <a:pt x="291973" y="792264"/>
                  </a:lnTo>
                  <a:lnTo>
                    <a:pt x="291973" y="794473"/>
                  </a:lnTo>
                  <a:lnTo>
                    <a:pt x="293001" y="795883"/>
                  </a:lnTo>
                  <a:lnTo>
                    <a:pt x="295732" y="797064"/>
                  </a:lnTo>
                  <a:lnTo>
                    <a:pt x="297637" y="796645"/>
                  </a:lnTo>
                  <a:lnTo>
                    <a:pt x="298589" y="794905"/>
                  </a:lnTo>
                  <a:lnTo>
                    <a:pt x="298640" y="793102"/>
                  </a:lnTo>
                  <a:close/>
                </a:path>
                <a:path w="1050290" h="1118234">
                  <a:moveTo>
                    <a:pt x="313639" y="547027"/>
                  </a:moveTo>
                  <a:lnTo>
                    <a:pt x="310349" y="546963"/>
                  </a:lnTo>
                  <a:lnTo>
                    <a:pt x="309181" y="547293"/>
                  </a:lnTo>
                  <a:lnTo>
                    <a:pt x="308635" y="546633"/>
                  </a:lnTo>
                  <a:lnTo>
                    <a:pt x="308749" y="544918"/>
                  </a:lnTo>
                  <a:lnTo>
                    <a:pt x="305562" y="544563"/>
                  </a:lnTo>
                  <a:lnTo>
                    <a:pt x="303631" y="543775"/>
                  </a:lnTo>
                  <a:lnTo>
                    <a:pt x="300951" y="544258"/>
                  </a:lnTo>
                  <a:lnTo>
                    <a:pt x="300621" y="543610"/>
                  </a:lnTo>
                  <a:lnTo>
                    <a:pt x="298970" y="543026"/>
                  </a:lnTo>
                  <a:lnTo>
                    <a:pt x="299046" y="543610"/>
                  </a:lnTo>
                  <a:lnTo>
                    <a:pt x="299135" y="545363"/>
                  </a:lnTo>
                  <a:lnTo>
                    <a:pt x="298361" y="548233"/>
                  </a:lnTo>
                  <a:lnTo>
                    <a:pt x="300507" y="551751"/>
                  </a:lnTo>
                  <a:lnTo>
                    <a:pt x="306260" y="556793"/>
                  </a:lnTo>
                  <a:lnTo>
                    <a:pt x="311404" y="551522"/>
                  </a:lnTo>
                  <a:lnTo>
                    <a:pt x="313639" y="547027"/>
                  </a:lnTo>
                  <a:close/>
                </a:path>
                <a:path w="1050290" h="1118234">
                  <a:moveTo>
                    <a:pt x="325501" y="732929"/>
                  </a:moveTo>
                  <a:lnTo>
                    <a:pt x="324256" y="730783"/>
                  </a:lnTo>
                  <a:lnTo>
                    <a:pt x="324510" y="730961"/>
                  </a:lnTo>
                  <a:lnTo>
                    <a:pt x="324370" y="730440"/>
                  </a:lnTo>
                  <a:lnTo>
                    <a:pt x="322872" y="729551"/>
                  </a:lnTo>
                  <a:lnTo>
                    <a:pt x="321868" y="726935"/>
                  </a:lnTo>
                  <a:lnTo>
                    <a:pt x="321373" y="726668"/>
                  </a:lnTo>
                  <a:lnTo>
                    <a:pt x="321614" y="728522"/>
                  </a:lnTo>
                  <a:lnTo>
                    <a:pt x="320179" y="729602"/>
                  </a:lnTo>
                  <a:lnTo>
                    <a:pt x="320065" y="731354"/>
                  </a:lnTo>
                  <a:lnTo>
                    <a:pt x="319824" y="734123"/>
                  </a:lnTo>
                  <a:lnTo>
                    <a:pt x="318008" y="736739"/>
                  </a:lnTo>
                  <a:lnTo>
                    <a:pt x="316001" y="741984"/>
                  </a:lnTo>
                  <a:lnTo>
                    <a:pt x="318566" y="743559"/>
                  </a:lnTo>
                  <a:lnTo>
                    <a:pt x="323938" y="740219"/>
                  </a:lnTo>
                  <a:lnTo>
                    <a:pt x="324866" y="736396"/>
                  </a:lnTo>
                  <a:lnTo>
                    <a:pt x="325501" y="732929"/>
                  </a:lnTo>
                  <a:close/>
                </a:path>
                <a:path w="1050290" h="1118234">
                  <a:moveTo>
                    <a:pt x="334098" y="208051"/>
                  </a:moveTo>
                  <a:lnTo>
                    <a:pt x="334010" y="205676"/>
                  </a:lnTo>
                  <a:lnTo>
                    <a:pt x="333248" y="200914"/>
                  </a:lnTo>
                  <a:lnTo>
                    <a:pt x="331038" y="199250"/>
                  </a:lnTo>
                  <a:lnTo>
                    <a:pt x="326732" y="201726"/>
                  </a:lnTo>
                  <a:lnTo>
                    <a:pt x="325932" y="204825"/>
                  </a:lnTo>
                  <a:lnTo>
                    <a:pt x="327837" y="212394"/>
                  </a:lnTo>
                  <a:lnTo>
                    <a:pt x="329882" y="213156"/>
                  </a:lnTo>
                  <a:lnTo>
                    <a:pt x="333883" y="210426"/>
                  </a:lnTo>
                  <a:lnTo>
                    <a:pt x="334098" y="208051"/>
                  </a:lnTo>
                  <a:close/>
                </a:path>
                <a:path w="1050290" h="1118234">
                  <a:moveTo>
                    <a:pt x="340245" y="859180"/>
                  </a:moveTo>
                  <a:lnTo>
                    <a:pt x="339940" y="856602"/>
                  </a:lnTo>
                  <a:lnTo>
                    <a:pt x="339026" y="855256"/>
                  </a:lnTo>
                  <a:lnTo>
                    <a:pt x="336931" y="855789"/>
                  </a:lnTo>
                  <a:lnTo>
                    <a:pt x="336461" y="855827"/>
                  </a:lnTo>
                  <a:lnTo>
                    <a:pt x="334848" y="855421"/>
                  </a:lnTo>
                  <a:lnTo>
                    <a:pt x="335064" y="856805"/>
                  </a:lnTo>
                  <a:lnTo>
                    <a:pt x="333667" y="860971"/>
                  </a:lnTo>
                  <a:lnTo>
                    <a:pt x="335343" y="863422"/>
                  </a:lnTo>
                  <a:lnTo>
                    <a:pt x="337718" y="863892"/>
                  </a:lnTo>
                  <a:lnTo>
                    <a:pt x="339801" y="861199"/>
                  </a:lnTo>
                  <a:lnTo>
                    <a:pt x="340245" y="859180"/>
                  </a:lnTo>
                  <a:close/>
                </a:path>
                <a:path w="1050290" h="1118234">
                  <a:moveTo>
                    <a:pt x="341503" y="489889"/>
                  </a:moveTo>
                  <a:lnTo>
                    <a:pt x="338302" y="489927"/>
                  </a:lnTo>
                  <a:lnTo>
                    <a:pt x="337578" y="487959"/>
                  </a:lnTo>
                  <a:lnTo>
                    <a:pt x="335064" y="487413"/>
                  </a:lnTo>
                  <a:lnTo>
                    <a:pt x="335229" y="488810"/>
                  </a:lnTo>
                  <a:lnTo>
                    <a:pt x="335292" y="490194"/>
                  </a:lnTo>
                  <a:lnTo>
                    <a:pt x="334467" y="492302"/>
                  </a:lnTo>
                  <a:lnTo>
                    <a:pt x="337540" y="493191"/>
                  </a:lnTo>
                  <a:lnTo>
                    <a:pt x="339953" y="492569"/>
                  </a:lnTo>
                  <a:lnTo>
                    <a:pt x="341503" y="489889"/>
                  </a:lnTo>
                  <a:close/>
                </a:path>
                <a:path w="1050290" h="1118234">
                  <a:moveTo>
                    <a:pt x="349885" y="402501"/>
                  </a:moveTo>
                  <a:lnTo>
                    <a:pt x="348564" y="401396"/>
                  </a:lnTo>
                  <a:lnTo>
                    <a:pt x="348564" y="401726"/>
                  </a:lnTo>
                  <a:lnTo>
                    <a:pt x="345986" y="403656"/>
                  </a:lnTo>
                  <a:lnTo>
                    <a:pt x="346964" y="402907"/>
                  </a:lnTo>
                  <a:lnTo>
                    <a:pt x="348564" y="401726"/>
                  </a:lnTo>
                  <a:lnTo>
                    <a:pt x="348564" y="401396"/>
                  </a:lnTo>
                  <a:lnTo>
                    <a:pt x="348132" y="401015"/>
                  </a:lnTo>
                  <a:lnTo>
                    <a:pt x="347218" y="400380"/>
                  </a:lnTo>
                  <a:lnTo>
                    <a:pt x="344893" y="400164"/>
                  </a:lnTo>
                  <a:lnTo>
                    <a:pt x="344233" y="402501"/>
                  </a:lnTo>
                  <a:lnTo>
                    <a:pt x="344119" y="403936"/>
                  </a:lnTo>
                  <a:lnTo>
                    <a:pt x="342607" y="405523"/>
                  </a:lnTo>
                  <a:lnTo>
                    <a:pt x="344500" y="407123"/>
                  </a:lnTo>
                  <a:lnTo>
                    <a:pt x="343611" y="408381"/>
                  </a:lnTo>
                  <a:lnTo>
                    <a:pt x="345147" y="411073"/>
                  </a:lnTo>
                  <a:lnTo>
                    <a:pt x="348780" y="407695"/>
                  </a:lnTo>
                  <a:lnTo>
                    <a:pt x="349427" y="406031"/>
                  </a:lnTo>
                  <a:lnTo>
                    <a:pt x="349504" y="405523"/>
                  </a:lnTo>
                  <a:lnTo>
                    <a:pt x="349834" y="402907"/>
                  </a:lnTo>
                  <a:lnTo>
                    <a:pt x="349885" y="402501"/>
                  </a:lnTo>
                  <a:close/>
                </a:path>
                <a:path w="1050290" h="1118234">
                  <a:moveTo>
                    <a:pt x="354520" y="1107909"/>
                  </a:moveTo>
                  <a:lnTo>
                    <a:pt x="345986" y="1109687"/>
                  </a:lnTo>
                  <a:lnTo>
                    <a:pt x="343954" y="1118158"/>
                  </a:lnTo>
                  <a:lnTo>
                    <a:pt x="352501" y="1116380"/>
                  </a:lnTo>
                  <a:lnTo>
                    <a:pt x="354520" y="1107909"/>
                  </a:lnTo>
                  <a:close/>
                </a:path>
                <a:path w="1050290" h="1118234">
                  <a:moveTo>
                    <a:pt x="355803" y="1070152"/>
                  </a:moveTo>
                  <a:lnTo>
                    <a:pt x="353288" y="1070356"/>
                  </a:lnTo>
                  <a:lnTo>
                    <a:pt x="351561" y="1070914"/>
                  </a:lnTo>
                  <a:lnTo>
                    <a:pt x="348945" y="1072578"/>
                  </a:lnTo>
                  <a:lnTo>
                    <a:pt x="350354" y="1073658"/>
                  </a:lnTo>
                  <a:lnTo>
                    <a:pt x="352361" y="1076007"/>
                  </a:lnTo>
                  <a:lnTo>
                    <a:pt x="355015" y="1076477"/>
                  </a:lnTo>
                  <a:lnTo>
                    <a:pt x="355193" y="1074940"/>
                  </a:lnTo>
                  <a:lnTo>
                    <a:pt x="355523" y="1073416"/>
                  </a:lnTo>
                  <a:lnTo>
                    <a:pt x="355803" y="1070152"/>
                  </a:lnTo>
                  <a:close/>
                </a:path>
                <a:path w="1050290" h="1118234">
                  <a:moveTo>
                    <a:pt x="356616" y="234340"/>
                  </a:moveTo>
                  <a:lnTo>
                    <a:pt x="355828" y="225894"/>
                  </a:lnTo>
                  <a:lnTo>
                    <a:pt x="350151" y="228346"/>
                  </a:lnTo>
                  <a:lnTo>
                    <a:pt x="350151" y="235356"/>
                  </a:lnTo>
                  <a:lnTo>
                    <a:pt x="350151" y="237134"/>
                  </a:lnTo>
                  <a:lnTo>
                    <a:pt x="350050" y="236766"/>
                  </a:lnTo>
                  <a:lnTo>
                    <a:pt x="350151" y="235356"/>
                  </a:lnTo>
                  <a:lnTo>
                    <a:pt x="350151" y="228346"/>
                  </a:lnTo>
                  <a:lnTo>
                    <a:pt x="340753" y="236359"/>
                  </a:lnTo>
                  <a:lnTo>
                    <a:pt x="341630" y="240436"/>
                  </a:lnTo>
                  <a:lnTo>
                    <a:pt x="344690" y="242722"/>
                  </a:lnTo>
                  <a:lnTo>
                    <a:pt x="346075" y="243725"/>
                  </a:lnTo>
                  <a:lnTo>
                    <a:pt x="347941" y="243103"/>
                  </a:lnTo>
                  <a:lnTo>
                    <a:pt x="349046" y="242062"/>
                  </a:lnTo>
                  <a:lnTo>
                    <a:pt x="350901" y="239331"/>
                  </a:lnTo>
                  <a:lnTo>
                    <a:pt x="351028" y="238836"/>
                  </a:lnTo>
                  <a:lnTo>
                    <a:pt x="351663" y="238277"/>
                  </a:lnTo>
                  <a:lnTo>
                    <a:pt x="352933" y="237134"/>
                  </a:lnTo>
                  <a:lnTo>
                    <a:pt x="356616" y="234340"/>
                  </a:lnTo>
                  <a:close/>
                </a:path>
                <a:path w="1050290" h="1118234">
                  <a:moveTo>
                    <a:pt x="368490" y="554202"/>
                  </a:moveTo>
                  <a:lnTo>
                    <a:pt x="354914" y="554202"/>
                  </a:lnTo>
                  <a:lnTo>
                    <a:pt x="355727" y="556437"/>
                  </a:lnTo>
                  <a:lnTo>
                    <a:pt x="356781" y="557377"/>
                  </a:lnTo>
                  <a:lnTo>
                    <a:pt x="363448" y="558469"/>
                  </a:lnTo>
                  <a:lnTo>
                    <a:pt x="368312" y="554494"/>
                  </a:lnTo>
                  <a:lnTo>
                    <a:pt x="368490" y="554202"/>
                  </a:lnTo>
                  <a:close/>
                </a:path>
                <a:path w="1050290" h="1118234">
                  <a:moveTo>
                    <a:pt x="373341" y="546214"/>
                  </a:moveTo>
                  <a:lnTo>
                    <a:pt x="367512" y="547573"/>
                  </a:lnTo>
                  <a:lnTo>
                    <a:pt x="368185" y="546544"/>
                  </a:lnTo>
                  <a:lnTo>
                    <a:pt x="368109" y="546214"/>
                  </a:lnTo>
                  <a:lnTo>
                    <a:pt x="367893" y="546214"/>
                  </a:lnTo>
                  <a:lnTo>
                    <a:pt x="366877" y="546760"/>
                  </a:lnTo>
                  <a:lnTo>
                    <a:pt x="364807" y="547801"/>
                  </a:lnTo>
                  <a:lnTo>
                    <a:pt x="361823" y="549490"/>
                  </a:lnTo>
                  <a:lnTo>
                    <a:pt x="359448" y="550646"/>
                  </a:lnTo>
                  <a:lnTo>
                    <a:pt x="357187" y="551218"/>
                  </a:lnTo>
                  <a:lnTo>
                    <a:pt x="356552" y="552437"/>
                  </a:lnTo>
                  <a:lnTo>
                    <a:pt x="354609" y="551789"/>
                  </a:lnTo>
                  <a:lnTo>
                    <a:pt x="353656" y="551218"/>
                  </a:lnTo>
                  <a:lnTo>
                    <a:pt x="350875" y="551472"/>
                  </a:lnTo>
                  <a:lnTo>
                    <a:pt x="352640" y="552640"/>
                  </a:lnTo>
                  <a:lnTo>
                    <a:pt x="354761" y="553783"/>
                  </a:lnTo>
                  <a:lnTo>
                    <a:pt x="355841" y="553783"/>
                  </a:lnTo>
                  <a:lnTo>
                    <a:pt x="368744" y="553783"/>
                  </a:lnTo>
                  <a:lnTo>
                    <a:pt x="372516" y="547573"/>
                  </a:lnTo>
                  <a:lnTo>
                    <a:pt x="373341" y="546214"/>
                  </a:lnTo>
                  <a:close/>
                </a:path>
                <a:path w="1050290" h="1118234">
                  <a:moveTo>
                    <a:pt x="376301" y="531964"/>
                  </a:moveTo>
                  <a:lnTo>
                    <a:pt x="375564" y="530237"/>
                  </a:lnTo>
                  <a:lnTo>
                    <a:pt x="374294" y="530072"/>
                  </a:lnTo>
                  <a:lnTo>
                    <a:pt x="373176" y="530466"/>
                  </a:lnTo>
                  <a:lnTo>
                    <a:pt x="372668" y="529856"/>
                  </a:lnTo>
                  <a:lnTo>
                    <a:pt x="372719" y="528180"/>
                  </a:lnTo>
                  <a:lnTo>
                    <a:pt x="370598" y="527773"/>
                  </a:lnTo>
                  <a:lnTo>
                    <a:pt x="361467" y="529691"/>
                  </a:lnTo>
                  <a:lnTo>
                    <a:pt x="360680" y="539661"/>
                  </a:lnTo>
                  <a:lnTo>
                    <a:pt x="367347" y="538289"/>
                  </a:lnTo>
                  <a:lnTo>
                    <a:pt x="370433" y="537222"/>
                  </a:lnTo>
                  <a:lnTo>
                    <a:pt x="373227" y="535597"/>
                  </a:lnTo>
                  <a:lnTo>
                    <a:pt x="375754" y="533311"/>
                  </a:lnTo>
                  <a:lnTo>
                    <a:pt x="376301" y="531964"/>
                  </a:lnTo>
                  <a:close/>
                </a:path>
                <a:path w="1050290" h="1118234">
                  <a:moveTo>
                    <a:pt x="391464" y="508063"/>
                  </a:moveTo>
                  <a:lnTo>
                    <a:pt x="388975" y="505650"/>
                  </a:lnTo>
                  <a:lnTo>
                    <a:pt x="387629" y="505421"/>
                  </a:lnTo>
                  <a:lnTo>
                    <a:pt x="386765" y="504545"/>
                  </a:lnTo>
                  <a:lnTo>
                    <a:pt x="385318" y="504672"/>
                  </a:lnTo>
                  <a:lnTo>
                    <a:pt x="383692" y="504583"/>
                  </a:lnTo>
                  <a:lnTo>
                    <a:pt x="381977" y="499237"/>
                  </a:lnTo>
                  <a:lnTo>
                    <a:pt x="375996" y="504825"/>
                  </a:lnTo>
                  <a:lnTo>
                    <a:pt x="377456" y="511429"/>
                  </a:lnTo>
                  <a:lnTo>
                    <a:pt x="378993" y="513676"/>
                  </a:lnTo>
                  <a:lnTo>
                    <a:pt x="381774" y="514375"/>
                  </a:lnTo>
                  <a:lnTo>
                    <a:pt x="385000" y="514515"/>
                  </a:lnTo>
                  <a:lnTo>
                    <a:pt x="387375" y="514362"/>
                  </a:lnTo>
                  <a:lnTo>
                    <a:pt x="388531" y="511619"/>
                  </a:lnTo>
                  <a:lnTo>
                    <a:pt x="390601" y="509943"/>
                  </a:lnTo>
                  <a:lnTo>
                    <a:pt x="391464" y="508063"/>
                  </a:lnTo>
                  <a:close/>
                </a:path>
                <a:path w="1050290" h="1118234">
                  <a:moveTo>
                    <a:pt x="409702" y="501078"/>
                  </a:moveTo>
                  <a:lnTo>
                    <a:pt x="408901" y="499986"/>
                  </a:lnTo>
                  <a:lnTo>
                    <a:pt x="408724" y="499745"/>
                  </a:lnTo>
                  <a:lnTo>
                    <a:pt x="407479" y="499605"/>
                  </a:lnTo>
                  <a:lnTo>
                    <a:pt x="406095" y="499986"/>
                  </a:lnTo>
                  <a:lnTo>
                    <a:pt x="406222" y="499262"/>
                  </a:lnTo>
                  <a:lnTo>
                    <a:pt x="407606" y="497751"/>
                  </a:lnTo>
                  <a:lnTo>
                    <a:pt x="407873" y="497459"/>
                  </a:lnTo>
                  <a:lnTo>
                    <a:pt x="406425" y="496557"/>
                  </a:lnTo>
                  <a:lnTo>
                    <a:pt x="403834" y="497459"/>
                  </a:lnTo>
                  <a:lnTo>
                    <a:pt x="403529" y="497459"/>
                  </a:lnTo>
                  <a:lnTo>
                    <a:pt x="400151" y="497903"/>
                  </a:lnTo>
                  <a:lnTo>
                    <a:pt x="399986" y="498119"/>
                  </a:lnTo>
                  <a:lnTo>
                    <a:pt x="398183" y="498538"/>
                  </a:lnTo>
                  <a:lnTo>
                    <a:pt x="396379" y="506222"/>
                  </a:lnTo>
                  <a:lnTo>
                    <a:pt x="396265" y="506704"/>
                  </a:lnTo>
                  <a:lnTo>
                    <a:pt x="400812" y="506704"/>
                  </a:lnTo>
                  <a:lnTo>
                    <a:pt x="401281" y="501180"/>
                  </a:lnTo>
                  <a:lnTo>
                    <a:pt x="400926" y="505460"/>
                  </a:lnTo>
                  <a:lnTo>
                    <a:pt x="400812" y="506704"/>
                  </a:lnTo>
                  <a:lnTo>
                    <a:pt x="404329" y="506222"/>
                  </a:lnTo>
                  <a:lnTo>
                    <a:pt x="406539" y="505460"/>
                  </a:lnTo>
                  <a:lnTo>
                    <a:pt x="409117" y="503491"/>
                  </a:lnTo>
                  <a:lnTo>
                    <a:pt x="409702" y="501078"/>
                  </a:lnTo>
                  <a:close/>
                </a:path>
                <a:path w="1050290" h="1118234">
                  <a:moveTo>
                    <a:pt x="423760" y="610501"/>
                  </a:moveTo>
                  <a:lnTo>
                    <a:pt x="415671" y="612152"/>
                  </a:lnTo>
                  <a:lnTo>
                    <a:pt x="413296" y="619188"/>
                  </a:lnTo>
                  <a:lnTo>
                    <a:pt x="421386" y="617524"/>
                  </a:lnTo>
                  <a:lnTo>
                    <a:pt x="423760" y="610501"/>
                  </a:lnTo>
                  <a:close/>
                </a:path>
                <a:path w="1050290" h="1118234">
                  <a:moveTo>
                    <a:pt x="424180" y="418846"/>
                  </a:moveTo>
                  <a:lnTo>
                    <a:pt x="416864" y="420357"/>
                  </a:lnTo>
                  <a:lnTo>
                    <a:pt x="413715" y="426707"/>
                  </a:lnTo>
                  <a:lnTo>
                    <a:pt x="421017" y="425183"/>
                  </a:lnTo>
                  <a:lnTo>
                    <a:pt x="424180" y="418846"/>
                  </a:lnTo>
                  <a:close/>
                </a:path>
                <a:path w="1050290" h="1118234">
                  <a:moveTo>
                    <a:pt x="428904" y="1026274"/>
                  </a:moveTo>
                  <a:lnTo>
                    <a:pt x="421614" y="1027785"/>
                  </a:lnTo>
                  <a:lnTo>
                    <a:pt x="419201" y="1033005"/>
                  </a:lnTo>
                  <a:lnTo>
                    <a:pt x="426491" y="1031506"/>
                  </a:lnTo>
                  <a:lnTo>
                    <a:pt x="428904" y="1026274"/>
                  </a:lnTo>
                  <a:close/>
                </a:path>
                <a:path w="1050290" h="1118234">
                  <a:moveTo>
                    <a:pt x="433755" y="600202"/>
                  </a:moveTo>
                  <a:lnTo>
                    <a:pt x="426161" y="601764"/>
                  </a:lnTo>
                  <a:lnTo>
                    <a:pt x="423164" y="609409"/>
                  </a:lnTo>
                  <a:lnTo>
                    <a:pt x="430745" y="607834"/>
                  </a:lnTo>
                  <a:lnTo>
                    <a:pt x="433755" y="600202"/>
                  </a:lnTo>
                  <a:close/>
                </a:path>
                <a:path w="1050290" h="1118234">
                  <a:moveTo>
                    <a:pt x="441452" y="434962"/>
                  </a:moveTo>
                  <a:lnTo>
                    <a:pt x="440626" y="429907"/>
                  </a:lnTo>
                  <a:lnTo>
                    <a:pt x="440004" y="435546"/>
                  </a:lnTo>
                  <a:lnTo>
                    <a:pt x="441452" y="434962"/>
                  </a:lnTo>
                  <a:close/>
                </a:path>
                <a:path w="1050290" h="1118234">
                  <a:moveTo>
                    <a:pt x="442252" y="532053"/>
                  </a:moveTo>
                  <a:lnTo>
                    <a:pt x="434251" y="533717"/>
                  </a:lnTo>
                  <a:lnTo>
                    <a:pt x="431774" y="540651"/>
                  </a:lnTo>
                  <a:lnTo>
                    <a:pt x="439801" y="539013"/>
                  </a:lnTo>
                  <a:lnTo>
                    <a:pt x="442252" y="532053"/>
                  </a:lnTo>
                  <a:close/>
                </a:path>
                <a:path w="1050290" h="1118234">
                  <a:moveTo>
                    <a:pt x="447497" y="426567"/>
                  </a:moveTo>
                  <a:lnTo>
                    <a:pt x="445668" y="419328"/>
                  </a:lnTo>
                  <a:lnTo>
                    <a:pt x="439762" y="424446"/>
                  </a:lnTo>
                  <a:lnTo>
                    <a:pt x="440626" y="429907"/>
                  </a:lnTo>
                  <a:lnTo>
                    <a:pt x="440690" y="429552"/>
                  </a:lnTo>
                  <a:lnTo>
                    <a:pt x="447497" y="426567"/>
                  </a:lnTo>
                  <a:close/>
                </a:path>
                <a:path w="1050290" h="1118234">
                  <a:moveTo>
                    <a:pt x="448564" y="430669"/>
                  </a:moveTo>
                  <a:lnTo>
                    <a:pt x="447509" y="426567"/>
                  </a:lnTo>
                  <a:lnTo>
                    <a:pt x="448360" y="429996"/>
                  </a:lnTo>
                  <a:lnTo>
                    <a:pt x="447497" y="426580"/>
                  </a:lnTo>
                  <a:lnTo>
                    <a:pt x="440690" y="429552"/>
                  </a:lnTo>
                  <a:lnTo>
                    <a:pt x="440753" y="430682"/>
                  </a:lnTo>
                  <a:lnTo>
                    <a:pt x="441452" y="434962"/>
                  </a:lnTo>
                  <a:lnTo>
                    <a:pt x="441629" y="436029"/>
                  </a:lnTo>
                  <a:lnTo>
                    <a:pt x="444754" y="433616"/>
                  </a:lnTo>
                  <a:lnTo>
                    <a:pt x="448525" y="430682"/>
                  </a:lnTo>
                  <a:close/>
                </a:path>
                <a:path w="1050290" h="1118234">
                  <a:moveTo>
                    <a:pt x="448868" y="431939"/>
                  </a:moveTo>
                  <a:lnTo>
                    <a:pt x="448538" y="430682"/>
                  </a:lnTo>
                  <a:lnTo>
                    <a:pt x="444754" y="433616"/>
                  </a:lnTo>
                  <a:lnTo>
                    <a:pt x="448868" y="431939"/>
                  </a:lnTo>
                  <a:close/>
                </a:path>
                <a:path w="1050290" h="1118234">
                  <a:moveTo>
                    <a:pt x="453224" y="465683"/>
                  </a:moveTo>
                  <a:lnTo>
                    <a:pt x="453212" y="465213"/>
                  </a:lnTo>
                  <a:lnTo>
                    <a:pt x="453123" y="463969"/>
                  </a:lnTo>
                  <a:lnTo>
                    <a:pt x="452983" y="464426"/>
                  </a:lnTo>
                  <a:lnTo>
                    <a:pt x="452932" y="464604"/>
                  </a:lnTo>
                  <a:lnTo>
                    <a:pt x="452374" y="465213"/>
                  </a:lnTo>
                  <a:lnTo>
                    <a:pt x="452247" y="464972"/>
                  </a:lnTo>
                  <a:lnTo>
                    <a:pt x="452399" y="464972"/>
                  </a:lnTo>
                  <a:lnTo>
                    <a:pt x="453047" y="463969"/>
                  </a:lnTo>
                  <a:lnTo>
                    <a:pt x="453047" y="463397"/>
                  </a:lnTo>
                  <a:lnTo>
                    <a:pt x="452526" y="463118"/>
                  </a:lnTo>
                  <a:lnTo>
                    <a:pt x="452056" y="462902"/>
                  </a:lnTo>
                  <a:lnTo>
                    <a:pt x="450748" y="462902"/>
                  </a:lnTo>
                  <a:lnTo>
                    <a:pt x="449999" y="463118"/>
                  </a:lnTo>
                  <a:lnTo>
                    <a:pt x="449630" y="463118"/>
                  </a:lnTo>
                  <a:lnTo>
                    <a:pt x="449986" y="462686"/>
                  </a:lnTo>
                  <a:lnTo>
                    <a:pt x="452196" y="461098"/>
                  </a:lnTo>
                  <a:lnTo>
                    <a:pt x="448513" y="457669"/>
                  </a:lnTo>
                  <a:lnTo>
                    <a:pt x="445795" y="462686"/>
                  </a:lnTo>
                  <a:lnTo>
                    <a:pt x="445833" y="466090"/>
                  </a:lnTo>
                  <a:lnTo>
                    <a:pt x="445985" y="465683"/>
                  </a:lnTo>
                  <a:lnTo>
                    <a:pt x="445960" y="466090"/>
                  </a:lnTo>
                  <a:lnTo>
                    <a:pt x="453224" y="466090"/>
                  </a:lnTo>
                  <a:lnTo>
                    <a:pt x="453224" y="465683"/>
                  </a:lnTo>
                  <a:close/>
                </a:path>
                <a:path w="1050290" h="1118234">
                  <a:moveTo>
                    <a:pt x="453237" y="466661"/>
                  </a:moveTo>
                  <a:lnTo>
                    <a:pt x="445935" y="466661"/>
                  </a:lnTo>
                  <a:lnTo>
                    <a:pt x="445604" y="466661"/>
                  </a:lnTo>
                  <a:lnTo>
                    <a:pt x="445147" y="468515"/>
                  </a:lnTo>
                  <a:lnTo>
                    <a:pt x="447852" y="471525"/>
                  </a:lnTo>
                  <a:lnTo>
                    <a:pt x="450011" y="470319"/>
                  </a:lnTo>
                  <a:lnTo>
                    <a:pt x="451358" y="470649"/>
                  </a:lnTo>
                  <a:lnTo>
                    <a:pt x="451510" y="470319"/>
                  </a:lnTo>
                  <a:lnTo>
                    <a:pt x="453237" y="466661"/>
                  </a:lnTo>
                  <a:close/>
                </a:path>
                <a:path w="1050290" h="1118234">
                  <a:moveTo>
                    <a:pt x="453351" y="463486"/>
                  </a:moveTo>
                  <a:lnTo>
                    <a:pt x="453174" y="463410"/>
                  </a:lnTo>
                  <a:lnTo>
                    <a:pt x="453174" y="463753"/>
                  </a:lnTo>
                  <a:lnTo>
                    <a:pt x="453351" y="463486"/>
                  </a:lnTo>
                  <a:close/>
                </a:path>
                <a:path w="1050290" h="1118234">
                  <a:moveTo>
                    <a:pt x="454761" y="639152"/>
                  </a:moveTo>
                  <a:lnTo>
                    <a:pt x="453771" y="637146"/>
                  </a:lnTo>
                  <a:lnTo>
                    <a:pt x="454177" y="637082"/>
                  </a:lnTo>
                  <a:lnTo>
                    <a:pt x="453732" y="637082"/>
                  </a:lnTo>
                  <a:lnTo>
                    <a:pt x="453567" y="636727"/>
                  </a:lnTo>
                  <a:lnTo>
                    <a:pt x="452335" y="637070"/>
                  </a:lnTo>
                  <a:lnTo>
                    <a:pt x="451205" y="637044"/>
                  </a:lnTo>
                  <a:lnTo>
                    <a:pt x="448259" y="638238"/>
                  </a:lnTo>
                  <a:lnTo>
                    <a:pt x="446874" y="638721"/>
                  </a:lnTo>
                  <a:lnTo>
                    <a:pt x="445566" y="639508"/>
                  </a:lnTo>
                  <a:lnTo>
                    <a:pt x="444906" y="641007"/>
                  </a:lnTo>
                  <a:lnTo>
                    <a:pt x="444373" y="642315"/>
                  </a:lnTo>
                  <a:lnTo>
                    <a:pt x="445198" y="643534"/>
                  </a:lnTo>
                  <a:lnTo>
                    <a:pt x="446722" y="643458"/>
                  </a:lnTo>
                  <a:lnTo>
                    <a:pt x="450215" y="643458"/>
                  </a:lnTo>
                  <a:lnTo>
                    <a:pt x="452335" y="643763"/>
                  </a:lnTo>
                  <a:lnTo>
                    <a:pt x="454469" y="641007"/>
                  </a:lnTo>
                  <a:lnTo>
                    <a:pt x="454761" y="639152"/>
                  </a:lnTo>
                  <a:close/>
                </a:path>
                <a:path w="1050290" h="1118234">
                  <a:moveTo>
                    <a:pt x="462165" y="750531"/>
                  </a:moveTo>
                  <a:lnTo>
                    <a:pt x="460590" y="749452"/>
                  </a:lnTo>
                  <a:lnTo>
                    <a:pt x="458939" y="749033"/>
                  </a:lnTo>
                  <a:lnTo>
                    <a:pt x="457619" y="749338"/>
                  </a:lnTo>
                  <a:lnTo>
                    <a:pt x="457835" y="748830"/>
                  </a:lnTo>
                  <a:lnTo>
                    <a:pt x="459613" y="747483"/>
                  </a:lnTo>
                  <a:lnTo>
                    <a:pt x="458063" y="747458"/>
                  </a:lnTo>
                  <a:lnTo>
                    <a:pt x="457492" y="747509"/>
                  </a:lnTo>
                  <a:lnTo>
                    <a:pt x="456184" y="741781"/>
                  </a:lnTo>
                  <a:lnTo>
                    <a:pt x="450037" y="746010"/>
                  </a:lnTo>
                  <a:lnTo>
                    <a:pt x="450672" y="749452"/>
                  </a:lnTo>
                  <a:lnTo>
                    <a:pt x="450926" y="750658"/>
                  </a:lnTo>
                  <a:lnTo>
                    <a:pt x="451065" y="752843"/>
                  </a:lnTo>
                  <a:lnTo>
                    <a:pt x="454101" y="755103"/>
                  </a:lnTo>
                  <a:lnTo>
                    <a:pt x="457212" y="754354"/>
                  </a:lnTo>
                  <a:lnTo>
                    <a:pt x="459511" y="752614"/>
                  </a:lnTo>
                  <a:lnTo>
                    <a:pt x="462165" y="750531"/>
                  </a:lnTo>
                  <a:close/>
                </a:path>
                <a:path w="1050290" h="1118234">
                  <a:moveTo>
                    <a:pt x="495947" y="470725"/>
                  </a:moveTo>
                  <a:lnTo>
                    <a:pt x="495312" y="464870"/>
                  </a:lnTo>
                  <a:lnTo>
                    <a:pt x="494842" y="462711"/>
                  </a:lnTo>
                  <a:lnTo>
                    <a:pt x="490474" y="463537"/>
                  </a:lnTo>
                  <a:lnTo>
                    <a:pt x="489724" y="465289"/>
                  </a:lnTo>
                  <a:lnTo>
                    <a:pt x="486206" y="470776"/>
                  </a:lnTo>
                  <a:lnTo>
                    <a:pt x="449961" y="502399"/>
                  </a:lnTo>
                  <a:lnTo>
                    <a:pt x="428840" y="511403"/>
                  </a:lnTo>
                  <a:lnTo>
                    <a:pt x="428840" y="512343"/>
                  </a:lnTo>
                  <a:lnTo>
                    <a:pt x="442175" y="516826"/>
                  </a:lnTo>
                  <a:lnTo>
                    <a:pt x="453186" y="517982"/>
                  </a:lnTo>
                  <a:lnTo>
                    <a:pt x="464019" y="515962"/>
                  </a:lnTo>
                  <a:lnTo>
                    <a:pt x="494131" y="488175"/>
                  </a:lnTo>
                  <a:lnTo>
                    <a:pt x="495731" y="479158"/>
                  </a:lnTo>
                  <a:lnTo>
                    <a:pt x="495947" y="470725"/>
                  </a:lnTo>
                  <a:close/>
                </a:path>
                <a:path w="1050290" h="1118234">
                  <a:moveTo>
                    <a:pt x="505917" y="555828"/>
                  </a:moveTo>
                  <a:lnTo>
                    <a:pt x="505028" y="552157"/>
                  </a:lnTo>
                  <a:lnTo>
                    <a:pt x="500456" y="554012"/>
                  </a:lnTo>
                  <a:lnTo>
                    <a:pt x="499364" y="553923"/>
                  </a:lnTo>
                  <a:lnTo>
                    <a:pt x="498284" y="553631"/>
                  </a:lnTo>
                  <a:lnTo>
                    <a:pt x="497801" y="552615"/>
                  </a:lnTo>
                  <a:lnTo>
                    <a:pt x="494639" y="551675"/>
                  </a:lnTo>
                  <a:lnTo>
                    <a:pt x="494728" y="552615"/>
                  </a:lnTo>
                  <a:lnTo>
                    <a:pt x="494817" y="555828"/>
                  </a:lnTo>
                  <a:lnTo>
                    <a:pt x="495744" y="558279"/>
                  </a:lnTo>
                  <a:lnTo>
                    <a:pt x="497713" y="560476"/>
                  </a:lnTo>
                  <a:lnTo>
                    <a:pt x="501180" y="561987"/>
                  </a:lnTo>
                  <a:lnTo>
                    <a:pt x="503326" y="562457"/>
                  </a:lnTo>
                  <a:lnTo>
                    <a:pt x="505129" y="559269"/>
                  </a:lnTo>
                  <a:lnTo>
                    <a:pt x="505510" y="557682"/>
                  </a:lnTo>
                  <a:lnTo>
                    <a:pt x="505917" y="555828"/>
                  </a:lnTo>
                  <a:close/>
                </a:path>
                <a:path w="1050290" h="1118234">
                  <a:moveTo>
                    <a:pt x="507174" y="591985"/>
                  </a:moveTo>
                  <a:lnTo>
                    <a:pt x="504278" y="591324"/>
                  </a:lnTo>
                  <a:lnTo>
                    <a:pt x="494284" y="589927"/>
                  </a:lnTo>
                  <a:lnTo>
                    <a:pt x="484174" y="589711"/>
                  </a:lnTo>
                  <a:lnTo>
                    <a:pt x="474002" y="589876"/>
                  </a:lnTo>
                  <a:lnTo>
                    <a:pt x="463816" y="589610"/>
                  </a:lnTo>
                  <a:lnTo>
                    <a:pt x="426135" y="583755"/>
                  </a:lnTo>
                  <a:lnTo>
                    <a:pt x="422884" y="578688"/>
                  </a:lnTo>
                  <a:lnTo>
                    <a:pt x="421170" y="577710"/>
                  </a:lnTo>
                  <a:lnTo>
                    <a:pt x="417512" y="579793"/>
                  </a:lnTo>
                  <a:lnTo>
                    <a:pt x="416648" y="581317"/>
                  </a:lnTo>
                  <a:lnTo>
                    <a:pt x="414020" y="580631"/>
                  </a:lnTo>
                  <a:lnTo>
                    <a:pt x="414350" y="581431"/>
                  </a:lnTo>
                  <a:lnTo>
                    <a:pt x="416153" y="582193"/>
                  </a:lnTo>
                  <a:lnTo>
                    <a:pt x="416052" y="582396"/>
                  </a:lnTo>
                  <a:lnTo>
                    <a:pt x="418045" y="589864"/>
                  </a:lnTo>
                  <a:lnTo>
                    <a:pt x="420255" y="589381"/>
                  </a:lnTo>
                  <a:lnTo>
                    <a:pt x="422821" y="587895"/>
                  </a:lnTo>
                  <a:lnTo>
                    <a:pt x="424053" y="586346"/>
                  </a:lnTo>
                  <a:lnTo>
                    <a:pt x="423900" y="585393"/>
                  </a:lnTo>
                  <a:lnTo>
                    <a:pt x="437311" y="590931"/>
                  </a:lnTo>
                  <a:lnTo>
                    <a:pt x="448856" y="595045"/>
                  </a:lnTo>
                  <a:lnTo>
                    <a:pt x="445287" y="595782"/>
                  </a:lnTo>
                  <a:lnTo>
                    <a:pt x="446874" y="606526"/>
                  </a:lnTo>
                  <a:lnTo>
                    <a:pt x="457657" y="604304"/>
                  </a:lnTo>
                  <a:lnTo>
                    <a:pt x="456590" y="597154"/>
                  </a:lnTo>
                  <a:lnTo>
                    <a:pt x="461048" y="598360"/>
                  </a:lnTo>
                  <a:lnTo>
                    <a:pt x="471614" y="600659"/>
                  </a:lnTo>
                  <a:lnTo>
                    <a:pt x="483057" y="602234"/>
                  </a:lnTo>
                  <a:lnTo>
                    <a:pt x="494182" y="601624"/>
                  </a:lnTo>
                  <a:lnTo>
                    <a:pt x="503770" y="597344"/>
                  </a:lnTo>
                  <a:lnTo>
                    <a:pt x="505142" y="596265"/>
                  </a:lnTo>
                  <a:lnTo>
                    <a:pt x="507174" y="591985"/>
                  </a:lnTo>
                  <a:close/>
                </a:path>
                <a:path w="1050290" h="1118234">
                  <a:moveTo>
                    <a:pt x="511276" y="414528"/>
                  </a:moveTo>
                  <a:lnTo>
                    <a:pt x="511162" y="413804"/>
                  </a:lnTo>
                  <a:lnTo>
                    <a:pt x="510755" y="411937"/>
                  </a:lnTo>
                  <a:lnTo>
                    <a:pt x="509295" y="411937"/>
                  </a:lnTo>
                  <a:lnTo>
                    <a:pt x="509295" y="413804"/>
                  </a:lnTo>
                  <a:lnTo>
                    <a:pt x="509295" y="414324"/>
                  </a:lnTo>
                  <a:lnTo>
                    <a:pt x="509295" y="413804"/>
                  </a:lnTo>
                  <a:lnTo>
                    <a:pt x="509295" y="411937"/>
                  </a:lnTo>
                  <a:lnTo>
                    <a:pt x="508038" y="411937"/>
                  </a:lnTo>
                  <a:lnTo>
                    <a:pt x="506984" y="408711"/>
                  </a:lnTo>
                  <a:lnTo>
                    <a:pt x="505587" y="409473"/>
                  </a:lnTo>
                  <a:lnTo>
                    <a:pt x="501002" y="411937"/>
                  </a:lnTo>
                  <a:lnTo>
                    <a:pt x="501523" y="411937"/>
                  </a:lnTo>
                  <a:lnTo>
                    <a:pt x="501789" y="413804"/>
                  </a:lnTo>
                  <a:lnTo>
                    <a:pt x="501853" y="414324"/>
                  </a:lnTo>
                  <a:lnTo>
                    <a:pt x="501929" y="414832"/>
                  </a:lnTo>
                  <a:lnTo>
                    <a:pt x="502031" y="415544"/>
                  </a:lnTo>
                  <a:lnTo>
                    <a:pt x="502119" y="415137"/>
                  </a:lnTo>
                  <a:lnTo>
                    <a:pt x="502183" y="414832"/>
                  </a:lnTo>
                  <a:lnTo>
                    <a:pt x="502132" y="415544"/>
                  </a:lnTo>
                  <a:lnTo>
                    <a:pt x="511276" y="415544"/>
                  </a:lnTo>
                  <a:lnTo>
                    <a:pt x="511276" y="415137"/>
                  </a:lnTo>
                  <a:lnTo>
                    <a:pt x="511276" y="414528"/>
                  </a:lnTo>
                  <a:close/>
                </a:path>
                <a:path w="1050290" h="1118234">
                  <a:moveTo>
                    <a:pt x="511619" y="419341"/>
                  </a:moveTo>
                  <a:lnTo>
                    <a:pt x="511302" y="417131"/>
                  </a:lnTo>
                  <a:lnTo>
                    <a:pt x="511289" y="416077"/>
                  </a:lnTo>
                  <a:lnTo>
                    <a:pt x="502094" y="416077"/>
                  </a:lnTo>
                  <a:lnTo>
                    <a:pt x="501891" y="416077"/>
                  </a:lnTo>
                  <a:lnTo>
                    <a:pt x="501345" y="418249"/>
                  </a:lnTo>
                  <a:lnTo>
                    <a:pt x="502259" y="423545"/>
                  </a:lnTo>
                  <a:lnTo>
                    <a:pt x="502285" y="423735"/>
                  </a:lnTo>
                  <a:lnTo>
                    <a:pt x="508596" y="426808"/>
                  </a:lnTo>
                  <a:lnTo>
                    <a:pt x="510870" y="423545"/>
                  </a:lnTo>
                  <a:lnTo>
                    <a:pt x="511619" y="419341"/>
                  </a:lnTo>
                  <a:close/>
                </a:path>
                <a:path w="1050290" h="1118234">
                  <a:moveTo>
                    <a:pt x="543179" y="501700"/>
                  </a:moveTo>
                  <a:lnTo>
                    <a:pt x="542810" y="501777"/>
                  </a:lnTo>
                  <a:lnTo>
                    <a:pt x="542709" y="503580"/>
                  </a:lnTo>
                  <a:lnTo>
                    <a:pt x="542747" y="501637"/>
                  </a:lnTo>
                  <a:lnTo>
                    <a:pt x="539838" y="502323"/>
                  </a:lnTo>
                  <a:lnTo>
                    <a:pt x="539711" y="502386"/>
                  </a:lnTo>
                  <a:lnTo>
                    <a:pt x="537781" y="501777"/>
                  </a:lnTo>
                  <a:lnTo>
                    <a:pt x="536854" y="501332"/>
                  </a:lnTo>
                  <a:lnTo>
                    <a:pt x="533577" y="501510"/>
                  </a:lnTo>
                  <a:lnTo>
                    <a:pt x="535216" y="503008"/>
                  </a:lnTo>
                  <a:lnTo>
                    <a:pt x="536740" y="505421"/>
                  </a:lnTo>
                  <a:lnTo>
                    <a:pt x="537108" y="507593"/>
                  </a:lnTo>
                  <a:lnTo>
                    <a:pt x="540156" y="506653"/>
                  </a:lnTo>
                  <a:lnTo>
                    <a:pt x="543013" y="504571"/>
                  </a:lnTo>
                  <a:lnTo>
                    <a:pt x="543179" y="501700"/>
                  </a:lnTo>
                  <a:close/>
                </a:path>
                <a:path w="1050290" h="1118234">
                  <a:moveTo>
                    <a:pt x="543712" y="401180"/>
                  </a:moveTo>
                  <a:lnTo>
                    <a:pt x="542137" y="396798"/>
                  </a:lnTo>
                  <a:lnTo>
                    <a:pt x="534047" y="395744"/>
                  </a:lnTo>
                  <a:lnTo>
                    <a:pt x="533615" y="401701"/>
                  </a:lnTo>
                  <a:lnTo>
                    <a:pt x="535876" y="408051"/>
                  </a:lnTo>
                  <a:lnTo>
                    <a:pt x="536448" y="410184"/>
                  </a:lnTo>
                  <a:lnTo>
                    <a:pt x="538480" y="411937"/>
                  </a:lnTo>
                  <a:lnTo>
                    <a:pt x="542988" y="409270"/>
                  </a:lnTo>
                  <a:lnTo>
                    <a:pt x="543445" y="406273"/>
                  </a:lnTo>
                  <a:lnTo>
                    <a:pt x="543115" y="404202"/>
                  </a:lnTo>
                  <a:lnTo>
                    <a:pt x="543712" y="401180"/>
                  </a:lnTo>
                  <a:close/>
                </a:path>
                <a:path w="1050290" h="1118234">
                  <a:moveTo>
                    <a:pt x="548386" y="479856"/>
                  </a:moveTo>
                  <a:lnTo>
                    <a:pt x="547941" y="474306"/>
                  </a:lnTo>
                  <a:lnTo>
                    <a:pt x="546481" y="467220"/>
                  </a:lnTo>
                  <a:lnTo>
                    <a:pt x="540029" y="472173"/>
                  </a:lnTo>
                  <a:lnTo>
                    <a:pt x="541312" y="479526"/>
                  </a:lnTo>
                  <a:lnTo>
                    <a:pt x="543839" y="483108"/>
                  </a:lnTo>
                  <a:lnTo>
                    <a:pt x="548386" y="479856"/>
                  </a:lnTo>
                  <a:close/>
                </a:path>
                <a:path w="1050290" h="1118234">
                  <a:moveTo>
                    <a:pt x="569887" y="273151"/>
                  </a:moveTo>
                  <a:lnTo>
                    <a:pt x="569683" y="270764"/>
                  </a:lnTo>
                  <a:lnTo>
                    <a:pt x="569264" y="267703"/>
                  </a:lnTo>
                  <a:lnTo>
                    <a:pt x="562406" y="271005"/>
                  </a:lnTo>
                  <a:lnTo>
                    <a:pt x="564057" y="275755"/>
                  </a:lnTo>
                  <a:lnTo>
                    <a:pt x="564667" y="276326"/>
                  </a:lnTo>
                  <a:lnTo>
                    <a:pt x="566610" y="276225"/>
                  </a:lnTo>
                  <a:lnTo>
                    <a:pt x="569493" y="274650"/>
                  </a:lnTo>
                  <a:lnTo>
                    <a:pt x="569887" y="273151"/>
                  </a:lnTo>
                  <a:close/>
                </a:path>
                <a:path w="1050290" h="1118234">
                  <a:moveTo>
                    <a:pt x="575945" y="468096"/>
                  </a:moveTo>
                  <a:lnTo>
                    <a:pt x="566293" y="470065"/>
                  </a:lnTo>
                  <a:lnTo>
                    <a:pt x="565746" y="480174"/>
                  </a:lnTo>
                  <a:lnTo>
                    <a:pt x="575411" y="478167"/>
                  </a:lnTo>
                  <a:lnTo>
                    <a:pt x="575945" y="468096"/>
                  </a:lnTo>
                  <a:close/>
                </a:path>
                <a:path w="1050290" h="1118234">
                  <a:moveTo>
                    <a:pt x="587984" y="774"/>
                  </a:moveTo>
                  <a:lnTo>
                    <a:pt x="585025" y="0"/>
                  </a:lnTo>
                  <a:lnTo>
                    <a:pt x="581215" y="774"/>
                  </a:lnTo>
                  <a:lnTo>
                    <a:pt x="580440" y="2832"/>
                  </a:lnTo>
                  <a:lnTo>
                    <a:pt x="580339" y="3098"/>
                  </a:lnTo>
                  <a:lnTo>
                    <a:pt x="580301" y="5969"/>
                  </a:lnTo>
                  <a:lnTo>
                    <a:pt x="581787" y="8280"/>
                  </a:lnTo>
                  <a:lnTo>
                    <a:pt x="583323" y="8547"/>
                  </a:lnTo>
                  <a:lnTo>
                    <a:pt x="585939" y="7950"/>
                  </a:lnTo>
                  <a:lnTo>
                    <a:pt x="586803" y="5969"/>
                  </a:lnTo>
                  <a:lnTo>
                    <a:pt x="586841" y="3060"/>
                  </a:lnTo>
                  <a:lnTo>
                    <a:pt x="587082" y="2832"/>
                  </a:lnTo>
                  <a:lnTo>
                    <a:pt x="587438" y="1866"/>
                  </a:lnTo>
                  <a:lnTo>
                    <a:pt x="587819" y="774"/>
                  </a:lnTo>
                  <a:lnTo>
                    <a:pt x="587984" y="774"/>
                  </a:lnTo>
                  <a:close/>
                </a:path>
                <a:path w="1050290" h="1118234">
                  <a:moveTo>
                    <a:pt x="598893" y="489191"/>
                  </a:moveTo>
                  <a:lnTo>
                    <a:pt x="598093" y="485724"/>
                  </a:lnTo>
                  <a:lnTo>
                    <a:pt x="597166" y="483019"/>
                  </a:lnTo>
                  <a:lnTo>
                    <a:pt x="595274" y="483311"/>
                  </a:lnTo>
                  <a:lnTo>
                    <a:pt x="592594" y="484822"/>
                  </a:lnTo>
                  <a:lnTo>
                    <a:pt x="591286" y="486371"/>
                  </a:lnTo>
                  <a:lnTo>
                    <a:pt x="591591" y="488111"/>
                  </a:lnTo>
                  <a:lnTo>
                    <a:pt x="591108" y="485381"/>
                  </a:lnTo>
                  <a:lnTo>
                    <a:pt x="592455" y="493483"/>
                  </a:lnTo>
                  <a:lnTo>
                    <a:pt x="598893" y="489191"/>
                  </a:lnTo>
                  <a:close/>
                </a:path>
                <a:path w="1050290" h="1118234">
                  <a:moveTo>
                    <a:pt x="602780" y="535559"/>
                  </a:moveTo>
                  <a:lnTo>
                    <a:pt x="602068" y="531926"/>
                  </a:lnTo>
                  <a:lnTo>
                    <a:pt x="601484" y="528764"/>
                  </a:lnTo>
                  <a:lnTo>
                    <a:pt x="596214" y="531583"/>
                  </a:lnTo>
                  <a:lnTo>
                    <a:pt x="596214" y="536587"/>
                  </a:lnTo>
                  <a:lnTo>
                    <a:pt x="595566" y="534581"/>
                  </a:lnTo>
                  <a:lnTo>
                    <a:pt x="595515" y="534403"/>
                  </a:lnTo>
                  <a:lnTo>
                    <a:pt x="595401" y="534073"/>
                  </a:lnTo>
                  <a:lnTo>
                    <a:pt x="595807" y="533869"/>
                  </a:lnTo>
                  <a:lnTo>
                    <a:pt x="596214" y="536587"/>
                  </a:lnTo>
                  <a:lnTo>
                    <a:pt x="596214" y="531583"/>
                  </a:lnTo>
                  <a:lnTo>
                    <a:pt x="595553" y="531926"/>
                  </a:lnTo>
                  <a:lnTo>
                    <a:pt x="595757" y="533476"/>
                  </a:lnTo>
                  <a:lnTo>
                    <a:pt x="594106" y="534403"/>
                  </a:lnTo>
                  <a:lnTo>
                    <a:pt x="593496" y="537438"/>
                  </a:lnTo>
                  <a:lnTo>
                    <a:pt x="593432" y="537743"/>
                  </a:lnTo>
                  <a:lnTo>
                    <a:pt x="595096" y="538060"/>
                  </a:lnTo>
                  <a:lnTo>
                    <a:pt x="599452" y="537438"/>
                  </a:lnTo>
                  <a:lnTo>
                    <a:pt x="600964" y="536587"/>
                  </a:lnTo>
                  <a:lnTo>
                    <a:pt x="602780" y="535559"/>
                  </a:lnTo>
                  <a:close/>
                </a:path>
                <a:path w="1050290" h="1118234">
                  <a:moveTo>
                    <a:pt x="619836" y="239166"/>
                  </a:moveTo>
                  <a:lnTo>
                    <a:pt x="611517" y="244005"/>
                  </a:lnTo>
                  <a:lnTo>
                    <a:pt x="610971" y="245427"/>
                  </a:lnTo>
                  <a:lnTo>
                    <a:pt x="610997" y="244195"/>
                  </a:lnTo>
                  <a:lnTo>
                    <a:pt x="610616" y="244322"/>
                  </a:lnTo>
                  <a:lnTo>
                    <a:pt x="609015" y="245935"/>
                  </a:lnTo>
                  <a:lnTo>
                    <a:pt x="608507" y="249796"/>
                  </a:lnTo>
                  <a:lnTo>
                    <a:pt x="609854" y="250736"/>
                  </a:lnTo>
                  <a:lnTo>
                    <a:pt x="615276" y="249580"/>
                  </a:lnTo>
                  <a:lnTo>
                    <a:pt x="616750" y="246316"/>
                  </a:lnTo>
                  <a:lnTo>
                    <a:pt x="618426" y="241769"/>
                  </a:lnTo>
                  <a:lnTo>
                    <a:pt x="619836" y="239166"/>
                  </a:lnTo>
                  <a:close/>
                </a:path>
                <a:path w="1050290" h="1118234">
                  <a:moveTo>
                    <a:pt x="624332" y="484517"/>
                  </a:moveTo>
                  <a:lnTo>
                    <a:pt x="597001" y="481571"/>
                  </a:lnTo>
                  <a:lnTo>
                    <a:pt x="588962" y="480707"/>
                  </a:lnTo>
                  <a:lnTo>
                    <a:pt x="578637" y="483336"/>
                  </a:lnTo>
                  <a:lnTo>
                    <a:pt x="578358" y="482384"/>
                  </a:lnTo>
                  <a:lnTo>
                    <a:pt x="565937" y="484949"/>
                  </a:lnTo>
                  <a:lnTo>
                    <a:pt x="566140" y="484949"/>
                  </a:lnTo>
                  <a:lnTo>
                    <a:pt x="566572" y="486410"/>
                  </a:lnTo>
                  <a:lnTo>
                    <a:pt x="550824" y="490410"/>
                  </a:lnTo>
                  <a:lnTo>
                    <a:pt x="528840" y="499440"/>
                  </a:lnTo>
                  <a:lnTo>
                    <a:pt x="528713" y="496570"/>
                  </a:lnTo>
                  <a:lnTo>
                    <a:pt x="528586" y="494042"/>
                  </a:lnTo>
                  <a:lnTo>
                    <a:pt x="528726" y="494042"/>
                  </a:lnTo>
                  <a:lnTo>
                    <a:pt x="525221" y="493407"/>
                  </a:lnTo>
                  <a:lnTo>
                    <a:pt x="522871" y="501573"/>
                  </a:lnTo>
                  <a:lnTo>
                    <a:pt x="522770" y="501929"/>
                  </a:lnTo>
                  <a:lnTo>
                    <a:pt x="512965" y="505955"/>
                  </a:lnTo>
                  <a:lnTo>
                    <a:pt x="478459" y="519658"/>
                  </a:lnTo>
                  <a:lnTo>
                    <a:pt x="478751" y="520179"/>
                  </a:lnTo>
                  <a:lnTo>
                    <a:pt x="513715" y="507974"/>
                  </a:lnTo>
                  <a:lnTo>
                    <a:pt x="522046" y="504482"/>
                  </a:lnTo>
                  <a:lnTo>
                    <a:pt x="520725" y="509104"/>
                  </a:lnTo>
                  <a:lnTo>
                    <a:pt x="492302" y="541731"/>
                  </a:lnTo>
                  <a:lnTo>
                    <a:pt x="449986" y="553542"/>
                  </a:lnTo>
                  <a:lnTo>
                    <a:pt x="449707" y="553542"/>
                  </a:lnTo>
                  <a:lnTo>
                    <a:pt x="434797" y="555180"/>
                  </a:lnTo>
                  <a:lnTo>
                    <a:pt x="435533" y="555180"/>
                  </a:lnTo>
                  <a:lnTo>
                    <a:pt x="435711" y="555548"/>
                  </a:lnTo>
                  <a:lnTo>
                    <a:pt x="487984" y="550202"/>
                  </a:lnTo>
                  <a:lnTo>
                    <a:pt x="523849" y="521881"/>
                  </a:lnTo>
                  <a:lnTo>
                    <a:pt x="529259" y="507974"/>
                  </a:lnTo>
                  <a:lnTo>
                    <a:pt x="529170" y="505955"/>
                  </a:lnTo>
                  <a:lnTo>
                    <a:pt x="529094" y="504482"/>
                  </a:lnTo>
                  <a:lnTo>
                    <a:pt x="528967" y="501929"/>
                  </a:lnTo>
                  <a:lnTo>
                    <a:pt x="528955" y="501573"/>
                  </a:lnTo>
                  <a:lnTo>
                    <a:pt x="534009" y="499440"/>
                  </a:lnTo>
                  <a:lnTo>
                    <a:pt x="551180" y="492213"/>
                  </a:lnTo>
                  <a:lnTo>
                    <a:pt x="566966" y="487718"/>
                  </a:lnTo>
                  <a:lnTo>
                    <a:pt x="569595" y="496379"/>
                  </a:lnTo>
                  <a:lnTo>
                    <a:pt x="569645" y="496570"/>
                  </a:lnTo>
                  <a:lnTo>
                    <a:pt x="570585" y="496379"/>
                  </a:lnTo>
                  <a:lnTo>
                    <a:pt x="563410" y="535774"/>
                  </a:lnTo>
                  <a:lnTo>
                    <a:pt x="563295" y="536054"/>
                  </a:lnTo>
                  <a:lnTo>
                    <a:pt x="562927" y="535774"/>
                  </a:lnTo>
                  <a:lnTo>
                    <a:pt x="560578" y="538784"/>
                  </a:lnTo>
                  <a:lnTo>
                    <a:pt x="560362" y="539457"/>
                  </a:lnTo>
                  <a:lnTo>
                    <a:pt x="560235" y="539864"/>
                  </a:lnTo>
                  <a:lnTo>
                    <a:pt x="557022" y="537730"/>
                  </a:lnTo>
                  <a:lnTo>
                    <a:pt x="556260" y="538378"/>
                  </a:lnTo>
                  <a:lnTo>
                    <a:pt x="559816" y="541235"/>
                  </a:lnTo>
                  <a:lnTo>
                    <a:pt x="559282" y="543001"/>
                  </a:lnTo>
                  <a:lnTo>
                    <a:pt x="559714" y="545109"/>
                  </a:lnTo>
                  <a:lnTo>
                    <a:pt x="556907" y="550202"/>
                  </a:lnTo>
                  <a:lnTo>
                    <a:pt x="556780" y="550418"/>
                  </a:lnTo>
                  <a:lnTo>
                    <a:pt x="552996" y="547192"/>
                  </a:lnTo>
                  <a:lnTo>
                    <a:pt x="552729" y="547700"/>
                  </a:lnTo>
                  <a:lnTo>
                    <a:pt x="556260" y="551370"/>
                  </a:lnTo>
                  <a:lnTo>
                    <a:pt x="553923" y="555599"/>
                  </a:lnTo>
                  <a:lnTo>
                    <a:pt x="553097" y="556856"/>
                  </a:lnTo>
                  <a:lnTo>
                    <a:pt x="551459" y="553542"/>
                  </a:lnTo>
                  <a:lnTo>
                    <a:pt x="551180" y="553542"/>
                  </a:lnTo>
                  <a:lnTo>
                    <a:pt x="552805" y="557301"/>
                  </a:lnTo>
                  <a:lnTo>
                    <a:pt x="549922" y="561721"/>
                  </a:lnTo>
                  <a:lnTo>
                    <a:pt x="549173" y="560120"/>
                  </a:lnTo>
                  <a:lnTo>
                    <a:pt x="548208" y="558546"/>
                  </a:lnTo>
                  <a:lnTo>
                    <a:pt x="548157" y="564222"/>
                  </a:lnTo>
                  <a:lnTo>
                    <a:pt x="548157" y="564426"/>
                  </a:lnTo>
                  <a:lnTo>
                    <a:pt x="547344" y="565683"/>
                  </a:lnTo>
                  <a:lnTo>
                    <a:pt x="541464" y="576021"/>
                  </a:lnTo>
                  <a:lnTo>
                    <a:pt x="539838" y="580910"/>
                  </a:lnTo>
                  <a:lnTo>
                    <a:pt x="539711" y="581126"/>
                  </a:lnTo>
                  <a:lnTo>
                    <a:pt x="539699" y="581317"/>
                  </a:lnTo>
                  <a:lnTo>
                    <a:pt x="539775" y="579831"/>
                  </a:lnTo>
                  <a:lnTo>
                    <a:pt x="539877" y="577380"/>
                  </a:lnTo>
                  <a:lnTo>
                    <a:pt x="540893" y="565683"/>
                  </a:lnTo>
                  <a:lnTo>
                    <a:pt x="540956" y="564946"/>
                  </a:lnTo>
                  <a:lnTo>
                    <a:pt x="542607" y="553542"/>
                  </a:lnTo>
                  <a:lnTo>
                    <a:pt x="542683" y="552958"/>
                  </a:lnTo>
                  <a:lnTo>
                    <a:pt x="546671" y="560590"/>
                  </a:lnTo>
                  <a:lnTo>
                    <a:pt x="548157" y="564222"/>
                  </a:lnTo>
                  <a:lnTo>
                    <a:pt x="548157" y="558469"/>
                  </a:lnTo>
                  <a:lnTo>
                    <a:pt x="544817" y="552958"/>
                  </a:lnTo>
                  <a:lnTo>
                    <a:pt x="542899" y="549808"/>
                  </a:lnTo>
                  <a:lnTo>
                    <a:pt x="541058" y="549808"/>
                  </a:lnTo>
                  <a:lnTo>
                    <a:pt x="542315" y="552284"/>
                  </a:lnTo>
                  <a:lnTo>
                    <a:pt x="539254" y="564426"/>
                  </a:lnTo>
                  <a:lnTo>
                    <a:pt x="537768" y="576021"/>
                  </a:lnTo>
                  <a:lnTo>
                    <a:pt x="537667" y="576821"/>
                  </a:lnTo>
                  <a:lnTo>
                    <a:pt x="537565" y="580910"/>
                  </a:lnTo>
                  <a:lnTo>
                    <a:pt x="537451" y="584949"/>
                  </a:lnTo>
                  <a:lnTo>
                    <a:pt x="537337" y="589076"/>
                  </a:lnTo>
                  <a:lnTo>
                    <a:pt x="537197" y="589889"/>
                  </a:lnTo>
                  <a:lnTo>
                    <a:pt x="537375" y="589889"/>
                  </a:lnTo>
                  <a:lnTo>
                    <a:pt x="538060" y="601726"/>
                  </a:lnTo>
                  <a:lnTo>
                    <a:pt x="538784" y="602208"/>
                  </a:lnTo>
                  <a:lnTo>
                    <a:pt x="539305" y="590321"/>
                  </a:lnTo>
                  <a:lnTo>
                    <a:pt x="540626" y="589889"/>
                  </a:lnTo>
                  <a:lnTo>
                    <a:pt x="541959" y="589076"/>
                  </a:lnTo>
                  <a:lnTo>
                    <a:pt x="552373" y="582218"/>
                  </a:lnTo>
                  <a:lnTo>
                    <a:pt x="553034" y="581317"/>
                  </a:lnTo>
                  <a:lnTo>
                    <a:pt x="554113" y="579831"/>
                  </a:lnTo>
                  <a:lnTo>
                    <a:pt x="559308" y="594537"/>
                  </a:lnTo>
                  <a:lnTo>
                    <a:pt x="560336" y="594982"/>
                  </a:lnTo>
                  <a:lnTo>
                    <a:pt x="558380" y="583069"/>
                  </a:lnTo>
                  <a:lnTo>
                    <a:pt x="557314" y="579831"/>
                  </a:lnTo>
                  <a:lnTo>
                    <a:pt x="556310" y="576821"/>
                  </a:lnTo>
                  <a:lnTo>
                    <a:pt x="559790" y="572046"/>
                  </a:lnTo>
                  <a:lnTo>
                    <a:pt x="561213" y="574802"/>
                  </a:lnTo>
                  <a:lnTo>
                    <a:pt x="567156" y="584949"/>
                  </a:lnTo>
                  <a:lnTo>
                    <a:pt x="573722" y="594537"/>
                  </a:lnTo>
                  <a:lnTo>
                    <a:pt x="573824" y="594690"/>
                  </a:lnTo>
                  <a:lnTo>
                    <a:pt x="574421" y="594690"/>
                  </a:lnTo>
                  <a:lnTo>
                    <a:pt x="562483" y="574370"/>
                  </a:lnTo>
                  <a:lnTo>
                    <a:pt x="561187" y="572046"/>
                  </a:lnTo>
                  <a:lnTo>
                    <a:pt x="560578" y="570979"/>
                  </a:lnTo>
                  <a:lnTo>
                    <a:pt x="561530" y="569671"/>
                  </a:lnTo>
                  <a:lnTo>
                    <a:pt x="565150" y="561962"/>
                  </a:lnTo>
                  <a:lnTo>
                    <a:pt x="565264" y="561721"/>
                  </a:lnTo>
                  <a:lnTo>
                    <a:pt x="565492" y="561213"/>
                  </a:lnTo>
                  <a:lnTo>
                    <a:pt x="576516" y="573265"/>
                  </a:lnTo>
                  <a:lnTo>
                    <a:pt x="585012" y="581126"/>
                  </a:lnTo>
                  <a:lnTo>
                    <a:pt x="586409" y="580910"/>
                  </a:lnTo>
                  <a:lnTo>
                    <a:pt x="579310" y="571550"/>
                  </a:lnTo>
                  <a:lnTo>
                    <a:pt x="570941" y="562876"/>
                  </a:lnTo>
                  <a:lnTo>
                    <a:pt x="569099" y="561213"/>
                  </a:lnTo>
                  <a:lnTo>
                    <a:pt x="566559" y="558939"/>
                  </a:lnTo>
                  <a:lnTo>
                    <a:pt x="567537" y="556856"/>
                  </a:lnTo>
                  <a:lnTo>
                    <a:pt x="568325" y="555180"/>
                  </a:lnTo>
                  <a:lnTo>
                    <a:pt x="569887" y="550418"/>
                  </a:lnTo>
                  <a:lnTo>
                    <a:pt x="570090" y="549808"/>
                  </a:lnTo>
                  <a:lnTo>
                    <a:pt x="570191" y="549478"/>
                  </a:lnTo>
                  <a:lnTo>
                    <a:pt x="570534" y="548614"/>
                  </a:lnTo>
                  <a:lnTo>
                    <a:pt x="575322" y="551370"/>
                  </a:lnTo>
                  <a:lnTo>
                    <a:pt x="595922" y="561962"/>
                  </a:lnTo>
                  <a:lnTo>
                    <a:pt x="595947" y="561213"/>
                  </a:lnTo>
                  <a:lnTo>
                    <a:pt x="595033" y="560590"/>
                  </a:lnTo>
                  <a:lnTo>
                    <a:pt x="586486" y="555180"/>
                  </a:lnTo>
                  <a:lnTo>
                    <a:pt x="574700" y="548614"/>
                  </a:lnTo>
                  <a:lnTo>
                    <a:pt x="571131" y="546620"/>
                  </a:lnTo>
                  <a:lnTo>
                    <a:pt x="572668" y="541909"/>
                  </a:lnTo>
                  <a:lnTo>
                    <a:pt x="572731" y="541731"/>
                  </a:lnTo>
                  <a:lnTo>
                    <a:pt x="573087" y="540232"/>
                  </a:lnTo>
                  <a:lnTo>
                    <a:pt x="573163" y="539864"/>
                  </a:lnTo>
                  <a:lnTo>
                    <a:pt x="573265" y="539457"/>
                  </a:lnTo>
                  <a:lnTo>
                    <a:pt x="578205" y="539457"/>
                  </a:lnTo>
                  <a:lnTo>
                    <a:pt x="589216" y="540232"/>
                  </a:lnTo>
                  <a:lnTo>
                    <a:pt x="600671" y="541909"/>
                  </a:lnTo>
                  <a:lnTo>
                    <a:pt x="612406" y="544487"/>
                  </a:lnTo>
                  <a:lnTo>
                    <a:pt x="612279" y="543318"/>
                  </a:lnTo>
                  <a:lnTo>
                    <a:pt x="601281" y="539457"/>
                  </a:lnTo>
                  <a:lnTo>
                    <a:pt x="590042" y="537197"/>
                  </a:lnTo>
                  <a:lnTo>
                    <a:pt x="589026" y="536994"/>
                  </a:lnTo>
                  <a:lnTo>
                    <a:pt x="576656" y="536600"/>
                  </a:lnTo>
                  <a:lnTo>
                    <a:pt x="573798" y="537197"/>
                  </a:lnTo>
                  <a:lnTo>
                    <a:pt x="574078" y="536054"/>
                  </a:lnTo>
                  <a:lnTo>
                    <a:pt x="576097" y="527558"/>
                  </a:lnTo>
                  <a:lnTo>
                    <a:pt x="576402" y="527189"/>
                  </a:lnTo>
                  <a:lnTo>
                    <a:pt x="577024" y="525945"/>
                  </a:lnTo>
                  <a:lnTo>
                    <a:pt x="577215" y="524611"/>
                  </a:lnTo>
                  <a:lnTo>
                    <a:pt x="578154" y="524217"/>
                  </a:lnTo>
                  <a:lnTo>
                    <a:pt x="577100" y="523633"/>
                  </a:lnTo>
                  <a:lnTo>
                    <a:pt x="576859" y="521881"/>
                  </a:lnTo>
                  <a:lnTo>
                    <a:pt x="576808" y="521601"/>
                  </a:lnTo>
                  <a:lnTo>
                    <a:pt x="577723" y="513956"/>
                  </a:lnTo>
                  <a:lnTo>
                    <a:pt x="576592" y="502399"/>
                  </a:lnTo>
                  <a:lnTo>
                    <a:pt x="576516" y="501573"/>
                  </a:lnTo>
                  <a:lnTo>
                    <a:pt x="576427" y="500748"/>
                  </a:lnTo>
                  <a:lnTo>
                    <a:pt x="574789" y="496570"/>
                  </a:lnTo>
                  <a:lnTo>
                    <a:pt x="574713" y="496379"/>
                  </a:lnTo>
                  <a:lnTo>
                    <a:pt x="574395" y="495592"/>
                  </a:lnTo>
                  <a:lnTo>
                    <a:pt x="581850" y="494042"/>
                  </a:lnTo>
                  <a:lnTo>
                    <a:pt x="579958" y="487718"/>
                  </a:lnTo>
                  <a:lnTo>
                    <a:pt x="579120" y="484949"/>
                  </a:lnTo>
                  <a:lnTo>
                    <a:pt x="578993" y="484517"/>
                  </a:lnTo>
                  <a:lnTo>
                    <a:pt x="578180" y="484517"/>
                  </a:lnTo>
                  <a:lnTo>
                    <a:pt x="582320" y="483336"/>
                  </a:lnTo>
                  <a:lnTo>
                    <a:pt x="588492" y="481571"/>
                  </a:lnTo>
                  <a:lnTo>
                    <a:pt x="623595" y="484555"/>
                  </a:lnTo>
                  <a:lnTo>
                    <a:pt x="624332" y="484517"/>
                  </a:lnTo>
                  <a:close/>
                </a:path>
                <a:path w="1050290" h="1118234">
                  <a:moveTo>
                    <a:pt x="628256" y="484949"/>
                  </a:moveTo>
                  <a:lnTo>
                    <a:pt x="624332" y="484517"/>
                  </a:lnTo>
                  <a:lnTo>
                    <a:pt x="624459" y="484632"/>
                  </a:lnTo>
                  <a:lnTo>
                    <a:pt x="628256" y="484949"/>
                  </a:lnTo>
                  <a:close/>
                </a:path>
                <a:path w="1050290" h="1118234">
                  <a:moveTo>
                    <a:pt x="631888" y="445782"/>
                  </a:moveTo>
                  <a:lnTo>
                    <a:pt x="624420" y="447306"/>
                  </a:lnTo>
                  <a:lnTo>
                    <a:pt x="622173" y="452666"/>
                  </a:lnTo>
                  <a:lnTo>
                    <a:pt x="629627" y="451129"/>
                  </a:lnTo>
                  <a:lnTo>
                    <a:pt x="631888" y="445782"/>
                  </a:lnTo>
                  <a:close/>
                </a:path>
                <a:path w="1050290" h="1118234">
                  <a:moveTo>
                    <a:pt x="632498" y="585724"/>
                  </a:moveTo>
                  <a:lnTo>
                    <a:pt x="632066" y="585228"/>
                  </a:lnTo>
                  <a:lnTo>
                    <a:pt x="605917" y="608520"/>
                  </a:lnTo>
                  <a:lnTo>
                    <a:pt x="575691" y="622465"/>
                  </a:lnTo>
                  <a:lnTo>
                    <a:pt x="549249" y="629031"/>
                  </a:lnTo>
                  <a:lnTo>
                    <a:pt x="542709" y="630643"/>
                  </a:lnTo>
                  <a:lnTo>
                    <a:pt x="537629" y="631520"/>
                  </a:lnTo>
                  <a:lnTo>
                    <a:pt x="508304" y="636574"/>
                  </a:lnTo>
                  <a:lnTo>
                    <a:pt x="508406" y="636778"/>
                  </a:lnTo>
                  <a:lnTo>
                    <a:pt x="508495" y="636943"/>
                  </a:lnTo>
                  <a:lnTo>
                    <a:pt x="539394" y="632841"/>
                  </a:lnTo>
                  <a:lnTo>
                    <a:pt x="543039" y="632345"/>
                  </a:lnTo>
                  <a:lnTo>
                    <a:pt x="576757" y="624344"/>
                  </a:lnTo>
                  <a:lnTo>
                    <a:pt x="607352" y="609828"/>
                  </a:lnTo>
                  <a:lnTo>
                    <a:pt x="619645" y="598043"/>
                  </a:lnTo>
                  <a:lnTo>
                    <a:pt x="632498" y="585736"/>
                  </a:lnTo>
                  <a:close/>
                </a:path>
                <a:path w="1050290" h="1118234">
                  <a:moveTo>
                    <a:pt x="633476" y="228409"/>
                  </a:moveTo>
                  <a:lnTo>
                    <a:pt x="632091" y="224243"/>
                  </a:lnTo>
                  <a:lnTo>
                    <a:pt x="630682" y="222211"/>
                  </a:lnTo>
                  <a:lnTo>
                    <a:pt x="628853" y="220878"/>
                  </a:lnTo>
                  <a:lnTo>
                    <a:pt x="626935" y="221018"/>
                  </a:lnTo>
                  <a:lnTo>
                    <a:pt x="622427" y="222173"/>
                  </a:lnTo>
                  <a:lnTo>
                    <a:pt x="623023" y="224320"/>
                  </a:lnTo>
                  <a:lnTo>
                    <a:pt x="625233" y="224370"/>
                  </a:lnTo>
                  <a:lnTo>
                    <a:pt x="625995" y="228409"/>
                  </a:lnTo>
                  <a:lnTo>
                    <a:pt x="626452" y="232460"/>
                  </a:lnTo>
                  <a:lnTo>
                    <a:pt x="633476" y="228409"/>
                  </a:lnTo>
                  <a:close/>
                </a:path>
                <a:path w="1050290" h="1118234">
                  <a:moveTo>
                    <a:pt x="642759" y="497522"/>
                  </a:moveTo>
                  <a:lnTo>
                    <a:pt x="639203" y="491553"/>
                  </a:lnTo>
                  <a:lnTo>
                    <a:pt x="635431" y="485762"/>
                  </a:lnTo>
                  <a:lnTo>
                    <a:pt x="631291" y="480237"/>
                  </a:lnTo>
                  <a:lnTo>
                    <a:pt x="626668" y="475030"/>
                  </a:lnTo>
                  <a:lnTo>
                    <a:pt x="626656" y="475221"/>
                  </a:lnTo>
                  <a:lnTo>
                    <a:pt x="631253" y="480402"/>
                  </a:lnTo>
                  <a:lnTo>
                    <a:pt x="635381" y="485889"/>
                  </a:lnTo>
                  <a:lnTo>
                    <a:pt x="642759" y="497522"/>
                  </a:lnTo>
                  <a:close/>
                </a:path>
                <a:path w="1050290" h="1118234">
                  <a:moveTo>
                    <a:pt x="645718" y="120459"/>
                  </a:moveTo>
                  <a:lnTo>
                    <a:pt x="645198" y="117449"/>
                  </a:lnTo>
                  <a:lnTo>
                    <a:pt x="642886" y="110871"/>
                  </a:lnTo>
                  <a:lnTo>
                    <a:pt x="637463" y="114617"/>
                  </a:lnTo>
                  <a:lnTo>
                    <a:pt x="638111" y="120942"/>
                  </a:lnTo>
                  <a:lnTo>
                    <a:pt x="638708" y="122669"/>
                  </a:lnTo>
                  <a:lnTo>
                    <a:pt x="640930" y="124320"/>
                  </a:lnTo>
                  <a:lnTo>
                    <a:pt x="644525" y="123875"/>
                  </a:lnTo>
                  <a:lnTo>
                    <a:pt x="645718" y="120459"/>
                  </a:lnTo>
                  <a:close/>
                </a:path>
                <a:path w="1050290" h="1118234">
                  <a:moveTo>
                    <a:pt x="654011" y="509612"/>
                  </a:moveTo>
                  <a:lnTo>
                    <a:pt x="624840" y="484949"/>
                  </a:lnTo>
                  <a:lnTo>
                    <a:pt x="624065" y="484949"/>
                  </a:lnTo>
                  <a:lnTo>
                    <a:pt x="653694" y="509612"/>
                  </a:lnTo>
                  <a:lnTo>
                    <a:pt x="654011" y="509612"/>
                  </a:lnTo>
                  <a:close/>
                </a:path>
                <a:path w="1050290" h="1118234">
                  <a:moveTo>
                    <a:pt x="692505" y="589991"/>
                  </a:moveTo>
                  <a:lnTo>
                    <a:pt x="687781" y="590638"/>
                  </a:lnTo>
                  <a:lnTo>
                    <a:pt x="689114" y="591527"/>
                  </a:lnTo>
                  <a:lnTo>
                    <a:pt x="687514" y="590956"/>
                  </a:lnTo>
                  <a:lnTo>
                    <a:pt x="685571" y="594664"/>
                  </a:lnTo>
                  <a:lnTo>
                    <a:pt x="685330" y="596417"/>
                  </a:lnTo>
                  <a:lnTo>
                    <a:pt x="686625" y="597585"/>
                  </a:lnTo>
                  <a:lnTo>
                    <a:pt x="690168" y="596607"/>
                  </a:lnTo>
                  <a:lnTo>
                    <a:pt x="691794" y="594791"/>
                  </a:lnTo>
                  <a:lnTo>
                    <a:pt x="692505" y="589991"/>
                  </a:lnTo>
                  <a:close/>
                </a:path>
                <a:path w="1050290" h="1118234">
                  <a:moveTo>
                    <a:pt x="826897" y="576148"/>
                  </a:moveTo>
                  <a:lnTo>
                    <a:pt x="824357" y="574929"/>
                  </a:lnTo>
                  <a:lnTo>
                    <a:pt x="822756" y="575246"/>
                  </a:lnTo>
                  <a:lnTo>
                    <a:pt x="821321" y="576389"/>
                  </a:lnTo>
                  <a:lnTo>
                    <a:pt x="820356" y="579412"/>
                  </a:lnTo>
                  <a:lnTo>
                    <a:pt x="820966" y="577418"/>
                  </a:lnTo>
                  <a:lnTo>
                    <a:pt x="820724" y="577583"/>
                  </a:lnTo>
                  <a:lnTo>
                    <a:pt x="819873" y="578637"/>
                  </a:lnTo>
                  <a:lnTo>
                    <a:pt x="819594" y="577964"/>
                  </a:lnTo>
                  <a:lnTo>
                    <a:pt x="818057" y="577354"/>
                  </a:lnTo>
                  <a:lnTo>
                    <a:pt x="818337" y="578878"/>
                  </a:lnTo>
                  <a:lnTo>
                    <a:pt x="818451" y="579412"/>
                  </a:lnTo>
                  <a:lnTo>
                    <a:pt x="818934" y="580986"/>
                  </a:lnTo>
                  <a:lnTo>
                    <a:pt x="819150" y="582904"/>
                  </a:lnTo>
                  <a:lnTo>
                    <a:pt x="819353" y="584542"/>
                  </a:lnTo>
                  <a:lnTo>
                    <a:pt x="820508" y="586308"/>
                  </a:lnTo>
                  <a:lnTo>
                    <a:pt x="822388" y="586092"/>
                  </a:lnTo>
                  <a:lnTo>
                    <a:pt x="824280" y="585901"/>
                  </a:lnTo>
                  <a:lnTo>
                    <a:pt x="825715" y="583895"/>
                  </a:lnTo>
                  <a:lnTo>
                    <a:pt x="826528" y="580161"/>
                  </a:lnTo>
                  <a:lnTo>
                    <a:pt x="826770" y="578637"/>
                  </a:lnTo>
                  <a:lnTo>
                    <a:pt x="826897" y="576148"/>
                  </a:lnTo>
                  <a:close/>
                </a:path>
                <a:path w="1050290" h="1118234">
                  <a:moveTo>
                    <a:pt x="845096" y="437146"/>
                  </a:moveTo>
                  <a:lnTo>
                    <a:pt x="844638" y="435991"/>
                  </a:lnTo>
                  <a:lnTo>
                    <a:pt x="842594" y="435559"/>
                  </a:lnTo>
                  <a:lnTo>
                    <a:pt x="840968" y="435698"/>
                  </a:lnTo>
                  <a:lnTo>
                    <a:pt x="843927" y="434949"/>
                  </a:lnTo>
                  <a:lnTo>
                    <a:pt x="842733" y="434187"/>
                  </a:lnTo>
                  <a:lnTo>
                    <a:pt x="838809" y="435457"/>
                  </a:lnTo>
                  <a:lnTo>
                    <a:pt x="837374" y="437857"/>
                  </a:lnTo>
                  <a:lnTo>
                    <a:pt x="837311" y="438645"/>
                  </a:lnTo>
                  <a:lnTo>
                    <a:pt x="837780" y="439889"/>
                  </a:lnTo>
                  <a:lnTo>
                    <a:pt x="838720" y="437743"/>
                  </a:lnTo>
                  <a:lnTo>
                    <a:pt x="843762" y="439432"/>
                  </a:lnTo>
                  <a:lnTo>
                    <a:pt x="845096" y="437146"/>
                  </a:lnTo>
                  <a:close/>
                </a:path>
                <a:path w="1050290" h="1118234">
                  <a:moveTo>
                    <a:pt x="859383" y="563194"/>
                  </a:moveTo>
                  <a:lnTo>
                    <a:pt x="851890" y="564756"/>
                  </a:lnTo>
                  <a:lnTo>
                    <a:pt x="848804" y="572300"/>
                  </a:lnTo>
                  <a:lnTo>
                    <a:pt x="856310" y="570738"/>
                  </a:lnTo>
                  <a:lnTo>
                    <a:pt x="859383" y="563194"/>
                  </a:lnTo>
                  <a:close/>
                </a:path>
                <a:path w="1050290" h="1118234">
                  <a:moveTo>
                    <a:pt x="980376" y="517753"/>
                  </a:moveTo>
                  <a:lnTo>
                    <a:pt x="973455" y="519188"/>
                  </a:lnTo>
                  <a:lnTo>
                    <a:pt x="970000" y="525170"/>
                  </a:lnTo>
                  <a:lnTo>
                    <a:pt x="976960" y="523735"/>
                  </a:lnTo>
                  <a:lnTo>
                    <a:pt x="980376" y="517753"/>
                  </a:lnTo>
                  <a:close/>
                </a:path>
                <a:path w="1050290" h="1118234">
                  <a:moveTo>
                    <a:pt x="1027772" y="541299"/>
                  </a:moveTo>
                  <a:lnTo>
                    <a:pt x="1026414" y="540004"/>
                  </a:lnTo>
                  <a:lnTo>
                    <a:pt x="1024509" y="539381"/>
                  </a:lnTo>
                  <a:lnTo>
                    <a:pt x="1023162" y="539559"/>
                  </a:lnTo>
                  <a:lnTo>
                    <a:pt x="1023645" y="539242"/>
                  </a:lnTo>
                  <a:lnTo>
                    <a:pt x="1025906" y="538403"/>
                  </a:lnTo>
                  <a:lnTo>
                    <a:pt x="1024699" y="537832"/>
                  </a:lnTo>
                  <a:lnTo>
                    <a:pt x="1021740" y="537591"/>
                  </a:lnTo>
                  <a:lnTo>
                    <a:pt x="1020660" y="538086"/>
                  </a:lnTo>
                  <a:lnTo>
                    <a:pt x="1019098" y="538746"/>
                  </a:lnTo>
                  <a:lnTo>
                    <a:pt x="1017778" y="539915"/>
                  </a:lnTo>
                  <a:lnTo>
                    <a:pt x="1015009" y="541083"/>
                  </a:lnTo>
                  <a:lnTo>
                    <a:pt x="1012469" y="543636"/>
                  </a:lnTo>
                  <a:lnTo>
                    <a:pt x="1016203" y="544220"/>
                  </a:lnTo>
                  <a:lnTo>
                    <a:pt x="1017397" y="544804"/>
                  </a:lnTo>
                  <a:lnTo>
                    <a:pt x="1018006" y="545071"/>
                  </a:lnTo>
                  <a:lnTo>
                    <a:pt x="1024013" y="543001"/>
                  </a:lnTo>
                  <a:lnTo>
                    <a:pt x="1027772" y="541299"/>
                  </a:lnTo>
                  <a:close/>
                </a:path>
                <a:path w="1050290" h="1118234">
                  <a:moveTo>
                    <a:pt x="1050213" y="547928"/>
                  </a:moveTo>
                  <a:lnTo>
                    <a:pt x="1050010" y="545807"/>
                  </a:lnTo>
                  <a:lnTo>
                    <a:pt x="1048893" y="545071"/>
                  </a:lnTo>
                  <a:lnTo>
                    <a:pt x="1048639" y="544410"/>
                  </a:lnTo>
                  <a:lnTo>
                    <a:pt x="1048042" y="543026"/>
                  </a:lnTo>
                  <a:lnTo>
                    <a:pt x="1044536" y="542328"/>
                  </a:lnTo>
                  <a:lnTo>
                    <a:pt x="1044486" y="545807"/>
                  </a:lnTo>
                  <a:lnTo>
                    <a:pt x="1044219" y="547979"/>
                  </a:lnTo>
                  <a:lnTo>
                    <a:pt x="1045044" y="550316"/>
                  </a:lnTo>
                  <a:lnTo>
                    <a:pt x="1050213" y="54792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07" name="object 707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304795" y="1234246"/>
            <a:ext cx="1387205" cy="1673020"/>
          </a:xfrm>
          <a:prstGeom prst="rect">
            <a:avLst/>
          </a:prstGeom>
        </p:spPr>
      </p:pic>
      <p:pic>
        <p:nvPicPr>
          <p:cNvPr id="708" name="object 708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011655" y="6351723"/>
            <a:ext cx="1432907" cy="1141162"/>
          </a:xfrm>
          <a:prstGeom prst="rect">
            <a:avLst/>
          </a:prstGeom>
        </p:spPr>
      </p:pic>
      <p:grpSp>
        <p:nvGrpSpPr>
          <p:cNvPr id="709" name="object 709" descr=""/>
          <p:cNvGrpSpPr/>
          <p:nvPr/>
        </p:nvGrpSpPr>
        <p:grpSpPr>
          <a:xfrm>
            <a:off x="9459059" y="694485"/>
            <a:ext cx="313055" cy="360680"/>
            <a:chOff x="9459059" y="694485"/>
            <a:chExt cx="313055" cy="360680"/>
          </a:xfrm>
        </p:grpSpPr>
        <p:sp>
          <p:nvSpPr>
            <p:cNvPr id="710" name="object 710" descr=""/>
            <p:cNvSpPr/>
            <p:nvPr/>
          </p:nvSpPr>
          <p:spPr>
            <a:xfrm>
              <a:off x="9459059" y="69448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80">
                  <a:moveTo>
                    <a:pt x="109449" y="0"/>
                  </a:moveTo>
                  <a:lnTo>
                    <a:pt x="103214" y="1219"/>
                  </a:lnTo>
                  <a:lnTo>
                    <a:pt x="100851" y="5194"/>
                  </a:lnTo>
                  <a:lnTo>
                    <a:pt x="91513" y="13663"/>
                  </a:lnTo>
                  <a:lnTo>
                    <a:pt x="70879" y="46596"/>
                  </a:lnTo>
                  <a:lnTo>
                    <a:pt x="50824" y="88671"/>
                  </a:lnTo>
                  <a:lnTo>
                    <a:pt x="32271" y="140122"/>
                  </a:lnTo>
                  <a:lnTo>
                    <a:pt x="15217" y="209445"/>
                  </a:lnTo>
                  <a:lnTo>
                    <a:pt x="5130" y="266486"/>
                  </a:lnTo>
                  <a:lnTo>
                    <a:pt x="0" y="312332"/>
                  </a:lnTo>
                  <a:lnTo>
                    <a:pt x="483" y="335876"/>
                  </a:lnTo>
                  <a:lnTo>
                    <a:pt x="24891" y="354545"/>
                  </a:lnTo>
                  <a:lnTo>
                    <a:pt x="31167" y="354469"/>
                  </a:lnTo>
                  <a:lnTo>
                    <a:pt x="33999" y="353631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4" y="351998"/>
                  </a:lnTo>
                  <a:lnTo>
                    <a:pt x="160376" y="294965"/>
                  </a:lnTo>
                  <a:lnTo>
                    <a:pt x="183206" y="278152"/>
                  </a:lnTo>
                  <a:lnTo>
                    <a:pt x="207201" y="262724"/>
                  </a:lnTo>
                  <a:lnTo>
                    <a:pt x="252604" y="238302"/>
                  </a:lnTo>
                  <a:lnTo>
                    <a:pt x="258166" y="235000"/>
                  </a:lnTo>
                  <a:lnTo>
                    <a:pt x="293206" y="202704"/>
                  </a:lnTo>
                  <a:lnTo>
                    <a:pt x="312445" y="164233"/>
                  </a:lnTo>
                  <a:lnTo>
                    <a:pt x="309613" y="162215"/>
                  </a:lnTo>
                  <a:lnTo>
                    <a:pt x="301334" y="165430"/>
                  </a:lnTo>
                  <a:lnTo>
                    <a:pt x="292690" y="169602"/>
                  </a:lnTo>
                  <a:lnTo>
                    <a:pt x="284466" y="172213"/>
                  </a:lnTo>
                  <a:lnTo>
                    <a:pt x="232373" y="154609"/>
                  </a:lnTo>
                  <a:lnTo>
                    <a:pt x="199979" y="88408"/>
                  </a:lnTo>
                  <a:lnTo>
                    <a:pt x="190082" y="55587"/>
                  </a:lnTo>
                  <a:lnTo>
                    <a:pt x="183257" y="40093"/>
                  </a:lnTo>
                  <a:lnTo>
                    <a:pt x="173752" y="25231"/>
                  </a:lnTo>
                  <a:lnTo>
                    <a:pt x="160567" y="13592"/>
                  </a:lnTo>
                  <a:lnTo>
                    <a:pt x="142698" y="7772"/>
                  </a:lnTo>
                  <a:lnTo>
                    <a:pt x="138278" y="7150"/>
                  </a:lnTo>
                  <a:lnTo>
                    <a:pt x="130265" y="10198"/>
                  </a:lnTo>
                  <a:lnTo>
                    <a:pt x="121718" y="7899"/>
                  </a:lnTo>
                  <a:lnTo>
                    <a:pt x="119203" y="2616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 descr=""/>
            <p:cNvSpPr/>
            <p:nvPr/>
          </p:nvSpPr>
          <p:spPr>
            <a:xfrm>
              <a:off x="9518459" y="715098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4">
                  <a:moveTo>
                    <a:pt x="55016" y="9601"/>
                  </a:moveTo>
                  <a:lnTo>
                    <a:pt x="53644" y="2540"/>
                  </a:lnTo>
                  <a:lnTo>
                    <a:pt x="51701" y="0"/>
                  </a:lnTo>
                  <a:lnTo>
                    <a:pt x="44907" y="3644"/>
                  </a:lnTo>
                  <a:lnTo>
                    <a:pt x="11569" y="52959"/>
                  </a:lnTo>
                  <a:lnTo>
                    <a:pt x="0" y="103416"/>
                  </a:lnTo>
                  <a:lnTo>
                    <a:pt x="76" y="108318"/>
                  </a:lnTo>
                  <a:lnTo>
                    <a:pt x="711" y="113258"/>
                  </a:lnTo>
                  <a:lnTo>
                    <a:pt x="4165" y="117271"/>
                  </a:lnTo>
                  <a:lnTo>
                    <a:pt x="6959" y="116344"/>
                  </a:lnTo>
                  <a:lnTo>
                    <a:pt x="11214" y="109499"/>
                  </a:lnTo>
                  <a:lnTo>
                    <a:pt x="18262" y="87401"/>
                  </a:lnTo>
                  <a:lnTo>
                    <a:pt x="24650" y="64960"/>
                  </a:lnTo>
                  <a:lnTo>
                    <a:pt x="33020" y="43421"/>
                  </a:lnTo>
                  <a:lnTo>
                    <a:pt x="46012" y="23964"/>
                  </a:lnTo>
                  <a:lnTo>
                    <a:pt x="50723" y="19392"/>
                  </a:lnTo>
                  <a:lnTo>
                    <a:pt x="52489" y="16598"/>
                  </a:lnTo>
                  <a:lnTo>
                    <a:pt x="54470" y="14109"/>
                  </a:lnTo>
                  <a:lnTo>
                    <a:pt x="55016" y="9601"/>
                  </a:lnTo>
                  <a:close/>
                </a:path>
                <a:path w="222884" h="182244">
                  <a:moveTo>
                    <a:pt x="222885" y="162166"/>
                  </a:moveTo>
                  <a:lnTo>
                    <a:pt x="215430" y="163398"/>
                  </a:lnTo>
                  <a:lnTo>
                    <a:pt x="207962" y="163893"/>
                  </a:lnTo>
                  <a:lnTo>
                    <a:pt x="200533" y="163690"/>
                  </a:lnTo>
                  <a:lnTo>
                    <a:pt x="151930" y="139776"/>
                  </a:lnTo>
                  <a:lnTo>
                    <a:pt x="131127" y="106133"/>
                  </a:lnTo>
                  <a:lnTo>
                    <a:pt x="117208" y="66586"/>
                  </a:lnTo>
                  <a:lnTo>
                    <a:pt x="114096" y="58978"/>
                  </a:lnTo>
                  <a:lnTo>
                    <a:pt x="110553" y="51473"/>
                  </a:lnTo>
                  <a:lnTo>
                    <a:pt x="104241" y="40614"/>
                  </a:lnTo>
                  <a:lnTo>
                    <a:pt x="94259" y="27673"/>
                  </a:lnTo>
                  <a:lnTo>
                    <a:pt x="82359" y="19634"/>
                  </a:lnTo>
                  <a:lnTo>
                    <a:pt x="70307" y="23406"/>
                  </a:lnTo>
                  <a:lnTo>
                    <a:pt x="49403" y="64274"/>
                  </a:lnTo>
                  <a:lnTo>
                    <a:pt x="45199" y="82867"/>
                  </a:lnTo>
                  <a:lnTo>
                    <a:pt x="46266" y="96647"/>
                  </a:lnTo>
                  <a:lnTo>
                    <a:pt x="67119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16" y="180962"/>
                  </a:lnTo>
                  <a:lnTo>
                    <a:pt x="216458" y="167271"/>
                  </a:lnTo>
                  <a:lnTo>
                    <a:pt x="222885" y="162166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2" name="object 71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499624" y="921423"/>
              <a:ext cx="69429" cy="120153"/>
            </a:xfrm>
            <a:prstGeom prst="rect">
              <a:avLst/>
            </a:prstGeom>
          </p:spPr>
        </p:pic>
        <p:sp>
          <p:nvSpPr>
            <p:cNvPr id="713" name="object 713" descr=""/>
            <p:cNvSpPr/>
            <p:nvPr/>
          </p:nvSpPr>
          <p:spPr>
            <a:xfrm>
              <a:off x="9585700" y="770638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40">
                  <a:moveTo>
                    <a:pt x="11117" y="0"/>
                  </a:moveTo>
                  <a:lnTo>
                    <a:pt x="3204" y="1496"/>
                  </a:lnTo>
                  <a:lnTo>
                    <a:pt x="0" y="10744"/>
                  </a:lnTo>
                  <a:lnTo>
                    <a:pt x="1930" y="23564"/>
                  </a:lnTo>
                  <a:lnTo>
                    <a:pt x="6539" y="36457"/>
                  </a:lnTo>
                  <a:lnTo>
                    <a:pt x="11371" y="45920"/>
                  </a:lnTo>
                  <a:lnTo>
                    <a:pt x="15805" y="51081"/>
                  </a:lnTo>
                  <a:lnTo>
                    <a:pt x="20313" y="53060"/>
                  </a:lnTo>
                  <a:lnTo>
                    <a:pt x="24099" y="51320"/>
                  </a:lnTo>
                  <a:lnTo>
                    <a:pt x="26370" y="45323"/>
                  </a:lnTo>
                  <a:lnTo>
                    <a:pt x="26992" y="39735"/>
                  </a:lnTo>
                  <a:lnTo>
                    <a:pt x="26395" y="27289"/>
                  </a:lnTo>
                  <a:lnTo>
                    <a:pt x="23578" y="16836"/>
                  </a:lnTo>
                  <a:lnTo>
                    <a:pt x="18305" y="6838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4" name="object 714" descr=""/>
          <p:cNvGrpSpPr/>
          <p:nvPr/>
        </p:nvGrpSpPr>
        <p:grpSpPr>
          <a:xfrm>
            <a:off x="9496269" y="5393855"/>
            <a:ext cx="313055" cy="360680"/>
            <a:chOff x="9496269" y="5393855"/>
            <a:chExt cx="313055" cy="360680"/>
          </a:xfrm>
        </p:grpSpPr>
        <p:sp>
          <p:nvSpPr>
            <p:cNvPr id="715" name="object 715" descr=""/>
            <p:cNvSpPr/>
            <p:nvPr/>
          </p:nvSpPr>
          <p:spPr>
            <a:xfrm>
              <a:off x="9496269" y="539385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79">
                  <a:moveTo>
                    <a:pt x="109449" y="0"/>
                  </a:moveTo>
                  <a:lnTo>
                    <a:pt x="103226" y="1219"/>
                  </a:lnTo>
                  <a:lnTo>
                    <a:pt x="100851" y="5194"/>
                  </a:lnTo>
                  <a:lnTo>
                    <a:pt x="91513" y="13657"/>
                  </a:lnTo>
                  <a:lnTo>
                    <a:pt x="70879" y="46596"/>
                  </a:lnTo>
                  <a:lnTo>
                    <a:pt x="50827" y="88676"/>
                  </a:lnTo>
                  <a:lnTo>
                    <a:pt x="32278" y="140121"/>
                  </a:lnTo>
                  <a:lnTo>
                    <a:pt x="15223" y="209442"/>
                  </a:lnTo>
                  <a:lnTo>
                    <a:pt x="5130" y="266491"/>
                  </a:lnTo>
                  <a:lnTo>
                    <a:pt x="0" y="312334"/>
                  </a:lnTo>
                  <a:lnTo>
                    <a:pt x="483" y="335876"/>
                  </a:lnTo>
                  <a:lnTo>
                    <a:pt x="24893" y="354545"/>
                  </a:lnTo>
                  <a:lnTo>
                    <a:pt x="31167" y="354457"/>
                  </a:lnTo>
                  <a:lnTo>
                    <a:pt x="33999" y="353644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5" y="351998"/>
                  </a:lnTo>
                  <a:lnTo>
                    <a:pt x="160380" y="294957"/>
                  </a:lnTo>
                  <a:lnTo>
                    <a:pt x="183206" y="278151"/>
                  </a:lnTo>
                  <a:lnTo>
                    <a:pt x="207189" y="262737"/>
                  </a:lnTo>
                  <a:lnTo>
                    <a:pt x="252604" y="238302"/>
                  </a:lnTo>
                  <a:lnTo>
                    <a:pt x="258180" y="235013"/>
                  </a:lnTo>
                  <a:lnTo>
                    <a:pt x="293207" y="202690"/>
                  </a:lnTo>
                  <a:lnTo>
                    <a:pt x="312445" y="164224"/>
                  </a:lnTo>
                  <a:lnTo>
                    <a:pt x="309614" y="162208"/>
                  </a:lnTo>
                  <a:lnTo>
                    <a:pt x="301335" y="165430"/>
                  </a:lnTo>
                  <a:lnTo>
                    <a:pt x="292690" y="169599"/>
                  </a:lnTo>
                  <a:lnTo>
                    <a:pt x="284467" y="172210"/>
                  </a:lnTo>
                  <a:lnTo>
                    <a:pt x="232373" y="154608"/>
                  </a:lnTo>
                  <a:lnTo>
                    <a:pt x="199974" y="88400"/>
                  </a:lnTo>
                  <a:lnTo>
                    <a:pt x="190082" y="55586"/>
                  </a:lnTo>
                  <a:lnTo>
                    <a:pt x="183264" y="40091"/>
                  </a:lnTo>
                  <a:lnTo>
                    <a:pt x="173763" y="25224"/>
                  </a:lnTo>
                  <a:lnTo>
                    <a:pt x="160574" y="13581"/>
                  </a:lnTo>
                  <a:lnTo>
                    <a:pt x="142699" y="7758"/>
                  </a:lnTo>
                  <a:lnTo>
                    <a:pt x="138278" y="7161"/>
                  </a:lnTo>
                  <a:lnTo>
                    <a:pt x="130265" y="10198"/>
                  </a:lnTo>
                  <a:lnTo>
                    <a:pt x="121718" y="7898"/>
                  </a:lnTo>
                  <a:lnTo>
                    <a:pt x="119204" y="2627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 descr=""/>
            <p:cNvSpPr/>
            <p:nvPr/>
          </p:nvSpPr>
          <p:spPr>
            <a:xfrm>
              <a:off x="9555670" y="5414479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5">
                  <a:moveTo>
                    <a:pt x="55029" y="9588"/>
                  </a:moveTo>
                  <a:lnTo>
                    <a:pt x="53644" y="2514"/>
                  </a:lnTo>
                  <a:lnTo>
                    <a:pt x="51701" y="0"/>
                  </a:lnTo>
                  <a:lnTo>
                    <a:pt x="44919" y="3644"/>
                  </a:lnTo>
                  <a:lnTo>
                    <a:pt x="11569" y="52946"/>
                  </a:lnTo>
                  <a:lnTo>
                    <a:pt x="0" y="103403"/>
                  </a:lnTo>
                  <a:lnTo>
                    <a:pt x="76" y="108305"/>
                  </a:lnTo>
                  <a:lnTo>
                    <a:pt x="723" y="113258"/>
                  </a:lnTo>
                  <a:lnTo>
                    <a:pt x="4165" y="117259"/>
                  </a:lnTo>
                  <a:lnTo>
                    <a:pt x="6959" y="116332"/>
                  </a:lnTo>
                  <a:lnTo>
                    <a:pt x="11226" y="109499"/>
                  </a:lnTo>
                  <a:lnTo>
                    <a:pt x="18262" y="87388"/>
                  </a:lnTo>
                  <a:lnTo>
                    <a:pt x="24663" y="64960"/>
                  </a:lnTo>
                  <a:lnTo>
                    <a:pt x="33032" y="43421"/>
                  </a:lnTo>
                  <a:lnTo>
                    <a:pt x="46024" y="23952"/>
                  </a:lnTo>
                  <a:lnTo>
                    <a:pt x="50723" y="19380"/>
                  </a:lnTo>
                  <a:lnTo>
                    <a:pt x="52489" y="16586"/>
                  </a:lnTo>
                  <a:lnTo>
                    <a:pt x="54470" y="14109"/>
                  </a:lnTo>
                  <a:lnTo>
                    <a:pt x="55029" y="9588"/>
                  </a:lnTo>
                  <a:close/>
                </a:path>
                <a:path w="222884" h="182245">
                  <a:moveTo>
                    <a:pt x="222885" y="162153"/>
                  </a:moveTo>
                  <a:lnTo>
                    <a:pt x="215430" y="163372"/>
                  </a:lnTo>
                  <a:lnTo>
                    <a:pt x="207962" y="163880"/>
                  </a:lnTo>
                  <a:lnTo>
                    <a:pt x="200533" y="163664"/>
                  </a:lnTo>
                  <a:lnTo>
                    <a:pt x="151930" y="139763"/>
                  </a:lnTo>
                  <a:lnTo>
                    <a:pt x="131127" y="106121"/>
                  </a:lnTo>
                  <a:lnTo>
                    <a:pt x="117208" y="66573"/>
                  </a:lnTo>
                  <a:lnTo>
                    <a:pt x="114096" y="58966"/>
                  </a:lnTo>
                  <a:lnTo>
                    <a:pt x="110553" y="51447"/>
                  </a:lnTo>
                  <a:lnTo>
                    <a:pt x="104254" y="40589"/>
                  </a:lnTo>
                  <a:lnTo>
                    <a:pt x="94272" y="27660"/>
                  </a:lnTo>
                  <a:lnTo>
                    <a:pt x="82372" y="19608"/>
                  </a:lnTo>
                  <a:lnTo>
                    <a:pt x="70307" y="23393"/>
                  </a:lnTo>
                  <a:lnTo>
                    <a:pt x="50444" y="60401"/>
                  </a:lnTo>
                  <a:lnTo>
                    <a:pt x="45199" y="82842"/>
                  </a:lnTo>
                  <a:lnTo>
                    <a:pt x="46266" y="96621"/>
                  </a:lnTo>
                  <a:lnTo>
                    <a:pt x="67119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16" y="180949"/>
                  </a:lnTo>
                  <a:lnTo>
                    <a:pt x="193535" y="178765"/>
                  </a:lnTo>
                  <a:lnTo>
                    <a:pt x="201676" y="175641"/>
                  </a:lnTo>
                  <a:lnTo>
                    <a:pt x="209346" y="171767"/>
                  </a:lnTo>
                  <a:lnTo>
                    <a:pt x="216458" y="167246"/>
                  </a:lnTo>
                  <a:lnTo>
                    <a:pt x="222885" y="16215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7" name="object 71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536836" y="5620791"/>
              <a:ext cx="69429" cy="120153"/>
            </a:xfrm>
            <a:prstGeom prst="rect">
              <a:avLst/>
            </a:prstGeom>
          </p:spPr>
        </p:pic>
        <p:sp>
          <p:nvSpPr>
            <p:cNvPr id="718" name="object 718" descr=""/>
            <p:cNvSpPr/>
            <p:nvPr/>
          </p:nvSpPr>
          <p:spPr>
            <a:xfrm>
              <a:off x="9622929" y="5470004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39">
                  <a:moveTo>
                    <a:pt x="11117" y="0"/>
                  </a:moveTo>
                  <a:lnTo>
                    <a:pt x="3211" y="1497"/>
                  </a:lnTo>
                  <a:lnTo>
                    <a:pt x="0" y="10745"/>
                  </a:lnTo>
                  <a:lnTo>
                    <a:pt x="1925" y="23566"/>
                  </a:lnTo>
                  <a:lnTo>
                    <a:pt x="6527" y="36454"/>
                  </a:lnTo>
                  <a:lnTo>
                    <a:pt x="11352" y="45910"/>
                  </a:lnTo>
                  <a:lnTo>
                    <a:pt x="15794" y="51073"/>
                  </a:lnTo>
                  <a:lnTo>
                    <a:pt x="20306" y="53058"/>
                  </a:lnTo>
                  <a:lnTo>
                    <a:pt x="24088" y="51321"/>
                  </a:lnTo>
                  <a:lnTo>
                    <a:pt x="26351" y="45326"/>
                  </a:lnTo>
                  <a:lnTo>
                    <a:pt x="26986" y="39725"/>
                  </a:lnTo>
                  <a:lnTo>
                    <a:pt x="26390" y="27279"/>
                  </a:lnTo>
                  <a:lnTo>
                    <a:pt x="23573" y="16833"/>
                  </a:lnTo>
                  <a:lnTo>
                    <a:pt x="18301" y="6836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19" name="object 719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057307" y="476553"/>
            <a:ext cx="332098" cy="349454"/>
          </a:xfrm>
          <a:prstGeom prst="rect">
            <a:avLst/>
          </a:prstGeom>
        </p:spPr>
      </p:pic>
      <p:pic>
        <p:nvPicPr>
          <p:cNvPr id="720" name="object 720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568603" y="6225522"/>
            <a:ext cx="338032" cy="345974"/>
          </a:xfrm>
          <a:prstGeom prst="rect">
            <a:avLst/>
          </a:prstGeom>
        </p:spPr>
      </p:pic>
      <p:pic>
        <p:nvPicPr>
          <p:cNvPr id="721" name="object 721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363934" y="290869"/>
            <a:ext cx="338030" cy="345970"/>
          </a:xfrm>
          <a:prstGeom prst="rect">
            <a:avLst/>
          </a:prstGeom>
        </p:spPr>
      </p:pic>
      <p:grpSp>
        <p:nvGrpSpPr>
          <p:cNvPr id="722" name="object 722" descr=""/>
          <p:cNvGrpSpPr/>
          <p:nvPr/>
        </p:nvGrpSpPr>
        <p:grpSpPr>
          <a:xfrm>
            <a:off x="9376878" y="9004"/>
            <a:ext cx="297815" cy="127000"/>
            <a:chOff x="9376878" y="9004"/>
            <a:chExt cx="297815" cy="127000"/>
          </a:xfrm>
        </p:grpSpPr>
        <p:pic>
          <p:nvPicPr>
            <p:cNvPr id="723" name="object 72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376878" y="9004"/>
              <a:ext cx="297459" cy="126414"/>
            </a:xfrm>
            <a:prstGeom prst="rect">
              <a:avLst/>
            </a:prstGeom>
          </p:spPr>
        </p:pic>
        <p:pic>
          <p:nvPicPr>
            <p:cNvPr id="724" name="object 72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444710" y="9004"/>
              <a:ext cx="214438" cy="64578"/>
            </a:xfrm>
            <a:prstGeom prst="rect">
              <a:avLst/>
            </a:prstGeom>
          </p:spPr>
        </p:pic>
      </p:grpSp>
      <p:grpSp>
        <p:nvGrpSpPr>
          <p:cNvPr id="725" name="object 725" descr=""/>
          <p:cNvGrpSpPr/>
          <p:nvPr/>
        </p:nvGrpSpPr>
        <p:grpSpPr>
          <a:xfrm>
            <a:off x="7507267" y="7097918"/>
            <a:ext cx="1448435" cy="462280"/>
            <a:chOff x="7507267" y="7097918"/>
            <a:chExt cx="1448435" cy="462280"/>
          </a:xfrm>
        </p:grpSpPr>
        <p:sp>
          <p:nvSpPr>
            <p:cNvPr id="726" name="object 726" descr=""/>
            <p:cNvSpPr/>
            <p:nvPr/>
          </p:nvSpPr>
          <p:spPr>
            <a:xfrm>
              <a:off x="7507262" y="7097928"/>
              <a:ext cx="1448435" cy="462280"/>
            </a:xfrm>
            <a:custGeom>
              <a:avLst/>
              <a:gdLst/>
              <a:ahLst/>
              <a:cxnLst/>
              <a:rect l="l" t="t" r="r" b="b"/>
              <a:pathLst>
                <a:path w="1448434" h="462279">
                  <a:moveTo>
                    <a:pt x="1447990" y="210146"/>
                  </a:moveTo>
                  <a:lnTo>
                    <a:pt x="1438071" y="172491"/>
                  </a:lnTo>
                  <a:lnTo>
                    <a:pt x="1412036" y="126885"/>
                  </a:lnTo>
                  <a:lnTo>
                    <a:pt x="1379956" y="93891"/>
                  </a:lnTo>
                  <a:lnTo>
                    <a:pt x="1340408" y="68059"/>
                  </a:lnTo>
                  <a:lnTo>
                    <a:pt x="1295552" y="49352"/>
                  </a:lnTo>
                  <a:lnTo>
                    <a:pt x="1247546" y="37769"/>
                  </a:lnTo>
                  <a:lnTo>
                    <a:pt x="1198549" y="33312"/>
                  </a:lnTo>
                  <a:lnTo>
                    <a:pt x="1150708" y="35928"/>
                  </a:lnTo>
                  <a:lnTo>
                    <a:pt x="1106182" y="45643"/>
                  </a:lnTo>
                  <a:lnTo>
                    <a:pt x="1067142" y="62433"/>
                  </a:lnTo>
                  <a:lnTo>
                    <a:pt x="1035710" y="86283"/>
                  </a:lnTo>
                  <a:lnTo>
                    <a:pt x="937196" y="222783"/>
                  </a:lnTo>
                  <a:lnTo>
                    <a:pt x="901573" y="262305"/>
                  </a:lnTo>
                  <a:lnTo>
                    <a:pt x="852754" y="279057"/>
                  </a:lnTo>
                  <a:lnTo>
                    <a:pt x="822553" y="277710"/>
                  </a:lnTo>
                  <a:lnTo>
                    <a:pt x="782815" y="267703"/>
                  </a:lnTo>
                  <a:lnTo>
                    <a:pt x="736765" y="245237"/>
                  </a:lnTo>
                  <a:lnTo>
                    <a:pt x="701421" y="216547"/>
                  </a:lnTo>
                  <a:lnTo>
                    <a:pt x="672376" y="183502"/>
                  </a:lnTo>
                  <a:lnTo>
                    <a:pt x="645198" y="148005"/>
                  </a:lnTo>
                  <a:lnTo>
                    <a:pt x="615505" y="111950"/>
                  </a:lnTo>
                  <a:lnTo>
                    <a:pt x="578866" y="77228"/>
                  </a:lnTo>
                  <a:lnTo>
                    <a:pt x="539013" y="49936"/>
                  </a:lnTo>
                  <a:lnTo>
                    <a:pt x="494372" y="27901"/>
                  </a:lnTo>
                  <a:lnTo>
                    <a:pt x="446557" y="11798"/>
                  </a:lnTo>
                  <a:lnTo>
                    <a:pt x="397167" y="2273"/>
                  </a:lnTo>
                  <a:lnTo>
                    <a:pt x="347840" y="0"/>
                  </a:lnTo>
                  <a:lnTo>
                    <a:pt x="300164" y="5626"/>
                  </a:lnTo>
                  <a:lnTo>
                    <a:pt x="258241" y="18465"/>
                  </a:lnTo>
                  <a:lnTo>
                    <a:pt x="219506" y="38023"/>
                  </a:lnTo>
                  <a:lnTo>
                    <a:pt x="183934" y="63525"/>
                  </a:lnTo>
                  <a:lnTo>
                    <a:pt x="151523" y="94145"/>
                  </a:lnTo>
                  <a:lnTo>
                    <a:pt x="122250" y="129120"/>
                  </a:lnTo>
                  <a:lnTo>
                    <a:pt x="96100" y="167640"/>
                  </a:lnTo>
                  <a:lnTo>
                    <a:pt x="73050" y="208940"/>
                  </a:lnTo>
                  <a:lnTo>
                    <a:pt x="53098" y="252196"/>
                  </a:lnTo>
                  <a:lnTo>
                    <a:pt x="36207" y="296646"/>
                  </a:lnTo>
                  <a:lnTo>
                    <a:pt x="22377" y="341490"/>
                  </a:lnTo>
                  <a:lnTo>
                    <a:pt x="11582" y="385940"/>
                  </a:lnTo>
                  <a:lnTo>
                    <a:pt x="3797" y="429196"/>
                  </a:lnTo>
                  <a:lnTo>
                    <a:pt x="0" y="462076"/>
                  </a:lnTo>
                  <a:lnTo>
                    <a:pt x="1185900" y="462076"/>
                  </a:lnTo>
                  <a:lnTo>
                    <a:pt x="1183995" y="451472"/>
                  </a:lnTo>
                  <a:lnTo>
                    <a:pt x="1184021" y="414782"/>
                  </a:lnTo>
                  <a:lnTo>
                    <a:pt x="1195451" y="374878"/>
                  </a:lnTo>
                  <a:lnTo>
                    <a:pt x="1247635" y="347992"/>
                  </a:lnTo>
                  <a:lnTo>
                    <a:pt x="1280388" y="344563"/>
                  </a:lnTo>
                  <a:lnTo>
                    <a:pt x="1322451" y="335546"/>
                  </a:lnTo>
                  <a:lnTo>
                    <a:pt x="1349451" y="326694"/>
                  </a:lnTo>
                  <a:lnTo>
                    <a:pt x="1385176" y="310680"/>
                  </a:lnTo>
                  <a:lnTo>
                    <a:pt x="1419783" y="285902"/>
                  </a:lnTo>
                  <a:lnTo>
                    <a:pt x="1424393" y="279057"/>
                  </a:lnTo>
                  <a:lnTo>
                    <a:pt x="1443494" y="250748"/>
                  </a:lnTo>
                  <a:lnTo>
                    <a:pt x="1447990" y="210146"/>
                  </a:lnTo>
                  <a:close/>
                </a:path>
              </a:pathLst>
            </a:custGeom>
            <a:solidFill>
              <a:srgbClr val="FCBA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7" name="object 72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07513" y="7099095"/>
              <a:ext cx="1446870" cy="460907"/>
            </a:xfrm>
            <a:prstGeom prst="rect">
              <a:avLst/>
            </a:prstGeom>
          </p:spPr>
        </p:pic>
        <p:pic>
          <p:nvPicPr>
            <p:cNvPr id="728" name="object 72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54401" y="7173695"/>
              <a:ext cx="295019" cy="172554"/>
            </a:xfrm>
            <a:prstGeom prst="rect">
              <a:avLst/>
            </a:prstGeom>
          </p:spPr>
        </p:pic>
        <p:pic>
          <p:nvPicPr>
            <p:cNvPr id="729" name="object 72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691576" y="7137640"/>
              <a:ext cx="370819" cy="204418"/>
            </a:xfrm>
            <a:prstGeom prst="rect">
              <a:avLst/>
            </a:prstGeom>
          </p:spPr>
        </p:pic>
      </p:grpSp>
      <p:grpSp>
        <p:nvGrpSpPr>
          <p:cNvPr id="730" name="object 730" descr=""/>
          <p:cNvGrpSpPr/>
          <p:nvPr/>
        </p:nvGrpSpPr>
        <p:grpSpPr>
          <a:xfrm>
            <a:off x="8268468" y="1538579"/>
            <a:ext cx="396240" cy="391160"/>
            <a:chOff x="8268468" y="1538579"/>
            <a:chExt cx="396240" cy="391160"/>
          </a:xfrm>
        </p:grpSpPr>
        <p:pic>
          <p:nvPicPr>
            <p:cNvPr id="731" name="object 73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268468" y="1538579"/>
              <a:ext cx="395838" cy="390890"/>
            </a:xfrm>
            <a:prstGeom prst="rect">
              <a:avLst/>
            </a:prstGeom>
          </p:spPr>
        </p:pic>
        <p:pic>
          <p:nvPicPr>
            <p:cNvPr id="732" name="object 73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94114" y="1624214"/>
              <a:ext cx="228256" cy="264160"/>
            </a:xfrm>
            <a:prstGeom prst="rect">
              <a:avLst/>
            </a:prstGeom>
          </p:spPr>
        </p:pic>
      </p:grpSp>
      <p:grpSp>
        <p:nvGrpSpPr>
          <p:cNvPr id="733" name="object 733" descr=""/>
          <p:cNvGrpSpPr/>
          <p:nvPr/>
        </p:nvGrpSpPr>
        <p:grpSpPr>
          <a:xfrm>
            <a:off x="8735669" y="1815528"/>
            <a:ext cx="168910" cy="150495"/>
            <a:chOff x="8735669" y="1815528"/>
            <a:chExt cx="168910" cy="150495"/>
          </a:xfrm>
        </p:grpSpPr>
        <p:pic>
          <p:nvPicPr>
            <p:cNvPr id="734" name="object 73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35669" y="1815528"/>
              <a:ext cx="168515" cy="150354"/>
            </a:xfrm>
            <a:prstGeom prst="rect">
              <a:avLst/>
            </a:prstGeom>
          </p:spPr>
        </p:pic>
        <p:pic>
          <p:nvPicPr>
            <p:cNvPr id="735" name="object 73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766877" y="1876310"/>
              <a:ext cx="83788" cy="69950"/>
            </a:xfrm>
            <a:prstGeom prst="rect">
              <a:avLst/>
            </a:prstGeom>
          </p:spPr>
        </p:pic>
      </p:grpSp>
      <p:sp>
        <p:nvSpPr>
          <p:cNvPr id="736" name="object 736" descr=""/>
          <p:cNvSpPr/>
          <p:nvPr/>
        </p:nvSpPr>
        <p:spPr>
          <a:xfrm>
            <a:off x="5083600" y="7289917"/>
            <a:ext cx="496570" cy="270510"/>
          </a:xfrm>
          <a:custGeom>
            <a:avLst/>
            <a:gdLst/>
            <a:ahLst/>
            <a:cxnLst/>
            <a:rect l="l" t="t" r="r" b="b"/>
            <a:pathLst>
              <a:path w="496570" h="270509">
                <a:moveTo>
                  <a:pt x="238152" y="0"/>
                </a:moveTo>
                <a:lnTo>
                  <a:pt x="190875" y="2513"/>
                </a:lnTo>
                <a:lnTo>
                  <a:pt x="140962" y="15905"/>
                </a:lnTo>
                <a:lnTo>
                  <a:pt x="102270" y="36574"/>
                </a:lnTo>
                <a:lnTo>
                  <a:pt x="68635" y="64776"/>
                </a:lnTo>
                <a:lnTo>
                  <a:pt x="38422" y="102609"/>
                </a:lnTo>
                <a:lnTo>
                  <a:pt x="15607" y="146559"/>
                </a:lnTo>
                <a:lnTo>
                  <a:pt x="2814" y="191687"/>
                </a:lnTo>
                <a:lnTo>
                  <a:pt x="0" y="221756"/>
                </a:lnTo>
                <a:lnTo>
                  <a:pt x="2068" y="251770"/>
                </a:lnTo>
                <a:lnTo>
                  <a:pt x="6703" y="270088"/>
                </a:lnTo>
                <a:lnTo>
                  <a:pt x="475253" y="270088"/>
                </a:lnTo>
                <a:lnTo>
                  <a:pt x="491848" y="231886"/>
                </a:lnTo>
                <a:lnTo>
                  <a:pt x="496561" y="197838"/>
                </a:lnTo>
                <a:lnTo>
                  <a:pt x="495381" y="180333"/>
                </a:lnTo>
                <a:lnTo>
                  <a:pt x="474259" y="124620"/>
                </a:lnTo>
                <a:lnTo>
                  <a:pt x="435830" y="80575"/>
                </a:lnTo>
                <a:lnTo>
                  <a:pt x="399632" y="53177"/>
                </a:lnTo>
                <a:lnTo>
                  <a:pt x="350854" y="26230"/>
                </a:lnTo>
                <a:lnTo>
                  <a:pt x="311663" y="11714"/>
                </a:lnTo>
                <a:lnTo>
                  <a:pt x="238152" y="0"/>
                </a:lnTo>
                <a:close/>
              </a:path>
            </a:pathLst>
          </a:custGeom>
          <a:solidFill>
            <a:srgbClr val="FCBA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7" name="object 737" descr=""/>
          <p:cNvGrpSpPr/>
          <p:nvPr/>
        </p:nvGrpSpPr>
        <p:grpSpPr>
          <a:xfrm>
            <a:off x="5625128" y="7223379"/>
            <a:ext cx="189865" cy="173355"/>
            <a:chOff x="5625128" y="7223379"/>
            <a:chExt cx="189865" cy="173355"/>
          </a:xfrm>
        </p:grpSpPr>
        <p:pic>
          <p:nvPicPr>
            <p:cNvPr id="738" name="object 738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625128" y="7223379"/>
              <a:ext cx="189837" cy="172896"/>
            </a:xfrm>
            <a:prstGeom prst="rect">
              <a:avLst/>
            </a:prstGeom>
          </p:spPr>
        </p:pic>
        <p:pic>
          <p:nvPicPr>
            <p:cNvPr id="739" name="object 73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676200" y="7300493"/>
              <a:ext cx="102526" cy="72719"/>
            </a:xfrm>
            <a:prstGeom prst="rect">
              <a:avLst/>
            </a:prstGeom>
          </p:spPr>
        </p:pic>
      </p:grpSp>
      <p:pic>
        <p:nvPicPr>
          <p:cNvPr id="740" name="object 740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426627" y="39458"/>
            <a:ext cx="234273" cy="233715"/>
          </a:xfrm>
          <a:prstGeom prst="rect">
            <a:avLst/>
          </a:prstGeom>
        </p:spPr>
      </p:pic>
      <p:sp>
        <p:nvSpPr>
          <p:cNvPr id="741" name="object 741" descr=""/>
          <p:cNvSpPr/>
          <p:nvPr/>
        </p:nvSpPr>
        <p:spPr>
          <a:xfrm>
            <a:off x="10066353" y="4218754"/>
            <a:ext cx="265430" cy="308610"/>
          </a:xfrm>
          <a:custGeom>
            <a:avLst/>
            <a:gdLst/>
            <a:ahLst/>
            <a:cxnLst/>
            <a:rect l="l" t="t" r="r" b="b"/>
            <a:pathLst>
              <a:path w="265429" h="308610">
                <a:moveTo>
                  <a:pt x="185696" y="0"/>
                </a:moveTo>
                <a:lnTo>
                  <a:pt x="144983" y="17429"/>
                </a:lnTo>
                <a:lnTo>
                  <a:pt x="124175" y="52490"/>
                </a:lnTo>
                <a:lnTo>
                  <a:pt x="114018" y="77567"/>
                </a:lnTo>
                <a:lnTo>
                  <a:pt x="108136" y="89757"/>
                </a:lnTo>
                <a:lnTo>
                  <a:pt x="75124" y="128483"/>
                </a:lnTo>
                <a:lnTo>
                  <a:pt x="38307" y="150272"/>
                </a:lnTo>
                <a:lnTo>
                  <a:pt x="9965" y="186785"/>
                </a:lnTo>
                <a:lnTo>
                  <a:pt x="0" y="226212"/>
                </a:lnTo>
                <a:lnTo>
                  <a:pt x="567" y="246053"/>
                </a:lnTo>
                <a:lnTo>
                  <a:pt x="16527" y="282550"/>
                </a:lnTo>
                <a:lnTo>
                  <a:pt x="48162" y="303980"/>
                </a:lnTo>
                <a:lnTo>
                  <a:pt x="67725" y="308502"/>
                </a:lnTo>
                <a:lnTo>
                  <a:pt x="112092" y="306922"/>
                </a:lnTo>
                <a:lnTo>
                  <a:pt x="157473" y="293514"/>
                </a:lnTo>
                <a:lnTo>
                  <a:pt x="198123" y="271588"/>
                </a:lnTo>
                <a:lnTo>
                  <a:pt x="228304" y="244454"/>
                </a:lnTo>
                <a:lnTo>
                  <a:pt x="249814" y="205011"/>
                </a:lnTo>
                <a:lnTo>
                  <a:pt x="260816" y="161232"/>
                </a:lnTo>
                <a:lnTo>
                  <a:pt x="265369" y="115100"/>
                </a:lnTo>
                <a:lnTo>
                  <a:pt x="264222" y="92256"/>
                </a:lnTo>
                <a:lnTo>
                  <a:pt x="251745" y="48842"/>
                </a:lnTo>
                <a:lnTo>
                  <a:pt x="223574" y="14538"/>
                </a:lnTo>
                <a:lnTo>
                  <a:pt x="195070" y="1291"/>
                </a:lnTo>
                <a:lnTo>
                  <a:pt x="185696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2" name="object 742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305199" y="3049981"/>
            <a:ext cx="234265" cy="233725"/>
          </a:xfrm>
          <a:prstGeom prst="rect">
            <a:avLst/>
          </a:prstGeom>
        </p:spPr>
      </p:pic>
      <p:pic>
        <p:nvPicPr>
          <p:cNvPr id="743" name="object 743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0146420" y="7292291"/>
            <a:ext cx="234273" cy="233731"/>
          </a:xfrm>
          <a:prstGeom prst="rect">
            <a:avLst/>
          </a:prstGeom>
        </p:spPr>
      </p:pic>
      <p:grpSp>
        <p:nvGrpSpPr>
          <p:cNvPr id="744" name="object 744" descr=""/>
          <p:cNvGrpSpPr/>
          <p:nvPr/>
        </p:nvGrpSpPr>
        <p:grpSpPr>
          <a:xfrm>
            <a:off x="1429385" y="6866584"/>
            <a:ext cx="756285" cy="693420"/>
            <a:chOff x="1429385" y="6866584"/>
            <a:chExt cx="756285" cy="693420"/>
          </a:xfrm>
        </p:grpSpPr>
        <p:sp>
          <p:nvSpPr>
            <p:cNvPr id="745" name="object 745" descr=""/>
            <p:cNvSpPr/>
            <p:nvPr/>
          </p:nvSpPr>
          <p:spPr>
            <a:xfrm>
              <a:off x="1429385" y="6874649"/>
              <a:ext cx="647065" cy="685800"/>
            </a:xfrm>
            <a:custGeom>
              <a:avLst/>
              <a:gdLst/>
              <a:ahLst/>
              <a:cxnLst/>
              <a:rect l="l" t="t" r="r" b="b"/>
              <a:pathLst>
                <a:path w="647064" h="685800">
                  <a:moveTo>
                    <a:pt x="297446" y="617220"/>
                  </a:moveTo>
                  <a:lnTo>
                    <a:pt x="280682" y="600227"/>
                  </a:lnTo>
                  <a:lnTo>
                    <a:pt x="261200" y="584873"/>
                  </a:lnTo>
                  <a:lnTo>
                    <a:pt x="240665" y="570014"/>
                  </a:lnTo>
                  <a:lnTo>
                    <a:pt x="220649" y="554482"/>
                  </a:lnTo>
                  <a:lnTo>
                    <a:pt x="181851" y="523265"/>
                  </a:lnTo>
                  <a:lnTo>
                    <a:pt x="133934" y="486295"/>
                  </a:lnTo>
                  <a:lnTo>
                    <a:pt x="97167" y="460463"/>
                  </a:lnTo>
                  <a:lnTo>
                    <a:pt x="19888" y="407009"/>
                  </a:lnTo>
                  <a:lnTo>
                    <a:pt x="0" y="392544"/>
                  </a:lnTo>
                  <a:lnTo>
                    <a:pt x="0" y="685355"/>
                  </a:lnTo>
                  <a:lnTo>
                    <a:pt x="227723" y="685355"/>
                  </a:lnTo>
                  <a:lnTo>
                    <a:pt x="260997" y="651471"/>
                  </a:lnTo>
                  <a:lnTo>
                    <a:pt x="297446" y="617220"/>
                  </a:lnTo>
                  <a:close/>
                </a:path>
                <a:path w="647064" h="685800">
                  <a:moveTo>
                    <a:pt x="646493" y="258267"/>
                  </a:moveTo>
                  <a:lnTo>
                    <a:pt x="628154" y="221056"/>
                  </a:lnTo>
                  <a:lnTo>
                    <a:pt x="551992" y="158394"/>
                  </a:lnTo>
                  <a:lnTo>
                    <a:pt x="493433" y="117271"/>
                  </a:lnTo>
                  <a:lnTo>
                    <a:pt x="453732" y="88938"/>
                  </a:lnTo>
                  <a:lnTo>
                    <a:pt x="415810" y="61429"/>
                  </a:lnTo>
                  <a:lnTo>
                    <a:pt x="377520" y="35598"/>
                  </a:lnTo>
                  <a:lnTo>
                    <a:pt x="336689" y="12319"/>
                  </a:lnTo>
                  <a:lnTo>
                    <a:pt x="301713" y="0"/>
                  </a:lnTo>
                  <a:lnTo>
                    <a:pt x="294563" y="1625"/>
                  </a:lnTo>
                  <a:lnTo>
                    <a:pt x="286270" y="5829"/>
                  </a:lnTo>
                  <a:lnTo>
                    <a:pt x="277202" y="11290"/>
                  </a:lnTo>
                  <a:lnTo>
                    <a:pt x="238315" y="33578"/>
                  </a:lnTo>
                  <a:lnTo>
                    <a:pt x="181787" y="75933"/>
                  </a:lnTo>
                  <a:lnTo>
                    <a:pt x="133210" y="120383"/>
                  </a:lnTo>
                  <a:lnTo>
                    <a:pt x="95923" y="160947"/>
                  </a:lnTo>
                  <a:lnTo>
                    <a:pt x="67906" y="205079"/>
                  </a:lnTo>
                  <a:lnTo>
                    <a:pt x="62598" y="230111"/>
                  </a:lnTo>
                  <a:lnTo>
                    <a:pt x="67983" y="237566"/>
                  </a:lnTo>
                  <a:lnTo>
                    <a:pt x="102654" y="266090"/>
                  </a:lnTo>
                  <a:lnTo>
                    <a:pt x="138201" y="291795"/>
                  </a:lnTo>
                  <a:lnTo>
                    <a:pt x="175844" y="317004"/>
                  </a:lnTo>
                  <a:lnTo>
                    <a:pt x="213245" y="341312"/>
                  </a:lnTo>
                  <a:lnTo>
                    <a:pt x="248043" y="364324"/>
                  </a:lnTo>
                  <a:lnTo>
                    <a:pt x="294601" y="397497"/>
                  </a:lnTo>
                  <a:lnTo>
                    <a:pt x="382231" y="464146"/>
                  </a:lnTo>
                  <a:lnTo>
                    <a:pt x="428332" y="497268"/>
                  </a:lnTo>
                  <a:lnTo>
                    <a:pt x="464223" y="465531"/>
                  </a:lnTo>
                  <a:lnTo>
                    <a:pt x="497255" y="433463"/>
                  </a:lnTo>
                  <a:lnTo>
                    <a:pt x="529958" y="400558"/>
                  </a:lnTo>
                  <a:lnTo>
                    <a:pt x="564819" y="366255"/>
                  </a:lnTo>
                  <a:lnTo>
                    <a:pt x="576199" y="355930"/>
                  </a:lnTo>
                  <a:lnTo>
                    <a:pt x="600100" y="335483"/>
                  </a:lnTo>
                  <a:lnTo>
                    <a:pt x="611771" y="324866"/>
                  </a:lnTo>
                  <a:lnTo>
                    <a:pt x="629450" y="304571"/>
                  </a:lnTo>
                  <a:lnTo>
                    <a:pt x="641972" y="281813"/>
                  </a:lnTo>
                  <a:lnTo>
                    <a:pt x="646493" y="258267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 descr=""/>
            <p:cNvSpPr/>
            <p:nvPr/>
          </p:nvSpPr>
          <p:spPr>
            <a:xfrm>
              <a:off x="1429385" y="7115695"/>
              <a:ext cx="746760" cy="444500"/>
            </a:xfrm>
            <a:custGeom>
              <a:avLst/>
              <a:gdLst/>
              <a:ahLst/>
              <a:cxnLst/>
              <a:rect l="l" t="t" r="r" b="b"/>
              <a:pathLst>
                <a:path w="746760" h="444500">
                  <a:moveTo>
                    <a:pt x="368579" y="357911"/>
                  </a:moveTo>
                  <a:lnTo>
                    <a:pt x="328930" y="326390"/>
                  </a:lnTo>
                  <a:lnTo>
                    <a:pt x="288290" y="295846"/>
                  </a:lnTo>
                  <a:lnTo>
                    <a:pt x="246761" y="265976"/>
                  </a:lnTo>
                  <a:lnTo>
                    <a:pt x="204368" y="236461"/>
                  </a:lnTo>
                  <a:lnTo>
                    <a:pt x="72682" y="147154"/>
                  </a:lnTo>
                  <a:lnTo>
                    <a:pt x="50876" y="131584"/>
                  </a:lnTo>
                  <a:lnTo>
                    <a:pt x="29591" y="115658"/>
                  </a:lnTo>
                  <a:lnTo>
                    <a:pt x="8547" y="100330"/>
                  </a:lnTo>
                  <a:lnTo>
                    <a:pt x="0" y="94729"/>
                  </a:lnTo>
                  <a:lnTo>
                    <a:pt x="0" y="143560"/>
                  </a:lnTo>
                  <a:lnTo>
                    <a:pt x="25171" y="162064"/>
                  </a:lnTo>
                  <a:lnTo>
                    <a:pt x="64592" y="189293"/>
                  </a:lnTo>
                  <a:lnTo>
                    <a:pt x="105067" y="216725"/>
                  </a:lnTo>
                  <a:lnTo>
                    <a:pt x="145453" y="244703"/>
                  </a:lnTo>
                  <a:lnTo>
                    <a:pt x="184658" y="273596"/>
                  </a:lnTo>
                  <a:lnTo>
                    <a:pt x="234823" y="314756"/>
                  </a:lnTo>
                  <a:lnTo>
                    <a:pt x="266268" y="339496"/>
                  </a:lnTo>
                  <a:lnTo>
                    <a:pt x="283083" y="353618"/>
                  </a:lnTo>
                  <a:lnTo>
                    <a:pt x="290144" y="359816"/>
                  </a:lnTo>
                  <a:lnTo>
                    <a:pt x="298361" y="370141"/>
                  </a:lnTo>
                  <a:lnTo>
                    <a:pt x="301485" y="371094"/>
                  </a:lnTo>
                  <a:lnTo>
                    <a:pt x="309067" y="371081"/>
                  </a:lnTo>
                  <a:lnTo>
                    <a:pt x="318173" y="368414"/>
                  </a:lnTo>
                  <a:lnTo>
                    <a:pt x="327279" y="365023"/>
                  </a:lnTo>
                  <a:lnTo>
                    <a:pt x="334924" y="362788"/>
                  </a:lnTo>
                  <a:lnTo>
                    <a:pt x="345135" y="361594"/>
                  </a:lnTo>
                  <a:lnTo>
                    <a:pt x="353974" y="360946"/>
                  </a:lnTo>
                  <a:lnTo>
                    <a:pt x="361683" y="360006"/>
                  </a:lnTo>
                  <a:lnTo>
                    <a:pt x="368579" y="357911"/>
                  </a:lnTo>
                  <a:close/>
                </a:path>
                <a:path w="746760" h="444500">
                  <a:moveTo>
                    <a:pt x="398475" y="326377"/>
                  </a:moveTo>
                  <a:lnTo>
                    <a:pt x="355765" y="295948"/>
                  </a:lnTo>
                  <a:lnTo>
                    <a:pt x="181165" y="175260"/>
                  </a:lnTo>
                  <a:lnTo>
                    <a:pt x="137668" y="144602"/>
                  </a:lnTo>
                  <a:lnTo>
                    <a:pt x="94716" y="113461"/>
                  </a:lnTo>
                  <a:lnTo>
                    <a:pt x="52489" y="81673"/>
                  </a:lnTo>
                  <a:lnTo>
                    <a:pt x="11239" y="49098"/>
                  </a:lnTo>
                  <a:lnTo>
                    <a:pt x="3657" y="53873"/>
                  </a:lnTo>
                  <a:lnTo>
                    <a:pt x="0" y="57772"/>
                  </a:lnTo>
                  <a:lnTo>
                    <a:pt x="0" y="87795"/>
                  </a:lnTo>
                  <a:lnTo>
                    <a:pt x="248653" y="260692"/>
                  </a:lnTo>
                  <a:lnTo>
                    <a:pt x="291592" y="291401"/>
                  </a:lnTo>
                  <a:lnTo>
                    <a:pt x="334365" y="322656"/>
                  </a:lnTo>
                  <a:lnTo>
                    <a:pt x="377012" y="354622"/>
                  </a:lnTo>
                  <a:lnTo>
                    <a:pt x="383768" y="350888"/>
                  </a:lnTo>
                  <a:lnTo>
                    <a:pt x="389420" y="344512"/>
                  </a:lnTo>
                  <a:lnTo>
                    <a:pt x="394246" y="336130"/>
                  </a:lnTo>
                  <a:lnTo>
                    <a:pt x="398475" y="326377"/>
                  </a:lnTo>
                  <a:close/>
                </a:path>
                <a:path w="746760" h="444500">
                  <a:moveTo>
                    <a:pt x="417703" y="260324"/>
                  </a:moveTo>
                  <a:lnTo>
                    <a:pt x="380657" y="233476"/>
                  </a:lnTo>
                  <a:lnTo>
                    <a:pt x="264363" y="148209"/>
                  </a:lnTo>
                  <a:lnTo>
                    <a:pt x="224891" y="120103"/>
                  </a:lnTo>
                  <a:lnTo>
                    <a:pt x="185585" y="93078"/>
                  </a:lnTo>
                  <a:lnTo>
                    <a:pt x="146723" y="67716"/>
                  </a:lnTo>
                  <a:lnTo>
                    <a:pt x="102565" y="39865"/>
                  </a:lnTo>
                  <a:lnTo>
                    <a:pt x="82296" y="25857"/>
                  </a:lnTo>
                  <a:lnTo>
                    <a:pt x="64770" y="11671"/>
                  </a:lnTo>
                  <a:lnTo>
                    <a:pt x="52171" y="8826"/>
                  </a:lnTo>
                  <a:lnTo>
                    <a:pt x="39154" y="17614"/>
                  </a:lnTo>
                  <a:lnTo>
                    <a:pt x="26327" y="31013"/>
                  </a:lnTo>
                  <a:lnTo>
                    <a:pt x="14427" y="41986"/>
                  </a:lnTo>
                  <a:lnTo>
                    <a:pt x="53543" y="74485"/>
                  </a:lnTo>
                  <a:lnTo>
                    <a:pt x="94094" y="106006"/>
                  </a:lnTo>
                  <a:lnTo>
                    <a:pt x="135839" y="136817"/>
                  </a:lnTo>
                  <a:lnTo>
                    <a:pt x="178600" y="167157"/>
                  </a:lnTo>
                  <a:lnTo>
                    <a:pt x="222186" y="197281"/>
                  </a:lnTo>
                  <a:lnTo>
                    <a:pt x="311099" y="257898"/>
                  </a:lnTo>
                  <a:lnTo>
                    <a:pt x="356019" y="288899"/>
                  </a:lnTo>
                  <a:lnTo>
                    <a:pt x="401040" y="320700"/>
                  </a:lnTo>
                  <a:lnTo>
                    <a:pt x="405676" y="306044"/>
                  </a:lnTo>
                  <a:lnTo>
                    <a:pt x="412864" y="274764"/>
                  </a:lnTo>
                  <a:lnTo>
                    <a:pt x="417703" y="260324"/>
                  </a:lnTo>
                  <a:close/>
                </a:path>
                <a:path w="746760" h="444500">
                  <a:moveTo>
                    <a:pt x="746544" y="69888"/>
                  </a:moveTo>
                  <a:lnTo>
                    <a:pt x="730364" y="50292"/>
                  </a:lnTo>
                  <a:lnTo>
                    <a:pt x="705980" y="33832"/>
                  </a:lnTo>
                  <a:lnTo>
                    <a:pt x="679361" y="18237"/>
                  </a:lnTo>
                  <a:lnTo>
                    <a:pt x="656539" y="1219"/>
                  </a:lnTo>
                  <a:lnTo>
                    <a:pt x="653580" y="0"/>
                  </a:lnTo>
                  <a:lnTo>
                    <a:pt x="653961" y="9385"/>
                  </a:lnTo>
                  <a:lnTo>
                    <a:pt x="654761" y="18237"/>
                  </a:lnTo>
                  <a:lnTo>
                    <a:pt x="654596" y="27317"/>
                  </a:lnTo>
                  <a:lnTo>
                    <a:pt x="630847" y="71501"/>
                  </a:lnTo>
                  <a:lnTo>
                    <a:pt x="565353" y="133489"/>
                  </a:lnTo>
                  <a:lnTo>
                    <a:pt x="492582" y="207429"/>
                  </a:lnTo>
                  <a:lnTo>
                    <a:pt x="457073" y="240880"/>
                  </a:lnTo>
                  <a:lnTo>
                    <a:pt x="423202" y="267589"/>
                  </a:lnTo>
                  <a:lnTo>
                    <a:pt x="416534" y="287032"/>
                  </a:lnTo>
                  <a:lnTo>
                    <a:pt x="408241" y="327367"/>
                  </a:lnTo>
                  <a:lnTo>
                    <a:pt x="380517" y="362381"/>
                  </a:lnTo>
                  <a:lnTo>
                    <a:pt x="327939" y="372732"/>
                  </a:lnTo>
                  <a:lnTo>
                    <a:pt x="304228" y="380568"/>
                  </a:lnTo>
                  <a:lnTo>
                    <a:pt x="272732" y="407314"/>
                  </a:lnTo>
                  <a:lnTo>
                    <a:pt x="241414" y="439127"/>
                  </a:lnTo>
                  <a:lnTo>
                    <a:pt x="236537" y="444309"/>
                  </a:lnTo>
                  <a:lnTo>
                    <a:pt x="397611" y="444309"/>
                  </a:lnTo>
                  <a:lnTo>
                    <a:pt x="402628" y="438861"/>
                  </a:lnTo>
                  <a:lnTo>
                    <a:pt x="436981" y="404075"/>
                  </a:lnTo>
                  <a:lnTo>
                    <a:pt x="490448" y="350862"/>
                  </a:lnTo>
                  <a:lnTo>
                    <a:pt x="541909" y="295605"/>
                  </a:lnTo>
                  <a:lnTo>
                    <a:pt x="592328" y="237617"/>
                  </a:lnTo>
                  <a:lnTo>
                    <a:pt x="617982" y="208965"/>
                  </a:lnTo>
                  <a:lnTo>
                    <a:pt x="644690" y="181254"/>
                  </a:lnTo>
                  <a:lnTo>
                    <a:pt x="671779" y="154774"/>
                  </a:lnTo>
                  <a:lnTo>
                    <a:pt x="698601" y="127876"/>
                  </a:lnTo>
                  <a:lnTo>
                    <a:pt x="723900" y="99834"/>
                  </a:lnTo>
                  <a:lnTo>
                    <a:pt x="746544" y="69888"/>
                  </a:lnTo>
                  <a:close/>
                </a:path>
              </a:pathLst>
            </a:custGeom>
            <a:solidFill>
              <a:srgbClr val="43231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 descr=""/>
            <p:cNvSpPr/>
            <p:nvPr/>
          </p:nvSpPr>
          <p:spPr>
            <a:xfrm>
              <a:off x="1429385" y="6866584"/>
              <a:ext cx="756285" cy="693420"/>
            </a:xfrm>
            <a:custGeom>
              <a:avLst/>
              <a:gdLst/>
              <a:ahLst/>
              <a:cxnLst/>
              <a:rect l="l" t="t" r="r" b="b"/>
              <a:pathLst>
                <a:path w="756285" h="693420">
                  <a:moveTo>
                    <a:pt x="756170" y="309880"/>
                  </a:moveTo>
                  <a:lnTo>
                    <a:pt x="749503" y="302260"/>
                  </a:lnTo>
                  <a:lnTo>
                    <a:pt x="735279" y="293370"/>
                  </a:lnTo>
                  <a:lnTo>
                    <a:pt x="717969" y="284480"/>
                  </a:lnTo>
                  <a:lnTo>
                    <a:pt x="702043" y="274320"/>
                  </a:lnTo>
                  <a:lnTo>
                    <a:pt x="673544" y="255270"/>
                  </a:lnTo>
                  <a:lnTo>
                    <a:pt x="666737" y="250190"/>
                  </a:lnTo>
                  <a:lnTo>
                    <a:pt x="661644" y="246380"/>
                  </a:lnTo>
                  <a:lnTo>
                    <a:pt x="650036" y="238760"/>
                  </a:lnTo>
                  <a:lnTo>
                    <a:pt x="646506" y="235889"/>
                  </a:lnTo>
                  <a:lnTo>
                    <a:pt x="646506" y="266700"/>
                  </a:lnTo>
                  <a:lnTo>
                    <a:pt x="641972" y="290830"/>
                  </a:lnTo>
                  <a:lnTo>
                    <a:pt x="629462" y="313690"/>
                  </a:lnTo>
                  <a:lnTo>
                    <a:pt x="611771" y="334010"/>
                  </a:lnTo>
                  <a:lnTo>
                    <a:pt x="576199" y="364490"/>
                  </a:lnTo>
                  <a:lnTo>
                    <a:pt x="564819" y="374650"/>
                  </a:lnTo>
                  <a:lnTo>
                    <a:pt x="529958" y="408940"/>
                  </a:lnTo>
                  <a:lnTo>
                    <a:pt x="497268" y="441960"/>
                  </a:lnTo>
                  <a:lnTo>
                    <a:pt x="464223" y="473710"/>
                  </a:lnTo>
                  <a:lnTo>
                    <a:pt x="428320" y="505460"/>
                  </a:lnTo>
                  <a:lnTo>
                    <a:pt x="417703" y="497852"/>
                  </a:lnTo>
                  <a:lnTo>
                    <a:pt x="417703" y="510540"/>
                  </a:lnTo>
                  <a:lnTo>
                    <a:pt x="412864" y="524510"/>
                  </a:lnTo>
                  <a:lnTo>
                    <a:pt x="409244" y="539750"/>
                  </a:lnTo>
                  <a:lnTo>
                    <a:pt x="405688" y="556260"/>
                  </a:lnTo>
                  <a:lnTo>
                    <a:pt x="401027" y="570230"/>
                  </a:lnTo>
                  <a:lnTo>
                    <a:pt x="356260" y="538480"/>
                  </a:lnTo>
                  <a:lnTo>
                    <a:pt x="311886" y="508000"/>
                  </a:lnTo>
                  <a:lnTo>
                    <a:pt x="181419" y="415290"/>
                  </a:lnTo>
                  <a:lnTo>
                    <a:pt x="138874" y="386080"/>
                  </a:lnTo>
                  <a:lnTo>
                    <a:pt x="96850" y="354330"/>
                  </a:lnTo>
                  <a:lnTo>
                    <a:pt x="55359" y="323850"/>
                  </a:lnTo>
                  <a:lnTo>
                    <a:pt x="22606" y="298450"/>
                  </a:lnTo>
                  <a:lnTo>
                    <a:pt x="14414" y="292100"/>
                  </a:lnTo>
                  <a:lnTo>
                    <a:pt x="26339" y="280670"/>
                  </a:lnTo>
                  <a:lnTo>
                    <a:pt x="39154" y="267970"/>
                  </a:lnTo>
                  <a:lnTo>
                    <a:pt x="52184" y="259080"/>
                  </a:lnTo>
                  <a:lnTo>
                    <a:pt x="64770" y="261620"/>
                  </a:lnTo>
                  <a:lnTo>
                    <a:pt x="82677" y="276860"/>
                  </a:lnTo>
                  <a:lnTo>
                    <a:pt x="126441" y="308610"/>
                  </a:lnTo>
                  <a:lnTo>
                    <a:pt x="194094" y="353060"/>
                  </a:lnTo>
                  <a:lnTo>
                    <a:pt x="239153" y="383540"/>
                  </a:lnTo>
                  <a:lnTo>
                    <a:pt x="284162" y="415290"/>
                  </a:lnTo>
                  <a:lnTo>
                    <a:pt x="328993" y="448310"/>
                  </a:lnTo>
                  <a:lnTo>
                    <a:pt x="373545" y="480060"/>
                  </a:lnTo>
                  <a:lnTo>
                    <a:pt x="417703" y="510540"/>
                  </a:lnTo>
                  <a:lnTo>
                    <a:pt x="417703" y="497852"/>
                  </a:lnTo>
                  <a:lnTo>
                    <a:pt x="382257" y="472440"/>
                  </a:lnTo>
                  <a:lnTo>
                    <a:pt x="294627" y="406400"/>
                  </a:lnTo>
                  <a:lnTo>
                    <a:pt x="248056" y="373380"/>
                  </a:lnTo>
                  <a:lnTo>
                    <a:pt x="213245" y="350520"/>
                  </a:lnTo>
                  <a:lnTo>
                    <a:pt x="175856" y="325120"/>
                  </a:lnTo>
                  <a:lnTo>
                    <a:pt x="138226" y="300990"/>
                  </a:lnTo>
                  <a:lnTo>
                    <a:pt x="102666" y="274320"/>
                  </a:lnTo>
                  <a:lnTo>
                    <a:pt x="91757" y="266700"/>
                  </a:lnTo>
                  <a:lnTo>
                    <a:pt x="82156" y="259080"/>
                  </a:lnTo>
                  <a:lnTo>
                    <a:pt x="78955" y="256540"/>
                  </a:lnTo>
                  <a:lnTo>
                    <a:pt x="67995" y="246380"/>
                  </a:lnTo>
                  <a:lnTo>
                    <a:pt x="62598" y="238760"/>
                  </a:lnTo>
                  <a:lnTo>
                    <a:pt x="63131" y="227330"/>
                  </a:lnTo>
                  <a:lnTo>
                    <a:pt x="80645" y="190500"/>
                  </a:lnTo>
                  <a:lnTo>
                    <a:pt x="113652" y="148590"/>
                  </a:lnTo>
                  <a:lnTo>
                    <a:pt x="154127" y="109220"/>
                  </a:lnTo>
                  <a:lnTo>
                    <a:pt x="209778" y="62230"/>
                  </a:lnTo>
                  <a:lnTo>
                    <a:pt x="267741" y="25400"/>
                  </a:lnTo>
                  <a:lnTo>
                    <a:pt x="277202" y="20320"/>
                  </a:lnTo>
                  <a:lnTo>
                    <a:pt x="286283" y="13970"/>
                  </a:lnTo>
                  <a:lnTo>
                    <a:pt x="294576" y="10160"/>
                  </a:lnTo>
                  <a:lnTo>
                    <a:pt x="301713" y="8890"/>
                  </a:lnTo>
                  <a:lnTo>
                    <a:pt x="308571" y="10160"/>
                  </a:lnTo>
                  <a:lnTo>
                    <a:pt x="318173" y="12700"/>
                  </a:lnTo>
                  <a:lnTo>
                    <a:pt x="328295" y="17780"/>
                  </a:lnTo>
                  <a:lnTo>
                    <a:pt x="336689" y="21590"/>
                  </a:lnTo>
                  <a:lnTo>
                    <a:pt x="377520" y="44450"/>
                  </a:lnTo>
                  <a:lnTo>
                    <a:pt x="415810" y="69850"/>
                  </a:lnTo>
                  <a:lnTo>
                    <a:pt x="453732" y="97790"/>
                  </a:lnTo>
                  <a:lnTo>
                    <a:pt x="493420" y="125730"/>
                  </a:lnTo>
                  <a:lnTo>
                    <a:pt x="512749" y="139700"/>
                  </a:lnTo>
                  <a:lnTo>
                    <a:pt x="532345" y="152400"/>
                  </a:lnTo>
                  <a:lnTo>
                    <a:pt x="571474" y="182880"/>
                  </a:lnTo>
                  <a:lnTo>
                    <a:pt x="590042" y="198120"/>
                  </a:lnTo>
                  <a:lnTo>
                    <a:pt x="610184" y="213360"/>
                  </a:lnTo>
                  <a:lnTo>
                    <a:pt x="628154" y="229870"/>
                  </a:lnTo>
                  <a:lnTo>
                    <a:pt x="640219" y="243840"/>
                  </a:lnTo>
                  <a:lnTo>
                    <a:pt x="646506" y="266700"/>
                  </a:lnTo>
                  <a:lnTo>
                    <a:pt x="646506" y="235889"/>
                  </a:lnTo>
                  <a:lnTo>
                    <a:pt x="625081" y="218440"/>
                  </a:lnTo>
                  <a:lnTo>
                    <a:pt x="577456" y="177800"/>
                  </a:lnTo>
                  <a:lnTo>
                    <a:pt x="554164" y="158750"/>
                  </a:lnTo>
                  <a:lnTo>
                    <a:pt x="526529" y="139700"/>
                  </a:lnTo>
                  <a:lnTo>
                    <a:pt x="500316" y="120650"/>
                  </a:lnTo>
                  <a:lnTo>
                    <a:pt x="475284" y="102870"/>
                  </a:lnTo>
                  <a:lnTo>
                    <a:pt x="425094" y="69850"/>
                  </a:lnTo>
                  <a:lnTo>
                    <a:pt x="398132" y="50800"/>
                  </a:lnTo>
                  <a:lnTo>
                    <a:pt x="369341" y="33020"/>
                  </a:lnTo>
                  <a:lnTo>
                    <a:pt x="337769" y="15240"/>
                  </a:lnTo>
                  <a:lnTo>
                    <a:pt x="330758" y="10160"/>
                  </a:lnTo>
                  <a:lnTo>
                    <a:pt x="327533" y="8890"/>
                  </a:lnTo>
                  <a:lnTo>
                    <a:pt x="321094" y="6350"/>
                  </a:lnTo>
                  <a:lnTo>
                    <a:pt x="309905" y="2540"/>
                  </a:lnTo>
                  <a:lnTo>
                    <a:pt x="298310" y="0"/>
                  </a:lnTo>
                  <a:lnTo>
                    <a:pt x="287007" y="3810"/>
                  </a:lnTo>
                  <a:lnTo>
                    <a:pt x="273215" y="11430"/>
                  </a:lnTo>
                  <a:lnTo>
                    <a:pt x="258711" y="20320"/>
                  </a:lnTo>
                  <a:lnTo>
                    <a:pt x="245300" y="27940"/>
                  </a:lnTo>
                  <a:lnTo>
                    <a:pt x="231648" y="36830"/>
                  </a:lnTo>
                  <a:lnTo>
                    <a:pt x="219456" y="45720"/>
                  </a:lnTo>
                  <a:lnTo>
                    <a:pt x="208178" y="54610"/>
                  </a:lnTo>
                  <a:lnTo>
                    <a:pt x="197231" y="64770"/>
                  </a:lnTo>
                  <a:lnTo>
                    <a:pt x="141046" y="113030"/>
                  </a:lnTo>
                  <a:lnTo>
                    <a:pt x="114592" y="137160"/>
                  </a:lnTo>
                  <a:lnTo>
                    <a:pt x="88493" y="165100"/>
                  </a:lnTo>
                  <a:lnTo>
                    <a:pt x="82829" y="171450"/>
                  </a:lnTo>
                  <a:lnTo>
                    <a:pt x="75907" y="177800"/>
                  </a:lnTo>
                  <a:lnTo>
                    <a:pt x="71475" y="184150"/>
                  </a:lnTo>
                  <a:lnTo>
                    <a:pt x="61125" y="201930"/>
                  </a:lnTo>
                  <a:lnTo>
                    <a:pt x="52806" y="220980"/>
                  </a:lnTo>
                  <a:lnTo>
                    <a:pt x="45173" y="240030"/>
                  </a:lnTo>
                  <a:lnTo>
                    <a:pt x="36880" y="256540"/>
                  </a:lnTo>
                  <a:lnTo>
                    <a:pt x="30060" y="265430"/>
                  </a:lnTo>
                  <a:lnTo>
                    <a:pt x="21209" y="273050"/>
                  </a:lnTo>
                  <a:lnTo>
                    <a:pt x="11811" y="280670"/>
                  </a:lnTo>
                  <a:lnTo>
                    <a:pt x="3340" y="289560"/>
                  </a:lnTo>
                  <a:lnTo>
                    <a:pt x="0" y="293370"/>
                  </a:lnTo>
                  <a:lnTo>
                    <a:pt x="0" y="307340"/>
                  </a:lnTo>
                  <a:lnTo>
                    <a:pt x="3670" y="303530"/>
                  </a:lnTo>
                  <a:lnTo>
                    <a:pt x="11239" y="298450"/>
                  </a:lnTo>
                  <a:lnTo>
                    <a:pt x="52412" y="331470"/>
                  </a:lnTo>
                  <a:lnTo>
                    <a:pt x="94411" y="363220"/>
                  </a:lnTo>
                  <a:lnTo>
                    <a:pt x="137083" y="394970"/>
                  </a:lnTo>
                  <a:lnTo>
                    <a:pt x="267563" y="486410"/>
                  </a:lnTo>
                  <a:lnTo>
                    <a:pt x="311365" y="515620"/>
                  </a:lnTo>
                  <a:lnTo>
                    <a:pt x="398475" y="576580"/>
                  </a:lnTo>
                  <a:lnTo>
                    <a:pt x="394246" y="585470"/>
                  </a:lnTo>
                  <a:lnTo>
                    <a:pt x="389432" y="594360"/>
                  </a:lnTo>
                  <a:lnTo>
                    <a:pt x="383768" y="600710"/>
                  </a:lnTo>
                  <a:lnTo>
                    <a:pt x="377012" y="604520"/>
                  </a:lnTo>
                  <a:lnTo>
                    <a:pt x="249301" y="509270"/>
                  </a:lnTo>
                  <a:lnTo>
                    <a:pt x="163283" y="448310"/>
                  </a:lnTo>
                  <a:lnTo>
                    <a:pt x="75425" y="387350"/>
                  </a:lnTo>
                  <a:lnTo>
                    <a:pt x="30492" y="356870"/>
                  </a:lnTo>
                  <a:lnTo>
                    <a:pt x="0" y="336550"/>
                  </a:lnTo>
                  <a:lnTo>
                    <a:pt x="0" y="344170"/>
                  </a:lnTo>
                  <a:lnTo>
                    <a:pt x="8559" y="350520"/>
                  </a:lnTo>
                  <a:lnTo>
                    <a:pt x="50876" y="381000"/>
                  </a:lnTo>
                  <a:lnTo>
                    <a:pt x="72656" y="397510"/>
                  </a:lnTo>
                  <a:lnTo>
                    <a:pt x="116878" y="426720"/>
                  </a:lnTo>
                  <a:lnTo>
                    <a:pt x="159943" y="457200"/>
                  </a:lnTo>
                  <a:lnTo>
                    <a:pt x="202145" y="487680"/>
                  </a:lnTo>
                  <a:lnTo>
                    <a:pt x="243814" y="516890"/>
                  </a:lnTo>
                  <a:lnTo>
                    <a:pt x="326720" y="577850"/>
                  </a:lnTo>
                  <a:lnTo>
                    <a:pt x="368566" y="607060"/>
                  </a:lnTo>
                  <a:lnTo>
                    <a:pt x="361683" y="609600"/>
                  </a:lnTo>
                  <a:lnTo>
                    <a:pt x="353974" y="610870"/>
                  </a:lnTo>
                  <a:lnTo>
                    <a:pt x="345147" y="610870"/>
                  </a:lnTo>
                  <a:lnTo>
                    <a:pt x="334899" y="612140"/>
                  </a:lnTo>
                  <a:lnTo>
                    <a:pt x="327266" y="614680"/>
                  </a:lnTo>
                  <a:lnTo>
                    <a:pt x="318160" y="618490"/>
                  </a:lnTo>
                  <a:lnTo>
                    <a:pt x="309079" y="621030"/>
                  </a:lnTo>
                  <a:lnTo>
                    <a:pt x="301472" y="621030"/>
                  </a:lnTo>
                  <a:lnTo>
                    <a:pt x="298361" y="619760"/>
                  </a:lnTo>
                  <a:lnTo>
                    <a:pt x="290118" y="609600"/>
                  </a:lnTo>
                  <a:lnTo>
                    <a:pt x="283070" y="603250"/>
                  </a:lnTo>
                  <a:lnTo>
                    <a:pt x="266268" y="589280"/>
                  </a:lnTo>
                  <a:lnTo>
                    <a:pt x="249974" y="576580"/>
                  </a:lnTo>
                  <a:lnTo>
                    <a:pt x="234823" y="563880"/>
                  </a:lnTo>
                  <a:lnTo>
                    <a:pt x="221488" y="553720"/>
                  </a:lnTo>
                  <a:lnTo>
                    <a:pt x="184645" y="523240"/>
                  </a:lnTo>
                  <a:lnTo>
                    <a:pt x="145453" y="494030"/>
                  </a:lnTo>
                  <a:lnTo>
                    <a:pt x="105067" y="466090"/>
                  </a:lnTo>
                  <a:lnTo>
                    <a:pt x="64592" y="439420"/>
                  </a:lnTo>
                  <a:lnTo>
                    <a:pt x="0" y="393700"/>
                  </a:lnTo>
                  <a:lnTo>
                    <a:pt x="0" y="401320"/>
                  </a:lnTo>
                  <a:lnTo>
                    <a:pt x="19913" y="415290"/>
                  </a:lnTo>
                  <a:lnTo>
                    <a:pt x="58966" y="443230"/>
                  </a:lnTo>
                  <a:lnTo>
                    <a:pt x="97193" y="468630"/>
                  </a:lnTo>
                  <a:lnTo>
                    <a:pt x="155105" y="510540"/>
                  </a:lnTo>
                  <a:lnTo>
                    <a:pt x="181864" y="532130"/>
                  </a:lnTo>
                  <a:lnTo>
                    <a:pt x="206349" y="551180"/>
                  </a:lnTo>
                  <a:lnTo>
                    <a:pt x="220637" y="562610"/>
                  </a:lnTo>
                  <a:lnTo>
                    <a:pt x="240665" y="579120"/>
                  </a:lnTo>
                  <a:lnTo>
                    <a:pt x="261213" y="593090"/>
                  </a:lnTo>
                  <a:lnTo>
                    <a:pt x="280670" y="608330"/>
                  </a:lnTo>
                  <a:lnTo>
                    <a:pt x="297446" y="626110"/>
                  </a:lnTo>
                  <a:lnTo>
                    <a:pt x="260997" y="660400"/>
                  </a:lnTo>
                  <a:lnTo>
                    <a:pt x="227723" y="693420"/>
                  </a:lnTo>
                  <a:lnTo>
                    <a:pt x="236524" y="693420"/>
                  </a:lnTo>
                  <a:lnTo>
                    <a:pt x="241401" y="688340"/>
                  </a:lnTo>
                  <a:lnTo>
                    <a:pt x="255968" y="674370"/>
                  </a:lnTo>
                  <a:lnTo>
                    <a:pt x="289521" y="641350"/>
                  </a:lnTo>
                  <a:lnTo>
                    <a:pt x="327939" y="622300"/>
                  </a:lnTo>
                  <a:lnTo>
                    <a:pt x="336918" y="621030"/>
                  </a:lnTo>
                  <a:lnTo>
                    <a:pt x="354876" y="618490"/>
                  </a:lnTo>
                  <a:lnTo>
                    <a:pt x="380517" y="612140"/>
                  </a:lnTo>
                  <a:lnTo>
                    <a:pt x="389661" y="604520"/>
                  </a:lnTo>
                  <a:lnTo>
                    <a:pt x="400329" y="595630"/>
                  </a:lnTo>
                  <a:lnTo>
                    <a:pt x="408228" y="576580"/>
                  </a:lnTo>
                  <a:lnTo>
                    <a:pt x="409689" y="570230"/>
                  </a:lnTo>
                  <a:lnTo>
                    <a:pt x="412597" y="557530"/>
                  </a:lnTo>
                  <a:lnTo>
                    <a:pt x="416534" y="537210"/>
                  </a:lnTo>
                  <a:lnTo>
                    <a:pt x="423189" y="516890"/>
                  </a:lnTo>
                  <a:lnTo>
                    <a:pt x="437705" y="505460"/>
                  </a:lnTo>
                  <a:lnTo>
                    <a:pt x="457060" y="490220"/>
                  </a:lnTo>
                  <a:lnTo>
                    <a:pt x="492582" y="457200"/>
                  </a:lnTo>
                  <a:lnTo>
                    <a:pt x="565365" y="383540"/>
                  </a:lnTo>
                  <a:lnTo>
                    <a:pt x="601065" y="349250"/>
                  </a:lnTo>
                  <a:lnTo>
                    <a:pt x="630834" y="321310"/>
                  </a:lnTo>
                  <a:lnTo>
                    <a:pt x="652030" y="288290"/>
                  </a:lnTo>
                  <a:lnTo>
                    <a:pt x="654685" y="273050"/>
                  </a:lnTo>
                  <a:lnTo>
                    <a:pt x="654659" y="266700"/>
                  </a:lnTo>
                  <a:lnTo>
                    <a:pt x="653961" y="259080"/>
                  </a:lnTo>
                  <a:lnTo>
                    <a:pt x="653567" y="250190"/>
                  </a:lnTo>
                  <a:lnTo>
                    <a:pt x="656526" y="251460"/>
                  </a:lnTo>
                  <a:lnTo>
                    <a:pt x="679361" y="267970"/>
                  </a:lnTo>
                  <a:lnTo>
                    <a:pt x="705967" y="283210"/>
                  </a:lnTo>
                  <a:lnTo>
                    <a:pt x="730351" y="299720"/>
                  </a:lnTo>
                  <a:lnTo>
                    <a:pt x="746531" y="320040"/>
                  </a:lnTo>
                  <a:lnTo>
                    <a:pt x="723912" y="349250"/>
                  </a:lnTo>
                  <a:lnTo>
                    <a:pt x="698588" y="377190"/>
                  </a:lnTo>
                  <a:lnTo>
                    <a:pt x="671779" y="405130"/>
                  </a:lnTo>
                  <a:lnTo>
                    <a:pt x="644677" y="430530"/>
                  </a:lnTo>
                  <a:lnTo>
                    <a:pt x="617982" y="458470"/>
                  </a:lnTo>
                  <a:lnTo>
                    <a:pt x="592328" y="487680"/>
                  </a:lnTo>
                  <a:lnTo>
                    <a:pt x="567156" y="516890"/>
                  </a:lnTo>
                  <a:lnTo>
                    <a:pt x="516496" y="572770"/>
                  </a:lnTo>
                  <a:lnTo>
                    <a:pt x="490435" y="600710"/>
                  </a:lnTo>
                  <a:lnTo>
                    <a:pt x="397611" y="693420"/>
                  </a:lnTo>
                  <a:lnTo>
                    <a:pt x="408546" y="693420"/>
                  </a:lnTo>
                  <a:lnTo>
                    <a:pt x="520255" y="579120"/>
                  </a:lnTo>
                  <a:lnTo>
                    <a:pt x="556450" y="539750"/>
                  </a:lnTo>
                  <a:lnTo>
                    <a:pt x="591273" y="497840"/>
                  </a:lnTo>
                  <a:lnTo>
                    <a:pt x="621360" y="464820"/>
                  </a:lnTo>
                  <a:lnTo>
                    <a:pt x="655408" y="431800"/>
                  </a:lnTo>
                  <a:lnTo>
                    <a:pt x="690638" y="398780"/>
                  </a:lnTo>
                  <a:lnTo>
                    <a:pt x="724281" y="364490"/>
                  </a:lnTo>
                  <a:lnTo>
                    <a:pt x="734466" y="353060"/>
                  </a:lnTo>
                  <a:lnTo>
                    <a:pt x="745756" y="339090"/>
                  </a:lnTo>
                  <a:lnTo>
                    <a:pt x="754278" y="323850"/>
                  </a:lnTo>
                  <a:lnTo>
                    <a:pt x="756170" y="309880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48" name="object 748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857162" y="2086532"/>
            <a:ext cx="859934" cy="1038860"/>
          </a:xfrm>
          <a:prstGeom prst="rect">
            <a:avLst/>
          </a:prstGeom>
        </p:spPr>
      </p:pic>
      <p:pic>
        <p:nvPicPr>
          <p:cNvPr id="749" name="object 749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553086" y="9016"/>
            <a:ext cx="1586981" cy="473989"/>
          </a:xfrm>
          <a:prstGeom prst="rect">
            <a:avLst/>
          </a:prstGeom>
        </p:spPr>
      </p:pic>
      <p:pic>
        <p:nvPicPr>
          <p:cNvPr id="750" name="object 750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648118" y="2592843"/>
            <a:ext cx="1143402" cy="783944"/>
          </a:xfrm>
          <a:prstGeom prst="rect">
            <a:avLst/>
          </a:prstGeom>
        </p:spPr>
      </p:pic>
      <p:pic>
        <p:nvPicPr>
          <p:cNvPr id="751" name="object 751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015956" y="1240667"/>
            <a:ext cx="1143391" cy="783940"/>
          </a:xfrm>
          <a:prstGeom prst="rect">
            <a:avLst/>
          </a:prstGeom>
        </p:spPr>
      </p:pic>
      <p:pic>
        <p:nvPicPr>
          <p:cNvPr id="752" name="object 752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8040446" y="293301"/>
            <a:ext cx="1075055" cy="875596"/>
          </a:xfrm>
          <a:prstGeom prst="rect">
            <a:avLst/>
          </a:prstGeom>
        </p:spPr>
      </p:pic>
      <p:pic>
        <p:nvPicPr>
          <p:cNvPr id="753" name="object 753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538558" y="6816780"/>
            <a:ext cx="904328" cy="743222"/>
          </a:xfrm>
          <a:prstGeom prst="rect">
            <a:avLst/>
          </a:prstGeom>
        </p:spPr>
      </p:pic>
      <p:grpSp>
        <p:nvGrpSpPr>
          <p:cNvPr id="754" name="object 754" descr=""/>
          <p:cNvGrpSpPr/>
          <p:nvPr/>
        </p:nvGrpSpPr>
        <p:grpSpPr>
          <a:xfrm>
            <a:off x="1429396" y="4962261"/>
            <a:ext cx="130175" cy="493395"/>
            <a:chOff x="1429396" y="4962261"/>
            <a:chExt cx="130175" cy="493395"/>
          </a:xfrm>
        </p:grpSpPr>
        <p:pic>
          <p:nvPicPr>
            <p:cNvPr id="755" name="object 755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429396" y="5299683"/>
              <a:ext cx="97078" cy="155713"/>
            </a:xfrm>
            <a:prstGeom prst="rect">
              <a:avLst/>
            </a:prstGeom>
          </p:spPr>
        </p:pic>
        <p:sp>
          <p:nvSpPr>
            <p:cNvPr id="756" name="object 756" descr=""/>
            <p:cNvSpPr/>
            <p:nvPr/>
          </p:nvSpPr>
          <p:spPr>
            <a:xfrm>
              <a:off x="1429396" y="5105030"/>
              <a:ext cx="130175" cy="292735"/>
            </a:xfrm>
            <a:custGeom>
              <a:avLst/>
              <a:gdLst/>
              <a:ahLst/>
              <a:cxnLst/>
              <a:rect l="l" t="t" r="r" b="b"/>
              <a:pathLst>
                <a:path w="130175" h="292735">
                  <a:moveTo>
                    <a:pt x="124599" y="0"/>
                  </a:moveTo>
                  <a:lnTo>
                    <a:pt x="120840" y="3924"/>
                  </a:lnTo>
                  <a:lnTo>
                    <a:pt x="121215" y="37402"/>
                  </a:lnTo>
                  <a:lnTo>
                    <a:pt x="117502" y="70713"/>
                  </a:lnTo>
                  <a:lnTo>
                    <a:pt x="104012" y="137121"/>
                  </a:lnTo>
                  <a:lnTo>
                    <a:pt x="83562" y="182057"/>
                  </a:lnTo>
                  <a:lnTo>
                    <a:pt x="72009" y="194881"/>
                  </a:lnTo>
                  <a:lnTo>
                    <a:pt x="59258" y="218627"/>
                  </a:lnTo>
                  <a:lnTo>
                    <a:pt x="43961" y="240506"/>
                  </a:lnTo>
                  <a:lnTo>
                    <a:pt x="25767" y="260518"/>
                  </a:lnTo>
                  <a:lnTo>
                    <a:pt x="4330" y="278663"/>
                  </a:lnTo>
                  <a:lnTo>
                    <a:pt x="0" y="282047"/>
                  </a:lnTo>
                  <a:lnTo>
                    <a:pt x="0" y="292658"/>
                  </a:lnTo>
                  <a:lnTo>
                    <a:pt x="9404" y="284577"/>
                  </a:lnTo>
                  <a:lnTo>
                    <a:pt x="31821" y="265965"/>
                  </a:lnTo>
                  <a:lnTo>
                    <a:pt x="44907" y="252992"/>
                  </a:lnTo>
                  <a:lnTo>
                    <a:pt x="56145" y="238588"/>
                  </a:lnTo>
                  <a:lnTo>
                    <a:pt x="64896" y="222313"/>
                  </a:lnTo>
                  <a:lnTo>
                    <a:pt x="67487" y="216141"/>
                  </a:lnTo>
                  <a:lnTo>
                    <a:pt x="71399" y="210273"/>
                  </a:lnTo>
                  <a:lnTo>
                    <a:pt x="77139" y="205854"/>
                  </a:lnTo>
                  <a:lnTo>
                    <a:pt x="77673" y="201841"/>
                  </a:lnTo>
                  <a:lnTo>
                    <a:pt x="80416" y="199402"/>
                  </a:lnTo>
                  <a:lnTo>
                    <a:pt x="83972" y="197523"/>
                  </a:lnTo>
                  <a:lnTo>
                    <a:pt x="83197" y="195846"/>
                  </a:lnTo>
                  <a:lnTo>
                    <a:pt x="83642" y="194817"/>
                  </a:lnTo>
                  <a:lnTo>
                    <a:pt x="85305" y="194652"/>
                  </a:lnTo>
                  <a:lnTo>
                    <a:pt x="97078" y="194652"/>
                  </a:lnTo>
                  <a:lnTo>
                    <a:pt x="104672" y="173575"/>
                  </a:lnTo>
                  <a:lnTo>
                    <a:pt x="116471" y="120764"/>
                  </a:lnTo>
                  <a:lnTo>
                    <a:pt x="119702" y="103358"/>
                  </a:lnTo>
                  <a:lnTo>
                    <a:pt x="121663" y="94689"/>
                  </a:lnTo>
                  <a:lnTo>
                    <a:pt x="123875" y="86067"/>
                  </a:lnTo>
                  <a:lnTo>
                    <a:pt x="128430" y="64222"/>
                  </a:lnTo>
                  <a:lnTo>
                    <a:pt x="130100" y="42605"/>
                  </a:lnTo>
                  <a:lnTo>
                    <a:pt x="128838" y="21202"/>
                  </a:lnTo>
                  <a:lnTo>
                    <a:pt x="124599" y="0"/>
                  </a:lnTo>
                  <a:close/>
                </a:path>
              </a:pathLst>
            </a:custGeom>
            <a:solidFill>
              <a:srgbClr val="4563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7" name="object 75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29396" y="4962261"/>
              <a:ext cx="124599" cy="146667"/>
            </a:xfrm>
            <a:prstGeom prst="rect">
              <a:avLst/>
            </a:prstGeom>
          </p:spPr>
        </p:pic>
        <p:sp>
          <p:nvSpPr>
            <p:cNvPr id="758" name="object 758" descr=""/>
            <p:cNvSpPr/>
            <p:nvPr/>
          </p:nvSpPr>
          <p:spPr>
            <a:xfrm>
              <a:off x="1429396" y="4972583"/>
              <a:ext cx="121285" cy="340360"/>
            </a:xfrm>
            <a:custGeom>
              <a:avLst/>
              <a:gdLst/>
              <a:ahLst/>
              <a:cxnLst/>
              <a:rect l="l" t="t" r="r" b="b"/>
              <a:pathLst>
                <a:path w="121284" h="340360">
                  <a:moveTo>
                    <a:pt x="72826" y="0"/>
                  </a:moveTo>
                  <a:lnTo>
                    <a:pt x="26404" y="10580"/>
                  </a:lnTo>
                  <a:lnTo>
                    <a:pt x="0" y="19513"/>
                  </a:lnTo>
                  <a:lnTo>
                    <a:pt x="0" y="340189"/>
                  </a:lnTo>
                  <a:lnTo>
                    <a:pt x="5701" y="334938"/>
                  </a:lnTo>
                  <a:lnTo>
                    <a:pt x="33750" y="307046"/>
                  </a:lnTo>
                  <a:lnTo>
                    <a:pt x="35667" y="304532"/>
                  </a:lnTo>
                  <a:lnTo>
                    <a:pt x="38120" y="302677"/>
                  </a:lnTo>
                  <a:lnTo>
                    <a:pt x="47359" y="297266"/>
                  </a:lnTo>
                  <a:lnTo>
                    <a:pt x="54471" y="296707"/>
                  </a:lnTo>
                  <a:lnTo>
                    <a:pt x="94388" y="296707"/>
                  </a:lnTo>
                  <a:lnTo>
                    <a:pt x="99391" y="285628"/>
                  </a:lnTo>
                  <a:lnTo>
                    <a:pt x="104007" y="269568"/>
                  </a:lnTo>
                  <a:lnTo>
                    <a:pt x="111246" y="236369"/>
                  </a:lnTo>
                  <a:lnTo>
                    <a:pt x="117495" y="203147"/>
                  </a:lnTo>
                  <a:lnTo>
                    <a:pt x="121199" y="169832"/>
                  </a:lnTo>
                  <a:lnTo>
                    <a:pt x="120810" y="136345"/>
                  </a:lnTo>
                  <a:lnTo>
                    <a:pt x="108605" y="74293"/>
                  </a:lnTo>
                  <a:lnTo>
                    <a:pt x="87788" y="14946"/>
                  </a:lnTo>
                  <a:lnTo>
                    <a:pt x="79239" y="863"/>
                  </a:lnTo>
                  <a:lnTo>
                    <a:pt x="72826" y="0"/>
                  </a:lnTo>
                  <a:close/>
                </a:path>
              </a:pathLst>
            </a:custGeom>
            <a:solidFill>
              <a:srgbClr val="FAC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9" name="object 75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29396" y="5269291"/>
              <a:ext cx="94388" cy="171975"/>
            </a:xfrm>
            <a:prstGeom prst="rect">
              <a:avLst/>
            </a:prstGeom>
          </p:spPr>
        </p:pic>
      </p:grpSp>
      <p:grpSp>
        <p:nvGrpSpPr>
          <p:cNvPr id="760" name="object 760" descr=""/>
          <p:cNvGrpSpPr/>
          <p:nvPr/>
        </p:nvGrpSpPr>
        <p:grpSpPr>
          <a:xfrm>
            <a:off x="2917460" y="1155255"/>
            <a:ext cx="699770" cy="1336675"/>
            <a:chOff x="2917460" y="1155255"/>
            <a:chExt cx="699770" cy="1336675"/>
          </a:xfrm>
        </p:grpSpPr>
        <p:sp>
          <p:nvSpPr>
            <p:cNvPr id="761" name="object 761" descr=""/>
            <p:cNvSpPr/>
            <p:nvPr/>
          </p:nvSpPr>
          <p:spPr>
            <a:xfrm>
              <a:off x="2917460" y="1155255"/>
              <a:ext cx="699770" cy="1336675"/>
            </a:xfrm>
            <a:custGeom>
              <a:avLst/>
              <a:gdLst/>
              <a:ahLst/>
              <a:cxnLst/>
              <a:rect l="l" t="t" r="r" b="b"/>
              <a:pathLst>
                <a:path w="699770" h="1336675">
                  <a:moveTo>
                    <a:pt x="250311" y="0"/>
                  </a:moveTo>
                  <a:lnTo>
                    <a:pt x="206940" y="39510"/>
                  </a:lnTo>
                  <a:lnTo>
                    <a:pt x="157119" y="93832"/>
                  </a:lnTo>
                  <a:lnTo>
                    <a:pt x="131166" y="128127"/>
                  </a:lnTo>
                  <a:lnTo>
                    <a:pt x="105253" y="168023"/>
                  </a:lnTo>
                  <a:lnTo>
                    <a:pt x="79932" y="214152"/>
                  </a:lnTo>
                  <a:lnTo>
                    <a:pt x="55750" y="267147"/>
                  </a:lnTo>
                  <a:lnTo>
                    <a:pt x="33260" y="327640"/>
                  </a:lnTo>
                  <a:lnTo>
                    <a:pt x="13012" y="396264"/>
                  </a:lnTo>
                  <a:lnTo>
                    <a:pt x="1903" y="460800"/>
                  </a:lnTo>
                  <a:lnTo>
                    <a:pt x="0" y="495255"/>
                  </a:lnTo>
                  <a:lnTo>
                    <a:pt x="556" y="530965"/>
                  </a:lnTo>
                  <a:lnTo>
                    <a:pt x="9124" y="605544"/>
                  </a:lnTo>
                  <a:lnTo>
                    <a:pt x="17178" y="644110"/>
                  </a:lnTo>
                  <a:lnTo>
                    <a:pt x="27767" y="683324"/>
                  </a:lnTo>
                  <a:lnTo>
                    <a:pt x="40914" y="723033"/>
                  </a:lnTo>
                  <a:lnTo>
                    <a:pt x="56638" y="763089"/>
                  </a:lnTo>
                  <a:lnTo>
                    <a:pt x="74957" y="803337"/>
                  </a:lnTo>
                  <a:lnTo>
                    <a:pt x="95893" y="843626"/>
                  </a:lnTo>
                  <a:lnTo>
                    <a:pt x="119465" y="883804"/>
                  </a:lnTo>
                  <a:lnTo>
                    <a:pt x="145691" y="923720"/>
                  </a:lnTo>
                  <a:lnTo>
                    <a:pt x="174591" y="963222"/>
                  </a:lnTo>
                  <a:lnTo>
                    <a:pt x="206184" y="1002158"/>
                  </a:lnTo>
                  <a:lnTo>
                    <a:pt x="240491" y="1040376"/>
                  </a:lnTo>
                  <a:lnTo>
                    <a:pt x="277530" y="1077724"/>
                  </a:lnTo>
                  <a:lnTo>
                    <a:pt x="317320" y="1114051"/>
                  </a:lnTo>
                  <a:lnTo>
                    <a:pt x="359884" y="1149205"/>
                  </a:lnTo>
                  <a:lnTo>
                    <a:pt x="405237" y="1183035"/>
                  </a:lnTo>
                  <a:lnTo>
                    <a:pt x="453402" y="1215387"/>
                  </a:lnTo>
                  <a:lnTo>
                    <a:pt x="504397" y="1246111"/>
                  </a:lnTo>
                  <a:lnTo>
                    <a:pt x="558241" y="1275055"/>
                  </a:lnTo>
                  <a:lnTo>
                    <a:pt x="614954" y="1302068"/>
                  </a:lnTo>
                  <a:lnTo>
                    <a:pt x="674555" y="1326996"/>
                  </a:lnTo>
                  <a:lnTo>
                    <a:pt x="699650" y="1336216"/>
                  </a:lnTo>
                  <a:lnTo>
                    <a:pt x="250311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 descr=""/>
            <p:cNvSpPr/>
            <p:nvPr/>
          </p:nvSpPr>
          <p:spPr>
            <a:xfrm>
              <a:off x="2943859" y="1155266"/>
              <a:ext cx="666115" cy="1313815"/>
            </a:xfrm>
            <a:custGeom>
              <a:avLst/>
              <a:gdLst/>
              <a:ahLst/>
              <a:cxnLst/>
              <a:rect l="l" t="t" r="r" b="b"/>
              <a:pathLst>
                <a:path w="666114" h="1313814">
                  <a:moveTo>
                    <a:pt x="223939" y="0"/>
                  </a:moveTo>
                  <a:lnTo>
                    <a:pt x="168948" y="61479"/>
                  </a:lnTo>
                  <a:lnTo>
                    <a:pt x="140398" y="100406"/>
                  </a:lnTo>
                  <a:lnTo>
                    <a:pt x="113906" y="139141"/>
                  </a:lnTo>
                  <a:lnTo>
                    <a:pt x="89662" y="178130"/>
                  </a:lnTo>
                  <a:lnTo>
                    <a:pt x="67881" y="217830"/>
                  </a:lnTo>
                  <a:lnTo>
                    <a:pt x="48741" y="258686"/>
                  </a:lnTo>
                  <a:lnTo>
                    <a:pt x="32472" y="301129"/>
                  </a:lnTo>
                  <a:lnTo>
                    <a:pt x="19253" y="345605"/>
                  </a:lnTo>
                  <a:lnTo>
                    <a:pt x="9309" y="392569"/>
                  </a:lnTo>
                  <a:lnTo>
                    <a:pt x="2819" y="442468"/>
                  </a:lnTo>
                  <a:lnTo>
                    <a:pt x="0" y="495719"/>
                  </a:lnTo>
                  <a:lnTo>
                    <a:pt x="684" y="528777"/>
                  </a:lnTo>
                  <a:lnTo>
                    <a:pt x="9563" y="600862"/>
                  </a:lnTo>
                  <a:lnTo>
                    <a:pt x="17818" y="639368"/>
                  </a:lnTo>
                  <a:lnTo>
                    <a:pt x="28675" y="679196"/>
                  </a:lnTo>
                  <a:lnTo>
                    <a:pt x="42175" y="720064"/>
                  </a:lnTo>
                  <a:lnTo>
                    <a:pt x="58369" y="761720"/>
                  </a:lnTo>
                  <a:lnTo>
                    <a:pt x="77279" y="803910"/>
                  </a:lnTo>
                  <a:lnTo>
                    <a:pt x="98958" y="846366"/>
                  </a:lnTo>
                  <a:lnTo>
                    <a:pt x="123443" y="888847"/>
                  </a:lnTo>
                  <a:lnTo>
                    <a:pt x="150761" y="931075"/>
                  </a:lnTo>
                  <a:lnTo>
                    <a:pt x="180987" y="972794"/>
                  </a:lnTo>
                  <a:lnTo>
                    <a:pt x="214121" y="1013764"/>
                  </a:lnTo>
                  <a:lnTo>
                    <a:pt x="250240" y="1053706"/>
                  </a:lnTo>
                  <a:lnTo>
                    <a:pt x="289356" y="1092366"/>
                  </a:lnTo>
                  <a:lnTo>
                    <a:pt x="331520" y="1129499"/>
                  </a:lnTo>
                  <a:lnTo>
                    <a:pt x="376783" y="1164831"/>
                  </a:lnTo>
                  <a:lnTo>
                    <a:pt x="425170" y="1198119"/>
                  </a:lnTo>
                  <a:lnTo>
                    <a:pt x="476732" y="1229080"/>
                  </a:lnTo>
                  <a:lnTo>
                    <a:pt x="520828" y="1252410"/>
                  </a:lnTo>
                  <a:lnTo>
                    <a:pt x="567183" y="1274343"/>
                  </a:lnTo>
                  <a:lnTo>
                    <a:pt x="615556" y="1294804"/>
                  </a:lnTo>
                  <a:lnTo>
                    <a:pt x="665695" y="1313689"/>
                  </a:lnTo>
                  <a:lnTo>
                    <a:pt x="223939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 descr=""/>
            <p:cNvSpPr/>
            <p:nvPr/>
          </p:nvSpPr>
          <p:spPr>
            <a:xfrm>
              <a:off x="3162019" y="1155268"/>
              <a:ext cx="8255" cy="6985"/>
            </a:xfrm>
            <a:custGeom>
              <a:avLst/>
              <a:gdLst/>
              <a:ahLst/>
              <a:cxnLst/>
              <a:rect l="l" t="t" r="r" b="b"/>
              <a:pathLst>
                <a:path w="8255" h="6984">
                  <a:moveTo>
                    <a:pt x="5765" y="0"/>
                  </a:moveTo>
                  <a:lnTo>
                    <a:pt x="0" y="5054"/>
                  </a:lnTo>
                  <a:lnTo>
                    <a:pt x="2463" y="5397"/>
                  </a:lnTo>
                  <a:lnTo>
                    <a:pt x="7962" y="6527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 descr=""/>
            <p:cNvSpPr/>
            <p:nvPr/>
          </p:nvSpPr>
          <p:spPr>
            <a:xfrm>
              <a:off x="3102983" y="1353706"/>
              <a:ext cx="432434" cy="893444"/>
            </a:xfrm>
            <a:custGeom>
              <a:avLst/>
              <a:gdLst/>
              <a:ahLst/>
              <a:cxnLst/>
              <a:rect l="l" t="t" r="r" b="b"/>
              <a:pathLst>
                <a:path w="432435" h="893444">
                  <a:moveTo>
                    <a:pt x="103177" y="0"/>
                  </a:moveTo>
                  <a:lnTo>
                    <a:pt x="60714" y="17057"/>
                  </a:lnTo>
                  <a:lnTo>
                    <a:pt x="33510" y="57190"/>
                  </a:lnTo>
                  <a:lnTo>
                    <a:pt x="12920" y="117256"/>
                  </a:lnTo>
                  <a:lnTo>
                    <a:pt x="1487" y="193516"/>
                  </a:lnTo>
                  <a:lnTo>
                    <a:pt x="0" y="236551"/>
                  </a:lnTo>
                  <a:lnTo>
                    <a:pt x="1755" y="282233"/>
                  </a:lnTo>
                  <a:lnTo>
                    <a:pt x="7071" y="330093"/>
                  </a:lnTo>
                  <a:lnTo>
                    <a:pt x="16266" y="379666"/>
                  </a:lnTo>
                  <a:lnTo>
                    <a:pt x="29657" y="430484"/>
                  </a:lnTo>
                  <a:lnTo>
                    <a:pt x="47564" y="482080"/>
                  </a:lnTo>
                  <a:lnTo>
                    <a:pt x="70300" y="533985"/>
                  </a:lnTo>
                  <a:lnTo>
                    <a:pt x="98188" y="585734"/>
                  </a:lnTo>
                  <a:lnTo>
                    <a:pt x="131544" y="636859"/>
                  </a:lnTo>
                  <a:lnTo>
                    <a:pt x="170686" y="686892"/>
                  </a:lnTo>
                  <a:lnTo>
                    <a:pt x="215930" y="735365"/>
                  </a:lnTo>
                  <a:lnTo>
                    <a:pt x="258899" y="775145"/>
                  </a:lnTo>
                  <a:lnTo>
                    <a:pt x="302235" y="810699"/>
                  </a:lnTo>
                  <a:lnTo>
                    <a:pt x="345690" y="842166"/>
                  </a:lnTo>
                  <a:lnTo>
                    <a:pt x="389013" y="869687"/>
                  </a:lnTo>
                  <a:lnTo>
                    <a:pt x="431957" y="893404"/>
                  </a:lnTo>
                  <a:lnTo>
                    <a:pt x="133140" y="4810"/>
                  </a:lnTo>
                  <a:lnTo>
                    <a:pt x="123705" y="2176"/>
                  </a:lnTo>
                  <a:lnTo>
                    <a:pt x="113733" y="549"/>
                  </a:lnTo>
                  <a:lnTo>
                    <a:pt x="103177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 descr=""/>
            <p:cNvSpPr/>
            <p:nvPr/>
          </p:nvSpPr>
          <p:spPr>
            <a:xfrm>
              <a:off x="3170822" y="1531523"/>
              <a:ext cx="201930" cy="398780"/>
            </a:xfrm>
            <a:custGeom>
              <a:avLst/>
              <a:gdLst/>
              <a:ahLst/>
              <a:cxnLst/>
              <a:rect l="l" t="t" r="r" b="b"/>
              <a:pathLst>
                <a:path w="201929" h="398780">
                  <a:moveTo>
                    <a:pt x="55049" y="0"/>
                  </a:moveTo>
                  <a:lnTo>
                    <a:pt x="32053" y="1416"/>
                  </a:lnTo>
                  <a:lnTo>
                    <a:pt x="12592" y="24867"/>
                  </a:lnTo>
                  <a:lnTo>
                    <a:pt x="1790" y="63379"/>
                  </a:lnTo>
                  <a:lnTo>
                    <a:pt x="0" y="112558"/>
                  </a:lnTo>
                  <a:lnTo>
                    <a:pt x="7565" y="168012"/>
                  </a:lnTo>
                  <a:lnTo>
                    <a:pt x="24838" y="225343"/>
                  </a:lnTo>
                  <a:lnTo>
                    <a:pt x="52964" y="283452"/>
                  </a:lnTo>
                  <a:lnTo>
                    <a:pt x="87175" y="334338"/>
                  </a:lnTo>
                  <a:lnTo>
                    <a:pt x="122953" y="373509"/>
                  </a:lnTo>
                  <a:lnTo>
                    <a:pt x="155782" y="396466"/>
                  </a:lnTo>
                  <a:lnTo>
                    <a:pt x="181138" y="398710"/>
                  </a:lnTo>
                  <a:lnTo>
                    <a:pt x="196549" y="379702"/>
                  </a:lnTo>
                  <a:lnTo>
                    <a:pt x="201748" y="343828"/>
                  </a:lnTo>
                  <a:lnTo>
                    <a:pt x="196121" y="293747"/>
                  </a:lnTo>
                  <a:lnTo>
                    <a:pt x="179043" y="232116"/>
                  </a:lnTo>
                  <a:lnTo>
                    <a:pt x="149896" y="161589"/>
                  </a:lnTo>
                  <a:lnTo>
                    <a:pt x="124346" y="106959"/>
                  </a:lnTo>
                  <a:lnTo>
                    <a:pt x="100491" y="58199"/>
                  </a:lnTo>
                  <a:lnTo>
                    <a:pt x="77627" y="20736"/>
                  </a:lnTo>
                  <a:lnTo>
                    <a:pt x="55049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6" name="object 766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189541" y="2076178"/>
              <a:ext cx="113473" cy="121543"/>
            </a:xfrm>
            <a:prstGeom prst="rect">
              <a:avLst/>
            </a:prstGeom>
          </p:spPr>
        </p:pic>
        <p:pic>
          <p:nvPicPr>
            <p:cNvPr id="767" name="object 767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429265" y="2276984"/>
              <a:ext cx="150926" cy="104644"/>
            </a:xfrm>
            <a:prstGeom prst="rect">
              <a:avLst/>
            </a:prstGeom>
          </p:spPr>
        </p:pic>
        <p:sp>
          <p:nvSpPr>
            <p:cNvPr id="768" name="object 768" descr=""/>
            <p:cNvSpPr/>
            <p:nvPr/>
          </p:nvSpPr>
          <p:spPr>
            <a:xfrm>
              <a:off x="2953397" y="1219619"/>
              <a:ext cx="169545" cy="476884"/>
            </a:xfrm>
            <a:custGeom>
              <a:avLst/>
              <a:gdLst/>
              <a:ahLst/>
              <a:cxnLst/>
              <a:rect l="l" t="t" r="r" b="b"/>
              <a:pathLst>
                <a:path w="169544" h="476885">
                  <a:moveTo>
                    <a:pt x="168998" y="0"/>
                  </a:moveTo>
                  <a:lnTo>
                    <a:pt x="131716" y="48973"/>
                  </a:lnTo>
                  <a:lnTo>
                    <a:pt x="99668" y="97617"/>
                  </a:lnTo>
                  <a:lnTo>
                    <a:pt x="72594" y="145947"/>
                  </a:lnTo>
                  <a:lnTo>
                    <a:pt x="50232" y="193981"/>
                  </a:lnTo>
                  <a:lnTo>
                    <a:pt x="32324" y="241730"/>
                  </a:lnTo>
                  <a:lnTo>
                    <a:pt x="18606" y="289215"/>
                  </a:lnTo>
                  <a:lnTo>
                    <a:pt x="8820" y="336453"/>
                  </a:lnTo>
                  <a:lnTo>
                    <a:pt x="2705" y="383457"/>
                  </a:lnTo>
                  <a:lnTo>
                    <a:pt x="0" y="430245"/>
                  </a:lnTo>
                  <a:lnTo>
                    <a:pt x="443" y="476832"/>
                  </a:lnTo>
                  <a:lnTo>
                    <a:pt x="3891" y="428250"/>
                  </a:lnTo>
                  <a:lnTo>
                    <a:pt x="10006" y="379846"/>
                  </a:lnTo>
                  <a:lnTo>
                    <a:pt x="18905" y="331630"/>
                  </a:lnTo>
                  <a:lnTo>
                    <a:pt x="30706" y="283607"/>
                  </a:lnTo>
                  <a:lnTo>
                    <a:pt x="45525" y="235786"/>
                  </a:lnTo>
                  <a:lnTo>
                    <a:pt x="63480" y="188177"/>
                  </a:lnTo>
                  <a:lnTo>
                    <a:pt x="84688" y="140785"/>
                  </a:lnTo>
                  <a:lnTo>
                    <a:pt x="109265" y="93619"/>
                  </a:lnTo>
                  <a:lnTo>
                    <a:pt x="137331" y="46689"/>
                  </a:lnTo>
                  <a:lnTo>
                    <a:pt x="168998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 descr=""/>
            <p:cNvSpPr/>
            <p:nvPr/>
          </p:nvSpPr>
          <p:spPr>
            <a:xfrm>
              <a:off x="3063748" y="1372145"/>
              <a:ext cx="482600" cy="908050"/>
            </a:xfrm>
            <a:custGeom>
              <a:avLst/>
              <a:gdLst/>
              <a:ahLst/>
              <a:cxnLst/>
              <a:rect l="l" t="t" r="r" b="b"/>
              <a:pathLst>
                <a:path w="482600" h="908050">
                  <a:moveTo>
                    <a:pt x="93230" y="533476"/>
                  </a:moveTo>
                  <a:lnTo>
                    <a:pt x="72707" y="482282"/>
                  </a:lnTo>
                  <a:lnTo>
                    <a:pt x="55003" y="431482"/>
                  </a:lnTo>
                  <a:lnTo>
                    <a:pt x="40449" y="381127"/>
                  </a:lnTo>
                  <a:lnTo>
                    <a:pt x="29375" y="331266"/>
                  </a:lnTo>
                  <a:lnTo>
                    <a:pt x="22136" y="281940"/>
                  </a:lnTo>
                  <a:lnTo>
                    <a:pt x="19075" y="233210"/>
                  </a:lnTo>
                  <a:lnTo>
                    <a:pt x="20510" y="185102"/>
                  </a:lnTo>
                  <a:lnTo>
                    <a:pt x="26784" y="137693"/>
                  </a:lnTo>
                  <a:lnTo>
                    <a:pt x="38265" y="91008"/>
                  </a:lnTo>
                  <a:lnTo>
                    <a:pt x="55270" y="45097"/>
                  </a:lnTo>
                  <a:lnTo>
                    <a:pt x="78143" y="0"/>
                  </a:lnTo>
                  <a:lnTo>
                    <a:pt x="50800" y="40487"/>
                  </a:lnTo>
                  <a:lnTo>
                    <a:pt x="29591" y="82245"/>
                  </a:lnTo>
                  <a:lnTo>
                    <a:pt x="14249" y="125120"/>
                  </a:lnTo>
                  <a:lnTo>
                    <a:pt x="4470" y="168935"/>
                  </a:lnTo>
                  <a:lnTo>
                    <a:pt x="0" y="213537"/>
                  </a:lnTo>
                  <a:lnTo>
                    <a:pt x="533" y="258749"/>
                  </a:lnTo>
                  <a:lnTo>
                    <a:pt x="5791" y="304406"/>
                  </a:lnTo>
                  <a:lnTo>
                    <a:pt x="15506" y="350342"/>
                  </a:lnTo>
                  <a:lnTo>
                    <a:pt x="29387" y="396379"/>
                  </a:lnTo>
                  <a:lnTo>
                    <a:pt x="47155" y="442366"/>
                  </a:lnTo>
                  <a:lnTo>
                    <a:pt x="68529" y="488124"/>
                  </a:lnTo>
                  <a:lnTo>
                    <a:pt x="93230" y="533476"/>
                  </a:lnTo>
                  <a:close/>
                </a:path>
                <a:path w="482600" h="908050">
                  <a:moveTo>
                    <a:pt x="482257" y="907872"/>
                  </a:moveTo>
                  <a:lnTo>
                    <a:pt x="477532" y="893787"/>
                  </a:lnTo>
                  <a:lnTo>
                    <a:pt x="434301" y="871689"/>
                  </a:lnTo>
                  <a:lnTo>
                    <a:pt x="392468" y="847178"/>
                  </a:lnTo>
                  <a:lnTo>
                    <a:pt x="352056" y="820229"/>
                  </a:lnTo>
                  <a:lnTo>
                    <a:pt x="313105" y="790790"/>
                  </a:lnTo>
                  <a:lnTo>
                    <a:pt x="275628" y="758825"/>
                  </a:lnTo>
                  <a:lnTo>
                    <a:pt x="239649" y="724281"/>
                  </a:lnTo>
                  <a:lnTo>
                    <a:pt x="205206" y="687120"/>
                  </a:lnTo>
                  <a:lnTo>
                    <a:pt x="172313" y="647280"/>
                  </a:lnTo>
                  <a:lnTo>
                    <a:pt x="205333" y="693140"/>
                  </a:lnTo>
                  <a:lnTo>
                    <a:pt x="239991" y="735203"/>
                  </a:lnTo>
                  <a:lnTo>
                    <a:pt x="276288" y="773480"/>
                  </a:lnTo>
                  <a:lnTo>
                    <a:pt x="314210" y="807974"/>
                  </a:lnTo>
                  <a:lnTo>
                    <a:pt x="353758" y="838657"/>
                  </a:lnTo>
                  <a:lnTo>
                    <a:pt x="394957" y="865543"/>
                  </a:lnTo>
                  <a:lnTo>
                    <a:pt x="437781" y="888619"/>
                  </a:lnTo>
                  <a:lnTo>
                    <a:pt x="482257" y="907872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 descr=""/>
            <p:cNvSpPr/>
            <p:nvPr/>
          </p:nvSpPr>
          <p:spPr>
            <a:xfrm>
              <a:off x="3132810" y="1719452"/>
              <a:ext cx="347980" cy="477520"/>
            </a:xfrm>
            <a:custGeom>
              <a:avLst/>
              <a:gdLst/>
              <a:ahLst/>
              <a:cxnLst/>
              <a:rect l="l" t="t" r="r" b="b"/>
              <a:pathLst>
                <a:path w="347979" h="477519">
                  <a:moveTo>
                    <a:pt x="0" y="0"/>
                  </a:moveTo>
                  <a:lnTo>
                    <a:pt x="14217" y="51899"/>
                  </a:lnTo>
                  <a:lnTo>
                    <a:pt x="31635" y="101165"/>
                  </a:lnTo>
                  <a:lnTo>
                    <a:pt x="52097" y="147923"/>
                  </a:lnTo>
                  <a:lnTo>
                    <a:pt x="75450" y="192300"/>
                  </a:lnTo>
                  <a:lnTo>
                    <a:pt x="101537" y="234428"/>
                  </a:lnTo>
                  <a:lnTo>
                    <a:pt x="130204" y="274429"/>
                  </a:lnTo>
                  <a:lnTo>
                    <a:pt x="161296" y="312435"/>
                  </a:lnTo>
                  <a:lnTo>
                    <a:pt x="194655" y="348569"/>
                  </a:lnTo>
                  <a:lnTo>
                    <a:pt x="230130" y="382963"/>
                  </a:lnTo>
                  <a:lnTo>
                    <a:pt x="267563" y="415744"/>
                  </a:lnTo>
                  <a:lnTo>
                    <a:pt x="306801" y="447038"/>
                  </a:lnTo>
                  <a:lnTo>
                    <a:pt x="347687" y="476973"/>
                  </a:lnTo>
                  <a:lnTo>
                    <a:pt x="309817" y="442554"/>
                  </a:lnTo>
                  <a:lnTo>
                    <a:pt x="273293" y="407328"/>
                  </a:lnTo>
                  <a:lnTo>
                    <a:pt x="238197" y="371248"/>
                  </a:lnTo>
                  <a:lnTo>
                    <a:pt x="204609" y="334265"/>
                  </a:lnTo>
                  <a:lnTo>
                    <a:pt x="172613" y="296327"/>
                  </a:lnTo>
                  <a:lnTo>
                    <a:pt x="142286" y="257389"/>
                  </a:lnTo>
                  <a:lnTo>
                    <a:pt x="113714" y="217401"/>
                  </a:lnTo>
                  <a:lnTo>
                    <a:pt x="86977" y="176314"/>
                  </a:lnTo>
                  <a:lnTo>
                    <a:pt x="62155" y="134078"/>
                  </a:lnTo>
                  <a:lnTo>
                    <a:pt x="39330" y="90647"/>
                  </a:lnTo>
                  <a:lnTo>
                    <a:pt x="18583" y="45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1" name="object 77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22687" y="1371825"/>
              <a:ext cx="127635" cy="194542"/>
            </a:xfrm>
            <a:prstGeom prst="rect">
              <a:avLst/>
            </a:prstGeom>
          </p:spPr>
        </p:pic>
        <p:sp>
          <p:nvSpPr>
            <p:cNvPr id="772" name="object 772" descr=""/>
            <p:cNvSpPr/>
            <p:nvPr/>
          </p:nvSpPr>
          <p:spPr>
            <a:xfrm>
              <a:off x="3141226" y="1520443"/>
              <a:ext cx="65405" cy="303530"/>
            </a:xfrm>
            <a:custGeom>
              <a:avLst/>
              <a:gdLst/>
              <a:ahLst/>
              <a:cxnLst/>
              <a:rect l="l" t="t" r="r" b="b"/>
              <a:pathLst>
                <a:path w="65405" h="303530">
                  <a:moveTo>
                    <a:pt x="48313" y="0"/>
                  </a:moveTo>
                  <a:lnTo>
                    <a:pt x="21732" y="35505"/>
                  </a:lnTo>
                  <a:lnTo>
                    <a:pt x="5834" y="74703"/>
                  </a:lnTo>
                  <a:lnTo>
                    <a:pt x="0" y="116937"/>
                  </a:lnTo>
                  <a:lnTo>
                    <a:pt x="3610" y="161551"/>
                  </a:lnTo>
                  <a:lnTo>
                    <a:pt x="16045" y="207883"/>
                  </a:lnTo>
                  <a:lnTo>
                    <a:pt x="36685" y="255281"/>
                  </a:lnTo>
                  <a:lnTo>
                    <a:pt x="64912" y="303085"/>
                  </a:lnTo>
                  <a:lnTo>
                    <a:pt x="44490" y="254934"/>
                  </a:lnTo>
                  <a:lnTo>
                    <a:pt x="28408" y="207952"/>
                  </a:lnTo>
                  <a:lnTo>
                    <a:pt x="17670" y="162405"/>
                  </a:lnTo>
                  <a:lnTo>
                    <a:pt x="13285" y="118565"/>
                  </a:lnTo>
                  <a:lnTo>
                    <a:pt x="16261" y="76705"/>
                  </a:lnTo>
                  <a:lnTo>
                    <a:pt x="27600" y="37092"/>
                  </a:lnTo>
                  <a:lnTo>
                    <a:pt x="48313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3" name="object 773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70604" y="1825790"/>
              <a:ext cx="129792" cy="140117"/>
            </a:xfrm>
            <a:prstGeom prst="rect">
              <a:avLst/>
            </a:prstGeom>
          </p:spPr>
        </p:pic>
        <p:sp>
          <p:nvSpPr>
            <p:cNvPr id="774" name="object 774" descr=""/>
            <p:cNvSpPr/>
            <p:nvPr/>
          </p:nvSpPr>
          <p:spPr>
            <a:xfrm>
              <a:off x="3229227" y="1561414"/>
              <a:ext cx="120650" cy="351155"/>
            </a:xfrm>
            <a:custGeom>
              <a:avLst/>
              <a:gdLst/>
              <a:ahLst/>
              <a:cxnLst/>
              <a:rect l="l" t="t" r="r" b="b"/>
              <a:pathLst>
                <a:path w="120650" h="351155">
                  <a:moveTo>
                    <a:pt x="0" y="0"/>
                  </a:moveTo>
                  <a:lnTo>
                    <a:pt x="24845" y="54589"/>
                  </a:lnTo>
                  <a:lnTo>
                    <a:pt x="47547" y="107980"/>
                  </a:lnTo>
                  <a:lnTo>
                    <a:pt x="67783" y="159990"/>
                  </a:lnTo>
                  <a:lnTo>
                    <a:pt x="85230" y="210441"/>
                  </a:lnTo>
                  <a:lnTo>
                    <a:pt x="99566" y="259152"/>
                  </a:lnTo>
                  <a:lnTo>
                    <a:pt x="110469" y="305942"/>
                  </a:lnTo>
                  <a:lnTo>
                    <a:pt x="117614" y="350634"/>
                  </a:lnTo>
                  <a:lnTo>
                    <a:pt x="120130" y="314115"/>
                  </a:lnTo>
                  <a:lnTo>
                    <a:pt x="117043" y="275215"/>
                  </a:lnTo>
                  <a:lnTo>
                    <a:pt x="108691" y="234082"/>
                  </a:lnTo>
                  <a:lnTo>
                    <a:pt x="95421" y="190860"/>
                  </a:lnTo>
                  <a:lnTo>
                    <a:pt x="77572" y="145696"/>
                  </a:lnTo>
                  <a:lnTo>
                    <a:pt x="55492" y="98733"/>
                  </a:lnTo>
                  <a:lnTo>
                    <a:pt x="29519" y="50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5" name="object 77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446867" y="2307107"/>
              <a:ext cx="142912" cy="103084"/>
            </a:xfrm>
            <a:prstGeom prst="rect">
              <a:avLst/>
            </a:prstGeom>
          </p:spPr>
        </p:pic>
        <p:sp>
          <p:nvSpPr>
            <p:cNvPr id="776" name="object 776" descr=""/>
            <p:cNvSpPr/>
            <p:nvPr/>
          </p:nvSpPr>
          <p:spPr>
            <a:xfrm>
              <a:off x="3153497" y="1167841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89" h="8890">
                  <a:moveTo>
                    <a:pt x="0" y="0"/>
                  </a:moveTo>
                  <a:lnTo>
                    <a:pt x="7277" y="2489"/>
                  </a:lnTo>
                  <a:lnTo>
                    <a:pt x="14225" y="5675"/>
                  </a:lnTo>
                  <a:lnTo>
                    <a:pt x="21362" y="8469"/>
                  </a:lnTo>
                  <a:lnTo>
                    <a:pt x="20294" y="5283"/>
                  </a:lnTo>
                  <a:lnTo>
                    <a:pt x="6997" y="1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77" name="object 777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429396" y="9004"/>
            <a:ext cx="229783" cy="298042"/>
          </a:xfrm>
          <a:prstGeom prst="rect">
            <a:avLst/>
          </a:prstGeom>
        </p:spPr>
      </p:pic>
      <p:pic>
        <p:nvPicPr>
          <p:cNvPr id="778" name="object 778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929924" y="3769601"/>
            <a:ext cx="652072" cy="625227"/>
          </a:xfrm>
          <a:prstGeom prst="rect">
            <a:avLst/>
          </a:prstGeom>
        </p:spPr>
      </p:pic>
      <p:grpSp>
        <p:nvGrpSpPr>
          <p:cNvPr id="779" name="object 779" descr=""/>
          <p:cNvGrpSpPr/>
          <p:nvPr/>
        </p:nvGrpSpPr>
        <p:grpSpPr>
          <a:xfrm>
            <a:off x="3582038" y="7528688"/>
            <a:ext cx="295275" cy="31750"/>
            <a:chOff x="3582038" y="7528688"/>
            <a:chExt cx="295275" cy="31750"/>
          </a:xfrm>
        </p:grpSpPr>
        <p:sp>
          <p:nvSpPr>
            <p:cNvPr id="780" name="object 780" descr=""/>
            <p:cNvSpPr/>
            <p:nvPr/>
          </p:nvSpPr>
          <p:spPr>
            <a:xfrm>
              <a:off x="3582038" y="7528688"/>
              <a:ext cx="295275" cy="31750"/>
            </a:xfrm>
            <a:custGeom>
              <a:avLst/>
              <a:gdLst/>
              <a:ahLst/>
              <a:cxnLst/>
              <a:rect l="l" t="t" r="r" b="b"/>
              <a:pathLst>
                <a:path w="295275" h="31750">
                  <a:moveTo>
                    <a:pt x="162485" y="0"/>
                  </a:moveTo>
                  <a:lnTo>
                    <a:pt x="119889" y="997"/>
                  </a:lnTo>
                  <a:lnTo>
                    <a:pt x="82430" y="13198"/>
                  </a:lnTo>
                  <a:lnTo>
                    <a:pt x="68613" y="16221"/>
                  </a:lnTo>
                  <a:lnTo>
                    <a:pt x="52405" y="19390"/>
                  </a:lnTo>
                  <a:lnTo>
                    <a:pt x="36330" y="22253"/>
                  </a:lnTo>
                  <a:lnTo>
                    <a:pt x="20326" y="25497"/>
                  </a:lnTo>
                  <a:lnTo>
                    <a:pt x="4325" y="29810"/>
                  </a:lnTo>
                  <a:lnTo>
                    <a:pt x="0" y="31316"/>
                  </a:lnTo>
                  <a:lnTo>
                    <a:pt x="295027" y="31316"/>
                  </a:lnTo>
                  <a:lnTo>
                    <a:pt x="277454" y="25214"/>
                  </a:lnTo>
                  <a:lnTo>
                    <a:pt x="242768" y="15281"/>
                  </a:lnTo>
                  <a:lnTo>
                    <a:pt x="205139" y="6122"/>
                  </a:lnTo>
                  <a:lnTo>
                    <a:pt x="162485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 descr=""/>
            <p:cNvSpPr/>
            <p:nvPr/>
          </p:nvSpPr>
          <p:spPr>
            <a:xfrm>
              <a:off x="3661994" y="7553127"/>
              <a:ext cx="85725" cy="6985"/>
            </a:xfrm>
            <a:custGeom>
              <a:avLst/>
              <a:gdLst/>
              <a:ahLst/>
              <a:cxnLst/>
              <a:rect l="l" t="t" r="r" b="b"/>
              <a:pathLst>
                <a:path w="85725" h="6984">
                  <a:moveTo>
                    <a:pt x="63003" y="0"/>
                  </a:moveTo>
                  <a:lnTo>
                    <a:pt x="57707" y="0"/>
                  </a:lnTo>
                  <a:lnTo>
                    <a:pt x="38646" y="664"/>
                  </a:lnTo>
                  <a:lnTo>
                    <a:pt x="19667" y="2790"/>
                  </a:lnTo>
                  <a:lnTo>
                    <a:pt x="961" y="6579"/>
                  </a:lnTo>
                  <a:lnTo>
                    <a:pt x="0" y="6877"/>
                  </a:lnTo>
                  <a:lnTo>
                    <a:pt x="75256" y="6877"/>
                  </a:lnTo>
                  <a:lnTo>
                    <a:pt x="81266" y="3479"/>
                  </a:lnTo>
                  <a:lnTo>
                    <a:pt x="85520" y="1257"/>
                  </a:lnTo>
                  <a:lnTo>
                    <a:pt x="77544" y="635"/>
                  </a:lnTo>
                  <a:lnTo>
                    <a:pt x="68286" y="139"/>
                  </a:lnTo>
                  <a:lnTo>
                    <a:pt x="63003" y="0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 descr=""/>
            <p:cNvSpPr/>
            <p:nvPr/>
          </p:nvSpPr>
          <p:spPr>
            <a:xfrm>
              <a:off x="3747514" y="7545920"/>
              <a:ext cx="110489" cy="14604"/>
            </a:xfrm>
            <a:custGeom>
              <a:avLst/>
              <a:gdLst/>
              <a:ahLst/>
              <a:cxnLst/>
              <a:rect l="l" t="t" r="r" b="b"/>
              <a:pathLst>
                <a:path w="110489" h="14604">
                  <a:moveTo>
                    <a:pt x="44880" y="0"/>
                  </a:moveTo>
                  <a:lnTo>
                    <a:pt x="31051" y="0"/>
                  </a:lnTo>
                  <a:lnTo>
                    <a:pt x="24866" y="341"/>
                  </a:lnTo>
                  <a:lnTo>
                    <a:pt x="12395" y="2500"/>
                  </a:lnTo>
                  <a:lnTo>
                    <a:pt x="6108" y="5282"/>
                  </a:lnTo>
                  <a:lnTo>
                    <a:pt x="0" y="8469"/>
                  </a:lnTo>
                  <a:lnTo>
                    <a:pt x="26094" y="11710"/>
                  </a:lnTo>
                  <a:lnTo>
                    <a:pt x="38455" y="14083"/>
                  </a:lnTo>
                  <a:lnTo>
                    <a:pt x="110275" y="14083"/>
                  </a:lnTo>
                  <a:lnTo>
                    <a:pt x="96497" y="7106"/>
                  </a:lnTo>
                  <a:lnTo>
                    <a:pt x="77059" y="2676"/>
                  </a:lnTo>
                  <a:lnTo>
                    <a:pt x="59626" y="926"/>
                  </a:lnTo>
                  <a:lnTo>
                    <a:pt x="44880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 descr=""/>
            <p:cNvSpPr/>
            <p:nvPr/>
          </p:nvSpPr>
          <p:spPr>
            <a:xfrm>
              <a:off x="3737254" y="7554386"/>
              <a:ext cx="48895" cy="5715"/>
            </a:xfrm>
            <a:custGeom>
              <a:avLst/>
              <a:gdLst/>
              <a:ahLst/>
              <a:cxnLst/>
              <a:rect l="l" t="t" r="r" b="b"/>
              <a:pathLst>
                <a:path w="48895" h="5715">
                  <a:moveTo>
                    <a:pt x="10260" y="0"/>
                  </a:moveTo>
                  <a:lnTo>
                    <a:pt x="6005" y="2208"/>
                  </a:lnTo>
                  <a:lnTo>
                    <a:pt x="1840" y="4634"/>
                  </a:lnTo>
                  <a:lnTo>
                    <a:pt x="0" y="5617"/>
                  </a:lnTo>
                  <a:lnTo>
                    <a:pt x="48700" y="5617"/>
                  </a:lnTo>
                  <a:lnTo>
                    <a:pt x="36360" y="3247"/>
                  </a:lnTo>
                  <a:lnTo>
                    <a:pt x="10260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4" name="object 784" descr=""/>
          <p:cNvGrpSpPr/>
          <p:nvPr/>
        </p:nvGrpSpPr>
        <p:grpSpPr>
          <a:xfrm>
            <a:off x="1673098" y="3804907"/>
            <a:ext cx="984885" cy="871855"/>
            <a:chOff x="1673098" y="3804907"/>
            <a:chExt cx="984885" cy="871855"/>
          </a:xfrm>
        </p:grpSpPr>
        <p:pic>
          <p:nvPicPr>
            <p:cNvPr id="785" name="object 78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73098" y="3805020"/>
              <a:ext cx="984858" cy="871334"/>
            </a:xfrm>
            <a:prstGeom prst="rect">
              <a:avLst/>
            </a:prstGeom>
          </p:spPr>
        </p:pic>
        <p:pic>
          <p:nvPicPr>
            <p:cNvPr id="786" name="object 78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811412" y="3804907"/>
              <a:ext cx="845760" cy="705420"/>
            </a:xfrm>
            <a:prstGeom prst="rect">
              <a:avLst/>
            </a:prstGeom>
          </p:spPr>
        </p:pic>
      </p:grpSp>
      <p:pic>
        <p:nvPicPr>
          <p:cNvPr id="787" name="object 787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3715815" y="6028485"/>
            <a:ext cx="84453" cy="109599"/>
          </a:xfrm>
          <a:prstGeom prst="rect">
            <a:avLst/>
          </a:prstGeom>
        </p:spPr>
      </p:pic>
      <p:grpSp>
        <p:nvGrpSpPr>
          <p:cNvPr id="788" name="object 788" descr=""/>
          <p:cNvGrpSpPr/>
          <p:nvPr/>
        </p:nvGrpSpPr>
        <p:grpSpPr>
          <a:xfrm>
            <a:off x="3956467" y="6790397"/>
            <a:ext cx="215265" cy="181610"/>
            <a:chOff x="3956467" y="6790397"/>
            <a:chExt cx="215265" cy="181610"/>
          </a:xfrm>
        </p:grpSpPr>
        <p:pic>
          <p:nvPicPr>
            <p:cNvPr id="789" name="object 789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027524" y="6923302"/>
              <a:ext cx="143662" cy="48424"/>
            </a:xfrm>
            <a:prstGeom prst="rect">
              <a:avLst/>
            </a:prstGeom>
          </p:spPr>
        </p:pic>
        <p:pic>
          <p:nvPicPr>
            <p:cNvPr id="790" name="object 790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956467" y="6790397"/>
              <a:ext cx="110464" cy="141807"/>
            </a:xfrm>
            <a:prstGeom prst="rect">
              <a:avLst/>
            </a:prstGeom>
          </p:spPr>
        </p:pic>
      </p:grpSp>
      <p:pic>
        <p:nvPicPr>
          <p:cNvPr id="791" name="object 791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793323" y="6495134"/>
            <a:ext cx="138873" cy="67969"/>
          </a:xfrm>
          <a:prstGeom prst="rect">
            <a:avLst/>
          </a:prstGeom>
        </p:spPr>
      </p:pic>
      <p:grpSp>
        <p:nvGrpSpPr>
          <p:cNvPr id="792" name="object 792" descr=""/>
          <p:cNvGrpSpPr/>
          <p:nvPr/>
        </p:nvGrpSpPr>
        <p:grpSpPr>
          <a:xfrm>
            <a:off x="3614234" y="6059270"/>
            <a:ext cx="832485" cy="895350"/>
            <a:chOff x="3614234" y="6059270"/>
            <a:chExt cx="832485" cy="895350"/>
          </a:xfrm>
        </p:grpSpPr>
        <p:sp>
          <p:nvSpPr>
            <p:cNvPr id="793" name="object 793" descr=""/>
            <p:cNvSpPr/>
            <p:nvPr/>
          </p:nvSpPr>
          <p:spPr>
            <a:xfrm>
              <a:off x="3614229" y="6059271"/>
              <a:ext cx="832485" cy="895350"/>
            </a:xfrm>
            <a:custGeom>
              <a:avLst/>
              <a:gdLst/>
              <a:ahLst/>
              <a:cxnLst/>
              <a:rect l="l" t="t" r="r" b="b"/>
              <a:pathLst>
                <a:path w="832485" h="895350">
                  <a:moveTo>
                    <a:pt x="831964" y="438924"/>
                  </a:moveTo>
                  <a:lnTo>
                    <a:pt x="813676" y="384530"/>
                  </a:lnTo>
                  <a:lnTo>
                    <a:pt x="783577" y="335165"/>
                  </a:lnTo>
                  <a:lnTo>
                    <a:pt x="759066" y="294360"/>
                  </a:lnTo>
                  <a:lnTo>
                    <a:pt x="736206" y="252463"/>
                  </a:lnTo>
                  <a:lnTo>
                    <a:pt x="713016" y="210794"/>
                  </a:lnTo>
                  <a:lnTo>
                    <a:pt x="687552" y="170649"/>
                  </a:lnTo>
                  <a:lnTo>
                    <a:pt x="657821" y="133350"/>
                  </a:lnTo>
                  <a:lnTo>
                    <a:pt x="624624" y="103339"/>
                  </a:lnTo>
                  <a:lnTo>
                    <a:pt x="585558" y="78003"/>
                  </a:lnTo>
                  <a:lnTo>
                    <a:pt x="542099" y="56959"/>
                  </a:lnTo>
                  <a:lnTo>
                    <a:pt x="495668" y="39827"/>
                  </a:lnTo>
                  <a:lnTo>
                    <a:pt x="447725" y="26200"/>
                  </a:lnTo>
                  <a:lnTo>
                    <a:pt x="399694" y="15697"/>
                  </a:lnTo>
                  <a:lnTo>
                    <a:pt x="353034" y="7924"/>
                  </a:lnTo>
                  <a:lnTo>
                    <a:pt x="309168" y="2476"/>
                  </a:lnTo>
                  <a:lnTo>
                    <a:pt x="267195" y="0"/>
                  </a:lnTo>
                  <a:lnTo>
                    <a:pt x="216700" y="5880"/>
                  </a:lnTo>
                  <a:lnTo>
                    <a:pt x="172834" y="28232"/>
                  </a:lnTo>
                  <a:lnTo>
                    <a:pt x="145783" y="62230"/>
                  </a:lnTo>
                  <a:lnTo>
                    <a:pt x="126758" y="102146"/>
                  </a:lnTo>
                  <a:lnTo>
                    <a:pt x="106616" y="156349"/>
                  </a:lnTo>
                  <a:lnTo>
                    <a:pt x="96812" y="183553"/>
                  </a:lnTo>
                  <a:lnTo>
                    <a:pt x="72453" y="236054"/>
                  </a:lnTo>
                  <a:lnTo>
                    <a:pt x="42049" y="285965"/>
                  </a:lnTo>
                  <a:lnTo>
                    <a:pt x="20421" y="319836"/>
                  </a:lnTo>
                  <a:lnTo>
                    <a:pt x="14732" y="329399"/>
                  </a:lnTo>
                  <a:lnTo>
                    <a:pt x="9575" y="339242"/>
                  </a:lnTo>
                  <a:lnTo>
                    <a:pt x="5194" y="349440"/>
                  </a:lnTo>
                  <a:lnTo>
                    <a:pt x="0" y="376174"/>
                  </a:lnTo>
                  <a:lnTo>
                    <a:pt x="2260" y="404749"/>
                  </a:lnTo>
                  <a:lnTo>
                    <a:pt x="24523" y="456476"/>
                  </a:lnTo>
                  <a:lnTo>
                    <a:pt x="56743" y="482879"/>
                  </a:lnTo>
                  <a:lnTo>
                    <a:pt x="77089" y="488975"/>
                  </a:lnTo>
                  <a:lnTo>
                    <a:pt x="98590" y="487870"/>
                  </a:lnTo>
                  <a:lnTo>
                    <a:pt x="117589" y="480885"/>
                  </a:lnTo>
                  <a:lnTo>
                    <a:pt x="135483" y="472770"/>
                  </a:lnTo>
                  <a:lnTo>
                    <a:pt x="154317" y="468020"/>
                  </a:lnTo>
                  <a:lnTo>
                    <a:pt x="176123" y="471119"/>
                  </a:lnTo>
                  <a:lnTo>
                    <a:pt x="183692" y="474459"/>
                  </a:lnTo>
                  <a:lnTo>
                    <a:pt x="198183" y="482536"/>
                  </a:lnTo>
                  <a:lnTo>
                    <a:pt x="205714" y="485927"/>
                  </a:lnTo>
                  <a:lnTo>
                    <a:pt x="223354" y="488950"/>
                  </a:lnTo>
                  <a:lnTo>
                    <a:pt x="241211" y="486270"/>
                  </a:lnTo>
                  <a:lnTo>
                    <a:pt x="258495" y="479323"/>
                  </a:lnTo>
                  <a:lnTo>
                    <a:pt x="274383" y="469531"/>
                  </a:lnTo>
                  <a:lnTo>
                    <a:pt x="276339" y="468020"/>
                  </a:lnTo>
                  <a:lnTo>
                    <a:pt x="288950" y="458241"/>
                  </a:lnTo>
                  <a:lnTo>
                    <a:pt x="303250" y="446557"/>
                  </a:lnTo>
                  <a:lnTo>
                    <a:pt x="317995" y="435635"/>
                  </a:lnTo>
                  <a:lnTo>
                    <a:pt x="333883" y="426605"/>
                  </a:lnTo>
                  <a:lnTo>
                    <a:pt x="358749" y="418960"/>
                  </a:lnTo>
                  <a:lnTo>
                    <a:pt x="384797" y="417487"/>
                  </a:lnTo>
                  <a:lnTo>
                    <a:pt x="410946" y="421322"/>
                  </a:lnTo>
                  <a:lnTo>
                    <a:pt x="476351" y="455879"/>
                  </a:lnTo>
                  <a:lnTo>
                    <a:pt x="500608" y="491655"/>
                  </a:lnTo>
                  <a:lnTo>
                    <a:pt x="512140" y="534504"/>
                  </a:lnTo>
                  <a:lnTo>
                    <a:pt x="514223" y="582041"/>
                  </a:lnTo>
                  <a:lnTo>
                    <a:pt x="510603" y="609625"/>
                  </a:lnTo>
                  <a:lnTo>
                    <a:pt x="490397" y="661276"/>
                  </a:lnTo>
                  <a:lnTo>
                    <a:pt x="459790" y="707593"/>
                  </a:lnTo>
                  <a:lnTo>
                    <a:pt x="424192" y="743216"/>
                  </a:lnTo>
                  <a:lnTo>
                    <a:pt x="403415" y="760120"/>
                  </a:lnTo>
                  <a:lnTo>
                    <a:pt x="398297" y="765619"/>
                  </a:lnTo>
                  <a:lnTo>
                    <a:pt x="394843" y="772312"/>
                  </a:lnTo>
                  <a:lnTo>
                    <a:pt x="393026" y="779741"/>
                  </a:lnTo>
                  <a:lnTo>
                    <a:pt x="392798" y="787374"/>
                  </a:lnTo>
                  <a:lnTo>
                    <a:pt x="408952" y="831380"/>
                  </a:lnTo>
                  <a:lnTo>
                    <a:pt x="444347" y="867295"/>
                  </a:lnTo>
                  <a:lnTo>
                    <a:pt x="489635" y="890143"/>
                  </a:lnTo>
                  <a:lnTo>
                    <a:pt x="535520" y="894918"/>
                  </a:lnTo>
                  <a:lnTo>
                    <a:pt x="542607" y="893940"/>
                  </a:lnTo>
                  <a:lnTo>
                    <a:pt x="582676" y="873074"/>
                  </a:lnTo>
                  <a:lnTo>
                    <a:pt x="606971" y="818476"/>
                  </a:lnTo>
                  <a:lnTo>
                    <a:pt x="605434" y="787463"/>
                  </a:lnTo>
                  <a:lnTo>
                    <a:pt x="599490" y="759510"/>
                  </a:lnTo>
                  <a:lnTo>
                    <a:pt x="595236" y="733920"/>
                  </a:lnTo>
                  <a:lnTo>
                    <a:pt x="603669" y="681202"/>
                  </a:lnTo>
                  <a:lnTo>
                    <a:pt x="635863" y="630936"/>
                  </a:lnTo>
                  <a:lnTo>
                    <a:pt x="677659" y="587984"/>
                  </a:lnTo>
                  <a:lnTo>
                    <a:pt x="709549" y="563168"/>
                  </a:lnTo>
                  <a:lnTo>
                    <a:pt x="743102" y="542569"/>
                  </a:lnTo>
                  <a:lnTo>
                    <a:pt x="776554" y="522389"/>
                  </a:lnTo>
                  <a:lnTo>
                    <a:pt x="808164" y="498792"/>
                  </a:lnTo>
                  <a:lnTo>
                    <a:pt x="820610" y="485038"/>
                  </a:lnTo>
                  <a:lnTo>
                    <a:pt x="828332" y="470319"/>
                  </a:lnTo>
                  <a:lnTo>
                    <a:pt x="831938" y="454875"/>
                  </a:lnTo>
                  <a:lnTo>
                    <a:pt x="831964" y="438924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4" name="object 79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115734" y="6506310"/>
              <a:ext cx="283823" cy="100379"/>
            </a:xfrm>
            <a:prstGeom prst="rect">
              <a:avLst/>
            </a:prstGeom>
          </p:spPr>
        </p:pic>
        <p:sp>
          <p:nvSpPr>
            <p:cNvPr id="795" name="object 795" descr=""/>
            <p:cNvSpPr/>
            <p:nvPr/>
          </p:nvSpPr>
          <p:spPr>
            <a:xfrm>
              <a:off x="4100320" y="6502690"/>
              <a:ext cx="34925" cy="11430"/>
            </a:xfrm>
            <a:custGeom>
              <a:avLst/>
              <a:gdLst/>
              <a:ahLst/>
              <a:cxnLst/>
              <a:rect l="l" t="t" r="r" b="b"/>
              <a:pathLst>
                <a:path w="34925" h="11429">
                  <a:moveTo>
                    <a:pt x="11" y="0"/>
                  </a:moveTo>
                  <a:lnTo>
                    <a:pt x="8370" y="3569"/>
                  </a:lnTo>
                  <a:lnTo>
                    <a:pt x="16885" y="6621"/>
                  </a:lnTo>
                  <a:lnTo>
                    <a:pt x="25546" y="9185"/>
                  </a:lnTo>
                  <a:lnTo>
                    <a:pt x="34339" y="11304"/>
                  </a:lnTo>
                  <a:lnTo>
                    <a:pt x="25538" y="9190"/>
                  </a:lnTo>
                  <a:lnTo>
                    <a:pt x="16874" y="6623"/>
                  </a:lnTo>
                  <a:lnTo>
                    <a:pt x="8357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68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 descr=""/>
            <p:cNvSpPr/>
            <p:nvPr/>
          </p:nvSpPr>
          <p:spPr>
            <a:xfrm>
              <a:off x="3708615" y="6531635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5" h="5079">
                  <a:moveTo>
                    <a:pt x="5232" y="4038"/>
                  </a:moveTo>
                  <a:lnTo>
                    <a:pt x="0" y="4724"/>
                  </a:lnTo>
                  <a:lnTo>
                    <a:pt x="5232" y="4038"/>
                  </a:lnTo>
                  <a:close/>
                </a:path>
                <a:path w="23495" h="5079">
                  <a:moveTo>
                    <a:pt x="16827" y="1384"/>
                  </a:moveTo>
                  <a:lnTo>
                    <a:pt x="10591" y="2806"/>
                  </a:lnTo>
                  <a:lnTo>
                    <a:pt x="16827" y="1384"/>
                  </a:lnTo>
                  <a:close/>
                </a:path>
                <a:path w="23495" h="5079">
                  <a:moveTo>
                    <a:pt x="23228" y="0"/>
                  </a:moveTo>
                  <a:lnTo>
                    <a:pt x="16827" y="1384"/>
                  </a:lnTo>
                  <a:lnTo>
                    <a:pt x="23228" y="0"/>
                  </a:lnTo>
                  <a:close/>
                </a:path>
              </a:pathLst>
            </a:custGeom>
            <a:solidFill>
              <a:srgbClr val="D565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 descr=""/>
            <p:cNvSpPr/>
            <p:nvPr/>
          </p:nvSpPr>
          <p:spPr>
            <a:xfrm>
              <a:off x="4144035" y="6461493"/>
              <a:ext cx="217170" cy="17780"/>
            </a:xfrm>
            <a:custGeom>
              <a:avLst/>
              <a:gdLst/>
              <a:ahLst/>
              <a:cxnLst/>
              <a:rect l="l" t="t" r="r" b="b"/>
              <a:pathLst>
                <a:path w="217170" h="17779">
                  <a:moveTo>
                    <a:pt x="217093" y="12103"/>
                  </a:moveTo>
                  <a:lnTo>
                    <a:pt x="165709" y="7632"/>
                  </a:lnTo>
                  <a:lnTo>
                    <a:pt x="150850" y="7429"/>
                  </a:lnTo>
                  <a:lnTo>
                    <a:pt x="131076" y="7759"/>
                  </a:lnTo>
                  <a:lnTo>
                    <a:pt x="111277" y="8648"/>
                  </a:lnTo>
                  <a:lnTo>
                    <a:pt x="91503" y="9982"/>
                  </a:lnTo>
                  <a:lnTo>
                    <a:pt x="61214" y="12636"/>
                  </a:lnTo>
                  <a:lnTo>
                    <a:pt x="52971" y="12636"/>
                  </a:lnTo>
                  <a:lnTo>
                    <a:pt x="50012" y="12471"/>
                  </a:lnTo>
                  <a:lnTo>
                    <a:pt x="38849" y="10934"/>
                  </a:lnTo>
                  <a:lnTo>
                    <a:pt x="31038" y="7886"/>
                  </a:lnTo>
                  <a:lnTo>
                    <a:pt x="15481" y="3340"/>
                  </a:lnTo>
                  <a:lnTo>
                    <a:pt x="7708" y="1765"/>
                  </a:lnTo>
                  <a:lnTo>
                    <a:pt x="0" y="0"/>
                  </a:lnTo>
                  <a:lnTo>
                    <a:pt x="0" y="2336"/>
                  </a:lnTo>
                  <a:lnTo>
                    <a:pt x="9639" y="4648"/>
                  </a:lnTo>
                  <a:lnTo>
                    <a:pt x="44653" y="16052"/>
                  </a:lnTo>
                  <a:lnTo>
                    <a:pt x="51612" y="17030"/>
                  </a:lnTo>
                  <a:lnTo>
                    <a:pt x="55968" y="17157"/>
                  </a:lnTo>
                  <a:lnTo>
                    <a:pt x="62420" y="16840"/>
                  </a:lnTo>
                  <a:lnTo>
                    <a:pt x="81737" y="14198"/>
                  </a:lnTo>
                  <a:lnTo>
                    <a:pt x="98044" y="12636"/>
                  </a:lnTo>
                  <a:lnTo>
                    <a:pt x="98183" y="12623"/>
                  </a:lnTo>
                  <a:lnTo>
                    <a:pt x="121424" y="11252"/>
                  </a:lnTo>
                  <a:lnTo>
                    <a:pt x="134950" y="10909"/>
                  </a:lnTo>
                  <a:lnTo>
                    <a:pt x="148551" y="10883"/>
                  </a:lnTo>
                  <a:lnTo>
                    <a:pt x="152565" y="10947"/>
                  </a:lnTo>
                  <a:lnTo>
                    <a:pt x="158000" y="11112"/>
                  </a:lnTo>
                  <a:lnTo>
                    <a:pt x="160070" y="10858"/>
                  </a:lnTo>
                  <a:lnTo>
                    <a:pt x="169037" y="10033"/>
                  </a:lnTo>
                  <a:lnTo>
                    <a:pt x="179260" y="10033"/>
                  </a:lnTo>
                  <a:lnTo>
                    <a:pt x="183527" y="10210"/>
                  </a:lnTo>
                  <a:lnTo>
                    <a:pt x="202958" y="11950"/>
                  </a:lnTo>
                  <a:lnTo>
                    <a:pt x="207733" y="11950"/>
                  </a:lnTo>
                  <a:lnTo>
                    <a:pt x="209537" y="11950"/>
                  </a:lnTo>
                  <a:lnTo>
                    <a:pt x="213283" y="12001"/>
                  </a:lnTo>
                  <a:lnTo>
                    <a:pt x="217093" y="12103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 descr=""/>
            <p:cNvSpPr/>
            <p:nvPr/>
          </p:nvSpPr>
          <p:spPr>
            <a:xfrm>
              <a:off x="3643933" y="6390881"/>
              <a:ext cx="10160" cy="24130"/>
            </a:xfrm>
            <a:custGeom>
              <a:avLst/>
              <a:gdLst/>
              <a:ahLst/>
              <a:cxnLst/>
              <a:rect l="l" t="t" r="r" b="b"/>
              <a:pathLst>
                <a:path w="10160" h="24129">
                  <a:moveTo>
                    <a:pt x="10134" y="0"/>
                  </a:moveTo>
                  <a:lnTo>
                    <a:pt x="7104" y="5734"/>
                  </a:lnTo>
                  <a:lnTo>
                    <a:pt x="4381" y="11620"/>
                  </a:lnTo>
                  <a:lnTo>
                    <a:pt x="2001" y="17659"/>
                  </a:lnTo>
                  <a:lnTo>
                    <a:pt x="0" y="23850"/>
                  </a:lnTo>
                  <a:lnTo>
                    <a:pt x="2049" y="17559"/>
                  </a:lnTo>
                  <a:lnTo>
                    <a:pt x="4420" y="11560"/>
                  </a:lnTo>
                  <a:lnTo>
                    <a:pt x="7128" y="5708"/>
                  </a:lnTo>
                  <a:lnTo>
                    <a:pt x="10134" y="0"/>
                  </a:lnTo>
                  <a:close/>
                </a:path>
              </a:pathLst>
            </a:custGeom>
            <a:solidFill>
              <a:srgbClr val="D667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99" name="object 799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103921" y="1108049"/>
            <a:ext cx="486281" cy="102271"/>
          </a:xfrm>
          <a:prstGeom prst="rect">
            <a:avLst/>
          </a:prstGeom>
        </p:spPr>
      </p:pic>
      <p:pic>
        <p:nvPicPr>
          <p:cNvPr id="800" name="object 800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825581" y="1352105"/>
            <a:ext cx="143973" cy="199744"/>
          </a:xfrm>
          <a:prstGeom prst="rect">
            <a:avLst/>
          </a:prstGeom>
        </p:spPr>
      </p:pic>
      <p:pic>
        <p:nvPicPr>
          <p:cNvPr id="801" name="object 801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7527161" y="1108633"/>
            <a:ext cx="81228" cy="64095"/>
          </a:xfrm>
          <a:prstGeom prst="rect">
            <a:avLst/>
          </a:prstGeom>
        </p:spPr>
      </p:pic>
      <p:pic>
        <p:nvPicPr>
          <p:cNvPr id="802" name="object 802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825766" y="1498193"/>
            <a:ext cx="96136" cy="97369"/>
          </a:xfrm>
          <a:prstGeom prst="rect">
            <a:avLst/>
          </a:prstGeom>
        </p:spPr>
      </p:pic>
      <p:grpSp>
        <p:nvGrpSpPr>
          <p:cNvPr id="803" name="object 803" descr=""/>
          <p:cNvGrpSpPr/>
          <p:nvPr/>
        </p:nvGrpSpPr>
        <p:grpSpPr>
          <a:xfrm>
            <a:off x="6891717" y="1132076"/>
            <a:ext cx="943610" cy="734695"/>
            <a:chOff x="6891717" y="1132076"/>
            <a:chExt cx="943610" cy="734695"/>
          </a:xfrm>
        </p:grpSpPr>
        <p:pic>
          <p:nvPicPr>
            <p:cNvPr id="804" name="object 804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13180" y="1653565"/>
              <a:ext cx="158939" cy="82726"/>
            </a:xfrm>
            <a:prstGeom prst="rect">
              <a:avLst/>
            </a:prstGeom>
          </p:spPr>
        </p:pic>
        <p:sp>
          <p:nvSpPr>
            <p:cNvPr id="805" name="object 805" descr=""/>
            <p:cNvSpPr/>
            <p:nvPr/>
          </p:nvSpPr>
          <p:spPr>
            <a:xfrm>
              <a:off x="6891706" y="1132077"/>
              <a:ext cx="943610" cy="734695"/>
            </a:xfrm>
            <a:custGeom>
              <a:avLst/>
              <a:gdLst/>
              <a:ahLst/>
              <a:cxnLst/>
              <a:rect l="l" t="t" r="r" b="b"/>
              <a:pathLst>
                <a:path w="943609" h="734694">
                  <a:moveTo>
                    <a:pt x="943356" y="461632"/>
                  </a:moveTo>
                  <a:lnTo>
                    <a:pt x="926211" y="404075"/>
                  </a:lnTo>
                  <a:lnTo>
                    <a:pt x="875144" y="370776"/>
                  </a:lnTo>
                  <a:lnTo>
                    <a:pt x="847598" y="363143"/>
                  </a:lnTo>
                  <a:lnTo>
                    <a:pt x="822934" y="355092"/>
                  </a:lnTo>
                  <a:lnTo>
                    <a:pt x="784123" y="327164"/>
                  </a:lnTo>
                  <a:lnTo>
                    <a:pt x="750354" y="271500"/>
                  </a:lnTo>
                  <a:lnTo>
                    <a:pt x="731570" y="214591"/>
                  </a:lnTo>
                  <a:lnTo>
                    <a:pt x="724281" y="174840"/>
                  </a:lnTo>
                  <a:lnTo>
                    <a:pt x="721512" y="135585"/>
                  </a:lnTo>
                  <a:lnTo>
                    <a:pt x="719048" y="96596"/>
                  </a:lnTo>
                  <a:lnTo>
                    <a:pt x="712724" y="57658"/>
                  </a:lnTo>
                  <a:lnTo>
                    <a:pt x="684733" y="16306"/>
                  </a:lnTo>
                  <a:lnTo>
                    <a:pt x="643661" y="1905"/>
                  </a:lnTo>
                  <a:lnTo>
                    <a:pt x="629158" y="444"/>
                  </a:lnTo>
                  <a:lnTo>
                    <a:pt x="614324" y="0"/>
                  </a:lnTo>
                  <a:lnTo>
                    <a:pt x="599211" y="368"/>
                  </a:lnTo>
                  <a:lnTo>
                    <a:pt x="584301" y="1308"/>
                  </a:lnTo>
                  <a:lnTo>
                    <a:pt x="556221" y="3911"/>
                  </a:lnTo>
                  <a:lnTo>
                    <a:pt x="508698" y="6807"/>
                  </a:lnTo>
                  <a:lnTo>
                    <a:pt x="413321" y="9055"/>
                  </a:lnTo>
                  <a:lnTo>
                    <a:pt x="365950" y="13119"/>
                  </a:lnTo>
                  <a:lnTo>
                    <a:pt x="319138" y="22263"/>
                  </a:lnTo>
                  <a:lnTo>
                    <a:pt x="277177" y="37858"/>
                  </a:lnTo>
                  <a:lnTo>
                    <a:pt x="236677" y="60807"/>
                  </a:lnTo>
                  <a:lnTo>
                    <a:pt x="197942" y="89636"/>
                  </a:lnTo>
                  <a:lnTo>
                    <a:pt x="161315" y="122910"/>
                  </a:lnTo>
                  <a:lnTo>
                    <a:pt x="127088" y="159143"/>
                  </a:lnTo>
                  <a:lnTo>
                    <a:pt x="95592" y="196888"/>
                  </a:lnTo>
                  <a:lnTo>
                    <a:pt x="67144" y="234683"/>
                  </a:lnTo>
                  <a:lnTo>
                    <a:pt x="42062" y="271068"/>
                  </a:lnTo>
                  <a:lnTo>
                    <a:pt x="8140" y="334987"/>
                  </a:lnTo>
                  <a:lnTo>
                    <a:pt x="0" y="369176"/>
                  </a:lnTo>
                  <a:lnTo>
                    <a:pt x="1955" y="403910"/>
                  </a:lnTo>
                  <a:lnTo>
                    <a:pt x="19621" y="443611"/>
                  </a:lnTo>
                  <a:lnTo>
                    <a:pt x="46228" y="478904"/>
                  </a:lnTo>
                  <a:lnTo>
                    <a:pt x="85013" y="521804"/>
                  </a:lnTo>
                  <a:lnTo>
                    <a:pt x="104609" y="543064"/>
                  </a:lnTo>
                  <a:lnTo>
                    <a:pt x="139954" y="588911"/>
                  </a:lnTo>
                  <a:lnTo>
                    <a:pt x="170167" y="638924"/>
                  </a:lnTo>
                  <a:lnTo>
                    <a:pt x="190220" y="673760"/>
                  </a:lnTo>
                  <a:lnTo>
                    <a:pt x="230771" y="717880"/>
                  </a:lnTo>
                  <a:lnTo>
                    <a:pt x="285661" y="734263"/>
                  </a:lnTo>
                  <a:lnTo>
                    <a:pt x="313321" y="733196"/>
                  </a:lnTo>
                  <a:lnTo>
                    <a:pt x="351624" y="716826"/>
                  </a:lnTo>
                  <a:lnTo>
                    <a:pt x="375386" y="682002"/>
                  </a:lnTo>
                  <a:lnTo>
                    <a:pt x="379018" y="642315"/>
                  </a:lnTo>
                  <a:lnTo>
                    <a:pt x="383501" y="623417"/>
                  </a:lnTo>
                  <a:lnTo>
                    <a:pt x="396316" y="605485"/>
                  </a:lnTo>
                  <a:lnTo>
                    <a:pt x="402767" y="600329"/>
                  </a:lnTo>
                  <a:lnTo>
                    <a:pt x="416623" y="591210"/>
                  </a:lnTo>
                  <a:lnTo>
                    <a:pt x="423113" y="586105"/>
                  </a:lnTo>
                  <a:lnTo>
                    <a:pt x="433933" y="571842"/>
                  </a:lnTo>
                  <a:lnTo>
                    <a:pt x="439801" y="554761"/>
                  </a:lnTo>
                  <a:lnTo>
                    <a:pt x="441629" y="536232"/>
                  </a:lnTo>
                  <a:lnTo>
                    <a:pt x="440283" y="517613"/>
                  </a:lnTo>
                  <a:lnTo>
                    <a:pt x="436981" y="499478"/>
                  </a:lnTo>
                  <a:lnTo>
                    <a:pt x="433222" y="481393"/>
                  </a:lnTo>
                  <a:lnTo>
                    <a:pt x="430352" y="463270"/>
                  </a:lnTo>
                  <a:lnTo>
                    <a:pt x="434365" y="419442"/>
                  </a:lnTo>
                  <a:lnTo>
                    <a:pt x="460578" y="374218"/>
                  </a:lnTo>
                  <a:lnTo>
                    <a:pt x="521436" y="332168"/>
                  </a:lnTo>
                  <a:lnTo>
                    <a:pt x="564362" y="327164"/>
                  </a:lnTo>
                  <a:lnTo>
                    <a:pt x="607695" y="336727"/>
                  </a:lnTo>
                  <a:lnTo>
                    <a:pt x="650836" y="356819"/>
                  </a:lnTo>
                  <a:lnTo>
                    <a:pt x="693216" y="392366"/>
                  </a:lnTo>
                  <a:lnTo>
                    <a:pt x="724662" y="438188"/>
                  </a:lnTo>
                  <a:lnTo>
                    <a:pt x="745794" y="486867"/>
                  </a:lnTo>
                  <a:lnTo>
                    <a:pt x="757631" y="537324"/>
                  </a:lnTo>
                  <a:lnTo>
                    <a:pt x="760133" y="544410"/>
                  </a:lnTo>
                  <a:lnTo>
                    <a:pt x="764476" y="550570"/>
                  </a:lnTo>
                  <a:lnTo>
                    <a:pt x="770216" y="555612"/>
                  </a:lnTo>
                  <a:lnTo>
                    <a:pt x="776871" y="559333"/>
                  </a:lnTo>
                  <a:lnTo>
                    <a:pt x="823379" y="565327"/>
                  </a:lnTo>
                  <a:lnTo>
                    <a:pt x="871575" y="550532"/>
                  </a:lnTo>
                  <a:lnTo>
                    <a:pt x="912749" y="520890"/>
                  </a:lnTo>
                  <a:lnTo>
                    <a:pt x="938174" y="482396"/>
                  </a:lnTo>
                  <a:lnTo>
                    <a:pt x="943356" y="461632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6" name="object 80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903631" y="1561603"/>
              <a:ext cx="36168" cy="51599"/>
            </a:xfrm>
            <a:prstGeom prst="rect">
              <a:avLst/>
            </a:prstGeom>
          </p:spPr>
        </p:pic>
        <p:pic>
          <p:nvPicPr>
            <p:cNvPr id="807" name="object 807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394168" y="1217904"/>
              <a:ext cx="100189" cy="235508"/>
            </a:xfrm>
            <a:prstGeom prst="rect">
              <a:avLst/>
            </a:prstGeom>
          </p:spPr>
        </p:pic>
        <p:sp>
          <p:nvSpPr>
            <p:cNvPr id="808" name="object 808" descr=""/>
            <p:cNvSpPr/>
            <p:nvPr/>
          </p:nvSpPr>
          <p:spPr>
            <a:xfrm>
              <a:off x="7273072" y="1450008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5">
                  <a:moveTo>
                    <a:pt x="62153" y="0"/>
                  </a:moveTo>
                  <a:lnTo>
                    <a:pt x="22475" y="23247"/>
                  </a:lnTo>
                  <a:lnTo>
                    <a:pt x="4329" y="38709"/>
                  </a:lnTo>
                  <a:lnTo>
                    <a:pt x="0" y="41579"/>
                  </a:lnTo>
                  <a:lnTo>
                    <a:pt x="3618" y="41579"/>
                  </a:lnTo>
                  <a:lnTo>
                    <a:pt x="3618" y="49961"/>
                  </a:lnTo>
                  <a:lnTo>
                    <a:pt x="12423" y="48303"/>
                  </a:lnTo>
                  <a:lnTo>
                    <a:pt x="48934" y="17364"/>
                  </a:lnTo>
                  <a:lnTo>
                    <a:pt x="62153" y="0"/>
                  </a:lnTo>
                  <a:close/>
                </a:path>
              </a:pathLst>
            </a:custGeom>
            <a:solidFill>
              <a:srgbClr val="D588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 descr=""/>
            <p:cNvSpPr/>
            <p:nvPr/>
          </p:nvSpPr>
          <p:spPr>
            <a:xfrm>
              <a:off x="7261961" y="1205090"/>
              <a:ext cx="239395" cy="287020"/>
            </a:xfrm>
            <a:custGeom>
              <a:avLst/>
              <a:gdLst/>
              <a:ahLst/>
              <a:cxnLst/>
              <a:rect l="l" t="t" r="r" b="b"/>
              <a:pathLst>
                <a:path w="239395" h="287019">
                  <a:moveTo>
                    <a:pt x="239254" y="0"/>
                  </a:moveTo>
                  <a:lnTo>
                    <a:pt x="216486" y="34856"/>
                  </a:lnTo>
                  <a:lnTo>
                    <a:pt x="185318" y="96730"/>
                  </a:lnTo>
                  <a:lnTo>
                    <a:pt x="165505" y="144030"/>
                  </a:lnTo>
                  <a:lnTo>
                    <a:pt x="155916" y="157530"/>
                  </a:lnTo>
                  <a:lnTo>
                    <a:pt x="149592" y="163042"/>
                  </a:lnTo>
                  <a:lnTo>
                    <a:pt x="137519" y="176046"/>
                  </a:lnTo>
                  <a:lnTo>
                    <a:pt x="125279" y="190425"/>
                  </a:lnTo>
                  <a:lnTo>
                    <a:pt x="118883" y="197357"/>
                  </a:lnTo>
                  <a:lnTo>
                    <a:pt x="103323" y="211076"/>
                  </a:lnTo>
                  <a:lnTo>
                    <a:pt x="86335" y="222972"/>
                  </a:lnTo>
                  <a:lnTo>
                    <a:pt x="42171" y="249894"/>
                  </a:lnTo>
                  <a:lnTo>
                    <a:pt x="33723" y="255549"/>
                  </a:lnTo>
                  <a:lnTo>
                    <a:pt x="3415" y="282295"/>
                  </a:lnTo>
                  <a:lnTo>
                    <a:pt x="1840" y="284467"/>
                  </a:lnTo>
                  <a:lnTo>
                    <a:pt x="0" y="286513"/>
                  </a:lnTo>
                  <a:lnTo>
                    <a:pt x="1662" y="286513"/>
                  </a:lnTo>
                  <a:lnTo>
                    <a:pt x="45491" y="251228"/>
                  </a:lnTo>
                  <a:lnTo>
                    <a:pt x="51525" y="246827"/>
                  </a:lnTo>
                  <a:lnTo>
                    <a:pt x="57758" y="242722"/>
                  </a:lnTo>
                  <a:lnTo>
                    <a:pt x="73452" y="234217"/>
                  </a:lnTo>
                  <a:lnTo>
                    <a:pt x="89480" y="226202"/>
                  </a:lnTo>
                  <a:lnTo>
                    <a:pt x="104521" y="217069"/>
                  </a:lnTo>
                  <a:lnTo>
                    <a:pt x="117257" y="205206"/>
                  </a:lnTo>
                  <a:lnTo>
                    <a:pt x="120572" y="201129"/>
                  </a:lnTo>
                  <a:lnTo>
                    <a:pt x="123277" y="196583"/>
                  </a:lnTo>
                  <a:lnTo>
                    <a:pt x="135444" y="181889"/>
                  </a:lnTo>
                  <a:lnTo>
                    <a:pt x="163130" y="154749"/>
                  </a:lnTo>
                  <a:lnTo>
                    <a:pt x="178611" y="121005"/>
                  </a:lnTo>
                  <a:lnTo>
                    <a:pt x="188075" y="98102"/>
                  </a:lnTo>
                  <a:lnTo>
                    <a:pt x="196071" y="80769"/>
                  </a:lnTo>
                  <a:lnTo>
                    <a:pt x="205880" y="61462"/>
                  </a:lnTo>
                  <a:lnTo>
                    <a:pt x="211074" y="51954"/>
                  </a:lnTo>
                  <a:lnTo>
                    <a:pt x="213634" y="45561"/>
                  </a:lnTo>
                  <a:lnTo>
                    <a:pt x="216664" y="38968"/>
                  </a:lnTo>
                  <a:lnTo>
                    <a:pt x="220270" y="32137"/>
                  </a:lnTo>
                  <a:lnTo>
                    <a:pt x="232586" y="12470"/>
                  </a:lnTo>
                  <a:lnTo>
                    <a:pt x="239254" y="0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0" name="object 810" descr=""/>
          <p:cNvGrpSpPr/>
          <p:nvPr/>
        </p:nvGrpSpPr>
        <p:grpSpPr>
          <a:xfrm>
            <a:off x="1782890" y="475916"/>
            <a:ext cx="427990" cy="461645"/>
            <a:chOff x="1782890" y="475916"/>
            <a:chExt cx="427990" cy="461645"/>
          </a:xfrm>
        </p:grpSpPr>
        <p:sp>
          <p:nvSpPr>
            <p:cNvPr id="811" name="object 811" descr=""/>
            <p:cNvSpPr/>
            <p:nvPr/>
          </p:nvSpPr>
          <p:spPr>
            <a:xfrm>
              <a:off x="1782890" y="475916"/>
              <a:ext cx="427990" cy="461645"/>
            </a:xfrm>
            <a:custGeom>
              <a:avLst/>
              <a:gdLst/>
              <a:ahLst/>
              <a:cxnLst/>
              <a:rect l="l" t="t" r="r" b="b"/>
              <a:pathLst>
                <a:path w="427989" h="461644">
                  <a:moveTo>
                    <a:pt x="60977" y="0"/>
                  </a:moveTo>
                  <a:lnTo>
                    <a:pt x="19999" y="8092"/>
                  </a:lnTo>
                  <a:lnTo>
                    <a:pt x="0" y="50915"/>
                  </a:lnTo>
                  <a:lnTo>
                    <a:pt x="3516" y="67376"/>
                  </a:lnTo>
                  <a:lnTo>
                    <a:pt x="19588" y="107740"/>
                  </a:lnTo>
                  <a:lnTo>
                    <a:pt x="39446" y="144915"/>
                  </a:lnTo>
                  <a:lnTo>
                    <a:pt x="62611" y="180130"/>
                  </a:lnTo>
                  <a:lnTo>
                    <a:pt x="88606" y="214607"/>
                  </a:lnTo>
                  <a:lnTo>
                    <a:pt x="132656" y="263563"/>
                  </a:lnTo>
                  <a:lnTo>
                    <a:pt x="182116" y="307127"/>
                  </a:lnTo>
                  <a:lnTo>
                    <a:pt x="224537" y="338688"/>
                  </a:lnTo>
                  <a:lnTo>
                    <a:pt x="267369" y="369730"/>
                  </a:lnTo>
                  <a:lnTo>
                    <a:pt x="310493" y="400382"/>
                  </a:lnTo>
                  <a:lnTo>
                    <a:pt x="397153" y="461064"/>
                  </a:lnTo>
                  <a:lnTo>
                    <a:pt x="402385" y="456924"/>
                  </a:lnTo>
                  <a:lnTo>
                    <a:pt x="408719" y="450712"/>
                  </a:lnTo>
                  <a:lnTo>
                    <a:pt x="414385" y="443970"/>
                  </a:lnTo>
                  <a:lnTo>
                    <a:pt x="419639" y="436817"/>
                  </a:lnTo>
                  <a:lnTo>
                    <a:pt x="427569" y="425187"/>
                  </a:lnTo>
                  <a:lnTo>
                    <a:pt x="384872" y="341405"/>
                  </a:lnTo>
                  <a:lnTo>
                    <a:pt x="340056" y="252048"/>
                  </a:lnTo>
                  <a:lnTo>
                    <a:pt x="316740" y="208196"/>
                  </a:lnTo>
                  <a:lnTo>
                    <a:pt x="291209" y="164835"/>
                  </a:lnTo>
                  <a:lnTo>
                    <a:pt x="257728" y="117386"/>
                  </a:lnTo>
                  <a:lnTo>
                    <a:pt x="218895" y="74145"/>
                  </a:lnTo>
                  <a:lnTo>
                    <a:pt x="164707" y="34545"/>
                  </a:lnTo>
                  <a:lnTo>
                    <a:pt x="102765" y="8536"/>
                  </a:lnTo>
                  <a:lnTo>
                    <a:pt x="82262" y="3088"/>
                  </a:lnTo>
                  <a:lnTo>
                    <a:pt x="6097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 descr=""/>
            <p:cNvSpPr/>
            <p:nvPr/>
          </p:nvSpPr>
          <p:spPr>
            <a:xfrm>
              <a:off x="1789582" y="481164"/>
              <a:ext cx="418465" cy="452120"/>
            </a:xfrm>
            <a:custGeom>
              <a:avLst/>
              <a:gdLst/>
              <a:ahLst/>
              <a:cxnLst/>
              <a:rect l="l" t="t" r="r" b="b"/>
              <a:pathLst>
                <a:path w="418464" h="452119">
                  <a:moveTo>
                    <a:pt x="418084" y="424103"/>
                  </a:moveTo>
                  <a:lnTo>
                    <a:pt x="391388" y="373583"/>
                  </a:lnTo>
                  <a:lnTo>
                    <a:pt x="347281" y="286842"/>
                  </a:lnTo>
                  <a:lnTo>
                    <a:pt x="347281" y="373583"/>
                  </a:lnTo>
                  <a:lnTo>
                    <a:pt x="277863" y="296887"/>
                  </a:lnTo>
                  <a:lnTo>
                    <a:pt x="240817" y="255663"/>
                  </a:lnTo>
                  <a:lnTo>
                    <a:pt x="180136" y="186397"/>
                  </a:lnTo>
                  <a:lnTo>
                    <a:pt x="147408" y="149860"/>
                  </a:lnTo>
                  <a:lnTo>
                    <a:pt x="114998" y="113004"/>
                  </a:lnTo>
                  <a:lnTo>
                    <a:pt x="83731" y="75095"/>
                  </a:lnTo>
                  <a:lnTo>
                    <a:pt x="83820" y="74866"/>
                  </a:lnTo>
                  <a:lnTo>
                    <a:pt x="117386" y="110972"/>
                  </a:lnTo>
                  <a:lnTo>
                    <a:pt x="186156" y="181762"/>
                  </a:lnTo>
                  <a:lnTo>
                    <a:pt x="219456" y="218109"/>
                  </a:lnTo>
                  <a:lnTo>
                    <a:pt x="254495" y="259600"/>
                  </a:lnTo>
                  <a:lnTo>
                    <a:pt x="289013" y="301536"/>
                  </a:lnTo>
                  <a:lnTo>
                    <a:pt x="332092" y="355231"/>
                  </a:lnTo>
                  <a:lnTo>
                    <a:pt x="347281" y="373583"/>
                  </a:lnTo>
                  <a:lnTo>
                    <a:pt x="347281" y="286842"/>
                  </a:lnTo>
                  <a:lnTo>
                    <a:pt x="343789" y="279971"/>
                  </a:lnTo>
                  <a:lnTo>
                    <a:pt x="325170" y="245427"/>
                  </a:lnTo>
                  <a:lnTo>
                    <a:pt x="298056" y="196977"/>
                  </a:lnTo>
                  <a:lnTo>
                    <a:pt x="273177" y="154635"/>
                  </a:lnTo>
                  <a:lnTo>
                    <a:pt x="245554" y="114261"/>
                  </a:lnTo>
                  <a:lnTo>
                    <a:pt x="214147" y="78549"/>
                  </a:lnTo>
                  <a:lnTo>
                    <a:pt x="209969" y="74866"/>
                  </a:lnTo>
                  <a:lnTo>
                    <a:pt x="191477" y="58521"/>
                  </a:lnTo>
                  <a:lnTo>
                    <a:pt x="141503" y="26162"/>
                  </a:lnTo>
                  <a:lnTo>
                    <a:pt x="102958" y="10718"/>
                  </a:lnTo>
                  <a:lnTo>
                    <a:pt x="58559" y="622"/>
                  </a:lnTo>
                  <a:lnTo>
                    <a:pt x="48463" y="0"/>
                  </a:lnTo>
                  <a:lnTo>
                    <a:pt x="38811" y="342"/>
                  </a:lnTo>
                  <a:lnTo>
                    <a:pt x="29794" y="1828"/>
                  </a:lnTo>
                  <a:lnTo>
                    <a:pt x="3873" y="19875"/>
                  </a:lnTo>
                  <a:lnTo>
                    <a:pt x="0" y="50736"/>
                  </a:lnTo>
                  <a:lnTo>
                    <a:pt x="11341" y="88442"/>
                  </a:lnTo>
                  <a:lnTo>
                    <a:pt x="31038" y="127012"/>
                  </a:lnTo>
                  <a:lnTo>
                    <a:pt x="52247" y="160464"/>
                  </a:lnTo>
                  <a:lnTo>
                    <a:pt x="90817" y="211632"/>
                  </a:lnTo>
                  <a:lnTo>
                    <a:pt x="142036" y="264769"/>
                  </a:lnTo>
                  <a:lnTo>
                    <a:pt x="214464" y="322529"/>
                  </a:lnTo>
                  <a:lnTo>
                    <a:pt x="259232" y="356247"/>
                  </a:lnTo>
                  <a:lnTo>
                    <a:pt x="304469" y="389267"/>
                  </a:lnTo>
                  <a:lnTo>
                    <a:pt x="349999" y="421195"/>
                  </a:lnTo>
                  <a:lnTo>
                    <a:pt x="395668" y="451662"/>
                  </a:lnTo>
                  <a:lnTo>
                    <a:pt x="402005" y="445465"/>
                  </a:lnTo>
                  <a:lnTo>
                    <a:pt x="407682" y="438721"/>
                  </a:lnTo>
                  <a:lnTo>
                    <a:pt x="412953" y="431558"/>
                  </a:lnTo>
                  <a:lnTo>
                    <a:pt x="418084" y="424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3" name="object 813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58467" y="483209"/>
              <a:ext cx="76922" cy="76046"/>
            </a:xfrm>
            <a:prstGeom prst="rect">
              <a:avLst/>
            </a:prstGeom>
          </p:spPr>
        </p:pic>
        <p:sp>
          <p:nvSpPr>
            <p:cNvPr id="814" name="object 814" descr=""/>
            <p:cNvSpPr/>
            <p:nvPr/>
          </p:nvSpPr>
          <p:spPr>
            <a:xfrm>
              <a:off x="1955901" y="574801"/>
              <a:ext cx="52069" cy="42545"/>
            </a:xfrm>
            <a:custGeom>
              <a:avLst/>
              <a:gdLst/>
              <a:ahLst/>
              <a:cxnLst/>
              <a:rect l="l" t="t" r="r" b="b"/>
              <a:pathLst>
                <a:path w="52069" h="42545">
                  <a:moveTo>
                    <a:pt x="1765" y="0"/>
                  </a:moveTo>
                  <a:lnTo>
                    <a:pt x="0" y="139"/>
                  </a:lnTo>
                  <a:lnTo>
                    <a:pt x="584" y="2413"/>
                  </a:lnTo>
                  <a:lnTo>
                    <a:pt x="1638" y="2387"/>
                  </a:lnTo>
                  <a:lnTo>
                    <a:pt x="1765" y="0"/>
                  </a:lnTo>
                  <a:close/>
                </a:path>
                <a:path w="52069" h="42545">
                  <a:moveTo>
                    <a:pt x="12915" y="7175"/>
                  </a:moveTo>
                  <a:lnTo>
                    <a:pt x="12446" y="5969"/>
                  </a:lnTo>
                  <a:lnTo>
                    <a:pt x="11341" y="7366"/>
                  </a:lnTo>
                  <a:lnTo>
                    <a:pt x="11315" y="8648"/>
                  </a:lnTo>
                  <a:lnTo>
                    <a:pt x="12319" y="8610"/>
                  </a:lnTo>
                  <a:lnTo>
                    <a:pt x="12915" y="7175"/>
                  </a:lnTo>
                  <a:close/>
                </a:path>
                <a:path w="52069" h="42545">
                  <a:moveTo>
                    <a:pt x="51574" y="42151"/>
                  </a:moveTo>
                  <a:lnTo>
                    <a:pt x="49377" y="41249"/>
                  </a:lnTo>
                  <a:lnTo>
                    <a:pt x="49631" y="41389"/>
                  </a:lnTo>
                  <a:lnTo>
                    <a:pt x="51574" y="42151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5" name="object 815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033854" y="637590"/>
              <a:ext cx="90779" cy="140220"/>
            </a:xfrm>
            <a:prstGeom prst="rect">
              <a:avLst/>
            </a:prstGeom>
          </p:spPr>
        </p:pic>
        <p:sp>
          <p:nvSpPr>
            <p:cNvPr id="816" name="object 816" descr=""/>
            <p:cNvSpPr/>
            <p:nvPr/>
          </p:nvSpPr>
          <p:spPr>
            <a:xfrm>
              <a:off x="1892541" y="491896"/>
              <a:ext cx="259079" cy="332105"/>
            </a:xfrm>
            <a:custGeom>
              <a:avLst/>
              <a:gdLst/>
              <a:ahLst/>
              <a:cxnLst/>
              <a:rect l="l" t="t" r="r" b="b"/>
              <a:pathLst>
                <a:path w="259080" h="332105">
                  <a:moveTo>
                    <a:pt x="234010" y="260413"/>
                  </a:moveTo>
                  <a:lnTo>
                    <a:pt x="233895" y="258089"/>
                  </a:lnTo>
                  <a:lnTo>
                    <a:pt x="233629" y="258356"/>
                  </a:lnTo>
                  <a:lnTo>
                    <a:pt x="233260" y="260413"/>
                  </a:lnTo>
                  <a:lnTo>
                    <a:pt x="233210" y="260235"/>
                  </a:lnTo>
                  <a:lnTo>
                    <a:pt x="232410" y="261137"/>
                  </a:lnTo>
                  <a:lnTo>
                    <a:pt x="232321" y="261518"/>
                  </a:lnTo>
                  <a:lnTo>
                    <a:pt x="230619" y="258089"/>
                  </a:lnTo>
                  <a:lnTo>
                    <a:pt x="231127" y="256133"/>
                  </a:lnTo>
                  <a:lnTo>
                    <a:pt x="231305" y="256120"/>
                  </a:lnTo>
                  <a:lnTo>
                    <a:pt x="231660" y="254088"/>
                  </a:lnTo>
                  <a:lnTo>
                    <a:pt x="233426" y="256997"/>
                  </a:lnTo>
                  <a:lnTo>
                    <a:pt x="233400" y="255219"/>
                  </a:lnTo>
                  <a:lnTo>
                    <a:pt x="194360" y="184975"/>
                  </a:lnTo>
                  <a:lnTo>
                    <a:pt x="170218" y="143903"/>
                  </a:lnTo>
                  <a:lnTo>
                    <a:pt x="142087" y="102946"/>
                  </a:lnTo>
                  <a:lnTo>
                    <a:pt x="111188" y="67818"/>
                  </a:lnTo>
                  <a:lnTo>
                    <a:pt x="77952" y="40106"/>
                  </a:lnTo>
                  <a:lnTo>
                    <a:pt x="38544" y="15443"/>
                  </a:lnTo>
                  <a:lnTo>
                    <a:pt x="7696" y="2540"/>
                  </a:lnTo>
                  <a:lnTo>
                    <a:pt x="8686" y="5156"/>
                  </a:lnTo>
                  <a:lnTo>
                    <a:pt x="2324" y="749"/>
                  </a:lnTo>
                  <a:lnTo>
                    <a:pt x="0" y="0"/>
                  </a:lnTo>
                  <a:lnTo>
                    <a:pt x="6261" y="4216"/>
                  </a:lnTo>
                  <a:lnTo>
                    <a:pt x="9258" y="6553"/>
                  </a:lnTo>
                  <a:lnTo>
                    <a:pt x="11861" y="12458"/>
                  </a:lnTo>
                  <a:lnTo>
                    <a:pt x="17653" y="22098"/>
                  </a:lnTo>
                  <a:lnTo>
                    <a:pt x="19050" y="24117"/>
                  </a:lnTo>
                  <a:lnTo>
                    <a:pt x="16852" y="24104"/>
                  </a:lnTo>
                  <a:lnTo>
                    <a:pt x="17449" y="25349"/>
                  </a:lnTo>
                  <a:lnTo>
                    <a:pt x="20218" y="27673"/>
                  </a:lnTo>
                  <a:lnTo>
                    <a:pt x="23329" y="29921"/>
                  </a:lnTo>
                  <a:lnTo>
                    <a:pt x="28232" y="36639"/>
                  </a:lnTo>
                  <a:lnTo>
                    <a:pt x="31076" y="40081"/>
                  </a:lnTo>
                  <a:lnTo>
                    <a:pt x="30759" y="40170"/>
                  </a:lnTo>
                  <a:lnTo>
                    <a:pt x="31115" y="40106"/>
                  </a:lnTo>
                  <a:lnTo>
                    <a:pt x="36322" y="47015"/>
                  </a:lnTo>
                  <a:lnTo>
                    <a:pt x="44869" y="56019"/>
                  </a:lnTo>
                  <a:lnTo>
                    <a:pt x="41554" y="53759"/>
                  </a:lnTo>
                  <a:lnTo>
                    <a:pt x="38925" y="52705"/>
                  </a:lnTo>
                  <a:lnTo>
                    <a:pt x="47231" y="62420"/>
                  </a:lnTo>
                  <a:lnTo>
                    <a:pt x="45212" y="63411"/>
                  </a:lnTo>
                  <a:lnTo>
                    <a:pt x="45212" y="63982"/>
                  </a:lnTo>
                  <a:lnTo>
                    <a:pt x="48856" y="64617"/>
                  </a:lnTo>
                  <a:lnTo>
                    <a:pt x="49682" y="64223"/>
                  </a:lnTo>
                  <a:lnTo>
                    <a:pt x="54711" y="67551"/>
                  </a:lnTo>
                  <a:lnTo>
                    <a:pt x="56362" y="68338"/>
                  </a:lnTo>
                  <a:lnTo>
                    <a:pt x="66916" y="79057"/>
                  </a:lnTo>
                  <a:lnTo>
                    <a:pt x="87414" y="98590"/>
                  </a:lnTo>
                  <a:lnTo>
                    <a:pt x="86563" y="98806"/>
                  </a:lnTo>
                  <a:lnTo>
                    <a:pt x="91859" y="103492"/>
                  </a:lnTo>
                  <a:lnTo>
                    <a:pt x="92214" y="102946"/>
                  </a:lnTo>
                  <a:lnTo>
                    <a:pt x="108991" y="117919"/>
                  </a:lnTo>
                  <a:lnTo>
                    <a:pt x="113004" y="121754"/>
                  </a:lnTo>
                  <a:lnTo>
                    <a:pt x="129768" y="135750"/>
                  </a:lnTo>
                  <a:lnTo>
                    <a:pt x="137502" y="141693"/>
                  </a:lnTo>
                  <a:lnTo>
                    <a:pt x="140385" y="143522"/>
                  </a:lnTo>
                  <a:lnTo>
                    <a:pt x="140563" y="141566"/>
                  </a:lnTo>
                  <a:lnTo>
                    <a:pt x="137020" y="136880"/>
                  </a:lnTo>
                  <a:lnTo>
                    <a:pt x="132753" y="133235"/>
                  </a:lnTo>
                  <a:lnTo>
                    <a:pt x="134200" y="133921"/>
                  </a:lnTo>
                  <a:lnTo>
                    <a:pt x="132549" y="133108"/>
                  </a:lnTo>
                  <a:lnTo>
                    <a:pt x="123418" y="125133"/>
                  </a:lnTo>
                  <a:lnTo>
                    <a:pt x="130670" y="129654"/>
                  </a:lnTo>
                  <a:lnTo>
                    <a:pt x="139725" y="136994"/>
                  </a:lnTo>
                  <a:lnTo>
                    <a:pt x="148386" y="144818"/>
                  </a:lnTo>
                  <a:lnTo>
                    <a:pt x="152844" y="148577"/>
                  </a:lnTo>
                  <a:lnTo>
                    <a:pt x="165544" y="160807"/>
                  </a:lnTo>
                  <a:lnTo>
                    <a:pt x="166776" y="163334"/>
                  </a:lnTo>
                  <a:lnTo>
                    <a:pt x="166268" y="164122"/>
                  </a:lnTo>
                  <a:lnTo>
                    <a:pt x="166890" y="165671"/>
                  </a:lnTo>
                  <a:lnTo>
                    <a:pt x="169557" y="169760"/>
                  </a:lnTo>
                  <a:lnTo>
                    <a:pt x="171767" y="170776"/>
                  </a:lnTo>
                  <a:lnTo>
                    <a:pt x="172478" y="169837"/>
                  </a:lnTo>
                  <a:lnTo>
                    <a:pt x="172720" y="169151"/>
                  </a:lnTo>
                  <a:lnTo>
                    <a:pt x="173037" y="169379"/>
                  </a:lnTo>
                  <a:lnTo>
                    <a:pt x="174104" y="169481"/>
                  </a:lnTo>
                  <a:lnTo>
                    <a:pt x="179400" y="174891"/>
                  </a:lnTo>
                  <a:lnTo>
                    <a:pt x="184010" y="180022"/>
                  </a:lnTo>
                  <a:lnTo>
                    <a:pt x="183438" y="180365"/>
                  </a:lnTo>
                  <a:lnTo>
                    <a:pt x="183324" y="181330"/>
                  </a:lnTo>
                  <a:lnTo>
                    <a:pt x="184048" y="183121"/>
                  </a:lnTo>
                  <a:lnTo>
                    <a:pt x="185127" y="184975"/>
                  </a:lnTo>
                  <a:lnTo>
                    <a:pt x="184785" y="184861"/>
                  </a:lnTo>
                  <a:lnTo>
                    <a:pt x="184454" y="185635"/>
                  </a:lnTo>
                  <a:lnTo>
                    <a:pt x="177965" y="180898"/>
                  </a:lnTo>
                  <a:lnTo>
                    <a:pt x="183515" y="186855"/>
                  </a:lnTo>
                  <a:lnTo>
                    <a:pt x="182803" y="187071"/>
                  </a:lnTo>
                  <a:lnTo>
                    <a:pt x="182613" y="187921"/>
                  </a:lnTo>
                  <a:lnTo>
                    <a:pt x="184353" y="191668"/>
                  </a:lnTo>
                  <a:lnTo>
                    <a:pt x="185661" y="193103"/>
                  </a:lnTo>
                  <a:lnTo>
                    <a:pt x="187464" y="192735"/>
                  </a:lnTo>
                  <a:lnTo>
                    <a:pt x="187680" y="192252"/>
                  </a:lnTo>
                  <a:lnTo>
                    <a:pt x="187629" y="191096"/>
                  </a:lnTo>
                  <a:lnTo>
                    <a:pt x="195414" y="199174"/>
                  </a:lnTo>
                  <a:lnTo>
                    <a:pt x="194424" y="200685"/>
                  </a:lnTo>
                  <a:lnTo>
                    <a:pt x="197548" y="202933"/>
                  </a:lnTo>
                  <a:lnTo>
                    <a:pt x="198348" y="201879"/>
                  </a:lnTo>
                  <a:lnTo>
                    <a:pt x="200431" y="203555"/>
                  </a:lnTo>
                  <a:lnTo>
                    <a:pt x="200736" y="204914"/>
                  </a:lnTo>
                  <a:lnTo>
                    <a:pt x="201117" y="205460"/>
                  </a:lnTo>
                  <a:lnTo>
                    <a:pt x="200710" y="207556"/>
                  </a:lnTo>
                  <a:lnTo>
                    <a:pt x="200609" y="210337"/>
                  </a:lnTo>
                  <a:lnTo>
                    <a:pt x="200761" y="211150"/>
                  </a:lnTo>
                  <a:lnTo>
                    <a:pt x="199631" y="210121"/>
                  </a:lnTo>
                  <a:lnTo>
                    <a:pt x="193141" y="199732"/>
                  </a:lnTo>
                  <a:lnTo>
                    <a:pt x="192227" y="200228"/>
                  </a:lnTo>
                  <a:lnTo>
                    <a:pt x="192227" y="198691"/>
                  </a:lnTo>
                  <a:lnTo>
                    <a:pt x="192163" y="200190"/>
                  </a:lnTo>
                  <a:lnTo>
                    <a:pt x="192024" y="200202"/>
                  </a:lnTo>
                  <a:lnTo>
                    <a:pt x="192074" y="203174"/>
                  </a:lnTo>
                  <a:lnTo>
                    <a:pt x="193484" y="206184"/>
                  </a:lnTo>
                  <a:lnTo>
                    <a:pt x="195453" y="209575"/>
                  </a:lnTo>
                  <a:lnTo>
                    <a:pt x="198335" y="212394"/>
                  </a:lnTo>
                  <a:lnTo>
                    <a:pt x="199517" y="211874"/>
                  </a:lnTo>
                  <a:lnTo>
                    <a:pt x="199605" y="211620"/>
                  </a:lnTo>
                  <a:lnTo>
                    <a:pt x="200888" y="215785"/>
                  </a:lnTo>
                  <a:lnTo>
                    <a:pt x="209550" y="229666"/>
                  </a:lnTo>
                  <a:lnTo>
                    <a:pt x="212166" y="234391"/>
                  </a:lnTo>
                  <a:lnTo>
                    <a:pt x="215874" y="244373"/>
                  </a:lnTo>
                  <a:lnTo>
                    <a:pt x="217373" y="247789"/>
                  </a:lnTo>
                  <a:lnTo>
                    <a:pt x="222542" y="252730"/>
                  </a:lnTo>
                  <a:lnTo>
                    <a:pt x="222173" y="249821"/>
                  </a:lnTo>
                  <a:lnTo>
                    <a:pt x="227495" y="258432"/>
                  </a:lnTo>
                  <a:lnTo>
                    <a:pt x="233019" y="265468"/>
                  </a:lnTo>
                  <a:lnTo>
                    <a:pt x="233730" y="265417"/>
                  </a:lnTo>
                  <a:lnTo>
                    <a:pt x="233045" y="263296"/>
                  </a:lnTo>
                  <a:lnTo>
                    <a:pt x="233286" y="262890"/>
                  </a:lnTo>
                  <a:lnTo>
                    <a:pt x="233324" y="263321"/>
                  </a:lnTo>
                  <a:lnTo>
                    <a:pt x="233832" y="262750"/>
                  </a:lnTo>
                  <a:lnTo>
                    <a:pt x="234010" y="260413"/>
                  </a:lnTo>
                  <a:close/>
                </a:path>
                <a:path w="259080" h="332105">
                  <a:moveTo>
                    <a:pt x="241998" y="283641"/>
                  </a:moveTo>
                  <a:lnTo>
                    <a:pt x="241896" y="282854"/>
                  </a:lnTo>
                  <a:lnTo>
                    <a:pt x="241769" y="282638"/>
                  </a:lnTo>
                  <a:lnTo>
                    <a:pt x="241630" y="282663"/>
                  </a:lnTo>
                  <a:lnTo>
                    <a:pt x="241503" y="282803"/>
                  </a:lnTo>
                  <a:lnTo>
                    <a:pt x="241388" y="287223"/>
                  </a:lnTo>
                  <a:lnTo>
                    <a:pt x="241655" y="287616"/>
                  </a:lnTo>
                  <a:lnTo>
                    <a:pt x="241820" y="286766"/>
                  </a:lnTo>
                  <a:lnTo>
                    <a:pt x="241998" y="283641"/>
                  </a:lnTo>
                  <a:close/>
                </a:path>
                <a:path w="259080" h="332105">
                  <a:moveTo>
                    <a:pt x="257086" y="303517"/>
                  </a:moveTo>
                  <a:lnTo>
                    <a:pt x="256832" y="301218"/>
                  </a:lnTo>
                  <a:lnTo>
                    <a:pt x="248793" y="287248"/>
                  </a:lnTo>
                  <a:lnTo>
                    <a:pt x="249250" y="287210"/>
                  </a:lnTo>
                  <a:lnTo>
                    <a:pt x="249567" y="286194"/>
                  </a:lnTo>
                  <a:lnTo>
                    <a:pt x="247942" y="282956"/>
                  </a:lnTo>
                  <a:lnTo>
                    <a:pt x="247738" y="285254"/>
                  </a:lnTo>
                  <a:lnTo>
                    <a:pt x="245186" y="280860"/>
                  </a:lnTo>
                  <a:lnTo>
                    <a:pt x="243522" y="278955"/>
                  </a:lnTo>
                  <a:lnTo>
                    <a:pt x="241655" y="278523"/>
                  </a:lnTo>
                  <a:lnTo>
                    <a:pt x="241439" y="279323"/>
                  </a:lnTo>
                  <a:lnTo>
                    <a:pt x="244475" y="285737"/>
                  </a:lnTo>
                  <a:lnTo>
                    <a:pt x="247446" y="292735"/>
                  </a:lnTo>
                  <a:lnTo>
                    <a:pt x="251485" y="300799"/>
                  </a:lnTo>
                  <a:lnTo>
                    <a:pt x="253847" y="302844"/>
                  </a:lnTo>
                  <a:lnTo>
                    <a:pt x="257086" y="303517"/>
                  </a:lnTo>
                  <a:close/>
                </a:path>
                <a:path w="259080" h="332105">
                  <a:moveTo>
                    <a:pt x="258876" y="329565"/>
                  </a:moveTo>
                  <a:lnTo>
                    <a:pt x="258622" y="328091"/>
                  </a:lnTo>
                  <a:lnTo>
                    <a:pt x="257149" y="324637"/>
                  </a:lnTo>
                  <a:lnTo>
                    <a:pt x="256044" y="322872"/>
                  </a:lnTo>
                  <a:lnTo>
                    <a:pt x="253288" y="320268"/>
                  </a:lnTo>
                  <a:lnTo>
                    <a:pt x="252679" y="320611"/>
                  </a:lnTo>
                  <a:lnTo>
                    <a:pt x="252310" y="323176"/>
                  </a:lnTo>
                  <a:lnTo>
                    <a:pt x="252920" y="325323"/>
                  </a:lnTo>
                  <a:lnTo>
                    <a:pt x="257175" y="330720"/>
                  </a:lnTo>
                  <a:lnTo>
                    <a:pt x="258724" y="331812"/>
                  </a:lnTo>
                  <a:lnTo>
                    <a:pt x="258876" y="32956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7" name="object 817" descr=""/>
          <p:cNvGrpSpPr/>
          <p:nvPr/>
        </p:nvGrpSpPr>
        <p:grpSpPr>
          <a:xfrm>
            <a:off x="1592332" y="376612"/>
            <a:ext cx="1283335" cy="1245870"/>
            <a:chOff x="1592332" y="376612"/>
            <a:chExt cx="1283335" cy="1245870"/>
          </a:xfrm>
        </p:grpSpPr>
        <p:sp>
          <p:nvSpPr>
            <p:cNvPr id="818" name="object 818" descr=""/>
            <p:cNvSpPr/>
            <p:nvPr/>
          </p:nvSpPr>
          <p:spPr>
            <a:xfrm>
              <a:off x="2289746" y="838569"/>
              <a:ext cx="585470" cy="210820"/>
            </a:xfrm>
            <a:custGeom>
              <a:avLst/>
              <a:gdLst/>
              <a:ahLst/>
              <a:cxnLst/>
              <a:rect l="l" t="t" r="r" b="b"/>
              <a:pathLst>
                <a:path w="585469" h="210819">
                  <a:moveTo>
                    <a:pt x="233039" y="0"/>
                  </a:moveTo>
                  <a:lnTo>
                    <a:pt x="182899" y="4419"/>
                  </a:lnTo>
                  <a:lnTo>
                    <a:pt x="133278" y="13827"/>
                  </a:lnTo>
                  <a:lnTo>
                    <a:pt x="84466" y="28218"/>
                  </a:lnTo>
                  <a:lnTo>
                    <a:pt x="48398" y="42376"/>
                  </a:lnTo>
                  <a:lnTo>
                    <a:pt x="12940" y="60298"/>
                  </a:lnTo>
                  <a:lnTo>
                    <a:pt x="14832" y="64475"/>
                  </a:lnTo>
                  <a:lnTo>
                    <a:pt x="21584" y="81984"/>
                  </a:lnTo>
                  <a:lnTo>
                    <a:pt x="25619" y="100006"/>
                  </a:lnTo>
                  <a:lnTo>
                    <a:pt x="25242" y="117963"/>
                  </a:lnTo>
                  <a:lnTo>
                    <a:pt x="18756" y="135279"/>
                  </a:lnTo>
                  <a:lnTo>
                    <a:pt x="11487" y="146956"/>
                  </a:lnTo>
                  <a:lnTo>
                    <a:pt x="7428" y="152948"/>
                  </a:lnTo>
                  <a:lnTo>
                    <a:pt x="0" y="162863"/>
                  </a:lnTo>
                  <a:lnTo>
                    <a:pt x="13917" y="172325"/>
                  </a:lnTo>
                  <a:lnTo>
                    <a:pt x="45225" y="189097"/>
                  </a:lnTo>
                  <a:lnTo>
                    <a:pt x="79162" y="200573"/>
                  </a:lnTo>
                  <a:lnTo>
                    <a:pt x="114451" y="207501"/>
                  </a:lnTo>
                  <a:lnTo>
                    <a:pt x="149809" y="210628"/>
                  </a:lnTo>
                  <a:lnTo>
                    <a:pt x="186759" y="209439"/>
                  </a:lnTo>
                  <a:lnTo>
                    <a:pt x="223352" y="203716"/>
                  </a:lnTo>
                  <a:lnTo>
                    <a:pt x="259495" y="195026"/>
                  </a:lnTo>
                  <a:lnTo>
                    <a:pt x="295097" y="184936"/>
                  </a:lnTo>
                  <a:lnTo>
                    <a:pt x="374086" y="160312"/>
                  </a:lnTo>
                  <a:lnTo>
                    <a:pt x="414320" y="150051"/>
                  </a:lnTo>
                  <a:lnTo>
                    <a:pt x="454952" y="144270"/>
                  </a:lnTo>
                  <a:lnTo>
                    <a:pt x="483969" y="144335"/>
                  </a:lnTo>
                  <a:lnTo>
                    <a:pt x="512810" y="147133"/>
                  </a:lnTo>
                  <a:lnTo>
                    <a:pt x="541597" y="150737"/>
                  </a:lnTo>
                  <a:lnTo>
                    <a:pt x="570458" y="153224"/>
                  </a:lnTo>
                  <a:lnTo>
                    <a:pt x="585434" y="147938"/>
                  </a:lnTo>
                  <a:lnTo>
                    <a:pt x="582785" y="134128"/>
                  </a:lnTo>
                  <a:lnTo>
                    <a:pt x="571472" y="118353"/>
                  </a:lnTo>
                  <a:lnTo>
                    <a:pt x="517584" y="75031"/>
                  </a:lnTo>
                  <a:lnTo>
                    <a:pt x="473202" y="49565"/>
                  </a:lnTo>
                  <a:lnTo>
                    <a:pt x="427581" y="30069"/>
                  </a:lnTo>
                  <a:lnTo>
                    <a:pt x="380998" y="15835"/>
                  </a:lnTo>
                  <a:lnTo>
                    <a:pt x="333730" y="6156"/>
                  </a:lnTo>
                  <a:lnTo>
                    <a:pt x="283413" y="576"/>
                  </a:lnTo>
                  <a:lnTo>
                    <a:pt x="233039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 descr=""/>
            <p:cNvSpPr/>
            <p:nvPr/>
          </p:nvSpPr>
          <p:spPr>
            <a:xfrm>
              <a:off x="2292820" y="845692"/>
              <a:ext cx="576580" cy="198755"/>
            </a:xfrm>
            <a:custGeom>
              <a:avLst/>
              <a:gdLst/>
              <a:ahLst/>
              <a:cxnLst/>
              <a:rect l="l" t="t" r="r" b="b"/>
              <a:pathLst>
                <a:path w="576580" h="198755">
                  <a:moveTo>
                    <a:pt x="575983" y="134340"/>
                  </a:moveTo>
                  <a:lnTo>
                    <a:pt x="548601" y="98640"/>
                  </a:lnTo>
                  <a:lnTo>
                    <a:pt x="540435" y="91262"/>
                  </a:lnTo>
                  <a:lnTo>
                    <a:pt x="507898" y="68072"/>
                  </a:lnTo>
                  <a:lnTo>
                    <a:pt x="449135" y="39217"/>
                  </a:lnTo>
                  <a:lnTo>
                    <a:pt x="417868" y="28371"/>
                  </a:lnTo>
                  <a:lnTo>
                    <a:pt x="417868" y="91262"/>
                  </a:lnTo>
                  <a:lnTo>
                    <a:pt x="399465" y="87706"/>
                  </a:lnTo>
                  <a:lnTo>
                    <a:pt x="357365" y="80264"/>
                  </a:lnTo>
                  <a:lnTo>
                    <a:pt x="304749" y="73202"/>
                  </a:lnTo>
                  <a:lnTo>
                    <a:pt x="254736" y="70739"/>
                  </a:lnTo>
                  <a:lnTo>
                    <a:pt x="200964" y="74815"/>
                  </a:lnTo>
                  <a:lnTo>
                    <a:pt x="147421" y="81737"/>
                  </a:lnTo>
                  <a:lnTo>
                    <a:pt x="92722" y="93649"/>
                  </a:lnTo>
                  <a:lnTo>
                    <a:pt x="74841" y="98640"/>
                  </a:lnTo>
                  <a:lnTo>
                    <a:pt x="90335" y="94094"/>
                  </a:lnTo>
                  <a:lnTo>
                    <a:pt x="132168" y="82804"/>
                  </a:lnTo>
                  <a:lnTo>
                    <a:pt x="172910" y="74879"/>
                  </a:lnTo>
                  <a:lnTo>
                    <a:pt x="216814" y="69532"/>
                  </a:lnTo>
                  <a:lnTo>
                    <a:pt x="292239" y="69164"/>
                  </a:lnTo>
                  <a:lnTo>
                    <a:pt x="305701" y="69913"/>
                  </a:lnTo>
                  <a:lnTo>
                    <a:pt x="350939" y="74218"/>
                  </a:lnTo>
                  <a:lnTo>
                    <a:pt x="396214" y="83273"/>
                  </a:lnTo>
                  <a:lnTo>
                    <a:pt x="417868" y="91262"/>
                  </a:lnTo>
                  <a:lnTo>
                    <a:pt x="417868" y="28371"/>
                  </a:lnTo>
                  <a:lnTo>
                    <a:pt x="347294" y="9956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30" y="2120"/>
                  </a:lnTo>
                  <a:lnTo>
                    <a:pt x="153708" y="7200"/>
                  </a:lnTo>
                  <a:lnTo>
                    <a:pt x="89293" y="23075"/>
                  </a:lnTo>
                  <a:lnTo>
                    <a:pt x="25946" y="49352"/>
                  </a:lnTo>
                  <a:lnTo>
                    <a:pt x="11747" y="57340"/>
                  </a:lnTo>
                  <a:lnTo>
                    <a:pt x="16827" y="69913"/>
                  </a:lnTo>
                  <a:lnTo>
                    <a:pt x="18554" y="74993"/>
                  </a:lnTo>
                  <a:lnTo>
                    <a:pt x="22987" y="102476"/>
                  </a:lnTo>
                  <a:lnTo>
                    <a:pt x="22098" y="111213"/>
                  </a:lnTo>
                  <a:lnTo>
                    <a:pt x="952" y="150482"/>
                  </a:lnTo>
                  <a:lnTo>
                    <a:pt x="0" y="151752"/>
                  </a:lnTo>
                  <a:lnTo>
                    <a:pt x="2832" y="153758"/>
                  </a:lnTo>
                  <a:lnTo>
                    <a:pt x="38747" y="173672"/>
                  </a:lnTo>
                  <a:lnTo>
                    <a:pt x="83337" y="188455"/>
                  </a:lnTo>
                  <a:lnTo>
                    <a:pt x="157645" y="198361"/>
                  </a:lnTo>
                  <a:lnTo>
                    <a:pt x="194614" y="195986"/>
                  </a:lnTo>
                  <a:lnTo>
                    <a:pt x="251650" y="184289"/>
                  </a:lnTo>
                  <a:lnTo>
                    <a:pt x="305777" y="168516"/>
                  </a:lnTo>
                  <a:lnTo>
                    <a:pt x="330263" y="160794"/>
                  </a:lnTo>
                  <a:lnTo>
                    <a:pt x="374142" y="147891"/>
                  </a:lnTo>
                  <a:lnTo>
                    <a:pt x="403212" y="140538"/>
                  </a:lnTo>
                  <a:lnTo>
                    <a:pt x="431558" y="135305"/>
                  </a:lnTo>
                  <a:lnTo>
                    <a:pt x="460425" y="132816"/>
                  </a:lnTo>
                  <a:lnTo>
                    <a:pt x="491032" y="133692"/>
                  </a:lnTo>
                  <a:lnTo>
                    <a:pt x="507161" y="135547"/>
                  </a:lnTo>
                  <a:lnTo>
                    <a:pt x="541096" y="140474"/>
                  </a:lnTo>
                  <a:lnTo>
                    <a:pt x="562571" y="143002"/>
                  </a:lnTo>
                  <a:lnTo>
                    <a:pt x="575487" y="139954"/>
                  </a:lnTo>
                  <a:lnTo>
                    <a:pt x="575983" y="13434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 descr=""/>
            <p:cNvSpPr/>
            <p:nvPr/>
          </p:nvSpPr>
          <p:spPr>
            <a:xfrm>
              <a:off x="2367699" y="913790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5">
                  <a:moveTo>
                    <a:pt x="186244" y="0"/>
                  </a:moveTo>
                  <a:lnTo>
                    <a:pt x="119937" y="3707"/>
                  </a:lnTo>
                  <a:lnTo>
                    <a:pt x="76327" y="10514"/>
                  </a:lnTo>
                  <a:lnTo>
                    <a:pt x="35801" y="20293"/>
                  </a:lnTo>
                  <a:lnTo>
                    <a:pt x="0" y="30580"/>
                  </a:lnTo>
                  <a:lnTo>
                    <a:pt x="17932" y="25551"/>
                  </a:lnTo>
                  <a:lnTo>
                    <a:pt x="35990" y="20979"/>
                  </a:lnTo>
                  <a:lnTo>
                    <a:pt x="97598" y="10071"/>
                  </a:lnTo>
                  <a:lnTo>
                    <a:pt x="154659" y="4075"/>
                  </a:lnTo>
                  <a:lnTo>
                    <a:pt x="179894" y="2667"/>
                  </a:lnTo>
                  <a:lnTo>
                    <a:pt x="230059" y="5118"/>
                  </a:lnTo>
                  <a:lnTo>
                    <a:pt x="282829" y="12230"/>
                  </a:lnTo>
                  <a:lnTo>
                    <a:pt x="324915" y="19671"/>
                  </a:lnTo>
                  <a:lnTo>
                    <a:pt x="343027" y="23201"/>
                  </a:lnTo>
                  <a:lnTo>
                    <a:pt x="298945" y="9752"/>
                  </a:lnTo>
                  <a:lnTo>
                    <a:pt x="253046" y="3682"/>
                  </a:lnTo>
                  <a:lnTo>
                    <a:pt x="208545" y="570"/>
                  </a:lnTo>
                  <a:lnTo>
                    <a:pt x="18624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 descr=""/>
            <p:cNvSpPr/>
            <p:nvPr/>
          </p:nvSpPr>
          <p:spPr>
            <a:xfrm>
              <a:off x="2292820" y="845692"/>
              <a:ext cx="454025" cy="198755"/>
            </a:xfrm>
            <a:custGeom>
              <a:avLst/>
              <a:gdLst/>
              <a:ahLst/>
              <a:cxnLst/>
              <a:rect l="l" t="t" r="r" b="b"/>
              <a:pathLst>
                <a:path w="454025" h="198755">
                  <a:moveTo>
                    <a:pt x="1003" y="150507"/>
                  </a:moveTo>
                  <a:lnTo>
                    <a:pt x="0" y="151765"/>
                  </a:lnTo>
                  <a:lnTo>
                    <a:pt x="660" y="152234"/>
                  </a:lnTo>
                  <a:lnTo>
                    <a:pt x="1003" y="150507"/>
                  </a:lnTo>
                  <a:close/>
                </a:path>
                <a:path w="454025" h="198755">
                  <a:moveTo>
                    <a:pt x="29679" y="145313"/>
                  </a:moveTo>
                  <a:lnTo>
                    <a:pt x="27978" y="143319"/>
                  </a:lnTo>
                  <a:lnTo>
                    <a:pt x="25971" y="142367"/>
                  </a:lnTo>
                  <a:lnTo>
                    <a:pt x="19113" y="141986"/>
                  </a:lnTo>
                  <a:lnTo>
                    <a:pt x="17259" y="142417"/>
                  </a:lnTo>
                  <a:lnTo>
                    <a:pt x="18846" y="144018"/>
                  </a:lnTo>
                  <a:lnTo>
                    <a:pt x="20129" y="144818"/>
                  </a:lnTo>
                  <a:lnTo>
                    <a:pt x="23672" y="145986"/>
                  </a:lnTo>
                  <a:lnTo>
                    <a:pt x="25730" y="146342"/>
                  </a:lnTo>
                  <a:lnTo>
                    <a:pt x="29502" y="145999"/>
                  </a:lnTo>
                  <a:lnTo>
                    <a:pt x="29679" y="145313"/>
                  </a:lnTo>
                  <a:close/>
                </a:path>
                <a:path w="454025" h="198755">
                  <a:moveTo>
                    <a:pt x="65328" y="162318"/>
                  </a:moveTo>
                  <a:lnTo>
                    <a:pt x="64122" y="160820"/>
                  </a:lnTo>
                  <a:lnTo>
                    <a:pt x="61925" y="159004"/>
                  </a:lnTo>
                  <a:lnTo>
                    <a:pt x="63284" y="160693"/>
                  </a:lnTo>
                  <a:lnTo>
                    <a:pt x="65328" y="162318"/>
                  </a:lnTo>
                  <a:close/>
                </a:path>
                <a:path w="454025" h="198755">
                  <a:moveTo>
                    <a:pt x="68478" y="164934"/>
                  </a:moveTo>
                  <a:lnTo>
                    <a:pt x="68046" y="164249"/>
                  </a:lnTo>
                  <a:lnTo>
                    <a:pt x="61226" y="162255"/>
                  </a:lnTo>
                  <a:lnTo>
                    <a:pt x="53987" y="159842"/>
                  </a:lnTo>
                  <a:lnTo>
                    <a:pt x="45300" y="157543"/>
                  </a:lnTo>
                  <a:lnTo>
                    <a:pt x="42164" y="157988"/>
                  </a:lnTo>
                  <a:lnTo>
                    <a:pt x="39547" y="159905"/>
                  </a:lnTo>
                  <a:lnTo>
                    <a:pt x="41414" y="161251"/>
                  </a:lnTo>
                  <a:lnTo>
                    <a:pt x="57226" y="164541"/>
                  </a:lnTo>
                  <a:lnTo>
                    <a:pt x="56934" y="164871"/>
                  </a:lnTo>
                  <a:lnTo>
                    <a:pt x="60185" y="167932"/>
                  </a:lnTo>
                  <a:lnTo>
                    <a:pt x="61074" y="166916"/>
                  </a:lnTo>
                  <a:lnTo>
                    <a:pt x="59436" y="165023"/>
                  </a:lnTo>
                  <a:lnTo>
                    <a:pt x="64376" y="166065"/>
                  </a:lnTo>
                  <a:lnTo>
                    <a:pt x="66941" y="166065"/>
                  </a:lnTo>
                  <a:lnTo>
                    <a:pt x="68478" y="164934"/>
                  </a:lnTo>
                  <a:close/>
                </a:path>
                <a:path w="454025" h="198755">
                  <a:moveTo>
                    <a:pt x="76949" y="171361"/>
                  </a:moveTo>
                  <a:lnTo>
                    <a:pt x="75742" y="170167"/>
                  </a:lnTo>
                  <a:lnTo>
                    <a:pt x="71767" y="166865"/>
                  </a:lnTo>
                  <a:lnTo>
                    <a:pt x="74206" y="169252"/>
                  </a:lnTo>
                  <a:lnTo>
                    <a:pt x="76619" y="171234"/>
                  </a:lnTo>
                  <a:lnTo>
                    <a:pt x="76949" y="171361"/>
                  </a:lnTo>
                  <a:close/>
                </a:path>
                <a:path w="454025" h="198755">
                  <a:moveTo>
                    <a:pt x="79540" y="72504"/>
                  </a:moveTo>
                  <a:lnTo>
                    <a:pt x="79502" y="71602"/>
                  </a:lnTo>
                  <a:lnTo>
                    <a:pt x="77965" y="71513"/>
                  </a:lnTo>
                  <a:lnTo>
                    <a:pt x="56908" y="74777"/>
                  </a:lnTo>
                  <a:lnTo>
                    <a:pt x="41440" y="76390"/>
                  </a:lnTo>
                  <a:lnTo>
                    <a:pt x="30619" y="77292"/>
                  </a:lnTo>
                  <a:lnTo>
                    <a:pt x="18262" y="76758"/>
                  </a:lnTo>
                  <a:lnTo>
                    <a:pt x="18669" y="80937"/>
                  </a:lnTo>
                  <a:lnTo>
                    <a:pt x="18567" y="83032"/>
                  </a:lnTo>
                  <a:lnTo>
                    <a:pt x="27546" y="82727"/>
                  </a:lnTo>
                  <a:lnTo>
                    <a:pt x="45008" y="80568"/>
                  </a:lnTo>
                  <a:lnTo>
                    <a:pt x="66382" y="76796"/>
                  </a:lnTo>
                  <a:lnTo>
                    <a:pt x="78232" y="73520"/>
                  </a:lnTo>
                  <a:lnTo>
                    <a:pt x="77927" y="73545"/>
                  </a:lnTo>
                  <a:lnTo>
                    <a:pt x="79540" y="72504"/>
                  </a:lnTo>
                  <a:close/>
                </a:path>
                <a:path w="454025" h="198755">
                  <a:moveTo>
                    <a:pt x="83159" y="64731"/>
                  </a:moveTo>
                  <a:lnTo>
                    <a:pt x="82740" y="63715"/>
                  </a:lnTo>
                  <a:lnTo>
                    <a:pt x="74180" y="64960"/>
                  </a:lnTo>
                  <a:lnTo>
                    <a:pt x="70142" y="65786"/>
                  </a:lnTo>
                  <a:lnTo>
                    <a:pt x="50977" y="68313"/>
                  </a:lnTo>
                  <a:lnTo>
                    <a:pt x="34823" y="69329"/>
                  </a:lnTo>
                  <a:lnTo>
                    <a:pt x="22237" y="69215"/>
                  </a:lnTo>
                  <a:lnTo>
                    <a:pt x="16002" y="68453"/>
                  </a:lnTo>
                  <a:lnTo>
                    <a:pt x="16675" y="69913"/>
                  </a:lnTo>
                  <a:lnTo>
                    <a:pt x="17081" y="71386"/>
                  </a:lnTo>
                  <a:lnTo>
                    <a:pt x="22542" y="72593"/>
                  </a:lnTo>
                  <a:lnTo>
                    <a:pt x="30962" y="72910"/>
                  </a:lnTo>
                  <a:lnTo>
                    <a:pt x="39382" y="72682"/>
                  </a:lnTo>
                  <a:lnTo>
                    <a:pt x="55765" y="71081"/>
                  </a:lnTo>
                  <a:lnTo>
                    <a:pt x="67157" y="69265"/>
                  </a:lnTo>
                  <a:lnTo>
                    <a:pt x="82245" y="65557"/>
                  </a:lnTo>
                  <a:lnTo>
                    <a:pt x="83159" y="64731"/>
                  </a:lnTo>
                  <a:close/>
                </a:path>
                <a:path w="454025" h="198755">
                  <a:moveTo>
                    <a:pt x="83616" y="150952"/>
                  </a:moveTo>
                  <a:lnTo>
                    <a:pt x="82257" y="148996"/>
                  </a:lnTo>
                  <a:lnTo>
                    <a:pt x="79006" y="148247"/>
                  </a:lnTo>
                  <a:lnTo>
                    <a:pt x="73240" y="148437"/>
                  </a:lnTo>
                  <a:lnTo>
                    <a:pt x="75793" y="150837"/>
                  </a:lnTo>
                  <a:lnTo>
                    <a:pt x="77584" y="151879"/>
                  </a:lnTo>
                  <a:lnTo>
                    <a:pt x="83527" y="151853"/>
                  </a:lnTo>
                  <a:lnTo>
                    <a:pt x="83616" y="150952"/>
                  </a:lnTo>
                  <a:close/>
                </a:path>
                <a:path w="454025" h="198755">
                  <a:moveTo>
                    <a:pt x="92163" y="161251"/>
                  </a:moveTo>
                  <a:lnTo>
                    <a:pt x="91617" y="159753"/>
                  </a:lnTo>
                  <a:lnTo>
                    <a:pt x="91694" y="159283"/>
                  </a:lnTo>
                  <a:lnTo>
                    <a:pt x="81318" y="157810"/>
                  </a:lnTo>
                  <a:lnTo>
                    <a:pt x="78079" y="158153"/>
                  </a:lnTo>
                  <a:lnTo>
                    <a:pt x="79984" y="160223"/>
                  </a:lnTo>
                  <a:lnTo>
                    <a:pt x="81280" y="160934"/>
                  </a:lnTo>
                  <a:lnTo>
                    <a:pt x="83527" y="161417"/>
                  </a:lnTo>
                  <a:lnTo>
                    <a:pt x="90170" y="161912"/>
                  </a:lnTo>
                  <a:lnTo>
                    <a:pt x="92163" y="161251"/>
                  </a:lnTo>
                  <a:close/>
                </a:path>
                <a:path w="454025" h="198755">
                  <a:moveTo>
                    <a:pt x="93941" y="147421"/>
                  </a:moveTo>
                  <a:lnTo>
                    <a:pt x="93459" y="146253"/>
                  </a:lnTo>
                  <a:lnTo>
                    <a:pt x="92240" y="145516"/>
                  </a:lnTo>
                  <a:lnTo>
                    <a:pt x="84086" y="144310"/>
                  </a:lnTo>
                  <a:lnTo>
                    <a:pt x="82499" y="144614"/>
                  </a:lnTo>
                  <a:lnTo>
                    <a:pt x="82804" y="145796"/>
                  </a:lnTo>
                  <a:lnTo>
                    <a:pt x="85382" y="146646"/>
                  </a:lnTo>
                  <a:lnTo>
                    <a:pt x="92976" y="147815"/>
                  </a:lnTo>
                  <a:lnTo>
                    <a:pt x="93941" y="147421"/>
                  </a:lnTo>
                  <a:close/>
                </a:path>
                <a:path w="454025" h="198755">
                  <a:moveTo>
                    <a:pt x="103759" y="71234"/>
                  </a:moveTo>
                  <a:lnTo>
                    <a:pt x="78168" y="78486"/>
                  </a:lnTo>
                  <a:lnTo>
                    <a:pt x="82524" y="78079"/>
                  </a:lnTo>
                  <a:lnTo>
                    <a:pt x="91084" y="75984"/>
                  </a:lnTo>
                  <a:lnTo>
                    <a:pt x="95326" y="74637"/>
                  </a:lnTo>
                  <a:lnTo>
                    <a:pt x="102463" y="73444"/>
                  </a:lnTo>
                  <a:lnTo>
                    <a:pt x="103759" y="71234"/>
                  </a:lnTo>
                  <a:close/>
                </a:path>
                <a:path w="454025" h="198755">
                  <a:moveTo>
                    <a:pt x="106413" y="165836"/>
                  </a:moveTo>
                  <a:lnTo>
                    <a:pt x="104813" y="164261"/>
                  </a:lnTo>
                  <a:lnTo>
                    <a:pt x="102298" y="163385"/>
                  </a:lnTo>
                  <a:lnTo>
                    <a:pt x="100279" y="163233"/>
                  </a:lnTo>
                  <a:lnTo>
                    <a:pt x="99288" y="163690"/>
                  </a:lnTo>
                  <a:lnTo>
                    <a:pt x="101777" y="165887"/>
                  </a:lnTo>
                  <a:lnTo>
                    <a:pt x="103403" y="166890"/>
                  </a:lnTo>
                  <a:lnTo>
                    <a:pt x="106362" y="166636"/>
                  </a:lnTo>
                  <a:lnTo>
                    <a:pt x="106413" y="165836"/>
                  </a:lnTo>
                  <a:close/>
                </a:path>
                <a:path w="454025" h="198755">
                  <a:moveTo>
                    <a:pt x="107403" y="71297"/>
                  </a:moveTo>
                  <a:lnTo>
                    <a:pt x="107378" y="69824"/>
                  </a:lnTo>
                  <a:lnTo>
                    <a:pt x="106362" y="69418"/>
                  </a:lnTo>
                  <a:lnTo>
                    <a:pt x="105740" y="71081"/>
                  </a:lnTo>
                  <a:lnTo>
                    <a:pt x="106248" y="72123"/>
                  </a:lnTo>
                  <a:lnTo>
                    <a:pt x="107403" y="71297"/>
                  </a:lnTo>
                  <a:close/>
                </a:path>
                <a:path w="454025" h="198755">
                  <a:moveTo>
                    <a:pt x="112242" y="63855"/>
                  </a:moveTo>
                  <a:lnTo>
                    <a:pt x="110845" y="63436"/>
                  </a:lnTo>
                  <a:lnTo>
                    <a:pt x="109829" y="65125"/>
                  </a:lnTo>
                  <a:lnTo>
                    <a:pt x="110490" y="66192"/>
                  </a:lnTo>
                  <a:lnTo>
                    <a:pt x="112191" y="65366"/>
                  </a:lnTo>
                  <a:lnTo>
                    <a:pt x="112242" y="63855"/>
                  </a:lnTo>
                  <a:close/>
                </a:path>
                <a:path w="454025" h="198755">
                  <a:moveTo>
                    <a:pt x="120599" y="168186"/>
                  </a:moveTo>
                  <a:lnTo>
                    <a:pt x="120294" y="166941"/>
                  </a:lnTo>
                  <a:lnTo>
                    <a:pt x="117970" y="165823"/>
                  </a:lnTo>
                  <a:lnTo>
                    <a:pt x="118262" y="167043"/>
                  </a:lnTo>
                  <a:lnTo>
                    <a:pt x="120599" y="168186"/>
                  </a:lnTo>
                  <a:close/>
                </a:path>
                <a:path w="454025" h="198755">
                  <a:moveTo>
                    <a:pt x="133908" y="159816"/>
                  </a:moveTo>
                  <a:lnTo>
                    <a:pt x="128460" y="157048"/>
                  </a:lnTo>
                  <a:lnTo>
                    <a:pt x="123837" y="155689"/>
                  </a:lnTo>
                  <a:lnTo>
                    <a:pt x="107403" y="152463"/>
                  </a:lnTo>
                  <a:lnTo>
                    <a:pt x="95504" y="150698"/>
                  </a:lnTo>
                  <a:lnTo>
                    <a:pt x="93611" y="150863"/>
                  </a:lnTo>
                  <a:lnTo>
                    <a:pt x="93192" y="149821"/>
                  </a:lnTo>
                  <a:lnTo>
                    <a:pt x="90995" y="148437"/>
                  </a:lnTo>
                  <a:lnTo>
                    <a:pt x="90360" y="149618"/>
                  </a:lnTo>
                  <a:lnTo>
                    <a:pt x="92837" y="150952"/>
                  </a:lnTo>
                  <a:lnTo>
                    <a:pt x="92113" y="151130"/>
                  </a:lnTo>
                  <a:lnTo>
                    <a:pt x="92621" y="151752"/>
                  </a:lnTo>
                  <a:lnTo>
                    <a:pt x="97510" y="154101"/>
                  </a:lnTo>
                  <a:lnTo>
                    <a:pt x="96583" y="154317"/>
                  </a:lnTo>
                  <a:lnTo>
                    <a:pt x="96926" y="154927"/>
                  </a:lnTo>
                  <a:lnTo>
                    <a:pt x="103225" y="159283"/>
                  </a:lnTo>
                  <a:lnTo>
                    <a:pt x="98171" y="158877"/>
                  </a:lnTo>
                  <a:lnTo>
                    <a:pt x="72263" y="152666"/>
                  </a:lnTo>
                  <a:lnTo>
                    <a:pt x="70408" y="153924"/>
                  </a:lnTo>
                  <a:lnTo>
                    <a:pt x="81127" y="156845"/>
                  </a:lnTo>
                  <a:lnTo>
                    <a:pt x="93649" y="159092"/>
                  </a:lnTo>
                  <a:lnTo>
                    <a:pt x="92151" y="160248"/>
                  </a:lnTo>
                  <a:lnTo>
                    <a:pt x="93116" y="161226"/>
                  </a:lnTo>
                  <a:lnTo>
                    <a:pt x="99949" y="163004"/>
                  </a:lnTo>
                  <a:lnTo>
                    <a:pt x="110718" y="164617"/>
                  </a:lnTo>
                  <a:lnTo>
                    <a:pt x="120726" y="164884"/>
                  </a:lnTo>
                  <a:lnTo>
                    <a:pt x="121627" y="164477"/>
                  </a:lnTo>
                  <a:lnTo>
                    <a:pt x="119672" y="162801"/>
                  </a:lnTo>
                  <a:lnTo>
                    <a:pt x="115620" y="161645"/>
                  </a:lnTo>
                  <a:lnTo>
                    <a:pt x="109512" y="160375"/>
                  </a:lnTo>
                  <a:lnTo>
                    <a:pt x="110261" y="158940"/>
                  </a:lnTo>
                  <a:lnTo>
                    <a:pt x="110147" y="158572"/>
                  </a:lnTo>
                  <a:lnTo>
                    <a:pt x="121767" y="160388"/>
                  </a:lnTo>
                  <a:lnTo>
                    <a:pt x="127177" y="160642"/>
                  </a:lnTo>
                  <a:lnTo>
                    <a:pt x="133743" y="160350"/>
                  </a:lnTo>
                  <a:lnTo>
                    <a:pt x="133908" y="159816"/>
                  </a:lnTo>
                  <a:close/>
                </a:path>
                <a:path w="454025" h="198755">
                  <a:moveTo>
                    <a:pt x="138874" y="154876"/>
                  </a:moveTo>
                  <a:lnTo>
                    <a:pt x="138163" y="154063"/>
                  </a:lnTo>
                  <a:lnTo>
                    <a:pt x="133032" y="153073"/>
                  </a:lnTo>
                  <a:lnTo>
                    <a:pt x="131241" y="152222"/>
                  </a:lnTo>
                  <a:lnTo>
                    <a:pt x="127317" y="151155"/>
                  </a:lnTo>
                  <a:lnTo>
                    <a:pt x="109512" y="148158"/>
                  </a:lnTo>
                  <a:lnTo>
                    <a:pt x="108953" y="149148"/>
                  </a:lnTo>
                  <a:lnTo>
                    <a:pt x="111112" y="150101"/>
                  </a:lnTo>
                  <a:lnTo>
                    <a:pt x="117348" y="152095"/>
                  </a:lnTo>
                  <a:lnTo>
                    <a:pt x="127508" y="154190"/>
                  </a:lnTo>
                  <a:lnTo>
                    <a:pt x="127927" y="155181"/>
                  </a:lnTo>
                  <a:lnTo>
                    <a:pt x="129565" y="155956"/>
                  </a:lnTo>
                  <a:lnTo>
                    <a:pt x="134785" y="156692"/>
                  </a:lnTo>
                  <a:lnTo>
                    <a:pt x="137134" y="156616"/>
                  </a:lnTo>
                  <a:lnTo>
                    <a:pt x="138823" y="155587"/>
                  </a:lnTo>
                  <a:lnTo>
                    <a:pt x="138874" y="154876"/>
                  </a:lnTo>
                  <a:close/>
                </a:path>
                <a:path w="454025" h="198755">
                  <a:moveTo>
                    <a:pt x="140436" y="56769"/>
                  </a:moveTo>
                  <a:lnTo>
                    <a:pt x="138557" y="55283"/>
                  </a:lnTo>
                  <a:lnTo>
                    <a:pt x="137629" y="56794"/>
                  </a:lnTo>
                  <a:lnTo>
                    <a:pt x="139814" y="57658"/>
                  </a:lnTo>
                  <a:lnTo>
                    <a:pt x="140436" y="56769"/>
                  </a:lnTo>
                  <a:close/>
                </a:path>
                <a:path w="454025" h="198755">
                  <a:moveTo>
                    <a:pt x="144957" y="146138"/>
                  </a:moveTo>
                  <a:lnTo>
                    <a:pt x="142113" y="145122"/>
                  </a:lnTo>
                  <a:lnTo>
                    <a:pt x="140131" y="143865"/>
                  </a:lnTo>
                  <a:lnTo>
                    <a:pt x="138544" y="143281"/>
                  </a:lnTo>
                  <a:lnTo>
                    <a:pt x="133146" y="142392"/>
                  </a:lnTo>
                  <a:lnTo>
                    <a:pt x="129159" y="142379"/>
                  </a:lnTo>
                  <a:lnTo>
                    <a:pt x="130492" y="143052"/>
                  </a:lnTo>
                  <a:lnTo>
                    <a:pt x="131241" y="143764"/>
                  </a:lnTo>
                  <a:lnTo>
                    <a:pt x="135255" y="145059"/>
                  </a:lnTo>
                  <a:lnTo>
                    <a:pt x="139319" y="145948"/>
                  </a:lnTo>
                  <a:lnTo>
                    <a:pt x="144957" y="146138"/>
                  </a:lnTo>
                  <a:close/>
                </a:path>
                <a:path w="454025" h="198755">
                  <a:moveTo>
                    <a:pt x="150558" y="170332"/>
                  </a:moveTo>
                  <a:lnTo>
                    <a:pt x="149199" y="169773"/>
                  </a:lnTo>
                  <a:lnTo>
                    <a:pt x="149199" y="169506"/>
                  </a:lnTo>
                  <a:lnTo>
                    <a:pt x="148513" y="169037"/>
                  </a:lnTo>
                  <a:lnTo>
                    <a:pt x="146799" y="168389"/>
                  </a:lnTo>
                  <a:lnTo>
                    <a:pt x="148983" y="168135"/>
                  </a:lnTo>
                  <a:lnTo>
                    <a:pt x="148869" y="167347"/>
                  </a:lnTo>
                  <a:lnTo>
                    <a:pt x="147396" y="166395"/>
                  </a:lnTo>
                  <a:lnTo>
                    <a:pt x="141630" y="165074"/>
                  </a:lnTo>
                  <a:lnTo>
                    <a:pt x="137325" y="164680"/>
                  </a:lnTo>
                  <a:lnTo>
                    <a:pt x="136410" y="164858"/>
                  </a:lnTo>
                  <a:lnTo>
                    <a:pt x="136410" y="165277"/>
                  </a:lnTo>
                  <a:lnTo>
                    <a:pt x="123863" y="162013"/>
                  </a:lnTo>
                  <a:lnTo>
                    <a:pt x="120700" y="162496"/>
                  </a:lnTo>
                  <a:lnTo>
                    <a:pt x="126923" y="165138"/>
                  </a:lnTo>
                  <a:lnTo>
                    <a:pt x="133400" y="167132"/>
                  </a:lnTo>
                  <a:lnTo>
                    <a:pt x="132638" y="167792"/>
                  </a:lnTo>
                  <a:lnTo>
                    <a:pt x="133121" y="168414"/>
                  </a:lnTo>
                  <a:lnTo>
                    <a:pt x="134620" y="169113"/>
                  </a:lnTo>
                  <a:lnTo>
                    <a:pt x="137998" y="169570"/>
                  </a:lnTo>
                  <a:lnTo>
                    <a:pt x="140563" y="170980"/>
                  </a:lnTo>
                  <a:lnTo>
                    <a:pt x="143738" y="172123"/>
                  </a:lnTo>
                  <a:lnTo>
                    <a:pt x="148628" y="172897"/>
                  </a:lnTo>
                  <a:lnTo>
                    <a:pt x="146748" y="171780"/>
                  </a:lnTo>
                  <a:lnTo>
                    <a:pt x="146265" y="171170"/>
                  </a:lnTo>
                  <a:lnTo>
                    <a:pt x="144094" y="169710"/>
                  </a:lnTo>
                  <a:lnTo>
                    <a:pt x="147396" y="170243"/>
                  </a:lnTo>
                  <a:lnTo>
                    <a:pt x="150558" y="170332"/>
                  </a:lnTo>
                  <a:close/>
                </a:path>
                <a:path w="454025" h="198755">
                  <a:moveTo>
                    <a:pt x="151688" y="51727"/>
                  </a:moveTo>
                  <a:lnTo>
                    <a:pt x="150863" y="50431"/>
                  </a:lnTo>
                  <a:lnTo>
                    <a:pt x="149606" y="50076"/>
                  </a:lnTo>
                  <a:lnTo>
                    <a:pt x="150114" y="51777"/>
                  </a:lnTo>
                  <a:lnTo>
                    <a:pt x="151117" y="52565"/>
                  </a:lnTo>
                  <a:lnTo>
                    <a:pt x="151688" y="51727"/>
                  </a:lnTo>
                  <a:close/>
                </a:path>
                <a:path w="454025" h="198755">
                  <a:moveTo>
                    <a:pt x="160439" y="166014"/>
                  </a:moveTo>
                  <a:lnTo>
                    <a:pt x="150609" y="160108"/>
                  </a:lnTo>
                  <a:lnTo>
                    <a:pt x="146608" y="159143"/>
                  </a:lnTo>
                  <a:lnTo>
                    <a:pt x="135356" y="157810"/>
                  </a:lnTo>
                  <a:lnTo>
                    <a:pt x="134670" y="159194"/>
                  </a:lnTo>
                  <a:lnTo>
                    <a:pt x="142214" y="161899"/>
                  </a:lnTo>
                  <a:lnTo>
                    <a:pt x="151803" y="164833"/>
                  </a:lnTo>
                  <a:lnTo>
                    <a:pt x="160439" y="166014"/>
                  </a:lnTo>
                  <a:close/>
                </a:path>
                <a:path w="454025" h="198755">
                  <a:moveTo>
                    <a:pt x="162788" y="172783"/>
                  </a:moveTo>
                  <a:lnTo>
                    <a:pt x="162026" y="171526"/>
                  </a:lnTo>
                  <a:lnTo>
                    <a:pt x="160185" y="171716"/>
                  </a:lnTo>
                  <a:lnTo>
                    <a:pt x="160832" y="173240"/>
                  </a:lnTo>
                  <a:lnTo>
                    <a:pt x="161810" y="173875"/>
                  </a:lnTo>
                  <a:lnTo>
                    <a:pt x="162344" y="174104"/>
                  </a:lnTo>
                  <a:lnTo>
                    <a:pt x="162788" y="172783"/>
                  </a:lnTo>
                  <a:close/>
                </a:path>
                <a:path w="454025" h="198755">
                  <a:moveTo>
                    <a:pt x="175514" y="170929"/>
                  </a:moveTo>
                  <a:lnTo>
                    <a:pt x="175209" y="169608"/>
                  </a:lnTo>
                  <a:lnTo>
                    <a:pt x="174561" y="169176"/>
                  </a:lnTo>
                  <a:lnTo>
                    <a:pt x="168198" y="167779"/>
                  </a:lnTo>
                  <a:lnTo>
                    <a:pt x="164617" y="166662"/>
                  </a:lnTo>
                  <a:lnTo>
                    <a:pt x="162648" y="168363"/>
                  </a:lnTo>
                  <a:lnTo>
                    <a:pt x="165938" y="170180"/>
                  </a:lnTo>
                  <a:lnTo>
                    <a:pt x="173647" y="171932"/>
                  </a:lnTo>
                  <a:lnTo>
                    <a:pt x="175514" y="170929"/>
                  </a:lnTo>
                  <a:close/>
                </a:path>
                <a:path w="454025" h="198755">
                  <a:moveTo>
                    <a:pt x="185839" y="180251"/>
                  </a:moveTo>
                  <a:lnTo>
                    <a:pt x="182549" y="175272"/>
                  </a:lnTo>
                  <a:lnTo>
                    <a:pt x="179895" y="174586"/>
                  </a:lnTo>
                  <a:lnTo>
                    <a:pt x="178041" y="174409"/>
                  </a:lnTo>
                  <a:lnTo>
                    <a:pt x="179514" y="174078"/>
                  </a:lnTo>
                  <a:lnTo>
                    <a:pt x="180670" y="173355"/>
                  </a:lnTo>
                  <a:lnTo>
                    <a:pt x="179705" y="171907"/>
                  </a:lnTo>
                  <a:lnTo>
                    <a:pt x="177292" y="171589"/>
                  </a:lnTo>
                  <a:lnTo>
                    <a:pt x="174726" y="172148"/>
                  </a:lnTo>
                  <a:lnTo>
                    <a:pt x="173888" y="172669"/>
                  </a:lnTo>
                  <a:lnTo>
                    <a:pt x="174282" y="173621"/>
                  </a:lnTo>
                  <a:lnTo>
                    <a:pt x="177634" y="174371"/>
                  </a:lnTo>
                  <a:lnTo>
                    <a:pt x="173723" y="173990"/>
                  </a:lnTo>
                  <a:lnTo>
                    <a:pt x="172389" y="175209"/>
                  </a:lnTo>
                  <a:lnTo>
                    <a:pt x="175107" y="177495"/>
                  </a:lnTo>
                  <a:lnTo>
                    <a:pt x="176847" y="178295"/>
                  </a:lnTo>
                  <a:lnTo>
                    <a:pt x="179247" y="178943"/>
                  </a:lnTo>
                  <a:lnTo>
                    <a:pt x="178917" y="178930"/>
                  </a:lnTo>
                  <a:lnTo>
                    <a:pt x="179451" y="179425"/>
                  </a:lnTo>
                  <a:lnTo>
                    <a:pt x="181076" y="179387"/>
                  </a:lnTo>
                  <a:lnTo>
                    <a:pt x="185839" y="180251"/>
                  </a:lnTo>
                  <a:close/>
                </a:path>
                <a:path w="454025" h="198755">
                  <a:moveTo>
                    <a:pt x="192849" y="166992"/>
                  </a:moveTo>
                  <a:lnTo>
                    <a:pt x="189598" y="165430"/>
                  </a:lnTo>
                  <a:lnTo>
                    <a:pt x="182880" y="164731"/>
                  </a:lnTo>
                  <a:lnTo>
                    <a:pt x="181762" y="165404"/>
                  </a:lnTo>
                  <a:lnTo>
                    <a:pt x="181305" y="166116"/>
                  </a:lnTo>
                  <a:lnTo>
                    <a:pt x="165087" y="163995"/>
                  </a:lnTo>
                  <a:lnTo>
                    <a:pt x="161391" y="164261"/>
                  </a:lnTo>
                  <a:lnTo>
                    <a:pt x="158521" y="163728"/>
                  </a:lnTo>
                  <a:lnTo>
                    <a:pt x="160159" y="165354"/>
                  </a:lnTo>
                  <a:lnTo>
                    <a:pt x="160413" y="165519"/>
                  </a:lnTo>
                  <a:lnTo>
                    <a:pt x="163842" y="166077"/>
                  </a:lnTo>
                  <a:lnTo>
                    <a:pt x="162445" y="164985"/>
                  </a:lnTo>
                  <a:lnTo>
                    <a:pt x="170484" y="166852"/>
                  </a:lnTo>
                  <a:lnTo>
                    <a:pt x="177088" y="167957"/>
                  </a:lnTo>
                  <a:lnTo>
                    <a:pt x="185039" y="168897"/>
                  </a:lnTo>
                  <a:lnTo>
                    <a:pt x="187706" y="168668"/>
                  </a:lnTo>
                  <a:lnTo>
                    <a:pt x="189395" y="168897"/>
                  </a:lnTo>
                  <a:lnTo>
                    <a:pt x="190563" y="168668"/>
                  </a:lnTo>
                  <a:lnTo>
                    <a:pt x="192354" y="167652"/>
                  </a:lnTo>
                  <a:lnTo>
                    <a:pt x="192849" y="166992"/>
                  </a:lnTo>
                  <a:close/>
                </a:path>
                <a:path w="454025" h="198755">
                  <a:moveTo>
                    <a:pt x="203454" y="178422"/>
                  </a:moveTo>
                  <a:lnTo>
                    <a:pt x="202590" y="176809"/>
                  </a:lnTo>
                  <a:lnTo>
                    <a:pt x="200825" y="176123"/>
                  </a:lnTo>
                  <a:lnTo>
                    <a:pt x="198653" y="175564"/>
                  </a:lnTo>
                  <a:lnTo>
                    <a:pt x="195275" y="175996"/>
                  </a:lnTo>
                  <a:lnTo>
                    <a:pt x="195364" y="176606"/>
                  </a:lnTo>
                  <a:lnTo>
                    <a:pt x="196138" y="177203"/>
                  </a:lnTo>
                  <a:lnTo>
                    <a:pt x="194551" y="177393"/>
                  </a:lnTo>
                  <a:lnTo>
                    <a:pt x="192900" y="178155"/>
                  </a:lnTo>
                  <a:lnTo>
                    <a:pt x="194183" y="179717"/>
                  </a:lnTo>
                  <a:lnTo>
                    <a:pt x="199136" y="181241"/>
                  </a:lnTo>
                  <a:lnTo>
                    <a:pt x="200710" y="181000"/>
                  </a:lnTo>
                  <a:lnTo>
                    <a:pt x="203339" y="179933"/>
                  </a:lnTo>
                  <a:lnTo>
                    <a:pt x="203200" y="179324"/>
                  </a:lnTo>
                  <a:lnTo>
                    <a:pt x="201676" y="178638"/>
                  </a:lnTo>
                  <a:lnTo>
                    <a:pt x="203454" y="178422"/>
                  </a:lnTo>
                  <a:close/>
                </a:path>
                <a:path w="454025" h="198755">
                  <a:moveTo>
                    <a:pt x="208394" y="161632"/>
                  </a:moveTo>
                  <a:lnTo>
                    <a:pt x="207378" y="160616"/>
                  </a:lnTo>
                  <a:lnTo>
                    <a:pt x="206971" y="160007"/>
                  </a:lnTo>
                  <a:lnTo>
                    <a:pt x="206997" y="159448"/>
                  </a:lnTo>
                  <a:lnTo>
                    <a:pt x="206667" y="158788"/>
                  </a:lnTo>
                  <a:lnTo>
                    <a:pt x="203225" y="157899"/>
                  </a:lnTo>
                  <a:lnTo>
                    <a:pt x="199986" y="157670"/>
                  </a:lnTo>
                  <a:lnTo>
                    <a:pt x="200926" y="159397"/>
                  </a:lnTo>
                  <a:lnTo>
                    <a:pt x="201828" y="159969"/>
                  </a:lnTo>
                  <a:lnTo>
                    <a:pt x="203911" y="160896"/>
                  </a:lnTo>
                  <a:lnTo>
                    <a:pt x="208394" y="161632"/>
                  </a:lnTo>
                  <a:close/>
                </a:path>
                <a:path w="454025" h="198755">
                  <a:moveTo>
                    <a:pt x="210502" y="174561"/>
                  </a:moveTo>
                  <a:lnTo>
                    <a:pt x="210223" y="173151"/>
                  </a:lnTo>
                  <a:lnTo>
                    <a:pt x="208610" y="172085"/>
                  </a:lnTo>
                  <a:lnTo>
                    <a:pt x="207378" y="172580"/>
                  </a:lnTo>
                  <a:lnTo>
                    <a:pt x="208610" y="173977"/>
                  </a:lnTo>
                  <a:lnTo>
                    <a:pt x="210502" y="174561"/>
                  </a:lnTo>
                  <a:close/>
                </a:path>
                <a:path w="454025" h="198755">
                  <a:moveTo>
                    <a:pt x="230606" y="182257"/>
                  </a:moveTo>
                  <a:lnTo>
                    <a:pt x="230111" y="180860"/>
                  </a:lnTo>
                  <a:lnTo>
                    <a:pt x="228028" y="179920"/>
                  </a:lnTo>
                  <a:lnTo>
                    <a:pt x="226606" y="180505"/>
                  </a:lnTo>
                  <a:lnTo>
                    <a:pt x="228231" y="181800"/>
                  </a:lnTo>
                  <a:lnTo>
                    <a:pt x="230606" y="182257"/>
                  </a:lnTo>
                  <a:close/>
                </a:path>
                <a:path w="454025" h="198755">
                  <a:moveTo>
                    <a:pt x="232702" y="176580"/>
                  </a:moveTo>
                  <a:lnTo>
                    <a:pt x="231775" y="175310"/>
                  </a:lnTo>
                  <a:lnTo>
                    <a:pt x="230771" y="175044"/>
                  </a:lnTo>
                  <a:lnTo>
                    <a:pt x="226568" y="175196"/>
                  </a:lnTo>
                  <a:lnTo>
                    <a:pt x="223786" y="175602"/>
                  </a:lnTo>
                  <a:lnTo>
                    <a:pt x="222567" y="176834"/>
                  </a:lnTo>
                  <a:lnTo>
                    <a:pt x="223964" y="177901"/>
                  </a:lnTo>
                  <a:lnTo>
                    <a:pt x="226212" y="178612"/>
                  </a:lnTo>
                  <a:lnTo>
                    <a:pt x="232143" y="177380"/>
                  </a:lnTo>
                  <a:lnTo>
                    <a:pt x="232702" y="176580"/>
                  </a:lnTo>
                  <a:close/>
                </a:path>
                <a:path w="454025" h="198755">
                  <a:moveTo>
                    <a:pt x="241490" y="26517"/>
                  </a:moveTo>
                  <a:lnTo>
                    <a:pt x="239763" y="25400"/>
                  </a:lnTo>
                  <a:lnTo>
                    <a:pt x="237350" y="25209"/>
                  </a:lnTo>
                  <a:lnTo>
                    <a:pt x="237985" y="26517"/>
                  </a:lnTo>
                  <a:lnTo>
                    <a:pt x="240131" y="27254"/>
                  </a:lnTo>
                  <a:lnTo>
                    <a:pt x="241490" y="26517"/>
                  </a:lnTo>
                  <a:close/>
                </a:path>
                <a:path w="454025" h="198755">
                  <a:moveTo>
                    <a:pt x="245897" y="29743"/>
                  </a:moveTo>
                  <a:lnTo>
                    <a:pt x="244398" y="28867"/>
                  </a:lnTo>
                  <a:lnTo>
                    <a:pt x="242087" y="28359"/>
                  </a:lnTo>
                  <a:lnTo>
                    <a:pt x="236308" y="30200"/>
                  </a:lnTo>
                  <a:lnTo>
                    <a:pt x="235839" y="31026"/>
                  </a:lnTo>
                  <a:lnTo>
                    <a:pt x="236893" y="32219"/>
                  </a:lnTo>
                  <a:lnTo>
                    <a:pt x="237909" y="32385"/>
                  </a:lnTo>
                  <a:lnTo>
                    <a:pt x="242062" y="31788"/>
                  </a:lnTo>
                  <a:lnTo>
                    <a:pt x="244792" y="31115"/>
                  </a:lnTo>
                  <a:lnTo>
                    <a:pt x="245897" y="29743"/>
                  </a:lnTo>
                  <a:close/>
                </a:path>
                <a:path w="454025" h="198755">
                  <a:moveTo>
                    <a:pt x="248704" y="24676"/>
                  </a:moveTo>
                  <a:lnTo>
                    <a:pt x="248018" y="24041"/>
                  </a:lnTo>
                  <a:lnTo>
                    <a:pt x="244665" y="22694"/>
                  </a:lnTo>
                  <a:lnTo>
                    <a:pt x="246202" y="23660"/>
                  </a:lnTo>
                  <a:lnTo>
                    <a:pt x="248704" y="24676"/>
                  </a:lnTo>
                  <a:close/>
                </a:path>
                <a:path w="454025" h="198755">
                  <a:moveTo>
                    <a:pt x="261442" y="32410"/>
                  </a:moveTo>
                  <a:lnTo>
                    <a:pt x="260070" y="31165"/>
                  </a:lnTo>
                  <a:lnTo>
                    <a:pt x="258140" y="30772"/>
                  </a:lnTo>
                  <a:lnTo>
                    <a:pt x="258533" y="32143"/>
                  </a:lnTo>
                  <a:lnTo>
                    <a:pt x="260273" y="33032"/>
                  </a:lnTo>
                  <a:lnTo>
                    <a:pt x="261442" y="32410"/>
                  </a:lnTo>
                  <a:close/>
                </a:path>
                <a:path w="454025" h="198755">
                  <a:moveTo>
                    <a:pt x="270319" y="46494"/>
                  </a:moveTo>
                  <a:lnTo>
                    <a:pt x="269227" y="44881"/>
                  </a:lnTo>
                  <a:lnTo>
                    <a:pt x="268262" y="44399"/>
                  </a:lnTo>
                  <a:lnTo>
                    <a:pt x="266115" y="43688"/>
                  </a:lnTo>
                  <a:lnTo>
                    <a:pt x="261556" y="43434"/>
                  </a:lnTo>
                  <a:lnTo>
                    <a:pt x="262661" y="44310"/>
                  </a:lnTo>
                  <a:lnTo>
                    <a:pt x="263131" y="44881"/>
                  </a:lnTo>
                  <a:lnTo>
                    <a:pt x="263156" y="45440"/>
                  </a:lnTo>
                  <a:lnTo>
                    <a:pt x="263563" y="46075"/>
                  </a:lnTo>
                  <a:lnTo>
                    <a:pt x="267093" y="46609"/>
                  </a:lnTo>
                  <a:lnTo>
                    <a:pt x="270319" y="46494"/>
                  </a:lnTo>
                  <a:close/>
                </a:path>
                <a:path w="454025" h="198755">
                  <a:moveTo>
                    <a:pt x="275272" y="25387"/>
                  </a:moveTo>
                  <a:lnTo>
                    <a:pt x="273824" y="23964"/>
                  </a:lnTo>
                  <a:lnTo>
                    <a:pt x="268719" y="22961"/>
                  </a:lnTo>
                  <a:lnTo>
                    <a:pt x="267208" y="23355"/>
                  </a:lnTo>
                  <a:lnTo>
                    <a:pt x="264693" y="24688"/>
                  </a:lnTo>
                  <a:lnTo>
                    <a:pt x="264922" y="25273"/>
                  </a:lnTo>
                  <a:lnTo>
                    <a:pt x="266471" y="25831"/>
                  </a:lnTo>
                  <a:lnTo>
                    <a:pt x="264744" y="26250"/>
                  </a:lnTo>
                  <a:lnTo>
                    <a:pt x="265760" y="27724"/>
                  </a:lnTo>
                  <a:lnTo>
                    <a:pt x="269811" y="28587"/>
                  </a:lnTo>
                  <a:lnTo>
                    <a:pt x="273113" y="27787"/>
                  </a:lnTo>
                  <a:lnTo>
                    <a:pt x="272961" y="27228"/>
                  </a:lnTo>
                  <a:lnTo>
                    <a:pt x="272135" y="26695"/>
                  </a:lnTo>
                  <a:lnTo>
                    <a:pt x="273685" y="26314"/>
                  </a:lnTo>
                  <a:lnTo>
                    <a:pt x="275272" y="25387"/>
                  </a:lnTo>
                  <a:close/>
                </a:path>
                <a:path w="454025" h="198755">
                  <a:moveTo>
                    <a:pt x="295973" y="26225"/>
                  </a:moveTo>
                  <a:lnTo>
                    <a:pt x="293001" y="24218"/>
                  </a:lnTo>
                  <a:lnTo>
                    <a:pt x="291211" y="23596"/>
                  </a:lnTo>
                  <a:lnTo>
                    <a:pt x="288759" y="23202"/>
                  </a:lnTo>
                  <a:lnTo>
                    <a:pt x="289102" y="23190"/>
                  </a:lnTo>
                  <a:lnTo>
                    <a:pt x="288505" y="22745"/>
                  </a:lnTo>
                  <a:lnTo>
                    <a:pt x="286893" y="22948"/>
                  </a:lnTo>
                  <a:lnTo>
                    <a:pt x="282054" y="22580"/>
                  </a:lnTo>
                  <a:lnTo>
                    <a:pt x="285851" y="27203"/>
                  </a:lnTo>
                  <a:lnTo>
                    <a:pt x="288569" y="27622"/>
                  </a:lnTo>
                  <a:lnTo>
                    <a:pt x="290334" y="27622"/>
                  </a:lnTo>
                  <a:lnTo>
                    <a:pt x="289013" y="28079"/>
                  </a:lnTo>
                  <a:lnTo>
                    <a:pt x="287921" y="28892"/>
                  </a:lnTo>
                  <a:lnTo>
                    <a:pt x="289039" y="30251"/>
                  </a:lnTo>
                  <a:lnTo>
                    <a:pt x="291439" y="30302"/>
                  </a:lnTo>
                  <a:lnTo>
                    <a:pt x="293966" y="29489"/>
                  </a:lnTo>
                  <a:lnTo>
                    <a:pt x="294741" y="28879"/>
                  </a:lnTo>
                  <a:lnTo>
                    <a:pt x="294259" y="27978"/>
                  </a:lnTo>
                  <a:lnTo>
                    <a:pt x="291045" y="27609"/>
                  </a:lnTo>
                  <a:lnTo>
                    <a:pt x="294754" y="27584"/>
                  </a:lnTo>
                  <a:lnTo>
                    <a:pt x="295973" y="26225"/>
                  </a:lnTo>
                  <a:close/>
                </a:path>
                <a:path w="454025" h="198755">
                  <a:moveTo>
                    <a:pt x="305777" y="168516"/>
                  </a:moveTo>
                  <a:lnTo>
                    <a:pt x="305650" y="167551"/>
                  </a:lnTo>
                  <a:lnTo>
                    <a:pt x="304990" y="167208"/>
                  </a:lnTo>
                  <a:lnTo>
                    <a:pt x="299783" y="168211"/>
                  </a:lnTo>
                  <a:lnTo>
                    <a:pt x="298843" y="168833"/>
                  </a:lnTo>
                  <a:lnTo>
                    <a:pt x="299034" y="169481"/>
                  </a:lnTo>
                  <a:lnTo>
                    <a:pt x="271132" y="172605"/>
                  </a:lnTo>
                  <a:lnTo>
                    <a:pt x="249555" y="175882"/>
                  </a:lnTo>
                  <a:lnTo>
                    <a:pt x="240004" y="177698"/>
                  </a:lnTo>
                  <a:lnTo>
                    <a:pt x="236702" y="178663"/>
                  </a:lnTo>
                  <a:lnTo>
                    <a:pt x="238036" y="180086"/>
                  </a:lnTo>
                  <a:lnTo>
                    <a:pt x="243928" y="180530"/>
                  </a:lnTo>
                  <a:lnTo>
                    <a:pt x="255663" y="178904"/>
                  </a:lnTo>
                  <a:lnTo>
                    <a:pt x="258686" y="178663"/>
                  </a:lnTo>
                  <a:lnTo>
                    <a:pt x="261683" y="178142"/>
                  </a:lnTo>
                  <a:lnTo>
                    <a:pt x="253517" y="180581"/>
                  </a:lnTo>
                  <a:lnTo>
                    <a:pt x="241998" y="182460"/>
                  </a:lnTo>
                  <a:lnTo>
                    <a:pt x="236220" y="182981"/>
                  </a:lnTo>
                  <a:lnTo>
                    <a:pt x="224650" y="184607"/>
                  </a:lnTo>
                  <a:lnTo>
                    <a:pt x="211886" y="185635"/>
                  </a:lnTo>
                  <a:lnTo>
                    <a:pt x="212090" y="185204"/>
                  </a:lnTo>
                  <a:lnTo>
                    <a:pt x="211912" y="184213"/>
                  </a:lnTo>
                  <a:lnTo>
                    <a:pt x="210616" y="182410"/>
                  </a:lnTo>
                  <a:lnTo>
                    <a:pt x="208483" y="183908"/>
                  </a:lnTo>
                  <a:lnTo>
                    <a:pt x="210680" y="185712"/>
                  </a:lnTo>
                  <a:lnTo>
                    <a:pt x="207111" y="186055"/>
                  </a:lnTo>
                  <a:lnTo>
                    <a:pt x="204330" y="185254"/>
                  </a:lnTo>
                  <a:lnTo>
                    <a:pt x="204114" y="184391"/>
                  </a:lnTo>
                  <a:lnTo>
                    <a:pt x="202526" y="183807"/>
                  </a:lnTo>
                  <a:lnTo>
                    <a:pt x="197713" y="183083"/>
                  </a:lnTo>
                  <a:lnTo>
                    <a:pt x="195478" y="184073"/>
                  </a:lnTo>
                  <a:lnTo>
                    <a:pt x="195719" y="185242"/>
                  </a:lnTo>
                  <a:lnTo>
                    <a:pt x="196088" y="185864"/>
                  </a:lnTo>
                  <a:lnTo>
                    <a:pt x="195694" y="185940"/>
                  </a:lnTo>
                  <a:lnTo>
                    <a:pt x="194919" y="186651"/>
                  </a:lnTo>
                  <a:lnTo>
                    <a:pt x="180403" y="187121"/>
                  </a:lnTo>
                  <a:lnTo>
                    <a:pt x="180555" y="186448"/>
                  </a:lnTo>
                  <a:lnTo>
                    <a:pt x="179908" y="185712"/>
                  </a:lnTo>
                  <a:lnTo>
                    <a:pt x="178092" y="185051"/>
                  </a:lnTo>
                  <a:lnTo>
                    <a:pt x="176009" y="184658"/>
                  </a:lnTo>
                  <a:lnTo>
                    <a:pt x="176339" y="184492"/>
                  </a:lnTo>
                  <a:lnTo>
                    <a:pt x="175996" y="183845"/>
                  </a:lnTo>
                  <a:lnTo>
                    <a:pt x="183807" y="182041"/>
                  </a:lnTo>
                  <a:lnTo>
                    <a:pt x="175666" y="182206"/>
                  </a:lnTo>
                  <a:lnTo>
                    <a:pt x="175996" y="181546"/>
                  </a:lnTo>
                  <a:lnTo>
                    <a:pt x="175463" y="180848"/>
                  </a:lnTo>
                  <a:lnTo>
                    <a:pt x="171475" y="179666"/>
                  </a:lnTo>
                  <a:lnTo>
                    <a:pt x="169545" y="179692"/>
                  </a:lnTo>
                  <a:lnTo>
                    <a:pt x="168732" y="180848"/>
                  </a:lnTo>
                  <a:lnTo>
                    <a:pt x="168643" y="181305"/>
                  </a:lnTo>
                  <a:lnTo>
                    <a:pt x="168884" y="181749"/>
                  </a:lnTo>
                  <a:lnTo>
                    <a:pt x="169735" y="182460"/>
                  </a:lnTo>
                  <a:lnTo>
                    <a:pt x="158534" y="182943"/>
                  </a:lnTo>
                  <a:lnTo>
                    <a:pt x="158051" y="181203"/>
                  </a:lnTo>
                  <a:lnTo>
                    <a:pt x="154343" y="182041"/>
                  </a:lnTo>
                  <a:lnTo>
                    <a:pt x="154559" y="183349"/>
                  </a:lnTo>
                  <a:lnTo>
                    <a:pt x="151904" y="183845"/>
                  </a:lnTo>
                  <a:lnTo>
                    <a:pt x="150723" y="183134"/>
                  </a:lnTo>
                  <a:lnTo>
                    <a:pt x="150075" y="183057"/>
                  </a:lnTo>
                  <a:lnTo>
                    <a:pt x="148170" y="180746"/>
                  </a:lnTo>
                  <a:lnTo>
                    <a:pt x="146735" y="179412"/>
                  </a:lnTo>
                  <a:lnTo>
                    <a:pt x="146024" y="179031"/>
                  </a:lnTo>
                  <a:lnTo>
                    <a:pt x="147548" y="178866"/>
                  </a:lnTo>
                  <a:lnTo>
                    <a:pt x="148501" y="179451"/>
                  </a:lnTo>
                  <a:lnTo>
                    <a:pt x="149987" y="179997"/>
                  </a:lnTo>
                  <a:lnTo>
                    <a:pt x="155562" y="180987"/>
                  </a:lnTo>
                  <a:lnTo>
                    <a:pt x="159613" y="180873"/>
                  </a:lnTo>
                  <a:lnTo>
                    <a:pt x="159918" y="179666"/>
                  </a:lnTo>
                  <a:lnTo>
                    <a:pt x="158292" y="178015"/>
                  </a:lnTo>
                  <a:lnTo>
                    <a:pt x="158483" y="178244"/>
                  </a:lnTo>
                  <a:lnTo>
                    <a:pt x="156400" y="177342"/>
                  </a:lnTo>
                  <a:lnTo>
                    <a:pt x="150736" y="176072"/>
                  </a:lnTo>
                  <a:lnTo>
                    <a:pt x="146697" y="176415"/>
                  </a:lnTo>
                  <a:lnTo>
                    <a:pt x="146354" y="177609"/>
                  </a:lnTo>
                  <a:lnTo>
                    <a:pt x="146469" y="177838"/>
                  </a:lnTo>
                  <a:lnTo>
                    <a:pt x="142468" y="176034"/>
                  </a:lnTo>
                  <a:lnTo>
                    <a:pt x="137515" y="175374"/>
                  </a:lnTo>
                  <a:lnTo>
                    <a:pt x="114033" y="169392"/>
                  </a:lnTo>
                  <a:lnTo>
                    <a:pt x="107543" y="167157"/>
                  </a:lnTo>
                  <a:lnTo>
                    <a:pt x="100469" y="167767"/>
                  </a:lnTo>
                  <a:lnTo>
                    <a:pt x="102870" y="169392"/>
                  </a:lnTo>
                  <a:lnTo>
                    <a:pt x="92913" y="167703"/>
                  </a:lnTo>
                  <a:lnTo>
                    <a:pt x="83997" y="167208"/>
                  </a:lnTo>
                  <a:lnTo>
                    <a:pt x="83591" y="167703"/>
                  </a:lnTo>
                  <a:lnTo>
                    <a:pt x="85585" y="168643"/>
                  </a:lnTo>
                  <a:lnTo>
                    <a:pt x="85763" y="169062"/>
                  </a:lnTo>
                  <a:lnTo>
                    <a:pt x="85382" y="168833"/>
                  </a:lnTo>
                  <a:lnTo>
                    <a:pt x="85445" y="169570"/>
                  </a:lnTo>
                  <a:lnTo>
                    <a:pt x="87312" y="171475"/>
                  </a:lnTo>
                  <a:lnTo>
                    <a:pt x="88900" y="172339"/>
                  </a:lnTo>
                  <a:lnTo>
                    <a:pt x="87579" y="170700"/>
                  </a:lnTo>
                  <a:lnTo>
                    <a:pt x="87820" y="170776"/>
                  </a:lnTo>
                  <a:lnTo>
                    <a:pt x="87604" y="169570"/>
                  </a:lnTo>
                  <a:lnTo>
                    <a:pt x="87376" y="169265"/>
                  </a:lnTo>
                  <a:lnTo>
                    <a:pt x="91059" y="170243"/>
                  </a:lnTo>
                  <a:lnTo>
                    <a:pt x="92138" y="171843"/>
                  </a:lnTo>
                  <a:lnTo>
                    <a:pt x="92189" y="172186"/>
                  </a:lnTo>
                  <a:lnTo>
                    <a:pt x="93383" y="173710"/>
                  </a:lnTo>
                  <a:lnTo>
                    <a:pt x="90055" y="173062"/>
                  </a:lnTo>
                  <a:lnTo>
                    <a:pt x="90322" y="173812"/>
                  </a:lnTo>
                  <a:lnTo>
                    <a:pt x="93878" y="175336"/>
                  </a:lnTo>
                  <a:lnTo>
                    <a:pt x="93345" y="175272"/>
                  </a:lnTo>
                  <a:lnTo>
                    <a:pt x="72656" y="171069"/>
                  </a:lnTo>
                  <a:lnTo>
                    <a:pt x="73126" y="171843"/>
                  </a:lnTo>
                  <a:lnTo>
                    <a:pt x="68643" y="171018"/>
                  </a:lnTo>
                  <a:lnTo>
                    <a:pt x="60439" y="170383"/>
                  </a:lnTo>
                  <a:lnTo>
                    <a:pt x="52349" y="170548"/>
                  </a:lnTo>
                  <a:lnTo>
                    <a:pt x="51130" y="169786"/>
                  </a:lnTo>
                  <a:lnTo>
                    <a:pt x="53111" y="169252"/>
                  </a:lnTo>
                  <a:lnTo>
                    <a:pt x="52451" y="168554"/>
                  </a:lnTo>
                  <a:lnTo>
                    <a:pt x="48120" y="167335"/>
                  </a:lnTo>
                  <a:lnTo>
                    <a:pt x="47002" y="167284"/>
                  </a:lnTo>
                  <a:lnTo>
                    <a:pt x="44665" y="166408"/>
                  </a:lnTo>
                  <a:lnTo>
                    <a:pt x="42138" y="166319"/>
                  </a:lnTo>
                  <a:lnTo>
                    <a:pt x="35725" y="164871"/>
                  </a:lnTo>
                  <a:lnTo>
                    <a:pt x="29946" y="164122"/>
                  </a:lnTo>
                  <a:lnTo>
                    <a:pt x="27025" y="164071"/>
                  </a:lnTo>
                  <a:lnTo>
                    <a:pt x="23622" y="163042"/>
                  </a:lnTo>
                  <a:lnTo>
                    <a:pt x="21234" y="161709"/>
                  </a:lnTo>
                  <a:lnTo>
                    <a:pt x="21983" y="158788"/>
                  </a:lnTo>
                  <a:lnTo>
                    <a:pt x="11252" y="156260"/>
                  </a:lnTo>
                  <a:lnTo>
                    <a:pt x="4203" y="153974"/>
                  </a:lnTo>
                  <a:lnTo>
                    <a:pt x="2832" y="153771"/>
                  </a:lnTo>
                  <a:lnTo>
                    <a:pt x="15455" y="161709"/>
                  </a:lnTo>
                  <a:lnTo>
                    <a:pt x="83337" y="188468"/>
                  </a:lnTo>
                  <a:lnTo>
                    <a:pt x="157645" y="198374"/>
                  </a:lnTo>
                  <a:lnTo>
                    <a:pt x="194627" y="195999"/>
                  </a:lnTo>
                  <a:lnTo>
                    <a:pt x="223583" y="190881"/>
                  </a:lnTo>
                  <a:lnTo>
                    <a:pt x="251637" y="184289"/>
                  </a:lnTo>
                  <a:lnTo>
                    <a:pt x="278968" y="176682"/>
                  </a:lnTo>
                  <a:lnTo>
                    <a:pt x="305777" y="168516"/>
                  </a:lnTo>
                  <a:close/>
                </a:path>
                <a:path w="454025" h="198755">
                  <a:moveTo>
                    <a:pt x="306362" y="32004"/>
                  </a:moveTo>
                  <a:lnTo>
                    <a:pt x="302907" y="30543"/>
                  </a:lnTo>
                  <a:lnTo>
                    <a:pt x="295084" y="29616"/>
                  </a:lnTo>
                  <a:lnTo>
                    <a:pt x="293293" y="30772"/>
                  </a:lnTo>
                  <a:lnTo>
                    <a:pt x="293725" y="32054"/>
                  </a:lnTo>
                  <a:lnTo>
                    <a:pt x="294424" y="32410"/>
                  </a:lnTo>
                  <a:lnTo>
                    <a:pt x="300913" y="33147"/>
                  </a:lnTo>
                  <a:lnTo>
                    <a:pt x="304571" y="33921"/>
                  </a:lnTo>
                  <a:lnTo>
                    <a:pt x="306362" y="32004"/>
                  </a:lnTo>
                  <a:close/>
                </a:path>
                <a:path w="454025" h="198755">
                  <a:moveTo>
                    <a:pt x="308470" y="28448"/>
                  </a:moveTo>
                  <a:lnTo>
                    <a:pt x="307644" y="27000"/>
                  </a:lnTo>
                  <a:lnTo>
                    <a:pt x="306628" y="26454"/>
                  </a:lnTo>
                  <a:lnTo>
                    <a:pt x="306082" y="26289"/>
                  </a:lnTo>
                  <a:lnTo>
                    <a:pt x="305777" y="27660"/>
                  </a:lnTo>
                  <a:lnTo>
                    <a:pt x="306679" y="28803"/>
                  </a:lnTo>
                  <a:lnTo>
                    <a:pt x="308470" y="28448"/>
                  </a:lnTo>
                  <a:close/>
                </a:path>
                <a:path w="454025" h="198755">
                  <a:moveTo>
                    <a:pt x="310934" y="36207"/>
                  </a:moveTo>
                  <a:lnTo>
                    <a:pt x="309156" y="34772"/>
                  </a:lnTo>
                  <a:lnTo>
                    <a:pt x="308876" y="34632"/>
                  </a:lnTo>
                  <a:lnTo>
                    <a:pt x="305396" y="34442"/>
                  </a:lnTo>
                  <a:lnTo>
                    <a:pt x="306882" y="35382"/>
                  </a:lnTo>
                  <a:lnTo>
                    <a:pt x="298729" y="34353"/>
                  </a:lnTo>
                  <a:lnTo>
                    <a:pt x="292036" y="33921"/>
                  </a:lnTo>
                  <a:lnTo>
                    <a:pt x="284022" y="33794"/>
                  </a:lnTo>
                  <a:lnTo>
                    <a:pt x="281393" y="34315"/>
                  </a:lnTo>
                  <a:lnTo>
                    <a:pt x="279717" y="34239"/>
                  </a:lnTo>
                  <a:lnTo>
                    <a:pt x="278574" y="34582"/>
                  </a:lnTo>
                  <a:lnTo>
                    <a:pt x="276898" y="35788"/>
                  </a:lnTo>
                  <a:lnTo>
                    <a:pt x="276453" y="36487"/>
                  </a:lnTo>
                  <a:lnTo>
                    <a:pt x="279844" y="37706"/>
                  </a:lnTo>
                  <a:lnTo>
                    <a:pt x="286613" y="37719"/>
                  </a:lnTo>
                  <a:lnTo>
                    <a:pt x="287655" y="36918"/>
                  </a:lnTo>
                  <a:lnTo>
                    <a:pt x="288010" y="36169"/>
                  </a:lnTo>
                  <a:lnTo>
                    <a:pt x="301663" y="36664"/>
                  </a:lnTo>
                  <a:lnTo>
                    <a:pt x="304380" y="36601"/>
                  </a:lnTo>
                  <a:lnTo>
                    <a:pt x="308013" y="35991"/>
                  </a:lnTo>
                  <a:lnTo>
                    <a:pt x="310934" y="36207"/>
                  </a:lnTo>
                  <a:close/>
                </a:path>
                <a:path w="454025" h="198755">
                  <a:moveTo>
                    <a:pt x="335140" y="38265"/>
                  </a:moveTo>
                  <a:lnTo>
                    <a:pt x="327342" y="36360"/>
                  </a:lnTo>
                  <a:lnTo>
                    <a:pt x="317500" y="34404"/>
                  </a:lnTo>
                  <a:lnTo>
                    <a:pt x="308800" y="34150"/>
                  </a:lnTo>
                  <a:lnTo>
                    <a:pt x="319189" y="39001"/>
                  </a:lnTo>
                  <a:lnTo>
                    <a:pt x="323265" y="39535"/>
                  </a:lnTo>
                  <a:lnTo>
                    <a:pt x="334606" y="39725"/>
                  </a:lnTo>
                  <a:lnTo>
                    <a:pt x="335140" y="38265"/>
                  </a:lnTo>
                  <a:close/>
                </a:path>
                <a:path w="454025" h="198755">
                  <a:moveTo>
                    <a:pt x="342353" y="54419"/>
                  </a:moveTo>
                  <a:lnTo>
                    <a:pt x="340969" y="53886"/>
                  </a:lnTo>
                  <a:lnTo>
                    <a:pt x="340131" y="53276"/>
                  </a:lnTo>
                  <a:lnTo>
                    <a:pt x="335991" y="52374"/>
                  </a:lnTo>
                  <a:lnTo>
                    <a:pt x="331889" y="51904"/>
                  </a:lnTo>
                  <a:lnTo>
                    <a:pt x="326263" y="52311"/>
                  </a:lnTo>
                  <a:lnTo>
                    <a:pt x="329171" y="53022"/>
                  </a:lnTo>
                  <a:lnTo>
                    <a:pt x="331279" y="54063"/>
                  </a:lnTo>
                  <a:lnTo>
                    <a:pt x="332917" y="54470"/>
                  </a:lnTo>
                  <a:lnTo>
                    <a:pt x="338378" y="54800"/>
                  </a:lnTo>
                  <a:lnTo>
                    <a:pt x="342353" y="54419"/>
                  </a:lnTo>
                  <a:close/>
                </a:path>
                <a:path w="454025" h="198755">
                  <a:moveTo>
                    <a:pt x="348665" y="33515"/>
                  </a:moveTo>
                  <a:lnTo>
                    <a:pt x="342226" y="31534"/>
                  </a:lnTo>
                  <a:lnTo>
                    <a:pt x="335584" y="30226"/>
                  </a:lnTo>
                  <a:lnTo>
                    <a:pt x="336245" y="29502"/>
                  </a:lnTo>
                  <a:lnTo>
                    <a:pt x="335711" y="28917"/>
                  </a:lnTo>
                  <a:lnTo>
                    <a:pt x="334149" y="28371"/>
                  </a:lnTo>
                  <a:lnTo>
                    <a:pt x="330746" y="28257"/>
                  </a:lnTo>
                  <a:lnTo>
                    <a:pt x="328053" y="27139"/>
                  </a:lnTo>
                  <a:lnTo>
                    <a:pt x="324789" y="26339"/>
                  </a:lnTo>
                  <a:lnTo>
                    <a:pt x="319849" y="26047"/>
                  </a:lnTo>
                  <a:lnTo>
                    <a:pt x="321805" y="26974"/>
                  </a:lnTo>
                  <a:lnTo>
                    <a:pt x="322364" y="27546"/>
                  </a:lnTo>
                  <a:lnTo>
                    <a:pt x="324662" y="28765"/>
                  </a:lnTo>
                  <a:lnTo>
                    <a:pt x="321360" y="28575"/>
                  </a:lnTo>
                  <a:lnTo>
                    <a:pt x="320611" y="28727"/>
                  </a:lnTo>
                  <a:lnTo>
                    <a:pt x="318858" y="28651"/>
                  </a:lnTo>
                  <a:lnTo>
                    <a:pt x="318173" y="28803"/>
                  </a:lnTo>
                  <a:lnTo>
                    <a:pt x="319570" y="29235"/>
                  </a:lnTo>
                  <a:lnTo>
                    <a:pt x="319608" y="29502"/>
                  </a:lnTo>
                  <a:lnTo>
                    <a:pt x="322135" y="30353"/>
                  </a:lnTo>
                  <a:lnTo>
                    <a:pt x="319976" y="30835"/>
                  </a:lnTo>
                  <a:lnTo>
                    <a:pt x="320167" y="31610"/>
                  </a:lnTo>
                  <a:lnTo>
                    <a:pt x="321754" y="32423"/>
                  </a:lnTo>
                  <a:lnTo>
                    <a:pt x="327596" y="33108"/>
                  </a:lnTo>
                  <a:lnTo>
                    <a:pt x="331927" y="33058"/>
                  </a:lnTo>
                  <a:lnTo>
                    <a:pt x="332816" y="32804"/>
                  </a:lnTo>
                  <a:lnTo>
                    <a:pt x="332752" y="32385"/>
                  </a:lnTo>
                  <a:lnTo>
                    <a:pt x="345592" y="34315"/>
                  </a:lnTo>
                  <a:lnTo>
                    <a:pt x="348665" y="33515"/>
                  </a:lnTo>
                  <a:close/>
                </a:path>
                <a:path w="454025" h="198755">
                  <a:moveTo>
                    <a:pt x="351078" y="29933"/>
                  </a:moveTo>
                  <a:lnTo>
                    <a:pt x="350647" y="28740"/>
                  </a:lnTo>
                  <a:lnTo>
                    <a:pt x="348195" y="27851"/>
                  </a:lnTo>
                  <a:lnTo>
                    <a:pt x="348627" y="29070"/>
                  </a:lnTo>
                  <a:lnTo>
                    <a:pt x="351078" y="29933"/>
                  </a:lnTo>
                  <a:close/>
                </a:path>
                <a:path w="454025" h="198755">
                  <a:moveTo>
                    <a:pt x="357098" y="29781"/>
                  </a:moveTo>
                  <a:lnTo>
                    <a:pt x="356908" y="29591"/>
                  </a:lnTo>
                  <a:lnTo>
                    <a:pt x="356743" y="29806"/>
                  </a:lnTo>
                  <a:lnTo>
                    <a:pt x="356870" y="30175"/>
                  </a:lnTo>
                  <a:lnTo>
                    <a:pt x="357098" y="29781"/>
                  </a:lnTo>
                  <a:close/>
                </a:path>
                <a:path w="454025" h="198755">
                  <a:moveTo>
                    <a:pt x="361734" y="45605"/>
                  </a:moveTo>
                  <a:lnTo>
                    <a:pt x="359498" y="44881"/>
                  </a:lnTo>
                  <a:lnTo>
                    <a:pt x="353123" y="43535"/>
                  </a:lnTo>
                  <a:lnTo>
                    <a:pt x="342773" y="42519"/>
                  </a:lnTo>
                  <a:lnTo>
                    <a:pt x="342277" y="41554"/>
                  </a:lnTo>
                  <a:lnTo>
                    <a:pt x="340525" y="40957"/>
                  </a:lnTo>
                  <a:lnTo>
                    <a:pt x="338251" y="40741"/>
                  </a:lnTo>
                  <a:lnTo>
                    <a:pt x="335254" y="40779"/>
                  </a:lnTo>
                  <a:lnTo>
                    <a:pt x="332943" y="41084"/>
                  </a:lnTo>
                  <a:lnTo>
                    <a:pt x="331381" y="42303"/>
                  </a:lnTo>
                  <a:lnTo>
                    <a:pt x="331406" y="43014"/>
                  </a:lnTo>
                  <a:lnTo>
                    <a:pt x="332181" y="43738"/>
                  </a:lnTo>
                  <a:lnTo>
                    <a:pt x="337388" y="44183"/>
                  </a:lnTo>
                  <a:lnTo>
                    <a:pt x="339242" y="44856"/>
                  </a:lnTo>
                  <a:lnTo>
                    <a:pt x="343268" y="45516"/>
                  </a:lnTo>
                  <a:lnTo>
                    <a:pt x="358749" y="46621"/>
                  </a:lnTo>
                  <a:lnTo>
                    <a:pt x="361302" y="46647"/>
                  </a:lnTo>
                  <a:lnTo>
                    <a:pt x="361734" y="45605"/>
                  </a:lnTo>
                  <a:close/>
                </a:path>
                <a:path w="454025" h="198755">
                  <a:moveTo>
                    <a:pt x="369874" y="30162"/>
                  </a:moveTo>
                  <a:lnTo>
                    <a:pt x="367182" y="28244"/>
                  </a:lnTo>
                  <a:lnTo>
                    <a:pt x="365442" y="27381"/>
                  </a:lnTo>
                  <a:lnTo>
                    <a:pt x="362534" y="27927"/>
                  </a:lnTo>
                  <a:lnTo>
                    <a:pt x="362572" y="28740"/>
                  </a:lnTo>
                  <a:lnTo>
                    <a:pt x="364337" y="30162"/>
                  </a:lnTo>
                  <a:lnTo>
                    <a:pt x="366915" y="30759"/>
                  </a:lnTo>
                  <a:lnTo>
                    <a:pt x="368935" y="30721"/>
                  </a:lnTo>
                  <a:lnTo>
                    <a:pt x="369874" y="30162"/>
                  </a:lnTo>
                  <a:close/>
                </a:path>
                <a:path w="454025" h="198755">
                  <a:moveTo>
                    <a:pt x="385089" y="24485"/>
                  </a:moveTo>
                  <a:lnTo>
                    <a:pt x="382981" y="23774"/>
                  </a:lnTo>
                  <a:lnTo>
                    <a:pt x="382752" y="23355"/>
                  </a:lnTo>
                  <a:lnTo>
                    <a:pt x="383171" y="23596"/>
                  </a:lnTo>
                  <a:lnTo>
                    <a:pt x="382993" y="22834"/>
                  </a:lnTo>
                  <a:lnTo>
                    <a:pt x="380936" y="21158"/>
                  </a:lnTo>
                  <a:lnTo>
                    <a:pt x="379298" y="20447"/>
                  </a:lnTo>
                  <a:lnTo>
                    <a:pt x="380733" y="21920"/>
                  </a:lnTo>
                  <a:lnTo>
                    <a:pt x="380631" y="22199"/>
                  </a:lnTo>
                  <a:lnTo>
                    <a:pt x="380860" y="23101"/>
                  </a:lnTo>
                  <a:lnTo>
                    <a:pt x="380961" y="23329"/>
                  </a:lnTo>
                  <a:lnTo>
                    <a:pt x="377355" y="22771"/>
                  </a:lnTo>
                  <a:lnTo>
                    <a:pt x="374700" y="19583"/>
                  </a:lnTo>
                  <a:lnTo>
                    <a:pt x="378066" y="19837"/>
                  </a:lnTo>
                  <a:lnTo>
                    <a:pt x="377698" y="19126"/>
                  </a:lnTo>
                  <a:lnTo>
                    <a:pt x="374154" y="18059"/>
                  </a:lnTo>
                  <a:lnTo>
                    <a:pt x="374243" y="17907"/>
                  </a:lnTo>
                  <a:lnTo>
                    <a:pt x="375056" y="17678"/>
                  </a:lnTo>
                  <a:lnTo>
                    <a:pt x="378739" y="17868"/>
                  </a:lnTo>
                  <a:lnTo>
                    <a:pt x="379590" y="18542"/>
                  </a:lnTo>
                  <a:lnTo>
                    <a:pt x="378815" y="17868"/>
                  </a:lnTo>
                  <a:lnTo>
                    <a:pt x="329641" y="6807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17" y="2120"/>
                  </a:lnTo>
                  <a:lnTo>
                    <a:pt x="153720" y="7200"/>
                  </a:lnTo>
                  <a:lnTo>
                    <a:pt x="89204" y="23101"/>
                  </a:lnTo>
                  <a:lnTo>
                    <a:pt x="25958" y="49352"/>
                  </a:lnTo>
                  <a:lnTo>
                    <a:pt x="27444" y="49796"/>
                  </a:lnTo>
                  <a:lnTo>
                    <a:pt x="33070" y="52819"/>
                  </a:lnTo>
                  <a:lnTo>
                    <a:pt x="30365" y="54368"/>
                  </a:lnTo>
                  <a:lnTo>
                    <a:pt x="30454" y="55740"/>
                  </a:lnTo>
                  <a:lnTo>
                    <a:pt x="32423" y="55384"/>
                  </a:lnTo>
                  <a:lnTo>
                    <a:pt x="34150" y="53860"/>
                  </a:lnTo>
                  <a:lnTo>
                    <a:pt x="34404" y="53390"/>
                  </a:lnTo>
                  <a:lnTo>
                    <a:pt x="39306" y="55092"/>
                  </a:lnTo>
                  <a:lnTo>
                    <a:pt x="42468" y="55854"/>
                  </a:lnTo>
                  <a:lnTo>
                    <a:pt x="39281" y="56832"/>
                  </a:lnTo>
                  <a:lnTo>
                    <a:pt x="33477" y="59080"/>
                  </a:lnTo>
                  <a:lnTo>
                    <a:pt x="33197" y="59918"/>
                  </a:lnTo>
                  <a:lnTo>
                    <a:pt x="40259" y="57251"/>
                  </a:lnTo>
                  <a:lnTo>
                    <a:pt x="43929" y="56146"/>
                  </a:lnTo>
                  <a:lnTo>
                    <a:pt x="46151" y="56781"/>
                  </a:lnTo>
                  <a:lnTo>
                    <a:pt x="50279" y="57492"/>
                  </a:lnTo>
                  <a:lnTo>
                    <a:pt x="59156" y="58305"/>
                  </a:lnTo>
                  <a:lnTo>
                    <a:pt x="63931" y="58521"/>
                  </a:lnTo>
                  <a:lnTo>
                    <a:pt x="62649" y="60274"/>
                  </a:lnTo>
                  <a:lnTo>
                    <a:pt x="64008" y="60490"/>
                  </a:lnTo>
                  <a:lnTo>
                    <a:pt x="67589" y="59575"/>
                  </a:lnTo>
                  <a:lnTo>
                    <a:pt x="71120" y="58394"/>
                  </a:lnTo>
                  <a:lnTo>
                    <a:pt x="75412" y="58394"/>
                  </a:lnTo>
                  <a:lnTo>
                    <a:pt x="92608" y="57734"/>
                  </a:lnTo>
                  <a:lnTo>
                    <a:pt x="104876" y="56095"/>
                  </a:lnTo>
                  <a:lnTo>
                    <a:pt x="101041" y="57492"/>
                  </a:lnTo>
                  <a:lnTo>
                    <a:pt x="98717" y="58966"/>
                  </a:lnTo>
                  <a:lnTo>
                    <a:pt x="100114" y="59690"/>
                  </a:lnTo>
                  <a:lnTo>
                    <a:pt x="101307" y="59791"/>
                  </a:lnTo>
                  <a:lnTo>
                    <a:pt x="107416" y="59029"/>
                  </a:lnTo>
                  <a:lnTo>
                    <a:pt x="111480" y="57912"/>
                  </a:lnTo>
                  <a:lnTo>
                    <a:pt x="111150" y="60109"/>
                  </a:lnTo>
                  <a:lnTo>
                    <a:pt x="114211" y="57823"/>
                  </a:lnTo>
                  <a:lnTo>
                    <a:pt x="114363" y="56934"/>
                  </a:lnTo>
                  <a:lnTo>
                    <a:pt x="119951" y="54787"/>
                  </a:lnTo>
                  <a:lnTo>
                    <a:pt x="121615" y="53886"/>
                  </a:lnTo>
                  <a:lnTo>
                    <a:pt x="134048" y="51981"/>
                  </a:lnTo>
                  <a:lnTo>
                    <a:pt x="164223" y="46291"/>
                  </a:lnTo>
                  <a:lnTo>
                    <a:pt x="163906" y="47078"/>
                  </a:lnTo>
                  <a:lnTo>
                    <a:pt x="164122" y="47523"/>
                  </a:lnTo>
                  <a:lnTo>
                    <a:pt x="164922" y="47739"/>
                  </a:lnTo>
                  <a:lnTo>
                    <a:pt x="166903" y="47256"/>
                  </a:lnTo>
                  <a:lnTo>
                    <a:pt x="169951" y="46278"/>
                  </a:lnTo>
                  <a:lnTo>
                    <a:pt x="170853" y="45504"/>
                  </a:lnTo>
                  <a:lnTo>
                    <a:pt x="170700" y="45034"/>
                  </a:lnTo>
                  <a:lnTo>
                    <a:pt x="177761" y="43281"/>
                  </a:lnTo>
                  <a:lnTo>
                    <a:pt x="192519" y="39979"/>
                  </a:lnTo>
                  <a:lnTo>
                    <a:pt x="197980" y="38925"/>
                  </a:lnTo>
                  <a:lnTo>
                    <a:pt x="219113" y="33477"/>
                  </a:lnTo>
                  <a:lnTo>
                    <a:pt x="228485" y="30657"/>
                  </a:lnTo>
                  <a:lnTo>
                    <a:pt x="231648" y="29375"/>
                  </a:lnTo>
                  <a:lnTo>
                    <a:pt x="230162" y="28079"/>
                  </a:lnTo>
                  <a:lnTo>
                    <a:pt x="224269" y="28270"/>
                  </a:lnTo>
                  <a:lnTo>
                    <a:pt x="206832" y="32448"/>
                  </a:lnTo>
                  <a:lnTo>
                    <a:pt x="214680" y="29171"/>
                  </a:lnTo>
                  <a:lnTo>
                    <a:pt x="225983" y="26123"/>
                  </a:lnTo>
                  <a:lnTo>
                    <a:pt x="231660" y="24993"/>
                  </a:lnTo>
                  <a:lnTo>
                    <a:pt x="243001" y="22199"/>
                  </a:lnTo>
                  <a:lnTo>
                    <a:pt x="255600" y="19875"/>
                  </a:lnTo>
                  <a:lnTo>
                    <a:pt x="255460" y="20345"/>
                  </a:lnTo>
                  <a:lnTo>
                    <a:pt x="255727" y="21310"/>
                  </a:lnTo>
                  <a:lnTo>
                    <a:pt x="257187" y="22987"/>
                  </a:lnTo>
                  <a:lnTo>
                    <a:pt x="259156" y="21247"/>
                  </a:lnTo>
                  <a:lnTo>
                    <a:pt x="257009" y="19685"/>
                  </a:lnTo>
                  <a:lnTo>
                    <a:pt x="256641" y="19697"/>
                  </a:lnTo>
                  <a:lnTo>
                    <a:pt x="260337" y="19011"/>
                  </a:lnTo>
                  <a:lnTo>
                    <a:pt x="263131" y="19494"/>
                  </a:lnTo>
                  <a:lnTo>
                    <a:pt x="263423" y="20320"/>
                  </a:lnTo>
                  <a:lnTo>
                    <a:pt x="265074" y="20764"/>
                  </a:lnTo>
                  <a:lnTo>
                    <a:pt x="269938" y="20993"/>
                  </a:lnTo>
                  <a:lnTo>
                    <a:pt x="271983" y="19837"/>
                  </a:lnTo>
                  <a:lnTo>
                    <a:pt x="271716" y="18618"/>
                  </a:lnTo>
                  <a:lnTo>
                    <a:pt x="271284" y="18059"/>
                  </a:lnTo>
                  <a:lnTo>
                    <a:pt x="271640" y="17919"/>
                  </a:lnTo>
                  <a:lnTo>
                    <a:pt x="272376" y="17106"/>
                  </a:lnTo>
                  <a:lnTo>
                    <a:pt x="279869" y="15900"/>
                  </a:lnTo>
                  <a:lnTo>
                    <a:pt x="282384" y="15684"/>
                  </a:lnTo>
                  <a:lnTo>
                    <a:pt x="284060" y="16510"/>
                  </a:lnTo>
                  <a:lnTo>
                    <a:pt x="283108" y="15557"/>
                  </a:lnTo>
                  <a:lnTo>
                    <a:pt x="286702" y="15214"/>
                  </a:lnTo>
                  <a:lnTo>
                    <a:pt x="286727" y="15900"/>
                  </a:lnTo>
                  <a:lnTo>
                    <a:pt x="287401" y="16510"/>
                  </a:lnTo>
                  <a:lnTo>
                    <a:pt x="289255" y="16979"/>
                  </a:lnTo>
                  <a:lnTo>
                    <a:pt x="291401" y="17145"/>
                  </a:lnTo>
                  <a:lnTo>
                    <a:pt x="291160" y="17513"/>
                  </a:lnTo>
                  <a:lnTo>
                    <a:pt x="291541" y="18072"/>
                  </a:lnTo>
                  <a:lnTo>
                    <a:pt x="288480" y="19088"/>
                  </a:lnTo>
                  <a:lnTo>
                    <a:pt x="286588" y="17983"/>
                  </a:lnTo>
                  <a:lnTo>
                    <a:pt x="286486" y="18326"/>
                  </a:lnTo>
                  <a:lnTo>
                    <a:pt x="288150" y="19138"/>
                  </a:lnTo>
                  <a:lnTo>
                    <a:pt x="283921" y="20548"/>
                  </a:lnTo>
                  <a:lnTo>
                    <a:pt x="291985" y="19583"/>
                  </a:lnTo>
                  <a:lnTo>
                    <a:pt x="291807" y="20320"/>
                  </a:lnTo>
                  <a:lnTo>
                    <a:pt x="292366" y="20904"/>
                  </a:lnTo>
                  <a:lnTo>
                    <a:pt x="296405" y="21678"/>
                  </a:lnTo>
                  <a:lnTo>
                    <a:pt x="298310" y="21475"/>
                  </a:lnTo>
                  <a:lnTo>
                    <a:pt x="298983" y="20243"/>
                  </a:lnTo>
                  <a:lnTo>
                    <a:pt x="298780" y="19342"/>
                  </a:lnTo>
                  <a:lnTo>
                    <a:pt x="297827" y="18656"/>
                  </a:lnTo>
                  <a:lnTo>
                    <a:pt x="308914" y="17094"/>
                  </a:lnTo>
                  <a:lnTo>
                    <a:pt x="309587" y="18770"/>
                  </a:lnTo>
                  <a:lnTo>
                    <a:pt x="313220" y="17513"/>
                  </a:lnTo>
                  <a:lnTo>
                    <a:pt x="312839" y="16217"/>
                  </a:lnTo>
                  <a:lnTo>
                    <a:pt x="315429" y="15506"/>
                  </a:lnTo>
                  <a:lnTo>
                    <a:pt x="316674" y="16065"/>
                  </a:lnTo>
                  <a:lnTo>
                    <a:pt x="317322" y="16090"/>
                  </a:lnTo>
                  <a:lnTo>
                    <a:pt x="319659" y="18326"/>
                  </a:lnTo>
                  <a:lnTo>
                    <a:pt x="321792" y="19697"/>
                  </a:lnTo>
                  <a:lnTo>
                    <a:pt x="320281" y="19977"/>
                  </a:lnTo>
                  <a:lnTo>
                    <a:pt x="317741" y="19126"/>
                  </a:lnTo>
                  <a:lnTo>
                    <a:pt x="312089" y="18719"/>
                  </a:lnTo>
                  <a:lnTo>
                    <a:pt x="308076" y="19253"/>
                  </a:lnTo>
                  <a:lnTo>
                    <a:pt x="307860" y="20447"/>
                  </a:lnTo>
                  <a:lnTo>
                    <a:pt x="317398" y="23101"/>
                  </a:lnTo>
                  <a:lnTo>
                    <a:pt x="321386" y="22339"/>
                  </a:lnTo>
                  <a:lnTo>
                    <a:pt x="321462" y="20878"/>
                  </a:lnTo>
                  <a:lnTo>
                    <a:pt x="325589" y="22288"/>
                  </a:lnTo>
                  <a:lnTo>
                    <a:pt x="336804" y="22847"/>
                  </a:lnTo>
                  <a:lnTo>
                    <a:pt x="347345" y="23914"/>
                  </a:lnTo>
                  <a:lnTo>
                    <a:pt x="357619" y="26708"/>
                  </a:lnTo>
                  <a:lnTo>
                    <a:pt x="361251" y="27508"/>
                  </a:lnTo>
                  <a:lnTo>
                    <a:pt x="368249" y="26212"/>
                  </a:lnTo>
                  <a:lnTo>
                    <a:pt x="365696" y="24803"/>
                  </a:lnTo>
                  <a:lnTo>
                    <a:pt x="375754" y="25476"/>
                  </a:lnTo>
                  <a:lnTo>
                    <a:pt x="384695" y="25095"/>
                  </a:lnTo>
                  <a:lnTo>
                    <a:pt x="385089" y="24485"/>
                  </a:lnTo>
                  <a:close/>
                </a:path>
                <a:path w="454025" h="198755">
                  <a:moveTo>
                    <a:pt x="388505" y="47409"/>
                  </a:moveTo>
                  <a:lnTo>
                    <a:pt x="388099" y="46240"/>
                  </a:lnTo>
                  <a:lnTo>
                    <a:pt x="385457" y="45694"/>
                  </a:lnTo>
                  <a:lnTo>
                    <a:pt x="377774" y="45313"/>
                  </a:lnTo>
                  <a:lnTo>
                    <a:pt x="376859" y="45808"/>
                  </a:lnTo>
                  <a:lnTo>
                    <a:pt x="377456" y="46913"/>
                  </a:lnTo>
                  <a:lnTo>
                    <a:pt x="378752" y="47523"/>
                  </a:lnTo>
                  <a:lnTo>
                    <a:pt x="386981" y="47879"/>
                  </a:lnTo>
                  <a:lnTo>
                    <a:pt x="388505" y="47409"/>
                  </a:lnTo>
                  <a:close/>
                </a:path>
                <a:path w="454025" h="198755">
                  <a:moveTo>
                    <a:pt x="391541" y="33464"/>
                  </a:moveTo>
                  <a:lnTo>
                    <a:pt x="389445" y="31610"/>
                  </a:lnTo>
                  <a:lnTo>
                    <a:pt x="388073" y="31038"/>
                  </a:lnTo>
                  <a:lnTo>
                    <a:pt x="385762" y="30670"/>
                  </a:lnTo>
                  <a:lnTo>
                    <a:pt x="385749" y="30797"/>
                  </a:lnTo>
                  <a:lnTo>
                    <a:pt x="379120" y="30975"/>
                  </a:lnTo>
                  <a:lnTo>
                    <a:pt x="377215" y="31838"/>
                  </a:lnTo>
                  <a:lnTo>
                    <a:pt x="377901" y="33286"/>
                  </a:lnTo>
                  <a:lnTo>
                    <a:pt x="377875" y="33756"/>
                  </a:lnTo>
                  <a:lnTo>
                    <a:pt x="388353" y="34150"/>
                  </a:lnTo>
                  <a:lnTo>
                    <a:pt x="391541" y="33464"/>
                  </a:lnTo>
                  <a:close/>
                </a:path>
                <a:path w="454025" h="198755">
                  <a:moveTo>
                    <a:pt x="396989" y="24041"/>
                  </a:moveTo>
                  <a:lnTo>
                    <a:pt x="394220" y="22034"/>
                  </a:lnTo>
                  <a:lnTo>
                    <a:pt x="391617" y="20307"/>
                  </a:lnTo>
                  <a:lnTo>
                    <a:pt x="391287" y="20218"/>
                  </a:lnTo>
                  <a:lnTo>
                    <a:pt x="395630" y="23444"/>
                  </a:lnTo>
                  <a:lnTo>
                    <a:pt x="396849" y="24244"/>
                  </a:lnTo>
                  <a:lnTo>
                    <a:pt x="396989" y="24041"/>
                  </a:lnTo>
                  <a:close/>
                </a:path>
                <a:path w="454025" h="198755">
                  <a:moveTo>
                    <a:pt x="397357" y="42633"/>
                  </a:moveTo>
                  <a:lnTo>
                    <a:pt x="394576" y="40513"/>
                  </a:lnTo>
                  <a:lnTo>
                    <a:pt x="392671" y="39636"/>
                  </a:lnTo>
                  <a:lnTo>
                    <a:pt x="386753" y="40309"/>
                  </a:lnTo>
                  <a:lnTo>
                    <a:pt x="386765" y="41198"/>
                  </a:lnTo>
                  <a:lnTo>
                    <a:pt x="388327" y="43014"/>
                  </a:lnTo>
                  <a:lnTo>
                    <a:pt x="391604" y="43421"/>
                  </a:lnTo>
                  <a:lnTo>
                    <a:pt x="397357" y="42633"/>
                  </a:lnTo>
                  <a:close/>
                </a:path>
                <a:path w="454025" h="198755">
                  <a:moveTo>
                    <a:pt x="399605" y="36855"/>
                  </a:moveTo>
                  <a:lnTo>
                    <a:pt x="388645" y="35077"/>
                  </a:lnTo>
                  <a:lnTo>
                    <a:pt x="375945" y="34137"/>
                  </a:lnTo>
                  <a:lnTo>
                    <a:pt x="377329" y="32829"/>
                  </a:lnTo>
                  <a:lnTo>
                    <a:pt x="376262" y="31940"/>
                  </a:lnTo>
                  <a:lnTo>
                    <a:pt x="369277" y="30886"/>
                  </a:lnTo>
                  <a:lnTo>
                    <a:pt x="358394" y="30403"/>
                  </a:lnTo>
                  <a:lnTo>
                    <a:pt x="348437" y="31178"/>
                  </a:lnTo>
                  <a:lnTo>
                    <a:pt x="347560" y="31661"/>
                  </a:lnTo>
                  <a:lnTo>
                    <a:pt x="349694" y="33121"/>
                  </a:lnTo>
                  <a:lnTo>
                    <a:pt x="353822" y="33870"/>
                  </a:lnTo>
                  <a:lnTo>
                    <a:pt x="360057" y="34467"/>
                  </a:lnTo>
                  <a:lnTo>
                    <a:pt x="359422" y="36017"/>
                  </a:lnTo>
                  <a:lnTo>
                    <a:pt x="359600" y="36347"/>
                  </a:lnTo>
                  <a:lnTo>
                    <a:pt x="347840" y="35737"/>
                  </a:lnTo>
                  <a:lnTo>
                    <a:pt x="342442" y="36055"/>
                  </a:lnTo>
                  <a:lnTo>
                    <a:pt x="335927" y="37020"/>
                  </a:lnTo>
                  <a:lnTo>
                    <a:pt x="335838" y="37553"/>
                  </a:lnTo>
                  <a:lnTo>
                    <a:pt x="341528" y="39751"/>
                  </a:lnTo>
                  <a:lnTo>
                    <a:pt x="346303" y="40614"/>
                  </a:lnTo>
                  <a:lnTo>
                    <a:pt x="362953" y="42138"/>
                  </a:lnTo>
                  <a:lnTo>
                    <a:pt x="374992" y="42672"/>
                  </a:lnTo>
                  <a:lnTo>
                    <a:pt x="376847" y="42329"/>
                  </a:lnTo>
                  <a:lnTo>
                    <a:pt x="377355" y="43319"/>
                  </a:lnTo>
                  <a:lnTo>
                    <a:pt x="379691" y="44462"/>
                  </a:lnTo>
                  <a:lnTo>
                    <a:pt x="380199" y="43230"/>
                  </a:lnTo>
                  <a:lnTo>
                    <a:pt x="377609" y="42164"/>
                  </a:lnTo>
                  <a:lnTo>
                    <a:pt x="378294" y="41884"/>
                  </a:lnTo>
                  <a:lnTo>
                    <a:pt x="377723" y="41338"/>
                  </a:lnTo>
                  <a:lnTo>
                    <a:pt x="372630" y="39484"/>
                  </a:lnTo>
                  <a:lnTo>
                    <a:pt x="373519" y="39166"/>
                  </a:lnTo>
                  <a:lnTo>
                    <a:pt x="373100" y="38595"/>
                  </a:lnTo>
                  <a:lnTo>
                    <a:pt x="366395" y="34937"/>
                  </a:lnTo>
                  <a:lnTo>
                    <a:pt x="371475" y="34823"/>
                  </a:lnTo>
                  <a:lnTo>
                    <a:pt x="397903" y="38328"/>
                  </a:lnTo>
                  <a:lnTo>
                    <a:pt x="399605" y="36855"/>
                  </a:lnTo>
                  <a:close/>
                </a:path>
                <a:path w="454025" h="198755">
                  <a:moveTo>
                    <a:pt x="407517" y="30975"/>
                  </a:moveTo>
                  <a:lnTo>
                    <a:pt x="406006" y="29413"/>
                  </a:lnTo>
                  <a:lnTo>
                    <a:pt x="403783" y="28028"/>
                  </a:lnTo>
                  <a:lnTo>
                    <a:pt x="403758" y="28346"/>
                  </a:lnTo>
                  <a:lnTo>
                    <a:pt x="405142" y="29387"/>
                  </a:lnTo>
                  <a:lnTo>
                    <a:pt x="407517" y="30975"/>
                  </a:lnTo>
                  <a:close/>
                </a:path>
                <a:path w="454025" h="198755">
                  <a:moveTo>
                    <a:pt x="424268" y="30353"/>
                  </a:moveTo>
                  <a:lnTo>
                    <a:pt x="405117" y="24257"/>
                  </a:lnTo>
                  <a:lnTo>
                    <a:pt x="401764" y="24460"/>
                  </a:lnTo>
                  <a:lnTo>
                    <a:pt x="400380" y="25717"/>
                  </a:lnTo>
                  <a:lnTo>
                    <a:pt x="400862" y="26377"/>
                  </a:lnTo>
                  <a:lnTo>
                    <a:pt x="407873" y="27660"/>
                  </a:lnTo>
                  <a:lnTo>
                    <a:pt x="415290" y="29311"/>
                  </a:lnTo>
                  <a:lnTo>
                    <a:pt x="421487" y="30314"/>
                  </a:lnTo>
                  <a:lnTo>
                    <a:pt x="424268" y="30353"/>
                  </a:lnTo>
                  <a:close/>
                </a:path>
                <a:path w="454025" h="198755">
                  <a:moveTo>
                    <a:pt x="453644" y="42862"/>
                  </a:moveTo>
                  <a:lnTo>
                    <a:pt x="451891" y="41427"/>
                  </a:lnTo>
                  <a:lnTo>
                    <a:pt x="450557" y="40767"/>
                  </a:lnTo>
                  <a:lnTo>
                    <a:pt x="446887" y="39979"/>
                  </a:lnTo>
                  <a:lnTo>
                    <a:pt x="444817" y="39839"/>
                  </a:lnTo>
                  <a:lnTo>
                    <a:pt x="441096" y="40551"/>
                  </a:lnTo>
                  <a:lnTo>
                    <a:pt x="441020" y="41249"/>
                  </a:lnTo>
                  <a:lnTo>
                    <a:pt x="442899" y="43040"/>
                  </a:lnTo>
                  <a:lnTo>
                    <a:pt x="444969" y="43789"/>
                  </a:lnTo>
                  <a:lnTo>
                    <a:pt x="451840" y="43472"/>
                  </a:lnTo>
                  <a:lnTo>
                    <a:pt x="453644" y="4286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 descr=""/>
            <p:cNvSpPr/>
            <p:nvPr/>
          </p:nvSpPr>
          <p:spPr>
            <a:xfrm>
              <a:off x="2189645" y="376612"/>
              <a:ext cx="238760" cy="513080"/>
            </a:xfrm>
            <a:custGeom>
              <a:avLst/>
              <a:gdLst/>
              <a:ahLst/>
              <a:cxnLst/>
              <a:rect l="l" t="t" r="r" b="b"/>
              <a:pathLst>
                <a:path w="238760" h="513080">
                  <a:moveTo>
                    <a:pt x="221554" y="0"/>
                  </a:moveTo>
                  <a:lnTo>
                    <a:pt x="162590" y="29352"/>
                  </a:lnTo>
                  <a:lnTo>
                    <a:pt x="130727" y="60595"/>
                  </a:lnTo>
                  <a:lnTo>
                    <a:pt x="104965" y="89937"/>
                  </a:lnTo>
                  <a:lnTo>
                    <a:pt x="62951" y="150972"/>
                  </a:lnTo>
                  <a:lnTo>
                    <a:pt x="38444" y="196199"/>
                  </a:lnTo>
                  <a:lnTo>
                    <a:pt x="18892" y="243441"/>
                  </a:lnTo>
                  <a:lnTo>
                    <a:pt x="5631" y="292788"/>
                  </a:lnTo>
                  <a:lnTo>
                    <a:pt x="0" y="344340"/>
                  </a:lnTo>
                  <a:lnTo>
                    <a:pt x="601" y="374383"/>
                  </a:lnTo>
                  <a:lnTo>
                    <a:pt x="3616" y="404333"/>
                  </a:lnTo>
                  <a:lnTo>
                    <a:pt x="8601" y="434042"/>
                  </a:lnTo>
                  <a:lnTo>
                    <a:pt x="15112" y="463364"/>
                  </a:lnTo>
                  <a:lnTo>
                    <a:pt x="20252" y="484504"/>
                  </a:lnTo>
                  <a:lnTo>
                    <a:pt x="22048" y="495066"/>
                  </a:lnTo>
                  <a:lnTo>
                    <a:pt x="22782" y="505960"/>
                  </a:lnTo>
                  <a:lnTo>
                    <a:pt x="27330" y="502429"/>
                  </a:lnTo>
                  <a:lnTo>
                    <a:pt x="36243" y="497718"/>
                  </a:lnTo>
                  <a:lnTo>
                    <a:pt x="43164" y="495477"/>
                  </a:lnTo>
                  <a:lnTo>
                    <a:pt x="50599" y="494403"/>
                  </a:lnTo>
                  <a:lnTo>
                    <a:pt x="58596" y="494619"/>
                  </a:lnTo>
                  <a:lnTo>
                    <a:pt x="94272" y="512805"/>
                  </a:lnTo>
                  <a:lnTo>
                    <a:pt x="106094" y="503560"/>
                  </a:lnTo>
                  <a:lnTo>
                    <a:pt x="141500" y="465896"/>
                  </a:lnTo>
                  <a:lnTo>
                    <a:pt x="168935" y="422241"/>
                  </a:lnTo>
                  <a:lnTo>
                    <a:pt x="190676" y="377771"/>
                  </a:lnTo>
                  <a:lnTo>
                    <a:pt x="207732" y="331348"/>
                  </a:lnTo>
                  <a:lnTo>
                    <a:pt x="218627" y="281287"/>
                  </a:lnTo>
                  <a:lnTo>
                    <a:pt x="224369" y="230408"/>
                  </a:lnTo>
                  <a:lnTo>
                    <a:pt x="227998" y="145519"/>
                  </a:lnTo>
                  <a:lnTo>
                    <a:pt x="229476" y="116451"/>
                  </a:lnTo>
                  <a:lnTo>
                    <a:pt x="230474" y="104479"/>
                  </a:lnTo>
                  <a:lnTo>
                    <a:pt x="234656" y="66311"/>
                  </a:lnTo>
                  <a:lnTo>
                    <a:pt x="237628" y="43837"/>
                  </a:lnTo>
                  <a:lnTo>
                    <a:pt x="238287" y="32623"/>
                  </a:lnTo>
                  <a:lnTo>
                    <a:pt x="237120" y="21315"/>
                  </a:lnTo>
                  <a:lnTo>
                    <a:pt x="22155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 descr=""/>
            <p:cNvSpPr/>
            <p:nvPr/>
          </p:nvSpPr>
          <p:spPr>
            <a:xfrm>
              <a:off x="2193861" y="379094"/>
              <a:ext cx="229235" cy="508634"/>
            </a:xfrm>
            <a:custGeom>
              <a:avLst/>
              <a:gdLst/>
              <a:ahLst/>
              <a:cxnLst/>
              <a:rect l="l" t="t" r="r" b="b"/>
              <a:pathLst>
                <a:path w="229235" h="508634">
                  <a:moveTo>
                    <a:pt x="229222" y="32219"/>
                  </a:moveTo>
                  <a:lnTo>
                    <a:pt x="217906" y="1892"/>
                  </a:lnTo>
                  <a:lnTo>
                    <a:pt x="215811" y="482"/>
                  </a:lnTo>
                  <a:lnTo>
                    <a:pt x="213233" y="0"/>
                  </a:lnTo>
                  <a:lnTo>
                    <a:pt x="207784" y="546"/>
                  </a:lnTo>
                  <a:lnTo>
                    <a:pt x="204889" y="1231"/>
                  </a:lnTo>
                  <a:lnTo>
                    <a:pt x="172275" y="21107"/>
                  </a:lnTo>
                  <a:lnTo>
                    <a:pt x="171704" y="21666"/>
                  </a:lnTo>
                  <a:lnTo>
                    <a:pt x="171704" y="92722"/>
                  </a:lnTo>
                  <a:lnTo>
                    <a:pt x="146710" y="156514"/>
                  </a:lnTo>
                  <a:lnTo>
                    <a:pt x="130314" y="200914"/>
                  </a:lnTo>
                  <a:lnTo>
                    <a:pt x="116001" y="241007"/>
                  </a:lnTo>
                  <a:lnTo>
                    <a:pt x="94703" y="312293"/>
                  </a:lnTo>
                  <a:lnTo>
                    <a:pt x="81267" y="368985"/>
                  </a:lnTo>
                  <a:lnTo>
                    <a:pt x="67424" y="433870"/>
                  </a:lnTo>
                  <a:lnTo>
                    <a:pt x="72809" y="389343"/>
                  </a:lnTo>
                  <a:lnTo>
                    <a:pt x="80987" y="345300"/>
                  </a:lnTo>
                  <a:lnTo>
                    <a:pt x="91719" y="301802"/>
                  </a:lnTo>
                  <a:lnTo>
                    <a:pt x="104749" y="258876"/>
                  </a:lnTo>
                  <a:lnTo>
                    <a:pt x="119392" y="216509"/>
                  </a:lnTo>
                  <a:lnTo>
                    <a:pt x="135864" y="174777"/>
                  </a:lnTo>
                  <a:lnTo>
                    <a:pt x="153327" y="133565"/>
                  </a:lnTo>
                  <a:lnTo>
                    <a:pt x="171704" y="92722"/>
                  </a:lnTo>
                  <a:lnTo>
                    <a:pt x="171704" y="21666"/>
                  </a:lnTo>
                  <a:lnTo>
                    <a:pt x="124079" y="67271"/>
                  </a:lnTo>
                  <a:lnTo>
                    <a:pt x="94018" y="103454"/>
                  </a:lnTo>
                  <a:lnTo>
                    <a:pt x="66497" y="143103"/>
                  </a:lnTo>
                  <a:lnTo>
                    <a:pt x="42506" y="185318"/>
                  </a:lnTo>
                  <a:lnTo>
                    <a:pt x="23012" y="229184"/>
                  </a:lnTo>
                  <a:lnTo>
                    <a:pt x="9004" y="273786"/>
                  </a:lnTo>
                  <a:lnTo>
                    <a:pt x="1447" y="318211"/>
                  </a:lnTo>
                  <a:lnTo>
                    <a:pt x="0" y="355066"/>
                  </a:lnTo>
                  <a:lnTo>
                    <a:pt x="2120" y="390944"/>
                  </a:lnTo>
                  <a:lnTo>
                    <a:pt x="7454" y="426605"/>
                  </a:lnTo>
                  <a:lnTo>
                    <a:pt x="15544" y="462521"/>
                  </a:lnTo>
                  <a:lnTo>
                    <a:pt x="18288" y="471741"/>
                  </a:lnTo>
                  <a:lnTo>
                    <a:pt x="21247" y="480644"/>
                  </a:lnTo>
                  <a:lnTo>
                    <a:pt x="23850" y="489496"/>
                  </a:lnTo>
                  <a:lnTo>
                    <a:pt x="25565" y="498538"/>
                  </a:lnTo>
                  <a:lnTo>
                    <a:pt x="32029" y="495249"/>
                  </a:lnTo>
                  <a:lnTo>
                    <a:pt x="38938" y="493001"/>
                  </a:lnTo>
                  <a:lnTo>
                    <a:pt x="46380" y="491934"/>
                  </a:lnTo>
                  <a:lnTo>
                    <a:pt x="54381" y="492150"/>
                  </a:lnTo>
                  <a:lnTo>
                    <a:pt x="64300" y="494080"/>
                  </a:lnTo>
                  <a:lnTo>
                    <a:pt x="73228" y="497484"/>
                  </a:lnTo>
                  <a:lnTo>
                    <a:pt x="81165" y="502272"/>
                  </a:lnTo>
                  <a:lnTo>
                    <a:pt x="88125" y="508342"/>
                  </a:lnTo>
                  <a:lnTo>
                    <a:pt x="97510" y="500913"/>
                  </a:lnTo>
                  <a:lnTo>
                    <a:pt x="143471" y="443128"/>
                  </a:lnTo>
                  <a:lnTo>
                    <a:pt x="169176" y="393890"/>
                  </a:lnTo>
                  <a:lnTo>
                    <a:pt x="185737" y="354990"/>
                  </a:lnTo>
                  <a:lnTo>
                    <a:pt x="200164" y="311721"/>
                  </a:lnTo>
                  <a:lnTo>
                    <a:pt x="211277" y="253885"/>
                  </a:lnTo>
                  <a:lnTo>
                    <a:pt x="216865" y="195529"/>
                  </a:lnTo>
                  <a:lnTo>
                    <a:pt x="221780" y="98450"/>
                  </a:lnTo>
                  <a:lnTo>
                    <a:pt x="222250" y="92722"/>
                  </a:lnTo>
                  <a:lnTo>
                    <a:pt x="223266" y="80124"/>
                  </a:lnTo>
                  <a:lnTo>
                    <a:pt x="225793" y="59220"/>
                  </a:lnTo>
                  <a:lnTo>
                    <a:pt x="227761" y="46443"/>
                  </a:lnTo>
                  <a:lnTo>
                    <a:pt x="229222" y="3221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 descr=""/>
            <p:cNvSpPr/>
            <p:nvPr/>
          </p:nvSpPr>
          <p:spPr>
            <a:xfrm>
              <a:off x="2261273" y="471600"/>
              <a:ext cx="104775" cy="341630"/>
            </a:xfrm>
            <a:custGeom>
              <a:avLst/>
              <a:gdLst/>
              <a:ahLst/>
              <a:cxnLst/>
              <a:rect l="l" t="t" r="r" b="b"/>
              <a:pathLst>
                <a:path w="104775" h="341630">
                  <a:moveTo>
                    <a:pt x="104367" y="0"/>
                  </a:moveTo>
                  <a:lnTo>
                    <a:pt x="85976" y="40940"/>
                  </a:lnTo>
                  <a:lnTo>
                    <a:pt x="68451" y="82283"/>
                  </a:lnTo>
                  <a:lnTo>
                    <a:pt x="51982" y="123993"/>
                  </a:lnTo>
                  <a:lnTo>
                    <a:pt x="37311" y="166369"/>
                  </a:lnTo>
                  <a:lnTo>
                    <a:pt x="24295" y="209293"/>
                  </a:lnTo>
                  <a:lnTo>
                    <a:pt x="13568" y="252799"/>
                  </a:lnTo>
                  <a:lnTo>
                    <a:pt x="5387" y="296839"/>
                  </a:lnTo>
                  <a:lnTo>
                    <a:pt x="0" y="341363"/>
                  </a:lnTo>
                  <a:lnTo>
                    <a:pt x="13856" y="276459"/>
                  </a:lnTo>
                  <a:lnTo>
                    <a:pt x="27283" y="219765"/>
                  </a:lnTo>
                  <a:lnTo>
                    <a:pt x="41743" y="168655"/>
                  </a:lnTo>
                  <a:lnTo>
                    <a:pt x="48583" y="148482"/>
                  </a:lnTo>
                  <a:lnTo>
                    <a:pt x="70166" y="88353"/>
                  </a:lnTo>
                  <a:lnTo>
                    <a:pt x="79457" y="63569"/>
                  </a:lnTo>
                  <a:lnTo>
                    <a:pt x="10436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5" name="object 825" descr=""/>
            <p:cNvSpPr/>
            <p:nvPr/>
          </p:nvSpPr>
          <p:spPr>
            <a:xfrm>
              <a:off x="2312657" y="379361"/>
              <a:ext cx="110489" cy="445770"/>
            </a:xfrm>
            <a:custGeom>
              <a:avLst/>
              <a:gdLst/>
              <a:ahLst/>
              <a:cxnLst/>
              <a:rect l="l" t="t" r="r" b="b"/>
              <a:pathLst>
                <a:path w="110489" h="445769">
                  <a:moveTo>
                    <a:pt x="5765" y="403352"/>
                  </a:moveTo>
                  <a:lnTo>
                    <a:pt x="5118" y="403072"/>
                  </a:lnTo>
                  <a:lnTo>
                    <a:pt x="2870" y="404380"/>
                  </a:lnTo>
                  <a:lnTo>
                    <a:pt x="1574" y="406196"/>
                  </a:lnTo>
                  <a:lnTo>
                    <a:pt x="0" y="412877"/>
                  </a:lnTo>
                  <a:lnTo>
                    <a:pt x="88" y="414769"/>
                  </a:lnTo>
                  <a:lnTo>
                    <a:pt x="5765" y="403352"/>
                  </a:lnTo>
                  <a:close/>
                </a:path>
                <a:path w="110489" h="445769">
                  <a:moveTo>
                    <a:pt x="15836" y="378701"/>
                  </a:moveTo>
                  <a:lnTo>
                    <a:pt x="15455" y="378904"/>
                  </a:lnTo>
                  <a:lnTo>
                    <a:pt x="14897" y="379323"/>
                  </a:lnTo>
                  <a:lnTo>
                    <a:pt x="15532" y="378968"/>
                  </a:lnTo>
                  <a:lnTo>
                    <a:pt x="15836" y="378701"/>
                  </a:lnTo>
                  <a:close/>
                </a:path>
                <a:path w="110489" h="445769">
                  <a:moveTo>
                    <a:pt x="18643" y="341172"/>
                  </a:moveTo>
                  <a:lnTo>
                    <a:pt x="18427" y="340156"/>
                  </a:lnTo>
                  <a:lnTo>
                    <a:pt x="17221" y="340410"/>
                  </a:lnTo>
                  <a:lnTo>
                    <a:pt x="16256" y="341503"/>
                  </a:lnTo>
                  <a:lnTo>
                    <a:pt x="13627" y="349313"/>
                  </a:lnTo>
                  <a:lnTo>
                    <a:pt x="13716" y="350913"/>
                  </a:lnTo>
                  <a:lnTo>
                    <a:pt x="14897" y="350837"/>
                  </a:lnTo>
                  <a:lnTo>
                    <a:pt x="16167" y="348424"/>
                  </a:lnTo>
                  <a:lnTo>
                    <a:pt x="18643" y="341172"/>
                  </a:lnTo>
                  <a:close/>
                </a:path>
                <a:path w="110489" h="445769">
                  <a:moveTo>
                    <a:pt x="20993" y="351193"/>
                  </a:moveTo>
                  <a:lnTo>
                    <a:pt x="20142" y="350951"/>
                  </a:lnTo>
                  <a:lnTo>
                    <a:pt x="17983" y="351942"/>
                  </a:lnTo>
                  <a:lnTo>
                    <a:pt x="16675" y="355003"/>
                  </a:lnTo>
                  <a:lnTo>
                    <a:pt x="15824" y="360718"/>
                  </a:lnTo>
                  <a:lnTo>
                    <a:pt x="18630" y="358635"/>
                  </a:lnTo>
                  <a:lnTo>
                    <a:pt x="19977" y="357060"/>
                  </a:lnTo>
                  <a:lnTo>
                    <a:pt x="20993" y="351193"/>
                  </a:lnTo>
                  <a:close/>
                </a:path>
                <a:path w="110489" h="445769">
                  <a:moveTo>
                    <a:pt x="26111" y="289725"/>
                  </a:moveTo>
                  <a:lnTo>
                    <a:pt x="24650" y="292341"/>
                  </a:lnTo>
                  <a:lnTo>
                    <a:pt x="23063" y="294068"/>
                  </a:lnTo>
                  <a:lnTo>
                    <a:pt x="22199" y="295529"/>
                  </a:lnTo>
                  <a:lnTo>
                    <a:pt x="20396" y="300672"/>
                  </a:lnTo>
                  <a:lnTo>
                    <a:pt x="19659" y="304596"/>
                  </a:lnTo>
                  <a:lnTo>
                    <a:pt x="20535" y="303415"/>
                  </a:lnTo>
                  <a:lnTo>
                    <a:pt x="21386" y="302793"/>
                  </a:lnTo>
                  <a:lnTo>
                    <a:pt x="23380" y="299059"/>
                  </a:lnTo>
                  <a:lnTo>
                    <a:pt x="24942" y="295224"/>
                  </a:lnTo>
                  <a:lnTo>
                    <a:pt x="26111" y="289725"/>
                  </a:lnTo>
                  <a:close/>
                </a:path>
                <a:path w="110489" h="445769">
                  <a:moveTo>
                    <a:pt x="32042" y="346417"/>
                  </a:moveTo>
                  <a:lnTo>
                    <a:pt x="31750" y="344335"/>
                  </a:lnTo>
                  <a:lnTo>
                    <a:pt x="30175" y="344601"/>
                  </a:lnTo>
                  <a:lnTo>
                    <a:pt x="29718" y="344424"/>
                  </a:lnTo>
                  <a:lnTo>
                    <a:pt x="26454" y="354406"/>
                  </a:lnTo>
                  <a:lnTo>
                    <a:pt x="26238" y="357644"/>
                  </a:lnTo>
                  <a:lnTo>
                    <a:pt x="28587" y="356158"/>
                  </a:lnTo>
                  <a:lnTo>
                    <a:pt x="29514" y="355015"/>
                  </a:lnTo>
                  <a:lnTo>
                    <a:pt x="30403" y="352856"/>
                  </a:lnTo>
                  <a:lnTo>
                    <a:pt x="32042" y="346417"/>
                  </a:lnTo>
                  <a:close/>
                </a:path>
                <a:path w="110489" h="445769">
                  <a:moveTo>
                    <a:pt x="32740" y="376986"/>
                  </a:moveTo>
                  <a:lnTo>
                    <a:pt x="31877" y="375945"/>
                  </a:lnTo>
                  <a:lnTo>
                    <a:pt x="29730" y="377215"/>
                  </a:lnTo>
                  <a:lnTo>
                    <a:pt x="31623" y="372529"/>
                  </a:lnTo>
                  <a:lnTo>
                    <a:pt x="32054" y="370001"/>
                  </a:lnTo>
                  <a:lnTo>
                    <a:pt x="31242" y="368300"/>
                  </a:lnTo>
                  <a:lnTo>
                    <a:pt x="30480" y="368592"/>
                  </a:lnTo>
                  <a:lnTo>
                    <a:pt x="27343" y="374980"/>
                  </a:lnTo>
                  <a:lnTo>
                    <a:pt x="23698" y="381660"/>
                  </a:lnTo>
                  <a:lnTo>
                    <a:pt x="19900" y="389839"/>
                  </a:lnTo>
                  <a:lnTo>
                    <a:pt x="19761" y="392988"/>
                  </a:lnTo>
                  <a:lnTo>
                    <a:pt x="21221" y="395909"/>
                  </a:lnTo>
                  <a:lnTo>
                    <a:pt x="22860" y="394296"/>
                  </a:lnTo>
                  <a:lnTo>
                    <a:pt x="28867" y="379310"/>
                  </a:lnTo>
                  <a:lnTo>
                    <a:pt x="29159" y="379653"/>
                  </a:lnTo>
                  <a:lnTo>
                    <a:pt x="32740" y="376986"/>
                  </a:lnTo>
                  <a:close/>
                </a:path>
                <a:path w="110489" h="445769">
                  <a:moveTo>
                    <a:pt x="35064" y="299224"/>
                  </a:moveTo>
                  <a:lnTo>
                    <a:pt x="34328" y="297395"/>
                  </a:lnTo>
                  <a:lnTo>
                    <a:pt x="33629" y="297230"/>
                  </a:lnTo>
                  <a:lnTo>
                    <a:pt x="32727" y="297776"/>
                  </a:lnTo>
                  <a:lnTo>
                    <a:pt x="30861" y="302679"/>
                  </a:lnTo>
                  <a:lnTo>
                    <a:pt x="29718" y="304279"/>
                  </a:lnTo>
                  <a:lnTo>
                    <a:pt x="27978" y="307949"/>
                  </a:lnTo>
                  <a:lnTo>
                    <a:pt x="21920" y="324954"/>
                  </a:lnTo>
                  <a:lnTo>
                    <a:pt x="22783" y="325678"/>
                  </a:lnTo>
                  <a:lnTo>
                    <a:pt x="24091" y="323735"/>
                  </a:lnTo>
                  <a:lnTo>
                    <a:pt x="27152" y="317944"/>
                  </a:lnTo>
                  <a:lnTo>
                    <a:pt x="30988" y="308292"/>
                  </a:lnTo>
                  <a:lnTo>
                    <a:pt x="32042" y="308051"/>
                  </a:lnTo>
                  <a:lnTo>
                    <a:pt x="33096" y="306578"/>
                  </a:lnTo>
                  <a:lnTo>
                    <a:pt x="34747" y="301548"/>
                  </a:lnTo>
                  <a:lnTo>
                    <a:pt x="35064" y="299224"/>
                  </a:lnTo>
                  <a:close/>
                </a:path>
                <a:path w="110489" h="445769">
                  <a:moveTo>
                    <a:pt x="39497" y="325437"/>
                  </a:moveTo>
                  <a:lnTo>
                    <a:pt x="39344" y="325234"/>
                  </a:lnTo>
                  <a:lnTo>
                    <a:pt x="38950" y="325247"/>
                  </a:lnTo>
                  <a:lnTo>
                    <a:pt x="39281" y="325564"/>
                  </a:lnTo>
                  <a:lnTo>
                    <a:pt x="39497" y="325437"/>
                  </a:lnTo>
                  <a:close/>
                </a:path>
                <a:path w="110489" h="445769">
                  <a:moveTo>
                    <a:pt x="39535" y="331304"/>
                  </a:moveTo>
                  <a:lnTo>
                    <a:pt x="38773" y="331114"/>
                  </a:lnTo>
                  <a:lnTo>
                    <a:pt x="36918" y="332409"/>
                  </a:lnTo>
                  <a:lnTo>
                    <a:pt x="35636" y="334733"/>
                  </a:lnTo>
                  <a:lnTo>
                    <a:pt x="35128" y="336702"/>
                  </a:lnTo>
                  <a:lnTo>
                    <a:pt x="35382" y="337731"/>
                  </a:lnTo>
                  <a:lnTo>
                    <a:pt x="37985" y="335686"/>
                  </a:lnTo>
                  <a:lnTo>
                    <a:pt x="39281" y="334264"/>
                  </a:lnTo>
                  <a:lnTo>
                    <a:pt x="39535" y="331304"/>
                  </a:lnTo>
                  <a:close/>
                </a:path>
                <a:path w="110489" h="445769">
                  <a:moveTo>
                    <a:pt x="40335" y="316865"/>
                  </a:moveTo>
                  <a:lnTo>
                    <a:pt x="40081" y="315899"/>
                  </a:lnTo>
                  <a:lnTo>
                    <a:pt x="38100" y="317525"/>
                  </a:lnTo>
                  <a:lnTo>
                    <a:pt x="36233" y="321297"/>
                  </a:lnTo>
                  <a:lnTo>
                    <a:pt x="33947" y="327113"/>
                  </a:lnTo>
                  <a:lnTo>
                    <a:pt x="32639" y="326123"/>
                  </a:lnTo>
                  <a:lnTo>
                    <a:pt x="32258" y="326174"/>
                  </a:lnTo>
                  <a:lnTo>
                    <a:pt x="36106" y="315036"/>
                  </a:lnTo>
                  <a:lnTo>
                    <a:pt x="37287" y="309753"/>
                  </a:lnTo>
                  <a:lnTo>
                    <a:pt x="38138" y="303250"/>
                  </a:lnTo>
                  <a:lnTo>
                    <a:pt x="37668" y="303009"/>
                  </a:lnTo>
                  <a:lnTo>
                    <a:pt x="33985" y="307860"/>
                  </a:lnTo>
                  <a:lnTo>
                    <a:pt x="31826" y="312191"/>
                  </a:lnTo>
                  <a:lnTo>
                    <a:pt x="25781" y="327774"/>
                  </a:lnTo>
                  <a:lnTo>
                    <a:pt x="21945" y="339204"/>
                  </a:lnTo>
                  <a:lnTo>
                    <a:pt x="21755" y="341109"/>
                  </a:lnTo>
                  <a:lnTo>
                    <a:pt x="20650" y="341325"/>
                  </a:lnTo>
                  <a:lnTo>
                    <a:pt x="18923" y="343255"/>
                  </a:lnTo>
                  <a:lnTo>
                    <a:pt x="19977" y="344081"/>
                  </a:lnTo>
                  <a:lnTo>
                    <a:pt x="21717" y="341884"/>
                  </a:lnTo>
                  <a:lnTo>
                    <a:pt x="21793" y="342607"/>
                  </a:lnTo>
                  <a:lnTo>
                    <a:pt x="22479" y="342226"/>
                  </a:lnTo>
                  <a:lnTo>
                    <a:pt x="25654" y="337807"/>
                  </a:lnTo>
                  <a:lnTo>
                    <a:pt x="25730" y="338785"/>
                  </a:lnTo>
                  <a:lnTo>
                    <a:pt x="26365" y="338556"/>
                  </a:lnTo>
                  <a:lnTo>
                    <a:pt x="31750" y="333082"/>
                  </a:lnTo>
                  <a:lnTo>
                    <a:pt x="30454" y="338010"/>
                  </a:lnTo>
                  <a:lnTo>
                    <a:pt x="30264" y="337604"/>
                  </a:lnTo>
                  <a:lnTo>
                    <a:pt x="29718" y="337997"/>
                  </a:lnTo>
                  <a:lnTo>
                    <a:pt x="26416" y="344805"/>
                  </a:lnTo>
                  <a:lnTo>
                    <a:pt x="21590" y="356501"/>
                  </a:lnTo>
                  <a:lnTo>
                    <a:pt x="19812" y="362432"/>
                  </a:lnTo>
                  <a:lnTo>
                    <a:pt x="20739" y="364464"/>
                  </a:lnTo>
                  <a:lnTo>
                    <a:pt x="25476" y="354457"/>
                  </a:lnTo>
                  <a:lnTo>
                    <a:pt x="29883" y="342493"/>
                  </a:lnTo>
                  <a:lnTo>
                    <a:pt x="30784" y="344182"/>
                  </a:lnTo>
                  <a:lnTo>
                    <a:pt x="31889" y="343395"/>
                  </a:lnTo>
                  <a:lnTo>
                    <a:pt x="34848" y="336981"/>
                  </a:lnTo>
                  <a:lnTo>
                    <a:pt x="38303" y="326656"/>
                  </a:lnTo>
                  <a:lnTo>
                    <a:pt x="40335" y="316865"/>
                  </a:lnTo>
                  <a:close/>
                </a:path>
                <a:path w="110489" h="445769">
                  <a:moveTo>
                    <a:pt x="43573" y="317550"/>
                  </a:moveTo>
                  <a:lnTo>
                    <a:pt x="42291" y="317627"/>
                  </a:lnTo>
                  <a:lnTo>
                    <a:pt x="40779" y="319747"/>
                  </a:lnTo>
                  <a:lnTo>
                    <a:pt x="42075" y="319659"/>
                  </a:lnTo>
                  <a:lnTo>
                    <a:pt x="43573" y="317550"/>
                  </a:lnTo>
                  <a:close/>
                </a:path>
                <a:path w="110489" h="445769">
                  <a:moveTo>
                    <a:pt x="44716" y="349719"/>
                  </a:moveTo>
                  <a:lnTo>
                    <a:pt x="43865" y="350304"/>
                  </a:lnTo>
                  <a:lnTo>
                    <a:pt x="44488" y="349935"/>
                  </a:lnTo>
                  <a:lnTo>
                    <a:pt x="44716" y="349719"/>
                  </a:lnTo>
                  <a:close/>
                </a:path>
                <a:path w="110489" h="445769">
                  <a:moveTo>
                    <a:pt x="48387" y="277952"/>
                  </a:moveTo>
                  <a:lnTo>
                    <a:pt x="40855" y="286588"/>
                  </a:lnTo>
                  <a:lnTo>
                    <a:pt x="39204" y="290372"/>
                  </a:lnTo>
                  <a:lnTo>
                    <a:pt x="35915" y="301218"/>
                  </a:lnTo>
                  <a:lnTo>
                    <a:pt x="37160" y="302120"/>
                  </a:lnTo>
                  <a:lnTo>
                    <a:pt x="41148" y="295173"/>
                  </a:lnTo>
                  <a:lnTo>
                    <a:pt x="45720" y="286219"/>
                  </a:lnTo>
                  <a:lnTo>
                    <a:pt x="48387" y="277952"/>
                  </a:lnTo>
                  <a:close/>
                </a:path>
                <a:path w="110489" h="445769">
                  <a:moveTo>
                    <a:pt x="52489" y="229984"/>
                  </a:moveTo>
                  <a:lnTo>
                    <a:pt x="51346" y="230797"/>
                  </a:lnTo>
                  <a:lnTo>
                    <a:pt x="50647" y="231076"/>
                  </a:lnTo>
                  <a:lnTo>
                    <a:pt x="50114" y="230974"/>
                  </a:lnTo>
                  <a:lnTo>
                    <a:pt x="49377" y="231152"/>
                  </a:lnTo>
                  <a:lnTo>
                    <a:pt x="47917" y="234416"/>
                  </a:lnTo>
                  <a:lnTo>
                    <a:pt x="47129" y="237578"/>
                  </a:lnTo>
                  <a:lnTo>
                    <a:pt x="48971" y="236943"/>
                  </a:lnTo>
                  <a:lnTo>
                    <a:pt x="51435" y="232981"/>
                  </a:lnTo>
                  <a:lnTo>
                    <a:pt x="52489" y="229984"/>
                  </a:lnTo>
                  <a:close/>
                </a:path>
                <a:path w="110489" h="445769">
                  <a:moveTo>
                    <a:pt x="53124" y="290779"/>
                  </a:moveTo>
                  <a:lnTo>
                    <a:pt x="51663" y="292455"/>
                  </a:lnTo>
                  <a:lnTo>
                    <a:pt x="51003" y="292811"/>
                  </a:lnTo>
                  <a:lnTo>
                    <a:pt x="49199" y="294690"/>
                  </a:lnTo>
                  <a:lnTo>
                    <a:pt x="50266" y="291553"/>
                  </a:lnTo>
                  <a:lnTo>
                    <a:pt x="50888" y="289140"/>
                  </a:lnTo>
                  <a:lnTo>
                    <a:pt x="50901" y="288442"/>
                  </a:lnTo>
                  <a:lnTo>
                    <a:pt x="50139" y="289674"/>
                  </a:lnTo>
                  <a:lnTo>
                    <a:pt x="49872" y="289623"/>
                  </a:lnTo>
                  <a:lnTo>
                    <a:pt x="49314" y="290220"/>
                  </a:lnTo>
                  <a:lnTo>
                    <a:pt x="48387" y="291820"/>
                  </a:lnTo>
                  <a:lnTo>
                    <a:pt x="48488" y="289610"/>
                  </a:lnTo>
                  <a:lnTo>
                    <a:pt x="47701" y="289572"/>
                  </a:lnTo>
                  <a:lnTo>
                    <a:pt x="46456" y="290880"/>
                  </a:lnTo>
                  <a:lnTo>
                    <a:pt x="44196" y="296303"/>
                  </a:lnTo>
                  <a:lnTo>
                    <a:pt x="43053" y="300456"/>
                  </a:lnTo>
                  <a:lnTo>
                    <a:pt x="43053" y="301383"/>
                  </a:lnTo>
                  <a:lnTo>
                    <a:pt x="43484" y="301447"/>
                  </a:lnTo>
                  <a:lnTo>
                    <a:pt x="38061" y="313283"/>
                  </a:lnTo>
                  <a:lnTo>
                    <a:pt x="38011" y="316445"/>
                  </a:lnTo>
                  <a:lnTo>
                    <a:pt x="41668" y="310794"/>
                  </a:lnTo>
                  <a:lnTo>
                    <a:pt x="44780" y="304774"/>
                  </a:lnTo>
                  <a:lnTo>
                    <a:pt x="45288" y="305625"/>
                  </a:lnTo>
                  <a:lnTo>
                    <a:pt x="45986" y="305269"/>
                  </a:lnTo>
                  <a:lnTo>
                    <a:pt x="46951" y="303898"/>
                  </a:lnTo>
                  <a:lnTo>
                    <a:pt x="48006" y="300672"/>
                  </a:lnTo>
                  <a:lnTo>
                    <a:pt x="49796" y="298386"/>
                  </a:lnTo>
                  <a:lnTo>
                    <a:pt x="51473" y="295452"/>
                  </a:lnTo>
                  <a:lnTo>
                    <a:pt x="53124" y="290779"/>
                  </a:lnTo>
                  <a:close/>
                </a:path>
                <a:path w="110489" h="445769">
                  <a:moveTo>
                    <a:pt x="56311" y="249948"/>
                  </a:moveTo>
                  <a:lnTo>
                    <a:pt x="56299" y="248767"/>
                  </a:lnTo>
                  <a:lnTo>
                    <a:pt x="55626" y="246837"/>
                  </a:lnTo>
                  <a:lnTo>
                    <a:pt x="55079" y="246214"/>
                  </a:lnTo>
                  <a:lnTo>
                    <a:pt x="52959" y="249135"/>
                  </a:lnTo>
                  <a:lnTo>
                    <a:pt x="51092" y="255612"/>
                  </a:lnTo>
                  <a:lnTo>
                    <a:pt x="51562" y="256857"/>
                  </a:lnTo>
                  <a:lnTo>
                    <a:pt x="52171" y="257429"/>
                  </a:lnTo>
                  <a:lnTo>
                    <a:pt x="49784" y="264337"/>
                  </a:lnTo>
                  <a:lnTo>
                    <a:pt x="47244" y="273024"/>
                  </a:lnTo>
                  <a:lnTo>
                    <a:pt x="46837" y="276682"/>
                  </a:lnTo>
                  <a:lnTo>
                    <a:pt x="45847" y="279412"/>
                  </a:lnTo>
                  <a:lnTo>
                    <a:pt x="47701" y="278130"/>
                  </a:lnTo>
                  <a:lnTo>
                    <a:pt x="47891" y="277876"/>
                  </a:lnTo>
                  <a:lnTo>
                    <a:pt x="49060" y="274586"/>
                  </a:lnTo>
                  <a:lnTo>
                    <a:pt x="47752" y="275767"/>
                  </a:lnTo>
                  <a:lnTo>
                    <a:pt x="51003" y="268198"/>
                  </a:lnTo>
                  <a:lnTo>
                    <a:pt x="53251" y="261912"/>
                  </a:lnTo>
                  <a:lnTo>
                    <a:pt x="55575" y="254241"/>
                  </a:lnTo>
                  <a:lnTo>
                    <a:pt x="55829" y="251561"/>
                  </a:lnTo>
                  <a:lnTo>
                    <a:pt x="56311" y="249948"/>
                  </a:lnTo>
                  <a:close/>
                </a:path>
                <a:path w="110489" h="445769">
                  <a:moveTo>
                    <a:pt x="56553" y="266001"/>
                  </a:moveTo>
                  <a:lnTo>
                    <a:pt x="55918" y="263982"/>
                  </a:lnTo>
                  <a:lnTo>
                    <a:pt x="54559" y="264033"/>
                  </a:lnTo>
                  <a:lnTo>
                    <a:pt x="54025" y="264591"/>
                  </a:lnTo>
                  <a:lnTo>
                    <a:pt x="51523" y="270637"/>
                  </a:lnTo>
                  <a:lnTo>
                    <a:pt x="49784" y="273939"/>
                  </a:lnTo>
                  <a:lnTo>
                    <a:pt x="51130" y="276186"/>
                  </a:lnTo>
                  <a:lnTo>
                    <a:pt x="53479" y="273278"/>
                  </a:lnTo>
                  <a:lnTo>
                    <a:pt x="56553" y="266001"/>
                  </a:lnTo>
                  <a:close/>
                </a:path>
                <a:path w="110489" h="445769">
                  <a:moveTo>
                    <a:pt x="56718" y="277507"/>
                  </a:moveTo>
                  <a:lnTo>
                    <a:pt x="55499" y="276847"/>
                  </a:lnTo>
                  <a:lnTo>
                    <a:pt x="54102" y="277380"/>
                  </a:lnTo>
                  <a:lnTo>
                    <a:pt x="53975" y="279222"/>
                  </a:lnTo>
                  <a:lnTo>
                    <a:pt x="55575" y="278828"/>
                  </a:lnTo>
                  <a:lnTo>
                    <a:pt x="56400" y="278003"/>
                  </a:lnTo>
                  <a:lnTo>
                    <a:pt x="56718" y="277507"/>
                  </a:lnTo>
                  <a:close/>
                </a:path>
                <a:path w="110489" h="445769">
                  <a:moveTo>
                    <a:pt x="60198" y="281901"/>
                  </a:moveTo>
                  <a:lnTo>
                    <a:pt x="59829" y="282181"/>
                  </a:lnTo>
                  <a:lnTo>
                    <a:pt x="59956" y="282130"/>
                  </a:lnTo>
                  <a:lnTo>
                    <a:pt x="60198" y="281901"/>
                  </a:lnTo>
                  <a:close/>
                </a:path>
                <a:path w="110489" h="445769">
                  <a:moveTo>
                    <a:pt x="65582" y="230162"/>
                  </a:moveTo>
                  <a:lnTo>
                    <a:pt x="64173" y="230187"/>
                  </a:lnTo>
                  <a:lnTo>
                    <a:pt x="62865" y="231597"/>
                  </a:lnTo>
                  <a:lnTo>
                    <a:pt x="63119" y="232905"/>
                  </a:lnTo>
                  <a:lnTo>
                    <a:pt x="64681" y="231940"/>
                  </a:lnTo>
                  <a:lnTo>
                    <a:pt x="65582" y="230162"/>
                  </a:lnTo>
                  <a:close/>
                </a:path>
                <a:path w="110489" h="445769">
                  <a:moveTo>
                    <a:pt x="66890" y="255409"/>
                  </a:moveTo>
                  <a:lnTo>
                    <a:pt x="61379" y="257810"/>
                  </a:lnTo>
                  <a:lnTo>
                    <a:pt x="60236" y="260311"/>
                  </a:lnTo>
                  <a:lnTo>
                    <a:pt x="59766" y="262026"/>
                  </a:lnTo>
                  <a:lnTo>
                    <a:pt x="59690" y="260591"/>
                  </a:lnTo>
                  <a:lnTo>
                    <a:pt x="59182" y="259321"/>
                  </a:lnTo>
                  <a:lnTo>
                    <a:pt x="57569" y="260019"/>
                  </a:lnTo>
                  <a:lnTo>
                    <a:pt x="56845" y="262343"/>
                  </a:lnTo>
                  <a:lnTo>
                    <a:pt x="56946" y="264972"/>
                  </a:lnTo>
                  <a:lnTo>
                    <a:pt x="57315" y="265887"/>
                  </a:lnTo>
                  <a:lnTo>
                    <a:pt x="58331" y="265658"/>
                  </a:lnTo>
                  <a:lnTo>
                    <a:pt x="59563" y="262699"/>
                  </a:lnTo>
                  <a:lnTo>
                    <a:pt x="58559" y="266280"/>
                  </a:lnTo>
                  <a:lnTo>
                    <a:pt x="59563" y="267817"/>
                  </a:lnTo>
                  <a:lnTo>
                    <a:pt x="62268" y="265518"/>
                  </a:lnTo>
                  <a:lnTo>
                    <a:pt x="63334" y="263956"/>
                  </a:lnTo>
                  <a:lnTo>
                    <a:pt x="64439" y="261708"/>
                  </a:lnTo>
                  <a:lnTo>
                    <a:pt x="64350" y="262026"/>
                  </a:lnTo>
                  <a:lnTo>
                    <a:pt x="64947" y="261594"/>
                  </a:lnTo>
                  <a:lnTo>
                    <a:pt x="65189" y="259969"/>
                  </a:lnTo>
                  <a:lnTo>
                    <a:pt x="66890" y="255409"/>
                  </a:lnTo>
                  <a:close/>
                </a:path>
                <a:path w="110489" h="445769">
                  <a:moveTo>
                    <a:pt x="70231" y="240944"/>
                  </a:moveTo>
                  <a:lnTo>
                    <a:pt x="69634" y="238163"/>
                  </a:lnTo>
                  <a:lnTo>
                    <a:pt x="68999" y="238201"/>
                  </a:lnTo>
                  <a:lnTo>
                    <a:pt x="68072" y="239572"/>
                  </a:lnTo>
                  <a:lnTo>
                    <a:pt x="68160" y="237782"/>
                  </a:lnTo>
                  <a:lnTo>
                    <a:pt x="66433" y="238340"/>
                  </a:lnTo>
                  <a:lnTo>
                    <a:pt x="65443" y="239966"/>
                  </a:lnTo>
                  <a:lnTo>
                    <a:pt x="64490" y="241998"/>
                  </a:lnTo>
                  <a:lnTo>
                    <a:pt x="64338" y="245414"/>
                  </a:lnTo>
                  <a:lnTo>
                    <a:pt x="64935" y="245414"/>
                  </a:lnTo>
                  <a:lnTo>
                    <a:pt x="65659" y="244754"/>
                  </a:lnTo>
                  <a:lnTo>
                    <a:pt x="65608" y="246354"/>
                  </a:lnTo>
                  <a:lnTo>
                    <a:pt x="66040" y="248132"/>
                  </a:lnTo>
                  <a:lnTo>
                    <a:pt x="67818" y="247142"/>
                  </a:lnTo>
                  <a:lnTo>
                    <a:pt x="70192" y="242506"/>
                  </a:lnTo>
                  <a:lnTo>
                    <a:pt x="70231" y="240944"/>
                  </a:lnTo>
                  <a:close/>
                </a:path>
                <a:path w="110489" h="445769">
                  <a:moveTo>
                    <a:pt x="70269" y="73621"/>
                  </a:moveTo>
                  <a:lnTo>
                    <a:pt x="68872" y="72555"/>
                  </a:lnTo>
                  <a:lnTo>
                    <a:pt x="67729" y="72783"/>
                  </a:lnTo>
                  <a:lnTo>
                    <a:pt x="68199" y="74104"/>
                  </a:lnTo>
                  <a:lnTo>
                    <a:pt x="69634" y="74472"/>
                  </a:lnTo>
                  <a:lnTo>
                    <a:pt x="70269" y="73621"/>
                  </a:lnTo>
                  <a:close/>
                </a:path>
                <a:path w="110489" h="445769">
                  <a:moveTo>
                    <a:pt x="71539" y="49745"/>
                  </a:moveTo>
                  <a:lnTo>
                    <a:pt x="71170" y="47053"/>
                  </a:lnTo>
                  <a:lnTo>
                    <a:pt x="69316" y="44018"/>
                  </a:lnTo>
                  <a:lnTo>
                    <a:pt x="68491" y="48323"/>
                  </a:lnTo>
                  <a:lnTo>
                    <a:pt x="68160" y="57111"/>
                  </a:lnTo>
                  <a:lnTo>
                    <a:pt x="68287" y="61582"/>
                  </a:lnTo>
                  <a:lnTo>
                    <a:pt x="67487" y="68757"/>
                  </a:lnTo>
                  <a:lnTo>
                    <a:pt x="69253" y="70624"/>
                  </a:lnTo>
                  <a:lnTo>
                    <a:pt x="69773" y="69253"/>
                  </a:lnTo>
                  <a:lnTo>
                    <a:pt x="71285" y="60401"/>
                  </a:lnTo>
                  <a:lnTo>
                    <a:pt x="71539" y="49745"/>
                  </a:lnTo>
                  <a:close/>
                </a:path>
                <a:path w="110489" h="445769">
                  <a:moveTo>
                    <a:pt x="72339" y="215404"/>
                  </a:moveTo>
                  <a:lnTo>
                    <a:pt x="72174" y="209359"/>
                  </a:lnTo>
                  <a:lnTo>
                    <a:pt x="71501" y="208648"/>
                  </a:lnTo>
                  <a:lnTo>
                    <a:pt x="70065" y="209346"/>
                  </a:lnTo>
                  <a:lnTo>
                    <a:pt x="69634" y="210286"/>
                  </a:lnTo>
                  <a:lnTo>
                    <a:pt x="69049" y="214439"/>
                  </a:lnTo>
                  <a:lnTo>
                    <a:pt x="68961" y="217271"/>
                  </a:lnTo>
                  <a:lnTo>
                    <a:pt x="69977" y="218694"/>
                  </a:lnTo>
                  <a:lnTo>
                    <a:pt x="71221" y="217487"/>
                  </a:lnTo>
                  <a:lnTo>
                    <a:pt x="72339" y="215404"/>
                  </a:lnTo>
                  <a:close/>
                </a:path>
                <a:path w="110489" h="445769">
                  <a:moveTo>
                    <a:pt x="74803" y="79603"/>
                  </a:moveTo>
                  <a:lnTo>
                    <a:pt x="73444" y="78155"/>
                  </a:lnTo>
                  <a:lnTo>
                    <a:pt x="72263" y="78473"/>
                  </a:lnTo>
                  <a:lnTo>
                    <a:pt x="72593" y="80352"/>
                  </a:lnTo>
                  <a:lnTo>
                    <a:pt x="74002" y="80835"/>
                  </a:lnTo>
                  <a:lnTo>
                    <a:pt x="74803" y="79603"/>
                  </a:lnTo>
                  <a:close/>
                </a:path>
                <a:path w="110489" h="445769">
                  <a:moveTo>
                    <a:pt x="75006" y="108458"/>
                  </a:moveTo>
                  <a:lnTo>
                    <a:pt x="73799" y="107149"/>
                  </a:lnTo>
                  <a:lnTo>
                    <a:pt x="72364" y="109016"/>
                  </a:lnTo>
                  <a:lnTo>
                    <a:pt x="73037" y="109829"/>
                  </a:lnTo>
                  <a:lnTo>
                    <a:pt x="75006" y="108458"/>
                  </a:lnTo>
                  <a:close/>
                </a:path>
                <a:path w="110489" h="445769">
                  <a:moveTo>
                    <a:pt x="76555" y="232143"/>
                  </a:moveTo>
                  <a:lnTo>
                    <a:pt x="75349" y="230479"/>
                  </a:lnTo>
                  <a:lnTo>
                    <a:pt x="73317" y="231419"/>
                  </a:lnTo>
                  <a:lnTo>
                    <a:pt x="74460" y="233768"/>
                  </a:lnTo>
                  <a:lnTo>
                    <a:pt x="76555" y="232143"/>
                  </a:lnTo>
                  <a:close/>
                </a:path>
                <a:path w="110489" h="445769">
                  <a:moveTo>
                    <a:pt x="76682" y="211721"/>
                  </a:moveTo>
                  <a:lnTo>
                    <a:pt x="75260" y="211975"/>
                  </a:lnTo>
                  <a:lnTo>
                    <a:pt x="73952" y="213842"/>
                  </a:lnTo>
                  <a:lnTo>
                    <a:pt x="74244" y="215366"/>
                  </a:lnTo>
                  <a:lnTo>
                    <a:pt x="75831" y="213995"/>
                  </a:lnTo>
                  <a:lnTo>
                    <a:pt x="76682" y="211721"/>
                  </a:lnTo>
                  <a:close/>
                </a:path>
                <a:path w="110489" h="445769">
                  <a:moveTo>
                    <a:pt x="76962" y="120535"/>
                  </a:moveTo>
                  <a:lnTo>
                    <a:pt x="75184" y="120548"/>
                  </a:lnTo>
                  <a:lnTo>
                    <a:pt x="74168" y="121310"/>
                  </a:lnTo>
                  <a:lnTo>
                    <a:pt x="74803" y="122072"/>
                  </a:lnTo>
                  <a:lnTo>
                    <a:pt x="76288" y="121640"/>
                  </a:lnTo>
                  <a:lnTo>
                    <a:pt x="76962" y="120535"/>
                  </a:lnTo>
                  <a:close/>
                </a:path>
                <a:path w="110489" h="445769">
                  <a:moveTo>
                    <a:pt x="78816" y="45770"/>
                  </a:moveTo>
                  <a:lnTo>
                    <a:pt x="78651" y="45542"/>
                  </a:lnTo>
                  <a:lnTo>
                    <a:pt x="78232" y="45212"/>
                  </a:lnTo>
                  <a:lnTo>
                    <a:pt x="78562" y="45580"/>
                  </a:lnTo>
                  <a:lnTo>
                    <a:pt x="78816" y="45770"/>
                  </a:lnTo>
                  <a:close/>
                </a:path>
                <a:path w="110489" h="445769">
                  <a:moveTo>
                    <a:pt x="82981" y="2082"/>
                  </a:moveTo>
                  <a:lnTo>
                    <a:pt x="77508" y="4572"/>
                  </a:lnTo>
                  <a:lnTo>
                    <a:pt x="74206" y="33121"/>
                  </a:lnTo>
                  <a:lnTo>
                    <a:pt x="74079" y="45389"/>
                  </a:lnTo>
                  <a:lnTo>
                    <a:pt x="74142" y="45173"/>
                  </a:lnTo>
                  <a:lnTo>
                    <a:pt x="74714" y="46977"/>
                  </a:lnTo>
                  <a:lnTo>
                    <a:pt x="75603" y="47180"/>
                  </a:lnTo>
                  <a:lnTo>
                    <a:pt x="75857" y="46685"/>
                  </a:lnTo>
                  <a:lnTo>
                    <a:pt x="75907" y="47040"/>
                  </a:lnTo>
                  <a:lnTo>
                    <a:pt x="77990" y="29375"/>
                  </a:lnTo>
                  <a:lnTo>
                    <a:pt x="82981" y="2082"/>
                  </a:lnTo>
                  <a:close/>
                </a:path>
                <a:path w="110489" h="445769">
                  <a:moveTo>
                    <a:pt x="85534" y="27876"/>
                  </a:moveTo>
                  <a:lnTo>
                    <a:pt x="80594" y="50838"/>
                  </a:lnTo>
                  <a:lnTo>
                    <a:pt x="80556" y="51041"/>
                  </a:lnTo>
                  <a:lnTo>
                    <a:pt x="81089" y="52476"/>
                  </a:lnTo>
                  <a:lnTo>
                    <a:pt x="81153" y="52641"/>
                  </a:lnTo>
                  <a:lnTo>
                    <a:pt x="82270" y="52476"/>
                  </a:lnTo>
                  <a:lnTo>
                    <a:pt x="82600" y="51041"/>
                  </a:lnTo>
                  <a:lnTo>
                    <a:pt x="82638" y="50838"/>
                  </a:lnTo>
                  <a:lnTo>
                    <a:pt x="83781" y="39814"/>
                  </a:lnTo>
                  <a:lnTo>
                    <a:pt x="85534" y="27876"/>
                  </a:lnTo>
                  <a:close/>
                </a:path>
                <a:path w="110489" h="445769">
                  <a:moveTo>
                    <a:pt x="91516" y="0"/>
                  </a:moveTo>
                  <a:lnTo>
                    <a:pt x="88938" y="9931"/>
                  </a:lnTo>
                  <a:lnTo>
                    <a:pt x="86575" y="20675"/>
                  </a:lnTo>
                  <a:lnTo>
                    <a:pt x="85534" y="27876"/>
                  </a:lnTo>
                  <a:lnTo>
                    <a:pt x="91516" y="0"/>
                  </a:lnTo>
                  <a:close/>
                </a:path>
                <a:path w="110489" h="445769">
                  <a:moveTo>
                    <a:pt x="104355" y="82029"/>
                  </a:moveTo>
                  <a:lnTo>
                    <a:pt x="77508" y="82029"/>
                  </a:lnTo>
                  <a:lnTo>
                    <a:pt x="80086" y="85839"/>
                  </a:lnTo>
                  <a:lnTo>
                    <a:pt x="80949" y="93459"/>
                  </a:lnTo>
                  <a:lnTo>
                    <a:pt x="79413" y="106159"/>
                  </a:lnTo>
                  <a:lnTo>
                    <a:pt x="76530" y="136639"/>
                  </a:lnTo>
                  <a:lnTo>
                    <a:pt x="75869" y="135369"/>
                  </a:lnTo>
                  <a:lnTo>
                    <a:pt x="75412" y="135369"/>
                  </a:lnTo>
                  <a:lnTo>
                    <a:pt x="74930" y="136639"/>
                  </a:lnTo>
                  <a:lnTo>
                    <a:pt x="74968" y="141719"/>
                  </a:lnTo>
                  <a:lnTo>
                    <a:pt x="75476" y="142989"/>
                  </a:lnTo>
                  <a:lnTo>
                    <a:pt x="76085" y="142989"/>
                  </a:lnTo>
                  <a:lnTo>
                    <a:pt x="74803" y="165849"/>
                  </a:lnTo>
                  <a:lnTo>
                    <a:pt x="74295" y="170929"/>
                  </a:lnTo>
                  <a:lnTo>
                    <a:pt x="73926" y="183629"/>
                  </a:lnTo>
                  <a:lnTo>
                    <a:pt x="73863" y="202679"/>
                  </a:lnTo>
                  <a:lnTo>
                    <a:pt x="74244" y="205219"/>
                  </a:lnTo>
                  <a:lnTo>
                    <a:pt x="75869" y="205219"/>
                  </a:lnTo>
                  <a:lnTo>
                    <a:pt x="76923" y="201409"/>
                  </a:lnTo>
                  <a:lnTo>
                    <a:pt x="77508" y="193789"/>
                  </a:lnTo>
                  <a:lnTo>
                    <a:pt x="77647" y="193789"/>
                  </a:lnTo>
                  <a:lnTo>
                    <a:pt x="77889" y="195059"/>
                  </a:lnTo>
                  <a:lnTo>
                    <a:pt x="77851" y="193789"/>
                  </a:lnTo>
                  <a:lnTo>
                    <a:pt x="77520" y="192519"/>
                  </a:lnTo>
                  <a:lnTo>
                    <a:pt x="78105" y="181089"/>
                  </a:lnTo>
                  <a:lnTo>
                    <a:pt x="79095" y="189979"/>
                  </a:lnTo>
                  <a:lnTo>
                    <a:pt x="78778" y="202679"/>
                  </a:lnTo>
                  <a:lnTo>
                    <a:pt x="78409" y="206489"/>
                  </a:lnTo>
                  <a:lnTo>
                    <a:pt x="77990" y="219189"/>
                  </a:lnTo>
                  <a:lnTo>
                    <a:pt x="76276" y="235699"/>
                  </a:lnTo>
                  <a:lnTo>
                    <a:pt x="75031" y="238239"/>
                  </a:lnTo>
                  <a:lnTo>
                    <a:pt x="74168" y="238239"/>
                  </a:lnTo>
                  <a:lnTo>
                    <a:pt x="71729" y="244589"/>
                  </a:lnTo>
                  <a:lnTo>
                    <a:pt x="72339" y="247129"/>
                  </a:lnTo>
                  <a:lnTo>
                    <a:pt x="74206" y="247129"/>
                  </a:lnTo>
                  <a:lnTo>
                    <a:pt x="74764" y="248399"/>
                  </a:lnTo>
                  <a:lnTo>
                    <a:pt x="73863" y="256019"/>
                  </a:lnTo>
                  <a:lnTo>
                    <a:pt x="72682" y="262369"/>
                  </a:lnTo>
                  <a:lnTo>
                    <a:pt x="71247" y="262369"/>
                  </a:lnTo>
                  <a:lnTo>
                    <a:pt x="70281" y="264909"/>
                  </a:lnTo>
                  <a:lnTo>
                    <a:pt x="69507" y="266179"/>
                  </a:lnTo>
                  <a:lnTo>
                    <a:pt x="68554" y="266179"/>
                  </a:lnTo>
                  <a:lnTo>
                    <a:pt x="68275" y="258559"/>
                  </a:lnTo>
                  <a:lnTo>
                    <a:pt x="67005" y="266179"/>
                  </a:lnTo>
                  <a:lnTo>
                    <a:pt x="65659" y="266179"/>
                  </a:lnTo>
                  <a:lnTo>
                    <a:pt x="64731" y="268719"/>
                  </a:lnTo>
                  <a:lnTo>
                    <a:pt x="63792" y="269989"/>
                  </a:lnTo>
                  <a:lnTo>
                    <a:pt x="63461" y="272529"/>
                  </a:lnTo>
                  <a:lnTo>
                    <a:pt x="64058" y="272529"/>
                  </a:lnTo>
                  <a:lnTo>
                    <a:pt x="64693" y="273799"/>
                  </a:lnTo>
                  <a:lnTo>
                    <a:pt x="64909" y="273799"/>
                  </a:lnTo>
                  <a:lnTo>
                    <a:pt x="65189" y="272529"/>
                  </a:lnTo>
                  <a:lnTo>
                    <a:pt x="66255" y="272529"/>
                  </a:lnTo>
                  <a:lnTo>
                    <a:pt x="65735" y="275069"/>
                  </a:lnTo>
                  <a:lnTo>
                    <a:pt x="64897" y="281419"/>
                  </a:lnTo>
                  <a:lnTo>
                    <a:pt x="64770" y="283959"/>
                  </a:lnTo>
                  <a:lnTo>
                    <a:pt x="62941" y="283959"/>
                  </a:lnTo>
                  <a:lnTo>
                    <a:pt x="63131" y="287769"/>
                  </a:lnTo>
                  <a:lnTo>
                    <a:pt x="64465" y="287769"/>
                  </a:lnTo>
                  <a:lnTo>
                    <a:pt x="64477" y="290309"/>
                  </a:lnTo>
                  <a:lnTo>
                    <a:pt x="63550" y="291579"/>
                  </a:lnTo>
                  <a:lnTo>
                    <a:pt x="62052" y="292849"/>
                  </a:lnTo>
                  <a:lnTo>
                    <a:pt x="60744" y="292849"/>
                  </a:lnTo>
                  <a:lnTo>
                    <a:pt x="59220" y="294119"/>
                  </a:lnTo>
                  <a:lnTo>
                    <a:pt x="58674" y="295389"/>
                  </a:lnTo>
                  <a:lnTo>
                    <a:pt x="58801" y="294119"/>
                  </a:lnTo>
                  <a:lnTo>
                    <a:pt x="60337" y="291579"/>
                  </a:lnTo>
                  <a:lnTo>
                    <a:pt x="62280" y="286499"/>
                  </a:lnTo>
                  <a:lnTo>
                    <a:pt x="62877" y="281419"/>
                  </a:lnTo>
                  <a:lnTo>
                    <a:pt x="61925" y="281419"/>
                  </a:lnTo>
                  <a:lnTo>
                    <a:pt x="60198" y="282689"/>
                  </a:lnTo>
                  <a:lnTo>
                    <a:pt x="59537" y="282689"/>
                  </a:lnTo>
                  <a:lnTo>
                    <a:pt x="58877" y="283959"/>
                  </a:lnTo>
                  <a:lnTo>
                    <a:pt x="56642" y="290309"/>
                  </a:lnTo>
                  <a:lnTo>
                    <a:pt x="56222" y="294119"/>
                  </a:lnTo>
                  <a:lnTo>
                    <a:pt x="57632" y="294119"/>
                  </a:lnTo>
                  <a:lnTo>
                    <a:pt x="57289" y="295389"/>
                  </a:lnTo>
                  <a:lnTo>
                    <a:pt x="55156" y="297929"/>
                  </a:lnTo>
                  <a:lnTo>
                    <a:pt x="53251" y="304279"/>
                  </a:lnTo>
                  <a:lnTo>
                    <a:pt x="51511" y="308089"/>
                  </a:lnTo>
                  <a:lnTo>
                    <a:pt x="47586" y="318249"/>
                  </a:lnTo>
                  <a:lnTo>
                    <a:pt x="42075" y="327139"/>
                  </a:lnTo>
                  <a:lnTo>
                    <a:pt x="40297" y="330949"/>
                  </a:lnTo>
                  <a:lnTo>
                    <a:pt x="39636" y="337299"/>
                  </a:lnTo>
                  <a:lnTo>
                    <a:pt x="40513" y="337299"/>
                  </a:lnTo>
                  <a:lnTo>
                    <a:pt x="41668" y="336029"/>
                  </a:lnTo>
                  <a:lnTo>
                    <a:pt x="40005" y="339839"/>
                  </a:lnTo>
                  <a:lnTo>
                    <a:pt x="38227" y="344919"/>
                  </a:lnTo>
                  <a:lnTo>
                    <a:pt x="36169" y="353809"/>
                  </a:lnTo>
                  <a:lnTo>
                    <a:pt x="36614" y="355079"/>
                  </a:lnTo>
                  <a:lnTo>
                    <a:pt x="37896" y="352539"/>
                  </a:lnTo>
                  <a:lnTo>
                    <a:pt x="38811" y="352539"/>
                  </a:lnTo>
                  <a:lnTo>
                    <a:pt x="40944" y="351269"/>
                  </a:lnTo>
                  <a:lnTo>
                    <a:pt x="42087" y="349999"/>
                  </a:lnTo>
                  <a:lnTo>
                    <a:pt x="40259" y="351269"/>
                  </a:lnTo>
                  <a:lnTo>
                    <a:pt x="38785" y="351269"/>
                  </a:lnTo>
                  <a:lnTo>
                    <a:pt x="40424" y="347459"/>
                  </a:lnTo>
                  <a:lnTo>
                    <a:pt x="42418" y="347459"/>
                  </a:lnTo>
                  <a:lnTo>
                    <a:pt x="44208" y="346189"/>
                  </a:lnTo>
                  <a:lnTo>
                    <a:pt x="43053" y="348729"/>
                  </a:lnTo>
                  <a:lnTo>
                    <a:pt x="43815" y="348729"/>
                  </a:lnTo>
                  <a:lnTo>
                    <a:pt x="45885" y="346189"/>
                  </a:lnTo>
                  <a:lnTo>
                    <a:pt x="43561" y="353809"/>
                  </a:lnTo>
                  <a:lnTo>
                    <a:pt x="41503" y="358889"/>
                  </a:lnTo>
                  <a:lnTo>
                    <a:pt x="40767" y="361429"/>
                  </a:lnTo>
                  <a:lnTo>
                    <a:pt x="39547" y="362699"/>
                  </a:lnTo>
                  <a:lnTo>
                    <a:pt x="38354" y="365239"/>
                  </a:lnTo>
                  <a:lnTo>
                    <a:pt x="38836" y="365239"/>
                  </a:lnTo>
                  <a:lnTo>
                    <a:pt x="36487" y="372859"/>
                  </a:lnTo>
                  <a:lnTo>
                    <a:pt x="34671" y="380479"/>
                  </a:lnTo>
                  <a:lnTo>
                    <a:pt x="33909" y="385559"/>
                  </a:lnTo>
                  <a:lnTo>
                    <a:pt x="32943" y="386829"/>
                  </a:lnTo>
                  <a:lnTo>
                    <a:pt x="32778" y="384289"/>
                  </a:lnTo>
                  <a:lnTo>
                    <a:pt x="31953" y="385559"/>
                  </a:lnTo>
                  <a:lnTo>
                    <a:pt x="28778" y="391909"/>
                  </a:lnTo>
                  <a:lnTo>
                    <a:pt x="26682" y="396989"/>
                  </a:lnTo>
                  <a:lnTo>
                    <a:pt x="26593" y="398259"/>
                  </a:lnTo>
                  <a:lnTo>
                    <a:pt x="24384" y="403339"/>
                  </a:lnTo>
                  <a:lnTo>
                    <a:pt x="23088" y="409689"/>
                  </a:lnTo>
                  <a:lnTo>
                    <a:pt x="19735" y="414769"/>
                  </a:lnTo>
                  <a:lnTo>
                    <a:pt x="17907" y="413499"/>
                  </a:lnTo>
                  <a:lnTo>
                    <a:pt x="17018" y="413499"/>
                  </a:lnTo>
                  <a:lnTo>
                    <a:pt x="15062" y="418579"/>
                  </a:lnTo>
                  <a:lnTo>
                    <a:pt x="14262" y="419849"/>
                  </a:lnTo>
                  <a:lnTo>
                    <a:pt x="13411" y="422389"/>
                  </a:lnTo>
                  <a:lnTo>
                    <a:pt x="10553" y="427469"/>
                  </a:lnTo>
                  <a:lnTo>
                    <a:pt x="8001" y="433819"/>
                  </a:lnTo>
                  <a:lnTo>
                    <a:pt x="5207" y="432549"/>
                  </a:lnTo>
                  <a:lnTo>
                    <a:pt x="1054" y="443979"/>
                  </a:lnTo>
                  <a:lnTo>
                    <a:pt x="2324" y="445249"/>
                  </a:lnTo>
                  <a:lnTo>
                    <a:pt x="7112" y="445249"/>
                  </a:lnTo>
                  <a:lnTo>
                    <a:pt x="10033" y="441439"/>
                  </a:lnTo>
                  <a:lnTo>
                    <a:pt x="9982" y="436359"/>
                  </a:lnTo>
                  <a:lnTo>
                    <a:pt x="12992" y="435089"/>
                  </a:lnTo>
                  <a:lnTo>
                    <a:pt x="13373" y="438899"/>
                  </a:lnTo>
                  <a:lnTo>
                    <a:pt x="12103" y="438899"/>
                  </a:lnTo>
                  <a:lnTo>
                    <a:pt x="10033" y="441439"/>
                  </a:lnTo>
                  <a:lnTo>
                    <a:pt x="10617" y="441439"/>
                  </a:lnTo>
                  <a:lnTo>
                    <a:pt x="13474" y="438899"/>
                  </a:lnTo>
                  <a:lnTo>
                    <a:pt x="14046" y="441439"/>
                  </a:lnTo>
                  <a:lnTo>
                    <a:pt x="14998" y="443979"/>
                  </a:lnTo>
                  <a:lnTo>
                    <a:pt x="16484" y="445249"/>
                  </a:lnTo>
                  <a:lnTo>
                    <a:pt x="17818" y="445249"/>
                  </a:lnTo>
                  <a:lnTo>
                    <a:pt x="19126" y="443979"/>
                  </a:lnTo>
                  <a:lnTo>
                    <a:pt x="19646" y="442709"/>
                  </a:lnTo>
                  <a:lnTo>
                    <a:pt x="19342" y="438899"/>
                  </a:lnTo>
                  <a:lnTo>
                    <a:pt x="20243" y="437629"/>
                  </a:lnTo>
                  <a:lnTo>
                    <a:pt x="22263" y="437629"/>
                  </a:lnTo>
                  <a:lnTo>
                    <a:pt x="23825" y="436359"/>
                  </a:lnTo>
                  <a:lnTo>
                    <a:pt x="24549" y="436359"/>
                  </a:lnTo>
                  <a:lnTo>
                    <a:pt x="28194" y="433819"/>
                  </a:lnTo>
                  <a:lnTo>
                    <a:pt x="29464" y="433819"/>
                  </a:lnTo>
                  <a:lnTo>
                    <a:pt x="50368" y="394449"/>
                  </a:lnTo>
                  <a:lnTo>
                    <a:pt x="66903" y="355079"/>
                  </a:lnTo>
                  <a:lnTo>
                    <a:pt x="85013" y="295389"/>
                  </a:lnTo>
                  <a:lnTo>
                    <a:pt x="92494" y="254749"/>
                  </a:lnTo>
                  <a:lnTo>
                    <a:pt x="98044" y="196329"/>
                  </a:lnTo>
                  <a:lnTo>
                    <a:pt x="102971" y="98539"/>
                  </a:lnTo>
                  <a:lnTo>
                    <a:pt x="104355" y="82029"/>
                  </a:lnTo>
                  <a:close/>
                </a:path>
                <a:path w="110489" h="445769">
                  <a:moveTo>
                    <a:pt x="110058" y="36309"/>
                  </a:moveTo>
                  <a:lnTo>
                    <a:pt x="90525" y="36309"/>
                  </a:lnTo>
                  <a:lnTo>
                    <a:pt x="90398" y="40119"/>
                  </a:lnTo>
                  <a:lnTo>
                    <a:pt x="90589" y="43929"/>
                  </a:lnTo>
                  <a:lnTo>
                    <a:pt x="88353" y="51549"/>
                  </a:lnTo>
                  <a:lnTo>
                    <a:pt x="86868" y="57899"/>
                  </a:lnTo>
                  <a:lnTo>
                    <a:pt x="85255" y="64249"/>
                  </a:lnTo>
                  <a:lnTo>
                    <a:pt x="84455" y="70599"/>
                  </a:lnTo>
                  <a:lnTo>
                    <a:pt x="83477" y="76949"/>
                  </a:lnTo>
                  <a:lnTo>
                    <a:pt x="83223" y="71869"/>
                  </a:lnTo>
                  <a:lnTo>
                    <a:pt x="82423" y="69329"/>
                  </a:lnTo>
                  <a:lnTo>
                    <a:pt x="81737" y="70599"/>
                  </a:lnTo>
                  <a:lnTo>
                    <a:pt x="81318" y="70599"/>
                  </a:lnTo>
                  <a:lnTo>
                    <a:pt x="80899" y="71869"/>
                  </a:lnTo>
                  <a:lnTo>
                    <a:pt x="80619" y="74409"/>
                  </a:lnTo>
                  <a:lnTo>
                    <a:pt x="80264" y="75679"/>
                  </a:lnTo>
                  <a:lnTo>
                    <a:pt x="79984" y="78219"/>
                  </a:lnTo>
                  <a:lnTo>
                    <a:pt x="79921" y="80759"/>
                  </a:lnTo>
                  <a:lnTo>
                    <a:pt x="104470" y="80759"/>
                  </a:lnTo>
                  <a:lnTo>
                    <a:pt x="107010" y="59169"/>
                  </a:lnTo>
                  <a:lnTo>
                    <a:pt x="108839" y="47739"/>
                  </a:lnTo>
                  <a:lnTo>
                    <a:pt x="110058" y="36309"/>
                  </a:lnTo>
                  <a:close/>
                </a:path>
                <a:path w="110489" h="445769">
                  <a:moveTo>
                    <a:pt x="110185" y="29959"/>
                  </a:moveTo>
                  <a:lnTo>
                    <a:pt x="109867" y="21069"/>
                  </a:lnTo>
                  <a:lnTo>
                    <a:pt x="105968" y="9639"/>
                  </a:lnTo>
                  <a:lnTo>
                    <a:pt x="104952" y="10909"/>
                  </a:lnTo>
                  <a:lnTo>
                    <a:pt x="103670" y="12179"/>
                  </a:lnTo>
                  <a:lnTo>
                    <a:pt x="102311" y="14719"/>
                  </a:lnTo>
                  <a:lnTo>
                    <a:pt x="100914" y="15989"/>
                  </a:lnTo>
                  <a:lnTo>
                    <a:pt x="100406" y="17259"/>
                  </a:lnTo>
                  <a:lnTo>
                    <a:pt x="100203" y="17259"/>
                  </a:lnTo>
                  <a:lnTo>
                    <a:pt x="100203" y="18529"/>
                  </a:lnTo>
                  <a:lnTo>
                    <a:pt x="98437" y="21069"/>
                  </a:lnTo>
                  <a:lnTo>
                    <a:pt x="97193" y="23609"/>
                  </a:lnTo>
                  <a:lnTo>
                    <a:pt x="94742" y="29959"/>
                  </a:lnTo>
                  <a:lnTo>
                    <a:pt x="93992" y="32499"/>
                  </a:lnTo>
                  <a:lnTo>
                    <a:pt x="93167" y="33769"/>
                  </a:lnTo>
                  <a:lnTo>
                    <a:pt x="92811" y="35039"/>
                  </a:lnTo>
                  <a:lnTo>
                    <a:pt x="110185" y="35039"/>
                  </a:lnTo>
                  <a:lnTo>
                    <a:pt x="110185" y="2995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6" name="object 826" descr=""/>
            <p:cNvSpPr/>
            <p:nvPr/>
          </p:nvSpPr>
          <p:spPr>
            <a:xfrm>
              <a:off x="1592332" y="877369"/>
              <a:ext cx="587375" cy="187325"/>
            </a:xfrm>
            <a:custGeom>
              <a:avLst/>
              <a:gdLst/>
              <a:ahLst/>
              <a:cxnLst/>
              <a:rect l="l" t="t" r="r" b="b"/>
              <a:pathLst>
                <a:path w="587375" h="187325">
                  <a:moveTo>
                    <a:pt x="329617" y="0"/>
                  </a:moveTo>
                  <a:lnTo>
                    <a:pt x="281689" y="1329"/>
                  </a:lnTo>
                  <a:lnTo>
                    <a:pt x="234856" y="8923"/>
                  </a:lnTo>
                  <a:lnTo>
                    <a:pt x="189100" y="22128"/>
                  </a:lnTo>
                  <a:lnTo>
                    <a:pt x="144405" y="40294"/>
                  </a:lnTo>
                  <a:lnTo>
                    <a:pt x="100754" y="62772"/>
                  </a:lnTo>
                  <a:lnTo>
                    <a:pt x="63458" y="87170"/>
                  </a:lnTo>
                  <a:lnTo>
                    <a:pt x="31361" y="117979"/>
                  </a:lnTo>
                  <a:lnTo>
                    <a:pt x="0" y="166301"/>
                  </a:lnTo>
                  <a:lnTo>
                    <a:pt x="2392" y="177834"/>
                  </a:lnTo>
                  <a:lnTo>
                    <a:pt x="9724" y="179334"/>
                  </a:lnTo>
                  <a:lnTo>
                    <a:pt x="17719" y="178282"/>
                  </a:lnTo>
                  <a:lnTo>
                    <a:pt x="25636" y="175891"/>
                  </a:lnTo>
                  <a:lnTo>
                    <a:pt x="48472" y="168106"/>
                  </a:lnTo>
                  <a:lnTo>
                    <a:pt x="63152" y="164077"/>
                  </a:lnTo>
                  <a:lnTo>
                    <a:pt x="78198" y="162025"/>
                  </a:lnTo>
                  <a:lnTo>
                    <a:pt x="95039" y="162683"/>
                  </a:lnTo>
                  <a:lnTo>
                    <a:pt x="115312" y="166287"/>
                  </a:lnTo>
                  <a:lnTo>
                    <a:pt x="135324" y="171236"/>
                  </a:lnTo>
                  <a:lnTo>
                    <a:pt x="155284" y="176452"/>
                  </a:lnTo>
                  <a:lnTo>
                    <a:pt x="175392" y="180856"/>
                  </a:lnTo>
                  <a:lnTo>
                    <a:pt x="186328" y="182507"/>
                  </a:lnTo>
                  <a:lnTo>
                    <a:pt x="197364" y="183620"/>
                  </a:lnTo>
                  <a:lnTo>
                    <a:pt x="219499" y="184984"/>
                  </a:lnTo>
                  <a:lnTo>
                    <a:pt x="269587" y="186801"/>
                  </a:lnTo>
                  <a:lnTo>
                    <a:pt x="319582" y="185883"/>
                  </a:lnTo>
                  <a:lnTo>
                    <a:pt x="369037" y="180359"/>
                  </a:lnTo>
                  <a:lnTo>
                    <a:pt x="417504" y="168360"/>
                  </a:lnTo>
                  <a:lnTo>
                    <a:pt x="480310" y="144476"/>
                  </a:lnTo>
                  <a:lnTo>
                    <a:pt x="543184" y="118220"/>
                  </a:lnTo>
                  <a:lnTo>
                    <a:pt x="542434" y="114791"/>
                  </a:lnTo>
                  <a:lnTo>
                    <a:pt x="542307" y="113051"/>
                  </a:lnTo>
                  <a:lnTo>
                    <a:pt x="564314" y="78703"/>
                  </a:lnTo>
                  <a:lnTo>
                    <a:pt x="583951" y="70125"/>
                  </a:lnTo>
                  <a:lnTo>
                    <a:pt x="586872" y="68563"/>
                  </a:lnTo>
                  <a:lnTo>
                    <a:pt x="536785" y="56958"/>
                  </a:lnTo>
                  <a:lnTo>
                    <a:pt x="490726" y="40761"/>
                  </a:lnTo>
                  <a:lnTo>
                    <a:pt x="476168" y="34422"/>
                  </a:lnTo>
                  <a:lnTo>
                    <a:pt x="461484" y="28406"/>
                  </a:lnTo>
                  <a:lnTo>
                    <a:pt x="441200" y="21247"/>
                  </a:lnTo>
                  <a:lnTo>
                    <a:pt x="420589" y="15118"/>
                  </a:lnTo>
                  <a:lnTo>
                    <a:pt x="399718" y="9928"/>
                  </a:lnTo>
                  <a:lnTo>
                    <a:pt x="378655" y="5584"/>
                  </a:lnTo>
                  <a:lnTo>
                    <a:pt x="32961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 descr=""/>
            <p:cNvSpPr/>
            <p:nvPr/>
          </p:nvSpPr>
          <p:spPr>
            <a:xfrm>
              <a:off x="1599374" y="883691"/>
              <a:ext cx="570865" cy="175895"/>
            </a:xfrm>
            <a:custGeom>
              <a:avLst/>
              <a:gdLst/>
              <a:ahLst/>
              <a:cxnLst/>
              <a:rect l="l" t="t" r="r" b="b"/>
              <a:pathLst>
                <a:path w="570864" h="175894">
                  <a:moveTo>
                    <a:pt x="404736" y="78828"/>
                  </a:moveTo>
                  <a:lnTo>
                    <a:pt x="402069" y="78790"/>
                  </a:lnTo>
                  <a:lnTo>
                    <a:pt x="398386" y="78828"/>
                  </a:lnTo>
                  <a:lnTo>
                    <a:pt x="404736" y="78828"/>
                  </a:lnTo>
                  <a:close/>
                </a:path>
                <a:path w="570864" h="175894">
                  <a:moveTo>
                    <a:pt x="570534" y="66484"/>
                  </a:moveTo>
                  <a:lnTo>
                    <a:pt x="557695" y="63309"/>
                  </a:lnTo>
                  <a:lnTo>
                    <a:pt x="519633" y="51892"/>
                  </a:lnTo>
                  <a:lnTo>
                    <a:pt x="463194" y="31788"/>
                  </a:lnTo>
                  <a:lnTo>
                    <a:pt x="444525" y="25412"/>
                  </a:lnTo>
                  <a:lnTo>
                    <a:pt x="403085" y="12954"/>
                  </a:lnTo>
                  <a:lnTo>
                    <a:pt x="357428" y="3289"/>
                  </a:lnTo>
                  <a:lnTo>
                    <a:pt x="334251" y="419"/>
                  </a:lnTo>
                  <a:lnTo>
                    <a:pt x="279844" y="0"/>
                  </a:lnTo>
                  <a:lnTo>
                    <a:pt x="226161" y="7912"/>
                  </a:lnTo>
                  <a:lnTo>
                    <a:pt x="173913" y="23228"/>
                  </a:lnTo>
                  <a:lnTo>
                    <a:pt x="123786" y="45008"/>
                  </a:lnTo>
                  <a:lnTo>
                    <a:pt x="76428" y="72390"/>
                  </a:lnTo>
                  <a:lnTo>
                    <a:pt x="45923" y="95237"/>
                  </a:lnTo>
                  <a:lnTo>
                    <a:pt x="18224" y="128689"/>
                  </a:lnTo>
                  <a:lnTo>
                    <a:pt x="0" y="165709"/>
                  </a:lnTo>
                  <a:lnTo>
                    <a:pt x="9372" y="168579"/>
                  </a:lnTo>
                  <a:lnTo>
                    <a:pt x="21463" y="164846"/>
                  </a:lnTo>
                  <a:lnTo>
                    <a:pt x="44577" y="155854"/>
                  </a:lnTo>
                  <a:lnTo>
                    <a:pt x="56680" y="152361"/>
                  </a:lnTo>
                  <a:lnTo>
                    <a:pt x="71653" y="150609"/>
                  </a:lnTo>
                  <a:lnTo>
                    <a:pt x="87718" y="150952"/>
                  </a:lnTo>
                  <a:lnTo>
                    <a:pt x="103695" y="152869"/>
                  </a:lnTo>
                  <a:lnTo>
                    <a:pt x="118402" y="155867"/>
                  </a:lnTo>
                  <a:lnTo>
                    <a:pt x="149072" y="163080"/>
                  </a:lnTo>
                  <a:lnTo>
                    <a:pt x="179514" y="169278"/>
                  </a:lnTo>
                  <a:lnTo>
                    <a:pt x="210210" y="173710"/>
                  </a:lnTo>
                  <a:lnTo>
                    <a:pt x="241592" y="175628"/>
                  </a:lnTo>
                  <a:lnTo>
                    <a:pt x="277520" y="175285"/>
                  </a:lnTo>
                  <a:lnTo>
                    <a:pt x="348907" y="168744"/>
                  </a:lnTo>
                  <a:lnTo>
                    <a:pt x="424446" y="150609"/>
                  </a:lnTo>
                  <a:lnTo>
                    <a:pt x="460692" y="137528"/>
                  </a:lnTo>
                  <a:lnTo>
                    <a:pt x="518083" y="113919"/>
                  </a:lnTo>
                  <a:lnTo>
                    <a:pt x="535444" y="100190"/>
                  </a:lnTo>
                  <a:lnTo>
                    <a:pt x="537159" y="93586"/>
                  </a:lnTo>
                  <a:lnTo>
                    <a:pt x="540562" y="87007"/>
                  </a:lnTo>
                  <a:lnTo>
                    <a:pt x="545807" y="80479"/>
                  </a:lnTo>
                  <a:lnTo>
                    <a:pt x="547331" y="79197"/>
                  </a:lnTo>
                  <a:lnTo>
                    <a:pt x="548538" y="78193"/>
                  </a:lnTo>
                  <a:lnTo>
                    <a:pt x="429107" y="78193"/>
                  </a:lnTo>
                  <a:lnTo>
                    <a:pt x="445795" y="79133"/>
                  </a:lnTo>
                  <a:lnTo>
                    <a:pt x="437870" y="79121"/>
                  </a:lnTo>
                  <a:lnTo>
                    <a:pt x="398386" y="78828"/>
                  </a:lnTo>
                  <a:lnTo>
                    <a:pt x="397522" y="78828"/>
                  </a:lnTo>
                  <a:lnTo>
                    <a:pt x="340220" y="79121"/>
                  </a:lnTo>
                  <a:lnTo>
                    <a:pt x="298640" y="80264"/>
                  </a:lnTo>
                  <a:lnTo>
                    <a:pt x="240995" y="86283"/>
                  </a:lnTo>
                  <a:lnTo>
                    <a:pt x="201409" y="93192"/>
                  </a:lnTo>
                  <a:lnTo>
                    <a:pt x="156197" y="105270"/>
                  </a:lnTo>
                  <a:lnTo>
                    <a:pt x="131330" y="113919"/>
                  </a:lnTo>
                  <a:lnTo>
                    <a:pt x="131076" y="113347"/>
                  </a:lnTo>
                  <a:lnTo>
                    <a:pt x="203187" y="89255"/>
                  </a:lnTo>
                  <a:lnTo>
                    <a:pt x="241325" y="82067"/>
                  </a:lnTo>
                  <a:lnTo>
                    <a:pt x="279908" y="77774"/>
                  </a:lnTo>
                  <a:lnTo>
                    <a:pt x="317969" y="75412"/>
                  </a:lnTo>
                  <a:lnTo>
                    <a:pt x="361772" y="74320"/>
                  </a:lnTo>
                  <a:lnTo>
                    <a:pt x="367639" y="74320"/>
                  </a:lnTo>
                  <a:lnTo>
                    <a:pt x="367639" y="75158"/>
                  </a:lnTo>
                  <a:lnTo>
                    <a:pt x="394081" y="75158"/>
                  </a:lnTo>
                  <a:lnTo>
                    <a:pt x="394081" y="76428"/>
                  </a:lnTo>
                  <a:lnTo>
                    <a:pt x="412483" y="76428"/>
                  </a:lnTo>
                  <a:lnTo>
                    <a:pt x="412483" y="77698"/>
                  </a:lnTo>
                  <a:lnTo>
                    <a:pt x="549871" y="77698"/>
                  </a:lnTo>
                  <a:lnTo>
                    <a:pt x="549871" y="76428"/>
                  </a:lnTo>
                  <a:lnTo>
                    <a:pt x="551484" y="76428"/>
                  </a:lnTo>
                  <a:lnTo>
                    <a:pt x="551484" y="75158"/>
                  </a:lnTo>
                  <a:lnTo>
                    <a:pt x="553631" y="75158"/>
                  </a:lnTo>
                  <a:lnTo>
                    <a:pt x="553631" y="74320"/>
                  </a:lnTo>
                  <a:lnTo>
                    <a:pt x="553974" y="74320"/>
                  </a:lnTo>
                  <a:lnTo>
                    <a:pt x="557352" y="72339"/>
                  </a:lnTo>
                  <a:lnTo>
                    <a:pt x="563829" y="69316"/>
                  </a:lnTo>
                  <a:lnTo>
                    <a:pt x="570534" y="6648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 descr=""/>
            <p:cNvSpPr/>
            <p:nvPr/>
          </p:nvSpPr>
          <p:spPr>
            <a:xfrm>
              <a:off x="1641094" y="883805"/>
              <a:ext cx="496570" cy="108585"/>
            </a:xfrm>
            <a:custGeom>
              <a:avLst/>
              <a:gdLst/>
              <a:ahLst/>
              <a:cxnLst/>
              <a:rect l="l" t="t" r="r" b="b"/>
              <a:pathLst>
                <a:path w="496569" h="108584">
                  <a:moveTo>
                    <a:pt x="18770" y="93687"/>
                  </a:moveTo>
                  <a:lnTo>
                    <a:pt x="18529" y="93840"/>
                  </a:lnTo>
                  <a:lnTo>
                    <a:pt x="18199" y="94094"/>
                  </a:lnTo>
                  <a:lnTo>
                    <a:pt x="18770" y="93687"/>
                  </a:lnTo>
                  <a:close/>
                </a:path>
                <a:path w="496569" h="108584">
                  <a:moveTo>
                    <a:pt x="32169" y="94221"/>
                  </a:moveTo>
                  <a:lnTo>
                    <a:pt x="26936" y="92811"/>
                  </a:lnTo>
                  <a:lnTo>
                    <a:pt x="23609" y="92405"/>
                  </a:lnTo>
                  <a:lnTo>
                    <a:pt x="32169" y="94221"/>
                  </a:lnTo>
                  <a:close/>
                </a:path>
                <a:path w="496569" h="108584">
                  <a:moveTo>
                    <a:pt x="39497" y="79082"/>
                  </a:moveTo>
                  <a:lnTo>
                    <a:pt x="38493" y="79743"/>
                  </a:lnTo>
                  <a:lnTo>
                    <a:pt x="38646" y="79679"/>
                  </a:lnTo>
                  <a:lnTo>
                    <a:pt x="39497" y="79082"/>
                  </a:lnTo>
                  <a:close/>
                </a:path>
                <a:path w="496569" h="108584">
                  <a:moveTo>
                    <a:pt x="90690" y="96227"/>
                  </a:moveTo>
                  <a:lnTo>
                    <a:pt x="90500" y="96443"/>
                  </a:lnTo>
                  <a:lnTo>
                    <a:pt x="90297" y="96926"/>
                  </a:lnTo>
                  <a:lnTo>
                    <a:pt x="90563" y="96532"/>
                  </a:lnTo>
                  <a:lnTo>
                    <a:pt x="90690" y="96227"/>
                  </a:lnTo>
                  <a:close/>
                </a:path>
                <a:path w="496569" h="108584">
                  <a:moveTo>
                    <a:pt x="92887" y="99923"/>
                  </a:moveTo>
                  <a:lnTo>
                    <a:pt x="92824" y="99060"/>
                  </a:lnTo>
                  <a:lnTo>
                    <a:pt x="92278" y="98882"/>
                  </a:lnTo>
                  <a:lnTo>
                    <a:pt x="92646" y="98755"/>
                  </a:lnTo>
                  <a:lnTo>
                    <a:pt x="74968" y="100939"/>
                  </a:lnTo>
                  <a:lnTo>
                    <a:pt x="43764" y="102831"/>
                  </a:lnTo>
                  <a:lnTo>
                    <a:pt x="27444" y="101536"/>
                  </a:lnTo>
                  <a:lnTo>
                    <a:pt x="19253" y="99707"/>
                  </a:lnTo>
                  <a:lnTo>
                    <a:pt x="13703" y="97472"/>
                  </a:lnTo>
                  <a:lnTo>
                    <a:pt x="9144" y="95161"/>
                  </a:lnTo>
                  <a:lnTo>
                    <a:pt x="12014" y="94322"/>
                  </a:lnTo>
                  <a:lnTo>
                    <a:pt x="16332" y="92659"/>
                  </a:lnTo>
                  <a:lnTo>
                    <a:pt x="7404" y="93878"/>
                  </a:lnTo>
                  <a:lnTo>
                    <a:pt x="6413" y="93116"/>
                  </a:lnTo>
                  <a:lnTo>
                    <a:pt x="0" y="99453"/>
                  </a:lnTo>
                  <a:lnTo>
                    <a:pt x="3543" y="103060"/>
                  </a:lnTo>
                  <a:lnTo>
                    <a:pt x="10744" y="106476"/>
                  </a:lnTo>
                  <a:lnTo>
                    <a:pt x="22453" y="107492"/>
                  </a:lnTo>
                  <a:lnTo>
                    <a:pt x="29070" y="108331"/>
                  </a:lnTo>
                  <a:lnTo>
                    <a:pt x="79527" y="103733"/>
                  </a:lnTo>
                  <a:lnTo>
                    <a:pt x="91478" y="100926"/>
                  </a:lnTo>
                  <a:lnTo>
                    <a:pt x="91186" y="100888"/>
                  </a:lnTo>
                  <a:lnTo>
                    <a:pt x="92887" y="99923"/>
                  </a:lnTo>
                  <a:close/>
                </a:path>
                <a:path w="496569" h="108584">
                  <a:moveTo>
                    <a:pt x="96786" y="92316"/>
                  </a:moveTo>
                  <a:lnTo>
                    <a:pt x="96393" y="91274"/>
                  </a:lnTo>
                  <a:lnTo>
                    <a:pt x="94729" y="91313"/>
                  </a:lnTo>
                  <a:lnTo>
                    <a:pt x="83743" y="92862"/>
                  </a:lnTo>
                  <a:lnTo>
                    <a:pt x="64490" y="94653"/>
                  </a:lnTo>
                  <a:lnTo>
                    <a:pt x="48298" y="95034"/>
                  </a:lnTo>
                  <a:lnTo>
                    <a:pt x="32219" y="94234"/>
                  </a:lnTo>
                  <a:lnTo>
                    <a:pt x="52743" y="98552"/>
                  </a:lnTo>
                  <a:lnTo>
                    <a:pt x="72161" y="97282"/>
                  </a:lnTo>
                  <a:lnTo>
                    <a:pt x="80632" y="96227"/>
                  </a:lnTo>
                  <a:lnTo>
                    <a:pt x="95821" y="93078"/>
                  </a:lnTo>
                  <a:lnTo>
                    <a:pt x="96786" y="92316"/>
                  </a:lnTo>
                  <a:close/>
                </a:path>
                <a:path w="496569" h="108584">
                  <a:moveTo>
                    <a:pt x="117132" y="99606"/>
                  </a:moveTo>
                  <a:lnTo>
                    <a:pt x="91262" y="105879"/>
                  </a:lnTo>
                  <a:lnTo>
                    <a:pt x="95643" y="105625"/>
                  </a:lnTo>
                  <a:lnTo>
                    <a:pt x="104267" y="103873"/>
                  </a:lnTo>
                  <a:lnTo>
                    <a:pt x="108572" y="102692"/>
                  </a:lnTo>
                  <a:lnTo>
                    <a:pt x="115735" y="101752"/>
                  </a:lnTo>
                  <a:lnTo>
                    <a:pt x="117132" y="99606"/>
                  </a:lnTo>
                  <a:close/>
                </a:path>
                <a:path w="496569" h="108584">
                  <a:moveTo>
                    <a:pt x="120764" y="98361"/>
                  </a:moveTo>
                  <a:lnTo>
                    <a:pt x="119799" y="97904"/>
                  </a:lnTo>
                  <a:lnTo>
                    <a:pt x="119075" y="99529"/>
                  </a:lnTo>
                  <a:lnTo>
                    <a:pt x="119570" y="100571"/>
                  </a:lnTo>
                  <a:lnTo>
                    <a:pt x="120751" y="99796"/>
                  </a:lnTo>
                  <a:lnTo>
                    <a:pt x="120764" y="98361"/>
                  </a:lnTo>
                  <a:close/>
                </a:path>
                <a:path w="496569" h="108584">
                  <a:moveTo>
                    <a:pt x="125882" y="92544"/>
                  </a:moveTo>
                  <a:lnTo>
                    <a:pt x="124510" y="92100"/>
                  </a:lnTo>
                  <a:lnTo>
                    <a:pt x="123418" y="93726"/>
                  </a:lnTo>
                  <a:lnTo>
                    <a:pt x="124028" y="94843"/>
                  </a:lnTo>
                  <a:lnTo>
                    <a:pt x="125780" y="94094"/>
                  </a:lnTo>
                  <a:lnTo>
                    <a:pt x="125882" y="92544"/>
                  </a:lnTo>
                  <a:close/>
                </a:path>
                <a:path w="496569" h="108584">
                  <a:moveTo>
                    <a:pt x="154317" y="86575"/>
                  </a:moveTo>
                  <a:lnTo>
                    <a:pt x="152488" y="85013"/>
                  </a:lnTo>
                  <a:lnTo>
                    <a:pt x="151523" y="86512"/>
                  </a:lnTo>
                  <a:lnTo>
                    <a:pt x="153657" y="87439"/>
                  </a:lnTo>
                  <a:lnTo>
                    <a:pt x="154317" y="86575"/>
                  </a:lnTo>
                  <a:close/>
                </a:path>
                <a:path w="496569" h="108584">
                  <a:moveTo>
                    <a:pt x="165773" y="81965"/>
                  </a:moveTo>
                  <a:lnTo>
                    <a:pt x="164998" y="80657"/>
                  </a:lnTo>
                  <a:lnTo>
                    <a:pt x="163779" y="80251"/>
                  </a:lnTo>
                  <a:lnTo>
                    <a:pt x="164185" y="81965"/>
                  </a:lnTo>
                  <a:lnTo>
                    <a:pt x="165201" y="82791"/>
                  </a:lnTo>
                  <a:lnTo>
                    <a:pt x="165773" y="81965"/>
                  </a:lnTo>
                  <a:close/>
                </a:path>
                <a:path w="496569" h="108584">
                  <a:moveTo>
                    <a:pt x="256489" y="60261"/>
                  </a:moveTo>
                  <a:lnTo>
                    <a:pt x="254787" y="59067"/>
                  </a:lnTo>
                  <a:lnTo>
                    <a:pt x="252387" y="58762"/>
                  </a:lnTo>
                  <a:lnTo>
                    <a:pt x="252971" y="60121"/>
                  </a:lnTo>
                  <a:lnTo>
                    <a:pt x="255104" y="60947"/>
                  </a:lnTo>
                  <a:lnTo>
                    <a:pt x="256489" y="60261"/>
                  </a:lnTo>
                  <a:close/>
                </a:path>
                <a:path w="496569" h="108584">
                  <a:moveTo>
                    <a:pt x="260756" y="63639"/>
                  </a:moveTo>
                  <a:lnTo>
                    <a:pt x="259283" y="62699"/>
                  </a:lnTo>
                  <a:lnTo>
                    <a:pt x="256997" y="62103"/>
                  </a:lnTo>
                  <a:lnTo>
                    <a:pt x="251180" y="63728"/>
                  </a:lnTo>
                  <a:lnTo>
                    <a:pt x="250647" y="64541"/>
                  </a:lnTo>
                  <a:lnTo>
                    <a:pt x="251675" y="65773"/>
                  </a:lnTo>
                  <a:lnTo>
                    <a:pt x="252691" y="65951"/>
                  </a:lnTo>
                  <a:lnTo>
                    <a:pt x="256844" y="65519"/>
                  </a:lnTo>
                  <a:lnTo>
                    <a:pt x="259613" y="64973"/>
                  </a:lnTo>
                  <a:lnTo>
                    <a:pt x="260756" y="63639"/>
                  </a:lnTo>
                  <a:close/>
                </a:path>
                <a:path w="496569" h="108584">
                  <a:moveTo>
                    <a:pt x="276199" y="66916"/>
                  </a:moveTo>
                  <a:lnTo>
                    <a:pt x="274891" y="65620"/>
                  </a:lnTo>
                  <a:lnTo>
                    <a:pt x="272948" y="65151"/>
                  </a:lnTo>
                  <a:lnTo>
                    <a:pt x="273304" y="66560"/>
                  </a:lnTo>
                  <a:lnTo>
                    <a:pt x="275018" y="67487"/>
                  </a:lnTo>
                  <a:lnTo>
                    <a:pt x="276199" y="66916"/>
                  </a:lnTo>
                  <a:close/>
                </a:path>
                <a:path w="496569" h="108584">
                  <a:moveTo>
                    <a:pt x="284518" y="81318"/>
                  </a:moveTo>
                  <a:lnTo>
                    <a:pt x="283476" y="79679"/>
                  </a:lnTo>
                  <a:lnTo>
                    <a:pt x="282536" y="79146"/>
                  </a:lnTo>
                  <a:lnTo>
                    <a:pt x="280403" y="78371"/>
                  </a:lnTo>
                  <a:lnTo>
                    <a:pt x="275882" y="77939"/>
                  </a:lnTo>
                  <a:lnTo>
                    <a:pt x="276948" y="78854"/>
                  </a:lnTo>
                  <a:lnTo>
                    <a:pt x="277393" y="79451"/>
                  </a:lnTo>
                  <a:lnTo>
                    <a:pt x="277393" y="80010"/>
                  </a:lnTo>
                  <a:lnTo>
                    <a:pt x="277761" y="80657"/>
                  </a:lnTo>
                  <a:lnTo>
                    <a:pt x="281279" y="81318"/>
                  </a:lnTo>
                  <a:lnTo>
                    <a:pt x="284518" y="81318"/>
                  </a:lnTo>
                  <a:close/>
                </a:path>
                <a:path w="496569" h="108584">
                  <a:moveTo>
                    <a:pt x="290283" y="60426"/>
                  </a:moveTo>
                  <a:lnTo>
                    <a:pt x="288886" y="58978"/>
                  </a:lnTo>
                  <a:lnTo>
                    <a:pt x="283832" y="57746"/>
                  </a:lnTo>
                  <a:lnTo>
                    <a:pt x="282295" y="58077"/>
                  </a:lnTo>
                  <a:lnTo>
                    <a:pt x="279742" y="59347"/>
                  </a:lnTo>
                  <a:lnTo>
                    <a:pt x="279920" y="59931"/>
                  </a:lnTo>
                  <a:lnTo>
                    <a:pt x="281482" y="60528"/>
                  </a:lnTo>
                  <a:lnTo>
                    <a:pt x="279730" y="60871"/>
                  </a:lnTo>
                  <a:lnTo>
                    <a:pt x="280682" y="62395"/>
                  </a:lnTo>
                  <a:lnTo>
                    <a:pt x="284683" y="63411"/>
                  </a:lnTo>
                  <a:lnTo>
                    <a:pt x="288036" y="62738"/>
                  </a:lnTo>
                  <a:lnTo>
                    <a:pt x="287909" y="62166"/>
                  </a:lnTo>
                  <a:lnTo>
                    <a:pt x="287096" y="61607"/>
                  </a:lnTo>
                  <a:lnTo>
                    <a:pt x="288645" y="61302"/>
                  </a:lnTo>
                  <a:lnTo>
                    <a:pt x="290283" y="60426"/>
                  </a:lnTo>
                  <a:close/>
                </a:path>
                <a:path w="496569" h="108584">
                  <a:moveTo>
                    <a:pt x="310921" y="62052"/>
                  </a:moveTo>
                  <a:lnTo>
                    <a:pt x="308051" y="59956"/>
                  </a:lnTo>
                  <a:lnTo>
                    <a:pt x="306273" y="59296"/>
                  </a:lnTo>
                  <a:lnTo>
                    <a:pt x="303834" y="58775"/>
                  </a:lnTo>
                  <a:lnTo>
                    <a:pt x="304165" y="58775"/>
                  </a:lnTo>
                  <a:lnTo>
                    <a:pt x="303631" y="58305"/>
                  </a:lnTo>
                  <a:lnTo>
                    <a:pt x="301980" y="58445"/>
                  </a:lnTo>
                  <a:lnTo>
                    <a:pt x="297167" y="57886"/>
                  </a:lnTo>
                  <a:lnTo>
                    <a:pt x="300774" y="62661"/>
                  </a:lnTo>
                  <a:lnTo>
                    <a:pt x="303491" y="63195"/>
                  </a:lnTo>
                  <a:lnTo>
                    <a:pt x="305282" y="63246"/>
                  </a:lnTo>
                  <a:lnTo>
                    <a:pt x="303911" y="63652"/>
                  </a:lnTo>
                  <a:lnTo>
                    <a:pt x="302793" y="64439"/>
                  </a:lnTo>
                  <a:lnTo>
                    <a:pt x="303860" y="65836"/>
                  </a:lnTo>
                  <a:lnTo>
                    <a:pt x="306273" y="66001"/>
                  </a:lnTo>
                  <a:lnTo>
                    <a:pt x="308813" y="65252"/>
                  </a:lnTo>
                  <a:lnTo>
                    <a:pt x="309587" y="64668"/>
                  </a:lnTo>
                  <a:lnTo>
                    <a:pt x="309130" y="63741"/>
                  </a:lnTo>
                  <a:lnTo>
                    <a:pt x="305892" y="63271"/>
                  </a:lnTo>
                  <a:lnTo>
                    <a:pt x="309664" y="63385"/>
                  </a:lnTo>
                  <a:lnTo>
                    <a:pt x="310921" y="62052"/>
                  </a:lnTo>
                  <a:close/>
                </a:path>
                <a:path w="496569" h="108584">
                  <a:moveTo>
                    <a:pt x="321081" y="68249"/>
                  </a:moveTo>
                  <a:lnTo>
                    <a:pt x="317690" y="66649"/>
                  </a:lnTo>
                  <a:lnTo>
                    <a:pt x="309880" y="65405"/>
                  </a:lnTo>
                  <a:lnTo>
                    <a:pt x="308089" y="66522"/>
                  </a:lnTo>
                  <a:lnTo>
                    <a:pt x="308457" y="67805"/>
                  </a:lnTo>
                  <a:lnTo>
                    <a:pt x="309143" y="68199"/>
                  </a:lnTo>
                  <a:lnTo>
                    <a:pt x="315595" y="69189"/>
                  </a:lnTo>
                  <a:lnTo>
                    <a:pt x="319214" y="70065"/>
                  </a:lnTo>
                  <a:lnTo>
                    <a:pt x="321081" y="68249"/>
                  </a:lnTo>
                  <a:close/>
                </a:path>
                <a:path w="496569" h="108584">
                  <a:moveTo>
                    <a:pt x="323342" y="64782"/>
                  </a:moveTo>
                  <a:lnTo>
                    <a:pt x="322592" y="63284"/>
                  </a:lnTo>
                  <a:lnTo>
                    <a:pt x="321589" y="62699"/>
                  </a:lnTo>
                  <a:lnTo>
                    <a:pt x="321030" y="62522"/>
                  </a:lnTo>
                  <a:lnTo>
                    <a:pt x="320675" y="63881"/>
                  </a:lnTo>
                  <a:lnTo>
                    <a:pt x="321500" y="65049"/>
                  </a:lnTo>
                  <a:lnTo>
                    <a:pt x="323342" y="64782"/>
                  </a:lnTo>
                  <a:close/>
                </a:path>
                <a:path w="496569" h="108584">
                  <a:moveTo>
                    <a:pt x="324815" y="58394"/>
                  </a:moveTo>
                  <a:lnTo>
                    <a:pt x="324751" y="58267"/>
                  </a:lnTo>
                  <a:lnTo>
                    <a:pt x="324472" y="58089"/>
                  </a:lnTo>
                  <a:lnTo>
                    <a:pt x="324815" y="58394"/>
                  </a:lnTo>
                  <a:close/>
                </a:path>
                <a:path w="496569" h="108584">
                  <a:moveTo>
                    <a:pt x="325475" y="72631"/>
                  </a:moveTo>
                  <a:lnTo>
                    <a:pt x="323786" y="71132"/>
                  </a:lnTo>
                  <a:lnTo>
                    <a:pt x="323507" y="70980"/>
                  </a:lnTo>
                  <a:lnTo>
                    <a:pt x="320040" y="70637"/>
                  </a:lnTo>
                  <a:lnTo>
                    <a:pt x="321462" y="71628"/>
                  </a:lnTo>
                  <a:lnTo>
                    <a:pt x="313385" y="70294"/>
                  </a:lnTo>
                  <a:lnTo>
                    <a:pt x="306705" y="69596"/>
                  </a:lnTo>
                  <a:lnTo>
                    <a:pt x="298716" y="69176"/>
                  </a:lnTo>
                  <a:lnTo>
                    <a:pt x="296049" y="69570"/>
                  </a:lnTo>
                  <a:lnTo>
                    <a:pt x="294373" y="69443"/>
                  </a:lnTo>
                  <a:lnTo>
                    <a:pt x="293230" y="69773"/>
                  </a:lnTo>
                  <a:lnTo>
                    <a:pt x="291490" y="70878"/>
                  </a:lnTo>
                  <a:lnTo>
                    <a:pt x="291033" y="71564"/>
                  </a:lnTo>
                  <a:lnTo>
                    <a:pt x="294386" y="72936"/>
                  </a:lnTo>
                  <a:lnTo>
                    <a:pt x="301117" y="73202"/>
                  </a:lnTo>
                  <a:lnTo>
                    <a:pt x="302196" y="72428"/>
                  </a:lnTo>
                  <a:lnTo>
                    <a:pt x="302602" y="71691"/>
                  </a:lnTo>
                  <a:lnTo>
                    <a:pt x="316217" y="72720"/>
                  </a:lnTo>
                  <a:lnTo>
                    <a:pt x="318922" y="72771"/>
                  </a:lnTo>
                  <a:lnTo>
                    <a:pt x="322529" y="72301"/>
                  </a:lnTo>
                  <a:lnTo>
                    <a:pt x="325475" y="72631"/>
                  </a:lnTo>
                  <a:close/>
                </a:path>
                <a:path w="496569" h="108584">
                  <a:moveTo>
                    <a:pt x="349605" y="75641"/>
                  </a:moveTo>
                  <a:lnTo>
                    <a:pt x="341909" y="73406"/>
                  </a:lnTo>
                  <a:lnTo>
                    <a:pt x="332117" y="71094"/>
                  </a:lnTo>
                  <a:lnTo>
                    <a:pt x="323430" y="70472"/>
                  </a:lnTo>
                  <a:lnTo>
                    <a:pt x="333629" y="75730"/>
                  </a:lnTo>
                  <a:lnTo>
                    <a:pt x="337693" y="76441"/>
                  </a:lnTo>
                  <a:lnTo>
                    <a:pt x="349021" y="77050"/>
                  </a:lnTo>
                  <a:lnTo>
                    <a:pt x="349605" y="75641"/>
                  </a:lnTo>
                  <a:close/>
                </a:path>
                <a:path w="496569" h="108584">
                  <a:moveTo>
                    <a:pt x="356196" y="92036"/>
                  </a:moveTo>
                  <a:lnTo>
                    <a:pt x="354799" y="91465"/>
                  </a:lnTo>
                  <a:lnTo>
                    <a:pt x="354012" y="90805"/>
                  </a:lnTo>
                  <a:lnTo>
                    <a:pt x="349910" y="89750"/>
                  </a:lnTo>
                  <a:lnTo>
                    <a:pt x="345821" y="89141"/>
                  </a:lnTo>
                  <a:lnTo>
                    <a:pt x="340194" y="89331"/>
                  </a:lnTo>
                  <a:lnTo>
                    <a:pt x="343077" y="90131"/>
                  </a:lnTo>
                  <a:lnTo>
                    <a:pt x="345135" y="91249"/>
                  </a:lnTo>
                  <a:lnTo>
                    <a:pt x="346760" y="91732"/>
                  </a:lnTo>
                  <a:lnTo>
                    <a:pt x="352196" y="92265"/>
                  </a:lnTo>
                  <a:lnTo>
                    <a:pt x="356196" y="92036"/>
                  </a:lnTo>
                  <a:close/>
                </a:path>
                <a:path w="496569" h="108584">
                  <a:moveTo>
                    <a:pt x="363321" y="71424"/>
                  </a:moveTo>
                  <a:lnTo>
                    <a:pt x="356971" y="69202"/>
                  </a:lnTo>
                  <a:lnTo>
                    <a:pt x="350367" y="67614"/>
                  </a:lnTo>
                  <a:lnTo>
                    <a:pt x="351066" y="66916"/>
                  </a:lnTo>
                  <a:lnTo>
                    <a:pt x="350570" y="66306"/>
                  </a:lnTo>
                  <a:lnTo>
                    <a:pt x="349008" y="65722"/>
                  </a:lnTo>
                  <a:lnTo>
                    <a:pt x="345605" y="65468"/>
                  </a:lnTo>
                  <a:lnTo>
                    <a:pt x="342976" y="64236"/>
                  </a:lnTo>
                  <a:lnTo>
                    <a:pt x="339737" y="63309"/>
                  </a:lnTo>
                  <a:lnTo>
                    <a:pt x="334784" y="62839"/>
                  </a:lnTo>
                  <a:lnTo>
                    <a:pt x="336740" y="63842"/>
                  </a:lnTo>
                  <a:lnTo>
                    <a:pt x="337273" y="64427"/>
                  </a:lnTo>
                  <a:lnTo>
                    <a:pt x="339496" y="65722"/>
                  </a:lnTo>
                  <a:lnTo>
                    <a:pt x="336219" y="65392"/>
                  </a:lnTo>
                  <a:lnTo>
                    <a:pt x="335483" y="65519"/>
                  </a:lnTo>
                  <a:lnTo>
                    <a:pt x="333717" y="65379"/>
                  </a:lnTo>
                  <a:lnTo>
                    <a:pt x="333032" y="65532"/>
                  </a:lnTo>
                  <a:lnTo>
                    <a:pt x="334416" y="66001"/>
                  </a:lnTo>
                  <a:lnTo>
                    <a:pt x="334429" y="66281"/>
                  </a:lnTo>
                  <a:lnTo>
                    <a:pt x="336931" y="67221"/>
                  </a:lnTo>
                  <a:lnTo>
                    <a:pt x="334746" y="67640"/>
                  </a:lnTo>
                  <a:lnTo>
                    <a:pt x="334899" y="68402"/>
                  </a:lnTo>
                  <a:lnTo>
                    <a:pt x="336461" y="69253"/>
                  </a:lnTo>
                  <a:lnTo>
                    <a:pt x="342290" y="70192"/>
                  </a:lnTo>
                  <a:lnTo>
                    <a:pt x="346595" y="70307"/>
                  </a:lnTo>
                  <a:lnTo>
                    <a:pt x="347510" y="70104"/>
                  </a:lnTo>
                  <a:lnTo>
                    <a:pt x="347459" y="69646"/>
                  </a:lnTo>
                  <a:lnTo>
                    <a:pt x="360222" y="72097"/>
                  </a:lnTo>
                  <a:lnTo>
                    <a:pt x="363321" y="71424"/>
                  </a:lnTo>
                  <a:close/>
                </a:path>
                <a:path w="496569" h="108584">
                  <a:moveTo>
                    <a:pt x="365848" y="67957"/>
                  </a:moveTo>
                  <a:lnTo>
                    <a:pt x="365467" y="66725"/>
                  </a:lnTo>
                  <a:lnTo>
                    <a:pt x="363054" y="65747"/>
                  </a:lnTo>
                  <a:lnTo>
                    <a:pt x="363435" y="66941"/>
                  </a:lnTo>
                  <a:lnTo>
                    <a:pt x="365848" y="67957"/>
                  </a:lnTo>
                  <a:close/>
                </a:path>
                <a:path w="496569" h="108584">
                  <a:moveTo>
                    <a:pt x="371856" y="67995"/>
                  </a:moveTo>
                  <a:lnTo>
                    <a:pt x="371703" y="67792"/>
                  </a:lnTo>
                  <a:lnTo>
                    <a:pt x="371538" y="67995"/>
                  </a:lnTo>
                  <a:lnTo>
                    <a:pt x="371640" y="68376"/>
                  </a:lnTo>
                  <a:lnTo>
                    <a:pt x="371856" y="67995"/>
                  </a:lnTo>
                  <a:close/>
                </a:path>
                <a:path w="496569" h="108584">
                  <a:moveTo>
                    <a:pt x="375894" y="83997"/>
                  </a:moveTo>
                  <a:lnTo>
                    <a:pt x="373684" y="83185"/>
                  </a:lnTo>
                  <a:lnTo>
                    <a:pt x="367347" y="81597"/>
                  </a:lnTo>
                  <a:lnTo>
                    <a:pt x="357047" y="80149"/>
                  </a:lnTo>
                  <a:lnTo>
                    <a:pt x="356590" y="79197"/>
                  </a:lnTo>
                  <a:lnTo>
                    <a:pt x="354876" y="78524"/>
                  </a:lnTo>
                  <a:lnTo>
                    <a:pt x="352602" y="78219"/>
                  </a:lnTo>
                  <a:lnTo>
                    <a:pt x="349631" y="78143"/>
                  </a:lnTo>
                  <a:lnTo>
                    <a:pt x="347294" y="78359"/>
                  </a:lnTo>
                  <a:lnTo>
                    <a:pt x="345681" y="79502"/>
                  </a:lnTo>
                  <a:lnTo>
                    <a:pt x="345681" y="80225"/>
                  </a:lnTo>
                  <a:lnTo>
                    <a:pt x="346443" y="80975"/>
                  </a:lnTo>
                  <a:lnTo>
                    <a:pt x="351612" y="81622"/>
                  </a:lnTo>
                  <a:lnTo>
                    <a:pt x="353466" y="82359"/>
                  </a:lnTo>
                  <a:lnTo>
                    <a:pt x="357441" y="83172"/>
                  </a:lnTo>
                  <a:lnTo>
                    <a:pt x="375399" y="85026"/>
                  </a:lnTo>
                  <a:lnTo>
                    <a:pt x="375894" y="83997"/>
                  </a:lnTo>
                  <a:close/>
                </a:path>
                <a:path w="496569" h="108584">
                  <a:moveTo>
                    <a:pt x="384619" y="68872"/>
                  </a:moveTo>
                  <a:lnTo>
                    <a:pt x="382003" y="66827"/>
                  </a:lnTo>
                  <a:lnTo>
                    <a:pt x="380326" y="65913"/>
                  </a:lnTo>
                  <a:lnTo>
                    <a:pt x="377393" y="66370"/>
                  </a:lnTo>
                  <a:lnTo>
                    <a:pt x="377393" y="67170"/>
                  </a:lnTo>
                  <a:lnTo>
                    <a:pt x="379082" y="68656"/>
                  </a:lnTo>
                  <a:lnTo>
                    <a:pt x="381647" y="69367"/>
                  </a:lnTo>
                  <a:lnTo>
                    <a:pt x="383667" y="69380"/>
                  </a:lnTo>
                  <a:lnTo>
                    <a:pt x="384619" y="68872"/>
                  </a:lnTo>
                  <a:close/>
                </a:path>
                <a:path w="496569" h="108584">
                  <a:moveTo>
                    <a:pt x="394779" y="57658"/>
                  </a:moveTo>
                  <a:lnTo>
                    <a:pt x="394309" y="57150"/>
                  </a:lnTo>
                  <a:lnTo>
                    <a:pt x="394157" y="57086"/>
                  </a:lnTo>
                  <a:lnTo>
                    <a:pt x="394779" y="57658"/>
                  </a:lnTo>
                  <a:close/>
                </a:path>
                <a:path w="496569" h="108584">
                  <a:moveTo>
                    <a:pt x="402590" y="86829"/>
                  </a:moveTo>
                  <a:lnTo>
                    <a:pt x="402209" y="85636"/>
                  </a:lnTo>
                  <a:lnTo>
                    <a:pt x="399567" y="84988"/>
                  </a:lnTo>
                  <a:lnTo>
                    <a:pt x="391934" y="84315"/>
                  </a:lnTo>
                  <a:lnTo>
                    <a:pt x="390994" y="84759"/>
                  </a:lnTo>
                  <a:lnTo>
                    <a:pt x="391541" y="85902"/>
                  </a:lnTo>
                  <a:lnTo>
                    <a:pt x="392823" y="86575"/>
                  </a:lnTo>
                  <a:lnTo>
                    <a:pt x="401040" y="87249"/>
                  </a:lnTo>
                  <a:lnTo>
                    <a:pt x="402590" y="86829"/>
                  </a:lnTo>
                  <a:close/>
                </a:path>
                <a:path w="496569" h="108584">
                  <a:moveTo>
                    <a:pt x="406120" y="73025"/>
                  </a:moveTo>
                  <a:lnTo>
                    <a:pt x="404114" y="71081"/>
                  </a:lnTo>
                  <a:lnTo>
                    <a:pt x="402780" y="70459"/>
                  </a:lnTo>
                  <a:lnTo>
                    <a:pt x="400481" y="70002"/>
                  </a:lnTo>
                  <a:lnTo>
                    <a:pt x="393827" y="70027"/>
                  </a:lnTo>
                  <a:lnTo>
                    <a:pt x="391896" y="70827"/>
                  </a:lnTo>
                  <a:lnTo>
                    <a:pt x="392493" y="72313"/>
                  </a:lnTo>
                  <a:lnTo>
                    <a:pt x="392468" y="72771"/>
                  </a:lnTo>
                  <a:lnTo>
                    <a:pt x="402932" y="73571"/>
                  </a:lnTo>
                  <a:lnTo>
                    <a:pt x="406120" y="73025"/>
                  </a:lnTo>
                  <a:close/>
                </a:path>
                <a:path w="496569" h="108584">
                  <a:moveTo>
                    <a:pt x="411607" y="82397"/>
                  </a:moveTo>
                  <a:lnTo>
                    <a:pt x="408901" y="80162"/>
                  </a:lnTo>
                  <a:lnTo>
                    <a:pt x="407035" y="79248"/>
                  </a:lnTo>
                  <a:lnTo>
                    <a:pt x="401116" y="79667"/>
                  </a:lnTo>
                  <a:lnTo>
                    <a:pt x="401078" y="80530"/>
                  </a:lnTo>
                  <a:lnTo>
                    <a:pt x="402551" y="82423"/>
                  </a:lnTo>
                  <a:lnTo>
                    <a:pt x="405828" y="82943"/>
                  </a:lnTo>
                  <a:lnTo>
                    <a:pt x="411607" y="82397"/>
                  </a:lnTo>
                  <a:close/>
                </a:path>
                <a:path w="496569" h="108584">
                  <a:moveTo>
                    <a:pt x="414070" y="76746"/>
                  </a:moveTo>
                  <a:lnTo>
                    <a:pt x="403174" y="74523"/>
                  </a:lnTo>
                  <a:lnTo>
                    <a:pt x="393484" y="73202"/>
                  </a:lnTo>
                  <a:lnTo>
                    <a:pt x="390550" y="73075"/>
                  </a:lnTo>
                  <a:lnTo>
                    <a:pt x="391972" y="71818"/>
                  </a:lnTo>
                  <a:lnTo>
                    <a:pt x="390931" y="70942"/>
                  </a:lnTo>
                  <a:lnTo>
                    <a:pt x="383997" y="69596"/>
                  </a:lnTo>
                  <a:lnTo>
                    <a:pt x="373151" y="68668"/>
                  </a:lnTo>
                  <a:lnTo>
                    <a:pt x="363156" y="69062"/>
                  </a:lnTo>
                  <a:lnTo>
                    <a:pt x="362267" y="69494"/>
                  </a:lnTo>
                  <a:lnTo>
                    <a:pt x="364337" y="71069"/>
                  </a:lnTo>
                  <a:lnTo>
                    <a:pt x="368427" y="71958"/>
                  </a:lnTo>
                  <a:lnTo>
                    <a:pt x="374624" y="72821"/>
                  </a:lnTo>
                  <a:lnTo>
                    <a:pt x="373976" y="74320"/>
                  </a:lnTo>
                  <a:lnTo>
                    <a:pt x="374103" y="74676"/>
                  </a:lnTo>
                  <a:lnTo>
                    <a:pt x="362394" y="73583"/>
                  </a:lnTo>
                  <a:lnTo>
                    <a:pt x="356958" y="73698"/>
                  </a:lnTo>
                  <a:lnTo>
                    <a:pt x="350443" y="74422"/>
                  </a:lnTo>
                  <a:lnTo>
                    <a:pt x="350342" y="74968"/>
                  </a:lnTo>
                  <a:lnTo>
                    <a:pt x="355930" y="77355"/>
                  </a:lnTo>
                  <a:lnTo>
                    <a:pt x="360654" y="78409"/>
                  </a:lnTo>
                  <a:lnTo>
                    <a:pt x="377228" y="80594"/>
                  </a:lnTo>
                  <a:lnTo>
                    <a:pt x="389229" y="81572"/>
                  </a:lnTo>
                  <a:lnTo>
                    <a:pt x="391121" y="81292"/>
                  </a:lnTo>
                  <a:lnTo>
                    <a:pt x="391591" y="82321"/>
                  </a:lnTo>
                  <a:lnTo>
                    <a:pt x="393890" y="83553"/>
                  </a:lnTo>
                  <a:lnTo>
                    <a:pt x="394436" y="82321"/>
                  </a:lnTo>
                  <a:lnTo>
                    <a:pt x="391896" y="81153"/>
                  </a:lnTo>
                  <a:lnTo>
                    <a:pt x="392582" y="80924"/>
                  </a:lnTo>
                  <a:lnTo>
                    <a:pt x="392049" y="80352"/>
                  </a:lnTo>
                  <a:lnTo>
                    <a:pt x="387007" y="78308"/>
                  </a:lnTo>
                  <a:lnTo>
                    <a:pt x="387908" y="78028"/>
                  </a:lnTo>
                  <a:lnTo>
                    <a:pt x="387527" y="77431"/>
                  </a:lnTo>
                  <a:lnTo>
                    <a:pt x="380949" y="73507"/>
                  </a:lnTo>
                  <a:lnTo>
                    <a:pt x="386041" y="73609"/>
                  </a:lnTo>
                  <a:lnTo>
                    <a:pt x="412318" y="78117"/>
                  </a:lnTo>
                  <a:lnTo>
                    <a:pt x="414070" y="76746"/>
                  </a:lnTo>
                  <a:close/>
                </a:path>
                <a:path w="496569" h="108584">
                  <a:moveTo>
                    <a:pt x="429869" y="78879"/>
                  </a:moveTo>
                  <a:lnTo>
                    <a:pt x="429399" y="78320"/>
                  </a:lnTo>
                  <a:lnTo>
                    <a:pt x="429056" y="78092"/>
                  </a:lnTo>
                  <a:lnTo>
                    <a:pt x="429348" y="78409"/>
                  </a:lnTo>
                  <a:lnTo>
                    <a:pt x="429869" y="78879"/>
                  </a:lnTo>
                  <a:close/>
                </a:path>
                <a:path w="496569" h="108584">
                  <a:moveTo>
                    <a:pt x="444487" y="68757"/>
                  </a:moveTo>
                  <a:lnTo>
                    <a:pt x="442531" y="67564"/>
                  </a:lnTo>
                  <a:lnTo>
                    <a:pt x="426554" y="65328"/>
                  </a:lnTo>
                  <a:lnTo>
                    <a:pt x="426834" y="64973"/>
                  </a:lnTo>
                  <a:lnTo>
                    <a:pt x="423367" y="62090"/>
                  </a:lnTo>
                  <a:lnTo>
                    <a:pt x="422554" y="63157"/>
                  </a:lnTo>
                  <a:lnTo>
                    <a:pt x="424319" y="64935"/>
                  </a:lnTo>
                  <a:lnTo>
                    <a:pt x="419315" y="64223"/>
                  </a:lnTo>
                  <a:lnTo>
                    <a:pt x="416750" y="64414"/>
                  </a:lnTo>
                  <a:lnTo>
                    <a:pt x="415290" y="65620"/>
                  </a:lnTo>
                  <a:lnTo>
                    <a:pt x="415747" y="66281"/>
                  </a:lnTo>
                  <a:lnTo>
                    <a:pt x="422706" y="67830"/>
                  </a:lnTo>
                  <a:lnTo>
                    <a:pt x="430060" y="69761"/>
                  </a:lnTo>
                  <a:lnTo>
                    <a:pt x="438899" y="71513"/>
                  </a:lnTo>
                  <a:lnTo>
                    <a:pt x="441985" y="70878"/>
                  </a:lnTo>
                  <a:lnTo>
                    <a:pt x="444487" y="68757"/>
                  </a:lnTo>
                  <a:close/>
                </a:path>
                <a:path w="496569" h="108584">
                  <a:moveTo>
                    <a:pt x="467855" y="84810"/>
                  </a:moveTo>
                  <a:lnTo>
                    <a:pt x="466140" y="83312"/>
                  </a:lnTo>
                  <a:lnTo>
                    <a:pt x="464858" y="82600"/>
                  </a:lnTo>
                  <a:lnTo>
                    <a:pt x="461213" y="81648"/>
                  </a:lnTo>
                  <a:lnTo>
                    <a:pt x="459143" y="81445"/>
                  </a:lnTo>
                  <a:lnTo>
                    <a:pt x="455396" y="82003"/>
                  </a:lnTo>
                  <a:lnTo>
                    <a:pt x="455282" y="82727"/>
                  </a:lnTo>
                  <a:lnTo>
                    <a:pt x="457098" y="84569"/>
                  </a:lnTo>
                  <a:lnTo>
                    <a:pt x="459155" y="85420"/>
                  </a:lnTo>
                  <a:lnTo>
                    <a:pt x="466013" y="85356"/>
                  </a:lnTo>
                  <a:lnTo>
                    <a:pt x="467855" y="84810"/>
                  </a:lnTo>
                  <a:close/>
                </a:path>
                <a:path w="496569" h="108584">
                  <a:moveTo>
                    <a:pt x="496239" y="75704"/>
                  </a:moveTo>
                  <a:lnTo>
                    <a:pt x="495096" y="71005"/>
                  </a:lnTo>
                  <a:lnTo>
                    <a:pt x="491261" y="68834"/>
                  </a:lnTo>
                  <a:lnTo>
                    <a:pt x="490118" y="69062"/>
                  </a:lnTo>
                  <a:lnTo>
                    <a:pt x="488645" y="69354"/>
                  </a:lnTo>
                  <a:lnTo>
                    <a:pt x="486117" y="70231"/>
                  </a:lnTo>
                  <a:lnTo>
                    <a:pt x="484327" y="67564"/>
                  </a:lnTo>
                  <a:lnTo>
                    <a:pt x="486930" y="66548"/>
                  </a:lnTo>
                  <a:lnTo>
                    <a:pt x="490105" y="69062"/>
                  </a:lnTo>
                  <a:lnTo>
                    <a:pt x="488734" y="67437"/>
                  </a:lnTo>
                  <a:lnTo>
                    <a:pt x="487337" y="66306"/>
                  </a:lnTo>
                  <a:lnTo>
                    <a:pt x="490016" y="65024"/>
                  </a:lnTo>
                  <a:lnTo>
                    <a:pt x="492582" y="63373"/>
                  </a:lnTo>
                  <a:lnTo>
                    <a:pt x="493522" y="61722"/>
                  </a:lnTo>
                  <a:lnTo>
                    <a:pt x="491147" y="59563"/>
                  </a:lnTo>
                  <a:lnTo>
                    <a:pt x="489546" y="59309"/>
                  </a:lnTo>
                  <a:lnTo>
                    <a:pt x="485559" y="60706"/>
                  </a:lnTo>
                  <a:lnTo>
                    <a:pt x="484708" y="59956"/>
                  </a:lnTo>
                  <a:lnTo>
                    <a:pt x="484936" y="59055"/>
                  </a:lnTo>
                  <a:lnTo>
                    <a:pt x="484136" y="58039"/>
                  </a:lnTo>
                  <a:lnTo>
                    <a:pt x="482168" y="56896"/>
                  </a:lnTo>
                  <a:lnTo>
                    <a:pt x="482282" y="56134"/>
                  </a:lnTo>
                  <a:lnTo>
                    <a:pt x="477913" y="51828"/>
                  </a:lnTo>
                  <a:lnTo>
                    <a:pt x="471424" y="49657"/>
                  </a:lnTo>
                  <a:lnTo>
                    <a:pt x="421474" y="31750"/>
                  </a:lnTo>
                  <a:lnTo>
                    <a:pt x="383806" y="19304"/>
                  </a:lnTo>
                  <a:lnTo>
                    <a:pt x="338658" y="7493"/>
                  </a:lnTo>
                  <a:lnTo>
                    <a:pt x="292531" y="381"/>
                  </a:lnTo>
                  <a:lnTo>
                    <a:pt x="238112" y="0"/>
                  </a:lnTo>
                  <a:lnTo>
                    <a:pt x="184442" y="7874"/>
                  </a:lnTo>
                  <a:lnTo>
                    <a:pt x="132181" y="23114"/>
                  </a:lnTo>
                  <a:lnTo>
                    <a:pt x="82067" y="44958"/>
                  </a:lnTo>
                  <a:lnTo>
                    <a:pt x="34785" y="72263"/>
                  </a:lnTo>
                  <a:lnTo>
                    <a:pt x="36715" y="73025"/>
                  </a:lnTo>
                  <a:lnTo>
                    <a:pt x="40424" y="74930"/>
                  </a:lnTo>
                  <a:lnTo>
                    <a:pt x="42011" y="75438"/>
                  </a:lnTo>
                  <a:lnTo>
                    <a:pt x="43345" y="76327"/>
                  </a:lnTo>
                  <a:lnTo>
                    <a:pt x="43002" y="76581"/>
                  </a:lnTo>
                  <a:lnTo>
                    <a:pt x="43561" y="76454"/>
                  </a:lnTo>
                  <a:lnTo>
                    <a:pt x="43205" y="76708"/>
                  </a:lnTo>
                  <a:lnTo>
                    <a:pt x="43599" y="76581"/>
                  </a:lnTo>
                  <a:lnTo>
                    <a:pt x="47231" y="78613"/>
                  </a:lnTo>
                  <a:lnTo>
                    <a:pt x="44399" y="80010"/>
                  </a:lnTo>
                  <a:lnTo>
                    <a:pt x="44488" y="81280"/>
                  </a:lnTo>
                  <a:lnTo>
                    <a:pt x="46456" y="81026"/>
                  </a:lnTo>
                  <a:lnTo>
                    <a:pt x="48234" y="79629"/>
                  </a:lnTo>
                  <a:lnTo>
                    <a:pt x="48539" y="79121"/>
                  </a:lnTo>
                  <a:lnTo>
                    <a:pt x="50711" y="80137"/>
                  </a:lnTo>
                  <a:lnTo>
                    <a:pt x="56426" y="81927"/>
                  </a:lnTo>
                  <a:lnTo>
                    <a:pt x="47371" y="84836"/>
                  </a:lnTo>
                  <a:lnTo>
                    <a:pt x="47028" y="85598"/>
                  </a:lnTo>
                  <a:lnTo>
                    <a:pt x="54203" y="83185"/>
                  </a:lnTo>
                  <a:lnTo>
                    <a:pt x="57937" y="82296"/>
                  </a:lnTo>
                  <a:lnTo>
                    <a:pt x="64198" y="83832"/>
                  </a:lnTo>
                  <a:lnTo>
                    <a:pt x="77825" y="85471"/>
                  </a:lnTo>
                  <a:lnTo>
                    <a:pt x="76428" y="87122"/>
                  </a:lnTo>
                  <a:lnTo>
                    <a:pt x="77825" y="87376"/>
                  </a:lnTo>
                  <a:lnTo>
                    <a:pt x="81318" y="86614"/>
                  </a:lnTo>
                  <a:lnTo>
                    <a:pt x="85001" y="85471"/>
                  </a:lnTo>
                  <a:lnTo>
                    <a:pt x="93345" y="85852"/>
                  </a:lnTo>
                  <a:lnTo>
                    <a:pt x="97713" y="85852"/>
                  </a:lnTo>
                  <a:lnTo>
                    <a:pt x="97637" y="86106"/>
                  </a:lnTo>
                  <a:lnTo>
                    <a:pt x="97891" y="85725"/>
                  </a:lnTo>
                  <a:lnTo>
                    <a:pt x="108915" y="85471"/>
                  </a:lnTo>
                  <a:lnTo>
                    <a:pt x="118859" y="84582"/>
                  </a:lnTo>
                  <a:lnTo>
                    <a:pt x="114985" y="85852"/>
                  </a:lnTo>
                  <a:lnTo>
                    <a:pt x="112572" y="87249"/>
                  </a:lnTo>
                  <a:lnTo>
                    <a:pt x="113931" y="88011"/>
                  </a:lnTo>
                  <a:lnTo>
                    <a:pt x="115100" y="88138"/>
                  </a:lnTo>
                  <a:lnTo>
                    <a:pt x="121259" y="87630"/>
                  </a:lnTo>
                  <a:lnTo>
                    <a:pt x="125272" y="86753"/>
                  </a:lnTo>
                  <a:lnTo>
                    <a:pt x="124929" y="88773"/>
                  </a:lnTo>
                  <a:lnTo>
                    <a:pt x="128104" y="86614"/>
                  </a:lnTo>
                  <a:lnTo>
                    <a:pt x="128257" y="85725"/>
                  </a:lnTo>
                  <a:lnTo>
                    <a:pt x="133946" y="83832"/>
                  </a:lnTo>
                  <a:lnTo>
                    <a:pt x="135623" y="83058"/>
                  </a:lnTo>
                  <a:lnTo>
                    <a:pt x="143230" y="82296"/>
                  </a:lnTo>
                  <a:lnTo>
                    <a:pt x="145669" y="81788"/>
                  </a:lnTo>
                  <a:lnTo>
                    <a:pt x="178523" y="77089"/>
                  </a:lnTo>
                  <a:lnTo>
                    <a:pt x="178181" y="77851"/>
                  </a:lnTo>
                  <a:lnTo>
                    <a:pt x="178320" y="78232"/>
                  </a:lnTo>
                  <a:lnTo>
                    <a:pt x="179171" y="78613"/>
                  </a:lnTo>
                  <a:lnTo>
                    <a:pt x="184213" y="77355"/>
                  </a:lnTo>
                  <a:lnTo>
                    <a:pt x="185140" y="76454"/>
                  </a:lnTo>
                  <a:lnTo>
                    <a:pt x="184912" y="75946"/>
                  </a:lnTo>
                  <a:lnTo>
                    <a:pt x="220091" y="69481"/>
                  </a:lnTo>
                  <a:lnTo>
                    <a:pt x="243306" y="64008"/>
                  </a:lnTo>
                  <a:lnTo>
                    <a:pt x="246532" y="62738"/>
                  </a:lnTo>
                  <a:lnTo>
                    <a:pt x="245097" y="61480"/>
                  </a:lnTo>
                  <a:lnTo>
                    <a:pt x="239217" y="61480"/>
                  </a:lnTo>
                  <a:lnTo>
                    <a:pt x="227609" y="63754"/>
                  </a:lnTo>
                  <a:lnTo>
                    <a:pt x="224612" y="64135"/>
                  </a:lnTo>
                  <a:lnTo>
                    <a:pt x="221627" y="64897"/>
                  </a:lnTo>
                  <a:lnTo>
                    <a:pt x="229616" y="61976"/>
                  </a:lnTo>
                  <a:lnTo>
                    <a:pt x="236728" y="60452"/>
                  </a:lnTo>
                  <a:lnTo>
                    <a:pt x="240995" y="59309"/>
                  </a:lnTo>
                  <a:lnTo>
                    <a:pt x="246735" y="58432"/>
                  </a:lnTo>
                  <a:lnTo>
                    <a:pt x="258165" y="56007"/>
                  </a:lnTo>
                  <a:lnTo>
                    <a:pt x="263944" y="55372"/>
                  </a:lnTo>
                  <a:lnTo>
                    <a:pt x="270789" y="54292"/>
                  </a:lnTo>
                  <a:lnTo>
                    <a:pt x="270687" y="54622"/>
                  </a:lnTo>
                  <a:lnTo>
                    <a:pt x="270903" y="55613"/>
                  </a:lnTo>
                  <a:lnTo>
                    <a:pt x="272300" y="57327"/>
                  </a:lnTo>
                  <a:lnTo>
                    <a:pt x="274345" y="55676"/>
                  </a:lnTo>
                  <a:lnTo>
                    <a:pt x="272338" y="54102"/>
                  </a:lnTo>
                  <a:lnTo>
                    <a:pt x="275615" y="53606"/>
                  </a:lnTo>
                  <a:lnTo>
                    <a:pt x="278358" y="54102"/>
                  </a:lnTo>
                  <a:lnTo>
                    <a:pt x="278676" y="55003"/>
                  </a:lnTo>
                  <a:lnTo>
                    <a:pt x="280314" y="55499"/>
                  </a:lnTo>
                  <a:lnTo>
                    <a:pt x="285153" y="55880"/>
                  </a:lnTo>
                  <a:lnTo>
                    <a:pt x="287324" y="54737"/>
                  </a:lnTo>
                  <a:lnTo>
                    <a:pt x="286994" y="53606"/>
                  </a:lnTo>
                  <a:lnTo>
                    <a:pt x="286588" y="52959"/>
                  </a:lnTo>
                  <a:lnTo>
                    <a:pt x="286994" y="52832"/>
                  </a:lnTo>
                  <a:lnTo>
                    <a:pt x="287693" y="52082"/>
                  </a:lnTo>
                  <a:lnTo>
                    <a:pt x="295224" y="51181"/>
                  </a:lnTo>
                  <a:lnTo>
                    <a:pt x="297764" y="51054"/>
                  </a:lnTo>
                  <a:lnTo>
                    <a:pt x="298361" y="51562"/>
                  </a:lnTo>
                  <a:lnTo>
                    <a:pt x="299415" y="51955"/>
                  </a:lnTo>
                  <a:lnTo>
                    <a:pt x="298475" y="51054"/>
                  </a:lnTo>
                  <a:lnTo>
                    <a:pt x="302145" y="50800"/>
                  </a:lnTo>
                  <a:lnTo>
                    <a:pt x="302018" y="51435"/>
                  </a:lnTo>
                  <a:lnTo>
                    <a:pt x="302742" y="52082"/>
                  </a:lnTo>
                  <a:lnTo>
                    <a:pt x="304584" y="52705"/>
                  </a:lnTo>
                  <a:lnTo>
                    <a:pt x="306717" y="52959"/>
                  </a:lnTo>
                  <a:lnTo>
                    <a:pt x="306412" y="53086"/>
                  </a:lnTo>
                  <a:lnTo>
                    <a:pt x="306857" y="53848"/>
                  </a:lnTo>
                  <a:lnTo>
                    <a:pt x="301967" y="55130"/>
                  </a:lnTo>
                  <a:lnTo>
                    <a:pt x="299123" y="56007"/>
                  </a:lnTo>
                  <a:lnTo>
                    <a:pt x="307149" y="55499"/>
                  </a:lnTo>
                  <a:lnTo>
                    <a:pt x="307047" y="56134"/>
                  </a:lnTo>
                  <a:lnTo>
                    <a:pt x="307505" y="56654"/>
                  </a:lnTo>
                  <a:lnTo>
                    <a:pt x="311556" y="57658"/>
                  </a:lnTo>
                  <a:lnTo>
                    <a:pt x="313461" y="57531"/>
                  </a:lnTo>
                  <a:lnTo>
                    <a:pt x="314185" y="56261"/>
                  </a:lnTo>
                  <a:lnTo>
                    <a:pt x="314032" y="55372"/>
                  </a:lnTo>
                  <a:lnTo>
                    <a:pt x="313118" y="54737"/>
                  </a:lnTo>
                  <a:lnTo>
                    <a:pt x="324218" y="53479"/>
                  </a:lnTo>
                  <a:lnTo>
                    <a:pt x="324827" y="55257"/>
                  </a:lnTo>
                  <a:lnTo>
                    <a:pt x="328510" y="54102"/>
                  </a:lnTo>
                  <a:lnTo>
                    <a:pt x="328193" y="52832"/>
                  </a:lnTo>
                  <a:lnTo>
                    <a:pt x="330771" y="52197"/>
                  </a:lnTo>
                  <a:lnTo>
                    <a:pt x="332016" y="52832"/>
                  </a:lnTo>
                  <a:lnTo>
                    <a:pt x="332714" y="52832"/>
                  </a:lnTo>
                  <a:lnTo>
                    <a:pt x="334721" y="55003"/>
                  </a:lnTo>
                  <a:lnTo>
                    <a:pt x="336969" y="56654"/>
                  </a:lnTo>
                  <a:lnTo>
                    <a:pt x="335508" y="56896"/>
                  </a:lnTo>
                  <a:lnTo>
                    <a:pt x="334479" y="56261"/>
                  </a:lnTo>
                  <a:lnTo>
                    <a:pt x="332981" y="55880"/>
                  </a:lnTo>
                  <a:lnTo>
                    <a:pt x="327342" y="55257"/>
                  </a:lnTo>
                  <a:lnTo>
                    <a:pt x="323291" y="55626"/>
                  </a:lnTo>
                  <a:lnTo>
                    <a:pt x="323189" y="56781"/>
                  </a:lnTo>
                  <a:lnTo>
                    <a:pt x="324459" y="58039"/>
                  </a:lnTo>
                  <a:lnTo>
                    <a:pt x="325361" y="58547"/>
                  </a:lnTo>
                  <a:lnTo>
                    <a:pt x="326732" y="58928"/>
                  </a:lnTo>
                  <a:lnTo>
                    <a:pt x="332473" y="59829"/>
                  </a:lnTo>
                  <a:lnTo>
                    <a:pt x="336473" y="59309"/>
                  </a:lnTo>
                  <a:lnTo>
                    <a:pt x="336791" y="58039"/>
                  </a:lnTo>
                  <a:lnTo>
                    <a:pt x="336613" y="57785"/>
                  </a:lnTo>
                  <a:lnTo>
                    <a:pt x="340690" y="59309"/>
                  </a:lnTo>
                  <a:lnTo>
                    <a:pt x="356997" y="60960"/>
                  </a:lnTo>
                  <a:lnTo>
                    <a:pt x="362356" y="61849"/>
                  </a:lnTo>
                  <a:lnTo>
                    <a:pt x="369189" y="64135"/>
                  </a:lnTo>
                  <a:lnTo>
                    <a:pt x="376135" y="65913"/>
                  </a:lnTo>
                  <a:lnTo>
                    <a:pt x="380555" y="65405"/>
                  </a:lnTo>
                  <a:lnTo>
                    <a:pt x="383171" y="64897"/>
                  </a:lnTo>
                  <a:lnTo>
                    <a:pt x="382231" y="64135"/>
                  </a:lnTo>
                  <a:lnTo>
                    <a:pt x="380657" y="63373"/>
                  </a:lnTo>
                  <a:lnTo>
                    <a:pt x="390690" y="64528"/>
                  </a:lnTo>
                  <a:lnTo>
                    <a:pt x="399656" y="64389"/>
                  </a:lnTo>
                  <a:lnTo>
                    <a:pt x="400050" y="63881"/>
                  </a:lnTo>
                  <a:lnTo>
                    <a:pt x="397954" y="63131"/>
                  </a:lnTo>
                  <a:lnTo>
                    <a:pt x="397751" y="62611"/>
                  </a:lnTo>
                  <a:lnTo>
                    <a:pt x="398145" y="62877"/>
                  </a:lnTo>
                  <a:lnTo>
                    <a:pt x="398043" y="62103"/>
                  </a:lnTo>
                  <a:lnTo>
                    <a:pt x="396087" y="60325"/>
                  </a:lnTo>
                  <a:lnTo>
                    <a:pt x="394423" y="59563"/>
                  </a:lnTo>
                  <a:lnTo>
                    <a:pt x="395859" y="61087"/>
                  </a:lnTo>
                  <a:lnTo>
                    <a:pt x="395617" y="61087"/>
                  </a:lnTo>
                  <a:lnTo>
                    <a:pt x="395884" y="62357"/>
                  </a:lnTo>
                  <a:lnTo>
                    <a:pt x="396125" y="62611"/>
                  </a:lnTo>
                  <a:lnTo>
                    <a:pt x="392430" y="61849"/>
                  </a:lnTo>
                  <a:lnTo>
                    <a:pt x="389839" y="58547"/>
                  </a:lnTo>
                  <a:lnTo>
                    <a:pt x="393192" y="58928"/>
                  </a:lnTo>
                  <a:lnTo>
                    <a:pt x="392874" y="58178"/>
                  </a:lnTo>
                  <a:lnTo>
                    <a:pt x="389280" y="56896"/>
                  </a:lnTo>
                  <a:lnTo>
                    <a:pt x="389813" y="57023"/>
                  </a:lnTo>
                  <a:lnTo>
                    <a:pt x="389877" y="56781"/>
                  </a:lnTo>
                  <a:lnTo>
                    <a:pt x="390283" y="56654"/>
                  </a:lnTo>
                  <a:lnTo>
                    <a:pt x="397941" y="57277"/>
                  </a:lnTo>
                  <a:lnTo>
                    <a:pt x="405295" y="58305"/>
                  </a:lnTo>
                  <a:lnTo>
                    <a:pt x="407492" y="59055"/>
                  </a:lnTo>
                  <a:lnTo>
                    <a:pt x="410337" y="59563"/>
                  </a:lnTo>
                  <a:lnTo>
                    <a:pt x="410705" y="59829"/>
                  </a:lnTo>
                  <a:lnTo>
                    <a:pt x="410184" y="59055"/>
                  </a:lnTo>
                  <a:lnTo>
                    <a:pt x="417398" y="59702"/>
                  </a:lnTo>
                  <a:lnTo>
                    <a:pt x="425729" y="59563"/>
                  </a:lnTo>
                  <a:lnTo>
                    <a:pt x="431012" y="59055"/>
                  </a:lnTo>
                  <a:lnTo>
                    <a:pt x="432295" y="59829"/>
                  </a:lnTo>
                  <a:lnTo>
                    <a:pt x="430339" y="60325"/>
                  </a:lnTo>
                  <a:lnTo>
                    <a:pt x="431050" y="61087"/>
                  </a:lnTo>
                  <a:lnTo>
                    <a:pt x="438188" y="62611"/>
                  </a:lnTo>
                  <a:lnTo>
                    <a:pt x="444055" y="63373"/>
                  </a:lnTo>
                  <a:lnTo>
                    <a:pt x="444258" y="63627"/>
                  </a:lnTo>
                  <a:lnTo>
                    <a:pt x="444106" y="63373"/>
                  </a:lnTo>
                  <a:lnTo>
                    <a:pt x="450850" y="64008"/>
                  </a:lnTo>
                  <a:lnTo>
                    <a:pt x="456717" y="63881"/>
                  </a:lnTo>
                  <a:lnTo>
                    <a:pt x="460159" y="64655"/>
                  </a:lnTo>
                  <a:lnTo>
                    <a:pt x="462648" y="65786"/>
                  </a:lnTo>
                  <a:lnTo>
                    <a:pt x="462089" y="68834"/>
                  </a:lnTo>
                  <a:lnTo>
                    <a:pt x="471424" y="70231"/>
                  </a:lnTo>
                  <a:lnTo>
                    <a:pt x="479640" y="72402"/>
                  </a:lnTo>
                  <a:lnTo>
                    <a:pt x="482041" y="72771"/>
                  </a:lnTo>
                  <a:lnTo>
                    <a:pt x="484124" y="72771"/>
                  </a:lnTo>
                  <a:lnTo>
                    <a:pt x="483539" y="75704"/>
                  </a:lnTo>
                  <a:lnTo>
                    <a:pt x="495528" y="77089"/>
                  </a:lnTo>
                  <a:lnTo>
                    <a:pt x="496239" y="7570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 descr=""/>
            <p:cNvSpPr/>
            <p:nvPr/>
          </p:nvSpPr>
          <p:spPr>
            <a:xfrm>
              <a:off x="1730438" y="958074"/>
              <a:ext cx="516890" cy="664210"/>
            </a:xfrm>
            <a:custGeom>
              <a:avLst/>
              <a:gdLst/>
              <a:ahLst/>
              <a:cxnLst/>
              <a:rect l="l" t="t" r="r" b="b"/>
              <a:pathLst>
                <a:path w="516889" h="664210">
                  <a:moveTo>
                    <a:pt x="317690" y="4876"/>
                  </a:moveTo>
                  <a:lnTo>
                    <a:pt x="294513" y="3606"/>
                  </a:lnTo>
                  <a:lnTo>
                    <a:pt x="248285" y="495"/>
                  </a:lnTo>
                  <a:lnTo>
                    <a:pt x="225082" y="0"/>
                  </a:lnTo>
                  <a:lnTo>
                    <a:pt x="186905" y="1016"/>
                  </a:lnTo>
                  <a:lnTo>
                    <a:pt x="148844" y="3378"/>
                  </a:lnTo>
                  <a:lnTo>
                    <a:pt x="110236" y="7670"/>
                  </a:lnTo>
                  <a:lnTo>
                    <a:pt x="72110" y="14897"/>
                  </a:lnTo>
                  <a:lnTo>
                    <a:pt x="35217" y="24663"/>
                  </a:lnTo>
                  <a:lnTo>
                    <a:pt x="0" y="38950"/>
                  </a:lnTo>
                  <a:lnTo>
                    <a:pt x="254" y="39522"/>
                  </a:lnTo>
                  <a:lnTo>
                    <a:pt x="25120" y="30886"/>
                  </a:lnTo>
                  <a:lnTo>
                    <a:pt x="47942" y="23977"/>
                  </a:lnTo>
                  <a:lnTo>
                    <a:pt x="109931" y="11912"/>
                  </a:lnTo>
                  <a:lnTo>
                    <a:pt x="149745" y="6896"/>
                  </a:lnTo>
                  <a:lnTo>
                    <a:pt x="196291" y="4978"/>
                  </a:lnTo>
                  <a:lnTo>
                    <a:pt x="249237" y="4406"/>
                  </a:lnTo>
                  <a:lnTo>
                    <a:pt x="294424" y="4584"/>
                  </a:lnTo>
                  <a:lnTo>
                    <a:pt x="317690" y="4876"/>
                  </a:lnTo>
                  <a:close/>
                </a:path>
                <a:path w="516889" h="664210">
                  <a:moveTo>
                    <a:pt x="516394" y="302298"/>
                  </a:moveTo>
                  <a:lnTo>
                    <a:pt x="512343" y="250126"/>
                  </a:lnTo>
                  <a:lnTo>
                    <a:pt x="498881" y="155790"/>
                  </a:lnTo>
                  <a:lnTo>
                    <a:pt x="497027" y="134531"/>
                  </a:lnTo>
                  <a:lnTo>
                    <a:pt x="497027" y="113245"/>
                  </a:lnTo>
                  <a:lnTo>
                    <a:pt x="498170" y="91948"/>
                  </a:lnTo>
                  <a:lnTo>
                    <a:pt x="499795" y="70624"/>
                  </a:lnTo>
                  <a:lnTo>
                    <a:pt x="489902" y="70269"/>
                  </a:lnTo>
                  <a:lnTo>
                    <a:pt x="440575" y="51816"/>
                  </a:lnTo>
                  <a:lnTo>
                    <a:pt x="419074" y="68160"/>
                  </a:lnTo>
                  <a:lnTo>
                    <a:pt x="370446" y="117563"/>
                  </a:lnTo>
                  <a:lnTo>
                    <a:pt x="335800" y="177609"/>
                  </a:lnTo>
                  <a:lnTo>
                    <a:pt x="318173" y="230162"/>
                  </a:lnTo>
                  <a:lnTo>
                    <a:pt x="308267" y="285280"/>
                  </a:lnTo>
                  <a:lnTo>
                    <a:pt x="305384" y="341274"/>
                  </a:lnTo>
                  <a:lnTo>
                    <a:pt x="308902" y="396405"/>
                  </a:lnTo>
                  <a:lnTo>
                    <a:pt x="318274" y="463486"/>
                  </a:lnTo>
                  <a:lnTo>
                    <a:pt x="334784" y="528942"/>
                  </a:lnTo>
                  <a:lnTo>
                    <a:pt x="364782" y="597547"/>
                  </a:lnTo>
                  <a:lnTo>
                    <a:pt x="411518" y="654939"/>
                  </a:lnTo>
                  <a:lnTo>
                    <a:pt x="429679" y="663994"/>
                  </a:lnTo>
                  <a:lnTo>
                    <a:pt x="436245" y="660844"/>
                  </a:lnTo>
                  <a:lnTo>
                    <a:pt x="443623" y="654469"/>
                  </a:lnTo>
                  <a:lnTo>
                    <a:pt x="443382" y="647547"/>
                  </a:lnTo>
                  <a:lnTo>
                    <a:pt x="442137" y="638543"/>
                  </a:lnTo>
                  <a:lnTo>
                    <a:pt x="441274" y="621652"/>
                  </a:lnTo>
                  <a:lnTo>
                    <a:pt x="451027" y="572935"/>
                  </a:lnTo>
                  <a:lnTo>
                    <a:pt x="463473" y="532790"/>
                  </a:lnTo>
                  <a:lnTo>
                    <a:pt x="491274" y="445884"/>
                  </a:lnTo>
                  <a:lnTo>
                    <a:pt x="504088" y="399173"/>
                  </a:lnTo>
                  <a:lnTo>
                    <a:pt x="513054" y="351650"/>
                  </a:lnTo>
                  <a:lnTo>
                    <a:pt x="516394" y="30229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 descr=""/>
            <p:cNvSpPr/>
            <p:nvPr/>
          </p:nvSpPr>
          <p:spPr>
            <a:xfrm>
              <a:off x="2039861" y="1012519"/>
              <a:ext cx="200025" cy="601345"/>
            </a:xfrm>
            <a:custGeom>
              <a:avLst/>
              <a:gdLst/>
              <a:ahLst/>
              <a:cxnLst/>
              <a:rect l="l" t="t" r="r" b="b"/>
              <a:pathLst>
                <a:path w="200025" h="601344">
                  <a:moveTo>
                    <a:pt x="199872" y="242023"/>
                  </a:moveTo>
                  <a:lnTo>
                    <a:pt x="199021" y="218998"/>
                  </a:lnTo>
                  <a:lnTo>
                    <a:pt x="196964" y="195465"/>
                  </a:lnTo>
                  <a:lnTo>
                    <a:pt x="193700" y="171246"/>
                  </a:lnTo>
                  <a:lnTo>
                    <a:pt x="189204" y="142379"/>
                  </a:lnTo>
                  <a:lnTo>
                    <a:pt x="185064" y="111467"/>
                  </a:lnTo>
                  <a:lnTo>
                    <a:pt x="182651" y="82067"/>
                  </a:lnTo>
                  <a:lnTo>
                    <a:pt x="182702" y="60528"/>
                  </a:lnTo>
                  <a:lnTo>
                    <a:pt x="182778" y="51333"/>
                  </a:lnTo>
                  <a:lnTo>
                    <a:pt x="184175" y="24523"/>
                  </a:lnTo>
                  <a:lnTo>
                    <a:pt x="184404" y="15989"/>
                  </a:lnTo>
                  <a:lnTo>
                    <a:pt x="180479" y="15836"/>
                  </a:lnTo>
                  <a:lnTo>
                    <a:pt x="176504" y="15379"/>
                  </a:lnTo>
                  <a:lnTo>
                    <a:pt x="137909" y="1612"/>
                  </a:lnTo>
                  <a:lnTo>
                    <a:pt x="135267" y="0"/>
                  </a:lnTo>
                  <a:lnTo>
                    <a:pt x="134734" y="406"/>
                  </a:lnTo>
                  <a:lnTo>
                    <a:pt x="134734" y="61087"/>
                  </a:lnTo>
                  <a:lnTo>
                    <a:pt x="122402" y="94564"/>
                  </a:lnTo>
                  <a:lnTo>
                    <a:pt x="119278" y="104051"/>
                  </a:lnTo>
                  <a:lnTo>
                    <a:pt x="103035" y="174955"/>
                  </a:lnTo>
                  <a:lnTo>
                    <a:pt x="96227" y="225361"/>
                  </a:lnTo>
                  <a:lnTo>
                    <a:pt x="92075" y="270535"/>
                  </a:lnTo>
                  <a:lnTo>
                    <a:pt x="90106" y="310349"/>
                  </a:lnTo>
                  <a:lnTo>
                    <a:pt x="87896" y="390067"/>
                  </a:lnTo>
                  <a:lnTo>
                    <a:pt x="86487" y="427380"/>
                  </a:lnTo>
                  <a:lnTo>
                    <a:pt x="84328" y="402374"/>
                  </a:lnTo>
                  <a:lnTo>
                    <a:pt x="83527" y="379628"/>
                  </a:lnTo>
                  <a:lnTo>
                    <a:pt x="83515" y="347065"/>
                  </a:lnTo>
                  <a:lnTo>
                    <a:pt x="83908" y="326694"/>
                  </a:lnTo>
                  <a:lnTo>
                    <a:pt x="86347" y="278930"/>
                  </a:lnTo>
                  <a:lnTo>
                    <a:pt x="90639" y="231813"/>
                  </a:lnTo>
                  <a:lnTo>
                    <a:pt x="96481" y="186080"/>
                  </a:lnTo>
                  <a:lnTo>
                    <a:pt x="105257" y="140843"/>
                  </a:lnTo>
                  <a:lnTo>
                    <a:pt x="119354" y="97663"/>
                  </a:lnTo>
                  <a:lnTo>
                    <a:pt x="134162" y="60528"/>
                  </a:lnTo>
                  <a:lnTo>
                    <a:pt x="134734" y="61087"/>
                  </a:lnTo>
                  <a:lnTo>
                    <a:pt x="134734" y="406"/>
                  </a:lnTo>
                  <a:lnTo>
                    <a:pt x="100838" y="25781"/>
                  </a:lnTo>
                  <a:lnTo>
                    <a:pt x="62217" y="67881"/>
                  </a:lnTo>
                  <a:lnTo>
                    <a:pt x="35026" y="118618"/>
                  </a:lnTo>
                  <a:lnTo>
                    <a:pt x="20358" y="157035"/>
                  </a:lnTo>
                  <a:lnTo>
                    <a:pt x="9004" y="197027"/>
                  </a:lnTo>
                  <a:lnTo>
                    <a:pt x="1905" y="237883"/>
                  </a:lnTo>
                  <a:lnTo>
                    <a:pt x="0" y="278930"/>
                  </a:lnTo>
                  <a:lnTo>
                    <a:pt x="1320" y="303784"/>
                  </a:lnTo>
                  <a:lnTo>
                    <a:pt x="7200" y="356768"/>
                  </a:lnTo>
                  <a:lnTo>
                    <a:pt x="16624" y="418172"/>
                  </a:lnTo>
                  <a:lnTo>
                    <a:pt x="28016" y="468591"/>
                  </a:lnTo>
                  <a:lnTo>
                    <a:pt x="42964" y="508254"/>
                  </a:lnTo>
                  <a:lnTo>
                    <a:pt x="62395" y="545934"/>
                  </a:lnTo>
                  <a:lnTo>
                    <a:pt x="85483" y="579691"/>
                  </a:lnTo>
                  <a:lnTo>
                    <a:pt x="122301" y="601205"/>
                  </a:lnTo>
                  <a:lnTo>
                    <a:pt x="125526" y="586816"/>
                  </a:lnTo>
                  <a:lnTo>
                    <a:pt x="125107" y="572554"/>
                  </a:lnTo>
                  <a:lnTo>
                    <a:pt x="126834" y="557326"/>
                  </a:lnTo>
                  <a:lnTo>
                    <a:pt x="139458" y="509358"/>
                  </a:lnTo>
                  <a:lnTo>
                    <a:pt x="165138" y="427380"/>
                  </a:lnTo>
                  <a:lnTo>
                    <a:pt x="181216" y="374497"/>
                  </a:lnTo>
                  <a:lnTo>
                    <a:pt x="186626" y="353987"/>
                  </a:lnTo>
                  <a:lnTo>
                    <a:pt x="188239" y="347065"/>
                  </a:lnTo>
                  <a:lnTo>
                    <a:pt x="196545" y="300202"/>
                  </a:lnTo>
                  <a:lnTo>
                    <a:pt x="199872" y="24202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 descr=""/>
            <p:cNvSpPr/>
            <p:nvPr/>
          </p:nvSpPr>
          <p:spPr>
            <a:xfrm>
              <a:off x="2054098" y="1307388"/>
              <a:ext cx="29209" cy="134620"/>
            </a:xfrm>
            <a:custGeom>
              <a:avLst/>
              <a:gdLst/>
              <a:ahLst/>
              <a:cxnLst/>
              <a:rect l="l" t="t" r="r" b="b"/>
              <a:pathLst>
                <a:path w="29210" h="134619">
                  <a:moveTo>
                    <a:pt x="9677" y="69151"/>
                  </a:moveTo>
                  <a:lnTo>
                    <a:pt x="8674" y="67386"/>
                  </a:lnTo>
                  <a:lnTo>
                    <a:pt x="7594" y="66395"/>
                  </a:lnTo>
                  <a:lnTo>
                    <a:pt x="8509" y="67881"/>
                  </a:lnTo>
                  <a:lnTo>
                    <a:pt x="9677" y="69151"/>
                  </a:lnTo>
                  <a:close/>
                </a:path>
                <a:path w="29210" h="134619">
                  <a:moveTo>
                    <a:pt x="13309" y="69684"/>
                  </a:moveTo>
                  <a:lnTo>
                    <a:pt x="12865" y="68059"/>
                  </a:lnTo>
                  <a:lnTo>
                    <a:pt x="11785" y="68021"/>
                  </a:lnTo>
                  <a:lnTo>
                    <a:pt x="11214" y="69634"/>
                  </a:lnTo>
                  <a:lnTo>
                    <a:pt x="8648" y="80391"/>
                  </a:lnTo>
                  <a:lnTo>
                    <a:pt x="3467" y="98526"/>
                  </a:lnTo>
                  <a:lnTo>
                    <a:pt x="0" y="108254"/>
                  </a:lnTo>
                  <a:lnTo>
                    <a:pt x="1143" y="115316"/>
                  </a:lnTo>
                  <a:lnTo>
                    <a:pt x="5854" y="101841"/>
                  </a:lnTo>
                  <a:lnTo>
                    <a:pt x="10680" y="84531"/>
                  </a:lnTo>
                  <a:lnTo>
                    <a:pt x="13309" y="69684"/>
                  </a:lnTo>
                  <a:close/>
                </a:path>
                <a:path w="29210" h="134619">
                  <a:moveTo>
                    <a:pt x="14833" y="75742"/>
                  </a:moveTo>
                  <a:lnTo>
                    <a:pt x="14541" y="75349"/>
                  </a:lnTo>
                  <a:lnTo>
                    <a:pt x="14300" y="75133"/>
                  </a:lnTo>
                  <a:lnTo>
                    <a:pt x="14427" y="75374"/>
                  </a:lnTo>
                  <a:lnTo>
                    <a:pt x="14833" y="75742"/>
                  </a:lnTo>
                  <a:close/>
                </a:path>
                <a:path w="29210" h="134619">
                  <a:moveTo>
                    <a:pt x="18973" y="76123"/>
                  </a:moveTo>
                  <a:lnTo>
                    <a:pt x="18872" y="76327"/>
                  </a:lnTo>
                  <a:lnTo>
                    <a:pt x="18542" y="74472"/>
                  </a:lnTo>
                  <a:lnTo>
                    <a:pt x="17729" y="74142"/>
                  </a:lnTo>
                  <a:lnTo>
                    <a:pt x="17018" y="75526"/>
                  </a:lnTo>
                  <a:lnTo>
                    <a:pt x="12992" y="91478"/>
                  </a:lnTo>
                  <a:lnTo>
                    <a:pt x="4102" y="119240"/>
                  </a:lnTo>
                  <a:lnTo>
                    <a:pt x="2400" y="123291"/>
                  </a:lnTo>
                  <a:lnTo>
                    <a:pt x="4178" y="134010"/>
                  </a:lnTo>
                  <a:lnTo>
                    <a:pt x="5791" y="130162"/>
                  </a:lnTo>
                  <a:lnTo>
                    <a:pt x="8737" y="121615"/>
                  </a:lnTo>
                  <a:lnTo>
                    <a:pt x="12204" y="109385"/>
                  </a:lnTo>
                  <a:lnTo>
                    <a:pt x="17272" y="88265"/>
                  </a:lnTo>
                  <a:lnTo>
                    <a:pt x="18973" y="76123"/>
                  </a:lnTo>
                  <a:close/>
                </a:path>
                <a:path w="29210" h="134619">
                  <a:moveTo>
                    <a:pt x="25095" y="43561"/>
                  </a:moveTo>
                  <a:lnTo>
                    <a:pt x="25019" y="41668"/>
                  </a:lnTo>
                  <a:lnTo>
                    <a:pt x="23660" y="41008"/>
                  </a:lnTo>
                  <a:lnTo>
                    <a:pt x="22720" y="42125"/>
                  </a:lnTo>
                  <a:lnTo>
                    <a:pt x="23863" y="43751"/>
                  </a:lnTo>
                  <a:lnTo>
                    <a:pt x="25095" y="43561"/>
                  </a:lnTo>
                  <a:close/>
                </a:path>
                <a:path w="29210" h="134619">
                  <a:moveTo>
                    <a:pt x="28575" y="53822"/>
                  </a:moveTo>
                  <a:lnTo>
                    <a:pt x="27051" y="51739"/>
                  </a:lnTo>
                  <a:lnTo>
                    <a:pt x="26352" y="53047"/>
                  </a:lnTo>
                  <a:lnTo>
                    <a:pt x="23698" y="61620"/>
                  </a:lnTo>
                  <a:lnTo>
                    <a:pt x="22072" y="72136"/>
                  </a:lnTo>
                  <a:lnTo>
                    <a:pt x="22072" y="74853"/>
                  </a:lnTo>
                  <a:lnTo>
                    <a:pt x="23507" y="78105"/>
                  </a:lnTo>
                  <a:lnTo>
                    <a:pt x="24866" y="73939"/>
                  </a:lnTo>
                  <a:lnTo>
                    <a:pt x="26365" y="65290"/>
                  </a:lnTo>
                  <a:lnTo>
                    <a:pt x="26835" y="60833"/>
                  </a:lnTo>
                  <a:lnTo>
                    <a:pt x="28575" y="53822"/>
                  </a:lnTo>
                  <a:close/>
                </a:path>
                <a:path w="29210" h="134619">
                  <a:moveTo>
                    <a:pt x="28778" y="825"/>
                  </a:moveTo>
                  <a:lnTo>
                    <a:pt x="28232" y="0"/>
                  </a:lnTo>
                  <a:lnTo>
                    <a:pt x="26720" y="215"/>
                  </a:lnTo>
                  <a:lnTo>
                    <a:pt x="25895" y="1244"/>
                  </a:lnTo>
                  <a:lnTo>
                    <a:pt x="27635" y="1473"/>
                  </a:lnTo>
                  <a:lnTo>
                    <a:pt x="28778" y="825"/>
                  </a:lnTo>
                  <a:close/>
                </a:path>
                <a:path w="29210" h="134619">
                  <a:moveTo>
                    <a:pt x="28816" y="49796"/>
                  </a:moveTo>
                  <a:lnTo>
                    <a:pt x="28549" y="48412"/>
                  </a:lnTo>
                  <a:lnTo>
                    <a:pt x="27178" y="47853"/>
                  </a:lnTo>
                  <a:lnTo>
                    <a:pt x="26416" y="48628"/>
                  </a:lnTo>
                  <a:lnTo>
                    <a:pt x="27660" y="49860"/>
                  </a:lnTo>
                  <a:lnTo>
                    <a:pt x="28816" y="49796"/>
                  </a:lnTo>
                  <a:close/>
                </a:path>
                <a:path w="29210" h="134619">
                  <a:moveTo>
                    <a:pt x="28956" y="13258"/>
                  </a:moveTo>
                  <a:lnTo>
                    <a:pt x="28384" y="12344"/>
                  </a:lnTo>
                  <a:lnTo>
                    <a:pt x="26263" y="13487"/>
                  </a:lnTo>
                  <a:lnTo>
                    <a:pt x="27292" y="14909"/>
                  </a:lnTo>
                  <a:lnTo>
                    <a:pt x="28956" y="1325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2" name="object 832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089086" y="1042897"/>
              <a:ext cx="86156" cy="192989"/>
            </a:xfrm>
            <a:prstGeom prst="rect">
              <a:avLst/>
            </a:prstGeom>
          </p:spPr>
        </p:pic>
        <p:sp>
          <p:nvSpPr>
            <p:cNvPr id="833" name="object 833" descr=""/>
            <p:cNvSpPr/>
            <p:nvPr/>
          </p:nvSpPr>
          <p:spPr>
            <a:xfrm>
              <a:off x="2039874" y="1017498"/>
              <a:ext cx="154940" cy="378460"/>
            </a:xfrm>
            <a:custGeom>
              <a:avLst/>
              <a:gdLst/>
              <a:ahLst/>
              <a:cxnLst/>
              <a:rect l="l" t="t" r="r" b="b"/>
              <a:pathLst>
                <a:path w="154939" h="378459">
                  <a:moveTo>
                    <a:pt x="143192" y="0"/>
                  </a:moveTo>
                  <a:lnTo>
                    <a:pt x="107784" y="15189"/>
                  </a:lnTo>
                  <a:lnTo>
                    <a:pt x="79514" y="41859"/>
                  </a:lnTo>
                  <a:lnTo>
                    <a:pt x="47764" y="87579"/>
                  </a:lnTo>
                  <a:lnTo>
                    <a:pt x="20345" y="152349"/>
                  </a:lnTo>
                  <a:lnTo>
                    <a:pt x="8991" y="192989"/>
                  </a:lnTo>
                  <a:lnTo>
                    <a:pt x="1892" y="233629"/>
                  </a:lnTo>
                  <a:lnTo>
                    <a:pt x="0" y="274269"/>
                  </a:lnTo>
                  <a:lnTo>
                    <a:pt x="1308" y="299669"/>
                  </a:lnTo>
                  <a:lnTo>
                    <a:pt x="3810" y="325069"/>
                  </a:lnTo>
                  <a:lnTo>
                    <a:pt x="7188" y="353009"/>
                  </a:lnTo>
                  <a:lnTo>
                    <a:pt x="11074" y="378409"/>
                  </a:lnTo>
                  <a:lnTo>
                    <a:pt x="11976" y="377139"/>
                  </a:lnTo>
                  <a:lnTo>
                    <a:pt x="13754" y="373329"/>
                  </a:lnTo>
                  <a:lnTo>
                    <a:pt x="13906" y="374599"/>
                  </a:lnTo>
                  <a:lnTo>
                    <a:pt x="14859" y="375869"/>
                  </a:lnTo>
                  <a:lnTo>
                    <a:pt x="15595" y="374599"/>
                  </a:lnTo>
                  <a:lnTo>
                    <a:pt x="16510" y="366979"/>
                  </a:lnTo>
                  <a:lnTo>
                    <a:pt x="19761" y="359359"/>
                  </a:lnTo>
                  <a:lnTo>
                    <a:pt x="24498" y="346659"/>
                  </a:lnTo>
                  <a:lnTo>
                    <a:pt x="27825" y="335229"/>
                  </a:lnTo>
                  <a:lnTo>
                    <a:pt x="27571" y="339039"/>
                  </a:lnTo>
                  <a:lnTo>
                    <a:pt x="28041" y="341579"/>
                  </a:lnTo>
                  <a:lnTo>
                    <a:pt x="29248" y="341579"/>
                  </a:lnTo>
                  <a:lnTo>
                    <a:pt x="29832" y="340309"/>
                  </a:lnTo>
                  <a:lnTo>
                    <a:pt x="30302" y="337769"/>
                  </a:lnTo>
                  <a:lnTo>
                    <a:pt x="30937" y="336499"/>
                  </a:lnTo>
                  <a:lnTo>
                    <a:pt x="32016" y="331419"/>
                  </a:lnTo>
                  <a:lnTo>
                    <a:pt x="32118" y="330149"/>
                  </a:lnTo>
                  <a:lnTo>
                    <a:pt x="34010" y="331419"/>
                  </a:lnTo>
                  <a:lnTo>
                    <a:pt x="34467" y="330149"/>
                  </a:lnTo>
                  <a:lnTo>
                    <a:pt x="32372" y="326339"/>
                  </a:lnTo>
                  <a:lnTo>
                    <a:pt x="32626" y="321259"/>
                  </a:lnTo>
                  <a:lnTo>
                    <a:pt x="32499" y="318719"/>
                  </a:lnTo>
                  <a:lnTo>
                    <a:pt x="34531" y="311099"/>
                  </a:lnTo>
                  <a:lnTo>
                    <a:pt x="35001" y="308559"/>
                  </a:lnTo>
                  <a:lnTo>
                    <a:pt x="35674" y="307289"/>
                  </a:lnTo>
                  <a:lnTo>
                    <a:pt x="42494" y="276809"/>
                  </a:lnTo>
                  <a:lnTo>
                    <a:pt x="43078" y="278079"/>
                  </a:lnTo>
                  <a:lnTo>
                    <a:pt x="43561" y="278079"/>
                  </a:lnTo>
                  <a:lnTo>
                    <a:pt x="44132" y="276809"/>
                  </a:lnTo>
                  <a:lnTo>
                    <a:pt x="44780" y="271729"/>
                  </a:lnTo>
                  <a:lnTo>
                    <a:pt x="44424" y="270459"/>
                  </a:lnTo>
                  <a:lnTo>
                    <a:pt x="43764" y="270459"/>
                  </a:lnTo>
                  <a:lnTo>
                    <a:pt x="47117" y="253949"/>
                  </a:lnTo>
                  <a:lnTo>
                    <a:pt x="49199" y="242519"/>
                  </a:lnTo>
                  <a:lnTo>
                    <a:pt x="49593" y="241249"/>
                  </a:lnTo>
                  <a:lnTo>
                    <a:pt x="52781" y="219659"/>
                  </a:lnTo>
                  <a:lnTo>
                    <a:pt x="48768" y="219659"/>
                  </a:lnTo>
                  <a:lnTo>
                    <a:pt x="48945" y="220929"/>
                  </a:lnTo>
                  <a:lnTo>
                    <a:pt x="46786" y="232359"/>
                  </a:lnTo>
                  <a:lnTo>
                    <a:pt x="46913" y="223469"/>
                  </a:lnTo>
                  <a:lnTo>
                    <a:pt x="48082" y="217119"/>
                  </a:lnTo>
                  <a:lnTo>
                    <a:pt x="48577" y="212039"/>
                  </a:lnTo>
                  <a:lnTo>
                    <a:pt x="49834" y="206959"/>
                  </a:lnTo>
                  <a:lnTo>
                    <a:pt x="51803" y="195529"/>
                  </a:lnTo>
                  <a:lnTo>
                    <a:pt x="55079" y="180606"/>
                  </a:lnTo>
                  <a:lnTo>
                    <a:pt x="56032" y="182372"/>
                  </a:lnTo>
                  <a:lnTo>
                    <a:pt x="58153" y="181698"/>
                  </a:lnTo>
                  <a:lnTo>
                    <a:pt x="57353" y="179222"/>
                  </a:lnTo>
                  <a:lnTo>
                    <a:pt x="55105" y="180517"/>
                  </a:lnTo>
                  <a:lnTo>
                    <a:pt x="55753" y="177749"/>
                  </a:lnTo>
                  <a:lnTo>
                    <a:pt x="57327" y="175209"/>
                  </a:lnTo>
                  <a:lnTo>
                    <a:pt x="58178" y="175209"/>
                  </a:lnTo>
                  <a:lnTo>
                    <a:pt x="59270" y="173939"/>
                  </a:lnTo>
                  <a:lnTo>
                    <a:pt x="61404" y="170129"/>
                  </a:lnTo>
                  <a:lnTo>
                    <a:pt x="61125" y="167589"/>
                  </a:lnTo>
                  <a:lnTo>
                    <a:pt x="59270" y="167589"/>
                  </a:lnTo>
                  <a:lnTo>
                    <a:pt x="58839" y="166319"/>
                  </a:lnTo>
                  <a:lnTo>
                    <a:pt x="61480" y="156159"/>
                  </a:lnTo>
                  <a:lnTo>
                    <a:pt x="61683" y="156159"/>
                  </a:lnTo>
                  <a:lnTo>
                    <a:pt x="62788" y="152349"/>
                  </a:lnTo>
                  <a:lnTo>
                    <a:pt x="64249" y="152349"/>
                  </a:lnTo>
                  <a:lnTo>
                    <a:pt x="65417" y="151079"/>
                  </a:lnTo>
                  <a:lnTo>
                    <a:pt x="66446" y="148539"/>
                  </a:lnTo>
                  <a:lnTo>
                    <a:pt x="67373" y="148539"/>
                  </a:lnTo>
                  <a:lnTo>
                    <a:pt x="66586" y="157429"/>
                  </a:lnTo>
                  <a:lnTo>
                    <a:pt x="68872" y="148539"/>
                  </a:lnTo>
                  <a:lnTo>
                    <a:pt x="69418" y="149809"/>
                  </a:lnTo>
                  <a:lnTo>
                    <a:pt x="70243" y="149809"/>
                  </a:lnTo>
                  <a:lnTo>
                    <a:pt x="72605" y="145999"/>
                  </a:lnTo>
                  <a:lnTo>
                    <a:pt x="73139" y="143459"/>
                  </a:lnTo>
                  <a:lnTo>
                    <a:pt x="72605" y="143459"/>
                  </a:lnTo>
                  <a:lnTo>
                    <a:pt x="72110" y="142189"/>
                  </a:lnTo>
                  <a:lnTo>
                    <a:pt x="71361" y="142189"/>
                  </a:lnTo>
                  <a:lnTo>
                    <a:pt x="70408" y="143459"/>
                  </a:lnTo>
                  <a:lnTo>
                    <a:pt x="72212" y="137109"/>
                  </a:lnTo>
                  <a:lnTo>
                    <a:pt x="73367" y="132029"/>
                  </a:lnTo>
                  <a:lnTo>
                    <a:pt x="75158" y="132029"/>
                  </a:lnTo>
                  <a:lnTo>
                    <a:pt x="75488" y="128219"/>
                  </a:lnTo>
                  <a:lnTo>
                    <a:pt x="74142" y="128219"/>
                  </a:lnTo>
                  <a:lnTo>
                    <a:pt x="74498" y="125679"/>
                  </a:lnTo>
                  <a:lnTo>
                    <a:pt x="75501" y="124409"/>
                  </a:lnTo>
                  <a:lnTo>
                    <a:pt x="77216" y="124409"/>
                  </a:lnTo>
                  <a:lnTo>
                    <a:pt x="80276" y="121869"/>
                  </a:lnTo>
                  <a:lnTo>
                    <a:pt x="80886" y="121869"/>
                  </a:lnTo>
                  <a:lnTo>
                    <a:pt x="80568" y="123139"/>
                  </a:lnTo>
                  <a:lnTo>
                    <a:pt x="78752" y="125679"/>
                  </a:lnTo>
                  <a:lnTo>
                    <a:pt x="76149" y="130759"/>
                  </a:lnTo>
                  <a:lnTo>
                    <a:pt x="75018" y="134569"/>
                  </a:lnTo>
                  <a:lnTo>
                    <a:pt x="75857" y="134569"/>
                  </a:lnTo>
                  <a:lnTo>
                    <a:pt x="74599" y="135839"/>
                  </a:lnTo>
                  <a:lnTo>
                    <a:pt x="74891" y="135839"/>
                  </a:lnTo>
                  <a:lnTo>
                    <a:pt x="75882" y="134569"/>
                  </a:lnTo>
                  <a:lnTo>
                    <a:pt x="77736" y="134569"/>
                  </a:lnTo>
                  <a:lnTo>
                    <a:pt x="80289" y="130759"/>
                  </a:lnTo>
                  <a:lnTo>
                    <a:pt x="82257" y="126949"/>
                  </a:lnTo>
                  <a:lnTo>
                    <a:pt x="83185" y="123139"/>
                  </a:lnTo>
                  <a:lnTo>
                    <a:pt x="82181" y="121920"/>
                  </a:lnTo>
                  <a:lnTo>
                    <a:pt x="84785" y="119329"/>
                  </a:lnTo>
                  <a:lnTo>
                    <a:pt x="89789" y="109169"/>
                  </a:lnTo>
                  <a:lnTo>
                    <a:pt x="92227" y="105359"/>
                  </a:lnTo>
                  <a:lnTo>
                    <a:pt x="94970" y="100279"/>
                  </a:lnTo>
                  <a:lnTo>
                    <a:pt x="99479" y="93929"/>
                  </a:lnTo>
                  <a:lnTo>
                    <a:pt x="103784" y="88849"/>
                  </a:lnTo>
                  <a:lnTo>
                    <a:pt x="105359" y="81229"/>
                  </a:lnTo>
                  <a:lnTo>
                    <a:pt x="103085" y="83769"/>
                  </a:lnTo>
                  <a:lnTo>
                    <a:pt x="105283" y="79959"/>
                  </a:lnTo>
                  <a:lnTo>
                    <a:pt x="108140" y="73609"/>
                  </a:lnTo>
                  <a:lnTo>
                    <a:pt x="110871" y="65989"/>
                  </a:lnTo>
                  <a:lnTo>
                    <a:pt x="110502" y="65989"/>
                  </a:lnTo>
                  <a:lnTo>
                    <a:pt x="109029" y="67259"/>
                  </a:lnTo>
                  <a:lnTo>
                    <a:pt x="108165" y="67259"/>
                  </a:lnTo>
                  <a:lnTo>
                    <a:pt x="105803" y="68529"/>
                  </a:lnTo>
                  <a:lnTo>
                    <a:pt x="104457" y="69799"/>
                  </a:lnTo>
                  <a:lnTo>
                    <a:pt x="106451" y="68529"/>
                  </a:lnTo>
                  <a:lnTo>
                    <a:pt x="107911" y="68529"/>
                  </a:lnTo>
                  <a:lnTo>
                    <a:pt x="105867" y="72339"/>
                  </a:lnTo>
                  <a:lnTo>
                    <a:pt x="103771" y="72339"/>
                  </a:lnTo>
                  <a:lnTo>
                    <a:pt x="101904" y="73609"/>
                  </a:lnTo>
                  <a:lnTo>
                    <a:pt x="102717" y="71069"/>
                  </a:lnTo>
                  <a:lnTo>
                    <a:pt x="103403" y="69799"/>
                  </a:lnTo>
                  <a:lnTo>
                    <a:pt x="102628" y="69799"/>
                  </a:lnTo>
                  <a:lnTo>
                    <a:pt x="101384" y="71069"/>
                  </a:lnTo>
                  <a:lnTo>
                    <a:pt x="100164" y="73609"/>
                  </a:lnTo>
                  <a:lnTo>
                    <a:pt x="100253" y="72339"/>
                  </a:lnTo>
                  <a:lnTo>
                    <a:pt x="102108" y="68008"/>
                  </a:lnTo>
                  <a:lnTo>
                    <a:pt x="102831" y="67652"/>
                  </a:lnTo>
                  <a:lnTo>
                    <a:pt x="102209" y="67932"/>
                  </a:lnTo>
                  <a:lnTo>
                    <a:pt x="103543" y="64719"/>
                  </a:lnTo>
                  <a:lnTo>
                    <a:pt x="106299" y="60909"/>
                  </a:lnTo>
                  <a:lnTo>
                    <a:pt x="107213" y="58369"/>
                  </a:lnTo>
                  <a:lnTo>
                    <a:pt x="108686" y="57099"/>
                  </a:lnTo>
                  <a:lnTo>
                    <a:pt x="110223" y="54559"/>
                  </a:lnTo>
                  <a:lnTo>
                    <a:pt x="109753" y="54559"/>
                  </a:lnTo>
                  <a:lnTo>
                    <a:pt x="110718" y="53289"/>
                  </a:lnTo>
                  <a:lnTo>
                    <a:pt x="114960" y="43129"/>
                  </a:lnTo>
                  <a:lnTo>
                    <a:pt x="117233" y="35509"/>
                  </a:lnTo>
                  <a:lnTo>
                    <a:pt x="118364" y="34239"/>
                  </a:lnTo>
                  <a:lnTo>
                    <a:pt x="118237" y="36779"/>
                  </a:lnTo>
                  <a:lnTo>
                    <a:pt x="123151" y="29159"/>
                  </a:lnTo>
                  <a:lnTo>
                    <a:pt x="125920" y="24079"/>
                  </a:lnTo>
                  <a:lnTo>
                    <a:pt x="129057" y="18999"/>
                  </a:lnTo>
                  <a:lnTo>
                    <a:pt x="130124" y="15189"/>
                  </a:lnTo>
                  <a:lnTo>
                    <a:pt x="131076" y="12649"/>
                  </a:lnTo>
                  <a:lnTo>
                    <a:pt x="135089" y="7569"/>
                  </a:lnTo>
                  <a:lnTo>
                    <a:pt x="137629" y="10109"/>
                  </a:lnTo>
                  <a:lnTo>
                    <a:pt x="140195" y="5029"/>
                  </a:lnTo>
                  <a:lnTo>
                    <a:pt x="141211" y="3759"/>
                  </a:lnTo>
                  <a:lnTo>
                    <a:pt x="142354" y="1219"/>
                  </a:lnTo>
                  <a:lnTo>
                    <a:pt x="143192" y="0"/>
                  </a:lnTo>
                  <a:close/>
                </a:path>
                <a:path w="154939" h="378459">
                  <a:moveTo>
                    <a:pt x="154635" y="9448"/>
                  </a:moveTo>
                  <a:lnTo>
                    <a:pt x="147510" y="20027"/>
                  </a:lnTo>
                  <a:lnTo>
                    <a:pt x="148132" y="20383"/>
                  </a:lnTo>
                  <a:lnTo>
                    <a:pt x="150533" y="19380"/>
                  </a:lnTo>
                  <a:lnTo>
                    <a:pt x="152057" y="17754"/>
                  </a:lnTo>
                  <a:lnTo>
                    <a:pt x="154495" y="11341"/>
                  </a:lnTo>
                  <a:lnTo>
                    <a:pt x="154635" y="94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 descr=""/>
            <p:cNvSpPr/>
            <p:nvPr/>
          </p:nvSpPr>
          <p:spPr>
            <a:xfrm>
              <a:off x="2119414" y="862443"/>
              <a:ext cx="198120" cy="577850"/>
            </a:xfrm>
            <a:custGeom>
              <a:avLst/>
              <a:gdLst/>
              <a:ahLst/>
              <a:cxnLst/>
              <a:rect l="l" t="t" r="r" b="b"/>
              <a:pathLst>
                <a:path w="198119" h="577850">
                  <a:moveTo>
                    <a:pt x="55181" y="211162"/>
                  </a:moveTo>
                  <a:lnTo>
                    <a:pt x="33007" y="266725"/>
                  </a:lnTo>
                  <a:lnTo>
                    <a:pt x="20866" y="313461"/>
                  </a:lnTo>
                  <a:lnTo>
                    <a:pt x="13741" y="358978"/>
                  </a:lnTo>
                  <a:lnTo>
                    <a:pt x="8712" y="405549"/>
                  </a:lnTo>
                  <a:lnTo>
                    <a:pt x="5270" y="452983"/>
                  </a:lnTo>
                  <a:lnTo>
                    <a:pt x="3873" y="501840"/>
                  </a:lnTo>
                  <a:lnTo>
                    <a:pt x="3873" y="527164"/>
                  </a:lnTo>
                  <a:lnTo>
                    <a:pt x="4775" y="552450"/>
                  </a:lnTo>
                  <a:lnTo>
                    <a:pt x="6934" y="577456"/>
                  </a:lnTo>
                  <a:lnTo>
                    <a:pt x="9309" y="509435"/>
                  </a:lnTo>
                  <a:lnTo>
                    <a:pt x="10541" y="460400"/>
                  </a:lnTo>
                  <a:lnTo>
                    <a:pt x="11328" y="440499"/>
                  </a:lnTo>
                  <a:lnTo>
                    <a:pt x="14249" y="399186"/>
                  </a:lnTo>
                  <a:lnTo>
                    <a:pt x="19812" y="350189"/>
                  </a:lnTo>
                  <a:lnTo>
                    <a:pt x="27533" y="301472"/>
                  </a:lnTo>
                  <a:lnTo>
                    <a:pt x="39243" y="255689"/>
                  </a:lnTo>
                  <a:lnTo>
                    <a:pt x="46837" y="233349"/>
                  </a:lnTo>
                  <a:lnTo>
                    <a:pt x="55181" y="211162"/>
                  </a:lnTo>
                  <a:close/>
                </a:path>
                <a:path w="198119" h="577850">
                  <a:moveTo>
                    <a:pt x="197497" y="82575"/>
                  </a:moveTo>
                  <a:lnTo>
                    <a:pt x="186690" y="41198"/>
                  </a:lnTo>
                  <a:lnTo>
                    <a:pt x="161404" y="8496"/>
                  </a:lnTo>
                  <a:lnTo>
                    <a:pt x="134048" y="0"/>
                  </a:lnTo>
                  <a:lnTo>
                    <a:pt x="126060" y="266"/>
                  </a:lnTo>
                  <a:lnTo>
                    <a:pt x="91605" y="20955"/>
                  </a:lnTo>
                  <a:lnTo>
                    <a:pt x="78663" y="37833"/>
                  </a:lnTo>
                  <a:lnTo>
                    <a:pt x="73012" y="44691"/>
                  </a:lnTo>
                  <a:lnTo>
                    <a:pt x="30645" y="71107"/>
                  </a:lnTo>
                  <a:lnTo>
                    <a:pt x="23901" y="73799"/>
                  </a:lnTo>
                  <a:lnTo>
                    <a:pt x="0" y="108572"/>
                  </a:lnTo>
                  <a:lnTo>
                    <a:pt x="533" y="112039"/>
                  </a:lnTo>
                  <a:lnTo>
                    <a:pt x="35204" y="155651"/>
                  </a:lnTo>
                  <a:lnTo>
                    <a:pt x="71678" y="172580"/>
                  </a:lnTo>
                  <a:lnTo>
                    <a:pt x="102616" y="175120"/>
                  </a:lnTo>
                  <a:lnTo>
                    <a:pt x="115874" y="173672"/>
                  </a:lnTo>
                  <a:lnTo>
                    <a:pt x="155346" y="156362"/>
                  </a:lnTo>
                  <a:lnTo>
                    <a:pt x="184797" y="122936"/>
                  </a:lnTo>
                  <a:lnTo>
                    <a:pt x="196088" y="100482"/>
                  </a:lnTo>
                  <a:lnTo>
                    <a:pt x="197497" y="8257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 descr=""/>
            <p:cNvSpPr/>
            <p:nvPr/>
          </p:nvSpPr>
          <p:spPr>
            <a:xfrm>
              <a:off x="2124989" y="868789"/>
              <a:ext cx="188595" cy="163830"/>
            </a:xfrm>
            <a:custGeom>
              <a:avLst/>
              <a:gdLst/>
              <a:ahLst/>
              <a:cxnLst/>
              <a:rect l="l" t="t" r="r" b="b"/>
              <a:pathLst>
                <a:path w="188594" h="163830">
                  <a:moveTo>
                    <a:pt x="129903" y="0"/>
                  </a:moveTo>
                  <a:lnTo>
                    <a:pt x="90081" y="16971"/>
                  </a:lnTo>
                  <a:lnTo>
                    <a:pt x="75835" y="35599"/>
                  </a:lnTo>
                  <a:lnTo>
                    <a:pt x="70557" y="41739"/>
                  </a:lnTo>
                  <a:lnTo>
                    <a:pt x="64750" y="47589"/>
                  </a:lnTo>
                  <a:lnTo>
                    <a:pt x="55891" y="54804"/>
                  </a:lnTo>
                  <a:lnTo>
                    <a:pt x="43548" y="61319"/>
                  </a:lnTo>
                  <a:lnTo>
                    <a:pt x="22477" y="69969"/>
                  </a:lnTo>
                  <a:lnTo>
                    <a:pt x="16877" y="72724"/>
                  </a:lnTo>
                  <a:lnTo>
                    <a:pt x="12152" y="76305"/>
                  </a:lnTo>
                  <a:lnTo>
                    <a:pt x="4037" y="83646"/>
                  </a:lnTo>
                  <a:lnTo>
                    <a:pt x="557" y="91189"/>
                  </a:lnTo>
                  <a:lnTo>
                    <a:pt x="0" y="100295"/>
                  </a:lnTo>
                  <a:lnTo>
                    <a:pt x="292" y="103851"/>
                  </a:lnTo>
                  <a:lnTo>
                    <a:pt x="21931" y="137640"/>
                  </a:lnTo>
                  <a:lnTo>
                    <a:pt x="54961" y="157467"/>
                  </a:lnTo>
                  <a:lnTo>
                    <a:pt x="92786" y="163605"/>
                  </a:lnTo>
                  <a:lnTo>
                    <a:pt x="109080" y="162858"/>
                  </a:lnTo>
                  <a:lnTo>
                    <a:pt x="151866" y="143678"/>
                  </a:lnTo>
                  <a:lnTo>
                    <a:pt x="176606" y="112792"/>
                  </a:lnTo>
                  <a:lnTo>
                    <a:pt x="188125" y="84712"/>
                  </a:lnTo>
                  <a:lnTo>
                    <a:pt x="187985" y="76635"/>
                  </a:lnTo>
                  <a:lnTo>
                    <a:pt x="174749" y="30457"/>
                  </a:lnTo>
                  <a:lnTo>
                    <a:pt x="157772" y="10087"/>
                  </a:lnTo>
                  <a:lnTo>
                    <a:pt x="144933" y="3469"/>
                  </a:lnTo>
                  <a:lnTo>
                    <a:pt x="12990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 descr=""/>
            <p:cNvSpPr/>
            <p:nvPr/>
          </p:nvSpPr>
          <p:spPr>
            <a:xfrm>
              <a:off x="2166110" y="904110"/>
              <a:ext cx="102235" cy="86995"/>
            </a:xfrm>
            <a:custGeom>
              <a:avLst/>
              <a:gdLst/>
              <a:ahLst/>
              <a:cxnLst/>
              <a:rect l="l" t="t" r="r" b="b"/>
              <a:pathLst>
                <a:path w="102235" h="86994">
                  <a:moveTo>
                    <a:pt x="80139" y="0"/>
                  </a:moveTo>
                  <a:lnTo>
                    <a:pt x="73698" y="483"/>
                  </a:lnTo>
                  <a:lnTo>
                    <a:pt x="65462" y="5011"/>
                  </a:lnTo>
                  <a:lnTo>
                    <a:pt x="57858" y="12771"/>
                  </a:lnTo>
                  <a:lnTo>
                    <a:pt x="50676" y="21625"/>
                  </a:lnTo>
                  <a:lnTo>
                    <a:pt x="43713" y="29439"/>
                  </a:lnTo>
                  <a:lnTo>
                    <a:pt x="35930" y="34999"/>
                  </a:lnTo>
                  <a:lnTo>
                    <a:pt x="26437" y="39856"/>
                  </a:lnTo>
                  <a:lnTo>
                    <a:pt x="17148" y="44132"/>
                  </a:lnTo>
                  <a:lnTo>
                    <a:pt x="9982" y="47956"/>
                  </a:lnTo>
                  <a:lnTo>
                    <a:pt x="2679" y="52820"/>
                  </a:lnTo>
                  <a:lnTo>
                    <a:pt x="0" y="63044"/>
                  </a:lnTo>
                  <a:lnTo>
                    <a:pt x="2792" y="69609"/>
                  </a:lnTo>
                  <a:lnTo>
                    <a:pt x="44102" y="86559"/>
                  </a:lnTo>
                  <a:lnTo>
                    <a:pt x="54843" y="84698"/>
                  </a:lnTo>
                  <a:lnTo>
                    <a:pt x="88599" y="63454"/>
                  </a:lnTo>
                  <a:lnTo>
                    <a:pt x="101695" y="26694"/>
                  </a:lnTo>
                  <a:lnTo>
                    <a:pt x="100517" y="17706"/>
                  </a:lnTo>
                  <a:lnTo>
                    <a:pt x="97637" y="10339"/>
                  </a:lnTo>
                  <a:lnTo>
                    <a:pt x="92929" y="5027"/>
                  </a:lnTo>
                  <a:lnTo>
                    <a:pt x="86824" y="1548"/>
                  </a:lnTo>
                  <a:lnTo>
                    <a:pt x="8013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 descr=""/>
            <p:cNvSpPr/>
            <p:nvPr/>
          </p:nvSpPr>
          <p:spPr>
            <a:xfrm>
              <a:off x="2164854" y="901064"/>
              <a:ext cx="105410" cy="91440"/>
            </a:xfrm>
            <a:custGeom>
              <a:avLst/>
              <a:gdLst/>
              <a:ahLst/>
              <a:cxnLst/>
              <a:rect l="l" t="t" r="r" b="b"/>
              <a:pathLst>
                <a:path w="105410" h="91440">
                  <a:moveTo>
                    <a:pt x="27940" y="86461"/>
                  </a:moveTo>
                  <a:lnTo>
                    <a:pt x="11290" y="77685"/>
                  </a:lnTo>
                  <a:lnTo>
                    <a:pt x="16268" y="82867"/>
                  </a:lnTo>
                  <a:lnTo>
                    <a:pt x="27940" y="86461"/>
                  </a:lnTo>
                  <a:close/>
                </a:path>
                <a:path w="105410" h="91440">
                  <a:moveTo>
                    <a:pt x="104851" y="40373"/>
                  </a:moveTo>
                  <a:lnTo>
                    <a:pt x="91833" y="4191"/>
                  </a:lnTo>
                  <a:lnTo>
                    <a:pt x="76822" y="0"/>
                  </a:lnTo>
                  <a:lnTo>
                    <a:pt x="68656" y="3098"/>
                  </a:lnTo>
                  <a:lnTo>
                    <a:pt x="61645" y="9626"/>
                  </a:lnTo>
                  <a:lnTo>
                    <a:pt x="55626" y="17513"/>
                  </a:lnTo>
                  <a:lnTo>
                    <a:pt x="50380" y="24663"/>
                  </a:lnTo>
                  <a:lnTo>
                    <a:pt x="42037" y="32740"/>
                  </a:lnTo>
                  <a:lnTo>
                    <a:pt x="32600" y="38722"/>
                  </a:lnTo>
                  <a:lnTo>
                    <a:pt x="12179" y="49009"/>
                  </a:lnTo>
                  <a:lnTo>
                    <a:pt x="6375" y="53301"/>
                  </a:lnTo>
                  <a:lnTo>
                    <a:pt x="2095" y="58864"/>
                  </a:lnTo>
                  <a:lnTo>
                    <a:pt x="0" y="65265"/>
                  </a:lnTo>
                  <a:lnTo>
                    <a:pt x="660" y="71704"/>
                  </a:lnTo>
                  <a:lnTo>
                    <a:pt x="698" y="72097"/>
                  </a:lnTo>
                  <a:lnTo>
                    <a:pt x="11290" y="77685"/>
                  </a:lnTo>
                  <a:lnTo>
                    <a:pt x="5549" y="71704"/>
                  </a:lnTo>
                  <a:lnTo>
                    <a:pt x="5054" y="61683"/>
                  </a:lnTo>
                  <a:lnTo>
                    <a:pt x="9880" y="54381"/>
                  </a:lnTo>
                  <a:lnTo>
                    <a:pt x="17805" y="49009"/>
                  </a:lnTo>
                  <a:lnTo>
                    <a:pt x="26555" y="44805"/>
                  </a:lnTo>
                  <a:lnTo>
                    <a:pt x="34061" y="41351"/>
                  </a:lnTo>
                  <a:lnTo>
                    <a:pt x="41490" y="37630"/>
                  </a:lnTo>
                  <a:lnTo>
                    <a:pt x="47358" y="31711"/>
                  </a:lnTo>
                  <a:lnTo>
                    <a:pt x="52844" y="25577"/>
                  </a:lnTo>
                  <a:lnTo>
                    <a:pt x="57962" y="19151"/>
                  </a:lnTo>
                  <a:lnTo>
                    <a:pt x="63309" y="12941"/>
                  </a:lnTo>
                  <a:lnTo>
                    <a:pt x="69456" y="7454"/>
                  </a:lnTo>
                  <a:lnTo>
                    <a:pt x="78638" y="4191"/>
                  </a:lnTo>
                  <a:lnTo>
                    <a:pt x="87693" y="6324"/>
                  </a:lnTo>
                  <a:lnTo>
                    <a:pt x="95250" y="12280"/>
                  </a:lnTo>
                  <a:lnTo>
                    <a:pt x="99949" y="20523"/>
                  </a:lnTo>
                  <a:lnTo>
                    <a:pt x="101168" y="40373"/>
                  </a:lnTo>
                  <a:lnTo>
                    <a:pt x="93967" y="58724"/>
                  </a:lnTo>
                  <a:lnTo>
                    <a:pt x="80721" y="73939"/>
                  </a:lnTo>
                  <a:lnTo>
                    <a:pt x="63893" y="83972"/>
                  </a:lnTo>
                  <a:lnTo>
                    <a:pt x="48971" y="87579"/>
                  </a:lnTo>
                  <a:lnTo>
                    <a:pt x="31915" y="87693"/>
                  </a:lnTo>
                  <a:lnTo>
                    <a:pt x="27940" y="86461"/>
                  </a:lnTo>
                  <a:lnTo>
                    <a:pt x="36880" y="91186"/>
                  </a:lnTo>
                  <a:lnTo>
                    <a:pt x="47358" y="91186"/>
                  </a:lnTo>
                  <a:lnTo>
                    <a:pt x="57823" y="89496"/>
                  </a:lnTo>
                  <a:lnTo>
                    <a:pt x="63207" y="87693"/>
                  </a:lnTo>
                  <a:lnTo>
                    <a:pt x="68262" y="85979"/>
                  </a:lnTo>
                  <a:lnTo>
                    <a:pt x="85382" y="75272"/>
                  </a:lnTo>
                  <a:lnTo>
                    <a:pt x="98285" y="59664"/>
                  </a:lnTo>
                  <a:lnTo>
                    <a:pt x="104851" y="403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 descr=""/>
            <p:cNvSpPr/>
            <p:nvPr/>
          </p:nvSpPr>
          <p:spPr>
            <a:xfrm>
              <a:off x="2179269" y="918095"/>
              <a:ext cx="69215" cy="61594"/>
            </a:xfrm>
            <a:custGeom>
              <a:avLst/>
              <a:gdLst/>
              <a:ahLst/>
              <a:cxnLst/>
              <a:rect l="l" t="t" r="r" b="b"/>
              <a:pathLst>
                <a:path w="69214" h="61594">
                  <a:moveTo>
                    <a:pt x="4178" y="38671"/>
                  </a:moveTo>
                  <a:lnTo>
                    <a:pt x="0" y="38811"/>
                  </a:lnTo>
                  <a:lnTo>
                    <a:pt x="152" y="39268"/>
                  </a:lnTo>
                  <a:lnTo>
                    <a:pt x="4178" y="38671"/>
                  </a:lnTo>
                  <a:close/>
                </a:path>
                <a:path w="69214" h="61594">
                  <a:moveTo>
                    <a:pt x="26644" y="35293"/>
                  </a:moveTo>
                  <a:lnTo>
                    <a:pt x="4178" y="38671"/>
                  </a:lnTo>
                  <a:lnTo>
                    <a:pt x="18986" y="38138"/>
                  </a:lnTo>
                  <a:lnTo>
                    <a:pt x="26644" y="35293"/>
                  </a:lnTo>
                  <a:close/>
                </a:path>
                <a:path w="69214" h="61594">
                  <a:moveTo>
                    <a:pt x="44246" y="43383"/>
                  </a:moveTo>
                  <a:lnTo>
                    <a:pt x="40716" y="46609"/>
                  </a:lnTo>
                  <a:lnTo>
                    <a:pt x="29692" y="55168"/>
                  </a:lnTo>
                  <a:lnTo>
                    <a:pt x="42024" y="45974"/>
                  </a:lnTo>
                  <a:lnTo>
                    <a:pt x="44246" y="43383"/>
                  </a:lnTo>
                  <a:close/>
                </a:path>
                <a:path w="69214" h="61594">
                  <a:moveTo>
                    <a:pt x="68757" y="13068"/>
                  </a:moveTo>
                  <a:lnTo>
                    <a:pt x="68745" y="10502"/>
                  </a:lnTo>
                  <a:lnTo>
                    <a:pt x="67665" y="8902"/>
                  </a:lnTo>
                  <a:lnTo>
                    <a:pt x="67665" y="16281"/>
                  </a:lnTo>
                  <a:lnTo>
                    <a:pt x="62496" y="13068"/>
                  </a:lnTo>
                  <a:lnTo>
                    <a:pt x="62611" y="12788"/>
                  </a:lnTo>
                  <a:lnTo>
                    <a:pt x="64376" y="8610"/>
                  </a:lnTo>
                  <a:lnTo>
                    <a:pt x="62509" y="13068"/>
                  </a:lnTo>
                  <a:lnTo>
                    <a:pt x="67665" y="16281"/>
                  </a:lnTo>
                  <a:lnTo>
                    <a:pt x="67665" y="8902"/>
                  </a:lnTo>
                  <a:lnTo>
                    <a:pt x="65608" y="5829"/>
                  </a:lnTo>
                  <a:lnTo>
                    <a:pt x="65138" y="6553"/>
                  </a:lnTo>
                  <a:lnTo>
                    <a:pt x="66001" y="4241"/>
                  </a:lnTo>
                  <a:lnTo>
                    <a:pt x="61722" y="0"/>
                  </a:lnTo>
                  <a:lnTo>
                    <a:pt x="59143" y="5118"/>
                  </a:lnTo>
                  <a:lnTo>
                    <a:pt x="48564" y="21018"/>
                  </a:lnTo>
                  <a:lnTo>
                    <a:pt x="35179" y="32118"/>
                  </a:lnTo>
                  <a:lnTo>
                    <a:pt x="26644" y="35293"/>
                  </a:lnTo>
                  <a:lnTo>
                    <a:pt x="43510" y="32753"/>
                  </a:lnTo>
                  <a:lnTo>
                    <a:pt x="53416" y="18072"/>
                  </a:lnTo>
                  <a:lnTo>
                    <a:pt x="46672" y="29260"/>
                  </a:lnTo>
                  <a:lnTo>
                    <a:pt x="43510" y="32753"/>
                  </a:lnTo>
                  <a:lnTo>
                    <a:pt x="43243" y="33058"/>
                  </a:lnTo>
                  <a:lnTo>
                    <a:pt x="36842" y="38874"/>
                  </a:lnTo>
                  <a:lnTo>
                    <a:pt x="26441" y="47117"/>
                  </a:lnTo>
                  <a:lnTo>
                    <a:pt x="23101" y="49631"/>
                  </a:lnTo>
                  <a:lnTo>
                    <a:pt x="25031" y="57950"/>
                  </a:lnTo>
                  <a:lnTo>
                    <a:pt x="29692" y="55168"/>
                  </a:lnTo>
                  <a:lnTo>
                    <a:pt x="58394" y="22796"/>
                  </a:lnTo>
                  <a:lnTo>
                    <a:pt x="62064" y="12788"/>
                  </a:lnTo>
                  <a:lnTo>
                    <a:pt x="61772" y="14770"/>
                  </a:lnTo>
                  <a:lnTo>
                    <a:pt x="58394" y="22796"/>
                  </a:lnTo>
                  <a:lnTo>
                    <a:pt x="51282" y="35217"/>
                  </a:lnTo>
                  <a:lnTo>
                    <a:pt x="44246" y="43383"/>
                  </a:lnTo>
                  <a:lnTo>
                    <a:pt x="50584" y="37604"/>
                  </a:lnTo>
                  <a:lnTo>
                    <a:pt x="59486" y="27647"/>
                  </a:lnTo>
                  <a:lnTo>
                    <a:pt x="60058" y="26860"/>
                  </a:lnTo>
                  <a:lnTo>
                    <a:pt x="60020" y="27203"/>
                  </a:lnTo>
                  <a:lnTo>
                    <a:pt x="54076" y="38201"/>
                  </a:lnTo>
                  <a:lnTo>
                    <a:pt x="45339" y="47637"/>
                  </a:lnTo>
                  <a:lnTo>
                    <a:pt x="33312" y="58966"/>
                  </a:lnTo>
                  <a:lnTo>
                    <a:pt x="33896" y="61048"/>
                  </a:lnTo>
                  <a:lnTo>
                    <a:pt x="36271" y="60591"/>
                  </a:lnTo>
                  <a:lnTo>
                    <a:pt x="50787" y="54305"/>
                  </a:lnTo>
                  <a:lnTo>
                    <a:pt x="60960" y="42976"/>
                  </a:lnTo>
                  <a:lnTo>
                    <a:pt x="66916" y="28587"/>
                  </a:lnTo>
                  <a:lnTo>
                    <a:pt x="68757" y="13068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 descr=""/>
            <p:cNvSpPr/>
            <p:nvPr/>
          </p:nvSpPr>
          <p:spPr>
            <a:xfrm>
              <a:off x="1741043" y="440803"/>
              <a:ext cx="1051560" cy="1122680"/>
            </a:xfrm>
            <a:custGeom>
              <a:avLst/>
              <a:gdLst/>
              <a:ahLst/>
              <a:cxnLst/>
              <a:rect l="l" t="t" r="r" b="b"/>
              <a:pathLst>
                <a:path w="1051560" h="1122680">
                  <a:moveTo>
                    <a:pt x="8686" y="489546"/>
                  </a:moveTo>
                  <a:lnTo>
                    <a:pt x="5778" y="488645"/>
                  </a:lnTo>
                  <a:lnTo>
                    <a:pt x="3136" y="488810"/>
                  </a:lnTo>
                  <a:lnTo>
                    <a:pt x="825" y="490791"/>
                  </a:lnTo>
                  <a:lnTo>
                    <a:pt x="0" y="492340"/>
                  </a:lnTo>
                  <a:lnTo>
                    <a:pt x="546" y="493864"/>
                  </a:lnTo>
                  <a:lnTo>
                    <a:pt x="990" y="495642"/>
                  </a:lnTo>
                  <a:lnTo>
                    <a:pt x="1574" y="497801"/>
                  </a:lnTo>
                  <a:lnTo>
                    <a:pt x="6985" y="495642"/>
                  </a:lnTo>
                  <a:lnTo>
                    <a:pt x="6515" y="493229"/>
                  </a:lnTo>
                  <a:lnTo>
                    <a:pt x="6311" y="491566"/>
                  </a:lnTo>
                  <a:lnTo>
                    <a:pt x="7416" y="490639"/>
                  </a:lnTo>
                  <a:lnTo>
                    <a:pt x="8686" y="489546"/>
                  </a:lnTo>
                  <a:close/>
                </a:path>
                <a:path w="1051560" h="1122680">
                  <a:moveTo>
                    <a:pt x="34785" y="461975"/>
                  </a:moveTo>
                  <a:lnTo>
                    <a:pt x="29425" y="462813"/>
                  </a:lnTo>
                  <a:lnTo>
                    <a:pt x="26454" y="464921"/>
                  </a:lnTo>
                  <a:lnTo>
                    <a:pt x="26200" y="466585"/>
                  </a:lnTo>
                  <a:lnTo>
                    <a:pt x="28740" y="466369"/>
                  </a:lnTo>
                  <a:lnTo>
                    <a:pt x="30873" y="465823"/>
                  </a:lnTo>
                  <a:lnTo>
                    <a:pt x="34696" y="465353"/>
                  </a:lnTo>
                  <a:lnTo>
                    <a:pt x="34785" y="461975"/>
                  </a:lnTo>
                  <a:close/>
                </a:path>
                <a:path w="1051560" h="1122680">
                  <a:moveTo>
                    <a:pt x="84277" y="605993"/>
                  </a:moveTo>
                  <a:lnTo>
                    <a:pt x="83870" y="604418"/>
                  </a:lnTo>
                  <a:lnTo>
                    <a:pt x="83210" y="603008"/>
                  </a:lnTo>
                  <a:lnTo>
                    <a:pt x="82080" y="601802"/>
                  </a:lnTo>
                  <a:lnTo>
                    <a:pt x="78778" y="601840"/>
                  </a:lnTo>
                  <a:lnTo>
                    <a:pt x="78397" y="602005"/>
                  </a:lnTo>
                  <a:lnTo>
                    <a:pt x="76898" y="601599"/>
                  </a:lnTo>
                  <a:lnTo>
                    <a:pt x="75501" y="601929"/>
                  </a:lnTo>
                  <a:lnTo>
                    <a:pt x="76708" y="603211"/>
                  </a:lnTo>
                  <a:lnTo>
                    <a:pt x="76708" y="604545"/>
                  </a:lnTo>
                  <a:lnTo>
                    <a:pt x="77419" y="606082"/>
                  </a:lnTo>
                  <a:lnTo>
                    <a:pt x="78435" y="609549"/>
                  </a:lnTo>
                  <a:lnTo>
                    <a:pt x="81000" y="610717"/>
                  </a:lnTo>
                  <a:lnTo>
                    <a:pt x="82765" y="610336"/>
                  </a:lnTo>
                  <a:lnTo>
                    <a:pt x="83146" y="610425"/>
                  </a:lnTo>
                  <a:lnTo>
                    <a:pt x="84175" y="609079"/>
                  </a:lnTo>
                  <a:lnTo>
                    <a:pt x="84277" y="605993"/>
                  </a:lnTo>
                  <a:close/>
                </a:path>
                <a:path w="1051560" h="1122680">
                  <a:moveTo>
                    <a:pt x="86131" y="146392"/>
                  </a:moveTo>
                  <a:lnTo>
                    <a:pt x="85521" y="141782"/>
                  </a:lnTo>
                  <a:lnTo>
                    <a:pt x="85432" y="141122"/>
                  </a:lnTo>
                  <a:lnTo>
                    <a:pt x="84836" y="139700"/>
                  </a:lnTo>
                  <a:lnTo>
                    <a:pt x="84518" y="138963"/>
                  </a:lnTo>
                  <a:lnTo>
                    <a:pt x="84175" y="138150"/>
                  </a:lnTo>
                  <a:lnTo>
                    <a:pt x="82702" y="138150"/>
                  </a:lnTo>
                  <a:lnTo>
                    <a:pt x="81927" y="138150"/>
                  </a:lnTo>
                  <a:lnTo>
                    <a:pt x="81051" y="137426"/>
                  </a:lnTo>
                  <a:lnTo>
                    <a:pt x="80530" y="136994"/>
                  </a:lnTo>
                  <a:lnTo>
                    <a:pt x="77228" y="135204"/>
                  </a:lnTo>
                  <a:lnTo>
                    <a:pt x="75526" y="136994"/>
                  </a:lnTo>
                  <a:lnTo>
                    <a:pt x="75184" y="137426"/>
                  </a:lnTo>
                  <a:lnTo>
                    <a:pt x="74218" y="139700"/>
                  </a:lnTo>
                  <a:lnTo>
                    <a:pt x="73647" y="141122"/>
                  </a:lnTo>
                  <a:lnTo>
                    <a:pt x="73634" y="141782"/>
                  </a:lnTo>
                  <a:lnTo>
                    <a:pt x="74079" y="144526"/>
                  </a:lnTo>
                  <a:lnTo>
                    <a:pt x="77571" y="147459"/>
                  </a:lnTo>
                  <a:lnTo>
                    <a:pt x="78968" y="149390"/>
                  </a:lnTo>
                  <a:lnTo>
                    <a:pt x="84378" y="150723"/>
                  </a:lnTo>
                  <a:lnTo>
                    <a:pt x="86131" y="146392"/>
                  </a:lnTo>
                  <a:close/>
                </a:path>
                <a:path w="1051560" h="1122680">
                  <a:moveTo>
                    <a:pt x="140995" y="220675"/>
                  </a:moveTo>
                  <a:lnTo>
                    <a:pt x="138696" y="209219"/>
                  </a:lnTo>
                  <a:lnTo>
                    <a:pt x="127139" y="211810"/>
                  </a:lnTo>
                  <a:lnTo>
                    <a:pt x="129463" y="223253"/>
                  </a:lnTo>
                  <a:lnTo>
                    <a:pt x="140995" y="220675"/>
                  </a:lnTo>
                  <a:close/>
                </a:path>
                <a:path w="1051560" h="1122680">
                  <a:moveTo>
                    <a:pt x="151168" y="237959"/>
                  </a:moveTo>
                  <a:lnTo>
                    <a:pt x="148424" y="237337"/>
                  </a:lnTo>
                  <a:lnTo>
                    <a:pt x="148170" y="236562"/>
                  </a:lnTo>
                  <a:lnTo>
                    <a:pt x="145008" y="235826"/>
                  </a:lnTo>
                  <a:lnTo>
                    <a:pt x="145199" y="237337"/>
                  </a:lnTo>
                  <a:lnTo>
                    <a:pt x="145326" y="237655"/>
                  </a:lnTo>
                  <a:lnTo>
                    <a:pt x="145478" y="237820"/>
                  </a:lnTo>
                  <a:lnTo>
                    <a:pt x="145224" y="237553"/>
                  </a:lnTo>
                  <a:lnTo>
                    <a:pt x="145249" y="237807"/>
                  </a:lnTo>
                  <a:lnTo>
                    <a:pt x="145135" y="237439"/>
                  </a:lnTo>
                  <a:lnTo>
                    <a:pt x="144411" y="236626"/>
                  </a:lnTo>
                  <a:lnTo>
                    <a:pt x="140652" y="238721"/>
                  </a:lnTo>
                  <a:lnTo>
                    <a:pt x="139839" y="241782"/>
                  </a:lnTo>
                  <a:lnTo>
                    <a:pt x="140335" y="243954"/>
                  </a:lnTo>
                  <a:lnTo>
                    <a:pt x="140462" y="244246"/>
                  </a:lnTo>
                  <a:lnTo>
                    <a:pt x="142087" y="246799"/>
                  </a:lnTo>
                  <a:lnTo>
                    <a:pt x="144170" y="248043"/>
                  </a:lnTo>
                  <a:lnTo>
                    <a:pt x="146011" y="246049"/>
                  </a:lnTo>
                  <a:lnTo>
                    <a:pt x="146634" y="245059"/>
                  </a:lnTo>
                  <a:lnTo>
                    <a:pt x="150710" y="239737"/>
                  </a:lnTo>
                  <a:lnTo>
                    <a:pt x="151130" y="238074"/>
                  </a:lnTo>
                  <a:close/>
                </a:path>
                <a:path w="1051560" h="1122680">
                  <a:moveTo>
                    <a:pt x="163906" y="597992"/>
                  </a:moveTo>
                  <a:lnTo>
                    <a:pt x="160261" y="598081"/>
                  </a:lnTo>
                  <a:lnTo>
                    <a:pt x="159651" y="596315"/>
                  </a:lnTo>
                  <a:lnTo>
                    <a:pt x="158343" y="595744"/>
                  </a:lnTo>
                  <a:lnTo>
                    <a:pt x="158534" y="597103"/>
                  </a:lnTo>
                  <a:lnTo>
                    <a:pt x="158597" y="598449"/>
                  </a:lnTo>
                  <a:lnTo>
                    <a:pt x="157124" y="600227"/>
                  </a:lnTo>
                  <a:lnTo>
                    <a:pt x="156908" y="601853"/>
                  </a:lnTo>
                  <a:lnTo>
                    <a:pt x="159410" y="601713"/>
                  </a:lnTo>
                  <a:lnTo>
                    <a:pt x="163106" y="600608"/>
                  </a:lnTo>
                  <a:lnTo>
                    <a:pt x="163906" y="597992"/>
                  </a:lnTo>
                  <a:close/>
                </a:path>
                <a:path w="1051560" h="1122680">
                  <a:moveTo>
                    <a:pt x="197573" y="580263"/>
                  </a:moveTo>
                  <a:lnTo>
                    <a:pt x="197370" y="578853"/>
                  </a:lnTo>
                  <a:lnTo>
                    <a:pt x="195135" y="578459"/>
                  </a:lnTo>
                  <a:lnTo>
                    <a:pt x="194068" y="578904"/>
                  </a:lnTo>
                  <a:lnTo>
                    <a:pt x="193560" y="578281"/>
                  </a:lnTo>
                  <a:lnTo>
                    <a:pt x="193560" y="576605"/>
                  </a:lnTo>
                  <a:lnTo>
                    <a:pt x="191223" y="576021"/>
                  </a:lnTo>
                  <a:lnTo>
                    <a:pt x="189547" y="578078"/>
                  </a:lnTo>
                  <a:lnTo>
                    <a:pt x="188937" y="579323"/>
                  </a:lnTo>
                  <a:lnTo>
                    <a:pt x="188341" y="582574"/>
                  </a:lnTo>
                  <a:lnTo>
                    <a:pt x="189712" y="584695"/>
                  </a:lnTo>
                  <a:lnTo>
                    <a:pt x="191884" y="584263"/>
                  </a:lnTo>
                  <a:lnTo>
                    <a:pt x="193776" y="583323"/>
                  </a:lnTo>
                  <a:lnTo>
                    <a:pt x="195338" y="581875"/>
                  </a:lnTo>
                  <a:lnTo>
                    <a:pt x="197573" y="580263"/>
                  </a:lnTo>
                  <a:close/>
                </a:path>
                <a:path w="1051560" h="1122680">
                  <a:moveTo>
                    <a:pt x="257352" y="201574"/>
                  </a:moveTo>
                  <a:lnTo>
                    <a:pt x="249605" y="203301"/>
                  </a:lnTo>
                  <a:lnTo>
                    <a:pt x="246989" y="210070"/>
                  </a:lnTo>
                  <a:lnTo>
                    <a:pt x="254723" y="208343"/>
                  </a:lnTo>
                  <a:lnTo>
                    <a:pt x="257352" y="201574"/>
                  </a:lnTo>
                  <a:close/>
                </a:path>
                <a:path w="1051560" h="1122680">
                  <a:moveTo>
                    <a:pt x="303999" y="797941"/>
                  </a:moveTo>
                  <a:lnTo>
                    <a:pt x="302475" y="794359"/>
                  </a:lnTo>
                  <a:lnTo>
                    <a:pt x="299262" y="795972"/>
                  </a:lnTo>
                  <a:lnTo>
                    <a:pt x="298462" y="796836"/>
                  </a:lnTo>
                  <a:lnTo>
                    <a:pt x="295935" y="797356"/>
                  </a:lnTo>
                  <a:lnTo>
                    <a:pt x="297205" y="798652"/>
                  </a:lnTo>
                  <a:lnTo>
                    <a:pt x="297307" y="797217"/>
                  </a:lnTo>
                  <a:lnTo>
                    <a:pt x="297332" y="799426"/>
                  </a:lnTo>
                  <a:lnTo>
                    <a:pt x="298399" y="800823"/>
                  </a:lnTo>
                  <a:lnTo>
                    <a:pt x="301155" y="801941"/>
                  </a:lnTo>
                  <a:lnTo>
                    <a:pt x="303047" y="801522"/>
                  </a:lnTo>
                  <a:lnTo>
                    <a:pt x="303974" y="799744"/>
                  </a:lnTo>
                  <a:lnTo>
                    <a:pt x="303999" y="797941"/>
                  </a:lnTo>
                  <a:close/>
                </a:path>
                <a:path w="1051560" h="1122680">
                  <a:moveTo>
                    <a:pt x="314731" y="551637"/>
                  </a:moveTo>
                  <a:lnTo>
                    <a:pt x="311442" y="551637"/>
                  </a:lnTo>
                  <a:lnTo>
                    <a:pt x="310286" y="551980"/>
                  </a:lnTo>
                  <a:lnTo>
                    <a:pt x="309816" y="551421"/>
                  </a:lnTo>
                  <a:lnTo>
                    <a:pt x="309803" y="549617"/>
                  </a:lnTo>
                  <a:lnTo>
                    <a:pt x="306565" y="549313"/>
                  </a:lnTo>
                  <a:lnTo>
                    <a:pt x="307848" y="549795"/>
                  </a:lnTo>
                  <a:lnTo>
                    <a:pt x="306539" y="549313"/>
                  </a:lnTo>
                  <a:lnTo>
                    <a:pt x="304673" y="548576"/>
                  </a:lnTo>
                  <a:lnTo>
                    <a:pt x="302006" y="549097"/>
                  </a:lnTo>
                  <a:lnTo>
                    <a:pt x="301663" y="548449"/>
                  </a:lnTo>
                  <a:lnTo>
                    <a:pt x="299999" y="547890"/>
                  </a:lnTo>
                  <a:lnTo>
                    <a:pt x="300075" y="548449"/>
                  </a:lnTo>
                  <a:lnTo>
                    <a:pt x="300177" y="550341"/>
                  </a:lnTo>
                  <a:lnTo>
                    <a:pt x="299466" y="553110"/>
                  </a:lnTo>
                  <a:lnTo>
                    <a:pt x="301688" y="556577"/>
                  </a:lnTo>
                  <a:lnTo>
                    <a:pt x="307530" y="561543"/>
                  </a:lnTo>
                  <a:lnTo>
                    <a:pt x="312597" y="556171"/>
                  </a:lnTo>
                  <a:lnTo>
                    <a:pt x="314731" y="551637"/>
                  </a:lnTo>
                  <a:close/>
                </a:path>
                <a:path w="1051560" h="1122680">
                  <a:moveTo>
                    <a:pt x="329323" y="212369"/>
                  </a:moveTo>
                  <a:lnTo>
                    <a:pt x="329196" y="209994"/>
                  </a:lnTo>
                  <a:lnTo>
                    <a:pt x="328345" y="205244"/>
                  </a:lnTo>
                  <a:lnTo>
                    <a:pt x="326123" y="203631"/>
                  </a:lnTo>
                  <a:lnTo>
                    <a:pt x="321843" y="206184"/>
                  </a:lnTo>
                  <a:lnTo>
                    <a:pt x="321106" y="209283"/>
                  </a:lnTo>
                  <a:lnTo>
                    <a:pt x="323151" y="216814"/>
                  </a:lnTo>
                  <a:lnTo>
                    <a:pt x="325208" y="217551"/>
                  </a:lnTo>
                  <a:lnTo>
                    <a:pt x="329133" y="214744"/>
                  </a:lnTo>
                  <a:lnTo>
                    <a:pt x="329323" y="212369"/>
                  </a:lnTo>
                  <a:close/>
                </a:path>
                <a:path w="1051560" h="1122680">
                  <a:moveTo>
                    <a:pt x="329793" y="737298"/>
                  </a:moveTo>
                  <a:lnTo>
                    <a:pt x="328536" y="735177"/>
                  </a:lnTo>
                  <a:lnTo>
                    <a:pt x="328790" y="735342"/>
                  </a:lnTo>
                  <a:lnTo>
                    <a:pt x="328625" y="734834"/>
                  </a:lnTo>
                  <a:lnTo>
                    <a:pt x="327113" y="733958"/>
                  </a:lnTo>
                  <a:lnTo>
                    <a:pt x="326072" y="731367"/>
                  </a:lnTo>
                  <a:lnTo>
                    <a:pt x="325564" y="731113"/>
                  </a:lnTo>
                  <a:lnTo>
                    <a:pt x="325843" y="732967"/>
                  </a:lnTo>
                  <a:lnTo>
                    <a:pt x="324434" y="734072"/>
                  </a:lnTo>
                  <a:lnTo>
                    <a:pt x="324345" y="735812"/>
                  </a:lnTo>
                  <a:lnTo>
                    <a:pt x="324142" y="738593"/>
                  </a:lnTo>
                  <a:lnTo>
                    <a:pt x="322376" y="741260"/>
                  </a:lnTo>
                  <a:lnTo>
                    <a:pt x="320459" y="746518"/>
                  </a:lnTo>
                  <a:lnTo>
                    <a:pt x="323049" y="748042"/>
                  </a:lnTo>
                  <a:lnTo>
                    <a:pt x="328371" y="744626"/>
                  </a:lnTo>
                  <a:lnTo>
                    <a:pt x="329247" y="740791"/>
                  </a:lnTo>
                  <a:lnTo>
                    <a:pt x="329793" y="737298"/>
                  </a:lnTo>
                  <a:close/>
                </a:path>
                <a:path w="1051560" h="1122680">
                  <a:moveTo>
                    <a:pt x="341604" y="494055"/>
                  </a:moveTo>
                  <a:lnTo>
                    <a:pt x="338404" y="494131"/>
                  </a:lnTo>
                  <a:lnTo>
                    <a:pt x="337654" y="492175"/>
                  </a:lnTo>
                  <a:lnTo>
                    <a:pt x="335127" y="491680"/>
                  </a:lnTo>
                  <a:lnTo>
                    <a:pt x="335318" y="493077"/>
                  </a:lnTo>
                  <a:lnTo>
                    <a:pt x="335419" y="494461"/>
                  </a:lnTo>
                  <a:lnTo>
                    <a:pt x="334619" y="496570"/>
                  </a:lnTo>
                  <a:lnTo>
                    <a:pt x="337705" y="497408"/>
                  </a:lnTo>
                  <a:lnTo>
                    <a:pt x="340106" y="496747"/>
                  </a:lnTo>
                  <a:lnTo>
                    <a:pt x="341604" y="494055"/>
                  </a:lnTo>
                  <a:close/>
                </a:path>
                <a:path w="1051560" h="1122680">
                  <a:moveTo>
                    <a:pt x="346748" y="863295"/>
                  </a:moveTo>
                  <a:lnTo>
                    <a:pt x="346379" y="860717"/>
                  </a:lnTo>
                  <a:lnTo>
                    <a:pt x="345452" y="859383"/>
                  </a:lnTo>
                  <a:lnTo>
                    <a:pt x="343344" y="859967"/>
                  </a:lnTo>
                  <a:lnTo>
                    <a:pt x="342912" y="860005"/>
                  </a:lnTo>
                  <a:lnTo>
                    <a:pt x="341274" y="859637"/>
                  </a:lnTo>
                  <a:lnTo>
                    <a:pt x="341503" y="861009"/>
                  </a:lnTo>
                  <a:lnTo>
                    <a:pt x="340194" y="865187"/>
                  </a:lnTo>
                  <a:lnTo>
                    <a:pt x="341909" y="867613"/>
                  </a:lnTo>
                  <a:lnTo>
                    <a:pt x="344297" y="868045"/>
                  </a:lnTo>
                  <a:lnTo>
                    <a:pt x="346316" y="865314"/>
                  </a:lnTo>
                  <a:lnTo>
                    <a:pt x="346748" y="863295"/>
                  </a:lnTo>
                  <a:close/>
                </a:path>
                <a:path w="1051560" h="1122680">
                  <a:moveTo>
                    <a:pt x="348132" y="409663"/>
                  </a:moveTo>
                  <a:lnTo>
                    <a:pt x="342734" y="408025"/>
                  </a:lnTo>
                  <a:lnTo>
                    <a:pt x="341236" y="409663"/>
                  </a:lnTo>
                  <a:lnTo>
                    <a:pt x="343179" y="411226"/>
                  </a:lnTo>
                  <a:lnTo>
                    <a:pt x="342303" y="412508"/>
                  </a:lnTo>
                  <a:lnTo>
                    <a:pt x="343903" y="415163"/>
                  </a:lnTo>
                  <a:lnTo>
                    <a:pt x="347472" y="411721"/>
                  </a:lnTo>
                  <a:lnTo>
                    <a:pt x="348094" y="410057"/>
                  </a:lnTo>
                  <a:lnTo>
                    <a:pt x="348132" y="409663"/>
                  </a:lnTo>
                  <a:close/>
                </a:path>
                <a:path w="1051560" h="1122680">
                  <a:moveTo>
                    <a:pt x="348475" y="406514"/>
                  </a:moveTo>
                  <a:lnTo>
                    <a:pt x="346697" y="405053"/>
                  </a:lnTo>
                  <a:lnTo>
                    <a:pt x="345770" y="404444"/>
                  </a:lnTo>
                  <a:lnTo>
                    <a:pt x="343408" y="404444"/>
                  </a:lnTo>
                  <a:lnTo>
                    <a:pt x="343446" y="404266"/>
                  </a:lnTo>
                  <a:lnTo>
                    <a:pt x="343242" y="405053"/>
                  </a:lnTo>
                  <a:lnTo>
                    <a:pt x="342874" y="406514"/>
                  </a:lnTo>
                  <a:lnTo>
                    <a:pt x="342798" y="406768"/>
                  </a:lnTo>
                  <a:lnTo>
                    <a:pt x="348132" y="409663"/>
                  </a:lnTo>
                  <a:lnTo>
                    <a:pt x="348449" y="406768"/>
                  </a:lnTo>
                  <a:lnTo>
                    <a:pt x="348475" y="406514"/>
                  </a:lnTo>
                  <a:close/>
                </a:path>
                <a:path w="1051560" h="1122680">
                  <a:moveTo>
                    <a:pt x="352285" y="238252"/>
                  </a:moveTo>
                  <a:lnTo>
                    <a:pt x="351358" y="229831"/>
                  </a:lnTo>
                  <a:lnTo>
                    <a:pt x="345897" y="232295"/>
                  </a:lnTo>
                  <a:lnTo>
                    <a:pt x="344525" y="232930"/>
                  </a:lnTo>
                  <a:lnTo>
                    <a:pt x="343115" y="233654"/>
                  </a:lnTo>
                  <a:lnTo>
                    <a:pt x="341515" y="234594"/>
                  </a:lnTo>
                  <a:lnTo>
                    <a:pt x="338467" y="237210"/>
                  </a:lnTo>
                  <a:lnTo>
                    <a:pt x="336473" y="240550"/>
                  </a:lnTo>
                  <a:lnTo>
                    <a:pt x="337388" y="244614"/>
                  </a:lnTo>
                  <a:lnTo>
                    <a:pt x="341909" y="247827"/>
                  </a:lnTo>
                  <a:lnTo>
                    <a:pt x="343776" y="247167"/>
                  </a:lnTo>
                  <a:lnTo>
                    <a:pt x="344855" y="246113"/>
                  </a:lnTo>
                  <a:lnTo>
                    <a:pt x="346671" y="243332"/>
                  </a:lnTo>
                  <a:lnTo>
                    <a:pt x="346786" y="242836"/>
                  </a:lnTo>
                  <a:lnTo>
                    <a:pt x="347383" y="242290"/>
                  </a:lnTo>
                  <a:lnTo>
                    <a:pt x="348653" y="241122"/>
                  </a:lnTo>
                  <a:lnTo>
                    <a:pt x="352285" y="238252"/>
                  </a:lnTo>
                  <a:close/>
                </a:path>
                <a:path w="1051560" h="1122680">
                  <a:moveTo>
                    <a:pt x="365315" y="1111719"/>
                  </a:moveTo>
                  <a:lnTo>
                    <a:pt x="356819" y="1113637"/>
                  </a:lnTo>
                  <a:lnTo>
                    <a:pt x="354939" y="1122159"/>
                  </a:lnTo>
                  <a:lnTo>
                    <a:pt x="363448" y="1120241"/>
                  </a:lnTo>
                  <a:lnTo>
                    <a:pt x="365315" y="1111719"/>
                  </a:lnTo>
                  <a:close/>
                </a:path>
                <a:path w="1051560" h="1122680">
                  <a:moveTo>
                    <a:pt x="365925" y="1073962"/>
                  </a:moveTo>
                  <a:lnTo>
                    <a:pt x="363435" y="1074178"/>
                  </a:lnTo>
                  <a:lnTo>
                    <a:pt x="361721" y="1074788"/>
                  </a:lnTo>
                  <a:lnTo>
                    <a:pt x="359117" y="1076502"/>
                  </a:lnTo>
                  <a:lnTo>
                    <a:pt x="360540" y="1077544"/>
                  </a:lnTo>
                  <a:lnTo>
                    <a:pt x="362597" y="1079881"/>
                  </a:lnTo>
                  <a:lnTo>
                    <a:pt x="365252" y="1080312"/>
                  </a:lnTo>
                  <a:lnTo>
                    <a:pt x="365709" y="1077214"/>
                  </a:lnTo>
                  <a:lnTo>
                    <a:pt x="365925" y="1073962"/>
                  </a:lnTo>
                  <a:close/>
                </a:path>
                <a:path w="1051560" h="1122680">
                  <a:moveTo>
                    <a:pt x="369570" y="558101"/>
                  </a:moveTo>
                  <a:lnTo>
                    <a:pt x="356120" y="558101"/>
                  </a:lnTo>
                  <a:lnTo>
                    <a:pt x="356984" y="560336"/>
                  </a:lnTo>
                  <a:lnTo>
                    <a:pt x="358051" y="561251"/>
                  </a:lnTo>
                  <a:lnTo>
                    <a:pt x="364718" y="562229"/>
                  </a:lnTo>
                  <a:lnTo>
                    <a:pt x="369531" y="558177"/>
                  </a:lnTo>
                  <a:close/>
                </a:path>
                <a:path w="1051560" h="1122680">
                  <a:moveTo>
                    <a:pt x="374408" y="549808"/>
                  </a:moveTo>
                  <a:lnTo>
                    <a:pt x="368604" y="551243"/>
                  </a:lnTo>
                  <a:lnTo>
                    <a:pt x="369252" y="550214"/>
                  </a:lnTo>
                  <a:lnTo>
                    <a:pt x="369150" y="549795"/>
                  </a:lnTo>
                  <a:lnTo>
                    <a:pt x="365899" y="551548"/>
                  </a:lnTo>
                  <a:lnTo>
                    <a:pt x="362966" y="553262"/>
                  </a:lnTo>
                  <a:lnTo>
                    <a:pt x="360603" y="554469"/>
                  </a:lnTo>
                  <a:lnTo>
                    <a:pt x="358355" y="555078"/>
                  </a:lnTo>
                  <a:lnTo>
                    <a:pt x="357720" y="556310"/>
                  </a:lnTo>
                  <a:lnTo>
                    <a:pt x="355777" y="555688"/>
                  </a:lnTo>
                  <a:lnTo>
                    <a:pt x="354799" y="555155"/>
                  </a:lnTo>
                  <a:lnTo>
                    <a:pt x="352044" y="555447"/>
                  </a:lnTo>
                  <a:lnTo>
                    <a:pt x="353822" y="556590"/>
                  </a:lnTo>
                  <a:lnTo>
                    <a:pt x="355968" y="557707"/>
                  </a:lnTo>
                  <a:lnTo>
                    <a:pt x="369811" y="557707"/>
                  </a:lnTo>
                  <a:lnTo>
                    <a:pt x="374408" y="549808"/>
                  </a:lnTo>
                  <a:close/>
                </a:path>
                <a:path w="1051560" h="1122680">
                  <a:moveTo>
                    <a:pt x="377101" y="535520"/>
                  </a:moveTo>
                  <a:lnTo>
                    <a:pt x="376351" y="533806"/>
                  </a:lnTo>
                  <a:lnTo>
                    <a:pt x="375094" y="533654"/>
                  </a:lnTo>
                  <a:lnTo>
                    <a:pt x="373976" y="534085"/>
                  </a:lnTo>
                  <a:lnTo>
                    <a:pt x="373456" y="533463"/>
                  </a:lnTo>
                  <a:lnTo>
                    <a:pt x="373494" y="531812"/>
                  </a:lnTo>
                  <a:lnTo>
                    <a:pt x="371360" y="531418"/>
                  </a:lnTo>
                  <a:lnTo>
                    <a:pt x="362267" y="533514"/>
                  </a:lnTo>
                  <a:lnTo>
                    <a:pt x="361632" y="543496"/>
                  </a:lnTo>
                  <a:lnTo>
                    <a:pt x="368287" y="542010"/>
                  </a:lnTo>
                  <a:lnTo>
                    <a:pt x="371335" y="540880"/>
                  </a:lnTo>
                  <a:lnTo>
                    <a:pt x="374103" y="539203"/>
                  </a:lnTo>
                  <a:lnTo>
                    <a:pt x="376593" y="536892"/>
                  </a:lnTo>
                  <a:lnTo>
                    <a:pt x="377101" y="535520"/>
                  </a:lnTo>
                  <a:close/>
                </a:path>
                <a:path w="1051560" h="1122680">
                  <a:moveTo>
                    <a:pt x="391871" y="511340"/>
                  </a:moveTo>
                  <a:lnTo>
                    <a:pt x="389331" y="508977"/>
                  </a:lnTo>
                  <a:lnTo>
                    <a:pt x="387997" y="508774"/>
                  </a:lnTo>
                  <a:lnTo>
                    <a:pt x="387210" y="508000"/>
                  </a:lnTo>
                  <a:lnTo>
                    <a:pt x="383921" y="508000"/>
                  </a:lnTo>
                  <a:lnTo>
                    <a:pt x="382219" y="502691"/>
                  </a:lnTo>
                  <a:lnTo>
                    <a:pt x="376351" y="508381"/>
                  </a:lnTo>
                  <a:lnTo>
                    <a:pt x="377926" y="514959"/>
                  </a:lnTo>
                  <a:lnTo>
                    <a:pt x="379501" y="517169"/>
                  </a:lnTo>
                  <a:lnTo>
                    <a:pt x="382612" y="517906"/>
                  </a:lnTo>
                  <a:lnTo>
                    <a:pt x="387832" y="517906"/>
                  </a:lnTo>
                  <a:lnTo>
                    <a:pt x="388569" y="516039"/>
                  </a:lnTo>
                  <a:lnTo>
                    <a:pt x="388988" y="514959"/>
                  </a:lnTo>
                  <a:lnTo>
                    <a:pt x="391020" y="513232"/>
                  </a:lnTo>
                  <a:lnTo>
                    <a:pt x="391871" y="511340"/>
                  </a:lnTo>
                  <a:close/>
                </a:path>
                <a:path w="1051560" h="1122680">
                  <a:moveTo>
                    <a:pt x="409968" y="504024"/>
                  </a:moveTo>
                  <a:lnTo>
                    <a:pt x="408978" y="502729"/>
                  </a:lnTo>
                  <a:lnTo>
                    <a:pt x="407746" y="502602"/>
                  </a:lnTo>
                  <a:lnTo>
                    <a:pt x="406361" y="503008"/>
                  </a:lnTo>
                  <a:lnTo>
                    <a:pt x="406476" y="502272"/>
                  </a:lnTo>
                  <a:lnTo>
                    <a:pt x="408101" y="500443"/>
                  </a:lnTo>
                  <a:lnTo>
                    <a:pt x="406628" y="499567"/>
                  </a:lnTo>
                  <a:lnTo>
                    <a:pt x="404228" y="500456"/>
                  </a:lnTo>
                  <a:lnTo>
                    <a:pt x="400380" y="501040"/>
                  </a:lnTo>
                  <a:lnTo>
                    <a:pt x="400240" y="501243"/>
                  </a:lnTo>
                  <a:lnTo>
                    <a:pt x="398424" y="501688"/>
                  </a:lnTo>
                  <a:lnTo>
                    <a:pt x="396659" y="509828"/>
                  </a:lnTo>
                  <a:lnTo>
                    <a:pt x="401193" y="509816"/>
                  </a:lnTo>
                  <a:lnTo>
                    <a:pt x="404698" y="509257"/>
                  </a:lnTo>
                  <a:lnTo>
                    <a:pt x="406895" y="508482"/>
                  </a:lnTo>
                  <a:lnTo>
                    <a:pt x="409448" y="506463"/>
                  </a:lnTo>
                  <a:lnTo>
                    <a:pt x="409968" y="504024"/>
                  </a:lnTo>
                  <a:close/>
                </a:path>
                <a:path w="1051560" h="1122680">
                  <a:moveTo>
                    <a:pt x="423024" y="421589"/>
                  </a:moveTo>
                  <a:lnTo>
                    <a:pt x="415747" y="423214"/>
                  </a:lnTo>
                  <a:lnTo>
                    <a:pt x="412699" y="429615"/>
                  </a:lnTo>
                  <a:lnTo>
                    <a:pt x="419989" y="427964"/>
                  </a:lnTo>
                  <a:lnTo>
                    <a:pt x="423024" y="421589"/>
                  </a:lnTo>
                  <a:close/>
                </a:path>
                <a:path w="1051560" h="1122680">
                  <a:moveTo>
                    <a:pt x="425932" y="613194"/>
                  </a:moveTo>
                  <a:lnTo>
                    <a:pt x="417880" y="614984"/>
                  </a:lnTo>
                  <a:lnTo>
                    <a:pt x="415620" y="622071"/>
                  </a:lnTo>
                  <a:lnTo>
                    <a:pt x="423684" y="620268"/>
                  </a:lnTo>
                  <a:lnTo>
                    <a:pt x="425932" y="613194"/>
                  </a:lnTo>
                  <a:close/>
                </a:path>
                <a:path w="1051560" h="1122680">
                  <a:moveTo>
                    <a:pt x="435749" y="602729"/>
                  </a:moveTo>
                  <a:lnTo>
                    <a:pt x="428180" y="604418"/>
                  </a:lnTo>
                  <a:lnTo>
                    <a:pt x="425310" y="612101"/>
                  </a:lnTo>
                  <a:lnTo>
                    <a:pt x="432866" y="610412"/>
                  </a:lnTo>
                  <a:lnTo>
                    <a:pt x="435749" y="602729"/>
                  </a:lnTo>
                  <a:close/>
                </a:path>
                <a:path w="1051560" h="1122680">
                  <a:moveTo>
                    <a:pt x="438264" y="1028827"/>
                  </a:moveTo>
                  <a:lnTo>
                    <a:pt x="431012" y="1030452"/>
                  </a:lnTo>
                  <a:lnTo>
                    <a:pt x="428688" y="1035710"/>
                  </a:lnTo>
                  <a:lnTo>
                    <a:pt x="435952" y="1034072"/>
                  </a:lnTo>
                  <a:lnTo>
                    <a:pt x="438264" y="1028827"/>
                  </a:lnTo>
                  <a:close/>
                </a:path>
                <a:path w="1051560" h="1122680">
                  <a:moveTo>
                    <a:pt x="440575" y="437388"/>
                  </a:moveTo>
                  <a:lnTo>
                    <a:pt x="439686" y="432371"/>
                  </a:lnTo>
                  <a:lnTo>
                    <a:pt x="439140" y="437997"/>
                  </a:lnTo>
                  <a:lnTo>
                    <a:pt x="440575" y="437388"/>
                  </a:lnTo>
                  <a:close/>
                </a:path>
                <a:path w="1051560" h="1122680">
                  <a:moveTo>
                    <a:pt x="443064" y="534454"/>
                  </a:moveTo>
                  <a:lnTo>
                    <a:pt x="435102" y="536244"/>
                  </a:lnTo>
                  <a:lnTo>
                    <a:pt x="432727" y="543229"/>
                  </a:lnTo>
                  <a:lnTo>
                    <a:pt x="440728" y="541451"/>
                  </a:lnTo>
                  <a:lnTo>
                    <a:pt x="443064" y="534454"/>
                  </a:lnTo>
                  <a:close/>
                </a:path>
                <a:path w="1051560" h="1122680">
                  <a:moveTo>
                    <a:pt x="447941" y="434225"/>
                  </a:moveTo>
                  <a:lnTo>
                    <a:pt x="444525" y="421678"/>
                  </a:lnTo>
                  <a:lnTo>
                    <a:pt x="438708" y="426897"/>
                  </a:lnTo>
                  <a:lnTo>
                    <a:pt x="439686" y="432371"/>
                  </a:lnTo>
                  <a:lnTo>
                    <a:pt x="439724" y="432003"/>
                  </a:lnTo>
                  <a:lnTo>
                    <a:pt x="439813" y="433044"/>
                  </a:lnTo>
                  <a:lnTo>
                    <a:pt x="440575" y="437388"/>
                  </a:lnTo>
                  <a:lnTo>
                    <a:pt x="440766" y="438442"/>
                  </a:lnTo>
                  <a:lnTo>
                    <a:pt x="443852" y="435978"/>
                  </a:lnTo>
                  <a:lnTo>
                    <a:pt x="447941" y="434225"/>
                  </a:lnTo>
                  <a:close/>
                </a:path>
                <a:path w="1051560" h="1122680">
                  <a:moveTo>
                    <a:pt x="452920" y="468909"/>
                  </a:moveTo>
                  <a:lnTo>
                    <a:pt x="452894" y="467931"/>
                  </a:lnTo>
                  <a:lnTo>
                    <a:pt x="452882" y="467448"/>
                  </a:lnTo>
                  <a:lnTo>
                    <a:pt x="452767" y="466191"/>
                  </a:lnTo>
                  <a:lnTo>
                    <a:pt x="452628" y="466636"/>
                  </a:lnTo>
                  <a:lnTo>
                    <a:pt x="452602" y="466775"/>
                  </a:lnTo>
                  <a:lnTo>
                    <a:pt x="452018" y="467448"/>
                  </a:lnTo>
                  <a:lnTo>
                    <a:pt x="451904" y="467194"/>
                  </a:lnTo>
                  <a:lnTo>
                    <a:pt x="452069" y="467194"/>
                  </a:lnTo>
                  <a:lnTo>
                    <a:pt x="452678" y="466191"/>
                  </a:lnTo>
                  <a:lnTo>
                    <a:pt x="452678" y="465607"/>
                  </a:lnTo>
                  <a:lnTo>
                    <a:pt x="451675" y="465137"/>
                  </a:lnTo>
                  <a:lnTo>
                    <a:pt x="450494" y="465137"/>
                  </a:lnTo>
                  <a:lnTo>
                    <a:pt x="449135" y="465543"/>
                  </a:lnTo>
                  <a:lnTo>
                    <a:pt x="449605" y="464947"/>
                  </a:lnTo>
                  <a:lnTo>
                    <a:pt x="451789" y="463334"/>
                  </a:lnTo>
                  <a:lnTo>
                    <a:pt x="448043" y="459968"/>
                  </a:lnTo>
                  <a:lnTo>
                    <a:pt x="445452" y="464947"/>
                  </a:lnTo>
                  <a:lnTo>
                    <a:pt x="445135" y="465607"/>
                  </a:lnTo>
                  <a:lnTo>
                    <a:pt x="445211" y="466775"/>
                  </a:lnTo>
                  <a:lnTo>
                    <a:pt x="445325" y="467448"/>
                  </a:lnTo>
                  <a:lnTo>
                    <a:pt x="445414" y="467931"/>
                  </a:lnTo>
                  <a:lnTo>
                    <a:pt x="445503" y="468452"/>
                  </a:lnTo>
                  <a:lnTo>
                    <a:pt x="445693" y="467931"/>
                  </a:lnTo>
                  <a:lnTo>
                    <a:pt x="445592" y="468909"/>
                  </a:lnTo>
                  <a:lnTo>
                    <a:pt x="445503" y="468452"/>
                  </a:lnTo>
                  <a:lnTo>
                    <a:pt x="445338" y="468909"/>
                  </a:lnTo>
                  <a:lnTo>
                    <a:pt x="444868" y="470877"/>
                  </a:lnTo>
                  <a:lnTo>
                    <a:pt x="446417" y="472528"/>
                  </a:lnTo>
                  <a:lnTo>
                    <a:pt x="447840" y="472147"/>
                  </a:lnTo>
                  <a:lnTo>
                    <a:pt x="451104" y="472897"/>
                  </a:lnTo>
                  <a:lnTo>
                    <a:pt x="451446" y="472147"/>
                  </a:lnTo>
                  <a:lnTo>
                    <a:pt x="452539" y="469760"/>
                  </a:lnTo>
                  <a:lnTo>
                    <a:pt x="452920" y="468909"/>
                  </a:lnTo>
                  <a:close/>
                </a:path>
                <a:path w="1051560" h="1122680">
                  <a:moveTo>
                    <a:pt x="452983" y="465696"/>
                  </a:moveTo>
                  <a:lnTo>
                    <a:pt x="452793" y="465620"/>
                  </a:lnTo>
                  <a:lnTo>
                    <a:pt x="452805" y="465975"/>
                  </a:lnTo>
                  <a:lnTo>
                    <a:pt x="452983" y="465696"/>
                  </a:lnTo>
                  <a:close/>
                </a:path>
                <a:path w="1051560" h="1122680">
                  <a:moveTo>
                    <a:pt x="457415" y="641324"/>
                  </a:moveTo>
                  <a:lnTo>
                    <a:pt x="456374" y="639318"/>
                  </a:lnTo>
                  <a:lnTo>
                    <a:pt x="456793" y="639254"/>
                  </a:lnTo>
                  <a:lnTo>
                    <a:pt x="456349" y="639267"/>
                  </a:lnTo>
                  <a:lnTo>
                    <a:pt x="456171" y="638898"/>
                  </a:lnTo>
                  <a:lnTo>
                    <a:pt x="454926" y="639267"/>
                  </a:lnTo>
                  <a:lnTo>
                    <a:pt x="453821" y="639267"/>
                  </a:lnTo>
                  <a:lnTo>
                    <a:pt x="450900" y="640511"/>
                  </a:lnTo>
                  <a:lnTo>
                    <a:pt x="449516" y="641007"/>
                  </a:lnTo>
                  <a:lnTo>
                    <a:pt x="448233" y="641819"/>
                  </a:lnTo>
                  <a:lnTo>
                    <a:pt x="447090" y="644652"/>
                  </a:lnTo>
                  <a:lnTo>
                    <a:pt x="447941" y="645858"/>
                  </a:lnTo>
                  <a:lnTo>
                    <a:pt x="449465" y="645756"/>
                  </a:lnTo>
                  <a:lnTo>
                    <a:pt x="452945" y="645680"/>
                  </a:lnTo>
                  <a:lnTo>
                    <a:pt x="455079" y="645960"/>
                  </a:lnTo>
                  <a:lnTo>
                    <a:pt x="457174" y="643166"/>
                  </a:lnTo>
                  <a:lnTo>
                    <a:pt x="457415" y="641324"/>
                  </a:lnTo>
                  <a:close/>
                </a:path>
                <a:path w="1051560" h="1122680">
                  <a:moveTo>
                    <a:pt x="466750" y="752551"/>
                  </a:moveTo>
                  <a:lnTo>
                    <a:pt x="465175" y="751471"/>
                  </a:lnTo>
                  <a:lnTo>
                    <a:pt x="463499" y="751090"/>
                  </a:lnTo>
                  <a:lnTo>
                    <a:pt x="462178" y="751433"/>
                  </a:lnTo>
                  <a:lnTo>
                    <a:pt x="462407" y="750900"/>
                  </a:lnTo>
                  <a:lnTo>
                    <a:pt x="464146" y="749541"/>
                  </a:lnTo>
                  <a:lnTo>
                    <a:pt x="462610" y="749541"/>
                  </a:lnTo>
                  <a:lnTo>
                    <a:pt x="462038" y="749604"/>
                  </a:lnTo>
                  <a:lnTo>
                    <a:pt x="461632" y="748055"/>
                  </a:lnTo>
                  <a:lnTo>
                    <a:pt x="460629" y="743889"/>
                  </a:lnTo>
                  <a:lnTo>
                    <a:pt x="454558" y="748233"/>
                  </a:lnTo>
                  <a:lnTo>
                    <a:pt x="455510" y="752856"/>
                  </a:lnTo>
                  <a:lnTo>
                    <a:pt x="455688" y="755053"/>
                  </a:lnTo>
                  <a:lnTo>
                    <a:pt x="457098" y="756043"/>
                  </a:lnTo>
                  <a:lnTo>
                    <a:pt x="458774" y="757262"/>
                  </a:lnTo>
                  <a:lnTo>
                    <a:pt x="461860" y="756450"/>
                  </a:lnTo>
                  <a:lnTo>
                    <a:pt x="464146" y="754659"/>
                  </a:lnTo>
                  <a:lnTo>
                    <a:pt x="466750" y="752551"/>
                  </a:lnTo>
                  <a:close/>
                </a:path>
                <a:path w="1051560" h="1122680">
                  <a:moveTo>
                    <a:pt x="495681" y="472198"/>
                  </a:moveTo>
                  <a:lnTo>
                    <a:pt x="494957" y="466344"/>
                  </a:lnTo>
                  <a:lnTo>
                    <a:pt x="494436" y="464223"/>
                  </a:lnTo>
                  <a:lnTo>
                    <a:pt x="490093" y="465124"/>
                  </a:lnTo>
                  <a:lnTo>
                    <a:pt x="489381" y="466877"/>
                  </a:lnTo>
                  <a:lnTo>
                    <a:pt x="485952" y="472427"/>
                  </a:lnTo>
                  <a:lnTo>
                    <a:pt x="450253" y="504672"/>
                  </a:lnTo>
                  <a:lnTo>
                    <a:pt x="429298" y="514019"/>
                  </a:lnTo>
                  <a:lnTo>
                    <a:pt x="429323" y="514972"/>
                  </a:lnTo>
                  <a:lnTo>
                    <a:pt x="442722" y="519226"/>
                  </a:lnTo>
                  <a:lnTo>
                    <a:pt x="453758" y="520192"/>
                  </a:lnTo>
                  <a:lnTo>
                    <a:pt x="464553" y="517982"/>
                  </a:lnTo>
                  <a:lnTo>
                    <a:pt x="494182" y="489673"/>
                  </a:lnTo>
                  <a:lnTo>
                    <a:pt x="495617" y="480631"/>
                  </a:lnTo>
                  <a:lnTo>
                    <a:pt x="495681" y="472198"/>
                  </a:lnTo>
                  <a:close/>
                </a:path>
                <a:path w="1051560" h="1122680">
                  <a:moveTo>
                    <a:pt x="506463" y="554609"/>
                  </a:moveTo>
                  <a:lnTo>
                    <a:pt x="506171" y="553466"/>
                  </a:lnTo>
                  <a:lnTo>
                    <a:pt x="503478" y="554609"/>
                  </a:lnTo>
                  <a:lnTo>
                    <a:pt x="506463" y="554609"/>
                  </a:lnTo>
                  <a:close/>
                </a:path>
                <a:path w="1051560" h="1122680">
                  <a:moveTo>
                    <a:pt x="507136" y="557098"/>
                  </a:moveTo>
                  <a:lnTo>
                    <a:pt x="506476" y="554647"/>
                  </a:lnTo>
                  <a:lnTo>
                    <a:pt x="503377" y="554647"/>
                  </a:lnTo>
                  <a:lnTo>
                    <a:pt x="501650" y="555383"/>
                  </a:lnTo>
                  <a:lnTo>
                    <a:pt x="500519" y="555320"/>
                  </a:lnTo>
                  <a:lnTo>
                    <a:pt x="499452" y="555040"/>
                  </a:lnTo>
                  <a:lnTo>
                    <a:pt x="498957" y="554050"/>
                  </a:lnTo>
                  <a:lnTo>
                    <a:pt x="495757" y="553161"/>
                  </a:lnTo>
                  <a:lnTo>
                    <a:pt x="495858" y="554050"/>
                  </a:lnTo>
                  <a:lnTo>
                    <a:pt x="495935" y="557098"/>
                  </a:lnTo>
                  <a:lnTo>
                    <a:pt x="497001" y="559739"/>
                  </a:lnTo>
                  <a:lnTo>
                    <a:pt x="498995" y="561898"/>
                  </a:lnTo>
                  <a:lnTo>
                    <a:pt x="502488" y="563359"/>
                  </a:lnTo>
                  <a:lnTo>
                    <a:pt x="504634" y="563778"/>
                  </a:lnTo>
                  <a:lnTo>
                    <a:pt x="506399" y="560578"/>
                  </a:lnTo>
                  <a:lnTo>
                    <a:pt x="506755" y="558965"/>
                  </a:lnTo>
                  <a:lnTo>
                    <a:pt x="507136" y="557098"/>
                  </a:lnTo>
                  <a:close/>
                </a:path>
                <a:path w="1051560" h="1122680">
                  <a:moveTo>
                    <a:pt x="509003" y="593267"/>
                  </a:moveTo>
                  <a:lnTo>
                    <a:pt x="506107" y="592632"/>
                  </a:lnTo>
                  <a:lnTo>
                    <a:pt x="496087" y="591400"/>
                  </a:lnTo>
                  <a:lnTo>
                    <a:pt x="485978" y="591362"/>
                  </a:lnTo>
                  <a:lnTo>
                    <a:pt x="475805" y="591705"/>
                  </a:lnTo>
                  <a:lnTo>
                    <a:pt x="465620" y="591629"/>
                  </a:lnTo>
                  <a:lnTo>
                    <a:pt x="427850" y="586409"/>
                  </a:lnTo>
                  <a:lnTo>
                    <a:pt x="424522" y="581406"/>
                  </a:lnTo>
                  <a:lnTo>
                    <a:pt x="422795" y="580466"/>
                  </a:lnTo>
                  <a:lnTo>
                    <a:pt x="419163" y="582612"/>
                  </a:lnTo>
                  <a:lnTo>
                    <a:pt x="418325" y="584149"/>
                  </a:lnTo>
                  <a:lnTo>
                    <a:pt x="415683" y="583514"/>
                  </a:lnTo>
                  <a:lnTo>
                    <a:pt x="416026" y="584314"/>
                  </a:lnTo>
                  <a:lnTo>
                    <a:pt x="417842" y="585038"/>
                  </a:lnTo>
                  <a:lnTo>
                    <a:pt x="417728" y="585241"/>
                  </a:lnTo>
                  <a:lnTo>
                    <a:pt x="419874" y="592670"/>
                  </a:lnTo>
                  <a:lnTo>
                    <a:pt x="422071" y="592137"/>
                  </a:lnTo>
                  <a:lnTo>
                    <a:pt x="424611" y="590626"/>
                  </a:lnTo>
                  <a:lnTo>
                    <a:pt x="425831" y="589051"/>
                  </a:lnTo>
                  <a:lnTo>
                    <a:pt x="425665" y="588111"/>
                  </a:lnTo>
                  <a:lnTo>
                    <a:pt x="439153" y="593394"/>
                  </a:lnTo>
                  <a:lnTo>
                    <a:pt x="450761" y="597319"/>
                  </a:lnTo>
                  <a:lnTo>
                    <a:pt x="447217" y="598106"/>
                  </a:lnTo>
                  <a:lnTo>
                    <a:pt x="448970" y="608825"/>
                  </a:lnTo>
                  <a:lnTo>
                    <a:pt x="459727" y="606425"/>
                  </a:lnTo>
                  <a:lnTo>
                    <a:pt x="458533" y="599300"/>
                  </a:lnTo>
                  <a:lnTo>
                    <a:pt x="463016" y="600430"/>
                  </a:lnTo>
                  <a:lnTo>
                    <a:pt x="473595" y="602538"/>
                  </a:lnTo>
                  <a:lnTo>
                    <a:pt x="485076" y="603910"/>
                  </a:lnTo>
                  <a:lnTo>
                    <a:pt x="496189" y="603110"/>
                  </a:lnTo>
                  <a:lnTo>
                    <a:pt x="505714" y="598678"/>
                  </a:lnTo>
                  <a:lnTo>
                    <a:pt x="507047" y="597573"/>
                  </a:lnTo>
                  <a:lnTo>
                    <a:pt x="509003" y="593267"/>
                  </a:lnTo>
                  <a:close/>
                </a:path>
                <a:path w="1051560" h="1122680">
                  <a:moveTo>
                    <a:pt x="510451" y="420547"/>
                  </a:moveTo>
                  <a:lnTo>
                    <a:pt x="510095" y="418350"/>
                  </a:lnTo>
                  <a:lnTo>
                    <a:pt x="510070" y="415848"/>
                  </a:lnTo>
                  <a:lnTo>
                    <a:pt x="509460" y="413105"/>
                  </a:lnTo>
                  <a:lnTo>
                    <a:pt x="508088" y="413105"/>
                  </a:lnTo>
                  <a:lnTo>
                    <a:pt x="508088" y="415340"/>
                  </a:lnTo>
                  <a:lnTo>
                    <a:pt x="508088" y="415810"/>
                  </a:lnTo>
                  <a:lnTo>
                    <a:pt x="507720" y="415086"/>
                  </a:lnTo>
                  <a:lnTo>
                    <a:pt x="508088" y="415810"/>
                  </a:lnTo>
                  <a:lnTo>
                    <a:pt x="508088" y="415340"/>
                  </a:lnTo>
                  <a:lnTo>
                    <a:pt x="508076" y="415086"/>
                  </a:lnTo>
                  <a:lnTo>
                    <a:pt x="508088" y="413105"/>
                  </a:lnTo>
                  <a:lnTo>
                    <a:pt x="506717" y="413105"/>
                  </a:lnTo>
                  <a:lnTo>
                    <a:pt x="505650" y="409994"/>
                  </a:lnTo>
                  <a:lnTo>
                    <a:pt x="504317" y="410756"/>
                  </a:lnTo>
                  <a:lnTo>
                    <a:pt x="504291" y="413105"/>
                  </a:lnTo>
                  <a:lnTo>
                    <a:pt x="504278" y="413232"/>
                  </a:lnTo>
                  <a:lnTo>
                    <a:pt x="504317" y="410756"/>
                  </a:lnTo>
                  <a:lnTo>
                    <a:pt x="500240" y="413105"/>
                  </a:lnTo>
                  <a:lnTo>
                    <a:pt x="500532" y="415086"/>
                  </a:lnTo>
                  <a:lnTo>
                    <a:pt x="500646" y="415848"/>
                  </a:lnTo>
                  <a:lnTo>
                    <a:pt x="500684" y="416090"/>
                  </a:lnTo>
                  <a:lnTo>
                    <a:pt x="500799" y="416902"/>
                  </a:lnTo>
                  <a:lnTo>
                    <a:pt x="500913" y="416458"/>
                  </a:lnTo>
                  <a:lnTo>
                    <a:pt x="500989" y="416090"/>
                  </a:lnTo>
                  <a:lnTo>
                    <a:pt x="500926" y="416902"/>
                  </a:lnTo>
                  <a:lnTo>
                    <a:pt x="503732" y="416902"/>
                  </a:lnTo>
                  <a:lnTo>
                    <a:pt x="503123" y="417449"/>
                  </a:lnTo>
                  <a:lnTo>
                    <a:pt x="500672" y="417449"/>
                  </a:lnTo>
                  <a:lnTo>
                    <a:pt x="500164" y="419633"/>
                  </a:lnTo>
                  <a:lnTo>
                    <a:pt x="501142" y="424764"/>
                  </a:lnTo>
                  <a:lnTo>
                    <a:pt x="501205" y="425094"/>
                  </a:lnTo>
                  <a:lnTo>
                    <a:pt x="504901" y="426796"/>
                  </a:lnTo>
                  <a:lnTo>
                    <a:pt x="507568" y="428053"/>
                  </a:lnTo>
                  <a:lnTo>
                    <a:pt x="509790" y="424764"/>
                  </a:lnTo>
                  <a:lnTo>
                    <a:pt x="510108" y="422617"/>
                  </a:lnTo>
                  <a:lnTo>
                    <a:pt x="510451" y="420547"/>
                  </a:lnTo>
                  <a:close/>
                </a:path>
                <a:path w="1051560" h="1122680">
                  <a:moveTo>
                    <a:pt x="542264" y="401853"/>
                  </a:moveTo>
                  <a:lnTo>
                    <a:pt x="540600" y="397484"/>
                  </a:lnTo>
                  <a:lnTo>
                    <a:pt x="532498" y="396570"/>
                  </a:lnTo>
                  <a:lnTo>
                    <a:pt x="532168" y="402526"/>
                  </a:lnTo>
                  <a:lnTo>
                    <a:pt x="534530" y="408851"/>
                  </a:lnTo>
                  <a:lnTo>
                    <a:pt x="535127" y="410972"/>
                  </a:lnTo>
                  <a:lnTo>
                    <a:pt x="537197" y="412699"/>
                  </a:lnTo>
                  <a:lnTo>
                    <a:pt x="541667" y="409930"/>
                  </a:lnTo>
                  <a:lnTo>
                    <a:pt x="542061" y="406946"/>
                  </a:lnTo>
                  <a:lnTo>
                    <a:pt x="541705" y="404901"/>
                  </a:lnTo>
                  <a:lnTo>
                    <a:pt x="542264" y="401853"/>
                  </a:lnTo>
                  <a:close/>
                </a:path>
                <a:path w="1051560" h="1122680">
                  <a:moveTo>
                    <a:pt x="543471" y="502335"/>
                  </a:moveTo>
                  <a:lnTo>
                    <a:pt x="543013" y="502450"/>
                  </a:lnTo>
                  <a:lnTo>
                    <a:pt x="543013" y="502285"/>
                  </a:lnTo>
                  <a:lnTo>
                    <a:pt x="540131" y="503047"/>
                  </a:lnTo>
                  <a:lnTo>
                    <a:pt x="538073" y="502500"/>
                  </a:lnTo>
                  <a:lnTo>
                    <a:pt x="537133" y="502081"/>
                  </a:lnTo>
                  <a:lnTo>
                    <a:pt x="533869" y="502310"/>
                  </a:lnTo>
                  <a:lnTo>
                    <a:pt x="535520" y="503796"/>
                  </a:lnTo>
                  <a:lnTo>
                    <a:pt x="537095" y="506171"/>
                  </a:lnTo>
                  <a:lnTo>
                    <a:pt x="537489" y="508355"/>
                  </a:lnTo>
                  <a:lnTo>
                    <a:pt x="540524" y="507365"/>
                  </a:lnTo>
                  <a:lnTo>
                    <a:pt x="543331" y="505218"/>
                  </a:lnTo>
                  <a:lnTo>
                    <a:pt x="543369" y="504228"/>
                  </a:lnTo>
                  <a:lnTo>
                    <a:pt x="543471" y="502335"/>
                  </a:lnTo>
                  <a:close/>
                </a:path>
                <a:path w="1051560" h="1122680">
                  <a:moveTo>
                    <a:pt x="548271" y="480428"/>
                  </a:moveTo>
                  <a:lnTo>
                    <a:pt x="547751" y="474891"/>
                  </a:lnTo>
                  <a:lnTo>
                    <a:pt x="546163" y="467829"/>
                  </a:lnTo>
                  <a:lnTo>
                    <a:pt x="539788" y="472884"/>
                  </a:lnTo>
                  <a:lnTo>
                    <a:pt x="540664" y="476694"/>
                  </a:lnTo>
                  <a:lnTo>
                    <a:pt x="541197" y="480212"/>
                  </a:lnTo>
                  <a:lnTo>
                    <a:pt x="543801" y="483768"/>
                  </a:lnTo>
                  <a:lnTo>
                    <a:pt x="548271" y="480428"/>
                  </a:lnTo>
                  <a:close/>
                </a:path>
                <a:path w="1051560" h="1122680">
                  <a:moveTo>
                    <a:pt x="566216" y="273367"/>
                  </a:moveTo>
                  <a:lnTo>
                    <a:pt x="565962" y="270992"/>
                  </a:lnTo>
                  <a:lnTo>
                    <a:pt x="565492" y="267944"/>
                  </a:lnTo>
                  <a:lnTo>
                    <a:pt x="558685" y="271360"/>
                  </a:lnTo>
                  <a:lnTo>
                    <a:pt x="560438" y="276085"/>
                  </a:lnTo>
                  <a:lnTo>
                    <a:pt x="561047" y="276644"/>
                  </a:lnTo>
                  <a:lnTo>
                    <a:pt x="562978" y="276517"/>
                  </a:lnTo>
                  <a:lnTo>
                    <a:pt x="565835" y="274904"/>
                  </a:lnTo>
                  <a:lnTo>
                    <a:pt x="566216" y="273367"/>
                  </a:lnTo>
                  <a:close/>
                </a:path>
                <a:path w="1051560" h="1122680">
                  <a:moveTo>
                    <a:pt x="575614" y="468185"/>
                  </a:moveTo>
                  <a:lnTo>
                    <a:pt x="566000" y="470331"/>
                  </a:lnTo>
                  <a:lnTo>
                    <a:pt x="565645" y="480441"/>
                  </a:lnTo>
                  <a:lnTo>
                    <a:pt x="575271" y="478269"/>
                  </a:lnTo>
                  <a:lnTo>
                    <a:pt x="575614" y="468185"/>
                  </a:lnTo>
                  <a:close/>
                </a:path>
                <a:path w="1051560" h="1122680">
                  <a:moveTo>
                    <a:pt x="579437" y="698"/>
                  </a:moveTo>
                  <a:lnTo>
                    <a:pt x="576618" y="0"/>
                  </a:lnTo>
                  <a:lnTo>
                    <a:pt x="572820" y="838"/>
                  </a:lnTo>
                  <a:lnTo>
                    <a:pt x="572020" y="3073"/>
                  </a:lnTo>
                  <a:lnTo>
                    <a:pt x="571919" y="5943"/>
                  </a:lnTo>
                  <a:lnTo>
                    <a:pt x="573519" y="8343"/>
                  </a:lnTo>
                  <a:lnTo>
                    <a:pt x="575068" y="8572"/>
                  </a:lnTo>
                  <a:lnTo>
                    <a:pt x="577672" y="7937"/>
                  </a:lnTo>
                  <a:lnTo>
                    <a:pt x="578497" y="5943"/>
                  </a:lnTo>
                  <a:lnTo>
                    <a:pt x="578408" y="3327"/>
                  </a:lnTo>
                  <a:lnTo>
                    <a:pt x="578446" y="3073"/>
                  </a:lnTo>
                  <a:lnTo>
                    <a:pt x="578726" y="2806"/>
                  </a:lnTo>
                  <a:lnTo>
                    <a:pt x="579437" y="698"/>
                  </a:lnTo>
                  <a:close/>
                </a:path>
                <a:path w="1051560" h="1122680">
                  <a:moveTo>
                    <a:pt x="598932" y="488873"/>
                  </a:moveTo>
                  <a:lnTo>
                    <a:pt x="598093" y="485432"/>
                  </a:lnTo>
                  <a:lnTo>
                    <a:pt x="597115" y="482739"/>
                  </a:lnTo>
                  <a:lnTo>
                    <a:pt x="595236" y="483069"/>
                  </a:lnTo>
                  <a:lnTo>
                    <a:pt x="592569" y="484619"/>
                  </a:lnTo>
                  <a:lnTo>
                    <a:pt x="591286" y="486206"/>
                  </a:lnTo>
                  <a:lnTo>
                    <a:pt x="591604" y="487921"/>
                  </a:lnTo>
                  <a:lnTo>
                    <a:pt x="591096" y="485203"/>
                  </a:lnTo>
                  <a:lnTo>
                    <a:pt x="592569" y="493280"/>
                  </a:lnTo>
                  <a:lnTo>
                    <a:pt x="598932" y="488873"/>
                  </a:lnTo>
                  <a:close/>
                </a:path>
                <a:path w="1051560" h="1122680">
                  <a:moveTo>
                    <a:pt x="603631" y="535178"/>
                  </a:moveTo>
                  <a:lnTo>
                    <a:pt x="602208" y="528396"/>
                  </a:lnTo>
                  <a:lnTo>
                    <a:pt x="597090" y="531228"/>
                  </a:lnTo>
                  <a:lnTo>
                    <a:pt x="597090" y="536321"/>
                  </a:lnTo>
                  <a:lnTo>
                    <a:pt x="596404" y="534314"/>
                  </a:lnTo>
                  <a:lnTo>
                    <a:pt x="596353" y="534174"/>
                  </a:lnTo>
                  <a:lnTo>
                    <a:pt x="596226" y="533806"/>
                  </a:lnTo>
                  <a:lnTo>
                    <a:pt x="596633" y="533590"/>
                  </a:lnTo>
                  <a:lnTo>
                    <a:pt x="597090" y="536321"/>
                  </a:lnTo>
                  <a:lnTo>
                    <a:pt x="597090" y="531228"/>
                  </a:lnTo>
                  <a:lnTo>
                    <a:pt x="596341" y="531634"/>
                  </a:lnTo>
                  <a:lnTo>
                    <a:pt x="596569" y="533196"/>
                  </a:lnTo>
                  <a:lnTo>
                    <a:pt x="594906" y="534174"/>
                  </a:lnTo>
                  <a:lnTo>
                    <a:pt x="594398" y="537121"/>
                  </a:lnTo>
                  <a:lnTo>
                    <a:pt x="594321" y="537514"/>
                  </a:lnTo>
                  <a:lnTo>
                    <a:pt x="595998" y="537819"/>
                  </a:lnTo>
                  <a:lnTo>
                    <a:pt x="600329" y="537121"/>
                  </a:lnTo>
                  <a:lnTo>
                    <a:pt x="601687" y="536321"/>
                  </a:lnTo>
                  <a:lnTo>
                    <a:pt x="603631" y="535178"/>
                  </a:lnTo>
                  <a:close/>
                </a:path>
                <a:path w="1051560" h="1122680">
                  <a:moveTo>
                    <a:pt x="615530" y="238531"/>
                  </a:moveTo>
                  <a:lnTo>
                    <a:pt x="607339" y="243497"/>
                  </a:lnTo>
                  <a:lnTo>
                    <a:pt x="606780" y="244944"/>
                  </a:lnTo>
                  <a:lnTo>
                    <a:pt x="606793" y="243713"/>
                  </a:lnTo>
                  <a:lnTo>
                    <a:pt x="606412" y="243852"/>
                  </a:lnTo>
                  <a:lnTo>
                    <a:pt x="604850" y="245478"/>
                  </a:lnTo>
                  <a:lnTo>
                    <a:pt x="604405" y="249364"/>
                  </a:lnTo>
                  <a:lnTo>
                    <a:pt x="605751" y="250278"/>
                  </a:lnTo>
                  <a:lnTo>
                    <a:pt x="611174" y="249034"/>
                  </a:lnTo>
                  <a:lnTo>
                    <a:pt x="612597" y="245745"/>
                  </a:lnTo>
                  <a:lnTo>
                    <a:pt x="613473" y="243154"/>
                  </a:lnTo>
                  <a:lnTo>
                    <a:pt x="614184" y="241160"/>
                  </a:lnTo>
                  <a:lnTo>
                    <a:pt x="615530" y="238531"/>
                  </a:lnTo>
                  <a:close/>
                </a:path>
                <a:path w="1051560" h="1122680">
                  <a:moveTo>
                    <a:pt x="624293" y="483781"/>
                  </a:moveTo>
                  <a:lnTo>
                    <a:pt x="598576" y="481457"/>
                  </a:lnTo>
                  <a:lnTo>
                    <a:pt x="588860" y="480580"/>
                  </a:lnTo>
                  <a:lnTo>
                    <a:pt x="578586" y="483387"/>
                  </a:lnTo>
                  <a:lnTo>
                    <a:pt x="578294" y="482447"/>
                  </a:lnTo>
                  <a:lnTo>
                    <a:pt x="566115" y="485165"/>
                  </a:lnTo>
                  <a:lnTo>
                    <a:pt x="566585" y="486664"/>
                  </a:lnTo>
                  <a:lnTo>
                    <a:pt x="550900" y="490943"/>
                  </a:lnTo>
                  <a:lnTo>
                    <a:pt x="529082" y="500341"/>
                  </a:lnTo>
                  <a:lnTo>
                    <a:pt x="528866" y="496773"/>
                  </a:lnTo>
                  <a:lnTo>
                    <a:pt x="528739" y="494931"/>
                  </a:lnTo>
                  <a:lnTo>
                    <a:pt x="525335" y="494398"/>
                  </a:lnTo>
                  <a:lnTo>
                    <a:pt x="523138" y="502577"/>
                  </a:lnTo>
                  <a:lnTo>
                    <a:pt x="523036" y="502958"/>
                  </a:lnTo>
                  <a:lnTo>
                    <a:pt x="513321" y="507136"/>
                  </a:lnTo>
                  <a:lnTo>
                    <a:pt x="479056" y="521449"/>
                  </a:lnTo>
                  <a:lnTo>
                    <a:pt x="479361" y="521970"/>
                  </a:lnTo>
                  <a:lnTo>
                    <a:pt x="514210" y="509104"/>
                  </a:lnTo>
                  <a:lnTo>
                    <a:pt x="522351" y="505510"/>
                  </a:lnTo>
                  <a:lnTo>
                    <a:pt x="521119" y="510146"/>
                  </a:lnTo>
                  <a:lnTo>
                    <a:pt x="493166" y="543382"/>
                  </a:lnTo>
                  <a:lnTo>
                    <a:pt x="492848" y="543382"/>
                  </a:lnTo>
                  <a:lnTo>
                    <a:pt x="451345" y="555739"/>
                  </a:lnTo>
                  <a:lnTo>
                    <a:pt x="436689" y="557618"/>
                  </a:lnTo>
                  <a:lnTo>
                    <a:pt x="436918" y="558050"/>
                  </a:lnTo>
                  <a:lnTo>
                    <a:pt x="489115" y="551802"/>
                  </a:lnTo>
                  <a:lnTo>
                    <a:pt x="524484" y="522871"/>
                  </a:lnTo>
                  <a:lnTo>
                    <a:pt x="529564" y="509104"/>
                  </a:lnTo>
                  <a:lnTo>
                    <a:pt x="529539" y="507136"/>
                  </a:lnTo>
                  <a:lnTo>
                    <a:pt x="529437" y="505510"/>
                  </a:lnTo>
                  <a:lnTo>
                    <a:pt x="529259" y="502958"/>
                  </a:lnTo>
                  <a:lnTo>
                    <a:pt x="529234" y="502577"/>
                  </a:lnTo>
                  <a:lnTo>
                    <a:pt x="529031" y="502577"/>
                  </a:lnTo>
                  <a:lnTo>
                    <a:pt x="534098" y="500341"/>
                  </a:lnTo>
                  <a:lnTo>
                    <a:pt x="551294" y="492747"/>
                  </a:lnTo>
                  <a:lnTo>
                    <a:pt x="567004" y="487972"/>
                  </a:lnTo>
                  <a:lnTo>
                    <a:pt x="569747" y="496570"/>
                  </a:lnTo>
                  <a:lnTo>
                    <a:pt x="569810" y="496773"/>
                  </a:lnTo>
                  <a:lnTo>
                    <a:pt x="570763" y="496570"/>
                  </a:lnTo>
                  <a:lnTo>
                    <a:pt x="564248" y="536079"/>
                  </a:lnTo>
                  <a:lnTo>
                    <a:pt x="564146" y="536346"/>
                  </a:lnTo>
                  <a:lnTo>
                    <a:pt x="563791" y="536079"/>
                  </a:lnTo>
                  <a:lnTo>
                    <a:pt x="561479" y="539153"/>
                  </a:lnTo>
                  <a:lnTo>
                    <a:pt x="561213" y="540092"/>
                  </a:lnTo>
                  <a:lnTo>
                    <a:pt x="561162" y="540232"/>
                  </a:lnTo>
                  <a:lnTo>
                    <a:pt x="557911" y="538137"/>
                  </a:lnTo>
                  <a:lnTo>
                    <a:pt x="557136" y="538797"/>
                  </a:lnTo>
                  <a:lnTo>
                    <a:pt x="560768" y="541591"/>
                  </a:lnTo>
                  <a:lnTo>
                    <a:pt x="560425" y="542772"/>
                  </a:lnTo>
                  <a:lnTo>
                    <a:pt x="560374" y="543941"/>
                  </a:lnTo>
                  <a:lnTo>
                    <a:pt x="560717" y="545490"/>
                  </a:lnTo>
                  <a:lnTo>
                    <a:pt x="557885" y="550824"/>
                  </a:lnTo>
                  <a:lnTo>
                    <a:pt x="554050" y="547674"/>
                  </a:lnTo>
                  <a:lnTo>
                    <a:pt x="553796" y="548182"/>
                  </a:lnTo>
                  <a:lnTo>
                    <a:pt x="557047" y="551446"/>
                  </a:lnTo>
                  <a:lnTo>
                    <a:pt x="557364" y="551802"/>
                  </a:lnTo>
                  <a:lnTo>
                    <a:pt x="555117" y="556056"/>
                  </a:lnTo>
                  <a:lnTo>
                    <a:pt x="554316" y="557326"/>
                  </a:lnTo>
                  <a:lnTo>
                    <a:pt x="552627" y="554062"/>
                  </a:lnTo>
                  <a:lnTo>
                    <a:pt x="552348" y="554062"/>
                  </a:lnTo>
                  <a:lnTo>
                    <a:pt x="553974" y="557618"/>
                  </a:lnTo>
                  <a:lnTo>
                    <a:pt x="554037" y="557771"/>
                  </a:lnTo>
                  <a:lnTo>
                    <a:pt x="551230" y="562241"/>
                  </a:lnTo>
                  <a:lnTo>
                    <a:pt x="550583" y="560920"/>
                  </a:lnTo>
                  <a:lnTo>
                    <a:pt x="550456" y="560666"/>
                  </a:lnTo>
                  <a:lnTo>
                    <a:pt x="549567" y="559269"/>
                  </a:lnTo>
                  <a:lnTo>
                    <a:pt x="549567" y="564908"/>
                  </a:lnTo>
                  <a:lnTo>
                    <a:pt x="548716" y="566254"/>
                  </a:lnTo>
                  <a:lnTo>
                    <a:pt x="543013" y="576694"/>
                  </a:lnTo>
                  <a:lnTo>
                    <a:pt x="541337" y="582041"/>
                  </a:lnTo>
                  <a:lnTo>
                    <a:pt x="541451" y="578078"/>
                  </a:lnTo>
                  <a:lnTo>
                    <a:pt x="543687" y="555002"/>
                  </a:lnTo>
                  <a:lnTo>
                    <a:pt x="543801" y="554062"/>
                  </a:lnTo>
                  <a:lnTo>
                    <a:pt x="543852" y="553631"/>
                  </a:lnTo>
                  <a:lnTo>
                    <a:pt x="547966" y="561187"/>
                  </a:lnTo>
                  <a:lnTo>
                    <a:pt x="549567" y="564908"/>
                  </a:lnTo>
                  <a:lnTo>
                    <a:pt x="549567" y="559269"/>
                  </a:lnTo>
                  <a:lnTo>
                    <a:pt x="545998" y="553631"/>
                  </a:lnTo>
                  <a:lnTo>
                    <a:pt x="544004" y="550481"/>
                  </a:lnTo>
                  <a:lnTo>
                    <a:pt x="542150" y="550481"/>
                  </a:lnTo>
                  <a:lnTo>
                    <a:pt x="543471" y="552958"/>
                  </a:lnTo>
                  <a:lnTo>
                    <a:pt x="540689" y="564908"/>
                  </a:lnTo>
                  <a:lnTo>
                    <a:pt x="540626" y="565150"/>
                  </a:lnTo>
                  <a:lnTo>
                    <a:pt x="539356" y="576694"/>
                  </a:lnTo>
                  <a:lnTo>
                    <a:pt x="539254" y="577507"/>
                  </a:lnTo>
                  <a:lnTo>
                    <a:pt x="539127" y="589813"/>
                  </a:lnTo>
                  <a:lnTo>
                    <a:pt x="539000" y="590613"/>
                  </a:lnTo>
                  <a:lnTo>
                    <a:pt x="539165" y="590613"/>
                  </a:lnTo>
                  <a:lnTo>
                    <a:pt x="540067" y="602462"/>
                  </a:lnTo>
                  <a:lnTo>
                    <a:pt x="540791" y="602919"/>
                  </a:lnTo>
                  <a:lnTo>
                    <a:pt x="540994" y="595337"/>
                  </a:lnTo>
                  <a:lnTo>
                    <a:pt x="541096" y="591019"/>
                  </a:lnTo>
                  <a:lnTo>
                    <a:pt x="542277" y="590613"/>
                  </a:lnTo>
                  <a:lnTo>
                    <a:pt x="542442" y="590613"/>
                  </a:lnTo>
                  <a:lnTo>
                    <a:pt x="554024" y="582701"/>
                  </a:lnTo>
                  <a:lnTo>
                    <a:pt x="554494" y="582041"/>
                  </a:lnTo>
                  <a:lnTo>
                    <a:pt x="555726" y="580288"/>
                  </a:lnTo>
                  <a:lnTo>
                    <a:pt x="561174" y="594931"/>
                  </a:lnTo>
                  <a:lnTo>
                    <a:pt x="557872" y="577240"/>
                  </a:lnTo>
                  <a:lnTo>
                    <a:pt x="561289" y="572401"/>
                  </a:lnTo>
                  <a:lnTo>
                    <a:pt x="562737" y="575132"/>
                  </a:lnTo>
                  <a:lnTo>
                    <a:pt x="568871" y="585177"/>
                  </a:lnTo>
                  <a:lnTo>
                    <a:pt x="575779" y="594931"/>
                  </a:lnTo>
                  <a:lnTo>
                    <a:pt x="576351" y="594931"/>
                  </a:lnTo>
                  <a:lnTo>
                    <a:pt x="564019" y="574675"/>
                  </a:lnTo>
                  <a:lnTo>
                    <a:pt x="562686" y="572401"/>
                  </a:lnTo>
                  <a:lnTo>
                    <a:pt x="562051" y="571322"/>
                  </a:lnTo>
                  <a:lnTo>
                    <a:pt x="562978" y="570001"/>
                  </a:lnTo>
                  <a:lnTo>
                    <a:pt x="566445" y="562241"/>
                  </a:lnTo>
                  <a:lnTo>
                    <a:pt x="566699" y="561682"/>
                  </a:lnTo>
                  <a:lnTo>
                    <a:pt x="566788" y="561467"/>
                  </a:lnTo>
                  <a:lnTo>
                    <a:pt x="578015" y="573328"/>
                  </a:lnTo>
                  <a:lnTo>
                    <a:pt x="586638" y="581037"/>
                  </a:lnTo>
                  <a:lnTo>
                    <a:pt x="588048" y="580809"/>
                  </a:lnTo>
                  <a:lnTo>
                    <a:pt x="580783" y="571563"/>
                  </a:lnTo>
                  <a:lnTo>
                    <a:pt x="572274" y="563041"/>
                  </a:lnTo>
                  <a:lnTo>
                    <a:pt x="570458" y="561467"/>
                  </a:lnTo>
                  <a:lnTo>
                    <a:pt x="567905" y="559269"/>
                  </a:lnTo>
                  <a:lnTo>
                    <a:pt x="567766" y="559269"/>
                  </a:lnTo>
                  <a:lnTo>
                    <a:pt x="568642" y="557326"/>
                  </a:lnTo>
                  <a:lnTo>
                    <a:pt x="569506" y="555383"/>
                  </a:lnTo>
                  <a:lnTo>
                    <a:pt x="570915" y="550824"/>
                  </a:lnTo>
                  <a:lnTo>
                    <a:pt x="571538" y="548843"/>
                  </a:lnTo>
                  <a:lnTo>
                    <a:pt x="576414" y="551446"/>
                  </a:lnTo>
                  <a:lnTo>
                    <a:pt x="597230" y="561682"/>
                  </a:lnTo>
                  <a:lnTo>
                    <a:pt x="597230" y="560920"/>
                  </a:lnTo>
                  <a:lnTo>
                    <a:pt x="587527" y="555002"/>
                  </a:lnTo>
                  <a:lnTo>
                    <a:pt x="576021" y="548843"/>
                  </a:lnTo>
                  <a:lnTo>
                    <a:pt x="572173" y="546785"/>
                  </a:lnTo>
                  <a:lnTo>
                    <a:pt x="573697" y="541845"/>
                  </a:lnTo>
                  <a:lnTo>
                    <a:pt x="574052" y="540232"/>
                  </a:lnTo>
                  <a:lnTo>
                    <a:pt x="574078" y="540092"/>
                  </a:lnTo>
                  <a:lnTo>
                    <a:pt x="574192" y="539572"/>
                  </a:lnTo>
                  <a:lnTo>
                    <a:pt x="580275" y="539572"/>
                  </a:lnTo>
                  <a:lnTo>
                    <a:pt x="590143" y="540092"/>
                  </a:lnTo>
                  <a:lnTo>
                    <a:pt x="601764" y="541591"/>
                  </a:lnTo>
                  <a:lnTo>
                    <a:pt x="613410" y="543941"/>
                  </a:lnTo>
                  <a:lnTo>
                    <a:pt x="613346" y="543382"/>
                  </a:lnTo>
                  <a:lnTo>
                    <a:pt x="577532" y="536676"/>
                  </a:lnTo>
                  <a:lnTo>
                    <a:pt x="574687" y="537311"/>
                  </a:lnTo>
                  <a:lnTo>
                    <a:pt x="574789" y="536854"/>
                  </a:lnTo>
                  <a:lnTo>
                    <a:pt x="574903" y="536346"/>
                  </a:lnTo>
                  <a:lnTo>
                    <a:pt x="576834" y="527634"/>
                  </a:lnTo>
                  <a:lnTo>
                    <a:pt x="577100" y="527291"/>
                  </a:lnTo>
                  <a:lnTo>
                    <a:pt x="577710" y="526034"/>
                  </a:lnTo>
                  <a:lnTo>
                    <a:pt x="577761" y="524675"/>
                  </a:lnTo>
                  <a:lnTo>
                    <a:pt x="577761" y="524408"/>
                  </a:lnTo>
                  <a:lnTo>
                    <a:pt x="577481" y="524675"/>
                  </a:lnTo>
                  <a:lnTo>
                    <a:pt x="577151" y="524408"/>
                  </a:lnTo>
                  <a:lnTo>
                    <a:pt x="577227" y="523633"/>
                  </a:lnTo>
                  <a:lnTo>
                    <a:pt x="577773" y="524179"/>
                  </a:lnTo>
                  <a:lnTo>
                    <a:pt x="577748" y="523633"/>
                  </a:lnTo>
                  <a:lnTo>
                    <a:pt x="577481" y="521970"/>
                  </a:lnTo>
                  <a:lnTo>
                    <a:pt x="577456" y="521449"/>
                  </a:lnTo>
                  <a:lnTo>
                    <a:pt x="578192" y="514019"/>
                  </a:lnTo>
                  <a:lnTo>
                    <a:pt x="576681" y="500837"/>
                  </a:lnTo>
                  <a:lnTo>
                    <a:pt x="575005" y="496773"/>
                  </a:lnTo>
                  <a:lnTo>
                    <a:pt x="574929" y="496570"/>
                  </a:lnTo>
                  <a:lnTo>
                    <a:pt x="574560" y="495706"/>
                  </a:lnTo>
                  <a:lnTo>
                    <a:pt x="581977" y="494042"/>
                  </a:lnTo>
                  <a:lnTo>
                    <a:pt x="580047" y="487972"/>
                  </a:lnTo>
                  <a:lnTo>
                    <a:pt x="578891" y="484352"/>
                  </a:lnTo>
                  <a:lnTo>
                    <a:pt x="582066" y="483387"/>
                  </a:lnTo>
                  <a:lnTo>
                    <a:pt x="588416" y="481457"/>
                  </a:lnTo>
                  <a:lnTo>
                    <a:pt x="623557" y="483819"/>
                  </a:lnTo>
                  <a:lnTo>
                    <a:pt x="624293" y="483781"/>
                  </a:lnTo>
                  <a:close/>
                </a:path>
                <a:path w="1051560" h="1122680">
                  <a:moveTo>
                    <a:pt x="627964" y="484111"/>
                  </a:moveTo>
                  <a:lnTo>
                    <a:pt x="624293" y="483781"/>
                  </a:lnTo>
                  <a:lnTo>
                    <a:pt x="627964" y="484111"/>
                  </a:lnTo>
                  <a:close/>
                </a:path>
                <a:path w="1051560" h="1122680">
                  <a:moveTo>
                    <a:pt x="629005" y="227533"/>
                  </a:moveTo>
                  <a:lnTo>
                    <a:pt x="628027" y="224764"/>
                  </a:lnTo>
                  <a:lnTo>
                    <a:pt x="627799" y="224066"/>
                  </a:lnTo>
                  <a:lnTo>
                    <a:pt x="627557" y="223405"/>
                  </a:lnTo>
                  <a:lnTo>
                    <a:pt x="626110" y="221399"/>
                  </a:lnTo>
                  <a:lnTo>
                    <a:pt x="624243" y="220091"/>
                  </a:lnTo>
                  <a:lnTo>
                    <a:pt x="622338" y="220281"/>
                  </a:lnTo>
                  <a:lnTo>
                    <a:pt x="617829" y="221513"/>
                  </a:lnTo>
                  <a:lnTo>
                    <a:pt x="618490" y="223634"/>
                  </a:lnTo>
                  <a:lnTo>
                    <a:pt x="620699" y="223659"/>
                  </a:lnTo>
                  <a:lnTo>
                    <a:pt x="621106" y="225704"/>
                  </a:lnTo>
                  <a:lnTo>
                    <a:pt x="621512" y="227558"/>
                  </a:lnTo>
                  <a:lnTo>
                    <a:pt x="622046" y="231724"/>
                  </a:lnTo>
                  <a:lnTo>
                    <a:pt x="629005" y="227533"/>
                  </a:lnTo>
                  <a:close/>
                </a:path>
                <a:path w="1051560" h="1122680">
                  <a:moveTo>
                    <a:pt x="631177" y="444906"/>
                  </a:moveTo>
                  <a:lnTo>
                    <a:pt x="623722" y="446582"/>
                  </a:lnTo>
                  <a:lnTo>
                    <a:pt x="621576" y="451954"/>
                  </a:lnTo>
                  <a:lnTo>
                    <a:pt x="629005" y="450278"/>
                  </a:lnTo>
                  <a:lnTo>
                    <a:pt x="631177" y="444906"/>
                  </a:lnTo>
                  <a:close/>
                </a:path>
                <a:path w="1051560" h="1122680">
                  <a:moveTo>
                    <a:pt x="634225" y="584822"/>
                  </a:moveTo>
                  <a:lnTo>
                    <a:pt x="633984" y="584568"/>
                  </a:lnTo>
                  <a:lnTo>
                    <a:pt x="633768" y="584339"/>
                  </a:lnTo>
                  <a:lnTo>
                    <a:pt x="608037" y="608063"/>
                  </a:lnTo>
                  <a:lnTo>
                    <a:pt x="578053" y="622541"/>
                  </a:lnTo>
                  <a:lnTo>
                    <a:pt x="569302" y="624878"/>
                  </a:lnTo>
                  <a:lnTo>
                    <a:pt x="545223" y="631278"/>
                  </a:lnTo>
                  <a:lnTo>
                    <a:pt x="517461" y="636574"/>
                  </a:lnTo>
                  <a:lnTo>
                    <a:pt x="510946" y="637806"/>
                  </a:lnTo>
                  <a:lnTo>
                    <a:pt x="511124" y="638175"/>
                  </a:lnTo>
                  <a:lnTo>
                    <a:pt x="545579" y="632980"/>
                  </a:lnTo>
                  <a:lnTo>
                    <a:pt x="579170" y="624382"/>
                  </a:lnTo>
                  <a:lnTo>
                    <a:pt x="609498" y="609358"/>
                  </a:lnTo>
                  <a:lnTo>
                    <a:pt x="634225" y="584822"/>
                  </a:lnTo>
                  <a:close/>
                </a:path>
                <a:path w="1051560" h="1122680">
                  <a:moveTo>
                    <a:pt x="639381" y="119392"/>
                  </a:moveTo>
                  <a:lnTo>
                    <a:pt x="638810" y="116395"/>
                  </a:lnTo>
                  <a:lnTo>
                    <a:pt x="636384" y="109855"/>
                  </a:lnTo>
                  <a:lnTo>
                    <a:pt x="631012" y="113690"/>
                  </a:lnTo>
                  <a:lnTo>
                    <a:pt x="631786" y="120002"/>
                  </a:lnTo>
                  <a:lnTo>
                    <a:pt x="632396" y="121716"/>
                  </a:lnTo>
                  <a:lnTo>
                    <a:pt x="634657" y="123329"/>
                  </a:lnTo>
                  <a:lnTo>
                    <a:pt x="638225" y="122821"/>
                  </a:lnTo>
                  <a:lnTo>
                    <a:pt x="639381" y="119392"/>
                  </a:lnTo>
                  <a:close/>
                </a:path>
                <a:path w="1051560" h="1122680">
                  <a:moveTo>
                    <a:pt x="642937" y="496455"/>
                  </a:moveTo>
                  <a:lnTo>
                    <a:pt x="639279" y="490537"/>
                  </a:lnTo>
                  <a:lnTo>
                    <a:pt x="635406" y="484822"/>
                  </a:lnTo>
                  <a:lnTo>
                    <a:pt x="631177" y="479374"/>
                  </a:lnTo>
                  <a:lnTo>
                    <a:pt x="626465" y="474243"/>
                  </a:lnTo>
                  <a:lnTo>
                    <a:pt x="626452" y="474433"/>
                  </a:lnTo>
                  <a:lnTo>
                    <a:pt x="631139" y="479526"/>
                  </a:lnTo>
                  <a:lnTo>
                    <a:pt x="635342" y="484949"/>
                  </a:lnTo>
                  <a:lnTo>
                    <a:pt x="642937" y="496455"/>
                  </a:lnTo>
                  <a:close/>
                </a:path>
                <a:path w="1051560" h="1122680">
                  <a:moveTo>
                    <a:pt x="654405" y="508381"/>
                  </a:moveTo>
                  <a:lnTo>
                    <a:pt x="624700" y="484111"/>
                  </a:lnTo>
                  <a:lnTo>
                    <a:pt x="623925" y="484111"/>
                  </a:lnTo>
                  <a:lnTo>
                    <a:pt x="654088" y="508381"/>
                  </a:lnTo>
                  <a:lnTo>
                    <a:pt x="654405" y="508381"/>
                  </a:lnTo>
                  <a:close/>
                </a:path>
                <a:path w="1051560" h="1122680">
                  <a:moveTo>
                    <a:pt x="694283" y="588048"/>
                  </a:moveTo>
                  <a:lnTo>
                    <a:pt x="689571" y="588784"/>
                  </a:lnTo>
                  <a:lnTo>
                    <a:pt x="690918" y="589648"/>
                  </a:lnTo>
                  <a:lnTo>
                    <a:pt x="689317" y="589102"/>
                  </a:lnTo>
                  <a:lnTo>
                    <a:pt x="687438" y="592848"/>
                  </a:lnTo>
                  <a:lnTo>
                    <a:pt x="687209" y="594601"/>
                  </a:lnTo>
                  <a:lnTo>
                    <a:pt x="688530" y="595744"/>
                  </a:lnTo>
                  <a:lnTo>
                    <a:pt x="692048" y="594715"/>
                  </a:lnTo>
                  <a:lnTo>
                    <a:pt x="693635" y="592861"/>
                  </a:lnTo>
                  <a:lnTo>
                    <a:pt x="694283" y="588048"/>
                  </a:lnTo>
                  <a:close/>
                </a:path>
                <a:path w="1051560" h="1122680">
                  <a:moveTo>
                    <a:pt x="828408" y="571881"/>
                  </a:moveTo>
                  <a:lnTo>
                    <a:pt x="825855" y="570712"/>
                  </a:lnTo>
                  <a:lnTo>
                    <a:pt x="824255" y="571055"/>
                  </a:lnTo>
                  <a:lnTo>
                    <a:pt x="822845" y="572223"/>
                  </a:lnTo>
                  <a:lnTo>
                    <a:pt x="822515" y="573265"/>
                  </a:lnTo>
                  <a:lnTo>
                    <a:pt x="822261" y="573443"/>
                  </a:lnTo>
                  <a:lnTo>
                    <a:pt x="821423" y="574497"/>
                  </a:lnTo>
                  <a:lnTo>
                    <a:pt x="821182" y="573938"/>
                  </a:lnTo>
                  <a:lnTo>
                    <a:pt x="821067" y="573811"/>
                  </a:lnTo>
                  <a:lnTo>
                    <a:pt x="819607" y="573252"/>
                  </a:lnTo>
                  <a:lnTo>
                    <a:pt x="820013" y="575259"/>
                  </a:lnTo>
                  <a:lnTo>
                    <a:pt x="820521" y="576859"/>
                  </a:lnTo>
                  <a:lnTo>
                    <a:pt x="820648" y="577913"/>
                  </a:lnTo>
                  <a:lnTo>
                    <a:pt x="821016" y="580402"/>
                  </a:lnTo>
                  <a:lnTo>
                    <a:pt x="822198" y="582155"/>
                  </a:lnTo>
                  <a:lnTo>
                    <a:pt x="825957" y="581685"/>
                  </a:lnTo>
                  <a:lnTo>
                    <a:pt x="827354" y="579653"/>
                  </a:lnTo>
                  <a:lnTo>
                    <a:pt x="828116" y="575906"/>
                  </a:lnTo>
                  <a:lnTo>
                    <a:pt x="828306" y="574497"/>
                  </a:lnTo>
                  <a:lnTo>
                    <a:pt x="828395" y="571957"/>
                  </a:lnTo>
                  <a:close/>
                </a:path>
                <a:path w="1051560" h="1122680">
                  <a:moveTo>
                    <a:pt x="844194" y="432574"/>
                  </a:moveTo>
                  <a:lnTo>
                    <a:pt x="843711" y="431431"/>
                  </a:lnTo>
                  <a:lnTo>
                    <a:pt x="841679" y="431025"/>
                  </a:lnTo>
                  <a:lnTo>
                    <a:pt x="840054" y="431203"/>
                  </a:lnTo>
                  <a:lnTo>
                    <a:pt x="842987" y="430403"/>
                  </a:lnTo>
                  <a:lnTo>
                    <a:pt x="841781" y="429679"/>
                  </a:lnTo>
                  <a:lnTo>
                    <a:pt x="837882" y="430999"/>
                  </a:lnTo>
                  <a:lnTo>
                    <a:pt x="836485" y="433425"/>
                  </a:lnTo>
                  <a:lnTo>
                    <a:pt x="836434" y="434200"/>
                  </a:lnTo>
                  <a:lnTo>
                    <a:pt x="836930" y="435444"/>
                  </a:lnTo>
                  <a:lnTo>
                    <a:pt x="837831" y="433285"/>
                  </a:lnTo>
                  <a:lnTo>
                    <a:pt x="842899" y="434886"/>
                  </a:lnTo>
                  <a:lnTo>
                    <a:pt x="844194" y="432574"/>
                  </a:lnTo>
                  <a:close/>
                </a:path>
                <a:path w="1051560" h="1122680">
                  <a:moveTo>
                    <a:pt x="860679" y="558380"/>
                  </a:moveTo>
                  <a:lnTo>
                    <a:pt x="853211" y="560057"/>
                  </a:lnTo>
                  <a:lnTo>
                    <a:pt x="850265" y="567651"/>
                  </a:lnTo>
                  <a:lnTo>
                    <a:pt x="857732" y="565975"/>
                  </a:lnTo>
                  <a:lnTo>
                    <a:pt x="860679" y="558380"/>
                  </a:lnTo>
                  <a:close/>
                </a:path>
                <a:path w="1051560" h="1122680">
                  <a:moveTo>
                    <a:pt x="980871" y="510844"/>
                  </a:moveTo>
                  <a:lnTo>
                    <a:pt x="973963" y="512394"/>
                  </a:lnTo>
                  <a:lnTo>
                    <a:pt x="970622" y="518426"/>
                  </a:lnTo>
                  <a:lnTo>
                    <a:pt x="977557" y="516864"/>
                  </a:lnTo>
                  <a:lnTo>
                    <a:pt x="980871" y="510844"/>
                  </a:lnTo>
                  <a:close/>
                </a:path>
                <a:path w="1051560" h="1122680">
                  <a:moveTo>
                    <a:pt x="1028649" y="533565"/>
                  </a:moveTo>
                  <a:lnTo>
                    <a:pt x="1027264" y="532295"/>
                  </a:lnTo>
                  <a:lnTo>
                    <a:pt x="1025334" y="531698"/>
                  </a:lnTo>
                  <a:lnTo>
                    <a:pt x="1024013" y="531901"/>
                  </a:lnTo>
                  <a:lnTo>
                    <a:pt x="1024483" y="531571"/>
                  </a:lnTo>
                  <a:lnTo>
                    <a:pt x="1026706" y="530707"/>
                  </a:lnTo>
                  <a:lnTo>
                    <a:pt x="1025512" y="530161"/>
                  </a:lnTo>
                  <a:lnTo>
                    <a:pt x="1022565" y="529958"/>
                  </a:lnTo>
                  <a:lnTo>
                    <a:pt x="1019924" y="531164"/>
                  </a:lnTo>
                  <a:lnTo>
                    <a:pt x="1018628" y="532358"/>
                  </a:lnTo>
                  <a:lnTo>
                    <a:pt x="1015873" y="533565"/>
                  </a:lnTo>
                  <a:lnTo>
                    <a:pt x="1013396" y="536168"/>
                  </a:lnTo>
                  <a:lnTo>
                    <a:pt x="1017155" y="536689"/>
                  </a:lnTo>
                  <a:lnTo>
                    <a:pt x="1018336" y="537260"/>
                  </a:lnTo>
                  <a:lnTo>
                    <a:pt x="1018959" y="537514"/>
                  </a:lnTo>
                  <a:lnTo>
                    <a:pt x="1022273" y="537413"/>
                  </a:lnTo>
                  <a:lnTo>
                    <a:pt x="1023289" y="536994"/>
                  </a:lnTo>
                  <a:lnTo>
                    <a:pt x="1024915" y="535317"/>
                  </a:lnTo>
                  <a:lnTo>
                    <a:pt x="1028649" y="533565"/>
                  </a:lnTo>
                  <a:close/>
                </a:path>
                <a:path w="1051560" h="1122680">
                  <a:moveTo>
                    <a:pt x="1051204" y="539800"/>
                  </a:moveTo>
                  <a:lnTo>
                    <a:pt x="1050963" y="537603"/>
                  </a:lnTo>
                  <a:lnTo>
                    <a:pt x="1049858" y="536981"/>
                  </a:lnTo>
                  <a:lnTo>
                    <a:pt x="1049553" y="536321"/>
                  </a:lnTo>
                  <a:lnTo>
                    <a:pt x="1048956" y="534936"/>
                  </a:lnTo>
                  <a:lnTo>
                    <a:pt x="1045438" y="534301"/>
                  </a:lnTo>
                  <a:lnTo>
                    <a:pt x="1045464" y="537603"/>
                  </a:lnTo>
                  <a:lnTo>
                    <a:pt x="1045210" y="539978"/>
                  </a:lnTo>
                  <a:lnTo>
                    <a:pt x="1046073" y="542302"/>
                  </a:lnTo>
                  <a:lnTo>
                    <a:pt x="1051204" y="53980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0" name="object 840" descr=""/>
          <p:cNvGrpSpPr/>
          <p:nvPr/>
        </p:nvGrpSpPr>
        <p:grpSpPr>
          <a:xfrm>
            <a:off x="7467978" y="2263626"/>
            <a:ext cx="419100" cy="452120"/>
            <a:chOff x="7467978" y="2263626"/>
            <a:chExt cx="419100" cy="452120"/>
          </a:xfrm>
        </p:grpSpPr>
        <p:sp>
          <p:nvSpPr>
            <p:cNvPr id="841" name="object 841" descr=""/>
            <p:cNvSpPr/>
            <p:nvPr/>
          </p:nvSpPr>
          <p:spPr>
            <a:xfrm>
              <a:off x="7467978" y="2263626"/>
              <a:ext cx="419100" cy="452120"/>
            </a:xfrm>
            <a:custGeom>
              <a:avLst/>
              <a:gdLst/>
              <a:ahLst/>
              <a:cxnLst/>
              <a:rect l="l" t="t" r="r" b="b"/>
              <a:pathLst>
                <a:path w="419100" h="452119">
                  <a:moveTo>
                    <a:pt x="59753" y="0"/>
                  </a:moveTo>
                  <a:lnTo>
                    <a:pt x="19584" y="7932"/>
                  </a:lnTo>
                  <a:lnTo>
                    <a:pt x="0" y="49889"/>
                  </a:lnTo>
                  <a:lnTo>
                    <a:pt x="3441" y="66022"/>
                  </a:lnTo>
                  <a:lnTo>
                    <a:pt x="19193" y="105576"/>
                  </a:lnTo>
                  <a:lnTo>
                    <a:pt x="38649" y="142002"/>
                  </a:lnTo>
                  <a:lnTo>
                    <a:pt x="61349" y="176505"/>
                  </a:lnTo>
                  <a:lnTo>
                    <a:pt x="86831" y="210295"/>
                  </a:lnTo>
                  <a:lnTo>
                    <a:pt x="129987" y="258265"/>
                  </a:lnTo>
                  <a:lnTo>
                    <a:pt x="178447" y="300960"/>
                  </a:lnTo>
                  <a:lnTo>
                    <a:pt x="220023" y="331884"/>
                  </a:lnTo>
                  <a:lnTo>
                    <a:pt x="261999" y="362301"/>
                  </a:lnTo>
                  <a:lnTo>
                    <a:pt x="304261" y="392344"/>
                  </a:lnTo>
                  <a:lnTo>
                    <a:pt x="389191" y="451811"/>
                  </a:lnTo>
                  <a:lnTo>
                    <a:pt x="394309" y="447760"/>
                  </a:lnTo>
                  <a:lnTo>
                    <a:pt x="400512" y="441664"/>
                  </a:lnTo>
                  <a:lnTo>
                    <a:pt x="406060" y="435053"/>
                  </a:lnTo>
                  <a:lnTo>
                    <a:pt x="411205" y="428043"/>
                  </a:lnTo>
                  <a:lnTo>
                    <a:pt x="418974" y="416645"/>
                  </a:lnTo>
                  <a:lnTo>
                    <a:pt x="377126" y="334539"/>
                  </a:lnTo>
                  <a:lnTo>
                    <a:pt x="333214" y="246980"/>
                  </a:lnTo>
                  <a:lnTo>
                    <a:pt x="310374" y="204010"/>
                  </a:lnTo>
                  <a:lnTo>
                    <a:pt x="285370" y="161527"/>
                  </a:lnTo>
                  <a:lnTo>
                    <a:pt x="252558" y="115027"/>
                  </a:lnTo>
                  <a:lnTo>
                    <a:pt x="214491" y="72651"/>
                  </a:lnTo>
                  <a:lnTo>
                    <a:pt x="161391" y="33855"/>
                  </a:lnTo>
                  <a:lnTo>
                    <a:pt x="100712" y="8364"/>
                  </a:lnTo>
                  <a:lnTo>
                    <a:pt x="80614" y="3026"/>
                  </a:lnTo>
                  <a:lnTo>
                    <a:pt x="5975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 descr=""/>
            <p:cNvSpPr/>
            <p:nvPr/>
          </p:nvSpPr>
          <p:spPr>
            <a:xfrm>
              <a:off x="7476058" y="2268778"/>
              <a:ext cx="408305" cy="442595"/>
            </a:xfrm>
            <a:custGeom>
              <a:avLst/>
              <a:gdLst/>
              <a:ahLst/>
              <a:cxnLst/>
              <a:rect l="l" t="t" r="r" b="b"/>
              <a:pathLst>
                <a:path w="408304" h="442594">
                  <a:moveTo>
                    <a:pt x="408165" y="415594"/>
                  </a:moveTo>
                  <a:lnTo>
                    <a:pt x="382016" y="366090"/>
                  </a:lnTo>
                  <a:lnTo>
                    <a:pt x="372110" y="346798"/>
                  </a:lnTo>
                  <a:lnTo>
                    <a:pt x="338785" y="281025"/>
                  </a:lnTo>
                  <a:lnTo>
                    <a:pt x="338785" y="366090"/>
                  </a:lnTo>
                  <a:lnTo>
                    <a:pt x="270764" y="290931"/>
                  </a:lnTo>
                  <a:lnTo>
                    <a:pt x="234454" y="250532"/>
                  </a:lnTo>
                  <a:lnTo>
                    <a:pt x="175006" y="182664"/>
                  </a:lnTo>
                  <a:lnTo>
                    <a:pt x="142913" y="146850"/>
                  </a:lnTo>
                  <a:lnTo>
                    <a:pt x="111163" y="110744"/>
                  </a:lnTo>
                  <a:lnTo>
                    <a:pt x="80518" y="73596"/>
                  </a:lnTo>
                  <a:lnTo>
                    <a:pt x="80606" y="73367"/>
                  </a:lnTo>
                  <a:lnTo>
                    <a:pt x="113499" y="108750"/>
                  </a:lnTo>
                  <a:lnTo>
                    <a:pt x="180886" y="178130"/>
                  </a:lnTo>
                  <a:lnTo>
                    <a:pt x="213525" y="213741"/>
                  </a:lnTo>
                  <a:lnTo>
                    <a:pt x="247853" y="254393"/>
                  </a:lnTo>
                  <a:lnTo>
                    <a:pt x="281686" y="295490"/>
                  </a:lnTo>
                  <a:lnTo>
                    <a:pt x="323900" y="348107"/>
                  </a:lnTo>
                  <a:lnTo>
                    <a:pt x="338785" y="366090"/>
                  </a:lnTo>
                  <a:lnTo>
                    <a:pt x="338785" y="281025"/>
                  </a:lnTo>
                  <a:lnTo>
                    <a:pt x="335343" y="274231"/>
                  </a:lnTo>
                  <a:lnTo>
                    <a:pt x="313321" y="233768"/>
                  </a:lnTo>
                  <a:lnTo>
                    <a:pt x="290550" y="193014"/>
                  </a:lnTo>
                  <a:lnTo>
                    <a:pt x="266052" y="151371"/>
                  </a:lnTo>
                  <a:lnTo>
                    <a:pt x="239090" y="111963"/>
                  </a:lnTo>
                  <a:lnTo>
                    <a:pt x="208318" y="76962"/>
                  </a:lnTo>
                  <a:lnTo>
                    <a:pt x="204241" y="73367"/>
                  </a:lnTo>
                  <a:lnTo>
                    <a:pt x="186105" y="57340"/>
                  </a:lnTo>
                  <a:lnTo>
                    <a:pt x="137134" y="25641"/>
                  </a:lnTo>
                  <a:lnTo>
                    <a:pt x="99352" y="10515"/>
                  </a:lnTo>
                  <a:lnTo>
                    <a:pt x="55867" y="609"/>
                  </a:lnTo>
                  <a:lnTo>
                    <a:pt x="45974" y="0"/>
                  </a:lnTo>
                  <a:lnTo>
                    <a:pt x="36512" y="342"/>
                  </a:lnTo>
                  <a:lnTo>
                    <a:pt x="27686" y="1803"/>
                  </a:lnTo>
                  <a:lnTo>
                    <a:pt x="0" y="24714"/>
                  </a:lnTo>
                  <a:lnTo>
                    <a:pt x="1511" y="64020"/>
                  </a:lnTo>
                  <a:lnTo>
                    <a:pt x="20612" y="109626"/>
                  </a:lnTo>
                  <a:lnTo>
                    <a:pt x="45707" y="151371"/>
                  </a:lnTo>
                  <a:lnTo>
                    <a:pt x="87464" y="207391"/>
                  </a:lnTo>
                  <a:lnTo>
                    <a:pt x="137655" y="259461"/>
                  </a:lnTo>
                  <a:lnTo>
                    <a:pt x="208635" y="316052"/>
                  </a:lnTo>
                  <a:lnTo>
                    <a:pt x="252501" y="349097"/>
                  </a:lnTo>
                  <a:lnTo>
                    <a:pt x="296824" y="381444"/>
                  </a:lnTo>
                  <a:lnTo>
                    <a:pt x="341439" y="412737"/>
                  </a:lnTo>
                  <a:lnTo>
                    <a:pt x="386194" y="442595"/>
                  </a:lnTo>
                  <a:lnTo>
                    <a:pt x="392417" y="436524"/>
                  </a:lnTo>
                  <a:lnTo>
                    <a:pt x="397979" y="429920"/>
                  </a:lnTo>
                  <a:lnTo>
                    <a:pt x="403136" y="422897"/>
                  </a:lnTo>
                  <a:lnTo>
                    <a:pt x="408165" y="4155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3" name="object 843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542045" y="2270785"/>
              <a:ext cx="75361" cy="74522"/>
            </a:xfrm>
            <a:prstGeom prst="rect">
              <a:avLst/>
            </a:prstGeom>
          </p:spPr>
        </p:pic>
        <p:sp>
          <p:nvSpPr>
            <p:cNvPr id="844" name="object 844" descr=""/>
            <p:cNvSpPr/>
            <p:nvPr/>
          </p:nvSpPr>
          <p:spPr>
            <a:xfrm>
              <a:off x="7637488" y="2360536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1752" y="0"/>
                  </a:moveTo>
                  <a:lnTo>
                    <a:pt x="0" y="139"/>
                  </a:lnTo>
                  <a:lnTo>
                    <a:pt x="571" y="2349"/>
                  </a:lnTo>
                  <a:lnTo>
                    <a:pt x="1625" y="2336"/>
                  </a:lnTo>
                  <a:lnTo>
                    <a:pt x="1752" y="0"/>
                  </a:lnTo>
                  <a:close/>
                </a:path>
                <a:path w="12700" h="8889">
                  <a:moveTo>
                    <a:pt x="12649" y="7048"/>
                  </a:moveTo>
                  <a:lnTo>
                    <a:pt x="12179" y="5867"/>
                  </a:lnTo>
                  <a:lnTo>
                    <a:pt x="11112" y="7213"/>
                  </a:lnTo>
                  <a:lnTo>
                    <a:pt x="11112" y="8483"/>
                  </a:lnTo>
                  <a:lnTo>
                    <a:pt x="12077" y="8445"/>
                  </a:lnTo>
                  <a:lnTo>
                    <a:pt x="12649" y="70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5" name="object 845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713889" y="2422053"/>
              <a:ext cx="88964" cy="137413"/>
            </a:xfrm>
            <a:prstGeom prst="rect">
              <a:avLst/>
            </a:prstGeom>
          </p:spPr>
        </p:pic>
        <p:sp>
          <p:nvSpPr>
            <p:cNvPr id="846" name="object 846" descr=""/>
            <p:cNvSpPr/>
            <p:nvPr/>
          </p:nvSpPr>
          <p:spPr>
            <a:xfrm>
              <a:off x="7575423" y="2279294"/>
              <a:ext cx="254000" cy="325755"/>
            </a:xfrm>
            <a:custGeom>
              <a:avLst/>
              <a:gdLst/>
              <a:ahLst/>
              <a:cxnLst/>
              <a:rect l="l" t="t" r="r" b="b"/>
              <a:pathLst>
                <a:path w="254000" h="325755">
                  <a:moveTo>
                    <a:pt x="229298" y="255193"/>
                  </a:moveTo>
                  <a:lnTo>
                    <a:pt x="229196" y="252907"/>
                  </a:lnTo>
                  <a:lnTo>
                    <a:pt x="228942" y="253174"/>
                  </a:lnTo>
                  <a:lnTo>
                    <a:pt x="228574" y="255193"/>
                  </a:lnTo>
                  <a:lnTo>
                    <a:pt x="228523" y="255016"/>
                  </a:lnTo>
                  <a:lnTo>
                    <a:pt x="227749" y="255879"/>
                  </a:lnTo>
                  <a:lnTo>
                    <a:pt x="227647" y="256273"/>
                  </a:lnTo>
                  <a:lnTo>
                    <a:pt x="225996" y="252907"/>
                  </a:lnTo>
                  <a:lnTo>
                    <a:pt x="226491" y="250977"/>
                  </a:lnTo>
                  <a:lnTo>
                    <a:pt x="226669" y="250964"/>
                  </a:lnTo>
                  <a:lnTo>
                    <a:pt x="227012" y="248983"/>
                  </a:lnTo>
                  <a:lnTo>
                    <a:pt x="228727" y="251828"/>
                  </a:lnTo>
                  <a:lnTo>
                    <a:pt x="228701" y="250101"/>
                  </a:lnTo>
                  <a:lnTo>
                    <a:pt x="190474" y="181267"/>
                  </a:lnTo>
                  <a:lnTo>
                    <a:pt x="166801" y="141008"/>
                  </a:lnTo>
                  <a:lnTo>
                    <a:pt x="139242" y="100876"/>
                  </a:lnTo>
                  <a:lnTo>
                    <a:pt x="108953" y="66459"/>
                  </a:lnTo>
                  <a:lnTo>
                    <a:pt x="52654" y="23660"/>
                  </a:lnTo>
                  <a:lnTo>
                    <a:pt x="14147" y="5054"/>
                  </a:lnTo>
                  <a:lnTo>
                    <a:pt x="7543" y="2489"/>
                  </a:lnTo>
                  <a:lnTo>
                    <a:pt x="8534" y="5054"/>
                  </a:lnTo>
                  <a:lnTo>
                    <a:pt x="2273" y="723"/>
                  </a:lnTo>
                  <a:lnTo>
                    <a:pt x="0" y="0"/>
                  </a:lnTo>
                  <a:lnTo>
                    <a:pt x="6134" y="4127"/>
                  </a:lnTo>
                  <a:lnTo>
                    <a:pt x="9055" y="6426"/>
                  </a:lnTo>
                  <a:lnTo>
                    <a:pt x="11645" y="12217"/>
                  </a:lnTo>
                  <a:lnTo>
                    <a:pt x="17297" y="21666"/>
                  </a:lnTo>
                  <a:lnTo>
                    <a:pt x="18669" y="23647"/>
                  </a:lnTo>
                  <a:lnTo>
                    <a:pt x="16510" y="23609"/>
                  </a:lnTo>
                  <a:lnTo>
                    <a:pt x="17106" y="24853"/>
                  </a:lnTo>
                  <a:lnTo>
                    <a:pt x="19812" y="27114"/>
                  </a:lnTo>
                  <a:lnTo>
                    <a:pt x="22885" y="29311"/>
                  </a:lnTo>
                  <a:lnTo>
                    <a:pt x="27673" y="35915"/>
                  </a:lnTo>
                  <a:lnTo>
                    <a:pt x="30454" y="39281"/>
                  </a:lnTo>
                  <a:lnTo>
                    <a:pt x="30137" y="39357"/>
                  </a:lnTo>
                  <a:lnTo>
                    <a:pt x="30480" y="39306"/>
                  </a:lnTo>
                  <a:lnTo>
                    <a:pt x="35598" y="46075"/>
                  </a:lnTo>
                  <a:lnTo>
                    <a:pt x="43980" y="54889"/>
                  </a:lnTo>
                  <a:lnTo>
                    <a:pt x="40716" y="52666"/>
                  </a:lnTo>
                  <a:lnTo>
                    <a:pt x="38163" y="51650"/>
                  </a:lnTo>
                  <a:lnTo>
                    <a:pt x="46291" y="61163"/>
                  </a:lnTo>
                  <a:lnTo>
                    <a:pt x="44310" y="62128"/>
                  </a:lnTo>
                  <a:lnTo>
                    <a:pt x="44323" y="62687"/>
                  </a:lnTo>
                  <a:lnTo>
                    <a:pt x="47879" y="63322"/>
                  </a:lnTo>
                  <a:lnTo>
                    <a:pt x="48704" y="62928"/>
                  </a:lnTo>
                  <a:lnTo>
                    <a:pt x="53594" y="66192"/>
                  </a:lnTo>
                  <a:lnTo>
                    <a:pt x="55219" y="66967"/>
                  </a:lnTo>
                  <a:lnTo>
                    <a:pt x="60401" y="72402"/>
                  </a:lnTo>
                  <a:lnTo>
                    <a:pt x="85661" y="96608"/>
                  </a:lnTo>
                  <a:lnTo>
                    <a:pt x="84810" y="96812"/>
                  </a:lnTo>
                  <a:lnTo>
                    <a:pt x="90017" y="101422"/>
                  </a:lnTo>
                  <a:lnTo>
                    <a:pt x="90360" y="100876"/>
                  </a:lnTo>
                  <a:lnTo>
                    <a:pt x="106794" y="115557"/>
                  </a:lnTo>
                  <a:lnTo>
                    <a:pt x="110731" y="119316"/>
                  </a:lnTo>
                  <a:lnTo>
                    <a:pt x="129095" y="134531"/>
                  </a:lnTo>
                  <a:lnTo>
                    <a:pt x="134759" y="138849"/>
                  </a:lnTo>
                  <a:lnTo>
                    <a:pt x="137566" y="140627"/>
                  </a:lnTo>
                  <a:lnTo>
                    <a:pt x="137731" y="138722"/>
                  </a:lnTo>
                  <a:lnTo>
                    <a:pt x="134289" y="134137"/>
                  </a:lnTo>
                  <a:lnTo>
                    <a:pt x="130073" y="130568"/>
                  </a:lnTo>
                  <a:lnTo>
                    <a:pt x="131508" y="131229"/>
                  </a:lnTo>
                  <a:lnTo>
                    <a:pt x="129895" y="130441"/>
                  </a:lnTo>
                  <a:lnTo>
                    <a:pt x="123329" y="124523"/>
                  </a:lnTo>
                  <a:lnTo>
                    <a:pt x="120929" y="122618"/>
                  </a:lnTo>
                  <a:lnTo>
                    <a:pt x="162204" y="157581"/>
                  </a:lnTo>
                  <a:lnTo>
                    <a:pt x="163436" y="160058"/>
                  </a:lnTo>
                  <a:lnTo>
                    <a:pt x="162915" y="160832"/>
                  </a:lnTo>
                  <a:lnTo>
                    <a:pt x="163537" y="162356"/>
                  </a:lnTo>
                  <a:lnTo>
                    <a:pt x="166141" y="166344"/>
                  </a:lnTo>
                  <a:lnTo>
                    <a:pt x="168300" y="167335"/>
                  </a:lnTo>
                  <a:lnTo>
                    <a:pt x="169011" y="166433"/>
                  </a:lnTo>
                  <a:lnTo>
                    <a:pt x="169252" y="165760"/>
                  </a:lnTo>
                  <a:lnTo>
                    <a:pt x="169570" y="165976"/>
                  </a:lnTo>
                  <a:lnTo>
                    <a:pt x="170611" y="166077"/>
                  </a:lnTo>
                  <a:lnTo>
                    <a:pt x="175793" y="171386"/>
                  </a:lnTo>
                  <a:lnTo>
                    <a:pt x="180314" y="176403"/>
                  </a:lnTo>
                  <a:lnTo>
                    <a:pt x="179768" y="176745"/>
                  </a:lnTo>
                  <a:lnTo>
                    <a:pt x="179641" y="177685"/>
                  </a:lnTo>
                  <a:lnTo>
                    <a:pt x="180365" y="179451"/>
                  </a:lnTo>
                  <a:lnTo>
                    <a:pt x="181406" y="181267"/>
                  </a:lnTo>
                  <a:lnTo>
                    <a:pt x="181076" y="181152"/>
                  </a:lnTo>
                  <a:lnTo>
                    <a:pt x="180746" y="181927"/>
                  </a:lnTo>
                  <a:lnTo>
                    <a:pt x="174396" y="177253"/>
                  </a:lnTo>
                  <a:lnTo>
                    <a:pt x="179819" y="183108"/>
                  </a:lnTo>
                  <a:lnTo>
                    <a:pt x="179133" y="183299"/>
                  </a:lnTo>
                  <a:lnTo>
                    <a:pt x="178955" y="184137"/>
                  </a:lnTo>
                  <a:lnTo>
                    <a:pt x="180657" y="187820"/>
                  </a:lnTo>
                  <a:lnTo>
                    <a:pt x="181927" y="189230"/>
                  </a:lnTo>
                  <a:lnTo>
                    <a:pt x="183870" y="187261"/>
                  </a:lnTo>
                  <a:lnTo>
                    <a:pt x="191490" y="195173"/>
                  </a:lnTo>
                  <a:lnTo>
                    <a:pt x="190525" y="196659"/>
                  </a:lnTo>
                  <a:lnTo>
                    <a:pt x="193573" y="198869"/>
                  </a:lnTo>
                  <a:lnTo>
                    <a:pt x="194373" y="197815"/>
                  </a:lnTo>
                  <a:lnTo>
                    <a:pt x="196405" y="199466"/>
                  </a:lnTo>
                  <a:lnTo>
                    <a:pt x="196697" y="200799"/>
                  </a:lnTo>
                  <a:lnTo>
                    <a:pt x="197078" y="201333"/>
                  </a:lnTo>
                  <a:lnTo>
                    <a:pt x="196684" y="203390"/>
                  </a:lnTo>
                  <a:lnTo>
                    <a:pt x="196723" y="206908"/>
                  </a:lnTo>
                  <a:lnTo>
                    <a:pt x="195630" y="205905"/>
                  </a:lnTo>
                  <a:lnTo>
                    <a:pt x="189255" y="195719"/>
                  </a:lnTo>
                  <a:lnTo>
                    <a:pt x="188391" y="196202"/>
                  </a:lnTo>
                  <a:lnTo>
                    <a:pt x="188391" y="194691"/>
                  </a:lnTo>
                  <a:lnTo>
                    <a:pt x="188315" y="196151"/>
                  </a:lnTo>
                  <a:lnTo>
                    <a:pt x="188150" y="196189"/>
                  </a:lnTo>
                  <a:lnTo>
                    <a:pt x="188226" y="199097"/>
                  </a:lnTo>
                  <a:lnTo>
                    <a:pt x="189611" y="202044"/>
                  </a:lnTo>
                  <a:lnTo>
                    <a:pt x="191541" y="205359"/>
                  </a:lnTo>
                  <a:lnTo>
                    <a:pt x="194360" y="208127"/>
                  </a:lnTo>
                  <a:lnTo>
                    <a:pt x="195516" y="207619"/>
                  </a:lnTo>
                  <a:lnTo>
                    <a:pt x="195592" y="207352"/>
                  </a:lnTo>
                  <a:lnTo>
                    <a:pt x="196850" y="211455"/>
                  </a:lnTo>
                  <a:lnTo>
                    <a:pt x="205333" y="225056"/>
                  </a:lnTo>
                  <a:lnTo>
                    <a:pt x="207924" y="229692"/>
                  </a:lnTo>
                  <a:lnTo>
                    <a:pt x="211543" y="239471"/>
                  </a:lnTo>
                  <a:lnTo>
                    <a:pt x="213004" y="242811"/>
                  </a:lnTo>
                  <a:lnTo>
                    <a:pt x="218084" y="247650"/>
                  </a:lnTo>
                  <a:lnTo>
                    <a:pt x="217728" y="244792"/>
                  </a:lnTo>
                  <a:lnTo>
                    <a:pt x="222923" y="253250"/>
                  </a:lnTo>
                  <a:lnTo>
                    <a:pt x="228346" y="260134"/>
                  </a:lnTo>
                  <a:lnTo>
                    <a:pt x="229044" y="260083"/>
                  </a:lnTo>
                  <a:lnTo>
                    <a:pt x="228371" y="258013"/>
                  </a:lnTo>
                  <a:lnTo>
                    <a:pt x="228612" y="257606"/>
                  </a:lnTo>
                  <a:lnTo>
                    <a:pt x="228650" y="258025"/>
                  </a:lnTo>
                  <a:lnTo>
                    <a:pt x="229146" y="257467"/>
                  </a:lnTo>
                  <a:lnTo>
                    <a:pt x="229298" y="255193"/>
                  </a:lnTo>
                  <a:close/>
                </a:path>
                <a:path w="254000" h="325755">
                  <a:moveTo>
                    <a:pt x="237134" y="277939"/>
                  </a:moveTo>
                  <a:lnTo>
                    <a:pt x="237032" y="277177"/>
                  </a:lnTo>
                  <a:lnTo>
                    <a:pt x="236918" y="276961"/>
                  </a:lnTo>
                  <a:lnTo>
                    <a:pt x="236651" y="277114"/>
                  </a:lnTo>
                  <a:lnTo>
                    <a:pt x="236537" y="281457"/>
                  </a:lnTo>
                  <a:lnTo>
                    <a:pt x="236791" y="281838"/>
                  </a:lnTo>
                  <a:lnTo>
                    <a:pt x="236956" y="281000"/>
                  </a:lnTo>
                  <a:lnTo>
                    <a:pt x="237134" y="277939"/>
                  </a:lnTo>
                  <a:close/>
                </a:path>
                <a:path w="254000" h="325755">
                  <a:moveTo>
                    <a:pt x="251917" y="297421"/>
                  </a:moveTo>
                  <a:lnTo>
                    <a:pt x="251650" y="295173"/>
                  </a:lnTo>
                  <a:lnTo>
                    <a:pt x="243789" y="281470"/>
                  </a:lnTo>
                  <a:lnTo>
                    <a:pt x="244233" y="281444"/>
                  </a:lnTo>
                  <a:lnTo>
                    <a:pt x="244551" y="280454"/>
                  </a:lnTo>
                  <a:lnTo>
                    <a:pt x="242963" y="277266"/>
                  </a:lnTo>
                  <a:lnTo>
                    <a:pt x="242747" y="279527"/>
                  </a:lnTo>
                  <a:lnTo>
                    <a:pt x="240258" y="275221"/>
                  </a:lnTo>
                  <a:lnTo>
                    <a:pt x="238607" y="273354"/>
                  </a:lnTo>
                  <a:lnTo>
                    <a:pt x="236804" y="272923"/>
                  </a:lnTo>
                  <a:lnTo>
                    <a:pt x="236575" y="273723"/>
                  </a:lnTo>
                  <a:lnTo>
                    <a:pt x="239547" y="279996"/>
                  </a:lnTo>
                  <a:lnTo>
                    <a:pt x="242481" y="286867"/>
                  </a:lnTo>
                  <a:lnTo>
                    <a:pt x="246418" y="294754"/>
                  </a:lnTo>
                  <a:lnTo>
                    <a:pt x="248742" y="296773"/>
                  </a:lnTo>
                  <a:lnTo>
                    <a:pt x="251917" y="297421"/>
                  </a:lnTo>
                  <a:close/>
                </a:path>
                <a:path w="254000" h="325755">
                  <a:moveTo>
                    <a:pt x="253682" y="322935"/>
                  </a:moveTo>
                  <a:lnTo>
                    <a:pt x="253441" y="321487"/>
                  </a:lnTo>
                  <a:lnTo>
                    <a:pt x="251980" y="318109"/>
                  </a:lnTo>
                  <a:lnTo>
                    <a:pt x="250913" y="316369"/>
                  </a:lnTo>
                  <a:lnTo>
                    <a:pt x="248196" y="313829"/>
                  </a:lnTo>
                  <a:lnTo>
                    <a:pt x="247611" y="314159"/>
                  </a:lnTo>
                  <a:lnTo>
                    <a:pt x="247243" y="316674"/>
                  </a:lnTo>
                  <a:lnTo>
                    <a:pt x="247840" y="318770"/>
                  </a:lnTo>
                  <a:lnTo>
                    <a:pt x="251993" y="324053"/>
                  </a:lnTo>
                  <a:lnTo>
                    <a:pt x="253542" y="325145"/>
                  </a:lnTo>
                  <a:lnTo>
                    <a:pt x="253682" y="32293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7" name="object 847" descr=""/>
          <p:cNvGrpSpPr/>
          <p:nvPr/>
        </p:nvGrpSpPr>
        <p:grpSpPr>
          <a:xfrm>
            <a:off x="7281245" y="2166326"/>
            <a:ext cx="1257300" cy="1220470"/>
            <a:chOff x="7281245" y="2166326"/>
            <a:chExt cx="1257300" cy="1220470"/>
          </a:xfrm>
        </p:grpSpPr>
        <p:sp>
          <p:nvSpPr>
            <p:cNvPr id="848" name="object 848" descr=""/>
            <p:cNvSpPr/>
            <p:nvPr/>
          </p:nvSpPr>
          <p:spPr>
            <a:xfrm>
              <a:off x="7964638" y="2619001"/>
              <a:ext cx="574040" cy="207010"/>
            </a:xfrm>
            <a:custGeom>
              <a:avLst/>
              <a:gdLst/>
              <a:ahLst/>
              <a:cxnLst/>
              <a:rect l="l" t="t" r="r" b="b"/>
              <a:pathLst>
                <a:path w="574040" h="207010">
                  <a:moveTo>
                    <a:pt x="228363" y="0"/>
                  </a:moveTo>
                  <a:lnTo>
                    <a:pt x="179226" y="4333"/>
                  </a:lnTo>
                  <a:lnTo>
                    <a:pt x="130599" y="13553"/>
                  </a:lnTo>
                  <a:lnTo>
                    <a:pt x="82764" y="27651"/>
                  </a:lnTo>
                  <a:lnTo>
                    <a:pt x="29846" y="49811"/>
                  </a:lnTo>
                  <a:lnTo>
                    <a:pt x="12687" y="59084"/>
                  </a:lnTo>
                  <a:lnTo>
                    <a:pt x="14541" y="63186"/>
                  </a:lnTo>
                  <a:lnTo>
                    <a:pt x="21150" y="80335"/>
                  </a:lnTo>
                  <a:lnTo>
                    <a:pt x="25104" y="97991"/>
                  </a:lnTo>
                  <a:lnTo>
                    <a:pt x="24739" y="115589"/>
                  </a:lnTo>
                  <a:lnTo>
                    <a:pt x="18389" y="132567"/>
                  </a:lnTo>
                  <a:lnTo>
                    <a:pt x="11268" y="144001"/>
                  </a:lnTo>
                  <a:lnTo>
                    <a:pt x="7288" y="149871"/>
                  </a:lnTo>
                  <a:lnTo>
                    <a:pt x="0" y="159592"/>
                  </a:lnTo>
                  <a:lnTo>
                    <a:pt x="13639" y="168850"/>
                  </a:lnTo>
                  <a:lnTo>
                    <a:pt x="44325" y="185294"/>
                  </a:lnTo>
                  <a:lnTo>
                    <a:pt x="77579" y="196541"/>
                  </a:lnTo>
                  <a:lnTo>
                    <a:pt x="112149" y="203328"/>
                  </a:lnTo>
                  <a:lnTo>
                    <a:pt x="146786" y="206392"/>
                  </a:lnTo>
                  <a:lnTo>
                    <a:pt x="182999" y="205228"/>
                  </a:lnTo>
                  <a:lnTo>
                    <a:pt x="218861" y="199619"/>
                  </a:lnTo>
                  <a:lnTo>
                    <a:pt x="254281" y="191100"/>
                  </a:lnTo>
                  <a:lnTo>
                    <a:pt x="289166" y="181208"/>
                  </a:lnTo>
                  <a:lnTo>
                    <a:pt x="366572" y="157083"/>
                  </a:lnTo>
                  <a:lnTo>
                    <a:pt x="405998" y="147031"/>
                  </a:lnTo>
                  <a:lnTo>
                    <a:pt x="445808" y="141380"/>
                  </a:lnTo>
                  <a:lnTo>
                    <a:pt x="474244" y="141434"/>
                  </a:lnTo>
                  <a:lnTo>
                    <a:pt x="502508" y="144171"/>
                  </a:lnTo>
                  <a:lnTo>
                    <a:pt x="530716" y="147703"/>
                  </a:lnTo>
                  <a:lnTo>
                    <a:pt x="558990" y="150143"/>
                  </a:lnTo>
                  <a:lnTo>
                    <a:pt x="573674" y="144965"/>
                  </a:lnTo>
                  <a:lnTo>
                    <a:pt x="571079" y="131429"/>
                  </a:lnTo>
                  <a:lnTo>
                    <a:pt x="559989" y="115971"/>
                  </a:lnTo>
                  <a:lnTo>
                    <a:pt x="507183" y="73517"/>
                  </a:lnTo>
                  <a:lnTo>
                    <a:pt x="463698" y="48560"/>
                  </a:lnTo>
                  <a:lnTo>
                    <a:pt x="418999" y="29455"/>
                  </a:lnTo>
                  <a:lnTo>
                    <a:pt x="373355" y="15506"/>
                  </a:lnTo>
                  <a:lnTo>
                    <a:pt x="327037" y="6024"/>
                  </a:lnTo>
                  <a:lnTo>
                    <a:pt x="277728" y="560"/>
                  </a:lnTo>
                  <a:lnTo>
                    <a:pt x="22836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 descr=""/>
            <p:cNvSpPr/>
            <p:nvPr/>
          </p:nvSpPr>
          <p:spPr>
            <a:xfrm>
              <a:off x="7967675" y="2625978"/>
              <a:ext cx="564515" cy="194945"/>
            </a:xfrm>
            <a:custGeom>
              <a:avLst/>
              <a:gdLst/>
              <a:ahLst/>
              <a:cxnLst/>
              <a:rect l="l" t="t" r="r" b="b"/>
              <a:pathLst>
                <a:path w="564515" h="194944">
                  <a:moveTo>
                    <a:pt x="564400" y="131648"/>
                  </a:moveTo>
                  <a:lnTo>
                    <a:pt x="537552" y="96659"/>
                  </a:lnTo>
                  <a:lnTo>
                    <a:pt x="529564" y="89433"/>
                  </a:lnTo>
                  <a:lnTo>
                    <a:pt x="527837" y="87884"/>
                  </a:lnTo>
                  <a:lnTo>
                    <a:pt x="504761" y="70954"/>
                  </a:lnTo>
                  <a:lnTo>
                    <a:pt x="497687" y="66725"/>
                  </a:lnTo>
                  <a:lnTo>
                    <a:pt x="480250" y="56273"/>
                  </a:lnTo>
                  <a:lnTo>
                    <a:pt x="440080" y="38430"/>
                  </a:lnTo>
                  <a:lnTo>
                    <a:pt x="409524" y="27647"/>
                  </a:lnTo>
                  <a:lnTo>
                    <a:pt x="409460" y="89433"/>
                  </a:lnTo>
                  <a:lnTo>
                    <a:pt x="391414" y="85940"/>
                  </a:lnTo>
                  <a:lnTo>
                    <a:pt x="350177" y="78663"/>
                  </a:lnTo>
                  <a:lnTo>
                    <a:pt x="298602" y="71742"/>
                  </a:lnTo>
                  <a:lnTo>
                    <a:pt x="249605" y="69329"/>
                  </a:lnTo>
                  <a:lnTo>
                    <a:pt x="196926" y="73317"/>
                  </a:lnTo>
                  <a:lnTo>
                    <a:pt x="144449" y="80086"/>
                  </a:lnTo>
                  <a:lnTo>
                    <a:pt x="90906" y="91757"/>
                  </a:lnTo>
                  <a:lnTo>
                    <a:pt x="73317" y="96659"/>
                  </a:lnTo>
                  <a:lnTo>
                    <a:pt x="88506" y="92202"/>
                  </a:lnTo>
                  <a:lnTo>
                    <a:pt x="129501" y="81140"/>
                  </a:lnTo>
                  <a:lnTo>
                    <a:pt x="169418" y="73380"/>
                  </a:lnTo>
                  <a:lnTo>
                    <a:pt x="212445" y="68148"/>
                  </a:lnTo>
                  <a:lnTo>
                    <a:pt x="286461" y="67779"/>
                  </a:lnTo>
                  <a:lnTo>
                    <a:pt x="299542" y="68516"/>
                  </a:lnTo>
                  <a:lnTo>
                    <a:pt x="343865" y="72732"/>
                  </a:lnTo>
                  <a:lnTo>
                    <a:pt x="388239" y="81610"/>
                  </a:lnTo>
                  <a:lnTo>
                    <a:pt x="409460" y="89433"/>
                  </a:lnTo>
                  <a:lnTo>
                    <a:pt x="409460" y="27635"/>
                  </a:lnTo>
                  <a:lnTo>
                    <a:pt x="388404" y="21247"/>
                  </a:lnTo>
                  <a:lnTo>
                    <a:pt x="340309" y="9766"/>
                  </a:lnTo>
                  <a:lnTo>
                    <a:pt x="267716" y="711"/>
                  </a:lnTo>
                  <a:lnTo>
                    <a:pt x="228130" y="0"/>
                  </a:lnTo>
                  <a:lnTo>
                    <a:pt x="188544" y="2082"/>
                  </a:lnTo>
                  <a:lnTo>
                    <a:pt x="150609" y="7061"/>
                  </a:lnTo>
                  <a:lnTo>
                    <a:pt x="87490" y="22618"/>
                  </a:lnTo>
                  <a:lnTo>
                    <a:pt x="25425" y="48374"/>
                  </a:lnTo>
                  <a:lnTo>
                    <a:pt x="11506" y="56184"/>
                  </a:lnTo>
                  <a:lnTo>
                    <a:pt x="16471" y="68516"/>
                  </a:lnTo>
                  <a:lnTo>
                    <a:pt x="18161" y="73494"/>
                  </a:lnTo>
                  <a:lnTo>
                    <a:pt x="22517" y="100406"/>
                  </a:lnTo>
                  <a:lnTo>
                    <a:pt x="21640" y="108978"/>
                  </a:lnTo>
                  <a:lnTo>
                    <a:pt x="838" y="147574"/>
                  </a:lnTo>
                  <a:lnTo>
                    <a:pt x="0" y="148704"/>
                  </a:lnTo>
                  <a:lnTo>
                    <a:pt x="2755" y="150672"/>
                  </a:lnTo>
                  <a:lnTo>
                    <a:pt x="37947" y="170192"/>
                  </a:lnTo>
                  <a:lnTo>
                    <a:pt x="81635" y="184683"/>
                  </a:lnTo>
                  <a:lnTo>
                    <a:pt x="154457" y="194386"/>
                  </a:lnTo>
                  <a:lnTo>
                    <a:pt x="190677" y="192062"/>
                  </a:lnTo>
                  <a:lnTo>
                    <a:pt x="246570" y="180594"/>
                  </a:lnTo>
                  <a:lnTo>
                    <a:pt x="313143" y="160921"/>
                  </a:lnTo>
                  <a:lnTo>
                    <a:pt x="348564" y="150037"/>
                  </a:lnTo>
                  <a:lnTo>
                    <a:pt x="366610" y="144919"/>
                  </a:lnTo>
                  <a:lnTo>
                    <a:pt x="395097" y="137718"/>
                  </a:lnTo>
                  <a:lnTo>
                    <a:pt x="422871" y="132600"/>
                  </a:lnTo>
                  <a:lnTo>
                    <a:pt x="451154" y="130162"/>
                  </a:lnTo>
                  <a:lnTo>
                    <a:pt x="481152" y="131013"/>
                  </a:lnTo>
                  <a:lnTo>
                    <a:pt x="496951" y="132829"/>
                  </a:lnTo>
                  <a:lnTo>
                    <a:pt x="530212" y="137655"/>
                  </a:lnTo>
                  <a:lnTo>
                    <a:pt x="551256" y="140131"/>
                  </a:lnTo>
                  <a:lnTo>
                    <a:pt x="563918" y="137147"/>
                  </a:lnTo>
                  <a:lnTo>
                    <a:pt x="564400" y="13164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 descr=""/>
            <p:cNvSpPr/>
            <p:nvPr/>
          </p:nvSpPr>
          <p:spPr>
            <a:xfrm>
              <a:off x="8041017" y="2692717"/>
              <a:ext cx="336550" cy="30480"/>
            </a:xfrm>
            <a:custGeom>
              <a:avLst/>
              <a:gdLst/>
              <a:ahLst/>
              <a:cxnLst/>
              <a:rect l="l" t="t" r="r" b="b"/>
              <a:pathLst>
                <a:path w="336550" h="30480">
                  <a:moveTo>
                    <a:pt x="182510" y="0"/>
                  </a:moveTo>
                  <a:lnTo>
                    <a:pt x="117551" y="3630"/>
                  </a:lnTo>
                  <a:lnTo>
                    <a:pt x="74814" y="10287"/>
                  </a:lnTo>
                  <a:lnTo>
                    <a:pt x="35090" y="19874"/>
                  </a:lnTo>
                  <a:lnTo>
                    <a:pt x="0" y="29945"/>
                  </a:lnTo>
                  <a:lnTo>
                    <a:pt x="17588" y="25030"/>
                  </a:lnTo>
                  <a:lnTo>
                    <a:pt x="35279" y="20560"/>
                  </a:lnTo>
                  <a:lnTo>
                    <a:pt x="95656" y="9853"/>
                  </a:lnTo>
                  <a:lnTo>
                    <a:pt x="151560" y="3999"/>
                  </a:lnTo>
                  <a:lnTo>
                    <a:pt x="176301" y="2614"/>
                  </a:lnTo>
                  <a:lnTo>
                    <a:pt x="225449" y="5015"/>
                  </a:lnTo>
                  <a:lnTo>
                    <a:pt x="277163" y="11974"/>
                  </a:lnTo>
                  <a:lnTo>
                    <a:pt x="318400" y="19277"/>
                  </a:lnTo>
                  <a:lnTo>
                    <a:pt x="336156" y="22719"/>
                  </a:lnTo>
                  <a:lnTo>
                    <a:pt x="292949" y="9536"/>
                  </a:lnTo>
                  <a:lnTo>
                    <a:pt x="247980" y="3592"/>
                  </a:lnTo>
                  <a:lnTo>
                    <a:pt x="204368" y="557"/>
                  </a:lnTo>
                  <a:lnTo>
                    <a:pt x="18251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 descr=""/>
            <p:cNvSpPr/>
            <p:nvPr/>
          </p:nvSpPr>
          <p:spPr>
            <a:xfrm>
              <a:off x="7967688" y="2625978"/>
              <a:ext cx="444500" cy="194945"/>
            </a:xfrm>
            <a:custGeom>
              <a:avLst/>
              <a:gdLst/>
              <a:ahLst/>
              <a:cxnLst/>
              <a:rect l="l" t="t" r="r" b="b"/>
              <a:pathLst>
                <a:path w="444500" h="194944">
                  <a:moveTo>
                    <a:pt x="965" y="147485"/>
                  </a:moveTo>
                  <a:lnTo>
                    <a:pt x="0" y="148717"/>
                  </a:lnTo>
                  <a:lnTo>
                    <a:pt x="635" y="149174"/>
                  </a:lnTo>
                  <a:lnTo>
                    <a:pt x="965" y="147485"/>
                  </a:lnTo>
                  <a:close/>
                </a:path>
                <a:path w="444500" h="194944">
                  <a:moveTo>
                    <a:pt x="29070" y="142392"/>
                  </a:moveTo>
                  <a:lnTo>
                    <a:pt x="27393" y="140449"/>
                  </a:lnTo>
                  <a:lnTo>
                    <a:pt x="25438" y="139509"/>
                  </a:lnTo>
                  <a:lnTo>
                    <a:pt x="18707" y="139115"/>
                  </a:lnTo>
                  <a:lnTo>
                    <a:pt x="16891" y="139560"/>
                  </a:lnTo>
                  <a:lnTo>
                    <a:pt x="18453" y="141135"/>
                  </a:lnTo>
                  <a:lnTo>
                    <a:pt x="19697" y="141897"/>
                  </a:lnTo>
                  <a:lnTo>
                    <a:pt x="23190" y="143065"/>
                  </a:lnTo>
                  <a:lnTo>
                    <a:pt x="25184" y="143408"/>
                  </a:lnTo>
                  <a:lnTo>
                    <a:pt x="28879" y="143078"/>
                  </a:lnTo>
                  <a:lnTo>
                    <a:pt x="29070" y="142392"/>
                  </a:lnTo>
                  <a:close/>
                </a:path>
                <a:path w="444500" h="194944">
                  <a:moveTo>
                    <a:pt x="63995" y="159054"/>
                  </a:moveTo>
                  <a:lnTo>
                    <a:pt x="62814" y="157581"/>
                  </a:lnTo>
                  <a:lnTo>
                    <a:pt x="60655" y="155790"/>
                  </a:lnTo>
                  <a:lnTo>
                    <a:pt x="61976" y="157454"/>
                  </a:lnTo>
                  <a:lnTo>
                    <a:pt x="63995" y="159054"/>
                  </a:lnTo>
                  <a:close/>
                </a:path>
                <a:path w="444500" h="194944">
                  <a:moveTo>
                    <a:pt x="67068" y="161620"/>
                  </a:moveTo>
                  <a:lnTo>
                    <a:pt x="66675" y="160947"/>
                  </a:lnTo>
                  <a:lnTo>
                    <a:pt x="59982" y="159004"/>
                  </a:lnTo>
                  <a:lnTo>
                    <a:pt x="52908" y="156629"/>
                  </a:lnTo>
                  <a:lnTo>
                    <a:pt x="44373" y="154368"/>
                  </a:lnTo>
                  <a:lnTo>
                    <a:pt x="41287" y="154800"/>
                  </a:lnTo>
                  <a:lnTo>
                    <a:pt x="38735" y="156705"/>
                  </a:lnTo>
                  <a:lnTo>
                    <a:pt x="40551" y="158013"/>
                  </a:lnTo>
                  <a:lnTo>
                    <a:pt x="56057" y="161226"/>
                  </a:lnTo>
                  <a:lnTo>
                    <a:pt x="55765" y="161556"/>
                  </a:lnTo>
                  <a:lnTo>
                    <a:pt x="58966" y="164553"/>
                  </a:lnTo>
                  <a:lnTo>
                    <a:pt x="59817" y="163576"/>
                  </a:lnTo>
                  <a:lnTo>
                    <a:pt x="58216" y="161709"/>
                  </a:lnTo>
                  <a:lnTo>
                    <a:pt x="63068" y="162725"/>
                  </a:lnTo>
                  <a:lnTo>
                    <a:pt x="65570" y="162712"/>
                  </a:lnTo>
                  <a:lnTo>
                    <a:pt x="67068" y="161620"/>
                  </a:lnTo>
                  <a:close/>
                </a:path>
                <a:path w="444500" h="194944">
                  <a:moveTo>
                    <a:pt x="75387" y="167919"/>
                  </a:moveTo>
                  <a:lnTo>
                    <a:pt x="74206" y="166751"/>
                  </a:lnTo>
                  <a:lnTo>
                    <a:pt x="72758" y="165481"/>
                  </a:lnTo>
                  <a:lnTo>
                    <a:pt x="70307" y="163512"/>
                  </a:lnTo>
                  <a:lnTo>
                    <a:pt x="72694" y="165849"/>
                  </a:lnTo>
                  <a:lnTo>
                    <a:pt x="75057" y="167805"/>
                  </a:lnTo>
                  <a:lnTo>
                    <a:pt x="75387" y="167919"/>
                  </a:lnTo>
                  <a:close/>
                </a:path>
                <a:path w="444500" h="194944">
                  <a:moveTo>
                    <a:pt x="77901" y="71031"/>
                  </a:moveTo>
                  <a:lnTo>
                    <a:pt x="77863" y="70167"/>
                  </a:lnTo>
                  <a:lnTo>
                    <a:pt x="76365" y="70078"/>
                  </a:lnTo>
                  <a:lnTo>
                    <a:pt x="43192" y="74637"/>
                  </a:lnTo>
                  <a:lnTo>
                    <a:pt x="29972" y="75742"/>
                  </a:lnTo>
                  <a:lnTo>
                    <a:pt x="17868" y="75209"/>
                  </a:lnTo>
                  <a:lnTo>
                    <a:pt x="18275" y="79311"/>
                  </a:lnTo>
                  <a:lnTo>
                    <a:pt x="18161" y="81368"/>
                  </a:lnTo>
                  <a:lnTo>
                    <a:pt x="26936" y="81076"/>
                  </a:lnTo>
                  <a:lnTo>
                    <a:pt x="44069" y="78955"/>
                  </a:lnTo>
                  <a:lnTo>
                    <a:pt x="65011" y="75260"/>
                  </a:lnTo>
                  <a:lnTo>
                    <a:pt x="76619" y="72047"/>
                  </a:lnTo>
                  <a:lnTo>
                    <a:pt x="76327" y="72059"/>
                  </a:lnTo>
                  <a:lnTo>
                    <a:pt x="77901" y="71031"/>
                  </a:lnTo>
                  <a:close/>
                </a:path>
                <a:path w="444500" h="194944">
                  <a:moveTo>
                    <a:pt x="81483" y="63436"/>
                  </a:moveTo>
                  <a:lnTo>
                    <a:pt x="81064" y="62433"/>
                  </a:lnTo>
                  <a:lnTo>
                    <a:pt x="72656" y="63639"/>
                  </a:lnTo>
                  <a:lnTo>
                    <a:pt x="68719" y="64452"/>
                  </a:lnTo>
                  <a:lnTo>
                    <a:pt x="49923" y="66954"/>
                  </a:lnTo>
                  <a:lnTo>
                    <a:pt x="34112" y="67932"/>
                  </a:lnTo>
                  <a:lnTo>
                    <a:pt x="21793" y="67830"/>
                  </a:lnTo>
                  <a:lnTo>
                    <a:pt x="15671" y="67068"/>
                  </a:lnTo>
                  <a:lnTo>
                    <a:pt x="16725" y="69938"/>
                  </a:lnTo>
                  <a:lnTo>
                    <a:pt x="22085" y="71132"/>
                  </a:lnTo>
                  <a:lnTo>
                    <a:pt x="35648" y="71348"/>
                  </a:lnTo>
                  <a:lnTo>
                    <a:pt x="54610" y="69659"/>
                  </a:lnTo>
                  <a:lnTo>
                    <a:pt x="65786" y="67881"/>
                  </a:lnTo>
                  <a:lnTo>
                    <a:pt x="80568" y="64223"/>
                  </a:lnTo>
                  <a:lnTo>
                    <a:pt x="81483" y="63436"/>
                  </a:lnTo>
                  <a:close/>
                </a:path>
                <a:path w="444500" h="194944">
                  <a:moveTo>
                    <a:pt x="81915" y="147942"/>
                  </a:moveTo>
                  <a:lnTo>
                    <a:pt x="80568" y="146011"/>
                  </a:lnTo>
                  <a:lnTo>
                    <a:pt x="77393" y="145275"/>
                  </a:lnTo>
                  <a:lnTo>
                    <a:pt x="71742" y="145465"/>
                  </a:lnTo>
                  <a:lnTo>
                    <a:pt x="74244" y="147815"/>
                  </a:lnTo>
                  <a:lnTo>
                    <a:pt x="75996" y="148844"/>
                  </a:lnTo>
                  <a:lnTo>
                    <a:pt x="81826" y="148793"/>
                  </a:lnTo>
                  <a:lnTo>
                    <a:pt x="81915" y="147942"/>
                  </a:lnTo>
                  <a:close/>
                </a:path>
                <a:path w="444500" h="194944">
                  <a:moveTo>
                    <a:pt x="90297" y="158000"/>
                  </a:moveTo>
                  <a:lnTo>
                    <a:pt x="89750" y="156527"/>
                  </a:lnTo>
                  <a:lnTo>
                    <a:pt x="89827" y="156057"/>
                  </a:lnTo>
                  <a:lnTo>
                    <a:pt x="79641" y="154622"/>
                  </a:lnTo>
                  <a:lnTo>
                    <a:pt x="76492" y="154965"/>
                  </a:lnTo>
                  <a:lnTo>
                    <a:pt x="78346" y="156984"/>
                  </a:lnTo>
                  <a:lnTo>
                    <a:pt x="79616" y="157683"/>
                  </a:lnTo>
                  <a:lnTo>
                    <a:pt x="81826" y="158165"/>
                  </a:lnTo>
                  <a:lnTo>
                    <a:pt x="88341" y="158648"/>
                  </a:lnTo>
                  <a:lnTo>
                    <a:pt x="90297" y="158000"/>
                  </a:lnTo>
                  <a:close/>
                </a:path>
                <a:path w="444500" h="194944">
                  <a:moveTo>
                    <a:pt x="92036" y="144449"/>
                  </a:moveTo>
                  <a:lnTo>
                    <a:pt x="91567" y="143306"/>
                  </a:lnTo>
                  <a:lnTo>
                    <a:pt x="90373" y="142582"/>
                  </a:lnTo>
                  <a:lnTo>
                    <a:pt x="82372" y="141389"/>
                  </a:lnTo>
                  <a:lnTo>
                    <a:pt x="80822" y="141706"/>
                  </a:lnTo>
                  <a:lnTo>
                    <a:pt x="81140" y="142862"/>
                  </a:lnTo>
                  <a:lnTo>
                    <a:pt x="83642" y="143687"/>
                  </a:lnTo>
                  <a:lnTo>
                    <a:pt x="91097" y="144830"/>
                  </a:lnTo>
                  <a:lnTo>
                    <a:pt x="92036" y="144449"/>
                  </a:lnTo>
                  <a:close/>
                </a:path>
                <a:path w="444500" h="194944">
                  <a:moveTo>
                    <a:pt x="101676" y="69799"/>
                  </a:moveTo>
                  <a:lnTo>
                    <a:pt x="76581" y="76911"/>
                  </a:lnTo>
                  <a:lnTo>
                    <a:pt x="80848" y="76517"/>
                  </a:lnTo>
                  <a:lnTo>
                    <a:pt x="89230" y="74472"/>
                  </a:lnTo>
                  <a:lnTo>
                    <a:pt x="93395" y="73139"/>
                  </a:lnTo>
                  <a:lnTo>
                    <a:pt x="100406" y="71958"/>
                  </a:lnTo>
                  <a:lnTo>
                    <a:pt x="101676" y="69799"/>
                  </a:lnTo>
                  <a:close/>
                </a:path>
                <a:path w="444500" h="194944">
                  <a:moveTo>
                    <a:pt x="104254" y="162509"/>
                  </a:moveTo>
                  <a:lnTo>
                    <a:pt x="102692" y="160972"/>
                  </a:lnTo>
                  <a:lnTo>
                    <a:pt x="100203" y="160096"/>
                  </a:lnTo>
                  <a:lnTo>
                    <a:pt x="98247" y="159943"/>
                  </a:lnTo>
                  <a:lnTo>
                    <a:pt x="97269" y="160401"/>
                  </a:lnTo>
                  <a:lnTo>
                    <a:pt x="99695" y="162547"/>
                  </a:lnTo>
                  <a:lnTo>
                    <a:pt x="101295" y="163550"/>
                  </a:lnTo>
                  <a:lnTo>
                    <a:pt x="104190" y="163296"/>
                  </a:lnTo>
                  <a:lnTo>
                    <a:pt x="104254" y="162509"/>
                  </a:lnTo>
                  <a:close/>
                </a:path>
                <a:path w="444500" h="194944">
                  <a:moveTo>
                    <a:pt x="105206" y="69875"/>
                  </a:moveTo>
                  <a:lnTo>
                    <a:pt x="105194" y="68440"/>
                  </a:lnTo>
                  <a:lnTo>
                    <a:pt x="104190" y="68021"/>
                  </a:lnTo>
                  <a:lnTo>
                    <a:pt x="103593" y="69659"/>
                  </a:lnTo>
                  <a:lnTo>
                    <a:pt x="104089" y="70675"/>
                  </a:lnTo>
                  <a:lnTo>
                    <a:pt x="105206" y="69875"/>
                  </a:lnTo>
                  <a:close/>
                </a:path>
                <a:path w="444500" h="194944">
                  <a:moveTo>
                    <a:pt x="109982" y="62572"/>
                  </a:moveTo>
                  <a:lnTo>
                    <a:pt x="108597" y="62166"/>
                  </a:lnTo>
                  <a:lnTo>
                    <a:pt x="107607" y="63817"/>
                  </a:lnTo>
                  <a:lnTo>
                    <a:pt x="108242" y="64871"/>
                  </a:lnTo>
                  <a:lnTo>
                    <a:pt x="109905" y="64058"/>
                  </a:lnTo>
                  <a:lnTo>
                    <a:pt x="109982" y="62572"/>
                  </a:lnTo>
                  <a:close/>
                </a:path>
                <a:path w="444500" h="194944">
                  <a:moveTo>
                    <a:pt x="118148" y="164807"/>
                  </a:moveTo>
                  <a:lnTo>
                    <a:pt x="117868" y="163601"/>
                  </a:lnTo>
                  <a:lnTo>
                    <a:pt x="115570" y="162496"/>
                  </a:lnTo>
                  <a:lnTo>
                    <a:pt x="115862" y="163703"/>
                  </a:lnTo>
                  <a:lnTo>
                    <a:pt x="118148" y="164807"/>
                  </a:lnTo>
                  <a:close/>
                </a:path>
                <a:path w="444500" h="194944">
                  <a:moveTo>
                    <a:pt x="131191" y="156603"/>
                  </a:moveTo>
                  <a:lnTo>
                    <a:pt x="125857" y="153885"/>
                  </a:lnTo>
                  <a:lnTo>
                    <a:pt x="121297" y="152565"/>
                  </a:lnTo>
                  <a:lnTo>
                    <a:pt x="105232" y="149402"/>
                  </a:lnTo>
                  <a:lnTo>
                    <a:pt x="93548" y="147662"/>
                  </a:lnTo>
                  <a:lnTo>
                    <a:pt x="91694" y="147828"/>
                  </a:lnTo>
                  <a:lnTo>
                    <a:pt x="91300" y="146799"/>
                  </a:lnTo>
                  <a:lnTo>
                    <a:pt x="89154" y="145453"/>
                  </a:lnTo>
                  <a:lnTo>
                    <a:pt x="88519" y="146608"/>
                  </a:lnTo>
                  <a:lnTo>
                    <a:pt x="90932" y="147929"/>
                  </a:lnTo>
                  <a:lnTo>
                    <a:pt x="90246" y="148094"/>
                  </a:lnTo>
                  <a:lnTo>
                    <a:pt x="90728" y="148704"/>
                  </a:lnTo>
                  <a:lnTo>
                    <a:pt x="95516" y="151015"/>
                  </a:lnTo>
                  <a:lnTo>
                    <a:pt x="94615" y="151218"/>
                  </a:lnTo>
                  <a:lnTo>
                    <a:pt x="94945" y="151828"/>
                  </a:lnTo>
                  <a:lnTo>
                    <a:pt x="101130" y="156095"/>
                  </a:lnTo>
                  <a:lnTo>
                    <a:pt x="96177" y="155689"/>
                  </a:lnTo>
                  <a:lnTo>
                    <a:pt x="70777" y="149606"/>
                  </a:lnTo>
                  <a:lnTo>
                    <a:pt x="68961" y="150825"/>
                  </a:lnTo>
                  <a:lnTo>
                    <a:pt x="79463" y="153695"/>
                  </a:lnTo>
                  <a:lnTo>
                    <a:pt x="91744" y="155905"/>
                  </a:lnTo>
                  <a:lnTo>
                    <a:pt x="90258" y="157048"/>
                  </a:lnTo>
                  <a:lnTo>
                    <a:pt x="91224" y="158000"/>
                  </a:lnTo>
                  <a:lnTo>
                    <a:pt x="97917" y="159727"/>
                  </a:lnTo>
                  <a:lnTo>
                    <a:pt x="108470" y="161302"/>
                  </a:lnTo>
                  <a:lnTo>
                    <a:pt x="118275" y="161582"/>
                  </a:lnTo>
                  <a:lnTo>
                    <a:pt x="119138" y="161175"/>
                  </a:lnTo>
                  <a:lnTo>
                    <a:pt x="117259" y="159524"/>
                  </a:lnTo>
                  <a:lnTo>
                    <a:pt x="113284" y="158394"/>
                  </a:lnTo>
                  <a:lnTo>
                    <a:pt x="107276" y="157162"/>
                  </a:lnTo>
                  <a:lnTo>
                    <a:pt x="108026" y="155752"/>
                  </a:lnTo>
                  <a:lnTo>
                    <a:pt x="107899" y="155384"/>
                  </a:lnTo>
                  <a:lnTo>
                    <a:pt x="119291" y="157175"/>
                  </a:lnTo>
                  <a:lnTo>
                    <a:pt x="124599" y="157416"/>
                  </a:lnTo>
                  <a:lnTo>
                    <a:pt x="131025" y="157137"/>
                  </a:lnTo>
                  <a:lnTo>
                    <a:pt x="131191" y="156603"/>
                  </a:lnTo>
                  <a:close/>
                </a:path>
                <a:path w="444500" h="194944">
                  <a:moveTo>
                    <a:pt x="136055" y="151765"/>
                  </a:moveTo>
                  <a:lnTo>
                    <a:pt x="135369" y="150964"/>
                  </a:lnTo>
                  <a:lnTo>
                    <a:pt x="130340" y="149987"/>
                  </a:lnTo>
                  <a:lnTo>
                    <a:pt x="128600" y="149148"/>
                  </a:lnTo>
                  <a:lnTo>
                    <a:pt x="124752" y="148107"/>
                  </a:lnTo>
                  <a:lnTo>
                    <a:pt x="107276" y="145173"/>
                  </a:lnTo>
                  <a:lnTo>
                    <a:pt x="106756" y="146138"/>
                  </a:lnTo>
                  <a:lnTo>
                    <a:pt x="114973" y="149034"/>
                  </a:lnTo>
                  <a:lnTo>
                    <a:pt x="124917" y="151091"/>
                  </a:lnTo>
                  <a:lnTo>
                    <a:pt x="125349" y="152057"/>
                  </a:lnTo>
                  <a:lnTo>
                    <a:pt x="126949" y="152819"/>
                  </a:lnTo>
                  <a:lnTo>
                    <a:pt x="132080" y="153555"/>
                  </a:lnTo>
                  <a:lnTo>
                    <a:pt x="134366" y="153454"/>
                  </a:lnTo>
                  <a:lnTo>
                    <a:pt x="136004" y="152463"/>
                  </a:lnTo>
                  <a:lnTo>
                    <a:pt x="136055" y="151765"/>
                  </a:lnTo>
                  <a:close/>
                </a:path>
                <a:path w="444500" h="194944">
                  <a:moveTo>
                    <a:pt x="137579" y="55626"/>
                  </a:moveTo>
                  <a:lnTo>
                    <a:pt x="135750" y="54178"/>
                  </a:lnTo>
                  <a:lnTo>
                    <a:pt x="134823" y="55664"/>
                  </a:lnTo>
                  <a:lnTo>
                    <a:pt x="136982" y="56515"/>
                  </a:lnTo>
                  <a:lnTo>
                    <a:pt x="137579" y="55626"/>
                  </a:lnTo>
                  <a:close/>
                </a:path>
                <a:path w="444500" h="194944">
                  <a:moveTo>
                    <a:pt x="141998" y="143192"/>
                  </a:moveTo>
                  <a:lnTo>
                    <a:pt x="139230" y="142214"/>
                  </a:lnTo>
                  <a:lnTo>
                    <a:pt x="137287" y="140970"/>
                  </a:lnTo>
                  <a:lnTo>
                    <a:pt x="135724" y="140398"/>
                  </a:lnTo>
                  <a:lnTo>
                    <a:pt x="130467" y="139534"/>
                  </a:lnTo>
                  <a:lnTo>
                    <a:pt x="126530" y="139522"/>
                  </a:lnTo>
                  <a:lnTo>
                    <a:pt x="127838" y="140195"/>
                  </a:lnTo>
                  <a:lnTo>
                    <a:pt x="128574" y="140868"/>
                  </a:lnTo>
                  <a:lnTo>
                    <a:pt x="132511" y="142151"/>
                  </a:lnTo>
                  <a:lnTo>
                    <a:pt x="136512" y="143014"/>
                  </a:lnTo>
                  <a:lnTo>
                    <a:pt x="141998" y="143192"/>
                  </a:lnTo>
                  <a:close/>
                </a:path>
                <a:path w="444500" h="194944">
                  <a:moveTo>
                    <a:pt x="147497" y="166916"/>
                  </a:moveTo>
                  <a:lnTo>
                    <a:pt x="146177" y="166370"/>
                  </a:lnTo>
                  <a:lnTo>
                    <a:pt x="146177" y="166116"/>
                  </a:lnTo>
                  <a:lnTo>
                    <a:pt x="145503" y="165658"/>
                  </a:lnTo>
                  <a:lnTo>
                    <a:pt x="143802" y="164998"/>
                  </a:lnTo>
                  <a:lnTo>
                    <a:pt x="145961" y="164757"/>
                  </a:lnTo>
                  <a:lnTo>
                    <a:pt x="145872" y="163995"/>
                  </a:lnTo>
                  <a:lnTo>
                    <a:pt x="144399" y="163055"/>
                  </a:lnTo>
                  <a:lnTo>
                    <a:pt x="138760" y="161772"/>
                  </a:lnTo>
                  <a:lnTo>
                    <a:pt x="134531" y="161378"/>
                  </a:lnTo>
                  <a:lnTo>
                    <a:pt x="133642" y="161544"/>
                  </a:lnTo>
                  <a:lnTo>
                    <a:pt x="133642" y="161963"/>
                  </a:lnTo>
                  <a:lnTo>
                    <a:pt x="121335" y="158775"/>
                  </a:lnTo>
                  <a:lnTo>
                    <a:pt x="118237" y="159232"/>
                  </a:lnTo>
                  <a:lnTo>
                    <a:pt x="124333" y="161823"/>
                  </a:lnTo>
                  <a:lnTo>
                    <a:pt x="130695" y="163791"/>
                  </a:lnTo>
                  <a:lnTo>
                    <a:pt x="129959" y="164414"/>
                  </a:lnTo>
                  <a:lnTo>
                    <a:pt x="130429" y="165036"/>
                  </a:lnTo>
                  <a:lnTo>
                    <a:pt x="131876" y="165735"/>
                  </a:lnTo>
                  <a:lnTo>
                    <a:pt x="135204" y="166166"/>
                  </a:lnTo>
                  <a:lnTo>
                    <a:pt x="137706" y="167551"/>
                  </a:lnTo>
                  <a:lnTo>
                    <a:pt x="140843" y="168668"/>
                  </a:lnTo>
                  <a:lnTo>
                    <a:pt x="145618" y="169430"/>
                  </a:lnTo>
                  <a:lnTo>
                    <a:pt x="143764" y="168338"/>
                  </a:lnTo>
                  <a:lnTo>
                    <a:pt x="143294" y="167741"/>
                  </a:lnTo>
                  <a:lnTo>
                    <a:pt x="141173" y="166319"/>
                  </a:lnTo>
                  <a:lnTo>
                    <a:pt x="144399" y="166827"/>
                  </a:lnTo>
                  <a:lnTo>
                    <a:pt x="147497" y="166916"/>
                  </a:lnTo>
                  <a:close/>
                </a:path>
                <a:path w="444500" h="194944">
                  <a:moveTo>
                    <a:pt x="148602" y="50685"/>
                  </a:moveTo>
                  <a:lnTo>
                    <a:pt x="147815" y="49403"/>
                  </a:lnTo>
                  <a:lnTo>
                    <a:pt x="146596" y="49060"/>
                  </a:lnTo>
                  <a:lnTo>
                    <a:pt x="147066" y="50749"/>
                  </a:lnTo>
                  <a:lnTo>
                    <a:pt x="148082" y="51498"/>
                  </a:lnTo>
                  <a:lnTo>
                    <a:pt x="148602" y="50685"/>
                  </a:lnTo>
                  <a:close/>
                </a:path>
                <a:path w="444500" h="194944">
                  <a:moveTo>
                    <a:pt x="157187" y="162687"/>
                  </a:moveTo>
                  <a:lnTo>
                    <a:pt x="147574" y="156883"/>
                  </a:lnTo>
                  <a:lnTo>
                    <a:pt x="143637" y="155943"/>
                  </a:lnTo>
                  <a:lnTo>
                    <a:pt x="132600" y="154647"/>
                  </a:lnTo>
                  <a:lnTo>
                    <a:pt x="131953" y="155994"/>
                  </a:lnTo>
                  <a:lnTo>
                    <a:pt x="139319" y="158648"/>
                  </a:lnTo>
                  <a:lnTo>
                    <a:pt x="148755" y="161531"/>
                  </a:lnTo>
                  <a:lnTo>
                    <a:pt x="157187" y="162687"/>
                  </a:lnTo>
                  <a:close/>
                </a:path>
                <a:path w="444500" h="194944">
                  <a:moveTo>
                    <a:pt x="159499" y="169303"/>
                  </a:moveTo>
                  <a:lnTo>
                    <a:pt x="158750" y="168084"/>
                  </a:lnTo>
                  <a:lnTo>
                    <a:pt x="156921" y="168262"/>
                  </a:lnTo>
                  <a:lnTo>
                    <a:pt x="157594" y="169760"/>
                  </a:lnTo>
                  <a:lnTo>
                    <a:pt x="158534" y="170383"/>
                  </a:lnTo>
                  <a:lnTo>
                    <a:pt x="159054" y="170611"/>
                  </a:lnTo>
                  <a:lnTo>
                    <a:pt x="159499" y="169303"/>
                  </a:lnTo>
                  <a:close/>
                </a:path>
                <a:path w="444500" h="194944">
                  <a:moveTo>
                    <a:pt x="171958" y="167500"/>
                  </a:moveTo>
                  <a:lnTo>
                    <a:pt x="171691" y="166204"/>
                  </a:lnTo>
                  <a:lnTo>
                    <a:pt x="171030" y="165798"/>
                  </a:lnTo>
                  <a:lnTo>
                    <a:pt x="164795" y="164426"/>
                  </a:lnTo>
                  <a:lnTo>
                    <a:pt x="161290" y="163309"/>
                  </a:lnTo>
                  <a:lnTo>
                    <a:pt x="159385" y="164985"/>
                  </a:lnTo>
                  <a:lnTo>
                    <a:pt x="162572" y="166776"/>
                  </a:lnTo>
                  <a:lnTo>
                    <a:pt x="170129" y="168465"/>
                  </a:lnTo>
                  <a:lnTo>
                    <a:pt x="171958" y="167500"/>
                  </a:lnTo>
                  <a:close/>
                </a:path>
                <a:path w="444500" h="194944">
                  <a:moveTo>
                    <a:pt x="182079" y="176631"/>
                  </a:moveTo>
                  <a:lnTo>
                    <a:pt x="178854" y="171742"/>
                  </a:lnTo>
                  <a:lnTo>
                    <a:pt x="176237" y="171069"/>
                  </a:lnTo>
                  <a:lnTo>
                    <a:pt x="174510" y="170903"/>
                  </a:lnTo>
                  <a:lnTo>
                    <a:pt x="175895" y="170586"/>
                  </a:lnTo>
                  <a:lnTo>
                    <a:pt x="177025" y="169875"/>
                  </a:lnTo>
                  <a:lnTo>
                    <a:pt x="176060" y="168465"/>
                  </a:lnTo>
                  <a:lnTo>
                    <a:pt x="173723" y="168148"/>
                  </a:lnTo>
                  <a:lnTo>
                    <a:pt x="171183" y="168694"/>
                  </a:lnTo>
                  <a:lnTo>
                    <a:pt x="170357" y="169227"/>
                  </a:lnTo>
                  <a:lnTo>
                    <a:pt x="170764" y="170167"/>
                  </a:lnTo>
                  <a:lnTo>
                    <a:pt x="173812" y="170840"/>
                  </a:lnTo>
                  <a:lnTo>
                    <a:pt x="170180" y="170472"/>
                  </a:lnTo>
                  <a:lnTo>
                    <a:pt x="168897" y="171691"/>
                  </a:lnTo>
                  <a:lnTo>
                    <a:pt x="171577" y="173926"/>
                  </a:lnTo>
                  <a:lnTo>
                    <a:pt x="173266" y="174713"/>
                  </a:lnTo>
                  <a:lnTo>
                    <a:pt x="175628" y="175348"/>
                  </a:lnTo>
                  <a:lnTo>
                    <a:pt x="175298" y="175336"/>
                  </a:lnTo>
                  <a:lnTo>
                    <a:pt x="175818" y="175818"/>
                  </a:lnTo>
                  <a:lnTo>
                    <a:pt x="177406" y="175780"/>
                  </a:lnTo>
                  <a:lnTo>
                    <a:pt x="182079" y="176631"/>
                  </a:lnTo>
                  <a:close/>
                </a:path>
                <a:path w="444500" h="194944">
                  <a:moveTo>
                    <a:pt x="188976" y="163652"/>
                  </a:moveTo>
                  <a:lnTo>
                    <a:pt x="185762" y="162128"/>
                  </a:lnTo>
                  <a:lnTo>
                    <a:pt x="179184" y="161442"/>
                  </a:lnTo>
                  <a:lnTo>
                    <a:pt x="178092" y="162090"/>
                  </a:lnTo>
                  <a:lnTo>
                    <a:pt x="177660" y="162801"/>
                  </a:lnTo>
                  <a:lnTo>
                    <a:pt x="161747" y="160718"/>
                  </a:lnTo>
                  <a:lnTo>
                    <a:pt x="158191" y="160972"/>
                  </a:lnTo>
                  <a:lnTo>
                    <a:pt x="155321" y="160439"/>
                  </a:lnTo>
                  <a:lnTo>
                    <a:pt x="156921" y="162039"/>
                  </a:lnTo>
                  <a:lnTo>
                    <a:pt x="157175" y="162179"/>
                  </a:lnTo>
                  <a:lnTo>
                    <a:pt x="160540" y="162737"/>
                  </a:lnTo>
                  <a:lnTo>
                    <a:pt x="159207" y="161683"/>
                  </a:lnTo>
                  <a:lnTo>
                    <a:pt x="167043" y="163512"/>
                  </a:lnTo>
                  <a:lnTo>
                    <a:pt x="173520" y="164592"/>
                  </a:lnTo>
                  <a:lnTo>
                    <a:pt x="181305" y="165519"/>
                  </a:lnTo>
                  <a:lnTo>
                    <a:pt x="183934" y="165290"/>
                  </a:lnTo>
                  <a:lnTo>
                    <a:pt x="185559" y="165519"/>
                  </a:lnTo>
                  <a:lnTo>
                    <a:pt x="186702" y="165290"/>
                  </a:lnTo>
                  <a:lnTo>
                    <a:pt x="188468" y="164287"/>
                  </a:lnTo>
                  <a:lnTo>
                    <a:pt x="188976" y="163652"/>
                  </a:lnTo>
                  <a:close/>
                </a:path>
                <a:path w="444500" h="194944">
                  <a:moveTo>
                    <a:pt x="199339" y="174828"/>
                  </a:moveTo>
                  <a:lnTo>
                    <a:pt x="198501" y="173266"/>
                  </a:lnTo>
                  <a:lnTo>
                    <a:pt x="196761" y="172593"/>
                  </a:lnTo>
                  <a:lnTo>
                    <a:pt x="194640" y="172034"/>
                  </a:lnTo>
                  <a:lnTo>
                    <a:pt x="191338" y="172466"/>
                  </a:lnTo>
                  <a:lnTo>
                    <a:pt x="191427" y="173050"/>
                  </a:lnTo>
                  <a:lnTo>
                    <a:pt x="192189" y="173634"/>
                  </a:lnTo>
                  <a:lnTo>
                    <a:pt x="190627" y="173837"/>
                  </a:lnTo>
                  <a:lnTo>
                    <a:pt x="188988" y="174574"/>
                  </a:lnTo>
                  <a:lnTo>
                    <a:pt x="190246" y="176110"/>
                  </a:lnTo>
                  <a:lnTo>
                    <a:pt x="195122" y="177596"/>
                  </a:lnTo>
                  <a:lnTo>
                    <a:pt x="196646" y="177368"/>
                  </a:lnTo>
                  <a:lnTo>
                    <a:pt x="199224" y="176314"/>
                  </a:lnTo>
                  <a:lnTo>
                    <a:pt x="199085" y="175729"/>
                  </a:lnTo>
                  <a:lnTo>
                    <a:pt x="197612" y="175044"/>
                  </a:lnTo>
                  <a:lnTo>
                    <a:pt x="199339" y="174828"/>
                  </a:lnTo>
                  <a:close/>
                </a:path>
                <a:path w="444500" h="194944">
                  <a:moveTo>
                    <a:pt x="204177" y="158394"/>
                  </a:moveTo>
                  <a:lnTo>
                    <a:pt x="203200" y="157403"/>
                  </a:lnTo>
                  <a:lnTo>
                    <a:pt x="202780" y="156806"/>
                  </a:lnTo>
                  <a:lnTo>
                    <a:pt x="202819" y="156248"/>
                  </a:lnTo>
                  <a:lnTo>
                    <a:pt x="202514" y="155600"/>
                  </a:lnTo>
                  <a:lnTo>
                    <a:pt x="199136" y="154724"/>
                  </a:lnTo>
                  <a:lnTo>
                    <a:pt x="195948" y="154508"/>
                  </a:lnTo>
                  <a:lnTo>
                    <a:pt x="196862" y="156197"/>
                  </a:lnTo>
                  <a:lnTo>
                    <a:pt x="201091" y="157886"/>
                  </a:lnTo>
                  <a:lnTo>
                    <a:pt x="204177" y="158394"/>
                  </a:lnTo>
                  <a:close/>
                </a:path>
                <a:path w="444500" h="194944">
                  <a:moveTo>
                    <a:pt x="206248" y="171056"/>
                  </a:moveTo>
                  <a:lnTo>
                    <a:pt x="205994" y="169672"/>
                  </a:lnTo>
                  <a:lnTo>
                    <a:pt x="204393" y="168630"/>
                  </a:lnTo>
                  <a:lnTo>
                    <a:pt x="203200" y="169113"/>
                  </a:lnTo>
                  <a:lnTo>
                    <a:pt x="204381" y="170472"/>
                  </a:lnTo>
                  <a:lnTo>
                    <a:pt x="206248" y="171056"/>
                  </a:lnTo>
                  <a:close/>
                </a:path>
                <a:path w="444500" h="194944">
                  <a:moveTo>
                    <a:pt x="225945" y="178600"/>
                  </a:moveTo>
                  <a:lnTo>
                    <a:pt x="225463" y="177228"/>
                  </a:lnTo>
                  <a:lnTo>
                    <a:pt x="223431" y="176301"/>
                  </a:lnTo>
                  <a:lnTo>
                    <a:pt x="222034" y="176872"/>
                  </a:lnTo>
                  <a:lnTo>
                    <a:pt x="223608" y="178155"/>
                  </a:lnTo>
                  <a:lnTo>
                    <a:pt x="225945" y="178600"/>
                  </a:lnTo>
                  <a:close/>
                </a:path>
                <a:path w="444500" h="194944">
                  <a:moveTo>
                    <a:pt x="228003" y="173037"/>
                  </a:moveTo>
                  <a:lnTo>
                    <a:pt x="227114" y="171805"/>
                  </a:lnTo>
                  <a:lnTo>
                    <a:pt x="226098" y="171526"/>
                  </a:lnTo>
                  <a:lnTo>
                    <a:pt x="221996" y="171691"/>
                  </a:lnTo>
                  <a:lnTo>
                    <a:pt x="219278" y="172072"/>
                  </a:lnTo>
                  <a:lnTo>
                    <a:pt x="218059" y="173291"/>
                  </a:lnTo>
                  <a:lnTo>
                    <a:pt x="219456" y="174320"/>
                  </a:lnTo>
                  <a:lnTo>
                    <a:pt x="221653" y="175018"/>
                  </a:lnTo>
                  <a:lnTo>
                    <a:pt x="227457" y="173812"/>
                  </a:lnTo>
                  <a:lnTo>
                    <a:pt x="228003" y="173037"/>
                  </a:lnTo>
                  <a:close/>
                </a:path>
                <a:path w="444500" h="194944">
                  <a:moveTo>
                    <a:pt x="236639" y="25984"/>
                  </a:moveTo>
                  <a:lnTo>
                    <a:pt x="234937" y="24892"/>
                  </a:lnTo>
                  <a:lnTo>
                    <a:pt x="232549" y="24688"/>
                  </a:lnTo>
                  <a:lnTo>
                    <a:pt x="233172" y="25984"/>
                  </a:lnTo>
                  <a:lnTo>
                    <a:pt x="235292" y="26708"/>
                  </a:lnTo>
                  <a:lnTo>
                    <a:pt x="236639" y="25984"/>
                  </a:lnTo>
                  <a:close/>
                </a:path>
                <a:path w="444500" h="194944">
                  <a:moveTo>
                    <a:pt x="240931" y="29146"/>
                  </a:moveTo>
                  <a:lnTo>
                    <a:pt x="239471" y="28295"/>
                  </a:lnTo>
                  <a:lnTo>
                    <a:pt x="237197" y="27800"/>
                  </a:lnTo>
                  <a:lnTo>
                    <a:pt x="231533" y="29603"/>
                  </a:lnTo>
                  <a:lnTo>
                    <a:pt x="231089" y="30403"/>
                  </a:lnTo>
                  <a:lnTo>
                    <a:pt x="232117" y="31572"/>
                  </a:lnTo>
                  <a:lnTo>
                    <a:pt x="233121" y="31724"/>
                  </a:lnTo>
                  <a:lnTo>
                    <a:pt x="237185" y="31153"/>
                  </a:lnTo>
                  <a:lnTo>
                    <a:pt x="239852" y="30492"/>
                  </a:lnTo>
                  <a:lnTo>
                    <a:pt x="240931" y="29146"/>
                  </a:lnTo>
                  <a:close/>
                </a:path>
                <a:path w="444500" h="194944">
                  <a:moveTo>
                    <a:pt x="243700" y="24168"/>
                  </a:moveTo>
                  <a:lnTo>
                    <a:pt x="243027" y="23558"/>
                  </a:lnTo>
                  <a:lnTo>
                    <a:pt x="239725" y="22237"/>
                  </a:lnTo>
                  <a:lnTo>
                    <a:pt x="241249" y="23190"/>
                  </a:lnTo>
                  <a:lnTo>
                    <a:pt x="243700" y="24168"/>
                  </a:lnTo>
                  <a:close/>
                </a:path>
                <a:path w="444500" h="194944">
                  <a:moveTo>
                    <a:pt x="253923" y="20828"/>
                  </a:moveTo>
                  <a:lnTo>
                    <a:pt x="251802" y="19291"/>
                  </a:lnTo>
                  <a:lnTo>
                    <a:pt x="250571" y="20891"/>
                  </a:lnTo>
                  <a:lnTo>
                    <a:pt x="252006" y="22529"/>
                  </a:lnTo>
                  <a:lnTo>
                    <a:pt x="253923" y="20828"/>
                  </a:lnTo>
                  <a:close/>
                </a:path>
                <a:path w="444500" h="194944">
                  <a:moveTo>
                    <a:pt x="256171" y="31762"/>
                  </a:moveTo>
                  <a:lnTo>
                    <a:pt x="254812" y="30556"/>
                  </a:lnTo>
                  <a:lnTo>
                    <a:pt x="252933" y="30162"/>
                  </a:lnTo>
                  <a:lnTo>
                    <a:pt x="253326" y="31508"/>
                  </a:lnTo>
                  <a:lnTo>
                    <a:pt x="255016" y="32372"/>
                  </a:lnTo>
                  <a:lnTo>
                    <a:pt x="256171" y="31762"/>
                  </a:lnTo>
                  <a:close/>
                </a:path>
                <a:path w="444500" h="194944">
                  <a:moveTo>
                    <a:pt x="264871" y="45567"/>
                  </a:moveTo>
                  <a:lnTo>
                    <a:pt x="263779" y="43980"/>
                  </a:lnTo>
                  <a:lnTo>
                    <a:pt x="262839" y="43510"/>
                  </a:lnTo>
                  <a:lnTo>
                    <a:pt x="260731" y="42811"/>
                  </a:lnTo>
                  <a:lnTo>
                    <a:pt x="256286" y="42570"/>
                  </a:lnTo>
                  <a:lnTo>
                    <a:pt x="257352" y="43421"/>
                  </a:lnTo>
                  <a:lnTo>
                    <a:pt x="257810" y="43992"/>
                  </a:lnTo>
                  <a:lnTo>
                    <a:pt x="257848" y="44538"/>
                  </a:lnTo>
                  <a:lnTo>
                    <a:pt x="258241" y="45161"/>
                  </a:lnTo>
                  <a:lnTo>
                    <a:pt x="261696" y="45681"/>
                  </a:lnTo>
                  <a:lnTo>
                    <a:pt x="264871" y="45567"/>
                  </a:lnTo>
                  <a:close/>
                </a:path>
                <a:path w="444500" h="194944">
                  <a:moveTo>
                    <a:pt x="269735" y="24892"/>
                  </a:moveTo>
                  <a:lnTo>
                    <a:pt x="268300" y="23495"/>
                  </a:lnTo>
                  <a:lnTo>
                    <a:pt x="263309" y="22517"/>
                  </a:lnTo>
                  <a:lnTo>
                    <a:pt x="261823" y="22885"/>
                  </a:lnTo>
                  <a:lnTo>
                    <a:pt x="259346" y="24193"/>
                  </a:lnTo>
                  <a:lnTo>
                    <a:pt x="259588" y="24777"/>
                  </a:lnTo>
                  <a:lnTo>
                    <a:pt x="261112" y="25311"/>
                  </a:lnTo>
                  <a:lnTo>
                    <a:pt x="259410" y="25704"/>
                  </a:lnTo>
                  <a:lnTo>
                    <a:pt x="260388" y="27178"/>
                  </a:lnTo>
                  <a:lnTo>
                    <a:pt x="264363" y="28003"/>
                  </a:lnTo>
                  <a:lnTo>
                    <a:pt x="267601" y="27228"/>
                  </a:lnTo>
                  <a:lnTo>
                    <a:pt x="267462" y="26682"/>
                  </a:lnTo>
                  <a:lnTo>
                    <a:pt x="266649" y="26162"/>
                  </a:lnTo>
                  <a:lnTo>
                    <a:pt x="268173" y="25793"/>
                  </a:lnTo>
                  <a:lnTo>
                    <a:pt x="269735" y="24892"/>
                  </a:lnTo>
                  <a:close/>
                </a:path>
                <a:path w="444500" h="194944">
                  <a:moveTo>
                    <a:pt x="290017" y="25704"/>
                  </a:moveTo>
                  <a:lnTo>
                    <a:pt x="287108" y="23736"/>
                  </a:lnTo>
                  <a:lnTo>
                    <a:pt x="285356" y="23139"/>
                  </a:lnTo>
                  <a:lnTo>
                    <a:pt x="282943" y="22733"/>
                  </a:lnTo>
                  <a:lnTo>
                    <a:pt x="283286" y="22720"/>
                  </a:lnTo>
                  <a:lnTo>
                    <a:pt x="282702" y="22288"/>
                  </a:lnTo>
                  <a:lnTo>
                    <a:pt x="281127" y="22479"/>
                  </a:lnTo>
                  <a:lnTo>
                    <a:pt x="279704" y="22326"/>
                  </a:lnTo>
                  <a:lnTo>
                    <a:pt x="278206" y="22199"/>
                  </a:lnTo>
                  <a:lnTo>
                    <a:pt x="276352" y="22123"/>
                  </a:lnTo>
                  <a:lnTo>
                    <a:pt x="277317" y="23444"/>
                  </a:lnTo>
                  <a:lnTo>
                    <a:pt x="280085" y="26657"/>
                  </a:lnTo>
                  <a:lnTo>
                    <a:pt x="282740" y="27063"/>
                  </a:lnTo>
                  <a:lnTo>
                    <a:pt x="284518" y="27063"/>
                  </a:lnTo>
                  <a:lnTo>
                    <a:pt x="283159" y="27520"/>
                  </a:lnTo>
                  <a:lnTo>
                    <a:pt x="282117" y="28333"/>
                  </a:lnTo>
                  <a:lnTo>
                    <a:pt x="283210" y="29641"/>
                  </a:lnTo>
                  <a:lnTo>
                    <a:pt x="285572" y="29692"/>
                  </a:lnTo>
                  <a:lnTo>
                    <a:pt x="288036" y="28917"/>
                  </a:lnTo>
                  <a:lnTo>
                    <a:pt x="288798" y="28295"/>
                  </a:lnTo>
                  <a:lnTo>
                    <a:pt x="288302" y="27432"/>
                  </a:lnTo>
                  <a:lnTo>
                    <a:pt x="285064" y="27051"/>
                  </a:lnTo>
                  <a:lnTo>
                    <a:pt x="288836" y="27025"/>
                  </a:lnTo>
                  <a:lnTo>
                    <a:pt x="290017" y="25704"/>
                  </a:lnTo>
                  <a:close/>
                </a:path>
                <a:path w="444500" h="194944">
                  <a:moveTo>
                    <a:pt x="299631" y="164960"/>
                  </a:moveTo>
                  <a:lnTo>
                    <a:pt x="299542" y="164223"/>
                  </a:lnTo>
                  <a:lnTo>
                    <a:pt x="298831" y="163842"/>
                  </a:lnTo>
                  <a:lnTo>
                    <a:pt x="293751" y="164820"/>
                  </a:lnTo>
                  <a:lnTo>
                    <a:pt x="292811" y="165442"/>
                  </a:lnTo>
                  <a:lnTo>
                    <a:pt x="292989" y="166065"/>
                  </a:lnTo>
                  <a:lnTo>
                    <a:pt x="265671" y="169125"/>
                  </a:lnTo>
                  <a:lnTo>
                    <a:pt x="244513" y="172351"/>
                  </a:lnTo>
                  <a:lnTo>
                    <a:pt x="235153" y="174117"/>
                  </a:lnTo>
                  <a:lnTo>
                    <a:pt x="231914" y="175082"/>
                  </a:lnTo>
                  <a:lnTo>
                    <a:pt x="233222" y="176466"/>
                  </a:lnTo>
                  <a:lnTo>
                    <a:pt x="239001" y="176911"/>
                  </a:lnTo>
                  <a:lnTo>
                    <a:pt x="250494" y="175310"/>
                  </a:lnTo>
                  <a:lnTo>
                    <a:pt x="253453" y="175069"/>
                  </a:lnTo>
                  <a:lnTo>
                    <a:pt x="256400" y="174561"/>
                  </a:lnTo>
                  <a:lnTo>
                    <a:pt x="248412" y="176936"/>
                  </a:lnTo>
                  <a:lnTo>
                    <a:pt x="237109" y="178790"/>
                  </a:lnTo>
                  <a:lnTo>
                    <a:pt x="231444" y="179311"/>
                  </a:lnTo>
                  <a:lnTo>
                    <a:pt x="220091" y="180886"/>
                  </a:lnTo>
                  <a:lnTo>
                    <a:pt x="207606" y="181902"/>
                  </a:lnTo>
                  <a:lnTo>
                    <a:pt x="207810" y="181495"/>
                  </a:lnTo>
                  <a:lnTo>
                    <a:pt x="207632" y="180543"/>
                  </a:lnTo>
                  <a:lnTo>
                    <a:pt x="206375" y="178739"/>
                  </a:lnTo>
                  <a:lnTo>
                    <a:pt x="204266" y="180225"/>
                  </a:lnTo>
                  <a:lnTo>
                    <a:pt x="206209" y="181978"/>
                  </a:lnTo>
                  <a:lnTo>
                    <a:pt x="202907" y="182308"/>
                  </a:lnTo>
                  <a:lnTo>
                    <a:pt x="200190" y="181533"/>
                  </a:lnTo>
                  <a:lnTo>
                    <a:pt x="199986" y="180682"/>
                  </a:lnTo>
                  <a:lnTo>
                    <a:pt x="198450" y="180124"/>
                  </a:lnTo>
                  <a:lnTo>
                    <a:pt x="193713" y="179400"/>
                  </a:lnTo>
                  <a:lnTo>
                    <a:pt x="191516" y="180365"/>
                  </a:lnTo>
                  <a:lnTo>
                    <a:pt x="192100" y="182130"/>
                  </a:lnTo>
                  <a:lnTo>
                    <a:pt x="191719" y="182194"/>
                  </a:lnTo>
                  <a:lnTo>
                    <a:pt x="190969" y="182892"/>
                  </a:lnTo>
                  <a:lnTo>
                    <a:pt x="176745" y="183349"/>
                  </a:lnTo>
                  <a:lnTo>
                    <a:pt x="176911" y="182702"/>
                  </a:lnTo>
                  <a:lnTo>
                    <a:pt x="176149" y="181927"/>
                  </a:lnTo>
                  <a:lnTo>
                    <a:pt x="174498" y="181343"/>
                  </a:lnTo>
                  <a:lnTo>
                    <a:pt x="172453" y="180949"/>
                  </a:lnTo>
                  <a:lnTo>
                    <a:pt x="172770" y="180784"/>
                  </a:lnTo>
                  <a:lnTo>
                    <a:pt x="172427" y="180149"/>
                  </a:lnTo>
                  <a:lnTo>
                    <a:pt x="180086" y="178396"/>
                  </a:lnTo>
                  <a:lnTo>
                    <a:pt x="172097" y="178536"/>
                  </a:lnTo>
                  <a:lnTo>
                    <a:pt x="172427" y="177888"/>
                  </a:lnTo>
                  <a:lnTo>
                    <a:pt x="171907" y="177215"/>
                  </a:lnTo>
                  <a:lnTo>
                    <a:pt x="168021" y="176060"/>
                  </a:lnTo>
                  <a:lnTo>
                    <a:pt x="166116" y="176072"/>
                  </a:lnTo>
                  <a:lnTo>
                    <a:pt x="165227" y="177647"/>
                  </a:lnTo>
                  <a:lnTo>
                    <a:pt x="165468" y="178092"/>
                  </a:lnTo>
                  <a:lnTo>
                    <a:pt x="166293" y="178790"/>
                  </a:lnTo>
                  <a:lnTo>
                    <a:pt x="155321" y="179260"/>
                  </a:lnTo>
                  <a:lnTo>
                    <a:pt x="154851" y="177558"/>
                  </a:lnTo>
                  <a:lnTo>
                    <a:pt x="151218" y="178384"/>
                  </a:lnTo>
                  <a:lnTo>
                    <a:pt x="151422" y="179666"/>
                  </a:lnTo>
                  <a:lnTo>
                    <a:pt x="148831" y="180149"/>
                  </a:lnTo>
                  <a:lnTo>
                    <a:pt x="147662" y="179451"/>
                  </a:lnTo>
                  <a:lnTo>
                    <a:pt x="147027" y="179374"/>
                  </a:lnTo>
                  <a:lnTo>
                    <a:pt x="145161" y="177114"/>
                  </a:lnTo>
                  <a:lnTo>
                    <a:pt x="143802" y="175844"/>
                  </a:lnTo>
                  <a:lnTo>
                    <a:pt x="143052" y="175450"/>
                  </a:lnTo>
                  <a:lnTo>
                    <a:pt x="144564" y="175272"/>
                  </a:lnTo>
                  <a:lnTo>
                    <a:pt x="145491" y="175844"/>
                  </a:lnTo>
                  <a:lnTo>
                    <a:pt x="146939" y="176364"/>
                  </a:lnTo>
                  <a:lnTo>
                    <a:pt x="152400" y="177342"/>
                  </a:lnTo>
                  <a:lnTo>
                    <a:pt x="156375" y="177241"/>
                  </a:lnTo>
                  <a:lnTo>
                    <a:pt x="156718" y="176060"/>
                  </a:lnTo>
                  <a:lnTo>
                    <a:pt x="155079" y="174434"/>
                  </a:lnTo>
                  <a:lnTo>
                    <a:pt x="155270" y="174650"/>
                  </a:lnTo>
                  <a:lnTo>
                    <a:pt x="153238" y="173774"/>
                  </a:lnTo>
                  <a:lnTo>
                    <a:pt x="147701" y="172529"/>
                  </a:lnTo>
                  <a:lnTo>
                    <a:pt x="143713" y="172859"/>
                  </a:lnTo>
                  <a:lnTo>
                    <a:pt x="143383" y="174028"/>
                  </a:lnTo>
                  <a:lnTo>
                    <a:pt x="143510" y="174269"/>
                  </a:lnTo>
                  <a:lnTo>
                    <a:pt x="139585" y="172491"/>
                  </a:lnTo>
                  <a:lnTo>
                    <a:pt x="133604" y="171691"/>
                  </a:lnTo>
                  <a:lnTo>
                    <a:pt x="111709" y="165976"/>
                  </a:lnTo>
                  <a:lnTo>
                    <a:pt x="105359" y="163791"/>
                  </a:lnTo>
                  <a:lnTo>
                    <a:pt x="98425" y="164401"/>
                  </a:lnTo>
                  <a:lnTo>
                    <a:pt x="100761" y="165976"/>
                  </a:lnTo>
                  <a:lnTo>
                    <a:pt x="91008" y="164325"/>
                  </a:lnTo>
                  <a:lnTo>
                    <a:pt x="82283" y="163842"/>
                  </a:lnTo>
                  <a:lnTo>
                    <a:pt x="81864" y="164325"/>
                  </a:lnTo>
                  <a:lnTo>
                    <a:pt x="83832" y="165252"/>
                  </a:lnTo>
                  <a:lnTo>
                    <a:pt x="84023" y="165671"/>
                  </a:lnTo>
                  <a:lnTo>
                    <a:pt x="83642" y="165442"/>
                  </a:lnTo>
                  <a:lnTo>
                    <a:pt x="83693" y="166166"/>
                  </a:lnTo>
                  <a:lnTo>
                    <a:pt x="85547" y="168021"/>
                  </a:lnTo>
                  <a:lnTo>
                    <a:pt x="87083" y="168871"/>
                  </a:lnTo>
                  <a:lnTo>
                    <a:pt x="85775" y="167284"/>
                  </a:lnTo>
                  <a:lnTo>
                    <a:pt x="86017" y="167347"/>
                  </a:lnTo>
                  <a:lnTo>
                    <a:pt x="85813" y="166166"/>
                  </a:lnTo>
                  <a:lnTo>
                    <a:pt x="85598" y="165862"/>
                  </a:lnTo>
                  <a:lnTo>
                    <a:pt x="89192" y="166827"/>
                  </a:lnTo>
                  <a:lnTo>
                    <a:pt x="91478" y="170218"/>
                  </a:lnTo>
                  <a:lnTo>
                    <a:pt x="88214" y="169583"/>
                  </a:lnTo>
                  <a:lnTo>
                    <a:pt x="88480" y="170307"/>
                  </a:lnTo>
                  <a:lnTo>
                    <a:pt x="91960" y="171805"/>
                  </a:lnTo>
                  <a:lnTo>
                    <a:pt x="91452" y="171754"/>
                  </a:lnTo>
                  <a:lnTo>
                    <a:pt x="90932" y="171996"/>
                  </a:lnTo>
                  <a:lnTo>
                    <a:pt x="83477" y="170967"/>
                  </a:lnTo>
                  <a:lnTo>
                    <a:pt x="76339" y="169430"/>
                  </a:lnTo>
                  <a:lnTo>
                    <a:pt x="71539" y="167906"/>
                  </a:lnTo>
                  <a:lnTo>
                    <a:pt x="71170" y="167640"/>
                  </a:lnTo>
                  <a:lnTo>
                    <a:pt x="71577" y="168300"/>
                  </a:lnTo>
                  <a:lnTo>
                    <a:pt x="64630" y="167309"/>
                  </a:lnTo>
                  <a:lnTo>
                    <a:pt x="56464" y="166954"/>
                  </a:lnTo>
                  <a:lnTo>
                    <a:pt x="51269" y="167119"/>
                  </a:lnTo>
                  <a:lnTo>
                    <a:pt x="50076" y="166370"/>
                  </a:lnTo>
                  <a:lnTo>
                    <a:pt x="52019" y="165836"/>
                  </a:lnTo>
                  <a:lnTo>
                    <a:pt x="51358" y="165150"/>
                  </a:lnTo>
                  <a:lnTo>
                    <a:pt x="47117" y="163969"/>
                  </a:lnTo>
                  <a:lnTo>
                    <a:pt x="46024" y="163931"/>
                  </a:lnTo>
                  <a:lnTo>
                    <a:pt x="43738" y="163055"/>
                  </a:lnTo>
                  <a:lnTo>
                    <a:pt x="41275" y="162991"/>
                  </a:lnTo>
                  <a:lnTo>
                    <a:pt x="36944" y="161874"/>
                  </a:lnTo>
                  <a:lnTo>
                    <a:pt x="29324" y="160820"/>
                  </a:lnTo>
                  <a:lnTo>
                    <a:pt x="26454" y="160769"/>
                  </a:lnTo>
                  <a:lnTo>
                    <a:pt x="23114" y="159766"/>
                  </a:lnTo>
                  <a:lnTo>
                    <a:pt x="20777" y="158457"/>
                  </a:lnTo>
                  <a:lnTo>
                    <a:pt x="21501" y="155587"/>
                  </a:lnTo>
                  <a:lnTo>
                    <a:pt x="10998" y="153123"/>
                  </a:lnTo>
                  <a:lnTo>
                    <a:pt x="4102" y="150876"/>
                  </a:lnTo>
                  <a:lnTo>
                    <a:pt x="2743" y="150672"/>
                  </a:lnTo>
                  <a:lnTo>
                    <a:pt x="14986" y="158394"/>
                  </a:lnTo>
                  <a:lnTo>
                    <a:pt x="81622" y="184683"/>
                  </a:lnTo>
                  <a:lnTo>
                    <a:pt x="154432" y="194386"/>
                  </a:lnTo>
                  <a:lnTo>
                    <a:pt x="190665" y="192062"/>
                  </a:lnTo>
                  <a:lnTo>
                    <a:pt x="219062" y="187045"/>
                  </a:lnTo>
                  <a:lnTo>
                    <a:pt x="246545" y="180594"/>
                  </a:lnTo>
                  <a:lnTo>
                    <a:pt x="273342" y="173139"/>
                  </a:lnTo>
                  <a:lnTo>
                    <a:pt x="299516" y="165150"/>
                  </a:lnTo>
                  <a:lnTo>
                    <a:pt x="299631" y="164960"/>
                  </a:lnTo>
                  <a:close/>
                </a:path>
                <a:path w="444500" h="194944">
                  <a:moveTo>
                    <a:pt x="300189" y="31356"/>
                  </a:moveTo>
                  <a:lnTo>
                    <a:pt x="296799" y="29933"/>
                  </a:lnTo>
                  <a:lnTo>
                    <a:pt x="289128" y="29019"/>
                  </a:lnTo>
                  <a:lnTo>
                    <a:pt x="287401" y="30162"/>
                  </a:lnTo>
                  <a:lnTo>
                    <a:pt x="287794" y="31419"/>
                  </a:lnTo>
                  <a:lnTo>
                    <a:pt x="288493" y="31775"/>
                  </a:lnTo>
                  <a:lnTo>
                    <a:pt x="294843" y="32486"/>
                  </a:lnTo>
                  <a:lnTo>
                    <a:pt x="298437" y="33248"/>
                  </a:lnTo>
                  <a:lnTo>
                    <a:pt x="300189" y="31356"/>
                  </a:lnTo>
                  <a:close/>
                </a:path>
                <a:path w="444500" h="194944">
                  <a:moveTo>
                    <a:pt x="302260" y="27876"/>
                  </a:moveTo>
                  <a:lnTo>
                    <a:pt x="301447" y="26454"/>
                  </a:lnTo>
                  <a:lnTo>
                    <a:pt x="300443" y="25920"/>
                  </a:lnTo>
                  <a:lnTo>
                    <a:pt x="299897" y="25742"/>
                  </a:lnTo>
                  <a:lnTo>
                    <a:pt x="299605" y="27101"/>
                  </a:lnTo>
                  <a:lnTo>
                    <a:pt x="300494" y="28219"/>
                  </a:lnTo>
                  <a:lnTo>
                    <a:pt x="302260" y="27876"/>
                  </a:lnTo>
                  <a:close/>
                </a:path>
                <a:path w="444500" h="194944">
                  <a:moveTo>
                    <a:pt x="304660" y="35483"/>
                  </a:moveTo>
                  <a:lnTo>
                    <a:pt x="302641" y="33934"/>
                  </a:lnTo>
                  <a:lnTo>
                    <a:pt x="299250" y="33743"/>
                  </a:lnTo>
                  <a:lnTo>
                    <a:pt x="300647" y="34645"/>
                  </a:lnTo>
                  <a:lnTo>
                    <a:pt x="292696" y="33655"/>
                  </a:lnTo>
                  <a:lnTo>
                    <a:pt x="286169" y="33223"/>
                  </a:lnTo>
                  <a:lnTo>
                    <a:pt x="278295" y="33096"/>
                  </a:lnTo>
                  <a:lnTo>
                    <a:pt x="275717" y="33604"/>
                  </a:lnTo>
                  <a:lnTo>
                    <a:pt x="274078" y="33553"/>
                  </a:lnTo>
                  <a:lnTo>
                    <a:pt x="272961" y="33896"/>
                  </a:lnTo>
                  <a:lnTo>
                    <a:pt x="271310" y="35064"/>
                  </a:lnTo>
                  <a:lnTo>
                    <a:pt x="270891" y="35737"/>
                  </a:lnTo>
                  <a:lnTo>
                    <a:pt x="274205" y="36944"/>
                  </a:lnTo>
                  <a:lnTo>
                    <a:pt x="280835" y="36957"/>
                  </a:lnTo>
                  <a:lnTo>
                    <a:pt x="281851" y="36156"/>
                  </a:lnTo>
                  <a:lnTo>
                    <a:pt x="282194" y="35433"/>
                  </a:lnTo>
                  <a:lnTo>
                    <a:pt x="298246" y="35864"/>
                  </a:lnTo>
                  <a:lnTo>
                    <a:pt x="301701" y="35267"/>
                  </a:lnTo>
                  <a:lnTo>
                    <a:pt x="304660" y="35483"/>
                  </a:lnTo>
                  <a:close/>
                </a:path>
                <a:path w="444500" h="194944">
                  <a:moveTo>
                    <a:pt x="328383" y="37503"/>
                  </a:moveTo>
                  <a:lnTo>
                    <a:pt x="320751" y="35636"/>
                  </a:lnTo>
                  <a:lnTo>
                    <a:pt x="311073" y="33731"/>
                  </a:lnTo>
                  <a:lnTo>
                    <a:pt x="302564" y="33464"/>
                  </a:lnTo>
                  <a:lnTo>
                    <a:pt x="312750" y="38214"/>
                  </a:lnTo>
                  <a:lnTo>
                    <a:pt x="316738" y="38760"/>
                  </a:lnTo>
                  <a:lnTo>
                    <a:pt x="327863" y="38925"/>
                  </a:lnTo>
                  <a:lnTo>
                    <a:pt x="328383" y="37503"/>
                  </a:lnTo>
                  <a:close/>
                </a:path>
                <a:path w="444500" h="194944">
                  <a:moveTo>
                    <a:pt x="335457" y="53327"/>
                  </a:moveTo>
                  <a:lnTo>
                    <a:pt x="334098" y="52806"/>
                  </a:lnTo>
                  <a:lnTo>
                    <a:pt x="333286" y="52209"/>
                  </a:lnTo>
                  <a:lnTo>
                    <a:pt x="329222" y="51346"/>
                  </a:lnTo>
                  <a:lnTo>
                    <a:pt x="325208" y="50876"/>
                  </a:lnTo>
                  <a:lnTo>
                    <a:pt x="319697" y="51257"/>
                  </a:lnTo>
                  <a:lnTo>
                    <a:pt x="322541" y="51955"/>
                  </a:lnTo>
                  <a:lnTo>
                    <a:pt x="324612" y="52984"/>
                  </a:lnTo>
                  <a:lnTo>
                    <a:pt x="326212" y="53378"/>
                  </a:lnTo>
                  <a:lnTo>
                    <a:pt x="331584" y="53708"/>
                  </a:lnTo>
                  <a:lnTo>
                    <a:pt x="335457" y="53327"/>
                  </a:lnTo>
                  <a:close/>
                </a:path>
                <a:path w="444500" h="194944">
                  <a:moveTo>
                    <a:pt x="341630" y="32854"/>
                  </a:moveTo>
                  <a:lnTo>
                    <a:pt x="335330" y="30924"/>
                  </a:lnTo>
                  <a:lnTo>
                    <a:pt x="328803" y="29641"/>
                  </a:lnTo>
                  <a:lnTo>
                    <a:pt x="329476" y="28905"/>
                  </a:lnTo>
                  <a:lnTo>
                    <a:pt x="328930" y="28333"/>
                  </a:lnTo>
                  <a:lnTo>
                    <a:pt x="327406" y="27813"/>
                  </a:lnTo>
                  <a:lnTo>
                    <a:pt x="324065" y="27698"/>
                  </a:lnTo>
                  <a:lnTo>
                    <a:pt x="321437" y="26606"/>
                  </a:lnTo>
                  <a:lnTo>
                    <a:pt x="318249" y="25819"/>
                  </a:lnTo>
                  <a:lnTo>
                    <a:pt x="313397" y="25552"/>
                  </a:lnTo>
                  <a:lnTo>
                    <a:pt x="315341" y="26441"/>
                  </a:lnTo>
                  <a:lnTo>
                    <a:pt x="315861" y="27000"/>
                  </a:lnTo>
                  <a:lnTo>
                    <a:pt x="318122" y="28181"/>
                  </a:lnTo>
                  <a:lnTo>
                    <a:pt x="314871" y="28016"/>
                  </a:lnTo>
                  <a:lnTo>
                    <a:pt x="311772" y="28232"/>
                  </a:lnTo>
                  <a:lnTo>
                    <a:pt x="313131" y="28651"/>
                  </a:lnTo>
                  <a:lnTo>
                    <a:pt x="313169" y="28905"/>
                  </a:lnTo>
                  <a:lnTo>
                    <a:pt x="313893" y="29298"/>
                  </a:lnTo>
                  <a:lnTo>
                    <a:pt x="315633" y="29756"/>
                  </a:lnTo>
                  <a:lnTo>
                    <a:pt x="313512" y="30238"/>
                  </a:lnTo>
                  <a:lnTo>
                    <a:pt x="313728" y="30975"/>
                  </a:lnTo>
                  <a:lnTo>
                    <a:pt x="315252" y="31788"/>
                  </a:lnTo>
                  <a:lnTo>
                    <a:pt x="321005" y="32448"/>
                  </a:lnTo>
                  <a:lnTo>
                    <a:pt x="325247" y="32410"/>
                  </a:lnTo>
                  <a:lnTo>
                    <a:pt x="326097" y="32156"/>
                  </a:lnTo>
                  <a:lnTo>
                    <a:pt x="326047" y="31724"/>
                  </a:lnTo>
                  <a:lnTo>
                    <a:pt x="338620" y="33642"/>
                  </a:lnTo>
                  <a:lnTo>
                    <a:pt x="341630" y="32854"/>
                  </a:lnTo>
                  <a:close/>
                </a:path>
                <a:path w="444500" h="194944">
                  <a:moveTo>
                    <a:pt x="343992" y="29337"/>
                  </a:moveTo>
                  <a:lnTo>
                    <a:pt x="343573" y="28168"/>
                  </a:lnTo>
                  <a:lnTo>
                    <a:pt x="341172" y="27305"/>
                  </a:lnTo>
                  <a:lnTo>
                    <a:pt x="341617" y="28498"/>
                  </a:lnTo>
                  <a:lnTo>
                    <a:pt x="343992" y="29337"/>
                  </a:lnTo>
                  <a:close/>
                </a:path>
                <a:path w="444500" h="194944">
                  <a:moveTo>
                    <a:pt x="349897" y="29184"/>
                  </a:moveTo>
                  <a:lnTo>
                    <a:pt x="349719" y="28994"/>
                  </a:lnTo>
                  <a:lnTo>
                    <a:pt x="349554" y="29210"/>
                  </a:lnTo>
                  <a:lnTo>
                    <a:pt x="349669" y="29565"/>
                  </a:lnTo>
                  <a:lnTo>
                    <a:pt x="349897" y="29184"/>
                  </a:lnTo>
                  <a:close/>
                </a:path>
                <a:path w="444500" h="194944">
                  <a:moveTo>
                    <a:pt x="354457" y="44678"/>
                  </a:moveTo>
                  <a:lnTo>
                    <a:pt x="352247" y="43980"/>
                  </a:lnTo>
                  <a:lnTo>
                    <a:pt x="345998" y="42672"/>
                  </a:lnTo>
                  <a:lnTo>
                    <a:pt x="335864" y="41668"/>
                  </a:lnTo>
                  <a:lnTo>
                    <a:pt x="335356" y="40716"/>
                  </a:lnTo>
                  <a:lnTo>
                    <a:pt x="333667" y="40157"/>
                  </a:lnTo>
                  <a:lnTo>
                    <a:pt x="331419" y="39941"/>
                  </a:lnTo>
                  <a:lnTo>
                    <a:pt x="328498" y="39966"/>
                  </a:lnTo>
                  <a:lnTo>
                    <a:pt x="326212" y="40271"/>
                  </a:lnTo>
                  <a:lnTo>
                    <a:pt x="324700" y="41452"/>
                  </a:lnTo>
                  <a:lnTo>
                    <a:pt x="324739" y="42151"/>
                  </a:lnTo>
                  <a:lnTo>
                    <a:pt x="325488" y="42862"/>
                  </a:lnTo>
                  <a:lnTo>
                    <a:pt x="330581" y="43307"/>
                  </a:lnTo>
                  <a:lnTo>
                    <a:pt x="332409" y="43942"/>
                  </a:lnTo>
                  <a:lnTo>
                    <a:pt x="336346" y="44615"/>
                  </a:lnTo>
                  <a:lnTo>
                    <a:pt x="351497" y="45681"/>
                  </a:lnTo>
                  <a:lnTo>
                    <a:pt x="354025" y="45707"/>
                  </a:lnTo>
                  <a:lnTo>
                    <a:pt x="354457" y="44678"/>
                  </a:lnTo>
                  <a:close/>
                </a:path>
                <a:path w="444500" h="194944">
                  <a:moveTo>
                    <a:pt x="362419" y="29552"/>
                  </a:moveTo>
                  <a:lnTo>
                    <a:pt x="359791" y="27673"/>
                  </a:lnTo>
                  <a:lnTo>
                    <a:pt x="358063" y="26822"/>
                  </a:lnTo>
                  <a:lnTo>
                    <a:pt x="355219" y="27368"/>
                  </a:lnTo>
                  <a:lnTo>
                    <a:pt x="355257" y="28168"/>
                  </a:lnTo>
                  <a:lnTo>
                    <a:pt x="356984" y="29552"/>
                  </a:lnTo>
                  <a:lnTo>
                    <a:pt x="359524" y="30149"/>
                  </a:lnTo>
                  <a:lnTo>
                    <a:pt x="361492" y="30086"/>
                  </a:lnTo>
                  <a:lnTo>
                    <a:pt x="362419" y="29552"/>
                  </a:lnTo>
                  <a:close/>
                </a:path>
                <a:path w="444500" h="194944">
                  <a:moveTo>
                    <a:pt x="377329" y="24003"/>
                  </a:moveTo>
                  <a:lnTo>
                    <a:pt x="375285" y="23291"/>
                  </a:lnTo>
                  <a:lnTo>
                    <a:pt x="375043" y="22885"/>
                  </a:lnTo>
                  <a:lnTo>
                    <a:pt x="375450" y="23126"/>
                  </a:lnTo>
                  <a:lnTo>
                    <a:pt x="375285" y="22377"/>
                  </a:lnTo>
                  <a:lnTo>
                    <a:pt x="373291" y="20751"/>
                  </a:lnTo>
                  <a:lnTo>
                    <a:pt x="371678" y="20040"/>
                  </a:lnTo>
                  <a:lnTo>
                    <a:pt x="373049" y="21475"/>
                  </a:lnTo>
                  <a:lnTo>
                    <a:pt x="373202" y="22631"/>
                  </a:lnTo>
                  <a:lnTo>
                    <a:pt x="373418" y="22872"/>
                  </a:lnTo>
                  <a:lnTo>
                    <a:pt x="369773" y="22326"/>
                  </a:lnTo>
                  <a:lnTo>
                    <a:pt x="367157" y="19189"/>
                  </a:lnTo>
                  <a:lnTo>
                    <a:pt x="370459" y="19443"/>
                  </a:lnTo>
                  <a:lnTo>
                    <a:pt x="370078" y="18757"/>
                  </a:lnTo>
                  <a:lnTo>
                    <a:pt x="366483" y="17665"/>
                  </a:lnTo>
                  <a:lnTo>
                    <a:pt x="367068" y="17653"/>
                  </a:lnTo>
                  <a:lnTo>
                    <a:pt x="367106" y="17449"/>
                  </a:lnTo>
                  <a:lnTo>
                    <a:pt x="367487" y="17322"/>
                  </a:lnTo>
                  <a:lnTo>
                    <a:pt x="371106" y="17500"/>
                  </a:lnTo>
                  <a:lnTo>
                    <a:pt x="371944" y="18173"/>
                  </a:lnTo>
                  <a:lnTo>
                    <a:pt x="371182" y="17526"/>
                  </a:lnTo>
                  <a:lnTo>
                    <a:pt x="322999" y="6667"/>
                  </a:lnTo>
                  <a:lnTo>
                    <a:pt x="267703" y="711"/>
                  </a:lnTo>
                  <a:lnTo>
                    <a:pt x="228104" y="0"/>
                  </a:lnTo>
                  <a:lnTo>
                    <a:pt x="188544" y="2082"/>
                  </a:lnTo>
                  <a:lnTo>
                    <a:pt x="150622" y="7061"/>
                  </a:lnTo>
                  <a:lnTo>
                    <a:pt x="87414" y="22631"/>
                  </a:lnTo>
                  <a:lnTo>
                    <a:pt x="25412" y="48374"/>
                  </a:lnTo>
                  <a:lnTo>
                    <a:pt x="26873" y="48806"/>
                  </a:lnTo>
                  <a:lnTo>
                    <a:pt x="32397" y="51765"/>
                  </a:lnTo>
                  <a:lnTo>
                    <a:pt x="29730" y="53276"/>
                  </a:lnTo>
                  <a:lnTo>
                    <a:pt x="29832" y="54622"/>
                  </a:lnTo>
                  <a:lnTo>
                    <a:pt x="31750" y="54267"/>
                  </a:lnTo>
                  <a:lnTo>
                    <a:pt x="33439" y="52781"/>
                  </a:lnTo>
                  <a:lnTo>
                    <a:pt x="33693" y="52311"/>
                  </a:lnTo>
                  <a:lnTo>
                    <a:pt x="38493" y="54000"/>
                  </a:lnTo>
                  <a:lnTo>
                    <a:pt x="41605" y="54749"/>
                  </a:lnTo>
                  <a:lnTo>
                    <a:pt x="38442" y="55702"/>
                  </a:lnTo>
                  <a:lnTo>
                    <a:pt x="32778" y="57886"/>
                  </a:lnTo>
                  <a:lnTo>
                    <a:pt x="32512" y="58712"/>
                  </a:lnTo>
                  <a:lnTo>
                    <a:pt x="39446" y="56095"/>
                  </a:lnTo>
                  <a:lnTo>
                    <a:pt x="43014" y="55029"/>
                  </a:lnTo>
                  <a:lnTo>
                    <a:pt x="62623" y="57340"/>
                  </a:lnTo>
                  <a:lnTo>
                    <a:pt x="61379" y="59055"/>
                  </a:lnTo>
                  <a:lnTo>
                    <a:pt x="62687" y="59270"/>
                  </a:lnTo>
                  <a:lnTo>
                    <a:pt x="66205" y="58381"/>
                  </a:lnTo>
                  <a:lnTo>
                    <a:pt x="69672" y="57226"/>
                  </a:lnTo>
                  <a:lnTo>
                    <a:pt x="73875" y="57226"/>
                  </a:lnTo>
                  <a:lnTo>
                    <a:pt x="90716" y="56565"/>
                  </a:lnTo>
                  <a:lnTo>
                    <a:pt x="102743" y="54978"/>
                  </a:lnTo>
                  <a:lnTo>
                    <a:pt x="99021" y="56324"/>
                  </a:lnTo>
                  <a:lnTo>
                    <a:pt x="96723" y="57785"/>
                  </a:lnTo>
                  <a:lnTo>
                    <a:pt x="98082" y="58496"/>
                  </a:lnTo>
                  <a:lnTo>
                    <a:pt x="102857" y="58267"/>
                  </a:lnTo>
                  <a:lnTo>
                    <a:pt x="109220" y="56743"/>
                  </a:lnTo>
                  <a:lnTo>
                    <a:pt x="108877" y="58902"/>
                  </a:lnTo>
                  <a:lnTo>
                    <a:pt x="111899" y="56565"/>
                  </a:lnTo>
                  <a:lnTo>
                    <a:pt x="112052" y="55778"/>
                  </a:lnTo>
                  <a:lnTo>
                    <a:pt x="117525" y="53695"/>
                  </a:lnTo>
                  <a:lnTo>
                    <a:pt x="119164" y="52806"/>
                  </a:lnTo>
                  <a:lnTo>
                    <a:pt x="131330" y="50939"/>
                  </a:lnTo>
                  <a:lnTo>
                    <a:pt x="160909" y="45364"/>
                  </a:lnTo>
                  <a:lnTo>
                    <a:pt x="160578" y="46139"/>
                  </a:lnTo>
                  <a:lnTo>
                    <a:pt x="160820" y="46558"/>
                  </a:lnTo>
                  <a:lnTo>
                    <a:pt x="161582" y="46786"/>
                  </a:lnTo>
                  <a:lnTo>
                    <a:pt x="163525" y="46304"/>
                  </a:lnTo>
                  <a:lnTo>
                    <a:pt x="166509" y="45351"/>
                  </a:lnTo>
                  <a:lnTo>
                    <a:pt x="167398" y="44602"/>
                  </a:lnTo>
                  <a:lnTo>
                    <a:pt x="167170" y="44018"/>
                  </a:lnTo>
                  <a:lnTo>
                    <a:pt x="188633" y="39166"/>
                  </a:lnTo>
                  <a:lnTo>
                    <a:pt x="193979" y="38138"/>
                  </a:lnTo>
                  <a:lnTo>
                    <a:pt x="214706" y="32816"/>
                  </a:lnTo>
                  <a:lnTo>
                    <a:pt x="223862" y="30048"/>
                  </a:lnTo>
                  <a:lnTo>
                    <a:pt x="226987" y="28778"/>
                  </a:lnTo>
                  <a:lnTo>
                    <a:pt x="225513" y="27508"/>
                  </a:lnTo>
                  <a:lnTo>
                    <a:pt x="219748" y="27698"/>
                  </a:lnTo>
                  <a:lnTo>
                    <a:pt x="202653" y="31800"/>
                  </a:lnTo>
                  <a:lnTo>
                    <a:pt x="210350" y="28587"/>
                  </a:lnTo>
                  <a:lnTo>
                    <a:pt x="221411" y="25603"/>
                  </a:lnTo>
                  <a:lnTo>
                    <a:pt x="226987" y="24485"/>
                  </a:lnTo>
                  <a:lnTo>
                    <a:pt x="238086" y="21767"/>
                  </a:lnTo>
                  <a:lnTo>
                    <a:pt x="255066" y="18630"/>
                  </a:lnTo>
                  <a:lnTo>
                    <a:pt x="257810" y="19100"/>
                  </a:lnTo>
                  <a:lnTo>
                    <a:pt x="258203" y="19939"/>
                  </a:lnTo>
                  <a:lnTo>
                    <a:pt x="259753" y="20358"/>
                  </a:lnTo>
                  <a:lnTo>
                    <a:pt x="264490" y="20586"/>
                  </a:lnTo>
                  <a:lnTo>
                    <a:pt x="266496" y="19443"/>
                  </a:lnTo>
                  <a:lnTo>
                    <a:pt x="266230" y="18249"/>
                  </a:lnTo>
                  <a:lnTo>
                    <a:pt x="265861" y="17640"/>
                  </a:lnTo>
                  <a:lnTo>
                    <a:pt x="266903" y="16764"/>
                  </a:lnTo>
                  <a:lnTo>
                    <a:pt x="274231" y="15582"/>
                  </a:lnTo>
                  <a:lnTo>
                    <a:pt x="276682" y="15367"/>
                  </a:lnTo>
                  <a:lnTo>
                    <a:pt x="278333" y="16179"/>
                  </a:lnTo>
                  <a:lnTo>
                    <a:pt x="277406" y="15240"/>
                  </a:lnTo>
                  <a:lnTo>
                    <a:pt x="280924" y="14909"/>
                  </a:lnTo>
                  <a:lnTo>
                    <a:pt x="280962" y="15582"/>
                  </a:lnTo>
                  <a:lnTo>
                    <a:pt x="281597" y="16167"/>
                  </a:lnTo>
                  <a:lnTo>
                    <a:pt x="283413" y="16637"/>
                  </a:lnTo>
                  <a:lnTo>
                    <a:pt x="285508" y="16789"/>
                  </a:lnTo>
                  <a:lnTo>
                    <a:pt x="285292" y="17157"/>
                  </a:lnTo>
                  <a:lnTo>
                    <a:pt x="285661" y="17703"/>
                  </a:lnTo>
                  <a:lnTo>
                    <a:pt x="282651" y="18707"/>
                  </a:lnTo>
                  <a:lnTo>
                    <a:pt x="280797" y="17640"/>
                  </a:lnTo>
                  <a:lnTo>
                    <a:pt x="280708" y="17970"/>
                  </a:lnTo>
                  <a:lnTo>
                    <a:pt x="282333" y="18757"/>
                  </a:lnTo>
                  <a:lnTo>
                    <a:pt x="278206" y="20142"/>
                  </a:lnTo>
                  <a:lnTo>
                    <a:pt x="286118" y="19189"/>
                  </a:lnTo>
                  <a:lnTo>
                    <a:pt x="285915" y="19913"/>
                  </a:lnTo>
                  <a:lnTo>
                    <a:pt x="286473" y="20497"/>
                  </a:lnTo>
                  <a:lnTo>
                    <a:pt x="290449" y="21247"/>
                  </a:lnTo>
                  <a:lnTo>
                    <a:pt x="292303" y="21043"/>
                  </a:lnTo>
                  <a:lnTo>
                    <a:pt x="292950" y="19837"/>
                  </a:lnTo>
                  <a:lnTo>
                    <a:pt x="292938" y="19189"/>
                  </a:lnTo>
                  <a:lnTo>
                    <a:pt x="291833" y="18288"/>
                  </a:lnTo>
                  <a:lnTo>
                    <a:pt x="302691" y="16751"/>
                  </a:lnTo>
                  <a:lnTo>
                    <a:pt x="303326" y="18389"/>
                  </a:lnTo>
                  <a:lnTo>
                    <a:pt x="306908" y="17157"/>
                  </a:lnTo>
                  <a:lnTo>
                    <a:pt x="306527" y="15900"/>
                  </a:lnTo>
                  <a:lnTo>
                    <a:pt x="309067" y="15201"/>
                  </a:lnTo>
                  <a:lnTo>
                    <a:pt x="310299" y="15748"/>
                  </a:lnTo>
                  <a:lnTo>
                    <a:pt x="310934" y="15760"/>
                  </a:lnTo>
                  <a:lnTo>
                    <a:pt x="313232" y="17970"/>
                  </a:lnTo>
                  <a:lnTo>
                    <a:pt x="315290" y="19304"/>
                  </a:lnTo>
                  <a:lnTo>
                    <a:pt x="313817" y="19583"/>
                  </a:lnTo>
                  <a:lnTo>
                    <a:pt x="311327" y="18745"/>
                  </a:lnTo>
                  <a:lnTo>
                    <a:pt x="305816" y="18351"/>
                  </a:lnTo>
                  <a:lnTo>
                    <a:pt x="301866" y="18872"/>
                  </a:lnTo>
                  <a:lnTo>
                    <a:pt x="301637" y="20040"/>
                  </a:lnTo>
                  <a:lnTo>
                    <a:pt x="303072" y="21247"/>
                  </a:lnTo>
                  <a:lnTo>
                    <a:pt x="305320" y="21958"/>
                  </a:lnTo>
                  <a:lnTo>
                    <a:pt x="311010" y="22631"/>
                  </a:lnTo>
                  <a:lnTo>
                    <a:pt x="314909" y="21894"/>
                  </a:lnTo>
                  <a:lnTo>
                    <a:pt x="315087" y="21043"/>
                  </a:lnTo>
                  <a:lnTo>
                    <a:pt x="314972" y="20459"/>
                  </a:lnTo>
                  <a:lnTo>
                    <a:pt x="319024" y="21856"/>
                  </a:lnTo>
                  <a:lnTo>
                    <a:pt x="330022" y="22390"/>
                  </a:lnTo>
                  <a:lnTo>
                    <a:pt x="340321" y="23431"/>
                  </a:lnTo>
                  <a:lnTo>
                    <a:pt x="350405" y="26174"/>
                  </a:lnTo>
                  <a:lnTo>
                    <a:pt x="353961" y="26949"/>
                  </a:lnTo>
                  <a:lnTo>
                    <a:pt x="360819" y="25679"/>
                  </a:lnTo>
                  <a:lnTo>
                    <a:pt x="358343" y="24307"/>
                  </a:lnTo>
                  <a:lnTo>
                    <a:pt x="368173" y="24955"/>
                  </a:lnTo>
                  <a:lnTo>
                    <a:pt x="376936" y="24599"/>
                  </a:lnTo>
                  <a:lnTo>
                    <a:pt x="377329" y="24003"/>
                  </a:lnTo>
                  <a:close/>
                </a:path>
                <a:path w="444500" h="194944">
                  <a:moveTo>
                    <a:pt x="380695" y="46456"/>
                  </a:moveTo>
                  <a:lnTo>
                    <a:pt x="380276" y="45313"/>
                  </a:lnTo>
                  <a:lnTo>
                    <a:pt x="377698" y="44767"/>
                  </a:lnTo>
                  <a:lnTo>
                    <a:pt x="370154" y="44399"/>
                  </a:lnTo>
                  <a:lnTo>
                    <a:pt x="369277" y="44881"/>
                  </a:lnTo>
                  <a:lnTo>
                    <a:pt x="369836" y="45961"/>
                  </a:lnTo>
                  <a:lnTo>
                    <a:pt x="371106" y="46570"/>
                  </a:lnTo>
                  <a:lnTo>
                    <a:pt x="379209" y="46926"/>
                  </a:lnTo>
                  <a:lnTo>
                    <a:pt x="380695" y="46456"/>
                  </a:lnTo>
                  <a:close/>
                </a:path>
                <a:path w="444500" h="194944">
                  <a:moveTo>
                    <a:pt x="383654" y="32791"/>
                  </a:moveTo>
                  <a:lnTo>
                    <a:pt x="381584" y="30975"/>
                  </a:lnTo>
                  <a:lnTo>
                    <a:pt x="380250" y="30416"/>
                  </a:lnTo>
                  <a:lnTo>
                    <a:pt x="377990" y="30060"/>
                  </a:lnTo>
                  <a:lnTo>
                    <a:pt x="377990" y="30187"/>
                  </a:lnTo>
                  <a:lnTo>
                    <a:pt x="371475" y="30365"/>
                  </a:lnTo>
                  <a:lnTo>
                    <a:pt x="369608" y="31203"/>
                  </a:lnTo>
                  <a:lnTo>
                    <a:pt x="370281" y="32626"/>
                  </a:lnTo>
                  <a:lnTo>
                    <a:pt x="370243" y="33083"/>
                  </a:lnTo>
                  <a:lnTo>
                    <a:pt x="380530" y="33464"/>
                  </a:lnTo>
                  <a:lnTo>
                    <a:pt x="383654" y="32791"/>
                  </a:lnTo>
                  <a:close/>
                </a:path>
                <a:path w="444500" h="194944">
                  <a:moveTo>
                    <a:pt x="388988" y="23545"/>
                  </a:moveTo>
                  <a:lnTo>
                    <a:pt x="386283" y="21590"/>
                  </a:lnTo>
                  <a:lnTo>
                    <a:pt x="383717" y="19900"/>
                  </a:lnTo>
                  <a:lnTo>
                    <a:pt x="383413" y="19799"/>
                  </a:lnTo>
                  <a:lnTo>
                    <a:pt x="387654" y="22961"/>
                  </a:lnTo>
                  <a:lnTo>
                    <a:pt x="388861" y="23749"/>
                  </a:lnTo>
                  <a:lnTo>
                    <a:pt x="388988" y="23545"/>
                  </a:lnTo>
                  <a:close/>
                </a:path>
                <a:path w="444500" h="194944">
                  <a:moveTo>
                    <a:pt x="389331" y="41783"/>
                  </a:moveTo>
                  <a:lnTo>
                    <a:pt x="386626" y="39700"/>
                  </a:lnTo>
                  <a:lnTo>
                    <a:pt x="384759" y="38849"/>
                  </a:lnTo>
                  <a:lnTo>
                    <a:pt x="378955" y="39497"/>
                  </a:lnTo>
                  <a:lnTo>
                    <a:pt x="378968" y="40373"/>
                  </a:lnTo>
                  <a:lnTo>
                    <a:pt x="380492" y="42151"/>
                  </a:lnTo>
                  <a:lnTo>
                    <a:pt x="383717" y="42557"/>
                  </a:lnTo>
                  <a:lnTo>
                    <a:pt x="389331" y="41783"/>
                  </a:lnTo>
                  <a:close/>
                </a:path>
                <a:path w="444500" h="194944">
                  <a:moveTo>
                    <a:pt x="391553" y="36118"/>
                  </a:moveTo>
                  <a:lnTo>
                    <a:pt x="380822" y="34366"/>
                  </a:lnTo>
                  <a:lnTo>
                    <a:pt x="368376" y="33439"/>
                  </a:lnTo>
                  <a:lnTo>
                    <a:pt x="369709" y="32156"/>
                  </a:lnTo>
                  <a:lnTo>
                    <a:pt x="368681" y="31305"/>
                  </a:lnTo>
                  <a:lnTo>
                    <a:pt x="361835" y="30264"/>
                  </a:lnTo>
                  <a:lnTo>
                    <a:pt x="351193" y="29794"/>
                  </a:lnTo>
                  <a:lnTo>
                    <a:pt x="341414" y="30543"/>
                  </a:lnTo>
                  <a:lnTo>
                    <a:pt x="340563" y="31013"/>
                  </a:lnTo>
                  <a:lnTo>
                    <a:pt x="342646" y="32461"/>
                  </a:lnTo>
                  <a:lnTo>
                    <a:pt x="346697" y="33185"/>
                  </a:lnTo>
                  <a:lnTo>
                    <a:pt x="352793" y="33782"/>
                  </a:lnTo>
                  <a:lnTo>
                    <a:pt x="352183" y="35293"/>
                  </a:lnTo>
                  <a:lnTo>
                    <a:pt x="352374" y="35623"/>
                  </a:lnTo>
                  <a:lnTo>
                    <a:pt x="340829" y="35001"/>
                  </a:lnTo>
                  <a:lnTo>
                    <a:pt x="335534" y="35331"/>
                  </a:lnTo>
                  <a:lnTo>
                    <a:pt x="329171" y="36258"/>
                  </a:lnTo>
                  <a:lnTo>
                    <a:pt x="329069" y="36804"/>
                  </a:lnTo>
                  <a:lnTo>
                    <a:pt x="334645" y="38950"/>
                  </a:lnTo>
                  <a:lnTo>
                    <a:pt x="339331" y="39789"/>
                  </a:lnTo>
                  <a:lnTo>
                    <a:pt x="355638" y="41275"/>
                  </a:lnTo>
                  <a:lnTo>
                    <a:pt x="367449" y="41821"/>
                  </a:lnTo>
                  <a:lnTo>
                    <a:pt x="369265" y="41478"/>
                  </a:lnTo>
                  <a:lnTo>
                    <a:pt x="369773" y="42443"/>
                  </a:lnTo>
                  <a:lnTo>
                    <a:pt x="372059" y="43586"/>
                  </a:lnTo>
                  <a:lnTo>
                    <a:pt x="372541" y="42354"/>
                  </a:lnTo>
                  <a:lnTo>
                    <a:pt x="370001" y="41313"/>
                  </a:lnTo>
                  <a:lnTo>
                    <a:pt x="370674" y="41046"/>
                  </a:lnTo>
                  <a:lnTo>
                    <a:pt x="370116" y="40513"/>
                  </a:lnTo>
                  <a:lnTo>
                    <a:pt x="365125" y="38684"/>
                  </a:lnTo>
                  <a:lnTo>
                    <a:pt x="366014" y="38379"/>
                  </a:lnTo>
                  <a:lnTo>
                    <a:pt x="365582" y="37833"/>
                  </a:lnTo>
                  <a:lnTo>
                    <a:pt x="359016" y="34226"/>
                  </a:lnTo>
                  <a:lnTo>
                    <a:pt x="363994" y="34124"/>
                  </a:lnTo>
                  <a:lnTo>
                    <a:pt x="389890" y="37553"/>
                  </a:lnTo>
                  <a:lnTo>
                    <a:pt x="391553" y="36118"/>
                  </a:lnTo>
                  <a:close/>
                </a:path>
                <a:path w="444500" h="194944">
                  <a:moveTo>
                    <a:pt x="399326" y="30365"/>
                  </a:moveTo>
                  <a:lnTo>
                    <a:pt x="397840" y="28829"/>
                  </a:lnTo>
                  <a:lnTo>
                    <a:pt x="395643" y="27457"/>
                  </a:lnTo>
                  <a:lnTo>
                    <a:pt x="395617" y="27774"/>
                  </a:lnTo>
                  <a:lnTo>
                    <a:pt x="396963" y="28778"/>
                  </a:lnTo>
                  <a:lnTo>
                    <a:pt x="399326" y="30365"/>
                  </a:lnTo>
                  <a:close/>
                </a:path>
                <a:path w="444500" h="194944">
                  <a:moveTo>
                    <a:pt x="415721" y="29756"/>
                  </a:moveTo>
                  <a:lnTo>
                    <a:pt x="396951" y="23774"/>
                  </a:lnTo>
                  <a:lnTo>
                    <a:pt x="393687" y="23977"/>
                  </a:lnTo>
                  <a:lnTo>
                    <a:pt x="392315" y="25209"/>
                  </a:lnTo>
                  <a:lnTo>
                    <a:pt x="392798" y="25857"/>
                  </a:lnTo>
                  <a:lnTo>
                    <a:pt x="399669" y="27101"/>
                  </a:lnTo>
                  <a:lnTo>
                    <a:pt x="406946" y="28727"/>
                  </a:lnTo>
                  <a:lnTo>
                    <a:pt x="413004" y="29692"/>
                  </a:lnTo>
                  <a:lnTo>
                    <a:pt x="415721" y="29756"/>
                  </a:lnTo>
                  <a:close/>
                </a:path>
                <a:path w="444500" h="194944">
                  <a:moveTo>
                    <a:pt x="444500" y="41998"/>
                  </a:moveTo>
                  <a:lnTo>
                    <a:pt x="442772" y="40601"/>
                  </a:lnTo>
                  <a:lnTo>
                    <a:pt x="441490" y="39966"/>
                  </a:lnTo>
                  <a:lnTo>
                    <a:pt x="437883" y="39192"/>
                  </a:lnTo>
                  <a:lnTo>
                    <a:pt x="435864" y="39052"/>
                  </a:lnTo>
                  <a:lnTo>
                    <a:pt x="432219" y="39751"/>
                  </a:lnTo>
                  <a:lnTo>
                    <a:pt x="432130" y="40424"/>
                  </a:lnTo>
                  <a:lnTo>
                    <a:pt x="433971" y="42189"/>
                  </a:lnTo>
                  <a:lnTo>
                    <a:pt x="436003" y="42913"/>
                  </a:lnTo>
                  <a:lnTo>
                    <a:pt x="442734" y="42595"/>
                  </a:lnTo>
                  <a:lnTo>
                    <a:pt x="444500" y="4199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 descr=""/>
            <p:cNvSpPr/>
            <p:nvPr/>
          </p:nvSpPr>
          <p:spPr>
            <a:xfrm>
              <a:off x="7866556" y="2166326"/>
              <a:ext cx="233679" cy="502920"/>
            </a:xfrm>
            <a:custGeom>
              <a:avLst/>
              <a:gdLst/>
              <a:ahLst/>
              <a:cxnLst/>
              <a:rect l="l" t="t" r="r" b="b"/>
              <a:pathLst>
                <a:path w="233679" h="502919">
                  <a:moveTo>
                    <a:pt x="217114" y="0"/>
                  </a:moveTo>
                  <a:lnTo>
                    <a:pt x="159331" y="28759"/>
                  </a:lnTo>
                  <a:lnTo>
                    <a:pt x="128104" y="59378"/>
                  </a:lnTo>
                  <a:lnTo>
                    <a:pt x="102858" y="88135"/>
                  </a:lnTo>
                  <a:lnTo>
                    <a:pt x="61694" y="147951"/>
                  </a:lnTo>
                  <a:lnTo>
                    <a:pt x="37683" y="192269"/>
                  </a:lnTo>
                  <a:lnTo>
                    <a:pt x="18521" y="238559"/>
                  </a:lnTo>
                  <a:lnTo>
                    <a:pt x="5523" y="286910"/>
                  </a:lnTo>
                  <a:lnTo>
                    <a:pt x="0" y="337414"/>
                  </a:lnTo>
                  <a:lnTo>
                    <a:pt x="590" y="366858"/>
                  </a:lnTo>
                  <a:lnTo>
                    <a:pt x="3543" y="396209"/>
                  </a:lnTo>
                  <a:lnTo>
                    <a:pt x="8428" y="425321"/>
                  </a:lnTo>
                  <a:lnTo>
                    <a:pt x="14819" y="454051"/>
                  </a:lnTo>
                  <a:lnTo>
                    <a:pt x="19846" y="474776"/>
                  </a:lnTo>
                  <a:lnTo>
                    <a:pt x="21611" y="485124"/>
                  </a:lnTo>
                  <a:lnTo>
                    <a:pt x="22339" y="495797"/>
                  </a:lnTo>
                  <a:lnTo>
                    <a:pt x="26784" y="492342"/>
                  </a:lnTo>
                  <a:lnTo>
                    <a:pt x="29170" y="490932"/>
                  </a:lnTo>
                  <a:lnTo>
                    <a:pt x="35511" y="487721"/>
                  </a:lnTo>
                  <a:lnTo>
                    <a:pt x="42298" y="485527"/>
                  </a:lnTo>
                  <a:lnTo>
                    <a:pt x="49583" y="484473"/>
                  </a:lnTo>
                  <a:lnTo>
                    <a:pt x="57416" y="484684"/>
                  </a:lnTo>
                  <a:lnTo>
                    <a:pt x="92378" y="502514"/>
                  </a:lnTo>
                  <a:lnTo>
                    <a:pt x="103962" y="493434"/>
                  </a:lnTo>
                  <a:lnTo>
                    <a:pt x="138663" y="456538"/>
                  </a:lnTo>
                  <a:lnTo>
                    <a:pt x="165544" y="413754"/>
                  </a:lnTo>
                  <a:lnTo>
                    <a:pt x="186850" y="370183"/>
                  </a:lnTo>
                  <a:lnTo>
                    <a:pt x="203555" y="324689"/>
                  </a:lnTo>
                  <a:lnTo>
                    <a:pt x="214242" y="275635"/>
                  </a:lnTo>
                  <a:lnTo>
                    <a:pt x="219862" y="225781"/>
                  </a:lnTo>
                  <a:lnTo>
                    <a:pt x="223419" y="142595"/>
                  </a:lnTo>
                  <a:lnTo>
                    <a:pt x="224866" y="114110"/>
                  </a:lnTo>
                  <a:lnTo>
                    <a:pt x="225849" y="102375"/>
                  </a:lnTo>
                  <a:lnTo>
                    <a:pt x="229946" y="64985"/>
                  </a:lnTo>
                  <a:lnTo>
                    <a:pt x="232864" y="42953"/>
                  </a:lnTo>
                  <a:lnTo>
                    <a:pt x="233509" y="31969"/>
                  </a:lnTo>
                  <a:lnTo>
                    <a:pt x="232370" y="20892"/>
                  </a:lnTo>
                  <a:lnTo>
                    <a:pt x="21711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 descr=""/>
            <p:cNvSpPr/>
            <p:nvPr/>
          </p:nvSpPr>
          <p:spPr>
            <a:xfrm>
              <a:off x="7870685" y="2168753"/>
              <a:ext cx="224790" cy="498475"/>
            </a:xfrm>
            <a:custGeom>
              <a:avLst/>
              <a:gdLst/>
              <a:ahLst/>
              <a:cxnLst/>
              <a:rect l="l" t="t" r="r" b="b"/>
              <a:pathLst>
                <a:path w="224790" h="498475">
                  <a:moveTo>
                    <a:pt x="224612" y="31572"/>
                  </a:moveTo>
                  <a:lnTo>
                    <a:pt x="213537" y="1854"/>
                  </a:lnTo>
                  <a:lnTo>
                    <a:pt x="211493" y="482"/>
                  </a:lnTo>
                  <a:lnTo>
                    <a:pt x="208953" y="0"/>
                  </a:lnTo>
                  <a:lnTo>
                    <a:pt x="203619" y="546"/>
                  </a:lnTo>
                  <a:lnTo>
                    <a:pt x="199301" y="1701"/>
                  </a:lnTo>
                  <a:lnTo>
                    <a:pt x="195999" y="2971"/>
                  </a:lnTo>
                  <a:lnTo>
                    <a:pt x="168275" y="22453"/>
                  </a:lnTo>
                  <a:lnTo>
                    <a:pt x="168275" y="90868"/>
                  </a:lnTo>
                  <a:lnTo>
                    <a:pt x="143776" y="153365"/>
                  </a:lnTo>
                  <a:lnTo>
                    <a:pt x="120611" y="216496"/>
                  </a:lnTo>
                  <a:lnTo>
                    <a:pt x="106972" y="255930"/>
                  </a:lnTo>
                  <a:lnTo>
                    <a:pt x="92811" y="306019"/>
                  </a:lnTo>
                  <a:lnTo>
                    <a:pt x="79654" y="361581"/>
                  </a:lnTo>
                  <a:lnTo>
                    <a:pt x="66078" y="425170"/>
                  </a:lnTo>
                  <a:lnTo>
                    <a:pt x="71348" y="381533"/>
                  </a:lnTo>
                  <a:lnTo>
                    <a:pt x="79362" y="338378"/>
                  </a:lnTo>
                  <a:lnTo>
                    <a:pt x="89877" y="295744"/>
                  </a:lnTo>
                  <a:lnTo>
                    <a:pt x="102654" y="253682"/>
                  </a:lnTo>
                  <a:lnTo>
                    <a:pt x="117005" y="212166"/>
                  </a:lnTo>
                  <a:lnTo>
                    <a:pt x="133134" y="171272"/>
                  </a:lnTo>
                  <a:lnTo>
                    <a:pt x="150253" y="130886"/>
                  </a:lnTo>
                  <a:lnTo>
                    <a:pt x="168275" y="90868"/>
                  </a:lnTo>
                  <a:lnTo>
                    <a:pt x="168275" y="22453"/>
                  </a:lnTo>
                  <a:lnTo>
                    <a:pt x="116547" y="71551"/>
                  </a:lnTo>
                  <a:lnTo>
                    <a:pt x="82816" y="113982"/>
                  </a:lnTo>
                  <a:lnTo>
                    <a:pt x="52920" y="160655"/>
                  </a:lnTo>
                  <a:lnTo>
                    <a:pt x="28371" y="210134"/>
                  </a:lnTo>
                  <a:lnTo>
                    <a:pt x="10706" y="260997"/>
                  </a:lnTo>
                  <a:lnTo>
                    <a:pt x="1435" y="311823"/>
                  </a:lnTo>
                  <a:lnTo>
                    <a:pt x="0" y="347941"/>
                  </a:lnTo>
                  <a:lnTo>
                    <a:pt x="2082" y="383108"/>
                  </a:lnTo>
                  <a:lnTo>
                    <a:pt x="7302" y="418045"/>
                  </a:lnTo>
                  <a:lnTo>
                    <a:pt x="15240" y="453237"/>
                  </a:lnTo>
                  <a:lnTo>
                    <a:pt x="17919" y="462267"/>
                  </a:lnTo>
                  <a:lnTo>
                    <a:pt x="20815" y="470992"/>
                  </a:lnTo>
                  <a:lnTo>
                    <a:pt x="23380" y="479666"/>
                  </a:lnTo>
                  <a:lnTo>
                    <a:pt x="25057" y="488530"/>
                  </a:lnTo>
                  <a:lnTo>
                    <a:pt x="31381" y="485305"/>
                  </a:lnTo>
                  <a:lnTo>
                    <a:pt x="38163" y="483108"/>
                  </a:lnTo>
                  <a:lnTo>
                    <a:pt x="45453" y="482053"/>
                  </a:lnTo>
                  <a:lnTo>
                    <a:pt x="53301" y="482269"/>
                  </a:lnTo>
                  <a:lnTo>
                    <a:pt x="63017" y="484162"/>
                  </a:lnTo>
                  <a:lnTo>
                    <a:pt x="71755" y="487489"/>
                  </a:lnTo>
                  <a:lnTo>
                    <a:pt x="79552" y="492175"/>
                  </a:lnTo>
                  <a:lnTo>
                    <a:pt x="86385" y="498132"/>
                  </a:lnTo>
                  <a:lnTo>
                    <a:pt x="95554" y="490842"/>
                  </a:lnTo>
                  <a:lnTo>
                    <a:pt x="104178" y="483082"/>
                  </a:lnTo>
                  <a:lnTo>
                    <a:pt x="105156" y="482053"/>
                  </a:lnTo>
                  <a:lnTo>
                    <a:pt x="112115" y="474840"/>
                  </a:lnTo>
                  <a:lnTo>
                    <a:pt x="140589" y="434238"/>
                  </a:lnTo>
                  <a:lnTo>
                    <a:pt x="165773" y="385978"/>
                  </a:lnTo>
                  <a:lnTo>
                    <a:pt x="182003" y="347865"/>
                  </a:lnTo>
                  <a:lnTo>
                    <a:pt x="196151" y="305460"/>
                  </a:lnTo>
                  <a:lnTo>
                    <a:pt x="207048" y="248793"/>
                  </a:lnTo>
                  <a:lnTo>
                    <a:pt x="212509" y="191617"/>
                  </a:lnTo>
                  <a:lnTo>
                    <a:pt x="217335" y="96481"/>
                  </a:lnTo>
                  <a:lnTo>
                    <a:pt x="217792" y="90868"/>
                  </a:lnTo>
                  <a:lnTo>
                    <a:pt x="218782" y="78524"/>
                  </a:lnTo>
                  <a:lnTo>
                    <a:pt x="221272" y="58039"/>
                  </a:lnTo>
                  <a:lnTo>
                    <a:pt x="223189" y="45516"/>
                  </a:lnTo>
                  <a:lnTo>
                    <a:pt x="224612" y="3157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 descr=""/>
            <p:cNvSpPr/>
            <p:nvPr/>
          </p:nvSpPr>
          <p:spPr>
            <a:xfrm>
              <a:off x="7936762" y="2259406"/>
              <a:ext cx="102870" cy="334645"/>
            </a:xfrm>
            <a:custGeom>
              <a:avLst/>
              <a:gdLst/>
              <a:ahLst/>
              <a:cxnLst/>
              <a:rect l="l" t="t" r="r" b="b"/>
              <a:pathLst>
                <a:path w="102870" h="334644">
                  <a:moveTo>
                    <a:pt x="102247" y="0"/>
                  </a:moveTo>
                  <a:lnTo>
                    <a:pt x="84235" y="40120"/>
                  </a:lnTo>
                  <a:lnTo>
                    <a:pt x="58733" y="100945"/>
                  </a:lnTo>
                  <a:lnTo>
                    <a:pt x="43576" y="142209"/>
                  </a:lnTo>
                  <a:lnTo>
                    <a:pt x="23792" y="205083"/>
                  </a:lnTo>
                  <a:lnTo>
                    <a:pt x="13284" y="247716"/>
                  </a:lnTo>
                  <a:lnTo>
                    <a:pt x="5271" y="290868"/>
                  </a:lnTo>
                  <a:lnTo>
                    <a:pt x="0" y="334492"/>
                  </a:lnTo>
                  <a:lnTo>
                    <a:pt x="13575" y="270906"/>
                  </a:lnTo>
                  <a:lnTo>
                    <a:pt x="26730" y="215347"/>
                  </a:lnTo>
                  <a:lnTo>
                    <a:pt x="40893" y="165265"/>
                  </a:lnTo>
                  <a:lnTo>
                    <a:pt x="47597" y="145497"/>
                  </a:lnTo>
                  <a:lnTo>
                    <a:pt x="68745" y="86574"/>
                  </a:lnTo>
                  <a:lnTo>
                    <a:pt x="77850" y="62288"/>
                  </a:lnTo>
                  <a:lnTo>
                    <a:pt x="102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 descr=""/>
            <p:cNvSpPr/>
            <p:nvPr/>
          </p:nvSpPr>
          <p:spPr>
            <a:xfrm>
              <a:off x="7987081" y="2169020"/>
              <a:ext cx="108585" cy="436880"/>
            </a:xfrm>
            <a:custGeom>
              <a:avLst/>
              <a:gdLst/>
              <a:ahLst/>
              <a:cxnLst/>
              <a:rect l="l" t="t" r="r" b="b"/>
              <a:pathLst>
                <a:path w="108584" h="436880">
                  <a:moveTo>
                    <a:pt x="5676" y="395249"/>
                  </a:moveTo>
                  <a:lnTo>
                    <a:pt x="5041" y="394970"/>
                  </a:lnTo>
                  <a:lnTo>
                    <a:pt x="2806" y="396252"/>
                  </a:lnTo>
                  <a:lnTo>
                    <a:pt x="1562" y="398043"/>
                  </a:lnTo>
                  <a:lnTo>
                    <a:pt x="0" y="404583"/>
                  </a:lnTo>
                  <a:lnTo>
                    <a:pt x="101" y="406438"/>
                  </a:lnTo>
                  <a:lnTo>
                    <a:pt x="5676" y="395249"/>
                  </a:lnTo>
                  <a:close/>
                </a:path>
                <a:path w="108584" h="436880">
                  <a:moveTo>
                    <a:pt x="15519" y="371094"/>
                  </a:moveTo>
                  <a:lnTo>
                    <a:pt x="15163" y="371284"/>
                  </a:lnTo>
                  <a:lnTo>
                    <a:pt x="14605" y="371703"/>
                  </a:lnTo>
                  <a:lnTo>
                    <a:pt x="15227" y="371348"/>
                  </a:lnTo>
                  <a:lnTo>
                    <a:pt x="15519" y="371094"/>
                  </a:lnTo>
                  <a:close/>
                </a:path>
                <a:path w="108584" h="436880">
                  <a:moveTo>
                    <a:pt x="18288" y="334327"/>
                  </a:moveTo>
                  <a:lnTo>
                    <a:pt x="18084" y="333336"/>
                  </a:lnTo>
                  <a:lnTo>
                    <a:pt x="16878" y="333578"/>
                  </a:lnTo>
                  <a:lnTo>
                    <a:pt x="15938" y="334645"/>
                  </a:lnTo>
                  <a:lnTo>
                    <a:pt x="13373" y="342303"/>
                  </a:lnTo>
                  <a:lnTo>
                    <a:pt x="13449" y="343865"/>
                  </a:lnTo>
                  <a:lnTo>
                    <a:pt x="14630" y="343789"/>
                  </a:lnTo>
                  <a:lnTo>
                    <a:pt x="15849" y="341439"/>
                  </a:lnTo>
                  <a:lnTo>
                    <a:pt x="18288" y="334327"/>
                  </a:lnTo>
                  <a:close/>
                </a:path>
                <a:path w="108584" h="436880">
                  <a:moveTo>
                    <a:pt x="20574" y="344131"/>
                  </a:moveTo>
                  <a:lnTo>
                    <a:pt x="19723" y="343890"/>
                  </a:lnTo>
                  <a:lnTo>
                    <a:pt x="17614" y="344881"/>
                  </a:lnTo>
                  <a:lnTo>
                    <a:pt x="16344" y="347865"/>
                  </a:lnTo>
                  <a:lnTo>
                    <a:pt x="15519" y="353466"/>
                  </a:lnTo>
                  <a:lnTo>
                    <a:pt x="18262" y="351434"/>
                  </a:lnTo>
                  <a:lnTo>
                    <a:pt x="19583" y="349885"/>
                  </a:lnTo>
                  <a:lnTo>
                    <a:pt x="20574" y="344131"/>
                  </a:lnTo>
                  <a:close/>
                </a:path>
                <a:path w="108584" h="436880">
                  <a:moveTo>
                    <a:pt x="25603" y="283895"/>
                  </a:moveTo>
                  <a:lnTo>
                    <a:pt x="24155" y="286461"/>
                  </a:lnTo>
                  <a:lnTo>
                    <a:pt x="22606" y="288150"/>
                  </a:lnTo>
                  <a:lnTo>
                    <a:pt x="21767" y="289572"/>
                  </a:lnTo>
                  <a:lnTo>
                    <a:pt x="20002" y="294640"/>
                  </a:lnTo>
                  <a:lnTo>
                    <a:pt x="19291" y="298475"/>
                  </a:lnTo>
                  <a:lnTo>
                    <a:pt x="20154" y="297319"/>
                  </a:lnTo>
                  <a:lnTo>
                    <a:pt x="20980" y="296710"/>
                  </a:lnTo>
                  <a:lnTo>
                    <a:pt x="22923" y="293052"/>
                  </a:lnTo>
                  <a:lnTo>
                    <a:pt x="24460" y="289293"/>
                  </a:lnTo>
                  <a:lnTo>
                    <a:pt x="25603" y="283895"/>
                  </a:lnTo>
                  <a:close/>
                </a:path>
                <a:path w="108584" h="436880">
                  <a:moveTo>
                    <a:pt x="31419" y="339471"/>
                  </a:moveTo>
                  <a:lnTo>
                    <a:pt x="31127" y="337426"/>
                  </a:lnTo>
                  <a:lnTo>
                    <a:pt x="29578" y="337680"/>
                  </a:lnTo>
                  <a:lnTo>
                    <a:pt x="29133" y="337515"/>
                  </a:lnTo>
                  <a:lnTo>
                    <a:pt x="25946" y="347294"/>
                  </a:lnTo>
                  <a:lnTo>
                    <a:pt x="25717" y="350469"/>
                  </a:lnTo>
                  <a:lnTo>
                    <a:pt x="28041" y="348996"/>
                  </a:lnTo>
                  <a:lnTo>
                    <a:pt x="28956" y="347891"/>
                  </a:lnTo>
                  <a:lnTo>
                    <a:pt x="29806" y="345770"/>
                  </a:lnTo>
                  <a:lnTo>
                    <a:pt x="31419" y="339471"/>
                  </a:lnTo>
                  <a:close/>
                </a:path>
                <a:path w="108584" h="436880">
                  <a:moveTo>
                    <a:pt x="32118" y="369417"/>
                  </a:moveTo>
                  <a:lnTo>
                    <a:pt x="31267" y="368388"/>
                  </a:lnTo>
                  <a:lnTo>
                    <a:pt x="29159" y="369646"/>
                  </a:lnTo>
                  <a:lnTo>
                    <a:pt x="31000" y="365036"/>
                  </a:lnTo>
                  <a:lnTo>
                    <a:pt x="31432" y="362559"/>
                  </a:lnTo>
                  <a:lnTo>
                    <a:pt x="30632" y="360895"/>
                  </a:lnTo>
                  <a:lnTo>
                    <a:pt x="29870" y="361188"/>
                  </a:lnTo>
                  <a:lnTo>
                    <a:pt x="26809" y="367449"/>
                  </a:lnTo>
                  <a:lnTo>
                    <a:pt x="23228" y="373989"/>
                  </a:lnTo>
                  <a:lnTo>
                    <a:pt x="19507" y="382003"/>
                  </a:lnTo>
                  <a:lnTo>
                    <a:pt x="19380" y="385089"/>
                  </a:lnTo>
                  <a:lnTo>
                    <a:pt x="20828" y="387946"/>
                  </a:lnTo>
                  <a:lnTo>
                    <a:pt x="22415" y="386372"/>
                  </a:lnTo>
                  <a:lnTo>
                    <a:pt x="28295" y="371678"/>
                  </a:lnTo>
                  <a:lnTo>
                    <a:pt x="28575" y="372021"/>
                  </a:lnTo>
                  <a:lnTo>
                    <a:pt x="32118" y="369417"/>
                  </a:lnTo>
                  <a:close/>
                </a:path>
                <a:path w="108584" h="436880">
                  <a:moveTo>
                    <a:pt x="34366" y="293217"/>
                  </a:moveTo>
                  <a:lnTo>
                    <a:pt x="33642" y="291401"/>
                  </a:lnTo>
                  <a:lnTo>
                    <a:pt x="32956" y="291261"/>
                  </a:lnTo>
                  <a:lnTo>
                    <a:pt x="32092" y="291782"/>
                  </a:lnTo>
                  <a:lnTo>
                    <a:pt x="30251" y="296570"/>
                  </a:lnTo>
                  <a:lnTo>
                    <a:pt x="29121" y="298157"/>
                  </a:lnTo>
                  <a:lnTo>
                    <a:pt x="27419" y="301752"/>
                  </a:lnTo>
                  <a:lnTo>
                    <a:pt x="22199" y="316026"/>
                  </a:lnTo>
                  <a:lnTo>
                    <a:pt x="21501" y="318414"/>
                  </a:lnTo>
                  <a:lnTo>
                    <a:pt x="22326" y="319125"/>
                  </a:lnTo>
                  <a:lnTo>
                    <a:pt x="23609" y="317207"/>
                  </a:lnTo>
                  <a:lnTo>
                    <a:pt x="26619" y="311556"/>
                  </a:lnTo>
                  <a:lnTo>
                    <a:pt x="30378" y="302094"/>
                  </a:lnTo>
                  <a:lnTo>
                    <a:pt x="31394" y="301866"/>
                  </a:lnTo>
                  <a:lnTo>
                    <a:pt x="32435" y="300405"/>
                  </a:lnTo>
                  <a:lnTo>
                    <a:pt x="34048" y="295490"/>
                  </a:lnTo>
                  <a:lnTo>
                    <a:pt x="34366" y="293217"/>
                  </a:lnTo>
                  <a:close/>
                </a:path>
                <a:path w="108584" h="436880">
                  <a:moveTo>
                    <a:pt x="38709" y="318909"/>
                  </a:moveTo>
                  <a:lnTo>
                    <a:pt x="38544" y="318693"/>
                  </a:lnTo>
                  <a:lnTo>
                    <a:pt x="38188" y="318731"/>
                  </a:lnTo>
                  <a:lnTo>
                    <a:pt x="38506" y="319024"/>
                  </a:lnTo>
                  <a:lnTo>
                    <a:pt x="38709" y="318909"/>
                  </a:lnTo>
                  <a:close/>
                </a:path>
                <a:path w="108584" h="436880">
                  <a:moveTo>
                    <a:pt x="38747" y="324637"/>
                  </a:moveTo>
                  <a:lnTo>
                    <a:pt x="38011" y="324459"/>
                  </a:lnTo>
                  <a:lnTo>
                    <a:pt x="36182" y="325742"/>
                  </a:lnTo>
                  <a:lnTo>
                    <a:pt x="34937" y="328002"/>
                  </a:lnTo>
                  <a:lnTo>
                    <a:pt x="34429" y="329933"/>
                  </a:lnTo>
                  <a:lnTo>
                    <a:pt x="34696" y="330949"/>
                  </a:lnTo>
                  <a:lnTo>
                    <a:pt x="37249" y="328942"/>
                  </a:lnTo>
                  <a:lnTo>
                    <a:pt x="38506" y="327545"/>
                  </a:lnTo>
                  <a:lnTo>
                    <a:pt x="38747" y="324637"/>
                  </a:lnTo>
                  <a:close/>
                </a:path>
                <a:path w="108584" h="436880">
                  <a:moveTo>
                    <a:pt x="39535" y="310489"/>
                  </a:moveTo>
                  <a:lnTo>
                    <a:pt x="39306" y="309549"/>
                  </a:lnTo>
                  <a:lnTo>
                    <a:pt x="37350" y="311137"/>
                  </a:lnTo>
                  <a:lnTo>
                    <a:pt x="35521" y="314833"/>
                  </a:lnTo>
                  <a:lnTo>
                    <a:pt x="33286" y="320535"/>
                  </a:lnTo>
                  <a:lnTo>
                    <a:pt x="31991" y="319557"/>
                  </a:lnTo>
                  <a:lnTo>
                    <a:pt x="31635" y="319608"/>
                  </a:lnTo>
                  <a:lnTo>
                    <a:pt x="35394" y="308686"/>
                  </a:lnTo>
                  <a:lnTo>
                    <a:pt x="36537" y="303517"/>
                  </a:lnTo>
                  <a:lnTo>
                    <a:pt x="37376" y="297141"/>
                  </a:lnTo>
                  <a:lnTo>
                    <a:pt x="36918" y="296900"/>
                  </a:lnTo>
                  <a:lnTo>
                    <a:pt x="33312" y="301663"/>
                  </a:lnTo>
                  <a:lnTo>
                    <a:pt x="31203" y="305930"/>
                  </a:lnTo>
                  <a:lnTo>
                    <a:pt x="25273" y="321170"/>
                  </a:lnTo>
                  <a:lnTo>
                    <a:pt x="21513" y="332384"/>
                  </a:lnTo>
                  <a:lnTo>
                    <a:pt x="21336" y="334238"/>
                  </a:lnTo>
                  <a:lnTo>
                    <a:pt x="20243" y="334454"/>
                  </a:lnTo>
                  <a:lnTo>
                    <a:pt x="18567" y="336346"/>
                  </a:lnTo>
                  <a:lnTo>
                    <a:pt x="19596" y="337159"/>
                  </a:lnTo>
                  <a:lnTo>
                    <a:pt x="21285" y="335013"/>
                  </a:lnTo>
                  <a:lnTo>
                    <a:pt x="21361" y="335711"/>
                  </a:lnTo>
                  <a:lnTo>
                    <a:pt x="22047" y="335356"/>
                  </a:lnTo>
                  <a:lnTo>
                    <a:pt x="25146" y="331012"/>
                  </a:lnTo>
                  <a:lnTo>
                    <a:pt x="25222" y="331978"/>
                  </a:lnTo>
                  <a:lnTo>
                    <a:pt x="25844" y="331749"/>
                  </a:lnTo>
                  <a:lnTo>
                    <a:pt x="31140" y="326390"/>
                  </a:lnTo>
                  <a:lnTo>
                    <a:pt x="29845" y="331203"/>
                  </a:lnTo>
                  <a:lnTo>
                    <a:pt x="29667" y="330822"/>
                  </a:lnTo>
                  <a:lnTo>
                    <a:pt x="29146" y="331190"/>
                  </a:lnTo>
                  <a:lnTo>
                    <a:pt x="27292" y="334708"/>
                  </a:lnTo>
                  <a:lnTo>
                    <a:pt x="21170" y="349338"/>
                  </a:lnTo>
                  <a:lnTo>
                    <a:pt x="19431" y="355155"/>
                  </a:lnTo>
                  <a:lnTo>
                    <a:pt x="20332" y="357149"/>
                  </a:lnTo>
                  <a:lnTo>
                    <a:pt x="24968" y="347319"/>
                  </a:lnTo>
                  <a:lnTo>
                    <a:pt x="29311" y="335610"/>
                  </a:lnTo>
                  <a:lnTo>
                    <a:pt x="30162" y="337248"/>
                  </a:lnTo>
                  <a:lnTo>
                    <a:pt x="31280" y="336473"/>
                  </a:lnTo>
                  <a:lnTo>
                    <a:pt x="34175" y="330212"/>
                  </a:lnTo>
                  <a:lnTo>
                    <a:pt x="37528" y="320090"/>
                  </a:lnTo>
                  <a:lnTo>
                    <a:pt x="39535" y="310489"/>
                  </a:lnTo>
                  <a:close/>
                </a:path>
                <a:path w="108584" h="436880">
                  <a:moveTo>
                    <a:pt x="42722" y="311175"/>
                  </a:moveTo>
                  <a:lnTo>
                    <a:pt x="41452" y="311251"/>
                  </a:lnTo>
                  <a:lnTo>
                    <a:pt x="39954" y="313321"/>
                  </a:lnTo>
                  <a:lnTo>
                    <a:pt x="41224" y="313245"/>
                  </a:lnTo>
                  <a:lnTo>
                    <a:pt x="42722" y="311175"/>
                  </a:lnTo>
                  <a:close/>
                </a:path>
                <a:path w="108584" h="436880">
                  <a:moveTo>
                    <a:pt x="43840" y="342696"/>
                  </a:moveTo>
                  <a:lnTo>
                    <a:pt x="43014" y="343268"/>
                  </a:lnTo>
                  <a:lnTo>
                    <a:pt x="43611" y="342912"/>
                  </a:lnTo>
                  <a:lnTo>
                    <a:pt x="43840" y="342696"/>
                  </a:lnTo>
                  <a:close/>
                </a:path>
                <a:path w="108584" h="436880">
                  <a:moveTo>
                    <a:pt x="47434" y="272351"/>
                  </a:moveTo>
                  <a:lnTo>
                    <a:pt x="40068" y="280835"/>
                  </a:lnTo>
                  <a:lnTo>
                    <a:pt x="38442" y="284543"/>
                  </a:lnTo>
                  <a:lnTo>
                    <a:pt x="35217" y="295173"/>
                  </a:lnTo>
                  <a:lnTo>
                    <a:pt x="36410" y="296049"/>
                  </a:lnTo>
                  <a:lnTo>
                    <a:pt x="40335" y="289242"/>
                  </a:lnTo>
                  <a:lnTo>
                    <a:pt x="44818" y="280466"/>
                  </a:lnTo>
                  <a:lnTo>
                    <a:pt x="47434" y="272351"/>
                  </a:lnTo>
                  <a:close/>
                </a:path>
                <a:path w="108584" h="436880">
                  <a:moveTo>
                    <a:pt x="51447" y="225374"/>
                  </a:moveTo>
                  <a:lnTo>
                    <a:pt x="50342" y="226174"/>
                  </a:lnTo>
                  <a:lnTo>
                    <a:pt x="49669" y="226441"/>
                  </a:lnTo>
                  <a:lnTo>
                    <a:pt x="49123" y="226326"/>
                  </a:lnTo>
                  <a:lnTo>
                    <a:pt x="48399" y="226517"/>
                  </a:lnTo>
                  <a:lnTo>
                    <a:pt x="46964" y="229704"/>
                  </a:lnTo>
                  <a:lnTo>
                    <a:pt x="46697" y="231127"/>
                  </a:lnTo>
                  <a:lnTo>
                    <a:pt x="46189" y="232816"/>
                  </a:lnTo>
                  <a:lnTo>
                    <a:pt x="48018" y="232181"/>
                  </a:lnTo>
                  <a:lnTo>
                    <a:pt x="50431" y="228295"/>
                  </a:lnTo>
                  <a:lnTo>
                    <a:pt x="51447" y="225374"/>
                  </a:lnTo>
                  <a:close/>
                </a:path>
                <a:path w="108584" h="436880">
                  <a:moveTo>
                    <a:pt x="52057" y="284937"/>
                  </a:moveTo>
                  <a:lnTo>
                    <a:pt x="50647" y="286575"/>
                  </a:lnTo>
                  <a:lnTo>
                    <a:pt x="50012" y="286931"/>
                  </a:lnTo>
                  <a:lnTo>
                    <a:pt x="48221" y="288772"/>
                  </a:lnTo>
                  <a:lnTo>
                    <a:pt x="49263" y="285699"/>
                  </a:lnTo>
                  <a:lnTo>
                    <a:pt x="49898" y="283349"/>
                  </a:lnTo>
                  <a:lnTo>
                    <a:pt x="49898" y="282663"/>
                  </a:lnTo>
                  <a:lnTo>
                    <a:pt x="49136" y="283857"/>
                  </a:lnTo>
                  <a:lnTo>
                    <a:pt x="48882" y="283819"/>
                  </a:lnTo>
                  <a:lnTo>
                    <a:pt x="48323" y="284403"/>
                  </a:lnTo>
                  <a:lnTo>
                    <a:pt x="47421" y="285953"/>
                  </a:lnTo>
                  <a:lnTo>
                    <a:pt x="47523" y="283806"/>
                  </a:lnTo>
                  <a:lnTo>
                    <a:pt x="46748" y="283756"/>
                  </a:lnTo>
                  <a:lnTo>
                    <a:pt x="45542" y="285038"/>
                  </a:lnTo>
                  <a:lnTo>
                    <a:pt x="43319" y="290360"/>
                  </a:lnTo>
                  <a:lnTo>
                    <a:pt x="42202" y="294436"/>
                  </a:lnTo>
                  <a:lnTo>
                    <a:pt x="42202" y="295325"/>
                  </a:lnTo>
                  <a:lnTo>
                    <a:pt x="42621" y="295402"/>
                  </a:lnTo>
                  <a:lnTo>
                    <a:pt x="37312" y="306984"/>
                  </a:lnTo>
                  <a:lnTo>
                    <a:pt x="37236" y="310095"/>
                  </a:lnTo>
                  <a:lnTo>
                    <a:pt x="40843" y="304546"/>
                  </a:lnTo>
                  <a:lnTo>
                    <a:pt x="43891" y="298665"/>
                  </a:lnTo>
                  <a:lnTo>
                    <a:pt x="44386" y="299478"/>
                  </a:lnTo>
                  <a:lnTo>
                    <a:pt x="45072" y="299148"/>
                  </a:lnTo>
                  <a:lnTo>
                    <a:pt x="46024" y="297815"/>
                  </a:lnTo>
                  <a:lnTo>
                    <a:pt x="47053" y="294627"/>
                  </a:lnTo>
                  <a:lnTo>
                    <a:pt x="48818" y="292404"/>
                  </a:lnTo>
                  <a:lnTo>
                    <a:pt x="50469" y="289534"/>
                  </a:lnTo>
                  <a:lnTo>
                    <a:pt x="52057" y="284937"/>
                  </a:lnTo>
                  <a:close/>
                </a:path>
                <a:path w="108584" h="436880">
                  <a:moveTo>
                    <a:pt x="55206" y="244919"/>
                  </a:moveTo>
                  <a:lnTo>
                    <a:pt x="55168" y="243776"/>
                  </a:lnTo>
                  <a:lnTo>
                    <a:pt x="54533" y="241871"/>
                  </a:lnTo>
                  <a:lnTo>
                    <a:pt x="53987" y="241274"/>
                  </a:lnTo>
                  <a:lnTo>
                    <a:pt x="51892" y="244144"/>
                  </a:lnTo>
                  <a:lnTo>
                    <a:pt x="50088" y="250494"/>
                  </a:lnTo>
                  <a:lnTo>
                    <a:pt x="50558" y="251714"/>
                  </a:lnTo>
                  <a:lnTo>
                    <a:pt x="51142" y="252260"/>
                  </a:lnTo>
                  <a:lnTo>
                    <a:pt x="48818" y="259029"/>
                  </a:lnTo>
                  <a:lnTo>
                    <a:pt x="46329" y="267538"/>
                  </a:lnTo>
                  <a:lnTo>
                    <a:pt x="45948" y="271043"/>
                  </a:lnTo>
                  <a:lnTo>
                    <a:pt x="44932" y="273799"/>
                  </a:lnTo>
                  <a:lnTo>
                    <a:pt x="46761" y="272542"/>
                  </a:lnTo>
                  <a:lnTo>
                    <a:pt x="46951" y="272288"/>
                  </a:lnTo>
                  <a:lnTo>
                    <a:pt x="48082" y="269074"/>
                  </a:lnTo>
                  <a:lnTo>
                    <a:pt x="46824" y="270205"/>
                  </a:lnTo>
                  <a:lnTo>
                    <a:pt x="49987" y="262826"/>
                  </a:lnTo>
                  <a:lnTo>
                    <a:pt x="52184" y="256654"/>
                  </a:lnTo>
                  <a:lnTo>
                    <a:pt x="54495" y="249148"/>
                  </a:lnTo>
                  <a:lnTo>
                    <a:pt x="54724" y="246507"/>
                  </a:lnTo>
                  <a:lnTo>
                    <a:pt x="55206" y="244919"/>
                  </a:lnTo>
                  <a:close/>
                </a:path>
                <a:path w="108584" h="436880">
                  <a:moveTo>
                    <a:pt x="55422" y="260642"/>
                  </a:moveTo>
                  <a:lnTo>
                    <a:pt x="54787" y="258673"/>
                  </a:lnTo>
                  <a:lnTo>
                    <a:pt x="53454" y="258724"/>
                  </a:lnTo>
                  <a:lnTo>
                    <a:pt x="52933" y="259270"/>
                  </a:lnTo>
                  <a:lnTo>
                    <a:pt x="50507" y="265188"/>
                  </a:lnTo>
                  <a:lnTo>
                    <a:pt x="48793" y="268427"/>
                  </a:lnTo>
                  <a:lnTo>
                    <a:pt x="50101" y="270624"/>
                  </a:lnTo>
                  <a:lnTo>
                    <a:pt x="52412" y="267779"/>
                  </a:lnTo>
                  <a:lnTo>
                    <a:pt x="55422" y="260642"/>
                  </a:lnTo>
                  <a:close/>
                </a:path>
                <a:path w="108584" h="436880">
                  <a:moveTo>
                    <a:pt x="55587" y="271932"/>
                  </a:moveTo>
                  <a:lnTo>
                    <a:pt x="54381" y="271272"/>
                  </a:lnTo>
                  <a:lnTo>
                    <a:pt x="53022" y="271792"/>
                  </a:lnTo>
                  <a:lnTo>
                    <a:pt x="52882" y="273608"/>
                  </a:lnTo>
                  <a:lnTo>
                    <a:pt x="54470" y="273227"/>
                  </a:lnTo>
                  <a:lnTo>
                    <a:pt x="55295" y="272415"/>
                  </a:lnTo>
                  <a:lnTo>
                    <a:pt x="55587" y="271932"/>
                  </a:lnTo>
                  <a:close/>
                </a:path>
                <a:path w="108584" h="436880">
                  <a:moveTo>
                    <a:pt x="64274" y="225539"/>
                  </a:moveTo>
                  <a:lnTo>
                    <a:pt x="62890" y="225564"/>
                  </a:lnTo>
                  <a:lnTo>
                    <a:pt x="61607" y="226936"/>
                  </a:lnTo>
                  <a:lnTo>
                    <a:pt x="61861" y="228219"/>
                  </a:lnTo>
                  <a:lnTo>
                    <a:pt x="63385" y="227279"/>
                  </a:lnTo>
                  <a:lnTo>
                    <a:pt x="64274" y="225539"/>
                  </a:lnTo>
                  <a:close/>
                </a:path>
                <a:path w="108584" h="436880">
                  <a:moveTo>
                    <a:pt x="65557" y="250291"/>
                  </a:moveTo>
                  <a:lnTo>
                    <a:pt x="60159" y="252628"/>
                  </a:lnTo>
                  <a:lnTo>
                    <a:pt x="59029" y="255079"/>
                  </a:lnTo>
                  <a:lnTo>
                    <a:pt x="58559" y="256768"/>
                  </a:lnTo>
                  <a:lnTo>
                    <a:pt x="58508" y="255371"/>
                  </a:lnTo>
                  <a:lnTo>
                    <a:pt x="58013" y="254114"/>
                  </a:lnTo>
                  <a:lnTo>
                    <a:pt x="56438" y="254800"/>
                  </a:lnTo>
                  <a:lnTo>
                    <a:pt x="55714" y="257073"/>
                  </a:lnTo>
                  <a:lnTo>
                    <a:pt x="55816" y="259638"/>
                  </a:lnTo>
                  <a:lnTo>
                    <a:pt x="56184" y="260540"/>
                  </a:lnTo>
                  <a:lnTo>
                    <a:pt x="57175" y="260324"/>
                  </a:lnTo>
                  <a:lnTo>
                    <a:pt x="58381" y="257403"/>
                  </a:lnTo>
                  <a:lnTo>
                    <a:pt x="57416" y="260934"/>
                  </a:lnTo>
                  <a:lnTo>
                    <a:pt x="58381" y="262432"/>
                  </a:lnTo>
                  <a:lnTo>
                    <a:pt x="61023" y="260172"/>
                  </a:lnTo>
                  <a:lnTo>
                    <a:pt x="62077" y="258648"/>
                  </a:lnTo>
                  <a:lnTo>
                    <a:pt x="63169" y="256438"/>
                  </a:lnTo>
                  <a:lnTo>
                    <a:pt x="63080" y="256755"/>
                  </a:lnTo>
                  <a:lnTo>
                    <a:pt x="63677" y="256349"/>
                  </a:lnTo>
                  <a:lnTo>
                    <a:pt x="63893" y="254749"/>
                  </a:lnTo>
                  <a:lnTo>
                    <a:pt x="65557" y="250291"/>
                  </a:lnTo>
                  <a:close/>
                </a:path>
                <a:path w="108584" h="436880">
                  <a:moveTo>
                    <a:pt x="68846" y="236093"/>
                  </a:moveTo>
                  <a:lnTo>
                    <a:pt x="68249" y="233375"/>
                  </a:lnTo>
                  <a:lnTo>
                    <a:pt x="67627" y="233400"/>
                  </a:lnTo>
                  <a:lnTo>
                    <a:pt x="66725" y="234759"/>
                  </a:lnTo>
                  <a:lnTo>
                    <a:pt x="66814" y="233006"/>
                  </a:lnTo>
                  <a:lnTo>
                    <a:pt x="65112" y="233553"/>
                  </a:lnTo>
                  <a:lnTo>
                    <a:pt x="64147" y="235153"/>
                  </a:lnTo>
                  <a:lnTo>
                    <a:pt x="63220" y="237134"/>
                  </a:lnTo>
                  <a:lnTo>
                    <a:pt x="63080" y="240474"/>
                  </a:lnTo>
                  <a:lnTo>
                    <a:pt x="63639" y="240474"/>
                  </a:lnTo>
                  <a:lnTo>
                    <a:pt x="64350" y="239826"/>
                  </a:lnTo>
                  <a:lnTo>
                    <a:pt x="64312" y="241414"/>
                  </a:lnTo>
                  <a:lnTo>
                    <a:pt x="64731" y="243154"/>
                  </a:lnTo>
                  <a:lnTo>
                    <a:pt x="66471" y="242189"/>
                  </a:lnTo>
                  <a:lnTo>
                    <a:pt x="68795" y="237642"/>
                  </a:lnTo>
                  <a:lnTo>
                    <a:pt x="68846" y="236093"/>
                  </a:lnTo>
                  <a:close/>
                </a:path>
                <a:path w="108584" h="436880">
                  <a:moveTo>
                    <a:pt x="68884" y="72148"/>
                  </a:moveTo>
                  <a:lnTo>
                    <a:pt x="67487" y="71094"/>
                  </a:lnTo>
                  <a:lnTo>
                    <a:pt x="66382" y="71323"/>
                  </a:lnTo>
                  <a:lnTo>
                    <a:pt x="66852" y="72618"/>
                  </a:lnTo>
                  <a:lnTo>
                    <a:pt x="68249" y="72974"/>
                  </a:lnTo>
                  <a:lnTo>
                    <a:pt x="68884" y="72148"/>
                  </a:lnTo>
                  <a:close/>
                </a:path>
                <a:path w="108584" h="436880">
                  <a:moveTo>
                    <a:pt x="70116" y="48742"/>
                  </a:moveTo>
                  <a:lnTo>
                    <a:pt x="69773" y="46113"/>
                  </a:lnTo>
                  <a:lnTo>
                    <a:pt x="67957" y="43141"/>
                  </a:lnTo>
                  <a:lnTo>
                    <a:pt x="67144" y="47345"/>
                  </a:lnTo>
                  <a:lnTo>
                    <a:pt x="66814" y="55956"/>
                  </a:lnTo>
                  <a:lnTo>
                    <a:pt x="66941" y="60350"/>
                  </a:lnTo>
                  <a:lnTo>
                    <a:pt x="66141" y="67373"/>
                  </a:lnTo>
                  <a:lnTo>
                    <a:pt x="67868" y="69215"/>
                  </a:lnTo>
                  <a:lnTo>
                    <a:pt x="68389" y="67856"/>
                  </a:lnTo>
                  <a:lnTo>
                    <a:pt x="69862" y="59194"/>
                  </a:lnTo>
                  <a:lnTo>
                    <a:pt x="70116" y="48742"/>
                  </a:lnTo>
                  <a:close/>
                </a:path>
                <a:path w="108584" h="436880">
                  <a:moveTo>
                    <a:pt x="70891" y="211086"/>
                  </a:moveTo>
                  <a:lnTo>
                    <a:pt x="70739" y="205143"/>
                  </a:lnTo>
                  <a:lnTo>
                    <a:pt x="70078" y="204470"/>
                  </a:lnTo>
                  <a:lnTo>
                    <a:pt x="68668" y="205143"/>
                  </a:lnTo>
                  <a:lnTo>
                    <a:pt x="68249" y="206057"/>
                  </a:lnTo>
                  <a:lnTo>
                    <a:pt x="67691" y="210121"/>
                  </a:lnTo>
                  <a:lnTo>
                    <a:pt x="67576" y="212915"/>
                  </a:lnTo>
                  <a:lnTo>
                    <a:pt x="68580" y="214299"/>
                  </a:lnTo>
                  <a:lnTo>
                    <a:pt x="69811" y="213118"/>
                  </a:lnTo>
                  <a:lnTo>
                    <a:pt x="70891" y="211086"/>
                  </a:lnTo>
                  <a:close/>
                </a:path>
                <a:path w="108584" h="436880">
                  <a:moveTo>
                    <a:pt x="73291" y="78016"/>
                  </a:moveTo>
                  <a:lnTo>
                    <a:pt x="71983" y="76581"/>
                  </a:lnTo>
                  <a:lnTo>
                    <a:pt x="70827" y="76898"/>
                  </a:lnTo>
                  <a:lnTo>
                    <a:pt x="71132" y="78740"/>
                  </a:lnTo>
                  <a:lnTo>
                    <a:pt x="72529" y="79209"/>
                  </a:lnTo>
                  <a:lnTo>
                    <a:pt x="73291" y="78016"/>
                  </a:lnTo>
                  <a:close/>
                </a:path>
                <a:path w="108584" h="436880">
                  <a:moveTo>
                    <a:pt x="73507" y="106286"/>
                  </a:moveTo>
                  <a:lnTo>
                    <a:pt x="72351" y="105003"/>
                  </a:lnTo>
                  <a:lnTo>
                    <a:pt x="70929" y="106832"/>
                  </a:lnTo>
                  <a:lnTo>
                    <a:pt x="71602" y="107645"/>
                  </a:lnTo>
                  <a:lnTo>
                    <a:pt x="73507" y="106286"/>
                  </a:lnTo>
                  <a:close/>
                </a:path>
                <a:path w="108584" h="436880">
                  <a:moveTo>
                    <a:pt x="75031" y="227482"/>
                  </a:moveTo>
                  <a:lnTo>
                    <a:pt x="73837" y="225856"/>
                  </a:lnTo>
                  <a:lnTo>
                    <a:pt x="71882" y="226783"/>
                  </a:lnTo>
                  <a:lnTo>
                    <a:pt x="72961" y="229082"/>
                  </a:lnTo>
                  <a:lnTo>
                    <a:pt x="75031" y="227482"/>
                  </a:lnTo>
                  <a:close/>
                </a:path>
                <a:path w="108584" h="436880">
                  <a:moveTo>
                    <a:pt x="75184" y="207467"/>
                  </a:moveTo>
                  <a:lnTo>
                    <a:pt x="73748" y="207708"/>
                  </a:lnTo>
                  <a:lnTo>
                    <a:pt x="72478" y="209550"/>
                  </a:lnTo>
                  <a:lnTo>
                    <a:pt x="72783" y="211048"/>
                  </a:lnTo>
                  <a:lnTo>
                    <a:pt x="74345" y="209689"/>
                  </a:lnTo>
                  <a:lnTo>
                    <a:pt x="75184" y="207467"/>
                  </a:lnTo>
                  <a:close/>
                </a:path>
                <a:path w="108584" h="436880">
                  <a:moveTo>
                    <a:pt x="75438" y="118122"/>
                  </a:moveTo>
                  <a:lnTo>
                    <a:pt x="73685" y="118122"/>
                  </a:lnTo>
                  <a:lnTo>
                    <a:pt x="72669" y="118884"/>
                  </a:lnTo>
                  <a:lnTo>
                    <a:pt x="73329" y="119621"/>
                  </a:lnTo>
                  <a:lnTo>
                    <a:pt x="74764" y="119214"/>
                  </a:lnTo>
                  <a:lnTo>
                    <a:pt x="75438" y="118122"/>
                  </a:lnTo>
                  <a:close/>
                </a:path>
                <a:path w="108584" h="436880">
                  <a:moveTo>
                    <a:pt x="77266" y="44856"/>
                  </a:moveTo>
                  <a:lnTo>
                    <a:pt x="77101" y="44627"/>
                  </a:lnTo>
                  <a:lnTo>
                    <a:pt x="76669" y="44297"/>
                  </a:lnTo>
                  <a:lnTo>
                    <a:pt x="77012" y="44665"/>
                  </a:lnTo>
                  <a:lnTo>
                    <a:pt x="77266" y="44856"/>
                  </a:lnTo>
                  <a:close/>
                </a:path>
                <a:path w="108584" h="436880">
                  <a:moveTo>
                    <a:pt x="81343" y="2044"/>
                  </a:moveTo>
                  <a:lnTo>
                    <a:pt x="75958" y="4483"/>
                  </a:lnTo>
                  <a:lnTo>
                    <a:pt x="72707" y="32461"/>
                  </a:lnTo>
                  <a:lnTo>
                    <a:pt x="72580" y="44488"/>
                  </a:lnTo>
                  <a:lnTo>
                    <a:pt x="72669" y="44259"/>
                  </a:lnTo>
                  <a:lnTo>
                    <a:pt x="73240" y="46050"/>
                  </a:lnTo>
                  <a:lnTo>
                    <a:pt x="74091" y="46228"/>
                  </a:lnTo>
                  <a:lnTo>
                    <a:pt x="74307" y="45974"/>
                  </a:lnTo>
                  <a:lnTo>
                    <a:pt x="76428" y="28790"/>
                  </a:lnTo>
                  <a:lnTo>
                    <a:pt x="81343" y="2044"/>
                  </a:lnTo>
                  <a:close/>
                </a:path>
                <a:path w="108584" h="436880">
                  <a:moveTo>
                    <a:pt x="83820" y="27381"/>
                  </a:moveTo>
                  <a:lnTo>
                    <a:pt x="78994" y="49822"/>
                  </a:lnTo>
                  <a:lnTo>
                    <a:pt x="78955" y="50012"/>
                  </a:lnTo>
                  <a:lnTo>
                    <a:pt x="79502" y="51422"/>
                  </a:lnTo>
                  <a:lnTo>
                    <a:pt x="79552" y="51574"/>
                  </a:lnTo>
                  <a:lnTo>
                    <a:pt x="80645" y="51422"/>
                  </a:lnTo>
                  <a:lnTo>
                    <a:pt x="80962" y="50012"/>
                  </a:lnTo>
                  <a:lnTo>
                    <a:pt x="81000" y="49822"/>
                  </a:lnTo>
                  <a:lnTo>
                    <a:pt x="82130" y="39001"/>
                  </a:lnTo>
                  <a:lnTo>
                    <a:pt x="83820" y="27381"/>
                  </a:lnTo>
                  <a:close/>
                </a:path>
                <a:path w="108584" h="436880">
                  <a:moveTo>
                    <a:pt x="89712" y="0"/>
                  </a:moveTo>
                  <a:lnTo>
                    <a:pt x="87172" y="9740"/>
                  </a:lnTo>
                  <a:lnTo>
                    <a:pt x="84848" y="20269"/>
                  </a:lnTo>
                  <a:lnTo>
                    <a:pt x="83820" y="27381"/>
                  </a:lnTo>
                  <a:lnTo>
                    <a:pt x="89712" y="0"/>
                  </a:lnTo>
                  <a:close/>
                </a:path>
                <a:path w="108584" h="436880">
                  <a:moveTo>
                    <a:pt x="102285" y="80708"/>
                  </a:moveTo>
                  <a:lnTo>
                    <a:pt x="75958" y="80708"/>
                  </a:lnTo>
                  <a:lnTo>
                    <a:pt x="77647" y="83248"/>
                  </a:lnTo>
                  <a:lnTo>
                    <a:pt x="78498" y="83248"/>
                  </a:lnTo>
                  <a:lnTo>
                    <a:pt x="78752" y="88328"/>
                  </a:lnTo>
                  <a:lnTo>
                    <a:pt x="79349" y="90868"/>
                  </a:lnTo>
                  <a:lnTo>
                    <a:pt x="77812" y="103568"/>
                  </a:lnTo>
                  <a:lnTo>
                    <a:pt x="75018" y="134048"/>
                  </a:lnTo>
                  <a:lnTo>
                    <a:pt x="74383" y="132778"/>
                  </a:lnTo>
                  <a:lnTo>
                    <a:pt x="73926" y="132778"/>
                  </a:lnTo>
                  <a:lnTo>
                    <a:pt x="73456" y="134048"/>
                  </a:lnTo>
                  <a:lnTo>
                    <a:pt x="73494" y="139128"/>
                  </a:lnTo>
                  <a:lnTo>
                    <a:pt x="73977" y="140398"/>
                  </a:lnTo>
                  <a:lnTo>
                    <a:pt x="74599" y="140398"/>
                  </a:lnTo>
                  <a:lnTo>
                    <a:pt x="73304" y="161988"/>
                  </a:lnTo>
                  <a:lnTo>
                    <a:pt x="72796" y="167068"/>
                  </a:lnTo>
                  <a:lnTo>
                    <a:pt x="72275" y="189928"/>
                  </a:lnTo>
                  <a:lnTo>
                    <a:pt x="72402" y="198818"/>
                  </a:lnTo>
                  <a:lnTo>
                    <a:pt x="72771" y="201358"/>
                  </a:lnTo>
                  <a:lnTo>
                    <a:pt x="74358" y="200088"/>
                  </a:lnTo>
                  <a:lnTo>
                    <a:pt x="75780" y="195008"/>
                  </a:lnTo>
                  <a:lnTo>
                    <a:pt x="75958" y="189928"/>
                  </a:lnTo>
                  <a:lnTo>
                    <a:pt x="76339" y="191198"/>
                  </a:lnTo>
                  <a:lnTo>
                    <a:pt x="76301" y="189928"/>
                  </a:lnTo>
                  <a:lnTo>
                    <a:pt x="75984" y="188658"/>
                  </a:lnTo>
                  <a:lnTo>
                    <a:pt x="76542" y="181038"/>
                  </a:lnTo>
                  <a:lnTo>
                    <a:pt x="76542" y="177228"/>
                  </a:lnTo>
                  <a:lnTo>
                    <a:pt x="77533" y="186118"/>
                  </a:lnTo>
                  <a:lnTo>
                    <a:pt x="77228" y="198818"/>
                  </a:lnTo>
                  <a:lnTo>
                    <a:pt x="76847" y="202628"/>
                  </a:lnTo>
                  <a:lnTo>
                    <a:pt x="76428" y="214058"/>
                  </a:lnTo>
                  <a:lnTo>
                    <a:pt x="74764" y="231838"/>
                  </a:lnTo>
                  <a:lnTo>
                    <a:pt x="73545" y="234378"/>
                  </a:lnTo>
                  <a:lnTo>
                    <a:pt x="72694" y="234378"/>
                  </a:lnTo>
                  <a:lnTo>
                    <a:pt x="71818" y="235648"/>
                  </a:lnTo>
                  <a:lnTo>
                    <a:pt x="70319" y="239458"/>
                  </a:lnTo>
                  <a:lnTo>
                    <a:pt x="70891" y="241998"/>
                  </a:lnTo>
                  <a:lnTo>
                    <a:pt x="72745" y="241998"/>
                  </a:lnTo>
                  <a:lnTo>
                    <a:pt x="73291" y="243268"/>
                  </a:lnTo>
                  <a:lnTo>
                    <a:pt x="72402" y="250888"/>
                  </a:lnTo>
                  <a:lnTo>
                    <a:pt x="71247" y="257238"/>
                  </a:lnTo>
                  <a:lnTo>
                    <a:pt x="69850" y="257238"/>
                  </a:lnTo>
                  <a:lnTo>
                    <a:pt x="68884" y="259778"/>
                  </a:lnTo>
                  <a:lnTo>
                    <a:pt x="68122" y="261048"/>
                  </a:lnTo>
                  <a:lnTo>
                    <a:pt x="67195" y="261048"/>
                  </a:lnTo>
                  <a:lnTo>
                    <a:pt x="66929" y="253428"/>
                  </a:lnTo>
                  <a:lnTo>
                    <a:pt x="65671" y="261048"/>
                  </a:lnTo>
                  <a:lnTo>
                    <a:pt x="64325" y="261048"/>
                  </a:lnTo>
                  <a:lnTo>
                    <a:pt x="63461" y="262318"/>
                  </a:lnTo>
                  <a:lnTo>
                    <a:pt x="62204" y="266128"/>
                  </a:lnTo>
                  <a:lnTo>
                    <a:pt x="62788" y="267398"/>
                  </a:lnTo>
                  <a:lnTo>
                    <a:pt x="64947" y="267398"/>
                  </a:lnTo>
                  <a:lnTo>
                    <a:pt x="64414" y="269938"/>
                  </a:lnTo>
                  <a:lnTo>
                    <a:pt x="63474" y="277558"/>
                  </a:lnTo>
                  <a:lnTo>
                    <a:pt x="61696" y="277558"/>
                  </a:lnTo>
                  <a:lnTo>
                    <a:pt x="61899" y="281368"/>
                  </a:lnTo>
                  <a:lnTo>
                    <a:pt x="63182" y="281368"/>
                  </a:lnTo>
                  <a:lnTo>
                    <a:pt x="63207" y="283908"/>
                  </a:lnTo>
                  <a:lnTo>
                    <a:pt x="62280" y="285178"/>
                  </a:lnTo>
                  <a:lnTo>
                    <a:pt x="62115" y="286448"/>
                  </a:lnTo>
                  <a:lnTo>
                    <a:pt x="60807" y="286448"/>
                  </a:lnTo>
                  <a:lnTo>
                    <a:pt x="58013" y="288988"/>
                  </a:lnTo>
                  <a:lnTo>
                    <a:pt x="57518" y="288988"/>
                  </a:lnTo>
                  <a:lnTo>
                    <a:pt x="57619" y="287718"/>
                  </a:lnTo>
                  <a:lnTo>
                    <a:pt x="59143" y="285178"/>
                  </a:lnTo>
                  <a:lnTo>
                    <a:pt x="61048" y="280098"/>
                  </a:lnTo>
                  <a:lnTo>
                    <a:pt x="61620" y="276288"/>
                  </a:lnTo>
                  <a:lnTo>
                    <a:pt x="59016" y="276288"/>
                  </a:lnTo>
                  <a:lnTo>
                    <a:pt x="56959" y="280098"/>
                  </a:lnTo>
                  <a:lnTo>
                    <a:pt x="55524" y="283908"/>
                  </a:lnTo>
                  <a:lnTo>
                    <a:pt x="55130" y="287718"/>
                  </a:lnTo>
                  <a:lnTo>
                    <a:pt x="56184" y="288988"/>
                  </a:lnTo>
                  <a:lnTo>
                    <a:pt x="54063" y="291528"/>
                  </a:lnTo>
                  <a:lnTo>
                    <a:pt x="52209" y="297878"/>
                  </a:lnTo>
                  <a:lnTo>
                    <a:pt x="50482" y="302958"/>
                  </a:lnTo>
                  <a:lnTo>
                    <a:pt x="48628" y="306768"/>
                  </a:lnTo>
                  <a:lnTo>
                    <a:pt x="46659" y="311848"/>
                  </a:lnTo>
                  <a:lnTo>
                    <a:pt x="41249" y="320738"/>
                  </a:lnTo>
                  <a:lnTo>
                    <a:pt x="39471" y="324548"/>
                  </a:lnTo>
                  <a:lnTo>
                    <a:pt x="38849" y="330898"/>
                  </a:lnTo>
                  <a:lnTo>
                    <a:pt x="39712" y="330898"/>
                  </a:lnTo>
                  <a:lnTo>
                    <a:pt x="40843" y="329628"/>
                  </a:lnTo>
                  <a:lnTo>
                    <a:pt x="39204" y="333438"/>
                  </a:lnTo>
                  <a:lnTo>
                    <a:pt x="37477" y="338518"/>
                  </a:lnTo>
                  <a:lnTo>
                    <a:pt x="35458" y="347408"/>
                  </a:lnTo>
                  <a:lnTo>
                    <a:pt x="35877" y="347408"/>
                  </a:lnTo>
                  <a:lnTo>
                    <a:pt x="37160" y="346138"/>
                  </a:lnTo>
                  <a:lnTo>
                    <a:pt x="38036" y="346138"/>
                  </a:lnTo>
                  <a:lnTo>
                    <a:pt x="40144" y="344868"/>
                  </a:lnTo>
                  <a:lnTo>
                    <a:pt x="41262" y="343598"/>
                  </a:lnTo>
                  <a:lnTo>
                    <a:pt x="38023" y="343598"/>
                  </a:lnTo>
                  <a:lnTo>
                    <a:pt x="39598" y="341058"/>
                  </a:lnTo>
                  <a:lnTo>
                    <a:pt x="43357" y="338518"/>
                  </a:lnTo>
                  <a:lnTo>
                    <a:pt x="42189" y="342328"/>
                  </a:lnTo>
                  <a:lnTo>
                    <a:pt x="42938" y="342328"/>
                  </a:lnTo>
                  <a:lnTo>
                    <a:pt x="43992" y="339788"/>
                  </a:lnTo>
                  <a:lnTo>
                    <a:pt x="44983" y="338518"/>
                  </a:lnTo>
                  <a:lnTo>
                    <a:pt x="44881" y="339788"/>
                  </a:lnTo>
                  <a:lnTo>
                    <a:pt x="45008" y="339788"/>
                  </a:lnTo>
                  <a:lnTo>
                    <a:pt x="42697" y="347408"/>
                  </a:lnTo>
                  <a:lnTo>
                    <a:pt x="40690" y="352488"/>
                  </a:lnTo>
                  <a:lnTo>
                    <a:pt x="39941" y="353758"/>
                  </a:lnTo>
                  <a:lnTo>
                    <a:pt x="38785" y="355028"/>
                  </a:lnTo>
                  <a:lnTo>
                    <a:pt x="37604" y="358838"/>
                  </a:lnTo>
                  <a:lnTo>
                    <a:pt x="38087" y="358838"/>
                  </a:lnTo>
                  <a:lnTo>
                    <a:pt x="37350" y="360108"/>
                  </a:lnTo>
                  <a:lnTo>
                    <a:pt x="34455" y="370268"/>
                  </a:lnTo>
                  <a:lnTo>
                    <a:pt x="33235" y="377888"/>
                  </a:lnTo>
                  <a:lnTo>
                    <a:pt x="32296" y="379158"/>
                  </a:lnTo>
                  <a:lnTo>
                    <a:pt x="32143" y="376618"/>
                  </a:lnTo>
                  <a:lnTo>
                    <a:pt x="31305" y="377888"/>
                  </a:lnTo>
                  <a:lnTo>
                    <a:pt x="22644" y="402018"/>
                  </a:lnTo>
                  <a:lnTo>
                    <a:pt x="19354" y="407098"/>
                  </a:lnTo>
                  <a:lnTo>
                    <a:pt x="17564" y="405828"/>
                  </a:lnTo>
                  <a:lnTo>
                    <a:pt x="16687" y="405828"/>
                  </a:lnTo>
                  <a:lnTo>
                    <a:pt x="15722" y="408368"/>
                  </a:lnTo>
                  <a:lnTo>
                    <a:pt x="14770" y="409638"/>
                  </a:lnTo>
                  <a:lnTo>
                    <a:pt x="13982" y="412178"/>
                  </a:lnTo>
                  <a:lnTo>
                    <a:pt x="7835" y="424878"/>
                  </a:lnTo>
                  <a:lnTo>
                    <a:pt x="5105" y="423608"/>
                  </a:lnTo>
                  <a:lnTo>
                    <a:pt x="1054" y="435038"/>
                  </a:lnTo>
                  <a:lnTo>
                    <a:pt x="2286" y="436308"/>
                  </a:lnTo>
                  <a:lnTo>
                    <a:pt x="6972" y="436308"/>
                  </a:lnTo>
                  <a:lnTo>
                    <a:pt x="9829" y="432498"/>
                  </a:lnTo>
                  <a:lnTo>
                    <a:pt x="9779" y="427418"/>
                  </a:lnTo>
                  <a:lnTo>
                    <a:pt x="12827" y="427418"/>
                  </a:lnTo>
                  <a:lnTo>
                    <a:pt x="13119" y="429958"/>
                  </a:lnTo>
                  <a:lnTo>
                    <a:pt x="11874" y="429958"/>
                  </a:lnTo>
                  <a:lnTo>
                    <a:pt x="9842" y="432498"/>
                  </a:lnTo>
                  <a:lnTo>
                    <a:pt x="10439" y="432498"/>
                  </a:lnTo>
                  <a:lnTo>
                    <a:pt x="13208" y="429958"/>
                  </a:lnTo>
                  <a:lnTo>
                    <a:pt x="13754" y="432498"/>
                  </a:lnTo>
                  <a:lnTo>
                    <a:pt x="14706" y="435038"/>
                  </a:lnTo>
                  <a:lnTo>
                    <a:pt x="16179" y="436308"/>
                  </a:lnTo>
                  <a:lnTo>
                    <a:pt x="17462" y="436308"/>
                  </a:lnTo>
                  <a:lnTo>
                    <a:pt x="18745" y="435038"/>
                  </a:lnTo>
                  <a:lnTo>
                    <a:pt x="19265" y="433768"/>
                  </a:lnTo>
                  <a:lnTo>
                    <a:pt x="18973" y="429958"/>
                  </a:lnTo>
                  <a:lnTo>
                    <a:pt x="19316" y="429958"/>
                  </a:lnTo>
                  <a:lnTo>
                    <a:pt x="19837" y="428688"/>
                  </a:lnTo>
                  <a:lnTo>
                    <a:pt x="20688" y="429958"/>
                  </a:lnTo>
                  <a:lnTo>
                    <a:pt x="21818" y="428688"/>
                  </a:lnTo>
                  <a:lnTo>
                    <a:pt x="23355" y="427418"/>
                  </a:lnTo>
                  <a:lnTo>
                    <a:pt x="24079" y="427418"/>
                  </a:lnTo>
                  <a:lnTo>
                    <a:pt x="27635" y="424878"/>
                  </a:lnTo>
                  <a:lnTo>
                    <a:pt x="28892" y="424878"/>
                  </a:lnTo>
                  <a:lnTo>
                    <a:pt x="30607" y="423608"/>
                  </a:lnTo>
                  <a:lnTo>
                    <a:pt x="49364" y="386778"/>
                  </a:lnTo>
                  <a:lnTo>
                    <a:pt x="65582" y="348678"/>
                  </a:lnTo>
                  <a:lnTo>
                    <a:pt x="85267" y="281368"/>
                  </a:lnTo>
                  <a:lnTo>
                    <a:pt x="94030" y="220408"/>
                  </a:lnTo>
                  <a:lnTo>
                    <a:pt x="96824" y="177228"/>
                  </a:lnTo>
                  <a:lnTo>
                    <a:pt x="100926" y="97218"/>
                  </a:lnTo>
                  <a:lnTo>
                    <a:pt x="102285" y="80708"/>
                  </a:lnTo>
                  <a:close/>
                </a:path>
                <a:path w="108584" h="436880">
                  <a:moveTo>
                    <a:pt x="108115" y="33718"/>
                  </a:moveTo>
                  <a:lnTo>
                    <a:pt x="107683" y="21018"/>
                  </a:lnTo>
                  <a:lnTo>
                    <a:pt x="103847" y="9588"/>
                  </a:lnTo>
                  <a:lnTo>
                    <a:pt x="102870" y="9588"/>
                  </a:lnTo>
                  <a:lnTo>
                    <a:pt x="101600" y="12128"/>
                  </a:lnTo>
                  <a:lnTo>
                    <a:pt x="100291" y="13398"/>
                  </a:lnTo>
                  <a:lnTo>
                    <a:pt x="98894" y="15938"/>
                  </a:lnTo>
                  <a:lnTo>
                    <a:pt x="98425" y="17208"/>
                  </a:lnTo>
                  <a:lnTo>
                    <a:pt x="98221" y="17208"/>
                  </a:lnTo>
                  <a:lnTo>
                    <a:pt x="92849" y="28638"/>
                  </a:lnTo>
                  <a:lnTo>
                    <a:pt x="90627" y="36258"/>
                  </a:lnTo>
                  <a:lnTo>
                    <a:pt x="89331" y="33718"/>
                  </a:lnTo>
                  <a:lnTo>
                    <a:pt x="88734" y="34988"/>
                  </a:lnTo>
                  <a:lnTo>
                    <a:pt x="88607" y="38798"/>
                  </a:lnTo>
                  <a:lnTo>
                    <a:pt x="88773" y="42608"/>
                  </a:lnTo>
                  <a:lnTo>
                    <a:pt x="86588" y="50228"/>
                  </a:lnTo>
                  <a:lnTo>
                    <a:pt x="85686" y="55308"/>
                  </a:lnTo>
                  <a:lnTo>
                    <a:pt x="85432" y="54038"/>
                  </a:lnTo>
                  <a:lnTo>
                    <a:pt x="85648" y="55308"/>
                  </a:lnTo>
                  <a:lnTo>
                    <a:pt x="85140" y="57848"/>
                  </a:lnTo>
                  <a:lnTo>
                    <a:pt x="83566" y="62928"/>
                  </a:lnTo>
                  <a:lnTo>
                    <a:pt x="82804" y="69278"/>
                  </a:lnTo>
                  <a:lnTo>
                    <a:pt x="81800" y="75628"/>
                  </a:lnTo>
                  <a:lnTo>
                    <a:pt x="81572" y="70548"/>
                  </a:lnTo>
                  <a:lnTo>
                    <a:pt x="80784" y="68008"/>
                  </a:lnTo>
                  <a:lnTo>
                    <a:pt x="80111" y="69278"/>
                  </a:lnTo>
                  <a:lnTo>
                    <a:pt x="79692" y="69278"/>
                  </a:lnTo>
                  <a:lnTo>
                    <a:pt x="79286" y="70548"/>
                  </a:lnTo>
                  <a:lnTo>
                    <a:pt x="78663" y="74358"/>
                  </a:lnTo>
                  <a:lnTo>
                    <a:pt x="78397" y="76898"/>
                  </a:lnTo>
                  <a:lnTo>
                    <a:pt x="78359" y="79438"/>
                  </a:lnTo>
                  <a:lnTo>
                    <a:pt x="102374" y="79438"/>
                  </a:lnTo>
                  <a:lnTo>
                    <a:pt x="104863" y="57848"/>
                  </a:lnTo>
                  <a:lnTo>
                    <a:pt x="106680" y="46418"/>
                  </a:lnTo>
                  <a:lnTo>
                    <a:pt x="108115" y="3371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 descr=""/>
            <p:cNvSpPr/>
            <p:nvPr/>
          </p:nvSpPr>
          <p:spPr>
            <a:xfrm>
              <a:off x="7281245" y="2657030"/>
              <a:ext cx="575310" cy="183515"/>
            </a:xfrm>
            <a:custGeom>
              <a:avLst/>
              <a:gdLst/>
              <a:ahLst/>
              <a:cxnLst/>
              <a:rect l="l" t="t" r="r" b="b"/>
              <a:pathLst>
                <a:path w="575309" h="183514">
                  <a:moveTo>
                    <a:pt x="322991" y="0"/>
                  </a:moveTo>
                  <a:lnTo>
                    <a:pt x="276023" y="1301"/>
                  </a:lnTo>
                  <a:lnTo>
                    <a:pt x="230129" y="8743"/>
                  </a:lnTo>
                  <a:lnTo>
                    <a:pt x="185291" y="21683"/>
                  </a:lnTo>
                  <a:lnTo>
                    <a:pt x="141495" y="39483"/>
                  </a:lnTo>
                  <a:lnTo>
                    <a:pt x="98723" y="61506"/>
                  </a:lnTo>
                  <a:lnTo>
                    <a:pt x="62174" y="85413"/>
                  </a:lnTo>
                  <a:lnTo>
                    <a:pt x="30740" y="115608"/>
                  </a:lnTo>
                  <a:lnTo>
                    <a:pt x="0" y="162960"/>
                  </a:lnTo>
                  <a:lnTo>
                    <a:pt x="2343" y="174269"/>
                  </a:lnTo>
                  <a:lnTo>
                    <a:pt x="9525" y="175732"/>
                  </a:lnTo>
                  <a:lnTo>
                    <a:pt x="17359" y="174698"/>
                  </a:lnTo>
                  <a:lnTo>
                    <a:pt x="25115" y="172355"/>
                  </a:lnTo>
                  <a:lnTo>
                    <a:pt x="47492" y="164722"/>
                  </a:lnTo>
                  <a:lnTo>
                    <a:pt x="61876" y="160774"/>
                  </a:lnTo>
                  <a:lnTo>
                    <a:pt x="76620" y="158767"/>
                  </a:lnTo>
                  <a:lnTo>
                    <a:pt x="93122" y="159423"/>
                  </a:lnTo>
                  <a:lnTo>
                    <a:pt x="112983" y="162946"/>
                  </a:lnTo>
                  <a:lnTo>
                    <a:pt x="132595" y="167797"/>
                  </a:lnTo>
                  <a:lnTo>
                    <a:pt x="152153" y="172911"/>
                  </a:lnTo>
                  <a:lnTo>
                    <a:pt x="171851" y="177229"/>
                  </a:lnTo>
                  <a:lnTo>
                    <a:pt x="182573" y="178833"/>
                  </a:lnTo>
                  <a:lnTo>
                    <a:pt x="193389" y="179923"/>
                  </a:lnTo>
                  <a:lnTo>
                    <a:pt x="215080" y="181254"/>
                  </a:lnTo>
                  <a:lnTo>
                    <a:pt x="264165" y="183045"/>
                  </a:lnTo>
                  <a:lnTo>
                    <a:pt x="313155" y="182148"/>
                  </a:lnTo>
                  <a:lnTo>
                    <a:pt x="361618" y="176734"/>
                  </a:lnTo>
                  <a:lnTo>
                    <a:pt x="409125" y="164973"/>
                  </a:lnTo>
                  <a:lnTo>
                    <a:pt x="470660" y="141575"/>
                  </a:lnTo>
                  <a:lnTo>
                    <a:pt x="532264" y="115836"/>
                  </a:lnTo>
                  <a:lnTo>
                    <a:pt x="531540" y="112471"/>
                  </a:lnTo>
                  <a:lnTo>
                    <a:pt x="531413" y="110782"/>
                  </a:lnTo>
                  <a:lnTo>
                    <a:pt x="552963" y="77118"/>
                  </a:lnTo>
                  <a:lnTo>
                    <a:pt x="572204" y="68707"/>
                  </a:lnTo>
                  <a:lnTo>
                    <a:pt x="575089" y="67183"/>
                  </a:lnTo>
                  <a:lnTo>
                    <a:pt x="525995" y="55806"/>
                  </a:lnTo>
                  <a:lnTo>
                    <a:pt x="480872" y="39945"/>
                  </a:lnTo>
                  <a:lnTo>
                    <a:pt x="466605" y="33735"/>
                  </a:lnTo>
                  <a:lnTo>
                    <a:pt x="452216" y="27837"/>
                  </a:lnTo>
                  <a:lnTo>
                    <a:pt x="432329" y="20819"/>
                  </a:lnTo>
                  <a:lnTo>
                    <a:pt x="412127" y="14812"/>
                  </a:lnTo>
                  <a:lnTo>
                    <a:pt x="391680" y="9726"/>
                  </a:lnTo>
                  <a:lnTo>
                    <a:pt x="371049" y="5473"/>
                  </a:lnTo>
                  <a:lnTo>
                    <a:pt x="32299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 descr=""/>
            <p:cNvSpPr/>
            <p:nvPr/>
          </p:nvSpPr>
          <p:spPr>
            <a:xfrm>
              <a:off x="7288136" y="2663227"/>
              <a:ext cx="559435" cy="172720"/>
            </a:xfrm>
            <a:custGeom>
              <a:avLst/>
              <a:gdLst/>
              <a:ahLst/>
              <a:cxnLst/>
              <a:rect l="l" t="t" r="r" b="b"/>
              <a:pathLst>
                <a:path w="559434" h="172719">
                  <a:moveTo>
                    <a:pt x="396595" y="77228"/>
                  </a:moveTo>
                  <a:lnTo>
                    <a:pt x="393992" y="77190"/>
                  </a:lnTo>
                  <a:lnTo>
                    <a:pt x="390423" y="77228"/>
                  </a:lnTo>
                  <a:lnTo>
                    <a:pt x="396595" y="77228"/>
                  </a:lnTo>
                  <a:close/>
                </a:path>
                <a:path w="559434" h="172719">
                  <a:moveTo>
                    <a:pt x="559092" y="65138"/>
                  </a:moveTo>
                  <a:lnTo>
                    <a:pt x="546506" y="62026"/>
                  </a:lnTo>
                  <a:lnTo>
                    <a:pt x="509193" y="50825"/>
                  </a:lnTo>
                  <a:lnTo>
                    <a:pt x="453898" y="31153"/>
                  </a:lnTo>
                  <a:lnTo>
                    <a:pt x="435597" y="24904"/>
                  </a:lnTo>
                  <a:lnTo>
                    <a:pt x="394995" y="12687"/>
                  </a:lnTo>
                  <a:lnTo>
                    <a:pt x="350253" y="3213"/>
                  </a:lnTo>
                  <a:lnTo>
                    <a:pt x="327558" y="406"/>
                  </a:lnTo>
                  <a:lnTo>
                    <a:pt x="274231" y="0"/>
                  </a:lnTo>
                  <a:lnTo>
                    <a:pt x="221627" y="7747"/>
                  </a:lnTo>
                  <a:lnTo>
                    <a:pt x="170421" y="22758"/>
                  </a:lnTo>
                  <a:lnTo>
                    <a:pt x="121310" y="44107"/>
                  </a:lnTo>
                  <a:lnTo>
                    <a:pt x="74917" y="70929"/>
                  </a:lnTo>
                  <a:lnTo>
                    <a:pt x="42926" y="95427"/>
                  </a:lnTo>
                  <a:lnTo>
                    <a:pt x="17856" y="126085"/>
                  </a:lnTo>
                  <a:lnTo>
                    <a:pt x="0" y="162369"/>
                  </a:lnTo>
                  <a:lnTo>
                    <a:pt x="9182" y="165188"/>
                  </a:lnTo>
                  <a:lnTo>
                    <a:pt x="21043" y="161518"/>
                  </a:lnTo>
                  <a:lnTo>
                    <a:pt x="43700" y="152717"/>
                  </a:lnTo>
                  <a:lnTo>
                    <a:pt x="55562" y="149301"/>
                  </a:lnTo>
                  <a:lnTo>
                    <a:pt x="70218" y="147586"/>
                  </a:lnTo>
                  <a:lnTo>
                    <a:pt x="85966" y="147916"/>
                  </a:lnTo>
                  <a:lnTo>
                    <a:pt x="101612" y="149796"/>
                  </a:lnTo>
                  <a:lnTo>
                    <a:pt x="116027" y="152730"/>
                  </a:lnTo>
                  <a:lnTo>
                    <a:pt x="146075" y="159804"/>
                  </a:lnTo>
                  <a:lnTo>
                    <a:pt x="175920" y="165874"/>
                  </a:lnTo>
                  <a:lnTo>
                    <a:pt x="205994" y="170218"/>
                  </a:lnTo>
                  <a:lnTo>
                    <a:pt x="236753" y="172097"/>
                  </a:lnTo>
                  <a:lnTo>
                    <a:pt x="271957" y="171754"/>
                  </a:lnTo>
                  <a:lnTo>
                    <a:pt x="341909" y="165341"/>
                  </a:lnTo>
                  <a:lnTo>
                    <a:pt x="415899" y="147586"/>
                  </a:lnTo>
                  <a:lnTo>
                    <a:pt x="507682" y="111620"/>
                  </a:lnTo>
                  <a:lnTo>
                    <a:pt x="524687" y="98171"/>
                  </a:lnTo>
                  <a:lnTo>
                    <a:pt x="526364" y="91706"/>
                  </a:lnTo>
                  <a:lnTo>
                    <a:pt x="529704" y="85255"/>
                  </a:lnTo>
                  <a:lnTo>
                    <a:pt x="534860" y="78854"/>
                  </a:lnTo>
                  <a:lnTo>
                    <a:pt x="536333" y="77609"/>
                  </a:lnTo>
                  <a:lnTo>
                    <a:pt x="537527" y="76606"/>
                  </a:lnTo>
                  <a:lnTo>
                    <a:pt x="420497" y="76606"/>
                  </a:lnTo>
                  <a:lnTo>
                    <a:pt x="436638" y="77533"/>
                  </a:lnTo>
                  <a:lnTo>
                    <a:pt x="429196" y="77520"/>
                  </a:lnTo>
                  <a:lnTo>
                    <a:pt x="390423" y="77228"/>
                  </a:lnTo>
                  <a:lnTo>
                    <a:pt x="389559" y="77228"/>
                  </a:lnTo>
                  <a:lnTo>
                    <a:pt x="312661" y="77939"/>
                  </a:lnTo>
                  <a:lnTo>
                    <a:pt x="255739" y="81635"/>
                  </a:lnTo>
                  <a:lnTo>
                    <a:pt x="216522" y="87934"/>
                  </a:lnTo>
                  <a:lnTo>
                    <a:pt x="175425" y="96380"/>
                  </a:lnTo>
                  <a:lnTo>
                    <a:pt x="135686" y="109080"/>
                  </a:lnTo>
                  <a:lnTo>
                    <a:pt x="128689" y="111620"/>
                  </a:lnTo>
                  <a:lnTo>
                    <a:pt x="128460" y="111048"/>
                  </a:lnTo>
                  <a:lnTo>
                    <a:pt x="199110" y="87464"/>
                  </a:lnTo>
                  <a:lnTo>
                    <a:pt x="255371" y="77990"/>
                  </a:lnTo>
                  <a:lnTo>
                    <a:pt x="311594" y="73875"/>
                  </a:lnTo>
                  <a:lnTo>
                    <a:pt x="354520" y="72834"/>
                  </a:lnTo>
                  <a:lnTo>
                    <a:pt x="359054" y="72834"/>
                  </a:lnTo>
                  <a:lnTo>
                    <a:pt x="359054" y="73621"/>
                  </a:lnTo>
                  <a:lnTo>
                    <a:pt x="386207" y="73621"/>
                  </a:lnTo>
                  <a:lnTo>
                    <a:pt x="386207" y="74891"/>
                  </a:lnTo>
                  <a:lnTo>
                    <a:pt x="404609" y="74891"/>
                  </a:lnTo>
                  <a:lnTo>
                    <a:pt x="404609" y="76161"/>
                  </a:lnTo>
                  <a:lnTo>
                    <a:pt x="538810" y="76161"/>
                  </a:lnTo>
                  <a:lnTo>
                    <a:pt x="538810" y="74891"/>
                  </a:lnTo>
                  <a:lnTo>
                    <a:pt x="540423" y="74891"/>
                  </a:lnTo>
                  <a:lnTo>
                    <a:pt x="540423" y="73621"/>
                  </a:lnTo>
                  <a:lnTo>
                    <a:pt x="542569" y="73621"/>
                  </a:lnTo>
                  <a:lnTo>
                    <a:pt x="542569" y="72834"/>
                  </a:lnTo>
                  <a:lnTo>
                    <a:pt x="542823" y="72834"/>
                  </a:lnTo>
                  <a:lnTo>
                    <a:pt x="546150" y="70878"/>
                  </a:lnTo>
                  <a:lnTo>
                    <a:pt x="552513" y="67919"/>
                  </a:lnTo>
                  <a:lnTo>
                    <a:pt x="559092" y="6513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 descr=""/>
            <p:cNvSpPr/>
            <p:nvPr/>
          </p:nvSpPr>
          <p:spPr>
            <a:xfrm>
              <a:off x="7329043" y="2663316"/>
              <a:ext cx="486409" cy="106680"/>
            </a:xfrm>
            <a:custGeom>
              <a:avLst/>
              <a:gdLst/>
              <a:ahLst/>
              <a:cxnLst/>
              <a:rect l="l" t="t" r="r" b="b"/>
              <a:pathLst>
                <a:path w="486409" h="106680">
                  <a:moveTo>
                    <a:pt x="18389" y="91821"/>
                  </a:moveTo>
                  <a:lnTo>
                    <a:pt x="18148" y="91960"/>
                  </a:lnTo>
                  <a:lnTo>
                    <a:pt x="17818" y="92214"/>
                  </a:lnTo>
                  <a:lnTo>
                    <a:pt x="18389" y="91821"/>
                  </a:lnTo>
                  <a:close/>
                </a:path>
                <a:path w="486409" h="106680">
                  <a:moveTo>
                    <a:pt x="38684" y="77495"/>
                  </a:moveTo>
                  <a:lnTo>
                    <a:pt x="37719" y="78143"/>
                  </a:lnTo>
                  <a:lnTo>
                    <a:pt x="37846" y="78079"/>
                  </a:lnTo>
                  <a:lnTo>
                    <a:pt x="38684" y="77495"/>
                  </a:lnTo>
                  <a:close/>
                </a:path>
                <a:path w="486409" h="106680">
                  <a:moveTo>
                    <a:pt x="88849" y="94297"/>
                  </a:moveTo>
                  <a:lnTo>
                    <a:pt x="88684" y="94513"/>
                  </a:lnTo>
                  <a:lnTo>
                    <a:pt x="88455" y="94983"/>
                  </a:lnTo>
                  <a:lnTo>
                    <a:pt x="88722" y="94589"/>
                  </a:lnTo>
                  <a:lnTo>
                    <a:pt x="88849" y="94297"/>
                  </a:lnTo>
                  <a:close/>
                </a:path>
                <a:path w="486409" h="106680">
                  <a:moveTo>
                    <a:pt x="91008" y="97917"/>
                  </a:moveTo>
                  <a:lnTo>
                    <a:pt x="90957" y="97078"/>
                  </a:lnTo>
                  <a:lnTo>
                    <a:pt x="90398" y="96901"/>
                  </a:lnTo>
                  <a:lnTo>
                    <a:pt x="90779" y="96774"/>
                  </a:lnTo>
                  <a:lnTo>
                    <a:pt x="73444" y="98920"/>
                  </a:lnTo>
                  <a:lnTo>
                    <a:pt x="42862" y="100774"/>
                  </a:lnTo>
                  <a:lnTo>
                    <a:pt x="26873" y="99491"/>
                  </a:lnTo>
                  <a:lnTo>
                    <a:pt x="18834" y="97688"/>
                  </a:lnTo>
                  <a:lnTo>
                    <a:pt x="13411" y="95529"/>
                  </a:lnTo>
                  <a:lnTo>
                    <a:pt x="8928" y="93256"/>
                  </a:lnTo>
                  <a:lnTo>
                    <a:pt x="11760" y="92417"/>
                  </a:lnTo>
                  <a:lnTo>
                    <a:pt x="15989" y="90805"/>
                  </a:lnTo>
                  <a:lnTo>
                    <a:pt x="7251" y="91998"/>
                  </a:lnTo>
                  <a:lnTo>
                    <a:pt x="6248" y="91249"/>
                  </a:lnTo>
                  <a:lnTo>
                    <a:pt x="0" y="97459"/>
                  </a:lnTo>
                  <a:lnTo>
                    <a:pt x="3454" y="101003"/>
                  </a:lnTo>
                  <a:lnTo>
                    <a:pt x="10515" y="104330"/>
                  </a:lnTo>
                  <a:lnTo>
                    <a:pt x="21983" y="105346"/>
                  </a:lnTo>
                  <a:lnTo>
                    <a:pt x="28473" y="106172"/>
                  </a:lnTo>
                  <a:lnTo>
                    <a:pt x="77927" y="101650"/>
                  </a:lnTo>
                  <a:lnTo>
                    <a:pt x="89611" y="98894"/>
                  </a:lnTo>
                  <a:lnTo>
                    <a:pt x="89357" y="98869"/>
                  </a:lnTo>
                  <a:lnTo>
                    <a:pt x="91008" y="97917"/>
                  </a:lnTo>
                  <a:close/>
                </a:path>
                <a:path w="486409" h="106680">
                  <a:moveTo>
                    <a:pt x="94818" y="90462"/>
                  </a:moveTo>
                  <a:lnTo>
                    <a:pt x="94437" y="89433"/>
                  </a:lnTo>
                  <a:lnTo>
                    <a:pt x="86055" y="90347"/>
                  </a:lnTo>
                  <a:lnTo>
                    <a:pt x="82042" y="90995"/>
                  </a:lnTo>
                  <a:lnTo>
                    <a:pt x="63157" y="92760"/>
                  </a:lnTo>
                  <a:lnTo>
                    <a:pt x="47320" y="93141"/>
                  </a:lnTo>
                  <a:lnTo>
                    <a:pt x="31534" y="92329"/>
                  </a:lnTo>
                  <a:lnTo>
                    <a:pt x="26365" y="90944"/>
                  </a:lnTo>
                  <a:lnTo>
                    <a:pt x="23126" y="90551"/>
                  </a:lnTo>
                  <a:lnTo>
                    <a:pt x="51663" y="96596"/>
                  </a:lnTo>
                  <a:lnTo>
                    <a:pt x="70688" y="95338"/>
                  </a:lnTo>
                  <a:lnTo>
                    <a:pt x="78994" y="94310"/>
                  </a:lnTo>
                  <a:lnTo>
                    <a:pt x="93891" y="91224"/>
                  </a:lnTo>
                  <a:lnTo>
                    <a:pt x="94818" y="90462"/>
                  </a:lnTo>
                  <a:close/>
                </a:path>
                <a:path w="486409" h="106680">
                  <a:moveTo>
                    <a:pt x="114757" y="97612"/>
                  </a:moveTo>
                  <a:lnTo>
                    <a:pt x="89408" y="103759"/>
                  </a:lnTo>
                  <a:lnTo>
                    <a:pt x="93700" y="103517"/>
                  </a:lnTo>
                  <a:lnTo>
                    <a:pt x="102146" y="101790"/>
                  </a:lnTo>
                  <a:lnTo>
                    <a:pt x="106375" y="100647"/>
                  </a:lnTo>
                  <a:lnTo>
                    <a:pt x="113385" y="99707"/>
                  </a:lnTo>
                  <a:lnTo>
                    <a:pt x="114757" y="97612"/>
                  </a:lnTo>
                  <a:close/>
                </a:path>
                <a:path w="486409" h="106680">
                  <a:moveTo>
                    <a:pt x="118313" y="96367"/>
                  </a:moveTo>
                  <a:lnTo>
                    <a:pt x="117373" y="95935"/>
                  </a:lnTo>
                  <a:lnTo>
                    <a:pt x="116687" y="97536"/>
                  </a:lnTo>
                  <a:lnTo>
                    <a:pt x="117132" y="98552"/>
                  </a:lnTo>
                  <a:lnTo>
                    <a:pt x="118313" y="97802"/>
                  </a:lnTo>
                  <a:lnTo>
                    <a:pt x="118313" y="96367"/>
                  </a:lnTo>
                  <a:close/>
                </a:path>
                <a:path w="486409" h="106680">
                  <a:moveTo>
                    <a:pt x="123355" y="90690"/>
                  </a:moveTo>
                  <a:lnTo>
                    <a:pt x="121996" y="90246"/>
                  </a:lnTo>
                  <a:lnTo>
                    <a:pt x="120929" y="91846"/>
                  </a:lnTo>
                  <a:lnTo>
                    <a:pt x="121526" y="92925"/>
                  </a:lnTo>
                  <a:lnTo>
                    <a:pt x="123228" y="92202"/>
                  </a:lnTo>
                  <a:lnTo>
                    <a:pt x="123355" y="90690"/>
                  </a:lnTo>
                  <a:close/>
                </a:path>
                <a:path w="486409" h="106680">
                  <a:moveTo>
                    <a:pt x="151206" y="84836"/>
                  </a:moveTo>
                  <a:lnTo>
                    <a:pt x="149415" y="83299"/>
                  </a:lnTo>
                  <a:lnTo>
                    <a:pt x="148475" y="84772"/>
                  </a:lnTo>
                  <a:lnTo>
                    <a:pt x="150558" y="85674"/>
                  </a:lnTo>
                  <a:lnTo>
                    <a:pt x="151206" y="84836"/>
                  </a:lnTo>
                  <a:close/>
                </a:path>
                <a:path w="486409" h="106680">
                  <a:moveTo>
                    <a:pt x="162433" y="80314"/>
                  </a:moveTo>
                  <a:lnTo>
                    <a:pt x="161671" y="79019"/>
                  </a:lnTo>
                  <a:lnTo>
                    <a:pt x="160477" y="78651"/>
                  </a:lnTo>
                  <a:lnTo>
                    <a:pt x="160896" y="80327"/>
                  </a:lnTo>
                  <a:lnTo>
                    <a:pt x="161874" y="81114"/>
                  </a:lnTo>
                  <a:lnTo>
                    <a:pt x="162433" y="80314"/>
                  </a:lnTo>
                  <a:close/>
                </a:path>
                <a:path w="486409" h="106680">
                  <a:moveTo>
                    <a:pt x="251333" y="59067"/>
                  </a:moveTo>
                  <a:lnTo>
                    <a:pt x="249656" y="57886"/>
                  </a:lnTo>
                  <a:lnTo>
                    <a:pt x="247294" y="57607"/>
                  </a:lnTo>
                  <a:lnTo>
                    <a:pt x="247878" y="58915"/>
                  </a:lnTo>
                  <a:lnTo>
                    <a:pt x="249974" y="59728"/>
                  </a:lnTo>
                  <a:lnTo>
                    <a:pt x="251333" y="59067"/>
                  </a:lnTo>
                  <a:close/>
                </a:path>
                <a:path w="486409" h="106680">
                  <a:moveTo>
                    <a:pt x="255498" y="62382"/>
                  </a:moveTo>
                  <a:lnTo>
                    <a:pt x="254063" y="61455"/>
                  </a:lnTo>
                  <a:lnTo>
                    <a:pt x="251828" y="60883"/>
                  </a:lnTo>
                  <a:lnTo>
                    <a:pt x="246100" y="62471"/>
                  </a:lnTo>
                  <a:lnTo>
                    <a:pt x="245592" y="63258"/>
                  </a:lnTo>
                  <a:lnTo>
                    <a:pt x="246583" y="64477"/>
                  </a:lnTo>
                  <a:lnTo>
                    <a:pt x="247586" y="64655"/>
                  </a:lnTo>
                  <a:lnTo>
                    <a:pt x="251663" y="64236"/>
                  </a:lnTo>
                  <a:lnTo>
                    <a:pt x="254368" y="63677"/>
                  </a:lnTo>
                  <a:lnTo>
                    <a:pt x="255498" y="62382"/>
                  </a:lnTo>
                  <a:close/>
                </a:path>
                <a:path w="486409" h="106680">
                  <a:moveTo>
                    <a:pt x="270637" y="65582"/>
                  </a:moveTo>
                  <a:lnTo>
                    <a:pt x="269354" y="64312"/>
                  </a:lnTo>
                  <a:lnTo>
                    <a:pt x="267449" y="63842"/>
                  </a:lnTo>
                  <a:lnTo>
                    <a:pt x="267792" y="65227"/>
                  </a:lnTo>
                  <a:lnTo>
                    <a:pt x="269468" y="66141"/>
                  </a:lnTo>
                  <a:lnTo>
                    <a:pt x="270637" y="65582"/>
                  </a:lnTo>
                  <a:close/>
                </a:path>
                <a:path w="486409" h="106680">
                  <a:moveTo>
                    <a:pt x="278790" y="79705"/>
                  </a:moveTo>
                  <a:lnTo>
                    <a:pt x="277761" y="78092"/>
                  </a:lnTo>
                  <a:lnTo>
                    <a:pt x="276847" y="77571"/>
                  </a:lnTo>
                  <a:lnTo>
                    <a:pt x="274739" y="76809"/>
                  </a:lnTo>
                  <a:lnTo>
                    <a:pt x="270319" y="76377"/>
                  </a:lnTo>
                  <a:lnTo>
                    <a:pt x="271373" y="77279"/>
                  </a:lnTo>
                  <a:lnTo>
                    <a:pt x="271805" y="77876"/>
                  </a:lnTo>
                  <a:lnTo>
                    <a:pt x="271805" y="78397"/>
                  </a:lnTo>
                  <a:lnTo>
                    <a:pt x="272173" y="79032"/>
                  </a:lnTo>
                  <a:lnTo>
                    <a:pt x="275615" y="79679"/>
                  </a:lnTo>
                  <a:lnTo>
                    <a:pt x="278790" y="79705"/>
                  </a:lnTo>
                  <a:close/>
                </a:path>
                <a:path w="486409" h="106680">
                  <a:moveTo>
                    <a:pt x="284429" y="59220"/>
                  </a:moveTo>
                  <a:lnTo>
                    <a:pt x="283083" y="57785"/>
                  </a:lnTo>
                  <a:lnTo>
                    <a:pt x="278130" y="56603"/>
                  </a:lnTo>
                  <a:lnTo>
                    <a:pt x="276618" y="56908"/>
                  </a:lnTo>
                  <a:lnTo>
                    <a:pt x="274104" y="58153"/>
                  </a:lnTo>
                  <a:lnTo>
                    <a:pt x="274294" y="58737"/>
                  </a:lnTo>
                  <a:lnTo>
                    <a:pt x="275831" y="59321"/>
                  </a:lnTo>
                  <a:lnTo>
                    <a:pt x="274104" y="59664"/>
                  </a:lnTo>
                  <a:lnTo>
                    <a:pt x="275031" y="61163"/>
                  </a:lnTo>
                  <a:lnTo>
                    <a:pt x="278968" y="62141"/>
                  </a:lnTo>
                  <a:lnTo>
                    <a:pt x="282232" y="61493"/>
                  </a:lnTo>
                  <a:lnTo>
                    <a:pt x="282105" y="60921"/>
                  </a:lnTo>
                  <a:lnTo>
                    <a:pt x="281317" y="60375"/>
                  </a:lnTo>
                  <a:lnTo>
                    <a:pt x="282841" y="60058"/>
                  </a:lnTo>
                  <a:lnTo>
                    <a:pt x="284429" y="59220"/>
                  </a:lnTo>
                  <a:close/>
                </a:path>
                <a:path w="486409" h="106680">
                  <a:moveTo>
                    <a:pt x="304673" y="60820"/>
                  </a:moveTo>
                  <a:lnTo>
                    <a:pt x="301866" y="58750"/>
                  </a:lnTo>
                  <a:lnTo>
                    <a:pt x="300113" y="58102"/>
                  </a:lnTo>
                  <a:lnTo>
                    <a:pt x="297726" y="57594"/>
                  </a:lnTo>
                  <a:lnTo>
                    <a:pt x="298056" y="57594"/>
                  </a:lnTo>
                  <a:lnTo>
                    <a:pt x="297497" y="57137"/>
                  </a:lnTo>
                  <a:lnTo>
                    <a:pt x="295922" y="57277"/>
                  </a:lnTo>
                  <a:lnTo>
                    <a:pt x="291185" y="56730"/>
                  </a:lnTo>
                  <a:lnTo>
                    <a:pt x="294716" y="61417"/>
                  </a:lnTo>
                  <a:lnTo>
                    <a:pt x="297383" y="61912"/>
                  </a:lnTo>
                  <a:lnTo>
                    <a:pt x="299148" y="61976"/>
                  </a:lnTo>
                  <a:lnTo>
                    <a:pt x="297764" y="62357"/>
                  </a:lnTo>
                  <a:lnTo>
                    <a:pt x="296684" y="63144"/>
                  </a:lnTo>
                  <a:lnTo>
                    <a:pt x="297726" y="64516"/>
                  </a:lnTo>
                  <a:lnTo>
                    <a:pt x="300088" y="64655"/>
                  </a:lnTo>
                  <a:lnTo>
                    <a:pt x="302590" y="63957"/>
                  </a:lnTo>
                  <a:lnTo>
                    <a:pt x="303352" y="63373"/>
                  </a:lnTo>
                  <a:lnTo>
                    <a:pt x="302895" y="62471"/>
                  </a:lnTo>
                  <a:lnTo>
                    <a:pt x="299605" y="61988"/>
                  </a:lnTo>
                  <a:lnTo>
                    <a:pt x="303441" y="62115"/>
                  </a:lnTo>
                  <a:lnTo>
                    <a:pt x="304673" y="60820"/>
                  </a:lnTo>
                  <a:close/>
                </a:path>
                <a:path w="486409" h="106680">
                  <a:moveTo>
                    <a:pt x="314617" y="66878"/>
                  </a:moveTo>
                  <a:lnTo>
                    <a:pt x="311302" y="65328"/>
                  </a:lnTo>
                  <a:lnTo>
                    <a:pt x="303644" y="64122"/>
                  </a:lnTo>
                  <a:lnTo>
                    <a:pt x="301891" y="65214"/>
                  </a:lnTo>
                  <a:lnTo>
                    <a:pt x="302247" y="66471"/>
                  </a:lnTo>
                  <a:lnTo>
                    <a:pt x="302920" y="66852"/>
                  </a:lnTo>
                  <a:lnTo>
                    <a:pt x="309245" y="67805"/>
                  </a:lnTo>
                  <a:lnTo>
                    <a:pt x="312801" y="68681"/>
                  </a:lnTo>
                  <a:lnTo>
                    <a:pt x="314617" y="66878"/>
                  </a:lnTo>
                  <a:close/>
                </a:path>
                <a:path w="486409" h="106680">
                  <a:moveTo>
                    <a:pt x="316839" y="63474"/>
                  </a:moveTo>
                  <a:lnTo>
                    <a:pt x="316090" y="62014"/>
                  </a:lnTo>
                  <a:lnTo>
                    <a:pt x="315125" y="61442"/>
                  </a:lnTo>
                  <a:lnTo>
                    <a:pt x="314566" y="61264"/>
                  </a:lnTo>
                  <a:lnTo>
                    <a:pt x="314223" y="62598"/>
                  </a:lnTo>
                  <a:lnTo>
                    <a:pt x="315036" y="63741"/>
                  </a:lnTo>
                  <a:lnTo>
                    <a:pt x="316839" y="63474"/>
                  </a:lnTo>
                  <a:close/>
                </a:path>
                <a:path w="486409" h="106680">
                  <a:moveTo>
                    <a:pt x="318935" y="71183"/>
                  </a:moveTo>
                  <a:lnTo>
                    <a:pt x="317271" y="69697"/>
                  </a:lnTo>
                  <a:lnTo>
                    <a:pt x="316992" y="69557"/>
                  </a:lnTo>
                  <a:lnTo>
                    <a:pt x="313588" y="69227"/>
                  </a:lnTo>
                  <a:lnTo>
                    <a:pt x="314985" y="70205"/>
                  </a:lnTo>
                  <a:lnTo>
                    <a:pt x="307060" y="68884"/>
                  </a:lnTo>
                  <a:lnTo>
                    <a:pt x="300520" y="68199"/>
                  </a:lnTo>
                  <a:lnTo>
                    <a:pt x="292684" y="67779"/>
                  </a:lnTo>
                  <a:lnTo>
                    <a:pt x="290068" y="68173"/>
                  </a:lnTo>
                  <a:lnTo>
                    <a:pt x="288429" y="68059"/>
                  </a:lnTo>
                  <a:lnTo>
                    <a:pt x="287312" y="68376"/>
                  </a:lnTo>
                  <a:lnTo>
                    <a:pt x="285623" y="69469"/>
                  </a:lnTo>
                  <a:lnTo>
                    <a:pt x="285153" y="70129"/>
                  </a:lnTo>
                  <a:lnTo>
                    <a:pt x="288442" y="71462"/>
                  </a:lnTo>
                  <a:lnTo>
                    <a:pt x="295059" y="71729"/>
                  </a:lnTo>
                  <a:lnTo>
                    <a:pt x="296100" y="70980"/>
                  </a:lnTo>
                  <a:lnTo>
                    <a:pt x="296494" y="70256"/>
                  </a:lnTo>
                  <a:lnTo>
                    <a:pt x="309829" y="71272"/>
                  </a:lnTo>
                  <a:lnTo>
                    <a:pt x="312496" y="71310"/>
                  </a:lnTo>
                  <a:lnTo>
                    <a:pt x="316052" y="70853"/>
                  </a:lnTo>
                  <a:lnTo>
                    <a:pt x="318935" y="71183"/>
                  </a:lnTo>
                  <a:close/>
                </a:path>
                <a:path w="486409" h="106680">
                  <a:moveTo>
                    <a:pt x="342557" y="74117"/>
                  </a:moveTo>
                  <a:lnTo>
                    <a:pt x="335026" y="71945"/>
                  </a:lnTo>
                  <a:lnTo>
                    <a:pt x="325412" y="69684"/>
                  </a:lnTo>
                  <a:lnTo>
                    <a:pt x="316903" y="69062"/>
                  </a:lnTo>
                  <a:lnTo>
                    <a:pt x="326923" y="74206"/>
                  </a:lnTo>
                  <a:lnTo>
                    <a:pt x="330898" y="74904"/>
                  </a:lnTo>
                  <a:lnTo>
                    <a:pt x="341998" y="75514"/>
                  </a:lnTo>
                  <a:lnTo>
                    <a:pt x="342557" y="74117"/>
                  </a:lnTo>
                  <a:close/>
                </a:path>
                <a:path w="486409" h="106680">
                  <a:moveTo>
                    <a:pt x="349021" y="90195"/>
                  </a:moveTo>
                  <a:lnTo>
                    <a:pt x="347637" y="89636"/>
                  </a:lnTo>
                  <a:lnTo>
                    <a:pt x="346875" y="88988"/>
                  </a:lnTo>
                  <a:lnTo>
                    <a:pt x="342849" y="87972"/>
                  </a:lnTo>
                  <a:lnTo>
                    <a:pt x="338848" y="87350"/>
                  </a:lnTo>
                  <a:lnTo>
                    <a:pt x="333324" y="87541"/>
                  </a:lnTo>
                  <a:lnTo>
                    <a:pt x="336181" y="88328"/>
                  </a:lnTo>
                  <a:lnTo>
                    <a:pt x="338150" y="89433"/>
                  </a:lnTo>
                  <a:lnTo>
                    <a:pt x="339763" y="89903"/>
                  </a:lnTo>
                  <a:lnTo>
                    <a:pt x="345097" y="90436"/>
                  </a:lnTo>
                  <a:lnTo>
                    <a:pt x="349021" y="90195"/>
                  </a:lnTo>
                  <a:close/>
                </a:path>
                <a:path w="486409" h="106680">
                  <a:moveTo>
                    <a:pt x="356006" y="69977"/>
                  </a:moveTo>
                  <a:lnTo>
                    <a:pt x="349758" y="67805"/>
                  </a:lnTo>
                  <a:lnTo>
                    <a:pt x="343306" y="66255"/>
                  </a:lnTo>
                  <a:lnTo>
                    <a:pt x="343992" y="65582"/>
                  </a:lnTo>
                  <a:lnTo>
                    <a:pt x="343484" y="64973"/>
                  </a:lnTo>
                  <a:lnTo>
                    <a:pt x="341960" y="64401"/>
                  </a:lnTo>
                  <a:lnTo>
                    <a:pt x="338620" y="64135"/>
                  </a:lnTo>
                  <a:lnTo>
                    <a:pt x="336067" y="62953"/>
                  </a:lnTo>
                  <a:lnTo>
                    <a:pt x="332892" y="62039"/>
                  </a:lnTo>
                  <a:lnTo>
                    <a:pt x="328041" y="61569"/>
                  </a:lnTo>
                  <a:lnTo>
                    <a:pt x="329946" y="62572"/>
                  </a:lnTo>
                  <a:lnTo>
                    <a:pt x="330479" y="63131"/>
                  </a:lnTo>
                  <a:lnTo>
                    <a:pt x="332651" y="64401"/>
                  </a:lnTo>
                  <a:lnTo>
                    <a:pt x="329438" y="64084"/>
                  </a:lnTo>
                  <a:lnTo>
                    <a:pt x="328714" y="64211"/>
                  </a:lnTo>
                  <a:lnTo>
                    <a:pt x="326999" y="64071"/>
                  </a:lnTo>
                  <a:lnTo>
                    <a:pt x="326326" y="64223"/>
                  </a:lnTo>
                  <a:lnTo>
                    <a:pt x="327685" y="64681"/>
                  </a:lnTo>
                  <a:lnTo>
                    <a:pt x="327698" y="64947"/>
                  </a:lnTo>
                  <a:lnTo>
                    <a:pt x="330136" y="65874"/>
                  </a:lnTo>
                  <a:lnTo>
                    <a:pt x="327990" y="66255"/>
                  </a:lnTo>
                  <a:lnTo>
                    <a:pt x="328142" y="67030"/>
                  </a:lnTo>
                  <a:lnTo>
                    <a:pt x="329679" y="67868"/>
                  </a:lnTo>
                  <a:lnTo>
                    <a:pt x="335381" y="68795"/>
                  </a:lnTo>
                  <a:lnTo>
                    <a:pt x="339610" y="68897"/>
                  </a:lnTo>
                  <a:lnTo>
                    <a:pt x="340499" y="68694"/>
                  </a:lnTo>
                  <a:lnTo>
                    <a:pt x="340436" y="68237"/>
                  </a:lnTo>
                  <a:lnTo>
                    <a:pt x="352958" y="70637"/>
                  </a:lnTo>
                  <a:lnTo>
                    <a:pt x="356006" y="69977"/>
                  </a:lnTo>
                  <a:close/>
                </a:path>
                <a:path w="486409" h="106680">
                  <a:moveTo>
                    <a:pt x="358495" y="66586"/>
                  </a:moveTo>
                  <a:lnTo>
                    <a:pt x="358114" y="65379"/>
                  </a:lnTo>
                  <a:lnTo>
                    <a:pt x="355752" y="64427"/>
                  </a:lnTo>
                  <a:lnTo>
                    <a:pt x="356133" y="65608"/>
                  </a:lnTo>
                  <a:lnTo>
                    <a:pt x="358495" y="66586"/>
                  </a:lnTo>
                  <a:close/>
                </a:path>
                <a:path w="486409" h="106680">
                  <a:moveTo>
                    <a:pt x="364375" y="66636"/>
                  </a:moveTo>
                  <a:lnTo>
                    <a:pt x="364223" y="66433"/>
                  </a:lnTo>
                  <a:lnTo>
                    <a:pt x="364058" y="66649"/>
                  </a:lnTo>
                  <a:lnTo>
                    <a:pt x="364147" y="67005"/>
                  </a:lnTo>
                  <a:lnTo>
                    <a:pt x="364375" y="66636"/>
                  </a:lnTo>
                  <a:close/>
                </a:path>
                <a:path w="486409" h="106680">
                  <a:moveTo>
                    <a:pt x="368338" y="82334"/>
                  </a:moveTo>
                  <a:lnTo>
                    <a:pt x="366179" y="81534"/>
                  </a:lnTo>
                  <a:lnTo>
                    <a:pt x="359956" y="79984"/>
                  </a:lnTo>
                  <a:lnTo>
                    <a:pt x="349859" y="78549"/>
                  </a:lnTo>
                  <a:lnTo>
                    <a:pt x="349415" y="77609"/>
                  </a:lnTo>
                  <a:lnTo>
                    <a:pt x="347738" y="76974"/>
                  </a:lnTo>
                  <a:lnTo>
                    <a:pt x="345503" y="76657"/>
                  </a:lnTo>
                  <a:lnTo>
                    <a:pt x="342595" y="76581"/>
                  </a:lnTo>
                  <a:lnTo>
                    <a:pt x="340309" y="76796"/>
                  </a:lnTo>
                  <a:lnTo>
                    <a:pt x="338721" y="77914"/>
                  </a:lnTo>
                  <a:lnTo>
                    <a:pt x="338734" y="78625"/>
                  </a:lnTo>
                  <a:lnTo>
                    <a:pt x="339471" y="79362"/>
                  </a:lnTo>
                  <a:lnTo>
                    <a:pt x="344538" y="79997"/>
                  </a:lnTo>
                  <a:lnTo>
                    <a:pt x="346354" y="80721"/>
                  </a:lnTo>
                  <a:lnTo>
                    <a:pt x="350253" y="81521"/>
                  </a:lnTo>
                  <a:lnTo>
                    <a:pt x="367830" y="83324"/>
                  </a:lnTo>
                  <a:lnTo>
                    <a:pt x="368338" y="82334"/>
                  </a:lnTo>
                  <a:close/>
                </a:path>
                <a:path w="486409" h="106680">
                  <a:moveTo>
                    <a:pt x="376872" y="67487"/>
                  </a:moveTo>
                  <a:lnTo>
                    <a:pt x="374307" y="65493"/>
                  </a:lnTo>
                  <a:lnTo>
                    <a:pt x="372656" y="64592"/>
                  </a:lnTo>
                  <a:lnTo>
                    <a:pt x="369773" y="65024"/>
                  </a:lnTo>
                  <a:lnTo>
                    <a:pt x="369773" y="65836"/>
                  </a:lnTo>
                  <a:lnTo>
                    <a:pt x="371424" y="67271"/>
                  </a:lnTo>
                  <a:lnTo>
                    <a:pt x="373964" y="67970"/>
                  </a:lnTo>
                  <a:lnTo>
                    <a:pt x="375945" y="67995"/>
                  </a:lnTo>
                  <a:lnTo>
                    <a:pt x="376872" y="67487"/>
                  </a:lnTo>
                  <a:close/>
                </a:path>
                <a:path w="486409" h="106680">
                  <a:moveTo>
                    <a:pt x="386842" y="56515"/>
                  </a:moveTo>
                  <a:lnTo>
                    <a:pt x="386372" y="56007"/>
                  </a:lnTo>
                  <a:lnTo>
                    <a:pt x="386219" y="55943"/>
                  </a:lnTo>
                  <a:lnTo>
                    <a:pt x="386842" y="56515"/>
                  </a:lnTo>
                  <a:close/>
                </a:path>
                <a:path w="486409" h="106680">
                  <a:moveTo>
                    <a:pt x="394487" y="85077"/>
                  </a:moveTo>
                  <a:lnTo>
                    <a:pt x="394119" y="83947"/>
                  </a:lnTo>
                  <a:lnTo>
                    <a:pt x="391541" y="83286"/>
                  </a:lnTo>
                  <a:lnTo>
                    <a:pt x="384060" y="82626"/>
                  </a:lnTo>
                  <a:lnTo>
                    <a:pt x="383133" y="83070"/>
                  </a:lnTo>
                  <a:lnTo>
                    <a:pt x="383667" y="84188"/>
                  </a:lnTo>
                  <a:lnTo>
                    <a:pt x="384924" y="84836"/>
                  </a:lnTo>
                  <a:lnTo>
                    <a:pt x="392976" y="85509"/>
                  </a:lnTo>
                  <a:lnTo>
                    <a:pt x="394487" y="85077"/>
                  </a:lnTo>
                  <a:close/>
                </a:path>
                <a:path w="486409" h="106680">
                  <a:moveTo>
                    <a:pt x="397954" y="71564"/>
                  </a:moveTo>
                  <a:lnTo>
                    <a:pt x="395973" y="69672"/>
                  </a:lnTo>
                  <a:lnTo>
                    <a:pt x="394665" y="69062"/>
                  </a:lnTo>
                  <a:lnTo>
                    <a:pt x="392430" y="68618"/>
                  </a:lnTo>
                  <a:lnTo>
                    <a:pt x="385902" y="68643"/>
                  </a:lnTo>
                  <a:lnTo>
                    <a:pt x="384022" y="69430"/>
                  </a:lnTo>
                  <a:lnTo>
                    <a:pt x="384594" y="70866"/>
                  </a:lnTo>
                  <a:lnTo>
                    <a:pt x="384556" y="71323"/>
                  </a:lnTo>
                  <a:lnTo>
                    <a:pt x="394817" y="72110"/>
                  </a:lnTo>
                  <a:lnTo>
                    <a:pt x="397954" y="71564"/>
                  </a:lnTo>
                  <a:close/>
                </a:path>
                <a:path w="486409" h="106680">
                  <a:moveTo>
                    <a:pt x="403301" y="80759"/>
                  </a:moveTo>
                  <a:lnTo>
                    <a:pt x="400672" y="78562"/>
                  </a:lnTo>
                  <a:lnTo>
                    <a:pt x="398818" y="77660"/>
                  </a:lnTo>
                  <a:lnTo>
                    <a:pt x="393014" y="78066"/>
                  </a:lnTo>
                  <a:lnTo>
                    <a:pt x="393001" y="78917"/>
                  </a:lnTo>
                  <a:lnTo>
                    <a:pt x="394436" y="80772"/>
                  </a:lnTo>
                  <a:lnTo>
                    <a:pt x="397662" y="81292"/>
                  </a:lnTo>
                  <a:lnTo>
                    <a:pt x="403301" y="80759"/>
                  </a:lnTo>
                  <a:close/>
                </a:path>
                <a:path w="486409" h="106680">
                  <a:moveTo>
                    <a:pt x="405714" y="75209"/>
                  </a:moveTo>
                  <a:lnTo>
                    <a:pt x="395046" y="73037"/>
                  </a:lnTo>
                  <a:lnTo>
                    <a:pt x="385572" y="71742"/>
                  </a:lnTo>
                  <a:lnTo>
                    <a:pt x="382689" y="71615"/>
                  </a:lnTo>
                  <a:lnTo>
                    <a:pt x="384086" y="70383"/>
                  </a:lnTo>
                  <a:lnTo>
                    <a:pt x="383070" y="69507"/>
                  </a:lnTo>
                  <a:lnTo>
                    <a:pt x="376275" y="68199"/>
                  </a:lnTo>
                  <a:lnTo>
                    <a:pt x="365645" y="67297"/>
                  </a:lnTo>
                  <a:lnTo>
                    <a:pt x="355854" y="67678"/>
                  </a:lnTo>
                  <a:lnTo>
                    <a:pt x="354977" y="68110"/>
                  </a:lnTo>
                  <a:lnTo>
                    <a:pt x="357009" y="69634"/>
                  </a:lnTo>
                  <a:lnTo>
                    <a:pt x="361010" y="70523"/>
                  </a:lnTo>
                  <a:lnTo>
                    <a:pt x="367093" y="71374"/>
                  </a:lnTo>
                  <a:lnTo>
                    <a:pt x="366458" y="72847"/>
                  </a:lnTo>
                  <a:lnTo>
                    <a:pt x="366585" y="73177"/>
                  </a:lnTo>
                  <a:lnTo>
                    <a:pt x="355092" y="72123"/>
                  </a:lnTo>
                  <a:lnTo>
                    <a:pt x="349783" y="72224"/>
                  </a:lnTo>
                  <a:lnTo>
                    <a:pt x="343395" y="72936"/>
                  </a:lnTo>
                  <a:lnTo>
                    <a:pt x="343293" y="73469"/>
                  </a:lnTo>
                  <a:lnTo>
                    <a:pt x="348767" y="75819"/>
                  </a:lnTo>
                  <a:lnTo>
                    <a:pt x="353390" y="76847"/>
                  </a:lnTo>
                  <a:lnTo>
                    <a:pt x="369633" y="78981"/>
                  </a:lnTo>
                  <a:lnTo>
                    <a:pt x="381406" y="79933"/>
                  </a:lnTo>
                  <a:lnTo>
                    <a:pt x="383260" y="79667"/>
                  </a:lnTo>
                  <a:lnTo>
                    <a:pt x="383705" y="80695"/>
                  </a:lnTo>
                  <a:lnTo>
                    <a:pt x="385953" y="81876"/>
                  </a:lnTo>
                  <a:lnTo>
                    <a:pt x="386499" y="80695"/>
                  </a:lnTo>
                  <a:lnTo>
                    <a:pt x="383997" y="79540"/>
                  </a:lnTo>
                  <a:lnTo>
                    <a:pt x="384695" y="79311"/>
                  </a:lnTo>
                  <a:lnTo>
                    <a:pt x="384175" y="78740"/>
                  </a:lnTo>
                  <a:lnTo>
                    <a:pt x="379209" y="76746"/>
                  </a:lnTo>
                  <a:lnTo>
                    <a:pt x="380111" y="76479"/>
                  </a:lnTo>
                  <a:lnTo>
                    <a:pt x="379742" y="75895"/>
                  </a:lnTo>
                  <a:lnTo>
                    <a:pt x="373278" y="72047"/>
                  </a:lnTo>
                  <a:lnTo>
                    <a:pt x="378282" y="72123"/>
                  </a:lnTo>
                  <a:lnTo>
                    <a:pt x="404012" y="76555"/>
                  </a:lnTo>
                  <a:lnTo>
                    <a:pt x="405714" y="75209"/>
                  </a:lnTo>
                  <a:close/>
                </a:path>
                <a:path w="486409" h="106680">
                  <a:moveTo>
                    <a:pt x="421208" y="77304"/>
                  </a:moveTo>
                  <a:lnTo>
                    <a:pt x="420751" y="76758"/>
                  </a:lnTo>
                  <a:lnTo>
                    <a:pt x="420408" y="76555"/>
                  </a:lnTo>
                  <a:lnTo>
                    <a:pt x="420700" y="76847"/>
                  </a:lnTo>
                  <a:lnTo>
                    <a:pt x="421208" y="77304"/>
                  </a:lnTo>
                  <a:close/>
                </a:path>
                <a:path w="486409" h="106680">
                  <a:moveTo>
                    <a:pt x="435546" y="67398"/>
                  </a:moveTo>
                  <a:lnTo>
                    <a:pt x="433616" y="66217"/>
                  </a:lnTo>
                  <a:lnTo>
                    <a:pt x="417957" y="64008"/>
                  </a:lnTo>
                  <a:lnTo>
                    <a:pt x="418249" y="63665"/>
                  </a:lnTo>
                  <a:lnTo>
                    <a:pt x="414845" y="60858"/>
                  </a:lnTo>
                  <a:lnTo>
                    <a:pt x="414045" y="61899"/>
                  </a:lnTo>
                  <a:lnTo>
                    <a:pt x="415772" y="63652"/>
                  </a:lnTo>
                  <a:lnTo>
                    <a:pt x="410857" y="62953"/>
                  </a:lnTo>
                  <a:lnTo>
                    <a:pt x="408343" y="63119"/>
                  </a:lnTo>
                  <a:lnTo>
                    <a:pt x="406920" y="64325"/>
                  </a:lnTo>
                  <a:lnTo>
                    <a:pt x="407365" y="64960"/>
                  </a:lnTo>
                  <a:lnTo>
                    <a:pt x="414185" y="66459"/>
                  </a:lnTo>
                  <a:lnTo>
                    <a:pt x="421386" y="68364"/>
                  </a:lnTo>
                  <a:lnTo>
                    <a:pt x="430060" y="70078"/>
                  </a:lnTo>
                  <a:lnTo>
                    <a:pt x="433095" y="69456"/>
                  </a:lnTo>
                  <a:lnTo>
                    <a:pt x="435546" y="67398"/>
                  </a:lnTo>
                  <a:close/>
                </a:path>
                <a:path w="486409" h="106680">
                  <a:moveTo>
                    <a:pt x="458419" y="83108"/>
                  </a:moveTo>
                  <a:lnTo>
                    <a:pt x="456768" y="81648"/>
                  </a:lnTo>
                  <a:lnTo>
                    <a:pt x="455498" y="80949"/>
                  </a:lnTo>
                  <a:lnTo>
                    <a:pt x="451929" y="80022"/>
                  </a:lnTo>
                  <a:lnTo>
                    <a:pt x="449910" y="79819"/>
                  </a:lnTo>
                  <a:lnTo>
                    <a:pt x="446227" y="80378"/>
                  </a:lnTo>
                  <a:lnTo>
                    <a:pt x="446100" y="81076"/>
                  </a:lnTo>
                  <a:lnTo>
                    <a:pt x="447878" y="82892"/>
                  </a:lnTo>
                  <a:lnTo>
                    <a:pt x="449910" y="83718"/>
                  </a:lnTo>
                  <a:lnTo>
                    <a:pt x="456641" y="83654"/>
                  </a:lnTo>
                  <a:lnTo>
                    <a:pt x="458419" y="83108"/>
                  </a:lnTo>
                  <a:close/>
                </a:path>
                <a:path w="486409" h="106680">
                  <a:moveTo>
                    <a:pt x="486194" y="74422"/>
                  </a:moveTo>
                  <a:lnTo>
                    <a:pt x="486130" y="73406"/>
                  </a:lnTo>
                  <a:lnTo>
                    <a:pt x="485140" y="69596"/>
                  </a:lnTo>
                  <a:lnTo>
                    <a:pt x="481368" y="67564"/>
                  </a:lnTo>
                  <a:lnTo>
                    <a:pt x="480199" y="67741"/>
                  </a:lnTo>
                  <a:lnTo>
                    <a:pt x="478828" y="67945"/>
                  </a:lnTo>
                  <a:lnTo>
                    <a:pt x="476326" y="68834"/>
                  </a:lnTo>
                  <a:lnTo>
                    <a:pt x="474599" y="66167"/>
                  </a:lnTo>
                  <a:lnTo>
                    <a:pt x="477139" y="65151"/>
                  </a:lnTo>
                  <a:lnTo>
                    <a:pt x="480187" y="67741"/>
                  </a:lnTo>
                  <a:lnTo>
                    <a:pt x="478904" y="66040"/>
                  </a:lnTo>
                  <a:lnTo>
                    <a:pt x="477545" y="65024"/>
                  </a:lnTo>
                  <a:lnTo>
                    <a:pt x="480174" y="63754"/>
                  </a:lnTo>
                  <a:lnTo>
                    <a:pt x="482676" y="62103"/>
                  </a:lnTo>
                  <a:lnTo>
                    <a:pt x="483603" y="60452"/>
                  </a:lnTo>
                  <a:lnTo>
                    <a:pt x="481266" y="58420"/>
                  </a:lnTo>
                  <a:lnTo>
                    <a:pt x="479704" y="58166"/>
                  </a:lnTo>
                  <a:lnTo>
                    <a:pt x="475805" y="59436"/>
                  </a:lnTo>
                  <a:lnTo>
                    <a:pt x="474954" y="58801"/>
                  </a:lnTo>
                  <a:lnTo>
                    <a:pt x="475183" y="57912"/>
                  </a:lnTo>
                  <a:lnTo>
                    <a:pt x="474383" y="56896"/>
                  </a:lnTo>
                  <a:lnTo>
                    <a:pt x="472465" y="55753"/>
                  </a:lnTo>
                  <a:lnTo>
                    <a:pt x="472579" y="54991"/>
                  </a:lnTo>
                  <a:lnTo>
                    <a:pt x="468287" y="50800"/>
                  </a:lnTo>
                  <a:lnTo>
                    <a:pt x="455714" y="46482"/>
                  </a:lnTo>
                  <a:lnTo>
                    <a:pt x="412991" y="31115"/>
                  </a:lnTo>
                  <a:lnTo>
                    <a:pt x="376085" y="18923"/>
                  </a:lnTo>
                  <a:lnTo>
                    <a:pt x="331838" y="7366"/>
                  </a:lnTo>
                  <a:lnTo>
                    <a:pt x="286651" y="381"/>
                  </a:lnTo>
                  <a:lnTo>
                    <a:pt x="233337" y="0"/>
                  </a:lnTo>
                  <a:lnTo>
                    <a:pt x="180733" y="7747"/>
                  </a:lnTo>
                  <a:lnTo>
                    <a:pt x="129527" y="22733"/>
                  </a:lnTo>
                  <a:lnTo>
                    <a:pt x="80403" y="44069"/>
                  </a:lnTo>
                  <a:lnTo>
                    <a:pt x="34074" y="70866"/>
                  </a:lnTo>
                  <a:lnTo>
                    <a:pt x="35560" y="71501"/>
                  </a:lnTo>
                  <a:lnTo>
                    <a:pt x="35966" y="71501"/>
                  </a:lnTo>
                  <a:lnTo>
                    <a:pt x="39598" y="73406"/>
                  </a:lnTo>
                  <a:lnTo>
                    <a:pt x="40868" y="73787"/>
                  </a:lnTo>
                  <a:lnTo>
                    <a:pt x="42456" y="74803"/>
                  </a:lnTo>
                  <a:lnTo>
                    <a:pt x="42138" y="75057"/>
                  </a:lnTo>
                  <a:lnTo>
                    <a:pt x="42684" y="74930"/>
                  </a:lnTo>
                  <a:lnTo>
                    <a:pt x="42329" y="75184"/>
                  </a:lnTo>
                  <a:lnTo>
                    <a:pt x="42710" y="75057"/>
                  </a:lnTo>
                  <a:lnTo>
                    <a:pt x="46266" y="76962"/>
                  </a:lnTo>
                  <a:lnTo>
                    <a:pt x="43510" y="78486"/>
                  </a:lnTo>
                  <a:lnTo>
                    <a:pt x="43586" y="79756"/>
                  </a:lnTo>
                  <a:lnTo>
                    <a:pt x="45504" y="79375"/>
                  </a:lnTo>
                  <a:lnTo>
                    <a:pt x="47256" y="78105"/>
                  </a:lnTo>
                  <a:lnTo>
                    <a:pt x="47536" y="77597"/>
                  </a:lnTo>
                  <a:lnTo>
                    <a:pt x="52260" y="79375"/>
                  </a:lnTo>
                  <a:lnTo>
                    <a:pt x="55283" y="80264"/>
                  </a:lnTo>
                  <a:lnTo>
                    <a:pt x="46393" y="83058"/>
                  </a:lnTo>
                  <a:lnTo>
                    <a:pt x="46088" y="83947"/>
                  </a:lnTo>
                  <a:lnTo>
                    <a:pt x="53111" y="81534"/>
                  </a:lnTo>
                  <a:lnTo>
                    <a:pt x="56781" y="80645"/>
                  </a:lnTo>
                  <a:lnTo>
                    <a:pt x="62890" y="82169"/>
                  </a:lnTo>
                  <a:lnTo>
                    <a:pt x="73812" y="83566"/>
                  </a:lnTo>
                  <a:lnTo>
                    <a:pt x="76238" y="83693"/>
                  </a:lnTo>
                  <a:lnTo>
                    <a:pt x="74879" y="85344"/>
                  </a:lnTo>
                  <a:lnTo>
                    <a:pt x="76263" y="85598"/>
                  </a:lnTo>
                  <a:lnTo>
                    <a:pt x="79667" y="84963"/>
                  </a:lnTo>
                  <a:lnTo>
                    <a:pt x="83299" y="83820"/>
                  </a:lnTo>
                  <a:lnTo>
                    <a:pt x="91452" y="84074"/>
                  </a:lnTo>
                  <a:lnTo>
                    <a:pt x="95796" y="83947"/>
                  </a:lnTo>
                  <a:lnTo>
                    <a:pt x="95656" y="84328"/>
                  </a:lnTo>
                  <a:lnTo>
                    <a:pt x="95910" y="83947"/>
                  </a:lnTo>
                  <a:lnTo>
                    <a:pt x="106718" y="83820"/>
                  </a:lnTo>
                  <a:lnTo>
                    <a:pt x="116446" y="82931"/>
                  </a:lnTo>
                  <a:lnTo>
                    <a:pt x="112661" y="84074"/>
                  </a:lnTo>
                  <a:lnTo>
                    <a:pt x="110312" y="85471"/>
                  </a:lnTo>
                  <a:lnTo>
                    <a:pt x="111633" y="86233"/>
                  </a:lnTo>
                  <a:lnTo>
                    <a:pt x="116395" y="86233"/>
                  </a:lnTo>
                  <a:lnTo>
                    <a:pt x="122694" y="85090"/>
                  </a:lnTo>
                  <a:lnTo>
                    <a:pt x="122402" y="86995"/>
                  </a:lnTo>
                  <a:lnTo>
                    <a:pt x="125514" y="84963"/>
                  </a:lnTo>
                  <a:lnTo>
                    <a:pt x="125666" y="84074"/>
                  </a:lnTo>
                  <a:lnTo>
                    <a:pt x="131229" y="82169"/>
                  </a:lnTo>
                  <a:lnTo>
                    <a:pt x="132880" y="81407"/>
                  </a:lnTo>
                  <a:lnTo>
                    <a:pt x="145161" y="80010"/>
                  </a:lnTo>
                  <a:lnTo>
                    <a:pt x="174917" y="75565"/>
                  </a:lnTo>
                  <a:lnTo>
                    <a:pt x="174599" y="76327"/>
                  </a:lnTo>
                  <a:lnTo>
                    <a:pt x="174726" y="76708"/>
                  </a:lnTo>
                  <a:lnTo>
                    <a:pt x="175552" y="77089"/>
                  </a:lnTo>
                  <a:lnTo>
                    <a:pt x="180492" y="75819"/>
                  </a:lnTo>
                  <a:lnTo>
                    <a:pt x="181394" y="74930"/>
                  </a:lnTo>
                  <a:lnTo>
                    <a:pt x="181178" y="74422"/>
                  </a:lnTo>
                  <a:lnTo>
                    <a:pt x="212763" y="68707"/>
                  </a:lnTo>
                  <a:lnTo>
                    <a:pt x="238417" y="62738"/>
                  </a:lnTo>
                  <a:lnTo>
                    <a:pt x="241566" y="61595"/>
                  </a:lnTo>
                  <a:lnTo>
                    <a:pt x="240157" y="60198"/>
                  </a:lnTo>
                  <a:lnTo>
                    <a:pt x="234391" y="60198"/>
                  </a:lnTo>
                  <a:lnTo>
                    <a:pt x="223024" y="62484"/>
                  </a:lnTo>
                  <a:lnTo>
                    <a:pt x="220091" y="62865"/>
                  </a:lnTo>
                  <a:lnTo>
                    <a:pt x="217170" y="63627"/>
                  </a:lnTo>
                  <a:lnTo>
                    <a:pt x="224993" y="60706"/>
                  </a:lnTo>
                  <a:lnTo>
                    <a:pt x="236131" y="58166"/>
                  </a:lnTo>
                  <a:lnTo>
                    <a:pt x="241782" y="57277"/>
                  </a:lnTo>
                  <a:lnTo>
                    <a:pt x="252958" y="54991"/>
                  </a:lnTo>
                  <a:lnTo>
                    <a:pt x="265341" y="53200"/>
                  </a:lnTo>
                  <a:lnTo>
                    <a:pt x="265239" y="53543"/>
                  </a:lnTo>
                  <a:lnTo>
                    <a:pt x="265455" y="54508"/>
                  </a:lnTo>
                  <a:lnTo>
                    <a:pt x="266827" y="56197"/>
                  </a:lnTo>
                  <a:lnTo>
                    <a:pt x="268808" y="54584"/>
                  </a:lnTo>
                  <a:lnTo>
                    <a:pt x="266776" y="52971"/>
                  </a:lnTo>
                  <a:lnTo>
                    <a:pt x="270065" y="52451"/>
                  </a:lnTo>
                  <a:lnTo>
                    <a:pt x="272745" y="53086"/>
                  </a:lnTo>
                  <a:lnTo>
                    <a:pt x="273062" y="53975"/>
                  </a:lnTo>
                  <a:lnTo>
                    <a:pt x="279412" y="54864"/>
                  </a:lnTo>
                  <a:lnTo>
                    <a:pt x="281533" y="53721"/>
                  </a:lnTo>
                  <a:lnTo>
                    <a:pt x="280822" y="51943"/>
                  </a:lnTo>
                  <a:lnTo>
                    <a:pt x="281216" y="51816"/>
                  </a:lnTo>
                  <a:lnTo>
                    <a:pt x="281889" y="51054"/>
                  </a:lnTo>
                  <a:lnTo>
                    <a:pt x="289280" y="50165"/>
                  </a:lnTo>
                  <a:lnTo>
                    <a:pt x="291782" y="50038"/>
                  </a:lnTo>
                  <a:lnTo>
                    <a:pt x="292354" y="50546"/>
                  </a:lnTo>
                  <a:lnTo>
                    <a:pt x="293382" y="50927"/>
                  </a:lnTo>
                  <a:lnTo>
                    <a:pt x="292468" y="50038"/>
                  </a:lnTo>
                  <a:lnTo>
                    <a:pt x="296062" y="49784"/>
                  </a:lnTo>
                  <a:lnTo>
                    <a:pt x="295948" y="50419"/>
                  </a:lnTo>
                  <a:lnTo>
                    <a:pt x="296646" y="51054"/>
                  </a:lnTo>
                  <a:lnTo>
                    <a:pt x="298437" y="51562"/>
                  </a:lnTo>
                  <a:lnTo>
                    <a:pt x="300520" y="51816"/>
                  </a:lnTo>
                  <a:lnTo>
                    <a:pt x="300253" y="52070"/>
                  </a:lnTo>
                  <a:lnTo>
                    <a:pt x="300672" y="52705"/>
                  </a:lnTo>
                  <a:lnTo>
                    <a:pt x="293103" y="54864"/>
                  </a:lnTo>
                  <a:lnTo>
                    <a:pt x="300964" y="54356"/>
                  </a:lnTo>
                  <a:lnTo>
                    <a:pt x="300863" y="54991"/>
                  </a:lnTo>
                  <a:lnTo>
                    <a:pt x="301320" y="55499"/>
                  </a:lnTo>
                  <a:lnTo>
                    <a:pt x="305282" y="56515"/>
                  </a:lnTo>
                  <a:lnTo>
                    <a:pt x="307149" y="56261"/>
                  </a:lnTo>
                  <a:lnTo>
                    <a:pt x="307924" y="54991"/>
                  </a:lnTo>
                  <a:lnTo>
                    <a:pt x="307708" y="54229"/>
                  </a:lnTo>
                  <a:lnTo>
                    <a:pt x="306806" y="53594"/>
                  </a:lnTo>
                  <a:lnTo>
                    <a:pt x="317690" y="52451"/>
                  </a:lnTo>
                  <a:lnTo>
                    <a:pt x="318287" y="54102"/>
                  </a:lnTo>
                  <a:lnTo>
                    <a:pt x="321894" y="53086"/>
                  </a:lnTo>
                  <a:lnTo>
                    <a:pt x="321576" y="51816"/>
                  </a:lnTo>
                  <a:lnTo>
                    <a:pt x="324104" y="51181"/>
                  </a:lnTo>
                  <a:lnTo>
                    <a:pt x="325323" y="51816"/>
                  </a:lnTo>
                  <a:lnTo>
                    <a:pt x="326021" y="51816"/>
                  </a:lnTo>
                  <a:lnTo>
                    <a:pt x="327990" y="53975"/>
                  </a:lnTo>
                  <a:lnTo>
                    <a:pt x="330187" y="55499"/>
                  </a:lnTo>
                  <a:lnTo>
                    <a:pt x="328739" y="55753"/>
                  </a:lnTo>
                  <a:lnTo>
                    <a:pt x="327761" y="55245"/>
                  </a:lnTo>
                  <a:lnTo>
                    <a:pt x="324726" y="54610"/>
                  </a:lnTo>
                  <a:lnTo>
                    <a:pt x="320751" y="54229"/>
                  </a:lnTo>
                  <a:lnTo>
                    <a:pt x="316776" y="54483"/>
                  </a:lnTo>
                  <a:lnTo>
                    <a:pt x="316560" y="55626"/>
                  </a:lnTo>
                  <a:lnTo>
                    <a:pt x="318808" y="57404"/>
                  </a:lnTo>
                  <a:lnTo>
                    <a:pt x="325780" y="58674"/>
                  </a:lnTo>
                  <a:lnTo>
                    <a:pt x="329704" y="58039"/>
                  </a:lnTo>
                  <a:lnTo>
                    <a:pt x="330009" y="56896"/>
                  </a:lnTo>
                  <a:lnTo>
                    <a:pt x="329857" y="56642"/>
                  </a:lnTo>
                  <a:lnTo>
                    <a:pt x="333832" y="58166"/>
                  </a:lnTo>
                  <a:lnTo>
                    <a:pt x="339852" y="58547"/>
                  </a:lnTo>
                  <a:lnTo>
                    <a:pt x="355066" y="60579"/>
                  </a:lnTo>
                  <a:lnTo>
                    <a:pt x="361772" y="62865"/>
                  </a:lnTo>
                  <a:lnTo>
                    <a:pt x="368566" y="64643"/>
                  </a:lnTo>
                  <a:lnTo>
                    <a:pt x="375475" y="63627"/>
                  </a:lnTo>
                  <a:lnTo>
                    <a:pt x="374548" y="62865"/>
                  </a:lnTo>
                  <a:lnTo>
                    <a:pt x="372986" y="62230"/>
                  </a:lnTo>
                  <a:lnTo>
                    <a:pt x="382841" y="63246"/>
                  </a:lnTo>
                  <a:lnTo>
                    <a:pt x="391604" y="63119"/>
                  </a:lnTo>
                  <a:lnTo>
                    <a:pt x="391998" y="62611"/>
                  </a:lnTo>
                  <a:lnTo>
                    <a:pt x="389953" y="61849"/>
                  </a:lnTo>
                  <a:lnTo>
                    <a:pt x="389750" y="61468"/>
                  </a:lnTo>
                  <a:lnTo>
                    <a:pt x="390131" y="61595"/>
                  </a:lnTo>
                  <a:lnTo>
                    <a:pt x="390029" y="60960"/>
                  </a:lnTo>
                  <a:lnTo>
                    <a:pt x="388124" y="59182"/>
                  </a:lnTo>
                  <a:lnTo>
                    <a:pt x="386486" y="58420"/>
                  </a:lnTo>
                  <a:lnTo>
                    <a:pt x="387896" y="59944"/>
                  </a:lnTo>
                  <a:lnTo>
                    <a:pt x="387642" y="59944"/>
                  </a:lnTo>
                  <a:lnTo>
                    <a:pt x="387921" y="61087"/>
                  </a:lnTo>
                  <a:lnTo>
                    <a:pt x="388150" y="61341"/>
                  </a:lnTo>
                  <a:lnTo>
                    <a:pt x="384530" y="60579"/>
                  </a:lnTo>
                  <a:lnTo>
                    <a:pt x="382003" y="57404"/>
                  </a:lnTo>
                  <a:lnTo>
                    <a:pt x="385292" y="57785"/>
                  </a:lnTo>
                  <a:lnTo>
                    <a:pt x="384962" y="57023"/>
                  </a:lnTo>
                  <a:lnTo>
                    <a:pt x="381444" y="55753"/>
                  </a:lnTo>
                  <a:lnTo>
                    <a:pt x="381965" y="55880"/>
                  </a:lnTo>
                  <a:lnTo>
                    <a:pt x="382041" y="55626"/>
                  </a:lnTo>
                  <a:lnTo>
                    <a:pt x="382435" y="55499"/>
                  </a:lnTo>
                  <a:lnTo>
                    <a:pt x="389928" y="56134"/>
                  </a:lnTo>
                  <a:lnTo>
                    <a:pt x="397141" y="57150"/>
                  </a:lnTo>
                  <a:lnTo>
                    <a:pt x="399300" y="57912"/>
                  </a:lnTo>
                  <a:lnTo>
                    <a:pt x="402450" y="58547"/>
                  </a:lnTo>
                  <a:lnTo>
                    <a:pt x="401929" y="57912"/>
                  </a:lnTo>
                  <a:lnTo>
                    <a:pt x="409003" y="58547"/>
                  </a:lnTo>
                  <a:lnTo>
                    <a:pt x="417169" y="58420"/>
                  </a:lnTo>
                  <a:lnTo>
                    <a:pt x="422338" y="57912"/>
                  </a:lnTo>
                  <a:lnTo>
                    <a:pt x="423608" y="58547"/>
                  </a:lnTo>
                  <a:lnTo>
                    <a:pt x="421678" y="59182"/>
                  </a:lnTo>
                  <a:lnTo>
                    <a:pt x="422389" y="59817"/>
                  </a:lnTo>
                  <a:lnTo>
                    <a:pt x="429374" y="61341"/>
                  </a:lnTo>
                  <a:lnTo>
                    <a:pt x="435127" y="62103"/>
                  </a:lnTo>
                  <a:lnTo>
                    <a:pt x="435330" y="62357"/>
                  </a:lnTo>
                  <a:lnTo>
                    <a:pt x="435165" y="62103"/>
                  </a:lnTo>
                  <a:lnTo>
                    <a:pt x="441769" y="62738"/>
                  </a:lnTo>
                  <a:lnTo>
                    <a:pt x="447522" y="62611"/>
                  </a:lnTo>
                  <a:lnTo>
                    <a:pt x="450913" y="63373"/>
                  </a:lnTo>
                  <a:lnTo>
                    <a:pt x="453339" y="64516"/>
                  </a:lnTo>
                  <a:lnTo>
                    <a:pt x="452780" y="67437"/>
                  </a:lnTo>
                  <a:lnTo>
                    <a:pt x="461937" y="68834"/>
                  </a:lnTo>
                  <a:lnTo>
                    <a:pt x="470001" y="70993"/>
                  </a:lnTo>
                  <a:lnTo>
                    <a:pt x="472338" y="71374"/>
                  </a:lnTo>
                  <a:lnTo>
                    <a:pt x="474383" y="71247"/>
                  </a:lnTo>
                  <a:lnTo>
                    <a:pt x="473824" y="74168"/>
                  </a:lnTo>
                  <a:lnTo>
                    <a:pt x="485584" y="75565"/>
                  </a:lnTo>
                  <a:lnTo>
                    <a:pt x="486194" y="7442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 descr=""/>
            <p:cNvSpPr/>
            <p:nvPr/>
          </p:nvSpPr>
          <p:spPr>
            <a:xfrm>
              <a:off x="7416571" y="2736100"/>
              <a:ext cx="506095" cy="650875"/>
            </a:xfrm>
            <a:custGeom>
              <a:avLst/>
              <a:gdLst/>
              <a:ahLst/>
              <a:cxnLst/>
              <a:rect l="l" t="t" r="r" b="b"/>
              <a:pathLst>
                <a:path w="506095" h="650875">
                  <a:moveTo>
                    <a:pt x="311315" y="4787"/>
                  </a:moveTo>
                  <a:lnTo>
                    <a:pt x="288620" y="3543"/>
                  </a:lnTo>
                  <a:lnTo>
                    <a:pt x="243293" y="495"/>
                  </a:lnTo>
                  <a:lnTo>
                    <a:pt x="220560" y="0"/>
                  </a:lnTo>
                  <a:lnTo>
                    <a:pt x="164477" y="1993"/>
                  </a:lnTo>
                  <a:lnTo>
                    <a:pt x="108026" y="7531"/>
                  </a:lnTo>
                  <a:lnTo>
                    <a:pt x="52654" y="19011"/>
                  </a:lnTo>
                  <a:lnTo>
                    <a:pt x="0" y="38176"/>
                  </a:lnTo>
                  <a:lnTo>
                    <a:pt x="254" y="38735"/>
                  </a:lnTo>
                  <a:lnTo>
                    <a:pt x="24638" y="30276"/>
                  </a:lnTo>
                  <a:lnTo>
                    <a:pt x="46990" y="23507"/>
                  </a:lnTo>
                  <a:lnTo>
                    <a:pt x="107734" y="11684"/>
                  </a:lnTo>
                  <a:lnTo>
                    <a:pt x="146761" y="6769"/>
                  </a:lnTo>
                  <a:lnTo>
                    <a:pt x="192354" y="4889"/>
                  </a:lnTo>
                  <a:lnTo>
                    <a:pt x="244221" y="4330"/>
                  </a:lnTo>
                  <a:lnTo>
                    <a:pt x="288505" y="4495"/>
                  </a:lnTo>
                  <a:lnTo>
                    <a:pt x="311315" y="4787"/>
                  </a:lnTo>
                  <a:close/>
                </a:path>
                <a:path w="506095" h="650875">
                  <a:moveTo>
                    <a:pt x="506018" y="296240"/>
                  </a:moveTo>
                  <a:lnTo>
                    <a:pt x="502043" y="245110"/>
                  </a:lnTo>
                  <a:lnTo>
                    <a:pt x="488861" y="152679"/>
                  </a:lnTo>
                  <a:lnTo>
                    <a:pt x="487045" y="131851"/>
                  </a:lnTo>
                  <a:lnTo>
                    <a:pt x="487045" y="110985"/>
                  </a:lnTo>
                  <a:lnTo>
                    <a:pt x="488175" y="90106"/>
                  </a:lnTo>
                  <a:lnTo>
                    <a:pt x="489750" y="69215"/>
                  </a:lnTo>
                  <a:lnTo>
                    <a:pt x="480047" y="68872"/>
                  </a:lnTo>
                  <a:lnTo>
                    <a:pt x="431711" y="50774"/>
                  </a:lnTo>
                  <a:lnTo>
                    <a:pt x="410641" y="66789"/>
                  </a:lnTo>
                  <a:lnTo>
                    <a:pt x="363004" y="115201"/>
                  </a:lnTo>
                  <a:lnTo>
                    <a:pt x="329057" y="174053"/>
                  </a:lnTo>
                  <a:lnTo>
                    <a:pt x="311785" y="225552"/>
                  </a:lnTo>
                  <a:lnTo>
                    <a:pt x="302082" y="279565"/>
                  </a:lnTo>
                  <a:lnTo>
                    <a:pt x="299262" y="334429"/>
                  </a:lnTo>
                  <a:lnTo>
                    <a:pt x="302679" y="388454"/>
                  </a:lnTo>
                  <a:lnTo>
                    <a:pt x="311873" y="454177"/>
                  </a:lnTo>
                  <a:lnTo>
                    <a:pt x="328053" y="518325"/>
                  </a:lnTo>
                  <a:lnTo>
                    <a:pt x="357454" y="585546"/>
                  </a:lnTo>
                  <a:lnTo>
                    <a:pt x="403237" y="641781"/>
                  </a:lnTo>
                  <a:lnTo>
                    <a:pt x="421043" y="650659"/>
                  </a:lnTo>
                  <a:lnTo>
                    <a:pt x="427482" y="647573"/>
                  </a:lnTo>
                  <a:lnTo>
                    <a:pt x="434708" y="641337"/>
                  </a:lnTo>
                  <a:lnTo>
                    <a:pt x="434479" y="634542"/>
                  </a:lnTo>
                  <a:lnTo>
                    <a:pt x="433247" y="625729"/>
                  </a:lnTo>
                  <a:lnTo>
                    <a:pt x="432422" y="609180"/>
                  </a:lnTo>
                  <a:lnTo>
                    <a:pt x="441972" y="561441"/>
                  </a:lnTo>
                  <a:lnTo>
                    <a:pt x="454152" y="522097"/>
                  </a:lnTo>
                  <a:lnTo>
                    <a:pt x="481406" y="436930"/>
                  </a:lnTo>
                  <a:lnTo>
                    <a:pt x="493953" y="391172"/>
                  </a:lnTo>
                  <a:lnTo>
                    <a:pt x="502742" y="344589"/>
                  </a:lnTo>
                  <a:lnTo>
                    <a:pt x="506018" y="29624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 descr=""/>
            <p:cNvSpPr/>
            <p:nvPr/>
          </p:nvSpPr>
          <p:spPr>
            <a:xfrm>
              <a:off x="7719784" y="2789440"/>
              <a:ext cx="196215" cy="589280"/>
            </a:xfrm>
            <a:custGeom>
              <a:avLst/>
              <a:gdLst/>
              <a:ahLst/>
              <a:cxnLst/>
              <a:rect l="l" t="t" r="r" b="b"/>
              <a:pathLst>
                <a:path w="196215" h="589279">
                  <a:moveTo>
                    <a:pt x="195859" y="237159"/>
                  </a:moveTo>
                  <a:lnTo>
                    <a:pt x="195021" y="214617"/>
                  </a:lnTo>
                  <a:lnTo>
                    <a:pt x="193001" y="191554"/>
                  </a:lnTo>
                  <a:lnTo>
                    <a:pt x="189801" y="167817"/>
                  </a:lnTo>
                  <a:lnTo>
                    <a:pt x="185394" y="139534"/>
                  </a:lnTo>
                  <a:lnTo>
                    <a:pt x="181343" y="109232"/>
                  </a:lnTo>
                  <a:lnTo>
                    <a:pt x="178981" y="80454"/>
                  </a:lnTo>
                  <a:lnTo>
                    <a:pt x="179019" y="59321"/>
                  </a:lnTo>
                  <a:lnTo>
                    <a:pt x="179095" y="50304"/>
                  </a:lnTo>
                  <a:lnTo>
                    <a:pt x="180479" y="24053"/>
                  </a:lnTo>
                  <a:lnTo>
                    <a:pt x="180695" y="15684"/>
                  </a:lnTo>
                  <a:lnTo>
                    <a:pt x="176847" y="15519"/>
                  </a:lnTo>
                  <a:lnTo>
                    <a:pt x="172961" y="15074"/>
                  </a:lnTo>
                  <a:lnTo>
                    <a:pt x="135128" y="1587"/>
                  </a:lnTo>
                  <a:lnTo>
                    <a:pt x="132549" y="0"/>
                  </a:lnTo>
                  <a:lnTo>
                    <a:pt x="132016" y="406"/>
                  </a:lnTo>
                  <a:lnTo>
                    <a:pt x="132016" y="59867"/>
                  </a:lnTo>
                  <a:lnTo>
                    <a:pt x="119938" y="92684"/>
                  </a:lnTo>
                  <a:lnTo>
                    <a:pt x="112979" y="114871"/>
                  </a:lnTo>
                  <a:lnTo>
                    <a:pt x="100977" y="171450"/>
                  </a:lnTo>
                  <a:lnTo>
                    <a:pt x="94297" y="220853"/>
                  </a:lnTo>
                  <a:lnTo>
                    <a:pt x="90220" y="265125"/>
                  </a:lnTo>
                  <a:lnTo>
                    <a:pt x="88290" y="304126"/>
                  </a:lnTo>
                  <a:lnTo>
                    <a:pt x="86131" y="382193"/>
                  </a:lnTo>
                  <a:lnTo>
                    <a:pt x="84747" y="418795"/>
                  </a:lnTo>
                  <a:lnTo>
                    <a:pt x="82626" y="394296"/>
                  </a:lnTo>
                  <a:lnTo>
                    <a:pt x="81838" y="372008"/>
                  </a:lnTo>
                  <a:lnTo>
                    <a:pt x="81838" y="340106"/>
                  </a:lnTo>
                  <a:lnTo>
                    <a:pt x="83134" y="296837"/>
                  </a:lnTo>
                  <a:lnTo>
                    <a:pt x="86512" y="250367"/>
                  </a:lnTo>
                  <a:lnTo>
                    <a:pt x="91414" y="204736"/>
                  </a:lnTo>
                  <a:lnTo>
                    <a:pt x="98412" y="160108"/>
                  </a:lnTo>
                  <a:lnTo>
                    <a:pt x="109791" y="115824"/>
                  </a:lnTo>
                  <a:lnTo>
                    <a:pt x="131457" y="59321"/>
                  </a:lnTo>
                  <a:lnTo>
                    <a:pt x="132016" y="59867"/>
                  </a:lnTo>
                  <a:lnTo>
                    <a:pt x="132016" y="406"/>
                  </a:lnTo>
                  <a:lnTo>
                    <a:pt x="98818" y="25273"/>
                  </a:lnTo>
                  <a:lnTo>
                    <a:pt x="60947" y="66573"/>
                  </a:lnTo>
                  <a:lnTo>
                    <a:pt x="34328" y="116255"/>
                  </a:lnTo>
                  <a:lnTo>
                    <a:pt x="19939" y="153898"/>
                  </a:lnTo>
                  <a:lnTo>
                    <a:pt x="8813" y="193078"/>
                  </a:lnTo>
                  <a:lnTo>
                    <a:pt x="1866" y="233121"/>
                  </a:lnTo>
                  <a:lnTo>
                    <a:pt x="0" y="273342"/>
                  </a:lnTo>
                  <a:lnTo>
                    <a:pt x="1295" y="297688"/>
                  </a:lnTo>
                  <a:lnTo>
                    <a:pt x="7061" y="349605"/>
                  </a:lnTo>
                  <a:lnTo>
                    <a:pt x="16776" y="412648"/>
                  </a:lnTo>
                  <a:lnTo>
                    <a:pt x="27457" y="459193"/>
                  </a:lnTo>
                  <a:lnTo>
                    <a:pt x="42087" y="498055"/>
                  </a:lnTo>
                  <a:lnTo>
                    <a:pt x="61137" y="534987"/>
                  </a:lnTo>
                  <a:lnTo>
                    <a:pt x="83769" y="568071"/>
                  </a:lnTo>
                  <a:lnTo>
                    <a:pt x="119849" y="589127"/>
                  </a:lnTo>
                  <a:lnTo>
                    <a:pt x="123012" y="575043"/>
                  </a:lnTo>
                  <a:lnTo>
                    <a:pt x="122593" y="561060"/>
                  </a:lnTo>
                  <a:lnTo>
                    <a:pt x="124294" y="546125"/>
                  </a:lnTo>
                  <a:lnTo>
                    <a:pt x="136677" y="499148"/>
                  </a:lnTo>
                  <a:lnTo>
                    <a:pt x="161836" y="418795"/>
                  </a:lnTo>
                  <a:lnTo>
                    <a:pt x="174612" y="377113"/>
                  </a:lnTo>
                  <a:lnTo>
                    <a:pt x="184454" y="340106"/>
                  </a:lnTo>
                  <a:lnTo>
                    <a:pt x="192595" y="294195"/>
                  </a:lnTo>
                  <a:lnTo>
                    <a:pt x="195491" y="259359"/>
                  </a:lnTo>
                  <a:lnTo>
                    <a:pt x="195859" y="23715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 descr=""/>
            <p:cNvSpPr/>
            <p:nvPr/>
          </p:nvSpPr>
          <p:spPr>
            <a:xfrm>
              <a:off x="7733703" y="3078403"/>
              <a:ext cx="28575" cy="131445"/>
            </a:xfrm>
            <a:custGeom>
              <a:avLst/>
              <a:gdLst/>
              <a:ahLst/>
              <a:cxnLst/>
              <a:rect l="l" t="t" r="r" b="b"/>
              <a:pathLst>
                <a:path w="28575" h="131444">
                  <a:moveTo>
                    <a:pt x="9486" y="67767"/>
                  </a:moveTo>
                  <a:lnTo>
                    <a:pt x="8509" y="66027"/>
                  </a:lnTo>
                  <a:lnTo>
                    <a:pt x="7454" y="65062"/>
                  </a:lnTo>
                  <a:lnTo>
                    <a:pt x="8343" y="66522"/>
                  </a:lnTo>
                  <a:lnTo>
                    <a:pt x="9486" y="67767"/>
                  </a:lnTo>
                  <a:close/>
                </a:path>
                <a:path w="28575" h="131444">
                  <a:moveTo>
                    <a:pt x="13068" y="68262"/>
                  </a:moveTo>
                  <a:lnTo>
                    <a:pt x="12623" y="66675"/>
                  </a:lnTo>
                  <a:lnTo>
                    <a:pt x="11557" y="66649"/>
                  </a:lnTo>
                  <a:lnTo>
                    <a:pt x="11036" y="68211"/>
                  </a:lnTo>
                  <a:lnTo>
                    <a:pt x="8509" y="78765"/>
                  </a:lnTo>
                  <a:lnTo>
                    <a:pt x="3429" y="96532"/>
                  </a:lnTo>
                  <a:lnTo>
                    <a:pt x="0" y="106070"/>
                  </a:lnTo>
                  <a:lnTo>
                    <a:pt x="1143" y="112991"/>
                  </a:lnTo>
                  <a:lnTo>
                    <a:pt x="1993" y="110883"/>
                  </a:lnTo>
                  <a:lnTo>
                    <a:pt x="6731" y="96799"/>
                  </a:lnTo>
                  <a:lnTo>
                    <a:pt x="10502" y="82829"/>
                  </a:lnTo>
                  <a:lnTo>
                    <a:pt x="13068" y="68262"/>
                  </a:lnTo>
                  <a:close/>
                </a:path>
                <a:path w="28575" h="131444">
                  <a:moveTo>
                    <a:pt x="14566" y="74231"/>
                  </a:moveTo>
                  <a:lnTo>
                    <a:pt x="14274" y="73837"/>
                  </a:lnTo>
                  <a:lnTo>
                    <a:pt x="14058" y="73621"/>
                  </a:lnTo>
                  <a:lnTo>
                    <a:pt x="14185" y="73863"/>
                  </a:lnTo>
                  <a:lnTo>
                    <a:pt x="14566" y="74231"/>
                  </a:lnTo>
                  <a:close/>
                </a:path>
                <a:path w="28575" h="131444">
                  <a:moveTo>
                    <a:pt x="18630" y="74574"/>
                  </a:moveTo>
                  <a:lnTo>
                    <a:pt x="18529" y="74803"/>
                  </a:lnTo>
                  <a:lnTo>
                    <a:pt x="18211" y="72961"/>
                  </a:lnTo>
                  <a:lnTo>
                    <a:pt x="17399" y="72644"/>
                  </a:lnTo>
                  <a:lnTo>
                    <a:pt x="16713" y="73990"/>
                  </a:lnTo>
                  <a:lnTo>
                    <a:pt x="12776" y="89636"/>
                  </a:lnTo>
                  <a:lnTo>
                    <a:pt x="4064" y="116840"/>
                  </a:lnTo>
                  <a:lnTo>
                    <a:pt x="2400" y="120802"/>
                  </a:lnTo>
                  <a:lnTo>
                    <a:pt x="4114" y="131318"/>
                  </a:lnTo>
                  <a:lnTo>
                    <a:pt x="5702" y="127533"/>
                  </a:lnTo>
                  <a:lnTo>
                    <a:pt x="8597" y="119164"/>
                  </a:lnTo>
                  <a:lnTo>
                    <a:pt x="11988" y="107175"/>
                  </a:lnTo>
                  <a:lnTo>
                    <a:pt x="16941" y="86487"/>
                  </a:lnTo>
                  <a:lnTo>
                    <a:pt x="18630" y="74574"/>
                  </a:lnTo>
                  <a:close/>
                </a:path>
                <a:path w="28575" h="131444">
                  <a:moveTo>
                    <a:pt x="24625" y="42684"/>
                  </a:moveTo>
                  <a:lnTo>
                    <a:pt x="24536" y="40830"/>
                  </a:lnTo>
                  <a:lnTo>
                    <a:pt x="23202" y="40182"/>
                  </a:lnTo>
                  <a:lnTo>
                    <a:pt x="22275" y="41262"/>
                  </a:lnTo>
                  <a:lnTo>
                    <a:pt x="23418" y="42849"/>
                  </a:lnTo>
                  <a:lnTo>
                    <a:pt x="24625" y="42684"/>
                  </a:lnTo>
                  <a:close/>
                </a:path>
                <a:path w="28575" h="131444">
                  <a:moveTo>
                    <a:pt x="28016" y="52730"/>
                  </a:moveTo>
                  <a:lnTo>
                    <a:pt x="26530" y="50698"/>
                  </a:lnTo>
                  <a:lnTo>
                    <a:pt x="25831" y="51981"/>
                  </a:lnTo>
                  <a:lnTo>
                    <a:pt x="23266" y="60375"/>
                  </a:lnTo>
                  <a:lnTo>
                    <a:pt x="21666" y="70675"/>
                  </a:lnTo>
                  <a:lnTo>
                    <a:pt x="21640" y="73355"/>
                  </a:lnTo>
                  <a:lnTo>
                    <a:pt x="23037" y="76530"/>
                  </a:lnTo>
                  <a:lnTo>
                    <a:pt x="24384" y="72453"/>
                  </a:lnTo>
                  <a:lnTo>
                    <a:pt x="25857" y="63969"/>
                  </a:lnTo>
                  <a:lnTo>
                    <a:pt x="26314" y="59601"/>
                  </a:lnTo>
                  <a:lnTo>
                    <a:pt x="28016" y="52730"/>
                  </a:lnTo>
                  <a:close/>
                </a:path>
                <a:path w="28575" h="131444">
                  <a:moveTo>
                    <a:pt x="28244" y="812"/>
                  </a:moveTo>
                  <a:lnTo>
                    <a:pt x="27711" y="0"/>
                  </a:lnTo>
                  <a:lnTo>
                    <a:pt x="26212" y="215"/>
                  </a:lnTo>
                  <a:lnTo>
                    <a:pt x="25425" y="1219"/>
                  </a:lnTo>
                  <a:lnTo>
                    <a:pt x="27139" y="1435"/>
                  </a:lnTo>
                  <a:lnTo>
                    <a:pt x="28244" y="812"/>
                  </a:lnTo>
                  <a:close/>
                </a:path>
                <a:path w="28575" h="131444">
                  <a:moveTo>
                    <a:pt x="28282" y="48806"/>
                  </a:moveTo>
                  <a:lnTo>
                    <a:pt x="27990" y="47447"/>
                  </a:lnTo>
                  <a:lnTo>
                    <a:pt x="26670" y="46913"/>
                  </a:lnTo>
                  <a:lnTo>
                    <a:pt x="25908" y="47663"/>
                  </a:lnTo>
                  <a:lnTo>
                    <a:pt x="27139" y="48869"/>
                  </a:lnTo>
                  <a:lnTo>
                    <a:pt x="28282" y="48806"/>
                  </a:lnTo>
                  <a:close/>
                </a:path>
                <a:path w="28575" h="131444">
                  <a:moveTo>
                    <a:pt x="28409" y="12979"/>
                  </a:moveTo>
                  <a:lnTo>
                    <a:pt x="27851" y="12090"/>
                  </a:lnTo>
                  <a:lnTo>
                    <a:pt x="25768" y="13208"/>
                  </a:lnTo>
                  <a:lnTo>
                    <a:pt x="26784" y="14605"/>
                  </a:lnTo>
                  <a:lnTo>
                    <a:pt x="28409" y="129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2" name="object 86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771003" y="2819232"/>
              <a:ext cx="81445" cy="175464"/>
            </a:xfrm>
            <a:prstGeom prst="rect">
              <a:avLst/>
            </a:prstGeom>
          </p:spPr>
        </p:pic>
        <p:sp>
          <p:nvSpPr>
            <p:cNvPr id="863" name="object 863" descr=""/>
            <p:cNvSpPr/>
            <p:nvPr/>
          </p:nvSpPr>
          <p:spPr>
            <a:xfrm>
              <a:off x="7719784" y="2794330"/>
              <a:ext cx="151765" cy="370840"/>
            </a:xfrm>
            <a:custGeom>
              <a:avLst/>
              <a:gdLst/>
              <a:ahLst/>
              <a:cxnLst/>
              <a:rect l="l" t="t" r="r" b="b"/>
              <a:pathLst>
                <a:path w="151765" h="370839">
                  <a:moveTo>
                    <a:pt x="140347" y="0"/>
                  </a:moveTo>
                  <a:lnTo>
                    <a:pt x="98831" y="21551"/>
                  </a:lnTo>
                  <a:lnTo>
                    <a:pt x="46812" y="85051"/>
                  </a:lnTo>
                  <a:lnTo>
                    <a:pt x="19939" y="149821"/>
                  </a:lnTo>
                  <a:lnTo>
                    <a:pt x="8801" y="189191"/>
                  </a:lnTo>
                  <a:lnTo>
                    <a:pt x="1854" y="228561"/>
                  </a:lnTo>
                  <a:lnTo>
                    <a:pt x="0" y="269201"/>
                  </a:lnTo>
                  <a:lnTo>
                    <a:pt x="1270" y="293331"/>
                  </a:lnTo>
                  <a:lnTo>
                    <a:pt x="3759" y="318731"/>
                  </a:lnTo>
                  <a:lnTo>
                    <a:pt x="7061" y="345401"/>
                  </a:lnTo>
                  <a:lnTo>
                    <a:pt x="10871" y="370801"/>
                  </a:lnTo>
                  <a:lnTo>
                    <a:pt x="11760" y="369531"/>
                  </a:lnTo>
                  <a:lnTo>
                    <a:pt x="13487" y="365721"/>
                  </a:lnTo>
                  <a:lnTo>
                    <a:pt x="13627" y="366991"/>
                  </a:lnTo>
                  <a:lnTo>
                    <a:pt x="14554" y="368261"/>
                  </a:lnTo>
                  <a:lnTo>
                    <a:pt x="15278" y="366991"/>
                  </a:lnTo>
                  <a:lnTo>
                    <a:pt x="16192" y="359371"/>
                  </a:lnTo>
                  <a:lnTo>
                    <a:pt x="19380" y="351751"/>
                  </a:lnTo>
                  <a:lnTo>
                    <a:pt x="21704" y="345401"/>
                  </a:lnTo>
                  <a:lnTo>
                    <a:pt x="24003" y="340321"/>
                  </a:lnTo>
                  <a:lnTo>
                    <a:pt x="25527" y="333971"/>
                  </a:lnTo>
                  <a:lnTo>
                    <a:pt x="27279" y="328891"/>
                  </a:lnTo>
                  <a:lnTo>
                    <a:pt x="27025" y="332701"/>
                  </a:lnTo>
                  <a:lnTo>
                    <a:pt x="27470" y="335241"/>
                  </a:lnTo>
                  <a:lnTo>
                    <a:pt x="28194" y="333971"/>
                  </a:lnTo>
                  <a:lnTo>
                    <a:pt x="28651" y="333971"/>
                  </a:lnTo>
                  <a:lnTo>
                    <a:pt x="30327" y="330161"/>
                  </a:lnTo>
                  <a:lnTo>
                    <a:pt x="31369" y="323811"/>
                  </a:lnTo>
                  <a:lnTo>
                    <a:pt x="31648" y="323811"/>
                  </a:lnTo>
                  <a:lnTo>
                    <a:pt x="33337" y="325081"/>
                  </a:lnTo>
                  <a:lnTo>
                    <a:pt x="33782" y="323811"/>
                  </a:lnTo>
                  <a:lnTo>
                    <a:pt x="31724" y="320001"/>
                  </a:lnTo>
                  <a:lnTo>
                    <a:pt x="31978" y="314921"/>
                  </a:lnTo>
                  <a:lnTo>
                    <a:pt x="31851" y="312381"/>
                  </a:lnTo>
                  <a:lnTo>
                    <a:pt x="35509" y="298411"/>
                  </a:lnTo>
                  <a:lnTo>
                    <a:pt x="41643" y="271741"/>
                  </a:lnTo>
                  <a:lnTo>
                    <a:pt x="43256" y="271741"/>
                  </a:lnTo>
                  <a:lnTo>
                    <a:pt x="43878" y="266661"/>
                  </a:lnTo>
                  <a:lnTo>
                    <a:pt x="43548" y="265391"/>
                  </a:lnTo>
                  <a:lnTo>
                    <a:pt x="42900" y="265391"/>
                  </a:lnTo>
                  <a:lnTo>
                    <a:pt x="46164" y="248881"/>
                  </a:lnTo>
                  <a:lnTo>
                    <a:pt x="47752" y="239991"/>
                  </a:lnTo>
                  <a:lnTo>
                    <a:pt x="48209" y="238721"/>
                  </a:lnTo>
                  <a:lnTo>
                    <a:pt x="51562" y="217131"/>
                  </a:lnTo>
                  <a:lnTo>
                    <a:pt x="52679" y="206971"/>
                  </a:lnTo>
                  <a:lnTo>
                    <a:pt x="52743" y="204431"/>
                  </a:lnTo>
                  <a:lnTo>
                    <a:pt x="51054" y="204431"/>
                  </a:lnTo>
                  <a:lnTo>
                    <a:pt x="49568" y="208241"/>
                  </a:lnTo>
                  <a:lnTo>
                    <a:pt x="48895" y="210781"/>
                  </a:lnTo>
                  <a:lnTo>
                    <a:pt x="46901" y="222211"/>
                  </a:lnTo>
                  <a:lnTo>
                    <a:pt x="45847" y="227291"/>
                  </a:lnTo>
                  <a:lnTo>
                    <a:pt x="45974" y="219671"/>
                  </a:lnTo>
                  <a:lnTo>
                    <a:pt x="46393" y="215861"/>
                  </a:lnTo>
                  <a:lnTo>
                    <a:pt x="50749" y="191731"/>
                  </a:lnTo>
                  <a:lnTo>
                    <a:pt x="54000" y="177038"/>
                  </a:lnTo>
                  <a:lnTo>
                    <a:pt x="54902" y="178689"/>
                  </a:lnTo>
                  <a:lnTo>
                    <a:pt x="56972" y="178054"/>
                  </a:lnTo>
                  <a:lnTo>
                    <a:pt x="56197" y="175615"/>
                  </a:lnTo>
                  <a:lnTo>
                    <a:pt x="54038" y="176872"/>
                  </a:lnTo>
                  <a:lnTo>
                    <a:pt x="54648" y="173951"/>
                  </a:lnTo>
                  <a:lnTo>
                    <a:pt x="56172" y="171411"/>
                  </a:lnTo>
                  <a:lnTo>
                    <a:pt x="57023" y="171411"/>
                  </a:lnTo>
                  <a:lnTo>
                    <a:pt x="59029" y="168871"/>
                  </a:lnTo>
                  <a:lnTo>
                    <a:pt x="60185" y="166331"/>
                  </a:lnTo>
                  <a:lnTo>
                    <a:pt x="59893" y="163791"/>
                  </a:lnTo>
                  <a:lnTo>
                    <a:pt x="58077" y="163791"/>
                  </a:lnTo>
                  <a:lnTo>
                    <a:pt x="57658" y="162521"/>
                  </a:lnTo>
                  <a:lnTo>
                    <a:pt x="59474" y="154901"/>
                  </a:lnTo>
                  <a:lnTo>
                    <a:pt x="60858" y="152361"/>
                  </a:lnTo>
                  <a:lnTo>
                    <a:pt x="60439" y="152361"/>
                  </a:lnTo>
                  <a:lnTo>
                    <a:pt x="61531" y="148551"/>
                  </a:lnTo>
                  <a:lnTo>
                    <a:pt x="62128" y="149821"/>
                  </a:lnTo>
                  <a:lnTo>
                    <a:pt x="65125" y="146011"/>
                  </a:lnTo>
                  <a:lnTo>
                    <a:pt x="66027" y="146011"/>
                  </a:lnTo>
                  <a:lnTo>
                    <a:pt x="65697" y="148551"/>
                  </a:lnTo>
                  <a:lnTo>
                    <a:pt x="63995" y="149821"/>
                  </a:lnTo>
                  <a:lnTo>
                    <a:pt x="64236" y="151091"/>
                  </a:lnTo>
                  <a:lnTo>
                    <a:pt x="65659" y="149821"/>
                  </a:lnTo>
                  <a:lnTo>
                    <a:pt x="65265" y="153631"/>
                  </a:lnTo>
                  <a:lnTo>
                    <a:pt x="67500" y="146011"/>
                  </a:lnTo>
                  <a:lnTo>
                    <a:pt x="68834" y="146011"/>
                  </a:lnTo>
                  <a:lnTo>
                    <a:pt x="71158" y="143471"/>
                  </a:lnTo>
                  <a:lnTo>
                    <a:pt x="71666" y="140931"/>
                  </a:lnTo>
                  <a:lnTo>
                    <a:pt x="71145" y="140931"/>
                  </a:lnTo>
                  <a:lnTo>
                    <a:pt x="70650" y="139661"/>
                  </a:lnTo>
                  <a:lnTo>
                    <a:pt x="69926" y="139661"/>
                  </a:lnTo>
                  <a:lnTo>
                    <a:pt x="68999" y="140931"/>
                  </a:lnTo>
                  <a:lnTo>
                    <a:pt x="71907" y="129501"/>
                  </a:lnTo>
                  <a:lnTo>
                    <a:pt x="73660" y="129501"/>
                  </a:lnTo>
                  <a:lnTo>
                    <a:pt x="73952" y="125691"/>
                  </a:lnTo>
                  <a:lnTo>
                    <a:pt x="72669" y="125691"/>
                  </a:lnTo>
                  <a:lnTo>
                    <a:pt x="73012" y="123151"/>
                  </a:lnTo>
                  <a:lnTo>
                    <a:pt x="73990" y="123151"/>
                  </a:lnTo>
                  <a:lnTo>
                    <a:pt x="74282" y="121881"/>
                  </a:lnTo>
                  <a:lnTo>
                    <a:pt x="75666" y="121881"/>
                  </a:lnTo>
                  <a:lnTo>
                    <a:pt x="78651" y="119341"/>
                  </a:lnTo>
                  <a:lnTo>
                    <a:pt x="79248" y="119341"/>
                  </a:lnTo>
                  <a:lnTo>
                    <a:pt x="78943" y="120611"/>
                  </a:lnTo>
                  <a:lnTo>
                    <a:pt x="77165" y="123151"/>
                  </a:lnTo>
                  <a:lnTo>
                    <a:pt x="74625" y="128231"/>
                  </a:lnTo>
                  <a:lnTo>
                    <a:pt x="73507" y="132041"/>
                  </a:lnTo>
                  <a:lnTo>
                    <a:pt x="74333" y="132041"/>
                  </a:lnTo>
                  <a:lnTo>
                    <a:pt x="73101" y="133311"/>
                  </a:lnTo>
                  <a:lnTo>
                    <a:pt x="73406" y="133311"/>
                  </a:lnTo>
                  <a:lnTo>
                    <a:pt x="74371" y="132041"/>
                  </a:lnTo>
                  <a:lnTo>
                    <a:pt x="76200" y="130771"/>
                  </a:lnTo>
                  <a:lnTo>
                    <a:pt x="76911" y="130771"/>
                  </a:lnTo>
                  <a:lnTo>
                    <a:pt x="78689" y="128231"/>
                  </a:lnTo>
                  <a:lnTo>
                    <a:pt x="80594" y="124421"/>
                  </a:lnTo>
                  <a:lnTo>
                    <a:pt x="81521" y="120611"/>
                  </a:lnTo>
                  <a:lnTo>
                    <a:pt x="80200" y="120611"/>
                  </a:lnTo>
                  <a:lnTo>
                    <a:pt x="80556" y="119341"/>
                  </a:lnTo>
                  <a:lnTo>
                    <a:pt x="83096" y="116801"/>
                  </a:lnTo>
                  <a:lnTo>
                    <a:pt x="93065" y="97751"/>
                  </a:lnTo>
                  <a:lnTo>
                    <a:pt x="95732" y="95211"/>
                  </a:lnTo>
                  <a:lnTo>
                    <a:pt x="101701" y="86321"/>
                  </a:lnTo>
                  <a:lnTo>
                    <a:pt x="103238" y="79971"/>
                  </a:lnTo>
                  <a:lnTo>
                    <a:pt x="101003" y="82511"/>
                  </a:lnTo>
                  <a:lnTo>
                    <a:pt x="103162" y="77431"/>
                  </a:lnTo>
                  <a:lnTo>
                    <a:pt x="105537" y="73621"/>
                  </a:lnTo>
                  <a:lnTo>
                    <a:pt x="108661" y="64731"/>
                  </a:lnTo>
                  <a:lnTo>
                    <a:pt x="108280" y="64731"/>
                  </a:lnTo>
                  <a:lnTo>
                    <a:pt x="106845" y="66001"/>
                  </a:lnTo>
                  <a:lnTo>
                    <a:pt x="105994" y="66001"/>
                  </a:lnTo>
                  <a:lnTo>
                    <a:pt x="103670" y="67271"/>
                  </a:lnTo>
                  <a:lnTo>
                    <a:pt x="102362" y="68541"/>
                  </a:lnTo>
                  <a:lnTo>
                    <a:pt x="104330" y="67271"/>
                  </a:lnTo>
                  <a:lnTo>
                    <a:pt x="105740" y="67271"/>
                  </a:lnTo>
                  <a:lnTo>
                    <a:pt x="103759" y="71081"/>
                  </a:lnTo>
                  <a:lnTo>
                    <a:pt x="99885" y="71081"/>
                  </a:lnTo>
                  <a:lnTo>
                    <a:pt x="101333" y="68541"/>
                  </a:lnTo>
                  <a:lnTo>
                    <a:pt x="100584" y="68541"/>
                  </a:lnTo>
                  <a:lnTo>
                    <a:pt x="99352" y="69811"/>
                  </a:lnTo>
                  <a:lnTo>
                    <a:pt x="98171" y="72351"/>
                  </a:lnTo>
                  <a:lnTo>
                    <a:pt x="98234" y="71081"/>
                  </a:lnTo>
                  <a:lnTo>
                    <a:pt x="100101" y="66636"/>
                  </a:lnTo>
                  <a:lnTo>
                    <a:pt x="100787" y="66306"/>
                  </a:lnTo>
                  <a:lnTo>
                    <a:pt x="100177" y="66573"/>
                  </a:lnTo>
                  <a:lnTo>
                    <a:pt x="101473" y="63461"/>
                  </a:lnTo>
                  <a:lnTo>
                    <a:pt x="104165" y="59651"/>
                  </a:lnTo>
                  <a:lnTo>
                    <a:pt x="105067" y="57111"/>
                  </a:lnTo>
                  <a:lnTo>
                    <a:pt x="106527" y="55841"/>
                  </a:lnTo>
                  <a:lnTo>
                    <a:pt x="108013" y="53301"/>
                  </a:lnTo>
                  <a:lnTo>
                    <a:pt x="107556" y="53301"/>
                  </a:lnTo>
                  <a:lnTo>
                    <a:pt x="108496" y="52031"/>
                  </a:lnTo>
                  <a:lnTo>
                    <a:pt x="112649" y="41871"/>
                  </a:lnTo>
                  <a:lnTo>
                    <a:pt x="114884" y="34251"/>
                  </a:lnTo>
                  <a:lnTo>
                    <a:pt x="115989" y="32981"/>
                  </a:lnTo>
                  <a:lnTo>
                    <a:pt x="115862" y="35521"/>
                  </a:lnTo>
                  <a:lnTo>
                    <a:pt x="116738" y="35521"/>
                  </a:lnTo>
                  <a:lnTo>
                    <a:pt x="120688" y="29171"/>
                  </a:lnTo>
                  <a:lnTo>
                    <a:pt x="123545" y="24091"/>
                  </a:lnTo>
                  <a:lnTo>
                    <a:pt x="125082" y="20281"/>
                  </a:lnTo>
                  <a:lnTo>
                    <a:pt x="126479" y="17741"/>
                  </a:lnTo>
                  <a:lnTo>
                    <a:pt x="128473" y="12661"/>
                  </a:lnTo>
                  <a:lnTo>
                    <a:pt x="132372" y="7581"/>
                  </a:lnTo>
                  <a:lnTo>
                    <a:pt x="134023" y="8851"/>
                  </a:lnTo>
                  <a:lnTo>
                    <a:pt x="134861" y="8851"/>
                  </a:lnTo>
                  <a:lnTo>
                    <a:pt x="136144" y="7581"/>
                  </a:lnTo>
                  <a:lnTo>
                    <a:pt x="138379" y="3771"/>
                  </a:lnTo>
                  <a:lnTo>
                    <a:pt x="139484" y="1231"/>
                  </a:lnTo>
                  <a:lnTo>
                    <a:pt x="140347" y="0"/>
                  </a:lnTo>
                  <a:close/>
                </a:path>
                <a:path w="151765" h="370839">
                  <a:moveTo>
                    <a:pt x="151549" y="9258"/>
                  </a:moveTo>
                  <a:lnTo>
                    <a:pt x="144564" y="19621"/>
                  </a:lnTo>
                  <a:lnTo>
                    <a:pt x="145161" y="19977"/>
                  </a:lnTo>
                  <a:lnTo>
                    <a:pt x="147523" y="18973"/>
                  </a:lnTo>
                  <a:lnTo>
                    <a:pt x="149009" y="17399"/>
                  </a:lnTo>
                  <a:lnTo>
                    <a:pt x="151409" y="11112"/>
                  </a:lnTo>
                  <a:lnTo>
                    <a:pt x="151549" y="925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 descr=""/>
            <p:cNvSpPr/>
            <p:nvPr/>
          </p:nvSpPr>
          <p:spPr>
            <a:xfrm>
              <a:off x="7797724" y="2642412"/>
              <a:ext cx="193675" cy="566420"/>
            </a:xfrm>
            <a:custGeom>
              <a:avLst/>
              <a:gdLst/>
              <a:ahLst/>
              <a:cxnLst/>
              <a:rect l="l" t="t" r="r" b="b"/>
              <a:pathLst>
                <a:path w="193675" h="566419">
                  <a:moveTo>
                    <a:pt x="54063" y="206908"/>
                  </a:moveTo>
                  <a:lnTo>
                    <a:pt x="32334" y="261340"/>
                  </a:lnTo>
                  <a:lnTo>
                    <a:pt x="20434" y="307149"/>
                  </a:lnTo>
                  <a:lnTo>
                    <a:pt x="13462" y="351751"/>
                  </a:lnTo>
                  <a:lnTo>
                    <a:pt x="8547" y="397383"/>
                  </a:lnTo>
                  <a:lnTo>
                    <a:pt x="5156" y="443852"/>
                  </a:lnTo>
                  <a:lnTo>
                    <a:pt x="3784" y="491744"/>
                  </a:lnTo>
                  <a:lnTo>
                    <a:pt x="3797" y="516547"/>
                  </a:lnTo>
                  <a:lnTo>
                    <a:pt x="4673" y="541337"/>
                  </a:lnTo>
                  <a:lnTo>
                    <a:pt x="6794" y="565835"/>
                  </a:lnTo>
                  <a:lnTo>
                    <a:pt x="8166" y="529209"/>
                  </a:lnTo>
                  <a:lnTo>
                    <a:pt x="10325" y="451129"/>
                  </a:lnTo>
                  <a:lnTo>
                    <a:pt x="11099" y="431622"/>
                  </a:lnTo>
                  <a:lnTo>
                    <a:pt x="13944" y="391134"/>
                  </a:lnTo>
                  <a:lnTo>
                    <a:pt x="19405" y="343128"/>
                  </a:lnTo>
                  <a:lnTo>
                    <a:pt x="26974" y="295414"/>
                  </a:lnTo>
                  <a:lnTo>
                    <a:pt x="38442" y="250545"/>
                  </a:lnTo>
                  <a:lnTo>
                    <a:pt x="45885" y="228650"/>
                  </a:lnTo>
                  <a:lnTo>
                    <a:pt x="54063" y="206908"/>
                  </a:lnTo>
                  <a:close/>
                </a:path>
                <a:path w="193675" h="566419">
                  <a:moveTo>
                    <a:pt x="193535" y="80899"/>
                  </a:moveTo>
                  <a:lnTo>
                    <a:pt x="182930" y="40347"/>
                  </a:lnTo>
                  <a:lnTo>
                    <a:pt x="158165" y="8318"/>
                  </a:lnTo>
                  <a:lnTo>
                    <a:pt x="131356" y="0"/>
                  </a:lnTo>
                  <a:lnTo>
                    <a:pt x="123520" y="254"/>
                  </a:lnTo>
                  <a:lnTo>
                    <a:pt x="89776" y="20523"/>
                  </a:lnTo>
                  <a:lnTo>
                    <a:pt x="77089" y="37071"/>
                  </a:lnTo>
                  <a:lnTo>
                    <a:pt x="71551" y="43776"/>
                  </a:lnTo>
                  <a:lnTo>
                    <a:pt x="30035" y="69672"/>
                  </a:lnTo>
                  <a:lnTo>
                    <a:pt x="23418" y="72301"/>
                  </a:lnTo>
                  <a:lnTo>
                    <a:pt x="0" y="106362"/>
                  </a:lnTo>
                  <a:lnTo>
                    <a:pt x="533" y="109766"/>
                  </a:lnTo>
                  <a:lnTo>
                    <a:pt x="30594" y="149694"/>
                  </a:lnTo>
                  <a:lnTo>
                    <a:pt x="70256" y="169087"/>
                  </a:lnTo>
                  <a:lnTo>
                    <a:pt x="100558" y="171589"/>
                  </a:lnTo>
                  <a:lnTo>
                    <a:pt x="113550" y="170167"/>
                  </a:lnTo>
                  <a:lnTo>
                    <a:pt x="152234" y="153212"/>
                  </a:lnTo>
                  <a:lnTo>
                    <a:pt x="181089" y="120459"/>
                  </a:lnTo>
                  <a:lnTo>
                    <a:pt x="192151" y="98450"/>
                  </a:lnTo>
                  <a:lnTo>
                    <a:pt x="193535" y="80899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 descr=""/>
            <p:cNvSpPr/>
            <p:nvPr/>
          </p:nvSpPr>
          <p:spPr>
            <a:xfrm>
              <a:off x="7803209" y="2648612"/>
              <a:ext cx="184785" cy="160655"/>
            </a:xfrm>
            <a:custGeom>
              <a:avLst/>
              <a:gdLst/>
              <a:ahLst/>
              <a:cxnLst/>
              <a:rect l="l" t="t" r="r" b="b"/>
              <a:pathLst>
                <a:path w="184784" h="160655">
                  <a:moveTo>
                    <a:pt x="127295" y="0"/>
                  </a:moveTo>
                  <a:lnTo>
                    <a:pt x="88253" y="16620"/>
                  </a:lnTo>
                  <a:lnTo>
                    <a:pt x="74315" y="34880"/>
                  </a:lnTo>
                  <a:lnTo>
                    <a:pt x="69141" y="40896"/>
                  </a:lnTo>
                  <a:lnTo>
                    <a:pt x="63450" y="46625"/>
                  </a:lnTo>
                  <a:lnTo>
                    <a:pt x="54776" y="53704"/>
                  </a:lnTo>
                  <a:lnTo>
                    <a:pt x="42659" y="60092"/>
                  </a:lnTo>
                  <a:lnTo>
                    <a:pt x="22034" y="68576"/>
                  </a:lnTo>
                  <a:lnTo>
                    <a:pt x="16535" y="71268"/>
                  </a:lnTo>
                  <a:lnTo>
                    <a:pt x="11899" y="74773"/>
                  </a:lnTo>
                  <a:lnTo>
                    <a:pt x="3949" y="81974"/>
                  </a:lnTo>
                  <a:lnTo>
                    <a:pt x="546" y="89366"/>
                  </a:lnTo>
                  <a:lnTo>
                    <a:pt x="0" y="98281"/>
                  </a:lnTo>
                  <a:lnTo>
                    <a:pt x="266" y="101761"/>
                  </a:lnTo>
                  <a:lnTo>
                    <a:pt x="21483" y="134876"/>
                  </a:lnTo>
                  <a:lnTo>
                    <a:pt x="65083" y="157397"/>
                  </a:lnTo>
                  <a:lnTo>
                    <a:pt x="90906" y="160320"/>
                  </a:lnTo>
                  <a:lnTo>
                    <a:pt x="106880" y="159588"/>
                  </a:lnTo>
                  <a:lnTo>
                    <a:pt x="148805" y="140801"/>
                  </a:lnTo>
                  <a:lnTo>
                    <a:pt x="173051" y="110524"/>
                  </a:lnTo>
                  <a:lnTo>
                    <a:pt x="184329" y="83004"/>
                  </a:lnTo>
                  <a:lnTo>
                    <a:pt x="184202" y="75103"/>
                  </a:lnTo>
                  <a:lnTo>
                    <a:pt x="171234" y="29844"/>
                  </a:lnTo>
                  <a:lnTo>
                    <a:pt x="154585" y="9889"/>
                  </a:lnTo>
                  <a:lnTo>
                    <a:pt x="142017" y="3402"/>
                  </a:lnTo>
                  <a:lnTo>
                    <a:pt x="127295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 descr=""/>
            <p:cNvSpPr/>
            <p:nvPr/>
          </p:nvSpPr>
          <p:spPr>
            <a:xfrm>
              <a:off x="7843480" y="2683224"/>
              <a:ext cx="99695" cy="85090"/>
            </a:xfrm>
            <a:custGeom>
              <a:avLst/>
              <a:gdLst/>
              <a:ahLst/>
              <a:cxnLst/>
              <a:rect l="l" t="t" r="r" b="b"/>
              <a:pathLst>
                <a:path w="99695" h="85089">
                  <a:moveTo>
                    <a:pt x="78549" y="0"/>
                  </a:moveTo>
                  <a:lnTo>
                    <a:pt x="72223" y="476"/>
                  </a:lnTo>
                  <a:lnTo>
                    <a:pt x="64159" y="4911"/>
                  </a:lnTo>
                  <a:lnTo>
                    <a:pt x="56710" y="12518"/>
                  </a:lnTo>
                  <a:lnTo>
                    <a:pt x="49677" y="21196"/>
                  </a:lnTo>
                  <a:lnTo>
                    <a:pt x="42862" y="28846"/>
                  </a:lnTo>
                  <a:lnTo>
                    <a:pt x="35229" y="34292"/>
                  </a:lnTo>
                  <a:lnTo>
                    <a:pt x="25927" y="39049"/>
                  </a:lnTo>
                  <a:lnTo>
                    <a:pt x="16823" y="43244"/>
                  </a:lnTo>
                  <a:lnTo>
                    <a:pt x="9791" y="46996"/>
                  </a:lnTo>
                  <a:lnTo>
                    <a:pt x="2641" y="51758"/>
                  </a:lnTo>
                  <a:lnTo>
                    <a:pt x="0" y="61777"/>
                  </a:lnTo>
                  <a:lnTo>
                    <a:pt x="2754" y="68205"/>
                  </a:lnTo>
                  <a:lnTo>
                    <a:pt x="43230" y="84806"/>
                  </a:lnTo>
                  <a:lnTo>
                    <a:pt x="53754" y="82983"/>
                  </a:lnTo>
                  <a:lnTo>
                    <a:pt x="86833" y="62177"/>
                  </a:lnTo>
                  <a:lnTo>
                    <a:pt x="99672" y="26160"/>
                  </a:lnTo>
                  <a:lnTo>
                    <a:pt x="98517" y="17353"/>
                  </a:lnTo>
                  <a:lnTo>
                    <a:pt x="95694" y="10128"/>
                  </a:lnTo>
                  <a:lnTo>
                    <a:pt x="91084" y="4923"/>
                  </a:lnTo>
                  <a:lnTo>
                    <a:pt x="85102" y="1515"/>
                  </a:lnTo>
                  <a:lnTo>
                    <a:pt x="7854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 descr=""/>
            <p:cNvSpPr/>
            <p:nvPr/>
          </p:nvSpPr>
          <p:spPr>
            <a:xfrm>
              <a:off x="7842263" y="2680233"/>
              <a:ext cx="102870" cy="89535"/>
            </a:xfrm>
            <a:custGeom>
              <a:avLst/>
              <a:gdLst/>
              <a:ahLst/>
              <a:cxnLst/>
              <a:rect l="l" t="t" r="r" b="b"/>
              <a:pathLst>
                <a:path w="102870" h="89535">
                  <a:moveTo>
                    <a:pt x="27393" y="84747"/>
                  </a:moveTo>
                  <a:lnTo>
                    <a:pt x="11049" y="76123"/>
                  </a:lnTo>
                  <a:lnTo>
                    <a:pt x="15925" y="81216"/>
                  </a:lnTo>
                  <a:lnTo>
                    <a:pt x="27393" y="84747"/>
                  </a:lnTo>
                  <a:close/>
                </a:path>
                <a:path w="102870" h="89535">
                  <a:moveTo>
                    <a:pt x="102743" y="39560"/>
                  </a:moveTo>
                  <a:lnTo>
                    <a:pt x="83515" y="927"/>
                  </a:lnTo>
                  <a:lnTo>
                    <a:pt x="75285" y="0"/>
                  </a:lnTo>
                  <a:lnTo>
                    <a:pt x="67271" y="3035"/>
                  </a:lnTo>
                  <a:lnTo>
                    <a:pt x="60413" y="9436"/>
                  </a:lnTo>
                  <a:lnTo>
                    <a:pt x="54521" y="17170"/>
                  </a:lnTo>
                  <a:lnTo>
                    <a:pt x="49377" y="24180"/>
                  </a:lnTo>
                  <a:lnTo>
                    <a:pt x="41198" y="32092"/>
                  </a:lnTo>
                  <a:lnTo>
                    <a:pt x="31953" y="37947"/>
                  </a:lnTo>
                  <a:lnTo>
                    <a:pt x="11925" y="48031"/>
                  </a:lnTo>
                  <a:lnTo>
                    <a:pt x="6235" y="52235"/>
                  </a:lnTo>
                  <a:lnTo>
                    <a:pt x="2044" y="57683"/>
                  </a:lnTo>
                  <a:lnTo>
                    <a:pt x="0" y="63969"/>
                  </a:lnTo>
                  <a:lnTo>
                    <a:pt x="647" y="70269"/>
                  </a:lnTo>
                  <a:lnTo>
                    <a:pt x="685" y="70662"/>
                  </a:lnTo>
                  <a:lnTo>
                    <a:pt x="11049" y="76123"/>
                  </a:lnTo>
                  <a:lnTo>
                    <a:pt x="5435" y="70269"/>
                  </a:lnTo>
                  <a:lnTo>
                    <a:pt x="4953" y="60452"/>
                  </a:lnTo>
                  <a:lnTo>
                    <a:pt x="9677" y="53289"/>
                  </a:lnTo>
                  <a:lnTo>
                    <a:pt x="17449" y="48031"/>
                  </a:lnTo>
                  <a:lnTo>
                    <a:pt x="26009" y="43903"/>
                  </a:lnTo>
                  <a:lnTo>
                    <a:pt x="33401" y="40513"/>
                  </a:lnTo>
                  <a:lnTo>
                    <a:pt x="40652" y="36855"/>
                  </a:lnTo>
                  <a:lnTo>
                    <a:pt x="46405" y="31076"/>
                  </a:lnTo>
                  <a:lnTo>
                    <a:pt x="51777" y="25069"/>
                  </a:lnTo>
                  <a:lnTo>
                    <a:pt x="56807" y="18770"/>
                  </a:lnTo>
                  <a:lnTo>
                    <a:pt x="62039" y="12687"/>
                  </a:lnTo>
                  <a:lnTo>
                    <a:pt x="68072" y="7315"/>
                  </a:lnTo>
                  <a:lnTo>
                    <a:pt x="77063" y="4102"/>
                  </a:lnTo>
                  <a:lnTo>
                    <a:pt x="85928" y="6184"/>
                  </a:lnTo>
                  <a:lnTo>
                    <a:pt x="93332" y="12026"/>
                  </a:lnTo>
                  <a:lnTo>
                    <a:pt x="97955" y="20104"/>
                  </a:lnTo>
                  <a:lnTo>
                    <a:pt x="99136" y="39560"/>
                  </a:lnTo>
                  <a:lnTo>
                    <a:pt x="92087" y="57556"/>
                  </a:lnTo>
                  <a:lnTo>
                    <a:pt x="79095" y="72466"/>
                  </a:lnTo>
                  <a:lnTo>
                    <a:pt x="62611" y="82296"/>
                  </a:lnTo>
                  <a:lnTo>
                    <a:pt x="47980" y="85826"/>
                  </a:lnTo>
                  <a:lnTo>
                    <a:pt x="31267" y="85928"/>
                  </a:lnTo>
                  <a:lnTo>
                    <a:pt x="27393" y="84747"/>
                  </a:lnTo>
                  <a:lnTo>
                    <a:pt x="36131" y="89344"/>
                  </a:lnTo>
                  <a:lnTo>
                    <a:pt x="46393" y="89344"/>
                  </a:lnTo>
                  <a:lnTo>
                    <a:pt x="56642" y="87693"/>
                  </a:lnTo>
                  <a:lnTo>
                    <a:pt x="61899" y="85928"/>
                  </a:lnTo>
                  <a:lnTo>
                    <a:pt x="66878" y="84251"/>
                  </a:lnTo>
                  <a:lnTo>
                    <a:pt x="83654" y="73761"/>
                  </a:lnTo>
                  <a:lnTo>
                    <a:pt x="96304" y="58458"/>
                  </a:lnTo>
                  <a:lnTo>
                    <a:pt x="102743" y="3956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 descr=""/>
            <p:cNvSpPr/>
            <p:nvPr/>
          </p:nvSpPr>
          <p:spPr>
            <a:xfrm>
              <a:off x="7856385" y="2696921"/>
              <a:ext cx="67945" cy="60325"/>
            </a:xfrm>
            <a:custGeom>
              <a:avLst/>
              <a:gdLst/>
              <a:ahLst/>
              <a:cxnLst/>
              <a:rect l="l" t="t" r="r" b="b"/>
              <a:pathLst>
                <a:path w="67945" h="60325">
                  <a:moveTo>
                    <a:pt x="4051" y="37896"/>
                  </a:moveTo>
                  <a:lnTo>
                    <a:pt x="0" y="38036"/>
                  </a:lnTo>
                  <a:lnTo>
                    <a:pt x="152" y="38481"/>
                  </a:lnTo>
                  <a:lnTo>
                    <a:pt x="4051" y="37896"/>
                  </a:lnTo>
                  <a:close/>
                </a:path>
                <a:path w="67945" h="60325">
                  <a:moveTo>
                    <a:pt x="26174" y="34569"/>
                  </a:moveTo>
                  <a:lnTo>
                    <a:pt x="4051" y="37896"/>
                  </a:lnTo>
                  <a:lnTo>
                    <a:pt x="18605" y="37388"/>
                  </a:lnTo>
                  <a:lnTo>
                    <a:pt x="26174" y="34569"/>
                  </a:lnTo>
                  <a:close/>
                </a:path>
                <a:path w="67945" h="60325">
                  <a:moveTo>
                    <a:pt x="43383" y="42506"/>
                  </a:moveTo>
                  <a:lnTo>
                    <a:pt x="39903" y="45694"/>
                  </a:lnTo>
                  <a:lnTo>
                    <a:pt x="29121" y="54076"/>
                  </a:lnTo>
                  <a:lnTo>
                    <a:pt x="41186" y="45059"/>
                  </a:lnTo>
                  <a:lnTo>
                    <a:pt x="43383" y="42506"/>
                  </a:lnTo>
                  <a:close/>
                </a:path>
                <a:path w="67945" h="60325">
                  <a:moveTo>
                    <a:pt x="67348" y="10312"/>
                  </a:moveTo>
                  <a:lnTo>
                    <a:pt x="64300" y="5715"/>
                  </a:lnTo>
                  <a:lnTo>
                    <a:pt x="63842" y="6413"/>
                  </a:lnTo>
                  <a:lnTo>
                    <a:pt x="64681" y="4165"/>
                  </a:lnTo>
                  <a:lnTo>
                    <a:pt x="63080" y="2578"/>
                  </a:lnTo>
                  <a:lnTo>
                    <a:pt x="63080" y="8458"/>
                  </a:lnTo>
                  <a:lnTo>
                    <a:pt x="61277" y="12827"/>
                  </a:lnTo>
                  <a:lnTo>
                    <a:pt x="61442" y="12941"/>
                  </a:lnTo>
                  <a:lnTo>
                    <a:pt x="61252" y="12814"/>
                  </a:lnTo>
                  <a:lnTo>
                    <a:pt x="61366" y="12547"/>
                  </a:lnTo>
                  <a:lnTo>
                    <a:pt x="63080" y="8458"/>
                  </a:lnTo>
                  <a:lnTo>
                    <a:pt x="63080" y="2578"/>
                  </a:lnTo>
                  <a:lnTo>
                    <a:pt x="60490" y="0"/>
                  </a:lnTo>
                  <a:lnTo>
                    <a:pt x="57950" y="5029"/>
                  </a:lnTo>
                  <a:lnTo>
                    <a:pt x="47599" y="20612"/>
                  </a:lnTo>
                  <a:lnTo>
                    <a:pt x="34480" y="31483"/>
                  </a:lnTo>
                  <a:lnTo>
                    <a:pt x="26174" y="34569"/>
                  </a:lnTo>
                  <a:lnTo>
                    <a:pt x="42672" y="32092"/>
                  </a:lnTo>
                  <a:lnTo>
                    <a:pt x="52349" y="17729"/>
                  </a:lnTo>
                  <a:lnTo>
                    <a:pt x="45745" y="28689"/>
                  </a:lnTo>
                  <a:lnTo>
                    <a:pt x="42672" y="32092"/>
                  </a:lnTo>
                  <a:lnTo>
                    <a:pt x="42379" y="32410"/>
                  </a:lnTo>
                  <a:lnTo>
                    <a:pt x="36106" y="38112"/>
                  </a:lnTo>
                  <a:lnTo>
                    <a:pt x="25908" y="46177"/>
                  </a:lnTo>
                  <a:lnTo>
                    <a:pt x="22644" y="48641"/>
                  </a:lnTo>
                  <a:lnTo>
                    <a:pt x="24536" y="56794"/>
                  </a:lnTo>
                  <a:lnTo>
                    <a:pt x="29121" y="54076"/>
                  </a:lnTo>
                  <a:lnTo>
                    <a:pt x="28028" y="51447"/>
                  </a:lnTo>
                  <a:lnTo>
                    <a:pt x="57238" y="22352"/>
                  </a:lnTo>
                  <a:lnTo>
                    <a:pt x="60820" y="12547"/>
                  </a:lnTo>
                  <a:lnTo>
                    <a:pt x="60528" y="14528"/>
                  </a:lnTo>
                  <a:lnTo>
                    <a:pt x="57238" y="22352"/>
                  </a:lnTo>
                  <a:lnTo>
                    <a:pt x="50253" y="34518"/>
                  </a:lnTo>
                  <a:lnTo>
                    <a:pt x="43383" y="42506"/>
                  </a:lnTo>
                  <a:lnTo>
                    <a:pt x="49568" y="36855"/>
                  </a:lnTo>
                  <a:lnTo>
                    <a:pt x="58293" y="27101"/>
                  </a:lnTo>
                  <a:lnTo>
                    <a:pt x="58864" y="26314"/>
                  </a:lnTo>
                  <a:lnTo>
                    <a:pt x="58813" y="26682"/>
                  </a:lnTo>
                  <a:lnTo>
                    <a:pt x="52997" y="37452"/>
                  </a:lnTo>
                  <a:lnTo>
                    <a:pt x="44437" y="46697"/>
                  </a:lnTo>
                  <a:lnTo>
                    <a:pt x="34201" y="56248"/>
                  </a:lnTo>
                  <a:lnTo>
                    <a:pt x="32664" y="57797"/>
                  </a:lnTo>
                  <a:lnTo>
                    <a:pt x="33223" y="59829"/>
                  </a:lnTo>
                  <a:lnTo>
                    <a:pt x="35547" y="59385"/>
                  </a:lnTo>
                  <a:lnTo>
                    <a:pt x="49771" y="53225"/>
                  </a:lnTo>
                  <a:lnTo>
                    <a:pt x="59740" y="42125"/>
                  </a:lnTo>
                  <a:lnTo>
                    <a:pt x="65570" y="28028"/>
                  </a:lnTo>
                  <a:lnTo>
                    <a:pt x="67271" y="13665"/>
                  </a:lnTo>
                  <a:lnTo>
                    <a:pt x="67348" y="1031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 descr=""/>
            <p:cNvSpPr/>
            <p:nvPr/>
          </p:nvSpPr>
          <p:spPr>
            <a:xfrm>
              <a:off x="7426960" y="2229230"/>
              <a:ext cx="1030605" cy="1099820"/>
            </a:xfrm>
            <a:custGeom>
              <a:avLst/>
              <a:gdLst/>
              <a:ahLst/>
              <a:cxnLst/>
              <a:rect l="l" t="t" r="r" b="b"/>
              <a:pathLst>
                <a:path w="1030604" h="1099820">
                  <a:moveTo>
                    <a:pt x="8509" y="479717"/>
                  </a:moveTo>
                  <a:lnTo>
                    <a:pt x="5664" y="478828"/>
                  </a:lnTo>
                  <a:lnTo>
                    <a:pt x="3086" y="478980"/>
                  </a:lnTo>
                  <a:lnTo>
                    <a:pt x="800" y="480936"/>
                  </a:lnTo>
                  <a:lnTo>
                    <a:pt x="0" y="482460"/>
                  </a:lnTo>
                  <a:lnTo>
                    <a:pt x="533" y="483933"/>
                  </a:lnTo>
                  <a:lnTo>
                    <a:pt x="1536" y="487794"/>
                  </a:lnTo>
                  <a:lnTo>
                    <a:pt x="6845" y="485673"/>
                  </a:lnTo>
                  <a:lnTo>
                    <a:pt x="6388" y="483311"/>
                  </a:lnTo>
                  <a:lnTo>
                    <a:pt x="6184" y="481698"/>
                  </a:lnTo>
                  <a:lnTo>
                    <a:pt x="7289" y="480771"/>
                  </a:lnTo>
                  <a:lnTo>
                    <a:pt x="8509" y="479717"/>
                  </a:lnTo>
                  <a:close/>
                </a:path>
                <a:path w="1030604" h="1099820">
                  <a:moveTo>
                    <a:pt x="34099" y="452691"/>
                  </a:moveTo>
                  <a:lnTo>
                    <a:pt x="28854" y="453504"/>
                  </a:lnTo>
                  <a:lnTo>
                    <a:pt x="25933" y="455574"/>
                  </a:lnTo>
                  <a:lnTo>
                    <a:pt x="25692" y="457212"/>
                  </a:lnTo>
                  <a:lnTo>
                    <a:pt x="28168" y="456996"/>
                  </a:lnTo>
                  <a:lnTo>
                    <a:pt x="30276" y="456463"/>
                  </a:lnTo>
                  <a:lnTo>
                    <a:pt x="34036" y="456006"/>
                  </a:lnTo>
                  <a:lnTo>
                    <a:pt x="34099" y="452691"/>
                  </a:lnTo>
                  <a:close/>
                </a:path>
                <a:path w="1030604" h="1099820">
                  <a:moveTo>
                    <a:pt x="82575" y="593801"/>
                  </a:moveTo>
                  <a:lnTo>
                    <a:pt x="82194" y="592251"/>
                  </a:lnTo>
                  <a:lnTo>
                    <a:pt x="81534" y="590867"/>
                  </a:lnTo>
                  <a:lnTo>
                    <a:pt x="80441" y="589686"/>
                  </a:lnTo>
                  <a:lnTo>
                    <a:pt x="77190" y="589737"/>
                  </a:lnTo>
                  <a:lnTo>
                    <a:pt x="76809" y="589902"/>
                  </a:lnTo>
                  <a:lnTo>
                    <a:pt x="75361" y="589483"/>
                  </a:lnTo>
                  <a:lnTo>
                    <a:pt x="73990" y="589813"/>
                  </a:lnTo>
                  <a:lnTo>
                    <a:pt x="75171" y="591070"/>
                  </a:lnTo>
                  <a:lnTo>
                    <a:pt x="75171" y="592391"/>
                  </a:lnTo>
                  <a:lnTo>
                    <a:pt x="75869" y="593877"/>
                  </a:lnTo>
                  <a:lnTo>
                    <a:pt x="76873" y="597306"/>
                  </a:lnTo>
                  <a:lnTo>
                    <a:pt x="79375" y="598436"/>
                  </a:lnTo>
                  <a:lnTo>
                    <a:pt x="81114" y="598068"/>
                  </a:lnTo>
                  <a:lnTo>
                    <a:pt x="81483" y="598144"/>
                  </a:lnTo>
                  <a:lnTo>
                    <a:pt x="82473" y="596823"/>
                  </a:lnTo>
                  <a:lnTo>
                    <a:pt x="82575" y="593801"/>
                  </a:lnTo>
                  <a:close/>
                </a:path>
                <a:path w="1030604" h="1099820">
                  <a:moveTo>
                    <a:pt x="84416" y="143433"/>
                  </a:moveTo>
                  <a:lnTo>
                    <a:pt x="83820" y="138938"/>
                  </a:lnTo>
                  <a:lnTo>
                    <a:pt x="83731" y="138290"/>
                  </a:lnTo>
                  <a:lnTo>
                    <a:pt x="83134" y="136880"/>
                  </a:lnTo>
                  <a:lnTo>
                    <a:pt x="82892" y="136309"/>
                  </a:lnTo>
                  <a:lnTo>
                    <a:pt x="82486" y="135369"/>
                  </a:lnTo>
                  <a:lnTo>
                    <a:pt x="81178" y="135369"/>
                  </a:lnTo>
                  <a:lnTo>
                    <a:pt x="80289" y="135369"/>
                  </a:lnTo>
                  <a:lnTo>
                    <a:pt x="79425" y="134670"/>
                  </a:lnTo>
                  <a:lnTo>
                    <a:pt x="78917" y="134251"/>
                  </a:lnTo>
                  <a:lnTo>
                    <a:pt x="75692" y="132499"/>
                  </a:lnTo>
                  <a:lnTo>
                    <a:pt x="74002" y="134251"/>
                  </a:lnTo>
                  <a:lnTo>
                    <a:pt x="73660" y="134670"/>
                  </a:lnTo>
                  <a:lnTo>
                    <a:pt x="72161" y="138290"/>
                  </a:lnTo>
                  <a:lnTo>
                    <a:pt x="72148" y="138938"/>
                  </a:lnTo>
                  <a:lnTo>
                    <a:pt x="72605" y="141617"/>
                  </a:lnTo>
                  <a:lnTo>
                    <a:pt x="76009" y="144487"/>
                  </a:lnTo>
                  <a:lnTo>
                    <a:pt x="77368" y="146392"/>
                  </a:lnTo>
                  <a:lnTo>
                    <a:pt x="79159" y="146812"/>
                  </a:lnTo>
                  <a:lnTo>
                    <a:pt x="82702" y="147701"/>
                  </a:lnTo>
                  <a:lnTo>
                    <a:pt x="84416" y="143433"/>
                  </a:lnTo>
                  <a:close/>
                </a:path>
                <a:path w="1030604" h="1099820">
                  <a:moveTo>
                    <a:pt x="138188" y="216242"/>
                  </a:moveTo>
                  <a:lnTo>
                    <a:pt x="135902" y="205016"/>
                  </a:lnTo>
                  <a:lnTo>
                    <a:pt x="124599" y="207530"/>
                  </a:lnTo>
                  <a:lnTo>
                    <a:pt x="126885" y="218770"/>
                  </a:lnTo>
                  <a:lnTo>
                    <a:pt x="138188" y="216242"/>
                  </a:lnTo>
                  <a:close/>
                </a:path>
                <a:path w="1030604" h="1099820">
                  <a:moveTo>
                    <a:pt x="148640" y="233299"/>
                  </a:moveTo>
                  <a:lnTo>
                    <a:pt x="146850" y="232892"/>
                  </a:lnTo>
                  <a:lnTo>
                    <a:pt x="145542" y="232892"/>
                  </a:lnTo>
                  <a:lnTo>
                    <a:pt x="145224" y="231863"/>
                  </a:lnTo>
                  <a:lnTo>
                    <a:pt x="145364" y="231863"/>
                  </a:lnTo>
                  <a:lnTo>
                    <a:pt x="144881" y="231749"/>
                  </a:lnTo>
                  <a:lnTo>
                    <a:pt x="144881" y="232892"/>
                  </a:lnTo>
                  <a:lnTo>
                    <a:pt x="144741" y="232892"/>
                  </a:lnTo>
                  <a:lnTo>
                    <a:pt x="144868" y="231863"/>
                  </a:lnTo>
                  <a:lnTo>
                    <a:pt x="142125" y="231089"/>
                  </a:lnTo>
                  <a:lnTo>
                    <a:pt x="142201" y="231863"/>
                  </a:lnTo>
                  <a:lnTo>
                    <a:pt x="142278" y="232867"/>
                  </a:lnTo>
                  <a:lnTo>
                    <a:pt x="141528" y="231863"/>
                  </a:lnTo>
                  <a:lnTo>
                    <a:pt x="137833" y="233934"/>
                  </a:lnTo>
                  <a:lnTo>
                    <a:pt x="137147" y="236537"/>
                  </a:lnTo>
                  <a:lnTo>
                    <a:pt x="137045" y="236931"/>
                  </a:lnTo>
                  <a:lnTo>
                    <a:pt x="137502" y="239052"/>
                  </a:lnTo>
                  <a:lnTo>
                    <a:pt x="137629" y="239344"/>
                  </a:lnTo>
                  <a:lnTo>
                    <a:pt x="139230" y="241846"/>
                  </a:lnTo>
                  <a:lnTo>
                    <a:pt x="141287" y="243052"/>
                  </a:lnTo>
                  <a:lnTo>
                    <a:pt x="143078" y="241096"/>
                  </a:lnTo>
                  <a:lnTo>
                    <a:pt x="143700" y="240118"/>
                  </a:lnTo>
                  <a:lnTo>
                    <a:pt x="145173" y="239052"/>
                  </a:lnTo>
                  <a:lnTo>
                    <a:pt x="146240" y="237807"/>
                  </a:lnTo>
                  <a:lnTo>
                    <a:pt x="147294" y="236537"/>
                  </a:lnTo>
                  <a:lnTo>
                    <a:pt x="147701" y="234937"/>
                  </a:lnTo>
                  <a:lnTo>
                    <a:pt x="148094" y="233299"/>
                  </a:lnTo>
                  <a:lnTo>
                    <a:pt x="148640" y="233299"/>
                  </a:lnTo>
                  <a:close/>
                </a:path>
                <a:path w="1030604" h="1099820">
                  <a:moveTo>
                    <a:pt x="160629" y="585978"/>
                  </a:moveTo>
                  <a:lnTo>
                    <a:pt x="157060" y="586066"/>
                  </a:lnTo>
                  <a:lnTo>
                    <a:pt x="156476" y="584327"/>
                  </a:lnTo>
                  <a:lnTo>
                    <a:pt x="155181" y="583768"/>
                  </a:lnTo>
                  <a:lnTo>
                    <a:pt x="155371" y="585089"/>
                  </a:lnTo>
                  <a:lnTo>
                    <a:pt x="155422" y="586422"/>
                  </a:lnTo>
                  <a:lnTo>
                    <a:pt x="154000" y="588175"/>
                  </a:lnTo>
                  <a:lnTo>
                    <a:pt x="153758" y="589749"/>
                  </a:lnTo>
                  <a:lnTo>
                    <a:pt x="156235" y="589610"/>
                  </a:lnTo>
                  <a:lnTo>
                    <a:pt x="159854" y="588530"/>
                  </a:lnTo>
                  <a:lnTo>
                    <a:pt x="160629" y="585978"/>
                  </a:lnTo>
                  <a:close/>
                </a:path>
                <a:path w="1030604" h="1099820">
                  <a:moveTo>
                    <a:pt x="193611" y="568604"/>
                  </a:moveTo>
                  <a:lnTo>
                    <a:pt x="193395" y="567220"/>
                  </a:lnTo>
                  <a:lnTo>
                    <a:pt x="191211" y="566826"/>
                  </a:lnTo>
                  <a:lnTo>
                    <a:pt x="190182" y="567270"/>
                  </a:lnTo>
                  <a:lnTo>
                    <a:pt x="189674" y="566661"/>
                  </a:lnTo>
                  <a:lnTo>
                    <a:pt x="189674" y="564997"/>
                  </a:lnTo>
                  <a:lnTo>
                    <a:pt x="187375" y="564426"/>
                  </a:lnTo>
                  <a:lnTo>
                    <a:pt x="185737" y="566470"/>
                  </a:lnTo>
                  <a:lnTo>
                    <a:pt x="185153" y="567677"/>
                  </a:lnTo>
                  <a:lnTo>
                    <a:pt x="184556" y="570865"/>
                  </a:lnTo>
                  <a:lnTo>
                    <a:pt x="185915" y="572935"/>
                  </a:lnTo>
                  <a:lnTo>
                    <a:pt x="188036" y="572516"/>
                  </a:lnTo>
                  <a:lnTo>
                    <a:pt x="189877" y="571588"/>
                  </a:lnTo>
                  <a:lnTo>
                    <a:pt x="191439" y="570191"/>
                  </a:lnTo>
                  <a:lnTo>
                    <a:pt x="193611" y="568604"/>
                  </a:lnTo>
                  <a:close/>
                </a:path>
                <a:path w="1030604" h="1099820">
                  <a:moveTo>
                    <a:pt x="252196" y="197523"/>
                  </a:moveTo>
                  <a:lnTo>
                    <a:pt x="244589" y="199224"/>
                  </a:lnTo>
                  <a:lnTo>
                    <a:pt x="242036" y="205854"/>
                  </a:lnTo>
                  <a:lnTo>
                    <a:pt x="249605" y="204165"/>
                  </a:lnTo>
                  <a:lnTo>
                    <a:pt x="252196" y="197523"/>
                  </a:lnTo>
                  <a:close/>
                </a:path>
                <a:path w="1030604" h="1099820">
                  <a:moveTo>
                    <a:pt x="297903" y="781900"/>
                  </a:moveTo>
                  <a:lnTo>
                    <a:pt x="296405" y="778395"/>
                  </a:lnTo>
                  <a:lnTo>
                    <a:pt x="293255" y="779970"/>
                  </a:lnTo>
                  <a:lnTo>
                    <a:pt x="292455" y="780821"/>
                  </a:lnTo>
                  <a:lnTo>
                    <a:pt x="289991" y="781329"/>
                  </a:lnTo>
                  <a:lnTo>
                    <a:pt x="291236" y="782599"/>
                  </a:lnTo>
                  <a:lnTo>
                    <a:pt x="291350" y="781189"/>
                  </a:lnTo>
                  <a:lnTo>
                    <a:pt x="291363" y="783361"/>
                  </a:lnTo>
                  <a:lnTo>
                    <a:pt x="292417" y="784707"/>
                  </a:lnTo>
                  <a:lnTo>
                    <a:pt x="295109" y="785825"/>
                  </a:lnTo>
                  <a:lnTo>
                    <a:pt x="296976" y="785393"/>
                  </a:lnTo>
                  <a:lnTo>
                    <a:pt x="297865" y="783666"/>
                  </a:lnTo>
                  <a:lnTo>
                    <a:pt x="297903" y="781900"/>
                  </a:lnTo>
                  <a:close/>
                </a:path>
                <a:path w="1030604" h="1099820">
                  <a:moveTo>
                    <a:pt x="308444" y="540550"/>
                  </a:moveTo>
                  <a:lnTo>
                    <a:pt x="305193" y="540550"/>
                  </a:lnTo>
                  <a:lnTo>
                    <a:pt x="304088" y="540880"/>
                  </a:lnTo>
                  <a:lnTo>
                    <a:pt x="303618" y="540359"/>
                  </a:lnTo>
                  <a:lnTo>
                    <a:pt x="303580" y="538568"/>
                  </a:lnTo>
                  <a:lnTo>
                    <a:pt x="301929" y="538403"/>
                  </a:lnTo>
                  <a:lnTo>
                    <a:pt x="300456" y="538289"/>
                  </a:lnTo>
                  <a:lnTo>
                    <a:pt x="298551" y="537552"/>
                  </a:lnTo>
                  <a:lnTo>
                    <a:pt x="295960" y="538060"/>
                  </a:lnTo>
                  <a:lnTo>
                    <a:pt x="295617" y="537438"/>
                  </a:lnTo>
                  <a:lnTo>
                    <a:pt x="293979" y="536892"/>
                  </a:lnTo>
                  <a:lnTo>
                    <a:pt x="294055" y="537438"/>
                  </a:lnTo>
                  <a:lnTo>
                    <a:pt x="294157" y="539292"/>
                  </a:lnTo>
                  <a:lnTo>
                    <a:pt x="293471" y="541997"/>
                  </a:lnTo>
                  <a:lnTo>
                    <a:pt x="295643" y="545401"/>
                  </a:lnTo>
                  <a:lnTo>
                    <a:pt x="301358" y="550252"/>
                  </a:lnTo>
                  <a:lnTo>
                    <a:pt x="306336" y="545007"/>
                  </a:lnTo>
                  <a:lnTo>
                    <a:pt x="308444" y="540550"/>
                  </a:lnTo>
                  <a:close/>
                </a:path>
                <a:path w="1030604" h="1099820">
                  <a:moveTo>
                    <a:pt x="322719" y="208089"/>
                  </a:moveTo>
                  <a:lnTo>
                    <a:pt x="322592" y="205765"/>
                  </a:lnTo>
                  <a:lnTo>
                    <a:pt x="321754" y="201104"/>
                  </a:lnTo>
                  <a:lnTo>
                    <a:pt x="319582" y="199529"/>
                  </a:lnTo>
                  <a:lnTo>
                    <a:pt x="315391" y="202018"/>
                  </a:lnTo>
                  <a:lnTo>
                    <a:pt x="314667" y="205066"/>
                  </a:lnTo>
                  <a:lnTo>
                    <a:pt x="316661" y="212445"/>
                  </a:lnTo>
                  <a:lnTo>
                    <a:pt x="318668" y="213169"/>
                  </a:lnTo>
                  <a:lnTo>
                    <a:pt x="322541" y="210413"/>
                  </a:lnTo>
                  <a:lnTo>
                    <a:pt x="322719" y="208089"/>
                  </a:lnTo>
                  <a:close/>
                </a:path>
                <a:path w="1030604" h="1099820">
                  <a:moveTo>
                    <a:pt x="323176" y="722477"/>
                  </a:moveTo>
                  <a:lnTo>
                    <a:pt x="321906" y="720394"/>
                  </a:lnTo>
                  <a:lnTo>
                    <a:pt x="322173" y="720559"/>
                  </a:lnTo>
                  <a:lnTo>
                    <a:pt x="322033" y="720064"/>
                  </a:lnTo>
                  <a:lnTo>
                    <a:pt x="320560" y="719239"/>
                  </a:lnTo>
                  <a:lnTo>
                    <a:pt x="319519" y="716673"/>
                  </a:lnTo>
                  <a:lnTo>
                    <a:pt x="319036" y="716419"/>
                  </a:lnTo>
                  <a:lnTo>
                    <a:pt x="319303" y="718223"/>
                  </a:lnTo>
                  <a:lnTo>
                    <a:pt x="317906" y="719315"/>
                  </a:lnTo>
                  <a:lnTo>
                    <a:pt x="317842" y="721042"/>
                  </a:lnTo>
                  <a:lnTo>
                    <a:pt x="317639" y="723747"/>
                  </a:lnTo>
                  <a:lnTo>
                    <a:pt x="315899" y="726351"/>
                  </a:lnTo>
                  <a:lnTo>
                    <a:pt x="314032" y="731507"/>
                  </a:lnTo>
                  <a:lnTo>
                    <a:pt x="316572" y="733018"/>
                  </a:lnTo>
                  <a:lnTo>
                    <a:pt x="321779" y="729653"/>
                  </a:lnTo>
                  <a:lnTo>
                    <a:pt x="322630" y="725893"/>
                  </a:lnTo>
                  <a:lnTo>
                    <a:pt x="323176" y="722477"/>
                  </a:lnTo>
                  <a:close/>
                </a:path>
                <a:path w="1030604" h="1099820">
                  <a:moveTo>
                    <a:pt x="334733" y="484124"/>
                  </a:moveTo>
                  <a:lnTo>
                    <a:pt x="331622" y="484200"/>
                  </a:lnTo>
                  <a:lnTo>
                    <a:pt x="330885" y="482282"/>
                  </a:lnTo>
                  <a:lnTo>
                    <a:pt x="328396" y="481799"/>
                  </a:lnTo>
                  <a:lnTo>
                    <a:pt x="328574" y="483171"/>
                  </a:lnTo>
                  <a:lnTo>
                    <a:pt x="328688" y="484505"/>
                  </a:lnTo>
                  <a:lnTo>
                    <a:pt x="327888" y="486587"/>
                  </a:lnTo>
                  <a:lnTo>
                    <a:pt x="330936" y="487400"/>
                  </a:lnTo>
                  <a:lnTo>
                    <a:pt x="333298" y="486765"/>
                  </a:lnTo>
                  <a:lnTo>
                    <a:pt x="334733" y="484124"/>
                  </a:lnTo>
                  <a:close/>
                </a:path>
                <a:path w="1030604" h="1099820">
                  <a:moveTo>
                    <a:pt x="339775" y="845934"/>
                  </a:moveTo>
                  <a:lnTo>
                    <a:pt x="339432" y="843419"/>
                  </a:lnTo>
                  <a:lnTo>
                    <a:pt x="338505" y="842098"/>
                  </a:lnTo>
                  <a:lnTo>
                    <a:pt x="336435" y="842670"/>
                  </a:lnTo>
                  <a:lnTo>
                    <a:pt x="336003" y="842708"/>
                  </a:lnTo>
                  <a:lnTo>
                    <a:pt x="334416" y="842352"/>
                  </a:lnTo>
                  <a:lnTo>
                    <a:pt x="334657" y="843699"/>
                  </a:lnTo>
                  <a:lnTo>
                    <a:pt x="333349" y="847788"/>
                  </a:lnTo>
                  <a:lnTo>
                    <a:pt x="335038" y="850163"/>
                  </a:lnTo>
                  <a:lnTo>
                    <a:pt x="337362" y="850595"/>
                  </a:lnTo>
                  <a:lnTo>
                    <a:pt x="339356" y="847915"/>
                  </a:lnTo>
                  <a:lnTo>
                    <a:pt x="339775" y="845934"/>
                  </a:lnTo>
                  <a:close/>
                </a:path>
                <a:path w="1030604" h="1099820">
                  <a:moveTo>
                    <a:pt x="341134" y="401421"/>
                  </a:moveTo>
                  <a:lnTo>
                    <a:pt x="335851" y="399821"/>
                  </a:lnTo>
                  <a:lnTo>
                    <a:pt x="334403" y="401421"/>
                  </a:lnTo>
                  <a:lnTo>
                    <a:pt x="336283" y="402958"/>
                  </a:lnTo>
                  <a:lnTo>
                    <a:pt x="335457" y="404215"/>
                  </a:lnTo>
                  <a:lnTo>
                    <a:pt x="336994" y="406819"/>
                  </a:lnTo>
                  <a:lnTo>
                    <a:pt x="340499" y="403440"/>
                  </a:lnTo>
                  <a:lnTo>
                    <a:pt x="341096" y="401815"/>
                  </a:lnTo>
                  <a:lnTo>
                    <a:pt x="341134" y="401421"/>
                  </a:lnTo>
                  <a:close/>
                </a:path>
                <a:path w="1030604" h="1099820">
                  <a:moveTo>
                    <a:pt x="341477" y="398335"/>
                  </a:moveTo>
                  <a:lnTo>
                    <a:pt x="339750" y="396900"/>
                  </a:lnTo>
                  <a:lnTo>
                    <a:pt x="338848" y="396303"/>
                  </a:lnTo>
                  <a:lnTo>
                    <a:pt x="336511" y="396303"/>
                  </a:lnTo>
                  <a:lnTo>
                    <a:pt x="336359" y="396900"/>
                  </a:lnTo>
                  <a:lnTo>
                    <a:pt x="335991" y="398335"/>
                  </a:lnTo>
                  <a:lnTo>
                    <a:pt x="335927" y="398589"/>
                  </a:lnTo>
                  <a:lnTo>
                    <a:pt x="341134" y="401421"/>
                  </a:lnTo>
                  <a:lnTo>
                    <a:pt x="341452" y="398589"/>
                  </a:lnTo>
                  <a:lnTo>
                    <a:pt x="341477" y="398335"/>
                  </a:lnTo>
                  <a:close/>
                </a:path>
                <a:path w="1030604" h="1099820">
                  <a:moveTo>
                    <a:pt x="345211" y="233464"/>
                  </a:moveTo>
                  <a:lnTo>
                    <a:pt x="344309" y="225221"/>
                  </a:lnTo>
                  <a:lnTo>
                    <a:pt x="338683" y="227749"/>
                  </a:lnTo>
                  <a:lnTo>
                    <a:pt x="337616" y="228257"/>
                  </a:lnTo>
                  <a:lnTo>
                    <a:pt x="337616" y="232029"/>
                  </a:lnTo>
                  <a:lnTo>
                    <a:pt x="336613" y="231609"/>
                  </a:lnTo>
                  <a:lnTo>
                    <a:pt x="337616" y="232029"/>
                  </a:lnTo>
                  <a:lnTo>
                    <a:pt x="337616" y="228257"/>
                  </a:lnTo>
                  <a:lnTo>
                    <a:pt x="329742" y="235839"/>
                  </a:lnTo>
                  <a:lnTo>
                    <a:pt x="330631" y="239712"/>
                  </a:lnTo>
                  <a:lnTo>
                    <a:pt x="335051" y="242862"/>
                  </a:lnTo>
                  <a:lnTo>
                    <a:pt x="336892" y="242201"/>
                  </a:lnTo>
                  <a:lnTo>
                    <a:pt x="337959" y="241160"/>
                  </a:lnTo>
                  <a:lnTo>
                    <a:pt x="339712" y="238455"/>
                  </a:lnTo>
                  <a:lnTo>
                    <a:pt x="339826" y="237959"/>
                  </a:lnTo>
                  <a:lnTo>
                    <a:pt x="341655" y="236270"/>
                  </a:lnTo>
                  <a:lnTo>
                    <a:pt x="343115" y="235140"/>
                  </a:lnTo>
                  <a:lnTo>
                    <a:pt x="345211" y="233464"/>
                  </a:lnTo>
                  <a:close/>
                </a:path>
                <a:path w="1030604" h="1099820">
                  <a:moveTo>
                    <a:pt x="358000" y="1089380"/>
                  </a:moveTo>
                  <a:lnTo>
                    <a:pt x="349656" y="1091260"/>
                  </a:lnTo>
                  <a:lnTo>
                    <a:pt x="347814" y="1099616"/>
                  </a:lnTo>
                  <a:lnTo>
                    <a:pt x="356158" y="1097737"/>
                  </a:lnTo>
                  <a:lnTo>
                    <a:pt x="358000" y="1089380"/>
                  </a:lnTo>
                  <a:close/>
                </a:path>
                <a:path w="1030604" h="1099820">
                  <a:moveTo>
                    <a:pt x="358584" y="1052372"/>
                  </a:moveTo>
                  <a:lnTo>
                    <a:pt x="356133" y="1052601"/>
                  </a:lnTo>
                  <a:lnTo>
                    <a:pt x="354469" y="1053198"/>
                  </a:lnTo>
                  <a:lnTo>
                    <a:pt x="351904" y="1054862"/>
                  </a:lnTo>
                  <a:lnTo>
                    <a:pt x="353301" y="1055890"/>
                  </a:lnTo>
                  <a:lnTo>
                    <a:pt x="355307" y="1058176"/>
                  </a:lnTo>
                  <a:lnTo>
                    <a:pt x="357936" y="1058583"/>
                  </a:lnTo>
                  <a:lnTo>
                    <a:pt x="358076" y="1057059"/>
                  </a:lnTo>
                  <a:lnTo>
                    <a:pt x="358381" y="1055560"/>
                  </a:lnTo>
                  <a:lnTo>
                    <a:pt x="358584" y="1052372"/>
                  </a:lnTo>
                  <a:close/>
                </a:path>
                <a:path w="1030604" h="1099820">
                  <a:moveTo>
                    <a:pt x="362165" y="546887"/>
                  </a:moveTo>
                  <a:lnTo>
                    <a:pt x="348970" y="546887"/>
                  </a:lnTo>
                  <a:lnTo>
                    <a:pt x="349846" y="549084"/>
                  </a:lnTo>
                  <a:lnTo>
                    <a:pt x="350862" y="549960"/>
                  </a:lnTo>
                  <a:lnTo>
                    <a:pt x="357428" y="550926"/>
                  </a:lnTo>
                  <a:lnTo>
                    <a:pt x="362127" y="546950"/>
                  </a:lnTo>
                  <a:close/>
                </a:path>
                <a:path w="1030604" h="1099820">
                  <a:moveTo>
                    <a:pt x="366915" y="538759"/>
                  </a:moveTo>
                  <a:lnTo>
                    <a:pt x="361213" y="540169"/>
                  </a:lnTo>
                  <a:lnTo>
                    <a:pt x="361873" y="539153"/>
                  </a:lnTo>
                  <a:lnTo>
                    <a:pt x="361759" y="538746"/>
                  </a:lnTo>
                  <a:lnTo>
                    <a:pt x="358571" y="540461"/>
                  </a:lnTo>
                  <a:lnTo>
                    <a:pt x="355688" y="542150"/>
                  </a:lnTo>
                  <a:lnTo>
                    <a:pt x="353377" y="543331"/>
                  </a:lnTo>
                  <a:lnTo>
                    <a:pt x="351167" y="543915"/>
                  </a:lnTo>
                  <a:lnTo>
                    <a:pt x="350545" y="545134"/>
                  </a:lnTo>
                  <a:lnTo>
                    <a:pt x="348627" y="544525"/>
                  </a:lnTo>
                  <a:lnTo>
                    <a:pt x="347687" y="543991"/>
                  </a:lnTo>
                  <a:lnTo>
                    <a:pt x="344982" y="544283"/>
                  </a:lnTo>
                  <a:lnTo>
                    <a:pt x="346735" y="545401"/>
                  </a:lnTo>
                  <a:lnTo>
                    <a:pt x="348805" y="546481"/>
                  </a:lnTo>
                  <a:lnTo>
                    <a:pt x="362419" y="546481"/>
                  </a:lnTo>
                  <a:lnTo>
                    <a:pt x="366915" y="538759"/>
                  </a:lnTo>
                  <a:close/>
                </a:path>
                <a:path w="1030604" h="1099820">
                  <a:moveTo>
                    <a:pt x="369531" y="524725"/>
                  </a:moveTo>
                  <a:lnTo>
                    <a:pt x="368795" y="523062"/>
                  </a:lnTo>
                  <a:lnTo>
                    <a:pt x="367550" y="522909"/>
                  </a:lnTo>
                  <a:lnTo>
                    <a:pt x="366483" y="523316"/>
                  </a:lnTo>
                  <a:lnTo>
                    <a:pt x="365975" y="522719"/>
                  </a:lnTo>
                  <a:lnTo>
                    <a:pt x="365988" y="521093"/>
                  </a:lnTo>
                  <a:lnTo>
                    <a:pt x="363905" y="520725"/>
                  </a:lnTo>
                  <a:lnTo>
                    <a:pt x="354990" y="522757"/>
                  </a:lnTo>
                  <a:lnTo>
                    <a:pt x="354380" y="532536"/>
                  </a:lnTo>
                  <a:lnTo>
                    <a:pt x="360895" y="531088"/>
                  </a:lnTo>
                  <a:lnTo>
                    <a:pt x="363905" y="529983"/>
                  </a:lnTo>
                  <a:lnTo>
                    <a:pt x="366610" y="528345"/>
                  </a:lnTo>
                  <a:lnTo>
                    <a:pt x="369036" y="526072"/>
                  </a:lnTo>
                  <a:lnTo>
                    <a:pt x="369531" y="524725"/>
                  </a:lnTo>
                  <a:close/>
                </a:path>
                <a:path w="1030604" h="1099820">
                  <a:moveTo>
                    <a:pt x="384009" y="501065"/>
                  </a:moveTo>
                  <a:lnTo>
                    <a:pt x="381520" y="498741"/>
                  </a:lnTo>
                  <a:lnTo>
                    <a:pt x="380212" y="498563"/>
                  </a:lnTo>
                  <a:lnTo>
                    <a:pt x="379361" y="497700"/>
                  </a:lnTo>
                  <a:lnTo>
                    <a:pt x="377913" y="497840"/>
                  </a:lnTo>
                  <a:lnTo>
                    <a:pt x="376351" y="497789"/>
                  </a:lnTo>
                  <a:lnTo>
                    <a:pt x="374573" y="492582"/>
                  </a:lnTo>
                  <a:lnTo>
                    <a:pt x="368795" y="498157"/>
                  </a:lnTo>
                  <a:lnTo>
                    <a:pt x="370344" y="504596"/>
                  </a:lnTo>
                  <a:lnTo>
                    <a:pt x="371906" y="506780"/>
                  </a:lnTo>
                  <a:lnTo>
                    <a:pt x="374611" y="507428"/>
                  </a:lnTo>
                  <a:lnTo>
                    <a:pt x="377786" y="507504"/>
                  </a:lnTo>
                  <a:lnTo>
                    <a:pt x="380123" y="507314"/>
                  </a:lnTo>
                  <a:lnTo>
                    <a:pt x="381177" y="504621"/>
                  </a:lnTo>
                  <a:lnTo>
                    <a:pt x="383209" y="502920"/>
                  </a:lnTo>
                  <a:lnTo>
                    <a:pt x="384009" y="501065"/>
                  </a:lnTo>
                  <a:close/>
                </a:path>
                <a:path w="1030604" h="1099820">
                  <a:moveTo>
                    <a:pt x="401751" y="493890"/>
                  </a:moveTo>
                  <a:lnTo>
                    <a:pt x="400786" y="492620"/>
                  </a:lnTo>
                  <a:lnTo>
                    <a:pt x="399567" y="492493"/>
                  </a:lnTo>
                  <a:lnTo>
                    <a:pt x="398233" y="492899"/>
                  </a:lnTo>
                  <a:lnTo>
                    <a:pt x="398322" y="492188"/>
                  </a:lnTo>
                  <a:lnTo>
                    <a:pt x="399935" y="490385"/>
                  </a:lnTo>
                  <a:lnTo>
                    <a:pt x="398487" y="489521"/>
                  </a:lnTo>
                  <a:lnTo>
                    <a:pt x="396125" y="490385"/>
                  </a:lnTo>
                  <a:lnTo>
                    <a:pt x="392353" y="490956"/>
                  </a:lnTo>
                  <a:lnTo>
                    <a:pt x="392188" y="491185"/>
                  </a:lnTo>
                  <a:lnTo>
                    <a:pt x="390448" y="491617"/>
                  </a:lnTo>
                  <a:lnTo>
                    <a:pt x="388708" y="499579"/>
                  </a:lnTo>
                  <a:lnTo>
                    <a:pt x="393153" y="499567"/>
                  </a:lnTo>
                  <a:lnTo>
                    <a:pt x="396595" y="499021"/>
                  </a:lnTo>
                  <a:lnTo>
                    <a:pt x="398741" y="498259"/>
                  </a:lnTo>
                  <a:lnTo>
                    <a:pt x="401218" y="496277"/>
                  </a:lnTo>
                  <a:lnTo>
                    <a:pt x="401751" y="493890"/>
                  </a:lnTo>
                  <a:close/>
                </a:path>
                <a:path w="1030604" h="1099820">
                  <a:moveTo>
                    <a:pt x="414540" y="413105"/>
                  </a:moveTo>
                  <a:lnTo>
                    <a:pt x="407416" y="414705"/>
                  </a:lnTo>
                  <a:lnTo>
                    <a:pt x="404418" y="420966"/>
                  </a:lnTo>
                  <a:lnTo>
                    <a:pt x="411568" y="419366"/>
                  </a:lnTo>
                  <a:lnTo>
                    <a:pt x="414540" y="413105"/>
                  </a:lnTo>
                  <a:close/>
                </a:path>
                <a:path w="1030604" h="1099820">
                  <a:moveTo>
                    <a:pt x="417385" y="600862"/>
                  </a:moveTo>
                  <a:lnTo>
                    <a:pt x="409498" y="602640"/>
                  </a:lnTo>
                  <a:lnTo>
                    <a:pt x="407289" y="609561"/>
                  </a:lnTo>
                  <a:lnTo>
                    <a:pt x="415188" y="607796"/>
                  </a:lnTo>
                  <a:lnTo>
                    <a:pt x="417385" y="600862"/>
                  </a:lnTo>
                  <a:close/>
                </a:path>
                <a:path w="1030604" h="1099820">
                  <a:moveTo>
                    <a:pt x="427024" y="590613"/>
                  </a:moveTo>
                  <a:lnTo>
                    <a:pt x="419620" y="592277"/>
                  </a:lnTo>
                  <a:lnTo>
                    <a:pt x="416775" y="599795"/>
                  </a:lnTo>
                  <a:lnTo>
                    <a:pt x="424192" y="598144"/>
                  </a:lnTo>
                  <a:lnTo>
                    <a:pt x="427024" y="590613"/>
                  </a:lnTo>
                  <a:close/>
                </a:path>
                <a:path w="1030604" h="1099820">
                  <a:moveTo>
                    <a:pt x="429475" y="1008138"/>
                  </a:moveTo>
                  <a:lnTo>
                    <a:pt x="422363" y="1009738"/>
                  </a:lnTo>
                  <a:lnTo>
                    <a:pt x="420077" y="1014882"/>
                  </a:lnTo>
                  <a:lnTo>
                    <a:pt x="427202" y="1013282"/>
                  </a:lnTo>
                  <a:lnTo>
                    <a:pt x="429475" y="1008138"/>
                  </a:lnTo>
                  <a:close/>
                </a:path>
                <a:path w="1030604" h="1099820">
                  <a:moveTo>
                    <a:pt x="434174" y="523709"/>
                  </a:moveTo>
                  <a:lnTo>
                    <a:pt x="426351" y="525475"/>
                  </a:lnTo>
                  <a:lnTo>
                    <a:pt x="424053" y="532320"/>
                  </a:lnTo>
                  <a:lnTo>
                    <a:pt x="431888" y="530580"/>
                  </a:lnTo>
                  <a:lnTo>
                    <a:pt x="434174" y="523709"/>
                  </a:lnTo>
                  <a:close/>
                </a:path>
                <a:path w="1030604" h="1099820">
                  <a:moveTo>
                    <a:pt x="438962" y="425500"/>
                  </a:moveTo>
                  <a:lnTo>
                    <a:pt x="438632" y="424281"/>
                  </a:lnTo>
                  <a:lnTo>
                    <a:pt x="437540" y="420255"/>
                  </a:lnTo>
                  <a:lnTo>
                    <a:pt x="437807" y="421284"/>
                  </a:lnTo>
                  <a:lnTo>
                    <a:pt x="437527" y="420268"/>
                  </a:lnTo>
                  <a:lnTo>
                    <a:pt x="435622" y="413207"/>
                  </a:lnTo>
                  <a:lnTo>
                    <a:pt x="429907" y="418312"/>
                  </a:lnTo>
                  <a:lnTo>
                    <a:pt x="430441" y="421284"/>
                  </a:lnTo>
                  <a:lnTo>
                    <a:pt x="430923" y="423303"/>
                  </a:lnTo>
                  <a:lnTo>
                    <a:pt x="430936" y="423697"/>
                  </a:lnTo>
                  <a:lnTo>
                    <a:pt x="438454" y="423697"/>
                  </a:lnTo>
                  <a:lnTo>
                    <a:pt x="438607" y="424268"/>
                  </a:lnTo>
                  <a:lnTo>
                    <a:pt x="430961" y="424268"/>
                  </a:lnTo>
                  <a:lnTo>
                    <a:pt x="430822" y="424268"/>
                  </a:lnTo>
                  <a:lnTo>
                    <a:pt x="430403" y="428599"/>
                  </a:lnTo>
                  <a:lnTo>
                    <a:pt x="430339" y="429196"/>
                  </a:lnTo>
                  <a:lnTo>
                    <a:pt x="431761" y="428599"/>
                  </a:lnTo>
                  <a:lnTo>
                    <a:pt x="431863" y="429196"/>
                  </a:lnTo>
                  <a:lnTo>
                    <a:pt x="431939" y="429628"/>
                  </a:lnTo>
                  <a:lnTo>
                    <a:pt x="433235" y="428599"/>
                  </a:lnTo>
                  <a:lnTo>
                    <a:pt x="434936" y="427228"/>
                  </a:lnTo>
                  <a:lnTo>
                    <a:pt x="438962" y="425500"/>
                  </a:lnTo>
                  <a:close/>
                </a:path>
                <a:path w="1030604" h="1099820">
                  <a:moveTo>
                    <a:pt x="443801" y="459486"/>
                  </a:moveTo>
                  <a:lnTo>
                    <a:pt x="443776" y="458533"/>
                  </a:lnTo>
                  <a:lnTo>
                    <a:pt x="443763" y="458063"/>
                  </a:lnTo>
                  <a:lnTo>
                    <a:pt x="443649" y="457149"/>
                  </a:lnTo>
                  <a:lnTo>
                    <a:pt x="443509" y="457403"/>
                  </a:lnTo>
                  <a:lnTo>
                    <a:pt x="442937" y="458063"/>
                  </a:lnTo>
                  <a:lnTo>
                    <a:pt x="442823" y="457822"/>
                  </a:lnTo>
                  <a:lnTo>
                    <a:pt x="442976" y="457822"/>
                  </a:lnTo>
                  <a:lnTo>
                    <a:pt x="443585" y="456806"/>
                  </a:lnTo>
                  <a:lnTo>
                    <a:pt x="443661" y="456247"/>
                  </a:lnTo>
                  <a:lnTo>
                    <a:pt x="442607" y="455777"/>
                  </a:lnTo>
                  <a:lnTo>
                    <a:pt x="441452" y="455777"/>
                  </a:lnTo>
                  <a:lnTo>
                    <a:pt x="440131" y="456184"/>
                  </a:lnTo>
                  <a:lnTo>
                    <a:pt x="440575" y="455612"/>
                  </a:lnTo>
                  <a:lnTo>
                    <a:pt x="442722" y="454012"/>
                  </a:lnTo>
                  <a:lnTo>
                    <a:pt x="439051" y="450723"/>
                  </a:lnTo>
                  <a:lnTo>
                    <a:pt x="436511" y="455612"/>
                  </a:lnTo>
                  <a:lnTo>
                    <a:pt x="436194" y="456247"/>
                  </a:lnTo>
                  <a:lnTo>
                    <a:pt x="436270" y="457403"/>
                  </a:lnTo>
                  <a:lnTo>
                    <a:pt x="436397" y="458063"/>
                  </a:lnTo>
                  <a:lnTo>
                    <a:pt x="436473" y="458533"/>
                  </a:lnTo>
                  <a:lnTo>
                    <a:pt x="436562" y="459016"/>
                  </a:lnTo>
                  <a:lnTo>
                    <a:pt x="436753" y="458533"/>
                  </a:lnTo>
                  <a:lnTo>
                    <a:pt x="436651" y="459486"/>
                  </a:lnTo>
                  <a:lnTo>
                    <a:pt x="436562" y="459016"/>
                  </a:lnTo>
                  <a:lnTo>
                    <a:pt x="436384" y="459486"/>
                  </a:lnTo>
                  <a:lnTo>
                    <a:pt x="435927" y="461416"/>
                  </a:lnTo>
                  <a:lnTo>
                    <a:pt x="437451" y="463042"/>
                  </a:lnTo>
                  <a:lnTo>
                    <a:pt x="438873" y="462648"/>
                  </a:lnTo>
                  <a:lnTo>
                    <a:pt x="442048" y="463397"/>
                  </a:lnTo>
                  <a:lnTo>
                    <a:pt x="442379" y="462648"/>
                  </a:lnTo>
                  <a:lnTo>
                    <a:pt x="443433" y="460324"/>
                  </a:lnTo>
                  <a:lnTo>
                    <a:pt x="443801" y="459486"/>
                  </a:lnTo>
                  <a:close/>
                </a:path>
                <a:path w="1030604" h="1099820">
                  <a:moveTo>
                    <a:pt x="443877" y="456336"/>
                  </a:moveTo>
                  <a:lnTo>
                    <a:pt x="443699" y="456272"/>
                  </a:lnTo>
                  <a:lnTo>
                    <a:pt x="443712" y="456603"/>
                  </a:lnTo>
                  <a:lnTo>
                    <a:pt x="443877" y="456336"/>
                  </a:lnTo>
                  <a:close/>
                </a:path>
                <a:path w="1030604" h="1099820">
                  <a:moveTo>
                    <a:pt x="448246" y="628434"/>
                  </a:moveTo>
                  <a:lnTo>
                    <a:pt x="447509" y="626960"/>
                  </a:lnTo>
                  <a:lnTo>
                    <a:pt x="447230" y="626465"/>
                  </a:lnTo>
                  <a:lnTo>
                    <a:pt x="447611" y="626402"/>
                  </a:lnTo>
                  <a:lnTo>
                    <a:pt x="447217" y="626414"/>
                  </a:lnTo>
                  <a:lnTo>
                    <a:pt x="447052" y="626059"/>
                  </a:lnTo>
                  <a:lnTo>
                    <a:pt x="445820" y="626414"/>
                  </a:lnTo>
                  <a:lnTo>
                    <a:pt x="444728" y="626414"/>
                  </a:lnTo>
                  <a:lnTo>
                    <a:pt x="441845" y="627646"/>
                  </a:lnTo>
                  <a:lnTo>
                    <a:pt x="440499" y="628142"/>
                  </a:lnTo>
                  <a:lnTo>
                    <a:pt x="439254" y="628929"/>
                  </a:lnTo>
                  <a:lnTo>
                    <a:pt x="438111" y="631698"/>
                  </a:lnTo>
                  <a:lnTo>
                    <a:pt x="438937" y="632879"/>
                  </a:lnTo>
                  <a:lnTo>
                    <a:pt x="440448" y="632790"/>
                  </a:lnTo>
                  <a:lnTo>
                    <a:pt x="443865" y="632714"/>
                  </a:lnTo>
                  <a:lnTo>
                    <a:pt x="445947" y="632980"/>
                  </a:lnTo>
                  <a:lnTo>
                    <a:pt x="447992" y="630237"/>
                  </a:lnTo>
                  <a:lnTo>
                    <a:pt x="448246" y="628434"/>
                  </a:lnTo>
                  <a:close/>
                </a:path>
                <a:path w="1030604" h="1099820">
                  <a:moveTo>
                    <a:pt x="457377" y="737425"/>
                  </a:moveTo>
                  <a:lnTo>
                    <a:pt x="455828" y="736384"/>
                  </a:lnTo>
                  <a:lnTo>
                    <a:pt x="454202" y="736003"/>
                  </a:lnTo>
                  <a:lnTo>
                    <a:pt x="452907" y="736333"/>
                  </a:lnTo>
                  <a:lnTo>
                    <a:pt x="453136" y="735812"/>
                  </a:lnTo>
                  <a:lnTo>
                    <a:pt x="454837" y="734479"/>
                  </a:lnTo>
                  <a:lnTo>
                    <a:pt x="453313" y="734479"/>
                  </a:lnTo>
                  <a:lnTo>
                    <a:pt x="452767" y="734555"/>
                  </a:lnTo>
                  <a:lnTo>
                    <a:pt x="451383" y="728954"/>
                  </a:lnTo>
                  <a:lnTo>
                    <a:pt x="445439" y="733196"/>
                  </a:lnTo>
                  <a:lnTo>
                    <a:pt x="446074" y="736384"/>
                  </a:lnTo>
                  <a:lnTo>
                    <a:pt x="446366" y="737743"/>
                  </a:lnTo>
                  <a:lnTo>
                    <a:pt x="446557" y="739876"/>
                  </a:lnTo>
                  <a:lnTo>
                    <a:pt x="449580" y="742048"/>
                  </a:lnTo>
                  <a:lnTo>
                    <a:pt x="452589" y="741248"/>
                  </a:lnTo>
                  <a:lnTo>
                    <a:pt x="454812" y="739495"/>
                  </a:lnTo>
                  <a:lnTo>
                    <a:pt x="457377" y="737425"/>
                  </a:lnTo>
                  <a:close/>
                </a:path>
                <a:path w="1030604" h="1099820">
                  <a:moveTo>
                    <a:pt x="485736" y="462711"/>
                  </a:moveTo>
                  <a:lnTo>
                    <a:pt x="485025" y="456984"/>
                  </a:lnTo>
                  <a:lnTo>
                    <a:pt x="484517" y="454888"/>
                  </a:lnTo>
                  <a:lnTo>
                    <a:pt x="480275" y="455764"/>
                  </a:lnTo>
                  <a:lnTo>
                    <a:pt x="479564" y="457492"/>
                  </a:lnTo>
                  <a:lnTo>
                    <a:pt x="476211" y="462927"/>
                  </a:lnTo>
                  <a:lnTo>
                    <a:pt x="441248" y="494512"/>
                  </a:lnTo>
                  <a:lnTo>
                    <a:pt x="420687" y="503694"/>
                  </a:lnTo>
                  <a:lnTo>
                    <a:pt x="420712" y="504609"/>
                  </a:lnTo>
                  <a:lnTo>
                    <a:pt x="433844" y="508787"/>
                  </a:lnTo>
                  <a:lnTo>
                    <a:pt x="444677" y="509739"/>
                  </a:lnTo>
                  <a:lnTo>
                    <a:pt x="455231" y="507568"/>
                  </a:lnTo>
                  <a:lnTo>
                    <a:pt x="484276" y="479831"/>
                  </a:lnTo>
                  <a:lnTo>
                    <a:pt x="485698" y="470966"/>
                  </a:lnTo>
                  <a:lnTo>
                    <a:pt x="485736" y="462711"/>
                  </a:lnTo>
                  <a:close/>
                </a:path>
                <a:path w="1030604" h="1099820">
                  <a:moveTo>
                    <a:pt x="496328" y="543471"/>
                  </a:moveTo>
                  <a:lnTo>
                    <a:pt x="496023" y="542340"/>
                  </a:lnTo>
                  <a:lnTo>
                    <a:pt x="493369" y="543471"/>
                  </a:lnTo>
                  <a:lnTo>
                    <a:pt x="496328" y="543471"/>
                  </a:lnTo>
                  <a:close/>
                </a:path>
                <a:path w="1030604" h="1099820">
                  <a:moveTo>
                    <a:pt x="496963" y="545909"/>
                  </a:moveTo>
                  <a:lnTo>
                    <a:pt x="496328" y="543509"/>
                  </a:lnTo>
                  <a:lnTo>
                    <a:pt x="493280" y="543509"/>
                  </a:lnTo>
                  <a:lnTo>
                    <a:pt x="491578" y="544233"/>
                  </a:lnTo>
                  <a:lnTo>
                    <a:pt x="490486" y="544169"/>
                  </a:lnTo>
                  <a:lnTo>
                    <a:pt x="489432" y="543902"/>
                  </a:lnTo>
                  <a:lnTo>
                    <a:pt x="488962" y="542925"/>
                  </a:lnTo>
                  <a:lnTo>
                    <a:pt x="485825" y="542048"/>
                  </a:lnTo>
                  <a:lnTo>
                    <a:pt x="485914" y="542925"/>
                  </a:lnTo>
                  <a:lnTo>
                    <a:pt x="485990" y="545922"/>
                  </a:lnTo>
                  <a:lnTo>
                    <a:pt x="487045" y="548500"/>
                  </a:lnTo>
                  <a:lnTo>
                    <a:pt x="489000" y="550621"/>
                  </a:lnTo>
                  <a:lnTo>
                    <a:pt x="492429" y="552030"/>
                  </a:lnTo>
                  <a:lnTo>
                    <a:pt x="494538" y="552462"/>
                  </a:lnTo>
                  <a:lnTo>
                    <a:pt x="496239" y="549313"/>
                  </a:lnTo>
                  <a:lnTo>
                    <a:pt x="496963" y="545909"/>
                  </a:lnTo>
                  <a:close/>
                </a:path>
                <a:path w="1030604" h="1099820">
                  <a:moveTo>
                    <a:pt x="498779" y="581329"/>
                  </a:moveTo>
                  <a:lnTo>
                    <a:pt x="495947" y="580732"/>
                  </a:lnTo>
                  <a:lnTo>
                    <a:pt x="486117" y="579539"/>
                  </a:lnTo>
                  <a:lnTo>
                    <a:pt x="476224" y="579501"/>
                  </a:lnTo>
                  <a:lnTo>
                    <a:pt x="466267" y="579831"/>
                  </a:lnTo>
                  <a:lnTo>
                    <a:pt x="456272" y="579742"/>
                  </a:lnTo>
                  <a:lnTo>
                    <a:pt x="416712" y="574052"/>
                  </a:lnTo>
                  <a:lnTo>
                    <a:pt x="416013" y="569747"/>
                  </a:lnTo>
                  <a:lnTo>
                    <a:pt x="414299" y="568807"/>
                  </a:lnTo>
                  <a:lnTo>
                    <a:pt x="410743" y="570903"/>
                  </a:lnTo>
                  <a:lnTo>
                    <a:pt x="409930" y="572414"/>
                  </a:lnTo>
                  <a:lnTo>
                    <a:pt x="407339" y="571792"/>
                  </a:lnTo>
                  <a:lnTo>
                    <a:pt x="407682" y="572566"/>
                  </a:lnTo>
                  <a:lnTo>
                    <a:pt x="409473" y="573278"/>
                  </a:lnTo>
                  <a:lnTo>
                    <a:pt x="409371" y="573493"/>
                  </a:lnTo>
                  <a:lnTo>
                    <a:pt x="411441" y="580771"/>
                  </a:lnTo>
                  <a:lnTo>
                    <a:pt x="413600" y="580250"/>
                  </a:lnTo>
                  <a:lnTo>
                    <a:pt x="416077" y="578764"/>
                  </a:lnTo>
                  <a:lnTo>
                    <a:pt x="417258" y="577227"/>
                  </a:lnTo>
                  <a:lnTo>
                    <a:pt x="417093" y="576275"/>
                  </a:lnTo>
                  <a:lnTo>
                    <a:pt x="430339" y="581469"/>
                  </a:lnTo>
                  <a:lnTo>
                    <a:pt x="441718" y="585317"/>
                  </a:lnTo>
                  <a:lnTo>
                    <a:pt x="438238" y="586092"/>
                  </a:lnTo>
                  <a:lnTo>
                    <a:pt x="439978" y="596595"/>
                  </a:lnTo>
                  <a:lnTo>
                    <a:pt x="450494" y="594245"/>
                  </a:lnTo>
                  <a:lnTo>
                    <a:pt x="449338" y="587248"/>
                  </a:lnTo>
                  <a:lnTo>
                    <a:pt x="453732" y="588352"/>
                  </a:lnTo>
                  <a:lnTo>
                    <a:pt x="464108" y="590435"/>
                  </a:lnTo>
                  <a:lnTo>
                    <a:pt x="475361" y="591794"/>
                  </a:lnTo>
                  <a:lnTo>
                    <a:pt x="486244" y="590994"/>
                  </a:lnTo>
                  <a:lnTo>
                    <a:pt x="495566" y="586651"/>
                  </a:lnTo>
                  <a:lnTo>
                    <a:pt x="496874" y="585558"/>
                  </a:lnTo>
                  <a:lnTo>
                    <a:pt x="498779" y="581329"/>
                  </a:lnTo>
                  <a:close/>
                </a:path>
                <a:path w="1030604" h="1099820">
                  <a:moveTo>
                    <a:pt x="500227" y="412115"/>
                  </a:moveTo>
                  <a:lnTo>
                    <a:pt x="499884" y="409943"/>
                  </a:lnTo>
                  <a:lnTo>
                    <a:pt x="499859" y="408114"/>
                  </a:lnTo>
                  <a:lnTo>
                    <a:pt x="499846" y="407365"/>
                  </a:lnTo>
                  <a:lnTo>
                    <a:pt x="499249" y="404812"/>
                  </a:lnTo>
                  <a:lnTo>
                    <a:pt x="499198" y="404583"/>
                  </a:lnTo>
                  <a:lnTo>
                    <a:pt x="496544" y="404812"/>
                  </a:lnTo>
                  <a:lnTo>
                    <a:pt x="495515" y="401764"/>
                  </a:lnTo>
                  <a:lnTo>
                    <a:pt x="494207" y="402513"/>
                  </a:lnTo>
                  <a:lnTo>
                    <a:pt x="490524" y="404583"/>
                  </a:lnTo>
                  <a:lnTo>
                    <a:pt x="490194" y="404812"/>
                  </a:lnTo>
                  <a:lnTo>
                    <a:pt x="490575" y="407365"/>
                  </a:lnTo>
                  <a:lnTo>
                    <a:pt x="490639" y="407733"/>
                  </a:lnTo>
                  <a:lnTo>
                    <a:pt x="490753" y="408533"/>
                  </a:lnTo>
                  <a:lnTo>
                    <a:pt x="490855" y="408114"/>
                  </a:lnTo>
                  <a:lnTo>
                    <a:pt x="490943" y="407733"/>
                  </a:lnTo>
                  <a:lnTo>
                    <a:pt x="490880" y="408533"/>
                  </a:lnTo>
                  <a:lnTo>
                    <a:pt x="493661" y="408533"/>
                  </a:lnTo>
                  <a:lnTo>
                    <a:pt x="493064" y="409067"/>
                  </a:lnTo>
                  <a:lnTo>
                    <a:pt x="490626" y="409067"/>
                  </a:lnTo>
                  <a:lnTo>
                    <a:pt x="490143" y="411213"/>
                  </a:lnTo>
                  <a:lnTo>
                    <a:pt x="491083" y="416229"/>
                  </a:lnTo>
                  <a:lnTo>
                    <a:pt x="491159" y="416572"/>
                  </a:lnTo>
                  <a:lnTo>
                    <a:pt x="494766" y="418223"/>
                  </a:lnTo>
                  <a:lnTo>
                    <a:pt x="497382" y="419468"/>
                  </a:lnTo>
                  <a:lnTo>
                    <a:pt x="499579" y="416229"/>
                  </a:lnTo>
                  <a:lnTo>
                    <a:pt x="499884" y="414134"/>
                  </a:lnTo>
                  <a:lnTo>
                    <a:pt x="500227" y="412115"/>
                  </a:lnTo>
                  <a:close/>
                </a:path>
                <a:path w="1030604" h="1099820">
                  <a:moveTo>
                    <a:pt x="531380" y="393763"/>
                  </a:moveTo>
                  <a:lnTo>
                    <a:pt x="529755" y="389483"/>
                  </a:lnTo>
                  <a:lnTo>
                    <a:pt x="521804" y="388581"/>
                  </a:lnTo>
                  <a:lnTo>
                    <a:pt x="521500" y="394423"/>
                  </a:lnTo>
                  <a:lnTo>
                    <a:pt x="523811" y="400634"/>
                  </a:lnTo>
                  <a:lnTo>
                    <a:pt x="524395" y="402704"/>
                  </a:lnTo>
                  <a:lnTo>
                    <a:pt x="526427" y="404393"/>
                  </a:lnTo>
                  <a:lnTo>
                    <a:pt x="530796" y="401688"/>
                  </a:lnTo>
                  <a:lnTo>
                    <a:pt x="531177" y="398741"/>
                  </a:lnTo>
                  <a:lnTo>
                    <a:pt x="530834" y="396760"/>
                  </a:lnTo>
                  <a:lnTo>
                    <a:pt x="531380" y="393763"/>
                  </a:lnTo>
                  <a:close/>
                </a:path>
                <a:path w="1030604" h="1099820">
                  <a:moveTo>
                    <a:pt x="532561" y="492264"/>
                  </a:moveTo>
                  <a:lnTo>
                    <a:pt x="532130" y="492366"/>
                  </a:lnTo>
                  <a:lnTo>
                    <a:pt x="532130" y="492201"/>
                  </a:lnTo>
                  <a:lnTo>
                    <a:pt x="529297" y="492925"/>
                  </a:lnTo>
                  <a:lnTo>
                    <a:pt x="529170" y="492988"/>
                  </a:lnTo>
                  <a:lnTo>
                    <a:pt x="527265" y="492417"/>
                  </a:lnTo>
                  <a:lnTo>
                    <a:pt x="526351" y="492010"/>
                  </a:lnTo>
                  <a:lnTo>
                    <a:pt x="523151" y="492239"/>
                  </a:lnTo>
                  <a:lnTo>
                    <a:pt x="524776" y="493687"/>
                  </a:lnTo>
                  <a:lnTo>
                    <a:pt x="526300" y="496011"/>
                  </a:lnTo>
                  <a:lnTo>
                    <a:pt x="526707" y="498144"/>
                  </a:lnTo>
                  <a:lnTo>
                    <a:pt x="529678" y="497166"/>
                  </a:lnTo>
                  <a:lnTo>
                    <a:pt x="532434" y="495071"/>
                  </a:lnTo>
                  <a:lnTo>
                    <a:pt x="532472" y="494106"/>
                  </a:lnTo>
                  <a:lnTo>
                    <a:pt x="532561" y="492264"/>
                  </a:lnTo>
                  <a:close/>
                </a:path>
                <a:path w="1030604" h="1099820">
                  <a:moveTo>
                    <a:pt x="537260" y="470776"/>
                  </a:moveTo>
                  <a:lnTo>
                    <a:pt x="536752" y="465340"/>
                  </a:lnTo>
                  <a:lnTo>
                    <a:pt x="535190" y="458419"/>
                  </a:lnTo>
                  <a:lnTo>
                    <a:pt x="528967" y="463384"/>
                  </a:lnTo>
                  <a:lnTo>
                    <a:pt x="530352" y="470573"/>
                  </a:lnTo>
                  <a:lnTo>
                    <a:pt x="532866" y="474027"/>
                  </a:lnTo>
                  <a:lnTo>
                    <a:pt x="537260" y="470776"/>
                  </a:lnTo>
                  <a:close/>
                </a:path>
                <a:path w="1030604" h="1099820">
                  <a:moveTo>
                    <a:pt x="554863" y="267868"/>
                  </a:moveTo>
                  <a:lnTo>
                    <a:pt x="554621" y="265544"/>
                  </a:lnTo>
                  <a:lnTo>
                    <a:pt x="554151" y="262547"/>
                  </a:lnTo>
                  <a:lnTo>
                    <a:pt x="547471" y="265899"/>
                  </a:lnTo>
                  <a:lnTo>
                    <a:pt x="549186" y="270535"/>
                  </a:lnTo>
                  <a:lnTo>
                    <a:pt x="549783" y="271068"/>
                  </a:lnTo>
                  <a:lnTo>
                    <a:pt x="551700" y="270954"/>
                  </a:lnTo>
                  <a:lnTo>
                    <a:pt x="554494" y="269367"/>
                  </a:lnTo>
                  <a:lnTo>
                    <a:pt x="554863" y="267868"/>
                  </a:lnTo>
                  <a:close/>
                </a:path>
                <a:path w="1030604" h="1099820">
                  <a:moveTo>
                    <a:pt x="564057" y="458762"/>
                  </a:moveTo>
                  <a:lnTo>
                    <a:pt x="554647" y="460883"/>
                  </a:lnTo>
                  <a:lnTo>
                    <a:pt x="554278" y="470776"/>
                  </a:lnTo>
                  <a:lnTo>
                    <a:pt x="563714" y="468655"/>
                  </a:lnTo>
                  <a:lnTo>
                    <a:pt x="564057" y="458762"/>
                  </a:lnTo>
                  <a:close/>
                </a:path>
                <a:path w="1030604" h="1099820">
                  <a:moveTo>
                    <a:pt x="567817" y="685"/>
                  </a:moveTo>
                  <a:lnTo>
                    <a:pt x="565035" y="0"/>
                  </a:lnTo>
                  <a:lnTo>
                    <a:pt x="561340" y="825"/>
                  </a:lnTo>
                  <a:lnTo>
                    <a:pt x="560539" y="3009"/>
                  </a:lnTo>
                  <a:lnTo>
                    <a:pt x="560412" y="5816"/>
                  </a:lnTo>
                  <a:lnTo>
                    <a:pt x="562013" y="8166"/>
                  </a:lnTo>
                  <a:lnTo>
                    <a:pt x="563537" y="8407"/>
                  </a:lnTo>
                  <a:lnTo>
                    <a:pt x="566089" y="7785"/>
                  </a:lnTo>
                  <a:lnTo>
                    <a:pt x="566864" y="5803"/>
                  </a:lnTo>
                  <a:lnTo>
                    <a:pt x="566801" y="3251"/>
                  </a:lnTo>
                  <a:lnTo>
                    <a:pt x="566839" y="3009"/>
                  </a:lnTo>
                  <a:lnTo>
                    <a:pt x="567105" y="2743"/>
                  </a:lnTo>
                  <a:lnTo>
                    <a:pt x="567817" y="685"/>
                  </a:lnTo>
                  <a:close/>
                </a:path>
                <a:path w="1030604" h="1099820">
                  <a:moveTo>
                    <a:pt x="586917" y="479044"/>
                  </a:moveTo>
                  <a:lnTo>
                    <a:pt x="586105" y="475665"/>
                  </a:lnTo>
                  <a:lnTo>
                    <a:pt x="585139" y="473024"/>
                  </a:lnTo>
                  <a:lnTo>
                    <a:pt x="583285" y="473354"/>
                  </a:lnTo>
                  <a:lnTo>
                    <a:pt x="580682" y="474878"/>
                  </a:lnTo>
                  <a:lnTo>
                    <a:pt x="579424" y="476440"/>
                  </a:lnTo>
                  <a:lnTo>
                    <a:pt x="580682" y="483374"/>
                  </a:lnTo>
                  <a:lnTo>
                    <a:pt x="586917" y="479044"/>
                  </a:lnTo>
                  <a:close/>
                </a:path>
                <a:path w="1030604" h="1099820">
                  <a:moveTo>
                    <a:pt x="589292" y="472617"/>
                  </a:moveTo>
                  <a:lnTo>
                    <a:pt x="576592" y="471766"/>
                  </a:lnTo>
                  <a:lnTo>
                    <a:pt x="569048" y="474065"/>
                  </a:lnTo>
                  <a:lnTo>
                    <a:pt x="589292" y="472617"/>
                  </a:lnTo>
                  <a:close/>
                </a:path>
                <a:path w="1030604" h="1099820">
                  <a:moveTo>
                    <a:pt x="591527" y="524421"/>
                  </a:moveTo>
                  <a:lnTo>
                    <a:pt x="590130" y="517779"/>
                  </a:lnTo>
                  <a:lnTo>
                    <a:pt x="585101" y="520560"/>
                  </a:lnTo>
                  <a:lnTo>
                    <a:pt x="585101" y="525538"/>
                  </a:lnTo>
                  <a:lnTo>
                    <a:pt x="584415" y="523570"/>
                  </a:lnTo>
                  <a:lnTo>
                    <a:pt x="584365" y="523430"/>
                  </a:lnTo>
                  <a:lnTo>
                    <a:pt x="584250" y="523100"/>
                  </a:lnTo>
                  <a:lnTo>
                    <a:pt x="584657" y="522897"/>
                  </a:lnTo>
                  <a:lnTo>
                    <a:pt x="585101" y="525538"/>
                  </a:lnTo>
                  <a:lnTo>
                    <a:pt x="585101" y="520560"/>
                  </a:lnTo>
                  <a:lnTo>
                    <a:pt x="584377" y="520954"/>
                  </a:lnTo>
                  <a:lnTo>
                    <a:pt x="584593" y="522490"/>
                  </a:lnTo>
                  <a:lnTo>
                    <a:pt x="582980" y="523430"/>
                  </a:lnTo>
                  <a:lnTo>
                    <a:pt x="582472" y="526326"/>
                  </a:lnTo>
                  <a:lnTo>
                    <a:pt x="582396" y="526719"/>
                  </a:lnTo>
                  <a:lnTo>
                    <a:pt x="584034" y="527011"/>
                  </a:lnTo>
                  <a:lnTo>
                    <a:pt x="588276" y="526326"/>
                  </a:lnTo>
                  <a:lnTo>
                    <a:pt x="589622" y="525538"/>
                  </a:lnTo>
                  <a:lnTo>
                    <a:pt x="591527" y="524421"/>
                  </a:lnTo>
                  <a:close/>
                </a:path>
                <a:path w="1030604" h="1099820">
                  <a:moveTo>
                    <a:pt x="601103" y="533019"/>
                  </a:moveTo>
                  <a:lnTo>
                    <a:pt x="601027" y="532460"/>
                  </a:lnTo>
                  <a:lnTo>
                    <a:pt x="600964" y="531876"/>
                  </a:lnTo>
                  <a:lnTo>
                    <a:pt x="591489" y="528726"/>
                  </a:lnTo>
                  <a:lnTo>
                    <a:pt x="590181" y="528294"/>
                  </a:lnTo>
                  <a:lnTo>
                    <a:pt x="580567" y="526529"/>
                  </a:lnTo>
                  <a:lnTo>
                    <a:pt x="578065" y="526072"/>
                  </a:lnTo>
                  <a:lnTo>
                    <a:pt x="565950" y="525894"/>
                  </a:lnTo>
                  <a:lnTo>
                    <a:pt x="563156" y="526529"/>
                  </a:lnTo>
                  <a:lnTo>
                    <a:pt x="563245" y="526072"/>
                  </a:lnTo>
                  <a:lnTo>
                    <a:pt x="563372" y="525551"/>
                  </a:lnTo>
                  <a:lnTo>
                    <a:pt x="565251" y="516991"/>
                  </a:lnTo>
                  <a:lnTo>
                    <a:pt x="565505" y="516674"/>
                  </a:lnTo>
                  <a:lnTo>
                    <a:pt x="566127" y="515442"/>
                  </a:lnTo>
                  <a:lnTo>
                    <a:pt x="566166" y="514121"/>
                  </a:lnTo>
                  <a:lnTo>
                    <a:pt x="566166" y="513854"/>
                  </a:lnTo>
                  <a:lnTo>
                    <a:pt x="565886" y="514121"/>
                  </a:lnTo>
                  <a:lnTo>
                    <a:pt x="565581" y="513854"/>
                  </a:lnTo>
                  <a:lnTo>
                    <a:pt x="565658" y="513105"/>
                  </a:lnTo>
                  <a:lnTo>
                    <a:pt x="566178" y="513638"/>
                  </a:lnTo>
                  <a:lnTo>
                    <a:pt x="566140" y="513105"/>
                  </a:lnTo>
                  <a:lnTo>
                    <a:pt x="565886" y="511454"/>
                  </a:lnTo>
                  <a:lnTo>
                    <a:pt x="565861" y="510959"/>
                  </a:lnTo>
                  <a:lnTo>
                    <a:pt x="566597" y="503682"/>
                  </a:lnTo>
                  <a:lnTo>
                    <a:pt x="565111" y="490766"/>
                  </a:lnTo>
                  <a:lnTo>
                    <a:pt x="563460" y="486765"/>
                  </a:lnTo>
                  <a:lnTo>
                    <a:pt x="563372" y="486562"/>
                  </a:lnTo>
                  <a:lnTo>
                    <a:pt x="563041" y="485736"/>
                  </a:lnTo>
                  <a:lnTo>
                    <a:pt x="570318" y="484111"/>
                  </a:lnTo>
                  <a:lnTo>
                    <a:pt x="568413" y="478142"/>
                  </a:lnTo>
                  <a:lnTo>
                    <a:pt x="567283" y="474599"/>
                  </a:lnTo>
                  <a:lnTo>
                    <a:pt x="568579" y="474205"/>
                  </a:lnTo>
                  <a:lnTo>
                    <a:pt x="569048" y="474065"/>
                  </a:lnTo>
                  <a:lnTo>
                    <a:pt x="567156" y="474205"/>
                  </a:lnTo>
                  <a:lnTo>
                    <a:pt x="566712" y="472744"/>
                  </a:lnTo>
                  <a:lnTo>
                    <a:pt x="554748" y="475411"/>
                  </a:lnTo>
                  <a:lnTo>
                    <a:pt x="555002" y="476211"/>
                  </a:lnTo>
                  <a:lnTo>
                    <a:pt x="518477" y="490372"/>
                  </a:lnTo>
                  <a:lnTo>
                    <a:pt x="518248" y="486765"/>
                  </a:lnTo>
                  <a:lnTo>
                    <a:pt x="518121" y="484974"/>
                  </a:lnTo>
                  <a:lnTo>
                    <a:pt x="514819" y="484441"/>
                  </a:lnTo>
                  <a:lnTo>
                    <a:pt x="512660" y="492480"/>
                  </a:lnTo>
                  <a:lnTo>
                    <a:pt x="512622" y="492645"/>
                  </a:lnTo>
                  <a:lnTo>
                    <a:pt x="512038" y="492861"/>
                  </a:lnTo>
                  <a:lnTo>
                    <a:pt x="469455" y="510959"/>
                  </a:lnTo>
                  <a:lnTo>
                    <a:pt x="469734" y="511454"/>
                  </a:lnTo>
                  <a:lnTo>
                    <a:pt x="503897" y="498868"/>
                  </a:lnTo>
                  <a:lnTo>
                    <a:pt x="511898" y="495338"/>
                  </a:lnTo>
                  <a:lnTo>
                    <a:pt x="510679" y="499897"/>
                  </a:lnTo>
                  <a:lnTo>
                    <a:pt x="483273" y="532460"/>
                  </a:lnTo>
                  <a:lnTo>
                    <a:pt x="482955" y="532460"/>
                  </a:lnTo>
                  <a:lnTo>
                    <a:pt x="442302" y="544576"/>
                  </a:lnTo>
                  <a:lnTo>
                    <a:pt x="427951" y="546404"/>
                  </a:lnTo>
                  <a:lnTo>
                    <a:pt x="428167" y="546823"/>
                  </a:lnTo>
                  <a:lnTo>
                    <a:pt x="479310" y="540715"/>
                  </a:lnTo>
                  <a:lnTo>
                    <a:pt x="513981" y="512356"/>
                  </a:lnTo>
                  <a:lnTo>
                    <a:pt x="518934" y="498868"/>
                  </a:lnTo>
                  <a:lnTo>
                    <a:pt x="519023" y="498627"/>
                  </a:lnTo>
                  <a:lnTo>
                    <a:pt x="518807" y="495338"/>
                  </a:lnTo>
                  <a:lnTo>
                    <a:pt x="518642" y="492861"/>
                  </a:lnTo>
                  <a:lnTo>
                    <a:pt x="518617" y="492480"/>
                  </a:lnTo>
                  <a:lnTo>
                    <a:pt x="518350" y="492480"/>
                  </a:lnTo>
                  <a:lnTo>
                    <a:pt x="523125" y="490372"/>
                  </a:lnTo>
                  <a:lnTo>
                    <a:pt x="540219" y="482828"/>
                  </a:lnTo>
                  <a:lnTo>
                    <a:pt x="555637" y="478142"/>
                  </a:lnTo>
                  <a:lnTo>
                    <a:pt x="558330" y="486562"/>
                  </a:lnTo>
                  <a:lnTo>
                    <a:pt x="558393" y="486765"/>
                  </a:lnTo>
                  <a:lnTo>
                    <a:pt x="559320" y="486562"/>
                  </a:lnTo>
                  <a:lnTo>
                    <a:pt x="552945" y="525284"/>
                  </a:lnTo>
                  <a:lnTo>
                    <a:pt x="552843" y="525551"/>
                  </a:lnTo>
                  <a:lnTo>
                    <a:pt x="552488" y="525284"/>
                  </a:lnTo>
                  <a:lnTo>
                    <a:pt x="550214" y="528294"/>
                  </a:lnTo>
                  <a:lnTo>
                    <a:pt x="549935" y="529234"/>
                  </a:lnTo>
                  <a:lnTo>
                    <a:pt x="549884" y="529386"/>
                  </a:lnTo>
                  <a:lnTo>
                    <a:pt x="546696" y="527329"/>
                  </a:lnTo>
                  <a:lnTo>
                    <a:pt x="545973" y="527989"/>
                  </a:lnTo>
                  <a:lnTo>
                    <a:pt x="549503" y="530720"/>
                  </a:lnTo>
                  <a:lnTo>
                    <a:pt x="549186" y="531876"/>
                  </a:lnTo>
                  <a:lnTo>
                    <a:pt x="549148" y="533019"/>
                  </a:lnTo>
                  <a:lnTo>
                    <a:pt x="549490" y="534517"/>
                  </a:lnTo>
                  <a:lnTo>
                    <a:pt x="546696" y="539750"/>
                  </a:lnTo>
                  <a:lnTo>
                    <a:pt x="542937" y="536651"/>
                  </a:lnTo>
                  <a:lnTo>
                    <a:pt x="542683" y="537159"/>
                  </a:lnTo>
                  <a:lnTo>
                    <a:pt x="545884" y="540372"/>
                  </a:lnTo>
                  <a:lnTo>
                    <a:pt x="546188" y="540715"/>
                  </a:lnTo>
                  <a:lnTo>
                    <a:pt x="543991" y="544880"/>
                  </a:lnTo>
                  <a:lnTo>
                    <a:pt x="543217" y="546112"/>
                  </a:lnTo>
                  <a:lnTo>
                    <a:pt x="541540" y="542912"/>
                  </a:lnTo>
                  <a:lnTo>
                    <a:pt x="541261" y="542912"/>
                  </a:lnTo>
                  <a:lnTo>
                    <a:pt x="542861" y="546404"/>
                  </a:lnTo>
                  <a:lnTo>
                    <a:pt x="542937" y="546569"/>
                  </a:lnTo>
                  <a:lnTo>
                    <a:pt x="540181" y="550951"/>
                  </a:lnTo>
                  <a:lnTo>
                    <a:pt x="539419" y="549389"/>
                  </a:lnTo>
                  <a:lnTo>
                    <a:pt x="538530" y="548005"/>
                  </a:lnTo>
                  <a:lnTo>
                    <a:pt x="538530" y="553554"/>
                  </a:lnTo>
                  <a:lnTo>
                    <a:pt x="537718" y="554875"/>
                  </a:lnTo>
                  <a:lnTo>
                    <a:pt x="532142" y="565099"/>
                  </a:lnTo>
                  <a:lnTo>
                    <a:pt x="530479" y="570382"/>
                  </a:lnTo>
                  <a:lnTo>
                    <a:pt x="530580" y="566458"/>
                  </a:lnTo>
                  <a:lnTo>
                    <a:pt x="532765" y="543852"/>
                  </a:lnTo>
                  <a:lnTo>
                    <a:pt x="532879" y="542912"/>
                  </a:lnTo>
                  <a:lnTo>
                    <a:pt x="532942" y="542480"/>
                  </a:lnTo>
                  <a:lnTo>
                    <a:pt x="536968" y="549897"/>
                  </a:lnTo>
                  <a:lnTo>
                    <a:pt x="538530" y="553554"/>
                  </a:lnTo>
                  <a:lnTo>
                    <a:pt x="538530" y="548005"/>
                  </a:lnTo>
                  <a:lnTo>
                    <a:pt x="535038" y="542480"/>
                  </a:lnTo>
                  <a:lnTo>
                    <a:pt x="533082" y="539394"/>
                  </a:lnTo>
                  <a:lnTo>
                    <a:pt x="531266" y="539394"/>
                  </a:lnTo>
                  <a:lnTo>
                    <a:pt x="532561" y="541832"/>
                  </a:lnTo>
                  <a:lnTo>
                    <a:pt x="529818" y="553554"/>
                  </a:lnTo>
                  <a:lnTo>
                    <a:pt x="529767" y="553770"/>
                  </a:lnTo>
                  <a:lnTo>
                    <a:pt x="528510" y="565099"/>
                  </a:lnTo>
                  <a:lnTo>
                    <a:pt x="528421" y="565886"/>
                  </a:lnTo>
                  <a:lnTo>
                    <a:pt x="528320" y="578015"/>
                  </a:lnTo>
                  <a:lnTo>
                    <a:pt x="528193" y="578751"/>
                  </a:lnTo>
                  <a:lnTo>
                    <a:pt x="528358" y="578751"/>
                  </a:lnTo>
                  <a:lnTo>
                    <a:pt x="529221" y="590346"/>
                  </a:lnTo>
                  <a:lnTo>
                    <a:pt x="529932" y="590804"/>
                  </a:lnTo>
                  <a:lnTo>
                    <a:pt x="530136" y="583361"/>
                  </a:lnTo>
                  <a:lnTo>
                    <a:pt x="530237" y="579145"/>
                  </a:lnTo>
                  <a:lnTo>
                    <a:pt x="531393" y="578751"/>
                  </a:lnTo>
                  <a:lnTo>
                    <a:pt x="531558" y="578751"/>
                  </a:lnTo>
                  <a:lnTo>
                    <a:pt x="542925" y="570992"/>
                  </a:lnTo>
                  <a:lnTo>
                    <a:pt x="543344" y="570382"/>
                  </a:lnTo>
                  <a:lnTo>
                    <a:pt x="544588" y="568629"/>
                  </a:lnTo>
                  <a:lnTo>
                    <a:pt x="549859" y="582815"/>
                  </a:lnTo>
                  <a:lnTo>
                    <a:pt x="549922" y="582955"/>
                  </a:lnTo>
                  <a:lnTo>
                    <a:pt x="550938" y="583361"/>
                  </a:lnTo>
                  <a:lnTo>
                    <a:pt x="548817" y="571728"/>
                  </a:lnTo>
                  <a:lnTo>
                    <a:pt x="547738" y="568629"/>
                  </a:lnTo>
                  <a:lnTo>
                    <a:pt x="546773" y="565886"/>
                  </a:lnTo>
                  <a:lnTo>
                    <a:pt x="546696" y="565632"/>
                  </a:lnTo>
                  <a:lnTo>
                    <a:pt x="550011" y="560895"/>
                  </a:lnTo>
                  <a:lnTo>
                    <a:pt x="551446" y="563575"/>
                  </a:lnTo>
                  <a:lnTo>
                    <a:pt x="557453" y="573405"/>
                  </a:lnTo>
                  <a:lnTo>
                    <a:pt x="564134" y="582815"/>
                  </a:lnTo>
                  <a:lnTo>
                    <a:pt x="564705" y="582815"/>
                  </a:lnTo>
                  <a:lnTo>
                    <a:pt x="552704" y="563118"/>
                  </a:lnTo>
                  <a:lnTo>
                    <a:pt x="551383" y="560895"/>
                  </a:lnTo>
                  <a:lnTo>
                    <a:pt x="550760" y="559841"/>
                  </a:lnTo>
                  <a:lnTo>
                    <a:pt x="551688" y="558546"/>
                  </a:lnTo>
                  <a:lnTo>
                    <a:pt x="555066" y="550951"/>
                  </a:lnTo>
                  <a:lnTo>
                    <a:pt x="555307" y="550405"/>
                  </a:lnTo>
                  <a:lnTo>
                    <a:pt x="555421" y="550176"/>
                  </a:lnTo>
                  <a:lnTo>
                    <a:pt x="566432" y="561797"/>
                  </a:lnTo>
                  <a:lnTo>
                    <a:pt x="574890" y="569353"/>
                  </a:lnTo>
                  <a:lnTo>
                    <a:pt x="576249" y="569125"/>
                  </a:lnTo>
                  <a:lnTo>
                    <a:pt x="569137" y="560070"/>
                  </a:lnTo>
                  <a:lnTo>
                    <a:pt x="560806" y="551713"/>
                  </a:lnTo>
                  <a:lnTo>
                    <a:pt x="559028" y="550176"/>
                  </a:lnTo>
                  <a:lnTo>
                    <a:pt x="556526" y="548005"/>
                  </a:lnTo>
                  <a:lnTo>
                    <a:pt x="556374" y="548005"/>
                  </a:lnTo>
                  <a:lnTo>
                    <a:pt x="557225" y="546112"/>
                  </a:lnTo>
                  <a:lnTo>
                    <a:pt x="558088" y="544220"/>
                  </a:lnTo>
                  <a:lnTo>
                    <a:pt x="559460" y="539750"/>
                  </a:lnTo>
                  <a:lnTo>
                    <a:pt x="559816" y="538607"/>
                  </a:lnTo>
                  <a:lnTo>
                    <a:pt x="560082" y="537857"/>
                  </a:lnTo>
                  <a:lnTo>
                    <a:pt x="564832" y="540372"/>
                  </a:lnTo>
                  <a:lnTo>
                    <a:pt x="585254" y="550405"/>
                  </a:lnTo>
                  <a:lnTo>
                    <a:pt x="585266" y="549656"/>
                  </a:lnTo>
                  <a:lnTo>
                    <a:pt x="575741" y="543852"/>
                  </a:lnTo>
                  <a:lnTo>
                    <a:pt x="564527" y="537857"/>
                  </a:lnTo>
                  <a:lnTo>
                    <a:pt x="560705" y="535813"/>
                  </a:lnTo>
                  <a:lnTo>
                    <a:pt x="562190" y="530948"/>
                  </a:lnTo>
                  <a:lnTo>
                    <a:pt x="562521" y="529386"/>
                  </a:lnTo>
                  <a:lnTo>
                    <a:pt x="562559" y="529234"/>
                  </a:lnTo>
                  <a:lnTo>
                    <a:pt x="562660" y="528726"/>
                  </a:lnTo>
                  <a:lnTo>
                    <a:pt x="568655" y="528726"/>
                  </a:lnTo>
                  <a:lnTo>
                    <a:pt x="578294" y="529234"/>
                  </a:lnTo>
                  <a:lnTo>
                    <a:pt x="589673" y="530720"/>
                  </a:lnTo>
                  <a:lnTo>
                    <a:pt x="601103" y="533019"/>
                  </a:lnTo>
                  <a:close/>
                </a:path>
                <a:path w="1030604" h="1099820">
                  <a:moveTo>
                    <a:pt x="603186" y="233743"/>
                  </a:moveTo>
                  <a:lnTo>
                    <a:pt x="595160" y="238607"/>
                  </a:lnTo>
                  <a:lnTo>
                    <a:pt x="594626" y="240017"/>
                  </a:lnTo>
                  <a:lnTo>
                    <a:pt x="594626" y="238810"/>
                  </a:lnTo>
                  <a:lnTo>
                    <a:pt x="594245" y="238950"/>
                  </a:lnTo>
                  <a:lnTo>
                    <a:pt x="592709" y="240550"/>
                  </a:lnTo>
                  <a:lnTo>
                    <a:pt x="592264" y="244360"/>
                  </a:lnTo>
                  <a:lnTo>
                    <a:pt x="593610" y="245249"/>
                  </a:lnTo>
                  <a:lnTo>
                    <a:pt x="598893" y="244030"/>
                  </a:lnTo>
                  <a:lnTo>
                    <a:pt x="600290" y="240804"/>
                  </a:lnTo>
                  <a:lnTo>
                    <a:pt x="601865" y="236321"/>
                  </a:lnTo>
                  <a:lnTo>
                    <a:pt x="603186" y="233743"/>
                  </a:lnTo>
                  <a:close/>
                </a:path>
                <a:path w="1030604" h="1099820">
                  <a:moveTo>
                    <a:pt x="606564" y="473786"/>
                  </a:moveTo>
                  <a:lnTo>
                    <a:pt x="603465" y="471614"/>
                  </a:lnTo>
                  <a:lnTo>
                    <a:pt x="589292" y="472617"/>
                  </a:lnTo>
                  <a:lnTo>
                    <a:pt x="606564" y="473786"/>
                  </a:lnTo>
                  <a:close/>
                </a:path>
                <a:path w="1030604" h="1099820">
                  <a:moveTo>
                    <a:pt x="616381" y="222961"/>
                  </a:moveTo>
                  <a:lnTo>
                    <a:pt x="614946" y="218909"/>
                  </a:lnTo>
                  <a:lnTo>
                    <a:pt x="613549" y="216941"/>
                  </a:lnTo>
                  <a:lnTo>
                    <a:pt x="611720" y="215658"/>
                  </a:lnTo>
                  <a:lnTo>
                    <a:pt x="609866" y="215849"/>
                  </a:lnTo>
                  <a:lnTo>
                    <a:pt x="605447" y="217043"/>
                  </a:lnTo>
                  <a:lnTo>
                    <a:pt x="606082" y="219138"/>
                  </a:lnTo>
                  <a:lnTo>
                    <a:pt x="608253" y="219151"/>
                  </a:lnTo>
                  <a:lnTo>
                    <a:pt x="609053" y="222973"/>
                  </a:lnTo>
                  <a:lnTo>
                    <a:pt x="609574" y="227063"/>
                  </a:lnTo>
                  <a:lnTo>
                    <a:pt x="616381" y="222961"/>
                  </a:lnTo>
                  <a:close/>
                </a:path>
                <a:path w="1030604" h="1099820">
                  <a:moveTo>
                    <a:pt x="618502" y="435978"/>
                  </a:moveTo>
                  <a:lnTo>
                    <a:pt x="611212" y="437603"/>
                  </a:lnTo>
                  <a:lnTo>
                    <a:pt x="609104" y="442874"/>
                  </a:lnTo>
                  <a:lnTo>
                    <a:pt x="616381" y="441236"/>
                  </a:lnTo>
                  <a:lnTo>
                    <a:pt x="618502" y="435978"/>
                  </a:lnTo>
                  <a:close/>
                </a:path>
                <a:path w="1030604" h="1099820">
                  <a:moveTo>
                    <a:pt x="621487" y="573074"/>
                  </a:moveTo>
                  <a:lnTo>
                    <a:pt x="621042" y="572592"/>
                  </a:lnTo>
                  <a:lnTo>
                    <a:pt x="595820" y="595845"/>
                  </a:lnTo>
                  <a:lnTo>
                    <a:pt x="566445" y="610031"/>
                  </a:lnTo>
                  <a:lnTo>
                    <a:pt x="534263" y="618591"/>
                  </a:lnTo>
                  <a:lnTo>
                    <a:pt x="500672" y="624992"/>
                  </a:lnTo>
                  <a:lnTo>
                    <a:pt x="500849" y="625348"/>
                  </a:lnTo>
                  <a:lnTo>
                    <a:pt x="534619" y="620255"/>
                  </a:lnTo>
                  <a:lnTo>
                    <a:pt x="567524" y="611847"/>
                  </a:lnTo>
                  <a:lnTo>
                    <a:pt x="597255" y="597115"/>
                  </a:lnTo>
                  <a:lnTo>
                    <a:pt x="621487" y="573074"/>
                  </a:lnTo>
                  <a:close/>
                </a:path>
                <a:path w="1030604" h="1099820">
                  <a:moveTo>
                    <a:pt x="626541" y="117005"/>
                  </a:moveTo>
                  <a:lnTo>
                    <a:pt x="625995" y="114046"/>
                  </a:lnTo>
                  <a:lnTo>
                    <a:pt x="623620" y="107632"/>
                  </a:lnTo>
                  <a:lnTo>
                    <a:pt x="618375" y="111404"/>
                  </a:lnTo>
                  <a:lnTo>
                    <a:pt x="619125" y="117602"/>
                  </a:lnTo>
                  <a:lnTo>
                    <a:pt x="619721" y="119278"/>
                  </a:lnTo>
                  <a:lnTo>
                    <a:pt x="621919" y="120865"/>
                  </a:lnTo>
                  <a:lnTo>
                    <a:pt x="625436" y="120345"/>
                  </a:lnTo>
                  <a:lnTo>
                    <a:pt x="626541" y="117005"/>
                  </a:lnTo>
                  <a:close/>
                </a:path>
                <a:path w="1030604" h="1099820">
                  <a:moveTo>
                    <a:pt x="630047" y="486473"/>
                  </a:moveTo>
                  <a:lnTo>
                    <a:pt x="626452" y="480682"/>
                  </a:lnTo>
                  <a:lnTo>
                    <a:pt x="622655" y="475081"/>
                  </a:lnTo>
                  <a:lnTo>
                    <a:pt x="618502" y="469734"/>
                  </a:lnTo>
                  <a:lnTo>
                    <a:pt x="613892" y="464705"/>
                  </a:lnTo>
                  <a:lnTo>
                    <a:pt x="613879" y="464896"/>
                  </a:lnTo>
                  <a:lnTo>
                    <a:pt x="618490" y="469887"/>
                  </a:lnTo>
                  <a:lnTo>
                    <a:pt x="622604" y="475208"/>
                  </a:lnTo>
                  <a:lnTo>
                    <a:pt x="630047" y="486473"/>
                  </a:lnTo>
                  <a:close/>
                </a:path>
                <a:path w="1030604" h="1099820">
                  <a:moveTo>
                    <a:pt x="638632" y="496277"/>
                  </a:moveTo>
                  <a:lnTo>
                    <a:pt x="610882" y="474078"/>
                  </a:lnTo>
                  <a:lnTo>
                    <a:pt x="606564" y="473786"/>
                  </a:lnTo>
                  <a:lnTo>
                    <a:pt x="638632" y="496277"/>
                  </a:lnTo>
                  <a:close/>
                </a:path>
                <a:path w="1030604" h="1099820">
                  <a:moveTo>
                    <a:pt x="641134" y="498030"/>
                  </a:moveTo>
                  <a:lnTo>
                    <a:pt x="638632" y="496277"/>
                  </a:lnTo>
                  <a:lnTo>
                    <a:pt x="640969" y="498144"/>
                  </a:lnTo>
                  <a:lnTo>
                    <a:pt x="641134" y="498030"/>
                  </a:lnTo>
                  <a:close/>
                </a:path>
                <a:path w="1030604" h="1099820">
                  <a:moveTo>
                    <a:pt x="680351" y="576224"/>
                  </a:moveTo>
                  <a:lnTo>
                    <a:pt x="675728" y="576948"/>
                  </a:lnTo>
                  <a:lnTo>
                    <a:pt x="677049" y="577799"/>
                  </a:lnTo>
                  <a:lnTo>
                    <a:pt x="675474" y="577253"/>
                  </a:lnTo>
                  <a:lnTo>
                    <a:pt x="673646" y="580936"/>
                  </a:lnTo>
                  <a:lnTo>
                    <a:pt x="673430" y="582637"/>
                  </a:lnTo>
                  <a:lnTo>
                    <a:pt x="674712" y="583768"/>
                  </a:lnTo>
                  <a:lnTo>
                    <a:pt x="678180" y="582752"/>
                  </a:lnTo>
                  <a:lnTo>
                    <a:pt x="679716" y="580948"/>
                  </a:lnTo>
                  <a:lnTo>
                    <a:pt x="680351" y="576224"/>
                  </a:lnTo>
                  <a:close/>
                </a:path>
                <a:path w="1030604" h="1099820">
                  <a:moveTo>
                    <a:pt x="811784" y="560374"/>
                  </a:moveTo>
                  <a:lnTo>
                    <a:pt x="809282" y="559244"/>
                  </a:lnTo>
                  <a:lnTo>
                    <a:pt x="807720" y="559574"/>
                  </a:lnTo>
                  <a:lnTo>
                    <a:pt x="806323" y="560717"/>
                  </a:lnTo>
                  <a:lnTo>
                    <a:pt x="806018" y="561721"/>
                  </a:lnTo>
                  <a:lnTo>
                    <a:pt x="805738" y="561898"/>
                  </a:lnTo>
                  <a:lnTo>
                    <a:pt x="804938" y="562940"/>
                  </a:lnTo>
                  <a:lnTo>
                    <a:pt x="804710" y="562406"/>
                  </a:lnTo>
                  <a:lnTo>
                    <a:pt x="804595" y="562279"/>
                  </a:lnTo>
                  <a:lnTo>
                    <a:pt x="803148" y="561733"/>
                  </a:lnTo>
                  <a:lnTo>
                    <a:pt x="803541" y="563702"/>
                  </a:lnTo>
                  <a:lnTo>
                    <a:pt x="804049" y="565264"/>
                  </a:lnTo>
                  <a:lnTo>
                    <a:pt x="804532" y="568731"/>
                  </a:lnTo>
                  <a:lnTo>
                    <a:pt x="805700" y="570458"/>
                  </a:lnTo>
                  <a:lnTo>
                    <a:pt x="809383" y="569988"/>
                  </a:lnTo>
                  <a:lnTo>
                    <a:pt x="810755" y="568007"/>
                  </a:lnTo>
                  <a:lnTo>
                    <a:pt x="811479" y="564324"/>
                  </a:lnTo>
                  <a:lnTo>
                    <a:pt x="811695" y="562940"/>
                  </a:lnTo>
                  <a:lnTo>
                    <a:pt x="811784" y="560451"/>
                  </a:lnTo>
                  <a:close/>
                </a:path>
                <a:path w="1030604" h="1099820">
                  <a:moveTo>
                    <a:pt x="827239" y="423887"/>
                  </a:moveTo>
                  <a:lnTo>
                    <a:pt x="826795" y="422744"/>
                  </a:lnTo>
                  <a:lnTo>
                    <a:pt x="824788" y="422376"/>
                  </a:lnTo>
                  <a:lnTo>
                    <a:pt x="823201" y="422529"/>
                  </a:lnTo>
                  <a:lnTo>
                    <a:pt x="826084" y="421754"/>
                  </a:lnTo>
                  <a:lnTo>
                    <a:pt x="824890" y="421043"/>
                  </a:lnTo>
                  <a:lnTo>
                    <a:pt x="821080" y="422338"/>
                  </a:lnTo>
                  <a:lnTo>
                    <a:pt x="819708" y="424713"/>
                  </a:lnTo>
                  <a:lnTo>
                    <a:pt x="819645" y="425475"/>
                  </a:lnTo>
                  <a:lnTo>
                    <a:pt x="820127" y="426694"/>
                  </a:lnTo>
                  <a:lnTo>
                    <a:pt x="821016" y="424573"/>
                  </a:lnTo>
                  <a:lnTo>
                    <a:pt x="825995" y="426135"/>
                  </a:lnTo>
                  <a:lnTo>
                    <a:pt x="827239" y="423887"/>
                  </a:lnTo>
                  <a:close/>
                </a:path>
                <a:path w="1030604" h="1099820">
                  <a:moveTo>
                    <a:pt x="843407" y="547141"/>
                  </a:moveTo>
                  <a:lnTo>
                    <a:pt x="836079" y="548805"/>
                  </a:lnTo>
                  <a:lnTo>
                    <a:pt x="833196" y="556247"/>
                  </a:lnTo>
                  <a:lnTo>
                    <a:pt x="840498" y="554596"/>
                  </a:lnTo>
                  <a:lnTo>
                    <a:pt x="843407" y="547141"/>
                  </a:lnTo>
                  <a:close/>
                </a:path>
                <a:path w="1030604" h="1099820">
                  <a:moveTo>
                    <a:pt x="961186" y="500570"/>
                  </a:moveTo>
                  <a:lnTo>
                    <a:pt x="954417" y="502094"/>
                  </a:lnTo>
                  <a:lnTo>
                    <a:pt x="951141" y="508012"/>
                  </a:lnTo>
                  <a:lnTo>
                    <a:pt x="957922" y="506501"/>
                  </a:lnTo>
                  <a:lnTo>
                    <a:pt x="961186" y="500570"/>
                  </a:lnTo>
                  <a:close/>
                </a:path>
                <a:path w="1030604" h="1099820">
                  <a:moveTo>
                    <a:pt x="1008011" y="522846"/>
                  </a:moveTo>
                  <a:lnTo>
                    <a:pt x="1006652" y="521601"/>
                  </a:lnTo>
                  <a:lnTo>
                    <a:pt x="1004773" y="521017"/>
                  </a:lnTo>
                  <a:lnTo>
                    <a:pt x="1003477" y="521220"/>
                  </a:lnTo>
                  <a:lnTo>
                    <a:pt x="1003935" y="520890"/>
                  </a:lnTo>
                  <a:lnTo>
                    <a:pt x="1006119" y="520052"/>
                  </a:lnTo>
                  <a:lnTo>
                    <a:pt x="1004951" y="519506"/>
                  </a:lnTo>
                  <a:lnTo>
                    <a:pt x="1002042" y="519328"/>
                  </a:lnTo>
                  <a:lnTo>
                    <a:pt x="999451" y="520496"/>
                  </a:lnTo>
                  <a:lnTo>
                    <a:pt x="998181" y="521665"/>
                  </a:lnTo>
                  <a:lnTo>
                    <a:pt x="995489" y="522859"/>
                  </a:lnTo>
                  <a:lnTo>
                    <a:pt x="993051" y="525399"/>
                  </a:lnTo>
                  <a:lnTo>
                    <a:pt x="996759" y="525907"/>
                  </a:lnTo>
                  <a:lnTo>
                    <a:pt x="997902" y="526465"/>
                  </a:lnTo>
                  <a:lnTo>
                    <a:pt x="998499" y="526719"/>
                  </a:lnTo>
                  <a:lnTo>
                    <a:pt x="1001763" y="526618"/>
                  </a:lnTo>
                  <a:lnTo>
                    <a:pt x="1002741" y="526211"/>
                  </a:lnTo>
                  <a:lnTo>
                    <a:pt x="1004341" y="524586"/>
                  </a:lnTo>
                  <a:lnTo>
                    <a:pt x="1008011" y="522846"/>
                  </a:lnTo>
                  <a:close/>
                </a:path>
                <a:path w="1030604" h="1099820">
                  <a:moveTo>
                    <a:pt x="1030109" y="528955"/>
                  </a:moveTo>
                  <a:lnTo>
                    <a:pt x="1029881" y="526884"/>
                  </a:lnTo>
                  <a:lnTo>
                    <a:pt x="1028788" y="526199"/>
                  </a:lnTo>
                  <a:lnTo>
                    <a:pt x="1028496" y="525551"/>
                  </a:lnTo>
                  <a:lnTo>
                    <a:pt x="1027899" y="524179"/>
                  </a:lnTo>
                  <a:lnTo>
                    <a:pt x="1024458" y="523557"/>
                  </a:lnTo>
                  <a:lnTo>
                    <a:pt x="1024470" y="526884"/>
                  </a:lnTo>
                  <a:lnTo>
                    <a:pt x="1024242" y="529120"/>
                  </a:lnTo>
                  <a:lnTo>
                    <a:pt x="1025093" y="531393"/>
                  </a:lnTo>
                  <a:lnTo>
                    <a:pt x="1030109" y="5289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0" name="object 870" descr=""/>
          <p:cNvGrpSpPr/>
          <p:nvPr/>
        </p:nvGrpSpPr>
        <p:grpSpPr>
          <a:xfrm>
            <a:off x="3545305" y="4103419"/>
            <a:ext cx="1120775" cy="1641475"/>
            <a:chOff x="3545305" y="4103419"/>
            <a:chExt cx="1120775" cy="1641475"/>
          </a:xfrm>
        </p:grpSpPr>
        <p:sp>
          <p:nvSpPr>
            <p:cNvPr id="871" name="object 871" descr=""/>
            <p:cNvSpPr/>
            <p:nvPr/>
          </p:nvSpPr>
          <p:spPr>
            <a:xfrm>
              <a:off x="3946361" y="4142223"/>
              <a:ext cx="661035" cy="1602740"/>
            </a:xfrm>
            <a:custGeom>
              <a:avLst/>
              <a:gdLst/>
              <a:ahLst/>
              <a:cxnLst/>
              <a:rect l="l" t="t" r="r" b="b"/>
              <a:pathLst>
                <a:path w="661035" h="1602739">
                  <a:moveTo>
                    <a:pt x="645223" y="0"/>
                  </a:moveTo>
                  <a:lnTo>
                    <a:pt x="629719" y="39196"/>
                  </a:lnTo>
                  <a:lnTo>
                    <a:pt x="629522" y="56271"/>
                  </a:lnTo>
                  <a:lnTo>
                    <a:pt x="626997" y="73132"/>
                  </a:lnTo>
                  <a:lnTo>
                    <a:pt x="618995" y="90431"/>
                  </a:lnTo>
                  <a:lnTo>
                    <a:pt x="600114" y="114950"/>
                  </a:lnTo>
                  <a:lnTo>
                    <a:pt x="572862" y="149294"/>
                  </a:lnTo>
                  <a:lnTo>
                    <a:pt x="545983" y="187902"/>
                  </a:lnTo>
                  <a:lnTo>
                    <a:pt x="528215" y="225216"/>
                  </a:lnTo>
                  <a:lnTo>
                    <a:pt x="516728" y="259850"/>
                  </a:lnTo>
                  <a:lnTo>
                    <a:pt x="503429" y="295727"/>
                  </a:lnTo>
                  <a:lnTo>
                    <a:pt x="489172" y="335281"/>
                  </a:lnTo>
                  <a:lnTo>
                    <a:pt x="474812" y="380944"/>
                  </a:lnTo>
                  <a:lnTo>
                    <a:pt x="458282" y="420724"/>
                  </a:lnTo>
                  <a:lnTo>
                    <a:pt x="435862" y="451739"/>
                  </a:lnTo>
                  <a:lnTo>
                    <a:pt x="405884" y="490066"/>
                  </a:lnTo>
                  <a:lnTo>
                    <a:pt x="366671" y="551784"/>
                  </a:lnTo>
                  <a:lnTo>
                    <a:pt x="342459" y="603815"/>
                  </a:lnTo>
                  <a:lnTo>
                    <a:pt x="326989" y="654124"/>
                  </a:lnTo>
                  <a:lnTo>
                    <a:pt x="317197" y="701600"/>
                  </a:lnTo>
                  <a:lnTo>
                    <a:pt x="310027" y="745130"/>
                  </a:lnTo>
                  <a:lnTo>
                    <a:pt x="302413" y="783602"/>
                  </a:lnTo>
                  <a:lnTo>
                    <a:pt x="291297" y="815907"/>
                  </a:lnTo>
                  <a:lnTo>
                    <a:pt x="269768" y="859922"/>
                  </a:lnTo>
                  <a:lnTo>
                    <a:pt x="248998" y="905550"/>
                  </a:lnTo>
                  <a:lnTo>
                    <a:pt x="232228" y="952954"/>
                  </a:lnTo>
                  <a:lnTo>
                    <a:pt x="222691" y="1002291"/>
                  </a:lnTo>
                  <a:lnTo>
                    <a:pt x="214787" y="1039098"/>
                  </a:lnTo>
                  <a:lnTo>
                    <a:pt x="198520" y="1088050"/>
                  </a:lnTo>
                  <a:lnTo>
                    <a:pt x="176764" y="1143284"/>
                  </a:lnTo>
                  <a:lnTo>
                    <a:pt x="152401" y="1198930"/>
                  </a:lnTo>
                  <a:lnTo>
                    <a:pt x="128300" y="1249123"/>
                  </a:lnTo>
                  <a:lnTo>
                    <a:pt x="107342" y="1287997"/>
                  </a:lnTo>
                  <a:lnTo>
                    <a:pt x="5046" y="1435582"/>
                  </a:lnTo>
                  <a:lnTo>
                    <a:pt x="0" y="1522662"/>
                  </a:lnTo>
                  <a:lnTo>
                    <a:pt x="30939" y="1573223"/>
                  </a:lnTo>
                  <a:lnTo>
                    <a:pt x="51546" y="1589565"/>
                  </a:lnTo>
                  <a:lnTo>
                    <a:pt x="70675" y="1600144"/>
                  </a:lnTo>
                  <a:lnTo>
                    <a:pt x="80031" y="1602562"/>
                  </a:lnTo>
                  <a:lnTo>
                    <a:pt x="82298" y="1595821"/>
                  </a:lnTo>
                  <a:lnTo>
                    <a:pt x="80159" y="1578923"/>
                  </a:lnTo>
                  <a:lnTo>
                    <a:pt x="73900" y="1567783"/>
                  </a:lnTo>
                  <a:lnTo>
                    <a:pt x="61328" y="1552356"/>
                  </a:lnTo>
                  <a:lnTo>
                    <a:pt x="46987" y="1529025"/>
                  </a:lnTo>
                  <a:lnTo>
                    <a:pt x="35417" y="1494176"/>
                  </a:lnTo>
                  <a:lnTo>
                    <a:pt x="35488" y="1471187"/>
                  </a:lnTo>
                  <a:lnTo>
                    <a:pt x="43501" y="1446331"/>
                  </a:lnTo>
                  <a:lnTo>
                    <a:pt x="57609" y="1420177"/>
                  </a:lnTo>
                  <a:lnTo>
                    <a:pt x="75968" y="1393287"/>
                  </a:lnTo>
                  <a:lnTo>
                    <a:pt x="95872" y="1379677"/>
                  </a:lnTo>
                  <a:lnTo>
                    <a:pt x="124146" y="1368193"/>
                  </a:lnTo>
                  <a:lnTo>
                    <a:pt x="151497" y="1351330"/>
                  </a:lnTo>
                  <a:lnTo>
                    <a:pt x="168629" y="1321583"/>
                  </a:lnTo>
                  <a:lnTo>
                    <a:pt x="178300" y="1274881"/>
                  </a:lnTo>
                  <a:lnTo>
                    <a:pt x="188908" y="1221202"/>
                  </a:lnTo>
                  <a:lnTo>
                    <a:pt x="199580" y="1174109"/>
                  </a:lnTo>
                  <a:lnTo>
                    <a:pt x="209445" y="1147161"/>
                  </a:lnTo>
                  <a:lnTo>
                    <a:pt x="251317" y="1103067"/>
                  </a:lnTo>
                  <a:lnTo>
                    <a:pt x="281437" y="1064082"/>
                  </a:lnTo>
                  <a:lnTo>
                    <a:pt x="307722" y="1014999"/>
                  </a:lnTo>
                  <a:lnTo>
                    <a:pt x="322704" y="956712"/>
                  </a:lnTo>
                  <a:lnTo>
                    <a:pt x="332927" y="896773"/>
                  </a:lnTo>
                  <a:lnTo>
                    <a:pt x="348037" y="841731"/>
                  </a:lnTo>
                  <a:lnTo>
                    <a:pt x="365225" y="790969"/>
                  </a:lnTo>
                  <a:lnTo>
                    <a:pt x="381681" y="743874"/>
                  </a:lnTo>
                  <a:lnTo>
                    <a:pt x="394600" y="699828"/>
                  </a:lnTo>
                  <a:lnTo>
                    <a:pt x="407841" y="664855"/>
                  </a:lnTo>
                  <a:lnTo>
                    <a:pt x="428163" y="630104"/>
                  </a:lnTo>
                  <a:lnTo>
                    <a:pt x="452014" y="594000"/>
                  </a:lnTo>
                  <a:lnTo>
                    <a:pt x="475838" y="554965"/>
                  </a:lnTo>
                  <a:lnTo>
                    <a:pt x="496082" y="511426"/>
                  </a:lnTo>
                  <a:lnTo>
                    <a:pt x="509191" y="461805"/>
                  </a:lnTo>
                  <a:lnTo>
                    <a:pt x="522691" y="408176"/>
                  </a:lnTo>
                  <a:lnTo>
                    <a:pt x="544111" y="354773"/>
                  </a:lnTo>
                  <a:lnTo>
                    <a:pt x="569874" y="303295"/>
                  </a:lnTo>
                  <a:lnTo>
                    <a:pt x="620142" y="212904"/>
                  </a:lnTo>
                  <a:lnTo>
                    <a:pt x="637499" y="177388"/>
                  </a:lnTo>
                  <a:lnTo>
                    <a:pt x="652071" y="123753"/>
                  </a:lnTo>
                  <a:lnTo>
                    <a:pt x="658816" y="67061"/>
                  </a:lnTo>
                  <a:lnTo>
                    <a:pt x="660695" y="22160"/>
                  </a:lnTo>
                  <a:lnTo>
                    <a:pt x="660665" y="3893"/>
                  </a:lnTo>
                  <a:lnTo>
                    <a:pt x="64522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2" name="object 872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139487" y="5118238"/>
              <a:ext cx="97865" cy="179438"/>
            </a:xfrm>
            <a:prstGeom prst="rect">
              <a:avLst/>
            </a:prstGeom>
          </p:spPr>
        </p:pic>
        <p:pic>
          <p:nvPicPr>
            <p:cNvPr id="873" name="object 873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962025" y="5425173"/>
              <a:ext cx="131006" cy="239914"/>
            </a:xfrm>
            <a:prstGeom prst="rect">
              <a:avLst/>
            </a:prstGeom>
          </p:spPr>
        </p:pic>
        <p:sp>
          <p:nvSpPr>
            <p:cNvPr id="874" name="object 874" descr=""/>
            <p:cNvSpPr/>
            <p:nvPr/>
          </p:nvSpPr>
          <p:spPr>
            <a:xfrm>
              <a:off x="4524843" y="4234445"/>
              <a:ext cx="57150" cy="142240"/>
            </a:xfrm>
            <a:custGeom>
              <a:avLst/>
              <a:gdLst/>
              <a:ahLst/>
              <a:cxnLst/>
              <a:rect l="l" t="t" r="r" b="b"/>
              <a:pathLst>
                <a:path w="57150" h="142239">
                  <a:moveTo>
                    <a:pt x="56413" y="0"/>
                  </a:moveTo>
                  <a:lnTo>
                    <a:pt x="31751" y="47955"/>
                  </a:lnTo>
                  <a:lnTo>
                    <a:pt x="8489" y="101031"/>
                  </a:lnTo>
                  <a:lnTo>
                    <a:pt x="50" y="139485"/>
                  </a:lnTo>
                  <a:lnTo>
                    <a:pt x="0" y="142101"/>
                  </a:lnTo>
                  <a:lnTo>
                    <a:pt x="3568" y="139280"/>
                  </a:lnTo>
                  <a:lnTo>
                    <a:pt x="14091" y="122810"/>
                  </a:lnTo>
                  <a:lnTo>
                    <a:pt x="21957" y="105793"/>
                  </a:lnTo>
                  <a:lnTo>
                    <a:pt x="35496" y="70867"/>
                  </a:lnTo>
                  <a:lnTo>
                    <a:pt x="42647" y="53666"/>
                  </a:lnTo>
                  <a:lnTo>
                    <a:pt x="49176" y="36436"/>
                  </a:lnTo>
                  <a:lnTo>
                    <a:pt x="54273" y="18816"/>
                  </a:lnTo>
                  <a:lnTo>
                    <a:pt x="57124" y="444"/>
                  </a:lnTo>
                  <a:lnTo>
                    <a:pt x="5641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 descr=""/>
            <p:cNvSpPr/>
            <p:nvPr/>
          </p:nvSpPr>
          <p:spPr>
            <a:xfrm>
              <a:off x="3938041" y="4103420"/>
              <a:ext cx="664845" cy="1624330"/>
            </a:xfrm>
            <a:custGeom>
              <a:avLst/>
              <a:gdLst/>
              <a:ahLst/>
              <a:cxnLst/>
              <a:rect l="l" t="t" r="r" b="b"/>
              <a:pathLst>
                <a:path w="664845" h="1624329">
                  <a:moveTo>
                    <a:pt x="50800" y="1585036"/>
                  </a:moveTo>
                  <a:lnTo>
                    <a:pt x="50546" y="1582039"/>
                  </a:lnTo>
                  <a:lnTo>
                    <a:pt x="49618" y="1580375"/>
                  </a:lnTo>
                  <a:lnTo>
                    <a:pt x="50419" y="1578013"/>
                  </a:lnTo>
                  <a:lnTo>
                    <a:pt x="48437" y="1578241"/>
                  </a:lnTo>
                  <a:lnTo>
                    <a:pt x="46951" y="1579283"/>
                  </a:lnTo>
                  <a:lnTo>
                    <a:pt x="45313" y="1580781"/>
                  </a:lnTo>
                  <a:lnTo>
                    <a:pt x="45516" y="1584871"/>
                  </a:lnTo>
                  <a:lnTo>
                    <a:pt x="47193" y="1586242"/>
                  </a:lnTo>
                  <a:lnTo>
                    <a:pt x="48996" y="1587093"/>
                  </a:lnTo>
                  <a:lnTo>
                    <a:pt x="50800" y="1585036"/>
                  </a:lnTo>
                  <a:close/>
                </a:path>
                <a:path w="664845" h="1624329">
                  <a:moveTo>
                    <a:pt x="136144" y="1397063"/>
                  </a:moveTo>
                  <a:lnTo>
                    <a:pt x="135724" y="1394053"/>
                  </a:lnTo>
                  <a:lnTo>
                    <a:pt x="134073" y="1392821"/>
                  </a:lnTo>
                  <a:lnTo>
                    <a:pt x="129578" y="1392593"/>
                  </a:lnTo>
                  <a:lnTo>
                    <a:pt x="129247" y="1395399"/>
                  </a:lnTo>
                  <a:lnTo>
                    <a:pt x="129120" y="1397990"/>
                  </a:lnTo>
                  <a:lnTo>
                    <a:pt x="130784" y="1398612"/>
                  </a:lnTo>
                  <a:lnTo>
                    <a:pt x="131851" y="1397927"/>
                  </a:lnTo>
                  <a:lnTo>
                    <a:pt x="133223" y="1398308"/>
                  </a:lnTo>
                  <a:lnTo>
                    <a:pt x="135102" y="1398079"/>
                  </a:lnTo>
                  <a:lnTo>
                    <a:pt x="136144" y="1397063"/>
                  </a:lnTo>
                  <a:close/>
                </a:path>
                <a:path w="664845" h="1624329">
                  <a:moveTo>
                    <a:pt x="156806" y="1381480"/>
                  </a:moveTo>
                  <a:lnTo>
                    <a:pt x="151993" y="1381480"/>
                  </a:lnTo>
                  <a:lnTo>
                    <a:pt x="151815" y="1382141"/>
                  </a:lnTo>
                  <a:lnTo>
                    <a:pt x="153060" y="1382712"/>
                  </a:lnTo>
                  <a:lnTo>
                    <a:pt x="156806" y="1381480"/>
                  </a:lnTo>
                  <a:close/>
                </a:path>
                <a:path w="664845" h="1624329">
                  <a:moveTo>
                    <a:pt x="161112" y="1377734"/>
                  </a:moveTo>
                  <a:lnTo>
                    <a:pt x="160985" y="1376095"/>
                  </a:lnTo>
                  <a:lnTo>
                    <a:pt x="160832" y="1375003"/>
                  </a:lnTo>
                  <a:lnTo>
                    <a:pt x="160731" y="1374267"/>
                  </a:lnTo>
                  <a:lnTo>
                    <a:pt x="160604" y="1373378"/>
                  </a:lnTo>
                  <a:lnTo>
                    <a:pt x="160070" y="1372514"/>
                  </a:lnTo>
                  <a:lnTo>
                    <a:pt x="159308" y="1371282"/>
                  </a:lnTo>
                  <a:lnTo>
                    <a:pt x="156997" y="1367942"/>
                  </a:lnTo>
                  <a:lnTo>
                    <a:pt x="156311" y="1368615"/>
                  </a:lnTo>
                  <a:lnTo>
                    <a:pt x="156311" y="1372514"/>
                  </a:lnTo>
                  <a:lnTo>
                    <a:pt x="155689" y="1373924"/>
                  </a:lnTo>
                  <a:lnTo>
                    <a:pt x="155536" y="1374114"/>
                  </a:lnTo>
                  <a:lnTo>
                    <a:pt x="155536" y="1374267"/>
                  </a:lnTo>
                  <a:lnTo>
                    <a:pt x="155511" y="1373924"/>
                  </a:lnTo>
                  <a:lnTo>
                    <a:pt x="155676" y="1373924"/>
                  </a:lnTo>
                  <a:lnTo>
                    <a:pt x="156311" y="1372514"/>
                  </a:lnTo>
                  <a:lnTo>
                    <a:pt x="156311" y="1368615"/>
                  </a:lnTo>
                  <a:lnTo>
                    <a:pt x="154444" y="1370418"/>
                  </a:lnTo>
                  <a:lnTo>
                    <a:pt x="155168" y="1371574"/>
                  </a:lnTo>
                  <a:lnTo>
                    <a:pt x="155384" y="1372514"/>
                  </a:lnTo>
                  <a:lnTo>
                    <a:pt x="155321" y="1374267"/>
                  </a:lnTo>
                  <a:lnTo>
                    <a:pt x="155194" y="1374482"/>
                  </a:lnTo>
                  <a:lnTo>
                    <a:pt x="154432" y="1375003"/>
                  </a:lnTo>
                  <a:lnTo>
                    <a:pt x="153860" y="1376095"/>
                  </a:lnTo>
                  <a:lnTo>
                    <a:pt x="153047" y="1377416"/>
                  </a:lnTo>
                  <a:lnTo>
                    <a:pt x="152031" y="1381340"/>
                  </a:lnTo>
                  <a:lnTo>
                    <a:pt x="156819" y="1381340"/>
                  </a:lnTo>
                  <a:lnTo>
                    <a:pt x="159258" y="1380032"/>
                  </a:lnTo>
                  <a:lnTo>
                    <a:pt x="160108" y="1379105"/>
                  </a:lnTo>
                  <a:lnTo>
                    <a:pt x="161112" y="1377734"/>
                  </a:lnTo>
                  <a:close/>
                </a:path>
                <a:path w="664845" h="1624329">
                  <a:moveTo>
                    <a:pt x="164020" y="1293964"/>
                  </a:moveTo>
                  <a:lnTo>
                    <a:pt x="158965" y="1291615"/>
                  </a:lnTo>
                  <a:lnTo>
                    <a:pt x="152742" y="1295590"/>
                  </a:lnTo>
                  <a:lnTo>
                    <a:pt x="157772" y="1297927"/>
                  </a:lnTo>
                  <a:lnTo>
                    <a:pt x="164020" y="1293964"/>
                  </a:lnTo>
                  <a:close/>
                </a:path>
                <a:path w="664845" h="1624329">
                  <a:moveTo>
                    <a:pt x="236626" y="1147533"/>
                  </a:moveTo>
                  <a:lnTo>
                    <a:pt x="235991" y="1145247"/>
                  </a:lnTo>
                  <a:lnTo>
                    <a:pt x="233819" y="1146619"/>
                  </a:lnTo>
                  <a:lnTo>
                    <a:pt x="228815" y="1150264"/>
                  </a:lnTo>
                  <a:lnTo>
                    <a:pt x="230047" y="1151407"/>
                  </a:lnTo>
                  <a:lnTo>
                    <a:pt x="232371" y="1151445"/>
                  </a:lnTo>
                  <a:lnTo>
                    <a:pt x="235013" y="1149337"/>
                  </a:lnTo>
                  <a:lnTo>
                    <a:pt x="234975" y="1148892"/>
                  </a:lnTo>
                  <a:lnTo>
                    <a:pt x="236626" y="1147533"/>
                  </a:lnTo>
                  <a:close/>
                </a:path>
                <a:path w="664845" h="1624329">
                  <a:moveTo>
                    <a:pt x="261785" y="1128090"/>
                  </a:moveTo>
                  <a:lnTo>
                    <a:pt x="260375" y="1124648"/>
                  </a:lnTo>
                  <a:lnTo>
                    <a:pt x="258089" y="1122159"/>
                  </a:lnTo>
                  <a:lnTo>
                    <a:pt x="254762" y="1120254"/>
                  </a:lnTo>
                  <a:lnTo>
                    <a:pt x="251358" y="1123492"/>
                  </a:lnTo>
                  <a:lnTo>
                    <a:pt x="251460" y="1126109"/>
                  </a:lnTo>
                  <a:lnTo>
                    <a:pt x="251053" y="1126617"/>
                  </a:lnTo>
                  <a:lnTo>
                    <a:pt x="250825" y="1127696"/>
                  </a:lnTo>
                  <a:lnTo>
                    <a:pt x="252044" y="1128877"/>
                  </a:lnTo>
                  <a:lnTo>
                    <a:pt x="254508" y="1129766"/>
                  </a:lnTo>
                  <a:lnTo>
                    <a:pt x="256451" y="1130160"/>
                  </a:lnTo>
                  <a:lnTo>
                    <a:pt x="261785" y="1128090"/>
                  </a:lnTo>
                  <a:close/>
                </a:path>
                <a:path w="664845" h="1624329">
                  <a:moveTo>
                    <a:pt x="268503" y="1116926"/>
                  </a:moveTo>
                  <a:lnTo>
                    <a:pt x="267652" y="1115580"/>
                  </a:lnTo>
                  <a:lnTo>
                    <a:pt x="267309" y="1113853"/>
                  </a:lnTo>
                  <a:lnTo>
                    <a:pt x="262636" y="1111313"/>
                  </a:lnTo>
                  <a:lnTo>
                    <a:pt x="258775" y="1114590"/>
                  </a:lnTo>
                  <a:lnTo>
                    <a:pt x="259283" y="1116469"/>
                  </a:lnTo>
                  <a:lnTo>
                    <a:pt x="260261" y="1117650"/>
                  </a:lnTo>
                  <a:lnTo>
                    <a:pt x="260858" y="1118146"/>
                  </a:lnTo>
                  <a:lnTo>
                    <a:pt x="261073" y="1118463"/>
                  </a:lnTo>
                  <a:lnTo>
                    <a:pt x="261594" y="1118755"/>
                  </a:lnTo>
                  <a:lnTo>
                    <a:pt x="262089" y="1119149"/>
                  </a:lnTo>
                  <a:lnTo>
                    <a:pt x="264795" y="1120825"/>
                  </a:lnTo>
                  <a:lnTo>
                    <a:pt x="263994" y="1119873"/>
                  </a:lnTo>
                  <a:lnTo>
                    <a:pt x="264693" y="1120089"/>
                  </a:lnTo>
                  <a:lnTo>
                    <a:pt x="266827" y="1120051"/>
                  </a:lnTo>
                  <a:lnTo>
                    <a:pt x="267500" y="1118806"/>
                  </a:lnTo>
                  <a:lnTo>
                    <a:pt x="268198" y="1119530"/>
                  </a:lnTo>
                  <a:lnTo>
                    <a:pt x="268008" y="1117854"/>
                  </a:lnTo>
                  <a:lnTo>
                    <a:pt x="268503" y="1116926"/>
                  </a:lnTo>
                  <a:close/>
                </a:path>
                <a:path w="664845" h="1624329">
                  <a:moveTo>
                    <a:pt x="283527" y="1095235"/>
                  </a:moveTo>
                  <a:lnTo>
                    <a:pt x="282232" y="1092276"/>
                  </a:lnTo>
                  <a:lnTo>
                    <a:pt x="282143" y="1092085"/>
                  </a:lnTo>
                  <a:lnTo>
                    <a:pt x="281749" y="1090574"/>
                  </a:lnTo>
                  <a:lnTo>
                    <a:pt x="281559" y="1090574"/>
                  </a:lnTo>
                  <a:lnTo>
                    <a:pt x="281647" y="1090155"/>
                  </a:lnTo>
                  <a:lnTo>
                    <a:pt x="281901" y="1089888"/>
                  </a:lnTo>
                  <a:lnTo>
                    <a:pt x="280289" y="1089888"/>
                  </a:lnTo>
                  <a:lnTo>
                    <a:pt x="281089" y="1090574"/>
                  </a:lnTo>
                  <a:lnTo>
                    <a:pt x="280276" y="1089888"/>
                  </a:lnTo>
                  <a:lnTo>
                    <a:pt x="279247" y="1088986"/>
                  </a:lnTo>
                  <a:lnTo>
                    <a:pt x="274904" y="1086980"/>
                  </a:lnTo>
                  <a:lnTo>
                    <a:pt x="273138" y="1092085"/>
                  </a:lnTo>
                  <a:lnTo>
                    <a:pt x="273062" y="1092276"/>
                  </a:lnTo>
                  <a:lnTo>
                    <a:pt x="274281" y="1094346"/>
                  </a:lnTo>
                  <a:lnTo>
                    <a:pt x="277114" y="1096695"/>
                  </a:lnTo>
                  <a:lnTo>
                    <a:pt x="279361" y="1097559"/>
                  </a:lnTo>
                  <a:lnTo>
                    <a:pt x="283527" y="1095235"/>
                  </a:lnTo>
                  <a:close/>
                </a:path>
                <a:path w="664845" h="1624329">
                  <a:moveTo>
                    <a:pt x="386334" y="796353"/>
                  </a:moveTo>
                  <a:lnTo>
                    <a:pt x="379285" y="792416"/>
                  </a:lnTo>
                  <a:lnTo>
                    <a:pt x="372579" y="796671"/>
                  </a:lnTo>
                  <a:lnTo>
                    <a:pt x="379653" y="800620"/>
                  </a:lnTo>
                  <a:lnTo>
                    <a:pt x="386334" y="796353"/>
                  </a:lnTo>
                  <a:close/>
                </a:path>
                <a:path w="664845" h="1624329">
                  <a:moveTo>
                    <a:pt x="459905" y="617169"/>
                  </a:moveTo>
                  <a:lnTo>
                    <a:pt x="453161" y="611822"/>
                  </a:lnTo>
                  <a:lnTo>
                    <a:pt x="445681" y="616585"/>
                  </a:lnTo>
                  <a:lnTo>
                    <a:pt x="452437" y="621919"/>
                  </a:lnTo>
                  <a:lnTo>
                    <a:pt x="459905" y="617169"/>
                  </a:lnTo>
                  <a:close/>
                </a:path>
                <a:path w="664845" h="1624329">
                  <a:moveTo>
                    <a:pt x="472630" y="625360"/>
                  </a:moveTo>
                  <a:lnTo>
                    <a:pt x="465366" y="620217"/>
                  </a:lnTo>
                  <a:lnTo>
                    <a:pt x="461784" y="623697"/>
                  </a:lnTo>
                  <a:lnTo>
                    <a:pt x="461911" y="625932"/>
                  </a:lnTo>
                  <a:lnTo>
                    <a:pt x="461479" y="626389"/>
                  </a:lnTo>
                  <a:lnTo>
                    <a:pt x="461784" y="628561"/>
                  </a:lnTo>
                  <a:lnTo>
                    <a:pt x="463778" y="628992"/>
                  </a:lnTo>
                  <a:lnTo>
                    <a:pt x="466166" y="628446"/>
                  </a:lnTo>
                  <a:lnTo>
                    <a:pt x="472630" y="625360"/>
                  </a:lnTo>
                  <a:close/>
                </a:path>
                <a:path w="664845" h="1624329">
                  <a:moveTo>
                    <a:pt x="535762" y="372643"/>
                  </a:moveTo>
                  <a:lnTo>
                    <a:pt x="528662" y="369303"/>
                  </a:lnTo>
                  <a:lnTo>
                    <a:pt x="522376" y="373316"/>
                  </a:lnTo>
                  <a:lnTo>
                    <a:pt x="529463" y="376656"/>
                  </a:lnTo>
                  <a:lnTo>
                    <a:pt x="535762" y="372643"/>
                  </a:lnTo>
                  <a:close/>
                </a:path>
                <a:path w="664845" h="1624329">
                  <a:moveTo>
                    <a:pt x="575081" y="281940"/>
                  </a:moveTo>
                  <a:lnTo>
                    <a:pt x="568756" y="279488"/>
                  </a:lnTo>
                  <a:lnTo>
                    <a:pt x="562622" y="283400"/>
                  </a:lnTo>
                  <a:lnTo>
                    <a:pt x="568960" y="285838"/>
                  </a:lnTo>
                  <a:lnTo>
                    <a:pt x="575081" y="281940"/>
                  </a:lnTo>
                  <a:close/>
                </a:path>
                <a:path w="664845" h="1624329">
                  <a:moveTo>
                    <a:pt x="595198" y="324675"/>
                  </a:moveTo>
                  <a:lnTo>
                    <a:pt x="588721" y="318630"/>
                  </a:lnTo>
                  <a:lnTo>
                    <a:pt x="580656" y="323227"/>
                  </a:lnTo>
                  <a:lnTo>
                    <a:pt x="575487" y="327571"/>
                  </a:lnTo>
                  <a:lnTo>
                    <a:pt x="577215" y="327139"/>
                  </a:lnTo>
                  <a:lnTo>
                    <a:pt x="573608" y="329971"/>
                  </a:lnTo>
                  <a:lnTo>
                    <a:pt x="577773" y="330809"/>
                  </a:lnTo>
                  <a:lnTo>
                    <a:pt x="584047" y="331406"/>
                  </a:lnTo>
                  <a:lnTo>
                    <a:pt x="588137" y="330809"/>
                  </a:lnTo>
                  <a:lnTo>
                    <a:pt x="595198" y="324675"/>
                  </a:lnTo>
                  <a:close/>
                </a:path>
                <a:path w="664845" h="1624329">
                  <a:moveTo>
                    <a:pt x="628459" y="143052"/>
                  </a:moveTo>
                  <a:lnTo>
                    <a:pt x="628319" y="142608"/>
                  </a:lnTo>
                  <a:lnTo>
                    <a:pt x="628053" y="141770"/>
                  </a:lnTo>
                  <a:lnTo>
                    <a:pt x="627964" y="141490"/>
                  </a:lnTo>
                  <a:lnTo>
                    <a:pt x="627862" y="141211"/>
                  </a:lnTo>
                  <a:lnTo>
                    <a:pt x="626402" y="139877"/>
                  </a:lnTo>
                  <a:lnTo>
                    <a:pt x="624014" y="137045"/>
                  </a:lnTo>
                  <a:lnTo>
                    <a:pt x="623366" y="137045"/>
                  </a:lnTo>
                  <a:lnTo>
                    <a:pt x="623366" y="141490"/>
                  </a:lnTo>
                  <a:lnTo>
                    <a:pt x="623074" y="141770"/>
                  </a:lnTo>
                  <a:lnTo>
                    <a:pt x="623341" y="141490"/>
                  </a:lnTo>
                  <a:lnTo>
                    <a:pt x="623366" y="137045"/>
                  </a:lnTo>
                  <a:lnTo>
                    <a:pt x="621957" y="137045"/>
                  </a:lnTo>
                  <a:lnTo>
                    <a:pt x="619379" y="137045"/>
                  </a:lnTo>
                  <a:lnTo>
                    <a:pt x="617474" y="143992"/>
                  </a:lnTo>
                  <a:lnTo>
                    <a:pt x="617893" y="146392"/>
                  </a:lnTo>
                  <a:lnTo>
                    <a:pt x="621741" y="151828"/>
                  </a:lnTo>
                  <a:lnTo>
                    <a:pt x="626719" y="150952"/>
                  </a:lnTo>
                  <a:lnTo>
                    <a:pt x="627900" y="146646"/>
                  </a:lnTo>
                  <a:lnTo>
                    <a:pt x="628459" y="143052"/>
                  </a:lnTo>
                  <a:close/>
                </a:path>
                <a:path w="664845" h="1624329">
                  <a:moveTo>
                    <a:pt x="651510" y="43967"/>
                  </a:moveTo>
                  <a:lnTo>
                    <a:pt x="650392" y="44627"/>
                  </a:lnTo>
                  <a:lnTo>
                    <a:pt x="648639" y="42595"/>
                  </a:lnTo>
                  <a:lnTo>
                    <a:pt x="648081" y="44107"/>
                  </a:lnTo>
                  <a:lnTo>
                    <a:pt x="649236" y="46202"/>
                  </a:lnTo>
                  <a:lnTo>
                    <a:pt x="649617" y="44792"/>
                  </a:lnTo>
                  <a:lnTo>
                    <a:pt x="649160" y="47117"/>
                  </a:lnTo>
                  <a:lnTo>
                    <a:pt x="651103" y="45402"/>
                  </a:lnTo>
                  <a:lnTo>
                    <a:pt x="651510" y="43967"/>
                  </a:lnTo>
                  <a:close/>
                </a:path>
                <a:path w="664845" h="1624329">
                  <a:moveTo>
                    <a:pt x="656082" y="330"/>
                  </a:moveTo>
                  <a:lnTo>
                    <a:pt x="655548" y="0"/>
                  </a:lnTo>
                  <a:lnTo>
                    <a:pt x="644486" y="46939"/>
                  </a:lnTo>
                  <a:lnTo>
                    <a:pt x="630110" y="92138"/>
                  </a:lnTo>
                  <a:lnTo>
                    <a:pt x="612813" y="136080"/>
                  </a:lnTo>
                  <a:lnTo>
                    <a:pt x="592963" y="179222"/>
                  </a:lnTo>
                  <a:lnTo>
                    <a:pt x="570915" y="222046"/>
                  </a:lnTo>
                  <a:lnTo>
                    <a:pt x="556234" y="249707"/>
                  </a:lnTo>
                  <a:lnTo>
                    <a:pt x="542112" y="277545"/>
                  </a:lnTo>
                  <a:lnTo>
                    <a:pt x="516890" y="334746"/>
                  </a:lnTo>
                  <a:lnTo>
                    <a:pt x="495808" y="393522"/>
                  </a:lnTo>
                  <a:lnTo>
                    <a:pt x="476199" y="452793"/>
                  </a:lnTo>
                  <a:lnTo>
                    <a:pt x="460756" y="490131"/>
                  </a:lnTo>
                  <a:lnTo>
                    <a:pt x="441198" y="526351"/>
                  </a:lnTo>
                  <a:lnTo>
                    <a:pt x="420255" y="561987"/>
                  </a:lnTo>
                  <a:lnTo>
                    <a:pt x="400596" y="597585"/>
                  </a:lnTo>
                  <a:lnTo>
                    <a:pt x="384048" y="636879"/>
                  </a:lnTo>
                  <a:lnTo>
                    <a:pt x="371475" y="677151"/>
                  </a:lnTo>
                  <a:lnTo>
                    <a:pt x="359854" y="717854"/>
                  </a:lnTo>
                  <a:lnTo>
                    <a:pt x="346176" y="758418"/>
                  </a:lnTo>
                  <a:lnTo>
                    <a:pt x="328777" y="804697"/>
                  </a:lnTo>
                  <a:lnTo>
                    <a:pt x="312216" y="851230"/>
                  </a:lnTo>
                  <a:lnTo>
                    <a:pt x="279552" y="944410"/>
                  </a:lnTo>
                  <a:lnTo>
                    <a:pt x="262458" y="990701"/>
                  </a:lnTo>
                  <a:lnTo>
                    <a:pt x="244195" y="1036574"/>
                  </a:lnTo>
                  <a:lnTo>
                    <a:pt x="224282" y="1081836"/>
                  </a:lnTo>
                  <a:lnTo>
                    <a:pt x="188607" y="1157605"/>
                  </a:lnTo>
                  <a:lnTo>
                    <a:pt x="171119" y="1195628"/>
                  </a:lnTo>
                  <a:lnTo>
                    <a:pt x="139242" y="1268882"/>
                  </a:lnTo>
                  <a:lnTo>
                    <a:pt x="105422" y="1336878"/>
                  </a:lnTo>
                  <a:lnTo>
                    <a:pt x="58775" y="1406867"/>
                  </a:lnTo>
                  <a:lnTo>
                    <a:pt x="31140" y="1446415"/>
                  </a:lnTo>
                  <a:lnTo>
                    <a:pt x="9321" y="1488109"/>
                  </a:lnTo>
                  <a:lnTo>
                    <a:pt x="0" y="1532089"/>
                  </a:lnTo>
                  <a:lnTo>
                    <a:pt x="9779" y="1578470"/>
                  </a:lnTo>
                  <a:lnTo>
                    <a:pt x="10820" y="1580794"/>
                  </a:lnTo>
                  <a:lnTo>
                    <a:pt x="16954" y="1579054"/>
                  </a:lnTo>
                  <a:lnTo>
                    <a:pt x="15722" y="1576209"/>
                  </a:lnTo>
                  <a:lnTo>
                    <a:pt x="6616" y="1533639"/>
                  </a:lnTo>
                  <a:lnTo>
                    <a:pt x="14135" y="1493469"/>
                  </a:lnTo>
                  <a:lnTo>
                    <a:pt x="32829" y="1455483"/>
                  </a:lnTo>
                  <a:lnTo>
                    <a:pt x="57251" y="1419428"/>
                  </a:lnTo>
                  <a:lnTo>
                    <a:pt x="81991" y="1385062"/>
                  </a:lnTo>
                  <a:lnTo>
                    <a:pt x="97307" y="1360627"/>
                  </a:lnTo>
                  <a:lnTo>
                    <a:pt x="97002" y="1362316"/>
                  </a:lnTo>
                  <a:lnTo>
                    <a:pt x="98501" y="1362621"/>
                  </a:lnTo>
                  <a:lnTo>
                    <a:pt x="100253" y="1361465"/>
                  </a:lnTo>
                  <a:lnTo>
                    <a:pt x="100393" y="1363167"/>
                  </a:lnTo>
                  <a:lnTo>
                    <a:pt x="102133" y="1363637"/>
                  </a:lnTo>
                  <a:lnTo>
                    <a:pt x="104152" y="1361719"/>
                  </a:lnTo>
                  <a:lnTo>
                    <a:pt x="105092" y="1359522"/>
                  </a:lnTo>
                  <a:lnTo>
                    <a:pt x="109512" y="1354721"/>
                  </a:lnTo>
                  <a:lnTo>
                    <a:pt x="103060" y="1352638"/>
                  </a:lnTo>
                  <a:lnTo>
                    <a:pt x="102108" y="1352956"/>
                  </a:lnTo>
                  <a:lnTo>
                    <a:pt x="106641" y="1345730"/>
                  </a:lnTo>
                  <a:lnTo>
                    <a:pt x="128320" y="1305039"/>
                  </a:lnTo>
                  <a:lnTo>
                    <a:pt x="148107" y="1263421"/>
                  </a:lnTo>
                  <a:lnTo>
                    <a:pt x="186182" y="1179017"/>
                  </a:lnTo>
                  <a:lnTo>
                    <a:pt x="221551" y="1103363"/>
                  </a:lnTo>
                  <a:lnTo>
                    <a:pt x="238861" y="1065364"/>
                  </a:lnTo>
                  <a:lnTo>
                    <a:pt x="255473" y="1027036"/>
                  </a:lnTo>
                  <a:lnTo>
                    <a:pt x="271462" y="986447"/>
                  </a:lnTo>
                  <a:lnTo>
                    <a:pt x="286143" y="945438"/>
                  </a:lnTo>
                  <a:lnTo>
                    <a:pt x="314198" y="862876"/>
                  </a:lnTo>
                  <a:lnTo>
                    <a:pt x="339521" y="789355"/>
                  </a:lnTo>
                  <a:lnTo>
                    <a:pt x="352272" y="755116"/>
                  </a:lnTo>
                  <a:lnTo>
                    <a:pt x="367880" y="716965"/>
                  </a:lnTo>
                  <a:lnTo>
                    <a:pt x="379183" y="683717"/>
                  </a:lnTo>
                  <a:lnTo>
                    <a:pt x="384683" y="657440"/>
                  </a:lnTo>
                  <a:lnTo>
                    <a:pt x="391337" y="631761"/>
                  </a:lnTo>
                  <a:lnTo>
                    <a:pt x="406209" y="600329"/>
                  </a:lnTo>
                  <a:lnTo>
                    <a:pt x="439928" y="539216"/>
                  </a:lnTo>
                  <a:lnTo>
                    <a:pt x="466128" y="485228"/>
                  </a:lnTo>
                  <a:lnTo>
                    <a:pt x="486486" y="437248"/>
                  </a:lnTo>
                  <a:lnTo>
                    <a:pt x="502729" y="394157"/>
                  </a:lnTo>
                  <a:lnTo>
                    <a:pt x="529653" y="318173"/>
                  </a:lnTo>
                  <a:lnTo>
                    <a:pt x="543750" y="283032"/>
                  </a:lnTo>
                  <a:lnTo>
                    <a:pt x="560552" y="248297"/>
                  </a:lnTo>
                  <a:lnTo>
                    <a:pt x="585495" y="200609"/>
                  </a:lnTo>
                  <a:lnTo>
                    <a:pt x="608495" y="152590"/>
                  </a:lnTo>
                  <a:lnTo>
                    <a:pt x="628561" y="103619"/>
                  </a:lnTo>
                  <a:lnTo>
                    <a:pt x="644753" y="53073"/>
                  </a:lnTo>
                  <a:lnTo>
                    <a:pt x="656082" y="330"/>
                  </a:lnTo>
                  <a:close/>
                </a:path>
                <a:path w="664845" h="1624329">
                  <a:moveTo>
                    <a:pt x="659104" y="188315"/>
                  </a:moveTo>
                  <a:lnTo>
                    <a:pt x="656742" y="183870"/>
                  </a:lnTo>
                  <a:lnTo>
                    <a:pt x="653669" y="181343"/>
                  </a:lnTo>
                  <a:lnTo>
                    <a:pt x="648754" y="184480"/>
                  </a:lnTo>
                  <a:lnTo>
                    <a:pt x="648741" y="187693"/>
                  </a:lnTo>
                  <a:lnTo>
                    <a:pt x="651065" y="192138"/>
                  </a:lnTo>
                  <a:lnTo>
                    <a:pt x="654138" y="194652"/>
                  </a:lnTo>
                  <a:lnTo>
                    <a:pt x="659066" y="191528"/>
                  </a:lnTo>
                  <a:lnTo>
                    <a:pt x="659104" y="188315"/>
                  </a:lnTo>
                  <a:close/>
                </a:path>
                <a:path w="664845" h="1624329">
                  <a:moveTo>
                    <a:pt x="664464" y="11531"/>
                  </a:moveTo>
                  <a:lnTo>
                    <a:pt x="663460" y="11849"/>
                  </a:lnTo>
                  <a:lnTo>
                    <a:pt x="658368" y="60960"/>
                  </a:lnTo>
                  <a:lnTo>
                    <a:pt x="658279" y="61734"/>
                  </a:lnTo>
                  <a:lnTo>
                    <a:pt x="649122" y="110363"/>
                  </a:lnTo>
                  <a:lnTo>
                    <a:pt x="636536" y="157568"/>
                  </a:lnTo>
                  <a:lnTo>
                    <a:pt x="620737" y="204533"/>
                  </a:lnTo>
                  <a:lnTo>
                    <a:pt x="602500" y="250405"/>
                  </a:lnTo>
                  <a:lnTo>
                    <a:pt x="600367" y="255168"/>
                  </a:lnTo>
                  <a:lnTo>
                    <a:pt x="600367" y="269214"/>
                  </a:lnTo>
                  <a:lnTo>
                    <a:pt x="599490" y="269811"/>
                  </a:lnTo>
                  <a:lnTo>
                    <a:pt x="599909" y="268871"/>
                  </a:lnTo>
                  <a:lnTo>
                    <a:pt x="599998" y="268668"/>
                  </a:lnTo>
                  <a:lnTo>
                    <a:pt x="600367" y="269214"/>
                  </a:lnTo>
                  <a:lnTo>
                    <a:pt x="600367" y="255168"/>
                  </a:lnTo>
                  <a:lnTo>
                    <a:pt x="582193" y="295706"/>
                  </a:lnTo>
                  <a:lnTo>
                    <a:pt x="560324" y="340588"/>
                  </a:lnTo>
                  <a:lnTo>
                    <a:pt x="559574" y="342074"/>
                  </a:lnTo>
                  <a:lnTo>
                    <a:pt x="558927" y="341757"/>
                  </a:lnTo>
                  <a:lnTo>
                    <a:pt x="558901" y="341566"/>
                  </a:lnTo>
                  <a:lnTo>
                    <a:pt x="557631" y="340817"/>
                  </a:lnTo>
                  <a:lnTo>
                    <a:pt x="557098" y="340817"/>
                  </a:lnTo>
                  <a:lnTo>
                    <a:pt x="555040" y="339763"/>
                  </a:lnTo>
                  <a:lnTo>
                    <a:pt x="554088" y="339280"/>
                  </a:lnTo>
                  <a:lnTo>
                    <a:pt x="551649" y="338035"/>
                  </a:lnTo>
                  <a:lnTo>
                    <a:pt x="545414" y="337375"/>
                  </a:lnTo>
                  <a:lnTo>
                    <a:pt x="540169" y="339280"/>
                  </a:lnTo>
                  <a:lnTo>
                    <a:pt x="535330" y="337083"/>
                  </a:lnTo>
                  <a:lnTo>
                    <a:pt x="532523" y="345046"/>
                  </a:lnTo>
                  <a:lnTo>
                    <a:pt x="530860" y="348437"/>
                  </a:lnTo>
                  <a:lnTo>
                    <a:pt x="532790" y="352640"/>
                  </a:lnTo>
                  <a:lnTo>
                    <a:pt x="532892" y="352856"/>
                  </a:lnTo>
                  <a:lnTo>
                    <a:pt x="535559" y="352640"/>
                  </a:lnTo>
                  <a:lnTo>
                    <a:pt x="537540" y="350888"/>
                  </a:lnTo>
                  <a:lnTo>
                    <a:pt x="539254" y="349021"/>
                  </a:lnTo>
                  <a:lnTo>
                    <a:pt x="540397" y="347853"/>
                  </a:lnTo>
                  <a:lnTo>
                    <a:pt x="540842" y="347853"/>
                  </a:lnTo>
                  <a:lnTo>
                    <a:pt x="543534" y="346900"/>
                  </a:lnTo>
                  <a:lnTo>
                    <a:pt x="543458" y="339763"/>
                  </a:lnTo>
                  <a:lnTo>
                    <a:pt x="550341" y="343065"/>
                  </a:lnTo>
                  <a:lnTo>
                    <a:pt x="547928" y="345808"/>
                  </a:lnTo>
                  <a:lnTo>
                    <a:pt x="554126" y="348615"/>
                  </a:lnTo>
                  <a:lnTo>
                    <a:pt x="556793" y="347560"/>
                  </a:lnTo>
                  <a:lnTo>
                    <a:pt x="520255" y="419887"/>
                  </a:lnTo>
                  <a:lnTo>
                    <a:pt x="500595" y="459727"/>
                  </a:lnTo>
                  <a:lnTo>
                    <a:pt x="481609" y="499872"/>
                  </a:lnTo>
                  <a:lnTo>
                    <a:pt x="461213" y="547560"/>
                  </a:lnTo>
                  <a:lnTo>
                    <a:pt x="449148" y="578154"/>
                  </a:lnTo>
                  <a:lnTo>
                    <a:pt x="446379" y="577824"/>
                  </a:lnTo>
                  <a:lnTo>
                    <a:pt x="445135" y="576795"/>
                  </a:lnTo>
                  <a:lnTo>
                    <a:pt x="447217" y="574598"/>
                  </a:lnTo>
                  <a:lnTo>
                    <a:pt x="441680" y="573760"/>
                  </a:lnTo>
                  <a:lnTo>
                    <a:pt x="439597" y="574751"/>
                  </a:lnTo>
                  <a:lnTo>
                    <a:pt x="438061" y="576795"/>
                  </a:lnTo>
                  <a:lnTo>
                    <a:pt x="440448" y="578891"/>
                  </a:lnTo>
                  <a:lnTo>
                    <a:pt x="443611" y="580478"/>
                  </a:lnTo>
                  <a:lnTo>
                    <a:pt x="446811" y="581101"/>
                  </a:lnTo>
                  <a:lnTo>
                    <a:pt x="447929" y="581279"/>
                  </a:lnTo>
                  <a:lnTo>
                    <a:pt x="423164" y="644042"/>
                  </a:lnTo>
                  <a:lnTo>
                    <a:pt x="402221" y="691349"/>
                  </a:lnTo>
                  <a:lnTo>
                    <a:pt x="386257" y="726757"/>
                  </a:lnTo>
                  <a:lnTo>
                    <a:pt x="374167" y="757936"/>
                  </a:lnTo>
                  <a:lnTo>
                    <a:pt x="374040" y="758253"/>
                  </a:lnTo>
                  <a:lnTo>
                    <a:pt x="373646" y="757936"/>
                  </a:lnTo>
                  <a:lnTo>
                    <a:pt x="373456" y="757936"/>
                  </a:lnTo>
                  <a:lnTo>
                    <a:pt x="372402" y="756793"/>
                  </a:lnTo>
                  <a:lnTo>
                    <a:pt x="371259" y="756539"/>
                  </a:lnTo>
                  <a:lnTo>
                    <a:pt x="369366" y="756119"/>
                  </a:lnTo>
                  <a:lnTo>
                    <a:pt x="368769" y="756539"/>
                  </a:lnTo>
                  <a:lnTo>
                    <a:pt x="365810" y="756399"/>
                  </a:lnTo>
                  <a:lnTo>
                    <a:pt x="367728" y="757275"/>
                  </a:lnTo>
                  <a:lnTo>
                    <a:pt x="363486" y="760336"/>
                  </a:lnTo>
                  <a:lnTo>
                    <a:pt x="371703" y="764667"/>
                  </a:lnTo>
                  <a:lnTo>
                    <a:pt x="360756" y="798652"/>
                  </a:lnTo>
                  <a:lnTo>
                    <a:pt x="351066" y="836282"/>
                  </a:lnTo>
                  <a:lnTo>
                    <a:pt x="332384" y="921207"/>
                  </a:lnTo>
                  <a:lnTo>
                    <a:pt x="321271" y="963282"/>
                  </a:lnTo>
                  <a:lnTo>
                    <a:pt x="307187" y="1004277"/>
                  </a:lnTo>
                  <a:lnTo>
                    <a:pt x="290830" y="1040117"/>
                  </a:lnTo>
                  <a:lnTo>
                    <a:pt x="271589" y="1074318"/>
                  </a:lnTo>
                  <a:lnTo>
                    <a:pt x="253707" y="1101991"/>
                  </a:lnTo>
                  <a:lnTo>
                    <a:pt x="252793" y="1099070"/>
                  </a:lnTo>
                  <a:lnTo>
                    <a:pt x="251650" y="1097064"/>
                  </a:lnTo>
                  <a:lnTo>
                    <a:pt x="248729" y="1093838"/>
                  </a:lnTo>
                  <a:lnTo>
                    <a:pt x="247421" y="1093101"/>
                  </a:lnTo>
                  <a:lnTo>
                    <a:pt x="245516" y="1092466"/>
                  </a:lnTo>
                  <a:lnTo>
                    <a:pt x="239776" y="1097064"/>
                  </a:lnTo>
                  <a:lnTo>
                    <a:pt x="242443" y="1101394"/>
                  </a:lnTo>
                  <a:lnTo>
                    <a:pt x="245211" y="1102271"/>
                  </a:lnTo>
                  <a:lnTo>
                    <a:pt x="246341" y="1103630"/>
                  </a:lnTo>
                  <a:lnTo>
                    <a:pt x="249047" y="1105585"/>
                  </a:lnTo>
                  <a:lnTo>
                    <a:pt x="253365" y="1102512"/>
                  </a:lnTo>
                  <a:lnTo>
                    <a:pt x="250278" y="1107300"/>
                  </a:lnTo>
                  <a:lnTo>
                    <a:pt x="216408" y="1155357"/>
                  </a:lnTo>
                  <a:lnTo>
                    <a:pt x="196392" y="1188224"/>
                  </a:lnTo>
                  <a:lnTo>
                    <a:pt x="180098" y="1235595"/>
                  </a:lnTo>
                  <a:lnTo>
                    <a:pt x="167487" y="1299349"/>
                  </a:lnTo>
                  <a:lnTo>
                    <a:pt x="152412" y="1346606"/>
                  </a:lnTo>
                  <a:lnTo>
                    <a:pt x="123977" y="1381417"/>
                  </a:lnTo>
                  <a:lnTo>
                    <a:pt x="98679" y="1404404"/>
                  </a:lnTo>
                  <a:lnTo>
                    <a:pt x="74180" y="1428140"/>
                  </a:lnTo>
                  <a:lnTo>
                    <a:pt x="33947" y="1482940"/>
                  </a:lnTo>
                  <a:lnTo>
                    <a:pt x="15367" y="1533474"/>
                  </a:lnTo>
                  <a:lnTo>
                    <a:pt x="13335" y="1560550"/>
                  </a:lnTo>
                  <a:lnTo>
                    <a:pt x="20320" y="1585937"/>
                  </a:lnTo>
                  <a:lnTo>
                    <a:pt x="36144" y="1605318"/>
                  </a:lnTo>
                  <a:lnTo>
                    <a:pt x="57200" y="1616989"/>
                  </a:lnTo>
                  <a:lnTo>
                    <a:pt x="81305" y="1622679"/>
                  </a:lnTo>
                  <a:lnTo>
                    <a:pt x="106311" y="1624088"/>
                  </a:lnTo>
                  <a:lnTo>
                    <a:pt x="110769" y="1624088"/>
                  </a:lnTo>
                  <a:lnTo>
                    <a:pt x="110769" y="1619427"/>
                  </a:lnTo>
                  <a:lnTo>
                    <a:pt x="106934" y="1619427"/>
                  </a:lnTo>
                  <a:lnTo>
                    <a:pt x="83705" y="1618056"/>
                  </a:lnTo>
                  <a:lnTo>
                    <a:pt x="60972" y="1613077"/>
                  </a:lnTo>
                  <a:lnTo>
                    <a:pt x="41148" y="1602549"/>
                  </a:lnTo>
                  <a:lnTo>
                    <a:pt x="27216" y="1584553"/>
                  </a:lnTo>
                  <a:lnTo>
                    <a:pt x="23164" y="1571244"/>
                  </a:lnTo>
                  <a:lnTo>
                    <a:pt x="25311" y="1570964"/>
                  </a:lnTo>
                  <a:lnTo>
                    <a:pt x="28028" y="1568716"/>
                  </a:lnTo>
                  <a:lnTo>
                    <a:pt x="28333" y="1565998"/>
                  </a:lnTo>
                  <a:lnTo>
                    <a:pt x="29870" y="1563204"/>
                  </a:lnTo>
                  <a:lnTo>
                    <a:pt x="32702" y="1561033"/>
                  </a:lnTo>
                  <a:lnTo>
                    <a:pt x="32893" y="1560550"/>
                  </a:lnTo>
                  <a:lnTo>
                    <a:pt x="33604" y="1557959"/>
                  </a:lnTo>
                  <a:lnTo>
                    <a:pt x="28854" y="1561033"/>
                  </a:lnTo>
                  <a:lnTo>
                    <a:pt x="24003" y="1562633"/>
                  </a:lnTo>
                  <a:lnTo>
                    <a:pt x="27393" y="1515884"/>
                  </a:lnTo>
                  <a:lnTo>
                    <a:pt x="46012" y="1475841"/>
                  </a:lnTo>
                  <a:lnTo>
                    <a:pt x="71247" y="1441780"/>
                  </a:lnTo>
                  <a:lnTo>
                    <a:pt x="100888" y="1410970"/>
                  </a:lnTo>
                  <a:lnTo>
                    <a:pt x="132727" y="1380718"/>
                  </a:lnTo>
                  <a:lnTo>
                    <a:pt x="143167" y="1370063"/>
                  </a:lnTo>
                  <a:lnTo>
                    <a:pt x="165328" y="1332979"/>
                  </a:lnTo>
                  <a:lnTo>
                    <a:pt x="183972" y="1249616"/>
                  </a:lnTo>
                  <a:lnTo>
                    <a:pt x="184048" y="1249248"/>
                  </a:lnTo>
                  <a:lnTo>
                    <a:pt x="184150" y="1248778"/>
                  </a:lnTo>
                  <a:lnTo>
                    <a:pt x="186283" y="1249616"/>
                  </a:lnTo>
                  <a:lnTo>
                    <a:pt x="191782" y="1249248"/>
                  </a:lnTo>
                  <a:lnTo>
                    <a:pt x="191541" y="1248778"/>
                  </a:lnTo>
                  <a:lnTo>
                    <a:pt x="190080" y="1245997"/>
                  </a:lnTo>
                  <a:lnTo>
                    <a:pt x="190334" y="1245806"/>
                  </a:lnTo>
                  <a:lnTo>
                    <a:pt x="190512" y="1244854"/>
                  </a:lnTo>
                  <a:lnTo>
                    <a:pt x="190881" y="1242961"/>
                  </a:lnTo>
                  <a:lnTo>
                    <a:pt x="188036" y="1244854"/>
                  </a:lnTo>
                  <a:lnTo>
                    <a:pt x="184912" y="1244854"/>
                  </a:lnTo>
                  <a:lnTo>
                    <a:pt x="185445" y="1242187"/>
                  </a:lnTo>
                  <a:lnTo>
                    <a:pt x="196151" y="1204480"/>
                  </a:lnTo>
                  <a:lnTo>
                    <a:pt x="215544" y="1166533"/>
                  </a:lnTo>
                  <a:lnTo>
                    <a:pt x="255447" y="1109700"/>
                  </a:lnTo>
                  <a:lnTo>
                    <a:pt x="260096" y="1102512"/>
                  </a:lnTo>
                  <a:lnTo>
                    <a:pt x="260426" y="1101991"/>
                  </a:lnTo>
                  <a:lnTo>
                    <a:pt x="275424" y="1078763"/>
                  </a:lnTo>
                  <a:lnTo>
                    <a:pt x="309168" y="1013701"/>
                  </a:lnTo>
                  <a:lnTo>
                    <a:pt x="332867" y="938745"/>
                  </a:lnTo>
                  <a:lnTo>
                    <a:pt x="342671" y="898093"/>
                  </a:lnTo>
                  <a:lnTo>
                    <a:pt x="351967" y="857326"/>
                  </a:lnTo>
                  <a:lnTo>
                    <a:pt x="361632" y="816648"/>
                  </a:lnTo>
                  <a:lnTo>
                    <a:pt x="367169" y="795134"/>
                  </a:lnTo>
                  <a:lnTo>
                    <a:pt x="373316" y="773798"/>
                  </a:lnTo>
                  <a:lnTo>
                    <a:pt x="378561" y="758253"/>
                  </a:lnTo>
                  <a:lnTo>
                    <a:pt x="380403" y="752779"/>
                  </a:lnTo>
                  <a:lnTo>
                    <a:pt x="385914" y="739343"/>
                  </a:lnTo>
                  <a:lnTo>
                    <a:pt x="388899" y="740829"/>
                  </a:lnTo>
                  <a:lnTo>
                    <a:pt x="391248" y="739343"/>
                  </a:lnTo>
                  <a:lnTo>
                    <a:pt x="395262" y="736790"/>
                  </a:lnTo>
                  <a:lnTo>
                    <a:pt x="394106" y="736206"/>
                  </a:lnTo>
                  <a:lnTo>
                    <a:pt x="390271" y="734263"/>
                  </a:lnTo>
                  <a:lnTo>
                    <a:pt x="387223" y="736206"/>
                  </a:lnTo>
                  <a:lnTo>
                    <a:pt x="388848" y="732218"/>
                  </a:lnTo>
                  <a:lnTo>
                    <a:pt x="413842" y="679729"/>
                  </a:lnTo>
                  <a:lnTo>
                    <a:pt x="421601" y="661962"/>
                  </a:lnTo>
                  <a:lnTo>
                    <a:pt x="437781" y="621512"/>
                  </a:lnTo>
                  <a:lnTo>
                    <a:pt x="451142" y="587425"/>
                  </a:lnTo>
                  <a:lnTo>
                    <a:pt x="455371" y="589267"/>
                  </a:lnTo>
                  <a:lnTo>
                    <a:pt x="460133" y="589407"/>
                  </a:lnTo>
                  <a:lnTo>
                    <a:pt x="459714" y="587425"/>
                  </a:lnTo>
                  <a:lnTo>
                    <a:pt x="459232" y="585190"/>
                  </a:lnTo>
                  <a:lnTo>
                    <a:pt x="459066" y="584479"/>
                  </a:lnTo>
                  <a:lnTo>
                    <a:pt x="459105" y="583095"/>
                  </a:lnTo>
                  <a:lnTo>
                    <a:pt x="459232" y="581761"/>
                  </a:lnTo>
                  <a:lnTo>
                    <a:pt x="459295" y="581101"/>
                  </a:lnTo>
                  <a:lnTo>
                    <a:pt x="459397" y="580034"/>
                  </a:lnTo>
                  <a:lnTo>
                    <a:pt x="458774" y="580263"/>
                  </a:lnTo>
                  <a:lnTo>
                    <a:pt x="454977" y="581583"/>
                  </a:lnTo>
                  <a:lnTo>
                    <a:pt x="454469" y="581761"/>
                  </a:lnTo>
                  <a:lnTo>
                    <a:pt x="454152" y="583095"/>
                  </a:lnTo>
                  <a:lnTo>
                    <a:pt x="454050" y="583476"/>
                  </a:lnTo>
                  <a:lnTo>
                    <a:pt x="452577" y="583768"/>
                  </a:lnTo>
                  <a:lnTo>
                    <a:pt x="454850" y="578154"/>
                  </a:lnTo>
                  <a:lnTo>
                    <a:pt x="469976" y="540639"/>
                  </a:lnTo>
                  <a:lnTo>
                    <a:pt x="487464" y="500684"/>
                  </a:lnTo>
                  <a:lnTo>
                    <a:pt x="511390" y="450684"/>
                  </a:lnTo>
                  <a:lnTo>
                    <a:pt x="561098" y="351485"/>
                  </a:lnTo>
                  <a:lnTo>
                    <a:pt x="563003" y="347560"/>
                  </a:lnTo>
                  <a:lnTo>
                    <a:pt x="565658" y="342074"/>
                  </a:lnTo>
                  <a:lnTo>
                    <a:pt x="585279" y="301574"/>
                  </a:lnTo>
                  <a:lnTo>
                    <a:pt x="598957" y="270992"/>
                  </a:lnTo>
                  <a:lnTo>
                    <a:pt x="602284" y="273138"/>
                  </a:lnTo>
                  <a:lnTo>
                    <a:pt x="607034" y="275742"/>
                  </a:lnTo>
                  <a:lnTo>
                    <a:pt x="610323" y="270992"/>
                  </a:lnTo>
                  <a:lnTo>
                    <a:pt x="609028" y="269811"/>
                  </a:lnTo>
                  <a:lnTo>
                    <a:pt x="607949" y="268871"/>
                  </a:lnTo>
                  <a:lnTo>
                    <a:pt x="607796" y="268668"/>
                  </a:lnTo>
                  <a:lnTo>
                    <a:pt x="606018" y="266293"/>
                  </a:lnTo>
                  <a:lnTo>
                    <a:pt x="607060" y="266293"/>
                  </a:lnTo>
                  <a:lnTo>
                    <a:pt x="604062" y="265988"/>
                  </a:lnTo>
                  <a:lnTo>
                    <a:pt x="603008" y="266293"/>
                  </a:lnTo>
                  <a:lnTo>
                    <a:pt x="601484" y="266725"/>
                  </a:lnTo>
                  <a:lnTo>
                    <a:pt x="600621" y="267284"/>
                  </a:lnTo>
                  <a:lnTo>
                    <a:pt x="625805" y="204685"/>
                  </a:lnTo>
                  <a:lnTo>
                    <a:pt x="640499" y="157899"/>
                  </a:lnTo>
                  <a:lnTo>
                    <a:pt x="646315" y="133705"/>
                  </a:lnTo>
                  <a:lnTo>
                    <a:pt x="646303" y="136931"/>
                  </a:lnTo>
                  <a:lnTo>
                    <a:pt x="649008" y="140258"/>
                  </a:lnTo>
                  <a:lnTo>
                    <a:pt x="655574" y="139585"/>
                  </a:lnTo>
                  <a:lnTo>
                    <a:pt x="657758" y="136931"/>
                  </a:lnTo>
                  <a:lnTo>
                    <a:pt x="658456" y="133705"/>
                  </a:lnTo>
                  <a:lnTo>
                    <a:pt x="659079" y="130797"/>
                  </a:lnTo>
                  <a:lnTo>
                    <a:pt x="658050" y="127977"/>
                  </a:lnTo>
                  <a:lnTo>
                    <a:pt x="657567" y="126669"/>
                  </a:lnTo>
                  <a:lnTo>
                    <a:pt x="650557" y="125158"/>
                  </a:lnTo>
                  <a:lnTo>
                    <a:pt x="647700" y="127977"/>
                  </a:lnTo>
                  <a:lnTo>
                    <a:pt x="652094" y="109651"/>
                  </a:lnTo>
                  <a:lnTo>
                    <a:pt x="660107" y="60960"/>
                  </a:lnTo>
                  <a:lnTo>
                    <a:pt x="664425" y="11849"/>
                  </a:lnTo>
                  <a:lnTo>
                    <a:pt x="664464" y="11531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 descr=""/>
            <p:cNvSpPr/>
            <p:nvPr/>
          </p:nvSpPr>
          <p:spPr>
            <a:xfrm>
              <a:off x="3553113" y="4259702"/>
              <a:ext cx="820419" cy="1450975"/>
            </a:xfrm>
            <a:custGeom>
              <a:avLst/>
              <a:gdLst/>
              <a:ahLst/>
              <a:cxnLst/>
              <a:rect l="l" t="t" r="r" b="b"/>
              <a:pathLst>
                <a:path w="820420" h="1450975">
                  <a:moveTo>
                    <a:pt x="804799" y="0"/>
                  </a:moveTo>
                  <a:lnTo>
                    <a:pt x="788454" y="38933"/>
                  </a:lnTo>
                  <a:lnTo>
                    <a:pt x="787871" y="56022"/>
                  </a:lnTo>
                  <a:lnTo>
                    <a:pt x="784973" y="72851"/>
                  </a:lnTo>
                  <a:lnTo>
                    <a:pt x="776606" y="90008"/>
                  </a:lnTo>
                  <a:lnTo>
                    <a:pt x="757222" y="114141"/>
                  </a:lnTo>
                  <a:lnTo>
                    <a:pt x="729260" y="147938"/>
                  </a:lnTo>
                  <a:lnTo>
                    <a:pt x="701575" y="186019"/>
                  </a:lnTo>
                  <a:lnTo>
                    <a:pt x="683019" y="223003"/>
                  </a:lnTo>
                  <a:lnTo>
                    <a:pt x="670782" y="257434"/>
                  </a:lnTo>
                  <a:lnTo>
                    <a:pt x="656711" y="293074"/>
                  </a:lnTo>
                  <a:lnTo>
                    <a:pt x="641604" y="332367"/>
                  </a:lnTo>
                  <a:lnTo>
                    <a:pt x="626250" y="377765"/>
                  </a:lnTo>
                  <a:lnTo>
                    <a:pt x="608877" y="417235"/>
                  </a:lnTo>
                  <a:lnTo>
                    <a:pt x="585824" y="447804"/>
                  </a:lnTo>
                  <a:lnTo>
                    <a:pt x="555059" y="485533"/>
                  </a:lnTo>
                  <a:lnTo>
                    <a:pt x="514554" y="546484"/>
                  </a:lnTo>
                  <a:lnTo>
                    <a:pt x="489234" y="598055"/>
                  </a:lnTo>
                  <a:lnTo>
                    <a:pt x="472673" y="648097"/>
                  </a:lnTo>
                  <a:lnTo>
                    <a:pt x="461841" y="695426"/>
                  </a:lnTo>
                  <a:lnTo>
                    <a:pt x="453710" y="738864"/>
                  </a:lnTo>
                  <a:lnTo>
                    <a:pt x="445248" y="777228"/>
                  </a:lnTo>
                  <a:lnTo>
                    <a:pt x="433426" y="809336"/>
                  </a:lnTo>
                  <a:lnTo>
                    <a:pt x="412122" y="846400"/>
                  </a:lnTo>
                  <a:lnTo>
                    <a:pt x="386182" y="887652"/>
                  </a:lnTo>
                  <a:lnTo>
                    <a:pt x="360384" y="931095"/>
                  </a:lnTo>
                  <a:lnTo>
                    <a:pt x="339501" y="974731"/>
                  </a:lnTo>
                  <a:lnTo>
                    <a:pt x="328308" y="1016562"/>
                  </a:lnTo>
                  <a:lnTo>
                    <a:pt x="319205" y="1058699"/>
                  </a:lnTo>
                  <a:lnTo>
                    <a:pt x="302144" y="1112950"/>
                  </a:lnTo>
                  <a:lnTo>
                    <a:pt x="280605" y="1171733"/>
                  </a:lnTo>
                  <a:lnTo>
                    <a:pt x="258074" y="1227466"/>
                  </a:lnTo>
                  <a:lnTo>
                    <a:pt x="238033" y="1272567"/>
                  </a:lnTo>
                  <a:lnTo>
                    <a:pt x="206287" y="1325723"/>
                  </a:lnTo>
                  <a:lnTo>
                    <a:pt x="158319" y="1380604"/>
                  </a:lnTo>
                  <a:lnTo>
                    <a:pt x="105373" y="1402487"/>
                  </a:lnTo>
                  <a:lnTo>
                    <a:pt x="84167" y="1400175"/>
                  </a:lnTo>
                  <a:lnTo>
                    <a:pt x="36470" y="1373826"/>
                  </a:lnTo>
                  <a:lnTo>
                    <a:pt x="22037" y="1337136"/>
                  </a:lnTo>
                  <a:lnTo>
                    <a:pt x="6793" y="1343177"/>
                  </a:lnTo>
                  <a:lnTo>
                    <a:pt x="0" y="1349457"/>
                  </a:lnTo>
                  <a:lnTo>
                    <a:pt x="116" y="1359820"/>
                  </a:lnTo>
                  <a:lnTo>
                    <a:pt x="5603" y="1378106"/>
                  </a:lnTo>
                  <a:lnTo>
                    <a:pt x="14304" y="1394865"/>
                  </a:lnTo>
                  <a:lnTo>
                    <a:pt x="26267" y="1402783"/>
                  </a:lnTo>
                  <a:lnTo>
                    <a:pt x="43223" y="1408904"/>
                  </a:lnTo>
                  <a:lnTo>
                    <a:pt x="66906" y="1420270"/>
                  </a:lnTo>
                  <a:lnTo>
                    <a:pt x="98905" y="1436029"/>
                  </a:lnTo>
                  <a:lnTo>
                    <a:pt x="134595" y="1447726"/>
                  </a:lnTo>
                  <a:lnTo>
                    <a:pt x="166416" y="1450961"/>
                  </a:lnTo>
                  <a:lnTo>
                    <a:pt x="186806" y="1441339"/>
                  </a:lnTo>
                  <a:lnTo>
                    <a:pt x="209468" y="1418675"/>
                  </a:lnTo>
                  <a:lnTo>
                    <a:pt x="244488" y="1387715"/>
                  </a:lnTo>
                  <a:lnTo>
                    <a:pt x="278909" y="1351490"/>
                  </a:lnTo>
                  <a:lnTo>
                    <a:pt x="299772" y="1313031"/>
                  </a:lnTo>
                  <a:lnTo>
                    <a:pt x="310475" y="1266479"/>
                  </a:lnTo>
                  <a:lnTo>
                    <a:pt x="322258" y="1212957"/>
                  </a:lnTo>
                  <a:lnTo>
                    <a:pt x="333961" y="1166033"/>
                  </a:lnTo>
                  <a:lnTo>
                    <a:pt x="344412" y="1139270"/>
                  </a:lnTo>
                  <a:lnTo>
                    <a:pt x="354888" y="1119742"/>
                  </a:lnTo>
                  <a:lnTo>
                    <a:pt x="372201" y="1081844"/>
                  </a:lnTo>
                  <a:lnTo>
                    <a:pt x="418072" y="977714"/>
                  </a:lnTo>
                  <a:lnTo>
                    <a:pt x="442004" y="924872"/>
                  </a:lnTo>
                  <a:lnTo>
                    <a:pt x="463514" y="880444"/>
                  </a:lnTo>
                  <a:lnTo>
                    <a:pt x="492998" y="822057"/>
                  </a:lnTo>
                  <a:lnTo>
                    <a:pt x="512392" y="779433"/>
                  </a:lnTo>
                  <a:lnTo>
                    <a:pt x="526257" y="741034"/>
                  </a:lnTo>
                  <a:lnTo>
                    <a:pt x="539154" y="695328"/>
                  </a:lnTo>
                  <a:lnTo>
                    <a:pt x="553142" y="660598"/>
                  </a:lnTo>
                  <a:lnTo>
                    <a:pt x="574194" y="626244"/>
                  </a:lnTo>
                  <a:lnTo>
                    <a:pt x="598798" y="590613"/>
                  </a:lnTo>
                  <a:lnTo>
                    <a:pt x="623440" y="552052"/>
                  </a:lnTo>
                  <a:lnTo>
                    <a:pt x="644602" y="508904"/>
                  </a:lnTo>
                  <a:lnTo>
                    <a:pt x="658775" y="459515"/>
                  </a:lnTo>
                  <a:lnTo>
                    <a:pt x="673440" y="406101"/>
                  </a:lnTo>
                  <a:lnTo>
                    <a:pt x="696003" y="353089"/>
                  </a:lnTo>
                  <a:lnTo>
                    <a:pt x="722861" y="302099"/>
                  </a:lnTo>
                  <a:lnTo>
                    <a:pt x="775047" y="212683"/>
                  </a:lnTo>
                  <a:lnTo>
                    <a:pt x="793167" y="177499"/>
                  </a:lnTo>
                  <a:lnTo>
                    <a:pt x="808892" y="124100"/>
                  </a:lnTo>
                  <a:lnTo>
                    <a:pt x="816876" y="67468"/>
                  </a:lnTo>
                  <a:lnTo>
                    <a:pt x="819743" y="22539"/>
                  </a:lnTo>
                  <a:lnTo>
                    <a:pt x="820116" y="4245"/>
                  </a:lnTo>
                  <a:lnTo>
                    <a:pt x="804799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7" name="object 877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607471" y="5542280"/>
              <a:ext cx="217346" cy="143399"/>
            </a:xfrm>
            <a:prstGeom prst="rect">
              <a:avLst/>
            </a:prstGeom>
          </p:spPr>
        </p:pic>
        <p:sp>
          <p:nvSpPr>
            <p:cNvPr id="878" name="object 878" descr=""/>
            <p:cNvSpPr/>
            <p:nvPr/>
          </p:nvSpPr>
          <p:spPr>
            <a:xfrm>
              <a:off x="3887468" y="5066498"/>
              <a:ext cx="129539" cy="307340"/>
            </a:xfrm>
            <a:custGeom>
              <a:avLst/>
              <a:gdLst/>
              <a:ahLst/>
              <a:cxnLst/>
              <a:rect l="l" t="t" r="r" b="b"/>
              <a:pathLst>
                <a:path w="129539" h="307339">
                  <a:moveTo>
                    <a:pt x="128943" y="0"/>
                  </a:moveTo>
                  <a:lnTo>
                    <a:pt x="96888" y="39700"/>
                  </a:lnTo>
                  <a:lnTo>
                    <a:pt x="76708" y="76161"/>
                  </a:lnTo>
                  <a:lnTo>
                    <a:pt x="60117" y="114641"/>
                  </a:lnTo>
                  <a:lnTo>
                    <a:pt x="45529" y="153949"/>
                  </a:lnTo>
                  <a:lnTo>
                    <a:pt x="28125" y="215610"/>
                  </a:lnTo>
                  <a:lnTo>
                    <a:pt x="22047" y="236118"/>
                  </a:lnTo>
                  <a:lnTo>
                    <a:pt x="15607" y="253498"/>
                  </a:lnTo>
                  <a:lnTo>
                    <a:pt x="8694" y="271214"/>
                  </a:lnTo>
                  <a:lnTo>
                    <a:pt x="2946" y="289190"/>
                  </a:lnTo>
                  <a:lnTo>
                    <a:pt x="0" y="307341"/>
                  </a:lnTo>
                  <a:lnTo>
                    <a:pt x="1397" y="307201"/>
                  </a:lnTo>
                  <a:lnTo>
                    <a:pt x="11855" y="290559"/>
                  </a:lnTo>
                  <a:lnTo>
                    <a:pt x="20802" y="272897"/>
                  </a:lnTo>
                  <a:lnTo>
                    <a:pt x="28539" y="254621"/>
                  </a:lnTo>
                  <a:lnTo>
                    <a:pt x="43319" y="215226"/>
                  </a:lnTo>
                  <a:lnTo>
                    <a:pt x="60438" y="173959"/>
                  </a:lnTo>
                  <a:lnTo>
                    <a:pt x="74830" y="135181"/>
                  </a:lnTo>
                  <a:lnTo>
                    <a:pt x="95300" y="82067"/>
                  </a:lnTo>
                  <a:lnTo>
                    <a:pt x="103724" y="61713"/>
                  </a:lnTo>
                  <a:lnTo>
                    <a:pt x="112980" y="41748"/>
                  </a:lnTo>
                  <a:lnTo>
                    <a:pt x="121951" y="21696"/>
                  </a:lnTo>
                  <a:lnTo>
                    <a:pt x="129527" y="1079"/>
                  </a:lnTo>
                  <a:lnTo>
                    <a:pt x="12894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 descr=""/>
            <p:cNvSpPr/>
            <p:nvPr/>
          </p:nvSpPr>
          <p:spPr>
            <a:xfrm>
              <a:off x="3575469" y="4257217"/>
              <a:ext cx="800100" cy="1457960"/>
            </a:xfrm>
            <a:custGeom>
              <a:avLst/>
              <a:gdLst/>
              <a:ahLst/>
              <a:cxnLst/>
              <a:rect l="l" t="t" r="r" b="b"/>
              <a:pathLst>
                <a:path w="800100" h="1457960">
                  <a:moveTo>
                    <a:pt x="45466" y="1418882"/>
                  </a:moveTo>
                  <a:lnTo>
                    <a:pt x="42976" y="1414272"/>
                  </a:lnTo>
                  <a:lnTo>
                    <a:pt x="40970" y="1413814"/>
                  </a:lnTo>
                  <a:lnTo>
                    <a:pt x="37973" y="1413459"/>
                  </a:lnTo>
                  <a:lnTo>
                    <a:pt x="34251" y="1415376"/>
                  </a:lnTo>
                  <a:lnTo>
                    <a:pt x="35407" y="1417332"/>
                  </a:lnTo>
                  <a:lnTo>
                    <a:pt x="37757" y="1417777"/>
                  </a:lnTo>
                  <a:lnTo>
                    <a:pt x="41033" y="1421142"/>
                  </a:lnTo>
                  <a:lnTo>
                    <a:pt x="45466" y="1418882"/>
                  </a:lnTo>
                  <a:close/>
                </a:path>
                <a:path w="800100" h="1457960">
                  <a:moveTo>
                    <a:pt x="90563" y="1438351"/>
                  </a:moveTo>
                  <a:lnTo>
                    <a:pt x="89877" y="1435620"/>
                  </a:lnTo>
                  <a:lnTo>
                    <a:pt x="88595" y="1434871"/>
                  </a:lnTo>
                  <a:lnTo>
                    <a:pt x="86944" y="1434947"/>
                  </a:lnTo>
                  <a:lnTo>
                    <a:pt x="85572" y="1435468"/>
                  </a:lnTo>
                  <a:lnTo>
                    <a:pt x="81749" y="1436395"/>
                  </a:lnTo>
                  <a:lnTo>
                    <a:pt x="79578" y="1436243"/>
                  </a:lnTo>
                  <a:lnTo>
                    <a:pt x="76504" y="1435125"/>
                  </a:lnTo>
                  <a:lnTo>
                    <a:pt x="74879" y="1437373"/>
                  </a:lnTo>
                  <a:lnTo>
                    <a:pt x="76365" y="1440345"/>
                  </a:lnTo>
                  <a:lnTo>
                    <a:pt x="82626" y="1442923"/>
                  </a:lnTo>
                  <a:lnTo>
                    <a:pt x="88011" y="1441323"/>
                  </a:lnTo>
                  <a:lnTo>
                    <a:pt x="90563" y="1438351"/>
                  </a:lnTo>
                  <a:close/>
                </a:path>
                <a:path w="800100" h="1457960">
                  <a:moveTo>
                    <a:pt x="166027" y="1377594"/>
                  </a:moveTo>
                  <a:lnTo>
                    <a:pt x="164604" y="1374140"/>
                  </a:lnTo>
                  <a:lnTo>
                    <a:pt x="164820" y="1373771"/>
                  </a:lnTo>
                  <a:lnTo>
                    <a:pt x="163791" y="1373174"/>
                  </a:lnTo>
                  <a:lnTo>
                    <a:pt x="163068" y="1373670"/>
                  </a:lnTo>
                  <a:lnTo>
                    <a:pt x="160782" y="1373124"/>
                  </a:lnTo>
                  <a:lnTo>
                    <a:pt x="158978" y="1373670"/>
                  </a:lnTo>
                  <a:lnTo>
                    <a:pt x="155524" y="1375727"/>
                  </a:lnTo>
                  <a:lnTo>
                    <a:pt x="154533" y="1378127"/>
                  </a:lnTo>
                  <a:lnTo>
                    <a:pt x="160909" y="1378521"/>
                  </a:lnTo>
                  <a:lnTo>
                    <a:pt x="163195" y="1378483"/>
                  </a:lnTo>
                  <a:lnTo>
                    <a:pt x="166027" y="1377594"/>
                  </a:lnTo>
                  <a:close/>
                </a:path>
                <a:path w="800100" h="1457960">
                  <a:moveTo>
                    <a:pt x="270344" y="1325029"/>
                  </a:moveTo>
                  <a:lnTo>
                    <a:pt x="265125" y="1321130"/>
                  </a:lnTo>
                  <a:lnTo>
                    <a:pt x="258267" y="1323352"/>
                  </a:lnTo>
                  <a:lnTo>
                    <a:pt x="252564" y="1326311"/>
                  </a:lnTo>
                  <a:lnTo>
                    <a:pt x="254736" y="1327721"/>
                  </a:lnTo>
                  <a:lnTo>
                    <a:pt x="252183" y="1327950"/>
                  </a:lnTo>
                  <a:lnTo>
                    <a:pt x="250101" y="1330312"/>
                  </a:lnTo>
                  <a:lnTo>
                    <a:pt x="250355" y="1331874"/>
                  </a:lnTo>
                  <a:lnTo>
                    <a:pt x="254139" y="1332750"/>
                  </a:lnTo>
                  <a:lnTo>
                    <a:pt x="256667" y="1333766"/>
                  </a:lnTo>
                  <a:lnTo>
                    <a:pt x="259918" y="1333652"/>
                  </a:lnTo>
                  <a:lnTo>
                    <a:pt x="264007" y="1331887"/>
                  </a:lnTo>
                  <a:lnTo>
                    <a:pt x="270344" y="1325029"/>
                  </a:lnTo>
                  <a:close/>
                </a:path>
                <a:path w="800100" h="1457960">
                  <a:moveTo>
                    <a:pt x="297726" y="1154823"/>
                  </a:moveTo>
                  <a:lnTo>
                    <a:pt x="295948" y="1152690"/>
                  </a:lnTo>
                  <a:lnTo>
                    <a:pt x="293077" y="1151013"/>
                  </a:lnTo>
                  <a:lnTo>
                    <a:pt x="291211" y="1150772"/>
                  </a:lnTo>
                  <a:lnTo>
                    <a:pt x="286524" y="1153058"/>
                  </a:lnTo>
                  <a:lnTo>
                    <a:pt x="285838" y="1155141"/>
                  </a:lnTo>
                  <a:lnTo>
                    <a:pt x="288874" y="1159713"/>
                  </a:lnTo>
                  <a:lnTo>
                    <a:pt x="291033" y="1160475"/>
                  </a:lnTo>
                  <a:lnTo>
                    <a:pt x="294551" y="1159865"/>
                  </a:lnTo>
                  <a:lnTo>
                    <a:pt x="296113" y="1158506"/>
                  </a:lnTo>
                  <a:lnTo>
                    <a:pt x="295376" y="1157211"/>
                  </a:lnTo>
                  <a:lnTo>
                    <a:pt x="297726" y="1154823"/>
                  </a:lnTo>
                  <a:close/>
                </a:path>
                <a:path w="800100" h="1457960">
                  <a:moveTo>
                    <a:pt x="308444" y="1090536"/>
                  </a:moveTo>
                  <a:lnTo>
                    <a:pt x="302463" y="1081049"/>
                  </a:lnTo>
                  <a:lnTo>
                    <a:pt x="292836" y="1087170"/>
                  </a:lnTo>
                  <a:lnTo>
                    <a:pt x="298831" y="1096683"/>
                  </a:lnTo>
                  <a:lnTo>
                    <a:pt x="308444" y="1090536"/>
                  </a:lnTo>
                  <a:close/>
                </a:path>
                <a:path w="800100" h="1457960">
                  <a:moveTo>
                    <a:pt x="337794" y="1002042"/>
                  </a:moveTo>
                  <a:lnTo>
                    <a:pt x="337185" y="999845"/>
                  </a:lnTo>
                  <a:lnTo>
                    <a:pt x="337769" y="998575"/>
                  </a:lnTo>
                  <a:lnTo>
                    <a:pt x="336715" y="998232"/>
                  </a:lnTo>
                  <a:lnTo>
                    <a:pt x="334949" y="999324"/>
                  </a:lnTo>
                  <a:lnTo>
                    <a:pt x="329615" y="999477"/>
                  </a:lnTo>
                  <a:lnTo>
                    <a:pt x="327837" y="1004531"/>
                  </a:lnTo>
                  <a:lnTo>
                    <a:pt x="327621" y="1006170"/>
                  </a:lnTo>
                  <a:lnTo>
                    <a:pt x="329184" y="1008138"/>
                  </a:lnTo>
                  <a:lnTo>
                    <a:pt x="330974" y="1008634"/>
                  </a:lnTo>
                  <a:lnTo>
                    <a:pt x="332397" y="1008240"/>
                  </a:lnTo>
                  <a:lnTo>
                    <a:pt x="333883" y="1007884"/>
                  </a:lnTo>
                  <a:lnTo>
                    <a:pt x="335076" y="1006995"/>
                  </a:lnTo>
                  <a:lnTo>
                    <a:pt x="336334" y="1005230"/>
                  </a:lnTo>
                  <a:lnTo>
                    <a:pt x="337794" y="1002042"/>
                  </a:lnTo>
                  <a:close/>
                </a:path>
                <a:path w="800100" h="1457960">
                  <a:moveTo>
                    <a:pt x="671664" y="228104"/>
                  </a:moveTo>
                  <a:lnTo>
                    <a:pt x="670687" y="225564"/>
                  </a:lnTo>
                  <a:lnTo>
                    <a:pt x="670598" y="225298"/>
                  </a:lnTo>
                  <a:lnTo>
                    <a:pt x="670001" y="224561"/>
                  </a:lnTo>
                  <a:lnTo>
                    <a:pt x="669213" y="223202"/>
                  </a:lnTo>
                  <a:lnTo>
                    <a:pt x="668477" y="222338"/>
                  </a:lnTo>
                  <a:lnTo>
                    <a:pt x="668477" y="235089"/>
                  </a:lnTo>
                  <a:lnTo>
                    <a:pt x="667524" y="235178"/>
                  </a:lnTo>
                  <a:lnTo>
                    <a:pt x="666572" y="235089"/>
                  </a:lnTo>
                  <a:lnTo>
                    <a:pt x="668477" y="235089"/>
                  </a:lnTo>
                  <a:lnTo>
                    <a:pt x="668477" y="222338"/>
                  </a:lnTo>
                  <a:lnTo>
                    <a:pt x="667918" y="221678"/>
                  </a:lnTo>
                  <a:lnTo>
                    <a:pt x="669963" y="221678"/>
                  </a:lnTo>
                  <a:lnTo>
                    <a:pt x="663956" y="221462"/>
                  </a:lnTo>
                  <a:lnTo>
                    <a:pt x="663549" y="221678"/>
                  </a:lnTo>
                  <a:lnTo>
                    <a:pt x="662724" y="222110"/>
                  </a:lnTo>
                  <a:lnTo>
                    <a:pt x="662724" y="225564"/>
                  </a:lnTo>
                  <a:lnTo>
                    <a:pt x="662470" y="226275"/>
                  </a:lnTo>
                  <a:lnTo>
                    <a:pt x="662470" y="229171"/>
                  </a:lnTo>
                  <a:lnTo>
                    <a:pt x="662432" y="226275"/>
                  </a:lnTo>
                  <a:lnTo>
                    <a:pt x="662724" y="225564"/>
                  </a:lnTo>
                  <a:lnTo>
                    <a:pt x="662724" y="222110"/>
                  </a:lnTo>
                  <a:lnTo>
                    <a:pt x="658495" y="228104"/>
                  </a:lnTo>
                  <a:lnTo>
                    <a:pt x="657936" y="228815"/>
                  </a:lnTo>
                  <a:lnTo>
                    <a:pt x="657860" y="229044"/>
                  </a:lnTo>
                  <a:lnTo>
                    <a:pt x="658253" y="229362"/>
                  </a:lnTo>
                  <a:lnTo>
                    <a:pt x="659765" y="229171"/>
                  </a:lnTo>
                  <a:lnTo>
                    <a:pt x="658799" y="230073"/>
                  </a:lnTo>
                  <a:lnTo>
                    <a:pt x="657199" y="232244"/>
                  </a:lnTo>
                  <a:lnTo>
                    <a:pt x="660298" y="232244"/>
                  </a:lnTo>
                  <a:lnTo>
                    <a:pt x="663778" y="235470"/>
                  </a:lnTo>
                  <a:lnTo>
                    <a:pt x="669861" y="235470"/>
                  </a:lnTo>
                  <a:lnTo>
                    <a:pt x="671360" y="235470"/>
                  </a:lnTo>
                  <a:lnTo>
                    <a:pt x="669912" y="235356"/>
                  </a:lnTo>
                  <a:lnTo>
                    <a:pt x="670052" y="235089"/>
                  </a:lnTo>
                  <a:lnTo>
                    <a:pt x="671639" y="231736"/>
                  </a:lnTo>
                  <a:lnTo>
                    <a:pt x="671664" y="228104"/>
                  </a:lnTo>
                  <a:close/>
                </a:path>
                <a:path w="800100" h="1457960">
                  <a:moveTo>
                    <a:pt x="698957" y="277279"/>
                  </a:moveTo>
                  <a:lnTo>
                    <a:pt x="691845" y="273710"/>
                  </a:lnTo>
                  <a:lnTo>
                    <a:pt x="685393" y="277825"/>
                  </a:lnTo>
                  <a:lnTo>
                    <a:pt x="692505" y="281393"/>
                  </a:lnTo>
                  <a:lnTo>
                    <a:pt x="698957" y="277279"/>
                  </a:lnTo>
                  <a:close/>
                </a:path>
                <a:path w="800100" h="1457960">
                  <a:moveTo>
                    <a:pt x="703846" y="236220"/>
                  </a:moveTo>
                  <a:lnTo>
                    <a:pt x="703199" y="234683"/>
                  </a:lnTo>
                  <a:lnTo>
                    <a:pt x="703148" y="234823"/>
                  </a:lnTo>
                  <a:lnTo>
                    <a:pt x="703084" y="234442"/>
                  </a:lnTo>
                  <a:lnTo>
                    <a:pt x="702983" y="233387"/>
                  </a:lnTo>
                  <a:lnTo>
                    <a:pt x="702195" y="232994"/>
                  </a:lnTo>
                  <a:lnTo>
                    <a:pt x="702322" y="231851"/>
                  </a:lnTo>
                  <a:lnTo>
                    <a:pt x="702665" y="230225"/>
                  </a:lnTo>
                  <a:lnTo>
                    <a:pt x="700062" y="232092"/>
                  </a:lnTo>
                  <a:lnTo>
                    <a:pt x="698169" y="232029"/>
                  </a:lnTo>
                  <a:lnTo>
                    <a:pt x="694817" y="232727"/>
                  </a:lnTo>
                  <a:lnTo>
                    <a:pt x="695680" y="234937"/>
                  </a:lnTo>
                  <a:lnTo>
                    <a:pt x="697103" y="236753"/>
                  </a:lnTo>
                  <a:lnTo>
                    <a:pt x="696442" y="236220"/>
                  </a:lnTo>
                  <a:lnTo>
                    <a:pt x="697306" y="237705"/>
                  </a:lnTo>
                  <a:lnTo>
                    <a:pt x="698322" y="237820"/>
                  </a:lnTo>
                  <a:lnTo>
                    <a:pt x="698665" y="237998"/>
                  </a:lnTo>
                  <a:lnTo>
                    <a:pt x="698449" y="237845"/>
                  </a:lnTo>
                  <a:lnTo>
                    <a:pt x="699389" y="237934"/>
                  </a:lnTo>
                  <a:lnTo>
                    <a:pt x="700874" y="237578"/>
                  </a:lnTo>
                  <a:lnTo>
                    <a:pt x="702183" y="237299"/>
                  </a:lnTo>
                  <a:lnTo>
                    <a:pt x="703846" y="236220"/>
                  </a:lnTo>
                  <a:close/>
                </a:path>
                <a:path w="800100" h="1457960">
                  <a:moveTo>
                    <a:pt x="721182" y="192138"/>
                  </a:moveTo>
                  <a:lnTo>
                    <a:pt x="719709" y="191185"/>
                  </a:lnTo>
                  <a:lnTo>
                    <a:pt x="714502" y="188836"/>
                  </a:lnTo>
                  <a:lnTo>
                    <a:pt x="712000" y="189661"/>
                  </a:lnTo>
                  <a:lnTo>
                    <a:pt x="710692" y="194957"/>
                  </a:lnTo>
                  <a:lnTo>
                    <a:pt x="710907" y="198132"/>
                  </a:lnTo>
                  <a:lnTo>
                    <a:pt x="712724" y="201066"/>
                  </a:lnTo>
                  <a:lnTo>
                    <a:pt x="714844" y="201866"/>
                  </a:lnTo>
                  <a:lnTo>
                    <a:pt x="715937" y="202044"/>
                  </a:lnTo>
                  <a:lnTo>
                    <a:pt x="717854" y="201764"/>
                  </a:lnTo>
                  <a:lnTo>
                    <a:pt x="719531" y="199415"/>
                  </a:lnTo>
                  <a:lnTo>
                    <a:pt x="719785" y="200228"/>
                  </a:lnTo>
                  <a:lnTo>
                    <a:pt x="721182" y="192138"/>
                  </a:lnTo>
                  <a:close/>
                </a:path>
                <a:path w="800100" h="1457960">
                  <a:moveTo>
                    <a:pt x="733005" y="259689"/>
                  </a:moveTo>
                  <a:lnTo>
                    <a:pt x="730872" y="255574"/>
                  </a:lnTo>
                  <a:lnTo>
                    <a:pt x="729411" y="252793"/>
                  </a:lnTo>
                  <a:lnTo>
                    <a:pt x="726300" y="252412"/>
                  </a:lnTo>
                  <a:lnTo>
                    <a:pt x="723595" y="252412"/>
                  </a:lnTo>
                  <a:lnTo>
                    <a:pt x="723188" y="252780"/>
                  </a:lnTo>
                  <a:lnTo>
                    <a:pt x="723544" y="251993"/>
                  </a:lnTo>
                  <a:lnTo>
                    <a:pt x="723633" y="251815"/>
                  </a:lnTo>
                  <a:lnTo>
                    <a:pt x="723912" y="251167"/>
                  </a:lnTo>
                  <a:lnTo>
                    <a:pt x="724496" y="250913"/>
                  </a:lnTo>
                  <a:lnTo>
                    <a:pt x="722160" y="251701"/>
                  </a:lnTo>
                  <a:lnTo>
                    <a:pt x="722160" y="254050"/>
                  </a:lnTo>
                  <a:lnTo>
                    <a:pt x="722160" y="255104"/>
                  </a:lnTo>
                  <a:lnTo>
                    <a:pt x="721944" y="255574"/>
                  </a:lnTo>
                  <a:lnTo>
                    <a:pt x="722033" y="254736"/>
                  </a:lnTo>
                  <a:lnTo>
                    <a:pt x="722160" y="254050"/>
                  </a:lnTo>
                  <a:lnTo>
                    <a:pt x="722160" y="251701"/>
                  </a:lnTo>
                  <a:lnTo>
                    <a:pt x="721817" y="251815"/>
                  </a:lnTo>
                  <a:lnTo>
                    <a:pt x="721245" y="251993"/>
                  </a:lnTo>
                  <a:lnTo>
                    <a:pt x="720166" y="253263"/>
                  </a:lnTo>
                  <a:lnTo>
                    <a:pt x="720890" y="258953"/>
                  </a:lnTo>
                  <a:lnTo>
                    <a:pt x="722160" y="261150"/>
                  </a:lnTo>
                  <a:lnTo>
                    <a:pt x="723049" y="262496"/>
                  </a:lnTo>
                  <a:lnTo>
                    <a:pt x="725424" y="263855"/>
                  </a:lnTo>
                  <a:lnTo>
                    <a:pt x="727075" y="263220"/>
                  </a:lnTo>
                  <a:lnTo>
                    <a:pt x="729437" y="262128"/>
                  </a:lnTo>
                  <a:lnTo>
                    <a:pt x="733005" y="259689"/>
                  </a:lnTo>
                  <a:close/>
                </a:path>
                <a:path w="800100" h="1457960">
                  <a:moveTo>
                    <a:pt x="751459" y="145211"/>
                  </a:moveTo>
                  <a:lnTo>
                    <a:pt x="749896" y="146773"/>
                  </a:lnTo>
                  <a:lnTo>
                    <a:pt x="744093" y="186105"/>
                  </a:lnTo>
                  <a:lnTo>
                    <a:pt x="731850" y="222224"/>
                  </a:lnTo>
                  <a:lnTo>
                    <a:pt x="714806" y="256616"/>
                  </a:lnTo>
                  <a:lnTo>
                    <a:pt x="694702" y="289763"/>
                  </a:lnTo>
                  <a:lnTo>
                    <a:pt x="674255" y="321475"/>
                  </a:lnTo>
                  <a:lnTo>
                    <a:pt x="664375" y="337540"/>
                  </a:lnTo>
                  <a:lnTo>
                    <a:pt x="645083" y="373824"/>
                  </a:lnTo>
                  <a:lnTo>
                    <a:pt x="620052" y="435724"/>
                  </a:lnTo>
                  <a:lnTo>
                    <a:pt x="602742" y="482193"/>
                  </a:lnTo>
                  <a:lnTo>
                    <a:pt x="585736" y="529107"/>
                  </a:lnTo>
                  <a:lnTo>
                    <a:pt x="568147" y="575868"/>
                  </a:lnTo>
                  <a:lnTo>
                    <a:pt x="548995" y="621880"/>
                  </a:lnTo>
                  <a:lnTo>
                    <a:pt x="527431" y="666508"/>
                  </a:lnTo>
                  <a:lnTo>
                    <a:pt x="511784" y="694321"/>
                  </a:lnTo>
                  <a:lnTo>
                    <a:pt x="478637" y="748969"/>
                  </a:lnTo>
                  <a:lnTo>
                    <a:pt x="462737" y="776655"/>
                  </a:lnTo>
                  <a:lnTo>
                    <a:pt x="443966" y="811974"/>
                  </a:lnTo>
                  <a:lnTo>
                    <a:pt x="425958" y="847674"/>
                  </a:lnTo>
                  <a:lnTo>
                    <a:pt x="408686" y="883742"/>
                  </a:lnTo>
                  <a:lnTo>
                    <a:pt x="392176" y="920140"/>
                  </a:lnTo>
                  <a:lnTo>
                    <a:pt x="372821" y="965149"/>
                  </a:lnTo>
                  <a:lnTo>
                    <a:pt x="354304" y="1010513"/>
                  </a:lnTo>
                  <a:lnTo>
                    <a:pt x="336638" y="1056195"/>
                  </a:lnTo>
                  <a:lnTo>
                    <a:pt x="319760" y="1102182"/>
                  </a:lnTo>
                  <a:lnTo>
                    <a:pt x="303377" y="1149311"/>
                  </a:lnTo>
                  <a:lnTo>
                    <a:pt x="298399" y="1152486"/>
                  </a:lnTo>
                  <a:lnTo>
                    <a:pt x="301840" y="1153998"/>
                  </a:lnTo>
                  <a:lnTo>
                    <a:pt x="288328" y="1194968"/>
                  </a:lnTo>
                  <a:lnTo>
                    <a:pt x="273723" y="1241717"/>
                  </a:lnTo>
                  <a:lnTo>
                    <a:pt x="261975" y="1278115"/>
                  </a:lnTo>
                  <a:lnTo>
                    <a:pt x="230327" y="1346644"/>
                  </a:lnTo>
                  <a:lnTo>
                    <a:pt x="207187" y="1377226"/>
                  </a:lnTo>
                  <a:lnTo>
                    <a:pt x="177965" y="1404251"/>
                  </a:lnTo>
                  <a:lnTo>
                    <a:pt x="145427" y="1425498"/>
                  </a:lnTo>
                  <a:lnTo>
                    <a:pt x="109982" y="1441691"/>
                  </a:lnTo>
                  <a:lnTo>
                    <a:pt x="72009" y="1453515"/>
                  </a:lnTo>
                  <a:lnTo>
                    <a:pt x="69164" y="1454238"/>
                  </a:lnTo>
                  <a:lnTo>
                    <a:pt x="69088" y="1457833"/>
                  </a:lnTo>
                  <a:lnTo>
                    <a:pt x="118402" y="1443609"/>
                  </a:lnTo>
                  <a:lnTo>
                    <a:pt x="161086" y="1422476"/>
                  </a:lnTo>
                  <a:lnTo>
                    <a:pt x="198920" y="1393761"/>
                  </a:lnTo>
                  <a:lnTo>
                    <a:pt x="230352" y="1357439"/>
                  </a:lnTo>
                  <a:lnTo>
                    <a:pt x="256413" y="1311757"/>
                  </a:lnTo>
                  <a:lnTo>
                    <a:pt x="274523" y="1262367"/>
                  </a:lnTo>
                  <a:lnTo>
                    <a:pt x="283591" y="1231252"/>
                  </a:lnTo>
                  <a:lnTo>
                    <a:pt x="293319" y="1200289"/>
                  </a:lnTo>
                  <a:lnTo>
                    <a:pt x="308940" y="1153375"/>
                  </a:lnTo>
                  <a:lnTo>
                    <a:pt x="311607" y="1151674"/>
                  </a:lnTo>
                  <a:lnTo>
                    <a:pt x="309791" y="1150886"/>
                  </a:lnTo>
                  <a:lnTo>
                    <a:pt x="329641" y="1093228"/>
                  </a:lnTo>
                  <a:lnTo>
                    <a:pt x="346176" y="1047965"/>
                  </a:lnTo>
                  <a:lnTo>
                    <a:pt x="363512" y="1002995"/>
                  </a:lnTo>
                  <a:lnTo>
                    <a:pt x="381711" y="958380"/>
                  </a:lnTo>
                  <a:lnTo>
                    <a:pt x="400850" y="914158"/>
                  </a:lnTo>
                  <a:lnTo>
                    <a:pt x="421005" y="870394"/>
                  </a:lnTo>
                  <a:lnTo>
                    <a:pt x="442264" y="827125"/>
                  </a:lnTo>
                  <a:lnTo>
                    <a:pt x="465594" y="783920"/>
                  </a:lnTo>
                  <a:lnTo>
                    <a:pt x="514832" y="698944"/>
                  </a:lnTo>
                  <a:lnTo>
                    <a:pt x="538048" y="655751"/>
                  </a:lnTo>
                  <a:lnTo>
                    <a:pt x="558495" y="611149"/>
                  </a:lnTo>
                  <a:lnTo>
                    <a:pt x="570496" y="581037"/>
                  </a:lnTo>
                  <a:lnTo>
                    <a:pt x="582168" y="550760"/>
                  </a:lnTo>
                  <a:lnTo>
                    <a:pt x="632625" y="416039"/>
                  </a:lnTo>
                  <a:lnTo>
                    <a:pt x="647915" y="379590"/>
                  </a:lnTo>
                  <a:lnTo>
                    <a:pt x="665695" y="344474"/>
                  </a:lnTo>
                  <a:lnTo>
                    <a:pt x="693851" y="297649"/>
                  </a:lnTo>
                  <a:lnTo>
                    <a:pt x="721144" y="250393"/>
                  </a:lnTo>
                  <a:lnTo>
                    <a:pt x="742137" y="200787"/>
                  </a:lnTo>
                  <a:lnTo>
                    <a:pt x="751408" y="146939"/>
                  </a:lnTo>
                  <a:lnTo>
                    <a:pt x="751459" y="145211"/>
                  </a:lnTo>
                  <a:close/>
                </a:path>
                <a:path w="800100" h="1457960">
                  <a:moveTo>
                    <a:pt x="799858" y="0"/>
                  </a:moveTo>
                  <a:lnTo>
                    <a:pt x="776554" y="41046"/>
                  </a:lnTo>
                  <a:lnTo>
                    <a:pt x="754227" y="83388"/>
                  </a:lnTo>
                  <a:lnTo>
                    <a:pt x="732358" y="125971"/>
                  </a:lnTo>
                  <a:lnTo>
                    <a:pt x="646087" y="296887"/>
                  </a:lnTo>
                  <a:lnTo>
                    <a:pt x="622096" y="342887"/>
                  </a:lnTo>
                  <a:lnTo>
                    <a:pt x="573862" y="434441"/>
                  </a:lnTo>
                  <a:lnTo>
                    <a:pt x="550379" y="480491"/>
                  </a:lnTo>
                  <a:lnTo>
                    <a:pt x="527812" y="527075"/>
                  </a:lnTo>
                  <a:lnTo>
                    <a:pt x="506539" y="574471"/>
                  </a:lnTo>
                  <a:lnTo>
                    <a:pt x="486308" y="622554"/>
                  </a:lnTo>
                  <a:lnTo>
                    <a:pt x="446874" y="718997"/>
                  </a:lnTo>
                  <a:lnTo>
                    <a:pt x="426923" y="767257"/>
                  </a:lnTo>
                  <a:lnTo>
                    <a:pt x="406412" y="815238"/>
                  </a:lnTo>
                  <a:lnTo>
                    <a:pt x="385102" y="862647"/>
                  </a:lnTo>
                  <a:lnTo>
                    <a:pt x="343458" y="953147"/>
                  </a:lnTo>
                  <a:lnTo>
                    <a:pt x="323088" y="998715"/>
                  </a:lnTo>
                  <a:lnTo>
                    <a:pt x="303326" y="1044282"/>
                  </a:lnTo>
                  <a:lnTo>
                    <a:pt x="285584" y="1086967"/>
                  </a:lnTo>
                  <a:lnTo>
                    <a:pt x="286740" y="1077683"/>
                  </a:lnTo>
                  <a:lnTo>
                    <a:pt x="286842" y="1076909"/>
                  </a:lnTo>
                  <a:lnTo>
                    <a:pt x="285699" y="1077683"/>
                  </a:lnTo>
                  <a:lnTo>
                    <a:pt x="282676" y="1094168"/>
                  </a:lnTo>
                  <a:lnTo>
                    <a:pt x="264998" y="1139190"/>
                  </a:lnTo>
                  <a:lnTo>
                    <a:pt x="271284" y="1138631"/>
                  </a:lnTo>
                  <a:lnTo>
                    <a:pt x="277291" y="1123581"/>
                  </a:lnTo>
                  <a:lnTo>
                    <a:pt x="276428" y="1128395"/>
                  </a:lnTo>
                  <a:lnTo>
                    <a:pt x="265607" y="1177950"/>
                  </a:lnTo>
                  <a:lnTo>
                    <a:pt x="252196" y="1226820"/>
                  </a:lnTo>
                  <a:lnTo>
                    <a:pt x="235280" y="1274470"/>
                  </a:lnTo>
                  <a:lnTo>
                    <a:pt x="221526" y="1303972"/>
                  </a:lnTo>
                  <a:lnTo>
                    <a:pt x="220294" y="1302943"/>
                  </a:lnTo>
                  <a:lnTo>
                    <a:pt x="218440" y="1304366"/>
                  </a:lnTo>
                  <a:lnTo>
                    <a:pt x="217474" y="1305115"/>
                  </a:lnTo>
                  <a:lnTo>
                    <a:pt x="216319" y="1306004"/>
                  </a:lnTo>
                  <a:lnTo>
                    <a:pt x="217474" y="1305407"/>
                  </a:lnTo>
                  <a:lnTo>
                    <a:pt x="216509" y="1306004"/>
                  </a:lnTo>
                  <a:lnTo>
                    <a:pt x="216319" y="1306004"/>
                  </a:lnTo>
                  <a:lnTo>
                    <a:pt x="213360" y="1306918"/>
                  </a:lnTo>
                  <a:lnTo>
                    <a:pt x="212991" y="1307871"/>
                  </a:lnTo>
                  <a:lnTo>
                    <a:pt x="212686" y="1308874"/>
                  </a:lnTo>
                  <a:lnTo>
                    <a:pt x="215404" y="1311859"/>
                  </a:lnTo>
                  <a:lnTo>
                    <a:pt x="217297" y="1312887"/>
                  </a:lnTo>
                  <a:lnTo>
                    <a:pt x="213906" y="1320342"/>
                  </a:lnTo>
                  <a:lnTo>
                    <a:pt x="179273" y="1373073"/>
                  </a:lnTo>
                  <a:lnTo>
                    <a:pt x="129336" y="1410296"/>
                  </a:lnTo>
                  <a:lnTo>
                    <a:pt x="95250" y="1416977"/>
                  </a:lnTo>
                  <a:lnTo>
                    <a:pt x="77851" y="1416037"/>
                  </a:lnTo>
                  <a:lnTo>
                    <a:pt x="39281" y="1403654"/>
                  </a:lnTo>
                  <a:lnTo>
                    <a:pt x="10591" y="1369822"/>
                  </a:lnTo>
                  <a:lnTo>
                    <a:pt x="3683" y="1346377"/>
                  </a:lnTo>
                  <a:lnTo>
                    <a:pt x="165" y="1348740"/>
                  </a:lnTo>
                  <a:lnTo>
                    <a:pt x="0" y="1350137"/>
                  </a:lnTo>
                  <a:lnTo>
                    <a:pt x="8940" y="1386408"/>
                  </a:lnTo>
                  <a:lnTo>
                    <a:pt x="38747" y="1409598"/>
                  </a:lnTo>
                  <a:lnTo>
                    <a:pt x="77889" y="1420520"/>
                  </a:lnTo>
                  <a:lnTo>
                    <a:pt x="114884" y="1419948"/>
                  </a:lnTo>
                  <a:lnTo>
                    <a:pt x="166751" y="1393520"/>
                  </a:lnTo>
                  <a:lnTo>
                    <a:pt x="204546" y="1348422"/>
                  </a:lnTo>
                  <a:lnTo>
                    <a:pt x="223723" y="1313916"/>
                  </a:lnTo>
                  <a:lnTo>
                    <a:pt x="225183" y="1310551"/>
                  </a:lnTo>
                  <a:lnTo>
                    <a:pt x="227596" y="1308874"/>
                  </a:lnTo>
                  <a:lnTo>
                    <a:pt x="226352" y="1307871"/>
                  </a:lnTo>
                  <a:lnTo>
                    <a:pt x="227063" y="1306245"/>
                  </a:lnTo>
                  <a:lnTo>
                    <a:pt x="228053" y="1303972"/>
                  </a:lnTo>
                  <a:lnTo>
                    <a:pt x="252349" y="1240409"/>
                  </a:lnTo>
                  <a:lnTo>
                    <a:pt x="263093" y="1202410"/>
                  </a:lnTo>
                  <a:lnTo>
                    <a:pt x="277317" y="1140866"/>
                  </a:lnTo>
                  <a:lnTo>
                    <a:pt x="280339" y="1123581"/>
                  </a:lnTo>
                  <a:lnTo>
                    <a:pt x="282079" y="1113663"/>
                  </a:lnTo>
                  <a:lnTo>
                    <a:pt x="282194" y="1113002"/>
                  </a:lnTo>
                  <a:lnTo>
                    <a:pt x="282295" y="1112393"/>
                  </a:lnTo>
                  <a:lnTo>
                    <a:pt x="282790" y="1113002"/>
                  </a:lnTo>
                  <a:lnTo>
                    <a:pt x="284822" y="1113663"/>
                  </a:lnTo>
                  <a:lnTo>
                    <a:pt x="288175" y="1113002"/>
                  </a:lnTo>
                  <a:lnTo>
                    <a:pt x="288912" y="1112393"/>
                  </a:lnTo>
                  <a:lnTo>
                    <a:pt x="289953" y="1111529"/>
                  </a:lnTo>
                  <a:lnTo>
                    <a:pt x="286258" y="1106639"/>
                  </a:lnTo>
                  <a:lnTo>
                    <a:pt x="284264" y="1106131"/>
                  </a:lnTo>
                  <a:lnTo>
                    <a:pt x="290664" y="1090117"/>
                  </a:lnTo>
                  <a:lnTo>
                    <a:pt x="291985" y="1086967"/>
                  </a:lnTo>
                  <a:lnTo>
                    <a:pt x="299885" y="1068006"/>
                  </a:lnTo>
                  <a:lnTo>
                    <a:pt x="299948" y="1067841"/>
                  </a:lnTo>
                  <a:lnTo>
                    <a:pt x="300431" y="1068349"/>
                  </a:lnTo>
                  <a:lnTo>
                    <a:pt x="301472" y="1068552"/>
                  </a:lnTo>
                  <a:lnTo>
                    <a:pt x="303403" y="1068006"/>
                  </a:lnTo>
                  <a:lnTo>
                    <a:pt x="305600" y="1069098"/>
                  </a:lnTo>
                  <a:lnTo>
                    <a:pt x="307568" y="1068857"/>
                  </a:lnTo>
                  <a:lnTo>
                    <a:pt x="309803" y="1068006"/>
                  </a:lnTo>
                  <a:lnTo>
                    <a:pt x="310235" y="1067841"/>
                  </a:lnTo>
                  <a:lnTo>
                    <a:pt x="310807" y="1067625"/>
                  </a:lnTo>
                  <a:lnTo>
                    <a:pt x="312089" y="1066673"/>
                  </a:lnTo>
                  <a:lnTo>
                    <a:pt x="312420" y="1065250"/>
                  </a:lnTo>
                  <a:lnTo>
                    <a:pt x="310946" y="1064209"/>
                  </a:lnTo>
                  <a:lnTo>
                    <a:pt x="309460" y="1063155"/>
                  </a:lnTo>
                  <a:lnTo>
                    <a:pt x="307238" y="1063155"/>
                  </a:lnTo>
                  <a:lnTo>
                    <a:pt x="305536" y="1064069"/>
                  </a:lnTo>
                  <a:lnTo>
                    <a:pt x="303657" y="1064209"/>
                  </a:lnTo>
                  <a:lnTo>
                    <a:pt x="304546" y="1063675"/>
                  </a:lnTo>
                  <a:lnTo>
                    <a:pt x="303733" y="1064006"/>
                  </a:lnTo>
                  <a:lnTo>
                    <a:pt x="329438" y="998715"/>
                  </a:lnTo>
                  <a:lnTo>
                    <a:pt x="349542" y="953338"/>
                  </a:lnTo>
                  <a:lnTo>
                    <a:pt x="390690" y="862901"/>
                  </a:lnTo>
                  <a:lnTo>
                    <a:pt x="412026" y="815238"/>
                  </a:lnTo>
                  <a:lnTo>
                    <a:pt x="432612" y="767257"/>
                  </a:lnTo>
                  <a:lnTo>
                    <a:pt x="492633" y="622554"/>
                  </a:lnTo>
                  <a:lnTo>
                    <a:pt x="513029" y="574471"/>
                  </a:lnTo>
                  <a:lnTo>
                    <a:pt x="535305" y="525145"/>
                  </a:lnTo>
                  <a:lnTo>
                    <a:pt x="558927" y="476605"/>
                  </a:lnTo>
                  <a:lnTo>
                    <a:pt x="583438" y="428586"/>
                  </a:lnTo>
                  <a:lnTo>
                    <a:pt x="633564" y="333032"/>
                  </a:lnTo>
                  <a:lnTo>
                    <a:pt x="658329" y="284949"/>
                  </a:lnTo>
                  <a:lnTo>
                    <a:pt x="681964" y="237490"/>
                  </a:lnTo>
                  <a:lnTo>
                    <a:pt x="751662" y="94488"/>
                  </a:lnTo>
                  <a:lnTo>
                    <a:pt x="775411" y="47066"/>
                  </a:lnTo>
                  <a:lnTo>
                    <a:pt x="799858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 descr=""/>
            <p:cNvSpPr/>
            <p:nvPr/>
          </p:nvSpPr>
          <p:spPr>
            <a:xfrm>
              <a:off x="3985225" y="4171556"/>
              <a:ext cx="288925" cy="1419860"/>
            </a:xfrm>
            <a:custGeom>
              <a:avLst/>
              <a:gdLst/>
              <a:ahLst/>
              <a:cxnLst/>
              <a:rect l="l" t="t" r="r" b="b"/>
              <a:pathLst>
                <a:path w="288925" h="1419860">
                  <a:moveTo>
                    <a:pt x="271419" y="0"/>
                  </a:moveTo>
                  <a:lnTo>
                    <a:pt x="244120" y="41493"/>
                  </a:lnTo>
                  <a:lnTo>
                    <a:pt x="223006" y="82166"/>
                  </a:lnTo>
                  <a:lnTo>
                    <a:pt x="208478" y="126173"/>
                  </a:lnTo>
                  <a:lnTo>
                    <a:pt x="203296" y="168556"/>
                  </a:lnTo>
                  <a:lnTo>
                    <a:pt x="199198" y="222567"/>
                  </a:lnTo>
                  <a:lnTo>
                    <a:pt x="193395" y="282172"/>
                  </a:lnTo>
                  <a:lnTo>
                    <a:pt x="183100" y="341339"/>
                  </a:lnTo>
                  <a:lnTo>
                    <a:pt x="165526" y="394030"/>
                  </a:lnTo>
                  <a:lnTo>
                    <a:pt x="150520" y="442895"/>
                  </a:lnTo>
                  <a:lnTo>
                    <a:pt x="145834" y="492885"/>
                  </a:lnTo>
                  <a:lnTo>
                    <a:pt x="145536" y="541337"/>
                  </a:lnTo>
                  <a:lnTo>
                    <a:pt x="143697" y="585590"/>
                  </a:lnTo>
                  <a:lnTo>
                    <a:pt x="134386" y="622984"/>
                  </a:lnTo>
                  <a:lnTo>
                    <a:pt x="117709" y="660739"/>
                  </a:lnTo>
                  <a:lnTo>
                    <a:pt x="104546" y="694559"/>
                  </a:lnTo>
                  <a:lnTo>
                    <a:pt x="91645" y="734241"/>
                  </a:lnTo>
                  <a:lnTo>
                    <a:pt x="75763" y="789583"/>
                  </a:lnTo>
                  <a:lnTo>
                    <a:pt x="64968" y="844198"/>
                  </a:lnTo>
                  <a:lnTo>
                    <a:pt x="58781" y="904863"/>
                  </a:lnTo>
                  <a:lnTo>
                    <a:pt x="55987" y="962567"/>
                  </a:lnTo>
                  <a:lnTo>
                    <a:pt x="55373" y="1008298"/>
                  </a:lnTo>
                  <a:lnTo>
                    <a:pt x="55722" y="1033042"/>
                  </a:lnTo>
                  <a:lnTo>
                    <a:pt x="50140" y="1056867"/>
                  </a:lnTo>
                  <a:lnTo>
                    <a:pt x="35991" y="1094075"/>
                  </a:lnTo>
                  <a:lnTo>
                    <a:pt x="18823" y="1135440"/>
                  </a:lnTo>
                  <a:lnTo>
                    <a:pt x="4185" y="1171740"/>
                  </a:lnTo>
                  <a:lnTo>
                    <a:pt x="0" y="1210015"/>
                  </a:lnTo>
                  <a:lnTo>
                    <a:pt x="5770" y="1256254"/>
                  </a:lnTo>
                  <a:lnTo>
                    <a:pt x="14382" y="1299640"/>
                  </a:lnTo>
                  <a:lnTo>
                    <a:pt x="18727" y="1329358"/>
                  </a:lnTo>
                  <a:lnTo>
                    <a:pt x="27647" y="1349388"/>
                  </a:lnTo>
                  <a:lnTo>
                    <a:pt x="50072" y="1369324"/>
                  </a:lnTo>
                  <a:lnTo>
                    <a:pt x="78986" y="1386674"/>
                  </a:lnTo>
                  <a:lnTo>
                    <a:pt x="107373" y="1398954"/>
                  </a:lnTo>
                  <a:lnTo>
                    <a:pt x="128226" y="1408238"/>
                  </a:lnTo>
                  <a:lnTo>
                    <a:pt x="142220" y="1416137"/>
                  </a:lnTo>
                  <a:lnTo>
                    <a:pt x="153772" y="1419475"/>
                  </a:lnTo>
                  <a:lnTo>
                    <a:pt x="167304" y="1415072"/>
                  </a:lnTo>
                  <a:lnTo>
                    <a:pt x="179412" y="1407495"/>
                  </a:lnTo>
                  <a:lnTo>
                    <a:pt x="184311" y="1401138"/>
                  </a:lnTo>
                  <a:lnTo>
                    <a:pt x="182772" y="1392555"/>
                  </a:lnTo>
                  <a:lnTo>
                    <a:pt x="175572" y="1378291"/>
                  </a:lnTo>
                  <a:lnTo>
                    <a:pt x="171805" y="1381193"/>
                  </a:lnTo>
                  <a:lnTo>
                    <a:pt x="162130" y="1386946"/>
                  </a:lnTo>
                  <a:lnTo>
                    <a:pt x="148992" y="1391130"/>
                  </a:lnTo>
                  <a:lnTo>
                    <a:pt x="134830" y="1389315"/>
                  </a:lnTo>
                  <a:lnTo>
                    <a:pt x="120408" y="1382955"/>
                  </a:lnTo>
                  <a:lnTo>
                    <a:pt x="76042" y="1340585"/>
                  </a:lnTo>
                  <a:lnTo>
                    <a:pt x="60923" y="1277552"/>
                  </a:lnTo>
                  <a:lnTo>
                    <a:pt x="59750" y="1244102"/>
                  </a:lnTo>
                  <a:lnTo>
                    <a:pt x="60356" y="1215604"/>
                  </a:lnTo>
                  <a:lnTo>
                    <a:pt x="75563" y="1127906"/>
                  </a:lnTo>
                  <a:lnTo>
                    <a:pt x="90322" y="1066083"/>
                  </a:lnTo>
                  <a:lnTo>
                    <a:pt x="106998" y="1008664"/>
                  </a:lnTo>
                  <a:lnTo>
                    <a:pt x="123451" y="967941"/>
                  </a:lnTo>
                  <a:lnTo>
                    <a:pt x="137637" y="924429"/>
                  </a:lnTo>
                  <a:lnTo>
                    <a:pt x="144054" y="870471"/>
                  </a:lnTo>
                  <a:lnTo>
                    <a:pt x="147008" y="814939"/>
                  </a:lnTo>
                  <a:lnTo>
                    <a:pt x="150807" y="766699"/>
                  </a:lnTo>
                  <a:lnTo>
                    <a:pt x="160117" y="732852"/>
                  </a:lnTo>
                  <a:lnTo>
                    <a:pt x="194266" y="654861"/>
                  </a:lnTo>
                  <a:lnTo>
                    <a:pt x="210327" y="606031"/>
                  </a:lnTo>
                  <a:lnTo>
                    <a:pt x="219857" y="547521"/>
                  </a:lnTo>
                  <a:lnTo>
                    <a:pt x="221598" y="481741"/>
                  </a:lnTo>
                  <a:lnTo>
                    <a:pt x="218934" y="437090"/>
                  </a:lnTo>
                  <a:lnTo>
                    <a:pt x="218012" y="402195"/>
                  </a:lnTo>
                  <a:lnTo>
                    <a:pt x="224975" y="365682"/>
                  </a:lnTo>
                  <a:lnTo>
                    <a:pt x="236016" y="326896"/>
                  </a:lnTo>
                  <a:lnTo>
                    <a:pt x="244377" y="292072"/>
                  </a:lnTo>
                  <a:lnTo>
                    <a:pt x="251725" y="260235"/>
                  </a:lnTo>
                  <a:lnTo>
                    <a:pt x="259722" y="230416"/>
                  </a:lnTo>
                  <a:lnTo>
                    <a:pt x="264732" y="194645"/>
                  </a:lnTo>
                  <a:lnTo>
                    <a:pt x="264257" y="151903"/>
                  </a:lnTo>
                  <a:lnTo>
                    <a:pt x="261613" y="111629"/>
                  </a:lnTo>
                  <a:lnTo>
                    <a:pt x="260116" y="83261"/>
                  </a:lnTo>
                  <a:lnTo>
                    <a:pt x="262601" y="66840"/>
                  </a:lnTo>
                  <a:lnTo>
                    <a:pt x="268533" y="54389"/>
                  </a:lnTo>
                  <a:lnTo>
                    <a:pt x="276111" y="43373"/>
                  </a:lnTo>
                  <a:lnTo>
                    <a:pt x="283535" y="31253"/>
                  </a:lnTo>
                  <a:lnTo>
                    <a:pt x="288410" y="20634"/>
                  </a:lnTo>
                  <a:lnTo>
                    <a:pt x="288773" y="13840"/>
                  </a:lnTo>
                  <a:lnTo>
                    <a:pt x="283488" y="7938"/>
                  </a:lnTo>
                  <a:lnTo>
                    <a:pt x="271419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 descr=""/>
            <p:cNvSpPr/>
            <p:nvPr/>
          </p:nvSpPr>
          <p:spPr>
            <a:xfrm>
              <a:off x="3983063" y="4171060"/>
              <a:ext cx="289560" cy="1422400"/>
            </a:xfrm>
            <a:custGeom>
              <a:avLst/>
              <a:gdLst/>
              <a:ahLst/>
              <a:cxnLst/>
              <a:rect l="l" t="t" r="r" b="b"/>
              <a:pathLst>
                <a:path w="289560" h="1422400">
                  <a:moveTo>
                    <a:pt x="138404" y="1422400"/>
                  </a:moveTo>
                  <a:lnTo>
                    <a:pt x="128003" y="1409700"/>
                  </a:lnTo>
                  <a:lnTo>
                    <a:pt x="121208" y="1409700"/>
                  </a:lnTo>
                  <a:lnTo>
                    <a:pt x="128765" y="1422400"/>
                  </a:lnTo>
                  <a:lnTo>
                    <a:pt x="138404" y="1422400"/>
                  </a:lnTo>
                  <a:close/>
                </a:path>
                <a:path w="289560" h="1422400">
                  <a:moveTo>
                    <a:pt x="174269" y="1384300"/>
                  </a:moveTo>
                  <a:lnTo>
                    <a:pt x="166192" y="1384300"/>
                  </a:lnTo>
                  <a:lnTo>
                    <a:pt x="160261" y="1397000"/>
                  </a:lnTo>
                  <a:lnTo>
                    <a:pt x="171043" y="1397000"/>
                  </a:lnTo>
                  <a:lnTo>
                    <a:pt x="174269" y="1384300"/>
                  </a:lnTo>
                  <a:close/>
                </a:path>
                <a:path w="289560" h="1422400">
                  <a:moveTo>
                    <a:pt x="183299" y="1397000"/>
                  </a:moveTo>
                  <a:lnTo>
                    <a:pt x="181978" y="1384300"/>
                  </a:lnTo>
                  <a:lnTo>
                    <a:pt x="176085" y="1384300"/>
                  </a:lnTo>
                  <a:lnTo>
                    <a:pt x="178904" y="1397000"/>
                  </a:lnTo>
                  <a:lnTo>
                    <a:pt x="179666" y="1397000"/>
                  </a:lnTo>
                  <a:lnTo>
                    <a:pt x="178054" y="1409700"/>
                  </a:lnTo>
                  <a:lnTo>
                    <a:pt x="173672" y="1422400"/>
                  </a:lnTo>
                  <a:lnTo>
                    <a:pt x="177787" y="1422400"/>
                  </a:lnTo>
                  <a:lnTo>
                    <a:pt x="181940" y="1409700"/>
                  </a:lnTo>
                  <a:lnTo>
                    <a:pt x="183299" y="1397000"/>
                  </a:lnTo>
                  <a:close/>
                </a:path>
                <a:path w="289560" h="1422400">
                  <a:moveTo>
                    <a:pt x="235737" y="67640"/>
                  </a:moveTo>
                  <a:lnTo>
                    <a:pt x="224053" y="88900"/>
                  </a:lnTo>
                  <a:lnTo>
                    <a:pt x="213017" y="114300"/>
                  </a:lnTo>
                  <a:lnTo>
                    <a:pt x="208699" y="139700"/>
                  </a:lnTo>
                  <a:lnTo>
                    <a:pt x="205930" y="152400"/>
                  </a:lnTo>
                  <a:lnTo>
                    <a:pt x="204139" y="165100"/>
                  </a:lnTo>
                  <a:lnTo>
                    <a:pt x="202755" y="190500"/>
                  </a:lnTo>
                  <a:lnTo>
                    <a:pt x="199313" y="228600"/>
                  </a:lnTo>
                  <a:lnTo>
                    <a:pt x="195211" y="279400"/>
                  </a:lnTo>
                  <a:lnTo>
                    <a:pt x="188353" y="330200"/>
                  </a:lnTo>
                  <a:lnTo>
                    <a:pt x="183349" y="342900"/>
                  </a:lnTo>
                  <a:lnTo>
                    <a:pt x="176974" y="368300"/>
                  </a:lnTo>
                  <a:lnTo>
                    <a:pt x="169799" y="393700"/>
                  </a:lnTo>
                  <a:lnTo>
                    <a:pt x="162064" y="406400"/>
                  </a:lnTo>
                  <a:lnTo>
                    <a:pt x="155092" y="431800"/>
                  </a:lnTo>
                  <a:lnTo>
                    <a:pt x="147586" y="469900"/>
                  </a:lnTo>
                  <a:lnTo>
                    <a:pt x="146278" y="495300"/>
                  </a:lnTo>
                  <a:lnTo>
                    <a:pt x="145834" y="520700"/>
                  </a:lnTo>
                  <a:lnTo>
                    <a:pt x="145783" y="558800"/>
                  </a:lnTo>
                  <a:lnTo>
                    <a:pt x="145084" y="584200"/>
                  </a:lnTo>
                  <a:lnTo>
                    <a:pt x="138544" y="622300"/>
                  </a:lnTo>
                  <a:lnTo>
                    <a:pt x="132283" y="635000"/>
                  </a:lnTo>
                  <a:lnTo>
                    <a:pt x="124802" y="660400"/>
                  </a:lnTo>
                  <a:lnTo>
                    <a:pt x="117005" y="673100"/>
                  </a:lnTo>
                  <a:lnTo>
                    <a:pt x="109829" y="685800"/>
                  </a:lnTo>
                  <a:lnTo>
                    <a:pt x="103251" y="711200"/>
                  </a:lnTo>
                  <a:lnTo>
                    <a:pt x="97193" y="723900"/>
                  </a:lnTo>
                  <a:lnTo>
                    <a:pt x="91516" y="736600"/>
                  </a:lnTo>
                  <a:lnTo>
                    <a:pt x="86080" y="762000"/>
                  </a:lnTo>
                  <a:lnTo>
                    <a:pt x="79921" y="787400"/>
                  </a:lnTo>
                  <a:lnTo>
                    <a:pt x="74282" y="800100"/>
                  </a:lnTo>
                  <a:lnTo>
                    <a:pt x="69418" y="825500"/>
                  </a:lnTo>
                  <a:lnTo>
                    <a:pt x="65544" y="850900"/>
                  </a:lnTo>
                  <a:lnTo>
                    <a:pt x="62623" y="876300"/>
                  </a:lnTo>
                  <a:lnTo>
                    <a:pt x="60375" y="889000"/>
                  </a:lnTo>
                  <a:lnTo>
                    <a:pt x="58674" y="914400"/>
                  </a:lnTo>
                  <a:lnTo>
                    <a:pt x="57378" y="939800"/>
                  </a:lnTo>
                  <a:lnTo>
                    <a:pt x="55740" y="990600"/>
                  </a:lnTo>
                  <a:lnTo>
                    <a:pt x="55651" y="1016000"/>
                  </a:lnTo>
                  <a:lnTo>
                    <a:pt x="55803" y="1028700"/>
                  </a:lnTo>
                  <a:lnTo>
                    <a:pt x="55232" y="1041400"/>
                  </a:lnTo>
                  <a:lnTo>
                    <a:pt x="53289" y="1054100"/>
                  </a:lnTo>
                  <a:lnTo>
                    <a:pt x="47053" y="1079500"/>
                  </a:lnTo>
                  <a:lnTo>
                    <a:pt x="39712" y="1092200"/>
                  </a:lnTo>
                  <a:lnTo>
                    <a:pt x="31788" y="1117600"/>
                  </a:lnTo>
                  <a:lnTo>
                    <a:pt x="23799" y="1130300"/>
                  </a:lnTo>
                  <a:lnTo>
                    <a:pt x="16929" y="1143000"/>
                  </a:lnTo>
                  <a:lnTo>
                    <a:pt x="10045" y="1168400"/>
                  </a:lnTo>
                  <a:lnTo>
                    <a:pt x="4292" y="1181100"/>
                  </a:lnTo>
                  <a:lnTo>
                    <a:pt x="749" y="1193800"/>
                  </a:lnTo>
                  <a:lnTo>
                    <a:pt x="0" y="1219200"/>
                  </a:lnTo>
                  <a:lnTo>
                    <a:pt x="3048" y="1244600"/>
                  </a:lnTo>
                  <a:lnTo>
                    <a:pt x="8229" y="1282700"/>
                  </a:lnTo>
                  <a:lnTo>
                    <a:pt x="13868" y="1308100"/>
                  </a:lnTo>
                  <a:lnTo>
                    <a:pt x="15544" y="1308100"/>
                  </a:lnTo>
                  <a:lnTo>
                    <a:pt x="19456" y="1346200"/>
                  </a:lnTo>
                  <a:lnTo>
                    <a:pt x="23558" y="1346200"/>
                  </a:lnTo>
                  <a:lnTo>
                    <a:pt x="31153" y="1358900"/>
                  </a:lnTo>
                  <a:lnTo>
                    <a:pt x="40449" y="1371600"/>
                  </a:lnTo>
                  <a:lnTo>
                    <a:pt x="49682" y="1371600"/>
                  </a:lnTo>
                  <a:lnTo>
                    <a:pt x="62915" y="1384300"/>
                  </a:lnTo>
                  <a:lnTo>
                    <a:pt x="76682" y="1397000"/>
                  </a:lnTo>
                  <a:lnTo>
                    <a:pt x="90919" y="1397000"/>
                  </a:lnTo>
                  <a:lnTo>
                    <a:pt x="105600" y="1409700"/>
                  </a:lnTo>
                  <a:lnTo>
                    <a:pt x="117373" y="1409700"/>
                  </a:lnTo>
                  <a:lnTo>
                    <a:pt x="106591" y="1397000"/>
                  </a:lnTo>
                  <a:lnTo>
                    <a:pt x="95745" y="1397000"/>
                  </a:lnTo>
                  <a:lnTo>
                    <a:pt x="56121" y="1371600"/>
                  </a:lnTo>
                  <a:lnTo>
                    <a:pt x="38430" y="1358900"/>
                  </a:lnTo>
                  <a:lnTo>
                    <a:pt x="25298" y="1346200"/>
                  </a:lnTo>
                  <a:lnTo>
                    <a:pt x="21602" y="1333500"/>
                  </a:lnTo>
                  <a:lnTo>
                    <a:pt x="22504" y="1333500"/>
                  </a:lnTo>
                  <a:lnTo>
                    <a:pt x="21285" y="1320800"/>
                  </a:lnTo>
                  <a:lnTo>
                    <a:pt x="19812" y="1308100"/>
                  </a:lnTo>
                  <a:lnTo>
                    <a:pt x="18148" y="1308100"/>
                  </a:lnTo>
                  <a:lnTo>
                    <a:pt x="14630" y="1282700"/>
                  </a:lnTo>
                  <a:lnTo>
                    <a:pt x="10629" y="1270000"/>
                  </a:lnTo>
                  <a:lnTo>
                    <a:pt x="7137" y="1244600"/>
                  </a:lnTo>
                  <a:lnTo>
                    <a:pt x="4711" y="1231900"/>
                  </a:lnTo>
                  <a:lnTo>
                    <a:pt x="3860" y="1206500"/>
                  </a:lnTo>
                  <a:lnTo>
                    <a:pt x="6134" y="1181100"/>
                  </a:lnTo>
                  <a:lnTo>
                    <a:pt x="11734" y="1168400"/>
                  </a:lnTo>
                  <a:lnTo>
                    <a:pt x="19151" y="1155700"/>
                  </a:lnTo>
                  <a:lnTo>
                    <a:pt x="26873" y="1130300"/>
                  </a:lnTo>
                  <a:lnTo>
                    <a:pt x="34455" y="1117600"/>
                  </a:lnTo>
                  <a:lnTo>
                    <a:pt x="41922" y="1092200"/>
                  </a:lnTo>
                  <a:lnTo>
                    <a:pt x="49022" y="1079500"/>
                  </a:lnTo>
                  <a:lnTo>
                    <a:pt x="55473" y="1054100"/>
                  </a:lnTo>
                  <a:lnTo>
                    <a:pt x="57861" y="1054100"/>
                  </a:lnTo>
                  <a:lnTo>
                    <a:pt x="59055" y="1041400"/>
                  </a:lnTo>
                  <a:lnTo>
                    <a:pt x="59448" y="1028700"/>
                  </a:lnTo>
                  <a:lnTo>
                    <a:pt x="59397" y="1003300"/>
                  </a:lnTo>
                  <a:lnTo>
                    <a:pt x="59969" y="965200"/>
                  </a:lnTo>
                  <a:lnTo>
                    <a:pt x="63296" y="901700"/>
                  </a:lnTo>
                  <a:lnTo>
                    <a:pt x="68364" y="863600"/>
                  </a:lnTo>
                  <a:lnTo>
                    <a:pt x="76212" y="812800"/>
                  </a:lnTo>
                  <a:lnTo>
                    <a:pt x="87312" y="774700"/>
                  </a:lnTo>
                  <a:lnTo>
                    <a:pt x="93141" y="749300"/>
                  </a:lnTo>
                  <a:lnTo>
                    <a:pt x="99263" y="723900"/>
                  </a:lnTo>
                  <a:lnTo>
                    <a:pt x="105791" y="711200"/>
                  </a:lnTo>
                  <a:lnTo>
                    <a:pt x="112890" y="685800"/>
                  </a:lnTo>
                  <a:lnTo>
                    <a:pt x="119710" y="673100"/>
                  </a:lnTo>
                  <a:lnTo>
                    <a:pt x="127038" y="660400"/>
                  </a:lnTo>
                  <a:lnTo>
                    <a:pt x="134327" y="635000"/>
                  </a:lnTo>
                  <a:lnTo>
                    <a:pt x="147993" y="596900"/>
                  </a:lnTo>
                  <a:lnTo>
                    <a:pt x="149504" y="558800"/>
                  </a:lnTo>
                  <a:lnTo>
                    <a:pt x="149694" y="508000"/>
                  </a:lnTo>
                  <a:lnTo>
                    <a:pt x="150202" y="495300"/>
                  </a:lnTo>
                  <a:lnTo>
                    <a:pt x="152971" y="457200"/>
                  </a:lnTo>
                  <a:lnTo>
                    <a:pt x="160286" y="419100"/>
                  </a:lnTo>
                  <a:lnTo>
                    <a:pt x="164020" y="419100"/>
                  </a:lnTo>
                  <a:lnTo>
                    <a:pt x="172974" y="393700"/>
                  </a:lnTo>
                  <a:lnTo>
                    <a:pt x="177152" y="381000"/>
                  </a:lnTo>
                  <a:lnTo>
                    <a:pt x="183819" y="355600"/>
                  </a:lnTo>
                  <a:lnTo>
                    <a:pt x="189103" y="342900"/>
                  </a:lnTo>
                  <a:lnTo>
                    <a:pt x="196621" y="292100"/>
                  </a:lnTo>
                  <a:lnTo>
                    <a:pt x="200774" y="254000"/>
                  </a:lnTo>
                  <a:lnTo>
                    <a:pt x="206883" y="165100"/>
                  </a:lnTo>
                  <a:lnTo>
                    <a:pt x="213080" y="127000"/>
                  </a:lnTo>
                  <a:lnTo>
                    <a:pt x="235737" y="67640"/>
                  </a:lnTo>
                  <a:close/>
                </a:path>
                <a:path w="289560" h="1422400">
                  <a:moveTo>
                    <a:pt x="239090" y="60985"/>
                  </a:moveTo>
                  <a:lnTo>
                    <a:pt x="237312" y="63500"/>
                  </a:lnTo>
                  <a:lnTo>
                    <a:pt x="235737" y="67640"/>
                  </a:lnTo>
                  <a:lnTo>
                    <a:pt x="238010" y="63500"/>
                  </a:lnTo>
                  <a:lnTo>
                    <a:pt x="239090" y="60985"/>
                  </a:lnTo>
                  <a:close/>
                </a:path>
                <a:path w="289560" h="1422400">
                  <a:moveTo>
                    <a:pt x="270929" y="63500"/>
                  </a:moveTo>
                  <a:lnTo>
                    <a:pt x="266433" y="63500"/>
                  </a:lnTo>
                  <a:lnTo>
                    <a:pt x="262712" y="76200"/>
                  </a:lnTo>
                  <a:lnTo>
                    <a:pt x="259791" y="88900"/>
                  </a:lnTo>
                  <a:lnTo>
                    <a:pt x="260032" y="101600"/>
                  </a:lnTo>
                  <a:lnTo>
                    <a:pt x="263436" y="139700"/>
                  </a:lnTo>
                  <a:lnTo>
                    <a:pt x="264845" y="165100"/>
                  </a:lnTo>
                  <a:lnTo>
                    <a:pt x="265569" y="190500"/>
                  </a:lnTo>
                  <a:lnTo>
                    <a:pt x="264883" y="203200"/>
                  </a:lnTo>
                  <a:lnTo>
                    <a:pt x="262013" y="228600"/>
                  </a:lnTo>
                  <a:lnTo>
                    <a:pt x="259753" y="241300"/>
                  </a:lnTo>
                  <a:lnTo>
                    <a:pt x="257060" y="254000"/>
                  </a:lnTo>
                  <a:lnTo>
                    <a:pt x="254254" y="254000"/>
                  </a:lnTo>
                  <a:lnTo>
                    <a:pt x="251650" y="266700"/>
                  </a:lnTo>
                  <a:lnTo>
                    <a:pt x="240055" y="317500"/>
                  </a:lnTo>
                  <a:lnTo>
                    <a:pt x="234467" y="342900"/>
                  </a:lnTo>
                  <a:lnTo>
                    <a:pt x="228333" y="355600"/>
                  </a:lnTo>
                  <a:lnTo>
                    <a:pt x="222783" y="381000"/>
                  </a:lnTo>
                  <a:lnTo>
                    <a:pt x="218935" y="406400"/>
                  </a:lnTo>
                  <a:lnTo>
                    <a:pt x="217995" y="419100"/>
                  </a:lnTo>
                  <a:lnTo>
                    <a:pt x="218198" y="431800"/>
                  </a:lnTo>
                  <a:lnTo>
                    <a:pt x="220192" y="457200"/>
                  </a:lnTo>
                  <a:lnTo>
                    <a:pt x="222008" y="508000"/>
                  </a:lnTo>
                  <a:lnTo>
                    <a:pt x="219036" y="558800"/>
                  </a:lnTo>
                  <a:lnTo>
                    <a:pt x="210248" y="609600"/>
                  </a:lnTo>
                  <a:lnTo>
                    <a:pt x="186842" y="685800"/>
                  </a:lnTo>
                  <a:lnTo>
                    <a:pt x="170268" y="711200"/>
                  </a:lnTo>
                  <a:lnTo>
                    <a:pt x="162369" y="736600"/>
                  </a:lnTo>
                  <a:lnTo>
                    <a:pt x="156845" y="749300"/>
                  </a:lnTo>
                  <a:lnTo>
                    <a:pt x="152908" y="762000"/>
                  </a:lnTo>
                  <a:lnTo>
                    <a:pt x="150266" y="787400"/>
                  </a:lnTo>
                  <a:lnTo>
                    <a:pt x="148615" y="800100"/>
                  </a:lnTo>
                  <a:lnTo>
                    <a:pt x="146646" y="838200"/>
                  </a:lnTo>
                  <a:lnTo>
                    <a:pt x="144348" y="889000"/>
                  </a:lnTo>
                  <a:lnTo>
                    <a:pt x="137668" y="939800"/>
                  </a:lnTo>
                  <a:lnTo>
                    <a:pt x="122491" y="977900"/>
                  </a:lnTo>
                  <a:lnTo>
                    <a:pt x="108940" y="1003300"/>
                  </a:lnTo>
                  <a:lnTo>
                    <a:pt x="98463" y="1041400"/>
                  </a:lnTo>
                  <a:lnTo>
                    <a:pt x="89928" y="1079500"/>
                  </a:lnTo>
                  <a:lnTo>
                    <a:pt x="82194" y="1104900"/>
                  </a:lnTo>
                  <a:lnTo>
                    <a:pt x="75323" y="1130300"/>
                  </a:lnTo>
                  <a:lnTo>
                    <a:pt x="68732" y="1168400"/>
                  </a:lnTo>
                  <a:lnTo>
                    <a:pt x="63474" y="1193800"/>
                  </a:lnTo>
                  <a:lnTo>
                    <a:pt x="60642" y="1219200"/>
                  </a:lnTo>
                  <a:lnTo>
                    <a:pt x="59740" y="1270000"/>
                  </a:lnTo>
                  <a:lnTo>
                    <a:pt x="63779" y="1308100"/>
                  </a:lnTo>
                  <a:lnTo>
                    <a:pt x="77381" y="1346200"/>
                  </a:lnTo>
                  <a:lnTo>
                    <a:pt x="105206" y="1384300"/>
                  </a:lnTo>
                  <a:lnTo>
                    <a:pt x="118732" y="1397000"/>
                  </a:lnTo>
                  <a:lnTo>
                    <a:pt x="134962" y="1397000"/>
                  </a:lnTo>
                  <a:lnTo>
                    <a:pt x="125615" y="1384300"/>
                  </a:lnTo>
                  <a:lnTo>
                    <a:pt x="117068" y="1384300"/>
                  </a:lnTo>
                  <a:lnTo>
                    <a:pt x="97066" y="1371600"/>
                  </a:lnTo>
                  <a:lnTo>
                    <a:pt x="82588" y="1346200"/>
                  </a:lnTo>
                  <a:lnTo>
                    <a:pt x="72885" y="1333500"/>
                  </a:lnTo>
                  <a:lnTo>
                    <a:pt x="67195" y="1308100"/>
                  </a:lnTo>
                  <a:lnTo>
                    <a:pt x="63690" y="1270000"/>
                  </a:lnTo>
                  <a:lnTo>
                    <a:pt x="64071" y="1231900"/>
                  </a:lnTo>
                  <a:lnTo>
                    <a:pt x="67589" y="1193800"/>
                  </a:lnTo>
                  <a:lnTo>
                    <a:pt x="73482" y="1168400"/>
                  </a:lnTo>
                  <a:lnTo>
                    <a:pt x="81241" y="1130300"/>
                  </a:lnTo>
                  <a:lnTo>
                    <a:pt x="89941" y="1092200"/>
                  </a:lnTo>
                  <a:lnTo>
                    <a:pt x="99758" y="1054100"/>
                  </a:lnTo>
                  <a:lnTo>
                    <a:pt x="110921" y="1016000"/>
                  </a:lnTo>
                  <a:lnTo>
                    <a:pt x="128549" y="977900"/>
                  </a:lnTo>
                  <a:lnTo>
                    <a:pt x="134213" y="965200"/>
                  </a:lnTo>
                  <a:lnTo>
                    <a:pt x="140106" y="939800"/>
                  </a:lnTo>
                  <a:lnTo>
                    <a:pt x="143967" y="914400"/>
                  </a:lnTo>
                  <a:lnTo>
                    <a:pt x="146405" y="901700"/>
                  </a:lnTo>
                  <a:lnTo>
                    <a:pt x="148094" y="876300"/>
                  </a:lnTo>
                  <a:lnTo>
                    <a:pt x="149466" y="850900"/>
                  </a:lnTo>
                  <a:lnTo>
                    <a:pt x="150545" y="825500"/>
                  </a:lnTo>
                  <a:lnTo>
                    <a:pt x="151739" y="812800"/>
                  </a:lnTo>
                  <a:lnTo>
                    <a:pt x="153454" y="787400"/>
                  </a:lnTo>
                  <a:lnTo>
                    <a:pt x="156311" y="762000"/>
                  </a:lnTo>
                  <a:lnTo>
                    <a:pt x="161112" y="749300"/>
                  </a:lnTo>
                  <a:lnTo>
                    <a:pt x="167424" y="736600"/>
                  </a:lnTo>
                  <a:lnTo>
                    <a:pt x="174815" y="711200"/>
                  </a:lnTo>
                  <a:lnTo>
                    <a:pt x="183413" y="698500"/>
                  </a:lnTo>
                  <a:lnTo>
                    <a:pt x="191820" y="673100"/>
                  </a:lnTo>
                  <a:lnTo>
                    <a:pt x="199745" y="660400"/>
                  </a:lnTo>
                  <a:lnTo>
                    <a:pt x="214274" y="609600"/>
                  </a:lnTo>
                  <a:lnTo>
                    <a:pt x="223075" y="558800"/>
                  </a:lnTo>
                  <a:lnTo>
                    <a:pt x="225755" y="508000"/>
                  </a:lnTo>
                  <a:lnTo>
                    <a:pt x="225628" y="495300"/>
                  </a:lnTo>
                  <a:lnTo>
                    <a:pt x="224853" y="469900"/>
                  </a:lnTo>
                  <a:lnTo>
                    <a:pt x="223507" y="444500"/>
                  </a:lnTo>
                  <a:lnTo>
                    <a:pt x="222465" y="431800"/>
                  </a:lnTo>
                  <a:lnTo>
                    <a:pt x="221945" y="419100"/>
                  </a:lnTo>
                  <a:lnTo>
                    <a:pt x="226733" y="381000"/>
                  </a:lnTo>
                  <a:lnTo>
                    <a:pt x="235813" y="342900"/>
                  </a:lnTo>
                  <a:lnTo>
                    <a:pt x="242836" y="317500"/>
                  </a:lnTo>
                  <a:lnTo>
                    <a:pt x="249186" y="292100"/>
                  </a:lnTo>
                  <a:lnTo>
                    <a:pt x="254228" y="279400"/>
                  </a:lnTo>
                  <a:lnTo>
                    <a:pt x="259651" y="254000"/>
                  </a:lnTo>
                  <a:lnTo>
                    <a:pt x="264490" y="228600"/>
                  </a:lnTo>
                  <a:lnTo>
                    <a:pt x="267817" y="215900"/>
                  </a:lnTo>
                  <a:lnTo>
                    <a:pt x="269278" y="190500"/>
                  </a:lnTo>
                  <a:lnTo>
                    <a:pt x="268084" y="152400"/>
                  </a:lnTo>
                  <a:lnTo>
                    <a:pt x="265849" y="127000"/>
                  </a:lnTo>
                  <a:lnTo>
                    <a:pt x="264185" y="88900"/>
                  </a:lnTo>
                  <a:lnTo>
                    <a:pt x="264756" y="88900"/>
                  </a:lnTo>
                  <a:lnTo>
                    <a:pt x="267055" y="76200"/>
                  </a:lnTo>
                  <a:lnTo>
                    <a:pt x="270929" y="63500"/>
                  </a:lnTo>
                  <a:close/>
                </a:path>
                <a:path w="289560" h="1422400">
                  <a:moveTo>
                    <a:pt x="274269" y="55511"/>
                  </a:moveTo>
                  <a:lnTo>
                    <a:pt x="270929" y="63500"/>
                  </a:lnTo>
                  <a:lnTo>
                    <a:pt x="271081" y="63500"/>
                  </a:lnTo>
                  <a:lnTo>
                    <a:pt x="274269" y="55511"/>
                  </a:lnTo>
                  <a:close/>
                </a:path>
                <a:path w="289560" h="1422400">
                  <a:moveTo>
                    <a:pt x="289471" y="25400"/>
                  </a:moveTo>
                  <a:lnTo>
                    <a:pt x="286283" y="12700"/>
                  </a:lnTo>
                  <a:lnTo>
                    <a:pt x="280987" y="12700"/>
                  </a:lnTo>
                  <a:lnTo>
                    <a:pt x="276072" y="2819"/>
                  </a:lnTo>
                  <a:lnTo>
                    <a:pt x="276428" y="0"/>
                  </a:lnTo>
                  <a:lnTo>
                    <a:pt x="274675" y="0"/>
                  </a:lnTo>
                  <a:lnTo>
                    <a:pt x="272821" y="0"/>
                  </a:lnTo>
                  <a:lnTo>
                    <a:pt x="272389" y="0"/>
                  </a:lnTo>
                  <a:lnTo>
                    <a:pt x="254317" y="25400"/>
                  </a:lnTo>
                  <a:lnTo>
                    <a:pt x="239090" y="60985"/>
                  </a:lnTo>
                  <a:lnTo>
                    <a:pt x="255168" y="38100"/>
                  </a:lnTo>
                  <a:lnTo>
                    <a:pt x="274764" y="12700"/>
                  </a:lnTo>
                  <a:lnTo>
                    <a:pt x="280111" y="12700"/>
                  </a:lnTo>
                  <a:lnTo>
                    <a:pt x="284365" y="25400"/>
                  </a:lnTo>
                  <a:lnTo>
                    <a:pt x="284835" y="38100"/>
                  </a:lnTo>
                  <a:lnTo>
                    <a:pt x="281127" y="38100"/>
                  </a:lnTo>
                  <a:lnTo>
                    <a:pt x="276148" y="50800"/>
                  </a:lnTo>
                  <a:lnTo>
                    <a:pt x="274269" y="55511"/>
                  </a:lnTo>
                  <a:lnTo>
                    <a:pt x="276250" y="50800"/>
                  </a:lnTo>
                  <a:lnTo>
                    <a:pt x="284010" y="50800"/>
                  </a:lnTo>
                  <a:lnTo>
                    <a:pt x="287210" y="38100"/>
                  </a:lnTo>
                  <a:lnTo>
                    <a:pt x="289458" y="38100"/>
                  </a:lnTo>
                  <a:lnTo>
                    <a:pt x="289471" y="2540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 descr=""/>
            <p:cNvSpPr/>
            <p:nvPr/>
          </p:nvSpPr>
          <p:spPr>
            <a:xfrm>
              <a:off x="4034815" y="4573384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50939" y="405917"/>
                  </a:moveTo>
                  <a:lnTo>
                    <a:pt x="34925" y="440512"/>
                  </a:lnTo>
                  <a:lnTo>
                    <a:pt x="27178" y="486778"/>
                  </a:lnTo>
                  <a:lnTo>
                    <a:pt x="23304" y="537743"/>
                  </a:lnTo>
                  <a:lnTo>
                    <a:pt x="21691" y="574713"/>
                  </a:lnTo>
                  <a:lnTo>
                    <a:pt x="20142" y="593255"/>
                  </a:lnTo>
                  <a:lnTo>
                    <a:pt x="17030" y="611225"/>
                  </a:lnTo>
                  <a:lnTo>
                    <a:pt x="4648" y="664883"/>
                  </a:lnTo>
                  <a:lnTo>
                    <a:pt x="0" y="683450"/>
                  </a:lnTo>
                  <a:lnTo>
                    <a:pt x="482" y="685660"/>
                  </a:lnTo>
                  <a:lnTo>
                    <a:pt x="8928" y="665899"/>
                  </a:lnTo>
                  <a:lnTo>
                    <a:pt x="17246" y="648169"/>
                  </a:lnTo>
                  <a:lnTo>
                    <a:pt x="25057" y="630237"/>
                  </a:lnTo>
                  <a:lnTo>
                    <a:pt x="39281" y="577443"/>
                  </a:lnTo>
                  <a:lnTo>
                    <a:pt x="45161" y="508495"/>
                  </a:lnTo>
                  <a:lnTo>
                    <a:pt x="46075" y="474205"/>
                  </a:lnTo>
                  <a:lnTo>
                    <a:pt x="47625" y="439978"/>
                  </a:lnTo>
                  <a:lnTo>
                    <a:pt x="50939" y="405917"/>
                  </a:lnTo>
                  <a:close/>
                </a:path>
                <a:path w="152400" h="685800">
                  <a:moveTo>
                    <a:pt x="151777" y="0"/>
                  </a:moveTo>
                  <a:lnTo>
                    <a:pt x="134683" y="40843"/>
                  </a:lnTo>
                  <a:lnTo>
                    <a:pt x="125641" y="85153"/>
                  </a:lnTo>
                  <a:lnTo>
                    <a:pt x="119087" y="167627"/>
                  </a:lnTo>
                  <a:lnTo>
                    <a:pt x="119456" y="181038"/>
                  </a:lnTo>
                  <a:lnTo>
                    <a:pt x="121894" y="194030"/>
                  </a:lnTo>
                  <a:lnTo>
                    <a:pt x="122555" y="196316"/>
                  </a:lnTo>
                  <a:lnTo>
                    <a:pt x="125831" y="192620"/>
                  </a:lnTo>
                  <a:lnTo>
                    <a:pt x="130175" y="182740"/>
                  </a:lnTo>
                  <a:lnTo>
                    <a:pt x="132105" y="172885"/>
                  </a:lnTo>
                  <a:lnTo>
                    <a:pt x="132918" y="162737"/>
                  </a:lnTo>
                  <a:lnTo>
                    <a:pt x="133413" y="152615"/>
                  </a:lnTo>
                  <a:lnTo>
                    <a:pt x="138353" y="80505"/>
                  </a:lnTo>
                  <a:lnTo>
                    <a:pt x="141224" y="53314"/>
                  </a:lnTo>
                  <a:lnTo>
                    <a:pt x="145491" y="26339"/>
                  </a:lnTo>
                  <a:lnTo>
                    <a:pt x="15177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 descr=""/>
            <p:cNvSpPr/>
            <p:nvPr/>
          </p:nvSpPr>
          <p:spPr>
            <a:xfrm>
              <a:off x="3980180" y="4271441"/>
              <a:ext cx="271145" cy="1303020"/>
            </a:xfrm>
            <a:custGeom>
              <a:avLst/>
              <a:gdLst/>
              <a:ahLst/>
              <a:cxnLst/>
              <a:rect l="l" t="t" r="r" b="b"/>
              <a:pathLst>
                <a:path w="271145" h="1303020">
                  <a:moveTo>
                    <a:pt x="14503" y="1102982"/>
                  </a:moveTo>
                  <a:lnTo>
                    <a:pt x="12636" y="1101242"/>
                  </a:lnTo>
                  <a:lnTo>
                    <a:pt x="9245" y="1100023"/>
                  </a:lnTo>
                  <a:lnTo>
                    <a:pt x="7442" y="1100201"/>
                  </a:lnTo>
                  <a:lnTo>
                    <a:pt x="3632" y="1102652"/>
                  </a:lnTo>
                  <a:lnTo>
                    <a:pt x="0" y="1106182"/>
                  </a:lnTo>
                  <a:lnTo>
                    <a:pt x="8712" y="1111846"/>
                  </a:lnTo>
                  <a:lnTo>
                    <a:pt x="11493" y="1108227"/>
                  </a:lnTo>
                  <a:lnTo>
                    <a:pt x="14503" y="1102982"/>
                  </a:lnTo>
                  <a:close/>
                </a:path>
                <a:path w="271145" h="1303020">
                  <a:moveTo>
                    <a:pt x="23571" y="1075677"/>
                  </a:moveTo>
                  <a:lnTo>
                    <a:pt x="22136" y="1072616"/>
                  </a:lnTo>
                  <a:lnTo>
                    <a:pt x="18923" y="1070076"/>
                  </a:lnTo>
                  <a:lnTo>
                    <a:pt x="14262" y="1068920"/>
                  </a:lnTo>
                  <a:lnTo>
                    <a:pt x="12319" y="1070495"/>
                  </a:lnTo>
                  <a:lnTo>
                    <a:pt x="10439" y="1075372"/>
                  </a:lnTo>
                  <a:lnTo>
                    <a:pt x="13068" y="1077163"/>
                  </a:lnTo>
                  <a:lnTo>
                    <a:pt x="16929" y="1078572"/>
                  </a:lnTo>
                  <a:lnTo>
                    <a:pt x="18859" y="1078839"/>
                  </a:lnTo>
                  <a:lnTo>
                    <a:pt x="21031" y="1077887"/>
                  </a:lnTo>
                  <a:lnTo>
                    <a:pt x="20015" y="1077976"/>
                  </a:lnTo>
                  <a:lnTo>
                    <a:pt x="18580" y="1077620"/>
                  </a:lnTo>
                  <a:lnTo>
                    <a:pt x="21717" y="1077315"/>
                  </a:lnTo>
                  <a:lnTo>
                    <a:pt x="23571" y="1075677"/>
                  </a:lnTo>
                  <a:close/>
                </a:path>
                <a:path w="271145" h="1303020">
                  <a:moveTo>
                    <a:pt x="70269" y="767753"/>
                  </a:moveTo>
                  <a:lnTo>
                    <a:pt x="63449" y="766114"/>
                  </a:lnTo>
                  <a:lnTo>
                    <a:pt x="57988" y="771639"/>
                  </a:lnTo>
                  <a:lnTo>
                    <a:pt x="64795" y="773277"/>
                  </a:lnTo>
                  <a:lnTo>
                    <a:pt x="70269" y="767753"/>
                  </a:lnTo>
                  <a:close/>
                </a:path>
                <a:path w="271145" h="1303020">
                  <a:moveTo>
                    <a:pt x="111658" y="728776"/>
                  </a:moveTo>
                  <a:lnTo>
                    <a:pt x="110820" y="727214"/>
                  </a:lnTo>
                  <a:lnTo>
                    <a:pt x="107899" y="725665"/>
                  </a:lnTo>
                  <a:lnTo>
                    <a:pt x="106210" y="725297"/>
                  </a:lnTo>
                  <a:lnTo>
                    <a:pt x="103124" y="725652"/>
                  </a:lnTo>
                  <a:lnTo>
                    <a:pt x="102844" y="727887"/>
                  </a:lnTo>
                  <a:lnTo>
                    <a:pt x="103543" y="730656"/>
                  </a:lnTo>
                  <a:lnTo>
                    <a:pt x="103187" y="731710"/>
                  </a:lnTo>
                  <a:lnTo>
                    <a:pt x="103759" y="732802"/>
                  </a:lnTo>
                  <a:lnTo>
                    <a:pt x="105892" y="732459"/>
                  </a:lnTo>
                  <a:lnTo>
                    <a:pt x="111315" y="730402"/>
                  </a:lnTo>
                  <a:lnTo>
                    <a:pt x="111658" y="728776"/>
                  </a:lnTo>
                  <a:close/>
                </a:path>
                <a:path w="271145" h="1303020">
                  <a:moveTo>
                    <a:pt x="118478" y="904887"/>
                  </a:moveTo>
                  <a:lnTo>
                    <a:pt x="117856" y="902436"/>
                  </a:lnTo>
                  <a:lnTo>
                    <a:pt x="117640" y="900823"/>
                  </a:lnTo>
                  <a:lnTo>
                    <a:pt x="114274" y="902716"/>
                  </a:lnTo>
                  <a:lnTo>
                    <a:pt x="113868" y="903109"/>
                  </a:lnTo>
                  <a:lnTo>
                    <a:pt x="113398" y="906030"/>
                  </a:lnTo>
                  <a:lnTo>
                    <a:pt x="115900" y="907122"/>
                  </a:lnTo>
                  <a:lnTo>
                    <a:pt x="116789" y="907402"/>
                  </a:lnTo>
                  <a:lnTo>
                    <a:pt x="118478" y="904887"/>
                  </a:lnTo>
                  <a:close/>
                </a:path>
                <a:path w="271145" h="1303020">
                  <a:moveTo>
                    <a:pt x="119075" y="802297"/>
                  </a:moveTo>
                  <a:lnTo>
                    <a:pt x="117703" y="800557"/>
                  </a:lnTo>
                  <a:lnTo>
                    <a:pt x="117106" y="799134"/>
                  </a:lnTo>
                  <a:lnTo>
                    <a:pt x="116179" y="798258"/>
                  </a:lnTo>
                  <a:lnTo>
                    <a:pt x="116090" y="800557"/>
                  </a:lnTo>
                  <a:lnTo>
                    <a:pt x="116179" y="798258"/>
                  </a:lnTo>
                  <a:lnTo>
                    <a:pt x="114376" y="796556"/>
                  </a:lnTo>
                  <a:lnTo>
                    <a:pt x="113093" y="795858"/>
                  </a:lnTo>
                  <a:lnTo>
                    <a:pt x="111709" y="795693"/>
                  </a:lnTo>
                  <a:lnTo>
                    <a:pt x="109385" y="796061"/>
                  </a:lnTo>
                  <a:lnTo>
                    <a:pt x="116332" y="804951"/>
                  </a:lnTo>
                  <a:lnTo>
                    <a:pt x="118262" y="804151"/>
                  </a:lnTo>
                  <a:lnTo>
                    <a:pt x="119075" y="802297"/>
                  </a:lnTo>
                  <a:close/>
                </a:path>
                <a:path w="271145" h="1303020">
                  <a:moveTo>
                    <a:pt x="122047" y="778967"/>
                  </a:moveTo>
                  <a:lnTo>
                    <a:pt x="113665" y="775246"/>
                  </a:lnTo>
                  <a:lnTo>
                    <a:pt x="107632" y="781354"/>
                  </a:lnTo>
                  <a:lnTo>
                    <a:pt x="115989" y="785063"/>
                  </a:lnTo>
                  <a:lnTo>
                    <a:pt x="122047" y="778967"/>
                  </a:lnTo>
                  <a:close/>
                </a:path>
                <a:path w="271145" h="1303020">
                  <a:moveTo>
                    <a:pt x="138455" y="830681"/>
                  </a:moveTo>
                  <a:lnTo>
                    <a:pt x="137655" y="828535"/>
                  </a:lnTo>
                  <a:lnTo>
                    <a:pt x="135318" y="826833"/>
                  </a:lnTo>
                  <a:lnTo>
                    <a:pt x="131140" y="826414"/>
                  </a:lnTo>
                  <a:lnTo>
                    <a:pt x="129070" y="827608"/>
                  </a:lnTo>
                  <a:lnTo>
                    <a:pt x="128943" y="831621"/>
                  </a:lnTo>
                  <a:lnTo>
                    <a:pt x="129324" y="832954"/>
                  </a:lnTo>
                  <a:lnTo>
                    <a:pt x="130289" y="834605"/>
                  </a:lnTo>
                  <a:lnTo>
                    <a:pt x="131648" y="835050"/>
                  </a:lnTo>
                  <a:lnTo>
                    <a:pt x="133172" y="834796"/>
                  </a:lnTo>
                  <a:lnTo>
                    <a:pt x="131927" y="834504"/>
                  </a:lnTo>
                  <a:lnTo>
                    <a:pt x="129667" y="832954"/>
                  </a:lnTo>
                  <a:lnTo>
                    <a:pt x="135801" y="834694"/>
                  </a:lnTo>
                  <a:lnTo>
                    <a:pt x="138366" y="832739"/>
                  </a:lnTo>
                  <a:lnTo>
                    <a:pt x="138455" y="830681"/>
                  </a:lnTo>
                  <a:close/>
                </a:path>
                <a:path w="271145" h="1303020">
                  <a:moveTo>
                    <a:pt x="164668" y="692988"/>
                  </a:moveTo>
                  <a:lnTo>
                    <a:pt x="158051" y="692315"/>
                  </a:lnTo>
                  <a:lnTo>
                    <a:pt x="153111" y="697268"/>
                  </a:lnTo>
                  <a:lnTo>
                    <a:pt x="159753" y="697953"/>
                  </a:lnTo>
                  <a:lnTo>
                    <a:pt x="164668" y="692988"/>
                  </a:lnTo>
                  <a:close/>
                </a:path>
                <a:path w="271145" h="1303020">
                  <a:moveTo>
                    <a:pt x="166090" y="1294904"/>
                  </a:moveTo>
                  <a:lnTo>
                    <a:pt x="163550" y="1293063"/>
                  </a:lnTo>
                  <a:lnTo>
                    <a:pt x="159766" y="1290612"/>
                  </a:lnTo>
                  <a:lnTo>
                    <a:pt x="156832" y="1293888"/>
                  </a:lnTo>
                  <a:lnTo>
                    <a:pt x="157581" y="1295006"/>
                  </a:lnTo>
                  <a:lnTo>
                    <a:pt x="157086" y="1295844"/>
                  </a:lnTo>
                  <a:lnTo>
                    <a:pt x="156794" y="1295615"/>
                  </a:lnTo>
                  <a:lnTo>
                    <a:pt x="154216" y="1298270"/>
                  </a:lnTo>
                  <a:lnTo>
                    <a:pt x="152501" y="1301851"/>
                  </a:lnTo>
                  <a:lnTo>
                    <a:pt x="154203" y="1302283"/>
                  </a:lnTo>
                  <a:lnTo>
                    <a:pt x="155575" y="1302283"/>
                  </a:lnTo>
                  <a:lnTo>
                    <a:pt x="161239" y="1302639"/>
                  </a:lnTo>
                  <a:lnTo>
                    <a:pt x="164541" y="1300645"/>
                  </a:lnTo>
                  <a:lnTo>
                    <a:pt x="166090" y="1294904"/>
                  </a:lnTo>
                  <a:close/>
                </a:path>
                <a:path w="271145" h="1303020">
                  <a:moveTo>
                    <a:pt x="166408" y="631761"/>
                  </a:moveTo>
                  <a:lnTo>
                    <a:pt x="166243" y="630047"/>
                  </a:lnTo>
                  <a:lnTo>
                    <a:pt x="164909" y="628802"/>
                  </a:lnTo>
                  <a:lnTo>
                    <a:pt x="162128" y="628408"/>
                  </a:lnTo>
                  <a:lnTo>
                    <a:pt x="159499" y="629450"/>
                  </a:lnTo>
                  <a:lnTo>
                    <a:pt x="159296" y="632561"/>
                  </a:lnTo>
                  <a:lnTo>
                    <a:pt x="161925" y="634238"/>
                  </a:lnTo>
                  <a:lnTo>
                    <a:pt x="162712" y="634453"/>
                  </a:lnTo>
                  <a:lnTo>
                    <a:pt x="166065" y="632523"/>
                  </a:lnTo>
                  <a:lnTo>
                    <a:pt x="166408" y="631761"/>
                  </a:lnTo>
                  <a:close/>
                </a:path>
                <a:path w="271145" h="1303020">
                  <a:moveTo>
                    <a:pt x="213944" y="137756"/>
                  </a:moveTo>
                  <a:lnTo>
                    <a:pt x="207340" y="137287"/>
                  </a:lnTo>
                  <a:lnTo>
                    <a:pt x="202552" y="142138"/>
                  </a:lnTo>
                  <a:lnTo>
                    <a:pt x="209143" y="142621"/>
                  </a:lnTo>
                  <a:lnTo>
                    <a:pt x="213944" y="137756"/>
                  </a:lnTo>
                  <a:close/>
                </a:path>
                <a:path w="271145" h="1303020">
                  <a:moveTo>
                    <a:pt x="219659" y="143827"/>
                  </a:moveTo>
                  <a:lnTo>
                    <a:pt x="219532" y="86652"/>
                  </a:lnTo>
                  <a:lnTo>
                    <a:pt x="217805" y="88633"/>
                  </a:lnTo>
                  <a:lnTo>
                    <a:pt x="217589" y="139928"/>
                  </a:lnTo>
                  <a:lnTo>
                    <a:pt x="214884" y="190157"/>
                  </a:lnTo>
                  <a:lnTo>
                    <a:pt x="209931" y="240309"/>
                  </a:lnTo>
                  <a:lnTo>
                    <a:pt x="202946" y="290245"/>
                  </a:lnTo>
                  <a:lnTo>
                    <a:pt x="194157" y="339801"/>
                  </a:lnTo>
                  <a:lnTo>
                    <a:pt x="183718" y="388823"/>
                  </a:lnTo>
                  <a:lnTo>
                    <a:pt x="171958" y="436930"/>
                  </a:lnTo>
                  <a:lnTo>
                    <a:pt x="159169" y="484708"/>
                  </a:lnTo>
                  <a:lnTo>
                    <a:pt x="132194" y="579856"/>
                  </a:lnTo>
                  <a:lnTo>
                    <a:pt x="118872" y="627494"/>
                  </a:lnTo>
                  <a:lnTo>
                    <a:pt x="106299" y="675360"/>
                  </a:lnTo>
                  <a:lnTo>
                    <a:pt x="93827" y="727303"/>
                  </a:lnTo>
                  <a:lnTo>
                    <a:pt x="82359" y="779449"/>
                  </a:lnTo>
                  <a:lnTo>
                    <a:pt x="71755" y="831799"/>
                  </a:lnTo>
                  <a:lnTo>
                    <a:pt x="61950" y="884301"/>
                  </a:lnTo>
                  <a:lnTo>
                    <a:pt x="52768" y="936904"/>
                  </a:lnTo>
                  <a:lnTo>
                    <a:pt x="36182" y="1036853"/>
                  </a:lnTo>
                  <a:lnTo>
                    <a:pt x="28765" y="1084999"/>
                  </a:lnTo>
                  <a:lnTo>
                    <a:pt x="23977" y="1133436"/>
                  </a:lnTo>
                  <a:lnTo>
                    <a:pt x="23977" y="1181620"/>
                  </a:lnTo>
                  <a:lnTo>
                    <a:pt x="30886" y="1228953"/>
                  </a:lnTo>
                  <a:lnTo>
                    <a:pt x="46837" y="1274864"/>
                  </a:lnTo>
                  <a:lnTo>
                    <a:pt x="48844" y="1279169"/>
                  </a:lnTo>
                  <a:lnTo>
                    <a:pt x="58369" y="1279575"/>
                  </a:lnTo>
                  <a:lnTo>
                    <a:pt x="55689" y="1273873"/>
                  </a:lnTo>
                  <a:lnTo>
                    <a:pt x="38481" y="1224559"/>
                  </a:lnTo>
                  <a:lnTo>
                    <a:pt x="30988" y="1173835"/>
                  </a:lnTo>
                  <a:lnTo>
                    <a:pt x="30924" y="1122273"/>
                  </a:lnTo>
                  <a:lnTo>
                    <a:pt x="36017" y="1070419"/>
                  </a:lnTo>
                  <a:lnTo>
                    <a:pt x="44018" y="1018819"/>
                  </a:lnTo>
                  <a:lnTo>
                    <a:pt x="61506" y="915339"/>
                  </a:lnTo>
                  <a:lnTo>
                    <a:pt x="70866" y="862736"/>
                  </a:lnTo>
                  <a:lnTo>
                    <a:pt x="80886" y="810247"/>
                  </a:lnTo>
                  <a:lnTo>
                    <a:pt x="91719" y="757936"/>
                  </a:lnTo>
                  <a:lnTo>
                    <a:pt x="103530" y="705827"/>
                  </a:lnTo>
                  <a:lnTo>
                    <a:pt x="116497" y="653986"/>
                  </a:lnTo>
                  <a:lnTo>
                    <a:pt x="129667" y="605421"/>
                  </a:lnTo>
                  <a:lnTo>
                    <a:pt x="156883" y="508749"/>
                  </a:lnTo>
                  <a:lnTo>
                    <a:pt x="169989" y="460298"/>
                  </a:lnTo>
                  <a:lnTo>
                    <a:pt x="182118" y="411556"/>
                  </a:lnTo>
                  <a:lnTo>
                    <a:pt x="192811" y="362343"/>
                  </a:lnTo>
                  <a:lnTo>
                    <a:pt x="202755" y="308127"/>
                  </a:lnTo>
                  <a:lnTo>
                    <a:pt x="210820" y="253606"/>
                  </a:lnTo>
                  <a:lnTo>
                    <a:pt x="216611" y="198818"/>
                  </a:lnTo>
                  <a:lnTo>
                    <a:pt x="219659" y="143827"/>
                  </a:lnTo>
                  <a:close/>
                </a:path>
                <a:path w="271145" h="1303020">
                  <a:moveTo>
                    <a:pt x="238442" y="114147"/>
                  </a:moveTo>
                  <a:lnTo>
                    <a:pt x="230251" y="106832"/>
                  </a:lnTo>
                  <a:lnTo>
                    <a:pt x="222478" y="114681"/>
                  </a:lnTo>
                  <a:lnTo>
                    <a:pt x="230632" y="122021"/>
                  </a:lnTo>
                  <a:lnTo>
                    <a:pt x="238442" y="114147"/>
                  </a:lnTo>
                  <a:close/>
                </a:path>
                <a:path w="271145" h="1303020">
                  <a:moveTo>
                    <a:pt x="270891" y="28359"/>
                  </a:moveTo>
                  <a:lnTo>
                    <a:pt x="266763" y="0"/>
                  </a:lnTo>
                  <a:lnTo>
                    <a:pt x="266230" y="0"/>
                  </a:lnTo>
                  <a:lnTo>
                    <a:pt x="268300" y="44119"/>
                  </a:lnTo>
                  <a:lnTo>
                    <a:pt x="260197" y="87172"/>
                  </a:lnTo>
                  <a:lnTo>
                    <a:pt x="246799" y="129717"/>
                  </a:lnTo>
                  <a:lnTo>
                    <a:pt x="233121" y="172275"/>
                  </a:lnTo>
                  <a:lnTo>
                    <a:pt x="224066" y="215392"/>
                  </a:lnTo>
                  <a:lnTo>
                    <a:pt x="218719" y="267614"/>
                  </a:lnTo>
                  <a:lnTo>
                    <a:pt x="213944" y="320078"/>
                  </a:lnTo>
                  <a:lnTo>
                    <a:pt x="208559" y="372491"/>
                  </a:lnTo>
                  <a:lnTo>
                    <a:pt x="201295" y="424561"/>
                  </a:lnTo>
                  <a:lnTo>
                    <a:pt x="190919" y="476008"/>
                  </a:lnTo>
                  <a:lnTo>
                    <a:pt x="176250" y="526503"/>
                  </a:lnTo>
                  <a:lnTo>
                    <a:pt x="164287" y="560336"/>
                  </a:lnTo>
                  <a:lnTo>
                    <a:pt x="153022" y="593725"/>
                  </a:lnTo>
                  <a:lnTo>
                    <a:pt x="143624" y="627646"/>
                  </a:lnTo>
                  <a:lnTo>
                    <a:pt x="137541" y="662089"/>
                  </a:lnTo>
                  <a:lnTo>
                    <a:pt x="137439" y="662647"/>
                  </a:lnTo>
                  <a:lnTo>
                    <a:pt x="137350" y="663321"/>
                  </a:lnTo>
                  <a:lnTo>
                    <a:pt x="134442" y="697166"/>
                  </a:lnTo>
                  <a:lnTo>
                    <a:pt x="132626" y="729856"/>
                  </a:lnTo>
                  <a:lnTo>
                    <a:pt x="132537" y="731342"/>
                  </a:lnTo>
                  <a:lnTo>
                    <a:pt x="130035" y="765479"/>
                  </a:lnTo>
                  <a:lnTo>
                    <a:pt x="125247" y="799465"/>
                  </a:lnTo>
                  <a:lnTo>
                    <a:pt x="116205" y="836383"/>
                  </a:lnTo>
                  <a:lnTo>
                    <a:pt x="110807" y="853008"/>
                  </a:lnTo>
                  <a:lnTo>
                    <a:pt x="109461" y="853008"/>
                  </a:lnTo>
                  <a:lnTo>
                    <a:pt x="108661" y="854303"/>
                  </a:lnTo>
                  <a:lnTo>
                    <a:pt x="106591" y="855510"/>
                  </a:lnTo>
                  <a:lnTo>
                    <a:pt x="105702" y="856132"/>
                  </a:lnTo>
                  <a:lnTo>
                    <a:pt x="107315" y="861314"/>
                  </a:lnTo>
                  <a:lnTo>
                    <a:pt x="107988" y="861707"/>
                  </a:lnTo>
                  <a:lnTo>
                    <a:pt x="104470" y="872553"/>
                  </a:lnTo>
                  <a:lnTo>
                    <a:pt x="91668" y="908431"/>
                  </a:lnTo>
                  <a:lnTo>
                    <a:pt x="79375" y="944422"/>
                  </a:lnTo>
                  <a:lnTo>
                    <a:pt x="68427" y="980147"/>
                  </a:lnTo>
                  <a:lnTo>
                    <a:pt x="63652" y="997927"/>
                  </a:lnTo>
                  <a:lnTo>
                    <a:pt x="63487" y="998435"/>
                  </a:lnTo>
                  <a:lnTo>
                    <a:pt x="63538" y="997927"/>
                  </a:lnTo>
                  <a:lnTo>
                    <a:pt x="61112" y="998601"/>
                  </a:lnTo>
                  <a:lnTo>
                    <a:pt x="61391" y="998601"/>
                  </a:lnTo>
                  <a:lnTo>
                    <a:pt x="60731" y="999197"/>
                  </a:lnTo>
                  <a:lnTo>
                    <a:pt x="59436" y="998893"/>
                  </a:lnTo>
                  <a:lnTo>
                    <a:pt x="58661" y="998893"/>
                  </a:lnTo>
                  <a:lnTo>
                    <a:pt x="55689" y="999401"/>
                  </a:lnTo>
                  <a:lnTo>
                    <a:pt x="55791" y="1002563"/>
                  </a:lnTo>
                  <a:lnTo>
                    <a:pt x="55918" y="1004150"/>
                  </a:lnTo>
                  <a:lnTo>
                    <a:pt x="57467" y="1002766"/>
                  </a:lnTo>
                  <a:lnTo>
                    <a:pt x="57823" y="1002563"/>
                  </a:lnTo>
                  <a:lnTo>
                    <a:pt x="56972" y="1003528"/>
                  </a:lnTo>
                  <a:lnTo>
                    <a:pt x="56464" y="1005078"/>
                  </a:lnTo>
                  <a:lnTo>
                    <a:pt x="56502" y="1007071"/>
                  </a:lnTo>
                  <a:lnTo>
                    <a:pt x="60147" y="1005243"/>
                  </a:lnTo>
                  <a:lnTo>
                    <a:pt x="61747" y="1005078"/>
                  </a:lnTo>
                  <a:lnTo>
                    <a:pt x="58788" y="1016139"/>
                  </a:lnTo>
                  <a:lnTo>
                    <a:pt x="51130" y="1052563"/>
                  </a:lnTo>
                  <a:lnTo>
                    <a:pt x="46164" y="1089609"/>
                  </a:lnTo>
                  <a:lnTo>
                    <a:pt x="43091" y="1130693"/>
                  </a:lnTo>
                  <a:lnTo>
                    <a:pt x="43535" y="1177099"/>
                  </a:lnTo>
                  <a:lnTo>
                    <a:pt x="52222" y="1221143"/>
                  </a:lnTo>
                  <a:lnTo>
                    <a:pt x="73825" y="1255153"/>
                  </a:lnTo>
                  <a:lnTo>
                    <a:pt x="113106" y="1271447"/>
                  </a:lnTo>
                  <a:lnTo>
                    <a:pt x="119164" y="1272044"/>
                  </a:lnTo>
                  <a:lnTo>
                    <a:pt x="117551" y="1265237"/>
                  </a:lnTo>
                  <a:lnTo>
                    <a:pt x="112496" y="1264742"/>
                  </a:lnTo>
                  <a:lnTo>
                    <a:pt x="76936" y="1249565"/>
                  </a:lnTo>
                  <a:lnTo>
                    <a:pt x="58648" y="1218501"/>
                  </a:lnTo>
                  <a:lnTo>
                    <a:pt x="52235" y="1179715"/>
                  </a:lnTo>
                  <a:lnTo>
                    <a:pt x="52324" y="1141336"/>
                  </a:lnTo>
                  <a:lnTo>
                    <a:pt x="59029" y="1069568"/>
                  </a:lnTo>
                  <a:lnTo>
                    <a:pt x="70561" y="1005243"/>
                  </a:lnTo>
                  <a:lnTo>
                    <a:pt x="70586" y="1005078"/>
                  </a:lnTo>
                  <a:lnTo>
                    <a:pt x="71005" y="1002766"/>
                  </a:lnTo>
                  <a:lnTo>
                    <a:pt x="71043" y="1002563"/>
                  </a:lnTo>
                  <a:lnTo>
                    <a:pt x="71602" y="999401"/>
                  </a:lnTo>
                  <a:lnTo>
                    <a:pt x="71640" y="999197"/>
                  </a:lnTo>
                  <a:lnTo>
                    <a:pt x="71691" y="998893"/>
                  </a:lnTo>
                  <a:lnTo>
                    <a:pt x="71755" y="998601"/>
                  </a:lnTo>
                  <a:lnTo>
                    <a:pt x="82524" y="957580"/>
                  </a:lnTo>
                  <a:lnTo>
                    <a:pt x="95758" y="917282"/>
                  </a:lnTo>
                  <a:lnTo>
                    <a:pt x="109474" y="877125"/>
                  </a:lnTo>
                  <a:lnTo>
                    <a:pt x="113030" y="865263"/>
                  </a:lnTo>
                  <a:lnTo>
                    <a:pt x="113157" y="864844"/>
                  </a:lnTo>
                  <a:lnTo>
                    <a:pt x="116230" y="865263"/>
                  </a:lnTo>
                  <a:lnTo>
                    <a:pt x="116509" y="864844"/>
                  </a:lnTo>
                  <a:lnTo>
                    <a:pt x="117703" y="863117"/>
                  </a:lnTo>
                  <a:lnTo>
                    <a:pt x="117221" y="859891"/>
                  </a:lnTo>
                  <a:lnTo>
                    <a:pt x="115290" y="857821"/>
                  </a:lnTo>
                  <a:lnTo>
                    <a:pt x="121704" y="836523"/>
                  </a:lnTo>
                  <a:lnTo>
                    <a:pt x="132080" y="783043"/>
                  </a:lnTo>
                  <a:lnTo>
                    <a:pt x="136296" y="731342"/>
                  </a:lnTo>
                  <a:lnTo>
                    <a:pt x="137795" y="712241"/>
                  </a:lnTo>
                  <a:lnTo>
                    <a:pt x="141262" y="690816"/>
                  </a:lnTo>
                  <a:lnTo>
                    <a:pt x="141325" y="690473"/>
                  </a:lnTo>
                  <a:lnTo>
                    <a:pt x="142113" y="690816"/>
                  </a:lnTo>
                  <a:lnTo>
                    <a:pt x="145034" y="690689"/>
                  </a:lnTo>
                  <a:lnTo>
                    <a:pt x="145338" y="690473"/>
                  </a:lnTo>
                  <a:lnTo>
                    <a:pt x="147485" y="688911"/>
                  </a:lnTo>
                  <a:lnTo>
                    <a:pt x="148501" y="685749"/>
                  </a:lnTo>
                  <a:lnTo>
                    <a:pt x="147853" y="684491"/>
                  </a:lnTo>
                  <a:lnTo>
                    <a:pt x="147739" y="684250"/>
                  </a:lnTo>
                  <a:lnTo>
                    <a:pt x="147574" y="684491"/>
                  </a:lnTo>
                  <a:lnTo>
                    <a:pt x="147485" y="683768"/>
                  </a:lnTo>
                  <a:lnTo>
                    <a:pt x="147739" y="684250"/>
                  </a:lnTo>
                  <a:lnTo>
                    <a:pt x="148043" y="683768"/>
                  </a:lnTo>
                  <a:lnTo>
                    <a:pt x="148653" y="682802"/>
                  </a:lnTo>
                  <a:lnTo>
                    <a:pt x="148666" y="682612"/>
                  </a:lnTo>
                  <a:lnTo>
                    <a:pt x="147320" y="681012"/>
                  </a:lnTo>
                  <a:lnTo>
                    <a:pt x="145580" y="682612"/>
                  </a:lnTo>
                  <a:lnTo>
                    <a:pt x="145313" y="682802"/>
                  </a:lnTo>
                  <a:lnTo>
                    <a:pt x="144614" y="682332"/>
                  </a:lnTo>
                  <a:lnTo>
                    <a:pt x="142646" y="682332"/>
                  </a:lnTo>
                  <a:lnTo>
                    <a:pt x="143446" y="677405"/>
                  </a:lnTo>
                  <a:lnTo>
                    <a:pt x="143802" y="674268"/>
                  </a:lnTo>
                  <a:lnTo>
                    <a:pt x="143891" y="673493"/>
                  </a:lnTo>
                  <a:lnTo>
                    <a:pt x="145643" y="675728"/>
                  </a:lnTo>
                  <a:lnTo>
                    <a:pt x="147434" y="675728"/>
                  </a:lnTo>
                  <a:lnTo>
                    <a:pt x="154368" y="668401"/>
                  </a:lnTo>
                  <a:lnTo>
                    <a:pt x="154673" y="665276"/>
                  </a:lnTo>
                  <a:lnTo>
                    <a:pt x="153314" y="662647"/>
                  </a:lnTo>
                  <a:lnTo>
                    <a:pt x="152628" y="657923"/>
                  </a:lnTo>
                  <a:lnTo>
                    <a:pt x="152641" y="656158"/>
                  </a:lnTo>
                  <a:lnTo>
                    <a:pt x="154520" y="655027"/>
                  </a:lnTo>
                  <a:lnTo>
                    <a:pt x="154698" y="655027"/>
                  </a:lnTo>
                  <a:lnTo>
                    <a:pt x="154000" y="652614"/>
                  </a:lnTo>
                  <a:lnTo>
                    <a:pt x="153263" y="651916"/>
                  </a:lnTo>
                  <a:lnTo>
                    <a:pt x="153708" y="650697"/>
                  </a:lnTo>
                  <a:lnTo>
                    <a:pt x="155473" y="647242"/>
                  </a:lnTo>
                  <a:lnTo>
                    <a:pt x="150939" y="646658"/>
                  </a:lnTo>
                  <a:lnTo>
                    <a:pt x="150876" y="646404"/>
                  </a:lnTo>
                  <a:lnTo>
                    <a:pt x="150609" y="646645"/>
                  </a:lnTo>
                  <a:lnTo>
                    <a:pt x="150241" y="646595"/>
                  </a:lnTo>
                  <a:lnTo>
                    <a:pt x="150241" y="659930"/>
                  </a:lnTo>
                  <a:lnTo>
                    <a:pt x="149161" y="662089"/>
                  </a:lnTo>
                  <a:lnTo>
                    <a:pt x="146291" y="662647"/>
                  </a:lnTo>
                  <a:lnTo>
                    <a:pt x="146558" y="662647"/>
                  </a:lnTo>
                  <a:lnTo>
                    <a:pt x="145948" y="663321"/>
                  </a:lnTo>
                  <a:lnTo>
                    <a:pt x="144475" y="668401"/>
                  </a:lnTo>
                  <a:lnTo>
                    <a:pt x="145999" y="655027"/>
                  </a:lnTo>
                  <a:lnTo>
                    <a:pt x="147777" y="656577"/>
                  </a:lnTo>
                  <a:lnTo>
                    <a:pt x="149580" y="657085"/>
                  </a:lnTo>
                  <a:lnTo>
                    <a:pt x="150241" y="659930"/>
                  </a:lnTo>
                  <a:lnTo>
                    <a:pt x="150241" y="646595"/>
                  </a:lnTo>
                  <a:lnTo>
                    <a:pt x="148971" y="646404"/>
                  </a:lnTo>
                  <a:lnTo>
                    <a:pt x="148755" y="646404"/>
                  </a:lnTo>
                  <a:lnTo>
                    <a:pt x="146888" y="647661"/>
                  </a:lnTo>
                  <a:lnTo>
                    <a:pt x="155016" y="605243"/>
                  </a:lnTo>
                  <a:lnTo>
                    <a:pt x="166878" y="568718"/>
                  </a:lnTo>
                  <a:lnTo>
                    <a:pt x="173647" y="550545"/>
                  </a:lnTo>
                  <a:lnTo>
                    <a:pt x="189674" y="501256"/>
                  </a:lnTo>
                  <a:lnTo>
                    <a:pt x="201587" y="451180"/>
                  </a:lnTo>
                  <a:lnTo>
                    <a:pt x="210350" y="400519"/>
                  </a:lnTo>
                  <a:lnTo>
                    <a:pt x="216992" y="349427"/>
                  </a:lnTo>
                  <a:lnTo>
                    <a:pt x="227787" y="246659"/>
                  </a:lnTo>
                  <a:lnTo>
                    <a:pt x="232232" y="212585"/>
                  </a:lnTo>
                  <a:lnTo>
                    <a:pt x="238125" y="179171"/>
                  </a:lnTo>
                  <a:lnTo>
                    <a:pt x="245618" y="146075"/>
                  </a:lnTo>
                  <a:lnTo>
                    <a:pt x="254927" y="112966"/>
                  </a:lnTo>
                  <a:lnTo>
                    <a:pt x="262953" y="85305"/>
                  </a:lnTo>
                  <a:lnTo>
                    <a:pt x="268960" y="56972"/>
                  </a:lnTo>
                  <a:lnTo>
                    <a:pt x="270891" y="28359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4" name="object 884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175074" y="4983759"/>
              <a:ext cx="105447" cy="242263"/>
            </a:xfrm>
            <a:prstGeom prst="rect">
              <a:avLst/>
            </a:prstGeom>
          </p:spPr>
        </p:pic>
        <p:pic>
          <p:nvPicPr>
            <p:cNvPr id="885" name="object 885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337507" y="4527485"/>
              <a:ext cx="103503" cy="231139"/>
            </a:xfrm>
            <a:prstGeom prst="rect">
              <a:avLst/>
            </a:prstGeom>
          </p:spPr>
        </p:pic>
        <p:sp>
          <p:nvSpPr>
            <p:cNvPr id="886" name="object 886" descr=""/>
            <p:cNvSpPr/>
            <p:nvPr/>
          </p:nvSpPr>
          <p:spPr>
            <a:xfrm>
              <a:off x="4055821" y="4226001"/>
              <a:ext cx="182245" cy="815975"/>
            </a:xfrm>
            <a:custGeom>
              <a:avLst/>
              <a:gdLst/>
              <a:ahLst/>
              <a:cxnLst/>
              <a:rect l="l" t="t" r="r" b="b"/>
              <a:pathLst>
                <a:path w="182245" h="815975">
                  <a:moveTo>
                    <a:pt x="47498" y="639368"/>
                  </a:moveTo>
                  <a:lnTo>
                    <a:pt x="46951" y="638467"/>
                  </a:lnTo>
                  <a:lnTo>
                    <a:pt x="40970" y="649719"/>
                  </a:lnTo>
                  <a:lnTo>
                    <a:pt x="34632" y="660717"/>
                  </a:lnTo>
                  <a:lnTo>
                    <a:pt x="16637" y="705205"/>
                  </a:lnTo>
                  <a:lnTo>
                    <a:pt x="9182" y="749401"/>
                  </a:lnTo>
                  <a:lnTo>
                    <a:pt x="6769" y="771486"/>
                  </a:lnTo>
                  <a:lnTo>
                    <a:pt x="3937" y="793508"/>
                  </a:lnTo>
                  <a:lnTo>
                    <a:pt x="0" y="815314"/>
                  </a:lnTo>
                  <a:lnTo>
                    <a:pt x="203" y="815784"/>
                  </a:lnTo>
                  <a:lnTo>
                    <a:pt x="4800" y="808177"/>
                  </a:lnTo>
                  <a:lnTo>
                    <a:pt x="9372" y="802322"/>
                  </a:lnTo>
                  <a:lnTo>
                    <a:pt x="19634" y="764400"/>
                  </a:lnTo>
                  <a:lnTo>
                    <a:pt x="27851" y="707910"/>
                  </a:lnTo>
                  <a:lnTo>
                    <a:pt x="29845" y="696023"/>
                  </a:lnTo>
                  <a:lnTo>
                    <a:pt x="32816" y="684580"/>
                  </a:lnTo>
                  <a:lnTo>
                    <a:pt x="47498" y="639368"/>
                  </a:lnTo>
                  <a:close/>
                </a:path>
                <a:path w="182245" h="815975">
                  <a:moveTo>
                    <a:pt x="181825" y="0"/>
                  </a:moveTo>
                  <a:lnTo>
                    <a:pt x="168021" y="36614"/>
                  </a:lnTo>
                  <a:lnTo>
                    <a:pt x="163652" y="80556"/>
                  </a:lnTo>
                  <a:lnTo>
                    <a:pt x="162394" y="138633"/>
                  </a:lnTo>
                  <a:lnTo>
                    <a:pt x="161620" y="153809"/>
                  </a:lnTo>
                  <a:lnTo>
                    <a:pt x="159550" y="168567"/>
                  </a:lnTo>
                  <a:lnTo>
                    <a:pt x="153797" y="198005"/>
                  </a:lnTo>
                  <a:lnTo>
                    <a:pt x="147548" y="227990"/>
                  </a:lnTo>
                  <a:lnTo>
                    <a:pt x="148005" y="229793"/>
                  </a:lnTo>
                  <a:lnTo>
                    <a:pt x="154381" y="213436"/>
                  </a:lnTo>
                  <a:lnTo>
                    <a:pt x="160705" y="198742"/>
                  </a:lnTo>
                  <a:lnTo>
                    <a:pt x="166624" y="183883"/>
                  </a:lnTo>
                  <a:lnTo>
                    <a:pt x="176834" y="140385"/>
                  </a:lnTo>
                  <a:lnTo>
                    <a:pt x="179793" y="83934"/>
                  </a:lnTo>
                  <a:lnTo>
                    <a:pt x="179654" y="55918"/>
                  </a:lnTo>
                  <a:lnTo>
                    <a:pt x="179997" y="27901"/>
                  </a:lnTo>
                  <a:lnTo>
                    <a:pt x="181825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 descr=""/>
            <p:cNvSpPr/>
            <p:nvPr/>
          </p:nvSpPr>
          <p:spPr>
            <a:xfrm>
              <a:off x="3971362" y="4168570"/>
              <a:ext cx="201295" cy="585470"/>
            </a:xfrm>
            <a:custGeom>
              <a:avLst/>
              <a:gdLst/>
              <a:ahLst/>
              <a:cxnLst/>
              <a:rect l="l" t="t" r="r" b="b"/>
              <a:pathLst>
                <a:path w="201295" h="585470">
                  <a:moveTo>
                    <a:pt x="57456" y="0"/>
                  </a:moveTo>
                  <a:lnTo>
                    <a:pt x="17531" y="25256"/>
                  </a:lnTo>
                  <a:lnTo>
                    <a:pt x="3345" y="83668"/>
                  </a:lnTo>
                  <a:lnTo>
                    <a:pt x="0" y="125680"/>
                  </a:lnTo>
                  <a:lnTo>
                    <a:pt x="495" y="167826"/>
                  </a:lnTo>
                  <a:lnTo>
                    <a:pt x="3774" y="210883"/>
                  </a:lnTo>
                  <a:lnTo>
                    <a:pt x="14434" y="275870"/>
                  </a:lnTo>
                  <a:lnTo>
                    <a:pt x="32552" y="339229"/>
                  </a:lnTo>
                  <a:lnTo>
                    <a:pt x="51238" y="388696"/>
                  </a:lnTo>
                  <a:lnTo>
                    <a:pt x="70543" y="437946"/>
                  </a:lnTo>
                  <a:lnTo>
                    <a:pt x="90303" y="487031"/>
                  </a:lnTo>
                  <a:lnTo>
                    <a:pt x="130507" y="584898"/>
                  </a:lnTo>
                  <a:lnTo>
                    <a:pt x="137124" y="584238"/>
                  </a:lnTo>
                  <a:lnTo>
                    <a:pt x="175465" y="571106"/>
                  </a:lnTo>
                  <a:lnTo>
                    <a:pt x="184749" y="477532"/>
                  </a:lnTo>
                  <a:lnTo>
                    <a:pt x="195239" y="378113"/>
                  </a:lnTo>
                  <a:lnTo>
                    <a:pt x="199283" y="328613"/>
                  </a:lnTo>
                  <a:lnTo>
                    <a:pt x="201195" y="278333"/>
                  </a:lnTo>
                  <a:lnTo>
                    <a:pt x="200701" y="249632"/>
                  </a:lnTo>
                  <a:lnTo>
                    <a:pt x="194851" y="191168"/>
                  </a:lnTo>
                  <a:lnTo>
                    <a:pt x="179194" y="130914"/>
                  </a:lnTo>
                  <a:lnTo>
                    <a:pt x="147363" y="71635"/>
                  </a:lnTo>
                  <a:lnTo>
                    <a:pt x="112594" y="29387"/>
                  </a:lnTo>
                  <a:lnTo>
                    <a:pt x="78012" y="4823"/>
                  </a:lnTo>
                  <a:lnTo>
                    <a:pt x="5745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 descr=""/>
            <p:cNvSpPr/>
            <p:nvPr/>
          </p:nvSpPr>
          <p:spPr>
            <a:xfrm>
              <a:off x="3976535" y="4176623"/>
              <a:ext cx="189230" cy="576580"/>
            </a:xfrm>
            <a:custGeom>
              <a:avLst/>
              <a:gdLst/>
              <a:ahLst/>
              <a:cxnLst/>
              <a:rect l="l" t="t" r="r" b="b"/>
              <a:pathLst>
                <a:path w="189229" h="576579">
                  <a:moveTo>
                    <a:pt x="189141" y="259994"/>
                  </a:moveTo>
                  <a:lnTo>
                    <a:pt x="187680" y="211099"/>
                  </a:lnTo>
                  <a:lnTo>
                    <a:pt x="180505" y="164084"/>
                  </a:lnTo>
                  <a:lnTo>
                    <a:pt x="161391" y="107200"/>
                  </a:lnTo>
                  <a:lnTo>
                    <a:pt x="133350" y="59791"/>
                  </a:lnTo>
                  <a:lnTo>
                    <a:pt x="133350" y="484314"/>
                  </a:lnTo>
                  <a:lnTo>
                    <a:pt x="117767" y="391261"/>
                  </a:lnTo>
                  <a:lnTo>
                    <a:pt x="107378" y="327583"/>
                  </a:lnTo>
                  <a:lnTo>
                    <a:pt x="93573" y="235877"/>
                  </a:lnTo>
                  <a:lnTo>
                    <a:pt x="85750" y="187515"/>
                  </a:lnTo>
                  <a:lnTo>
                    <a:pt x="78447" y="139573"/>
                  </a:lnTo>
                  <a:lnTo>
                    <a:pt x="72567" y="90779"/>
                  </a:lnTo>
                  <a:lnTo>
                    <a:pt x="72796" y="90779"/>
                  </a:lnTo>
                  <a:lnTo>
                    <a:pt x="81635" y="139573"/>
                  </a:lnTo>
                  <a:lnTo>
                    <a:pt x="101231" y="235877"/>
                  </a:lnTo>
                  <a:lnTo>
                    <a:pt x="109651" y="284441"/>
                  </a:lnTo>
                  <a:lnTo>
                    <a:pt x="116763" y="338289"/>
                  </a:lnTo>
                  <a:lnTo>
                    <a:pt x="123278" y="393090"/>
                  </a:lnTo>
                  <a:lnTo>
                    <a:pt x="130467" y="460667"/>
                  </a:lnTo>
                  <a:lnTo>
                    <a:pt x="133350" y="484314"/>
                  </a:lnTo>
                  <a:lnTo>
                    <a:pt x="133350" y="59791"/>
                  </a:lnTo>
                  <a:lnTo>
                    <a:pt x="106146" y="27660"/>
                  </a:lnTo>
                  <a:lnTo>
                    <a:pt x="75120" y="3619"/>
                  </a:lnTo>
                  <a:lnTo>
                    <a:pt x="66725" y="0"/>
                  </a:lnTo>
                  <a:lnTo>
                    <a:pt x="15252" y="25095"/>
                  </a:lnTo>
                  <a:lnTo>
                    <a:pt x="4445" y="62953"/>
                  </a:lnTo>
                  <a:lnTo>
                    <a:pt x="203" y="106057"/>
                  </a:lnTo>
                  <a:lnTo>
                    <a:pt x="0" y="145669"/>
                  </a:lnTo>
                  <a:lnTo>
                    <a:pt x="1270" y="173037"/>
                  </a:lnTo>
                  <a:lnTo>
                    <a:pt x="10833" y="245960"/>
                  </a:lnTo>
                  <a:lnTo>
                    <a:pt x="30302" y="317182"/>
                  </a:lnTo>
                  <a:lnTo>
                    <a:pt x="49098" y="369658"/>
                  </a:lnTo>
                  <a:lnTo>
                    <a:pt x="68757" y="422605"/>
                  </a:lnTo>
                  <a:lnTo>
                    <a:pt x="88849" y="474408"/>
                  </a:lnTo>
                  <a:lnTo>
                    <a:pt x="109943" y="525868"/>
                  </a:lnTo>
                  <a:lnTo>
                    <a:pt x="131927" y="576160"/>
                  </a:lnTo>
                  <a:lnTo>
                    <a:pt x="140627" y="574370"/>
                  </a:lnTo>
                  <a:lnTo>
                    <a:pt x="168579" y="530644"/>
                  </a:lnTo>
                  <a:lnTo>
                    <a:pt x="172796" y="484314"/>
                  </a:lnTo>
                  <a:lnTo>
                    <a:pt x="180936" y="403618"/>
                  </a:lnTo>
                  <a:lnTo>
                    <a:pt x="184365" y="356616"/>
                  </a:lnTo>
                  <a:lnTo>
                    <a:pt x="187248" y="309067"/>
                  </a:lnTo>
                  <a:lnTo>
                    <a:pt x="189141" y="2599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9" name="object 889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076076" y="4197894"/>
              <a:ext cx="89598" cy="444689"/>
            </a:xfrm>
            <a:prstGeom prst="rect">
              <a:avLst/>
            </a:prstGeom>
          </p:spPr>
        </p:pic>
        <p:sp>
          <p:nvSpPr>
            <p:cNvPr id="890" name="object 890" descr=""/>
            <p:cNvSpPr/>
            <p:nvPr/>
          </p:nvSpPr>
          <p:spPr>
            <a:xfrm>
              <a:off x="4159426" y="4787582"/>
              <a:ext cx="506730" cy="382905"/>
            </a:xfrm>
            <a:custGeom>
              <a:avLst/>
              <a:gdLst/>
              <a:ahLst/>
              <a:cxnLst/>
              <a:rect l="l" t="t" r="r" b="b"/>
              <a:pathLst>
                <a:path w="506729" h="382904">
                  <a:moveTo>
                    <a:pt x="66255" y="0"/>
                  </a:moveTo>
                  <a:lnTo>
                    <a:pt x="55486" y="40264"/>
                  </a:lnTo>
                  <a:lnTo>
                    <a:pt x="18261" y="72165"/>
                  </a:lnTo>
                  <a:lnTo>
                    <a:pt x="0" y="79361"/>
                  </a:lnTo>
                  <a:lnTo>
                    <a:pt x="6616" y="94829"/>
                  </a:lnTo>
                  <a:lnTo>
                    <a:pt x="46291" y="153830"/>
                  </a:lnTo>
                  <a:lnTo>
                    <a:pt x="100330" y="200417"/>
                  </a:lnTo>
                  <a:lnTo>
                    <a:pt x="165973" y="234298"/>
                  </a:lnTo>
                  <a:lnTo>
                    <a:pt x="236512" y="257186"/>
                  </a:lnTo>
                  <a:lnTo>
                    <a:pt x="316293" y="279106"/>
                  </a:lnTo>
                  <a:lnTo>
                    <a:pt x="355701" y="292186"/>
                  </a:lnTo>
                  <a:lnTo>
                    <a:pt x="393026" y="309243"/>
                  </a:lnTo>
                  <a:lnTo>
                    <a:pt x="417421" y="324961"/>
                  </a:lnTo>
                  <a:lnTo>
                    <a:pt x="440192" y="342879"/>
                  </a:lnTo>
                  <a:lnTo>
                    <a:pt x="462483" y="361447"/>
                  </a:lnTo>
                  <a:lnTo>
                    <a:pt x="485433" y="379107"/>
                  </a:lnTo>
                  <a:lnTo>
                    <a:pt x="500904" y="382753"/>
                  </a:lnTo>
                  <a:lnTo>
                    <a:pt x="506131" y="369700"/>
                  </a:lnTo>
                  <a:lnTo>
                    <a:pt x="505119" y="350312"/>
                  </a:lnTo>
                  <a:lnTo>
                    <a:pt x="483129" y="284755"/>
                  </a:lnTo>
                  <a:lnTo>
                    <a:pt x="459512" y="239364"/>
                  </a:lnTo>
                  <a:lnTo>
                    <a:pt x="431629" y="198332"/>
                  </a:lnTo>
                  <a:lnTo>
                    <a:pt x="400094" y="161207"/>
                  </a:lnTo>
                  <a:lnTo>
                    <a:pt x="365518" y="127546"/>
                  </a:lnTo>
                  <a:lnTo>
                    <a:pt x="326174" y="95697"/>
                  </a:lnTo>
                  <a:lnTo>
                    <a:pt x="284077" y="68026"/>
                  </a:lnTo>
                  <a:lnTo>
                    <a:pt x="239478" y="44683"/>
                  </a:lnTo>
                  <a:lnTo>
                    <a:pt x="192624" y="25817"/>
                  </a:lnTo>
                  <a:lnTo>
                    <a:pt x="143764" y="11581"/>
                  </a:lnTo>
                  <a:lnTo>
                    <a:pt x="105777" y="4047"/>
                  </a:lnTo>
                  <a:lnTo>
                    <a:pt x="86100" y="1483"/>
                  </a:lnTo>
                  <a:lnTo>
                    <a:pt x="66255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 descr=""/>
            <p:cNvSpPr/>
            <p:nvPr/>
          </p:nvSpPr>
          <p:spPr>
            <a:xfrm>
              <a:off x="4164177" y="4792102"/>
              <a:ext cx="495300" cy="374015"/>
            </a:xfrm>
            <a:custGeom>
              <a:avLst/>
              <a:gdLst/>
              <a:ahLst/>
              <a:cxnLst/>
              <a:rect l="l" t="t" r="r" b="b"/>
              <a:pathLst>
                <a:path w="495300" h="374014">
                  <a:moveTo>
                    <a:pt x="60857" y="0"/>
                  </a:moveTo>
                  <a:lnTo>
                    <a:pt x="25932" y="61734"/>
                  </a:lnTo>
                  <a:lnTo>
                    <a:pt x="0" y="73151"/>
                  </a:lnTo>
                  <a:lnTo>
                    <a:pt x="1306" y="76365"/>
                  </a:lnTo>
                  <a:lnTo>
                    <a:pt x="20789" y="112509"/>
                  </a:lnTo>
                  <a:lnTo>
                    <a:pt x="50333" y="149012"/>
                  </a:lnTo>
                  <a:lnTo>
                    <a:pt x="107546" y="197460"/>
                  </a:lnTo>
                  <a:lnTo>
                    <a:pt x="167102" y="226744"/>
                  </a:lnTo>
                  <a:lnTo>
                    <a:pt x="221400" y="244694"/>
                  </a:lnTo>
                  <a:lnTo>
                    <a:pt x="290911" y="264010"/>
                  </a:lnTo>
                  <a:lnTo>
                    <a:pt x="311936" y="270230"/>
                  </a:lnTo>
                  <a:lnTo>
                    <a:pt x="372174" y="292220"/>
                  </a:lnTo>
                  <a:lnTo>
                    <a:pt x="423124" y="322974"/>
                  </a:lnTo>
                  <a:lnTo>
                    <a:pt x="461610" y="355682"/>
                  </a:lnTo>
                  <a:lnTo>
                    <a:pt x="478318" y="369404"/>
                  </a:lnTo>
                  <a:lnTo>
                    <a:pt x="490841" y="373825"/>
                  </a:lnTo>
                  <a:lnTo>
                    <a:pt x="494290" y="369355"/>
                  </a:lnTo>
                  <a:lnTo>
                    <a:pt x="495192" y="357210"/>
                  </a:lnTo>
                  <a:lnTo>
                    <a:pt x="494797" y="344434"/>
                  </a:lnTo>
                  <a:lnTo>
                    <a:pt x="476491" y="284360"/>
                  </a:lnTo>
                  <a:lnTo>
                    <a:pt x="456987" y="247765"/>
                  </a:lnTo>
                  <a:lnTo>
                    <a:pt x="384429" y="247765"/>
                  </a:lnTo>
                  <a:lnTo>
                    <a:pt x="370848" y="234814"/>
                  </a:lnTo>
                  <a:lnTo>
                    <a:pt x="339427" y="205832"/>
                  </a:lnTo>
                  <a:lnTo>
                    <a:pt x="298945" y="171484"/>
                  </a:lnTo>
                  <a:lnTo>
                    <a:pt x="258177" y="142430"/>
                  </a:lnTo>
                  <a:lnTo>
                    <a:pt x="210710" y="116836"/>
                  </a:lnTo>
                  <a:lnTo>
                    <a:pt x="161911" y="93765"/>
                  </a:lnTo>
                  <a:lnTo>
                    <a:pt x="109491" y="74300"/>
                  </a:lnTo>
                  <a:lnTo>
                    <a:pt x="91667" y="68821"/>
                  </a:lnTo>
                  <a:lnTo>
                    <a:pt x="274007" y="68821"/>
                  </a:lnTo>
                  <a:lnTo>
                    <a:pt x="207427" y="34416"/>
                  </a:lnTo>
                  <a:lnTo>
                    <a:pt x="144613" y="13007"/>
                  </a:lnTo>
                  <a:lnTo>
                    <a:pt x="77113" y="952"/>
                  </a:lnTo>
                  <a:lnTo>
                    <a:pt x="60857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2" name="object 892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164177" y="4850726"/>
              <a:ext cx="456987" cy="193662"/>
            </a:xfrm>
            <a:prstGeom prst="rect">
              <a:avLst/>
            </a:prstGeom>
          </p:spPr>
        </p:pic>
        <p:sp>
          <p:nvSpPr>
            <p:cNvPr id="893" name="object 893" descr=""/>
            <p:cNvSpPr/>
            <p:nvPr/>
          </p:nvSpPr>
          <p:spPr>
            <a:xfrm>
              <a:off x="4216857" y="4793564"/>
              <a:ext cx="341630" cy="172720"/>
            </a:xfrm>
            <a:custGeom>
              <a:avLst/>
              <a:gdLst/>
              <a:ahLst/>
              <a:cxnLst/>
              <a:rect l="l" t="t" r="r" b="b"/>
              <a:pathLst>
                <a:path w="341629" h="172720">
                  <a:moveTo>
                    <a:pt x="20739" y="3022"/>
                  </a:moveTo>
                  <a:lnTo>
                    <a:pt x="20383" y="3048"/>
                  </a:lnTo>
                  <a:lnTo>
                    <a:pt x="20510" y="3073"/>
                  </a:lnTo>
                  <a:lnTo>
                    <a:pt x="20739" y="3022"/>
                  </a:lnTo>
                  <a:close/>
                </a:path>
                <a:path w="341629" h="172720">
                  <a:moveTo>
                    <a:pt x="31711" y="13944"/>
                  </a:moveTo>
                  <a:lnTo>
                    <a:pt x="28651" y="12674"/>
                  </a:lnTo>
                  <a:lnTo>
                    <a:pt x="24815" y="12674"/>
                  </a:lnTo>
                  <a:lnTo>
                    <a:pt x="28600" y="13944"/>
                  </a:lnTo>
                  <a:lnTo>
                    <a:pt x="31711" y="13944"/>
                  </a:lnTo>
                  <a:close/>
                </a:path>
                <a:path w="341629" h="172720">
                  <a:moveTo>
                    <a:pt x="57492" y="47117"/>
                  </a:moveTo>
                  <a:lnTo>
                    <a:pt x="56235" y="46202"/>
                  </a:lnTo>
                  <a:lnTo>
                    <a:pt x="25234" y="31864"/>
                  </a:lnTo>
                  <a:lnTo>
                    <a:pt x="13271" y="25527"/>
                  </a:lnTo>
                  <a:lnTo>
                    <a:pt x="3149" y="18415"/>
                  </a:lnTo>
                  <a:lnTo>
                    <a:pt x="1244" y="22148"/>
                  </a:lnTo>
                  <a:lnTo>
                    <a:pt x="0" y="23863"/>
                  </a:lnTo>
                  <a:lnTo>
                    <a:pt x="7747" y="28435"/>
                  </a:lnTo>
                  <a:lnTo>
                    <a:pt x="23622" y="36055"/>
                  </a:lnTo>
                  <a:lnTo>
                    <a:pt x="43624" y="44411"/>
                  </a:lnTo>
                  <a:lnTo>
                    <a:pt x="55384" y="48044"/>
                  </a:lnTo>
                  <a:lnTo>
                    <a:pt x="55118" y="47904"/>
                  </a:lnTo>
                  <a:lnTo>
                    <a:pt x="57035" y="47904"/>
                  </a:lnTo>
                  <a:lnTo>
                    <a:pt x="57492" y="47117"/>
                  </a:lnTo>
                  <a:close/>
                </a:path>
                <a:path w="341629" h="172720">
                  <a:moveTo>
                    <a:pt x="64477" y="42227"/>
                  </a:moveTo>
                  <a:lnTo>
                    <a:pt x="56591" y="38633"/>
                  </a:lnTo>
                  <a:lnTo>
                    <a:pt x="52781" y="37172"/>
                  </a:lnTo>
                  <a:lnTo>
                    <a:pt x="35242" y="28956"/>
                  </a:lnTo>
                  <a:lnTo>
                    <a:pt x="21120" y="21094"/>
                  </a:lnTo>
                  <a:lnTo>
                    <a:pt x="10579" y="14211"/>
                  </a:lnTo>
                  <a:lnTo>
                    <a:pt x="5740" y="10172"/>
                  </a:lnTo>
                  <a:lnTo>
                    <a:pt x="5524" y="11785"/>
                  </a:lnTo>
                  <a:lnTo>
                    <a:pt x="43141" y="36245"/>
                  </a:lnTo>
                  <a:lnTo>
                    <a:pt x="63068" y="43497"/>
                  </a:lnTo>
                  <a:lnTo>
                    <a:pt x="64287" y="43294"/>
                  </a:lnTo>
                  <a:lnTo>
                    <a:pt x="64477" y="42227"/>
                  </a:lnTo>
                  <a:close/>
                </a:path>
                <a:path w="341629" h="172720">
                  <a:moveTo>
                    <a:pt x="78130" y="59893"/>
                  </a:moveTo>
                  <a:lnTo>
                    <a:pt x="76962" y="59004"/>
                  </a:lnTo>
                  <a:lnTo>
                    <a:pt x="68922" y="55041"/>
                  </a:lnTo>
                  <a:lnTo>
                    <a:pt x="58788" y="51714"/>
                  </a:lnTo>
                  <a:lnTo>
                    <a:pt x="56095" y="51295"/>
                  </a:lnTo>
                  <a:lnTo>
                    <a:pt x="52666" y="52184"/>
                  </a:lnTo>
                  <a:lnTo>
                    <a:pt x="56553" y="54216"/>
                  </a:lnTo>
                  <a:lnTo>
                    <a:pt x="64884" y="57061"/>
                  </a:lnTo>
                  <a:lnTo>
                    <a:pt x="69189" y="58216"/>
                  </a:lnTo>
                  <a:lnTo>
                    <a:pt x="75844" y="61061"/>
                  </a:lnTo>
                  <a:lnTo>
                    <a:pt x="78130" y="59893"/>
                  </a:lnTo>
                  <a:close/>
                </a:path>
                <a:path w="341629" h="172720">
                  <a:moveTo>
                    <a:pt x="81915" y="60667"/>
                  </a:moveTo>
                  <a:lnTo>
                    <a:pt x="81280" y="59778"/>
                  </a:lnTo>
                  <a:lnTo>
                    <a:pt x="79870" y="60845"/>
                  </a:lnTo>
                  <a:lnTo>
                    <a:pt x="79730" y="61988"/>
                  </a:lnTo>
                  <a:lnTo>
                    <a:pt x="81140" y="61912"/>
                  </a:lnTo>
                  <a:lnTo>
                    <a:pt x="81915" y="60667"/>
                  </a:lnTo>
                  <a:close/>
                </a:path>
                <a:path w="341629" h="172720">
                  <a:moveTo>
                    <a:pt x="116801" y="67525"/>
                  </a:moveTo>
                  <a:lnTo>
                    <a:pt x="116014" y="65239"/>
                  </a:lnTo>
                  <a:lnTo>
                    <a:pt x="114414" y="66027"/>
                  </a:lnTo>
                  <a:lnTo>
                    <a:pt x="115785" y="67932"/>
                  </a:lnTo>
                  <a:lnTo>
                    <a:pt x="116801" y="67525"/>
                  </a:lnTo>
                  <a:close/>
                </a:path>
                <a:path w="341629" h="172720">
                  <a:moveTo>
                    <a:pt x="128993" y="67805"/>
                  </a:moveTo>
                  <a:lnTo>
                    <a:pt x="128143" y="66840"/>
                  </a:lnTo>
                  <a:lnTo>
                    <a:pt x="127622" y="68554"/>
                  </a:lnTo>
                  <a:lnTo>
                    <a:pt x="128066" y="69748"/>
                  </a:lnTo>
                  <a:lnTo>
                    <a:pt x="128993" y="69354"/>
                  </a:lnTo>
                  <a:lnTo>
                    <a:pt x="128993" y="67805"/>
                  </a:lnTo>
                  <a:close/>
                </a:path>
                <a:path w="341629" h="172720">
                  <a:moveTo>
                    <a:pt x="231825" y="112331"/>
                  </a:moveTo>
                  <a:lnTo>
                    <a:pt x="231355" y="110540"/>
                  </a:lnTo>
                  <a:lnTo>
                    <a:pt x="229920" y="109169"/>
                  </a:lnTo>
                  <a:lnTo>
                    <a:pt x="229514" y="110540"/>
                  </a:lnTo>
                  <a:lnTo>
                    <a:pt x="230517" y="112217"/>
                  </a:lnTo>
                  <a:lnTo>
                    <a:pt x="231825" y="112331"/>
                  </a:lnTo>
                  <a:close/>
                </a:path>
                <a:path w="341629" h="172720">
                  <a:moveTo>
                    <a:pt x="341388" y="166344"/>
                  </a:moveTo>
                  <a:lnTo>
                    <a:pt x="329006" y="152374"/>
                  </a:lnTo>
                  <a:lnTo>
                    <a:pt x="316204" y="140944"/>
                  </a:lnTo>
                  <a:lnTo>
                    <a:pt x="301548" y="126974"/>
                  </a:lnTo>
                  <a:lnTo>
                    <a:pt x="258838" y="92684"/>
                  </a:lnTo>
                  <a:lnTo>
                    <a:pt x="225221" y="69824"/>
                  </a:lnTo>
                  <a:lnTo>
                    <a:pt x="190055" y="50774"/>
                  </a:lnTo>
                  <a:lnTo>
                    <a:pt x="154736" y="32994"/>
                  </a:lnTo>
                  <a:lnTo>
                    <a:pt x="91922" y="12674"/>
                  </a:lnTo>
                  <a:lnTo>
                    <a:pt x="24549" y="0"/>
                  </a:lnTo>
                  <a:lnTo>
                    <a:pt x="26352" y="2514"/>
                  </a:lnTo>
                  <a:lnTo>
                    <a:pt x="28549" y="6324"/>
                  </a:lnTo>
                  <a:lnTo>
                    <a:pt x="25438" y="6324"/>
                  </a:lnTo>
                  <a:lnTo>
                    <a:pt x="24765" y="7594"/>
                  </a:lnTo>
                  <a:lnTo>
                    <a:pt x="26619" y="8864"/>
                  </a:lnTo>
                  <a:lnTo>
                    <a:pt x="28892" y="8864"/>
                  </a:lnTo>
                  <a:lnTo>
                    <a:pt x="29362" y="7594"/>
                  </a:lnTo>
                  <a:lnTo>
                    <a:pt x="32575" y="12674"/>
                  </a:lnTo>
                  <a:lnTo>
                    <a:pt x="34810" y="13944"/>
                  </a:lnTo>
                  <a:lnTo>
                    <a:pt x="32219" y="13944"/>
                  </a:lnTo>
                  <a:lnTo>
                    <a:pt x="35877" y="15214"/>
                  </a:lnTo>
                  <a:lnTo>
                    <a:pt x="38442" y="17754"/>
                  </a:lnTo>
                  <a:lnTo>
                    <a:pt x="40525" y="20294"/>
                  </a:lnTo>
                  <a:lnTo>
                    <a:pt x="49415" y="26644"/>
                  </a:lnTo>
                  <a:lnTo>
                    <a:pt x="51460" y="27914"/>
                  </a:lnTo>
                  <a:lnTo>
                    <a:pt x="51193" y="27914"/>
                  </a:lnTo>
                  <a:lnTo>
                    <a:pt x="49415" y="29184"/>
                  </a:lnTo>
                  <a:lnTo>
                    <a:pt x="50444" y="30454"/>
                  </a:lnTo>
                  <a:lnTo>
                    <a:pt x="53898" y="31724"/>
                  </a:lnTo>
                  <a:lnTo>
                    <a:pt x="57569" y="31724"/>
                  </a:lnTo>
                  <a:lnTo>
                    <a:pt x="60960" y="34264"/>
                  </a:lnTo>
                  <a:lnTo>
                    <a:pt x="70815" y="39344"/>
                  </a:lnTo>
                  <a:lnTo>
                    <a:pt x="76009" y="43154"/>
                  </a:lnTo>
                  <a:lnTo>
                    <a:pt x="87236" y="48234"/>
                  </a:lnTo>
                  <a:lnTo>
                    <a:pt x="83273" y="46964"/>
                  </a:lnTo>
                  <a:lnTo>
                    <a:pt x="80505" y="46964"/>
                  </a:lnTo>
                  <a:lnTo>
                    <a:pt x="80962" y="48234"/>
                  </a:lnTo>
                  <a:lnTo>
                    <a:pt x="81292" y="48234"/>
                  </a:lnTo>
                  <a:lnTo>
                    <a:pt x="82245" y="49504"/>
                  </a:lnTo>
                  <a:lnTo>
                    <a:pt x="83870" y="50774"/>
                  </a:lnTo>
                  <a:lnTo>
                    <a:pt x="85496" y="50774"/>
                  </a:lnTo>
                  <a:lnTo>
                    <a:pt x="87782" y="52044"/>
                  </a:lnTo>
                  <a:lnTo>
                    <a:pt x="91808" y="53314"/>
                  </a:lnTo>
                  <a:lnTo>
                    <a:pt x="91567" y="53314"/>
                  </a:lnTo>
                  <a:lnTo>
                    <a:pt x="90335" y="54584"/>
                  </a:lnTo>
                  <a:lnTo>
                    <a:pt x="90538" y="55854"/>
                  </a:lnTo>
                  <a:lnTo>
                    <a:pt x="92456" y="55854"/>
                  </a:lnTo>
                  <a:lnTo>
                    <a:pt x="94157" y="54584"/>
                  </a:lnTo>
                  <a:lnTo>
                    <a:pt x="98958" y="54584"/>
                  </a:lnTo>
                  <a:lnTo>
                    <a:pt x="100622" y="55854"/>
                  </a:lnTo>
                  <a:lnTo>
                    <a:pt x="102501" y="55854"/>
                  </a:lnTo>
                  <a:lnTo>
                    <a:pt x="104825" y="57124"/>
                  </a:lnTo>
                  <a:lnTo>
                    <a:pt x="107149" y="57124"/>
                  </a:lnTo>
                  <a:lnTo>
                    <a:pt x="116255" y="62204"/>
                  </a:lnTo>
                  <a:lnTo>
                    <a:pt x="136372" y="69824"/>
                  </a:lnTo>
                  <a:lnTo>
                    <a:pt x="142494" y="72364"/>
                  </a:lnTo>
                  <a:lnTo>
                    <a:pt x="141795" y="72364"/>
                  </a:lnTo>
                  <a:lnTo>
                    <a:pt x="141732" y="73634"/>
                  </a:lnTo>
                  <a:lnTo>
                    <a:pt x="142278" y="73634"/>
                  </a:lnTo>
                  <a:lnTo>
                    <a:pt x="144208" y="74904"/>
                  </a:lnTo>
                  <a:lnTo>
                    <a:pt x="150952" y="74904"/>
                  </a:lnTo>
                  <a:lnTo>
                    <a:pt x="153301" y="76174"/>
                  </a:lnTo>
                  <a:lnTo>
                    <a:pt x="158203" y="77444"/>
                  </a:lnTo>
                  <a:lnTo>
                    <a:pt x="163271" y="79984"/>
                  </a:lnTo>
                  <a:lnTo>
                    <a:pt x="164909" y="79984"/>
                  </a:lnTo>
                  <a:lnTo>
                    <a:pt x="169722" y="82524"/>
                  </a:lnTo>
                  <a:lnTo>
                    <a:pt x="172796" y="83794"/>
                  </a:lnTo>
                  <a:lnTo>
                    <a:pt x="174891" y="83794"/>
                  </a:lnTo>
                  <a:lnTo>
                    <a:pt x="177076" y="85064"/>
                  </a:lnTo>
                  <a:lnTo>
                    <a:pt x="179336" y="85064"/>
                  </a:lnTo>
                  <a:lnTo>
                    <a:pt x="182181" y="86334"/>
                  </a:lnTo>
                  <a:lnTo>
                    <a:pt x="195630" y="91414"/>
                  </a:lnTo>
                  <a:lnTo>
                    <a:pt x="198018" y="91414"/>
                  </a:lnTo>
                  <a:lnTo>
                    <a:pt x="200418" y="92684"/>
                  </a:lnTo>
                  <a:lnTo>
                    <a:pt x="205003" y="93954"/>
                  </a:lnTo>
                  <a:lnTo>
                    <a:pt x="208368" y="93954"/>
                  </a:lnTo>
                  <a:lnTo>
                    <a:pt x="207822" y="92684"/>
                  </a:lnTo>
                  <a:lnTo>
                    <a:pt x="202768" y="88874"/>
                  </a:lnTo>
                  <a:lnTo>
                    <a:pt x="200837" y="88874"/>
                  </a:lnTo>
                  <a:lnTo>
                    <a:pt x="194259" y="86334"/>
                  </a:lnTo>
                  <a:lnTo>
                    <a:pt x="188747" y="83794"/>
                  </a:lnTo>
                  <a:lnTo>
                    <a:pt x="189979" y="83794"/>
                  </a:lnTo>
                  <a:lnTo>
                    <a:pt x="192074" y="85064"/>
                  </a:lnTo>
                  <a:lnTo>
                    <a:pt x="194208" y="85064"/>
                  </a:lnTo>
                  <a:lnTo>
                    <a:pt x="201129" y="87604"/>
                  </a:lnTo>
                  <a:lnTo>
                    <a:pt x="205371" y="88874"/>
                  </a:lnTo>
                  <a:lnTo>
                    <a:pt x="210743" y="90144"/>
                  </a:lnTo>
                  <a:lnTo>
                    <a:pt x="221792" y="93954"/>
                  </a:lnTo>
                  <a:lnTo>
                    <a:pt x="227164" y="96494"/>
                  </a:lnTo>
                  <a:lnTo>
                    <a:pt x="231279" y="97764"/>
                  </a:lnTo>
                  <a:lnTo>
                    <a:pt x="234403" y="99034"/>
                  </a:lnTo>
                  <a:lnTo>
                    <a:pt x="234467" y="99377"/>
                  </a:lnTo>
                  <a:lnTo>
                    <a:pt x="233006" y="99885"/>
                  </a:lnTo>
                  <a:lnTo>
                    <a:pt x="233324" y="102095"/>
                  </a:lnTo>
                  <a:lnTo>
                    <a:pt x="235927" y="101688"/>
                  </a:lnTo>
                  <a:lnTo>
                    <a:pt x="235483" y="100596"/>
                  </a:lnTo>
                  <a:lnTo>
                    <a:pt x="238112" y="101574"/>
                  </a:lnTo>
                  <a:lnTo>
                    <a:pt x="239242" y="101574"/>
                  </a:lnTo>
                  <a:lnTo>
                    <a:pt x="240207" y="102844"/>
                  </a:lnTo>
                  <a:lnTo>
                    <a:pt x="240017" y="104114"/>
                  </a:lnTo>
                  <a:lnTo>
                    <a:pt x="241160" y="105384"/>
                  </a:lnTo>
                  <a:lnTo>
                    <a:pt x="245135" y="107924"/>
                  </a:lnTo>
                  <a:lnTo>
                    <a:pt x="247573" y="107924"/>
                  </a:lnTo>
                  <a:lnTo>
                    <a:pt x="247916" y="106654"/>
                  </a:lnTo>
                  <a:lnTo>
                    <a:pt x="248285" y="106654"/>
                  </a:lnTo>
                  <a:lnTo>
                    <a:pt x="249301" y="105384"/>
                  </a:lnTo>
                  <a:lnTo>
                    <a:pt x="258457" y="110464"/>
                  </a:lnTo>
                  <a:lnTo>
                    <a:pt x="258800" y="110464"/>
                  </a:lnTo>
                  <a:lnTo>
                    <a:pt x="259422" y="111734"/>
                  </a:lnTo>
                  <a:lnTo>
                    <a:pt x="259168" y="110464"/>
                  </a:lnTo>
                  <a:lnTo>
                    <a:pt x="262382" y="111734"/>
                  </a:lnTo>
                  <a:lnTo>
                    <a:pt x="262013" y="113004"/>
                  </a:lnTo>
                  <a:lnTo>
                    <a:pt x="262267" y="113004"/>
                  </a:lnTo>
                  <a:lnTo>
                    <a:pt x="263550" y="115544"/>
                  </a:lnTo>
                  <a:lnTo>
                    <a:pt x="265277" y="116814"/>
                  </a:lnTo>
                  <a:lnTo>
                    <a:pt x="261759" y="116814"/>
                  </a:lnTo>
                  <a:lnTo>
                    <a:pt x="260756" y="114274"/>
                  </a:lnTo>
                  <a:lnTo>
                    <a:pt x="260502" y="114274"/>
                  </a:lnTo>
                  <a:lnTo>
                    <a:pt x="261467" y="116814"/>
                  </a:lnTo>
                  <a:lnTo>
                    <a:pt x="258660" y="115544"/>
                  </a:lnTo>
                  <a:lnTo>
                    <a:pt x="257136" y="115544"/>
                  </a:lnTo>
                  <a:lnTo>
                    <a:pt x="262140" y="118084"/>
                  </a:lnTo>
                  <a:lnTo>
                    <a:pt x="264464" y="118084"/>
                  </a:lnTo>
                  <a:lnTo>
                    <a:pt x="263906" y="119354"/>
                  </a:lnTo>
                  <a:lnTo>
                    <a:pt x="264045" y="119354"/>
                  </a:lnTo>
                  <a:lnTo>
                    <a:pt x="265455" y="121894"/>
                  </a:lnTo>
                  <a:lnTo>
                    <a:pt x="267042" y="123164"/>
                  </a:lnTo>
                  <a:lnTo>
                    <a:pt x="270344" y="123164"/>
                  </a:lnTo>
                  <a:lnTo>
                    <a:pt x="270306" y="121894"/>
                  </a:lnTo>
                  <a:lnTo>
                    <a:pt x="269875" y="120624"/>
                  </a:lnTo>
                  <a:lnTo>
                    <a:pt x="272973" y="121894"/>
                  </a:lnTo>
                  <a:lnTo>
                    <a:pt x="275932" y="124434"/>
                  </a:lnTo>
                  <a:lnTo>
                    <a:pt x="278815" y="125704"/>
                  </a:lnTo>
                  <a:lnTo>
                    <a:pt x="280047" y="125704"/>
                  </a:lnTo>
                  <a:lnTo>
                    <a:pt x="279704" y="126974"/>
                  </a:lnTo>
                  <a:lnTo>
                    <a:pt x="283438" y="128244"/>
                  </a:lnTo>
                  <a:lnTo>
                    <a:pt x="283819" y="126974"/>
                  </a:lnTo>
                  <a:lnTo>
                    <a:pt x="286397" y="128244"/>
                  </a:lnTo>
                  <a:lnTo>
                    <a:pt x="287121" y="129514"/>
                  </a:lnTo>
                  <a:lnTo>
                    <a:pt x="287693" y="129514"/>
                  </a:lnTo>
                  <a:lnTo>
                    <a:pt x="289013" y="134594"/>
                  </a:lnTo>
                  <a:lnTo>
                    <a:pt x="288074" y="134594"/>
                  </a:lnTo>
                  <a:lnTo>
                    <a:pt x="285115" y="130784"/>
                  </a:lnTo>
                  <a:lnTo>
                    <a:pt x="281863" y="128244"/>
                  </a:lnTo>
                  <a:lnTo>
                    <a:pt x="278180" y="126974"/>
                  </a:lnTo>
                  <a:lnTo>
                    <a:pt x="277507" y="128244"/>
                  </a:lnTo>
                  <a:lnTo>
                    <a:pt x="277329" y="128244"/>
                  </a:lnTo>
                  <a:lnTo>
                    <a:pt x="287718" y="137134"/>
                  </a:lnTo>
                  <a:lnTo>
                    <a:pt x="288556" y="135864"/>
                  </a:lnTo>
                  <a:lnTo>
                    <a:pt x="288861" y="135864"/>
                  </a:lnTo>
                  <a:lnTo>
                    <a:pt x="291299" y="139674"/>
                  </a:lnTo>
                  <a:lnTo>
                    <a:pt x="296379" y="142214"/>
                  </a:lnTo>
                  <a:lnTo>
                    <a:pt x="300418" y="146024"/>
                  </a:lnTo>
                  <a:lnTo>
                    <a:pt x="304507" y="148564"/>
                  </a:lnTo>
                  <a:lnTo>
                    <a:pt x="308711" y="152374"/>
                  </a:lnTo>
                  <a:lnTo>
                    <a:pt x="315861" y="159994"/>
                  </a:lnTo>
                  <a:lnTo>
                    <a:pt x="318490" y="162534"/>
                  </a:lnTo>
                  <a:lnTo>
                    <a:pt x="322580" y="163804"/>
                  </a:lnTo>
                  <a:lnTo>
                    <a:pt x="325081" y="165074"/>
                  </a:lnTo>
                  <a:lnTo>
                    <a:pt x="324624" y="163804"/>
                  </a:lnTo>
                  <a:lnTo>
                    <a:pt x="323684" y="162534"/>
                  </a:lnTo>
                  <a:lnTo>
                    <a:pt x="327418" y="165074"/>
                  </a:lnTo>
                  <a:lnTo>
                    <a:pt x="331812" y="168884"/>
                  </a:lnTo>
                  <a:lnTo>
                    <a:pt x="335254" y="170154"/>
                  </a:lnTo>
                  <a:lnTo>
                    <a:pt x="339521" y="172694"/>
                  </a:lnTo>
                  <a:lnTo>
                    <a:pt x="340194" y="172694"/>
                  </a:lnTo>
                  <a:lnTo>
                    <a:pt x="338797" y="171424"/>
                  </a:lnTo>
                  <a:lnTo>
                    <a:pt x="339051" y="171424"/>
                  </a:lnTo>
                  <a:lnTo>
                    <a:pt x="339305" y="170154"/>
                  </a:lnTo>
                  <a:lnTo>
                    <a:pt x="337997" y="166344"/>
                  </a:lnTo>
                  <a:lnTo>
                    <a:pt x="337515" y="166344"/>
                  </a:lnTo>
                  <a:lnTo>
                    <a:pt x="337896" y="168884"/>
                  </a:lnTo>
                  <a:lnTo>
                    <a:pt x="337400" y="170065"/>
                  </a:lnTo>
                  <a:lnTo>
                    <a:pt x="336804" y="168884"/>
                  </a:lnTo>
                  <a:lnTo>
                    <a:pt x="334606" y="167614"/>
                  </a:lnTo>
                  <a:lnTo>
                    <a:pt x="334467" y="165074"/>
                  </a:lnTo>
                  <a:lnTo>
                    <a:pt x="334175" y="163804"/>
                  </a:lnTo>
                  <a:lnTo>
                    <a:pt x="335419" y="163804"/>
                  </a:lnTo>
                  <a:lnTo>
                    <a:pt x="336778" y="165074"/>
                  </a:lnTo>
                  <a:lnTo>
                    <a:pt x="335622" y="162534"/>
                  </a:lnTo>
                  <a:lnTo>
                    <a:pt x="334365" y="161264"/>
                  </a:lnTo>
                  <a:lnTo>
                    <a:pt x="335419" y="161264"/>
                  </a:lnTo>
                  <a:lnTo>
                    <a:pt x="338416" y="163804"/>
                  </a:lnTo>
                  <a:lnTo>
                    <a:pt x="338785" y="165074"/>
                  </a:lnTo>
                  <a:lnTo>
                    <a:pt x="338467" y="163804"/>
                  </a:lnTo>
                  <a:lnTo>
                    <a:pt x="341388" y="16634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 descr=""/>
            <p:cNvSpPr/>
            <p:nvPr/>
          </p:nvSpPr>
          <p:spPr>
            <a:xfrm>
              <a:off x="4158486" y="4397020"/>
              <a:ext cx="442595" cy="372745"/>
            </a:xfrm>
            <a:custGeom>
              <a:avLst/>
              <a:gdLst/>
              <a:ahLst/>
              <a:cxnLst/>
              <a:rect l="l" t="t" r="r" b="b"/>
              <a:pathLst>
                <a:path w="442595" h="372745">
                  <a:moveTo>
                    <a:pt x="414700" y="0"/>
                  </a:moveTo>
                  <a:lnTo>
                    <a:pt x="374942" y="2350"/>
                  </a:lnTo>
                  <a:lnTo>
                    <a:pt x="331250" y="11455"/>
                  </a:lnTo>
                  <a:lnTo>
                    <a:pt x="293725" y="22252"/>
                  </a:lnTo>
                  <a:lnTo>
                    <a:pt x="225411" y="50965"/>
                  </a:lnTo>
                  <a:lnTo>
                    <a:pt x="180367" y="75817"/>
                  </a:lnTo>
                  <a:lnTo>
                    <a:pt x="138412" y="105032"/>
                  </a:lnTo>
                  <a:lnTo>
                    <a:pt x="100617" y="139415"/>
                  </a:lnTo>
                  <a:lnTo>
                    <a:pt x="68059" y="179765"/>
                  </a:lnTo>
                  <a:lnTo>
                    <a:pt x="38722" y="232225"/>
                  </a:lnTo>
                  <a:lnTo>
                    <a:pt x="16548" y="288135"/>
                  </a:lnTo>
                  <a:lnTo>
                    <a:pt x="9450" y="308702"/>
                  </a:lnTo>
                  <a:lnTo>
                    <a:pt x="5259" y="318560"/>
                  </a:lnTo>
                  <a:lnTo>
                    <a:pt x="0" y="328127"/>
                  </a:lnTo>
                  <a:lnTo>
                    <a:pt x="5727" y="327606"/>
                  </a:lnTo>
                  <a:lnTo>
                    <a:pt x="15781" y="328455"/>
                  </a:lnTo>
                  <a:lnTo>
                    <a:pt x="49263" y="352568"/>
                  </a:lnTo>
                  <a:lnTo>
                    <a:pt x="56489" y="372475"/>
                  </a:lnTo>
                  <a:lnTo>
                    <a:pt x="71437" y="371066"/>
                  </a:lnTo>
                  <a:lnTo>
                    <a:pt x="121573" y="358477"/>
                  </a:lnTo>
                  <a:lnTo>
                    <a:pt x="168224" y="336534"/>
                  </a:lnTo>
                  <a:lnTo>
                    <a:pt x="210529" y="310822"/>
                  </a:lnTo>
                  <a:lnTo>
                    <a:pt x="249948" y="280946"/>
                  </a:lnTo>
                  <a:lnTo>
                    <a:pt x="286139" y="244685"/>
                  </a:lnTo>
                  <a:lnTo>
                    <a:pt x="318427" y="204950"/>
                  </a:lnTo>
                  <a:lnTo>
                    <a:pt x="367301" y="135445"/>
                  </a:lnTo>
                  <a:lnTo>
                    <a:pt x="384238" y="111770"/>
                  </a:lnTo>
                  <a:lnTo>
                    <a:pt x="391542" y="102233"/>
                  </a:lnTo>
                  <a:lnTo>
                    <a:pt x="415658" y="72362"/>
                  </a:lnTo>
                  <a:lnTo>
                    <a:pt x="430288" y="55048"/>
                  </a:lnTo>
                  <a:lnTo>
                    <a:pt x="436896" y="45962"/>
                  </a:lnTo>
                  <a:lnTo>
                    <a:pt x="442023" y="35811"/>
                  </a:lnTo>
                  <a:lnTo>
                    <a:pt x="440428" y="9465"/>
                  </a:lnTo>
                  <a:lnTo>
                    <a:pt x="41470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 descr=""/>
            <p:cNvSpPr/>
            <p:nvPr/>
          </p:nvSpPr>
          <p:spPr>
            <a:xfrm>
              <a:off x="4167047" y="4400956"/>
              <a:ext cx="432434" cy="366395"/>
            </a:xfrm>
            <a:custGeom>
              <a:avLst/>
              <a:gdLst/>
              <a:ahLst/>
              <a:cxnLst/>
              <a:rect l="l" t="t" r="r" b="b"/>
              <a:pathLst>
                <a:path w="432435" h="366395">
                  <a:moveTo>
                    <a:pt x="431838" y="16421"/>
                  </a:moveTo>
                  <a:lnTo>
                    <a:pt x="395846" y="0"/>
                  </a:lnTo>
                  <a:lnTo>
                    <a:pt x="342049" y="9359"/>
                  </a:lnTo>
                  <a:lnTo>
                    <a:pt x="342049" y="61061"/>
                  </a:lnTo>
                  <a:lnTo>
                    <a:pt x="286588" y="101257"/>
                  </a:lnTo>
                  <a:lnTo>
                    <a:pt x="231927" y="142735"/>
                  </a:lnTo>
                  <a:lnTo>
                    <a:pt x="198462" y="169100"/>
                  </a:lnTo>
                  <a:lnTo>
                    <a:pt x="158724" y="204343"/>
                  </a:lnTo>
                  <a:lnTo>
                    <a:pt x="116827" y="244817"/>
                  </a:lnTo>
                  <a:lnTo>
                    <a:pt x="70142" y="291973"/>
                  </a:lnTo>
                  <a:lnTo>
                    <a:pt x="98704" y="257390"/>
                  </a:lnTo>
                  <a:lnTo>
                    <a:pt x="129362" y="224726"/>
                  </a:lnTo>
                  <a:lnTo>
                    <a:pt x="161874" y="193890"/>
                  </a:lnTo>
                  <a:lnTo>
                    <a:pt x="196011" y="164782"/>
                  </a:lnTo>
                  <a:lnTo>
                    <a:pt x="231216" y="137033"/>
                  </a:lnTo>
                  <a:lnTo>
                    <a:pt x="267601" y="110794"/>
                  </a:lnTo>
                  <a:lnTo>
                    <a:pt x="304558" y="85521"/>
                  </a:lnTo>
                  <a:lnTo>
                    <a:pt x="342049" y="61061"/>
                  </a:lnTo>
                  <a:lnTo>
                    <a:pt x="342049" y="9359"/>
                  </a:lnTo>
                  <a:lnTo>
                    <a:pt x="270865" y="28155"/>
                  </a:lnTo>
                  <a:lnTo>
                    <a:pt x="226301" y="46685"/>
                  </a:lnTo>
                  <a:lnTo>
                    <a:pt x="183324" y="69265"/>
                  </a:lnTo>
                  <a:lnTo>
                    <a:pt x="143230" y="95681"/>
                  </a:lnTo>
                  <a:lnTo>
                    <a:pt x="107365" y="125666"/>
                  </a:lnTo>
                  <a:lnTo>
                    <a:pt x="77025" y="158978"/>
                  </a:lnTo>
                  <a:lnTo>
                    <a:pt x="38341" y="220586"/>
                  </a:lnTo>
                  <a:lnTo>
                    <a:pt x="10998" y="288086"/>
                  </a:lnTo>
                  <a:lnTo>
                    <a:pt x="3441" y="315264"/>
                  </a:lnTo>
                  <a:lnTo>
                    <a:pt x="0" y="323811"/>
                  </a:lnTo>
                  <a:lnTo>
                    <a:pt x="7213" y="324535"/>
                  </a:lnTo>
                  <a:lnTo>
                    <a:pt x="14249" y="326377"/>
                  </a:lnTo>
                  <a:lnTo>
                    <a:pt x="44805" y="356971"/>
                  </a:lnTo>
                  <a:lnTo>
                    <a:pt x="47383" y="365848"/>
                  </a:lnTo>
                  <a:lnTo>
                    <a:pt x="59296" y="364642"/>
                  </a:lnTo>
                  <a:lnTo>
                    <a:pt x="105410" y="351675"/>
                  </a:lnTo>
                  <a:lnTo>
                    <a:pt x="140804" y="334810"/>
                  </a:lnTo>
                  <a:lnTo>
                    <a:pt x="177380" y="313220"/>
                  </a:lnTo>
                  <a:lnTo>
                    <a:pt x="247815" y="260769"/>
                  </a:lnTo>
                  <a:lnTo>
                    <a:pt x="288391" y="218084"/>
                  </a:lnTo>
                  <a:lnTo>
                    <a:pt x="324307" y="172364"/>
                  </a:lnTo>
                  <a:lnTo>
                    <a:pt x="381127" y="92900"/>
                  </a:lnTo>
                  <a:lnTo>
                    <a:pt x="392264" y="78282"/>
                  </a:lnTo>
                  <a:lnTo>
                    <a:pt x="406527" y="61061"/>
                  </a:lnTo>
                  <a:lnTo>
                    <a:pt x="414223" y="52349"/>
                  </a:lnTo>
                  <a:lnTo>
                    <a:pt x="423138" y="41148"/>
                  </a:lnTo>
                  <a:lnTo>
                    <a:pt x="429844" y="28994"/>
                  </a:lnTo>
                  <a:lnTo>
                    <a:pt x="431838" y="1642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 descr=""/>
            <p:cNvSpPr/>
            <p:nvPr/>
          </p:nvSpPr>
          <p:spPr>
            <a:xfrm>
              <a:off x="4237188" y="4461851"/>
              <a:ext cx="272415" cy="231140"/>
            </a:xfrm>
            <a:custGeom>
              <a:avLst/>
              <a:gdLst/>
              <a:ahLst/>
              <a:cxnLst/>
              <a:rect l="l" t="t" r="r" b="b"/>
              <a:pathLst>
                <a:path w="272414" h="231139">
                  <a:moveTo>
                    <a:pt x="272086" y="0"/>
                  </a:moveTo>
                  <a:lnTo>
                    <a:pt x="234509" y="24545"/>
                  </a:lnTo>
                  <a:lnTo>
                    <a:pt x="179091" y="62765"/>
                  </a:lnTo>
                  <a:lnTo>
                    <a:pt x="143343" y="89867"/>
                  </a:lnTo>
                  <a:lnTo>
                    <a:pt x="91725" y="132985"/>
                  </a:lnTo>
                  <a:lnTo>
                    <a:pt x="59216" y="163826"/>
                  </a:lnTo>
                  <a:lnTo>
                    <a:pt x="28561" y="196486"/>
                  </a:lnTo>
                  <a:lnTo>
                    <a:pt x="0" y="231063"/>
                  </a:lnTo>
                  <a:lnTo>
                    <a:pt x="46685" y="183901"/>
                  </a:lnTo>
                  <a:lnTo>
                    <a:pt x="88590" y="143416"/>
                  </a:lnTo>
                  <a:lnTo>
                    <a:pt x="128347" y="108191"/>
                  </a:lnTo>
                  <a:lnTo>
                    <a:pt x="144995" y="94900"/>
                  </a:lnTo>
                  <a:lnTo>
                    <a:pt x="195606" y="55943"/>
                  </a:lnTo>
                  <a:lnTo>
                    <a:pt x="216815" y="40085"/>
                  </a:lnTo>
                  <a:lnTo>
                    <a:pt x="27208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7" name="object 897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290681" y="4569751"/>
              <a:ext cx="174092" cy="135078"/>
            </a:xfrm>
            <a:prstGeom prst="rect">
              <a:avLst/>
            </a:prstGeom>
          </p:spPr>
        </p:pic>
        <p:sp>
          <p:nvSpPr>
            <p:cNvPr id="898" name="object 898" descr=""/>
            <p:cNvSpPr/>
            <p:nvPr/>
          </p:nvSpPr>
          <p:spPr>
            <a:xfrm>
              <a:off x="4275988" y="4401299"/>
              <a:ext cx="323215" cy="338455"/>
            </a:xfrm>
            <a:custGeom>
              <a:avLst/>
              <a:gdLst/>
              <a:ahLst/>
              <a:cxnLst/>
              <a:rect l="l" t="t" r="r" b="b"/>
              <a:pathLst>
                <a:path w="323214" h="338454">
                  <a:moveTo>
                    <a:pt x="238201" y="97320"/>
                  </a:moveTo>
                  <a:lnTo>
                    <a:pt x="236715" y="96367"/>
                  </a:lnTo>
                  <a:lnTo>
                    <a:pt x="235432" y="96469"/>
                  </a:lnTo>
                  <a:lnTo>
                    <a:pt x="235559" y="97447"/>
                  </a:lnTo>
                  <a:lnTo>
                    <a:pt x="237058" y="97904"/>
                  </a:lnTo>
                  <a:lnTo>
                    <a:pt x="238201" y="97320"/>
                  </a:lnTo>
                  <a:close/>
                </a:path>
                <a:path w="323214" h="338454">
                  <a:moveTo>
                    <a:pt x="243078" y="86106"/>
                  </a:moveTo>
                  <a:lnTo>
                    <a:pt x="242773" y="84353"/>
                  </a:lnTo>
                  <a:lnTo>
                    <a:pt x="240563" y="85153"/>
                  </a:lnTo>
                  <a:lnTo>
                    <a:pt x="240703" y="86207"/>
                  </a:lnTo>
                  <a:lnTo>
                    <a:pt x="243078" y="86106"/>
                  </a:lnTo>
                  <a:close/>
                </a:path>
                <a:path w="323214" h="338454">
                  <a:moveTo>
                    <a:pt x="257886" y="54229"/>
                  </a:moveTo>
                  <a:lnTo>
                    <a:pt x="257289" y="52565"/>
                  </a:lnTo>
                  <a:lnTo>
                    <a:pt x="256222" y="52146"/>
                  </a:lnTo>
                  <a:lnTo>
                    <a:pt x="255905" y="53517"/>
                  </a:lnTo>
                  <a:lnTo>
                    <a:pt x="256895" y="54584"/>
                  </a:lnTo>
                  <a:lnTo>
                    <a:pt x="257886" y="54229"/>
                  </a:lnTo>
                  <a:close/>
                </a:path>
                <a:path w="323214" h="338454">
                  <a:moveTo>
                    <a:pt x="258483" y="61696"/>
                  </a:moveTo>
                  <a:lnTo>
                    <a:pt x="258140" y="59740"/>
                  </a:lnTo>
                  <a:lnTo>
                    <a:pt x="256959" y="59372"/>
                  </a:lnTo>
                  <a:lnTo>
                    <a:pt x="256222" y="61125"/>
                  </a:lnTo>
                  <a:lnTo>
                    <a:pt x="257162" y="62293"/>
                  </a:lnTo>
                  <a:lnTo>
                    <a:pt x="258483" y="61696"/>
                  </a:lnTo>
                  <a:close/>
                </a:path>
                <a:path w="323214" h="338454">
                  <a:moveTo>
                    <a:pt x="273088" y="28790"/>
                  </a:moveTo>
                  <a:lnTo>
                    <a:pt x="270078" y="31965"/>
                  </a:lnTo>
                  <a:lnTo>
                    <a:pt x="265049" y="39179"/>
                  </a:lnTo>
                  <a:lnTo>
                    <a:pt x="262737" y="43014"/>
                  </a:lnTo>
                  <a:lnTo>
                    <a:pt x="258191" y="48628"/>
                  </a:lnTo>
                  <a:lnTo>
                    <a:pt x="258648" y="51155"/>
                  </a:lnTo>
                  <a:lnTo>
                    <a:pt x="259854" y="50266"/>
                  </a:lnTo>
                  <a:lnTo>
                    <a:pt x="265887" y="43637"/>
                  </a:lnTo>
                  <a:lnTo>
                    <a:pt x="271868" y="34810"/>
                  </a:lnTo>
                  <a:lnTo>
                    <a:pt x="273011" y="32334"/>
                  </a:lnTo>
                  <a:lnTo>
                    <a:pt x="273088" y="28790"/>
                  </a:lnTo>
                  <a:close/>
                </a:path>
                <a:path w="323214" h="338454">
                  <a:moveTo>
                    <a:pt x="280149" y="35394"/>
                  </a:moveTo>
                  <a:lnTo>
                    <a:pt x="280123" y="35115"/>
                  </a:lnTo>
                  <a:lnTo>
                    <a:pt x="279933" y="34607"/>
                  </a:lnTo>
                  <a:lnTo>
                    <a:pt x="280035" y="35102"/>
                  </a:lnTo>
                  <a:lnTo>
                    <a:pt x="280149" y="35394"/>
                  </a:lnTo>
                  <a:close/>
                </a:path>
                <a:path w="323214" h="338454">
                  <a:moveTo>
                    <a:pt x="307225" y="876"/>
                  </a:moveTo>
                  <a:lnTo>
                    <a:pt x="305358" y="469"/>
                  </a:lnTo>
                  <a:lnTo>
                    <a:pt x="301269" y="0"/>
                  </a:lnTo>
                  <a:lnTo>
                    <a:pt x="283070" y="22250"/>
                  </a:lnTo>
                  <a:lnTo>
                    <a:pt x="279488" y="27571"/>
                  </a:lnTo>
                  <a:lnTo>
                    <a:pt x="276390" y="32689"/>
                  </a:lnTo>
                  <a:lnTo>
                    <a:pt x="276034" y="34188"/>
                  </a:lnTo>
                  <a:lnTo>
                    <a:pt x="276656" y="34836"/>
                  </a:lnTo>
                  <a:lnTo>
                    <a:pt x="276999" y="34734"/>
                  </a:lnTo>
                  <a:lnTo>
                    <a:pt x="288290" y="21132"/>
                  </a:lnTo>
                  <a:lnTo>
                    <a:pt x="307225" y="876"/>
                  </a:lnTo>
                  <a:close/>
                </a:path>
                <a:path w="323214" h="338454">
                  <a:moveTo>
                    <a:pt x="315544" y="3721"/>
                  </a:moveTo>
                  <a:lnTo>
                    <a:pt x="314502" y="3111"/>
                  </a:lnTo>
                  <a:lnTo>
                    <a:pt x="311924" y="2120"/>
                  </a:lnTo>
                  <a:lnTo>
                    <a:pt x="306044" y="7569"/>
                  </a:lnTo>
                  <a:lnTo>
                    <a:pt x="287413" y="28448"/>
                  </a:lnTo>
                  <a:lnTo>
                    <a:pt x="278752" y="40767"/>
                  </a:lnTo>
                  <a:lnTo>
                    <a:pt x="278396" y="42443"/>
                  </a:lnTo>
                  <a:lnTo>
                    <a:pt x="279425" y="42913"/>
                  </a:lnTo>
                  <a:lnTo>
                    <a:pt x="280619" y="41732"/>
                  </a:lnTo>
                  <a:lnTo>
                    <a:pt x="287528" y="33070"/>
                  </a:lnTo>
                  <a:lnTo>
                    <a:pt x="300215" y="18453"/>
                  </a:lnTo>
                  <a:lnTo>
                    <a:pt x="308000" y="10693"/>
                  </a:lnTo>
                  <a:lnTo>
                    <a:pt x="315544" y="3721"/>
                  </a:lnTo>
                  <a:close/>
                </a:path>
                <a:path w="323214" h="338454">
                  <a:moveTo>
                    <a:pt x="322961" y="19278"/>
                  </a:moveTo>
                  <a:lnTo>
                    <a:pt x="321614" y="19278"/>
                  </a:lnTo>
                  <a:lnTo>
                    <a:pt x="319557" y="20548"/>
                  </a:lnTo>
                  <a:lnTo>
                    <a:pt x="317334" y="21818"/>
                  </a:lnTo>
                  <a:lnTo>
                    <a:pt x="314845" y="23088"/>
                  </a:lnTo>
                  <a:lnTo>
                    <a:pt x="315061" y="21818"/>
                  </a:lnTo>
                  <a:lnTo>
                    <a:pt x="314198" y="23088"/>
                  </a:lnTo>
                  <a:lnTo>
                    <a:pt x="313524" y="23088"/>
                  </a:lnTo>
                  <a:lnTo>
                    <a:pt x="310324" y="25628"/>
                  </a:lnTo>
                  <a:lnTo>
                    <a:pt x="307886" y="26898"/>
                  </a:lnTo>
                  <a:lnTo>
                    <a:pt x="300710" y="31978"/>
                  </a:lnTo>
                  <a:lnTo>
                    <a:pt x="296964" y="34518"/>
                  </a:lnTo>
                  <a:lnTo>
                    <a:pt x="296799" y="33248"/>
                  </a:lnTo>
                  <a:lnTo>
                    <a:pt x="295617" y="33248"/>
                  </a:lnTo>
                  <a:lnTo>
                    <a:pt x="293560" y="37058"/>
                  </a:lnTo>
                  <a:lnTo>
                    <a:pt x="291617" y="39598"/>
                  </a:lnTo>
                  <a:lnTo>
                    <a:pt x="288620" y="42138"/>
                  </a:lnTo>
                  <a:lnTo>
                    <a:pt x="285432" y="45948"/>
                  </a:lnTo>
                  <a:lnTo>
                    <a:pt x="282282" y="48488"/>
                  </a:lnTo>
                  <a:lnTo>
                    <a:pt x="280428" y="51028"/>
                  </a:lnTo>
                  <a:lnTo>
                    <a:pt x="275920" y="54838"/>
                  </a:lnTo>
                  <a:lnTo>
                    <a:pt x="271970" y="58648"/>
                  </a:lnTo>
                  <a:lnTo>
                    <a:pt x="267792" y="63728"/>
                  </a:lnTo>
                  <a:lnTo>
                    <a:pt x="269760" y="59918"/>
                  </a:lnTo>
                  <a:lnTo>
                    <a:pt x="270548" y="57378"/>
                  </a:lnTo>
                  <a:lnTo>
                    <a:pt x="269608" y="57378"/>
                  </a:lnTo>
                  <a:lnTo>
                    <a:pt x="269011" y="58648"/>
                  </a:lnTo>
                  <a:lnTo>
                    <a:pt x="268033" y="58648"/>
                  </a:lnTo>
                  <a:lnTo>
                    <a:pt x="266839" y="59918"/>
                  </a:lnTo>
                  <a:lnTo>
                    <a:pt x="265544" y="61188"/>
                  </a:lnTo>
                  <a:lnTo>
                    <a:pt x="263969" y="63728"/>
                  </a:lnTo>
                  <a:lnTo>
                    <a:pt x="262140" y="66268"/>
                  </a:lnTo>
                  <a:lnTo>
                    <a:pt x="261607" y="66268"/>
                  </a:lnTo>
                  <a:lnTo>
                    <a:pt x="260464" y="64998"/>
                  </a:lnTo>
                  <a:lnTo>
                    <a:pt x="259956" y="64998"/>
                  </a:lnTo>
                  <a:lnTo>
                    <a:pt x="259880" y="66268"/>
                  </a:lnTo>
                  <a:lnTo>
                    <a:pt x="259816" y="67538"/>
                  </a:lnTo>
                  <a:lnTo>
                    <a:pt x="259651" y="68808"/>
                  </a:lnTo>
                  <a:lnTo>
                    <a:pt x="260172" y="70078"/>
                  </a:lnTo>
                  <a:lnTo>
                    <a:pt x="258051" y="73888"/>
                  </a:lnTo>
                  <a:lnTo>
                    <a:pt x="256679" y="76428"/>
                  </a:lnTo>
                  <a:lnTo>
                    <a:pt x="255054" y="78968"/>
                  </a:lnTo>
                  <a:lnTo>
                    <a:pt x="253365" y="80238"/>
                  </a:lnTo>
                  <a:lnTo>
                    <a:pt x="251739" y="82778"/>
                  </a:lnTo>
                  <a:lnTo>
                    <a:pt x="250240" y="84048"/>
                  </a:lnTo>
                  <a:lnTo>
                    <a:pt x="248615" y="86588"/>
                  </a:lnTo>
                  <a:lnTo>
                    <a:pt x="229717" y="110718"/>
                  </a:lnTo>
                  <a:lnTo>
                    <a:pt x="229438" y="109448"/>
                  </a:lnTo>
                  <a:lnTo>
                    <a:pt x="228219" y="109448"/>
                  </a:lnTo>
                  <a:lnTo>
                    <a:pt x="227076" y="111988"/>
                  </a:lnTo>
                  <a:lnTo>
                    <a:pt x="225437" y="114528"/>
                  </a:lnTo>
                  <a:lnTo>
                    <a:pt x="225272" y="115798"/>
                  </a:lnTo>
                  <a:lnTo>
                    <a:pt x="225831" y="115798"/>
                  </a:lnTo>
                  <a:lnTo>
                    <a:pt x="224345" y="118338"/>
                  </a:lnTo>
                  <a:lnTo>
                    <a:pt x="221551" y="122148"/>
                  </a:lnTo>
                  <a:lnTo>
                    <a:pt x="218160" y="125958"/>
                  </a:lnTo>
                  <a:lnTo>
                    <a:pt x="216636" y="128498"/>
                  </a:lnTo>
                  <a:lnTo>
                    <a:pt x="215557" y="129768"/>
                  </a:lnTo>
                  <a:lnTo>
                    <a:pt x="212623" y="133578"/>
                  </a:lnTo>
                  <a:lnTo>
                    <a:pt x="209194" y="138658"/>
                  </a:lnTo>
                  <a:lnTo>
                    <a:pt x="207911" y="139928"/>
                  </a:lnTo>
                  <a:lnTo>
                    <a:pt x="204876" y="145008"/>
                  </a:lnTo>
                  <a:lnTo>
                    <a:pt x="200507" y="151358"/>
                  </a:lnTo>
                  <a:lnTo>
                    <a:pt x="194310" y="160248"/>
                  </a:lnTo>
                  <a:lnTo>
                    <a:pt x="191795" y="164058"/>
                  </a:lnTo>
                  <a:lnTo>
                    <a:pt x="190246" y="167868"/>
                  </a:lnTo>
                  <a:lnTo>
                    <a:pt x="192214" y="167868"/>
                  </a:lnTo>
                  <a:lnTo>
                    <a:pt x="195135" y="165328"/>
                  </a:lnTo>
                  <a:lnTo>
                    <a:pt x="196507" y="164058"/>
                  </a:lnTo>
                  <a:lnTo>
                    <a:pt x="197688" y="161518"/>
                  </a:lnTo>
                  <a:lnTo>
                    <a:pt x="198793" y="160248"/>
                  </a:lnTo>
                  <a:lnTo>
                    <a:pt x="199428" y="159346"/>
                  </a:lnTo>
                  <a:lnTo>
                    <a:pt x="199174" y="160248"/>
                  </a:lnTo>
                  <a:lnTo>
                    <a:pt x="199428" y="160248"/>
                  </a:lnTo>
                  <a:lnTo>
                    <a:pt x="199732" y="159346"/>
                  </a:lnTo>
                  <a:lnTo>
                    <a:pt x="199847" y="158978"/>
                  </a:lnTo>
                  <a:lnTo>
                    <a:pt x="201676" y="156438"/>
                  </a:lnTo>
                  <a:lnTo>
                    <a:pt x="203301" y="153898"/>
                  </a:lnTo>
                  <a:lnTo>
                    <a:pt x="205206" y="151358"/>
                  </a:lnTo>
                  <a:lnTo>
                    <a:pt x="206883" y="148818"/>
                  </a:lnTo>
                  <a:lnTo>
                    <a:pt x="205930" y="151358"/>
                  </a:lnTo>
                  <a:lnTo>
                    <a:pt x="205105" y="152628"/>
                  </a:lnTo>
                  <a:lnTo>
                    <a:pt x="204076" y="155168"/>
                  </a:lnTo>
                  <a:lnTo>
                    <a:pt x="203149" y="156438"/>
                  </a:lnTo>
                  <a:lnTo>
                    <a:pt x="201460" y="158978"/>
                  </a:lnTo>
                  <a:lnTo>
                    <a:pt x="199009" y="162788"/>
                  </a:lnTo>
                  <a:lnTo>
                    <a:pt x="196672" y="166598"/>
                  </a:lnTo>
                  <a:lnTo>
                    <a:pt x="193154" y="170408"/>
                  </a:lnTo>
                  <a:lnTo>
                    <a:pt x="186474" y="180568"/>
                  </a:lnTo>
                  <a:lnTo>
                    <a:pt x="182816" y="185648"/>
                  </a:lnTo>
                  <a:lnTo>
                    <a:pt x="180086" y="188188"/>
                  </a:lnTo>
                  <a:lnTo>
                    <a:pt x="176479" y="193268"/>
                  </a:lnTo>
                  <a:lnTo>
                    <a:pt x="175552" y="194538"/>
                  </a:lnTo>
                  <a:lnTo>
                    <a:pt x="174205" y="195808"/>
                  </a:lnTo>
                  <a:lnTo>
                    <a:pt x="170840" y="195808"/>
                  </a:lnTo>
                  <a:lnTo>
                    <a:pt x="167043" y="199618"/>
                  </a:lnTo>
                  <a:lnTo>
                    <a:pt x="166243" y="202158"/>
                  </a:lnTo>
                  <a:lnTo>
                    <a:pt x="167792" y="202158"/>
                  </a:lnTo>
                  <a:lnTo>
                    <a:pt x="167767" y="203428"/>
                  </a:lnTo>
                  <a:lnTo>
                    <a:pt x="164528" y="207238"/>
                  </a:lnTo>
                  <a:lnTo>
                    <a:pt x="162966" y="209778"/>
                  </a:lnTo>
                  <a:lnTo>
                    <a:pt x="158280" y="214858"/>
                  </a:lnTo>
                  <a:lnTo>
                    <a:pt x="157886" y="213588"/>
                  </a:lnTo>
                  <a:lnTo>
                    <a:pt x="156921" y="213588"/>
                  </a:lnTo>
                  <a:lnTo>
                    <a:pt x="153454" y="216128"/>
                  </a:lnTo>
                  <a:lnTo>
                    <a:pt x="152742" y="216128"/>
                  </a:lnTo>
                  <a:lnTo>
                    <a:pt x="153327" y="214858"/>
                  </a:lnTo>
                  <a:lnTo>
                    <a:pt x="154508" y="212318"/>
                  </a:lnTo>
                  <a:lnTo>
                    <a:pt x="155282" y="211048"/>
                  </a:lnTo>
                  <a:lnTo>
                    <a:pt x="156019" y="209778"/>
                  </a:lnTo>
                  <a:lnTo>
                    <a:pt x="156832" y="208508"/>
                  </a:lnTo>
                  <a:lnTo>
                    <a:pt x="154889" y="211048"/>
                  </a:lnTo>
                  <a:lnTo>
                    <a:pt x="153098" y="212318"/>
                  </a:lnTo>
                  <a:lnTo>
                    <a:pt x="151422" y="214858"/>
                  </a:lnTo>
                  <a:lnTo>
                    <a:pt x="151130" y="213588"/>
                  </a:lnTo>
                  <a:lnTo>
                    <a:pt x="150304" y="213588"/>
                  </a:lnTo>
                  <a:lnTo>
                    <a:pt x="148615" y="214858"/>
                  </a:lnTo>
                  <a:lnTo>
                    <a:pt x="146761" y="216128"/>
                  </a:lnTo>
                  <a:lnTo>
                    <a:pt x="145440" y="217398"/>
                  </a:lnTo>
                  <a:lnTo>
                    <a:pt x="145542" y="218668"/>
                  </a:lnTo>
                  <a:lnTo>
                    <a:pt x="145834" y="219938"/>
                  </a:lnTo>
                  <a:lnTo>
                    <a:pt x="147637" y="219938"/>
                  </a:lnTo>
                  <a:lnTo>
                    <a:pt x="145364" y="222478"/>
                  </a:lnTo>
                  <a:lnTo>
                    <a:pt x="143217" y="225018"/>
                  </a:lnTo>
                  <a:lnTo>
                    <a:pt x="141224" y="226288"/>
                  </a:lnTo>
                  <a:lnTo>
                    <a:pt x="140373" y="227558"/>
                  </a:lnTo>
                  <a:lnTo>
                    <a:pt x="138760" y="227558"/>
                  </a:lnTo>
                  <a:lnTo>
                    <a:pt x="136867" y="230098"/>
                  </a:lnTo>
                  <a:lnTo>
                    <a:pt x="137972" y="231368"/>
                  </a:lnTo>
                  <a:lnTo>
                    <a:pt x="136525" y="233908"/>
                  </a:lnTo>
                  <a:lnTo>
                    <a:pt x="128981" y="233908"/>
                  </a:lnTo>
                  <a:lnTo>
                    <a:pt x="129882" y="232638"/>
                  </a:lnTo>
                  <a:lnTo>
                    <a:pt x="133642" y="231368"/>
                  </a:lnTo>
                  <a:lnTo>
                    <a:pt x="136893" y="228828"/>
                  </a:lnTo>
                  <a:lnTo>
                    <a:pt x="139560" y="226288"/>
                  </a:lnTo>
                  <a:lnTo>
                    <a:pt x="139014" y="225018"/>
                  </a:lnTo>
                  <a:lnTo>
                    <a:pt x="136042" y="225018"/>
                  </a:lnTo>
                  <a:lnTo>
                    <a:pt x="134823" y="226288"/>
                  </a:lnTo>
                  <a:lnTo>
                    <a:pt x="133299" y="226288"/>
                  </a:lnTo>
                  <a:lnTo>
                    <a:pt x="130035" y="228828"/>
                  </a:lnTo>
                  <a:lnTo>
                    <a:pt x="127508" y="232638"/>
                  </a:lnTo>
                  <a:lnTo>
                    <a:pt x="128104" y="233908"/>
                  </a:lnTo>
                  <a:lnTo>
                    <a:pt x="127927" y="233908"/>
                  </a:lnTo>
                  <a:lnTo>
                    <a:pt x="124383" y="235178"/>
                  </a:lnTo>
                  <a:lnTo>
                    <a:pt x="119659" y="238988"/>
                  </a:lnTo>
                  <a:lnTo>
                    <a:pt x="115608" y="241528"/>
                  </a:lnTo>
                  <a:lnTo>
                    <a:pt x="111417" y="245338"/>
                  </a:lnTo>
                  <a:lnTo>
                    <a:pt x="100507" y="251688"/>
                  </a:lnTo>
                  <a:lnTo>
                    <a:pt x="97485" y="252958"/>
                  </a:lnTo>
                  <a:lnTo>
                    <a:pt x="94145" y="254228"/>
                  </a:lnTo>
                  <a:lnTo>
                    <a:pt x="91389" y="258038"/>
                  </a:lnTo>
                  <a:lnTo>
                    <a:pt x="89827" y="260578"/>
                  </a:lnTo>
                  <a:lnTo>
                    <a:pt x="90754" y="260578"/>
                  </a:lnTo>
                  <a:lnTo>
                    <a:pt x="88849" y="261848"/>
                  </a:lnTo>
                  <a:lnTo>
                    <a:pt x="81788" y="268198"/>
                  </a:lnTo>
                  <a:lnTo>
                    <a:pt x="78181" y="272008"/>
                  </a:lnTo>
                  <a:lnTo>
                    <a:pt x="78244" y="273278"/>
                  </a:lnTo>
                  <a:lnTo>
                    <a:pt x="80352" y="272008"/>
                  </a:lnTo>
                  <a:lnTo>
                    <a:pt x="83350" y="272008"/>
                  </a:lnTo>
                  <a:lnTo>
                    <a:pt x="82423" y="270738"/>
                  </a:lnTo>
                  <a:lnTo>
                    <a:pt x="82753" y="270738"/>
                  </a:lnTo>
                  <a:lnTo>
                    <a:pt x="85204" y="269468"/>
                  </a:lnTo>
                  <a:lnTo>
                    <a:pt x="89319" y="269468"/>
                  </a:lnTo>
                  <a:lnTo>
                    <a:pt x="87922" y="270738"/>
                  </a:lnTo>
                  <a:lnTo>
                    <a:pt x="86626" y="272008"/>
                  </a:lnTo>
                  <a:lnTo>
                    <a:pt x="87337" y="272008"/>
                  </a:lnTo>
                  <a:lnTo>
                    <a:pt x="89141" y="270738"/>
                  </a:lnTo>
                  <a:lnTo>
                    <a:pt x="90297" y="270738"/>
                  </a:lnTo>
                  <a:lnTo>
                    <a:pt x="87452" y="273278"/>
                  </a:lnTo>
                  <a:lnTo>
                    <a:pt x="79895" y="279628"/>
                  </a:lnTo>
                  <a:lnTo>
                    <a:pt x="78308" y="280898"/>
                  </a:lnTo>
                  <a:lnTo>
                    <a:pt x="76238" y="280898"/>
                  </a:lnTo>
                  <a:lnTo>
                    <a:pt x="73787" y="283438"/>
                  </a:lnTo>
                  <a:lnTo>
                    <a:pt x="74206" y="283438"/>
                  </a:lnTo>
                  <a:lnTo>
                    <a:pt x="72593" y="284708"/>
                  </a:lnTo>
                  <a:lnTo>
                    <a:pt x="68529" y="287248"/>
                  </a:lnTo>
                  <a:lnTo>
                    <a:pt x="66548" y="289788"/>
                  </a:lnTo>
                  <a:lnTo>
                    <a:pt x="64516" y="291058"/>
                  </a:lnTo>
                  <a:lnTo>
                    <a:pt x="62623" y="293598"/>
                  </a:lnTo>
                  <a:lnTo>
                    <a:pt x="60909" y="296138"/>
                  </a:lnTo>
                  <a:lnTo>
                    <a:pt x="59131" y="297408"/>
                  </a:lnTo>
                  <a:lnTo>
                    <a:pt x="57759" y="297408"/>
                  </a:lnTo>
                  <a:lnTo>
                    <a:pt x="58724" y="296138"/>
                  </a:lnTo>
                  <a:lnTo>
                    <a:pt x="57734" y="296138"/>
                  </a:lnTo>
                  <a:lnTo>
                    <a:pt x="54013" y="298678"/>
                  </a:lnTo>
                  <a:lnTo>
                    <a:pt x="51511" y="299948"/>
                  </a:lnTo>
                  <a:lnTo>
                    <a:pt x="49123" y="301218"/>
                  </a:lnTo>
                  <a:lnTo>
                    <a:pt x="46774" y="303758"/>
                  </a:lnTo>
                  <a:lnTo>
                    <a:pt x="46570" y="303758"/>
                  </a:lnTo>
                  <a:lnTo>
                    <a:pt x="43903" y="305028"/>
                  </a:lnTo>
                  <a:lnTo>
                    <a:pt x="41363" y="307568"/>
                  </a:lnTo>
                  <a:lnTo>
                    <a:pt x="39255" y="310108"/>
                  </a:lnTo>
                  <a:lnTo>
                    <a:pt x="37185" y="311378"/>
                  </a:lnTo>
                  <a:lnTo>
                    <a:pt x="34112" y="313918"/>
                  </a:lnTo>
                  <a:lnTo>
                    <a:pt x="31508" y="313918"/>
                  </a:lnTo>
                  <a:lnTo>
                    <a:pt x="30365" y="312648"/>
                  </a:lnTo>
                  <a:lnTo>
                    <a:pt x="29883" y="311378"/>
                  </a:lnTo>
                  <a:lnTo>
                    <a:pt x="27724" y="313918"/>
                  </a:lnTo>
                  <a:lnTo>
                    <a:pt x="25704" y="315188"/>
                  </a:lnTo>
                  <a:lnTo>
                    <a:pt x="24079" y="315188"/>
                  </a:lnTo>
                  <a:lnTo>
                    <a:pt x="22136" y="317728"/>
                  </a:lnTo>
                  <a:lnTo>
                    <a:pt x="20777" y="317728"/>
                  </a:lnTo>
                  <a:lnTo>
                    <a:pt x="16941" y="320268"/>
                  </a:lnTo>
                  <a:lnTo>
                    <a:pt x="14732" y="321576"/>
                  </a:lnTo>
                  <a:lnTo>
                    <a:pt x="14706" y="324078"/>
                  </a:lnTo>
                  <a:lnTo>
                    <a:pt x="14681" y="327888"/>
                  </a:lnTo>
                  <a:lnTo>
                    <a:pt x="14135" y="329158"/>
                  </a:lnTo>
                  <a:lnTo>
                    <a:pt x="13500" y="330428"/>
                  </a:lnTo>
                  <a:lnTo>
                    <a:pt x="9525" y="330428"/>
                  </a:lnTo>
                  <a:lnTo>
                    <a:pt x="10287" y="329158"/>
                  </a:lnTo>
                  <a:lnTo>
                    <a:pt x="11557" y="327888"/>
                  </a:lnTo>
                  <a:lnTo>
                    <a:pt x="14681" y="327888"/>
                  </a:lnTo>
                  <a:lnTo>
                    <a:pt x="14681" y="324078"/>
                  </a:lnTo>
                  <a:lnTo>
                    <a:pt x="14681" y="321576"/>
                  </a:lnTo>
                  <a:lnTo>
                    <a:pt x="12738" y="322808"/>
                  </a:lnTo>
                  <a:lnTo>
                    <a:pt x="11239" y="324078"/>
                  </a:lnTo>
                  <a:lnTo>
                    <a:pt x="9601" y="321576"/>
                  </a:lnTo>
                  <a:lnTo>
                    <a:pt x="7988" y="322808"/>
                  </a:lnTo>
                  <a:lnTo>
                    <a:pt x="0" y="329158"/>
                  </a:lnTo>
                  <a:lnTo>
                    <a:pt x="457" y="330428"/>
                  </a:lnTo>
                  <a:lnTo>
                    <a:pt x="2413" y="331698"/>
                  </a:lnTo>
                  <a:lnTo>
                    <a:pt x="4508" y="332968"/>
                  </a:lnTo>
                  <a:lnTo>
                    <a:pt x="8737" y="331698"/>
                  </a:lnTo>
                  <a:lnTo>
                    <a:pt x="8826" y="331546"/>
                  </a:lnTo>
                  <a:lnTo>
                    <a:pt x="8763" y="331698"/>
                  </a:lnTo>
                  <a:lnTo>
                    <a:pt x="13335" y="331698"/>
                  </a:lnTo>
                  <a:lnTo>
                    <a:pt x="12242" y="334238"/>
                  </a:lnTo>
                  <a:lnTo>
                    <a:pt x="11531" y="336778"/>
                  </a:lnTo>
                  <a:lnTo>
                    <a:pt x="12065" y="338048"/>
                  </a:lnTo>
                  <a:lnTo>
                    <a:pt x="16510" y="338048"/>
                  </a:lnTo>
                  <a:lnTo>
                    <a:pt x="18503" y="334238"/>
                  </a:lnTo>
                  <a:lnTo>
                    <a:pt x="23571" y="334238"/>
                  </a:lnTo>
                  <a:lnTo>
                    <a:pt x="24041" y="335508"/>
                  </a:lnTo>
                  <a:lnTo>
                    <a:pt x="31877" y="335508"/>
                  </a:lnTo>
                  <a:lnTo>
                    <a:pt x="33921" y="334238"/>
                  </a:lnTo>
                  <a:lnTo>
                    <a:pt x="38277" y="331546"/>
                  </a:lnTo>
                  <a:lnTo>
                    <a:pt x="40093" y="330428"/>
                  </a:lnTo>
                  <a:lnTo>
                    <a:pt x="50368" y="324078"/>
                  </a:lnTo>
                  <a:lnTo>
                    <a:pt x="68427" y="313918"/>
                  </a:lnTo>
                  <a:lnTo>
                    <a:pt x="86093" y="301218"/>
                  </a:lnTo>
                  <a:lnTo>
                    <a:pt x="91821" y="297408"/>
                  </a:lnTo>
                  <a:lnTo>
                    <a:pt x="103289" y="289788"/>
                  </a:lnTo>
                  <a:lnTo>
                    <a:pt x="121666" y="275818"/>
                  </a:lnTo>
                  <a:lnTo>
                    <a:pt x="127406" y="270738"/>
                  </a:lnTo>
                  <a:lnTo>
                    <a:pt x="128841" y="269468"/>
                  </a:lnTo>
                  <a:lnTo>
                    <a:pt x="138887" y="260578"/>
                  </a:lnTo>
                  <a:lnTo>
                    <a:pt x="157340" y="242798"/>
                  </a:lnTo>
                  <a:lnTo>
                    <a:pt x="179451" y="218668"/>
                  </a:lnTo>
                  <a:lnTo>
                    <a:pt x="181508" y="216128"/>
                  </a:lnTo>
                  <a:lnTo>
                    <a:pt x="182524" y="214858"/>
                  </a:lnTo>
                  <a:lnTo>
                    <a:pt x="197904" y="195808"/>
                  </a:lnTo>
                  <a:lnTo>
                    <a:pt x="215366" y="172948"/>
                  </a:lnTo>
                  <a:lnTo>
                    <a:pt x="232257" y="148818"/>
                  </a:lnTo>
                  <a:lnTo>
                    <a:pt x="249174" y="124688"/>
                  </a:lnTo>
                  <a:lnTo>
                    <a:pt x="259537" y="110718"/>
                  </a:lnTo>
                  <a:lnTo>
                    <a:pt x="261429" y="108178"/>
                  </a:lnTo>
                  <a:lnTo>
                    <a:pt x="272186" y="92938"/>
                  </a:lnTo>
                  <a:lnTo>
                    <a:pt x="283324" y="78968"/>
                  </a:lnTo>
                  <a:lnTo>
                    <a:pt x="293636" y="66268"/>
                  </a:lnTo>
                  <a:lnTo>
                    <a:pt x="295694" y="63728"/>
                  </a:lnTo>
                  <a:lnTo>
                    <a:pt x="296735" y="62458"/>
                  </a:lnTo>
                  <a:lnTo>
                    <a:pt x="304761" y="53568"/>
                  </a:lnTo>
                  <a:lnTo>
                    <a:pt x="313232" y="42138"/>
                  </a:lnTo>
                  <a:lnTo>
                    <a:pt x="318312" y="34518"/>
                  </a:lnTo>
                  <a:lnTo>
                    <a:pt x="320014" y="31978"/>
                  </a:lnTo>
                  <a:lnTo>
                    <a:pt x="322961" y="192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 descr=""/>
            <p:cNvSpPr/>
            <p:nvPr/>
          </p:nvSpPr>
          <p:spPr>
            <a:xfrm>
              <a:off x="3545305" y="4492714"/>
              <a:ext cx="551180" cy="286385"/>
            </a:xfrm>
            <a:custGeom>
              <a:avLst/>
              <a:gdLst/>
              <a:ahLst/>
              <a:cxnLst/>
              <a:rect l="l" t="t" r="r" b="b"/>
              <a:pathLst>
                <a:path w="551179" h="286385">
                  <a:moveTo>
                    <a:pt x="122288" y="0"/>
                  </a:moveTo>
                  <a:lnTo>
                    <a:pt x="78618" y="4063"/>
                  </a:lnTo>
                  <a:lnTo>
                    <a:pt x="22588" y="22561"/>
                  </a:lnTo>
                  <a:lnTo>
                    <a:pt x="0" y="44386"/>
                  </a:lnTo>
                  <a:lnTo>
                    <a:pt x="5360" y="49598"/>
                  </a:lnTo>
                  <a:lnTo>
                    <a:pt x="12660" y="53025"/>
                  </a:lnTo>
                  <a:lnTo>
                    <a:pt x="20615" y="55283"/>
                  </a:lnTo>
                  <a:lnTo>
                    <a:pt x="44041" y="61055"/>
                  </a:lnTo>
                  <a:lnTo>
                    <a:pt x="58573" y="65586"/>
                  </a:lnTo>
                  <a:lnTo>
                    <a:pt x="101295" y="95603"/>
                  </a:lnTo>
                  <a:lnTo>
                    <a:pt x="129453" y="125735"/>
                  </a:lnTo>
                  <a:lnTo>
                    <a:pt x="143992" y="140295"/>
                  </a:lnTo>
                  <a:lnTo>
                    <a:pt x="178930" y="167576"/>
                  </a:lnTo>
                  <a:lnTo>
                    <a:pt x="220108" y="196138"/>
                  </a:lnTo>
                  <a:lnTo>
                    <a:pt x="262684" y="222347"/>
                  </a:lnTo>
                  <a:lnTo>
                    <a:pt x="307293" y="244388"/>
                  </a:lnTo>
                  <a:lnTo>
                    <a:pt x="354572" y="260451"/>
                  </a:lnTo>
                  <a:lnTo>
                    <a:pt x="420334" y="274242"/>
                  </a:lnTo>
                  <a:lnTo>
                    <a:pt x="487438" y="286053"/>
                  </a:lnTo>
                  <a:lnTo>
                    <a:pt x="488657" y="282765"/>
                  </a:lnTo>
                  <a:lnTo>
                    <a:pt x="493189" y="275827"/>
                  </a:lnTo>
                  <a:lnTo>
                    <a:pt x="498198" y="271199"/>
                  </a:lnTo>
                  <a:lnTo>
                    <a:pt x="504617" y="267492"/>
                  </a:lnTo>
                  <a:lnTo>
                    <a:pt x="512547" y="264831"/>
                  </a:lnTo>
                  <a:lnTo>
                    <a:pt x="519452" y="263941"/>
                  </a:lnTo>
                  <a:lnTo>
                    <a:pt x="526554" y="264200"/>
                  </a:lnTo>
                  <a:lnTo>
                    <a:pt x="533747" y="265168"/>
                  </a:lnTo>
                  <a:lnTo>
                    <a:pt x="547712" y="267575"/>
                  </a:lnTo>
                  <a:lnTo>
                    <a:pt x="551028" y="267841"/>
                  </a:lnTo>
                  <a:lnTo>
                    <a:pt x="515113" y="231039"/>
                  </a:lnTo>
                  <a:lnTo>
                    <a:pt x="485082" y="192544"/>
                  </a:lnTo>
                  <a:lnTo>
                    <a:pt x="476248" y="179354"/>
                  </a:lnTo>
                  <a:lnTo>
                    <a:pt x="467132" y="166368"/>
                  </a:lnTo>
                  <a:lnTo>
                    <a:pt x="439873" y="133099"/>
                  </a:lnTo>
                  <a:lnTo>
                    <a:pt x="409728" y="102449"/>
                  </a:lnTo>
                  <a:lnTo>
                    <a:pt x="371457" y="71282"/>
                  </a:lnTo>
                  <a:lnTo>
                    <a:pt x="330389" y="46534"/>
                  </a:lnTo>
                  <a:lnTo>
                    <a:pt x="286862" y="27649"/>
                  </a:lnTo>
                  <a:lnTo>
                    <a:pt x="241213" y="14067"/>
                  </a:lnTo>
                  <a:lnTo>
                    <a:pt x="193782" y="5237"/>
                  </a:lnTo>
                  <a:lnTo>
                    <a:pt x="144908" y="595"/>
                  </a:lnTo>
                  <a:lnTo>
                    <a:pt x="12228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 descr=""/>
            <p:cNvSpPr/>
            <p:nvPr/>
          </p:nvSpPr>
          <p:spPr>
            <a:xfrm>
              <a:off x="3552355" y="4497400"/>
              <a:ext cx="534035" cy="276860"/>
            </a:xfrm>
            <a:custGeom>
              <a:avLst/>
              <a:gdLst/>
              <a:ahLst/>
              <a:cxnLst/>
              <a:rect l="l" t="t" r="r" b="b"/>
              <a:pathLst>
                <a:path w="534035" h="276860">
                  <a:moveTo>
                    <a:pt x="533857" y="261708"/>
                  </a:moveTo>
                  <a:lnTo>
                    <a:pt x="531545" y="259257"/>
                  </a:lnTo>
                  <a:lnTo>
                    <a:pt x="524776" y="252107"/>
                  </a:lnTo>
                  <a:lnTo>
                    <a:pt x="498881" y="221945"/>
                  </a:lnTo>
                  <a:lnTo>
                    <a:pt x="486181" y="205778"/>
                  </a:lnTo>
                  <a:lnTo>
                    <a:pt x="462229" y="174574"/>
                  </a:lnTo>
                  <a:lnTo>
                    <a:pt x="437210" y="143789"/>
                  </a:lnTo>
                  <a:lnTo>
                    <a:pt x="423062" y="128435"/>
                  </a:lnTo>
                  <a:lnTo>
                    <a:pt x="423062" y="205778"/>
                  </a:lnTo>
                  <a:lnTo>
                    <a:pt x="373684" y="173609"/>
                  </a:lnTo>
                  <a:lnTo>
                    <a:pt x="333248" y="148120"/>
                  </a:lnTo>
                  <a:lnTo>
                    <a:pt x="281965" y="117792"/>
                  </a:lnTo>
                  <a:lnTo>
                    <a:pt x="245745" y="100520"/>
                  </a:lnTo>
                  <a:lnTo>
                    <a:pt x="208686" y="84963"/>
                  </a:lnTo>
                  <a:lnTo>
                    <a:pt x="164122" y="70739"/>
                  </a:lnTo>
                  <a:lnTo>
                    <a:pt x="138518" y="64604"/>
                  </a:lnTo>
                  <a:lnTo>
                    <a:pt x="138607" y="63982"/>
                  </a:lnTo>
                  <a:lnTo>
                    <a:pt x="212305" y="82626"/>
                  </a:lnTo>
                  <a:lnTo>
                    <a:pt x="248297" y="97142"/>
                  </a:lnTo>
                  <a:lnTo>
                    <a:pt x="283108" y="114363"/>
                  </a:lnTo>
                  <a:lnTo>
                    <a:pt x="316433" y="132918"/>
                  </a:lnTo>
                  <a:lnTo>
                    <a:pt x="349110" y="152654"/>
                  </a:lnTo>
                  <a:lnTo>
                    <a:pt x="418160" y="202336"/>
                  </a:lnTo>
                  <a:lnTo>
                    <a:pt x="423062" y="205778"/>
                  </a:lnTo>
                  <a:lnTo>
                    <a:pt x="423062" y="128435"/>
                  </a:lnTo>
                  <a:lnTo>
                    <a:pt x="405599" y="109461"/>
                  </a:lnTo>
                  <a:lnTo>
                    <a:pt x="370611" y="78574"/>
                  </a:lnTo>
                  <a:lnTo>
                    <a:pt x="325031" y="48856"/>
                  </a:lnTo>
                  <a:lnTo>
                    <a:pt x="275564" y="26543"/>
                  </a:lnTo>
                  <a:lnTo>
                    <a:pt x="223304" y="11226"/>
                  </a:lnTo>
                  <a:lnTo>
                    <a:pt x="169354" y="2514"/>
                  </a:lnTo>
                  <a:lnTo>
                    <a:pt x="114795" y="0"/>
                  </a:lnTo>
                  <a:lnTo>
                    <a:pt x="76708" y="2781"/>
                  </a:lnTo>
                  <a:lnTo>
                    <a:pt x="35331" y="15976"/>
                  </a:lnTo>
                  <a:lnTo>
                    <a:pt x="0" y="37312"/>
                  </a:lnTo>
                  <a:lnTo>
                    <a:pt x="6337" y="44805"/>
                  </a:lnTo>
                  <a:lnTo>
                    <a:pt x="18542" y="48171"/>
                  </a:lnTo>
                  <a:lnTo>
                    <a:pt x="42862" y="53086"/>
                  </a:lnTo>
                  <a:lnTo>
                    <a:pt x="54914" y="56680"/>
                  </a:lnTo>
                  <a:lnTo>
                    <a:pt x="94234" y="82461"/>
                  </a:lnTo>
                  <a:lnTo>
                    <a:pt x="126911" y="115557"/>
                  </a:lnTo>
                  <a:lnTo>
                    <a:pt x="149199" y="137210"/>
                  </a:lnTo>
                  <a:lnTo>
                    <a:pt x="198031" y="176060"/>
                  </a:lnTo>
                  <a:lnTo>
                    <a:pt x="259778" y="212623"/>
                  </a:lnTo>
                  <a:lnTo>
                    <a:pt x="325501" y="241566"/>
                  </a:lnTo>
                  <a:lnTo>
                    <a:pt x="363855" y="253314"/>
                  </a:lnTo>
                  <a:lnTo>
                    <a:pt x="403059" y="262229"/>
                  </a:lnTo>
                  <a:lnTo>
                    <a:pt x="482460" y="276567"/>
                  </a:lnTo>
                  <a:lnTo>
                    <a:pt x="486130" y="271145"/>
                  </a:lnTo>
                  <a:lnTo>
                    <a:pt x="491134" y="266522"/>
                  </a:lnTo>
                  <a:lnTo>
                    <a:pt x="497560" y="262813"/>
                  </a:lnTo>
                  <a:lnTo>
                    <a:pt x="505485" y="260159"/>
                  </a:lnTo>
                  <a:lnTo>
                    <a:pt x="512394" y="259257"/>
                  </a:lnTo>
                  <a:lnTo>
                    <a:pt x="519493" y="259524"/>
                  </a:lnTo>
                  <a:lnTo>
                    <a:pt x="526681" y="260489"/>
                  </a:lnTo>
                  <a:lnTo>
                    <a:pt x="533857" y="26170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1" name="object 901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623182" y="4499673"/>
              <a:ext cx="109702" cy="67348"/>
            </a:xfrm>
            <a:prstGeom prst="rect">
              <a:avLst/>
            </a:prstGeom>
          </p:spPr>
        </p:pic>
        <p:sp>
          <p:nvSpPr>
            <p:cNvPr id="902" name="object 902" descr=""/>
            <p:cNvSpPr/>
            <p:nvPr/>
          </p:nvSpPr>
          <p:spPr>
            <a:xfrm>
              <a:off x="3757725" y="4571682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1612" y="0"/>
                  </a:moveTo>
                  <a:lnTo>
                    <a:pt x="0" y="723"/>
                  </a:lnTo>
                  <a:lnTo>
                    <a:pt x="1296" y="2678"/>
                  </a:lnTo>
                  <a:lnTo>
                    <a:pt x="2312" y="2310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3" name="object 903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853027" y="4603508"/>
              <a:ext cx="171905" cy="138212"/>
            </a:xfrm>
            <a:prstGeom prst="rect">
              <a:avLst/>
            </a:prstGeom>
          </p:spPr>
        </p:pic>
        <p:sp>
          <p:nvSpPr>
            <p:cNvPr id="904" name="object 904" descr=""/>
            <p:cNvSpPr/>
            <p:nvPr/>
          </p:nvSpPr>
          <p:spPr>
            <a:xfrm>
              <a:off x="3667150" y="4499889"/>
              <a:ext cx="392430" cy="250190"/>
            </a:xfrm>
            <a:custGeom>
              <a:avLst/>
              <a:gdLst/>
              <a:ahLst/>
              <a:cxnLst/>
              <a:rect l="l" t="t" r="r" b="b"/>
              <a:pathLst>
                <a:path w="392429" h="250189">
                  <a:moveTo>
                    <a:pt x="360400" y="190500"/>
                  </a:moveTo>
                  <a:lnTo>
                    <a:pt x="323150" y="190500"/>
                  </a:lnTo>
                  <a:lnTo>
                    <a:pt x="324674" y="191769"/>
                  </a:lnTo>
                  <a:lnTo>
                    <a:pt x="326668" y="193039"/>
                  </a:lnTo>
                  <a:lnTo>
                    <a:pt x="328865" y="195579"/>
                  </a:lnTo>
                  <a:lnTo>
                    <a:pt x="331254" y="196850"/>
                  </a:lnTo>
                  <a:lnTo>
                    <a:pt x="333540" y="198119"/>
                  </a:lnTo>
                  <a:lnTo>
                    <a:pt x="338493" y="199389"/>
                  </a:lnTo>
                  <a:lnTo>
                    <a:pt x="340765" y="201929"/>
                  </a:lnTo>
                  <a:lnTo>
                    <a:pt x="341400" y="203200"/>
                  </a:lnTo>
                  <a:lnTo>
                    <a:pt x="339648" y="203200"/>
                  </a:lnTo>
                  <a:lnTo>
                    <a:pt x="342785" y="205739"/>
                  </a:lnTo>
                  <a:lnTo>
                    <a:pt x="344817" y="209550"/>
                  </a:lnTo>
                  <a:lnTo>
                    <a:pt x="347167" y="210819"/>
                  </a:lnTo>
                  <a:lnTo>
                    <a:pt x="349389" y="212089"/>
                  </a:lnTo>
                  <a:lnTo>
                    <a:pt x="352082" y="214629"/>
                  </a:lnTo>
                  <a:lnTo>
                    <a:pt x="354723" y="217169"/>
                  </a:lnTo>
                  <a:lnTo>
                    <a:pt x="359714" y="218439"/>
                  </a:lnTo>
                  <a:lnTo>
                    <a:pt x="362203" y="222250"/>
                  </a:lnTo>
                  <a:lnTo>
                    <a:pt x="363663" y="224789"/>
                  </a:lnTo>
                  <a:lnTo>
                    <a:pt x="362343" y="224789"/>
                  </a:lnTo>
                  <a:lnTo>
                    <a:pt x="361581" y="227329"/>
                  </a:lnTo>
                  <a:lnTo>
                    <a:pt x="363613" y="228600"/>
                  </a:lnTo>
                  <a:lnTo>
                    <a:pt x="366775" y="231139"/>
                  </a:lnTo>
                  <a:lnTo>
                    <a:pt x="368655" y="233679"/>
                  </a:lnTo>
                  <a:lnTo>
                    <a:pt x="369773" y="234950"/>
                  </a:lnTo>
                  <a:lnTo>
                    <a:pt x="372630" y="237489"/>
                  </a:lnTo>
                  <a:lnTo>
                    <a:pt x="374446" y="240029"/>
                  </a:lnTo>
                  <a:lnTo>
                    <a:pt x="378028" y="242569"/>
                  </a:lnTo>
                  <a:lnTo>
                    <a:pt x="375919" y="243839"/>
                  </a:lnTo>
                  <a:lnTo>
                    <a:pt x="378688" y="246379"/>
                  </a:lnTo>
                  <a:lnTo>
                    <a:pt x="380885" y="248919"/>
                  </a:lnTo>
                  <a:lnTo>
                    <a:pt x="383018" y="250189"/>
                  </a:lnTo>
                  <a:lnTo>
                    <a:pt x="386739" y="250189"/>
                  </a:lnTo>
                  <a:lnTo>
                    <a:pt x="387451" y="248919"/>
                  </a:lnTo>
                  <a:lnTo>
                    <a:pt x="388225" y="246379"/>
                  </a:lnTo>
                  <a:lnTo>
                    <a:pt x="386118" y="242569"/>
                  </a:lnTo>
                  <a:lnTo>
                    <a:pt x="385140" y="241300"/>
                  </a:lnTo>
                  <a:lnTo>
                    <a:pt x="381062" y="241300"/>
                  </a:lnTo>
                  <a:lnTo>
                    <a:pt x="381012" y="237489"/>
                  </a:lnTo>
                  <a:lnTo>
                    <a:pt x="391908" y="237489"/>
                  </a:lnTo>
                  <a:lnTo>
                    <a:pt x="391426" y="236219"/>
                  </a:lnTo>
                  <a:lnTo>
                    <a:pt x="391045" y="234950"/>
                  </a:lnTo>
                  <a:lnTo>
                    <a:pt x="389801" y="233679"/>
                  </a:lnTo>
                  <a:lnTo>
                    <a:pt x="385737" y="231139"/>
                  </a:lnTo>
                  <a:lnTo>
                    <a:pt x="386118" y="231139"/>
                  </a:lnTo>
                  <a:lnTo>
                    <a:pt x="385965" y="229869"/>
                  </a:lnTo>
                  <a:lnTo>
                    <a:pt x="384898" y="227329"/>
                  </a:lnTo>
                  <a:lnTo>
                    <a:pt x="385431" y="227329"/>
                  </a:lnTo>
                  <a:lnTo>
                    <a:pt x="385114" y="224789"/>
                  </a:lnTo>
                  <a:lnTo>
                    <a:pt x="384542" y="223519"/>
                  </a:lnTo>
                  <a:lnTo>
                    <a:pt x="384263" y="222250"/>
                  </a:lnTo>
                  <a:lnTo>
                    <a:pt x="384086" y="220979"/>
                  </a:lnTo>
                  <a:lnTo>
                    <a:pt x="379792" y="215900"/>
                  </a:lnTo>
                  <a:lnTo>
                    <a:pt x="375640" y="210819"/>
                  </a:lnTo>
                  <a:lnTo>
                    <a:pt x="371537" y="205739"/>
                  </a:lnTo>
                  <a:lnTo>
                    <a:pt x="360400" y="190500"/>
                  </a:lnTo>
                  <a:close/>
                </a:path>
                <a:path w="392429" h="250189">
                  <a:moveTo>
                    <a:pt x="384237" y="237489"/>
                  </a:moveTo>
                  <a:lnTo>
                    <a:pt x="383743" y="237489"/>
                  </a:lnTo>
                  <a:lnTo>
                    <a:pt x="384149" y="240029"/>
                  </a:lnTo>
                  <a:lnTo>
                    <a:pt x="384810" y="241300"/>
                  </a:lnTo>
                  <a:lnTo>
                    <a:pt x="384810" y="240029"/>
                  </a:lnTo>
                  <a:lnTo>
                    <a:pt x="384237" y="237489"/>
                  </a:lnTo>
                  <a:close/>
                </a:path>
                <a:path w="392429" h="250189">
                  <a:moveTo>
                    <a:pt x="384810" y="240029"/>
                  </a:moveTo>
                  <a:lnTo>
                    <a:pt x="384810" y="241300"/>
                  </a:lnTo>
                  <a:lnTo>
                    <a:pt x="385140" y="241300"/>
                  </a:lnTo>
                  <a:lnTo>
                    <a:pt x="384810" y="240029"/>
                  </a:lnTo>
                  <a:close/>
                </a:path>
                <a:path w="392429" h="250189">
                  <a:moveTo>
                    <a:pt x="350433" y="177800"/>
                  </a:moveTo>
                  <a:lnTo>
                    <a:pt x="307721" y="177800"/>
                  </a:lnTo>
                  <a:lnTo>
                    <a:pt x="310641" y="180339"/>
                  </a:lnTo>
                  <a:lnTo>
                    <a:pt x="310807" y="180339"/>
                  </a:lnTo>
                  <a:lnTo>
                    <a:pt x="313829" y="182879"/>
                  </a:lnTo>
                  <a:lnTo>
                    <a:pt x="317969" y="186689"/>
                  </a:lnTo>
                  <a:lnTo>
                    <a:pt x="320903" y="189229"/>
                  </a:lnTo>
                  <a:lnTo>
                    <a:pt x="323023" y="191769"/>
                  </a:lnTo>
                  <a:lnTo>
                    <a:pt x="323201" y="191769"/>
                  </a:lnTo>
                  <a:lnTo>
                    <a:pt x="323150" y="190500"/>
                  </a:lnTo>
                  <a:lnTo>
                    <a:pt x="360400" y="190500"/>
                  </a:lnTo>
                  <a:lnTo>
                    <a:pt x="359472" y="189229"/>
                  </a:lnTo>
                  <a:lnTo>
                    <a:pt x="350433" y="177800"/>
                  </a:lnTo>
                  <a:close/>
                </a:path>
                <a:path w="392429" h="250189">
                  <a:moveTo>
                    <a:pt x="306374" y="179069"/>
                  </a:moveTo>
                  <a:lnTo>
                    <a:pt x="295948" y="179069"/>
                  </a:lnTo>
                  <a:lnTo>
                    <a:pt x="299579" y="180339"/>
                  </a:lnTo>
                  <a:lnTo>
                    <a:pt x="303822" y="185419"/>
                  </a:lnTo>
                  <a:lnTo>
                    <a:pt x="307187" y="186689"/>
                  </a:lnTo>
                  <a:lnTo>
                    <a:pt x="311390" y="189229"/>
                  </a:lnTo>
                  <a:lnTo>
                    <a:pt x="312051" y="189229"/>
                  </a:lnTo>
                  <a:lnTo>
                    <a:pt x="310768" y="186689"/>
                  </a:lnTo>
                  <a:lnTo>
                    <a:pt x="309434" y="186689"/>
                  </a:lnTo>
                  <a:lnTo>
                    <a:pt x="306717" y="184150"/>
                  </a:lnTo>
                  <a:lnTo>
                    <a:pt x="306628" y="180339"/>
                  </a:lnTo>
                  <a:lnTo>
                    <a:pt x="306374" y="179069"/>
                  </a:lnTo>
                  <a:close/>
                </a:path>
                <a:path w="392429" h="250189">
                  <a:moveTo>
                    <a:pt x="310934" y="185419"/>
                  </a:moveTo>
                  <a:lnTo>
                    <a:pt x="309372" y="185419"/>
                  </a:lnTo>
                  <a:lnTo>
                    <a:pt x="309434" y="186689"/>
                  </a:lnTo>
                  <a:lnTo>
                    <a:pt x="311276" y="186689"/>
                  </a:lnTo>
                  <a:lnTo>
                    <a:pt x="310934" y="185419"/>
                  </a:lnTo>
                  <a:close/>
                </a:path>
                <a:path w="392429" h="250189">
                  <a:moveTo>
                    <a:pt x="291939" y="178266"/>
                  </a:moveTo>
                  <a:lnTo>
                    <a:pt x="296329" y="184150"/>
                  </a:lnTo>
                  <a:lnTo>
                    <a:pt x="295210" y="181609"/>
                  </a:lnTo>
                  <a:lnTo>
                    <a:pt x="294347" y="179069"/>
                  </a:lnTo>
                  <a:lnTo>
                    <a:pt x="293940" y="179069"/>
                  </a:lnTo>
                  <a:lnTo>
                    <a:pt x="291939" y="178266"/>
                  </a:lnTo>
                  <a:close/>
                </a:path>
                <a:path w="392429" h="250189">
                  <a:moveTo>
                    <a:pt x="295948" y="179069"/>
                  </a:moveTo>
                  <a:lnTo>
                    <a:pt x="294347" y="179069"/>
                  </a:lnTo>
                  <a:lnTo>
                    <a:pt x="294805" y="180339"/>
                  </a:lnTo>
                  <a:lnTo>
                    <a:pt x="296875" y="180339"/>
                  </a:lnTo>
                  <a:lnTo>
                    <a:pt x="295948" y="179069"/>
                  </a:lnTo>
                  <a:close/>
                </a:path>
                <a:path w="392429" h="250189">
                  <a:moveTo>
                    <a:pt x="306704" y="177800"/>
                  </a:moveTo>
                  <a:lnTo>
                    <a:pt x="291591" y="177800"/>
                  </a:lnTo>
                  <a:lnTo>
                    <a:pt x="293940" y="179069"/>
                  </a:lnTo>
                  <a:lnTo>
                    <a:pt x="306374" y="179069"/>
                  </a:lnTo>
                  <a:lnTo>
                    <a:pt x="309041" y="180339"/>
                  </a:lnTo>
                  <a:lnTo>
                    <a:pt x="306704" y="177800"/>
                  </a:lnTo>
                  <a:close/>
                </a:path>
                <a:path w="392429" h="250189">
                  <a:moveTo>
                    <a:pt x="321227" y="140969"/>
                  </a:moveTo>
                  <a:lnTo>
                    <a:pt x="257505" y="140969"/>
                  </a:lnTo>
                  <a:lnTo>
                    <a:pt x="260019" y="142239"/>
                  </a:lnTo>
                  <a:lnTo>
                    <a:pt x="261301" y="142239"/>
                  </a:lnTo>
                  <a:lnTo>
                    <a:pt x="261517" y="144779"/>
                  </a:lnTo>
                  <a:lnTo>
                    <a:pt x="261797" y="147319"/>
                  </a:lnTo>
                  <a:lnTo>
                    <a:pt x="262470" y="148589"/>
                  </a:lnTo>
                  <a:lnTo>
                    <a:pt x="261912" y="148589"/>
                  </a:lnTo>
                  <a:lnTo>
                    <a:pt x="262178" y="151129"/>
                  </a:lnTo>
                  <a:lnTo>
                    <a:pt x="264502" y="153669"/>
                  </a:lnTo>
                  <a:lnTo>
                    <a:pt x="269443" y="157479"/>
                  </a:lnTo>
                  <a:lnTo>
                    <a:pt x="277329" y="163829"/>
                  </a:lnTo>
                  <a:lnTo>
                    <a:pt x="281393" y="167639"/>
                  </a:lnTo>
                  <a:lnTo>
                    <a:pt x="284149" y="170179"/>
                  </a:lnTo>
                  <a:lnTo>
                    <a:pt x="285953" y="172719"/>
                  </a:lnTo>
                  <a:lnTo>
                    <a:pt x="288239" y="173989"/>
                  </a:lnTo>
                  <a:lnTo>
                    <a:pt x="290779" y="177800"/>
                  </a:lnTo>
                  <a:lnTo>
                    <a:pt x="291939" y="178266"/>
                  </a:lnTo>
                  <a:lnTo>
                    <a:pt x="291591" y="177800"/>
                  </a:lnTo>
                  <a:lnTo>
                    <a:pt x="350433" y="177800"/>
                  </a:lnTo>
                  <a:lnTo>
                    <a:pt x="347421" y="173989"/>
                  </a:lnTo>
                  <a:lnTo>
                    <a:pt x="335139" y="158750"/>
                  </a:lnTo>
                  <a:lnTo>
                    <a:pt x="322414" y="142239"/>
                  </a:lnTo>
                  <a:lnTo>
                    <a:pt x="321227" y="140969"/>
                  </a:lnTo>
                  <a:close/>
                </a:path>
                <a:path w="392429" h="250189">
                  <a:moveTo>
                    <a:pt x="251865" y="140969"/>
                  </a:moveTo>
                  <a:lnTo>
                    <a:pt x="251180" y="142239"/>
                  </a:lnTo>
                  <a:lnTo>
                    <a:pt x="260997" y="151129"/>
                  </a:lnTo>
                  <a:lnTo>
                    <a:pt x="261912" y="148589"/>
                  </a:lnTo>
                  <a:lnTo>
                    <a:pt x="261479" y="148589"/>
                  </a:lnTo>
                  <a:lnTo>
                    <a:pt x="258648" y="146050"/>
                  </a:lnTo>
                  <a:lnTo>
                    <a:pt x="255459" y="142239"/>
                  </a:lnTo>
                  <a:lnTo>
                    <a:pt x="251865" y="140969"/>
                  </a:lnTo>
                  <a:close/>
                </a:path>
                <a:path w="392429" h="250189">
                  <a:moveTo>
                    <a:pt x="315292" y="134619"/>
                  </a:moveTo>
                  <a:lnTo>
                    <a:pt x="243801" y="134619"/>
                  </a:lnTo>
                  <a:lnTo>
                    <a:pt x="246874" y="135889"/>
                  </a:lnTo>
                  <a:lnTo>
                    <a:pt x="249732" y="138429"/>
                  </a:lnTo>
                  <a:lnTo>
                    <a:pt x="252577" y="139700"/>
                  </a:lnTo>
                  <a:lnTo>
                    <a:pt x="253784" y="139700"/>
                  </a:lnTo>
                  <a:lnTo>
                    <a:pt x="253377" y="140969"/>
                  </a:lnTo>
                  <a:lnTo>
                    <a:pt x="257060" y="142239"/>
                  </a:lnTo>
                  <a:lnTo>
                    <a:pt x="257505" y="140969"/>
                  </a:lnTo>
                  <a:lnTo>
                    <a:pt x="321227" y="140969"/>
                  </a:lnTo>
                  <a:lnTo>
                    <a:pt x="315292" y="134619"/>
                  </a:lnTo>
                  <a:close/>
                </a:path>
                <a:path w="392429" h="250189">
                  <a:moveTo>
                    <a:pt x="232829" y="128269"/>
                  </a:moveTo>
                  <a:lnTo>
                    <a:pt x="231305" y="128269"/>
                  </a:lnTo>
                  <a:lnTo>
                    <a:pt x="233806" y="129539"/>
                  </a:lnTo>
                  <a:lnTo>
                    <a:pt x="238467" y="132079"/>
                  </a:lnTo>
                  <a:lnTo>
                    <a:pt x="237883" y="132079"/>
                  </a:lnTo>
                  <a:lnTo>
                    <a:pt x="238010" y="133350"/>
                  </a:lnTo>
                  <a:lnTo>
                    <a:pt x="240918" y="135889"/>
                  </a:lnTo>
                  <a:lnTo>
                    <a:pt x="244207" y="135889"/>
                  </a:lnTo>
                  <a:lnTo>
                    <a:pt x="243801" y="134619"/>
                  </a:lnTo>
                  <a:lnTo>
                    <a:pt x="315292" y="134619"/>
                  </a:lnTo>
                  <a:lnTo>
                    <a:pt x="310544" y="129539"/>
                  </a:lnTo>
                  <a:lnTo>
                    <a:pt x="234162" y="129539"/>
                  </a:lnTo>
                  <a:lnTo>
                    <a:pt x="232829" y="128269"/>
                  </a:lnTo>
                  <a:close/>
                </a:path>
                <a:path w="392429" h="250189">
                  <a:moveTo>
                    <a:pt x="300755" y="119379"/>
                  </a:moveTo>
                  <a:lnTo>
                    <a:pt x="223786" y="119379"/>
                  </a:lnTo>
                  <a:lnTo>
                    <a:pt x="228346" y="120650"/>
                  </a:lnTo>
                  <a:lnTo>
                    <a:pt x="232853" y="123189"/>
                  </a:lnTo>
                  <a:lnTo>
                    <a:pt x="233464" y="123189"/>
                  </a:lnTo>
                  <a:lnTo>
                    <a:pt x="236689" y="125729"/>
                  </a:lnTo>
                  <a:lnTo>
                    <a:pt x="236244" y="125729"/>
                  </a:lnTo>
                  <a:lnTo>
                    <a:pt x="236460" y="127000"/>
                  </a:lnTo>
                  <a:lnTo>
                    <a:pt x="237718" y="128269"/>
                  </a:lnTo>
                  <a:lnTo>
                    <a:pt x="239381" y="129539"/>
                  </a:lnTo>
                  <a:lnTo>
                    <a:pt x="310544" y="129539"/>
                  </a:lnTo>
                  <a:lnTo>
                    <a:pt x="306983" y="125729"/>
                  </a:lnTo>
                  <a:lnTo>
                    <a:pt x="300755" y="119379"/>
                  </a:lnTo>
                  <a:close/>
                </a:path>
                <a:path w="392429" h="250189">
                  <a:moveTo>
                    <a:pt x="233464" y="123189"/>
                  </a:moveTo>
                  <a:lnTo>
                    <a:pt x="233107" y="123189"/>
                  </a:lnTo>
                  <a:lnTo>
                    <a:pt x="233730" y="125729"/>
                  </a:lnTo>
                  <a:lnTo>
                    <a:pt x="233464" y="123189"/>
                  </a:lnTo>
                  <a:close/>
                </a:path>
                <a:path w="392429" h="250189">
                  <a:moveTo>
                    <a:pt x="293282" y="111759"/>
                  </a:moveTo>
                  <a:lnTo>
                    <a:pt x="209790" y="111759"/>
                  </a:lnTo>
                  <a:lnTo>
                    <a:pt x="211683" y="113029"/>
                  </a:lnTo>
                  <a:lnTo>
                    <a:pt x="212851" y="113029"/>
                  </a:lnTo>
                  <a:lnTo>
                    <a:pt x="214833" y="115569"/>
                  </a:lnTo>
                  <a:lnTo>
                    <a:pt x="214642" y="116839"/>
                  </a:lnTo>
                  <a:lnTo>
                    <a:pt x="215759" y="116839"/>
                  </a:lnTo>
                  <a:lnTo>
                    <a:pt x="219607" y="120650"/>
                  </a:lnTo>
                  <a:lnTo>
                    <a:pt x="222058" y="120650"/>
                  </a:lnTo>
                  <a:lnTo>
                    <a:pt x="222401" y="119379"/>
                  </a:lnTo>
                  <a:lnTo>
                    <a:pt x="300755" y="119379"/>
                  </a:lnTo>
                  <a:lnTo>
                    <a:pt x="293282" y="111759"/>
                  </a:lnTo>
                  <a:close/>
                </a:path>
                <a:path w="392429" h="250189">
                  <a:moveTo>
                    <a:pt x="276194" y="93979"/>
                  </a:moveTo>
                  <a:lnTo>
                    <a:pt x="163550" y="93979"/>
                  </a:lnTo>
                  <a:lnTo>
                    <a:pt x="165378" y="95250"/>
                  </a:lnTo>
                  <a:lnTo>
                    <a:pt x="169595" y="95250"/>
                  </a:lnTo>
                  <a:lnTo>
                    <a:pt x="176415" y="97789"/>
                  </a:lnTo>
                  <a:lnTo>
                    <a:pt x="180580" y="100329"/>
                  </a:lnTo>
                  <a:lnTo>
                    <a:pt x="185889" y="101600"/>
                  </a:lnTo>
                  <a:lnTo>
                    <a:pt x="196799" y="106679"/>
                  </a:lnTo>
                  <a:lnTo>
                    <a:pt x="202069" y="109219"/>
                  </a:lnTo>
                  <a:lnTo>
                    <a:pt x="206107" y="110489"/>
                  </a:lnTo>
                  <a:lnTo>
                    <a:pt x="209524" y="110489"/>
                  </a:lnTo>
                  <a:lnTo>
                    <a:pt x="207758" y="111759"/>
                  </a:lnTo>
                  <a:lnTo>
                    <a:pt x="207879" y="113029"/>
                  </a:lnTo>
                  <a:lnTo>
                    <a:pt x="208000" y="114300"/>
                  </a:lnTo>
                  <a:lnTo>
                    <a:pt x="210590" y="113029"/>
                  </a:lnTo>
                  <a:lnTo>
                    <a:pt x="209790" y="111759"/>
                  </a:lnTo>
                  <a:lnTo>
                    <a:pt x="293282" y="111759"/>
                  </a:lnTo>
                  <a:lnTo>
                    <a:pt x="290791" y="109219"/>
                  </a:lnTo>
                  <a:lnTo>
                    <a:pt x="276194" y="93979"/>
                  </a:lnTo>
                  <a:close/>
                </a:path>
                <a:path w="392429" h="250189">
                  <a:moveTo>
                    <a:pt x="252016" y="74929"/>
                  </a:moveTo>
                  <a:lnTo>
                    <a:pt x="105091" y="74929"/>
                  </a:lnTo>
                  <a:lnTo>
                    <a:pt x="105079" y="75399"/>
                  </a:lnTo>
                  <a:lnTo>
                    <a:pt x="106095" y="76200"/>
                  </a:lnTo>
                  <a:lnTo>
                    <a:pt x="112381" y="78739"/>
                  </a:lnTo>
                  <a:lnTo>
                    <a:pt x="118414" y="81279"/>
                  </a:lnTo>
                  <a:lnTo>
                    <a:pt x="117703" y="81279"/>
                  </a:lnTo>
                  <a:lnTo>
                    <a:pt x="117601" y="82550"/>
                  </a:lnTo>
                  <a:lnTo>
                    <a:pt x="118122" y="82550"/>
                  </a:lnTo>
                  <a:lnTo>
                    <a:pt x="120027" y="83819"/>
                  </a:lnTo>
                  <a:lnTo>
                    <a:pt x="124383" y="83819"/>
                  </a:lnTo>
                  <a:lnTo>
                    <a:pt x="126770" y="85089"/>
                  </a:lnTo>
                  <a:lnTo>
                    <a:pt x="131229" y="85089"/>
                  </a:lnTo>
                  <a:lnTo>
                    <a:pt x="133857" y="87629"/>
                  </a:lnTo>
                  <a:lnTo>
                    <a:pt x="140512" y="90169"/>
                  </a:lnTo>
                  <a:lnTo>
                    <a:pt x="142112" y="91439"/>
                  </a:lnTo>
                  <a:lnTo>
                    <a:pt x="145237" y="91439"/>
                  </a:lnTo>
                  <a:lnTo>
                    <a:pt x="150291" y="93979"/>
                  </a:lnTo>
                  <a:lnTo>
                    <a:pt x="161124" y="97789"/>
                  </a:lnTo>
                  <a:lnTo>
                    <a:pt x="168440" y="101600"/>
                  </a:lnTo>
                  <a:lnTo>
                    <a:pt x="173151" y="102869"/>
                  </a:lnTo>
                  <a:lnTo>
                    <a:pt x="180035" y="104139"/>
                  </a:lnTo>
                  <a:lnTo>
                    <a:pt x="182892" y="104139"/>
                  </a:lnTo>
                  <a:lnTo>
                    <a:pt x="179691" y="101600"/>
                  </a:lnTo>
                  <a:lnTo>
                    <a:pt x="177965" y="100329"/>
                  </a:lnTo>
                  <a:lnTo>
                    <a:pt x="174332" y="97789"/>
                  </a:lnTo>
                  <a:lnTo>
                    <a:pt x="169595" y="97789"/>
                  </a:lnTo>
                  <a:lnTo>
                    <a:pt x="166916" y="96519"/>
                  </a:lnTo>
                  <a:lnTo>
                    <a:pt x="164172" y="95250"/>
                  </a:lnTo>
                  <a:lnTo>
                    <a:pt x="161251" y="93979"/>
                  </a:lnTo>
                  <a:lnTo>
                    <a:pt x="276194" y="93979"/>
                  </a:lnTo>
                  <a:lnTo>
                    <a:pt x="273761" y="91439"/>
                  </a:lnTo>
                  <a:lnTo>
                    <a:pt x="255816" y="77469"/>
                  </a:lnTo>
                  <a:lnTo>
                    <a:pt x="252016" y="74929"/>
                  </a:lnTo>
                  <a:close/>
                </a:path>
                <a:path w="392429" h="250189">
                  <a:moveTo>
                    <a:pt x="10136" y="17850"/>
                  </a:moveTo>
                  <a:lnTo>
                    <a:pt x="7032" y="17850"/>
                  </a:lnTo>
                  <a:lnTo>
                    <a:pt x="14071" y="20319"/>
                  </a:lnTo>
                  <a:lnTo>
                    <a:pt x="16522" y="21589"/>
                  </a:lnTo>
                  <a:lnTo>
                    <a:pt x="18503" y="25400"/>
                  </a:lnTo>
                  <a:lnTo>
                    <a:pt x="23583" y="27939"/>
                  </a:lnTo>
                  <a:lnTo>
                    <a:pt x="27152" y="31750"/>
                  </a:lnTo>
                  <a:lnTo>
                    <a:pt x="29145" y="34289"/>
                  </a:lnTo>
                  <a:lnTo>
                    <a:pt x="28091" y="34289"/>
                  </a:lnTo>
                  <a:lnTo>
                    <a:pt x="31407" y="36829"/>
                  </a:lnTo>
                  <a:lnTo>
                    <a:pt x="35128" y="38100"/>
                  </a:lnTo>
                  <a:lnTo>
                    <a:pt x="38430" y="40639"/>
                  </a:lnTo>
                  <a:lnTo>
                    <a:pt x="41998" y="40639"/>
                  </a:lnTo>
                  <a:lnTo>
                    <a:pt x="45821" y="44450"/>
                  </a:lnTo>
                  <a:lnTo>
                    <a:pt x="48082" y="45719"/>
                  </a:lnTo>
                  <a:lnTo>
                    <a:pt x="53086" y="49529"/>
                  </a:lnTo>
                  <a:lnTo>
                    <a:pt x="64135" y="53339"/>
                  </a:lnTo>
                  <a:lnTo>
                    <a:pt x="57428" y="53339"/>
                  </a:lnTo>
                  <a:lnTo>
                    <a:pt x="58140" y="55879"/>
                  </a:lnTo>
                  <a:lnTo>
                    <a:pt x="59054" y="55879"/>
                  </a:lnTo>
                  <a:lnTo>
                    <a:pt x="60629" y="57150"/>
                  </a:lnTo>
                  <a:lnTo>
                    <a:pt x="62280" y="58419"/>
                  </a:lnTo>
                  <a:lnTo>
                    <a:pt x="64540" y="58419"/>
                  </a:lnTo>
                  <a:lnTo>
                    <a:pt x="67588" y="59689"/>
                  </a:lnTo>
                  <a:lnTo>
                    <a:pt x="71412" y="59689"/>
                  </a:lnTo>
                  <a:lnTo>
                    <a:pt x="75603" y="62229"/>
                  </a:lnTo>
                  <a:lnTo>
                    <a:pt x="77240" y="62229"/>
                  </a:lnTo>
                  <a:lnTo>
                    <a:pt x="79095" y="63500"/>
                  </a:lnTo>
                  <a:lnTo>
                    <a:pt x="85902" y="66039"/>
                  </a:lnTo>
                  <a:lnTo>
                    <a:pt x="88200" y="66039"/>
                  </a:lnTo>
                  <a:lnTo>
                    <a:pt x="90410" y="68579"/>
                  </a:lnTo>
                  <a:lnTo>
                    <a:pt x="104216" y="74929"/>
                  </a:lnTo>
                  <a:lnTo>
                    <a:pt x="103694" y="76200"/>
                  </a:lnTo>
                  <a:lnTo>
                    <a:pt x="104114" y="77469"/>
                  </a:lnTo>
                  <a:lnTo>
                    <a:pt x="105028" y="77469"/>
                  </a:lnTo>
                  <a:lnTo>
                    <a:pt x="105079" y="75399"/>
                  </a:lnTo>
                  <a:lnTo>
                    <a:pt x="104482" y="74929"/>
                  </a:lnTo>
                  <a:lnTo>
                    <a:pt x="252016" y="74929"/>
                  </a:lnTo>
                  <a:lnTo>
                    <a:pt x="210223" y="46989"/>
                  </a:lnTo>
                  <a:lnTo>
                    <a:pt x="160756" y="25400"/>
                  </a:lnTo>
                  <a:lnTo>
                    <a:pt x="140661" y="19050"/>
                  </a:lnTo>
                  <a:lnTo>
                    <a:pt x="13016" y="19050"/>
                  </a:lnTo>
                  <a:lnTo>
                    <a:pt x="10136" y="17850"/>
                  </a:lnTo>
                  <a:close/>
                </a:path>
                <a:path w="392429" h="250189">
                  <a:moveTo>
                    <a:pt x="71412" y="59689"/>
                  </a:moveTo>
                  <a:lnTo>
                    <a:pt x="68261" y="59689"/>
                  </a:lnTo>
                  <a:lnTo>
                    <a:pt x="66953" y="62229"/>
                  </a:lnTo>
                  <a:lnTo>
                    <a:pt x="70763" y="62229"/>
                  </a:lnTo>
                  <a:lnTo>
                    <a:pt x="71412" y="59689"/>
                  </a:lnTo>
                  <a:close/>
                </a:path>
                <a:path w="392429" h="250189">
                  <a:moveTo>
                    <a:pt x="0" y="0"/>
                  </a:moveTo>
                  <a:lnTo>
                    <a:pt x="901" y="1269"/>
                  </a:lnTo>
                  <a:lnTo>
                    <a:pt x="1231" y="1269"/>
                  </a:lnTo>
                  <a:lnTo>
                    <a:pt x="3314" y="5079"/>
                  </a:lnTo>
                  <a:lnTo>
                    <a:pt x="4229" y="5079"/>
                  </a:lnTo>
                  <a:lnTo>
                    <a:pt x="4356" y="6350"/>
                  </a:lnTo>
                  <a:lnTo>
                    <a:pt x="5003" y="7619"/>
                  </a:lnTo>
                  <a:lnTo>
                    <a:pt x="5142" y="7619"/>
                  </a:lnTo>
                  <a:lnTo>
                    <a:pt x="5650" y="8889"/>
                  </a:lnTo>
                  <a:lnTo>
                    <a:pt x="7098" y="11429"/>
                  </a:lnTo>
                  <a:lnTo>
                    <a:pt x="3937" y="11429"/>
                  </a:lnTo>
                  <a:lnTo>
                    <a:pt x="3288" y="12700"/>
                  </a:lnTo>
                  <a:lnTo>
                    <a:pt x="7860" y="12700"/>
                  </a:lnTo>
                  <a:lnTo>
                    <a:pt x="9194" y="13969"/>
                  </a:lnTo>
                  <a:lnTo>
                    <a:pt x="10908" y="15239"/>
                  </a:lnTo>
                  <a:lnTo>
                    <a:pt x="13016" y="19050"/>
                  </a:lnTo>
                  <a:lnTo>
                    <a:pt x="140661" y="19050"/>
                  </a:lnTo>
                  <a:lnTo>
                    <a:pt x="108508" y="8889"/>
                  </a:lnTo>
                  <a:lnTo>
                    <a:pt x="54559" y="2539"/>
                  </a:lnTo>
                  <a:lnTo>
                    <a:pt x="0" y="0"/>
                  </a:lnTo>
                  <a:close/>
                </a:path>
                <a:path w="392429" h="250189">
                  <a:moveTo>
                    <a:pt x="3848" y="15239"/>
                  </a:moveTo>
                  <a:lnTo>
                    <a:pt x="3195" y="17850"/>
                  </a:lnTo>
                  <a:lnTo>
                    <a:pt x="7032" y="17850"/>
                  </a:lnTo>
                  <a:lnTo>
                    <a:pt x="3848" y="1523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 descr=""/>
            <p:cNvSpPr/>
            <p:nvPr/>
          </p:nvSpPr>
          <p:spPr>
            <a:xfrm>
              <a:off x="3690886" y="4561357"/>
              <a:ext cx="403860" cy="759460"/>
            </a:xfrm>
            <a:custGeom>
              <a:avLst/>
              <a:gdLst/>
              <a:ahLst/>
              <a:cxnLst/>
              <a:rect l="l" t="t" r="r" b="b"/>
              <a:pathLst>
                <a:path w="403860" h="759460">
                  <a:moveTo>
                    <a:pt x="285915" y="142773"/>
                  </a:moveTo>
                  <a:lnTo>
                    <a:pt x="267093" y="129209"/>
                  </a:lnTo>
                  <a:lnTo>
                    <a:pt x="248539" y="115316"/>
                  </a:lnTo>
                  <a:lnTo>
                    <a:pt x="229844" y="101638"/>
                  </a:lnTo>
                  <a:lnTo>
                    <a:pt x="194310" y="78689"/>
                  </a:lnTo>
                  <a:lnTo>
                    <a:pt x="161315" y="59524"/>
                  </a:lnTo>
                  <a:lnTo>
                    <a:pt x="127317" y="41503"/>
                  </a:lnTo>
                  <a:lnTo>
                    <a:pt x="91897" y="25527"/>
                  </a:lnTo>
                  <a:lnTo>
                    <a:pt x="55854" y="12547"/>
                  </a:lnTo>
                  <a:lnTo>
                    <a:pt x="18745" y="2616"/>
                  </a:lnTo>
                  <a:lnTo>
                    <a:pt x="50" y="0"/>
                  </a:lnTo>
                  <a:lnTo>
                    <a:pt x="0" y="622"/>
                  </a:lnTo>
                  <a:lnTo>
                    <a:pt x="25577" y="6781"/>
                  </a:lnTo>
                  <a:lnTo>
                    <a:pt x="48514" y="13284"/>
                  </a:lnTo>
                  <a:lnTo>
                    <a:pt x="107213" y="36576"/>
                  </a:lnTo>
                  <a:lnTo>
                    <a:pt x="143433" y="53835"/>
                  </a:lnTo>
                  <a:lnTo>
                    <a:pt x="183654" y="77355"/>
                  </a:lnTo>
                  <a:lnTo>
                    <a:pt x="228536" y="105448"/>
                  </a:lnTo>
                  <a:lnTo>
                    <a:pt x="266484" y="129971"/>
                  </a:lnTo>
                  <a:lnTo>
                    <a:pt x="285915" y="142773"/>
                  </a:lnTo>
                  <a:close/>
                </a:path>
                <a:path w="403860" h="759460">
                  <a:moveTo>
                    <a:pt x="403720" y="296430"/>
                  </a:moveTo>
                  <a:lnTo>
                    <a:pt x="371398" y="262801"/>
                  </a:lnTo>
                  <a:lnTo>
                    <a:pt x="364007" y="248615"/>
                  </a:lnTo>
                  <a:lnTo>
                    <a:pt x="337108" y="250774"/>
                  </a:lnTo>
                  <a:lnTo>
                    <a:pt x="269494" y="266115"/>
                  </a:lnTo>
                  <a:lnTo>
                    <a:pt x="207911" y="297967"/>
                  </a:lnTo>
                  <a:lnTo>
                    <a:pt x="164719" y="332701"/>
                  </a:lnTo>
                  <a:lnTo>
                    <a:pt x="126631" y="373761"/>
                  </a:lnTo>
                  <a:lnTo>
                    <a:pt x="93992" y="419354"/>
                  </a:lnTo>
                  <a:lnTo>
                    <a:pt x="67183" y="467639"/>
                  </a:lnTo>
                  <a:lnTo>
                    <a:pt x="38874" y="529183"/>
                  </a:lnTo>
                  <a:lnTo>
                    <a:pt x="17437" y="593191"/>
                  </a:lnTo>
                  <a:lnTo>
                    <a:pt x="5664" y="667118"/>
                  </a:lnTo>
                  <a:lnTo>
                    <a:pt x="6248" y="705053"/>
                  </a:lnTo>
                  <a:lnTo>
                    <a:pt x="16459" y="747471"/>
                  </a:lnTo>
                  <a:lnTo>
                    <a:pt x="31673" y="758990"/>
                  </a:lnTo>
                  <a:lnTo>
                    <a:pt x="41300" y="757605"/>
                  </a:lnTo>
                  <a:lnTo>
                    <a:pt x="44843" y="751649"/>
                  </a:lnTo>
                  <a:lnTo>
                    <a:pt x="48666" y="743394"/>
                  </a:lnTo>
                  <a:lnTo>
                    <a:pt x="57048" y="728726"/>
                  </a:lnTo>
                  <a:lnTo>
                    <a:pt x="91567" y="692962"/>
                  </a:lnTo>
                  <a:lnTo>
                    <a:pt x="123698" y="665899"/>
                  </a:lnTo>
                  <a:lnTo>
                    <a:pt x="194005" y="607733"/>
                  </a:lnTo>
                  <a:lnTo>
                    <a:pt x="230009" y="575335"/>
                  </a:lnTo>
                  <a:lnTo>
                    <a:pt x="263207" y="540156"/>
                  </a:lnTo>
                  <a:lnTo>
                    <a:pt x="292658" y="500418"/>
                  </a:lnTo>
                  <a:lnTo>
                    <a:pt x="317398" y="454304"/>
                  </a:lnTo>
                  <a:lnTo>
                    <a:pt x="356984" y="367626"/>
                  </a:lnTo>
                  <a:lnTo>
                    <a:pt x="366915" y="348742"/>
                  </a:lnTo>
                  <a:lnTo>
                    <a:pt x="378396" y="330809"/>
                  </a:lnTo>
                  <a:lnTo>
                    <a:pt x="390855" y="313499"/>
                  </a:lnTo>
                  <a:lnTo>
                    <a:pt x="403720" y="29643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 descr=""/>
            <p:cNvSpPr/>
            <p:nvPr/>
          </p:nvSpPr>
          <p:spPr>
            <a:xfrm>
              <a:off x="3700970" y="4814392"/>
              <a:ext cx="389255" cy="499745"/>
            </a:xfrm>
            <a:custGeom>
              <a:avLst/>
              <a:gdLst/>
              <a:ahLst/>
              <a:cxnLst/>
              <a:rect l="l" t="t" r="r" b="b"/>
              <a:pathLst>
                <a:path w="389254" h="499745">
                  <a:moveTo>
                    <a:pt x="388721" y="39992"/>
                  </a:moveTo>
                  <a:lnTo>
                    <a:pt x="385508" y="37731"/>
                  </a:lnTo>
                  <a:lnTo>
                    <a:pt x="382422" y="35204"/>
                  </a:lnTo>
                  <a:lnTo>
                    <a:pt x="357352" y="2794"/>
                  </a:lnTo>
                  <a:lnTo>
                    <a:pt x="356006" y="0"/>
                  </a:lnTo>
                  <a:lnTo>
                    <a:pt x="322580" y="2451"/>
                  </a:lnTo>
                  <a:lnTo>
                    <a:pt x="322580" y="51130"/>
                  </a:lnTo>
                  <a:lnTo>
                    <a:pt x="294144" y="72669"/>
                  </a:lnTo>
                  <a:lnTo>
                    <a:pt x="286372" y="78968"/>
                  </a:lnTo>
                  <a:lnTo>
                    <a:pt x="234442" y="129908"/>
                  </a:lnTo>
                  <a:lnTo>
                    <a:pt x="201498" y="168656"/>
                  </a:lnTo>
                  <a:lnTo>
                    <a:pt x="173609" y="204457"/>
                  </a:lnTo>
                  <a:lnTo>
                    <a:pt x="150482" y="236893"/>
                  </a:lnTo>
                  <a:lnTo>
                    <a:pt x="122974" y="277507"/>
                  </a:lnTo>
                  <a:lnTo>
                    <a:pt x="84264" y="333463"/>
                  </a:lnTo>
                  <a:lnTo>
                    <a:pt x="122491" y="268160"/>
                  </a:lnTo>
                  <a:lnTo>
                    <a:pt x="150050" y="227787"/>
                  </a:lnTo>
                  <a:lnTo>
                    <a:pt x="178549" y="189725"/>
                  </a:lnTo>
                  <a:lnTo>
                    <a:pt x="207899" y="153225"/>
                  </a:lnTo>
                  <a:lnTo>
                    <a:pt x="238480" y="118745"/>
                  </a:lnTo>
                  <a:lnTo>
                    <a:pt x="272656" y="86982"/>
                  </a:lnTo>
                  <a:lnTo>
                    <a:pt x="305828" y="61988"/>
                  </a:lnTo>
                  <a:lnTo>
                    <a:pt x="322389" y="50368"/>
                  </a:lnTo>
                  <a:lnTo>
                    <a:pt x="322580" y="51130"/>
                  </a:lnTo>
                  <a:lnTo>
                    <a:pt x="322580" y="2451"/>
                  </a:lnTo>
                  <a:lnTo>
                    <a:pt x="257860" y="17729"/>
                  </a:lnTo>
                  <a:lnTo>
                    <a:pt x="207581" y="45758"/>
                  </a:lnTo>
                  <a:lnTo>
                    <a:pt x="174498" y="70180"/>
                  </a:lnTo>
                  <a:lnTo>
                    <a:pt x="143319" y="97751"/>
                  </a:lnTo>
                  <a:lnTo>
                    <a:pt x="115328" y="128295"/>
                  </a:lnTo>
                  <a:lnTo>
                    <a:pt x="91567" y="161823"/>
                  </a:lnTo>
                  <a:lnTo>
                    <a:pt x="67246" y="206857"/>
                  </a:lnTo>
                  <a:lnTo>
                    <a:pt x="44526" y="255739"/>
                  </a:lnTo>
                  <a:lnTo>
                    <a:pt x="26136" y="297992"/>
                  </a:lnTo>
                  <a:lnTo>
                    <a:pt x="12788" y="336600"/>
                  </a:lnTo>
                  <a:lnTo>
                    <a:pt x="3962" y="378053"/>
                  </a:lnTo>
                  <a:lnTo>
                    <a:pt x="0" y="420268"/>
                  </a:lnTo>
                  <a:lnTo>
                    <a:pt x="1206" y="461149"/>
                  </a:lnTo>
                  <a:lnTo>
                    <a:pt x="4457" y="475399"/>
                  </a:lnTo>
                  <a:lnTo>
                    <a:pt x="11328" y="491363"/>
                  </a:lnTo>
                  <a:lnTo>
                    <a:pt x="20599" y="499122"/>
                  </a:lnTo>
                  <a:lnTo>
                    <a:pt x="31076" y="488759"/>
                  </a:lnTo>
                  <a:lnTo>
                    <a:pt x="38430" y="476529"/>
                  </a:lnTo>
                  <a:lnTo>
                    <a:pt x="48107" y="464629"/>
                  </a:lnTo>
                  <a:lnTo>
                    <a:pt x="58915" y="453580"/>
                  </a:lnTo>
                  <a:lnTo>
                    <a:pt x="69621" y="443890"/>
                  </a:lnTo>
                  <a:lnTo>
                    <a:pt x="84607" y="431088"/>
                  </a:lnTo>
                  <a:lnTo>
                    <a:pt x="159550" y="368338"/>
                  </a:lnTo>
                  <a:lnTo>
                    <a:pt x="192557" y="340080"/>
                  </a:lnTo>
                  <a:lnTo>
                    <a:pt x="245541" y="285813"/>
                  </a:lnTo>
                  <a:lnTo>
                    <a:pt x="291465" y="218782"/>
                  </a:lnTo>
                  <a:lnTo>
                    <a:pt x="312762" y="175704"/>
                  </a:lnTo>
                  <a:lnTo>
                    <a:pt x="324548" y="148971"/>
                  </a:lnTo>
                  <a:lnTo>
                    <a:pt x="337756" y="120713"/>
                  </a:lnTo>
                  <a:lnTo>
                    <a:pt x="352348" y="93230"/>
                  </a:lnTo>
                  <a:lnTo>
                    <a:pt x="368300" y="68859"/>
                  </a:lnTo>
                  <a:lnTo>
                    <a:pt x="381622" y="50368"/>
                  </a:lnTo>
                  <a:lnTo>
                    <a:pt x="388721" y="3999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7" name="object 907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727118" y="5044605"/>
              <a:ext cx="67373" cy="67791"/>
            </a:xfrm>
            <a:prstGeom prst="rect">
              <a:avLst/>
            </a:prstGeom>
          </p:spPr>
        </p:pic>
        <p:sp>
          <p:nvSpPr>
            <p:cNvPr id="908" name="object 908" descr=""/>
            <p:cNvSpPr/>
            <p:nvPr/>
          </p:nvSpPr>
          <p:spPr>
            <a:xfrm>
              <a:off x="3810736" y="4974348"/>
              <a:ext cx="43815" cy="50800"/>
            </a:xfrm>
            <a:custGeom>
              <a:avLst/>
              <a:gdLst/>
              <a:ahLst/>
              <a:cxnLst/>
              <a:rect l="l" t="t" r="r" b="b"/>
              <a:pathLst>
                <a:path w="43814" h="50800">
                  <a:moveTo>
                    <a:pt x="2400" y="48691"/>
                  </a:moveTo>
                  <a:lnTo>
                    <a:pt x="0" y="48488"/>
                  </a:lnTo>
                  <a:lnTo>
                    <a:pt x="114" y="50253"/>
                  </a:lnTo>
                  <a:lnTo>
                    <a:pt x="2400" y="49758"/>
                  </a:lnTo>
                  <a:lnTo>
                    <a:pt x="2400" y="48691"/>
                  </a:lnTo>
                  <a:close/>
                </a:path>
                <a:path w="43814" h="50800">
                  <a:moveTo>
                    <a:pt x="8966" y="38214"/>
                  </a:moveTo>
                  <a:lnTo>
                    <a:pt x="7569" y="37592"/>
                  </a:lnTo>
                  <a:lnTo>
                    <a:pt x="6299" y="37998"/>
                  </a:lnTo>
                  <a:lnTo>
                    <a:pt x="7670" y="39128"/>
                  </a:lnTo>
                  <a:lnTo>
                    <a:pt x="8966" y="39217"/>
                  </a:lnTo>
                  <a:lnTo>
                    <a:pt x="8966" y="38214"/>
                  </a:lnTo>
                  <a:close/>
                </a:path>
                <a:path w="43814" h="50800">
                  <a:moveTo>
                    <a:pt x="43675" y="0"/>
                  </a:moveTo>
                  <a:lnTo>
                    <a:pt x="42710" y="2171"/>
                  </a:lnTo>
                  <a:lnTo>
                    <a:pt x="42849" y="1917"/>
                  </a:lnTo>
                  <a:lnTo>
                    <a:pt x="43675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9" name="object 909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876039" y="4837797"/>
              <a:ext cx="161136" cy="110947"/>
            </a:xfrm>
            <a:prstGeom prst="rect">
              <a:avLst/>
            </a:prstGeom>
          </p:spPr>
        </p:pic>
        <p:sp>
          <p:nvSpPr>
            <p:cNvPr id="910" name="object 910" descr=""/>
            <p:cNvSpPr/>
            <p:nvPr/>
          </p:nvSpPr>
          <p:spPr>
            <a:xfrm>
              <a:off x="3745496" y="4814874"/>
              <a:ext cx="320040" cy="255270"/>
            </a:xfrm>
            <a:custGeom>
              <a:avLst/>
              <a:gdLst/>
              <a:ahLst/>
              <a:cxnLst/>
              <a:rect l="l" t="t" r="r" b="b"/>
              <a:pathLst>
                <a:path w="320039" h="255270">
                  <a:moveTo>
                    <a:pt x="315823" y="7620"/>
                  </a:moveTo>
                  <a:lnTo>
                    <a:pt x="311480" y="0"/>
                  </a:lnTo>
                  <a:lnTo>
                    <a:pt x="299580" y="0"/>
                  </a:lnTo>
                  <a:lnTo>
                    <a:pt x="239636" y="8890"/>
                  </a:lnTo>
                  <a:lnTo>
                    <a:pt x="188252" y="30480"/>
                  </a:lnTo>
                  <a:lnTo>
                    <a:pt x="129959" y="69850"/>
                  </a:lnTo>
                  <a:lnTo>
                    <a:pt x="98818" y="97790"/>
                  </a:lnTo>
                  <a:lnTo>
                    <a:pt x="70789" y="128270"/>
                  </a:lnTo>
                  <a:lnTo>
                    <a:pt x="47028" y="162560"/>
                  </a:lnTo>
                  <a:lnTo>
                    <a:pt x="22707" y="207010"/>
                  </a:lnTo>
                  <a:lnTo>
                    <a:pt x="0" y="255270"/>
                  </a:lnTo>
                  <a:lnTo>
                    <a:pt x="1676" y="255270"/>
                  </a:lnTo>
                  <a:lnTo>
                    <a:pt x="5118" y="252730"/>
                  </a:lnTo>
                  <a:lnTo>
                    <a:pt x="5016" y="255270"/>
                  </a:lnTo>
                  <a:lnTo>
                    <a:pt x="11023" y="248920"/>
                  </a:lnTo>
                  <a:lnTo>
                    <a:pt x="21437" y="241300"/>
                  </a:lnTo>
                  <a:lnTo>
                    <a:pt x="23507" y="240030"/>
                  </a:lnTo>
                  <a:lnTo>
                    <a:pt x="28498" y="236220"/>
                  </a:lnTo>
                  <a:lnTo>
                    <a:pt x="37769" y="228600"/>
                  </a:lnTo>
                  <a:lnTo>
                    <a:pt x="35369" y="231140"/>
                  </a:lnTo>
                  <a:lnTo>
                    <a:pt x="34277" y="233680"/>
                  </a:lnTo>
                  <a:lnTo>
                    <a:pt x="36880" y="233680"/>
                  </a:lnTo>
                  <a:lnTo>
                    <a:pt x="39700" y="231140"/>
                  </a:lnTo>
                  <a:lnTo>
                    <a:pt x="41503" y="228600"/>
                  </a:lnTo>
                  <a:lnTo>
                    <a:pt x="43649" y="226060"/>
                  </a:lnTo>
                  <a:lnTo>
                    <a:pt x="44259" y="226060"/>
                  </a:lnTo>
                  <a:lnTo>
                    <a:pt x="45173" y="227330"/>
                  </a:lnTo>
                  <a:lnTo>
                    <a:pt x="45720" y="227330"/>
                  </a:lnTo>
                  <a:lnTo>
                    <a:pt x="46469" y="224790"/>
                  </a:lnTo>
                  <a:lnTo>
                    <a:pt x="46101" y="223520"/>
                  </a:lnTo>
                  <a:lnTo>
                    <a:pt x="52311" y="214630"/>
                  </a:lnTo>
                  <a:lnTo>
                    <a:pt x="56121" y="212090"/>
                  </a:lnTo>
                  <a:lnTo>
                    <a:pt x="57848" y="209550"/>
                  </a:lnTo>
                  <a:lnTo>
                    <a:pt x="61455" y="207010"/>
                  </a:lnTo>
                  <a:lnTo>
                    <a:pt x="72047" y="196850"/>
                  </a:lnTo>
                  <a:lnTo>
                    <a:pt x="81610" y="186690"/>
                  </a:lnTo>
                  <a:lnTo>
                    <a:pt x="81762" y="187960"/>
                  </a:lnTo>
                  <a:lnTo>
                    <a:pt x="83007" y="187960"/>
                  </a:lnTo>
                  <a:lnTo>
                    <a:pt x="84366" y="186690"/>
                  </a:lnTo>
                  <a:lnTo>
                    <a:pt x="86334" y="184150"/>
                  </a:lnTo>
                  <a:lnTo>
                    <a:pt x="86690" y="182880"/>
                  </a:lnTo>
                  <a:lnTo>
                    <a:pt x="86245" y="181610"/>
                  </a:lnTo>
                  <a:lnTo>
                    <a:pt x="89522" y="179070"/>
                  </a:lnTo>
                  <a:lnTo>
                    <a:pt x="91147" y="176530"/>
                  </a:lnTo>
                  <a:lnTo>
                    <a:pt x="93179" y="175260"/>
                  </a:lnTo>
                  <a:lnTo>
                    <a:pt x="101600" y="166370"/>
                  </a:lnTo>
                  <a:lnTo>
                    <a:pt x="105537" y="161290"/>
                  </a:lnTo>
                  <a:lnTo>
                    <a:pt x="108699" y="158750"/>
                  </a:lnTo>
                  <a:lnTo>
                    <a:pt x="118414" y="147320"/>
                  </a:lnTo>
                  <a:lnTo>
                    <a:pt x="120027" y="146050"/>
                  </a:lnTo>
                  <a:lnTo>
                    <a:pt x="125514" y="138430"/>
                  </a:lnTo>
                  <a:lnTo>
                    <a:pt x="126225" y="138430"/>
                  </a:lnTo>
                  <a:lnTo>
                    <a:pt x="128130" y="134620"/>
                  </a:lnTo>
                  <a:lnTo>
                    <a:pt x="126225" y="134620"/>
                  </a:lnTo>
                  <a:lnTo>
                    <a:pt x="121412" y="138430"/>
                  </a:lnTo>
                  <a:lnTo>
                    <a:pt x="118059" y="141782"/>
                  </a:lnTo>
                  <a:lnTo>
                    <a:pt x="118351" y="140970"/>
                  </a:lnTo>
                  <a:lnTo>
                    <a:pt x="118071" y="140970"/>
                  </a:lnTo>
                  <a:lnTo>
                    <a:pt x="117513" y="142240"/>
                  </a:lnTo>
                  <a:lnTo>
                    <a:pt x="111264" y="149860"/>
                  </a:lnTo>
                  <a:lnTo>
                    <a:pt x="109639" y="150876"/>
                  </a:lnTo>
                  <a:lnTo>
                    <a:pt x="111556" y="148590"/>
                  </a:lnTo>
                  <a:lnTo>
                    <a:pt x="113995" y="144780"/>
                  </a:lnTo>
                  <a:lnTo>
                    <a:pt x="115900" y="142240"/>
                  </a:lnTo>
                  <a:lnTo>
                    <a:pt x="118821" y="139700"/>
                  </a:lnTo>
                  <a:lnTo>
                    <a:pt x="121589" y="135890"/>
                  </a:lnTo>
                  <a:lnTo>
                    <a:pt x="125691" y="132080"/>
                  </a:lnTo>
                  <a:lnTo>
                    <a:pt x="129717" y="127000"/>
                  </a:lnTo>
                  <a:lnTo>
                    <a:pt x="135242" y="121716"/>
                  </a:lnTo>
                  <a:lnTo>
                    <a:pt x="137033" y="121729"/>
                  </a:lnTo>
                  <a:lnTo>
                    <a:pt x="139649" y="121170"/>
                  </a:lnTo>
                  <a:lnTo>
                    <a:pt x="138798" y="121043"/>
                  </a:lnTo>
                  <a:lnTo>
                    <a:pt x="135305" y="121640"/>
                  </a:lnTo>
                  <a:lnTo>
                    <a:pt x="137845" y="119380"/>
                  </a:lnTo>
                  <a:lnTo>
                    <a:pt x="140919" y="115570"/>
                  </a:lnTo>
                  <a:lnTo>
                    <a:pt x="143802" y="112560"/>
                  </a:lnTo>
                  <a:lnTo>
                    <a:pt x="143662" y="114477"/>
                  </a:lnTo>
                  <a:lnTo>
                    <a:pt x="145783" y="115062"/>
                  </a:lnTo>
                  <a:lnTo>
                    <a:pt x="146469" y="112534"/>
                  </a:lnTo>
                  <a:lnTo>
                    <a:pt x="143941" y="112433"/>
                  </a:lnTo>
                  <a:lnTo>
                    <a:pt x="146202" y="110490"/>
                  </a:lnTo>
                  <a:lnTo>
                    <a:pt x="147612" y="110490"/>
                  </a:lnTo>
                  <a:lnTo>
                    <a:pt x="148793" y="109220"/>
                  </a:lnTo>
                  <a:lnTo>
                    <a:pt x="149504" y="110490"/>
                  </a:lnTo>
                  <a:lnTo>
                    <a:pt x="151117" y="109220"/>
                  </a:lnTo>
                  <a:lnTo>
                    <a:pt x="155282" y="106680"/>
                  </a:lnTo>
                  <a:lnTo>
                    <a:pt x="156375" y="104140"/>
                  </a:lnTo>
                  <a:lnTo>
                    <a:pt x="154724" y="104140"/>
                  </a:lnTo>
                  <a:lnTo>
                    <a:pt x="154978" y="102870"/>
                  </a:lnTo>
                  <a:lnTo>
                    <a:pt x="158864" y="99060"/>
                  </a:lnTo>
                  <a:lnTo>
                    <a:pt x="160693" y="97790"/>
                  </a:lnTo>
                  <a:lnTo>
                    <a:pt x="162648" y="95250"/>
                  </a:lnTo>
                  <a:lnTo>
                    <a:pt x="163182" y="95250"/>
                  </a:lnTo>
                  <a:lnTo>
                    <a:pt x="165989" y="92710"/>
                  </a:lnTo>
                  <a:lnTo>
                    <a:pt x="166293" y="93980"/>
                  </a:lnTo>
                  <a:lnTo>
                    <a:pt x="167284" y="93980"/>
                  </a:lnTo>
                  <a:lnTo>
                    <a:pt x="170967" y="91440"/>
                  </a:lnTo>
                  <a:lnTo>
                    <a:pt x="170815" y="92710"/>
                  </a:lnTo>
                  <a:lnTo>
                    <a:pt x="171615" y="92710"/>
                  </a:lnTo>
                  <a:lnTo>
                    <a:pt x="169621" y="95250"/>
                  </a:lnTo>
                  <a:lnTo>
                    <a:pt x="169443" y="95250"/>
                  </a:lnTo>
                  <a:lnTo>
                    <a:pt x="166649" y="99060"/>
                  </a:lnTo>
                  <a:lnTo>
                    <a:pt x="168859" y="96520"/>
                  </a:lnTo>
                  <a:lnTo>
                    <a:pt x="172783" y="93980"/>
                  </a:lnTo>
                  <a:lnTo>
                    <a:pt x="173812" y="93980"/>
                  </a:lnTo>
                  <a:lnTo>
                    <a:pt x="177660" y="92710"/>
                  </a:lnTo>
                  <a:lnTo>
                    <a:pt x="179108" y="91440"/>
                  </a:lnTo>
                  <a:lnTo>
                    <a:pt x="179095" y="90170"/>
                  </a:lnTo>
                  <a:lnTo>
                    <a:pt x="178803" y="90170"/>
                  </a:lnTo>
                  <a:lnTo>
                    <a:pt x="178269" y="88900"/>
                  </a:lnTo>
                  <a:lnTo>
                    <a:pt x="177152" y="88900"/>
                  </a:lnTo>
                  <a:lnTo>
                    <a:pt x="184480" y="82550"/>
                  </a:lnTo>
                  <a:lnTo>
                    <a:pt x="186931" y="82550"/>
                  </a:lnTo>
                  <a:lnTo>
                    <a:pt x="189268" y="80010"/>
                  </a:lnTo>
                  <a:lnTo>
                    <a:pt x="188252" y="78740"/>
                  </a:lnTo>
                  <a:lnTo>
                    <a:pt x="189979" y="77470"/>
                  </a:lnTo>
                  <a:lnTo>
                    <a:pt x="191325" y="77470"/>
                  </a:lnTo>
                  <a:lnTo>
                    <a:pt x="191922" y="76200"/>
                  </a:lnTo>
                  <a:lnTo>
                    <a:pt x="193370" y="76200"/>
                  </a:lnTo>
                  <a:lnTo>
                    <a:pt x="194856" y="77470"/>
                  </a:lnTo>
                  <a:lnTo>
                    <a:pt x="196532" y="77470"/>
                  </a:lnTo>
                  <a:lnTo>
                    <a:pt x="195402" y="78740"/>
                  </a:lnTo>
                  <a:lnTo>
                    <a:pt x="193929" y="78740"/>
                  </a:lnTo>
                  <a:lnTo>
                    <a:pt x="189052" y="81280"/>
                  </a:lnTo>
                  <a:lnTo>
                    <a:pt x="185991" y="83820"/>
                  </a:lnTo>
                  <a:lnTo>
                    <a:pt x="186423" y="85090"/>
                  </a:lnTo>
                  <a:lnTo>
                    <a:pt x="190703" y="85090"/>
                  </a:lnTo>
                  <a:lnTo>
                    <a:pt x="192316" y="83820"/>
                  </a:lnTo>
                  <a:lnTo>
                    <a:pt x="195872" y="82550"/>
                  </a:lnTo>
                  <a:lnTo>
                    <a:pt x="198793" y="80010"/>
                  </a:lnTo>
                  <a:lnTo>
                    <a:pt x="198310" y="78740"/>
                  </a:lnTo>
                  <a:lnTo>
                    <a:pt x="197993" y="78740"/>
                  </a:lnTo>
                  <a:lnTo>
                    <a:pt x="198488" y="77470"/>
                  </a:lnTo>
                  <a:lnTo>
                    <a:pt x="202247" y="77470"/>
                  </a:lnTo>
                  <a:lnTo>
                    <a:pt x="207454" y="73660"/>
                  </a:lnTo>
                  <a:lnTo>
                    <a:pt x="221183" y="66040"/>
                  </a:lnTo>
                  <a:lnTo>
                    <a:pt x="225298" y="64770"/>
                  </a:lnTo>
                  <a:lnTo>
                    <a:pt x="231254" y="62230"/>
                  </a:lnTo>
                  <a:lnTo>
                    <a:pt x="234759" y="60960"/>
                  </a:lnTo>
                  <a:lnTo>
                    <a:pt x="237972" y="58420"/>
                  </a:lnTo>
                  <a:lnTo>
                    <a:pt x="239814" y="55880"/>
                  </a:lnTo>
                  <a:lnTo>
                    <a:pt x="238963" y="55880"/>
                  </a:lnTo>
                  <a:lnTo>
                    <a:pt x="245656" y="52070"/>
                  </a:lnTo>
                  <a:lnTo>
                    <a:pt x="248818" y="49530"/>
                  </a:lnTo>
                  <a:lnTo>
                    <a:pt x="252844" y="46990"/>
                  </a:lnTo>
                  <a:lnTo>
                    <a:pt x="252844" y="45720"/>
                  </a:lnTo>
                  <a:lnTo>
                    <a:pt x="247637" y="45720"/>
                  </a:lnTo>
                  <a:lnTo>
                    <a:pt x="248526" y="46990"/>
                  </a:lnTo>
                  <a:lnTo>
                    <a:pt x="248958" y="46990"/>
                  </a:lnTo>
                  <a:lnTo>
                    <a:pt x="245503" y="48260"/>
                  </a:lnTo>
                  <a:lnTo>
                    <a:pt x="243497" y="48260"/>
                  </a:lnTo>
                  <a:lnTo>
                    <a:pt x="241541" y="46990"/>
                  </a:lnTo>
                  <a:lnTo>
                    <a:pt x="243027" y="46990"/>
                  </a:lnTo>
                  <a:lnTo>
                    <a:pt x="244424" y="45720"/>
                  </a:lnTo>
                  <a:lnTo>
                    <a:pt x="241922" y="45720"/>
                  </a:lnTo>
                  <a:lnTo>
                    <a:pt x="240093" y="46990"/>
                  </a:lnTo>
                  <a:lnTo>
                    <a:pt x="240220" y="45720"/>
                  </a:lnTo>
                  <a:lnTo>
                    <a:pt x="240703" y="45720"/>
                  </a:lnTo>
                  <a:lnTo>
                    <a:pt x="243852" y="43180"/>
                  </a:lnTo>
                  <a:lnTo>
                    <a:pt x="247243" y="41910"/>
                  </a:lnTo>
                  <a:lnTo>
                    <a:pt x="252120" y="39370"/>
                  </a:lnTo>
                  <a:lnTo>
                    <a:pt x="256006" y="36830"/>
                  </a:lnTo>
                  <a:lnTo>
                    <a:pt x="258635" y="35560"/>
                  </a:lnTo>
                  <a:lnTo>
                    <a:pt x="260032" y="35560"/>
                  </a:lnTo>
                  <a:lnTo>
                    <a:pt x="262204" y="33020"/>
                  </a:lnTo>
                  <a:lnTo>
                    <a:pt x="268922" y="29210"/>
                  </a:lnTo>
                  <a:lnTo>
                    <a:pt x="271094" y="26670"/>
                  </a:lnTo>
                  <a:lnTo>
                    <a:pt x="275056" y="24130"/>
                  </a:lnTo>
                  <a:lnTo>
                    <a:pt x="276504" y="22860"/>
                  </a:lnTo>
                  <a:lnTo>
                    <a:pt x="275285" y="25400"/>
                  </a:lnTo>
                  <a:lnTo>
                    <a:pt x="276275" y="25400"/>
                  </a:lnTo>
                  <a:lnTo>
                    <a:pt x="280263" y="22860"/>
                  </a:lnTo>
                  <a:lnTo>
                    <a:pt x="293992" y="16510"/>
                  </a:lnTo>
                  <a:lnTo>
                    <a:pt x="296367" y="13970"/>
                  </a:lnTo>
                  <a:lnTo>
                    <a:pt x="298691" y="12700"/>
                  </a:lnTo>
                  <a:lnTo>
                    <a:pt x="304634" y="10160"/>
                  </a:lnTo>
                  <a:lnTo>
                    <a:pt x="305536" y="12700"/>
                  </a:lnTo>
                  <a:lnTo>
                    <a:pt x="305930" y="12700"/>
                  </a:lnTo>
                  <a:lnTo>
                    <a:pt x="308279" y="11430"/>
                  </a:lnTo>
                  <a:lnTo>
                    <a:pt x="312191" y="10160"/>
                  </a:lnTo>
                  <a:lnTo>
                    <a:pt x="314299" y="8890"/>
                  </a:lnTo>
                  <a:lnTo>
                    <a:pt x="315823" y="7620"/>
                  </a:lnTo>
                  <a:close/>
                </a:path>
                <a:path w="320039" h="255270">
                  <a:moveTo>
                    <a:pt x="319989" y="22123"/>
                  </a:moveTo>
                  <a:lnTo>
                    <a:pt x="317741" y="21907"/>
                  </a:lnTo>
                  <a:lnTo>
                    <a:pt x="316280" y="22123"/>
                  </a:lnTo>
                  <a:lnTo>
                    <a:pt x="312788" y="23495"/>
                  </a:lnTo>
                  <a:lnTo>
                    <a:pt x="310997" y="24523"/>
                  </a:lnTo>
                  <a:lnTo>
                    <a:pt x="308292" y="27203"/>
                  </a:lnTo>
                  <a:lnTo>
                    <a:pt x="308622" y="27825"/>
                  </a:lnTo>
                  <a:lnTo>
                    <a:pt x="311188" y="28270"/>
                  </a:lnTo>
                  <a:lnTo>
                    <a:pt x="313334" y="27724"/>
                  </a:lnTo>
                  <a:lnTo>
                    <a:pt x="318858" y="23647"/>
                  </a:lnTo>
                  <a:lnTo>
                    <a:pt x="319989" y="22123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 descr=""/>
            <p:cNvSpPr/>
            <p:nvPr/>
          </p:nvSpPr>
          <p:spPr>
            <a:xfrm>
              <a:off x="3785235" y="4721834"/>
              <a:ext cx="442595" cy="426084"/>
            </a:xfrm>
            <a:custGeom>
              <a:avLst/>
              <a:gdLst/>
              <a:ahLst/>
              <a:cxnLst/>
              <a:rect l="l" t="t" r="r" b="b"/>
              <a:pathLst>
                <a:path w="442595" h="426085">
                  <a:moveTo>
                    <a:pt x="238290" y="143713"/>
                  </a:moveTo>
                  <a:lnTo>
                    <a:pt x="189649" y="178511"/>
                  </a:lnTo>
                  <a:lnTo>
                    <a:pt x="154216" y="211315"/>
                  </a:lnTo>
                  <a:lnTo>
                    <a:pt x="123634" y="245783"/>
                  </a:lnTo>
                  <a:lnTo>
                    <a:pt x="94272" y="282282"/>
                  </a:lnTo>
                  <a:lnTo>
                    <a:pt x="65773" y="320344"/>
                  </a:lnTo>
                  <a:lnTo>
                    <a:pt x="38214" y="360730"/>
                  </a:lnTo>
                  <a:lnTo>
                    <a:pt x="11671" y="403821"/>
                  </a:lnTo>
                  <a:lnTo>
                    <a:pt x="0" y="426034"/>
                  </a:lnTo>
                  <a:lnTo>
                    <a:pt x="21336" y="395325"/>
                  </a:lnTo>
                  <a:lnTo>
                    <a:pt x="66205" y="329450"/>
                  </a:lnTo>
                  <a:lnTo>
                    <a:pt x="77597" y="313118"/>
                  </a:lnTo>
                  <a:lnTo>
                    <a:pt x="102362" y="279895"/>
                  </a:lnTo>
                  <a:lnTo>
                    <a:pt x="133477" y="241668"/>
                  </a:lnTo>
                  <a:lnTo>
                    <a:pt x="166281" y="204825"/>
                  </a:lnTo>
                  <a:lnTo>
                    <a:pt x="200850" y="172605"/>
                  </a:lnTo>
                  <a:lnTo>
                    <a:pt x="219290" y="157886"/>
                  </a:lnTo>
                  <a:lnTo>
                    <a:pt x="238290" y="143713"/>
                  </a:lnTo>
                  <a:close/>
                </a:path>
                <a:path w="442595" h="426085">
                  <a:moveTo>
                    <a:pt x="442341" y="56210"/>
                  </a:moveTo>
                  <a:lnTo>
                    <a:pt x="426339" y="15049"/>
                  </a:lnTo>
                  <a:lnTo>
                    <a:pt x="390385" y="0"/>
                  </a:lnTo>
                  <a:lnTo>
                    <a:pt x="384708" y="406"/>
                  </a:lnTo>
                  <a:lnTo>
                    <a:pt x="376758" y="1790"/>
                  </a:lnTo>
                  <a:lnTo>
                    <a:pt x="371602" y="3251"/>
                  </a:lnTo>
                  <a:lnTo>
                    <a:pt x="351612" y="10490"/>
                  </a:lnTo>
                  <a:lnTo>
                    <a:pt x="343154" y="13195"/>
                  </a:lnTo>
                  <a:lnTo>
                    <a:pt x="334594" y="15316"/>
                  </a:lnTo>
                  <a:lnTo>
                    <a:pt x="323672" y="16840"/>
                  </a:lnTo>
                  <a:lnTo>
                    <a:pt x="315125" y="16789"/>
                  </a:lnTo>
                  <a:lnTo>
                    <a:pt x="307035" y="15786"/>
                  </a:lnTo>
                  <a:lnTo>
                    <a:pt x="293230" y="12585"/>
                  </a:lnTo>
                  <a:lnTo>
                    <a:pt x="286092" y="11201"/>
                  </a:lnTo>
                  <a:lnTo>
                    <a:pt x="279019" y="10541"/>
                  </a:lnTo>
                  <a:lnTo>
                    <a:pt x="272097" y="11036"/>
                  </a:lnTo>
                  <a:lnTo>
                    <a:pt x="264020" y="13233"/>
                  </a:lnTo>
                  <a:lnTo>
                    <a:pt x="243014" y="42164"/>
                  </a:lnTo>
                  <a:lnTo>
                    <a:pt x="243027" y="54851"/>
                  </a:lnTo>
                  <a:lnTo>
                    <a:pt x="256197" y="96227"/>
                  </a:lnTo>
                  <a:lnTo>
                    <a:pt x="286512" y="131673"/>
                  </a:lnTo>
                  <a:lnTo>
                    <a:pt x="322148" y="149275"/>
                  </a:lnTo>
                  <a:lnTo>
                    <a:pt x="343484" y="152234"/>
                  </a:lnTo>
                  <a:lnTo>
                    <a:pt x="352196" y="151650"/>
                  </a:lnTo>
                  <a:lnTo>
                    <a:pt x="395033" y="139407"/>
                  </a:lnTo>
                  <a:lnTo>
                    <a:pt x="427507" y="112268"/>
                  </a:lnTo>
                  <a:lnTo>
                    <a:pt x="440753" y="71589"/>
                  </a:lnTo>
                  <a:lnTo>
                    <a:pt x="441909" y="63804"/>
                  </a:lnTo>
                  <a:lnTo>
                    <a:pt x="442341" y="5621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 descr=""/>
            <p:cNvSpPr/>
            <p:nvPr/>
          </p:nvSpPr>
          <p:spPr>
            <a:xfrm>
              <a:off x="4033188" y="4725949"/>
              <a:ext cx="190500" cy="144780"/>
            </a:xfrm>
            <a:custGeom>
              <a:avLst/>
              <a:gdLst/>
              <a:ahLst/>
              <a:cxnLst/>
              <a:rect l="l" t="t" r="r" b="b"/>
              <a:pathLst>
                <a:path w="190500" h="144779">
                  <a:moveTo>
                    <a:pt x="140498" y="0"/>
                  </a:moveTo>
                  <a:lnTo>
                    <a:pt x="137539" y="62"/>
                  </a:lnTo>
                  <a:lnTo>
                    <a:pt x="134556" y="532"/>
                  </a:lnTo>
                  <a:lnTo>
                    <a:pt x="125793" y="3288"/>
                  </a:lnTo>
                  <a:lnTo>
                    <a:pt x="103762" y="11289"/>
                  </a:lnTo>
                  <a:lnTo>
                    <a:pt x="96000" y="13608"/>
                  </a:lnTo>
                  <a:lnTo>
                    <a:pt x="87955" y="15396"/>
                  </a:lnTo>
                  <a:lnTo>
                    <a:pt x="76593" y="16699"/>
                  </a:lnTo>
                  <a:lnTo>
                    <a:pt x="70383" y="16457"/>
                  </a:lnTo>
                  <a:lnTo>
                    <a:pt x="62687" y="15505"/>
                  </a:lnTo>
                  <a:lnTo>
                    <a:pt x="40284" y="11441"/>
                  </a:lnTo>
                  <a:lnTo>
                    <a:pt x="34086" y="10730"/>
                  </a:lnTo>
                  <a:lnTo>
                    <a:pt x="0" y="41329"/>
                  </a:lnTo>
                  <a:lnTo>
                    <a:pt x="601" y="55359"/>
                  </a:lnTo>
                  <a:lnTo>
                    <a:pt x="13588" y="92947"/>
                  </a:lnTo>
                  <a:lnTo>
                    <a:pt x="48920" y="128206"/>
                  </a:lnTo>
                  <a:lnTo>
                    <a:pt x="93493" y="144612"/>
                  </a:lnTo>
                  <a:lnTo>
                    <a:pt x="109423" y="143332"/>
                  </a:lnTo>
                  <a:lnTo>
                    <a:pt x="146926" y="130670"/>
                  </a:lnTo>
                  <a:lnTo>
                    <a:pt x="178041" y="102868"/>
                  </a:lnTo>
                  <a:lnTo>
                    <a:pt x="189795" y="60350"/>
                  </a:lnTo>
                  <a:lnTo>
                    <a:pt x="189955" y="52661"/>
                  </a:lnTo>
                  <a:lnTo>
                    <a:pt x="189364" y="45289"/>
                  </a:lnTo>
                  <a:lnTo>
                    <a:pt x="168489" y="10506"/>
                  </a:lnTo>
                  <a:lnTo>
                    <a:pt x="155220" y="2729"/>
                  </a:lnTo>
                  <a:lnTo>
                    <a:pt x="140498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 descr=""/>
            <p:cNvSpPr/>
            <p:nvPr/>
          </p:nvSpPr>
          <p:spPr>
            <a:xfrm>
              <a:off x="4072647" y="4757822"/>
              <a:ext cx="112395" cy="65405"/>
            </a:xfrm>
            <a:custGeom>
              <a:avLst/>
              <a:gdLst/>
              <a:ahLst/>
              <a:cxnLst/>
              <a:rect l="l" t="t" r="r" b="b"/>
              <a:pathLst>
                <a:path w="112395" h="65404">
                  <a:moveTo>
                    <a:pt x="87629" y="0"/>
                  </a:moveTo>
                  <a:lnTo>
                    <a:pt x="77039" y="2428"/>
                  </a:lnTo>
                  <a:lnTo>
                    <a:pt x="66215" y="6010"/>
                  </a:lnTo>
                  <a:lnTo>
                    <a:pt x="56134" y="8829"/>
                  </a:lnTo>
                  <a:lnTo>
                    <a:pt x="46581" y="9310"/>
                  </a:lnTo>
                  <a:lnTo>
                    <a:pt x="35965" y="8274"/>
                  </a:lnTo>
                  <a:lnTo>
                    <a:pt x="25831" y="6861"/>
                  </a:lnTo>
                  <a:lnTo>
                    <a:pt x="17729" y="6212"/>
                  </a:lnTo>
                  <a:lnTo>
                    <a:pt x="8978" y="6365"/>
                  </a:lnTo>
                  <a:lnTo>
                    <a:pt x="1193" y="13528"/>
                  </a:lnTo>
                  <a:lnTo>
                    <a:pt x="0" y="20565"/>
                  </a:lnTo>
                  <a:lnTo>
                    <a:pt x="126" y="26633"/>
                  </a:lnTo>
                  <a:lnTo>
                    <a:pt x="25629" y="57120"/>
                  </a:lnTo>
                  <a:lnTo>
                    <a:pt x="55841" y="65180"/>
                  </a:lnTo>
                  <a:lnTo>
                    <a:pt x="65365" y="64342"/>
                  </a:lnTo>
                  <a:lnTo>
                    <a:pt x="100865" y="45570"/>
                  </a:lnTo>
                  <a:lnTo>
                    <a:pt x="111836" y="21847"/>
                  </a:lnTo>
                  <a:lnTo>
                    <a:pt x="110741" y="14841"/>
                  </a:lnTo>
                  <a:lnTo>
                    <a:pt x="107481" y="8618"/>
                  </a:lnTo>
                  <a:lnTo>
                    <a:pt x="102690" y="3707"/>
                  </a:lnTo>
                  <a:lnTo>
                    <a:pt x="97002" y="638"/>
                  </a:lnTo>
                  <a:lnTo>
                    <a:pt x="8762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 descr=""/>
            <p:cNvSpPr/>
            <p:nvPr/>
          </p:nvSpPr>
          <p:spPr>
            <a:xfrm>
              <a:off x="4070134" y="4754702"/>
              <a:ext cx="116205" cy="69850"/>
            </a:xfrm>
            <a:custGeom>
              <a:avLst/>
              <a:gdLst/>
              <a:ahLst/>
              <a:cxnLst/>
              <a:rect l="l" t="t" r="r" b="b"/>
              <a:pathLst>
                <a:path w="116204" h="69850">
                  <a:moveTo>
                    <a:pt x="21234" y="53517"/>
                  </a:moveTo>
                  <a:lnTo>
                    <a:pt x="6807" y="36499"/>
                  </a:lnTo>
                  <a:lnTo>
                    <a:pt x="7277" y="38874"/>
                  </a:lnTo>
                  <a:lnTo>
                    <a:pt x="17856" y="51384"/>
                  </a:lnTo>
                  <a:lnTo>
                    <a:pt x="21234" y="53517"/>
                  </a:lnTo>
                  <a:close/>
                </a:path>
                <a:path w="116204" h="69850">
                  <a:moveTo>
                    <a:pt x="115874" y="22847"/>
                  </a:moveTo>
                  <a:lnTo>
                    <a:pt x="113969" y="14401"/>
                  </a:lnTo>
                  <a:lnTo>
                    <a:pt x="109575" y="7137"/>
                  </a:lnTo>
                  <a:lnTo>
                    <a:pt x="105829" y="4102"/>
                  </a:lnTo>
                  <a:lnTo>
                    <a:pt x="103009" y="1816"/>
                  </a:lnTo>
                  <a:lnTo>
                    <a:pt x="94449" y="0"/>
                  </a:lnTo>
                  <a:lnTo>
                    <a:pt x="85026" y="1714"/>
                  </a:lnTo>
                  <a:lnTo>
                    <a:pt x="75717" y="5105"/>
                  </a:lnTo>
                  <a:lnTo>
                    <a:pt x="67449" y="8293"/>
                  </a:lnTo>
                  <a:lnTo>
                    <a:pt x="56045" y="10591"/>
                  </a:lnTo>
                  <a:lnTo>
                    <a:pt x="45389" y="10591"/>
                  </a:lnTo>
                  <a:lnTo>
                    <a:pt x="22174" y="8153"/>
                  </a:lnTo>
                  <a:lnTo>
                    <a:pt x="14922" y="8648"/>
                  </a:lnTo>
                  <a:lnTo>
                    <a:pt x="8318" y="11036"/>
                  </a:lnTo>
                  <a:lnTo>
                    <a:pt x="3098" y="15290"/>
                  </a:lnTo>
                  <a:lnTo>
                    <a:pt x="0" y="21424"/>
                  </a:lnTo>
                  <a:lnTo>
                    <a:pt x="419" y="28956"/>
                  </a:lnTo>
                  <a:lnTo>
                    <a:pt x="6807" y="36499"/>
                  </a:lnTo>
                  <a:lnTo>
                    <a:pt x="4279" y="23698"/>
                  </a:lnTo>
                  <a:lnTo>
                    <a:pt x="9283" y="14998"/>
                  </a:lnTo>
                  <a:lnTo>
                    <a:pt x="17297" y="11442"/>
                  </a:lnTo>
                  <a:lnTo>
                    <a:pt x="26847" y="11188"/>
                  </a:lnTo>
                  <a:lnTo>
                    <a:pt x="36487" y="12382"/>
                  </a:lnTo>
                  <a:lnTo>
                    <a:pt x="44691" y="13525"/>
                  </a:lnTo>
                  <a:lnTo>
                    <a:pt x="52946" y="14401"/>
                  </a:lnTo>
                  <a:lnTo>
                    <a:pt x="61074" y="12611"/>
                  </a:lnTo>
                  <a:lnTo>
                    <a:pt x="66154" y="11188"/>
                  </a:lnTo>
                  <a:lnTo>
                    <a:pt x="68326" y="10591"/>
                  </a:lnTo>
                  <a:lnTo>
                    <a:pt x="76784" y="7747"/>
                  </a:lnTo>
                  <a:lnTo>
                    <a:pt x="84632" y="5397"/>
                  </a:lnTo>
                  <a:lnTo>
                    <a:pt x="92760" y="4102"/>
                  </a:lnTo>
                  <a:lnTo>
                    <a:pt x="102273" y="6311"/>
                  </a:lnTo>
                  <a:lnTo>
                    <a:pt x="108737" y="12979"/>
                  </a:lnTo>
                  <a:lnTo>
                    <a:pt x="111887" y="22072"/>
                  </a:lnTo>
                  <a:lnTo>
                    <a:pt x="111391" y="31559"/>
                  </a:lnTo>
                  <a:lnTo>
                    <a:pt x="101790" y="48869"/>
                  </a:lnTo>
                  <a:lnTo>
                    <a:pt x="85737" y="60515"/>
                  </a:lnTo>
                  <a:lnTo>
                    <a:pt x="66370" y="66167"/>
                  </a:lnTo>
                  <a:lnTo>
                    <a:pt x="46786" y="65532"/>
                  </a:lnTo>
                  <a:lnTo>
                    <a:pt x="32270" y="60502"/>
                  </a:lnTo>
                  <a:lnTo>
                    <a:pt x="21234" y="53517"/>
                  </a:lnTo>
                  <a:lnTo>
                    <a:pt x="28968" y="62649"/>
                  </a:lnTo>
                  <a:lnTo>
                    <a:pt x="69583" y="69786"/>
                  </a:lnTo>
                  <a:lnTo>
                    <a:pt x="80886" y="66167"/>
                  </a:lnTo>
                  <a:lnTo>
                    <a:pt x="88874" y="63601"/>
                  </a:lnTo>
                  <a:lnTo>
                    <a:pt x="104813" y="50914"/>
                  </a:lnTo>
                  <a:lnTo>
                    <a:pt x="114947" y="31597"/>
                  </a:lnTo>
                  <a:lnTo>
                    <a:pt x="115874" y="2284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 descr=""/>
            <p:cNvSpPr/>
            <p:nvPr/>
          </p:nvSpPr>
          <p:spPr>
            <a:xfrm>
              <a:off x="4090327" y="4769815"/>
              <a:ext cx="74930" cy="40640"/>
            </a:xfrm>
            <a:custGeom>
              <a:avLst/>
              <a:gdLst/>
              <a:ahLst/>
              <a:cxnLst/>
              <a:rect l="l" t="t" r="r" b="b"/>
              <a:pathLst>
                <a:path w="74929" h="40639">
                  <a:moveTo>
                    <a:pt x="34925" y="27736"/>
                  </a:moveTo>
                  <a:lnTo>
                    <a:pt x="30200" y="28549"/>
                  </a:lnTo>
                  <a:lnTo>
                    <a:pt x="16294" y="29794"/>
                  </a:lnTo>
                  <a:lnTo>
                    <a:pt x="31648" y="28714"/>
                  </a:lnTo>
                  <a:lnTo>
                    <a:pt x="34925" y="27736"/>
                  </a:lnTo>
                  <a:close/>
                </a:path>
                <a:path w="74929" h="40639">
                  <a:moveTo>
                    <a:pt x="74345" y="6527"/>
                  </a:moveTo>
                  <a:lnTo>
                    <a:pt x="73037" y="647"/>
                  </a:lnTo>
                  <a:lnTo>
                    <a:pt x="68110" y="3556"/>
                  </a:lnTo>
                  <a:lnTo>
                    <a:pt x="68961" y="5473"/>
                  </a:lnTo>
                  <a:lnTo>
                    <a:pt x="70421" y="8890"/>
                  </a:lnTo>
                  <a:lnTo>
                    <a:pt x="68110" y="3556"/>
                  </a:lnTo>
                  <a:lnTo>
                    <a:pt x="50622" y="11239"/>
                  </a:lnTo>
                  <a:lnTo>
                    <a:pt x="33362" y="13360"/>
                  </a:lnTo>
                  <a:lnTo>
                    <a:pt x="16471" y="9690"/>
                  </a:lnTo>
                  <a:lnTo>
                    <a:pt x="114" y="0"/>
                  </a:lnTo>
                  <a:lnTo>
                    <a:pt x="0" y="469"/>
                  </a:lnTo>
                  <a:lnTo>
                    <a:pt x="14884" y="14236"/>
                  </a:lnTo>
                  <a:lnTo>
                    <a:pt x="32727" y="19227"/>
                  </a:lnTo>
                  <a:lnTo>
                    <a:pt x="40017" y="18402"/>
                  </a:lnTo>
                  <a:lnTo>
                    <a:pt x="39649" y="18503"/>
                  </a:lnTo>
                  <a:lnTo>
                    <a:pt x="40678" y="18326"/>
                  </a:lnTo>
                  <a:lnTo>
                    <a:pt x="51854" y="17056"/>
                  </a:lnTo>
                  <a:lnTo>
                    <a:pt x="39649" y="18503"/>
                  </a:lnTo>
                  <a:lnTo>
                    <a:pt x="31318" y="19926"/>
                  </a:lnTo>
                  <a:lnTo>
                    <a:pt x="17894" y="21259"/>
                  </a:lnTo>
                  <a:lnTo>
                    <a:pt x="13728" y="21577"/>
                  </a:lnTo>
                  <a:lnTo>
                    <a:pt x="10871" y="29629"/>
                  </a:lnTo>
                  <a:lnTo>
                    <a:pt x="16294" y="29794"/>
                  </a:lnTo>
                  <a:lnTo>
                    <a:pt x="57937" y="18046"/>
                  </a:lnTo>
                  <a:lnTo>
                    <a:pt x="66421" y="11582"/>
                  </a:lnTo>
                  <a:lnTo>
                    <a:pt x="65100" y="13119"/>
                  </a:lnTo>
                  <a:lnTo>
                    <a:pt x="57937" y="18046"/>
                  </a:lnTo>
                  <a:lnTo>
                    <a:pt x="45237" y="24650"/>
                  </a:lnTo>
                  <a:lnTo>
                    <a:pt x="34925" y="27736"/>
                  </a:lnTo>
                  <a:lnTo>
                    <a:pt x="43357" y="26289"/>
                  </a:lnTo>
                  <a:lnTo>
                    <a:pt x="56222" y="22720"/>
                  </a:lnTo>
                  <a:lnTo>
                    <a:pt x="57150" y="22352"/>
                  </a:lnTo>
                  <a:lnTo>
                    <a:pt x="56908" y="22618"/>
                  </a:lnTo>
                  <a:lnTo>
                    <a:pt x="45974" y="28676"/>
                  </a:lnTo>
                  <a:lnTo>
                    <a:pt x="33528" y="31915"/>
                  </a:lnTo>
                  <a:lnTo>
                    <a:pt x="19469" y="34493"/>
                  </a:lnTo>
                  <a:lnTo>
                    <a:pt x="17284" y="34963"/>
                  </a:lnTo>
                  <a:lnTo>
                    <a:pt x="16662" y="37007"/>
                  </a:lnTo>
                  <a:lnTo>
                    <a:pt x="18897" y="37909"/>
                  </a:lnTo>
                  <a:lnTo>
                    <a:pt x="34518" y="40449"/>
                  </a:lnTo>
                  <a:lnTo>
                    <a:pt x="49199" y="36410"/>
                  </a:lnTo>
                  <a:lnTo>
                    <a:pt x="61976" y="27508"/>
                  </a:lnTo>
                  <a:lnTo>
                    <a:pt x="71894" y="15443"/>
                  </a:lnTo>
                  <a:lnTo>
                    <a:pt x="73228" y="13360"/>
                  </a:lnTo>
                  <a:lnTo>
                    <a:pt x="73164" y="7658"/>
                  </a:lnTo>
                  <a:lnTo>
                    <a:pt x="72351" y="8026"/>
                  </a:lnTo>
                  <a:lnTo>
                    <a:pt x="74345" y="6527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 descr=""/>
            <p:cNvSpPr/>
            <p:nvPr/>
          </p:nvSpPr>
          <p:spPr>
            <a:xfrm>
              <a:off x="3693236" y="4254360"/>
              <a:ext cx="901700" cy="984250"/>
            </a:xfrm>
            <a:custGeom>
              <a:avLst/>
              <a:gdLst/>
              <a:ahLst/>
              <a:cxnLst/>
              <a:rect l="l" t="t" r="r" b="b"/>
              <a:pathLst>
                <a:path w="901700" h="984250">
                  <a:moveTo>
                    <a:pt x="14389" y="977531"/>
                  </a:moveTo>
                  <a:lnTo>
                    <a:pt x="6172" y="974559"/>
                  </a:lnTo>
                  <a:lnTo>
                    <a:pt x="0" y="980732"/>
                  </a:lnTo>
                  <a:lnTo>
                    <a:pt x="8216" y="983703"/>
                  </a:lnTo>
                  <a:lnTo>
                    <a:pt x="14389" y="977531"/>
                  </a:lnTo>
                  <a:close/>
                </a:path>
                <a:path w="901700" h="984250">
                  <a:moveTo>
                    <a:pt x="35267" y="946086"/>
                  </a:moveTo>
                  <a:lnTo>
                    <a:pt x="33045" y="944918"/>
                  </a:lnTo>
                  <a:lnTo>
                    <a:pt x="31267" y="944511"/>
                  </a:lnTo>
                  <a:lnTo>
                    <a:pt x="28168" y="944549"/>
                  </a:lnTo>
                  <a:lnTo>
                    <a:pt x="28803" y="946188"/>
                  </a:lnTo>
                  <a:lnTo>
                    <a:pt x="29273" y="949261"/>
                  </a:lnTo>
                  <a:lnTo>
                    <a:pt x="31280" y="951052"/>
                  </a:lnTo>
                  <a:lnTo>
                    <a:pt x="34264" y="947458"/>
                  </a:lnTo>
                  <a:lnTo>
                    <a:pt x="35267" y="946086"/>
                  </a:lnTo>
                  <a:close/>
                </a:path>
                <a:path w="901700" h="984250">
                  <a:moveTo>
                    <a:pt x="49936" y="261277"/>
                  </a:moveTo>
                  <a:lnTo>
                    <a:pt x="47980" y="258940"/>
                  </a:lnTo>
                  <a:lnTo>
                    <a:pt x="45669" y="257657"/>
                  </a:lnTo>
                  <a:lnTo>
                    <a:pt x="42646" y="258076"/>
                  </a:lnTo>
                  <a:lnTo>
                    <a:pt x="41122" y="258953"/>
                  </a:lnTo>
                  <a:lnTo>
                    <a:pt x="40754" y="260527"/>
                  </a:lnTo>
                  <a:lnTo>
                    <a:pt x="39484" y="264388"/>
                  </a:lnTo>
                  <a:lnTo>
                    <a:pt x="45224" y="265480"/>
                  </a:lnTo>
                  <a:lnTo>
                    <a:pt x="46126" y="263207"/>
                  </a:lnTo>
                  <a:lnTo>
                    <a:pt x="47040" y="261327"/>
                  </a:lnTo>
                  <a:lnTo>
                    <a:pt x="46939" y="261721"/>
                  </a:lnTo>
                  <a:lnTo>
                    <a:pt x="49936" y="261277"/>
                  </a:lnTo>
                  <a:close/>
                </a:path>
                <a:path w="901700" h="984250">
                  <a:moveTo>
                    <a:pt x="51333" y="396468"/>
                  </a:moveTo>
                  <a:lnTo>
                    <a:pt x="51142" y="395389"/>
                  </a:lnTo>
                  <a:lnTo>
                    <a:pt x="48336" y="393636"/>
                  </a:lnTo>
                  <a:lnTo>
                    <a:pt x="47917" y="393573"/>
                  </a:lnTo>
                  <a:lnTo>
                    <a:pt x="46888" y="392404"/>
                  </a:lnTo>
                  <a:lnTo>
                    <a:pt x="45529" y="391934"/>
                  </a:lnTo>
                  <a:lnTo>
                    <a:pt x="45834" y="393573"/>
                  </a:lnTo>
                  <a:lnTo>
                    <a:pt x="45948" y="393750"/>
                  </a:lnTo>
                  <a:lnTo>
                    <a:pt x="45516" y="394030"/>
                  </a:lnTo>
                  <a:lnTo>
                    <a:pt x="45135" y="394804"/>
                  </a:lnTo>
                  <a:lnTo>
                    <a:pt x="44919" y="396468"/>
                  </a:lnTo>
                  <a:lnTo>
                    <a:pt x="43891" y="399948"/>
                  </a:lnTo>
                  <a:lnTo>
                    <a:pt x="45415" y="402310"/>
                  </a:lnTo>
                  <a:lnTo>
                    <a:pt x="47117" y="402932"/>
                  </a:lnTo>
                  <a:lnTo>
                    <a:pt x="47396" y="403225"/>
                  </a:lnTo>
                  <a:lnTo>
                    <a:pt x="48983" y="402640"/>
                  </a:lnTo>
                  <a:lnTo>
                    <a:pt x="50723" y="400100"/>
                  </a:lnTo>
                  <a:lnTo>
                    <a:pt x="51244" y="398564"/>
                  </a:lnTo>
                  <a:lnTo>
                    <a:pt x="51333" y="396468"/>
                  </a:lnTo>
                  <a:close/>
                </a:path>
                <a:path w="901700" h="984250">
                  <a:moveTo>
                    <a:pt x="86791" y="252171"/>
                  </a:moveTo>
                  <a:lnTo>
                    <a:pt x="81851" y="249974"/>
                  </a:lnTo>
                  <a:lnTo>
                    <a:pt x="78193" y="250139"/>
                  </a:lnTo>
                  <a:lnTo>
                    <a:pt x="80238" y="252907"/>
                  </a:lnTo>
                  <a:lnTo>
                    <a:pt x="85750" y="253720"/>
                  </a:lnTo>
                  <a:lnTo>
                    <a:pt x="86791" y="252171"/>
                  </a:lnTo>
                  <a:close/>
                </a:path>
                <a:path w="901700" h="984250">
                  <a:moveTo>
                    <a:pt x="120523" y="947127"/>
                  </a:moveTo>
                  <a:lnTo>
                    <a:pt x="113525" y="944575"/>
                  </a:lnTo>
                  <a:lnTo>
                    <a:pt x="108737" y="947750"/>
                  </a:lnTo>
                  <a:lnTo>
                    <a:pt x="115735" y="950302"/>
                  </a:lnTo>
                  <a:lnTo>
                    <a:pt x="120523" y="947127"/>
                  </a:lnTo>
                  <a:close/>
                </a:path>
                <a:path w="901700" h="984250">
                  <a:moveTo>
                    <a:pt x="122097" y="436346"/>
                  </a:moveTo>
                  <a:lnTo>
                    <a:pt x="118986" y="434467"/>
                  </a:lnTo>
                  <a:lnTo>
                    <a:pt x="119430" y="432638"/>
                  </a:lnTo>
                  <a:lnTo>
                    <a:pt x="118630" y="431457"/>
                  </a:lnTo>
                  <a:lnTo>
                    <a:pt x="118059" y="432676"/>
                  </a:lnTo>
                  <a:lnTo>
                    <a:pt x="117373" y="433870"/>
                  </a:lnTo>
                  <a:lnTo>
                    <a:pt x="115189" y="434581"/>
                  </a:lnTo>
                  <a:lnTo>
                    <a:pt x="117246" y="437324"/>
                  </a:lnTo>
                  <a:lnTo>
                    <a:pt x="120027" y="438111"/>
                  </a:lnTo>
                  <a:lnTo>
                    <a:pt x="122097" y="436346"/>
                  </a:lnTo>
                  <a:close/>
                </a:path>
                <a:path w="901700" h="984250">
                  <a:moveTo>
                    <a:pt x="132753" y="676452"/>
                  </a:moveTo>
                  <a:lnTo>
                    <a:pt x="129159" y="676071"/>
                  </a:lnTo>
                  <a:lnTo>
                    <a:pt x="128092" y="676325"/>
                  </a:lnTo>
                  <a:lnTo>
                    <a:pt x="128765" y="676630"/>
                  </a:lnTo>
                  <a:lnTo>
                    <a:pt x="128028" y="676363"/>
                  </a:lnTo>
                  <a:lnTo>
                    <a:pt x="125628" y="675449"/>
                  </a:lnTo>
                  <a:lnTo>
                    <a:pt x="125996" y="677227"/>
                  </a:lnTo>
                  <a:lnTo>
                    <a:pt x="125691" y="677938"/>
                  </a:lnTo>
                  <a:lnTo>
                    <a:pt x="125857" y="679678"/>
                  </a:lnTo>
                  <a:lnTo>
                    <a:pt x="127546" y="682117"/>
                  </a:lnTo>
                  <a:lnTo>
                    <a:pt x="129374" y="682790"/>
                  </a:lnTo>
                  <a:lnTo>
                    <a:pt x="131102" y="681786"/>
                  </a:lnTo>
                  <a:lnTo>
                    <a:pt x="132105" y="680288"/>
                  </a:lnTo>
                  <a:lnTo>
                    <a:pt x="132715" y="676630"/>
                  </a:lnTo>
                  <a:lnTo>
                    <a:pt x="132753" y="676452"/>
                  </a:lnTo>
                  <a:close/>
                </a:path>
                <a:path w="901700" h="984250">
                  <a:moveTo>
                    <a:pt x="133896" y="756018"/>
                  </a:moveTo>
                  <a:lnTo>
                    <a:pt x="133832" y="754367"/>
                  </a:lnTo>
                  <a:lnTo>
                    <a:pt x="131762" y="753732"/>
                  </a:lnTo>
                  <a:lnTo>
                    <a:pt x="131356" y="753529"/>
                  </a:lnTo>
                  <a:lnTo>
                    <a:pt x="130187" y="752335"/>
                  </a:lnTo>
                  <a:lnTo>
                    <a:pt x="129654" y="753618"/>
                  </a:lnTo>
                  <a:lnTo>
                    <a:pt x="126276" y="756424"/>
                  </a:lnTo>
                  <a:lnTo>
                    <a:pt x="126428" y="759409"/>
                  </a:lnTo>
                  <a:lnTo>
                    <a:pt x="128193" y="761047"/>
                  </a:lnTo>
                  <a:lnTo>
                    <a:pt x="131368" y="759841"/>
                  </a:lnTo>
                  <a:lnTo>
                    <a:pt x="132816" y="758367"/>
                  </a:lnTo>
                  <a:lnTo>
                    <a:pt x="133896" y="756018"/>
                  </a:lnTo>
                  <a:close/>
                </a:path>
                <a:path w="901700" h="984250">
                  <a:moveTo>
                    <a:pt x="160578" y="438302"/>
                  </a:moveTo>
                  <a:lnTo>
                    <a:pt x="158927" y="436765"/>
                  </a:lnTo>
                  <a:lnTo>
                    <a:pt x="157784" y="436575"/>
                  </a:lnTo>
                  <a:lnTo>
                    <a:pt x="157683" y="435775"/>
                  </a:lnTo>
                  <a:lnTo>
                    <a:pt x="158597" y="434340"/>
                  </a:lnTo>
                  <a:lnTo>
                    <a:pt x="158115" y="433819"/>
                  </a:lnTo>
                  <a:lnTo>
                    <a:pt x="153238" y="434149"/>
                  </a:lnTo>
                  <a:lnTo>
                    <a:pt x="150977" y="436562"/>
                  </a:lnTo>
                  <a:lnTo>
                    <a:pt x="150990" y="439089"/>
                  </a:lnTo>
                  <a:lnTo>
                    <a:pt x="153047" y="439902"/>
                  </a:lnTo>
                  <a:lnTo>
                    <a:pt x="155155" y="440131"/>
                  </a:lnTo>
                  <a:lnTo>
                    <a:pt x="157264" y="439762"/>
                  </a:lnTo>
                  <a:lnTo>
                    <a:pt x="159994" y="439597"/>
                  </a:lnTo>
                  <a:lnTo>
                    <a:pt x="160578" y="438302"/>
                  </a:lnTo>
                  <a:close/>
                </a:path>
                <a:path w="901700" h="984250">
                  <a:moveTo>
                    <a:pt x="186842" y="640346"/>
                  </a:moveTo>
                  <a:lnTo>
                    <a:pt x="186093" y="638911"/>
                  </a:lnTo>
                  <a:lnTo>
                    <a:pt x="186601" y="636168"/>
                  </a:lnTo>
                  <a:lnTo>
                    <a:pt x="186334" y="635673"/>
                  </a:lnTo>
                  <a:lnTo>
                    <a:pt x="185559" y="637387"/>
                  </a:lnTo>
                  <a:lnTo>
                    <a:pt x="183781" y="637552"/>
                  </a:lnTo>
                  <a:lnTo>
                    <a:pt x="182753" y="638975"/>
                  </a:lnTo>
                  <a:lnTo>
                    <a:pt x="181089" y="641197"/>
                  </a:lnTo>
                  <a:lnTo>
                    <a:pt x="178155" y="642480"/>
                  </a:lnTo>
                  <a:lnTo>
                    <a:pt x="173723" y="645896"/>
                  </a:lnTo>
                  <a:lnTo>
                    <a:pt x="175069" y="648576"/>
                  </a:lnTo>
                  <a:lnTo>
                    <a:pt x="181394" y="648576"/>
                  </a:lnTo>
                  <a:lnTo>
                    <a:pt x="184200" y="645807"/>
                  </a:lnTo>
                  <a:lnTo>
                    <a:pt x="186550" y="643153"/>
                  </a:lnTo>
                  <a:lnTo>
                    <a:pt x="186461" y="640346"/>
                  </a:lnTo>
                  <a:lnTo>
                    <a:pt x="186626" y="640740"/>
                  </a:lnTo>
                  <a:lnTo>
                    <a:pt x="186651" y="640346"/>
                  </a:lnTo>
                  <a:lnTo>
                    <a:pt x="186740" y="640969"/>
                  </a:lnTo>
                  <a:lnTo>
                    <a:pt x="186817" y="640740"/>
                  </a:lnTo>
                  <a:lnTo>
                    <a:pt x="186842" y="640346"/>
                  </a:lnTo>
                  <a:close/>
                </a:path>
                <a:path w="901700" h="984250">
                  <a:moveTo>
                    <a:pt x="274078" y="478726"/>
                  </a:moveTo>
                  <a:lnTo>
                    <a:pt x="271297" y="476961"/>
                  </a:lnTo>
                  <a:lnTo>
                    <a:pt x="270141" y="476618"/>
                  </a:lnTo>
                  <a:lnTo>
                    <a:pt x="270040" y="475767"/>
                  </a:lnTo>
                  <a:lnTo>
                    <a:pt x="271005" y="474370"/>
                  </a:lnTo>
                  <a:lnTo>
                    <a:pt x="268452" y="472376"/>
                  </a:lnTo>
                  <a:lnTo>
                    <a:pt x="267246" y="470725"/>
                  </a:lnTo>
                  <a:lnTo>
                    <a:pt x="264718" y="469722"/>
                  </a:lnTo>
                  <a:lnTo>
                    <a:pt x="264782" y="468998"/>
                  </a:lnTo>
                  <a:lnTo>
                    <a:pt x="263690" y="467626"/>
                  </a:lnTo>
                  <a:lnTo>
                    <a:pt x="262864" y="469468"/>
                  </a:lnTo>
                  <a:lnTo>
                    <a:pt x="260426" y="471728"/>
                  </a:lnTo>
                  <a:lnTo>
                    <a:pt x="260426" y="475869"/>
                  </a:lnTo>
                  <a:lnTo>
                    <a:pt x="262661" y="483171"/>
                  </a:lnTo>
                  <a:lnTo>
                    <a:pt x="269811" y="481393"/>
                  </a:lnTo>
                  <a:lnTo>
                    <a:pt x="274078" y="478726"/>
                  </a:lnTo>
                  <a:close/>
                </a:path>
                <a:path w="901700" h="984250">
                  <a:moveTo>
                    <a:pt x="293624" y="729907"/>
                  </a:moveTo>
                  <a:lnTo>
                    <a:pt x="292849" y="728154"/>
                  </a:lnTo>
                  <a:lnTo>
                    <a:pt x="291668" y="726935"/>
                  </a:lnTo>
                  <a:lnTo>
                    <a:pt x="290372" y="726503"/>
                  </a:lnTo>
                  <a:lnTo>
                    <a:pt x="290842" y="726173"/>
                  </a:lnTo>
                  <a:lnTo>
                    <a:pt x="293039" y="725982"/>
                  </a:lnTo>
                  <a:lnTo>
                    <a:pt x="291757" y="725157"/>
                  </a:lnTo>
                  <a:lnTo>
                    <a:pt x="291338" y="724941"/>
                  </a:lnTo>
                  <a:lnTo>
                    <a:pt x="291299" y="724814"/>
                  </a:lnTo>
                  <a:lnTo>
                    <a:pt x="291744" y="723366"/>
                  </a:lnTo>
                  <a:lnTo>
                    <a:pt x="293116" y="719315"/>
                  </a:lnTo>
                  <a:lnTo>
                    <a:pt x="285686" y="719696"/>
                  </a:lnTo>
                  <a:lnTo>
                    <a:pt x="283984" y="724115"/>
                  </a:lnTo>
                  <a:lnTo>
                    <a:pt x="282981" y="725982"/>
                  </a:lnTo>
                  <a:lnTo>
                    <a:pt x="282994" y="726173"/>
                  </a:lnTo>
                  <a:lnTo>
                    <a:pt x="284353" y="729564"/>
                  </a:lnTo>
                  <a:lnTo>
                    <a:pt x="287388" y="730554"/>
                  </a:lnTo>
                  <a:lnTo>
                    <a:pt x="290271" y="730288"/>
                  </a:lnTo>
                  <a:lnTo>
                    <a:pt x="293624" y="729907"/>
                  </a:lnTo>
                  <a:close/>
                </a:path>
                <a:path w="901700" h="984250">
                  <a:moveTo>
                    <a:pt x="303187" y="6032"/>
                  </a:moveTo>
                  <a:lnTo>
                    <a:pt x="301231" y="4965"/>
                  </a:lnTo>
                  <a:lnTo>
                    <a:pt x="301180" y="4737"/>
                  </a:lnTo>
                  <a:lnTo>
                    <a:pt x="300710" y="3289"/>
                  </a:lnTo>
                  <a:lnTo>
                    <a:pt x="299021" y="215"/>
                  </a:lnTo>
                  <a:lnTo>
                    <a:pt x="298894" y="0"/>
                  </a:lnTo>
                  <a:lnTo>
                    <a:pt x="298030" y="215"/>
                  </a:lnTo>
                  <a:lnTo>
                    <a:pt x="296062" y="685"/>
                  </a:lnTo>
                  <a:lnTo>
                    <a:pt x="292468" y="3289"/>
                  </a:lnTo>
                  <a:lnTo>
                    <a:pt x="291350" y="5803"/>
                  </a:lnTo>
                  <a:lnTo>
                    <a:pt x="291274" y="6375"/>
                  </a:lnTo>
                  <a:lnTo>
                    <a:pt x="292049" y="8763"/>
                  </a:lnTo>
                  <a:lnTo>
                    <a:pt x="292569" y="10490"/>
                  </a:lnTo>
                  <a:lnTo>
                    <a:pt x="292696" y="12865"/>
                  </a:lnTo>
                  <a:lnTo>
                    <a:pt x="296545" y="16929"/>
                  </a:lnTo>
                  <a:lnTo>
                    <a:pt x="300367" y="14211"/>
                  </a:lnTo>
                  <a:lnTo>
                    <a:pt x="302615" y="9410"/>
                  </a:lnTo>
                  <a:lnTo>
                    <a:pt x="303136" y="6375"/>
                  </a:lnTo>
                  <a:lnTo>
                    <a:pt x="303187" y="6032"/>
                  </a:lnTo>
                  <a:close/>
                </a:path>
                <a:path w="901700" h="984250">
                  <a:moveTo>
                    <a:pt x="305676" y="126403"/>
                  </a:moveTo>
                  <a:lnTo>
                    <a:pt x="303695" y="124396"/>
                  </a:lnTo>
                  <a:lnTo>
                    <a:pt x="303834" y="123863"/>
                  </a:lnTo>
                  <a:lnTo>
                    <a:pt x="303784" y="123469"/>
                  </a:lnTo>
                  <a:lnTo>
                    <a:pt x="301650" y="121285"/>
                  </a:lnTo>
                  <a:lnTo>
                    <a:pt x="301002" y="122605"/>
                  </a:lnTo>
                  <a:lnTo>
                    <a:pt x="300964" y="123215"/>
                  </a:lnTo>
                  <a:lnTo>
                    <a:pt x="300697" y="121627"/>
                  </a:lnTo>
                  <a:lnTo>
                    <a:pt x="296418" y="121361"/>
                  </a:lnTo>
                  <a:lnTo>
                    <a:pt x="294055" y="123507"/>
                  </a:lnTo>
                  <a:lnTo>
                    <a:pt x="293268" y="125742"/>
                  </a:lnTo>
                  <a:lnTo>
                    <a:pt x="293268" y="128930"/>
                  </a:lnTo>
                  <a:lnTo>
                    <a:pt x="294335" y="131102"/>
                  </a:lnTo>
                  <a:lnTo>
                    <a:pt x="296964" y="130416"/>
                  </a:lnTo>
                  <a:lnTo>
                    <a:pt x="297929" y="129971"/>
                  </a:lnTo>
                  <a:lnTo>
                    <a:pt x="299885" y="129806"/>
                  </a:lnTo>
                  <a:lnTo>
                    <a:pt x="303098" y="128816"/>
                  </a:lnTo>
                  <a:lnTo>
                    <a:pt x="305676" y="126403"/>
                  </a:lnTo>
                  <a:close/>
                </a:path>
                <a:path w="901700" h="984250">
                  <a:moveTo>
                    <a:pt x="310692" y="95465"/>
                  </a:moveTo>
                  <a:lnTo>
                    <a:pt x="299567" y="91401"/>
                  </a:lnTo>
                  <a:lnTo>
                    <a:pt x="295338" y="102298"/>
                  </a:lnTo>
                  <a:lnTo>
                    <a:pt x="306438" y="106362"/>
                  </a:lnTo>
                  <a:lnTo>
                    <a:pt x="310692" y="95465"/>
                  </a:lnTo>
                  <a:close/>
                </a:path>
                <a:path w="901700" h="984250">
                  <a:moveTo>
                    <a:pt x="325323" y="509397"/>
                  </a:moveTo>
                  <a:lnTo>
                    <a:pt x="319659" y="507492"/>
                  </a:lnTo>
                  <a:lnTo>
                    <a:pt x="320763" y="506971"/>
                  </a:lnTo>
                  <a:lnTo>
                    <a:pt x="320865" y="506603"/>
                  </a:lnTo>
                  <a:lnTo>
                    <a:pt x="319544" y="506463"/>
                  </a:lnTo>
                  <a:lnTo>
                    <a:pt x="317220" y="506272"/>
                  </a:lnTo>
                  <a:lnTo>
                    <a:pt x="313804" y="506133"/>
                  </a:lnTo>
                  <a:lnTo>
                    <a:pt x="311137" y="505879"/>
                  </a:lnTo>
                  <a:lnTo>
                    <a:pt x="308952" y="505167"/>
                  </a:lnTo>
                  <a:lnTo>
                    <a:pt x="307746" y="505879"/>
                  </a:lnTo>
                  <a:lnTo>
                    <a:pt x="307517" y="505599"/>
                  </a:lnTo>
                  <a:lnTo>
                    <a:pt x="306438" y="504304"/>
                  </a:lnTo>
                  <a:lnTo>
                    <a:pt x="305930" y="503313"/>
                  </a:lnTo>
                  <a:lnTo>
                    <a:pt x="303428" y="502069"/>
                  </a:lnTo>
                  <a:lnTo>
                    <a:pt x="304330" y="503999"/>
                  </a:lnTo>
                  <a:lnTo>
                    <a:pt x="305562" y="506133"/>
                  </a:lnTo>
                  <a:lnTo>
                    <a:pt x="305625" y="505599"/>
                  </a:lnTo>
                  <a:lnTo>
                    <a:pt x="305752" y="506463"/>
                  </a:lnTo>
                  <a:lnTo>
                    <a:pt x="305638" y="506272"/>
                  </a:lnTo>
                  <a:lnTo>
                    <a:pt x="305562" y="506133"/>
                  </a:lnTo>
                  <a:lnTo>
                    <a:pt x="305447" y="506463"/>
                  </a:lnTo>
                  <a:lnTo>
                    <a:pt x="304952" y="508876"/>
                  </a:lnTo>
                  <a:lnTo>
                    <a:pt x="305371" y="510197"/>
                  </a:lnTo>
                  <a:lnTo>
                    <a:pt x="310464" y="514629"/>
                  </a:lnTo>
                  <a:lnTo>
                    <a:pt x="316687" y="513816"/>
                  </a:lnTo>
                  <a:lnTo>
                    <a:pt x="325323" y="509397"/>
                  </a:lnTo>
                  <a:close/>
                </a:path>
                <a:path w="901700" h="984250">
                  <a:moveTo>
                    <a:pt x="327774" y="444741"/>
                  </a:moveTo>
                  <a:lnTo>
                    <a:pt x="325056" y="443103"/>
                  </a:lnTo>
                  <a:lnTo>
                    <a:pt x="325208" y="442277"/>
                  </a:lnTo>
                  <a:lnTo>
                    <a:pt x="325462" y="441032"/>
                  </a:lnTo>
                  <a:lnTo>
                    <a:pt x="323608" y="439254"/>
                  </a:lnTo>
                  <a:lnTo>
                    <a:pt x="323011" y="440537"/>
                  </a:lnTo>
                  <a:lnTo>
                    <a:pt x="322351" y="441744"/>
                  </a:lnTo>
                  <a:lnTo>
                    <a:pt x="320535" y="443103"/>
                  </a:lnTo>
                  <a:lnTo>
                    <a:pt x="322681" y="445465"/>
                  </a:lnTo>
                  <a:lnTo>
                    <a:pt x="325056" y="446214"/>
                  </a:lnTo>
                  <a:lnTo>
                    <a:pt x="327774" y="444741"/>
                  </a:lnTo>
                  <a:close/>
                </a:path>
                <a:path w="901700" h="984250">
                  <a:moveTo>
                    <a:pt x="334467" y="590562"/>
                  </a:moveTo>
                  <a:lnTo>
                    <a:pt x="326707" y="587743"/>
                  </a:lnTo>
                  <a:lnTo>
                    <a:pt x="320992" y="592480"/>
                  </a:lnTo>
                  <a:lnTo>
                    <a:pt x="328764" y="595312"/>
                  </a:lnTo>
                  <a:lnTo>
                    <a:pt x="334467" y="590562"/>
                  </a:lnTo>
                  <a:close/>
                </a:path>
                <a:path w="901700" h="984250">
                  <a:moveTo>
                    <a:pt x="335584" y="496976"/>
                  </a:moveTo>
                  <a:lnTo>
                    <a:pt x="334594" y="496150"/>
                  </a:lnTo>
                  <a:lnTo>
                    <a:pt x="333451" y="495922"/>
                  </a:lnTo>
                  <a:lnTo>
                    <a:pt x="333336" y="495134"/>
                  </a:lnTo>
                  <a:lnTo>
                    <a:pt x="334264" y="493737"/>
                  </a:lnTo>
                  <a:lnTo>
                    <a:pt x="332663" y="492277"/>
                  </a:lnTo>
                  <a:lnTo>
                    <a:pt x="323888" y="489115"/>
                  </a:lnTo>
                  <a:lnTo>
                    <a:pt x="317969" y="497179"/>
                  </a:lnTo>
                  <a:lnTo>
                    <a:pt x="324370" y="499516"/>
                  </a:lnTo>
                  <a:lnTo>
                    <a:pt x="327545" y="500214"/>
                  </a:lnTo>
                  <a:lnTo>
                    <a:pt x="330784" y="500303"/>
                  </a:lnTo>
                  <a:lnTo>
                    <a:pt x="334137" y="499706"/>
                  </a:lnTo>
                  <a:lnTo>
                    <a:pt x="335305" y="498817"/>
                  </a:lnTo>
                  <a:lnTo>
                    <a:pt x="335584" y="496976"/>
                  </a:lnTo>
                  <a:close/>
                </a:path>
                <a:path w="901700" h="984250">
                  <a:moveTo>
                    <a:pt x="346379" y="629170"/>
                  </a:moveTo>
                  <a:lnTo>
                    <a:pt x="346011" y="628942"/>
                  </a:lnTo>
                  <a:lnTo>
                    <a:pt x="346049" y="628548"/>
                  </a:lnTo>
                  <a:lnTo>
                    <a:pt x="344843" y="628192"/>
                  </a:lnTo>
                  <a:lnTo>
                    <a:pt x="343928" y="627608"/>
                  </a:lnTo>
                  <a:lnTo>
                    <a:pt x="340741" y="627049"/>
                  </a:lnTo>
                  <a:lnTo>
                    <a:pt x="339318" y="626732"/>
                  </a:lnTo>
                  <a:lnTo>
                    <a:pt x="337794" y="626719"/>
                  </a:lnTo>
                  <a:lnTo>
                    <a:pt x="336499" y="627608"/>
                  </a:lnTo>
                  <a:lnTo>
                    <a:pt x="335292" y="628472"/>
                  </a:lnTo>
                  <a:lnTo>
                    <a:pt x="335368" y="629958"/>
                  </a:lnTo>
                  <a:lnTo>
                    <a:pt x="336689" y="630682"/>
                  </a:lnTo>
                  <a:lnTo>
                    <a:pt x="339674" y="632510"/>
                  </a:lnTo>
                  <a:lnTo>
                    <a:pt x="341325" y="633895"/>
                  </a:lnTo>
                  <a:lnTo>
                    <a:pt x="344589" y="632663"/>
                  </a:lnTo>
                  <a:lnTo>
                    <a:pt x="345795" y="631253"/>
                  </a:lnTo>
                  <a:lnTo>
                    <a:pt x="345998" y="629005"/>
                  </a:lnTo>
                  <a:lnTo>
                    <a:pt x="346379" y="629170"/>
                  </a:lnTo>
                  <a:close/>
                </a:path>
                <a:path w="901700" h="984250">
                  <a:moveTo>
                    <a:pt x="348399" y="587057"/>
                  </a:moveTo>
                  <a:lnTo>
                    <a:pt x="341109" y="584390"/>
                  </a:lnTo>
                  <a:lnTo>
                    <a:pt x="334543" y="589318"/>
                  </a:lnTo>
                  <a:lnTo>
                    <a:pt x="341820" y="591972"/>
                  </a:lnTo>
                  <a:lnTo>
                    <a:pt x="348399" y="587057"/>
                  </a:lnTo>
                  <a:close/>
                </a:path>
                <a:path w="901700" h="984250">
                  <a:moveTo>
                    <a:pt x="360768" y="486435"/>
                  </a:moveTo>
                  <a:lnTo>
                    <a:pt x="359905" y="483082"/>
                  </a:lnTo>
                  <a:lnTo>
                    <a:pt x="357301" y="480326"/>
                  </a:lnTo>
                  <a:lnTo>
                    <a:pt x="355892" y="479374"/>
                  </a:lnTo>
                  <a:lnTo>
                    <a:pt x="357314" y="473951"/>
                  </a:lnTo>
                  <a:lnTo>
                    <a:pt x="349300" y="475564"/>
                  </a:lnTo>
                  <a:lnTo>
                    <a:pt x="347078" y="481952"/>
                  </a:lnTo>
                  <a:lnTo>
                    <a:pt x="347205" y="484670"/>
                  </a:lnTo>
                  <a:lnTo>
                    <a:pt x="349199" y="486727"/>
                  </a:lnTo>
                  <a:lnTo>
                    <a:pt x="351866" y="488556"/>
                  </a:lnTo>
                  <a:lnTo>
                    <a:pt x="353987" y="489661"/>
                  </a:lnTo>
                  <a:lnTo>
                    <a:pt x="356336" y="487984"/>
                  </a:lnTo>
                  <a:lnTo>
                    <a:pt x="359041" y="487578"/>
                  </a:lnTo>
                  <a:lnTo>
                    <a:pt x="360768" y="486435"/>
                  </a:lnTo>
                  <a:close/>
                </a:path>
                <a:path w="901700" h="984250">
                  <a:moveTo>
                    <a:pt x="380314" y="486029"/>
                  </a:moveTo>
                  <a:lnTo>
                    <a:pt x="379552" y="484492"/>
                  </a:lnTo>
                  <a:lnTo>
                    <a:pt x="377050" y="483946"/>
                  </a:lnTo>
                  <a:lnTo>
                    <a:pt x="373507" y="482371"/>
                  </a:lnTo>
                  <a:lnTo>
                    <a:pt x="373278" y="482473"/>
                  </a:lnTo>
                  <a:lnTo>
                    <a:pt x="371487" y="481863"/>
                  </a:lnTo>
                  <a:lnTo>
                    <a:pt x="365607" y="487756"/>
                  </a:lnTo>
                  <a:lnTo>
                    <a:pt x="369430" y="490194"/>
                  </a:lnTo>
                  <a:lnTo>
                    <a:pt x="372694" y="491617"/>
                  </a:lnTo>
                  <a:lnTo>
                    <a:pt x="374954" y="492150"/>
                  </a:lnTo>
                  <a:lnTo>
                    <a:pt x="378193" y="491820"/>
                  </a:lnTo>
                  <a:lnTo>
                    <a:pt x="379958" y="490067"/>
                  </a:lnTo>
                  <a:lnTo>
                    <a:pt x="379818" y="488429"/>
                  </a:lnTo>
                  <a:lnTo>
                    <a:pt x="378853" y="487654"/>
                  </a:lnTo>
                  <a:lnTo>
                    <a:pt x="377469" y="487248"/>
                  </a:lnTo>
                  <a:lnTo>
                    <a:pt x="377964" y="486702"/>
                  </a:lnTo>
                  <a:lnTo>
                    <a:pt x="380314" y="486029"/>
                  </a:lnTo>
                  <a:close/>
                </a:path>
                <a:path w="901700" h="984250">
                  <a:moveTo>
                    <a:pt x="380809" y="374764"/>
                  </a:moveTo>
                  <a:lnTo>
                    <a:pt x="380199" y="372922"/>
                  </a:lnTo>
                  <a:lnTo>
                    <a:pt x="380098" y="372579"/>
                  </a:lnTo>
                  <a:lnTo>
                    <a:pt x="376745" y="371119"/>
                  </a:lnTo>
                  <a:lnTo>
                    <a:pt x="374802" y="373049"/>
                  </a:lnTo>
                  <a:lnTo>
                    <a:pt x="373024" y="373519"/>
                  </a:lnTo>
                  <a:lnTo>
                    <a:pt x="373799" y="375881"/>
                  </a:lnTo>
                  <a:lnTo>
                    <a:pt x="372389" y="376491"/>
                  </a:lnTo>
                  <a:lnTo>
                    <a:pt x="372287" y="379590"/>
                  </a:lnTo>
                  <a:lnTo>
                    <a:pt x="377151" y="378612"/>
                  </a:lnTo>
                  <a:lnTo>
                    <a:pt x="378574" y="377545"/>
                  </a:lnTo>
                  <a:lnTo>
                    <a:pt x="380809" y="374764"/>
                  </a:lnTo>
                  <a:close/>
                </a:path>
                <a:path w="901700" h="984250">
                  <a:moveTo>
                    <a:pt x="391388" y="533527"/>
                  </a:moveTo>
                  <a:lnTo>
                    <a:pt x="383705" y="530733"/>
                  </a:lnTo>
                  <a:lnTo>
                    <a:pt x="377952" y="535355"/>
                  </a:lnTo>
                  <a:lnTo>
                    <a:pt x="385648" y="538162"/>
                  </a:lnTo>
                  <a:lnTo>
                    <a:pt x="391388" y="533527"/>
                  </a:lnTo>
                  <a:close/>
                </a:path>
                <a:path w="901700" h="984250">
                  <a:moveTo>
                    <a:pt x="414705" y="153073"/>
                  </a:moveTo>
                  <a:lnTo>
                    <a:pt x="407250" y="150329"/>
                  </a:lnTo>
                  <a:lnTo>
                    <a:pt x="401383" y="154622"/>
                  </a:lnTo>
                  <a:lnTo>
                    <a:pt x="408851" y="157340"/>
                  </a:lnTo>
                  <a:lnTo>
                    <a:pt x="414705" y="153073"/>
                  </a:lnTo>
                  <a:close/>
                </a:path>
                <a:path w="901700" h="984250">
                  <a:moveTo>
                    <a:pt x="426389" y="573697"/>
                  </a:moveTo>
                  <a:lnTo>
                    <a:pt x="425754" y="573697"/>
                  </a:lnTo>
                  <a:lnTo>
                    <a:pt x="425843" y="575652"/>
                  </a:lnTo>
                  <a:lnTo>
                    <a:pt x="426339" y="575970"/>
                  </a:lnTo>
                  <a:lnTo>
                    <a:pt x="426389" y="573697"/>
                  </a:lnTo>
                  <a:close/>
                </a:path>
                <a:path w="901700" h="984250">
                  <a:moveTo>
                    <a:pt x="432866" y="485076"/>
                  </a:moveTo>
                  <a:lnTo>
                    <a:pt x="430415" y="485076"/>
                  </a:lnTo>
                  <a:lnTo>
                    <a:pt x="431368" y="486054"/>
                  </a:lnTo>
                  <a:lnTo>
                    <a:pt x="432866" y="485076"/>
                  </a:lnTo>
                  <a:close/>
                </a:path>
                <a:path w="901700" h="984250">
                  <a:moveTo>
                    <a:pt x="434263" y="583603"/>
                  </a:moveTo>
                  <a:lnTo>
                    <a:pt x="431368" y="583095"/>
                  </a:lnTo>
                  <a:lnTo>
                    <a:pt x="430060" y="582904"/>
                  </a:lnTo>
                  <a:lnTo>
                    <a:pt x="429158" y="582599"/>
                  </a:lnTo>
                  <a:lnTo>
                    <a:pt x="428498" y="582117"/>
                  </a:lnTo>
                  <a:lnTo>
                    <a:pt x="427761" y="581317"/>
                  </a:lnTo>
                  <a:lnTo>
                    <a:pt x="427863" y="580212"/>
                  </a:lnTo>
                  <a:lnTo>
                    <a:pt x="425665" y="577723"/>
                  </a:lnTo>
                  <a:lnTo>
                    <a:pt x="424967" y="579196"/>
                  </a:lnTo>
                  <a:lnTo>
                    <a:pt x="423684" y="581139"/>
                  </a:lnTo>
                  <a:lnTo>
                    <a:pt x="423291" y="583209"/>
                  </a:lnTo>
                  <a:lnTo>
                    <a:pt x="423189" y="584085"/>
                  </a:lnTo>
                  <a:lnTo>
                    <a:pt x="423672" y="586828"/>
                  </a:lnTo>
                  <a:lnTo>
                    <a:pt x="425818" y="589940"/>
                  </a:lnTo>
                  <a:lnTo>
                    <a:pt x="427405" y="591464"/>
                  </a:lnTo>
                  <a:lnTo>
                    <a:pt x="430606" y="589711"/>
                  </a:lnTo>
                  <a:lnTo>
                    <a:pt x="433108" y="587184"/>
                  </a:lnTo>
                  <a:lnTo>
                    <a:pt x="434263" y="583603"/>
                  </a:lnTo>
                  <a:close/>
                </a:path>
                <a:path w="901700" h="984250">
                  <a:moveTo>
                    <a:pt x="435444" y="427697"/>
                  </a:moveTo>
                  <a:lnTo>
                    <a:pt x="428434" y="425132"/>
                  </a:lnTo>
                  <a:lnTo>
                    <a:pt x="422414" y="428879"/>
                  </a:lnTo>
                  <a:lnTo>
                    <a:pt x="429437" y="431431"/>
                  </a:lnTo>
                  <a:lnTo>
                    <a:pt x="435444" y="427697"/>
                  </a:lnTo>
                  <a:close/>
                </a:path>
                <a:path w="901700" h="984250">
                  <a:moveTo>
                    <a:pt x="437159" y="482346"/>
                  </a:moveTo>
                  <a:lnTo>
                    <a:pt x="437083" y="481990"/>
                  </a:lnTo>
                  <a:lnTo>
                    <a:pt x="436829" y="480999"/>
                  </a:lnTo>
                  <a:lnTo>
                    <a:pt x="436638" y="480999"/>
                  </a:lnTo>
                  <a:lnTo>
                    <a:pt x="436689" y="480860"/>
                  </a:lnTo>
                  <a:lnTo>
                    <a:pt x="436270" y="480199"/>
                  </a:lnTo>
                  <a:lnTo>
                    <a:pt x="436206" y="481723"/>
                  </a:lnTo>
                  <a:lnTo>
                    <a:pt x="435851" y="481914"/>
                  </a:lnTo>
                  <a:lnTo>
                    <a:pt x="436143" y="481723"/>
                  </a:lnTo>
                  <a:lnTo>
                    <a:pt x="436206" y="480110"/>
                  </a:lnTo>
                  <a:lnTo>
                    <a:pt x="436029" y="479831"/>
                  </a:lnTo>
                  <a:lnTo>
                    <a:pt x="435597" y="479552"/>
                  </a:lnTo>
                  <a:lnTo>
                    <a:pt x="435597" y="482142"/>
                  </a:lnTo>
                  <a:lnTo>
                    <a:pt x="435597" y="479552"/>
                  </a:lnTo>
                  <a:lnTo>
                    <a:pt x="435190" y="479285"/>
                  </a:lnTo>
                  <a:lnTo>
                    <a:pt x="435089" y="479577"/>
                  </a:lnTo>
                  <a:lnTo>
                    <a:pt x="435013" y="482485"/>
                  </a:lnTo>
                  <a:lnTo>
                    <a:pt x="435089" y="479285"/>
                  </a:lnTo>
                  <a:lnTo>
                    <a:pt x="435305" y="479285"/>
                  </a:lnTo>
                  <a:lnTo>
                    <a:pt x="433692" y="478802"/>
                  </a:lnTo>
                  <a:lnTo>
                    <a:pt x="434390" y="478548"/>
                  </a:lnTo>
                  <a:lnTo>
                    <a:pt x="437108" y="478383"/>
                  </a:lnTo>
                  <a:lnTo>
                    <a:pt x="435762" y="473519"/>
                  </a:lnTo>
                  <a:lnTo>
                    <a:pt x="430098" y="476770"/>
                  </a:lnTo>
                  <a:lnTo>
                    <a:pt x="429056" y="479285"/>
                  </a:lnTo>
                  <a:lnTo>
                    <a:pt x="428663" y="479577"/>
                  </a:lnTo>
                  <a:lnTo>
                    <a:pt x="427380" y="480860"/>
                  </a:lnTo>
                  <a:lnTo>
                    <a:pt x="427494" y="482485"/>
                  </a:lnTo>
                  <a:lnTo>
                    <a:pt x="427964" y="485063"/>
                  </a:lnTo>
                  <a:lnTo>
                    <a:pt x="432904" y="485063"/>
                  </a:lnTo>
                  <a:lnTo>
                    <a:pt x="435076" y="483654"/>
                  </a:lnTo>
                  <a:lnTo>
                    <a:pt x="435762" y="482485"/>
                  </a:lnTo>
                  <a:lnTo>
                    <a:pt x="435851" y="482346"/>
                  </a:lnTo>
                  <a:lnTo>
                    <a:pt x="435940" y="482180"/>
                  </a:lnTo>
                  <a:lnTo>
                    <a:pt x="436054" y="481990"/>
                  </a:lnTo>
                  <a:lnTo>
                    <a:pt x="436016" y="482180"/>
                  </a:lnTo>
                  <a:lnTo>
                    <a:pt x="437159" y="482346"/>
                  </a:lnTo>
                  <a:close/>
                </a:path>
                <a:path w="901700" h="984250">
                  <a:moveTo>
                    <a:pt x="453504" y="439394"/>
                  </a:moveTo>
                  <a:lnTo>
                    <a:pt x="445782" y="440651"/>
                  </a:lnTo>
                  <a:lnTo>
                    <a:pt x="443636" y="445795"/>
                  </a:lnTo>
                  <a:lnTo>
                    <a:pt x="440156" y="450227"/>
                  </a:lnTo>
                  <a:lnTo>
                    <a:pt x="441693" y="450494"/>
                  </a:lnTo>
                  <a:lnTo>
                    <a:pt x="441286" y="451472"/>
                  </a:lnTo>
                  <a:lnTo>
                    <a:pt x="445185" y="451078"/>
                  </a:lnTo>
                  <a:lnTo>
                    <a:pt x="449592" y="451802"/>
                  </a:lnTo>
                  <a:lnTo>
                    <a:pt x="453504" y="439394"/>
                  </a:lnTo>
                  <a:close/>
                </a:path>
                <a:path w="901700" h="984250">
                  <a:moveTo>
                    <a:pt x="472503" y="194475"/>
                  </a:moveTo>
                  <a:lnTo>
                    <a:pt x="471487" y="191909"/>
                  </a:lnTo>
                  <a:lnTo>
                    <a:pt x="466521" y="191744"/>
                  </a:lnTo>
                  <a:lnTo>
                    <a:pt x="464223" y="193954"/>
                  </a:lnTo>
                  <a:lnTo>
                    <a:pt x="461873" y="201409"/>
                  </a:lnTo>
                  <a:lnTo>
                    <a:pt x="463207" y="203136"/>
                  </a:lnTo>
                  <a:lnTo>
                    <a:pt x="468033" y="202895"/>
                  </a:lnTo>
                  <a:lnTo>
                    <a:pt x="469480" y="201002"/>
                  </a:lnTo>
                  <a:lnTo>
                    <a:pt x="470662" y="198932"/>
                  </a:lnTo>
                  <a:lnTo>
                    <a:pt x="472503" y="194475"/>
                  </a:lnTo>
                  <a:close/>
                </a:path>
                <a:path w="901700" h="984250">
                  <a:moveTo>
                    <a:pt x="479120" y="227672"/>
                  </a:moveTo>
                  <a:lnTo>
                    <a:pt x="471411" y="226529"/>
                  </a:lnTo>
                  <a:lnTo>
                    <a:pt x="469569" y="226364"/>
                  </a:lnTo>
                  <a:lnTo>
                    <a:pt x="468617" y="226364"/>
                  </a:lnTo>
                  <a:lnTo>
                    <a:pt x="468566" y="232587"/>
                  </a:lnTo>
                  <a:lnTo>
                    <a:pt x="468617" y="226364"/>
                  </a:lnTo>
                  <a:lnTo>
                    <a:pt x="464743" y="226364"/>
                  </a:lnTo>
                  <a:lnTo>
                    <a:pt x="460286" y="228600"/>
                  </a:lnTo>
                  <a:lnTo>
                    <a:pt x="459270" y="231394"/>
                  </a:lnTo>
                  <a:lnTo>
                    <a:pt x="458889" y="232587"/>
                  </a:lnTo>
                  <a:lnTo>
                    <a:pt x="460921" y="237655"/>
                  </a:lnTo>
                  <a:lnTo>
                    <a:pt x="462864" y="238099"/>
                  </a:lnTo>
                  <a:lnTo>
                    <a:pt x="464350" y="237782"/>
                  </a:lnTo>
                  <a:lnTo>
                    <a:pt x="467372" y="236435"/>
                  </a:lnTo>
                  <a:lnTo>
                    <a:pt x="468007" y="235839"/>
                  </a:lnTo>
                  <a:lnTo>
                    <a:pt x="468312" y="235839"/>
                  </a:lnTo>
                  <a:lnTo>
                    <a:pt x="470954" y="235559"/>
                  </a:lnTo>
                  <a:lnTo>
                    <a:pt x="474827" y="235191"/>
                  </a:lnTo>
                  <a:lnTo>
                    <a:pt x="476123" y="232587"/>
                  </a:lnTo>
                  <a:lnTo>
                    <a:pt x="478561" y="227672"/>
                  </a:lnTo>
                  <a:lnTo>
                    <a:pt x="479120" y="227672"/>
                  </a:lnTo>
                  <a:close/>
                </a:path>
                <a:path w="901700" h="984250">
                  <a:moveTo>
                    <a:pt x="480491" y="598868"/>
                  </a:moveTo>
                  <a:lnTo>
                    <a:pt x="480364" y="598208"/>
                  </a:lnTo>
                  <a:lnTo>
                    <a:pt x="445897" y="604291"/>
                  </a:lnTo>
                  <a:lnTo>
                    <a:pt x="412851" y="600290"/>
                  </a:lnTo>
                  <a:lnTo>
                    <a:pt x="368338" y="585050"/>
                  </a:lnTo>
                  <a:lnTo>
                    <a:pt x="348678" y="567169"/>
                  </a:lnTo>
                  <a:lnTo>
                    <a:pt x="350418" y="563067"/>
                  </a:lnTo>
                  <a:lnTo>
                    <a:pt x="349478" y="561327"/>
                  </a:lnTo>
                  <a:lnTo>
                    <a:pt x="345274" y="561174"/>
                  </a:lnTo>
                  <a:lnTo>
                    <a:pt x="343725" y="562025"/>
                  </a:lnTo>
                  <a:lnTo>
                    <a:pt x="341858" y="560070"/>
                  </a:lnTo>
                  <a:lnTo>
                    <a:pt x="341718" y="560908"/>
                  </a:lnTo>
                  <a:lnTo>
                    <a:pt x="342861" y="562508"/>
                  </a:lnTo>
                  <a:lnTo>
                    <a:pt x="342646" y="562622"/>
                  </a:lnTo>
                  <a:lnTo>
                    <a:pt x="340423" y="570039"/>
                  </a:lnTo>
                  <a:lnTo>
                    <a:pt x="342582" y="570776"/>
                  </a:lnTo>
                  <a:lnTo>
                    <a:pt x="345528" y="570865"/>
                  </a:lnTo>
                  <a:lnTo>
                    <a:pt x="347395" y="570191"/>
                  </a:lnTo>
                  <a:lnTo>
                    <a:pt x="347776" y="569290"/>
                  </a:lnTo>
                  <a:lnTo>
                    <a:pt x="355396" y="579856"/>
                  </a:lnTo>
                  <a:lnTo>
                    <a:pt x="348094" y="576910"/>
                  </a:lnTo>
                  <a:lnTo>
                    <a:pt x="348056" y="577342"/>
                  </a:lnTo>
                  <a:lnTo>
                    <a:pt x="356260" y="581025"/>
                  </a:lnTo>
                  <a:lnTo>
                    <a:pt x="363956" y="590626"/>
                  </a:lnTo>
                  <a:lnTo>
                    <a:pt x="360514" y="589356"/>
                  </a:lnTo>
                  <a:lnTo>
                    <a:pt x="356209" y="599338"/>
                  </a:lnTo>
                  <a:lnTo>
                    <a:pt x="366572" y="603110"/>
                  </a:lnTo>
                  <a:lnTo>
                    <a:pt x="369430" y="596480"/>
                  </a:lnTo>
                  <a:lnTo>
                    <a:pt x="372567" y="599833"/>
                  </a:lnTo>
                  <a:lnTo>
                    <a:pt x="380339" y="607339"/>
                  </a:lnTo>
                  <a:lnTo>
                    <a:pt x="389255" y="614692"/>
                  </a:lnTo>
                  <a:lnTo>
                    <a:pt x="399046" y="620014"/>
                  </a:lnTo>
                  <a:lnTo>
                    <a:pt x="409448" y="621398"/>
                  </a:lnTo>
                  <a:lnTo>
                    <a:pt x="411200" y="621207"/>
                  </a:lnTo>
                  <a:lnTo>
                    <a:pt x="415175" y="618629"/>
                  </a:lnTo>
                  <a:lnTo>
                    <a:pt x="413067" y="616546"/>
                  </a:lnTo>
                  <a:lnTo>
                    <a:pt x="405282" y="610108"/>
                  </a:lnTo>
                  <a:lnTo>
                    <a:pt x="396786" y="604608"/>
                  </a:lnTo>
                  <a:lnTo>
                    <a:pt x="388048" y="599401"/>
                  </a:lnTo>
                  <a:lnTo>
                    <a:pt x="379514" y="593826"/>
                  </a:lnTo>
                  <a:lnTo>
                    <a:pt x="371932" y="588035"/>
                  </a:lnTo>
                  <a:lnTo>
                    <a:pt x="379857" y="591566"/>
                  </a:lnTo>
                  <a:lnTo>
                    <a:pt x="412762" y="602462"/>
                  </a:lnTo>
                  <a:lnTo>
                    <a:pt x="446417" y="606183"/>
                  </a:lnTo>
                  <a:lnTo>
                    <a:pt x="480491" y="598868"/>
                  </a:lnTo>
                  <a:close/>
                </a:path>
                <a:path w="901700" h="984250">
                  <a:moveTo>
                    <a:pt x="485546" y="552157"/>
                  </a:moveTo>
                  <a:lnTo>
                    <a:pt x="484416" y="550760"/>
                  </a:lnTo>
                  <a:lnTo>
                    <a:pt x="483273" y="549363"/>
                  </a:lnTo>
                  <a:lnTo>
                    <a:pt x="484860" y="546481"/>
                  </a:lnTo>
                  <a:lnTo>
                    <a:pt x="484200" y="545896"/>
                  </a:lnTo>
                  <a:lnTo>
                    <a:pt x="482346" y="544258"/>
                  </a:lnTo>
                  <a:lnTo>
                    <a:pt x="480466" y="545896"/>
                  </a:lnTo>
                  <a:lnTo>
                    <a:pt x="478917" y="543979"/>
                  </a:lnTo>
                  <a:lnTo>
                    <a:pt x="478917" y="547306"/>
                  </a:lnTo>
                  <a:lnTo>
                    <a:pt x="470230" y="555218"/>
                  </a:lnTo>
                  <a:lnTo>
                    <a:pt x="458533" y="563003"/>
                  </a:lnTo>
                  <a:lnTo>
                    <a:pt x="444868" y="567524"/>
                  </a:lnTo>
                  <a:lnTo>
                    <a:pt x="443496" y="567524"/>
                  </a:lnTo>
                  <a:lnTo>
                    <a:pt x="442734" y="559473"/>
                  </a:lnTo>
                  <a:lnTo>
                    <a:pt x="442671" y="558876"/>
                  </a:lnTo>
                  <a:lnTo>
                    <a:pt x="441883" y="555218"/>
                  </a:lnTo>
                  <a:lnTo>
                    <a:pt x="441794" y="565988"/>
                  </a:lnTo>
                  <a:lnTo>
                    <a:pt x="441794" y="567486"/>
                  </a:lnTo>
                  <a:lnTo>
                    <a:pt x="441490" y="567524"/>
                  </a:lnTo>
                  <a:lnTo>
                    <a:pt x="428917" y="568032"/>
                  </a:lnTo>
                  <a:lnTo>
                    <a:pt x="426859" y="567728"/>
                  </a:lnTo>
                  <a:lnTo>
                    <a:pt x="426516" y="567728"/>
                  </a:lnTo>
                  <a:lnTo>
                    <a:pt x="426529" y="567524"/>
                  </a:lnTo>
                  <a:lnTo>
                    <a:pt x="426631" y="563003"/>
                  </a:lnTo>
                  <a:lnTo>
                    <a:pt x="426758" y="557695"/>
                  </a:lnTo>
                  <a:lnTo>
                    <a:pt x="426872" y="552424"/>
                  </a:lnTo>
                  <a:lnTo>
                    <a:pt x="426999" y="549363"/>
                  </a:lnTo>
                  <a:lnTo>
                    <a:pt x="427126" y="546481"/>
                  </a:lnTo>
                  <a:lnTo>
                    <a:pt x="427228" y="543979"/>
                  </a:lnTo>
                  <a:lnTo>
                    <a:pt x="427329" y="541426"/>
                  </a:lnTo>
                  <a:lnTo>
                    <a:pt x="427380" y="540385"/>
                  </a:lnTo>
                  <a:lnTo>
                    <a:pt x="427786" y="535952"/>
                  </a:lnTo>
                  <a:lnTo>
                    <a:pt x="427901" y="534568"/>
                  </a:lnTo>
                  <a:lnTo>
                    <a:pt x="428015" y="533311"/>
                  </a:lnTo>
                  <a:lnTo>
                    <a:pt x="428104" y="532409"/>
                  </a:lnTo>
                  <a:lnTo>
                    <a:pt x="427685" y="532409"/>
                  </a:lnTo>
                  <a:lnTo>
                    <a:pt x="427685" y="532244"/>
                  </a:lnTo>
                  <a:lnTo>
                    <a:pt x="429348" y="532409"/>
                  </a:lnTo>
                  <a:lnTo>
                    <a:pt x="431342" y="532612"/>
                  </a:lnTo>
                  <a:lnTo>
                    <a:pt x="434327" y="532612"/>
                  </a:lnTo>
                  <a:lnTo>
                    <a:pt x="434949" y="535495"/>
                  </a:lnTo>
                  <a:lnTo>
                    <a:pt x="439407" y="558876"/>
                  </a:lnTo>
                  <a:lnTo>
                    <a:pt x="441794" y="567486"/>
                  </a:lnTo>
                  <a:lnTo>
                    <a:pt x="441794" y="565988"/>
                  </a:lnTo>
                  <a:lnTo>
                    <a:pt x="441794" y="554824"/>
                  </a:lnTo>
                  <a:lnTo>
                    <a:pt x="440169" y="547306"/>
                  </a:lnTo>
                  <a:lnTo>
                    <a:pt x="440118" y="547090"/>
                  </a:lnTo>
                  <a:lnTo>
                    <a:pt x="436702" y="535495"/>
                  </a:lnTo>
                  <a:lnTo>
                    <a:pt x="435762" y="532612"/>
                  </a:lnTo>
                  <a:lnTo>
                    <a:pt x="438264" y="532612"/>
                  </a:lnTo>
                  <a:lnTo>
                    <a:pt x="438975" y="532409"/>
                  </a:lnTo>
                  <a:lnTo>
                    <a:pt x="444957" y="530669"/>
                  </a:lnTo>
                  <a:lnTo>
                    <a:pt x="449834" y="539572"/>
                  </a:lnTo>
                  <a:lnTo>
                    <a:pt x="461848" y="559473"/>
                  </a:lnTo>
                  <a:lnTo>
                    <a:pt x="462191" y="558876"/>
                  </a:lnTo>
                  <a:lnTo>
                    <a:pt x="461733" y="557695"/>
                  </a:lnTo>
                  <a:lnTo>
                    <a:pt x="457276" y="548551"/>
                  </a:lnTo>
                  <a:lnTo>
                    <a:pt x="447294" y="530669"/>
                  </a:lnTo>
                  <a:lnTo>
                    <a:pt x="446874" y="529920"/>
                  </a:lnTo>
                  <a:lnTo>
                    <a:pt x="451586" y="528078"/>
                  </a:lnTo>
                  <a:lnTo>
                    <a:pt x="478917" y="547306"/>
                  </a:lnTo>
                  <a:lnTo>
                    <a:pt x="478917" y="543979"/>
                  </a:lnTo>
                  <a:lnTo>
                    <a:pt x="454456" y="526186"/>
                  </a:lnTo>
                  <a:lnTo>
                    <a:pt x="458584" y="523443"/>
                  </a:lnTo>
                  <a:lnTo>
                    <a:pt x="464680" y="516597"/>
                  </a:lnTo>
                  <a:lnTo>
                    <a:pt x="469176" y="509727"/>
                  </a:lnTo>
                  <a:lnTo>
                    <a:pt x="469290" y="509536"/>
                  </a:lnTo>
                  <a:lnTo>
                    <a:pt x="471703" y="504469"/>
                  </a:lnTo>
                  <a:lnTo>
                    <a:pt x="471830" y="504202"/>
                  </a:lnTo>
                  <a:lnTo>
                    <a:pt x="472554" y="502145"/>
                  </a:lnTo>
                  <a:lnTo>
                    <a:pt x="468401" y="500545"/>
                  </a:lnTo>
                  <a:lnTo>
                    <a:pt x="466852" y="501650"/>
                  </a:lnTo>
                  <a:lnTo>
                    <a:pt x="460984" y="504469"/>
                  </a:lnTo>
                  <a:lnTo>
                    <a:pt x="451573" y="507873"/>
                  </a:lnTo>
                  <a:lnTo>
                    <a:pt x="440994" y="511048"/>
                  </a:lnTo>
                  <a:lnTo>
                    <a:pt x="433425" y="512800"/>
                  </a:lnTo>
                  <a:lnTo>
                    <a:pt x="427672" y="512965"/>
                  </a:lnTo>
                  <a:lnTo>
                    <a:pt x="427672" y="532244"/>
                  </a:lnTo>
                  <a:lnTo>
                    <a:pt x="427672" y="532409"/>
                  </a:lnTo>
                  <a:lnTo>
                    <a:pt x="426656" y="539572"/>
                  </a:lnTo>
                  <a:lnTo>
                    <a:pt x="426542" y="540385"/>
                  </a:lnTo>
                  <a:lnTo>
                    <a:pt x="426313" y="543115"/>
                  </a:lnTo>
                  <a:lnTo>
                    <a:pt x="426224" y="544258"/>
                  </a:lnTo>
                  <a:lnTo>
                    <a:pt x="426097" y="545655"/>
                  </a:lnTo>
                  <a:lnTo>
                    <a:pt x="425983" y="547090"/>
                  </a:lnTo>
                  <a:lnTo>
                    <a:pt x="425856" y="548551"/>
                  </a:lnTo>
                  <a:lnTo>
                    <a:pt x="425792" y="549363"/>
                  </a:lnTo>
                  <a:lnTo>
                    <a:pt x="425665" y="550760"/>
                  </a:lnTo>
                  <a:lnTo>
                    <a:pt x="425577" y="551865"/>
                  </a:lnTo>
                  <a:lnTo>
                    <a:pt x="425462" y="567524"/>
                  </a:lnTo>
                  <a:lnTo>
                    <a:pt x="415366" y="566000"/>
                  </a:lnTo>
                  <a:lnTo>
                    <a:pt x="423011" y="533311"/>
                  </a:lnTo>
                  <a:lnTo>
                    <a:pt x="423011" y="531774"/>
                  </a:lnTo>
                  <a:lnTo>
                    <a:pt x="423138" y="531774"/>
                  </a:lnTo>
                  <a:lnTo>
                    <a:pt x="427672" y="532244"/>
                  </a:lnTo>
                  <a:lnTo>
                    <a:pt x="427672" y="512965"/>
                  </a:lnTo>
                  <a:lnTo>
                    <a:pt x="425843" y="513003"/>
                  </a:lnTo>
                  <a:lnTo>
                    <a:pt x="425564" y="513003"/>
                  </a:lnTo>
                  <a:lnTo>
                    <a:pt x="421868" y="512800"/>
                  </a:lnTo>
                  <a:lnTo>
                    <a:pt x="420624" y="512737"/>
                  </a:lnTo>
                  <a:lnTo>
                    <a:pt x="420624" y="531520"/>
                  </a:lnTo>
                  <a:lnTo>
                    <a:pt x="420624" y="532612"/>
                  </a:lnTo>
                  <a:lnTo>
                    <a:pt x="418757" y="543979"/>
                  </a:lnTo>
                  <a:lnTo>
                    <a:pt x="414020" y="565772"/>
                  </a:lnTo>
                  <a:lnTo>
                    <a:pt x="401815" y="562025"/>
                  </a:lnTo>
                  <a:lnTo>
                    <a:pt x="400481" y="561619"/>
                  </a:lnTo>
                  <a:lnTo>
                    <a:pt x="395312" y="559473"/>
                  </a:lnTo>
                  <a:lnTo>
                    <a:pt x="394931" y="559473"/>
                  </a:lnTo>
                  <a:lnTo>
                    <a:pt x="395338" y="558876"/>
                  </a:lnTo>
                  <a:lnTo>
                    <a:pt x="406031" y="543115"/>
                  </a:lnTo>
                  <a:lnTo>
                    <a:pt x="413486" y="533107"/>
                  </a:lnTo>
                  <a:lnTo>
                    <a:pt x="415823" y="530301"/>
                  </a:lnTo>
                  <a:lnTo>
                    <a:pt x="418376" y="531279"/>
                  </a:lnTo>
                  <a:lnTo>
                    <a:pt x="420624" y="531520"/>
                  </a:lnTo>
                  <a:lnTo>
                    <a:pt x="420624" y="512737"/>
                  </a:lnTo>
                  <a:lnTo>
                    <a:pt x="413524" y="512343"/>
                  </a:lnTo>
                  <a:lnTo>
                    <a:pt x="401116" y="511048"/>
                  </a:lnTo>
                  <a:lnTo>
                    <a:pt x="390829" y="508914"/>
                  </a:lnTo>
                  <a:lnTo>
                    <a:pt x="390461" y="509536"/>
                  </a:lnTo>
                  <a:lnTo>
                    <a:pt x="390334" y="509727"/>
                  </a:lnTo>
                  <a:lnTo>
                    <a:pt x="399326" y="520534"/>
                  </a:lnTo>
                  <a:lnTo>
                    <a:pt x="408089" y="527304"/>
                  </a:lnTo>
                  <a:lnTo>
                    <a:pt x="414401" y="529755"/>
                  </a:lnTo>
                  <a:lnTo>
                    <a:pt x="412330" y="531774"/>
                  </a:lnTo>
                  <a:lnTo>
                    <a:pt x="404495" y="541426"/>
                  </a:lnTo>
                  <a:lnTo>
                    <a:pt x="397662" y="551865"/>
                  </a:lnTo>
                  <a:lnTo>
                    <a:pt x="393877" y="558876"/>
                  </a:lnTo>
                  <a:lnTo>
                    <a:pt x="386880" y="555929"/>
                  </a:lnTo>
                  <a:lnTo>
                    <a:pt x="373532" y="549592"/>
                  </a:lnTo>
                  <a:lnTo>
                    <a:pt x="373507" y="550075"/>
                  </a:lnTo>
                  <a:lnTo>
                    <a:pt x="388112" y="559473"/>
                  </a:lnTo>
                  <a:lnTo>
                    <a:pt x="392391" y="561619"/>
                  </a:lnTo>
                  <a:lnTo>
                    <a:pt x="392176" y="562025"/>
                  </a:lnTo>
                  <a:lnTo>
                    <a:pt x="391769" y="563003"/>
                  </a:lnTo>
                  <a:lnTo>
                    <a:pt x="392074" y="563664"/>
                  </a:lnTo>
                  <a:lnTo>
                    <a:pt x="393179" y="562025"/>
                  </a:lnTo>
                  <a:lnTo>
                    <a:pt x="401129" y="566000"/>
                  </a:lnTo>
                  <a:lnTo>
                    <a:pt x="404266" y="567524"/>
                  </a:lnTo>
                  <a:lnTo>
                    <a:pt x="420801" y="572998"/>
                  </a:lnTo>
                  <a:lnTo>
                    <a:pt x="426389" y="573697"/>
                  </a:lnTo>
                  <a:lnTo>
                    <a:pt x="437984" y="575132"/>
                  </a:lnTo>
                  <a:lnTo>
                    <a:pt x="451891" y="573278"/>
                  </a:lnTo>
                  <a:lnTo>
                    <a:pt x="482498" y="550760"/>
                  </a:lnTo>
                  <a:lnTo>
                    <a:pt x="485038" y="553212"/>
                  </a:lnTo>
                  <a:lnTo>
                    <a:pt x="485546" y="552157"/>
                  </a:lnTo>
                  <a:close/>
                </a:path>
                <a:path w="901700" h="984250">
                  <a:moveTo>
                    <a:pt x="493229" y="560692"/>
                  </a:moveTo>
                  <a:lnTo>
                    <a:pt x="492798" y="560539"/>
                  </a:lnTo>
                  <a:lnTo>
                    <a:pt x="492887" y="560412"/>
                  </a:lnTo>
                  <a:lnTo>
                    <a:pt x="490054" y="559473"/>
                  </a:lnTo>
                  <a:lnTo>
                    <a:pt x="489927" y="559460"/>
                  </a:lnTo>
                  <a:lnTo>
                    <a:pt x="488594" y="557911"/>
                  </a:lnTo>
                  <a:lnTo>
                    <a:pt x="488035" y="557047"/>
                  </a:lnTo>
                  <a:lnTo>
                    <a:pt x="485165" y="555498"/>
                  </a:lnTo>
                  <a:lnTo>
                    <a:pt x="485597" y="557047"/>
                  </a:lnTo>
                  <a:lnTo>
                    <a:pt x="485698" y="560692"/>
                  </a:lnTo>
                  <a:lnTo>
                    <a:pt x="484962" y="562521"/>
                  </a:lnTo>
                  <a:lnTo>
                    <a:pt x="488061" y="563321"/>
                  </a:lnTo>
                  <a:lnTo>
                    <a:pt x="491578" y="563054"/>
                  </a:lnTo>
                  <a:lnTo>
                    <a:pt x="493229" y="560692"/>
                  </a:lnTo>
                  <a:close/>
                </a:path>
                <a:path w="901700" h="984250">
                  <a:moveTo>
                    <a:pt x="510349" y="597585"/>
                  </a:moveTo>
                  <a:lnTo>
                    <a:pt x="510273" y="597281"/>
                  </a:lnTo>
                  <a:lnTo>
                    <a:pt x="509828" y="597814"/>
                  </a:lnTo>
                  <a:lnTo>
                    <a:pt x="510349" y="597585"/>
                  </a:lnTo>
                  <a:close/>
                </a:path>
                <a:path w="901700" h="984250">
                  <a:moveTo>
                    <a:pt x="513054" y="468312"/>
                  </a:moveTo>
                  <a:lnTo>
                    <a:pt x="512864" y="466991"/>
                  </a:lnTo>
                  <a:lnTo>
                    <a:pt x="510476" y="465759"/>
                  </a:lnTo>
                  <a:lnTo>
                    <a:pt x="510362" y="466864"/>
                  </a:lnTo>
                  <a:lnTo>
                    <a:pt x="510362" y="465709"/>
                  </a:lnTo>
                  <a:lnTo>
                    <a:pt x="510628" y="465099"/>
                  </a:lnTo>
                  <a:lnTo>
                    <a:pt x="511263" y="462546"/>
                  </a:lnTo>
                  <a:lnTo>
                    <a:pt x="505028" y="462191"/>
                  </a:lnTo>
                  <a:lnTo>
                    <a:pt x="503453" y="465747"/>
                  </a:lnTo>
                  <a:lnTo>
                    <a:pt x="501446" y="467702"/>
                  </a:lnTo>
                  <a:lnTo>
                    <a:pt x="499364" y="472859"/>
                  </a:lnTo>
                  <a:lnTo>
                    <a:pt x="503123" y="478777"/>
                  </a:lnTo>
                  <a:lnTo>
                    <a:pt x="506768" y="477215"/>
                  </a:lnTo>
                  <a:lnTo>
                    <a:pt x="509612" y="474040"/>
                  </a:lnTo>
                  <a:lnTo>
                    <a:pt x="510489" y="471982"/>
                  </a:lnTo>
                  <a:lnTo>
                    <a:pt x="513054" y="468312"/>
                  </a:lnTo>
                  <a:close/>
                </a:path>
                <a:path w="901700" h="984250">
                  <a:moveTo>
                    <a:pt x="514134" y="533095"/>
                  </a:moveTo>
                  <a:lnTo>
                    <a:pt x="506056" y="533920"/>
                  </a:lnTo>
                  <a:lnTo>
                    <a:pt x="503275" y="540842"/>
                  </a:lnTo>
                  <a:lnTo>
                    <a:pt x="503542" y="545223"/>
                  </a:lnTo>
                  <a:lnTo>
                    <a:pt x="509104" y="544830"/>
                  </a:lnTo>
                  <a:lnTo>
                    <a:pt x="511670" y="539877"/>
                  </a:lnTo>
                  <a:lnTo>
                    <a:pt x="514134" y="533095"/>
                  </a:lnTo>
                  <a:close/>
                </a:path>
                <a:path w="901700" h="984250">
                  <a:moveTo>
                    <a:pt x="528586" y="614464"/>
                  </a:moveTo>
                  <a:lnTo>
                    <a:pt x="521690" y="614464"/>
                  </a:lnTo>
                  <a:lnTo>
                    <a:pt x="521271" y="615403"/>
                  </a:lnTo>
                  <a:lnTo>
                    <a:pt x="521131" y="615403"/>
                  </a:lnTo>
                  <a:lnTo>
                    <a:pt x="521131" y="615696"/>
                  </a:lnTo>
                  <a:lnTo>
                    <a:pt x="520052" y="618223"/>
                  </a:lnTo>
                  <a:lnTo>
                    <a:pt x="520661" y="615696"/>
                  </a:lnTo>
                  <a:lnTo>
                    <a:pt x="521131" y="615696"/>
                  </a:lnTo>
                  <a:lnTo>
                    <a:pt x="521131" y="615403"/>
                  </a:lnTo>
                  <a:lnTo>
                    <a:pt x="519226" y="615403"/>
                  </a:lnTo>
                  <a:lnTo>
                    <a:pt x="518198" y="616508"/>
                  </a:lnTo>
                  <a:lnTo>
                    <a:pt x="519455" y="619391"/>
                  </a:lnTo>
                  <a:lnTo>
                    <a:pt x="522351" y="620649"/>
                  </a:lnTo>
                  <a:lnTo>
                    <a:pt x="526186" y="620801"/>
                  </a:lnTo>
                  <a:lnTo>
                    <a:pt x="527164" y="618223"/>
                  </a:lnTo>
                  <a:lnTo>
                    <a:pt x="528586" y="614464"/>
                  </a:lnTo>
                  <a:close/>
                </a:path>
                <a:path w="901700" h="984250">
                  <a:moveTo>
                    <a:pt x="528650" y="614324"/>
                  </a:moveTo>
                  <a:lnTo>
                    <a:pt x="521944" y="613879"/>
                  </a:lnTo>
                  <a:lnTo>
                    <a:pt x="521754" y="614324"/>
                  </a:lnTo>
                  <a:lnTo>
                    <a:pt x="528650" y="614324"/>
                  </a:lnTo>
                  <a:close/>
                </a:path>
                <a:path w="901700" h="984250">
                  <a:moveTo>
                    <a:pt x="533311" y="562724"/>
                  </a:moveTo>
                  <a:lnTo>
                    <a:pt x="521601" y="558444"/>
                  </a:lnTo>
                  <a:lnTo>
                    <a:pt x="518439" y="570217"/>
                  </a:lnTo>
                  <a:lnTo>
                    <a:pt x="519353" y="570560"/>
                  </a:lnTo>
                  <a:lnTo>
                    <a:pt x="516204" y="575691"/>
                  </a:lnTo>
                  <a:lnTo>
                    <a:pt x="507314" y="586943"/>
                  </a:lnTo>
                  <a:lnTo>
                    <a:pt x="497001" y="596950"/>
                  </a:lnTo>
                  <a:lnTo>
                    <a:pt x="492315" y="600481"/>
                  </a:lnTo>
                  <a:lnTo>
                    <a:pt x="492150" y="600049"/>
                  </a:lnTo>
                  <a:lnTo>
                    <a:pt x="488543" y="601370"/>
                  </a:lnTo>
                  <a:lnTo>
                    <a:pt x="485241" y="604291"/>
                  </a:lnTo>
                  <a:lnTo>
                    <a:pt x="484479" y="606323"/>
                  </a:lnTo>
                  <a:lnTo>
                    <a:pt x="474065" y="612203"/>
                  </a:lnTo>
                  <a:lnTo>
                    <a:pt x="463181" y="617321"/>
                  </a:lnTo>
                  <a:lnTo>
                    <a:pt x="452755" y="623049"/>
                  </a:lnTo>
                  <a:lnTo>
                    <a:pt x="443433" y="630847"/>
                  </a:lnTo>
                  <a:lnTo>
                    <a:pt x="441883" y="632536"/>
                  </a:lnTo>
                  <a:lnTo>
                    <a:pt x="443052" y="633984"/>
                  </a:lnTo>
                  <a:lnTo>
                    <a:pt x="444944" y="634453"/>
                  </a:lnTo>
                  <a:lnTo>
                    <a:pt x="458762" y="634047"/>
                  </a:lnTo>
                  <a:lnTo>
                    <a:pt x="473151" y="628180"/>
                  </a:lnTo>
                  <a:lnTo>
                    <a:pt x="486549" y="619404"/>
                  </a:lnTo>
                  <a:lnTo>
                    <a:pt x="491769" y="614997"/>
                  </a:lnTo>
                  <a:lnTo>
                    <a:pt x="491286" y="615873"/>
                  </a:lnTo>
                  <a:lnTo>
                    <a:pt x="491832" y="614946"/>
                  </a:lnTo>
                  <a:lnTo>
                    <a:pt x="497382" y="610247"/>
                  </a:lnTo>
                  <a:lnTo>
                    <a:pt x="507707" y="599973"/>
                  </a:lnTo>
                  <a:lnTo>
                    <a:pt x="508114" y="599833"/>
                  </a:lnTo>
                  <a:lnTo>
                    <a:pt x="509790" y="597839"/>
                  </a:lnTo>
                  <a:lnTo>
                    <a:pt x="509701" y="597446"/>
                  </a:lnTo>
                  <a:lnTo>
                    <a:pt x="510184" y="596849"/>
                  </a:lnTo>
                  <a:lnTo>
                    <a:pt x="510273" y="597281"/>
                  </a:lnTo>
                  <a:lnTo>
                    <a:pt x="510781" y="596684"/>
                  </a:lnTo>
                  <a:lnTo>
                    <a:pt x="511378" y="595337"/>
                  </a:lnTo>
                  <a:lnTo>
                    <a:pt x="516178" y="589267"/>
                  </a:lnTo>
                  <a:lnTo>
                    <a:pt x="522020" y="577354"/>
                  </a:lnTo>
                  <a:lnTo>
                    <a:pt x="522998" y="571881"/>
                  </a:lnTo>
                  <a:lnTo>
                    <a:pt x="530148" y="574471"/>
                  </a:lnTo>
                  <a:lnTo>
                    <a:pt x="533311" y="562724"/>
                  </a:lnTo>
                  <a:close/>
                </a:path>
                <a:path w="901700" h="984250">
                  <a:moveTo>
                    <a:pt x="535660" y="522224"/>
                  </a:moveTo>
                  <a:lnTo>
                    <a:pt x="535482" y="515315"/>
                  </a:lnTo>
                  <a:lnTo>
                    <a:pt x="534860" y="508444"/>
                  </a:lnTo>
                  <a:lnTo>
                    <a:pt x="533654" y="501573"/>
                  </a:lnTo>
                  <a:lnTo>
                    <a:pt x="534746" y="508558"/>
                  </a:lnTo>
                  <a:lnTo>
                    <a:pt x="535355" y="515391"/>
                  </a:lnTo>
                  <a:lnTo>
                    <a:pt x="535546" y="529170"/>
                  </a:lnTo>
                  <a:lnTo>
                    <a:pt x="535660" y="522224"/>
                  </a:lnTo>
                  <a:close/>
                </a:path>
                <a:path w="901700" h="984250">
                  <a:moveTo>
                    <a:pt x="538708" y="545198"/>
                  </a:moveTo>
                  <a:lnTo>
                    <a:pt x="526694" y="508431"/>
                  </a:lnTo>
                  <a:lnTo>
                    <a:pt x="498589" y="486625"/>
                  </a:lnTo>
                  <a:lnTo>
                    <a:pt x="461035" y="474865"/>
                  </a:lnTo>
                  <a:lnTo>
                    <a:pt x="420649" y="468210"/>
                  </a:lnTo>
                  <a:lnTo>
                    <a:pt x="384086" y="461759"/>
                  </a:lnTo>
                  <a:lnTo>
                    <a:pt x="384060" y="462343"/>
                  </a:lnTo>
                  <a:lnTo>
                    <a:pt x="420344" y="470331"/>
                  </a:lnTo>
                  <a:lnTo>
                    <a:pt x="460387" y="476567"/>
                  </a:lnTo>
                  <a:lnTo>
                    <a:pt x="497738" y="487108"/>
                  </a:lnTo>
                  <a:lnTo>
                    <a:pt x="525919" y="507974"/>
                  </a:lnTo>
                  <a:lnTo>
                    <a:pt x="538492" y="545211"/>
                  </a:lnTo>
                  <a:lnTo>
                    <a:pt x="538708" y="545198"/>
                  </a:lnTo>
                  <a:close/>
                </a:path>
                <a:path w="901700" h="984250">
                  <a:moveTo>
                    <a:pt x="538734" y="549275"/>
                  </a:moveTo>
                  <a:lnTo>
                    <a:pt x="529475" y="545896"/>
                  </a:lnTo>
                  <a:lnTo>
                    <a:pt x="523722" y="554215"/>
                  </a:lnTo>
                  <a:lnTo>
                    <a:pt x="533006" y="557593"/>
                  </a:lnTo>
                  <a:lnTo>
                    <a:pt x="538734" y="549275"/>
                  </a:lnTo>
                  <a:close/>
                </a:path>
                <a:path w="901700" h="984250">
                  <a:moveTo>
                    <a:pt x="547408" y="470852"/>
                  </a:moveTo>
                  <a:lnTo>
                    <a:pt x="541096" y="465721"/>
                  </a:lnTo>
                  <a:lnTo>
                    <a:pt x="537591" y="470547"/>
                  </a:lnTo>
                  <a:lnTo>
                    <a:pt x="536181" y="477151"/>
                  </a:lnTo>
                  <a:lnTo>
                    <a:pt x="535520" y="479259"/>
                  </a:lnTo>
                  <a:lnTo>
                    <a:pt x="536346" y="481825"/>
                  </a:lnTo>
                  <a:lnTo>
                    <a:pt x="541591" y="481901"/>
                  </a:lnTo>
                  <a:lnTo>
                    <a:pt x="543547" y="479615"/>
                  </a:lnTo>
                  <a:lnTo>
                    <a:pt x="544372" y="477672"/>
                  </a:lnTo>
                  <a:lnTo>
                    <a:pt x="546455" y="475424"/>
                  </a:lnTo>
                  <a:lnTo>
                    <a:pt x="547408" y="470852"/>
                  </a:lnTo>
                  <a:close/>
                </a:path>
                <a:path w="901700" h="984250">
                  <a:moveTo>
                    <a:pt x="548982" y="573138"/>
                  </a:moveTo>
                  <a:lnTo>
                    <a:pt x="547217" y="572401"/>
                  </a:lnTo>
                  <a:lnTo>
                    <a:pt x="544144" y="572274"/>
                  </a:lnTo>
                  <a:lnTo>
                    <a:pt x="542226" y="572909"/>
                  </a:lnTo>
                  <a:lnTo>
                    <a:pt x="541540" y="574535"/>
                  </a:lnTo>
                  <a:lnTo>
                    <a:pt x="539470" y="579564"/>
                  </a:lnTo>
                  <a:lnTo>
                    <a:pt x="547217" y="579297"/>
                  </a:lnTo>
                  <a:lnTo>
                    <a:pt x="548360" y="575932"/>
                  </a:lnTo>
                  <a:lnTo>
                    <a:pt x="548690" y="574840"/>
                  </a:lnTo>
                  <a:lnTo>
                    <a:pt x="548982" y="573138"/>
                  </a:lnTo>
                  <a:close/>
                </a:path>
                <a:path w="901700" h="984250">
                  <a:moveTo>
                    <a:pt x="573951" y="714222"/>
                  </a:moveTo>
                  <a:lnTo>
                    <a:pt x="569582" y="712317"/>
                  </a:lnTo>
                  <a:lnTo>
                    <a:pt x="570255" y="713765"/>
                  </a:lnTo>
                  <a:lnTo>
                    <a:pt x="569201" y="712431"/>
                  </a:lnTo>
                  <a:lnTo>
                    <a:pt x="565594" y="714578"/>
                  </a:lnTo>
                  <a:lnTo>
                    <a:pt x="564451" y="715937"/>
                  </a:lnTo>
                  <a:lnTo>
                    <a:pt x="564959" y="717600"/>
                  </a:lnTo>
                  <a:lnTo>
                    <a:pt x="568477" y="718642"/>
                  </a:lnTo>
                  <a:lnTo>
                    <a:pt x="570814" y="717943"/>
                  </a:lnTo>
                  <a:lnTo>
                    <a:pt x="573951" y="714222"/>
                  </a:lnTo>
                  <a:close/>
                </a:path>
                <a:path w="901700" h="984250">
                  <a:moveTo>
                    <a:pt x="598081" y="559676"/>
                  </a:moveTo>
                  <a:lnTo>
                    <a:pt x="590918" y="557060"/>
                  </a:lnTo>
                  <a:lnTo>
                    <a:pt x="586193" y="560438"/>
                  </a:lnTo>
                  <a:lnTo>
                    <a:pt x="593356" y="563041"/>
                  </a:lnTo>
                  <a:lnTo>
                    <a:pt x="598081" y="559676"/>
                  </a:lnTo>
                  <a:close/>
                </a:path>
                <a:path w="901700" h="984250">
                  <a:moveTo>
                    <a:pt x="638302" y="375234"/>
                  </a:moveTo>
                  <a:lnTo>
                    <a:pt x="630732" y="374459"/>
                  </a:lnTo>
                  <a:lnTo>
                    <a:pt x="629653" y="379374"/>
                  </a:lnTo>
                  <a:lnTo>
                    <a:pt x="629856" y="380161"/>
                  </a:lnTo>
                  <a:lnTo>
                    <a:pt x="631558" y="381114"/>
                  </a:lnTo>
                  <a:lnTo>
                    <a:pt x="634847" y="381292"/>
                  </a:lnTo>
                  <a:lnTo>
                    <a:pt x="635977" y="380199"/>
                  </a:lnTo>
                  <a:lnTo>
                    <a:pt x="637044" y="378066"/>
                  </a:lnTo>
                  <a:lnTo>
                    <a:pt x="638302" y="375234"/>
                  </a:lnTo>
                  <a:close/>
                </a:path>
                <a:path w="901700" h="984250">
                  <a:moveTo>
                    <a:pt x="695591" y="773023"/>
                  </a:moveTo>
                  <a:lnTo>
                    <a:pt x="694067" y="770648"/>
                  </a:lnTo>
                  <a:lnTo>
                    <a:pt x="692543" y="770102"/>
                  </a:lnTo>
                  <a:lnTo>
                    <a:pt x="690714" y="770305"/>
                  </a:lnTo>
                  <a:lnTo>
                    <a:pt x="688301" y="772375"/>
                  </a:lnTo>
                  <a:lnTo>
                    <a:pt x="689864" y="771017"/>
                  </a:lnTo>
                  <a:lnTo>
                    <a:pt x="689571" y="771017"/>
                  </a:lnTo>
                  <a:lnTo>
                    <a:pt x="688301" y="771461"/>
                  </a:lnTo>
                  <a:lnTo>
                    <a:pt x="688340" y="770648"/>
                  </a:lnTo>
                  <a:lnTo>
                    <a:pt x="687438" y="769429"/>
                  </a:lnTo>
                  <a:lnTo>
                    <a:pt x="686739" y="771207"/>
                  </a:lnTo>
                  <a:lnTo>
                    <a:pt x="686231" y="773023"/>
                  </a:lnTo>
                  <a:lnTo>
                    <a:pt x="684758" y="776198"/>
                  </a:lnTo>
                  <a:lnTo>
                    <a:pt x="684809" y="778319"/>
                  </a:lnTo>
                  <a:lnTo>
                    <a:pt x="688251" y="779957"/>
                  </a:lnTo>
                  <a:lnTo>
                    <a:pt x="690511" y="779005"/>
                  </a:lnTo>
                  <a:lnTo>
                    <a:pt x="693204" y="776198"/>
                  </a:lnTo>
                  <a:lnTo>
                    <a:pt x="694448" y="774763"/>
                  </a:lnTo>
                  <a:lnTo>
                    <a:pt x="695591" y="773023"/>
                  </a:lnTo>
                  <a:close/>
                </a:path>
                <a:path w="901700" h="984250">
                  <a:moveTo>
                    <a:pt x="696048" y="377266"/>
                  </a:moveTo>
                  <a:lnTo>
                    <a:pt x="694550" y="375881"/>
                  </a:lnTo>
                  <a:lnTo>
                    <a:pt x="691413" y="375056"/>
                  </a:lnTo>
                  <a:lnTo>
                    <a:pt x="689698" y="375399"/>
                  </a:lnTo>
                  <a:lnTo>
                    <a:pt x="688174" y="376097"/>
                  </a:lnTo>
                  <a:lnTo>
                    <a:pt x="686714" y="377266"/>
                  </a:lnTo>
                  <a:lnTo>
                    <a:pt x="696048" y="377266"/>
                  </a:lnTo>
                  <a:close/>
                </a:path>
                <a:path w="901700" h="984250">
                  <a:moveTo>
                    <a:pt x="696302" y="377494"/>
                  </a:moveTo>
                  <a:lnTo>
                    <a:pt x="686447" y="377456"/>
                  </a:lnTo>
                  <a:lnTo>
                    <a:pt x="685482" y="378167"/>
                  </a:lnTo>
                  <a:lnTo>
                    <a:pt x="686066" y="377266"/>
                  </a:lnTo>
                  <a:lnTo>
                    <a:pt x="686117" y="377139"/>
                  </a:lnTo>
                  <a:lnTo>
                    <a:pt x="685749" y="377063"/>
                  </a:lnTo>
                  <a:lnTo>
                    <a:pt x="683539" y="377583"/>
                  </a:lnTo>
                  <a:lnTo>
                    <a:pt x="681075" y="380606"/>
                  </a:lnTo>
                  <a:lnTo>
                    <a:pt x="681736" y="382104"/>
                  </a:lnTo>
                  <a:lnTo>
                    <a:pt x="686968" y="383984"/>
                  </a:lnTo>
                  <a:lnTo>
                    <a:pt x="689927" y="381977"/>
                  </a:lnTo>
                  <a:lnTo>
                    <a:pt x="693737" y="378980"/>
                  </a:lnTo>
                  <a:lnTo>
                    <a:pt x="696302" y="377494"/>
                  </a:lnTo>
                  <a:close/>
                </a:path>
                <a:path w="901700" h="984250">
                  <a:moveTo>
                    <a:pt x="714578" y="371246"/>
                  </a:moveTo>
                  <a:lnTo>
                    <a:pt x="714438" y="368782"/>
                  </a:lnTo>
                  <a:lnTo>
                    <a:pt x="713587" y="366674"/>
                  </a:lnTo>
                  <a:lnTo>
                    <a:pt x="711885" y="365785"/>
                  </a:lnTo>
                  <a:lnTo>
                    <a:pt x="707428" y="364401"/>
                  </a:lnTo>
                  <a:lnTo>
                    <a:pt x="706818" y="366547"/>
                  </a:lnTo>
                  <a:lnTo>
                    <a:pt x="708672" y="367753"/>
                  </a:lnTo>
                  <a:lnTo>
                    <a:pt x="707250" y="371475"/>
                  </a:lnTo>
                  <a:lnTo>
                    <a:pt x="705472" y="375272"/>
                  </a:lnTo>
                  <a:lnTo>
                    <a:pt x="713574" y="375500"/>
                  </a:lnTo>
                  <a:lnTo>
                    <a:pt x="714578" y="371246"/>
                  </a:lnTo>
                  <a:close/>
                </a:path>
                <a:path w="901700" h="984250">
                  <a:moveTo>
                    <a:pt x="730046" y="779056"/>
                  </a:moveTo>
                  <a:lnTo>
                    <a:pt x="722858" y="776439"/>
                  </a:lnTo>
                  <a:lnTo>
                    <a:pt x="716267" y="781253"/>
                  </a:lnTo>
                  <a:lnTo>
                    <a:pt x="723455" y="783856"/>
                  </a:lnTo>
                  <a:lnTo>
                    <a:pt x="730046" y="779056"/>
                  </a:lnTo>
                  <a:close/>
                </a:path>
                <a:path w="901700" h="984250">
                  <a:moveTo>
                    <a:pt x="783310" y="280428"/>
                  </a:moveTo>
                  <a:lnTo>
                    <a:pt x="776706" y="280758"/>
                  </a:lnTo>
                  <a:lnTo>
                    <a:pt x="773938" y="286499"/>
                  </a:lnTo>
                  <a:lnTo>
                    <a:pt x="773531" y="288264"/>
                  </a:lnTo>
                  <a:lnTo>
                    <a:pt x="774560" y="290842"/>
                  </a:lnTo>
                  <a:lnTo>
                    <a:pt x="777849" y="292341"/>
                  </a:lnTo>
                  <a:lnTo>
                    <a:pt x="780669" y="290080"/>
                  </a:lnTo>
                  <a:lnTo>
                    <a:pt x="781812" y="287235"/>
                  </a:lnTo>
                  <a:lnTo>
                    <a:pt x="783310" y="280428"/>
                  </a:lnTo>
                  <a:close/>
                </a:path>
                <a:path w="901700" h="984250">
                  <a:moveTo>
                    <a:pt x="784288" y="663041"/>
                  </a:moveTo>
                  <a:lnTo>
                    <a:pt x="782777" y="661606"/>
                  </a:lnTo>
                  <a:lnTo>
                    <a:pt x="781316" y="660882"/>
                  </a:lnTo>
                  <a:lnTo>
                    <a:pt x="784212" y="661797"/>
                  </a:lnTo>
                  <a:lnTo>
                    <a:pt x="783590" y="660527"/>
                  </a:lnTo>
                  <a:lnTo>
                    <a:pt x="779602" y="659549"/>
                  </a:lnTo>
                  <a:lnTo>
                    <a:pt x="777113" y="660819"/>
                  </a:lnTo>
                  <a:lnTo>
                    <a:pt x="776643" y="661454"/>
                  </a:lnTo>
                  <a:lnTo>
                    <a:pt x="776389" y="662774"/>
                  </a:lnTo>
                  <a:lnTo>
                    <a:pt x="778332" y="661428"/>
                  </a:lnTo>
                  <a:lnTo>
                    <a:pt x="781735" y="665505"/>
                  </a:lnTo>
                  <a:lnTo>
                    <a:pt x="784059" y="664273"/>
                  </a:lnTo>
                  <a:lnTo>
                    <a:pt x="784288" y="663041"/>
                  </a:lnTo>
                  <a:close/>
                </a:path>
                <a:path w="901700" h="984250">
                  <a:moveTo>
                    <a:pt x="794270" y="157784"/>
                  </a:moveTo>
                  <a:lnTo>
                    <a:pt x="792264" y="155676"/>
                  </a:lnTo>
                  <a:lnTo>
                    <a:pt x="788631" y="154355"/>
                  </a:lnTo>
                  <a:lnTo>
                    <a:pt x="786650" y="155867"/>
                  </a:lnTo>
                  <a:lnTo>
                    <a:pt x="785088" y="158115"/>
                  </a:lnTo>
                  <a:lnTo>
                    <a:pt x="785164" y="161036"/>
                  </a:lnTo>
                  <a:lnTo>
                    <a:pt x="786333" y="162077"/>
                  </a:lnTo>
                  <a:lnTo>
                    <a:pt x="788873" y="162928"/>
                  </a:lnTo>
                  <a:lnTo>
                    <a:pt x="790638" y="161696"/>
                  </a:lnTo>
                  <a:lnTo>
                    <a:pt x="791603" y="159893"/>
                  </a:lnTo>
                  <a:lnTo>
                    <a:pt x="792099" y="159321"/>
                  </a:lnTo>
                  <a:lnTo>
                    <a:pt x="792530" y="159169"/>
                  </a:lnTo>
                  <a:lnTo>
                    <a:pt x="794270" y="157784"/>
                  </a:lnTo>
                  <a:close/>
                </a:path>
                <a:path w="901700" h="984250">
                  <a:moveTo>
                    <a:pt x="856881" y="803910"/>
                  </a:moveTo>
                  <a:lnTo>
                    <a:pt x="850226" y="801497"/>
                  </a:lnTo>
                  <a:lnTo>
                    <a:pt x="844156" y="804773"/>
                  </a:lnTo>
                  <a:lnTo>
                    <a:pt x="850823" y="807199"/>
                  </a:lnTo>
                  <a:lnTo>
                    <a:pt x="856881" y="803910"/>
                  </a:lnTo>
                  <a:close/>
                </a:path>
                <a:path w="901700" h="984250">
                  <a:moveTo>
                    <a:pt x="884834" y="848829"/>
                  </a:moveTo>
                  <a:lnTo>
                    <a:pt x="884364" y="847013"/>
                  </a:lnTo>
                  <a:lnTo>
                    <a:pt x="883069" y="845477"/>
                  </a:lnTo>
                  <a:lnTo>
                    <a:pt x="881837" y="844931"/>
                  </a:lnTo>
                  <a:lnTo>
                    <a:pt x="882408" y="844905"/>
                  </a:lnTo>
                  <a:lnTo>
                    <a:pt x="884745" y="845388"/>
                  </a:lnTo>
                  <a:lnTo>
                    <a:pt x="884034" y="844283"/>
                  </a:lnTo>
                  <a:lnTo>
                    <a:pt x="881659" y="842518"/>
                  </a:lnTo>
                  <a:lnTo>
                    <a:pt x="878789" y="842098"/>
                  </a:lnTo>
                  <a:lnTo>
                    <a:pt x="877049" y="842403"/>
                  </a:lnTo>
                  <a:lnTo>
                    <a:pt x="874090" y="841959"/>
                  </a:lnTo>
                  <a:lnTo>
                    <a:pt x="870597" y="842784"/>
                  </a:lnTo>
                  <a:lnTo>
                    <a:pt x="873480" y="845261"/>
                  </a:lnTo>
                  <a:lnTo>
                    <a:pt x="874153" y="846378"/>
                  </a:lnTo>
                  <a:lnTo>
                    <a:pt x="874547" y="846912"/>
                  </a:lnTo>
                  <a:lnTo>
                    <a:pt x="877392" y="848626"/>
                  </a:lnTo>
                  <a:lnTo>
                    <a:pt x="878471" y="848817"/>
                  </a:lnTo>
                  <a:lnTo>
                    <a:pt x="879817" y="848525"/>
                  </a:lnTo>
                  <a:lnTo>
                    <a:pt x="880745" y="848296"/>
                  </a:lnTo>
                  <a:lnTo>
                    <a:pt x="884834" y="848829"/>
                  </a:lnTo>
                  <a:close/>
                </a:path>
                <a:path w="901700" h="984250">
                  <a:moveTo>
                    <a:pt x="901446" y="864273"/>
                  </a:moveTo>
                  <a:lnTo>
                    <a:pt x="900811" y="863130"/>
                  </a:lnTo>
                  <a:lnTo>
                    <a:pt x="900226" y="861961"/>
                  </a:lnTo>
                  <a:lnTo>
                    <a:pt x="900836" y="863130"/>
                  </a:lnTo>
                  <a:lnTo>
                    <a:pt x="901115" y="861339"/>
                  </a:lnTo>
                  <a:lnTo>
                    <a:pt x="901141" y="860894"/>
                  </a:lnTo>
                  <a:lnTo>
                    <a:pt x="898575" y="858507"/>
                  </a:lnTo>
                  <a:lnTo>
                    <a:pt x="897801" y="859828"/>
                  </a:lnTo>
                  <a:lnTo>
                    <a:pt x="897102" y="860933"/>
                  </a:lnTo>
                  <a:lnTo>
                    <a:pt x="895324" y="863155"/>
                  </a:lnTo>
                  <a:lnTo>
                    <a:pt x="894803" y="865581"/>
                  </a:lnTo>
                  <a:lnTo>
                    <a:pt x="900468" y="866254"/>
                  </a:lnTo>
                  <a:lnTo>
                    <a:pt x="901446" y="8642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7" name="object 917" descr=""/>
          <p:cNvGrpSpPr/>
          <p:nvPr/>
        </p:nvGrpSpPr>
        <p:grpSpPr>
          <a:xfrm>
            <a:off x="4997664" y="7150"/>
            <a:ext cx="1219200" cy="728345"/>
            <a:chOff x="4997664" y="7150"/>
            <a:chExt cx="1219200" cy="728345"/>
          </a:xfrm>
        </p:grpSpPr>
        <p:sp>
          <p:nvSpPr>
            <p:cNvPr id="918" name="object 918" descr=""/>
            <p:cNvSpPr/>
            <p:nvPr/>
          </p:nvSpPr>
          <p:spPr>
            <a:xfrm>
              <a:off x="5343183" y="9015"/>
              <a:ext cx="707390" cy="726440"/>
            </a:xfrm>
            <a:custGeom>
              <a:avLst/>
              <a:gdLst/>
              <a:ahLst/>
              <a:cxnLst/>
              <a:rect l="l" t="t" r="r" b="b"/>
              <a:pathLst>
                <a:path w="707389" h="726440">
                  <a:moveTo>
                    <a:pt x="707221" y="0"/>
                  </a:moveTo>
                  <a:lnTo>
                    <a:pt x="610162" y="0"/>
                  </a:lnTo>
                  <a:lnTo>
                    <a:pt x="591658" y="28935"/>
                  </a:lnTo>
                  <a:lnTo>
                    <a:pt x="569478" y="61282"/>
                  </a:lnTo>
                  <a:lnTo>
                    <a:pt x="546517" y="86575"/>
                  </a:lnTo>
                  <a:lnTo>
                    <a:pt x="509366" y="118527"/>
                  </a:lnTo>
                  <a:lnTo>
                    <a:pt x="472281" y="152259"/>
                  </a:lnTo>
                  <a:lnTo>
                    <a:pt x="438170" y="189198"/>
                  </a:lnTo>
                  <a:lnTo>
                    <a:pt x="409940" y="230771"/>
                  </a:lnTo>
                  <a:lnTo>
                    <a:pt x="388155" y="261473"/>
                  </a:lnTo>
                  <a:lnTo>
                    <a:pt x="353890" y="300037"/>
                  </a:lnTo>
                  <a:lnTo>
                    <a:pt x="312108" y="342206"/>
                  </a:lnTo>
                  <a:lnTo>
                    <a:pt x="267764" y="383722"/>
                  </a:lnTo>
                  <a:lnTo>
                    <a:pt x="225814" y="420334"/>
                  </a:lnTo>
                  <a:lnTo>
                    <a:pt x="191218" y="447781"/>
                  </a:lnTo>
                  <a:lnTo>
                    <a:pt x="38994" y="543029"/>
                  </a:lnTo>
                  <a:lnTo>
                    <a:pt x="0" y="621054"/>
                  </a:lnTo>
                  <a:lnTo>
                    <a:pt x="8478" y="679721"/>
                  </a:lnTo>
                  <a:lnTo>
                    <a:pt x="20965" y="702868"/>
                  </a:lnTo>
                  <a:lnTo>
                    <a:pt x="34364" y="720130"/>
                  </a:lnTo>
                  <a:lnTo>
                    <a:pt x="42005" y="726038"/>
                  </a:lnTo>
                  <a:lnTo>
                    <a:pt x="46746" y="720732"/>
                  </a:lnTo>
                  <a:lnTo>
                    <a:pt x="51445" y="704354"/>
                  </a:lnTo>
                  <a:lnTo>
                    <a:pt x="50090" y="691658"/>
                  </a:lnTo>
                  <a:lnTo>
                    <a:pt x="44629" y="672529"/>
                  </a:lnTo>
                  <a:lnTo>
                    <a:pt x="40659" y="645441"/>
                  </a:lnTo>
                  <a:lnTo>
                    <a:pt x="52913" y="587759"/>
                  </a:lnTo>
                  <a:lnTo>
                    <a:pt x="93360" y="549616"/>
                  </a:lnTo>
                  <a:lnTo>
                    <a:pt x="144503" y="527495"/>
                  </a:lnTo>
                  <a:lnTo>
                    <a:pt x="175012" y="528097"/>
                  </a:lnTo>
                  <a:lnTo>
                    <a:pt x="206795" y="523393"/>
                  </a:lnTo>
                  <a:lnTo>
                    <a:pt x="234274" y="502818"/>
                  </a:lnTo>
                  <a:lnTo>
                    <a:pt x="261593" y="463723"/>
                  </a:lnTo>
                  <a:lnTo>
                    <a:pt x="292525" y="418585"/>
                  </a:lnTo>
                  <a:lnTo>
                    <a:pt x="320916" y="379524"/>
                  </a:lnTo>
                  <a:lnTo>
                    <a:pt x="340611" y="358660"/>
                  </a:lnTo>
                  <a:lnTo>
                    <a:pt x="396482" y="334664"/>
                  </a:lnTo>
                  <a:lnTo>
                    <a:pt x="439535" y="310727"/>
                  </a:lnTo>
                  <a:lnTo>
                    <a:pt x="483053" y="275996"/>
                  </a:lnTo>
                  <a:lnTo>
                    <a:pt x="519822" y="228346"/>
                  </a:lnTo>
                  <a:lnTo>
                    <a:pt x="552869" y="177305"/>
                  </a:lnTo>
                  <a:lnTo>
                    <a:pt x="588473" y="132690"/>
                  </a:lnTo>
                  <a:lnTo>
                    <a:pt x="624298" y="92830"/>
                  </a:lnTo>
                  <a:lnTo>
                    <a:pt x="658009" y="56048"/>
                  </a:lnTo>
                  <a:lnTo>
                    <a:pt x="687271" y="20675"/>
                  </a:lnTo>
                  <a:lnTo>
                    <a:pt x="707221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9" name="object 919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665711" y="242442"/>
              <a:ext cx="160209" cy="126503"/>
            </a:xfrm>
            <a:prstGeom prst="rect">
              <a:avLst/>
            </a:prstGeom>
          </p:spPr>
        </p:pic>
        <p:pic>
          <p:nvPicPr>
            <p:cNvPr id="920" name="object 920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362943" y="467461"/>
              <a:ext cx="209523" cy="171309"/>
            </a:xfrm>
            <a:prstGeom prst="rect">
              <a:avLst/>
            </a:prstGeom>
          </p:spPr>
        </p:pic>
        <p:sp>
          <p:nvSpPr>
            <p:cNvPr id="921" name="object 921" descr=""/>
            <p:cNvSpPr/>
            <p:nvPr/>
          </p:nvSpPr>
          <p:spPr>
            <a:xfrm>
              <a:off x="5337797" y="9016"/>
              <a:ext cx="692785" cy="719455"/>
            </a:xfrm>
            <a:custGeom>
              <a:avLst/>
              <a:gdLst/>
              <a:ahLst/>
              <a:cxnLst/>
              <a:rect l="l" t="t" r="r" b="b"/>
              <a:pathLst>
                <a:path w="692785" h="719455">
                  <a:moveTo>
                    <a:pt x="37503" y="652856"/>
                  </a:moveTo>
                  <a:lnTo>
                    <a:pt x="35610" y="652297"/>
                  </a:lnTo>
                  <a:lnTo>
                    <a:pt x="33845" y="652665"/>
                  </a:lnTo>
                  <a:lnTo>
                    <a:pt x="31750" y="653415"/>
                  </a:lnTo>
                  <a:lnTo>
                    <a:pt x="30302" y="657250"/>
                  </a:lnTo>
                  <a:lnTo>
                    <a:pt x="31305" y="659180"/>
                  </a:lnTo>
                  <a:lnTo>
                    <a:pt x="32613" y="660641"/>
                  </a:lnTo>
                  <a:lnTo>
                    <a:pt x="35115" y="659472"/>
                  </a:lnTo>
                  <a:lnTo>
                    <a:pt x="36068" y="656628"/>
                  </a:lnTo>
                  <a:lnTo>
                    <a:pt x="35852" y="654735"/>
                  </a:lnTo>
                  <a:lnTo>
                    <a:pt x="37503" y="652856"/>
                  </a:lnTo>
                  <a:close/>
                </a:path>
                <a:path w="692785" h="719455">
                  <a:moveTo>
                    <a:pt x="188506" y="517512"/>
                  </a:moveTo>
                  <a:lnTo>
                    <a:pt x="187464" y="515721"/>
                  </a:lnTo>
                  <a:lnTo>
                    <a:pt x="183426" y="513727"/>
                  </a:lnTo>
                  <a:lnTo>
                    <a:pt x="182003" y="516191"/>
                  </a:lnTo>
                  <a:lnTo>
                    <a:pt x="180860" y="518502"/>
                  </a:lnTo>
                  <a:lnTo>
                    <a:pt x="182156" y="519747"/>
                  </a:lnTo>
                  <a:lnTo>
                    <a:pt x="183400" y="519531"/>
                  </a:lnTo>
                  <a:lnTo>
                    <a:pt x="184492" y="520433"/>
                  </a:lnTo>
                  <a:lnTo>
                    <a:pt x="186347" y="520954"/>
                  </a:lnTo>
                  <a:lnTo>
                    <a:pt x="187706" y="520420"/>
                  </a:lnTo>
                  <a:lnTo>
                    <a:pt x="188506" y="517512"/>
                  </a:lnTo>
                  <a:close/>
                </a:path>
                <a:path w="692785" h="719455">
                  <a:moveTo>
                    <a:pt x="219214" y="506310"/>
                  </a:moveTo>
                  <a:lnTo>
                    <a:pt x="219125" y="504532"/>
                  </a:lnTo>
                  <a:lnTo>
                    <a:pt x="218668" y="503212"/>
                  </a:lnTo>
                  <a:lnTo>
                    <a:pt x="217995" y="500380"/>
                  </a:lnTo>
                  <a:lnTo>
                    <a:pt x="214833" y="501942"/>
                  </a:lnTo>
                  <a:lnTo>
                    <a:pt x="215226" y="504532"/>
                  </a:lnTo>
                  <a:lnTo>
                    <a:pt x="214985" y="505841"/>
                  </a:lnTo>
                  <a:lnTo>
                    <a:pt x="214820" y="506310"/>
                  </a:lnTo>
                  <a:lnTo>
                    <a:pt x="219214" y="506310"/>
                  </a:lnTo>
                  <a:close/>
                </a:path>
                <a:path w="692785" h="719455">
                  <a:moveTo>
                    <a:pt x="219519" y="508317"/>
                  </a:moveTo>
                  <a:lnTo>
                    <a:pt x="219494" y="508152"/>
                  </a:lnTo>
                  <a:lnTo>
                    <a:pt x="219379" y="507365"/>
                  </a:lnTo>
                  <a:lnTo>
                    <a:pt x="219316" y="506945"/>
                  </a:lnTo>
                  <a:lnTo>
                    <a:pt x="214541" y="506945"/>
                  </a:lnTo>
                  <a:lnTo>
                    <a:pt x="214058" y="506945"/>
                  </a:lnTo>
                  <a:lnTo>
                    <a:pt x="213677" y="507365"/>
                  </a:lnTo>
                  <a:lnTo>
                    <a:pt x="213182" y="507365"/>
                  </a:lnTo>
                  <a:lnTo>
                    <a:pt x="212255" y="508152"/>
                  </a:lnTo>
                  <a:lnTo>
                    <a:pt x="210985" y="509054"/>
                  </a:lnTo>
                  <a:lnTo>
                    <a:pt x="207975" y="512889"/>
                  </a:lnTo>
                  <a:lnTo>
                    <a:pt x="208915" y="513918"/>
                  </a:lnTo>
                  <a:lnTo>
                    <a:pt x="212852" y="514273"/>
                  </a:lnTo>
                  <a:lnTo>
                    <a:pt x="215468" y="513918"/>
                  </a:lnTo>
                  <a:lnTo>
                    <a:pt x="215620" y="513918"/>
                  </a:lnTo>
                  <a:lnTo>
                    <a:pt x="218706" y="511251"/>
                  </a:lnTo>
                  <a:lnTo>
                    <a:pt x="219519" y="508317"/>
                  </a:lnTo>
                  <a:close/>
                </a:path>
                <a:path w="692785" h="719455">
                  <a:moveTo>
                    <a:pt x="254000" y="436689"/>
                  </a:moveTo>
                  <a:lnTo>
                    <a:pt x="250278" y="432562"/>
                  </a:lnTo>
                  <a:lnTo>
                    <a:pt x="242963" y="433743"/>
                  </a:lnTo>
                  <a:lnTo>
                    <a:pt x="246684" y="437883"/>
                  </a:lnTo>
                  <a:lnTo>
                    <a:pt x="254000" y="436689"/>
                  </a:lnTo>
                  <a:close/>
                </a:path>
                <a:path w="692785" h="719455">
                  <a:moveTo>
                    <a:pt x="378777" y="328434"/>
                  </a:moveTo>
                  <a:lnTo>
                    <a:pt x="369658" y="329869"/>
                  </a:lnTo>
                  <a:lnTo>
                    <a:pt x="370217" y="330212"/>
                  </a:lnTo>
                  <a:lnTo>
                    <a:pt x="370903" y="331749"/>
                  </a:lnTo>
                  <a:lnTo>
                    <a:pt x="373011" y="332701"/>
                  </a:lnTo>
                  <a:lnTo>
                    <a:pt x="376301" y="331812"/>
                  </a:lnTo>
                  <a:lnTo>
                    <a:pt x="376428" y="331381"/>
                  </a:lnTo>
                  <a:lnTo>
                    <a:pt x="378472" y="330784"/>
                  </a:lnTo>
                  <a:lnTo>
                    <a:pt x="378777" y="328434"/>
                  </a:lnTo>
                  <a:close/>
                </a:path>
                <a:path w="692785" h="719455">
                  <a:moveTo>
                    <a:pt x="409321" y="319125"/>
                  </a:moveTo>
                  <a:lnTo>
                    <a:pt x="408228" y="315937"/>
                  </a:lnTo>
                  <a:lnTo>
                    <a:pt x="405904" y="312889"/>
                  </a:lnTo>
                  <a:lnTo>
                    <a:pt x="401523" y="314515"/>
                  </a:lnTo>
                  <a:lnTo>
                    <a:pt x="402056" y="316077"/>
                  </a:lnTo>
                  <a:lnTo>
                    <a:pt x="401739" y="316890"/>
                  </a:lnTo>
                  <a:lnTo>
                    <a:pt x="400558" y="316966"/>
                  </a:lnTo>
                  <a:lnTo>
                    <a:pt x="399999" y="317258"/>
                  </a:lnTo>
                  <a:lnTo>
                    <a:pt x="399364" y="318160"/>
                  </a:lnTo>
                  <a:lnTo>
                    <a:pt x="400024" y="319747"/>
                  </a:lnTo>
                  <a:lnTo>
                    <a:pt x="401929" y="321525"/>
                  </a:lnTo>
                  <a:lnTo>
                    <a:pt x="403555" y="322656"/>
                  </a:lnTo>
                  <a:lnTo>
                    <a:pt x="409270" y="322859"/>
                  </a:lnTo>
                  <a:lnTo>
                    <a:pt x="409321" y="319125"/>
                  </a:lnTo>
                  <a:close/>
                </a:path>
                <a:path w="692785" h="719455">
                  <a:moveTo>
                    <a:pt x="419963" y="311950"/>
                  </a:moveTo>
                  <a:lnTo>
                    <a:pt x="416661" y="307771"/>
                  </a:lnTo>
                  <a:lnTo>
                    <a:pt x="411835" y="309270"/>
                  </a:lnTo>
                  <a:lnTo>
                    <a:pt x="411543" y="311188"/>
                  </a:lnTo>
                  <a:lnTo>
                    <a:pt x="411988" y="312661"/>
                  </a:lnTo>
                  <a:lnTo>
                    <a:pt x="412216" y="313131"/>
                  </a:lnTo>
                  <a:lnTo>
                    <a:pt x="412330" y="313359"/>
                  </a:lnTo>
                  <a:lnTo>
                    <a:pt x="412407" y="313728"/>
                  </a:lnTo>
                  <a:lnTo>
                    <a:pt x="412788" y="314223"/>
                  </a:lnTo>
                  <a:lnTo>
                    <a:pt x="413131" y="314845"/>
                  </a:lnTo>
                  <a:lnTo>
                    <a:pt x="415010" y="317512"/>
                  </a:lnTo>
                  <a:lnTo>
                    <a:pt x="414680" y="316661"/>
                  </a:lnTo>
                  <a:lnTo>
                    <a:pt x="414540" y="316191"/>
                  </a:lnTo>
                  <a:lnTo>
                    <a:pt x="415086" y="316661"/>
                  </a:lnTo>
                  <a:lnTo>
                    <a:pt x="417080" y="317461"/>
                  </a:lnTo>
                  <a:lnTo>
                    <a:pt x="418084" y="316661"/>
                  </a:lnTo>
                  <a:lnTo>
                    <a:pt x="418211" y="316661"/>
                  </a:lnTo>
                  <a:lnTo>
                    <a:pt x="418528" y="317512"/>
                  </a:lnTo>
                  <a:lnTo>
                    <a:pt x="418795" y="316661"/>
                  </a:lnTo>
                  <a:lnTo>
                    <a:pt x="418947" y="316191"/>
                  </a:lnTo>
                  <a:lnTo>
                    <a:pt x="419227" y="315252"/>
                  </a:lnTo>
                  <a:lnTo>
                    <a:pt x="419036" y="315912"/>
                  </a:lnTo>
                  <a:lnTo>
                    <a:pt x="419836" y="315252"/>
                  </a:lnTo>
                  <a:lnTo>
                    <a:pt x="419773" y="314845"/>
                  </a:lnTo>
                  <a:lnTo>
                    <a:pt x="419684" y="314223"/>
                  </a:lnTo>
                  <a:lnTo>
                    <a:pt x="419493" y="314223"/>
                  </a:lnTo>
                  <a:lnTo>
                    <a:pt x="419519" y="313131"/>
                  </a:lnTo>
                  <a:lnTo>
                    <a:pt x="419722" y="313131"/>
                  </a:lnTo>
                  <a:lnTo>
                    <a:pt x="419963" y="311950"/>
                  </a:lnTo>
                  <a:close/>
                </a:path>
                <a:path w="692785" h="719455">
                  <a:moveTo>
                    <a:pt x="442849" y="295694"/>
                  </a:moveTo>
                  <a:lnTo>
                    <a:pt x="441464" y="294906"/>
                  </a:lnTo>
                  <a:lnTo>
                    <a:pt x="441363" y="295122"/>
                  </a:lnTo>
                  <a:lnTo>
                    <a:pt x="440740" y="293827"/>
                  </a:lnTo>
                  <a:lnTo>
                    <a:pt x="437565" y="290258"/>
                  </a:lnTo>
                  <a:lnTo>
                    <a:pt x="433768" y="294398"/>
                  </a:lnTo>
                  <a:lnTo>
                    <a:pt x="434086" y="296786"/>
                  </a:lnTo>
                  <a:lnTo>
                    <a:pt x="435737" y="300062"/>
                  </a:lnTo>
                  <a:lnTo>
                    <a:pt x="437476" y="301739"/>
                  </a:lnTo>
                  <a:lnTo>
                    <a:pt x="442214" y="301244"/>
                  </a:lnTo>
                  <a:lnTo>
                    <a:pt x="442226" y="297548"/>
                  </a:lnTo>
                  <a:lnTo>
                    <a:pt x="442468" y="296024"/>
                  </a:lnTo>
                  <a:lnTo>
                    <a:pt x="442849" y="295694"/>
                  </a:lnTo>
                  <a:close/>
                </a:path>
                <a:path w="692785" h="719455">
                  <a:moveTo>
                    <a:pt x="654608" y="67195"/>
                  </a:moveTo>
                  <a:lnTo>
                    <a:pt x="649668" y="60769"/>
                  </a:lnTo>
                  <a:lnTo>
                    <a:pt x="641858" y="62052"/>
                  </a:lnTo>
                  <a:lnTo>
                    <a:pt x="646772" y="68465"/>
                  </a:lnTo>
                  <a:lnTo>
                    <a:pt x="654608" y="67195"/>
                  </a:lnTo>
                  <a:close/>
                </a:path>
                <a:path w="692785" h="719455">
                  <a:moveTo>
                    <a:pt x="655701" y="0"/>
                  </a:moveTo>
                  <a:lnTo>
                    <a:pt x="647446" y="0"/>
                  </a:lnTo>
                  <a:lnTo>
                    <a:pt x="632688" y="16471"/>
                  </a:lnTo>
                  <a:lnTo>
                    <a:pt x="598462" y="52133"/>
                  </a:lnTo>
                  <a:lnTo>
                    <a:pt x="564857" y="88353"/>
                  </a:lnTo>
                  <a:lnTo>
                    <a:pt x="498094" y="161086"/>
                  </a:lnTo>
                  <a:lnTo>
                    <a:pt x="464108" y="196875"/>
                  </a:lnTo>
                  <a:lnTo>
                    <a:pt x="429234" y="231825"/>
                  </a:lnTo>
                  <a:lnTo>
                    <a:pt x="393065" y="265557"/>
                  </a:lnTo>
                  <a:lnTo>
                    <a:pt x="330390" y="321094"/>
                  </a:lnTo>
                  <a:lnTo>
                    <a:pt x="299300" y="349135"/>
                  </a:lnTo>
                  <a:lnTo>
                    <a:pt x="241122" y="403872"/>
                  </a:lnTo>
                  <a:lnTo>
                    <a:pt x="183197" y="453009"/>
                  </a:lnTo>
                  <a:lnTo>
                    <a:pt x="112737" y="498906"/>
                  </a:lnTo>
                  <a:lnTo>
                    <a:pt x="71755" y="524332"/>
                  </a:lnTo>
                  <a:lnTo>
                    <a:pt x="35242" y="554050"/>
                  </a:lnTo>
                  <a:lnTo>
                    <a:pt x="9309" y="590778"/>
                  </a:lnTo>
                  <a:lnTo>
                    <a:pt x="0" y="637247"/>
                  </a:lnTo>
                  <a:lnTo>
                    <a:pt x="38" y="639800"/>
                  </a:lnTo>
                  <a:lnTo>
                    <a:pt x="6388" y="640626"/>
                  </a:lnTo>
                  <a:lnTo>
                    <a:pt x="6400" y="637247"/>
                  </a:lnTo>
                  <a:lnTo>
                    <a:pt x="14795" y="594817"/>
                  </a:lnTo>
                  <a:lnTo>
                    <a:pt x="37553" y="560882"/>
                  </a:lnTo>
                  <a:lnTo>
                    <a:pt x="69723" y="533336"/>
                  </a:lnTo>
                  <a:lnTo>
                    <a:pt x="106375" y="509854"/>
                  </a:lnTo>
                  <a:lnTo>
                    <a:pt x="142671" y="488035"/>
                  </a:lnTo>
                  <a:lnTo>
                    <a:pt x="166370" y="471639"/>
                  </a:lnTo>
                  <a:lnTo>
                    <a:pt x="165430" y="473049"/>
                  </a:lnTo>
                  <a:lnTo>
                    <a:pt x="166674" y="473938"/>
                  </a:lnTo>
                  <a:lnTo>
                    <a:pt x="168833" y="473329"/>
                  </a:lnTo>
                  <a:lnTo>
                    <a:pt x="168198" y="475183"/>
                  </a:lnTo>
                  <a:lnTo>
                    <a:pt x="169621" y="476288"/>
                  </a:lnTo>
                  <a:lnTo>
                    <a:pt x="172250" y="475335"/>
                  </a:lnTo>
                  <a:lnTo>
                    <a:pt x="173990" y="473684"/>
                  </a:lnTo>
                  <a:lnTo>
                    <a:pt x="179933" y="471017"/>
                  </a:lnTo>
                  <a:lnTo>
                    <a:pt x="174815" y="466547"/>
                  </a:lnTo>
                  <a:lnTo>
                    <a:pt x="173824" y="466471"/>
                  </a:lnTo>
                  <a:lnTo>
                    <a:pt x="180848" y="461619"/>
                  </a:lnTo>
                  <a:lnTo>
                    <a:pt x="216827" y="432790"/>
                  </a:lnTo>
                  <a:lnTo>
                    <a:pt x="251421" y="402348"/>
                  </a:lnTo>
                  <a:lnTo>
                    <a:pt x="319709" y="339813"/>
                  </a:lnTo>
                  <a:lnTo>
                    <a:pt x="382066" y="284251"/>
                  </a:lnTo>
                  <a:lnTo>
                    <a:pt x="412965" y="256171"/>
                  </a:lnTo>
                  <a:lnTo>
                    <a:pt x="443357" y="227507"/>
                  </a:lnTo>
                  <a:lnTo>
                    <a:pt x="474052" y="196532"/>
                  </a:lnTo>
                  <a:lnTo>
                    <a:pt x="503732" y="164642"/>
                  </a:lnTo>
                  <a:lnTo>
                    <a:pt x="589711" y="69265"/>
                  </a:lnTo>
                  <a:lnTo>
                    <a:pt x="614362" y="42265"/>
                  </a:lnTo>
                  <a:lnTo>
                    <a:pt x="639584" y="15849"/>
                  </a:lnTo>
                  <a:lnTo>
                    <a:pt x="655701" y="0"/>
                  </a:lnTo>
                  <a:close/>
                </a:path>
                <a:path w="692785" h="719455">
                  <a:moveTo>
                    <a:pt x="692607" y="12"/>
                  </a:moveTo>
                  <a:lnTo>
                    <a:pt x="685482" y="12"/>
                  </a:lnTo>
                  <a:lnTo>
                    <a:pt x="682002" y="3187"/>
                  </a:lnTo>
                  <a:lnTo>
                    <a:pt x="658368" y="27305"/>
                  </a:lnTo>
                  <a:lnTo>
                    <a:pt x="657910" y="26682"/>
                  </a:lnTo>
                  <a:lnTo>
                    <a:pt x="657440" y="25323"/>
                  </a:lnTo>
                  <a:lnTo>
                    <a:pt x="654900" y="23507"/>
                  </a:lnTo>
                  <a:lnTo>
                    <a:pt x="654189" y="23672"/>
                  </a:lnTo>
                  <a:lnTo>
                    <a:pt x="651510" y="22364"/>
                  </a:lnTo>
                  <a:lnTo>
                    <a:pt x="652945" y="23939"/>
                  </a:lnTo>
                  <a:lnTo>
                    <a:pt x="647827" y="25057"/>
                  </a:lnTo>
                  <a:lnTo>
                    <a:pt x="653669" y="32296"/>
                  </a:lnTo>
                  <a:lnTo>
                    <a:pt x="630212" y="59182"/>
                  </a:lnTo>
                  <a:lnTo>
                    <a:pt x="606437" y="89941"/>
                  </a:lnTo>
                  <a:lnTo>
                    <a:pt x="555764" y="160604"/>
                  </a:lnTo>
                  <a:lnTo>
                    <a:pt x="528955" y="194894"/>
                  </a:lnTo>
                  <a:lnTo>
                    <a:pt x="499833" y="226987"/>
                  </a:lnTo>
                  <a:lnTo>
                    <a:pt x="470662" y="253479"/>
                  </a:lnTo>
                  <a:lnTo>
                    <a:pt x="439496" y="277304"/>
                  </a:lnTo>
                  <a:lnTo>
                    <a:pt x="412153" y="295694"/>
                  </a:lnTo>
                  <a:lnTo>
                    <a:pt x="412457" y="292646"/>
                  </a:lnTo>
                  <a:lnTo>
                    <a:pt x="411657" y="287401"/>
                  </a:lnTo>
                  <a:lnTo>
                    <a:pt x="409892" y="285038"/>
                  </a:lnTo>
                  <a:lnTo>
                    <a:pt x="408381" y="283705"/>
                  </a:lnTo>
                  <a:lnTo>
                    <a:pt x="401269" y="285661"/>
                  </a:lnTo>
                  <a:lnTo>
                    <a:pt x="402031" y="290703"/>
                  </a:lnTo>
                  <a:lnTo>
                    <a:pt x="404202" y="292569"/>
                  </a:lnTo>
                  <a:lnTo>
                    <a:pt x="404749" y="294284"/>
                  </a:lnTo>
                  <a:lnTo>
                    <a:pt x="406438" y="297141"/>
                  </a:lnTo>
                  <a:lnTo>
                    <a:pt x="411607" y="296049"/>
                  </a:lnTo>
                  <a:lnTo>
                    <a:pt x="406908" y="299212"/>
                  </a:lnTo>
                  <a:lnTo>
                    <a:pt x="356793" y="329996"/>
                  </a:lnTo>
                  <a:lnTo>
                    <a:pt x="325450" y="352310"/>
                  </a:lnTo>
                  <a:lnTo>
                    <a:pt x="291795" y="389407"/>
                  </a:lnTo>
                  <a:lnTo>
                    <a:pt x="255054" y="443001"/>
                  </a:lnTo>
                  <a:lnTo>
                    <a:pt x="222554" y="480479"/>
                  </a:lnTo>
                  <a:lnTo>
                    <a:pt x="182676" y="501243"/>
                  </a:lnTo>
                  <a:lnTo>
                    <a:pt x="150368" y="512381"/>
                  </a:lnTo>
                  <a:lnTo>
                    <a:pt x="118491" y="524522"/>
                  </a:lnTo>
                  <a:lnTo>
                    <a:pt x="59905" y="559003"/>
                  </a:lnTo>
                  <a:lnTo>
                    <a:pt x="22898" y="598119"/>
                  </a:lnTo>
                  <a:lnTo>
                    <a:pt x="6731" y="648271"/>
                  </a:lnTo>
                  <a:lnTo>
                    <a:pt x="13639" y="672325"/>
                  </a:lnTo>
                  <a:lnTo>
                    <a:pt x="28371" y="691349"/>
                  </a:lnTo>
                  <a:lnTo>
                    <a:pt x="48272" y="706094"/>
                  </a:lnTo>
                  <a:lnTo>
                    <a:pt x="70688" y="717245"/>
                  </a:lnTo>
                  <a:lnTo>
                    <a:pt x="74803" y="718985"/>
                  </a:lnTo>
                  <a:lnTo>
                    <a:pt x="76619" y="714730"/>
                  </a:lnTo>
                  <a:lnTo>
                    <a:pt x="72555" y="712939"/>
                  </a:lnTo>
                  <a:lnTo>
                    <a:pt x="52324" y="702805"/>
                  </a:lnTo>
                  <a:lnTo>
                    <a:pt x="33401" y="689254"/>
                  </a:lnTo>
                  <a:lnTo>
                    <a:pt x="19304" y="671753"/>
                  </a:lnTo>
                  <a:lnTo>
                    <a:pt x="13627" y="649706"/>
                  </a:lnTo>
                  <a:lnTo>
                    <a:pt x="15151" y="635901"/>
                  </a:lnTo>
                  <a:lnTo>
                    <a:pt x="17233" y="636498"/>
                  </a:lnTo>
                  <a:lnTo>
                    <a:pt x="20624" y="635495"/>
                  </a:lnTo>
                  <a:lnTo>
                    <a:pt x="21971" y="633120"/>
                  </a:lnTo>
                  <a:lnTo>
                    <a:pt x="24472" y="631151"/>
                  </a:lnTo>
                  <a:lnTo>
                    <a:pt x="28028" y="630262"/>
                  </a:lnTo>
                  <a:lnTo>
                    <a:pt x="30010" y="627811"/>
                  </a:lnTo>
                  <a:lnTo>
                    <a:pt x="24396" y="628764"/>
                  </a:lnTo>
                  <a:lnTo>
                    <a:pt x="19304" y="628319"/>
                  </a:lnTo>
                  <a:lnTo>
                    <a:pt x="16179" y="630504"/>
                  </a:lnTo>
                  <a:lnTo>
                    <a:pt x="40894" y="586689"/>
                  </a:lnTo>
                  <a:lnTo>
                    <a:pt x="73787" y="557250"/>
                  </a:lnTo>
                  <a:lnTo>
                    <a:pt x="110413" y="535901"/>
                  </a:lnTo>
                  <a:lnTo>
                    <a:pt x="149809" y="519290"/>
                  </a:lnTo>
                  <a:lnTo>
                    <a:pt x="191008" y="504063"/>
                  </a:lnTo>
                  <a:lnTo>
                    <a:pt x="204812" y="498386"/>
                  </a:lnTo>
                  <a:lnTo>
                    <a:pt x="239814" y="473062"/>
                  </a:lnTo>
                  <a:lnTo>
                    <a:pt x="272796" y="428879"/>
                  </a:lnTo>
                  <a:lnTo>
                    <a:pt x="290283" y="403098"/>
                  </a:lnTo>
                  <a:lnTo>
                    <a:pt x="291947" y="404736"/>
                  </a:lnTo>
                  <a:lnTo>
                    <a:pt x="297141" y="406552"/>
                  </a:lnTo>
                  <a:lnTo>
                    <a:pt x="296862" y="402907"/>
                  </a:lnTo>
                  <a:lnTo>
                    <a:pt x="297180" y="402831"/>
                  </a:lnTo>
                  <a:lnTo>
                    <a:pt x="298780" y="400418"/>
                  </a:lnTo>
                  <a:lnTo>
                    <a:pt x="295440" y="401053"/>
                  </a:lnTo>
                  <a:lnTo>
                    <a:pt x="292557" y="399808"/>
                  </a:lnTo>
                  <a:lnTo>
                    <a:pt x="294106" y="397560"/>
                  </a:lnTo>
                  <a:lnTo>
                    <a:pt x="318820" y="367144"/>
                  </a:lnTo>
                  <a:lnTo>
                    <a:pt x="351612" y="339928"/>
                  </a:lnTo>
                  <a:lnTo>
                    <a:pt x="410718" y="303453"/>
                  </a:lnTo>
                  <a:lnTo>
                    <a:pt x="470509" y="260731"/>
                  </a:lnTo>
                  <a:lnTo>
                    <a:pt x="523125" y="209537"/>
                  </a:lnTo>
                  <a:lnTo>
                    <a:pt x="549287" y="176911"/>
                  </a:lnTo>
                  <a:lnTo>
                    <a:pt x="574332" y="143433"/>
                  </a:lnTo>
                  <a:lnTo>
                    <a:pt x="598970" y="109639"/>
                  </a:lnTo>
                  <a:lnTo>
                    <a:pt x="623900" y="76060"/>
                  </a:lnTo>
                  <a:lnTo>
                    <a:pt x="637476" y="58483"/>
                  </a:lnTo>
                  <a:lnTo>
                    <a:pt x="651548" y="41300"/>
                  </a:lnTo>
                  <a:lnTo>
                    <a:pt x="659180" y="32778"/>
                  </a:lnTo>
                  <a:lnTo>
                    <a:pt x="659422" y="32740"/>
                  </a:lnTo>
                  <a:lnTo>
                    <a:pt x="659422" y="32537"/>
                  </a:lnTo>
                  <a:lnTo>
                    <a:pt x="666369" y="24790"/>
                  </a:lnTo>
                  <a:lnTo>
                    <a:pt x="676706" y="14630"/>
                  </a:lnTo>
                  <a:lnTo>
                    <a:pt x="678878" y="17195"/>
                  </a:lnTo>
                  <a:lnTo>
                    <a:pt x="686346" y="15976"/>
                  </a:lnTo>
                  <a:lnTo>
                    <a:pt x="682726" y="11671"/>
                  </a:lnTo>
                  <a:lnTo>
                    <a:pt x="679119" y="12268"/>
                  </a:lnTo>
                  <a:lnTo>
                    <a:pt x="682218" y="9220"/>
                  </a:lnTo>
                  <a:lnTo>
                    <a:pt x="692607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 descr=""/>
            <p:cNvSpPr/>
            <p:nvPr/>
          </p:nvSpPr>
          <p:spPr>
            <a:xfrm>
              <a:off x="4997664" y="9015"/>
              <a:ext cx="786765" cy="574040"/>
            </a:xfrm>
            <a:custGeom>
              <a:avLst/>
              <a:gdLst/>
              <a:ahLst/>
              <a:cxnLst/>
              <a:rect l="l" t="t" r="r" b="b"/>
              <a:pathLst>
                <a:path w="786764" h="574040">
                  <a:moveTo>
                    <a:pt x="786207" y="0"/>
                  </a:moveTo>
                  <a:lnTo>
                    <a:pt x="685882" y="0"/>
                  </a:lnTo>
                  <a:lnTo>
                    <a:pt x="663985" y="32660"/>
                  </a:lnTo>
                  <a:lnTo>
                    <a:pt x="641075" y="64575"/>
                  </a:lnTo>
                  <a:lnTo>
                    <a:pt x="617551" y="89420"/>
                  </a:lnTo>
                  <a:lnTo>
                    <a:pt x="583342" y="115060"/>
                  </a:lnTo>
                  <a:lnTo>
                    <a:pt x="543225" y="142725"/>
                  </a:lnTo>
                  <a:lnTo>
                    <a:pt x="502376" y="172463"/>
                  </a:lnTo>
                  <a:lnTo>
                    <a:pt x="465968" y="204318"/>
                  </a:lnTo>
                  <a:lnTo>
                    <a:pt x="439178" y="238340"/>
                  </a:lnTo>
                  <a:lnTo>
                    <a:pt x="414188" y="273467"/>
                  </a:lnTo>
                  <a:lnTo>
                    <a:pt x="377103" y="316584"/>
                  </a:lnTo>
                  <a:lnTo>
                    <a:pt x="334116" y="362099"/>
                  </a:lnTo>
                  <a:lnTo>
                    <a:pt x="291420" y="404420"/>
                  </a:lnTo>
                  <a:lnTo>
                    <a:pt x="255209" y="437955"/>
                  </a:lnTo>
                  <a:lnTo>
                    <a:pt x="205073" y="474268"/>
                  </a:lnTo>
                  <a:lnTo>
                    <a:pt x="139348" y="505767"/>
                  </a:lnTo>
                  <a:lnTo>
                    <a:pt x="107518" y="510222"/>
                  </a:lnTo>
                  <a:lnTo>
                    <a:pt x="82068" y="504988"/>
                  </a:lnTo>
                  <a:lnTo>
                    <a:pt x="49432" y="481178"/>
                  </a:lnTo>
                  <a:lnTo>
                    <a:pt x="28601" y="433223"/>
                  </a:lnTo>
                  <a:lnTo>
                    <a:pt x="30063" y="418259"/>
                  </a:lnTo>
                  <a:lnTo>
                    <a:pt x="31254" y="412051"/>
                  </a:lnTo>
                  <a:lnTo>
                    <a:pt x="14871" y="411587"/>
                  </a:lnTo>
                  <a:lnTo>
                    <a:pt x="6154" y="414680"/>
                  </a:lnTo>
                  <a:lnTo>
                    <a:pt x="2174" y="424249"/>
                  </a:lnTo>
                  <a:lnTo>
                    <a:pt x="0" y="443217"/>
                  </a:lnTo>
                  <a:lnTo>
                    <a:pt x="1383" y="462047"/>
                  </a:lnTo>
                  <a:lnTo>
                    <a:pt x="9253" y="474042"/>
                  </a:lnTo>
                  <a:lnTo>
                    <a:pt x="22421" y="486357"/>
                  </a:lnTo>
                  <a:lnTo>
                    <a:pt x="39700" y="506145"/>
                  </a:lnTo>
                  <a:lnTo>
                    <a:pt x="62876" y="533252"/>
                  </a:lnTo>
                  <a:lnTo>
                    <a:pt x="91053" y="558082"/>
                  </a:lnTo>
                  <a:lnTo>
                    <a:pt x="119015" y="573615"/>
                  </a:lnTo>
                  <a:lnTo>
                    <a:pt x="141541" y="572833"/>
                  </a:lnTo>
                  <a:lnTo>
                    <a:pt x="171311" y="560936"/>
                  </a:lnTo>
                  <a:lnTo>
                    <a:pt x="215712" y="546303"/>
                  </a:lnTo>
                  <a:lnTo>
                    <a:pt x="261636" y="526601"/>
                  </a:lnTo>
                  <a:lnTo>
                    <a:pt x="295986" y="499503"/>
                  </a:lnTo>
                  <a:lnTo>
                    <a:pt x="324191" y="460942"/>
                  </a:lnTo>
                  <a:lnTo>
                    <a:pt x="356138" y="416408"/>
                  </a:lnTo>
                  <a:lnTo>
                    <a:pt x="385406" y="377908"/>
                  </a:lnTo>
                  <a:lnTo>
                    <a:pt x="405574" y="357441"/>
                  </a:lnTo>
                  <a:lnTo>
                    <a:pt x="422898" y="343636"/>
                  </a:lnTo>
                  <a:lnTo>
                    <a:pt x="453757" y="315645"/>
                  </a:lnTo>
                  <a:lnTo>
                    <a:pt x="537000" y="238065"/>
                  </a:lnTo>
                  <a:lnTo>
                    <a:pt x="579845" y="198953"/>
                  </a:lnTo>
                  <a:lnTo>
                    <a:pt x="617143" y="166611"/>
                  </a:lnTo>
                  <a:lnTo>
                    <a:pt x="667266" y="124593"/>
                  </a:lnTo>
                  <a:lnTo>
                    <a:pt x="701903" y="93083"/>
                  </a:lnTo>
                  <a:lnTo>
                    <a:pt x="729792" y="63275"/>
                  </a:lnTo>
                  <a:lnTo>
                    <a:pt x="759675" y="26365"/>
                  </a:lnTo>
                  <a:lnTo>
                    <a:pt x="78620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3" name="object 923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036120" y="469277"/>
              <a:ext cx="243369" cy="82872"/>
            </a:xfrm>
            <a:prstGeom prst="rect">
              <a:avLst/>
            </a:prstGeom>
          </p:spPr>
        </p:pic>
        <p:pic>
          <p:nvPicPr>
            <p:cNvPr id="924" name="object 924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403888" y="107873"/>
              <a:ext cx="239863" cy="231952"/>
            </a:xfrm>
            <a:prstGeom prst="rect">
              <a:avLst/>
            </a:prstGeom>
          </p:spPr>
        </p:pic>
        <p:sp>
          <p:nvSpPr>
            <p:cNvPr id="925" name="object 925" descr=""/>
            <p:cNvSpPr/>
            <p:nvPr/>
          </p:nvSpPr>
          <p:spPr>
            <a:xfrm>
              <a:off x="5018964" y="9016"/>
              <a:ext cx="769620" cy="554990"/>
            </a:xfrm>
            <a:custGeom>
              <a:avLst/>
              <a:gdLst/>
              <a:ahLst/>
              <a:cxnLst/>
              <a:rect l="l" t="t" r="r" b="b"/>
              <a:pathLst>
                <a:path w="769620" h="554990">
                  <a:moveTo>
                    <a:pt x="20739" y="502958"/>
                  </a:moveTo>
                  <a:lnTo>
                    <a:pt x="20281" y="497738"/>
                  </a:lnTo>
                  <a:lnTo>
                    <a:pt x="18630" y="496531"/>
                  </a:lnTo>
                  <a:lnTo>
                    <a:pt x="15989" y="495007"/>
                  </a:lnTo>
                  <a:lnTo>
                    <a:pt x="11836" y="495312"/>
                  </a:lnTo>
                  <a:lnTo>
                    <a:pt x="12115" y="497560"/>
                  </a:lnTo>
                  <a:lnTo>
                    <a:pt x="14097" y="498894"/>
                  </a:lnTo>
                  <a:lnTo>
                    <a:pt x="15786" y="503275"/>
                  </a:lnTo>
                  <a:lnTo>
                    <a:pt x="20739" y="502958"/>
                  </a:lnTo>
                  <a:close/>
                </a:path>
                <a:path w="769620" h="554990">
                  <a:moveTo>
                    <a:pt x="54965" y="535863"/>
                  </a:moveTo>
                  <a:lnTo>
                    <a:pt x="54063" y="534657"/>
                  </a:lnTo>
                  <a:lnTo>
                    <a:pt x="52527" y="534073"/>
                  </a:lnTo>
                  <a:lnTo>
                    <a:pt x="51054" y="534022"/>
                  </a:lnTo>
                  <a:lnTo>
                    <a:pt x="47193" y="533361"/>
                  </a:lnTo>
                  <a:lnTo>
                    <a:pt x="45250" y="532358"/>
                  </a:lnTo>
                  <a:lnTo>
                    <a:pt x="42875" y="530136"/>
                  </a:lnTo>
                  <a:lnTo>
                    <a:pt x="39090" y="532358"/>
                  </a:lnTo>
                  <a:lnTo>
                    <a:pt x="39827" y="533946"/>
                  </a:lnTo>
                  <a:lnTo>
                    <a:pt x="45402" y="539699"/>
                  </a:lnTo>
                  <a:lnTo>
                    <a:pt x="50990" y="540359"/>
                  </a:lnTo>
                  <a:lnTo>
                    <a:pt x="54508" y="538632"/>
                  </a:lnTo>
                  <a:lnTo>
                    <a:pt x="54965" y="535863"/>
                  </a:lnTo>
                  <a:close/>
                </a:path>
                <a:path w="769620" h="554990">
                  <a:moveTo>
                    <a:pt x="148234" y="508609"/>
                  </a:moveTo>
                  <a:lnTo>
                    <a:pt x="147904" y="508190"/>
                  </a:lnTo>
                  <a:lnTo>
                    <a:pt x="147523" y="507644"/>
                  </a:lnTo>
                  <a:lnTo>
                    <a:pt x="146685" y="507834"/>
                  </a:lnTo>
                  <a:lnTo>
                    <a:pt x="144780" y="506412"/>
                  </a:lnTo>
                  <a:lnTo>
                    <a:pt x="142900" y="506196"/>
                  </a:lnTo>
                  <a:lnTo>
                    <a:pt x="138912" y="506717"/>
                  </a:lnTo>
                  <a:lnTo>
                    <a:pt x="137071" y="508533"/>
                  </a:lnTo>
                  <a:lnTo>
                    <a:pt x="142748" y="511416"/>
                  </a:lnTo>
                  <a:lnTo>
                    <a:pt x="144881" y="512292"/>
                  </a:lnTo>
                  <a:lnTo>
                    <a:pt x="147840" y="512597"/>
                  </a:lnTo>
                  <a:lnTo>
                    <a:pt x="147904" y="508863"/>
                  </a:lnTo>
                  <a:lnTo>
                    <a:pt x="148234" y="508609"/>
                  </a:lnTo>
                  <a:close/>
                </a:path>
                <a:path w="769620" h="554990">
                  <a:moveTo>
                    <a:pt x="264414" y="505447"/>
                  </a:moveTo>
                  <a:lnTo>
                    <a:pt x="261162" y="499808"/>
                  </a:lnTo>
                  <a:lnTo>
                    <a:pt x="253961" y="499135"/>
                  </a:lnTo>
                  <a:lnTo>
                    <a:pt x="247573" y="499618"/>
                  </a:lnTo>
                  <a:lnTo>
                    <a:pt x="248996" y="501751"/>
                  </a:lnTo>
                  <a:lnTo>
                    <a:pt x="246583" y="500951"/>
                  </a:lnTo>
                  <a:lnTo>
                    <a:pt x="243725" y="502323"/>
                  </a:lnTo>
                  <a:lnTo>
                    <a:pt x="243357" y="503859"/>
                  </a:lnTo>
                  <a:lnTo>
                    <a:pt x="246481" y="506133"/>
                  </a:lnTo>
                  <a:lnTo>
                    <a:pt x="248399" y="508088"/>
                  </a:lnTo>
                  <a:lnTo>
                    <a:pt x="251434" y="509244"/>
                  </a:lnTo>
                  <a:lnTo>
                    <a:pt x="255905" y="509257"/>
                  </a:lnTo>
                  <a:lnTo>
                    <a:pt x="264414" y="505447"/>
                  </a:lnTo>
                  <a:close/>
                </a:path>
                <a:path w="769620" h="554990">
                  <a:moveTo>
                    <a:pt x="356743" y="359841"/>
                  </a:moveTo>
                  <a:lnTo>
                    <a:pt x="355942" y="357174"/>
                  </a:lnTo>
                  <a:lnTo>
                    <a:pt x="353974" y="354520"/>
                  </a:lnTo>
                  <a:lnTo>
                    <a:pt x="352336" y="353555"/>
                  </a:lnTo>
                  <a:lnTo>
                    <a:pt x="347154" y="353796"/>
                  </a:lnTo>
                  <a:lnTo>
                    <a:pt x="345694" y="355447"/>
                  </a:lnTo>
                  <a:lnTo>
                    <a:pt x="346659" y="360845"/>
                  </a:lnTo>
                  <a:lnTo>
                    <a:pt x="348373" y="362394"/>
                  </a:lnTo>
                  <a:lnTo>
                    <a:pt x="351840" y="363232"/>
                  </a:lnTo>
                  <a:lnTo>
                    <a:pt x="353809" y="362597"/>
                  </a:lnTo>
                  <a:lnTo>
                    <a:pt x="353644" y="361124"/>
                  </a:lnTo>
                  <a:lnTo>
                    <a:pt x="354736" y="360654"/>
                  </a:lnTo>
                  <a:lnTo>
                    <a:pt x="356743" y="359841"/>
                  </a:lnTo>
                  <a:close/>
                </a:path>
                <a:path w="769620" h="554990">
                  <a:moveTo>
                    <a:pt x="391972" y="305003"/>
                  </a:moveTo>
                  <a:lnTo>
                    <a:pt x="390207" y="293916"/>
                  </a:lnTo>
                  <a:lnTo>
                    <a:pt x="378955" y="295770"/>
                  </a:lnTo>
                  <a:lnTo>
                    <a:pt x="380707" y="306844"/>
                  </a:lnTo>
                  <a:lnTo>
                    <a:pt x="391972" y="305003"/>
                  </a:lnTo>
                  <a:close/>
                </a:path>
                <a:path w="769620" h="554990">
                  <a:moveTo>
                    <a:pt x="398957" y="278790"/>
                  </a:moveTo>
                  <a:lnTo>
                    <a:pt x="397459" y="278752"/>
                  </a:lnTo>
                  <a:lnTo>
                    <a:pt x="397954" y="278930"/>
                  </a:lnTo>
                  <a:lnTo>
                    <a:pt x="398957" y="278790"/>
                  </a:lnTo>
                  <a:close/>
                </a:path>
                <a:path w="769620" h="554990">
                  <a:moveTo>
                    <a:pt x="455168" y="232092"/>
                  </a:moveTo>
                  <a:lnTo>
                    <a:pt x="454355" y="231355"/>
                  </a:lnTo>
                  <a:lnTo>
                    <a:pt x="452285" y="231673"/>
                  </a:lnTo>
                  <a:lnTo>
                    <a:pt x="451002" y="231127"/>
                  </a:lnTo>
                  <a:lnTo>
                    <a:pt x="447332" y="229704"/>
                  </a:lnTo>
                  <a:lnTo>
                    <a:pt x="443699" y="233641"/>
                  </a:lnTo>
                  <a:lnTo>
                    <a:pt x="442874" y="235064"/>
                  </a:lnTo>
                  <a:lnTo>
                    <a:pt x="443534" y="237490"/>
                  </a:lnTo>
                  <a:lnTo>
                    <a:pt x="444969" y="238645"/>
                  </a:lnTo>
                  <a:lnTo>
                    <a:pt x="446417" y="238848"/>
                  </a:lnTo>
                  <a:lnTo>
                    <a:pt x="447941" y="239115"/>
                  </a:lnTo>
                  <a:lnTo>
                    <a:pt x="454152" y="233032"/>
                  </a:lnTo>
                  <a:lnTo>
                    <a:pt x="455168" y="232092"/>
                  </a:lnTo>
                  <a:close/>
                </a:path>
                <a:path w="769620" h="554990">
                  <a:moveTo>
                    <a:pt x="692175" y="0"/>
                  </a:moveTo>
                  <a:lnTo>
                    <a:pt x="684250" y="0"/>
                  </a:lnTo>
                  <a:lnTo>
                    <a:pt x="628434" y="54660"/>
                  </a:lnTo>
                  <a:lnTo>
                    <a:pt x="590702" y="90614"/>
                  </a:lnTo>
                  <a:lnTo>
                    <a:pt x="552310" y="125857"/>
                  </a:lnTo>
                  <a:lnTo>
                    <a:pt x="478345" y="192595"/>
                  </a:lnTo>
                  <a:lnTo>
                    <a:pt x="441731" y="226339"/>
                  </a:lnTo>
                  <a:lnTo>
                    <a:pt x="405511" y="260502"/>
                  </a:lnTo>
                  <a:lnTo>
                    <a:pt x="372338" y="292747"/>
                  </a:lnTo>
                  <a:lnTo>
                    <a:pt x="377469" y="283959"/>
                  </a:lnTo>
                  <a:lnTo>
                    <a:pt x="376110" y="284213"/>
                  </a:lnTo>
                  <a:lnTo>
                    <a:pt x="366776" y="298259"/>
                  </a:lnTo>
                  <a:lnTo>
                    <a:pt x="334733" y="330593"/>
                  </a:lnTo>
                  <a:lnTo>
                    <a:pt x="332816" y="332562"/>
                  </a:lnTo>
                  <a:lnTo>
                    <a:pt x="338823" y="334543"/>
                  </a:lnTo>
                  <a:lnTo>
                    <a:pt x="350278" y="323100"/>
                  </a:lnTo>
                  <a:lnTo>
                    <a:pt x="347586" y="327152"/>
                  </a:lnTo>
                  <a:lnTo>
                    <a:pt x="318109" y="368427"/>
                  </a:lnTo>
                  <a:lnTo>
                    <a:pt x="286499" y="408051"/>
                  </a:lnTo>
                  <a:lnTo>
                    <a:pt x="252133" y="445147"/>
                  </a:lnTo>
                  <a:lnTo>
                    <a:pt x="227863" y="466839"/>
                  </a:lnTo>
                  <a:lnTo>
                    <a:pt x="227444" y="466001"/>
                  </a:lnTo>
                  <a:lnTo>
                    <a:pt x="227126" y="465404"/>
                  </a:lnTo>
                  <a:lnTo>
                    <a:pt x="225145" y="465912"/>
                  </a:lnTo>
                  <a:lnTo>
                    <a:pt x="225145" y="468998"/>
                  </a:lnTo>
                  <a:lnTo>
                    <a:pt x="225145" y="466001"/>
                  </a:lnTo>
                  <a:lnTo>
                    <a:pt x="224777" y="466001"/>
                  </a:lnTo>
                  <a:lnTo>
                    <a:pt x="224904" y="468617"/>
                  </a:lnTo>
                  <a:lnTo>
                    <a:pt x="224777" y="468998"/>
                  </a:lnTo>
                  <a:lnTo>
                    <a:pt x="224777" y="468617"/>
                  </a:lnTo>
                  <a:lnTo>
                    <a:pt x="224777" y="467042"/>
                  </a:lnTo>
                  <a:lnTo>
                    <a:pt x="224777" y="466001"/>
                  </a:lnTo>
                  <a:lnTo>
                    <a:pt x="222161" y="466636"/>
                  </a:lnTo>
                  <a:lnTo>
                    <a:pt x="219176" y="466344"/>
                  </a:lnTo>
                  <a:lnTo>
                    <a:pt x="218694" y="466839"/>
                  </a:lnTo>
                  <a:lnTo>
                    <a:pt x="217627" y="467931"/>
                  </a:lnTo>
                  <a:lnTo>
                    <a:pt x="217830" y="467931"/>
                  </a:lnTo>
                  <a:lnTo>
                    <a:pt x="219125" y="471665"/>
                  </a:lnTo>
                  <a:lnTo>
                    <a:pt x="220459" y="473354"/>
                  </a:lnTo>
                  <a:lnTo>
                    <a:pt x="189369" y="497459"/>
                  </a:lnTo>
                  <a:lnTo>
                    <a:pt x="132207" y="524789"/>
                  </a:lnTo>
                  <a:lnTo>
                    <a:pt x="101206" y="528154"/>
                  </a:lnTo>
                  <a:lnTo>
                    <a:pt x="83896" y="525919"/>
                  </a:lnTo>
                  <a:lnTo>
                    <a:pt x="37388" y="502920"/>
                  </a:lnTo>
                  <a:lnTo>
                    <a:pt x="10172" y="466001"/>
                  </a:lnTo>
                  <a:lnTo>
                    <a:pt x="10223" y="465404"/>
                  </a:lnTo>
                  <a:lnTo>
                    <a:pt x="8191" y="445147"/>
                  </a:lnTo>
                  <a:lnTo>
                    <a:pt x="8077" y="444106"/>
                  </a:lnTo>
                  <a:lnTo>
                    <a:pt x="9118" y="433273"/>
                  </a:lnTo>
                  <a:lnTo>
                    <a:pt x="10871" y="420636"/>
                  </a:lnTo>
                  <a:lnTo>
                    <a:pt x="10972" y="419836"/>
                  </a:lnTo>
                  <a:lnTo>
                    <a:pt x="6807" y="420636"/>
                  </a:lnTo>
                  <a:lnTo>
                    <a:pt x="6083" y="421843"/>
                  </a:lnTo>
                  <a:lnTo>
                    <a:pt x="0" y="458711"/>
                  </a:lnTo>
                  <a:lnTo>
                    <a:pt x="18237" y="491769"/>
                  </a:lnTo>
                  <a:lnTo>
                    <a:pt x="49898" y="517245"/>
                  </a:lnTo>
                  <a:lnTo>
                    <a:pt x="84124" y="531317"/>
                  </a:lnTo>
                  <a:lnTo>
                    <a:pt x="113360" y="533273"/>
                  </a:lnTo>
                  <a:lnTo>
                    <a:pt x="138912" y="528154"/>
                  </a:lnTo>
                  <a:lnTo>
                    <a:pt x="194741" y="500964"/>
                  </a:lnTo>
                  <a:lnTo>
                    <a:pt x="225971" y="476834"/>
                  </a:lnTo>
                  <a:lnTo>
                    <a:pt x="228625" y="474332"/>
                  </a:lnTo>
                  <a:lnTo>
                    <a:pt x="231508" y="473748"/>
                  </a:lnTo>
                  <a:lnTo>
                    <a:pt x="230746" y="472338"/>
                  </a:lnTo>
                  <a:lnTo>
                    <a:pt x="234022" y="469265"/>
                  </a:lnTo>
                  <a:lnTo>
                    <a:pt x="236588" y="466839"/>
                  </a:lnTo>
                  <a:lnTo>
                    <a:pt x="281254" y="420636"/>
                  </a:lnTo>
                  <a:lnTo>
                    <a:pt x="306120" y="389902"/>
                  </a:lnTo>
                  <a:lnTo>
                    <a:pt x="343484" y="338963"/>
                  </a:lnTo>
                  <a:lnTo>
                    <a:pt x="359308" y="314782"/>
                  </a:lnTo>
                  <a:lnTo>
                    <a:pt x="359460" y="315480"/>
                  </a:lnTo>
                  <a:lnTo>
                    <a:pt x="361213" y="317017"/>
                  </a:lnTo>
                  <a:lnTo>
                    <a:pt x="361480" y="317017"/>
                  </a:lnTo>
                  <a:lnTo>
                    <a:pt x="364464" y="317665"/>
                  </a:lnTo>
                  <a:lnTo>
                    <a:pt x="366674" y="317017"/>
                  </a:lnTo>
                  <a:lnTo>
                    <a:pt x="366128" y="314782"/>
                  </a:lnTo>
                  <a:lnTo>
                    <a:pt x="365213" y="311073"/>
                  </a:lnTo>
                  <a:lnTo>
                    <a:pt x="363575" y="309816"/>
                  </a:lnTo>
                  <a:lnTo>
                    <a:pt x="375780" y="297611"/>
                  </a:lnTo>
                  <a:lnTo>
                    <a:pt x="380796" y="292747"/>
                  </a:lnTo>
                  <a:lnTo>
                    <a:pt x="393103" y="280809"/>
                  </a:lnTo>
                  <a:lnTo>
                    <a:pt x="393344" y="281457"/>
                  </a:lnTo>
                  <a:lnTo>
                    <a:pt x="394233" y="282054"/>
                  </a:lnTo>
                  <a:lnTo>
                    <a:pt x="396201" y="282321"/>
                  </a:lnTo>
                  <a:lnTo>
                    <a:pt x="397598" y="283959"/>
                  </a:lnTo>
                  <a:lnTo>
                    <a:pt x="397891" y="284213"/>
                  </a:lnTo>
                  <a:lnTo>
                    <a:pt x="399707" y="284734"/>
                  </a:lnTo>
                  <a:lnTo>
                    <a:pt x="403161" y="284886"/>
                  </a:lnTo>
                  <a:lnTo>
                    <a:pt x="404710" y="284518"/>
                  </a:lnTo>
                  <a:lnTo>
                    <a:pt x="405587" y="283337"/>
                  </a:lnTo>
                  <a:lnTo>
                    <a:pt x="404634" y="281813"/>
                  </a:lnTo>
                  <a:lnTo>
                    <a:pt x="404037" y="280809"/>
                  </a:lnTo>
                  <a:lnTo>
                    <a:pt x="403694" y="280238"/>
                  </a:lnTo>
                  <a:lnTo>
                    <a:pt x="402424" y="279679"/>
                  </a:lnTo>
                  <a:lnTo>
                    <a:pt x="401777" y="279400"/>
                  </a:lnTo>
                  <a:lnTo>
                    <a:pt x="401269" y="279400"/>
                  </a:lnTo>
                  <a:lnTo>
                    <a:pt x="399732" y="279552"/>
                  </a:lnTo>
                  <a:lnTo>
                    <a:pt x="399326" y="279400"/>
                  </a:lnTo>
                  <a:lnTo>
                    <a:pt x="397954" y="278930"/>
                  </a:lnTo>
                  <a:lnTo>
                    <a:pt x="394563" y="279400"/>
                  </a:lnTo>
                  <a:lnTo>
                    <a:pt x="411416" y="263042"/>
                  </a:lnTo>
                  <a:lnTo>
                    <a:pt x="447471" y="228930"/>
                  </a:lnTo>
                  <a:lnTo>
                    <a:pt x="483844" y="195160"/>
                  </a:lnTo>
                  <a:lnTo>
                    <a:pt x="557339" y="128308"/>
                  </a:lnTo>
                  <a:lnTo>
                    <a:pt x="595757" y="92938"/>
                  </a:lnTo>
                  <a:lnTo>
                    <a:pt x="633603" y="56959"/>
                  </a:lnTo>
                  <a:lnTo>
                    <a:pt x="692175" y="0"/>
                  </a:lnTo>
                  <a:close/>
                </a:path>
                <a:path w="769620" h="554990">
                  <a:moveTo>
                    <a:pt x="769556" y="0"/>
                  </a:moveTo>
                  <a:lnTo>
                    <a:pt x="762520" y="0"/>
                  </a:lnTo>
                  <a:lnTo>
                    <a:pt x="760476" y="1778"/>
                  </a:lnTo>
                  <a:lnTo>
                    <a:pt x="735139" y="21183"/>
                  </a:lnTo>
                  <a:lnTo>
                    <a:pt x="683107" y="58305"/>
                  </a:lnTo>
                  <a:lnTo>
                    <a:pt x="626389" y="102539"/>
                  </a:lnTo>
                  <a:lnTo>
                    <a:pt x="595757" y="128231"/>
                  </a:lnTo>
                  <a:lnTo>
                    <a:pt x="565670" y="154546"/>
                  </a:lnTo>
                  <a:lnTo>
                    <a:pt x="536117" y="181483"/>
                  </a:lnTo>
                  <a:lnTo>
                    <a:pt x="500570" y="215201"/>
                  </a:lnTo>
                  <a:lnTo>
                    <a:pt x="465670" y="249567"/>
                  </a:lnTo>
                  <a:lnTo>
                    <a:pt x="431406" y="284568"/>
                  </a:lnTo>
                  <a:lnTo>
                    <a:pt x="397751" y="320167"/>
                  </a:lnTo>
                  <a:lnTo>
                    <a:pt x="364070" y="357035"/>
                  </a:lnTo>
                  <a:lnTo>
                    <a:pt x="358279" y="357974"/>
                  </a:lnTo>
                  <a:lnTo>
                    <a:pt x="360832" y="360705"/>
                  </a:lnTo>
                  <a:lnTo>
                    <a:pt x="332257" y="393026"/>
                  </a:lnTo>
                  <a:lnTo>
                    <a:pt x="300393" y="430212"/>
                  </a:lnTo>
                  <a:lnTo>
                    <a:pt x="275247" y="459041"/>
                  </a:lnTo>
                  <a:lnTo>
                    <a:pt x="219113" y="509524"/>
                  </a:lnTo>
                  <a:lnTo>
                    <a:pt x="185775" y="528485"/>
                  </a:lnTo>
                  <a:lnTo>
                    <a:pt x="148259" y="541782"/>
                  </a:lnTo>
                  <a:lnTo>
                    <a:pt x="109982" y="548474"/>
                  </a:lnTo>
                  <a:lnTo>
                    <a:pt x="71018" y="549363"/>
                  </a:lnTo>
                  <a:lnTo>
                    <a:pt x="31457" y="545236"/>
                  </a:lnTo>
                  <a:lnTo>
                    <a:pt x="28562" y="544779"/>
                  </a:lnTo>
                  <a:lnTo>
                    <a:pt x="27089" y="548068"/>
                  </a:lnTo>
                  <a:lnTo>
                    <a:pt x="30403" y="548741"/>
                  </a:lnTo>
                  <a:lnTo>
                    <a:pt x="78016" y="554443"/>
                  </a:lnTo>
                  <a:lnTo>
                    <a:pt x="125577" y="551865"/>
                  </a:lnTo>
                  <a:lnTo>
                    <a:pt x="171665" y="540410"/>
                  </a:lnTo>
                  <a:lnTo>
                    <a:pt x="214884" y="519442"/>
                  </a:lnTo>
                  <a:lnTo>
                    <a:pt x="256844" y="487756"/>
                  </a:lnTo>
                  <a:lnTo>
                    <a:pt x="292989" y="449516"/>
                  </a:lnTo>
                  <a:lnTo>
                    <a:pt x="313601" y="424510"/>
                  </a:lnTo>
                  <a:lnTo>
                    <a:pt x="334733" y="399884"/>
                  </a:lnTo>
                  <a:lnTo>
                    <a:pt x="367512" y="362978"/>
                  </a:lnTo>
                  <a:lnTo>
                    <a:pt x="370763" y="362432"/>
                  </a:lnTo>
                  <a:lnTo>
                    <a:pt x="369328" y="360934"/>
                  </a:lnTo>
                  <a:lnTo>
                    <a:pt x="410349" y="315849"/>
                  </a:lnTo>
                  <a:lnTo>
                    <a:pt x="443407" y="280784"/>
                  </a:lnTo>
                  <a:lnTo>
                    <a:pt x="477075" y="246303"/>
                  </a:lnTo>
                  <a:lnTo>
                    <a:pt x="511416" y="212483"/>
                  </a:lnTo>
                  <a:lnTo>
                    <a:pt x="546455" y="179400"/>
                  </a:lnTo>
                  <a:lnTo>
                    <a:pt x="582244" y="147129"/>
                  </a:lnTo>
                  <a:lnTo>
                    <a:pt x="618845" y="115760"/>
                  </a:lnTo>
                  <a:lnTo>
                    <a:pt x="657339" y="85267"/>
                  </a:lnTo>
                  <a:lnTo>
                    <a:pt x="736117" y="26619"/>
                  </a:lnTo>
                  <a:lnTo>
                    <a:pt x="769556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 descr=""/>
            <p:cNvSpPr/>
            <p:nvPr/>
          </p:nvSpPr>
          <p:spPr>
            <a:xfrm>
              <a:off x="5460784" y="9016"/>
              <a:ext cx="366395" cy="630555"/>
            </a:xfrm>
            <a:custGeom>
              <a:avLst/>
              <a:gdLst/>
              <a:ahLst/>
              <a:cxnLst/>
              <a:rect l="l" t="t" r="r" b="b"/>
              <a:pathLst>
                <a:path w="366395" h="630555">
                  <a:moveTo>
                    <a:pt x="366128" y="0"/>
                  </a:moveTo>
                  <a:lnTo>
                    <a:pt x="281419" y="0"/>
                  </a:lnTo>
                  <a:lnTo>
                    <a:pt x="265379" y="19621"/>
                  </a:lnTo>
                  <a:lnTo>
                    <a:pt x="233921" y="65557"/>
                  </a:lnTo>
                  <a:lnTo>
                    <a:pt x="204292" y="118859"/>
                  </a:lnTo>
                  <a:lnTo>
                    <a:pt x="178968" y="170776"/>
                  </a:lnTo>
                  <a:lnTo>
                    <a:pt x="160362" y="212559"/>
                  </a:lnTo>
                  <a:lnTo>
                    <a:pt x="150914" y="235419"/>
                  </a:lnTo>
                  <a:lnTo>
                    <a:pt x="136385" y="255117"/>
                  </a:lnTo>
                  <a:lnTo>
                    <a:pt x="108699" y="283730"/>
                  </a:lnTo>
                  <a:lnTo>
                    <a:pt x="76606" y="314972"/>
                  </a:lnTo>
                  <a:lnTo>
                    <a:pt x="48844" y="342544"/>
                  </a:lnTo>
                  <a:lnTo>
                    <a:pt x="29883" y="376059"/>
                  </a:lnTo>
                  <a:lnTo>
                    <a:pt x="16929" y="420827"/>
                  </a:lnTo>
                  <a:lnTo>
                    <a:pt x="7721" y="464096"/>
                  </a:lnTo>
                  <a:lnTo>
                    <a:pt x="0" y="493102"/>
                  </a:lnTo>
                  <a:lnTo>
                    <a:pt x="292" y="515035"/>
                  </a:lnTo>
                  <a:lnTo>
                    <a:pt x="13030" y="542201"/>
                  </a:lnTo>
                  <a:lnTo>
                    <a:pt x="32740" y="569556"/>
                  </a:lnTo>
                  <a:lnTo>
                    <a:pt x="53975" y="592035"/>
                  </a:lnTo>
                  <a:lnTo>
                    <a:pt x="69481" y="608799"/>
                  </a:lnTo>
                  <a:lnTo>
                    <a:pt x="79209" y="621576"/>
                  </a:lnTo>
                  <a:lnTo>
                    <a:pt x="88506" y="629208"/>
                  </a:lnTo>
                  <a:lnTo>
                    <a:pt x="102692" y="630491"/>
                  </a:lnTo>
                  <a:lnTo>
                    <a:pt x="116801" y="628319"/>
                  </a:lnTo>
                  <a:lnTo>
                    <a:pt x="123812" y="624408"/>
                  </a:lnTo>
                  <a:lnTo>
                    <a:pt x="125793" y="615911"/>
                  </a:lnTo>
                  <a:lnTo>
                    <a:pt x="124968" y="602615"/>
                  </a:lnTo>
                  <a:lnTo>
                    <a:pt x="124802" y="599960"/>
                  </a:lnTo>
                  <a:lnTo>
                    <a:pt x="120205" y="601141"/>
                  </a:lnTo>
                  <a:lnTo>
                    <a:pt x="109042" y="602615"/>
                  </a:lnTo>
                  <a:lnTo>
                    <a:pt x="95326" y="601268"/>
                  </a:lnTo>
                  <a:lnTo>
                    <a:pt x="61747" y="568833"/>
                  </a:lnTo>
                  <a:lnTo>
                    <a:pt x="48247" y="526034"/>
                  </a:lnTo>
                  <a:lnTo>
                    <a:pt x="50330" y="495046"/>
                  </a:lnTo>
                  <a:lnTo>
                    <a:pt x="71335" y="430961"/>
                  </a:lnTo>
                  <a:lnTo>
                    <a:pt x="100596" y="375767"/>
                  </a:lnTo>
                  <a:lnTo>
                    <a:pt x="131711" y="330428"/>
                  </a:lnTo>
                  <a:lnTo>
                    <a:pt x="169659" y="279450"/>
                  </a:lnTo>
                  <a:lnTo>
                    <a:pt x="207645" y="233273"/>
                  </a:lnTo>
                  <a:lnTo>
                    <a:pt x="238810" y="202336"/>
                  </a:lnTo>
                  <a:lnTo>
                    <a:pt x="269036" y="167957"/>
                  </a:lnTo>
                  <a:lnTo>
                    <a:pt x="296214" y="120916"/>
                  </a:lnTo>
                  <a:lnTo>
                    <a:pt x="320840" y="71056"/>
                  </a:lnTo>
                  <a:lnTo>
                    <a:pt x="343369" y="28219"/>
                  </a:lnTo>
                  <a:lnTo>
                    <a:pt x="365290" y="800"/>
                  </a:lnTo>
                  <a:lnTo>
                    <a:pt x="366128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 descr=""/>
            <p:cNvSpPr/>
            <p:nvPr/>
          </p:nvSpPr>
          <p:spPr>
            <a:xfrm>
              <a:off x="5457330" y="9016"/>
              <a:ext cx="372745" cy="633730"/>
            </a:xfrm>
            <a:custGeom>
              <a:avLst/>
              <a:gdLst/>
              <a:ahLst/>
              <a:cxnLst/>
              <a:rect l="l" t="t" r="r" b="b"/>
              <a:pathLst>
                <a:path w="372745" h="633730">
                  <a:moveTo>
                    <a:pt x="123710" y="615149"/>
                  </a:moveTo>
                  <a:lnTo>
                    <a:pt x="122123" y="618096"/>
                  </a:lnTo>
                  <a:lnTo>
                    <a:pt x="123291" y="616445"/>
                  </a:lnTo>
                  <a:lnTo>
                    <a:pt x="123710" y="615149"/>
                  </a:lnTo>
                  <a:close/>
                </a:path>
                <a:path w="372745" h="633730">
                  <a:moveTo>
                    <a:pt x="286994" y="0"/>
                  </a:moveTo>
                  <a:lnTo>
                    <a:pt x="282536" y="0"/>
                  </a:lnTo>
                  <a:lnTo>
                    <a:pt x="275971" y="8115"/>
                  </a:lnTo>
                  <a:lnTo>
                    <a:pt x="248945" y="44450"/>
                  </a:lnTo>
                  <a:lnTo>
                    <a:pt x="224929" y="83134"/>
                  </a:lnTo>
                  <a:lnTo>
                    <a:pt x="203377" y="123342"/>
                  </a:lnTo>
                  <a:lnTo>
                    <a:pt x="185115" y="160553"/>
                  </a:lnTo>
                  <a:lnTo>
                    <a:pt x="162191" y="211531"/>
                  </a:lnTo>
                  <a:lnTo>
                    <a:pt x="154444" y="230136"/>
                  </a:lnTo>
                  <a:lnTo>
                    <a:pt x="130860" y="262763"/>
                  </a:lnTo>
                  <a:lnTo>
                    <a:pt x="101790" y="291731"/>
                  </a:lnTo>
                  <a:lnTo>
                    <a:pt x="61887" y="329577"/>
                  </a:lnTo>
                  <a:lnTo>
                    <a:pt x="28943" y="380784"/>
                  </a:lnTo>
                  <a:lnTo>
                    <a:pt x="15100" y="433920"/>
                  </a:lnTo>
                  <a:lnTo>
                    <a:pt x="9855" y="460400"/>
                  </a:lnTo>
                  <a:lnTo>
                    <a:pt x="7658" y="469798"/>
                  </a:lnTo>
                  <a:lnTo>
                    <a:pt x="0" y="497497"/>
                  </a:lnTo>
                  <a:lnTo>
                    <a:pt x="13627" y="542417"/>
                  </a:lnTo>
                  <a:lnTo>
                    <a:pt x="42202" y="580390"/>
                  </a:lnTo>
                  <a:lnTo>
                    <a:pt x="59334" y="597725"/>
                  </a:lnTo>
                  <a:lnTo>
                    <a:pt x="65087" y="603859"/>
                  </a:lnTo>
                  <a:lnTo>
                    <a:pt x="70573" y="610222"/>
                  </a:lnTo>
                  <a:lnTo>
                    <a:pt x="75819" y="616902"/>
                  </a:lnTo>
                  <a:lnTo>
                    <a:pt x="83604" y="627405"/>
                  </a:lnTo>
                  <a:lnTo>
                    <a:pt x="89433" y="630758"/>
                  </a:lnTo>
                  <a:lnTo>
                    <a:pt x="97650" y="633234"/>
                  </a:lnTo>
                  <a:lnTo>
                    <a:pt x="106883" y="632688"/>
                  </a:lnTo>
                  <a:lnTo>
                    <a:pt x="115620" y="629577"/>
                  </a:lnTo>
                  <a:lnTo>
                    <a:pt x="116217" y="629119"/>
                  </a:lnTo>
                  <a:lnTo>
                    <a:pt x="122123" y="618096"/>
                  </a:lnTo>
                  <a:lnTo>
                    <a:pt x="118846" y="622719"/>
                  </a:lnTo>
                  <a:lnTo>
                    <a:pt x="112179" y="627138"/>
                  </a:lnTo>
                  <a:lnTo>
                    <a:pt x="102019" y="629119"/>
                  </a:lnTo>
                  <a:lnTo>
                    <a:pt x="93408" y="626618"/>
                  </a:lnTo>
                  <a:lnTo>
                    <a:pt x="86055" y="620953"/>
                  </a:lnTo>
                  <a:lnTo>
                    <a:pt x="72275" y="604304"/>
                  </a:lnTo>
                  <a:lnTo>
                    <a:pt x="33502" y="562800"/>
                  </a:lnTo>
                  <a:lnTo>
                    <a:pt x="9207" y="524192"/>
                  </a:lnTo>
                  <a:lnTo>
                    <a:pt x="3289" y="495261"/>
                  </a:lnTo>
                  <a:lnTo>
                    <a:pt x="7886" y="486841"/>
                  </a:lnTo>
                  <a:lnTo>
                    <a:pt x="11849" y="470839"/>
                  </a:lnTo>
                  <a:lnTo>
                    <a:pt x="21386" y="425348"/>
                  </a:lnTo>
                  <a:lnTo>
                    <a:pt x="31940" y="385775"/>
                  </a:lnTo>
                  <a:lnTo>
                    <a:pt x="48856" y="349999"/>
                  </a:lnTo>
                  <a:lnTo>
                    <a:pt x="75234" y="321589"/>
                  </a:lnTo>
                  <a:lnTo>
                    <a:pt x="89306" y="308356"/>
                  </a:lnTo>
                  <a:lnTo>
                    <a:pt x="103403" y="294728"/>
                  </a:lnTo>
                  <a:lnTo>
                    <a:pt x="131178" y="266979"/>
                  </a:lnTo>
                  <a:lnTo>
                    <a:pt x="155041" y="236842"/>
                  </a:lnTo>
                  <a:lnTo>
                    <a:pt x="176606" y="187972"/>
                  </a:lnTo>
                  <a:lnTo>
                    <a:pt x="212039" y="114871"/>
                  </a:lnTo>
                  <a:lnTo>
                    <a:pt x="234861" y="74549"/>
                  </a:lnTo>
                  <a:lnTo>
                    <a:pt x="260070" y="35737"/>
                  </a:lnTo>
                  <a:lnTo>
                    <a:pt x="286994" y="0"/>
                  </a:lnTo>
                  <a:close/>
                </a:path>
                <a:path w="372745" h="633730">
                  <a:moveTo>
                    <a:pt x="372376" y="0"/>
                  </a:moveTo>
                  <a:lnTo>
                    <a:pt x="367411" y="0"/>
                  </a:lnTo>
                  <a:lnTo>
                    <a:pt x="359435" y="8674"/>
                  </a:lnTo>
                  <a:lnTo>
                    <a:pt x="349554" y="21729"/>
                  </a:lnTo>
                  <a:lnTo>
                    <a:pt x="340741" y="35547"/>
                  </a:lnTo>
                  <a:lnTo>
                    <a:pt x="332676" y="50190"/>
                  </a:lnTo>
                  <a:lnTo>
                    <a:pt x="292950" y="131876"/>
                  </a:lnTo>
                  <a:lnTo>
                    <a:pt x="269087" y="170510"/>
                  </a:lnTo>
                  <a:lnTo>
                    <a:pt x="238518" y="203200"/>
                  </a:lnTo>
                  <a:lnTo>
                    <a:pt x="213842" y="226339"/>
                  </a:lnTo>
                  <a:lnTo>
                    <a:pt x="191287" y="252285"/>
                  </a:lnTo>
                  <a:lnTo>
                    <a:pt x="132626" y="330276"/>
                  </a:lnTo>
                  <a:lnTo>
                    <a:pt x="98755" y="379120"/>
                  </a:lnTo>
                  <a:lnTo>
                    <a:pt x="66903" y="443826"/>
                  </a:lnTo>
                  <a:lnTo>
                    <a:pt x="53225" y="485889"/>
                  </a:lnTo>
                  <a:lnTo>
                    <a:pt x="49720" y="528548"/>
                  </a:lnTo>
                  <a:lnTo>
                    <a:pt x="62484" y="569328"/>
                  </a:lnTo>
                  <a:lnTo>
                    <a:pt x="71526" y="582625"/>
                  </a:lnTo>
                  <a:lnTo>
                    <a:pt x="82600" y="594029"/>
                  </a:lnTo>
                  <a:lnTo>
                    <a:pt x="95859" y="601967"/>
                  </a:lnTo>
                  <a:lnTo>
                    <a:pt x="111391" y="604735"/>
                  </a:lnTo>
                  <a:lnTo>
                    <a:pt x="115328" y="604659"/>
                  </a:lnTo>
                  <a:lnTo>
                    <a:pt x="123075" y="603262"/>
                  </a:lnTo>
                  <a:lnTo>
                    <a:pt x="125945" y="602564"/>
                  </a:lnTo>
                  <a:lnTo>
                    <a:pt x="126136" y="602513"/>
                  </a:lnTo>
                  <a:lnTo>
                    <a:pt x="126885" y="602322"/>
                  </a:lnTo>
                  <a:lnTo>
                    <a:pt x="129463" y="601611"/>
                  </a:lnTo>
                  <a:lnTo>
                    <a:pt x="126136" y="602627"/>
                  </a:lnTo>
                  <a:lnTo>
                    <a:pt x="125945" y="602627"/>
                  </a:lnTo>
                  <a:lnTo>
                    <a:pt x="125653" y="608990"/>
                  </a:lnTo>
                  <a:lnTo>
                    <a:pt x="123710" y="615149"/>
                  </a:lnTo>
                  <a:lnTo>
                    <a:pt x="130416" y="602627"/>
                  </a:lnTo>
                  <a:lnTo>
                    <a:pt x="130441" y="601611"/>
                  </a:lnTo>
                  <a:lnTo>
                    <a:pt x="130454" y="600989"/>
                  </a:lnTo>
                  <a:lnTo>
                    <a:pt x="130467" y="600417"/>
                  </a:lnTo>
                  <a:lnTo>
                    <a:pt x="130492" y="599097"/>
                  </a:lnTo>
                  <a:lnTo>
                    <a:pt x="128244" y="598004"/>
                  </a:lnTo>
                  <a:lnTo>
                    <a:pt x="121958" y="599541"/>
                  </a:lnTo>
                  <a:lnTo>
                    <a:pt x="115531" y="600341"/>
                  </a:lnTo>
                  <a:lnTo>
                    <a:pt x="72898" y="575132"/>
                  </a:lnTo>
                  <a:lnTo>
                    <a:pt x="54711" y="530123"/>
                  </a:lnTo>
                  <a:lnTo>
                    <a:pt x="54686" y="505599"/>
                  </a:lnTo>
                  <a:lnTo>
                    <a:pt x="58966" y="481177"/>
                  </a:lnTo>
                  <a:lnTo>
                    <a:pt x="83807" y="415442"/>
                  </a:lnTo>
                  <a:lnTo>
                    <a:pt x="119913" y="355206"/>
                  </a:lnTo>
                  <a:lnTo>
                    <a:pt x="141782" y="323951"/>
                  </a:lnTo>
                  <a:lnTo>
                    <a:pt x="164452" y="293192"/>
                  </a:lnTo>
                  <a:lnTo>
                    <a:pt x="188036" y="263144"/>
                  </a:lnTo>
                  <a:lnTo>
                    <a:pt x="212686" y="234022"/>
                  </a:lnTo>
                  <a:lnTo>
                    <a:pt x="245516" y="202285"/>
                  </a:lnTo>
                  <a:lnTo>
                    <a:pt x="256298" y="191528"/>
                  </a:lnTo>
                  <a:lnTo>
                    <a:pt x="281330" y="157911"/>
                  </a:lnTo>
                  <a:lnTo>
                    <a:pt x="301599" y="121119"/>
                  </a:lnTo>
                  <a:lnTo>
                    <a:pt x="332130" y="59347"/>
                  </a:lnTo>
                  <a:lnTo>
                    <a:pt x="342734" y="38976"/>
                  </a:lnTo>
                  <a:lnTo>
                    <a:pt x="352628" y="23202"/>
                  </a:lnTo>
                  <a:lnTo>
                    <a:pt x="364007" y="8877"/>
                  </a:lnTo>
                  <a:lnTo>
                    <a:pt x="372376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8" name="object 928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585955" y="54330"/>
              <a:ext cx="155815" cy="236612"/>
            </a:xfrm>
            <a:prstGeom prst="rect">
              <a:avLst/>
            </a:prstGeom>
          </p:spPr>
        </p:pic>
        <p:sp>
          <p:nvSpPr>
            <p:cNvPr id="929" name="object 929" descr=""/>
            <p:cNvSpPr/>
            <p:nvPr/>
          </p:nvSpPr>
          <p:spPr>
            <a:xfrm>
              <a:off x="5464048" y="9016"/>
              <a:ext cx="363855" cy="614680"/>
            </a:xfrm>
            <a:custGeom>
              <a:avLst/>
              <a:gdLst/>
              <a:ahLst/>
              <a:cxnLst/>
              <a:rect l="l" t="t" r="r" b="b"/>
              <a:pathLst>
                <a:path w="363854" h="614680">
                  <a:moveTo>
                    <a:pt x="38125" y="373227"/>
                  </a:moveTo>
                  <a:lnTo>
                    <a:pt x="37096" y="370890"/>
                  </a:lnTo>
                  <a:lnTo>
                    <a:pt x="34455" y="368427"/>
                  </a:lnTo>
                  <a:lnTo>
                    <a:pt x="32727" y="367893"/>
                  </a:lnTo>
                  <a:lnTo>
                    <a:pt x="28270" y="368630"/>
                  </a:lnTo>
                  <a:lnTo>
                    <a:pt x="23533" y="370433"/>
                  </a:lnTo>
                  <a:lnTo>
                    <a:pt x="29311" y="379082"/>
                  </a:lnTo>
                  <a:lnTo>
                    <a:pt x="33286" y="376859"/>
                  </a:lnTo>
                  <a:lnTo>
                    <a:pt x="38125" y="373227"/>
                  </a:lnTo>
                  <a:close/>
                </a:path>
                <a:path w="363854" h="614680">
                  <a:moveTo>
                    <a:pt x="57226" y="351701"/>
                  </a:moveTo>
                  <a:lnTo>
                    <a:pt x="57111" y="348335"/>
                  </a:lnTo>
                  <a:lnTo>
                    <a:pt x="55168" y="344728"/>
                  </a:lnTo>
                  <a:lnTo>
                    <a:pt x="51333" y="341833"/>
                  </a:lnTo>
                  <a:lnTo>
                    <a:pt x="48945" y="342506"/>
                  </a:lnTo>
                  <a:lnTo>
                    <a:pt x="45275" y="346252"/>
                  </a:lnTo>
                  <a:lnTo>
                    <a:pt x="47002" y="348919"/>
                  </a:lnTo>
                  <a:lnTo>
                    <a:pt x="49999" y="351751"/>
                  </a:lnTo>
                  <a:lnTo>
                    <a:pt x="51663" y="352767"/>
                  </a:lnTo>
                  <a:lnTo>
                    <a:pt x="54038" y="352742"/>
                  </a:lnTo>
                  <a:lnTo>
                    <a:pt x="53060" y="352412"/>
                  </a:lnTo>
                  <a:lnTo>
                    <a:pt x="51892" y="351523"/>
                  </a:lnTo>
                  <a:lnTo>
                    <a:pt x="54876" y="352475"/>
                  </a:lnTo>
                  <a:lnTo>
                    <a:pt x="57226" y="351701"/>
                  </a:lnTo>
                  <a:close/>
                </a:path>
                <a:path w="363854" h="614680">
                  <a:moveTo>
                    <a:pt x="101688" y="609384"/>
                  </a:moveTo>
                  <a:lnTo>
                    <a:pt x="99847" y="606361"/>
                  </a:lnTo>
                  <a:lnTo>
                    <a:pt x="97561" y="602945"/>
                  </a:lnTo>
                  <a:lnTo>
                    <a:pt x="93573" y="604799"/>
                  </a:lnTo>
                  <a:lnTo>
                    <a:pt x="93814" y="606120"/>
                  </a:lnTo>
                  <a:lnTo>
                    <a:pt x="93052" y="606691"/>
                  </a:lnTo>
                  <a:lnTo>
                    <a:pt x="92925" y="606501"/>
                  </a:lnTo>
                  <a:lnTo>
                    <a:pt x="89090" y="606501"/>
                  </a:lnTo>
                  <a:lnTo>
                    <a:pt x="89420" y="607733"/>
                  </a:lnTo>
                  <a:lnTo>
                    <a:pt x="85775" y="608774"/>
                  </a:lnTo>
                  <a:lnTo>
                    <a:pt x="86448" y="610400"/>
                  </a:lnTo>
                  <a:lnTo>
                    <a:pt x="87845" y="611466"/>
                  </a:lnTo>
                  <a:lnTo>
                    <a:pt x="91554" y="613257"/>
                  </a:lnTo>
                  <a:lnTo>
                    <a:pt x="94157" y="614565"/>
                  </a:lnTo>
                  <a:lnTo>
                    <a:pt x="98005" y="614045"/>
                  </a:lnTo>
                  <a:lnTo>
                    <a:pt x="101688" y="609384"/>
                  </a:lnTo>
                  <a:close/>
                </a:path>
                <a:path w="363854" h="614680">
                  <a:moveTo>
                    <a:pt x="212686" y="228180"/>
                  </a:moveTo>
                  <a:lnTo>
                    <a:pt x="208838" y="228574"/>
                  </a:lnTo>
                  <a:lnTo>
                    <a:pt x="208292" y="228777"/>
                  </a:lnTo>
                  <a:lnTo>
                    <a:pt x="206717" y="231267"/>
                  </a:lnTo>
                  <a:lnTo>
                    <a:pt x="208584" y="233260"/>
                  </a:lnTo>
                  <a:lnTo>
                    <a:pt x="209296" y="233870"/>
                  </a:lnTo>
                  <a:lnTo>
                    <a:pt x="211836" y="232219"/>
                  </a:lnTo>
                  <a:lnTo>
                    <a:pt x="212229" y="229730"/>
                  </a:lnTo>
                  <a:lnTo>
                    <a:pt x="212686" y="228180"/>
                  </a:lnTo>
                  <a:close/>
                </a:path>
                <a:path w="363854" h="614680">
                  <a:moveTo>
                    <a:pt x="221653" y="87185"/>
                  </a:moveTo>
                  <a:lnTo>
                    <a:pt x="216039" y="82994"/>
                  </a:lnTo>
                  <a:lnTo>
                    <a:pt x="208826" y="85915"/>
                  </a:lnTo>
                  <a:lnTo>
                    <a:pt x="214426" y="90119"/>
                  </a:lnTo>
                  <a:lnTo>
                    <a:pt x="221653" y="87185"/>
                  </a:lnTo>
                  <a:close/>
                </a:path>
                <a:path w="363854" h="614680">
                  <a:moveTo>
                    <a:pt x="252298" y="134493"/>
                  </a:moveTo>
                  <a:lnTo>
                    <a:pt x="251917" y="133629"/>
                  </a:lnTo>
                  <a:lnTo>
                    <a:pt x="252298" y="136017"/>
                  </a:lnTo>
                  <a:lnTo>
                    <a:pt x="252298" y="134493"/>
                  </a:lnTo>
                  <a:close/>
                </a:path>
                <a:path w="363854" h="614680">
                  <a:moveTo>
                    <a:pt x="252869" y="138201"/>
                  </a:moveTo>
                  <a:lnTo>
                    <a:pt x="252298" y="136017"/>
                  </a:lnTo>
                  <a:lnTo>
                    <a:pt x="251891" y="133616"/>
                  </a:lnTo>
                  <a:lnTo>
                    <a:pt x="251040" y="134645"/>
                  </a:lnTo>
                  <a:lnTo>
                    <a:pt x="251891" y="133604"/>
                  </a:lnTo>
                  <a:lnTo>
                    <a:pt x="251371" y="132359"/>
                  </a:lnTo>
                  <a:lnTo>
                    <a:pt x="248678" y="129222"/>
                  </a:lnTo>
                  <a:lnTo>
                    <a:pt x="246418" y="128651"/>
                  </a:lnTo>
                  <a:lnTo>
                    <a:pt x="249313" y="139547"/>
                  </a:lnTo>
                  <a:lnTo>
                    <a:pt x="251383" y="139573"/>
                  </a:lnTo>
                  <a:lnTo>
                    <a:pt x="252869" y="138201"/>
                  </a:lnTo>
                  <a:close/>
                </a:path>
                <a:path w="363854" h="614680">
                  <a:moveTo>
                    <a:pt x="253022" y="173634"/>
                  </a:moveTo>
                  <a:lnTo>
                    <a:pt x="251968" y="172872"/>
                  </a:lnTo>
                  <a:lnTo>
                    <a:pt x="252361" y="173469"/>
                  </a:lnTo>
                  <a:lnTo>
                    <a:pt x="253022" y="173634"/>
                  </a:lnTo>
                  <a:close/>
                </a:path>
                <a:path w="363854" h="614680">
                  <a:moveTo>
                    <a:pt x="259575" y="169646"/>
                  </a:moveTo>
                  <a:lnTo>
                    <a:pt x="258102" y="167144"/>
                  </a:lnTo>
                  <a:lnTo>
                    <a:pt x="254431" y="165112"/>
                  </a:lnTo>
                  <a:lnTo>
                    <a:pt x="252056" y="165404"/>
                  </a:lnTo>
                  <a:lnTo>
                    <a:pt x="250355" y="169037"/>
                  </a:lnTo>
                  <a:lnTo>
                    <a:pt x="250278" y="169646"/>
                  </a:lnTo>
                  <a:lnTo>
                    <a:pt x="250202" y="170548"/>
                  </a:lnTo>
                  <a:lnTo>
                    <a:pt x="250367" y="171919"/>
                  </a:lnTo>
                  <a:lnTo>
                    <a:pt x="250482" y="172377"/>
                  </a:lnTo>
                  <a:lnTo>
                    <a:pt x="251498" y="173253"/>
                  </a:lnTo>
                  <a:lnTo>
                    <a:pt x="252336" y="173469"/>
                  </a:lnTo>
                  <a:lnTo>
                    <a:pt x="250494" y="170548"/>
                  </a:lnTo>
                  <a:lnTo>
                    <a:pt x="255447" y="174586"/>
                  </a:lnTo>
                  <a:lnTo>
                    <a:pt x="258584" y="173786"/>
                  </a:lnTo>
                  <a:lnTo>
                    <a:pt x="259461" y="171919"/>
                  </a:lnTo>
                  <a:lnTo>
                    <a:pt x="259575" y="169646"/>
                  </a:lnTo>
                  <a:close/>
                </a:path>
                <a:path w="363854" h="614680">
                  <a:moveTo>
                    <a:pt x="264807" y="117919"/>
                  </a:moveTo>
                  <a:lnTo>
                    <a:pt x="258572" y="111213"/>
                  </a:lnTo>
                  <a:lnTo>
                    <a:pt x="250583" y="114439"/>
                  </a:lnTo>
                  <a:lnTo>
                    <a:pt x="256806" y="121145"/>
                  </a:lnTo>
                  <a:lnTo>
                    <a:pt x="264807" y="117919"/>
                  </a:lnTo>
                  <a:close/>
                </a:path>
                <a:path w="363854" h="614680">
                  <a:moveTo>
                    <a:pt x="275043" y="67729"/>
                  </a:moveTo>
                  <a:lnTo>
                    <a:pt x="274878" y="65951"/>
                  </a:lnTo>
                  <a:lnTo>
                    <a:pt x="272821" y="63385"/>
                  </a:lnTo>
                  <a:lnTo>
                    <a:pt x="271411" y="62382"/>
                  </a:lnTo>
                  <a:lnTo>
                    <a:pt x="268439" y="61480"/>
                  </a:lnTo>
                  <a:lnTo>
                    <a:pt x="267296" y="63436"/>
                  </a:lnTo>
                  <a:lnTo>
                    <a:pt x="268058" y="64858"/>
                  </a:lnTo>
                  <a:lnTo>
                    <a:pt x="267919" y="65798"/>
                  </a:lnTo>
                  <a:lnTo>
                    <a:pt x="266839" y="66243"/>
                  </a:lnTo>
                  <a:lnTo>
                    <a:pt x="266115" y="67068"/>
                  </a:lnTo>
                  <a:lnTo>
                    <a:pt x="266230" y="68300"/>
                  </a:lnTo>
                  <a:lnTo>
                    <a:pt x="268300" y="68821"/>
                  </a:lnTo>
                  <a:lnTo>
                    <a:pt x="274091" y="69075"/>
                  </a:lnTo>
                  <a:lnTo>
                    <a:pt x="275043" y="67729"/>
                  </a:lnTo>
                  <a:close/>
                </a:path>
                <a:path w="363854" h="614680">
                  <a:moveTo>
                    <a:pt x="309714" y="0"/>
                  </a:moveTo>
                  <a:lnTo>
                    <a:pt x="304114" y="0"/>
                  </a:lnTo>
                  <a:lnTo>
                    <a:pt x="291211" y="16535"/>
                  </a:lnTo>
                  <a:lnTo>
                    <a:pt x="259245" y="59334"/>
                  </a:lnTo>
                  <a:lnTo>
                    <a:pt x="228130" y="102730"/>
                  </a:lnTo>
                  <a:lnTo>
                    <a:pt x="197751" y="146659"/>
                  </a:lnTo>
                  <a:lnTo>
                    <a:pt x="167995" y="191020"/>
                  </a:lnTo>
                  <a:lnTo>
                    <a:pt x="138823" y="235737"/>
                  </a:lnTo>
                  <a:lnTo>
                    <a:pt x="84124" y="321017"/>
                  </a:lnTo>
                  <a:lnTo>
                    <a:pt x="58318" y="362318"/>
                  </a:lnTo>
                  <a:lnTo>
                    <a:pt x="34810" y="404952"/>
                  </a:lnTo>
                  <a:lnTo>
                    <a:pt x="15798" y="449224"/>
                  </a:lnTo>
                  <a:lnTo>
                    <a:pt x="3467" y="495452"/>
                  </a:lnTo>
                  <a:lnTo>
                    <a:pt x="0" y="543928"/>
                  </a:lnTo>
                  <a:lnTo>
                    <a:pt x="152" y="548678"/>
                  </a:lnTo>
                  <a:lnTo>
                    <a:pt x="8750" y="552805"/>
                  </a:lnTo>
                  <a:lnTo>
                    <a:pt x="8534" y="546493"/>
                  </a:lnTo>
                  <a:lnTo>
                    <a:pt x="12204" y="494398"/>
                  </a:lnTo>
                  <a:lnTo>
                    <a:pt x="25311" y="444842"/>
                  </a:lnTo>
                  <a:lnTo>
                    <a:pt x="45605" y="397446"/>
                  </a:lnTo>
                  <a:lnTo>
                    <a:pt x="70751" y="351802"/>
                  </a:lnTo>
                  <a:lnTo>
                    <a:pt x="98475" y="307555"/>
                  </a:lnTo>
                  <a:lnTo>
                    <a:pt x="155371" y="219367"/>
                  </a:lnTo>
                  <a:lnTo>
                    <a:pt x="184708" y="174713"/>
                  </a:lnTo>
                  <a:lnTo>
                    <a:pt x="214630" y="130441"/>
                  </a:lnTo>
                  <a:lnTo>
                    <a:pt x="245237" y="86639"/>
                  </a:lnTo>
                  <a:lnTo>
                    <a:pt x="276644" y="43434"/>
                  </a:lnTo>
                  <a:lnTo>
                    <a:pt x="309714" y="0"/>
                  </a:lnTo>
                  <a:close/>
                </a:path>
                <a:path w="363854" h="614680">
                  <a:moveTo>
                    <a:pt x="337908" y="55753"/>
                  </a:moveTo>
                  <a:lnTo>
                    <a:pt x="332066" y="52514"/>
                  </a:lnTo>
                  <a:lnTo>
                    <a:pt x="325577" y="55130"/>
                  </a:lnTo>
                  <a:lnTo>
                    <a:pt x="331419" y="58381"/>
                  </a:lnTo>
                  <a:lnTo>
                    <a:pt x="337908" y="55753"/>
                  </a:lnTo>
                  <a:close/>
                </a:path>
                <a:path w="363854" h="614680">
                  <a:moveTo>
                    <a:pt x="347497" y="10096"/>
                  </a:moveTo>
                  <a:lnTo>
                    <a:pt x="343547" y="7772"/>
                  </a:lnTo>
                  <a:lnTo>
                    <a:pt x="343573" y="7620"/>
                  </a:lnTo>
                  <a:lnTo>
                    <a:pt x="343293" y="7620"/>
                  </a:lnTo>
                  <a:lnTo>
                    <a:pt x="342404" y="7086"/>
                  </a:lnTo>
                  <a:lnTo>
                    <a:pt x="341693" y="6654"/>
                  </a:lnTo>
                  <a:lnTo>
                    <a:pt x="339432" y="7086"/>
                  </a:lnTo>
                  <a:lnTo>
                    <a:pt x="342353" y="1943"/>
                  </a:lnTo>
                  <a:lnTo>
                    <a:pt x="343585" y="12"/>
                  </a:lnTo>
                  <a:lnTo>
                    <a:pt x="338188" y="12"/>
                  </a:lnTo>
                  <a:lnTo>
                    <a:pt x="338061" y="12"/>
                  </a:lnTo>
                  <a:lnTo>
                    <a:pt x="338061" y="16713"/>
                  </a:lnTo>
                  <a:lnTo>
                    <a:pt x="338061" y="17487"/>
                  </a:lnTo>
                  <a:lnTo>
                    <a:pt x="337680" y="19685"/>
                  </a:lnTo>
                  <a:lnTo>
                    <a:pt x="335813" y="21247"/>
                  </a:lnTo>
                  <a:lnTo>
                    <a:pt x="333298" y="20688"/>
                  </a:lnTo>
                  <a:lnTo>
                    <a:pt x="332384" y="21107"/>
                  </a:lnTo>
                  <a:lnTo>
                    <a:pt x="329120" y="25069"/>
                  </a:lnTo>
                  <a:lnTo>
                    <a:pt x="335724" y="13512"/>
                  </a:lnTo>
                  <a:lnTo>
                    <a:pt x="336740" y="15646"/>
                  </a:lnTo>
                  <a:lnTo>
                    <a:pt x="338061" y="16713"/>
                  </a:lnTo>
                  <a:lnTo>
                    <a:pt x="338061" y="12"/>
                  </a:lnTo>
                  <a:lnTo>
                    <a:pt x="336092" y="12"/>
                  </a:lnTo>
                  <a:lnTo>
                    <a:pt x="324624" y="17487"/>
                  </a:lnTo>
                  <a:lnTo>
                    <a:pt x="308470" y="47663"/>
                  </a:lnTo>
                  <a:lnTo>
                    <a:pt x="293243" y="78308"/>
                  </a:lnTo>
                  <a:lnTo>
                    <a:pt x="277456" y="108686"/>
                  </a:lnTo>
                  <a:lnTo>
                    <a:pt x="259664" y="138023"/>
                  </a:lnTo>
                  <a:lnTo>
                    <a:pt x="236778" y="168389"/>
                  </a:lnTo>
                  <a:lnTo>
                    <a:pt x="225259" y="181546"/>
                  </a:lnTo>
                  <a:lnTo>
                    <a:pt x="224028" y="181000"/>
                  </a:lnTo>
                  <a:lnTo>
                    <a:pt x="222796" y="181876"/>
                  </a:lnTo>
                  <a:lnTo>
                    <a:pt x="220433" y="182168"/>
                  </a:lnTo>
                  <a:lnTo>
                    <a:pt x="219341" y="182397"/>
                  </a:lnTo>
                  <a:lnTo>
                    <a:pt x="218770" y="187579"/>
                  </a:lnTo>
                  <a:lnTo>
                    <a:pt x="218744" y="187782"/>
                  </a:lnTo>
                  <a:lnTo>
                    <a:pt x="219252" y="188442"/>
                  </a:lnTo>
                  <a:lnTo>
                    <a:pt x="211747" y="197015"/>
                  </a:lnTo>
                  <a:lnTo>
                    <a:pt x="185813" y="224917"/>
                  </a:lnTo>
                  <a:lnTo>
                    <a:pt x="160312" y="253136"/>
                  </a:lnTo>
                  <a:lnTo>
                    <a:pt x="136156" y="281647"/>
                  </a:lnTo>
                  <a:lnTo>
                    <a:pt x="124739" y="296125"/>
                  </a:lnTo>
                  <a:lnTo>
                    <a:pt x="122567" y="295757"/>
                  </a:lnTo>
                  <a:lnTo>
                    <a:pt x="121539" y="296113"/>
                  </a:lnTo>
                  <a:lnTo>
                    <a:pt x="120230" y="295122"/>
                  </a:lnTo>
                  <a:lnTo>
                    <a:pt x="116827" y="294297"/>
                  </a:lnTo>
                  <a:lnTo>
                    <a:pt x="116052" y="296189"/>
                  </a:lnTo>
                  <a:lnTo>
                    <a:pt x="115227" y="298602"/>
                  </a:lnTo>
                  <a:lnTo>
                    <a:pt x="115176" y="298742"/>
                  </a:lnTo>
                  <a:lnTo>
                    <a:pt x="117144" y="298094"/>
                  </a:lnTo>
                  <a:lnTo>
                    <a:pt x="117436" y="298094"/>
                  </a:lnTo>
                  <a:lnTo>
                    <a:pt x="116382" y="298602"/>
                  </a:lnTo>
                  <a:lnTo>
                    <a:pt x="115265" y="299897"/>
                  </a:lnTo>
                  <a:lnTo>
                    <a:pt x="114642" y="301434"/>
                  </a:lnTo>
                  <a:lnTo>
                    <a:pt x="114541" y="301663"/>
                  </a:lnTo>
                  <a:lnTo>
                    <a:pt x="118630" y="301434"/>
                  </a:lnTo>
                  <a:lnTo>
                    <a:pt x="120192" y="301904"/>
                  </a:lnTo>
                  <a:lnTo>
                    <a:pt x="91681" y="341363"/>
                  </a:lnTo>
                  <a:lnTo>
                    <a:pt x="53479" y="409968"/>
                  </a:lnTo>
                  <a:lnTo>
                    <a:pt x="35572" y="452793"/>
                  </a:lnTo>
                  <a:lnTo>
                    <a:pt x="26174" y="496684"/>
                  </a:lnTo>
                  <a:lnTo>
                    <a:pt x="32613" y="536473"/>
                  </a:lnTo>
                  <a:lnTo>
                    <a:pt x="62255" y="566940"/>
                  </a:lnTo>
                  <a:lnTo>
                    <a:pt x="67614" y="569874"/>
                  </a:lnTo>
                  <a:lnTo>
                    <a:pt x="68795" y="562978"/>
                  </a:lnTo>
                  <a:lnTo>
                    <a:pt x="64338" y="560527"/>
                  </a:lnTo>
                  <a:lnTo>
                    <a:pt x="37655" y="532549"/>
                  </a:lnTo>
                  <a:lnTo>
                    <a:pt x="42519" y="458622"/>
                  </a:lnTo>
                  <a:lnTo>
                    <a:pt x="57759" y="423392"/>
                  </a:lnTo>
                  <a:lnTo>
                    <a:pt x="92227" y="360083"/>
                  </a:lnTo>
                  <a:lnTo>
                    <a:pt x="130924" y="301434"/>
                  </a:lnTo>
                  <a:lnTo>
                    <a:pt x="131927" y="299897"/>
                  </a:lnTo>
                  <a:lnTo>
                    <a:pt x="133337" y="298094"/>
                  </a:lnTo>
                  <a:lnTo>
                    <a:pt x="134188" y="297014"/>
                  </a:lnTo>
                  <a:lnTo>
                    <a:pt x="158026" y="266458"/>
                  </a:lnTo>
                  <a:lnTo>
                    <a:pt x="186093" y="234645"/>
                  </a:lnTo>
                  <a:lnTo>
                    <a:pt x="214515" y="203161"/>
                  </a:lnTo>
                  <a:lnTo>
                    <a:pt x="222758" y="193344"/>
                  </a:lnTo>
                  <a:lnTo>
                    <a:pt x="225386" y="194932"/>
                  </a:lnTo>
                  <a:lnTo>
                    <a:pt x="227596" y="193548"/>
                  </a:lnTo>
                  <a:lnTo>
                    <a:pt x="227647" y="193344"/>
                  </a:lnTo>
                  <a:lnTo>
                    <a:pt x="228434" y="190385"/>
                  </a:lnTo>
                  <a:lnTo>
                    <a:pt x="227850" y="188861"/>
                  </a:lnTo>
                  <a:lnTo>
                    <a:pt x="227761" y="188442"/>
                  </a:lnTo>
                  <a:lnTo>
                    <a:pt x="227634" y="187782"/>
                  </a:lnTo>
                  <a:lnTo>
                    <a:pt x="227596" y="187579"/>
                  </a:lnTo>
                  <a:lnTo>
                    <a:pt x="232397" y="181546"/>
                  </a:lnTo>
                  <a:lnTo>
                    <a:pt x="252615" y="156095"/>
                  </a:lnTo>
                  <a:lnTo>
                    <a:pt x="281482" y="109880"/>
                  </a:lnTo>
                  <a:lnTo>
                    <a:pt x="297383" y="78486"/>
                  </a:lnTo>
                  <a:lnTo>
                    <a:pt x="305612" y="62852"/>
                  </a:lnTo>
                  <a:lnTo>
                    <a:pt x="314871" y="48082"/>
                  </a:lnTo>
                  <a:lnTo>
                    <a:pt x="317373" y="44196"/>
                  </a:lnTo>
                  <a:lnTo>
                    <a:pt x="318109" y="44970"/>
                  </a:lnTo>
                  <a:lnTo>
                    <a:pt x="318312" y="44970"/>
                  </a:lnTo>
                  <a:lnTo>
                    <a:pt x="320763" y="45885"/>
                  </a:lnTo>
                  <a:lnTo>
                    <a:pt x="324878" y="44970"/>
                  </a:lnTo>
                  <a:lnTo>
                    <a:pt x="325805" y="44196"/>
                  </a:lnTo>
                  <a:lnTo>
                    <a:pt x="325996" y="44043"/>
                  </a:lnTo>
                  <a:lnTo>
                    <a:pt x="325818" y="41808"/>
                  </a:lnTo>
                  <a:lnTo>
                    <a:pt x="325767" y="41046"/>
                  </a:lnTo>
                  <a:lnTo>
                    <a:pt x="327152" y="40093"/>
                  </a:lnTo>
                  <a:lnTo>
                    <a:pt x="327329" y="40093"/>
                  </a:lnTo>
                  <a:lnTo>
                    <a:pt x="326923" y="38735"/>
                  </a:lnTo>
                  <a:lnTo>
                    <a:pt x="326682" y="37909"/>
                  </a:lnTo>
                  <a:lnTo>
                    <a:pt x="324256" y="38735"/>
                  </a:lnTo>
                  <a:lnTo>
                    <a:pt x="324116" y="38735"/>
                  </a:lnTo>
                  <a:lnTo>
                    <a:pt x="323583" y="37909"/>
                  </a:lnTo>
                  <a:lnTo>
                    <a:pt x="323723" y="37909"/>
                  </a:lnTo>
                  <a:lnTo>
                    <a:pt x="321843" y="37261"/>
                  </a:lnTo>
                  <a:lnTo>
                    <a:pt x="324523" y="33096"/>
                  </a:lnTo>
                  <a:lnTo>
                    <a:pt x="326504" y="29654"/>
                  </a:lnTo>
                  <a:lnTo>
                    <a:pt x="327215" y="32385"/>
                  </a:lnTo>
                  <a:lnTo>
                    <a:pt x="328853" y="33096"/>
                  </a:lnTo>
                  <a:lnTo>
                    <a:pt x="331647" y="33096"/>
                  </a:lnTo>
                  <a:lnTo>
                    <a:pt x="335153" y="32880"/>
                  </a:lnTo>
                  <a:lnTo>
                    <a:pt x="337654" y="29933"/>
                  </a:lnTo>
                  <a:lnTo>
                    <a:pt x="337807" y="29654"/>
                  </a:lnTo>
                  <a:lnTo>
                    <a:pt x="339636" y="26327"/>
                  </a:lnTo>
                  <a:lnTo>
                    <a:pt x="339534" y="25069"/>
                  </a:lnTo>
                  <a:lnTo>
                    <a:pt x="339420" y="23393"/>
                  </a:lnTo>
                  <a:lnTo>
                    <a:pt x="339991" y="21247"/>
                  </a:lnTo>
                  <a:lnTo>
                    <a:pt x="340664" y="18783"/>
                  </a:lnTo>
                  <a:lnTo>
                    <a:pt x="341363" y="17170"/>
                  </a:lnTo>
                  <a:lnTo>
                    <a:pt x="343712" y="16852"/>
                  </a:lnTo>
                  <a:lnTo>
                    <a:pt x="344004" y="14452"/>
                  </a:lnTo>
                  <a:lnTo>
                    <a:pt x="343623" y="13512"/>
                  </a:lnTo>
                  <a:lnTo>
                    <a:pt x="344462" y="12623"/>
                  </a:lnTo>
                  <a:lnTo>
                    <a:pt x="347497" y="10096"/>
                  </a:lnTo>
                  <a:close/>
                </a:path>
                <a:path w="363854" h="614680">
                  <a:moveTo>
                    <a:pt x="363702" y="12"/>
                  </a:moveTo>
                  <a:lnTo>
                    <a:pt x="358076" y="12"/>
                  </a:lnTo>
                  <a:lnTo>
                    <a:pt x="358559" y="698"/>
                  </a:lnTo>
                  <a:lnTo>
                    <a:pt x="359181" y="1193"/>
                  </a:lnTo>
                  <a:lnTo>
                    <a:pt x="363042" y="762"/>
                  </a:lnTo>
                  <a:lnTo>
                    <a:pt x="363651" y="190"/>
                  </a:lnTo>
                  <a:lnTo>
                    <a:pt x="363702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0" name="object 930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689790" y="9028"/>
              <a:ext cx="70293" cy="91757"/>
            </a:xfrm>
            <a:prstGeom prst="rect">
              <a:avLst/>
            </a:prstGeom>
          </p:spPr>
        </p:pic>
        <p:pic>
          <p:nvPicPr>
            <p:cNvPr id="931" name="object 931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726493" y="135977"/>
              <a:ext cx="192314" cy="181076"/>
            </a:xfrm>
            <a:prstGeom prst="rect">
              <a:avLst/>
            </a:prstGeom>
          </p:spPr>
        </p:pic>
        <p:sp>
          <p:nvSpPr>
            <p:cNvPr id="932" name="object 932" descr=""/>
            <p:cNvSpPr/>
            <p:nvPr/>
          </p:nvSpPr>
          <p:spPr>
            <a:xfrm>
              <a:off x="5854927" y="9017"/>
              <a:ext cx="361950" cy="439420"/>
            </a:xfrm>
            <a:custGeom>
              <a:avLst/>
              <a:gdLst/>
              <a:ahLst/>
              <a:cxnLst/>
              <a:rect l="l" t="t" r="r" b="b"/>
              <a:pathLst>
                <a:path w="361950" h="439420">
                  <a:moveTo>
                    <a:pt x="198262" y="0"/>
                  </a:moveTo>
                  <a:lnTo>
                    <a:pt x="0" y="0"/>
                  </a:lnTo>
                  <a:lnTo>
                    <a:pt x="2493" y="24070"/>
                  </a:lnTo>
                  <a:lnTo>
                    <a:pt x="26060" y="91716"/>
                  </a:lnTo>
                  <a:lnTo>
                    <a:pt x="64989" y="152679"/>
                  </a:lnTo>
                  <a:lnTo>
                    <a:pt x="117701" y="204829"/>
                  </a:lnTo>
                  <a:lnTo>
                    <a:pt x="210692" y="280261"/>
                  </a:lnTo>
                  <a:lnTo>
                    <a:pt x="241743" y="307826"/>
                  </a:lnTo>
                  <a:lnTo>
                    <a:pt x="269303" y="338226"/>
                  </a:lnTo>
                  <a:lnTo>
                    <a:pt x="285515" y="362294"/>
                  </a:lnTo>
                  <a:lnTo>
                    <a:pt x="299364" y="387747"/>
                  </a:lnTo>
                  <a:lnTo>
                    <a:pt x="312519" y="413608"/>
                  </a:lnTo>
                  <a:lnTo>
                    <a:pt x="326644" y="438899"/>
                  </a:lnTo>
                  <a:lnTo>
                    <a:pt x="359156" y="404798"/>
                  </a:lnTo>
                  <a:lnTo>
                    <a:pt x="361748" y="351283"/>
                  </a:lnTo>
                  <a:lnTo>
                    <a:pt x="357958" y="300258"/>
                  </a:lnTo>
                  <a:lnTo>
                    <a:pt x="348531" y="251552"/>
                  </a:lnTo>
                  <a:lnTo>
                    <a:pt x="334205" y="204999"/>
                  </a:lnTo>
                  <a:lnTo>
                    <a:pt x="315722" y="160426"/>
                  </a:lnTo>
                  <a:lnTo>
                    <a:pt x="292136" y="115632"/>
                  </a:lnTo>
                  <a:lnTo>
                    <a:pt x="264377" y="73593"/>
                  </a:lnTo>
                  <a:lnTo>
                    <a:pt x="232608" y="34547"/>
                  </a:lnTo>
                  <a:lnTo>
                    <a:pt x="19826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 descr=""/>
            <p:cNvSpPr/>
            <p:nvPr/>
          </p:nvSpPr>
          <p:spPr>
            <a:xfrm>
              <a:off x="5860161" y="9016"/>
              <a:ext cx="353695" cy="442595"/>
            </a:xfrm>
            <a:custGeom>
              <a:avLst/>
              <a:gdLst/>
              <a:ahLst/>
              <a:cxnLst/>
              <a:rect l="l" t="t" r="r" b="b"/>
              <a:pathLst>
                <a:path w="353695" h="442595">
                  <a:moveTo>
                    <a:pt x="353148" y="354355"/>
                  </a:moveTo>
                  <a:lnTo>
                    <a:pt x="347294" y="297484"/>
                  </a:lnTo>
                  <a:lnTo>
                    <a:pt x="333349" y="242633"/>
                  </a:lnTo>
                  <a:lnTo>
                    <a:pt x="310781" y="180352"/>
                  </a:lnTo>
                  <a:lnTo>
                    <a:pt x="283006" y="125831"/>
                  </a:lnTo>
                  <a:lnTo>
                    <a:pt x="283006" y="284378"/>
                  </a:lnTo>
                  <a:lnTo>
                    <a:pt x="275640" y="267131"/>
                  </a:lnTo>
                  <a:lnTo>
                    <a:pt x="258203" y="228104"/>
                  </a:lnTo>
                  <a:lnTo>
                    <a:pt x="234556" y="180568"/>
                  </a:lnTo>
                  <a:lnTo>
                    <a:pt x="208559" y="137782"/>
                  </a:lnTo>
                  <a:lnTo>
                    <a:pt x="175044" y="95529"/>
                  </a:lnTo>
                  <a:lnTo>
                    <a:pt x="139293" y="55067"/>
                  </a:lnTo>
                  <a:lnTo>
                    <a:pt x="98831" y="16510"/>
                  </a:lnTo>
                  <a:lnTo>
                    <a:pt x="84607" y="4445"/>
                  </a:lnTo>
                  <a:lnTo>
                    <a:pt x="113182" y="28359"/>
                  </a:lnTo>
                  <a:lnTo>
                    <a:pt x="144005" y="56451"/>
                  </a:lnTo>
                  <a:lnTo>
                    <a:pt x="174091" y="88747"/>
                  </a:lnTo>
                  <a:lnTo>
                    <a:pt x="201663" y="123228"/>
                  </a:lnTo>
                  <a:lnTo>
                    <a:pt x="226364" y="160362"/>
                  </a:lnTo>
                  <a:lnTo>
                    <a:pt x="248754" y="198958"/>
                  </a:lnTo>
                  <a:lnTo>
                    <a:pt x="269430" y="240347"/>
                  </a:lnTo>
                  <a:lnTo>
                    <a:pt x="283006" y="284378"/>
                  </a:lnTo>
                  <a:lnTo>
                    <a:pt x="283006" y="125831"/>
                  </a:lnTo>
                  <a:lnTo>
                    <a:pt x="254850" y="79971"/>
                  </a:lnTo>
                  <a:lnTo>
                    <a:pt x="230441" y="47713"/>
                  </a:lnTo>
                  <a:lnTo>
                    <a:pt x="204533" y="18503"/>
                  </a:lnTo>
                  <a:lnTo>
                    <a:pt x="189992" y="4445"/>
                  </a:lnTo>
                  <a:lnTo>
                    <a:pt x="185394" y="0"/>
                  </a:lnTo>
                  <a:lnTo>
                    <a:pt x="0" y="0"/>
                  </a:lnTo>
                  <a:lnTo>
                    <a:pt x="419" y="4445"/>
                  </a:lnTo>
                  <a:lnTo>
                    <a:pt x="14986" y="61823"/>
                  </a:lnTo>
                  <a:lnTo>
                    <a:pt x="48437" y="128917"/>
                  </a:lnTo>
                  <a:lnTo>
                    <a:pt x="91617" y="179336"/>
                  </a:lnTo>
                  <a:lnTo>
                    <a:pt x="134416" y="217246"/>
                  </a:lnTo>
                  <a:lnTo>
                    <a:pt x="207530" y="276415"/>
                  </a:lnTo>
                  <a:lnTo>
                    <a:pt x="254215" y="320395"/>
                  </a:lnTo>
                  <a:lnTo>
                    <a:pt x="288886" y="368757"/>
                  </a:lnTo>
                  <a:lnTo>
                    <a:pt x="311340" y="414007"/>
                  </a:lnTo>
                  <a:lnTo>
                    <a:pt x="321284" y="433209"/>
                  </a:lnTo>
                  <a:lnTo>
                    <a:pt x="331050" y="442201"/>
                  </a:lnTo>
                  <a:lnTo>
                    <a:pt x="335978" y="439458"/>
                  </a:lnTo>
                  <a:lnTo>
                    <a:pt x="352044" y="383540"/>
                  </a:lnTo>
                  <a:lnTo>
                    <a:pt x="353148" y="354355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 descr=""/>
            <p:cNvSpPr/>
            <p:nvPr/>
          </p:nvSpPr>
          <p:spPr>
            <a:xfrm>
              <a:off x="5944768" y="13487"/>
              <a:ext cx="198755" cy="280035"/>
            </a:xfrm>
            <a:custGeom>
              <a:avLst/>
              <a:gdLst/>
              <a:ahLst/>
              <a:cxnLst/>
              <a:rect l="l" t="t" r="r" b="b"/>
              <a:pathLst>
                <a:path w="198754" h="280035">
                  <a:moveTo>
                    <a:pt x="0" y="0"/>
                  </a:moveTo>
                  <a:lnTo>
                    <a:pt x="71704" y="69328"/>
                  </a:lnTo>
                  <a:lnTo>
                    <a:pt x="108648" y="113233"/>
                  </a:lnTo>
                  <a:lnTo>
                    <a:pt x="150050" y="176262"/>
                  </a:lnTo>
                  <a:lnTo>
                    <a:pt x="173761" y="223939"/>
                  </a:lnTo>
                  <a:lnTo>
                    <a:pt x="191173" y="262966"/>
                  </a:lnTo>
                  <a:lnTo>
                    <a:pt x="198412" y="279932"/>
                  </a:lnTo>
                  <a:lnTo>
                    <a:pt x="184823" y="235888"/>
                  </a:lnTo>
                  <a:lnTo>
                    <a:pt x="164134" y="194475"/>
                  </a:lnTo>
                  <a:lnTo>
                    <a:pt x="141744" y="155891"/>
                  </a:lnTo>
                  <a:lnTo>
                    <a:pt x="117043" y="118769"/>
                  </a:lnTo>
                  <a:lnTo>
                    <a:pt x="89484" y="84277"/>
                  </a:lnTo>
                  <a:lnTo>
                    <a:pt x="59409" y="51967"/>
                  </a:lnTo>
                  <a:lnTo>
                    <a:pt x="28586" y="23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5" name="object 935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860161" y="9015"/>
              <a:ext cx="337045" cy="255524"/>
            </a:xfrm>
            <a:prstGeom prst="rect">
              <a:avLst/>
            </a:prstGeom>
          </p:spPr>
        </p:pic>
        <p:sp>
          <p:nvSpPr>
            <p:cNvPr id="936" name="object 936" descr=""/>
            <p:cNvSpPr/>
            <p:nvPr/>
          </p:nvSpPr>
          <p:spPr>
            <a:xfrm>
              <a:off x="6197130" y="284199"/>
              <a:ext cx="6985" cy="12065"/>
            </a:xfrm>
            <a:custGeom>
              <a:avLst/>
              <a:gdLst/>
              <a:ahLst/>
              <a:cxnLst/>
              <a:rect l="l" t="t" r="r" b="b"/>
              <a:pathLst>
                <a:path w="6985" h="12064">
                  <a:moveTo>
                    <a:pt x="1065" y="0"/>
                  </a:moveTo>
                  <a:lnTo>
                    <a:pt x="443" y="304"/>
                  </a:lnTo>
                  <a:lnTo>
                    <a:pt x="0" y="2870"/>
                  </a:lnTo>
                  <a:lnTo>
                    <a:pt x="557" y="5016"/>
                  </a:lnTo>
                  <a:lnTo>
                    <a:pt x="4672" y="10527"/>
                  </a:lnTo>
                  <a:lnTo>
                    <a:pt x="6184" y="11670"/>
                  </a:lnTo>
                  <a:lnTo>
                    <a:pt x="6388" y="9410"/>
                  </a:lnTo>
                  <a:lnTo>
                    <a:pt x="6184" y="7937"/>
                  </a:lnTo>
                  <a:lnTo>
                    <a:pt x="4775" y="4470"/>
                  </a:lnTo>
                  <a:lnTo>
                    <a:pt x="3732" y="2667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 descr=""/>
            <p:cNvSpPr/>
            <p:nvPr/>
          </p:nvSpPr>
          <p:spPr>
            <a:xfrm>
              <a:off x="5264047" y="9017"/>
              <a:ext cx="446405" cy="219075"/>
            </a:xfrm>
            <a:custGeom>
              <a:avLst/>
              <a:gdLst/>
              <a:ahLst/>
              <a:cxnLst/>
              <a:rect l="l" t="t" r="r" b="b"/>
              <a:pathLst>
                <a:path w="446404" h="219075">
                  <a:moveTo>
                    <a:pt x="446032" y="0"/>
                  </a:moveTo>
                  <a:lnTo>
                    <a:pt x="115168" y="0"/>
                  </a:lnTo>
                  <a:lnTo>
                    <a:pt x="106734" y="7824"/>
                  </a:lnTo>
                  <a:lnTo>
                    <a:pt x="61772" y="58191"/>
                  </a:lnTo>
                  <a:lnTo>
                    <a:pt x="21784" y="121480"/>
                  </a:lnTo>
                  <a:lnTo>
                    <a:pt x="444" y="192354"/>
                  </a:lnTo>
                  <a:lnTo>
                    <a:pt x="0" y="199572"/>
                  </a:lnTo>
                  <a:lnTo>
                    <a:pt x="453" y="206616"/>
                  </a:lnTo>
                  <a:lnTo>
                    <a:pt x="3147" y="212477"/>
                  </a:lnTo>
                  <a:lnTo>
                    <a:pt x="9423" y="216152"/>
                  </a:lnTo>
                  <a:lnTo>
                    <a:pt x="18835" y="218692"/>
                  </a:lnTo>
                  <a:lnTo>
                    <a:pt x="24447" y="214617"/>
                  </a:lnTo>
                  <a:lnTo>
                    <a:pt x="31203" y="208532"/>
                  </a:lnTo>
                  <a:lnTo>
                    <a:pt x="44704" y="198360"/>
                  </a:lnTo>
                  <a:lnTo>
                    <a:pt x="90512" y="179119"/>
                  </a:lnTo>
                  <a:lnTo>
                    <a:pt x="130733" y="166922"/>
                  </a:lnTo>
                  <a:lnTo>
                    <a:pt x="218290" y="141218"/>
                  </a:lnTo>
                  <a:lnTo>
                    <a:pt x="264157" y="125656"/>
                  </a:lnTo>
                  <a:lnTo>
                    <a:pt x="308540" y="106439"/>
                  </a:lnTo>
                  <a:lnTo>
                    <a:pt x="351273" y="81541"/>
                  </a:lnTo>
                  <a:lnTo>
                    <a:pt x="392189" y="48931"/>
                  </a:lnTo>
                  <a:lnTo>
                    <a:pt x="409723" y="32806"/>
                  </a:lnTo>
                  <a:lnTo>
                    <a:pt x="44603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 descr=""/>
            <p:cNvSpPr/>
            <p:nvPr/>
          </p:nvSpPr>
          <p:spPr>
            <a:xfrm>
              <a:off x="5269789" y="9016"/>
              <a:ext cx="431800" cy="209550"/>
            </a:xfrm>
            <a:custGeom>
              <a:avLst/>
              <a:gdLst/>
              <a:ahLst/>
              <a:cxnLst/>
              <a:rect l="l" t="t" r="r" b="b"/>
              <a:pathLst>
                <a:path w="431800" h="209550">
                  <a:moveTo>
                    <a:pt x="431546" y="0"/>
                  </a:moveTo>
                  <a:lnTo>
                    <a:pt x="260832" y="0"/>
                  </a:lnTo>
                  <a:lnTo>
                    <a:pt x="245211" y="9271"/>
                  </a:lnTo>
                  <a:lnTo>
                    <a:pt x="228282" y="19786"/>
                  </a:lnTo>
                  <a:lnTo>
                    <a:pt x="186982" y="46253"/>
                  </a:lnTo>
                  <a:lnTo>
                    <a:pt x="129336" y="82397"/>
                  </a:lnTo>
                  <a:lnTo>
                    <a:pt x="169278" y="51676"/>
                  </a:lnTo>
                  <a:lnTo>
                    <a:pt x="211264" y="23837"/>
                  </a:lnTo>
                  <a:lnTo>
                    <a:pt x="250571" y="0"/>
                  </a:lnTo>
                  <a:lnTo>
                    <a:pt x="118452" y="0"/>
                  </a:lnTo>
                  <a:lnTo>
                    <a:pt x="62433" y="57073"/>
                  </a:lnTo>
                  <a:lnTo>
                    <a:pt x="37960" y="91681"/>
                  </a:lnTo>
                  <a:lnTo>
                    <a:pt x="17665" y="128917"/>
                  </a:lnTo>
                  <a:lnTo>
                    <a:pt x="2641" y="166966"/>
                  </a:lnTo>
                  <a:lnTo>
                    <a:pt x="0" y="181330"/>
                  </a:lnTo>
                  <a:lnTo>
                    <a:pt x="12" y="198704"/>
                  </a:lnTo>
                  <a:lnTo>
                    <a:pt x="5473" y="209486"/>
                  </a:lnTo>
                  <a:lnTo>
                    <a:pt x="19177" y="204101"/>
                  </a:lnTo>
                  <a:lnTo>
                    <a:pt x="30759" y="195770"/>
                  </a:lnTo>
                  <a:lnTo>
                    <a:pt x="44348" y="188658"/>
                  </a:lnTo>
                  <a:lnTo>
                    <a:pt x="58635" y="182765"/>
                  </a:lnTo>
                  <a:lnTo>
                    <a:pt x="72301" y="178092"/>
                  </a:lnTo>
                  <a:lnTo>
                    <a:pt x="226212" y="131203"/>
                  </a:lnTo>
                  <a:lnTo>
                    <a:pt x="246240" y="124180"/>
                  </a:lnTo>
                  <a:lnTo>
                    <a:pt x="284289" y="108140"/>
                  </a:lnTo>
                  <a:lnTo>
                    <a:pt x="323202" y="87401"/>
                  </a:lnTo>
                  <a:lnTo>
                    <a:pt x="364972" y="58775"/>
                  </a:lnTo>
                  <a:lnTo>
                    <a:pt x="401535" y="27597"/>
                  </a:lnTo>
                  <a:lnTo>
                    <a:pt x="422922" y="7696"/>
                  </a:lnTo>
                  <a:lnTo>
                    <a:pt x="431546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9" name="object 939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359717" y="7150"/>
              <a:ext cx="170892" cy="84264"/>
            </a:xfrm>
            <a:prstGeom prst="rect">
              <a:avLst/>
            </a:prstGeom>
          </p:spPr>
        </p:pic>
        <p:sp>
          <p:nvSpPr>
            <p:cNvPr id="940" name="object 940" descr=""/>
            <p:cNvSpPr/>
            <p:nvPr/>
          </p:nvSpPr>
          <p:spPr>
            <a:xfrm>
              <a:off x="5280177" y="8153"/>
              <a:ext cx="875030" cy="377825"/>
            </a:xfrm>
            <a:custGeom>
              <a:avLst/>
              <a:gdLst/>
              <a:ahLst/>
              <a:cxnLst/>
              <a:rect l="l" t="t" r="r" b="b"/>
              <a:pathLst>
                <a:path w="875029" h="377825">
                  <a:moveTo>
                    <a:pt x="14452" y="129857"/>
                  </a:moveTo>
                  <a:lnTo>
                    <a:pt x="8089" y="123888"/>
                  </a:lnTo>
                  <a:lnTo>
                    <a:pt x="0" y="127101"/>
                  </a:lnTo>
                  <a:lnTo>
                    <a:pt x="6350" y="133083"/>
                  </a:lnTo>
                  <a:lnTo>
                    <a:pt x="14452" y="129857"/>
                  </a:lnTo>
                  <a:close/>
                </a:path>
                <a:path w="875029" h="377825">
                  <a:moveTo>
                    <a:pt x="46062" y="109194"/>
                  </a:moveTo>
                  <a:lnTo>
                    <a:pt x="44488" y="107251"/>
                  </a:lnTo>
                  <a:lnTo>
                    <a:pt x="43014" y="106159"/>
                  </a:lnTo>
                  <a:lnTo>
                    <a:pt x="40170" y="104965"/>
                  </a:lnTo>
                  <a:lnTo>
                    <a:pt x="40081" y="106730"/>
                  </a:lnTo>
                  <a:lnTo>
                    <a:pt x="39293" y="109740"/>
                  </a:lnTo>
                  <a:lnTo>
                    <a:pt x="40436" y="112179"/>
                  </a:lnTo>
                  <a:lnTo>
                    <a:pt x="43256" y="110832"/>
                  </a:lnTo>
                  <a:lnTo>
                    <a:pt x="46062" y="109194"/>
                  </a:lnTo>
                  <a:close/>
                </a:path>
                <a:path w="875029" h="377825">
                  <a:moveTo>
                    <a:pt x="123990" y="143789"/>
                  </a:moveTo>
                  <a:lnTo>
                    <a:pt x="118579" y="138696"/>
                  </a:lnTo>
                  <a:lnTo>
                    <a:pt x="112915" y="139712"/>
                  </a:lnTo>
                  <a:lnTo>
                    <a:pt x="118364" y="144818"/>
                  </a:lnTo>
                  <a:lnTo>
                    <a:pt x="123990" y="143789"/>
                  </a:lnTo>
                  <a:close/>
                </a:path>
                <a:path w="875029" h="377825">
                  <a:moveTo>
                    <a:pt x="372491" y="2603"/>
                  </a:moveTo>
                  <a:lnTo>
                    <a:pt x="365506" y="0"/>
                  </a:lnTo>
                  <a:lnTo>
                    <a:pt x="363296" y="2247"/>
                  </a:lnTo>
                  <a:lnTo>
                    <a:pt x="362204" y="3390"/>
                  </a:lnTo>
                  <a:lnTo>
                    <a:pt x="360502" y="4762"/>
                  </a:lnTo>
                  <a:lnTo>
                    <a:pt x="360502" y="8661"/>
                  </a:lnTo>
                  <a:lnTo>
                    <a:pt x="362788" y="10655"/>
                  </a:lnTo>
                  <a:lnTo>
                    <a:pt x="364566" y="11214"/>
                  </a:lnTo>
                  <a:lnTo>
                    <a:pt x="365544" y="11544"/>
                  </a:lnTo>
                  <a:lnTo>
                    <a:pt x="368757" y="12522"/>
                  </a:lnTo>
                  <a:lnTo>
                    <a:pt x="368757" y="10604"/>
                  </a:lnTo>
                  <a:lnTo>
                    <a:pt x="368134" y="9017"/>
                  </a:lnTo>
                  <a:lnTo>
                    <a:pt x="367118" y="8102"/>
                  </a:lnTo>
                  <a:lnTo>
                    <a:pt x="367690" y="7988"/>
                  </a:lnTo>
                  <a:lnTo>
                    <a:pt x="369785" y="8661"/>
                  </a:lnTo>
                  <a:lnTo>
                    <a:pt x="368922" y="7404"/>
                  </a:lnTo>
                  <a:lnTo>
                    <a:pt x="368592" y="6997"/>
                  </a:lnTo>
                  <a:lnTo>
                    <a:pt x="369608" y="5765"/>
                  </a:lnTo>
                  <a:lnTo>
                    <a:pt x="372491" y="2603"/>
                  </a:lnTo>
                  <a:close/>
                </a:path>
                <a:path w="875029" h="377825">
                  <a:moveTo>
                    <a:pt x="628535" y="876"/>
                  </a:moveTo>
                  <a:lnTo>
                    <a:pt x="620623" y="876"/>
                  </a:lnTo>
                  <a:lnTo>
                    <a:pt x="622046" y="2362"/>
                  </a:lnTo>
                  <a:lnTo>
                    <a:pt x="625500" y="4013"/>
                  </a:lnTo>
                  <a:lnTo>
                    <a:pt x="628535" y="876"/>
                  </a:lnTo>
                  <a:close/>
                </a:path>
                <a:path w="875029" h="377825">
                  <a:moveTo>
                    <a:pt x="632536" y="108724"/>
                  </a:moveTo>
                  <a:lnTo>
                    <a:pt x="629285" y="105232"/>
                  </a:lnTo>
                  <a:lnTo>
                    <a:pt x="629335" y="106832"/>
                  </a:lnTo>
                  <a:lnTo>
                    <a:pt x="628891" y="105194"/>
                  </a:lnTo>
                  <a:lnTo>
                    <a:pt x="624725" y="105740"/>
                  </a:lnTo>
                  <a:lnTo>
                    <a:pt x="623163" y="106527"/>
                  </a:lnTo>
                  <a:lnTo>
                    <a:pt x="622960" y="108280"/>
                  </a:lnTo>
                  <a:lnTo>
                    <a:pt x="625779" y="110617"/>
                  </a:lnTo>
                  <a:lnTo>
                    <a:pt x="628192" y="110883"/>
                  </a:lnTo>
                  <a:lnTo>
                    <a:pt x="632536" y="108724"/>
                  </a:lnTo>
                  <a:close/>
                </a:path>
                <a:path w="875029" h="377825">
                  <a:moveTo>
                    <a:pt x="721118" y="210731"/>
                  </a:moveTo>
                  <a:lnTo>
                    <a:pt x="720915" y="209588"/>
                  </a:lnTo>
                  <a:lnTo>
                    <a:pt x="720699" y="208267"/>
                  </a:lnTo>
                  <a:lnTo>
                    <a:pt x="720648" y="207949"/>
                  </a:lnTo>
                  <a:lnTo>
                    <a:pt x="719899" y="207251"/>
                  </a:lnTo>
                  <a:lnTo>
                    <a:pt x="719467" y="206832"/>
                  </a:lnTo>
                  <a:lnTo>
                    <a:pt x="717689" y="206311"/>
                  </a:lnTo>
                  <a:lnTo>
                    <a:pt x="716026" y="206832"/>
                  </a:lnTo>
                  <a:lnTo>
                    <a:pt x="714679" y="207251"/>
                  </a:lnTo>
                  <a:lnTo>
                    <a:pt x="716000" y="206832"/>
                  </a:lnTo>
                  <a:lnTo>
                    <a:pt x="714768" y="206832"/>
                  </a:lnTo>
                  <a:lnTo>
                    <a:pt x="715416" y="205803"/>
                  </a:lnTo>
                  <a:lnTo>
                    <a:pt x="715035" y="204203"/>
                  </a:lnTo>
                  <a:lnTo>
                    <a:pt x="714070" y="205206"/>
                  </a:lnTo>
                  <a:lnTo>
                    <a:pt x="713701" y="205574"/>
                  </a:lnTo>
                  <a:lnTo>
                    <a:pt x="712685" y="206832"/>
                  </a:lnTo>
                  <a:lnTo>
                    <a:pt x="712571" y="206984"/>
                  </a:lnTo>
                  <a:lnTo>
                    <a:pt x="711123" y="208267"/>
                  </a:lnTo>
                  <a:lnTo>
                    <a:pt x="709904" y="209384"/>
                  </a:lnTo>
                  <a:lnTo>
                    <a:pt x="709117" y="211353"/>
                  </a:lnTo>
                  <a:lnTo>
                    <a:pt x="711644" y="214223"/>
                  </a:lnTo>
                  <a:lnTo>
                    <a:pt x="714095" y="214223"/>
                  </a:lnTo>
                  <a:lnTo>
                    <a:pt x="717613" y="212737"/>
                  </a:lnTo>
                  <a:lnTo>
                    <a:pt x="719404" y="211874"/>
                  </a:lnTo>
                  <a:lnTo>
                    <a:pt x="721118" y="210731"/>
                  </a:lnTo>
                  <a:close/>
                </a:path>
                <a:path w="875029" h="377825">
                  <a:moveTo>
                    <a:pt x="750392" y="229870"/>
                  </a:moveTo>
                  <a:lnTo>
                    <a:pt x="744804" y="224637"/>
                  </a:lnTo>
                  <a:lnTo>
                    <a:pt x="736866" y="226441"/>
                  </a:lnTo>
                  <a:lnTo>
                    <a:pt x="742442" y="231686"/>
                  </a:lnTo>
                  <a:lnTo>
                    <a:pt x="750392" y="229870"/>
                  </a:lnTo>
                  <a:close/>
                </a:path>
                <a:path w="875029" h="377825">
                  <a:moveTo>
                    <a:pt x="846442" y="143497"/>
                  </a:moveTo>
                  <a:lnTo>
                    <a:pt x="846302" y="140665"/>
                  </a:lnTo>
                  <a:lnTo>
                    <a:pt x="844181" y="139801"/>
                  </a:lnTo>
                  <a:lnTo>
                    <a:pt x="843089" y="139611"/>
                  </a:lnTo>
                  <a:lnTo>
                    <a:pt x="840295" y="139814"/>
                  </a:lnTo>
                  <a:lnTo>
                    <a:pt x="839635" y="140195"/>
                  </a:lnTo>
                  <a:lnTo>
                    <a:pt x="838873" y="141312"/>
                  </a:lnTo>
                  <a:lnTo>
                    <a:pt x="841184" y="140843"/>
                  </a:lnTo>
                  <a:lnTo>
                    <a:pt x="842695" y="145948"/>
                  </a:lnTo>
                  <a:lnTo>
                    <a:pt x="845337" y="145719"/>
                  </a:lnTo>
                  <a:lnTo>
                    <a:pt x="846010" y="144678"/>
                  </a:lnTo>
                  <a:lnTo>
                    <a:pt x="845185" y="142760"/>
                  </a:lnTo>
                  <a:lnTo>
                    <a:pt x="844143" y="141516"/>
                  </a:lnTo>
                  <a:lnTo>
                    <a:pt x="846442" y="143497"/>
                  </a:lnTo>
                  <a:close/>
                </a:path>
                <a:path w="875029" h="377825">
                  <a:moveTo>
                    <a:pt x="857123" y="302768"/>
                  </a:moveTo>
                  <a:lnTo>
                    <a:pt x="851966" y="297916"/>
                  </a:lnTo>
                  <a:lnTo>
                    <a:pt x="845096" y="298526"/>
                  </a:lnTo>
                  <a:lnTo>
                    <a:pt x="850277" y="303403"/>
                  </a:lnTo>
                  <a:lnTo>
                    <a:pt x="857123" y="302768"/>
                  </a:lnTo>
                  <a:close/>
                </a:path>
                <a:path w="875029" h="377825">
                  <a:moveTo>
                    <a:pt x="863511" y="347319"/>
                  </a:moveTo>
                  <a:lnTo>
                    <a:pt x="862177" y="346494"/>
                  </a:lnTo>
                  <a:lnTo>
                    <a:pt x="860463" y="346100"/>
                  </a:lnTo>
                  <a:lnTo>
                    <a:pt x="857923" y="344500"/>
                  </a:lnTo>
                  <a:lnTo>
                    <a:pt x="854379" y="343903"/>
                  </a:lnTo>
                  <a:lnTo>
                    <a:pt x="856068" y="347319"/>
                  </a:lnTo>
                  <a:lnTo>
                    <a:pt x="863511" y="347319"/>
                  </a:lnTo>
                  <a:close/>
                </a:path>
                <a:path w="875029" h="377825">
                  <a:moveTo>
                    <a:pt x="866368" y="351866"/>
                  </a:moveTo>
                  <a:lnTo>
                    <a:pt x="866152" y="350570"/>
                  </a:lnTo>
                  <a:lnTo>
                    <a:pt x="864641" y="348005"/>
                  </a:lnTo>
                  <a:lnTo>
                    <a:pt x="864489" y="347916"/>
                  </a:lnTo>
                  <a:lnTo>
                    <a:pt x="856145" y="347916"/>
                  </a:lnTo>
                  <a:lnTo>
                    <a:pt x="856246" y="348602"/>
                  </a:lnTo>
                  <a:lnTo>
                    <a:pt x="856373" y="349262"/>
                  </a:lnTo>
                  <a:lnTo>
                    <a:pt x="857529" y="350837"/>
                  </a:lnTo>
                  <a:lnTo>
                    <a:pt x="858316" y="351955"/>
                  </a:lnTo>
                  <a:lnTo>
                    <a:pt x="859243" y="352552"/>
                  </a:lnTo>
                  <a:lnTo>
                    <a:pt x="860577" y="352818"/>
                  </a:lnTo>
                  <a:lnTo>
                    <a:pt x="861542" y="352971"/>
                  </a:lnTo>
                  <a:lnTo>
                    <a:pt x="865085" y="355066"/>
                  </a:lnTo>
                  <a:lnTo>
                    <a:pt x="865378" y="353225"/>
                  </a:lnTo>
                  <a:lnTo>
                    <a:pt x="864768" y="351282"/>
                  </a:lnTo>
                  <a:lnTo>
                    <a:pt x="863866" y="350304"/>
                  </a:lnTo>
                  <a:lnTo>
                    <a:pt x="864400" y="350507"/>
                  </a:lnTo>
                  <a:lnTo>
                    <a:pt x="866368" y="351866"/>
                  </a:lnTo>
                  <a:close/>
                </a:path>
                <a:path w="875029" h="377825">
                  <a:moveTo>
                    <a:pt x="874750" y="373570"/>
                  </a:moveTo>
                  <a:lnTo>
                    <a:pt x="873785" y="372059"/>
                  </a:lnTo>
                  <a:lnTo>
                    <a:pt x="872667" y="370281"/>
                  </a:lnTo>
                  <a:lnTo>
                    <a:pt x="871639" y="371017"/>
                  </a:lnTo>
                  <a:lnTo>
                    <a:pt x="869073" y="372364"/>
                  </a:lnTo>
                  <a:lnTo>
                    <a:pt x="867638" y="374396"/>
                  </a:lnTo>
                  <a:lnTo>
                    <a:pt x="872566" y="377253"/>
                  </a:lnTo>
                  <a:lnTo>
                    <a:pt x="874255" y="375818"/>
                  </a:lnTo>
                  <a:lnTo>
                    <a:pt x="874141" y="374535"/>
                  </a:lnTo>
                  <a:lnTo>
                    <a:pt x="874750" y="37357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41" name="object 941" descr="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429396" y="1866438"/>
            <a:ext cx="770422" cy="1418059"/>
          </a:xfrm>
          <a:prstGeom prst="rect">
            <a:avLst/>
          </a:prstGeom>
        </p:spPr>
      </p:pic>
      <p:pic>
        <p:nvPicPr>
          <p:cNvPr id="942" name="object 942" descr="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492636" y="5619405"/>
            <a:ext cx="292666" cy="302254"/>
          </a:xfrm>
          <a:prstGeom prst="rect">
            <a:avLst/>
          </a:prstGeom>
        </p:spPr>
      </p:pic>
      <p:grpSp>
        <p:nvGrpSpPr>
          <p:cNvPr id="943" name="object 943" descr=""/>
          <p:cNvGrpSpPr/>
          <p:nvPr/>
        </p:nvGrpSpPr>
        <p:grpSpPr>
          <a:xfrm>
            <a:off x="4991430" y="4343754"/>
            <a:ext cx="274955" cy="311785"/>
            <a:chOff x="4991430" y="4343754"/>
            <a:chExt cx="274955" cy="311785"/>
          </a:xfrm>
        </p:grpSpPr>
        <p:sp>
          <p:nvSpPr>
            <p:cNvPr id="944" name="object 944" descr=""/>
            <p:cNvSpPr/>
            <p:nvPr/>
          </p:nvSpPr>
          <p:spPr>
            <a:xfrm>
              <a:off x="4991430" y="4343754"/>
              <a:ext cx="274955" cy="311785"/>
            </a:xfrm>
            <a:custGeom>
              <a:avLst/>
              <a:gdLst/>
              <a:ahLst/>
              <a:cxnLst/>
              <a:rect l="l" t="t" r="r" b="b"/>
              <a:pathLst>
                <a:path w="274954" h="311785">
                  <a:moveTo>
                    <a:pt x="38938" y="0"/>
                  </a:moveTo>
                  <a:lnTo>
                    <a:pt x="19507" y="22872"/>
                  </a:lnTo>
                  <a:lnTo>
                    <a:pt x="20242" y="25234"/>
                  </a:lnTo>
                  <a:lnTo>
                    <a:pt x="6920" y="37252"/>
                  </a:lnTo>
                  <a:lnTo>
                    <a:pt x="725" y="52670"/>
                  </a:lnTo>
                  <a:lnTo>
                    <a:pt x="0" y="69827"/>
                  </a:lnTo>
                  <a:lnTo>
                    <a:pt x="3084" y="87058"/>
                  </a:lnTo>
                  <a:lnTo>
                    <a:pt x="4075" y="90779"/>
                  </a:lnTo>
                  <a:lnTo>
                    <a:pt x="14389" y="120657"/>
                  </a:lnTo>
                  <a:lnTo>
                    <a:pt x="21041" y="144233"/>
                  </a:lnTo>
                  <a:lnTo>
                    <a:pt x="26253" y="168371"/>
                  </a:lnTo>
                  <a:lnTo>
                    <a:pt x="29945" y="192938"/>
                  </a:lnTo>
                  <a:lnTo>
                    <a:pt x="33158" y="237744"/>
                  </a:lnTo>
                  <a:lnTo>
                    <a:pt x="33780" y="243344"/>
                  </a:lnTo>
                  <a:lnTo>
                    <a:pt x="46963" y="282702"/>
                  </a:lnTo>
                  <a:lnTo>
                    <a:pt x="70672" y="311727"/>
                  </a:lnTo>
                  <a:lnTo>
                    <a:pt x="73289" y="310197"/>
                  </a:lnTo>
                  <a:lnTo>
                    <a:pt x="73685" y="302463"/>
                  </a:lnTo>
                  <a:lnTo>
                    <a:pt x="73450" y="294104"/>
                  </a:lnTo>
                  <a:lnTo>
                    <a:pt x="74311" y="286640"/>
                  </a:lnTo>
                  <a:lnTo>
                    <a:pt x="76751" y="279397"/>
                  </a:lnTo>
                  <a:lnTo>
                    <a:pt x="81254" y="271703"/>
                  </a:lnTo>
                  <a:lnTo>
                    <a:pt x="106887" y="251529"/>
                  </a:lnTo>
                  <a:lnTo>
                    <a:pt x="138310" y="246465"/>
                  </a:lnTo>
                  <a:lnTo>
                    <a:pt x="171060" y="249408"/>
                  </a:lnTo>
                  <a:lnTo>
                    <a:pt x="200672" y="253250"/>
                  </a:lnTo>
                  <a:lnTo>
                    <a:pt x="215414" y="253361"/>
                  </a:lnTo>
                  <a:lnTo>
                    <a:pt x="255587" y="232651"/>
                  </a:lnTo>
                  <a:lnTo>
                    <a:pt x="258076" y="221919"/>
                  </a:lnTo>
                  <a:lnTo>
                    <a:pt x="262953" y="215950"/>
                  </a:lnTo>
                  <a:lnTo>
                    <a:pt x="268033" y="215836"/>
                  </a:lnTo>
                  <a:lnTo>
                    <a:pt x="273608" y="208991"/>
                  </a:lnTo>
                  <a:lnTo>
                    <a:pt x="274866" y="203631"/>
                  </a:lnTo>
                  <a:lnTo>
                    <a:pt x="272554" y="200329"/>
                  </a:lnTo>
                  <a:lnTo>
                    <a:pt x="270954" y="195389"/>
                  </a:lnTo>
                  <a:lnTo>
                    <a:pt x="269011" y="187807"/>
                  </a:lnTo>
                  <a:lnTo>
                    <a:pt x="265099" y="181279"/>
                  </a:lnTo>
                  <a:lnTo>
                    <a:pt x="257682" y="171678"/>
                  </a:lnTo>
                  <a:lnTo>
                    <a:pt x="254126" y="166585"/>
                  </a:lnTo>
                  <a:lnTo>
                    <a:pt x="224069" y="130789"/>
                  </a:lnTo>
                  <a:lnTo>
                    <a:pt x="189801" y="97687"/>
                  </a:lnTo>
                  <a:lnTo>
                    <a:pt x="140790" y="59408"/>
                  </a:lnTo>
                  <a:lnTo>
                    <a:pt x="99070" y="31034"/>
                  </a:lnTo>
                  <a:lnTo>
                    <a:pt x="64465" y="10598"/>
                  </a:lnTo>
                  <a:lnTo>
                    <a:pt x="45580" y="2578"/>
                  </a:lnTo>
                  <a:lnTo>
                    <a:pt x="38938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 descr=""/>
            <p:cNvSpPr/>
            <p:nvPr/>
          </p:nvSpPr>
          <p:spPr>
            <a:xfrm>
              <a:off x="5003076" y="4380711"/>
              <a:ext cx="100330" cy="58419"/>
            </a:xfrm>
            <a:custGeom>
              <a:avLst/>
              <a:gdLst/>
              <a:ahLst/>
              <a:cxnLst/>
              <a:rect l="l" t="t" r="r" b="b"/>
              <a:pathLst>
                <a:path w="100329" h="58420">
                  <a:moveTo>
                    <a:pt x="11073" y="0"/>
                  </a:moveTo>
                  <a:lnTo>
                    <a:pt x="8266" y="673"/>
                  </a:lnTo>
                  <a:lnTo>
                    <a:pt x="5777" y="4495"/>
                  </a:lnTo>
                  <a:lnTo>
                    <a:pt x="1624" y="15227"/>
                  </a:lnTo>
                  <a:lnTo>
                    <a:pt x="0" y="28219"/>
                  </a:lnTo>
                  <a:lnTo>
                    <a:pt x="278" y="40792"/>
                  </a:lnTo>
                  <a:lnTo>
                    <a:pt x="1827" y="50190"/>
                  </a:lnTo>
                  <a:lnTo>
                    <a:pt x="3097" y="54952"/>
                  </a:lnTo>
                  <a:lnTo>
                    <a:pt x="4532" y="57010"/>
                  </a:lnTo>
                  <a:lnTo>
                    <a:pt x="9663" y="57848"/>
                  </a:lnTo>
                  <a:lnTo>
                    <a:pt x="11887" y="52590"/>
                  </a:lnTo>
                  <a:lnTo>
                    <a:pt x="19239" y="41605"/>
                  </a:lnTo>
                  <a:lnTo>
                    <a:pt x="23252" y="37757"/>
                  </a:lnTo>
                  <a:lnTo>
                    <a:pt x="30593" y="34378"/>
                  </a:lnTo>
                  <a:lnTo>
                    <a:pt x="33120" y="33667"/>
                  </a:lnTo>
                  <a:lnTo>
                    <a:pt x="41059" y="32092"/>
                  </a:lnTo>
                  <a:lnTo>
                    <a:pt x="43561" y="32207"/>
                  </a:lnTo>
                  <a:lnTo>
                    <a:pt x="57150" y="34315"/>
                  </a:lnTo>
                  <a:lnTo>
                    <a:pt x="69277" y="38887"/>
                  </a:lnTo>
                  <a:lnTo>
                    <a:pt x="80377" y="45148"/>
                  </a:lnTo>
                  <a:lnTo>
                    <a:pt x="90892" y="52323"/>
                  </a:lnTo>
                  <a:lnTo>
                    <a:pt x="94512" y="53111"/>
                  </a:lnTo>
                  <a:lnTo>
                    <a:pt x="98360" y="53378"/>
                  </a:lnTo>
                  <a:lnTo>
                    <a:pt x="99225" y="51917"/>
                  </a:lnTo>
                  <a:lnTo>
                    <a:pt x="99719" y="49542"/>
                  </a:lnTo>
                  <a:lnTo>
                    <a:pt x="97903" y="46850"/>
                  </a:lnTo>
                  <a:lnTo>
                    <a:pt x="85166" y="38049"/>
                  </a:lnTo>
                  <a:lnTo>
                    <a:pt x="52754" y="14185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6" name="object 946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054979" y="4465826"/>
              <a:ext cx="193090" cy="159067"/>
            </a:xfrm>
            <a:prstGeom prst="rect">
              <a:avLst/>
            </a:prstGeom>
          </p:spPr>
        </p:pic>
      </p:grpSp>
      <p:pic>
        <p:nvPicPr>
          <p:cNvPr id="947" name="object 947" descr="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3930483" y="2457869"/>
            <a:ext cx="292668" cy="302249"/>
          </a:xfrm>
          <a:prstGeom prst="rect">
            <a:avLst/>
          </a:prstGeom>
        </p:spPr>
      </p:pic>
      <p:pic>
        <p:nvPicPr>
          <p:cNvPr id="948" name="object 948" descr="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7068363" y="3295942"/>
            <a:ext cx="292654" cy="302243"/>
          </a:xfrm>
          <a:prstGeom prst="rect">
            <a:avLst/>
          </a:prstGeom>
        </p:spPr>
      </p:pic>
      <p:grpSp>
        <p:nvGrpSpPr>
          <p:cNvPr id="949" name="object 949" descr=""/>
          <p:cNvGrpSpPr/>
          <p:nvPr/>
        </p:nvGrpSpPr>
        <p:grpSpPr>
          <a:xfrm>
            <a:off x="1429396" y="1490874"/>
            <a:ext cx="59055" cy="77470"/>
            <a:chOff x="1429396" y="1490874"/>
            <a:chExt cx="59055" cy="77470"/>
          </a:xfrm>
        </p:grpSpPr>
        <p:sp>
          <p:nvSpPr>
            <p:cNvPr id="950" name="object 950" descr=""/>
            <p:cNvSpPr/>
            <p:nvPr/>
          </p:nvSpPr>
          <p:spPr>
            <a:xfrm>
              <a:off x="1429385" y="1490878"/>
              <a:ext cx="59055" cy="77470"/>
            </a:xfrm>
            <a:custGeom>
              <a:avLst/>
              <a:gdLst/>
              <a:ahLst/>
              <a:cxnLst/>
              <a:rect l="l" t="t" r="r" b="b"/>
              <a:pathLst>
                <a:path w="59055" h="77469">
                  <a:moveTo>
                    <a:pt x="58788" y="1968"/>
                  </a:moveTo>
                  <a:lnTo>
                    <a:pt x="55918" y="0"/>
                  </a:lnTo>
                  <a:lnTo>
                    <a:pt x="47688" y="3352"/>
                  </a:lnTo>
                  <a:lnTo>
                    <a:pt x="39128" y="7670"/>
                  </a:lnTo>
                  <a:lnTo>
                    <a:pt x="30949" y="10426"/>
                  </a:lnTo>
                  <a:lnTo>
                    <a:pt x="22225" y="11430"/>
                  </a:lnTo>
                  <a:lnTo>
                    <a:pt x="12026" y="10502"/>
                  </a:lnTo>
                  <a:lnTo>
                    <a:pt x="0" y="4483"/>
                  </a:lnTo>
                  <a:lnTo>
                    <a:pt x="0" y="77177"/>
                  </a:lnTo>
                  <a:lnTo>
                    <a:pt x="32524" y="49758"/>
                  </a:lnTo>
                  <a:lnTo>
                    <a:pt x="54597" y="14820"/>
                  </a:lnTo>
                  <a:lnTo>
                    <a:pt x="56095" y="11430"/>
                  </a:lnTo>
                  <a:lnTo>
                    <a:pt x="57835" y="7505"/>
                  </a:lnTo>
                  <a:lnTo>
                    <a:pt x="58788" y="1968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 descr=""/>
            <p:cNvSpPr/>
            <p:nvPr/>
          </p:nvSpPr>
          <p:spPr>
            <a:xfrm>
              <a:off x="1429385" y="1511922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09" h="17144">
                  <a:moveTo>
                    <a:pt x="28956" y="0"/>
                  </a:moveTo>
                  <a:lnTo>
                    <a:pt x="21539" y="1346"/>
                  </a:lnTo>
                  <a:lnTo>
                    <a:pt x="14071" y="1968"/>
                  </a:lnTo>
                  <a:lnTo>
                    <a:pt x="6642" y="1892"/>
                  </a:lnTo>
                  <a:lnTo>
                    <a:pt x="0" y="1168"/>
                  </a:lnTo>
                  <a:lnTo>
                    <a:pt x="0" y="17068"/>
                  </a:lnTo>
                  <a:lnTo>
                    <a:pt x="7988" y="13843"/>
                  </a:lnTo>
                  <a:lnTo>
                    <a:pt x="15608" y="9842"/>
                  </a:lnTo>
                  <a:lnTo>
                    <a:pt x="22631" y="5207"/>
                  </a:lnTo>
                  <a:lnTo>
                    <a:pt x="26568" y="196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2" name="object 952" descr=""/>
          <p:cNvGrpSpPr/>
          <p:nvPr/>
        </p:nvGrpSpPr>
        <p:grpSpPr>
          <a:xfrm>
            <a:off x="1429396" y="6036816"/>
            <a:ext cx="177800" cy="312420"/>
            <a:chOff x="1429396" y="6036816"/>
            <a:chExt cx="177800" cy="312420"/>
          </a:xfrm>
        </p:grpSpPr>
        <p:sp>
          <p:nvSpPr>
            <p:cNvPr id="953" name="object 953" descr=""/>
            <p:cNvSpPr/>
            <p:nvPr/>
          </p:nvSpPr>
          <p:spPr>
            <a:xfrm>
              <a:off x="1429396" y="6036816"/>
              <a:ext cx="177800" cy="312420"/>
            </a:xfrm>
            <a:custGeom>
              <a:avLst/>
              <a:gdLst/>
              <a:ahLst/>
              <a:cxnLst/>
              <a:rect l="l" t="t" r="r" b="b"/>
              <a:pathLst>
                <a:path w="177800" h="312420">
                  <a:moveTo>
                    <a:pt x="431" y="0"/>
                  </a:moveTo>
                  <a:lnTo>
                    <a:pt x="0" y="172"/>
                  </a:lnTo>
                  <a:lnTo>
                    <a:pt x="0" y="311959"/>
                  </a:lnTo>
                  <a:lnTo>
                    <a:pt x="6254" y="305813"/>
                  </a:lnTo>
                  <a:lnTo>
                    <a:pt x="27503" y="287386"/>
                  </a:lnTo>
                  <a:lnTo>
                    <a:pt x="50040" y="270185"/>
                  </a:lnTo>
                  <a:lnTo>
                    <a:pt x="73761" y="254355"/>
                  </a:lnTo>
                  <a:lnTo>
                    <a:pt x="115811" y="230619"/>
                  </a:lnTo>
                  <a:lnTo>
                    <a:pt x="118745" y="229146"/>
                  </a:lnTo>
                  <a:lnTo>
                    <a:pt x="124244" y="225742"/>
                  </a:lnTo>
                  <a:lnTo>
                    <a:pt x="158711" y="192835"/>
                  </a:lnTo>
                  <a:lnTo>
                    <a:pt x="177280" y="154047"/>
                  </a:lnTo>
                  <a:lnTo>
                    <a:pt x="174414" y="152072"/>
                  </a:lnTo>
                  <a:lnTo>
                    <a:pt x="166192" y="155422"/>
                  </a:lnTo>
                  <a:lnTo>
                    <a:pt x="157623" y="159745"/>
                  </a:lnTo>
                  <a:lnTo>
                    <a:pt x="149447" y="162499"/>
                  </a:lnTo>
                  <a:lnTo>
                    <a:pt x="140728" y="163504"/>
                  </a:lnTo>
                  <a:lnTo>
                    <a:pt x="130530" y="162585"/>
                  </a:lnTo>
                  <a:lnTo>
                    <a:pt x="97055" y="145804"/>
                  </a:lnTo>
                  <a:lnTo>
                    <a:pt x="76450" y="115633"/>
                  </a:lnTo>
                  <a:lnTo>
                    <a:pt x="63519" y="80175"/>
                  </a:lnTo>
                  <a:lnTo>
                    <a:pt x="53060" y="47536"/>
                  </a:lnTo>
                  <a:lnTo>
                    <a:pt x="45974" y="32157"/>
                  </a:lnTo>
                  <a:lnTo>
                    <a:pt x="36214" y="17458"/>
                  </a:lnTo>
                  <a:lnTo>
                    <a:pt x="22824" y="6051"/>
                  </a:lnTo>
                  <a:lnTo>
                    <a:pt x="4851" y="546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4" name="object 954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429396" y="6069840"/>
              <a:ext cx="147445" cy="160296"/>
            </a:xfrm>
            <a:prstGeom prst="rect">
              <a:avLst/>
            </a:prstGeom>
          </p:spPr>
        </p:pic>
      </p:grpSp>
      <p:pic>
        <p:nvPicPr>
          <p:cNvPr id="955" name="object 955" descr="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2230666" y="3210887"/>
            <a:ext cx="340070" cy="344464"/>
          </a:xfrm>
          <a:prstGeom prst="rect">
            <a:avLst/>
          </a:prstGeom>
        </p:spPr>
      </p:pic>
      <p:grpSp>
        <p:nvGrpSpPr>
          <p:cNvPr id="956" name="object 956" descr=""/>
          <p:cNvGrpSpPr/>
          <p:nvPr/>
        </p:nvGrpSpPr>
        <p:grpSpPr>
          <a:xfrm>
            <a:off x="6883040" y="2863253"/>
            <a:ext cx="275590" cy="367030"/>
            <a:chOff x="6883040" y="2863253"/>
            <a:chExt cx="275590" cy="367030"/>
          </a:xfrm>
        </p:grpSpPr>
        <p:sp>
          <p:nvSpPr>
            <p:cNvPr id="957" name="object 957" descr=""/>
            <p:cNvSpPr/>
            <p:nvPr/>
          </p:nvSpPr>
          <p:spPr>
            <a:xfrm>
              <a:off x="6883040" y="2863253"/>
              <a:ext cx="275590" cy="367030"/>
            </a:xfrm>
            <a:custGeom>
              <a:avLst/>
              <a:gdLst/>
              <a:ahLst/>
              <a:cxnLst/>
              <a:rect l="l" t="t" r="r" b="b"/>
              <a:pathLst>
                <a:path w="275590" h="367030">
                  <a:moveTo>
                    <a:pt x="65916" y="0"/>
                  </a:moveTo>
                  <a:lnTo>
                    <a:pt x="61522" y="722"/>
                  </a:lnTo>
                  <a:lnTo>
                    <a:pt x="54778" y="6018"/>
                  </a:lnTo>
                  <a:lnTo>
                    <a:pt x="45952" y="6388"/>
                  </a:lnTo>
                  <a:lnTo>
                    <a:pt x="41977" y="2094"/>
                  </a:lnTo>
                  <a:lnTo>
                    <a:pt x="31866" y="2513"/>
                  </a:lnTo>
                  <a:lnTo>
                    <a:pt x="26292" y="5510"/>
                  </a:lnTo>
                  <a:lnTo>
                    <a:pt x="25213" y="10020"/>
                  </a:lnTo>
                  <a:lnTo>
                    <a:pt x="18831" y="20891"/>
                  </a:lnTo>
                  <a:lnTo>
                    <a:pt x="8944" y="58469"/>
                  </a:lnTo>
                  <a:lnTo>
                    <a:pt x="2364" y="104621"/>
                  </a:lnTo>
                  <a:lnTo>
                    <a:pt x="0" y="159269"/>
                  </a:lnTo>
                  <a:lnTo>
                    <a:pt x="317" y="176488"/>
                  </a:lnTo>
                  <a:lnTo>
                    <a:pt x="4410" y="230516"/>
                  </a:lnTo>
                  <a:lnTo>
                    <a:pt x="11789" y="287976"/>
                  </a:lnTo>
                  <a:lnTo>
                    <a:pt x="20567" y="333258"/>
                  </a:lnTo>
                  <a:lnTo>
                    <a:pt x="49889" y="366255"/>
                  </a:lnTo>
                  <a:lnTo>
                    <a:pt x="53445" y="366444"/>
                  </a:lnTo>
                  <a:lnTo>
                    <a:pt x="56923" y="366128"/>
                  </a:lnTo>
                  <a:lnTo>
                    <a:pt x="62881" y="364185"/>
                  </a:lnTo>
                  <a:lnTo>
                    <a:pt x="65345" y="362545"/>
                  </a:lnTo>
                  <a:lnTo>
                    <a:pt x="66818" y="360121"/>
                  </a:lnTo>
                  <a:lnTo>
                    <a:pt x="87280" y="362426"/>
                  </a:lnTo>
                  <a:lnTo>
                    <a:pt x="120540" y="343574"/>
                  </a:lnTo>
                  <a:lnTo>
                    <a:pt x="168465" y="268846"/>
                  </a:lnTo>
                  <a:lnTo>
                    <a:pt x="185237" y="245991"/>
                  </a:lnTo>
                  <a:lnTo>
                    <a:pt x="203532" y="224115"/>
                  </a:lnTo>
                  <a:lnTo>
                    <a:pt x="237201" y="189482"/>
                  </a:lnTo>
                  <a:lnTo>
                    <a:pt x="239600" y="187247"/>
                  </a:lnTo>
                  <a:lnTo>
                    <a:pt x="243932" y="182448"/>
                  </a:lnTo>
                  <a:lnTo>
                    <a:pt x="267719" y="141159"/>
                  </a:lnTo>
                  <a:lnTo>
                    <a:pt x="275253" y="104277"/>
                  </a:lnTo>
                  <a:lnTo>
                    <a:pt x="274612" y="98701"/>
                  </a:lnTo>
                  <a:lnTo>
                    <a:pt x="271308" y="97619"/>
                  </a:lnTo>
                  <a:lnTo>
                    <a:pt x="264365" y="103162"/>
                  </a:lnTo>
                  <a:lnTo>
                    <a:pt x="257362" y="109724"/>
                  </a:lnTo>
                  <a:lnTo>
                    <a:pt x="250291" y="114670"/>
                  </a:lnTo>
                  <a:lnTo>
                    <a:pt x="242206" y="118088"/>
                  </a:lnTo>
                  <a:lnTo>
                    <a:pt x="232159" y="120064"/>
                  </a:lnTo>
                  <a:lnTo>
                    <a:pt x="195320" y="113407"/>
                  </a:lnTo>
                  <a:lnTo>
                    <a:pt x="167053" y="90265"/>
                  </a:lnTo>
                  <a:lnTo>
                    <a:pt x="144651" y="59883"/>
                  </a:lnTo>
                  <a:lnTo>
                    <a:pt x="125416" y="31507"/>
                  </a:lnTo>
                  <a:lnTo>
                    <a:pt x="114286" y="18750"/>
                  </a:lnTo>
                  <a:lnTo>
                    <a:pt x="100780" y="7395"/>
                  </a:lnTo>
                  <a:lnTo>
                    <a:pt x="84717" y="219"/>
                  </a:lnTo>
                  <a:lnTo>
                    <a:pt x="65916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 descr=""/>
            <p:cNvSpPr/>
            <p:nvPr/>
          </p:nvSpPr>
          <p:spPr>
            <a:xfrm>
              <a:off x="6900125" y="2884919"/>
              <a:ext cx="234315" cy="143510"/>
            </a:xfrm>
            <a:custGeom>
              <a:avLst/>
              <a:gdLst/>
              <a:ahLst/>
              <a:cxnLst/>
              <a:rect l="l" t="t" r="r" b="b"/>
              <a:pathLst>
                <a:path w="234315" h="143510">
                  <a:moveTo>
                    <a:pt x="29375" y="12649"/>
                  </a:moveTo>
                  <a:lnTo>
                    <a:pt x="28536" y="8166"/>
                  </a:lnTo>
                  <a:lnTo>
                    <a:pt x="25133" y="1841"/>
                  </a:lnTo>
                  <a:lnTo>
                    <a:pt x="22517" y="0"/>
                  </a:lnTo>
                  <a:lnTo>
                    <a:pt x="17132" y="5499"/>
                  </a:lnTo>
                  <a:lnTo>
                    <a:pt x="14643" y="8851"/>
                  </a:lnTo>
                  <a:lnTo>
                    <a:pt x="12496" y="12331"/>
                  </a:lnTo>
                  <a:lnTo>
                    <a:pt x="3390" y="36868"/>
                  </a:lnTo>
                  <a:lnTo>
                    <a:pt x="0" y="62509"/>
                  </a:lnTo>
                  <a:lnTo>
                    <a:pt x="723" y="88519"/>
                  </a:lnTo>
                  <a:lnTo>
                    <a:pt x="4013" y="114122"/>
                  </a:lnTo>
                  <a:lnTo>
                    <a:pt x="5537" y="118795"/>
                  </a:lnTo>
                  <a:lnTo>
                    <a:pt x="7632" y="123304"/>
                  </a:lnTo>
                  <a:lnTo>
                    <a:pt x="12115" y="126111"/>
                  </a:lnTo>
                  <a:lnTo>
                    <a:pt x="14516" y="124383"/>
                  </a:lnTo>
                  <a:lnTo>
                    <a:pt x="16548" y="116586"/>
                  </a:lnTo>
                  <a:lnTo>
                    <a:pt x="16675" y="93395"/>
                  </a:lnTo>
                  <a:lnTo>
                    <a:pt x="16078" y="70078"/>
                  </a:lnTo>
                  <a:lnTo>
                    <a:pt x="17653" y="47015"/>
                  </a:lnTo>
                  <a:lnTo>
                    <a:pt x="24244" y="24561"/>
                  </a:lnTo>
                  <a:lnTo>
                    <a:pt x="27355" y="18796"/>
                  </a:lnTo>
                  <a:lnTo>
                    <a:pt x="28206" y="15608"/>
                  </a:lnTo>
                  <a:lnTo>
                    <a:pt x="29375" y="12649"/>
                  </a:lnTo>
                  <a:close/>
                </a:path>
                <a:path w="234315" h="143510">
                  <a:moveTo>
                    <a:pt x="234264" y="103733"/>
                  </a:moveTo>
                  <a:lnTo>
                    <a:pt x="196342" y="113753"/>
                  </a:lnTo>
                  <a:lnTo>
                    <a:pt x="177114" y="110934"/>
                  </a:lnTo>
                  <a:lnTo>
                    <a:pt x="131902" y="79870"/>
                  </a:lnTo>
                  <a:lnTo>
                    <a:pt x="104902" y="44018"/>
                  </a:lnTo>
                  <a:lnTo>
                    <a:pt x="99644" y="37680"/>
                  </a:lnTo>
                  <a:lnTo>
                    <a:pt x="94018" y="31572"/>
                  </a:lnTo>
                  <a:lnTo>
                    <a:pt x="84759" y="23088"/>
                  </a:lnTo>
                  <a:lnTo>
                    <a:pt x="71386" y="13728"/>
                  </a:lnTo>
                  <a:lnTo>
                    <a:pt x="57619" y="9588"/>
                  </a:lnTo>
                  <a:lnTo>
                    <a:pt x="47244" y="16789"/>
                  </a:lnTo>
                  <a:lnTo>
                    <a:pt x="40716" y="33337"/>
                  </a:lnTo>
                  <a:lnTo>
                    <a:pt x="39878" y="40030"/>
                  </a:lnTo>
                  <a:lnTo>
                    <a:pt x="39319" y="47040"/>
                  </a:lnTo>
                  <a:lnTo>
                    <a:pt x="39484" y="62039"/>
                  </a:lnTo>
                  <a:lnTo>
                    <a:pt x="54571" y="104711"/>
                  </a:lnTo>
                  <a:lnTo>
                    <a:pt x="105524" y="132016"/>
                  </a:lnTo>
                  <a:lnTo>
                    <a:pt x="169887" y="143052"/>
                  </a:lnTo>
                  <a:lnTo>
                    <a:pt x="201206" y="134493"/>
                  </a:lnTo>
                  <a:lnTo>
                    <a:pt x="229654" y="110502"/>
                  </a:lnTo>
                  <a:lnTo>
                    <a:pt x="234264" y="10373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9" name="object 959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932193" y="3096691"/>
              <a:ext cx="79793" cy="117538"/>
            </a:xfrm>
            <a:prstGeom prst="rect">
              <a:avLst/>
            </a:prstGeom>
          </p:spPr>
        </p:pic>
        <p:sp>
          <p:nvSpPr>
            <p:cNvPr id="960" name="object 960" descr=""/>
            <p:cNvSpPr/>
            <p:nvPr/>
          </p:nvSpPr>
          <p:spPr>
            <a:xfrm>
              <a:off x="6957256" y="2929975"/>
              <a:ext cx="35560" cy="48260"/>
            </a:xfrm>
            <a:custGeom>
              <a:avLst/>
              <a:gdLst/>
              <a:ahLst/>
              <a:cxnLst/>
              <a:rect l="l" t="t" r="r" b="b"/>
              <a:pathLst>
                <a:path w="35559" h="48260">
                  <a:moveTo>
                    <a:pt x="7407" y="0"/>
                  </a:moveTo>
                  <a:lnTo>
                    <a:pt x="309" y="3788"/>
                  </a:lnTo>
                  <a:lnTo>
                    <a:pt x="0" y="13569"/>
                  </a:lnTo>
                  <a:lnTo>
                    <a:pt x="5662" y="25232"/>
                  </a:lnTo>
                  <a:lnTo>
                    <a:pt x="13909" y="36159"/>
                  </a:lnTo>
                  <a:lnTo>
                    <a:pt x="21342" y="43741"/>
                  </a:lnTo>
                  <a:lnTo>
                    <a:pt x="27114" y="47350"/>
                  </a:lnTo>
                  <a:lnTo>
                    <a:pt x="32006" y="47899"/>
                  </a:lnTo>
                  <a:lnTo>
                    <a:pt x="35105" y="45111"/>
                  </a:lnTo>
                  <a:lnTo>
                    <a:pt x="35490" y="38713"/>
                  </a:lnTo>
                  <a:lnTo>
                    <a:pt x="34397" y="33187"/>
                  </a:lnTo>
                  <a:lnTo>
                    <a:pt x="30130" y="21490"/>
                  </a:lnTo>
                  <a:lnTo>
                    <a:pt x="24317" y="12349"/>
                  </a:lnTo>
                  <a:lnTo>
                    <a:pt x="16304" y="4380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1" name="object 961" descr=""/>
          <p:cNvSpPr/>
          <p:nvPr/>
        </p:nvSpPr>
        <p:spPr>
          <a:xfrm>
            <a:off x="5846583" y="5831597"/>
            <a:ext cx="358140" cy="258445"/>
          </a:xfrm>
          <a:custGeom>
            <a:avLst/>
            <a:gdLst/>
            <a:ahLst/>
            <a:cxnLst/>
            <a:rect l="l" t="t" r="r" b="b"/>
            <a:pathLst>
              <a:path w="358139" h="258445">
                <a:moveTo>
                  <a:pt x="249936" y="0"/>
                </a:moveTo>
                <a:lnTo>
                  <a:pt x="210808" y="10439"/>
                </a:lnTo>
                <a:lnTo>
                  <a:pt x="183451" y="34823"/>
                </a:lnTo>
                <a:lnTo>
                  <a:pt x="169190" y="46062"/>
                </a:lnTo>
                <a:lnTo>
                  <a:pt x="118859" y="65887"/>
                </a:lnTo>
                <a:lnTo>
                  <a:pt x="75528" y="68493"/>
                </a:lnTo>
                <a:lnTo>
                  <a:pt x="61099" y="69595"/>
                </a:lnTo>
                <a:lnTo>
                  <a:pt x="20556" y="84134"/>
                </a:lnTo>
                <a:lnTo>
                  <a:pt x="219" y="123266"/>
                </a:lnTo>
                <a:lnTo>
                  <a:pt x="0" y="133730"/>
                </a:lnTo>
                <a:lnTo>
                  <a:pt x="4559" y="158203"/>
                </a:lnTo>
                <a:lnTo>
                  <a:pt x="30570" y="200832"/>
                </a:lnTo>
                <a:lnTo>
                  <a:pt x="70975" y="230468"/>
                </a:lnTo>
                <a:lnTo>
                  <a:pt x="118069" y="247789"/>
                </a:lnTo>
                <a:lnTo>
                  <a:pt x="166763" y="256910"/>
                </a:lnTo>
                <a:lnTo>
                  <a:pt x="191062" y="258392"/>
                </a:lnTo>
                <a:lnTo>
                  <a:pt x="215098" y="256708"/>
                </a:lnTo>
                <a:lnTo>
                  <a:pt x="275932" y="229615"/>
                </a:lnTo>
                <a:lnTo>
                  <a:pt x="311520" y="195372"/>
                </a:lnTo>
                <a:lnTo>
                  <a:pt x="339919" y="152924"/>
                </a:lnTo>
                <a:lnTo>
                  <a:pt x="355880" y="107022"/>
                </a:lnTo>
                <a:lnTo>
                  <a:pt x="357574" y="84781"/>
                </a:lnTo>
                <a:lnTo>
                  <a:pt x="354437" y="63403"/>
                </a:lnTo>
                <a:lnTo>
                  <a:pt x="331242" y="25450"/>
                </a:lnTo>
                <a:lnTo>
                  <a:pt x="293532" y="4613"/>
                </a:lnTo>
                <a:lnTo>
                  <a:pt x="271934" y="495"/>
                </a:lnTo>
                <a:lnTo>
                  <a:pt x="249936" y="0"/>
                </a:lnTo>
                <a:close/>
              </a:path>
            </a:pathLst>
          </a:custGeom>
          <a:solidFill>
            <a:srgbClr val="FCE78E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 descr=""/>
          <p:cNvSpPr/>
          <p:nvPr/>
        </p:nvSpPr>
        <p:spPr>
          <a:xfrm>
            <a:off x="1845025" y="4844074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4">
                <a:moveTo>
                  <a:pt x="181761" y="0"/>
                </a:moveTo>
                <a:lnTo>
                  <a:pt x="141350" y="18116"/>
                </a:lnTo>
                <a:lnTo>
                  <a:pt x="121157" y="53535"/>
                </a:lnTo>
                <a:lnTo>
                  <a:pt x="111443" y="78784"/>
                </a:lnTo>
                <a:lnTo>
                  <a:pt x="105769" y="91067"/>
                </a:lnTo>
                <a:lnTo>
                  <a:pt x="73422" y="130375"/>
                </a:lnTo>
                <a:lnTo>
                  <a:pt x="36993" y="152793"/>
                </a:lnTo>
                <a:lnTo>
                  <a:pt x="9274" y="189786"/>
                </a:lnTo>
                <a:lnTo>
                  <a:pt x="0" y="229387"/>
                </a:lnTo>
                <a:lnTo>
                  <a:pt x="918" y="249210"/>
                </a:lnTo>
                <a:lnTo>
                  <a:pt x="17501" y="285424"/>
                </a:lnTo>
                <a:lnTo>
                  <a:pt x="49500" y="306303"/>
                </a:lnTo>
                <a:lnTo>
                  <a:pt x="69142" y="310499"/>
                </a:lnTo>
                <a:lnTo>
                  <a:pt x="113474" y="308154"/>
                </a:lnTo>
                <a:lnTo>
                  <a:pt x="158615" y="293960"/>
                </a:lnTo>
                <a:lnTo>
                  <a:pt x="198881" y="271334"/>
                </a:lnTo>
                <a:lnTo>
                  <a:pt x="228591" y="243685"/>
                </a:lnTo>
                <a:lnTo>
                  <a:pt x="249403" y="203860"/>
                </a:lnTo>
                <a:lnTo>
                  <a:pt x="259655" y="159903"/>
                </a:lnTo>
                <a:lnTo>
                  <a:pt x="263404" y="113698"/>
                </a:lnTo>
                <a:lnTo>
                  <a:pt x="261866" y="90877"/>
                </a:lnTo>
                <a:lnTo>
                  <a:pt x="248641" y="47687"/>
                </a:lnTo>
                <a:lnTo>
                  <a:pt x="219877" y="13874"/>
                </a:lnTo>
                <a:lnTo>
                  <a:pt x="191151" y="1127"/>
                </a:lnTo>
                <a:lnTo>
                  <a:pt x="181761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 descr=""/>
          <p:cNvSpPr/>
          <p:nvPr/>
        </p:nvSpPr>
        <p:spPr>
          <a:xfrm>
            <a:off x="4375002" y="7197683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5">
                <a:moveTo>
                  <a:pt x="181757" y="0"/>
                </a:moveTo>
                <a:lnTo>
                  <a:pt x="141349" y="18126"/>
                </a:lnTo>
                <a:lnTo>
                  <a:pt x="121154" y="53546"/>
                </a:lnTo>
                <a:lnTo>
                  <a:pt x="111433" y="78790"/>
                </a:lnTo>
                <a:lnTo>
                  <a:pt x="105759" y="91067"/>
                </a:lnTo>
                <a:lnTo>
                  <a:pt x="73417" y="130374"/>
                </a:lnTo>
                <a:lnTo>
                  <a:pt x="36984" y="152798"/>
                </a:lnTo>
                <a:lnTo>
                  <a:pt x="9277" y="189784"/>
                </a:lnTo>
                <a:lnTo>
                  <a:pt x="0" y="229391"/>
                </a:lnTo>
                <a:lnTo>
                  <a:pt x="911" y="249215"/>
                </a:lnTo>
                <a:lnTo>
                  <a:pt x="17491" y="285425"/>
                </a:lnTo>
                <a:lnTo>
                  <a:pt x="49490" y="306307"/>
                </a:lnTo>
                <a:lnTo>
                  <a:pt x="69132" y="310498"/>
                </a:lnTo>
                <a:lnTo>
                  <a:pt x="113474" y="308152"/>
                </a:lnTo>
                <a:lnTo>
                  <a:pt x="158615" y="293959"/>
                </a:lnTo>
                <a:lnTo>
                  <a:pt x="198875" y="271332"/>
                </a:lnTo>
                <a:lnTo>
                  <a:pt x="228579" y="243683"/>
                </a:lnTo>
                <a:lnTo>
                  <a:pt x="249398" y="203864"/>
                </a:lnTo>
                <a:lnTo>
                  <a:pt x="259645" y="159901"/>
                </a:lnTo>
                <a:lnTo>
                  <a:pt x="263399" y="113702"/>
                </a:lnTo>
                <a:lnTo>
                  <a:pt x="261857" y="90882"/>
                </a:lnTo>
                <a:lnTo>
                  <a:pt x="248638" y="47692"/>
                </a:lnTo>
                <a:lnTo>
                  <a:pt x="219880" y="13876"/>
                </a:lnTo>
                <a:lnTo>
                  <a:pt x="191147" y="1126"/>
                </a:lnTo>
                <a:lnTo>
                  <a:pt x="181757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 descr=""/>
          <p:cNvSpPr/>
          <p:nvPr/>
        </p:nvSpPr>
        <p:spPr>
          <a:xfrm>
            <a:off x="4191036" y="182455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60" h="264794">
                <a:moveTo>
                  <a:pt x="118821" y="0"/>
                </a:moveTo>
                <a:lnTo>
                  <a:pt x="71634" y="18174"/>
                </a:lnTo>
                <a:lnTo>
                  <a:pt x="33985" y="53543"/>
                </a:lnTo>
                <a:lnTo>
                  <a:pt x="11648" y="88855"/>
                </a:lnTo>
                <a:lnTo>
                  <a:pt x="0" y="128587"/>
                </a:lnTo>
                <a:lnTo>
                  <a:pt x="4743" y="170818"/>
                </a:lnTo>
                <a:lnTo>
                  <a:pt x="26558" y="200644"/>
                </a:lnTo>
                <a:lnTo>
                  <a:pt x="60200" y="221203"/>
                </a:lnTo>
                <a:lnTo>
                  <a:pt x="100432" y="235634"/>
                </a:lnTo>
                <a:lnTo>
                  <a:pt x="142013" y="247074"/>
                </a:lnTo>
                <a:lnTo>
                  <a:pt x="179703" y="258660"/>
                </a:lnTo>
                <a:lnTo>
                  <a:pt x="225154" y="264750"/>
                </a:lnTo>
                <a:lnTo>
                  <a:pt x="259412" y="248980"/>
                </a:lnTo>
                <a:lnTo>
                  <a:pt x="281227" y="217053"/>
                </a:lnTo>
                <a:lnTo>
                  <a:pt x="289340" y="174674"/>
                </a:lnTo>
                <a:lnTo>
                  <a:pt x="282497" y="127546"/>
                </a:lnTo>
                <a:lnTo>
                  <a:pt x="257133" y="77485"/>
                </a:lnTo>
                <a:lnTo>
                  <a:pt x="218338" y="36436"/>
                </a:lnTo>
                <a:lnTo>
                  <a:pt x="171602" y="7983"/>
                </a:lnTo>
                <a:lnTo>
                  <a:pt x="145647" y="679"/>
                </a:lnTo>
                <a:lnTo>
                  <a:pt x="118821" y="0"/>
                </a:lnTo>
                <a:close/>
              </a:path>
            </a:pathLst>
          </a:custGeom>
          <a:solidFill>
            <a:srgbClr val="BBBD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 descr=""/>
          <p:cNvSpPr/>
          <p:nvPr/>
        </p:nvSpPr>
        <p:spPr>
          <a:xfrm>
            <a:off x="7298334" y="379809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59" h="264795">
                <a:moveTo>
                  <a:pt x="118821" y="0"/>
                </a:moveTo>
                <a:lnTo>
                  <a:pt x="71627" y="18180"/>
                </a:lnTo>
                <a:lnTo>
                  <a:pt x="33958" y="53543"/>
                </a:lnTo>
                <a:lnTo>
                  <a:pt x="11644" y="88860"/>
                </a:lnTo>
                <a:lnTo>
                  <a:pt x="0" y="128600"/>
                </a:lnTo>
                <a:lnTo>
                  <a:pt x="4737" y="170831"/>
                </a:lnTo>
                <a:lnTo>
                  <a:pt x="26548" y="200657"/>
                </a:lnTo>
                <a:lnTo>
                  <a:pt x="60190" y="221216"/>
                </a:lnTo>
                <a:lnTo>
                  <a:pt x="100425" y="235647"/>
                </a:lnTo>
                <a:lnTo>
                  <a:pt x="142008" y="247086"/>
                </a:lnTo>
                <a:lnTo>
                  <a:pt x="179704" y="258673"/>
                </a:lnTo>
                <a:lnTo>
                  <a:pt x="225154" y="264760"/>
                </a:lnTo>
                <a:lnTo>
                  <a:pt x="259412" y="248988"/>
                </a:lnTo>
                <a:lnTo>
                  <a:pt x="281227" y="217060"/>
                </a:lnTo>
                <a:lnTo>
                  <a:pt x="289340" y="174682"/>
                </a:lnTo>
                <a:lnTo>
                  <a:pt x="282498" y="127557"/>
                </a:lnTo>
                <a:lnTo>
                  <a:pt x="257126" y="77486"/>
                </a:lnTo>
                <a:lnTo>
                  <a:pt x="218325" y="36436"/>
                </a:lnTo>
                <a:lnTo>
                  <a:pt x="171597" y="7993"/>
                </a:lnTo>
                <a:lnTo>
                  <a:pt x="145646" y="687"/>
                </a:lnTo>
                <a:lnTo>
                  <a:pt x="118821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66" name="object 966" descr="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732415" y="6081229"/>
            <a:ext cx="411631" cy="421461"/>
          </a:xfrm>
          <a:prstGeom prst="rect">
            <a:avLst/>
          </a:prstGeom>
        </p:spPr>
      </p:pic>
      <p:pic>
        <p:nvPicPr>
          <p:cNvPr id="967" name="object 967" descr="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892785" y="1491602"/>
            <a:ext cx="409649" cy="374712"/>
          </a:xfrm>
          <a:prstGeom prst="rect">
            <a:avLst/>
          </a:prstGeom>
        </p:spPr>
      </p:pic>
      <p:grpSp>
        <p:nvGrpSpPr>
          <p:cNvPr id="968" name="object 968" descr=""/>
          <p:cNvGrpSpPr/>
          <p:nvPr/>
        </p:nvGrpSpPr>
        <p:grpSpPr>
          <a:xfrm>
            <a:off x="0" y="11"/>
            <a:ext cx="5976620" cy="7560309"/>
            <a:chOff x="0" y="11"/>
            <a:chExt cx="5976620" cy="7560309"/>
          </a:xfrm>
        </p:grpSpPr>
        <p:pic>
          <p:nvPicPr>
            <p:cNvPr id="969" name="object 969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0" y="11"/>
              <a:ext cx="5948972" cy="7559989"/>
            </a:xfrm>
            <a:prstGeom prst="rect">
              <a:avLst/>
            </a:prstGeom>
          </p:spPr>
        </p:pic>
        <p:sp>
          <p:nvSpPr>
            <p:cNvPr id="970" name="object 970" descr=""/>
            <p:cNvSpPr/>
            <p:nvPr/>
          </p:nvSpPr>
          <p:spPr>
            <a:xfrm>
              <a:off x="5844692" y="6349"/>
              <a:ext cx="131445" cy="7553959"/>
            </a:xfrm>
            <a:custGeom>
              <a:avLst/>
              <a:gdLst/>
              <a:ahLst/>
              <a:cxnLst/>
              <a:rect l="l" t="t" r="r" b="b"/>
              <a:pathLst>
                <a:path w="131445" h="7553959">
                  <a:moveTo>
                    <a:pt x="131304" y="0"/>
                  </a:moveTo>
                  <a:lnTo>
                    <a:pt x="0" y="0"/>
                  </a:lnTo>
                  <a:lnTo>
                    <a:pt x="0" y="7553654"/>
                  </a:lnTo>
                  <a:lnTo>
                    <a:pt x="131304" y="7553654"/>
                  </a:lnTo>
                  <a:lnTo>
                    <a:pt x="131304" y="0"/>
                  </a:lnTo>
                  <a:close/>
                </a:path>
              </a:pathLst>
            </a:custGeom>
            <a:solidFill>
              <a:srgbClr val="82AC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1" name="object 971"/>
          <p:cNvSpPr txBox="1">
            <a:spLocks noGrp="1"/>
          </p:cNvSpPr>
          <p:nvPr>
            <p:ph type="title"/>
          </p:nvPr>
        </p:nvSpPr>
        <p:spPr>
          <a:xfrm>
            <a:off x="6288315" y="724407"/>
            <a:ext cx="20986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600"/>
              </a:lnSpc>
              <a:spcBef>
                <a:spcPts val="100"/>
              </a:spcBef>
            </a:pPr>
            <a:r>
              <a:rPr dirty="0" spc="-75">
                <a:solidFill>
                  <a:srgbClr val="3F5FAC"/>
                </a:solidFill>
              </a:rPr>
              <a:t>GROWTH</a:t>
            </a:r>
          </a:p>
          <a:p>
            <a:pPr marL="12700">
              <a:lnSpc>
                <a:spcPts val="3600"/>
              </a:lnSpc>
            </a:pPr>
            <a:r>
              <a:rPr dirty="0" spc="-25" b="0">
                <a:solidFill>
                  <a:srgbClr val="231F20"/>
                </a:solidFill>
                <a:latin typeface="Verdana"/>
                <a:cs typeface="Verdana"/>
              </a:rPr>
              <a:t>STRATEGY</a:t>
            </a:r>
          </a:p>
        </p:txBody>
      </p:sp>
      <p:sp>
        <p:nvSpPr>
          <p:cNvPr id="972" name="object 972" descr=""/>
          <p:cNvSpPr txBox="1"/>
          <p:nvPr/>
        </p:nvSpPr>
        <p:spPr>
          <a:xfrm>
            <a:off x="6288494" y="1647444"/>
            <a:ext cx="3448050" cy="4243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 b="1">
                <a:solidFill>
                  <a:srgbClr val="3F5FAC"/>
                </a:solidFill>
                <a:latin typeface="Verdana"/>
                <a:cs typeface="Verdana"/>
              </a:rPr>
              <a:t>Product</a:t>
            </a:r>
            <a:r>
              <a:rPr dirty="0" sz="2000" spc="-215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2000" spc="-10" b="1">
                <a:solidFill>
                  <a:srgbClr val="3F5FAC"/>
                </a:solidFill>
                <a:latin typeface="Verdana"/>
                <a:cs typeface="Verdana"/>
              </a:rPr>
              <a:t>expansion</a:t>
            </a:r>
            <a:endParaRPr sz="2000">
              <a:latin typeface="Verdana"/>
              <a:cs typeface="Verdana"/>
            </a:endParaRPr>
          </a:p>
          <a:p>
            <a:pPr marL="12700" marR="490855">
              <a:lnSpc>
                <a:spcPct val="116700"/>
              </a:lnSpc>
              <a:spcBef>
                <a:spcPts val="1900"/>
              </a:spcBef>
            </a:pP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Have</a:t>
            </a:r>
            <a:r>
              <a:rPr dirty="0" sz="1500" spc="-1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dirty="0" sz="1500" spc="-1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wide</a:t>
            </a:r>
            <a:r>
              <a:rPr dirty="0" sz="1500" spc="-1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variety</a:t>
            </a:r>
            <a:r>
              <a:rPr dirty="0" sz="1500" spc="-20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dirty="0" sz="1500" spc="1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healthy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ice</a:t>
            </a:r>
            <a:r>
              <a:rPr dirty="0" sz="1500" spc="-1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cream</a:t>
            </a:r>
            <a:r>
              <a:rPr dirty="0" sz="1500" spc="-10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formats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that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cater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to 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various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dietary</a:t>
            </a:r>
            <a:r>
              <a:rPr dirty="0" sz="1500" spc="-1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requirements.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Some</a:t>
            </a:r>
            <a:r>
              <a:rPr dirty="0" sz="1500" spc="-1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dirty="0" sz="1500" spc="-1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these</a:t>
            </a:r>
            <a:r>
              <a:rPr dirty="0" sz="1500" spc="-1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examples</a:t>
            </a:r>
            <a:r>
              <a:rPr dirty="0" sz="1500" spc="-1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would</a:t>
            </a:r>
            <a:r>
              <a:rPr dirty="0" sz="1500" spc="-1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be: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500">
              <a:latin typeface="Verdana"/>
              <a:cs typeface="Verdana"/>
            </a:endParaRPr>
          </a:p>
          <a:p>
            <a:pPr marL="165735" indent="-153035">
              <a:lnSpc>
                <a:spcPct val="100000"/>
              </a:lnSpc>
              <a:buChar char="-"/>
              <a:tabLst>
                <a:tab pos="165735" algn="l"/>
              </a:tabLst>
            </a:pP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Chocobar</a:t>
            </a:r>
            <a:r>
              <a:rPr dirty="0" sz="1500" spc="-1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lite</a:t>
            </a:r>
            <a:r>
              <a:rPr dirty="0" sz="1500" spc="-1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/</a:t>
            </a:r>
            <a:r>
              <a:rPr dirty="0" sz="1500" spc="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magnum</a:t>
            </a:r>
            <a:r>
              <a:rPr dirty="0" sz="1500" spc="-1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lite</a:t>
            </a:r>
            <a:endParaRPr sz="1500">
              <a:latin typeface="Verdana"/>
              <a:cs typeface="Verdana"/>
            </a:endParaRPr>
          </a:p>
          <a:p>
            <a:pPr marL="160655" indent="-147955">
              <a:lnSpc>
                <a:spcPct val="100000"/>
              </a:lnSpc>
              <a:spcBef>
                <a:spcPts val="290"/>
              </a:spcBef>
              <a:buChar char="-"/>
              <a:tabLst>
                <a:tab pos="160655" algn="l"/>
              </a:tabLst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Mini</a:t>
            </a:r>
            <a:r>
              <a:rPr dirty="0" sz="1500" spc="-10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Bon</a:t>
            </a:r>
            <a:r>
              <a:rPr dirty="0" sz="1500" spc="-10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Bons,</a:t>
            </a:r>
            <a:r>
              <a:rPr dirty="0" sz="1500" spc="-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Cones,</a:t>
            </a:r>
            <a:r>
              <a:rPr dirty="0" sz="1500" spc="-10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Sandwiches</a:t>
            </a:r>
            <a:endParaRPr sz="1500">
              <a:latin typeface="Verdana"/>
              <a:cs typeface="Verdana"/>
            </a:endParaRPr>
          </a:p>
          <a:p>
            <a:pPr marL="160655" indent="-147955">
              <a:lnSpc>
                <a:spcPct val="100000"/>
              </a:lnSpc>
              <a:spcBef>
                <a:spcPts val="310"/>
              </a:spcBef>
              <a:buChar char="-"/>
              <a:tabLst>
                <a:tab pos="160655" algn="l"/>
              </a:tabLst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High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Protein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Kulfi</a:t>
            </a:r>
            <a:endParaRPr sz="1500">
              <a:latin typeface="Verdana"/>
              <a:cs typeface="Verdana"/>
            </a:endParaRPr>
          </a:p>
          <a:p>
            <a:pPr marL="165735" indent="-153035">
              <a:lnSpc>
                <a:spcPct val="100000"/>
              </a:lnSpc>
              <a:spcBef>
                <a:spcPts val="290"/>
              </a:spcBef>
              <a:buChar char="-"/>
              <a:tabLst>
                <a:tab pos="165735" algn="l"/>
              </a:tabLst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Vegan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&amp;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Sugar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Free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Icecream</a:t>
            </a:r>
            <a:endParaRPr sz="1500">
              <a:latin typeface="Verdana"/>
              <a:cs typeface="Verdana"/>
            </a:endParaRPr>
          </a:p>
          <a:p>
            <a:pPr marL="158115" indent="-145415">
              <a:lnSpc>
                <a:spcPct val="100000"/>
              </a:lnSpc>
              <a:spcBef>
                <a:spcPts val="310"/>
              </a:spcBef>
              <a:buChar char="-"/>
              <a:tabLst>
                <a:tab pos="158115" algn="l"/>
              </a:tabLst>
            </a:pP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Greek</a:t>
            </a:r>
            <a:r>
              <a:rPr dirty="0" sz="1500" spc="-114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Yoghurt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Bars</a:t>
            </a:r>
            <a:endParaRPr sz="1500">
              <a:latin typeface="Verdana"/>
              <a:cs typeface="Verdana"/>
            </a:endParaRPr>
          </a:p>
          <a:p>
            <a:pPr marL="12700" marR="138430">
              <a:lnSpc>
                <a:spcPct val="117300"/>
              </a:lnSpc>
              <a:spcBef>
                <a:spcPts val="1585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Add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new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flavours</a:t>
            </a:r>
            <a:r>
              <a:rPr dirty="0" sz="1500" spc="-1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500" spc="-10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our</a:t>
            </a:r>
            <a:r>
              <a:rPr dirty="0" sz="1500" spc="-1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existing</a:t>
            </a:r>
            <a:r>
              <a:rPr dirty="0" sz="1500" spc="-1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ice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cream</a:t>
            </a:r>
            <a:r>
              <a:rPr dirty="0" sz="1500" spc="-1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&amp;</a:t>
            </a:r>
            <a:r>
              <a:rPr dirty="0" sz="1500" spc="-21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popsicle</a:t>
            </a:r>
            <a:r>
              <a:rPr dirty="0" sz="1500" spc="-1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line.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388307" y="9004"/>
            <a:ext cx="387350" cy="144780"/>
            <a:chOff x="7388307" y="9004"/>
            <a:chExt cx="387350" cy="1447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040" y="9015"/>
              <a:ext cx="369173" cy="1327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8307" y="9004"/>
              <a:ext cx="387240" cy="14470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3480" y="6236808"/>
            <a:ext cx="1116970" cy="103631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1409" y="581710"/>
            <a:ext cx="1043377" cy="87375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50745" y="4995106"/>
            <a:ext cx="1340102" cy="1536699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6244982" y="3122075"/>
            <a:ext cx="3535045" cy="3060065"/>
            <a:chOff x="6244982" y="3122075"/>
            <a:chExt cx="3535045" cy="3060065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982" y="3511892"/>
              <a:ext cx="1986445" cy="26701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3851" y="3122075"/>
              <a:ext cx="2015717" cy="1979743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0338866" y="4575464"/>
            <a:ext cx="354330" cy="1374775"/>
            <a:chOff x="10338866" y="4575464"/>
            <a:chExt cx="354330" cy="1374775"/>
          </a:xfrm>
        </p:grpSpPr>
        <p:sp>
          <p:nvSpPr>
            <p:cNvPr id="12" name="object 12" descr=""/>
            <p:cNvSpPr/>
            <p:nvPr/>
          </p:nvSpPr>
          <p:spPr>
            <a:xfrm>
              <a:off x="10338866" y="4575469"/>
              <a:ext cx="353695" cy="1374775"/>
            </a:xfrm>
            <a:custGeom>
              <a:avLst/>
              <a:gdLst/>
              <a:ahLst/>
              <a:cxnLst/>
              <a:rect l="l" t="t" r="r" b="b"/>
              <a:pathLst>
                <a:path w="353695" h="1374775">
                  <a:moveTo>
                    <a:pt x="353134" y="0"/>
                  </a:moveTo>
                  <a:lnTo>
                    <a:pt x="296237" y="20878"/>
                  </a:lnTo>
                  <a:lnTo>
                    <a:pt x="229199" y="58270"/>
                  </a:lnTo>
                  <a:lnTo>
                    <a:pt x="196141" y="83962"/>
                  </a:lnTo>
                  <a:lnTo>
                    <a:pt x="163871" y="115329"/>
                  </a:lnTo>
                  <a:lnTo>
                    <a:pt x="132750" y="153130"/>
                  </a:lnTo>
                  <a:lnTo>
                    <a:pt x="103139" y="198121"/>
                  </a:lnTo>
                  <a:lnTo>
                    <a:pt x="75398" y="251061"/>
                  </a:lnTo>
                  <a:lnTo>
                    <a:pt x="49890" y="312705"/>
                  </a:lnTo>
                  <a:lnTo>
                    <a:pt x="26974" y="383815"/>
                  </a:lnTo>
                  <a:lnTo>
                    <a:pt x="11692" y="449079"/>
                  </a:lnTo>
                  <a:lnTo>
                    <a:pt x="2957" y="511714"/>
                  </a:lnTo>
                  <a:lnTo>
                    <a:pt x="0" y="571714"/>
                  </a:lnTo>
                  <a:lnTo>
                    <a:pt x="2044" y="629069"/>
                  </a:lnTo>
                  <a:lnTo>
                    <a:pt x="8324" y="683771"/>
                  </a:lnTo>
                  <a:lnTo>
                    <a:pt x="18065" y="735812"/>
                  </a:lnTo>
                  <a:lnTo>
                    <a:pt x="30497" y="785183"/>
                  </a:lnTo>
                  <a:lnTo>
                    <a:pt x="44848" y="831877"/>
                  </a:lnTo>
                  <a:lnTo>
                    <a:pt x="60349" y="875884"/>
                  </a:lnTo>
                  <a:lnTo>
                    <a:pt x="76226" y="917199"/>
                  </a:lnTo>
                  <a:lnTo>
                    <a:pt x="106027" y="991708"/>
                  </a:lnTo>
                  <a:lnTo>
                    <a:pt x="118408" y="1024890"/>
                  </a:lnTo>
                  <a:lnTo>
                    <a:pt x="128080" y="1055343"/>
                  </a:lnTo>
                  <a:lnTo>
                    <a:pt x="134275" y="1083059"/>
                  </a:lnTo>
                  <a:lnTo>
                    <a:pt x="136218" y="1108033"/>
                  </a:lnTo>
                  <a:lnTo>
                    <a:pt x="129421" y="1170932"/>
                  </a:lnTo>
                  <a:lnTo>
                    <a:pt x="116057" y="1218934"/>
                  </a:lnTo>
                  <a:lnTo>
                    <a:pt x="102680" y="1256887"/>
                  </a:lnTo>
                  <a:lnTo>
                    <a:pt x="95834" y="1289640"/>
                  </a:lnTo>
                  <a:lnTo>
                    <a:pt x="112892" y="1338122"/>
                  </a:lnTo>
                  <a:lnTo>
                    <a:pt x="151596" y="1361457"/>
                  </a:lnTo>
                  <a:lnTo>
                    <a:pt x="210047" y="1372976"/>
                  </a:lnTo>
                  <a:lnTo>
                    <a:pt x="245555" y="1374292"/>
                  </a:lnTo>
                  <a:lnTo>
                    <a:pt x="284652" y="1372636"/>
                  </a:lnTo>
                  <a:lnTo>
                    <a:pt x="326891" y="1368002"/>
                  </a:lnTo>
                  <a:lnTo>
                    <a:pt x="353134" y="1363553"/>
                  </a:lnTo>
                  <a:lnTo>
                    <a:pt x="353134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471861" y="4575714"/>
              <a:ext cx="220345" cy="730250"/>
            </a:xfrm>
            <a:custGeom>
              <a:avLst/>
              <a:gdLst/>
              <a:ahLst/>
              <a:cxnLst/>
              <a:rect l="l" t="t" r="r" b="b"/>
              <a:pathLst>
                <a:path w="220345" h="730250">
                  <a:moveTo>
                    <a:pt x="220140" y="0"/>
                  </a:moveTo>
                  <a:lnTo>
                    <a:pt x="146612" y="28426"/>
                  </a:lnTo>
                  <a:lnTo>
                    <a:pt x="100531" y="55084"/>
                  </a:lnTo>
                  <a:lnTo>
                    <a:pt x="71818" y="87800"/>
                  </a:lnTo>
                  <a:lnTo>
                    <a:pt x="50681" y="125150"/>
                  </a:lnTo>
                  <a:lnTo>
                    <a:pt x="37279" y="164531"/>
                  </a:lnTo>
                  <a:lnTo>
                    <a:pt x="31761" y="203332"/>
                  </a:lnTo>
                  <a:lnTo>
                    <a:pt x="36601" y="237886"/>
                  </a:lnTo>
                  <a:lnTo>
                    <a:pt x="49155" y="266835"/>
                  </a:lnTo>
                  <a:lnTo>
                    <a:pt x="61845" y="291122"/>
                  </a:lnTo>
                  <a:lnTo>
                    <a:pt x="67092" y="311688"/>
                  </a:lnTo>
                  <a:lnTo>
                    <a:pt x="61697" y="328039"/>
                  </a:lnTo>
                  <a:lnTo>
                    <a:pt x="50239" y="340772"/>
                  </a:lnTo>
                  <a:lnTo>
                    <a:pt x="36838" y="352538"/>
                  </a:lnTo>
                  <a:lnTo>
                    <a:pt x="25614" y="365980"/>
                  </a:lnTo>
                  <a:lnTo>
                    <a:pt x="15171" y="385013"/>
                  </a:lnTo>
                  <a:lnTo>
                    <a:pt x="4883" y="410678"/>
                  </a:lnTo>
                  <a:lnTo>
                    <a:pt x="0" y="441298"/>
                  </a:lnTo>
                  <a:lnTo>
                    <a:pt x="5764" y="475188"/>
                  </a:lnTo>
                  <a:lnTo>
                    <a:pt x="32785" y="509018"/>
                  </a:lnTo>
                  <a:lnTo>
                    <a:pt x="77105" y="539819"/>
                  </a:lnTo>
                  <a:lnTo>
                    <a:pt x="122109" y="566433"/>
                  </a:lnTo>
                  <a:lnTo>
                    <a:pt x="151179" y="587698"/>
                  </a:lnTo>
                  <a:lnTo>
                    <a:pt x="160811" y="605797"/>
                  </a:lnTo>
                  <a:lnTo>
                    <a:pt x="161912" y="623803"/>
                  </a:lnTo>
                  <a:lnTo>
                    <a:pt x="159482" y="641857"/>
                  </a:lnTo>
                  <a:lnTo>
                    <a:pt x="158520" y="660100"/>
                  </a:lnTo>
                  <a:lnTo>
                    <a:pt x="163078" y="680170"/>
                  </a:lnTo>
                  <a:lnTo>
                    <a:pt x="174895" y="702434"/>
                  </a:lnTo>
                  <a:lnTo>
                    <a:pt x="195215" y="721438"/>
                  </a:lnTo>
                  <a:lnTo>
                    <a:pt x="220140" y="729968"/>
                  </a:lnTo>
                  <a:lnTo>
                    <a:pt x="22014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628612" y="4674572"/>
              <a:ext cx="63500" cy="387350"/>
            </a:xfrm>
            <a:custGeom>
              <a:avLst/>
              <a:gdLst/>
              <a:ahLst/>
              <a:cxnLst/>
              <a:rect l="l" t="t" r="r" b="b"/>
              <a:pathLst>
                <a:path w="63500" h="387350">
                  <a:moveTo>
                    <a:pt x="63389" y="0"/>
                  </a:moveTo>
                  <a:lnTo>
                    <a:pt x="60288" y="3248"/>
                  </a:lnTo>
                  <a:lnTo>
                    <a:pt x="31766" y="41889"/>
                  </a:lnTo>
                  <a:lnTo>
                    <a:pt x="4664" y="102096"/>
                  </a:lnTo>
                  <a:lnTo>
                    <a:pt x="0" y="158725"/>
                  </a:lnTo>
                  <a:lnTo>
                    <a:pt x="9634" y="209075"/>
                  </a:lnTo>
                  <a:lnTo>
                    <a:pt x="25433" y="250442"/>
                  </a:lnTo>
                  <a:lnTo>
                    <a:pt x="39259" y="280127"/>
                  </a:lnTo>
                  <a:lnTo>
                    <a:pt x="45182" y="307361"/>
                  </a:lnTo>
                  <a:lnTo>
                    <a:pt x="45617" y="335128"/>
                  </a:lnTo>
                  <a:lnTo>
                    <a:pt x="52627" y="368538"/>
                  </a:lnTo>
                  <a:lnTo>
                    <a:pt x="63389" y="387070"/>
                  </a:lnTo>
                  <a:lnTo>
                    <a:pt x="63389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371746" y="5209349"/>
              <a:ext cx="320675" cy="740410"/>
            </a:xfrm>
            <a:custGeom>
              <a:avLst/>
              <a:gdLst/>
              <a:ahLst/>
              <a:cxnLst/>
              <a:rect l="l" t="t" r="r" b="b"/>
              <a:pathLst>
                <a:path w="320675" h="740410">
                  <a:moveTo>
                    <a:pt x="94399" y="0"/>
                  </a:moveTo>
                  <a:lnTo>
                    <a:pt x="37988" y="27811"/>
                  </a:lnTo>
                  <a:lnTo>
                    <a:pt x="15594" y="63797"/>
                  </a:lnTo>
                  <a:lnTo>
                    <a:pt x="1746" y="109034"/>
                  </a:lnTo>
                  <a:lnTo>
                    <a:pt x="0" y="159548"/>
                  </a:lnTo>
                  <a:lnTo>
                    <a:pt x="253" y="159701"/>
                  </a:lnTo>
                  <a:lnTo>
                    <a:pt x="684" y="161925"/>
                  </a:lnTo>
                  <a:lnTo>
                    <a:pt x="19267" y="219290"/>
                  </a:lnTo>
                  <a:lnTo>
                    <a:pt x="39077" y="272430"/>
                  </a:lnTo>
                  <a:lnTo>
                    <a:pt x="76302" y="365965"/>
                  </a:lnTo>
                  <a:lnTo>
                    <a:pt x="90675" y="406326"/>
                  </a:lnTo>
                  <a:lnTo>
                    <a:pt x="100195" y="442394"/>
                  </a:lnTo>
                  <a:lnTo>
                    <a:pt x="103338" y="474153"/>
                  </a:lnTo>
                  <a:lnTo>
                    <a:pt x="96540" y="537044"/>
                  </a:lnTo>
                  <a:lnTo>
                    <a:pt x="83178" y="585040"/>
                  </a:lnTo>
                  <a:lnTo>
                    <a:pt x="69800" y="622993"/>
                  </a:lnTo>
                  <a:lnTo>
                    <a:pt x="62953" y="655749"/>
                  </a:lnTo>
                  <a:lnTo>
                    <a:pt x="81936" y="706193"/>
                  </a:lnTo>
                  <a:lnTo>
                    <a:pt x="129108" y="730865"/>
                  </a:lnTo>
                  <a:lnTo>
                    <a:pt x="200795" y="740294"/>
                  </a:lnTo>
                  <a:lnTo>
                    <a:pt x="244191" y="739270"/>
                  </a:lnTo>
                  <a:lnTo>
                    <a:pt x="291745" y="734409"/>
                  </a:lnTo>
                  <a:lnTo>
                    <a:pt x="320255" y="729547"/>
                  </a:lnTo>
                  <a:lnTo>
                    <a:pt x="320255" y="196253"/>
                  </a:lnTo>
                  <a:lnTo>
                    <a:pt x="301382" y="196035"/>
                  </a:lnTo>
                  <a:lnTo>
                    <a:pt x="259400" y="180099"/>
                  </a:lnTo>
                  <a:lnTo>
                    <a:pt x="225284" y="151376"/>
                  </a:lnTo>
                  <a:lnTo>
                    <a:pt x="196796" y="115122"/>
                  </a:lnTo>
                  <a:lnTo>
                    <a:pt x="171701" y="76600"/>
                  </a:lnTo>
                  <a:lnTo>
                    <a:pt x="147761" y="41066"/>
                  </a:lnTo>
                  <a:lnTo>
                    <a:pt x="122740" y="13779"/>
                  </a:lnTo>
                  <a:lnTo>
                    <a:pt x="94399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434700" y="5436095"/>
              <a:ext cx="257810" cy="513715"/>
            </a:xfrm>
            <a:custGeom>
              <a:avLst/>
              <a:gdLst/>
              <a:ahLst/>
              <a:cxnLst/>
              <a:rect l="l" t="t" r="r" b="b"/>
              <a:pathLst>
                <a:path w="257809" h="513714">
                  <a:moveTo>
                    <a:pt x="134974" y="0"/>
                  </a:moveTo>
                  <a:lnTo>
                    <a:pt x="74795" y="43030"/>
                  </a:lnTo>
                  <a:lnTo>
                    <a:pt x="53295" y="86420"/>
                  </a:lnTo>
                  <a:lnTo>
                    <a:pt x="39071" y="139508"/>
                  </a:lnTo>
                  <a:lnTo>
                    <a:pt x="33284" y="198639"/>
                  </a:lnTo>
                  <a:lnTo>
                    <a:pt x="36414" y="211720"/>
                  </a:lnTo>
                  <a:lnTo>
                    <a:pt x="38696" y="224209"/>
                  </a:lnTo>
                  <a:lnTo>
                    <a:pt x="40048" y="236106"/>
                  </a:lnTo>
                  <a:lnTo>
                    <a:pt x="40384" y="247407"/>
                  </a:lnTo>
                  <a:lnTo>
                    <a:pt x="33585" y="310306"/>
                  </a:lnTo>
                  <a:lnTo>
                    <a:pt x="20223" y="358306"/>
                  </a:lnTo>
                  <a:lnTo>
                    <a:pt x="6844" y="396260"/>
                  </a:lnTo>
                  <a:lnTo>
                    <a:pt x="0" y="429017"/>
                  </a:lnTo>
                  <a:lnTo>
                    <a:pt x="25539" y="485105"/>
                  </a:lnTo>
                  <a:lnTo>
                    <a:pt x="102796" y="511192"/>
                  </a:lnTo>
                  <a:lnTo>
                    <a:pt x="157396" y="513558"/>
                  </a:lnTo>
                  <a:lnTo>
                    <a:pt x="220412" y="508775"/>
                  </a:lnTo>
                  <a:lnTo>
                    <a:pt x="257301" y="502455"/>
                  </a:lnTo>
                  <a:lnTo>
                    <a:pt x="257301" y="37081"/>
                  </a:lnTo>
                  <a:lnTo>
                    <a:pt x="237959" y="33487"/>
                  </a:lnTo>
                  <a:lnTo>
                    <a:pt x="200055" y="17209"/>
                  </a:lnTo>
                  <a:lnTo>
                    <a:pt x="170515" y="3514"/>
                  </a:lnTo>
                  <a:lnTo>
                    <a:pt x="13497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18546" y="5585142"/>
              <a:ext cx="173990" cy="314325"/>
            </a:xfrm>
            <a:custGeom>
              <a:avLst/>
              <a:gdLst/>
              <a:ahLst/>
              <a:cxnLst/>
              <a:rect l="l" t="t" r="r" b="b"/>
              <a:pathLst>
                <a:path w="173990" h="314325">
                  <a:moveTo>
                    <a:pt x="173443" y="17043"/>
                  </a:moveTo>
                  <a:lnTo>
                    <a:pt x="169405" y="19481"/>
                  </a:lnTo>
                  <a:lnTo>
                    <a:pt x="162521" y="23202"/>
                  </a:lnTo>
                  <a:lnTo>
                    <a:pt x="155714" y="25806"/>
                  </a:lnTo>
                  <a:lnTo>
                    <a:pt x="148882" y="26708"/>
                  </a:lnTo>
                  <a:lnTo>
                    <a:pt x="136004" y="22263"/>
                  </a:lnTo>
                  <a:lnTo>
                    <a:pt x="127381" y="12915"/>
                  </a:lnTo>
                  <a:lnTo>
                    <a:pt x="116255" y="3797"/>
                  </a:lnTo>
                  <a:lnTo>
                    <a:pt x="64630" y="11582"/>
                  </a:lnTo>
                  <a:lnTo>
                    <a:pt x="40805" y="81851"/>
                  </a:lnTo>
                  <a:lnTo>
                    <a:pt x="39725" y="129006"/>
                  </a:lnTo>
                  <a:lnTo>
                    <a:pt x="30048" y="176999"/>
                  </a:lnTo>
                  <a:lnTo>
                    <a:pt x="11252" y="223291"/>
                  </a:lnTo>
                  <a:lnTo>
                    <a:pt x="0" y="266217"/>
                  </a:lnTo>
                  <a:lnTo>
                    <a:pt x="12928" y="304114"/>
                  </a:lnTo>
                  <a:lnTo>
                    <a:pt x="31838" y="312775"/>
                  </a:lnTo>
                  <a:lnTo>
                    <a:pt x="67221" y="313829"/>
                  </a:lnTo>
                  <a:lnTo>
                    <a:pt x="114896" y="301523"/>
                  </a:lnTo>
                  <a:lnTo>
                    <a:pt x="170611" y="270078"/>
                  </a:lnTo>
                  <a:lnTo>
                    <a:pt x="173443" y="267462"/>
                  </a:lnTo>
                  <a:lnTo>
                    <a:pt x="173443" y="26708"/>
                  </a:lnTo>
                  <a:lnTo>
                    <a:pt x="173443" y="17043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0935" y="5783339"/>
              <a:ext cx="251066" cy="16640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338897" y="4575464"/>
              <a:ext cx="353695" cy="763905"/>
            </a:xfrm>
            <a:custGeom>
              <a:avLst/>
              <a:gdLst/>
              <a:ahLst/>
              <a:cxnLst/>
              <a:rect l="l" t="t" r="r" b="b"/>
              <a:pathLst>
                <a:path w="353695" h="763904">
                  <a:moveTo>
                    <a:pt x="353104" y="0"/>
                  </a:moveTo>
                  <a:lnTo>
                    <a:pt x="296205" y="20878"/>
                  </a:lnTo>
                  <a:lnTo>
                    <a:pt x="229168" y="58270"/>
                  </a:lnTo>
                  <a:lnTo>
                    <a:pt x="196110" y="83960"/>
                  </a:lnTo>
                  <a:lnTo>
                    <a:pt x="163838" y="115329"/>
                  </a:lnTo>
                  <a:lnTo>
                    <a:pt x="132718" y="153130"/>
                  </a:lnTo>
                  <a:lnTo>
                    <a:pt x="103107" y="198120"/>
                  </a:lnTo>
                  <a:lnTo>
                    <a:pt x="75366" y="251057"/>
                  </a:lnTo>
                  <a:lnTo>
                    <a:pt x="49858" y="312701"/>
                  </a:lnTo>
                  <a:lnTo>
                    <a:pt x="26943" y="383809"/>
                  </a:lnTo>
                  <a:lnTo>
                    <a:pt x="14213" y="436017"/>
                  </a:lnTo>
                  <a:lnTo>
                    <a:pt x="5740" y="486558"/>
                  </a:lnTo>
                  <a:lnTo>
                    <a:pt x="1132" y="535426"/>
                  </a:lnTo>
                  <a:lnTo>
                    <a:pt x="0" y="582622"/>
                  </a:lnTo>
                  <a:lnTo>
                    <a:pt x="1949" y="628144"/>
                  </a:lnTo>
                  <a:lnTo>
                    <a:pt x="26080" y="670820"/>
                  </a:lnTo>
                  <a:lnTo>
                    <a:pt x="53275" y="704933"/>
                  </a:lnTo>
                  <a:lnTo>
                    <a:pt x="83193" y="730891"/>
                  </a:lnTo>
                  <a:lnTo>
                    <a:pt x="149849" y="759961"/>
                  </a:lnTo>
                  <a:lnTo>
                    <a:pt x="185908" y="763885"/>
                  </a:lnTo>
                  <a:lnTo>
                    <a:pt x="223339" y="761277"/>
                  </a:lnTo>
                  <a:lnTo>
                    <a:pt x="261801" y="752542"/>
                  </a:lnTo>
                  <a:lnTo>
                    <a:pt x="300955" y="738085"/>
                  </a:lnTo>
                  <a:lnTo>
                    <a:pt x="340466" y="718314"/>
                  </a:lnTo>
                  <a:lnTo>
                    <a:pt x="353104" y="710422"/>
                  </a:lnTo>
                  <a:lnTo>
                    <a:pt x="353104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86769" y="5209362"/>
              <a:ext cx="188810" cy="12995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0471854" y="4575750"/>
              <a:ext cx="220345" cy="723265"/>
            </a:xfrm>
            <a:custGeom>
              <a:avLst/>
              <a:gdLst/>
              <a:ahLst/>
              <a:cxnLst/>
              <a:rect l="l" t="t" r="r" b="b"/>
              <a:pathLst>
                <a:path w="220345" h="723264">
                  <a:moveTo>
                    <a:pt x="220148" y="0"/>
                  </a:moveTo>
                  <a:lnTo>
                    <a:pt x="151218" y="26159"/>
                  </a:lnTo>
                  <a:lnTo>
                    <a:pt x="100538" y="55062"/>
                  </a:lnTo>
                  <a:lnTo>
                    <a:pt x="71824" y="87769"/>
                  </a:lnTo>
                  <a:lnTo>
                    <a:pt x="50689" y="125117"/>
                  </a:lnTo>
                  <a:lnTo>
                    <a:pt x="37285" y="164495"/>
                  </a:lnTo>
                  <a:lnTo>
                    <a:pt x="31767" y="203296"/>
                  </a:lnTo>
                  <a:lnTo>
                    <a:pt x="36607" y="237851"/>
                  </a:lnTo>
                  <a:lnTo>
                    <a:pt x="49162" y="266801"/>
                  </a:lnTo>
                  <a:lnTo>
                    <a:pt x="61851" y="291091"/>
                  </a:lnTo>
                  <a:lnTo>
                    <a:pt x="67099" y="311665"/>
                  </a:lnTo>
                  <a:lnTo>
                    <a:pt x="61704" y="328009"/>
                  </a:lnTo>
                  <a:lnTo>
                    <a:pt x="50246" y="340739"/>
                  </a:lnTo>
                  <a:lnTo>
                    <a:pt x="36845" y="352503"/>
                  </a:lnTo>
                  <a:lnTo>
                    <a:pt x="25620" y="365945"/>
                  </a:lnTo>
                  <a:lnTo>
                    <a:pt x="15177" y="384977"/>
                  </a:lnTo>
                  <a:lnTo>
                    <a:pt x="4888" y="410644"/>
                  </a:lnTo>
                  <a:lnTo>
                    <a:pt x="0" y="441262"/>
                  </a:lnTo>
                  <a:lnTo>
                    <a:pt x="5758" y="475152"/>
                  </a:lnTo>
                  <a:lnTo>
                    <a:pt x="32785" y="508982"/>
                  </a:lnTo>
                  <a:lnTo>
                    <a:pt x="77110" y="539785"/>
                  </a:lnTo>
                  <a:lnTo>
                    <a:pt x="122115" y="566399"/>
                  </a:lnTo>
                  <a:lnTo>
                    <a:pt x="151185" y="587663"/>
                  </a:lnTo>
                  <a:lnTo>
                    <a:pt x="160817" y="605762"/>
                  </a:lnTo>
                  <a:lnTo>
                    <a:pt x="161919" y="623769"/>
                  </a:lnTo>
                  <a:lnTo>
                    <a:pt x="159489" y="641823"/>
                  </a:lnTo>
                  <a:lnTo>
                    <a:pt x="158526" y="660064"/>
                  </a:lnTo>
                  <a:lnTo>
                    <a:pt x="161498" y="675319"/>
                  </a:lnTo>
                  <a:lnTo>
                    <a:pt x="168708" y="692635"/>
                  </a:lnTo>
                  <a:lnTo>
                    <a:pt x="180743" y="709435"/>
                  </a:lnTo>
                  <a:lnTo>
                    <a:pt x="198188" y="723146"/>
                  </a:lnTo>
                  <a:lnTo>
                    <a:pt x="220148" y="710318"/>
                  </a:lnTo>
                  <a:lnTo>
                    <a:pt x="220148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628612" y="4674572"/>
              <a:ext cx="63500" cy="387350"/>
            </a:xfrm>
            <a:custGeom>
              <a:avLst/>
              <a:gdLst/>
              <a:ahLst/>
              <a:cxnLst/>
              <a:rect l="l" t="t" r="r" b="b"/>
              <a:pathLst>
                <a:path w="63500" h="387350">
                  <a:moveTo>
                    <a:pt x="63389" y="0"/>
                  </a:moveTo>
                  <a:lnTo>
                    <a:pt x="60288" y="3248"/>
                  </a:lnTo>
                  <a:lnTo>
                    <a:pt x="31766" y="41888"/>
                  </a:lnTo>
                  <a:lnTo>
                    <a:pt x="4664" y="102096"/>
                  </a:lnTo>
                  <a:lnTo>
                    <a:pt x="0" y="158725"/>
                  </a:lnTo>
                  <a:lnTo>
                    <a:pt x="9636" y="209075"/>
                  </a:lnTo>
                  <a:lnTo>
                    <a:pt x="25440" y="250442"/>
                  </a:lnTo>
                  <a:lnTo>
                    <a:pt x="39272" y="280127"/>
                  </a:lnTo>
                  <a:lnTo>
                    <a:pt x="45186" y="307361"/>
                  </a:lnTo>
                  <a:lnTo>
                    <a:pt x="45619" y="335127"/>
                  </a:lnTo>
                  <a:lnTo>
                    <a:pt x="52627" y="368538"/>
                  </a:lnTo>
                  <a:lnTo>
                    <a:pt x="63389" y="387070"/>
                  </a:lnTo>
                  <a:lnTo>
                    <a:pt x="63389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454200" y="4638191"/>
              <a:ext cx="238125" cy="438150"/>
            </a:xfrm>
            <a:custGeom>
              <a:avLst/>
              <a:gdLst/>
              <a:ahLst/>
              <a:cxnLst/>
              <a:rect l="l" t="t" r="r" b="b"/>
              <a:pathLst>
                <a:path w="238125" h="438150">
                  <a:moveTo>
                    <a:pt x="237801" y="0"/>
                  </a:moveTo>
                  <a:lnTo>
                    <a:pt x="181961" y="19088"/>
                  </a:lnTo>
                  <a:lnTo>
                    <a:pt x="136668" y="44935"/>
                  </a:lnTo>
                  <a:lnTo>
                    <a:pt x="92779" y="80746"/>
                  </a:lnTo>
                  <a:lnTo>
                    <a:pt x="62496" y="115628"/>
                  </a:lnTo>
                  <a:lnTo>
                    <a:pt x="36537" y="157029"/>
                  </a:lnTo>
                  <a:lnTo>
                    <a:pt x="16442" y="202564"/>
                  </a:lnTo>
                  <a:lnTo>
                    <a:pt x="3751" y="249850"/>
                  </a:lnTo>
                  <a:lnTo>
                    <a:pt x="0" y="296500"/>
                  </a:lnTo>
                  <a:lnTo>
                    <a:pt x="6728" y="340132"/>
                  </a:lnTo>
                  <a:lnTo>
                    <a:pt x="25473" y="378360"/>
                  </a:lnTo>
                  <a:lnTo>
                    <a:pt x="57778" y="408800"/>
                  </a:lnTo>
                  <a:lnTo>
                    <a:pt x="122883" y="434461"/>
                  </a:lnTo>
                  <a:lnTo>
                    <a:pt x="162910" y="437716"/>
                  </a:lnTo>
                  <a:lnTo>
                    <a:pt x="205489" y="431312"/>
                  </a:lnTo>
                  <a:lnTo>
                    <a:pt x="237801" y="417497"/>
                  </a:lnTo>
                  <a:lnTo>
                    <a:pt x="237801" y="0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472711" y="4638191"/>
              <a:ext cx="219710" cy="438150"/>
            </a:xfrm>
            <a:custGeom>
              <a:avLst/>
              <a:gdLst/>
              <a:ahLst/>
              <a:cxnLst/>
              <a:rect l="l" t="t" r="r" b="b"/>
              <a:pathLst>
                <a:path w="219709" h="438150">
                  <a:moveTo>
                    <a:pt x="219290" y="0"/>
                  </a:moveTo>
                  <a:lnTo>
                    <a:pt x="163451" y="19088"/>
                  </a:lnTo>
                  <a:lnTo>
                    <a:pt x="118156" y="44935"/>
                  </a:lnTo>
                  <a:lnTo>
                    <a:pt x="74269" y="80746"/>
                  </a:lnTo>
                  <a:lnTo>
                    <a:pt x="41250" y="119428"/>
                  </a:lnTo>
                  <a:lnTo>
                    <a:pt x="30899" y="140855"/>
                  </a:lnTo>
                  <a:lnTo>
                    <a:pt x="35745" y="175409"/>
                  </a:lnTo>
                  <a:lnTo>
                    <a:pt x="48304" y="204358"/>
                  </a:lnTo>
                  <a:lnTo>
                    <a:pt x="60995" y="228645"/>
                  </a:lnTo>
                  <a:lnTo>
                    <a:pt x="66243" y="249212"/>
                  </a:lnTo>
                  <a:lnTo>
                    <a:pt x="60848" y="265556"/>
                  </a:lnTo>
                  <a:lnTo>
                    <a:pt x="49390" y="278291"/>
                  </a:lnTo>
                  <a:lnTo>
                    <a:pt x="35989" y="290059"/>
                  </a:lnTo>
                  <a:lnTo>
                    <a:pt x="24763" y="303504"/>
                  </a:lnTo>
                  <a:lnTo>
                    <a:pt x="18116" y="315257"/>
                  </a:lnTo>
                  <a:lnTo>
                    <a:pt x="10772" y="330164"/>
                  </a:lnTo>
                  <a:lnTo>
                    <a:pt x="4232" y="347734"/>
                  </a:lnTo>
                  <a:lnTo>
                    <a:pt x="0" y="367474"/>
                  </a:lnTo>
                  <a:lnTo>
                    <a:pt x="7607" y="379138"/>
                  </a:lnTo>
                  <a:lnTo>
                    <a:pt x="39268" y="408800"/>
                  </a:lnTo>
                  <a:lnTo>
                    <a:pt x="104374" y="434461"/>
                  </a:lnTo>
                  <a:lnTo>
                    <a:pt x="144399" y="437716"/>
                  </a:lnTo>
                  <a:lnTo>
                    <a:pt x="186979" y="431312"/>
                  </a:lnTo>
                  <a:lnTo>
                    <a:pt x="219290" y="417497"/>
                  </a:lnTo>
                  <a:lnTo>
                    <a:pt x="21929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628622" y="4674354"/>
              <a:ext cx="63500" cy="384810"/>
            </a:xfrm>
            <a:custGeom>
              <a:avLst/>
              <a:gdLst/>
              <a:ahLst/>
              <a:cxnLst/>
              <a:rect l="l" t="t" r="r" b="b"/>
              <a:pathLst>
                <a:path w="63500" h="384810">
                  <a:moveTo>
                    <a:pt x="63379" y="0"/>
                  </a:moveTo>
                  <a:lnTo>
                    <a:pt x="47776" y="19470"/>
                  </a:lnTo>
                  <a:lnTo>
                    <a:pt x="31756" y="42120"/>
                  </a:lnTo>
                  <a:lnTo>
                    <a:pt x="4660" y="102323"/>
                  </a:lnTo>
                  <a:lnTo>
                    <a:pt x="0" y="158950"/>
                  </a:lnTo>
                  <a:lnTo>
                    <a:pt x="9636" y="209299"/>
                  </a:lnTo>
                  <a:lnTo>
                    <a:pt x="25436" y="250666"/>
                  </a:lnTo>
                  <a:lnTo>
                    <a:pt x="39263" y="280346"/>
                  </a:lnTo>
                  <a:lnTo>
                    <a:pt x="44924" y="303512"/>
                  </a:lnTo>
                  <a:lnTo>
                    <a:pt x="45340" y="326500"/>
                  </a:lnTo>
                  <a:lnTo>
                    <a:pt x="47837" y="352414"/>
                  </a:lnTo>
                  <a:lnTo>
                    <a:pt x="59734" y="384359"/>
                  </a:lnTo>
                  <a:lnTo>
                    <a:pt x="63379" y="382268"/>
                  </a:lnTo>
                  <a:lnTo>
                    <a:pt x="63379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581874" y="4693856"/>
              <a:ext cx="110489" cy="172085"/>
            </a:xfrm>
            <a:custGeom>
              <a:avLst/>
              <a:gdLst/>
              <a:ahLst/>
              <a:cxnLst/>
              <a:rect l="l" t="t" r="r" b="b"/>
              <a:pathLst>
                <a:path w="110490" h="172085">
                  <a:moveTo>
                    <a:pt x="85678" y="0"/>
                  </a:moveTo>
                  <a:lnTo>
                    <a:pt x="50902" y="19911"/>
                  </a:lnTo>
                  <a:lnTo>
                    <a:pt x="21311" y="53944"/>
                  </a:lnTo>
                  <a:lnTo>
                    <a:pt x="2484" y="94167"/>
                  </a:lnTo>
                  <a:lnTo>
                    <a:pt x="0" y="132648"/>
                  </a:lnTo>
                  <a:lnTo>
                    <a:pt x="19434" y="161455"/>
                  </a:lnTo>
                  <a:lnTo>
                    <a:pt x="55184" y="171982"/>
                  </a:lnTo>
                  <a:lnTo>
                    <a:pt x="88204" y="160135"/>
                  </a:lnTo>
                  <a:lnTo>
                    <a:pt x="110125" y="138374"/>
                  </a:lnTo>
                  <a:lnTo>
                    <a:pt x="110125" y="1525"/>
                  </a:lnTo>
                  <a:lnTo>
                    <a:pt x="85678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628534" y="4691075"/>
              <a:ext cx="63500" cy="175260"/>
            </a:xfrm>
            <a:custGeom>
              <a:avLst/>
              <a:gdLst/>
              <a:ahLst/>
              <a:cxnLst/>
              <a:rect l="l" t="t" r="r" b="b"/>
              <a:pathLst>
                <a:path w="63500" h="175260">
                  <a:moveTo>
                    <a:pt x="57651" y="0"/>
                  </a:moveTo>
                  <a:lnTo>
                    <a:pt x="11099" y="65225"/>
                  </a:lnTo>
                  <a:lnTo>
                    <a:pt x="1254" y="103919"/>
                  </a:lnTo>
                  <a:lnTo>
                    <a:pt x="0" y="140698"/>
                  </a:lnTo>
                  <a:lnTo>
                    <a:pt x="5022" y="174801"/>
                  </a:lnTo>
                  <a:lnTo>
                    <a:pt x="38955" y="164580"/>
                  </a:lnTo>
                  <a:lnTo>
                    <a:pt x="63466" y="141505"/>
                  </a:lnTo>
                  <a:lnTo>
                    <a:pt x="63466" y="862"/>
                  </a:lnTo>
                  <a:lnTo>
                    <a:pt x="57651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642568" y="4719839"/>
              <a:ext cx="49530" cy="82550"/>
            </a:xfrm>
            <a:custGeom>
              <a:avLst/>
              <a:gdLst/>
              <a:ahLst/>
              <a:cxnLst/>
              <a:rect l="l" t="t" r="r" b="b"/>
              <a:pathLst>
                <a:path w="49529" h="82550">
                  <a:moveTo>
                    <a:pt x="47440" y="0"/>
                  </a:moveTo>
                  <a:lnTo>
                    <a:pt x="23649" y="6758"/>
                  </a:lnTo>
                  <a:lnTo>
                    <a:pt x="5629" y="32042"/>
                  </a:lnTo>
                  <a:lnTo>
                    <a:pt x="0" y="61868"/>
                  </a:lnTo>
                  <a:lnTo>
                    <a:pt x="13378" y="82257"/>
                  </a:lnTo>
                  <a:lnTo>
                    <a:pt x="42021" y="78931"/>
                  </a:lnTo>
                  <a:lnTo>
                    <a:pt x="49434" y="67675"/>
                  </a:lnTo>
                  <a:lnTo>
                    <a:pt x="49434" y="2581"/>
                  </a:lnTo>
                  <a:lnTo>
                    <a:pt x="47440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620095" y="5251918"/>
              <a:ext cx="72390" cy="76835"/>
            </a:xfrm>
            <a:custGeom>
              <a:avLst/>
              <a:gdLst/>
              <a:ahLst/>
              <a:cxnLst/>
              <a:rect l="l" t="t" r="r" b="b"/>
              <a:pathLst>
                <a:path w="72390" h="76835">
                  <a:moveTo>
                    <a:pt x="14308" y="28300"/>
                  </a:moveTo>
                  <a:lnTo>
                    <a:pt x="25709" y="50852"/>
                  </a:lnTo>
                  <a:lnTo>
                    <a:pt x="63994" y="76415"/>
                  </a:lnTo>
                  <a:lnTo>
                    <a:pt x="71906" y="76603"/>
                  </a:lnTo>
                  <a:lnTo>
                    <a:pt x="71906" y="67030"/>
                  </a:lnTo>
                  <a:lnTo>
                    <a:pt x="66737" y="67030"/>
                  </a:lnTo>
                  <a:lnTo>
                    <a:pt x="45740" y="58573"/>
                  </a:lnTo>
                  <a:lnTo>
                    <a:pt x="27443" y="44891"/>
                  </a:lnTo>
                  <a:lnTo>
                    <a:pt x="14308" y="28300"/>
                  </a:lnTo>
                  <a:close/>
                </a:path>
                <a:path w="72390" h="76835">
                  <a:moveTo>
                    <a:pt x="71906" y="66772"/>
                  </a:moveTo>
                  <a:lnTo>
                    <a:pt x="66737" y="67030"/>
                  </a:lnTo>
                  <a:lnTo>
                    <a:pt x="71906" y="67030"/>
                  </a:lnTo>
                  <a:lnTo>
                    <a:pt x="71906" y="66772"/>
                  </a:lnTo>
                  <a:close/>
                </a:path>
                <a:path w="72390" h="76835">
                  <a:moveTo>
                    <a:pt x="0" y="0"/>
                  </a:moveTo>
                  <a:lnTo>
                    <a:pt x="12109" y="25523"/>
                  </a:lnTo>
                  <a:lnTo>
                    <a:pt x="14308" y="28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20095" y="5251918"/>
              <a:ext cx="38100" cy="56515"/>
            </a:xfrm>
            <a:custGeom>
              <a:avLst/>
              <a:gdLst/>
              <a:ahLst/>
              <a:cxnLst/>
              <a:rect l="l" t="t" r="r" b="b"/>
              <a:pathLst>
                <a:path w="38100" h="56514">
                  <a:moveTo>
                    <a:pt x="0" y="0"/>
                  </a:moveTo>
                  <a:lnTo>
                    <a:pt x="6012" y="17686"/>
                  </a:lnTo>
                  <a:lnTo>
                    <a:pt x="13243" y="32894"/>
                  </a:lnTo>
                  <a:lnTo>
                    <a:pt x="21624" y="45772"/>
                  </a:lnTo>
                  <a:lnTo>
                    <a:pt x="31088" y="56465"/>
                  </a:lnTo>
                  <a:lnTo>
                    <a:pt x="37565" y="53328"/>
                  </a:lnTo>
                  <a:lnTo>
                    <a:pt x="26254" y="43665"/>
                  </a:lnTo>
                  <a:lnTo>
                    <a:pt x="16177" y="31640"/>
                  </a:lnTo>
                  <a:lnTo>
                    <a:pt x="7402" y="17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683836" y="5075261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0" y="0"/>
                  </a:moveTo>
                  <a:lnTo>
                    <a:pt x="8166" y="20262"/>
                  </a:lnTo>
                  <a:lnTo>
                    <a:pt x="8166" y="1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683836" y="5075261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0" y="0"/>
                  </a:moveTo>
                  <a:lnTo>
                    <a:pt x="8166" y="20262"/>
                  </a:lnTo>
                  <a:lnTo>
                    <a:pt x="8166" y="1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614321" y="4659142"/>
              <a:ext cx="78105" cy="195580"/>
            </a:xfrm>
            <a:custGeom>
              <a:avLst/>
              <a:gdLst/>
              <a:ahLst/>
              <a:cxnLst/>
              <a:rect l="l" t="t" r="r" b="b"/>
              <a:pathLst>
                <a:path w="78104" h="195579">
                  <a:moveTo>
                    <a:pt x="77680" y="0"/>
                  </a:moveTo>
                  <a:lnTo>
                    <a:pt x="57466" y="19437"/>
                  </a:lnTo>
                  <a:lnTo>
                    <a:pt x="26391" y="61276"/>
                  </a:lnTo>
                  <a:lnTo>
                    <a:pt x="7025" y="104500"/>
                  </a:lnTo>
                  <a:lnTo>
                    <a:pt x="0" y="149185"/>
                  </a:lnTo>
                  <a:lnTo>
                    <a:pt x="5949" y="195407"/>
                  </a:lnTo>
                  <a:lnTo>
                    <a:pt x="4549" y="150080"/>
                  </a:lnTo>
                  <a:lnTo>
                    <a:pt x="13959" y="105844"/>
                  </a:lnTo>
                  <a:lnTo>
                    <a:pt x="33437" y="62621"/>
                  </a:lnTo>
                  <a:lnTo>
                    <a:pt x="62238" y="20333"/>
                  </a:lnTo>
                  <a:lnTo>
                    <a:pt x="77680" y="3218"/>
                  </a:lnTo>
                  <a:lnTo>
                    <a:pt x="77680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14347" y="4694618"/>
              <a:ext cx="51435" cy="160020"/>
            </a:xfrm>
            <a:custGeom>
              <a:avLst/>
              <a:gdLst/>
              <a:ahLst/>
              <a:cxnLst/>
              <a:rect l="l" t="t" r="r" b="b"/>
              <a:pathLst>
                <a:path w="51434" h="160020">
                  <a:moveTo>
                    <a:pt x="50820" y="0"/>
                  </a:moveTo>
                  <a:lnTo>
                    <a:pt x="17997" y="41292"/>
                  </a:lnTo>
                  <a:lnTo>
                    <a:pt x="4166" y="79678"/>
                  </a:lnTo>
                  <a:lnTo>
                    <a:pt x="0" y="119206"/>
                  </a:lnTo>
                  <a:lnTo>
                    <a:pt x="5925" y="159929"/>
                  </a:lnTo>
                  <a:lnTo>
                    <a:pt x="4201" y="118642"/>
                  </a:lnTo>
                  <a:lnTo>
                    <a:pt x="11489" y="78259"/>
                  </a:lnTo>
                  <a:lnTo>
                    <a:pt x="27218" y="38729"/>
                  </a:lnTo>
                  <a:lnTo>
                    <a:pt x="5082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635626" y="4799900"/>
              <a:ext cx="57150" cy="236220"/>
            </a:xfrm>
            <a:custGeom>
              <a:avLst/>
              <a:gdLst/>
              <a:ahLst/>
              <a:cxnLst/>
              <a:rect l="l" t="t" r="r" b="b"/>
              <a:pathLst>
                <a:path w="57150" h="236220">
                  <a:moveTo>
                    <a:pt x="0" y="0"/>
                  </a:moveTo>
                  <a:lnTo>
                    <a:pt x="4347" y="53775"/>
                  </a:lnTo>
                  <a:lnTo>
                    <a:pt x="17387" y="91481"/>
                  </a:lnTo>
                  <a:lnTo>
                    <a:pt x="33287" y="123063"/>
                  </a:lnTo>
                  <a:lnTo>
                    <a:pt x="46215" y="158457"/>
                  </a:lnTo>
                  <a:lnTo>
                    <a:pt x="48446" y="177074"/>
                  </a:lnTo>
                  <a:lnTo>
                    <a:pt x="48496" y="196507"/>
                  </a:lnTo>
                  <a:lnTo>
                    <a:pt x="49024" y="216311"/>
                  </a:lnTo>
                  <a:lnTo>
                    <a:pt x="52692" y="236042"/>
                  </a:lnTo>
                  <a:lnTo>
                    <a:pt x="53328" y="214983"/>
                  </a:lnTo>
                  <a:lnTo>
                    <a:pt x="55383" y="194591"/>
                  </a:lnTo>
                  <a:lnTo>
                    <a:pt x="56558" y="174816"/>
                  </a:lnTo>
                  <a:lnTo>
                    <a:pt x="54559" y="155600"/>
                  </a:lnTo>
                  <a:lnTo>
                    <a:pt x="41337" y="120140"/>
                  </a:lnTo>
                  <a:lnTo>
                    <a:pt x="23745" y="87202"/>
                  </a:lnTo>
                  <a:lnTo>
                    <a:pt x="7920" y="49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635640" y="4799900"/>
              <a:ext cx="13335" cy="65405"/>
            </a:xfrm>
            <a:custGeom>
              <a:avLst/>
              <a:gdLst/>
              <a:ahLst/>
              <a:cxnLst/>
              <a:rect l="l" t="t" r="r" b="b"/>
              <a:pathLst>
                <a:path w="13334" h="65404">
                  <a:moveTo>
                    <a:pt x="0" y="0"/>
                  </a:moveTo>
                  <a:lnTo>
                    <a:pt x="85" y="19451"/>
                  </a:lnTo>
                  <a:lnTo>
                    <a:pt x="1451" y="36588"/>
                  </a:lnTo>
                  <a:lnTo>
                    <a:pt x="3911" y="51730"/>
                  </a:lnTo>
                  <a:lnTo>
                    <a:pt x="7277" y="65203"/>
                  </a:lnTo>
                  <a:lnTo>
                    <a:pt x="12992" y="64009"/>
                  </a:lnTo>
                  <a:lnTo>
                    <a:pt x="8158" y="50321"/>
                  </a:lnTo>
                  <a:lnTo>
                    <a:pt x="4218" y="35280"/>
                  </a:lnTo>
                  <a:lnTo>
                    <a:pt x="1418" y="1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489345" y="4659171"/>
              <a:ext cx="46355" cy="195580"/>
            </a:xfrm>
            <a:custGeom>
              <a:avLst/>
              <a:gdLst/>
              <a:ahLst/>
              <a:cxnLst/>
              <a:rect l="l" t="t" r="r" b="b"/>
              <a:pathLst>
                <a:path w="46354" h="195579">
                  <a:moveTo>
                    <a:pt x="45977" y="0"/>
                  </a:moveTo>
                  <a:lnTo>
                    <a:pt x="15035" y="53059"/>
                  </a:lnTo>
                  <a:lnTo>
                    <a:pt x="0" y="103446"/>
                  </a:lnTo>
                  <a:lnTo>
                    <a:pt x="2713" y="150850"/>
                  </a:lnTo>
                  <a:lnTo>
                    <a:pt x="25022" y="194958"/>
                  </a:lnTo>
                  <a:lnTo>
                    <a:pt x="9301" y="149123"/>
                  </a:lnTo>
                  <a:lnTo>
                    <a:pt x="7877" y="101307"/>
                  </a:lnTo>
                  <a:lnTo>
                    <a:pt x="20265" y="51579"/>
                  </a:lnTo>
                  <a:lnTo>
                    <a:pt x="45977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489514" y="4624146"/>
              <a:ext cx="202565" cy="230504"/>
            </a:xfrm>
            <a:custGeom>
              <a:avLst/>
              <a:gdLst/>
              <a:ahLst/>
              <a:cxnLst/>
              <a:rect l="l" t="t" r="r" b="b"/>
              <a:pathLst>
                <a:path w="202565" h="230504">
                  <a:moveTo>
                    <a:pt x="24841" y="229984"/>
                  </a:moveTo>
                  <a:lnTo>
                    <a:pt x="17310" y="213207"/>
                  </a:lnTo>
                  <a:lnTo>
                    <a:pt x="11798" y="196138"/>
                  </a:lnTo>
                  <a:lnTo>
                    <a:pt x="8255" y="178790"/>
                  </a:lnTo>
                  <a:lnTo>
                    <a:pt x="6692" y="161175"/>
                  </a:lnTo>
                  <a:lnTo>
                    <a:pt x="0" y="173507"/>
                  </a:lnTo>
                  <a:lnTo>
                    <a:pt x="3175" y="188137"/>
                  </a:lnTo>
                  <a:lnTo>
                    <a:pt x="8331" y="202438"/>
                  </a:lnTo>
                  <a:lnTo>
                    <a:pt x="15532" y="216395"/>
                  </a:lnTo>
                  <a:lnTo>
                    <a:pt x="24841" y="229984"/>
                  </a:lnTo>
                  <a:close/>
                </a:path>
                <a:path w="202565" h="230504">
                  <a:moveTo>
                    <a:pt x="202476" y="0"/>
                  </a:moveTo>
                  <a:lnTo>
                    <a:pt x="157937" y="8407"/>
                  </a:lnTo>
                  <a:lnTo>
                    <a:pt x="118491" y="24091"/>
                  </a:lnTo>
                  <a:lnTo>
                    <a:pt x="82753" y="47840"/>
                  </a:lnTo>
                  <a:lnTo>
                    <a:pt x="51003" y="80340"/>
                  </a:lnTo>
                  <a:lnTo>
                    <a:pt x="23622" y="122275"/>
                  </a:lnTo>
                  <a:lnTo>
                    <a:pt x="60566" y="78498"/>
                  </a:lnTo>
                  <a:lnTo>
                    <a:pt x="101727" y="45199"/>
                  </a:lnTo>
                  <a:lnTo>
                    <a:pt x="146723" y="21386"/>
                  </a:lnTo>
                  <a:lnTo>
                    <a:pt x="195160" y="6108"/>
                  </a:lnTo>
                  <a:lnTo>
                    <a:pt x="202476" y="5016"/>
                  </a:lnTo>
                  <a:lnTo>
                    <a:pt x="202476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432567" y="4781549"/>
              <a:ext cx="125095" cy="240029"/>
            </a:xfrm>
            <a:custGeom>
              <a:avLst/>
              <a:gdLst/>
              <a:ahLst/>
              <a:cxnLst/>
              <a:rect l="l" t="t" r="r" b="b"/>
              <a:pathLst>
                <a:path w="125095" h="240029">
                  <a:moveTo>
                    <a:pt x="46951" y="9817"/>
                  </a:moveTo>
                  <a:lnTo>
                    <a:pt x="18554" y="59893"/>
                  </a:lnTo>
                  <a:lnTo>
                    <a:pt x="3060" y="107823"/>
                  </a:lnTo>
                  <a:lnTo>
                    <a:pt x="0" y="153682"/>
                  </a:lnTo>
                  <a:lnTo>
                    <a:pt x="8928" y="197561"/>
                  </a:lnTo>
                  <a:lnTo>
                    <a:pt x="29362" y="239509"/>
                  </a:lnTo>
                  <a:lnTo>
                    <a:pt x="15786" y="199466"/>
                  </a:lnTo>
                  <a:lnTo>
                    <a:pt x="10185" y="156667"/>
                  </a:lnTo>
                  <a:lnTo>
                    <a:pt x="13144" y="110921"/>
                  </a:lnTo>
                  <a:lnTo>
                    <a:pt x="25209" y="62039"/>
                  </a:lnTo>
                  <a:lnTo>
                    <a:pt x="46951" y="9817"/>
                  </a:lnTo>
                  <a:close/>
                </a:path>
                <a:path w="125095" h="240029">
                  <a:moveTo>
                    <a:pt x="125069" y="115404"/>
                  </a:moveTo>
                  <a:lnTo>
                    <a:pt x="121450" y="81661"/>
                  </a:lnTo>
                  <a:lnTo>
                    <a:pt x="106514" y="53301"/>
                  </a:lnTo>
                  <a:lnTo>
                    <a:pt x="89954" y="27152"/>
                  </a:lnTo>
                  <a:lnTo>
                    <a:pt x="81483" y="0"/>
                  </a:lnTo>
                  <a:lnTo>
                    <a:pt x="85140" y="27127"/>
                  </a:lnTo>
                  <a:lnTo>
                    <a:pt x="98767" y="53632"/>
                  </a:lnTo>
                  <a:lnTo>
                    <a:pt x="112293" y="81826"/>
                  </a:lnTo>
                  <a:lnTo>
                    <a:pt x="115671" y="113969"/>
                  </a:lnTo>
                  <a:lnTo>
                    <a:pt x="105537" y="135356"/>
                  </a:lnTo>
                  <a:lnTo>
                    <a:pt x="87299" y="153593"/>
                  </a:lnTo>
                  <a:lnTo>
                    <a:pt x="68224" y="175806"/>
                  </a:lnTo>
                  <a:lnTo>
                    <a:pt x="55613" y="209105"/>
                  </a:lnTo>
                  <a:lnTo>
                    <a:pt x="73329" y="180263"/>
                  </a:lnTo>
                  <a:lnTo>
                    <a:pt x="95046" y="159550"/>
                  </a:lnTo>
                  <a:lnTo>
                    <a:pt x="114401" y="140182"/>
                  </a:lnTo>
                  <a:lnTo>
                    <a:pt x="125069" y="115404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566013" y="4689270"/>
              <a:ext cx="84455" cy="153035"/>
            </a:xfrm>
            <a:custGeom>
              <a:avLst/>
              <a:gdLst/>
              <a:ahLst/>
              <a:cxnLst/>
              <a:rect l="l" t="t" r="r" b="b"/>
              <a:pathLst>
                <a:path w="84454" h="153035">
                  <a:moveTo>
                    <a:pt x="84027" y="0"/>
                  </a:moveTo>
                  <a:lnTo>
                    <a:pt x="41708" y="28036"/>
                  </a:lnTo>
                  <a:lnTo>
                    <a:pt x="12645" y="66335"/>
                  </a:lnTo>
                  <a:lnTo>
                    <a:pt x="0" y="109654"/>
                  </a:lnTo>
                  <a:lnTo>
                    <a:pt x="6938" y="152742"/>
                  </a:lnTo>
                  <a:lnTo>
                    <a:pt x="6619" y="109487"/>
                  </a:lnTo>
                  <a:lnTo>
                    <a:pt x="19969" y="69769"/>
                  </a:lnTo>
                  <a:lnTo>
                    <a:pt x="46076" y="33352"/>
                  </a:lnTo>
                  <a:lnTo>
                    <a:pt x="84027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458094" y="5002707"/>
              <a:ext cx="219710" cy="189865"/>
            </a:xfrm>
            <a:custGeom>
              <a:avLst/>
              <a:gdLst/>
              <a:ahLst/>
              <a:cxnLst/>
              <a:rect l="l" t="t" r="r" b="b"/>
              <a:pathLst>
                <a:path w="219709" h="189864">
                  <a:moveTo>
                    <a:pt x="168008" y="189712"/>
                  </a:moveTo>
                  <a:lnTo>
                    <a:pt x="142621" y="160477"/>
                  </a:lnTo>
                  <a:lnTo>
                    <a:pt x="103441" y="136779"/>
                  </a:lnTo>
                  <a:lnTo>
                    <a:pt x="61201" y="113436"/>
                  </a:lnTo>
                  <a:lnTo>
                    <a:pt x="26631" y="85267"/>
                  </a:lnTo>
                  <a:lnTo>
                    <a:pt x="15925" y="70751"/>
                  </a:lnTo>
                  <a:lnTo>
                    <a:pt x="7899" y="55613"/>
                  </a:lnTo>
                  <a:lnTo>
                    <a:pt x="2806" y="39839"/>
                  </a:lnTo>
                  <a:lnTo>
                    <a:pt x="914" y="23406"/>
                  </a:lnTo>
                  <a:lnTo>
                    <a:pt x="0" y="42354"/>
                  </a:lnTo>
                  <a:lnTo>
                    <a:pt x="18719" y="92011"/>
                  </a:lnTo>
                  <a:lnTo>
                    <a:pt x="52501" y="122034"/>
                  </a:lnTo>
                  <a:lnTo>
                    <a:pt x="94589" y="144868"/>
                  </a:lnTo>
                  <a:lnTo>
                    <a:pt x="136067" y="165696"/>
                  </a:lnTo>
                  <a:lnTo>
                    <a:pt x="168008" y="189712"/>
                  </a:lnTo>
                  <a:close/>
                </a:path>
                <a:path w="219709" h="189864">
                  <a:moveTo>
                    <a:pt x="219227" y="53403"/>
                  </a:moveTo>
                  <a:lnTo>
                    <a:pt x="160477" y="56210"/>
                  </a:lnTo>
                  <a:lnTo>
                    <a:pt x="107873" y="48590"/>
                  </a:lnTo>
                  <a:lnTo>
                    <a:pt x="61722" y="30035"/>
                  </a:lnTo>
                  <a:lnTo>
                    <a:pt x="22339" y="0"/>
                  </a:lnTo>
                  <a:lnTo>
                    <a:pt x="44602" y="25349"/>
                  </a:lnTo>
                  <a:lnTo>
                    <a:pt x="76174" y="46278"/>
                  </a:lnTo>
                  <a:lnTo>
                    <a:pt x="116306" y="59867"/>
                  </a:lnTo>
                  <a:lnTo>
                    <a:pt x="164249" y="63207"/>
                  </a:lnTo>
                  <a:lnTo>
                    <a:pt x="219227" y="53403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549419" y="5104002"/>
              <a:ext cx="118110" cy="179070"/>
            </a:xfrm>
            <a:custGeom>
              <a:avLst/>
              <a:gdLst/>
              <a:ahLst/>
              <a:cxnLst/>
              <a:rect l="l" t="t" r="r" b="b"/>
              <a:pathLst>
                <a:path w="118109" h="179070">
                  <a:moveTo>
                    <a:pt x="0" y="0"/>
                  </a:moveTo>
                  <a:lnTo>
                    <a:pt x="50739" y="27250"/>
                  </a:lnTo>
                  <a:lnTo>
                    <a:pt x="88811" y="55624"/>
                  </a:lnTo>
                  <a:lnTo>
                    <a:pt x="98926" y="79961"/>
                  </a:lnTo>
                  <a:lnTo>
                    <a:pt x="96164" y="109508"/>
                  </a:lnTo>
                  <a:lnTo>
                    <a:pt x="96972" y="142935"/>
                  </a:lnTo>
                  <a:lnTo>
                    <a:pt x="117805" y="178916"/>
                  </a:lnTo>
                  <a:lnTo>
                    <a:pt x="105055" y="140973"/>
                  </a:lnTo>
                  <a:lnTo>
                    <a:pt x="108183" y="108287"/>
                  </a:lnTo>
                  <a:lnTo>
                    <a:pt x="95046" y="47993"/>
                  </a:lnTo>
                  <a:lnTo>
                    <a:pt x="55886" y="21281"/>
                  </a:lnTo>
                  <a:lnTo>
                    <a:pt x="29391" y="9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361383" y="5191453"/>
              <a:ext cx="131445" cy="139065"/>
            </a:xfrm>
            <a:custGeom>
              <a:avLst/>
              <a:gdLst/>
              <a:ahLst/>
              <a:cxnLst/>
              <a:rect l="l" t="t" r="r" b="b"/>
              <a:pathLst>
                <a:path w="131445" h="139064">
                  <a:moveTo>
                    <a:pt x="91492" y="0"/>
                  </a:moveTo>
                  <a:lnTo>
                    <a:pt x="57583" y="8868"/>
                  </a:lnTo>
                  <a:lnTo>
                    <a:pt x="30333" y="36821"/>
                  </a:lnTo>
                  <a:lnTo>
                    <a:pt x="10789" y="81095"/>
                  </a:lnTo>
                  <a:lnTo>
                    <a:pt x="0" y="138926"/>
                  </a:lnTo>
                  <a:lnTo>
                    <a:pt x="16164" y="84444"/>
                  </a:lnTo>
                  <a:lnTo>
                    <a:pt x="37011" y="43625"/>
                  </a:lnTo>
                  <a:lnTo>
                    <a:pt x="62875" y="17452"/>
                  </a:lnTo>
                  <a:lnTo>
                    <a:pt x="94096" y="6908"/>
                  </a:lnTo>
                  <a:lnTo>
                    <a:pt x="131013" y="12979"/>
                  </a:lnTo>
                  <a:lnTo>
                    <a:pt x="91492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375849" y="5191583"/>
              <a:ext cx="116839" cy="76200"/>
            </a:xfrm>
            <a:custGeom>
              <a:avLst/>
              <a:gdLst/>
              <a:ahLst/>
              <a:cxnLst/>
              <a:rect l="l" t="t" r="r" b="b"/>
              <a:pathLst>
                <a:path w="116840" h="76200">
                  <a:moveTo>
                    <a:pt x="79109" y="0"/>
                  </a:moveTo>
                  <a:lnTo>
                    <a:pt x="46619" y="6755"/>
                  </a:lnTo>
                  <a:lnTo>
                    <a:pt x="19954" y="30793"/>
                  </a:lnTo>
                  <a:lnTo>
                    <a:pt x="0" y="69783"/>
                  </a:lnTo>
                  <a:lnTo>
                    <a:pt x="5066" y="76083"/>
                  </a:lnTo>
                  <a:lnTo>
                    <a:pt x="25703" y="39175"/>
                  </a:lnTo>
                  <a:lnTo>
                    <a:pt x="50967" y="15758"/>
                  </a:lnTo>
                  <a:lnTo>
                    <a:pt x="81149" y="6696"/>
                  </a:lnTo>
                  <a:lnTo>
                    <a:pt x="116545" y="12849"/>
                  </a:lnTo>
                  <a:lnTo>
                    <a:pt x="79109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585893" y="5368720"/>
              <a:ext cx="106680" cy="59690"/>
            </a:xfrm>
            <a:custGeom>
              <a:avLst/>
              <a:gdLst/>
              <a:ahLst/>
              <a:cxnLst/>
              <a:rect l="l" t="t" r="r" b="b"/>
              <a:pathLst>
                <a:path w="106679" h="59689">
                  <a:moveTo>
                    <a:pt x="0" y="0"/>
                  </a:moveTo>
                  <a:lnTo>
                    <a:pt x="29949" y="29518"/>
                  </a:lnTo>
                  <a:lnTo>
                    <a:pt x="60820" y="48411"/>
                  </a:lnTo>
                  <a:lnTo>
                    <a:pt x="92797" y="58423"/>
                  </a:lnTo>
                  <a:lnTo>
                    <a:pt x="106109" y="59575"/>
                  </a:lnTo>
                  <a:lnTo>
                    <a:pt x="106109" y="50629"/>
                  </a:lnTo>
                  <a:lnTo>
                    <a:pt x="94006" y="50050"/>
                  </a:lnTo>
                  <a:lnTo>
                    <a:pt x="61248" y="41455"/>
                  </a:lnTo>
                  <a:lnTo>
                    <a:pt x="29862" y="25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646562" y="4802428"/>
              <a:ext cx="45720" cy="17145"/>
            </a:xfrm>
            <a:custGeom>
              <a:avLst/>
              <a:gdLst/>
              <a:ahLst/>
              <a:cxnLst/>
              <a:rect l="l" t="t" r="r" b="b"/>
              <a:pathLst>
                <a:path w="45720" h="17145">
                  <a:moveTo>
                    <a:pt x="45427" y="0"/>
                  </a:moveTo>
                  <a:lnTo>
                    <a:pt x="43307" y="2806"/>
                  </a:lnTo>
                  <a:lnTo>
                    <a:pt x="24523" y="10071"/>
                  </a:lnTo>
                  <a:lnTo>
                    <a:pt x="0" y="5194"/>
                  </a:lnTo>
                  <a:lnTo>
                    <a:pt x="23291" y="16700"/>
                  </a:lnTo>
                  <a:lnTo>
                    <a:pt x="44602" y="11379"/>
                  </a:lnTo>
                  <a:lnTo>
                    <a:pt x="45427" y="10287"/>
                  </a:lnTo>
                  <a:lnTo>
                    <a:pt x="45427" y="10071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672138" y="5264133"/>
              <a:ext cx="20320" cy="16510"/>
            </a:xfrm>
            <a:custGeom>
              <a:avLst/>
              <a:gdLst/>
              <a:ahLst/>
              <a:cxnLst/>
              <a:rect l="l" t="t" r="r" b="b"/>
              <a:pathLst>
                <a:path w="20320" h="16510">
                  <a:moveTo>
                    <a:pt x="19862" y="0"/>
                  </a:moveTo>
                  <a:lnTo>
                    <a:pt x="0" y="16043"/>
                  </a:lnTo>
                  <a:lnTo>
                    <a:pt x="19862" y="4452"/>
                  </a:lnTo>
                  <a:lnTo>
                    <a:pt x="1986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385462" y="5290488"/>
              <a:ext cx="186690" cy="66675"/>
            </a:xfrm>
            <a:custGeom>
              <a:avLst/>
              <a:gdLst/>
              <a:ahLst/>
              <a:cxnLst/>
              <a:rect l="l" t="t" r="r" b="b"/>
              <a:pathLst>
                <a:path w="186690" h="66675">
                  <a:moveTo>
                    <a:pt x="0" y="0"/>
                  </a:moveTo>
                  <a:lnTo>
                    <a:pt x="38441" y="39382"/>
                  </a:lnTo>
                  <a:lnTo>
                    <a:pt x="82743" y="60834"/>
                  </a:lnTo>
                  <a:lnTo>
                    <a:pt x="132316" y="66151"/>
                  </a:lnTo>
                  <a:lnTo>
                    <a:pt x="186574" y="57137"/>
                  </a:lnTo>
                  <a:lnTo>
                    <a:pt x="134700" y="60500"/>
                  </a:lnTo>
                  <a:lnTo>
                    <a:pt x="86004" y="53132"/>
                  </a:lnTo>
                  <a:lnTo>
                    <a:pt x="40952" y="33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460380" y="5421473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92424" y="0"/>
                  </a:moveTo>
                  <a:lnTo>
                    <a:pt x="40466" y="32729"/>
                  </a:lnTo>
                  <a:lnTo>
                    <a:pt x="22321" y="66751"/>
                  </a:lnTo>
                  <a:lnTo>
                    <a:pt x="8947" y="112043"/>
                  </a:lnTo>
                  <a:lnTo>
                    <a:pt x="0" y="168226"/>
                  </a:lnTo>
                  <a:lnTo>
                    <a:pt x="13648" y="108874"/>
                  </a:lnTo>
                  <a:lnTo>
                    <a:pt x="32473" y="61893"/>
                  </a:lnTo>
                  <a:lnTo>
                    <a:pt x="56875" y="28239"/>
                  </a:lnTo>
                  <a:lnTo>
                    <a:pt x="87255" y="8876"/>
                  </a:lnTo>
                  <a:lnTo>
                    <a:pt x="124014" y="4765"/>
                  </a:lnTo>
                  <a:lnTo>
                    <a:pt x="167551" y="16868"/>
                  </a:lnTo>
                  <a:lnTo>
                    <a:pt x="126921" y="2044"/>
                  </a:lnTo>
                  <a:lnTo>
                    <a:pt x="9242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551541" y="5445810"/>
              <a:ext cx="140970" cy="50800"/>
            </a:xfrm>
            <a:custGeom>
              <a:avLst/>
              <a:gdLst/>
              <a:ahLst/>
              <a:cxnLst/>
              <a:rect l="l" t="t" r="r" b="b"/>
              <a:pathLst>
                <a:path w="140970" h="50800">
                  <a:moveTo>
                    <a:pt x="140449" y="40690"/>
                  </a:moveTo>
                  <a:lnTo>
                    <a:pt x="121259" y="36068"/>
                  </a:lnTo>
                  <a:lnTo>
                    <a:pt x="89916" y="23164"/>
                  </a:lnTo>
                  <a:lnTo>
                    <a:pt x="64185" y="10909"/>
                  </a:lnTo>
                  <a:lnTo>
                    <a:pt x="46697" y="4152"/>
                  </a:lnTo>
                  <a:lnTo>
                    <a:pt x="41262" y="2044"/>
                  </a:lnTo>
                  <a:lnTo>
                    <a:pt x="20205" y="0"/>
                  </a:lnTo>
                  <a:lnTo>
                    <a:pt x="0" y="8166"/>
                  </a:lnTo>
                  <a:lnTo>
                    <a:pt x="20015" y="4152"/>
                  </a:lnTo>
                  <a:lnTo>
                    <a:pt x="40157" y="8166"/>
                  </a:lnTo>
                  <a:lnTo>
                    <a:pt x="61125" y="17526"/>
                  </a:lnTo>
                  <a:lnTo>
                    <a:pt x="83756" y="29565"/>
                  </a:lnTo>
                  <a:lnTo>
                    <a:pt x="116103" y="44513"/>
                  </a:lnTo>
                  <a:lnTo>
                    <a:pt x="140449" y="50609"/>
                  </a:lnTo>
                  <a:lnTo>
                    <a:pt x="140449" y="4069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6239" y="5826135"/>
              <a:ext cx="185762" cy="10659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0435944" y="5769875"/>
              <a:ext cx="256540" cy="112395"/>
            </a:xfrm>
            <a:custGeom>
              <a:avLst/>
              <a:gdLst/>
              <a:ahLst/>
              <a:cxnLst/>
              <a:rect l="l" t="t" r="r" b="b"/>
              <a:pathLst>
                <a:path w="256540" h="112395">
                  <a:moveTo>
                    <a:pt x="256057" y="0"/>
                  </a:moveTo>
                  <a:lnTo>
                    <a:pt x="217408" y="20840"/>
                  </a:lnTo>
                  <a:lnTo>
                    <a:pt x="164345" y="42127"/>
                  </a:lnTo>
                  <a:lnTo>
                    <a:pt x="66641" y="74954"/>
                  </a:lnTo>
                  <a:lnTo>
                    <a:pt x="27951" y="91677"/>
                  </a:lnTo>
                  <a:lnTo>
                    <a:pt x="0" y="112064"/>
                  </a:lnTo>
                  <a:lnTo>
                    <a:pt x="31866" y="95634"/>
                  </a:lnTo>
                  <a:lnTo>
                    <a:pt x="70765" y="82043"/>
                  </a:lnTo>
                  <a:lnTo>
                    <a:pt x="115327" y="68130"/>
                  </a:lnTo>
                  <a:lnTo>
                    <a:pt x="164184" y="50735"/>
                  </a:lnTo>
                  <a:lnTo>
                    <a:pt x="215969" y="26695"/>
                  </a:lnTo>
                  <a:lnTo>
                    <a:pt x="256057" y="1262"/>
                  </a:lnTo>
                  <a:lnTo>
                    <a:pt x="256057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518812" y="5769976"/>
              <a:ext cx="173355" cy="78740"/>
            </a:xfrm>
            <a:custGeom>
              <a:avLst/>
              <a:gdLst/>
              <a:ahLst/>
              <a:cxnLst/>
              <a:rect l="l" t="t" r="r" b="b"/>
              <a:pathLst>
                <a:path w="173354" h="78739">
                  <a:moveTo>
                    <a:pt x="173191" y="0"/>
                  </a:moveTo>
                  <a:lnTo>
                    <a:pt x="139786" y="18300"/>
                  </a:lnTo>
                  <a:lnTo>
                    <a:pt x="91944" y="38213"/>
                  </a:lnTo>
                  <a:lnTo>
                    <a:pt x="45097" y="54371"/>
                  </a:lnTo>
                  <a:lnTo>
                    <a:pt x="1422" y="68670"/>
                  </a:lnTo>
                  <a:lnTo>
                    <a:pt x="292" y="75044"/>
                  </a:lnTo>
                  <a:lnTo>
                    <a:pt x="42519" y="64738"/>
                  </a:lnTo>
                  <a:lnTo>
                    <a:pt x="88499" y="47708"/>
                  </a:lnTo>
                  <a:lnTo>
                    <a:pt x="136842" y="24552"/>
                  </a:lnTo>
                  <a:lnTo>
                    <a:pt x="173191" y="1239"/>
                  </a:lnTo>
                  <a:lnTo>
                    <a:pt x="173191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508666" y="5585891"/>
              <a:ext cx="183515" cy="247015"/>
            </a:xfrm>
            <a:custGeom>
              <a:avLst/>
              <a:gdLst/>
              <a:ahLst/>
              <a:cxnLst/>
              <a:rect l="l" t="t" r="r" b="b"/>
              <a:pathLst>
                <a:path w="183515" h="247014">
                  <a:moveTo>
                    <a:pt x="45250" y="57645"/>
                  </a:moveTo>
                  <a:lnTo>
                    <a:pt x="38227" y="84861"/>
                  </a:lnTo>
                  <a:lnTo>
                    <a:pt x="35623" y="107835"/>
                  </a:lnTo>
                  <a:lnTo>
                    <a:pt x="34226" y="128993"/>
                  </a:lnTo>
                  <a:lnTo>
                    <a:pt x="30861" y="150774"/>
                  </a:lnTo>
                  <a:lnTo>
                    <a:pt x="23431" y="174358"/>
                  </a:lnTo>
                  <a:lnTo>
                    <a:pt x="14224" y="197319"/>
                  </a:lnTo>
                  <a:lnTo>
                    <a:pt x="5613" y="220929"/>
                  </a:lnTo>
                  <a:lnTo>
                    <a:pt x="0" y="246481"/>
                  </a:lnTo>
                  <a:lnTo>
                    <a:pt x="8712" y="221094"/>
                  </a:lnTo>
                  <a:lnTo>
                    <a:pt x="29756" y="176428"/>
                  </a:lnTo>
                  <a:lnTo>
                    <a:pt x="37528" y="153568"/>
                  </a:lnTo>
                  <a:lnTo>
                    <a:pt x="40640" y="130721"/>
                  </a:lnTo>
                  <a:lnTo>
                    <a:pt x="41503" y="83997"/>
                  </a:lnTo>
                  <a:lnTo>
                    <a:pt x="45250" y="57645"/>
                  </a:lnTo>
                  <a:close/>
                </a:path>
                <a:path w="183515" h="247014">
                  <a:moveTo>
                    <a:pt x="183324" y="0"/>
                  </a:moveTo>
                  <a:lnTo>
                    <a:pt x="176123" y="4089"/>
                  </a:lnTo>
                  <a:lnTo>
                    <a:pt x="183324" y="1638"/>
                  </a:lnTo>
                  <a:lnTo>
                    <a:pt x="183324" y="0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595089" y="5595556"/>
              <a:ext cx="97155" cy="35560"/>
            </a:xfrm>
            <a:custGeom>
              <a:avLst/>
              <a:gdLst/>
              <a:ahLst/>
              <a:cxnLst/>
              <a:rect l="l" t="t" r="r" b="b"/>
              <a:pathLst>
                <a:path w="97154" h="35560">
                  <a:moveTo>
                    <a:pt x="96913" y="18707"/>
                  </a:moveTo>
                  <a:lnTo>
                    <a:pt x="96075" y="19227"/>
                  </a:lnTo>
                  <a:lnTo>
                    <a:pt x="88874" y="23177"/>
                  </a:lnTo>
                  <a:lnTo>
                    <a:pt x="81432" y="25958"/>
                  </a:lnTo>
                  <a:lnTo>
                    <a:pt x="73558" y="26962"/>
                  </a:lnTo>
                  <a:lnTo>
                    <a:pt x="57518" y="20726"/>
                  </a:lnTo>
                  <a:lnTo>
                    <a:pt x="42710" y="8559"/>
                  </a:lnTo>
                  <a:lnTo>
                    <a:pt x="31483" y="3149"/>
                  </a:lnTo>
                  <a:lnTo>
                    <a:pt x="24942" y="0"/>
                  </a:lnTo>
                  <a:lnTo>
                    <a:pt x="0" y="4546"/>
                  </a:lnTo>
                  <a:lnTo>
                    <a:pt x="13766" y="3149"/>
                  </a:lnTo>
                  <a:lnTo>
                    <a:pt x="25374" y="6057"/>
                  </a:lnTo>
                  <a:lnTo>
                    <a:pt x="35382" y="11849"/>
                  </a:lnTo>
                  <a:lnTo>
                    <a:pt x="44348" y="19075"/>
                  </a:lnTo>
                  <a:lnTo>
                    <a:pt x="51193" y="24993"/>
                  </a:lnTo>
                  <a:lnTo>
                    <a:pt x="57988" y="30137"/>
                  </a:lnTo>
                  <a:lnTo>
                    <a:pt x="65049" y="33769"/>
                  </a:lnTo>
                  <a:lnTo>
                    <a:pt x="72644" y="35115"/>
                  </a:lnTo>
                  <a:lnTo>
                    <a:pt x="94602" y="30327"/>
                  </a:lnTo>
                  <a:lnTo>
                    <a:pt x="96913" y="28829"/>
                  </a:lnTo>
                  <a:lnTo>
                    <a:pt x="96913" y="26962"/>
                  </a:lnTo>
                  <a:lnTo>
                    <a:pt x="96913" y="18707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691531" y="4903088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469" y="0"/>
                  </a:moveTo>
                  <a:lnTo>
                    <a:pt x="0" y="1649"/>
                  </a:lnTo>
                  <a:lnTo>
                    <a:pt x="469" y="2715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608043" y="5009094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4" h="21589">
                  <a:moveTo>
                    <a:pt x="18782" y="0"/>
                  </a:moveTo>
                  <a:lnTo>
                    <a:pt x="11849" y="0"/>
                  </a:lnTo>
                  <a:lnTo>
                    <a:pt x="7225" y="2298"/>
                  </a:lnTo>
                  <a:lnTo>
                    <a:pt x="0" y="11645"/>
                  </a:lnTo>
                  <a:lnTo>
                    <a:pt x="6082" y="21386"/>
                  </a:lnTo>
                  <a:lnTo>
                    <a:pt x="14897" y="21349"/>
                  </a:lnTo>
                  <a:lnTo>
                    <a:pt x="25819" y="10896"/>
                  </a:lnTo>
                  <a:lnTo>
                    <a:pt x="21374" y="1206"/>
                  </a:lnTo>
                  <a:lnTo>
                    <a:pt x="18782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393401" y="5384063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12481" y="0"/>
                  </a:moveTo>
                  <a:lnTo>
                    <a:pt x="0" y="18087"/>
                  </a:lnTo>
                  <a:lnTo>
                    <a:pt x="2981" y="23341"/>
                  </a:lnTo>
                  <a:lnTo>
                    <a:pt x="4366" y="24344"/>
                  </a:lnTo>
                  <a:lnTo>
                    <a:pt x="5826" y="24789"/>
                  </a:lnTo>
                  <a:lnTo>
                    <a:pt x="12799" y="24789"/>
                  </a:lnTo>
                  <a:lnTo>
                    <a:pt x="18298" y="18502"/>
                  </a:lnTo>
                  <a:lnTo>
                    <a:pt x="20253" y="535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560327" y="4830686"/>
              <a:ext cx="16510" cy="15875"/>
            </a:xfrm>
            <a:custGeom>
              <a:avLst/>
              <a:gdLst/>
              <a:ahLst/>
              <a:cxnLst/>
              <a:rect l="l" t="t" r="r" b="b"/>
              <a:pathLst>
                <a:path w="16509" h="15875">
                  <a:moveTo>
                    <a:pt x="5689" y="0"/>
                  </a:moveTo>
                  <a:lnTo>
                    <a:pt x="4445" y="367"/>
                  </a:lnTo>
                  <a:lnTo>
                    <a:pt x="330" y="3378"/>
                  </a:lnTo>
                  <a:lnTo>
                    <a:pt x="0" y="8166"/>
                  </a:lnTo>
                  <a:lnTo>
                    <a:pt x="4419" y="14223"/>
                  </a:lnTo>
                  <a:lnTo>
                    <a:pt x="7010" y="15532"/>
                  </a:lnTo>
                  <a:lnTo>
                    <a:pt x="10745" y="15532"/>
                  </a:lnTo>
                  <a:lnTo>
                    <a:pt x="12002" y="15175"/>
                  </a:lnTo>
                  <a:lnTo>
                    <a:pt x="16117" y="12178"/>
                  </a:lnTo>
                  <a:lnTo>
                    <a:pt x="16447" y="7377"/>
                  </a:lnTo>
                  <a:lnTo>
                    <a:pt x="13081" y="2754"/>
                  </a:lnTo>
                  <a:lnTo>
                    <a:pt x="11329" y="1370"/>
                  </a:lnTo>
                  <a:lnTo>
                    <a:pt x="12623" y="11327"/>
                  </a:lnTo>
                  <a:lnTo>
                    <a:pt x="11049" y="7682"/>
                  </a:lnTo>
                  <a:lnTo>
                    <a:pt x="8699" y="214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0569028" y="4830902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0" y="0"/>
                  </a:moveTo>
                  <a:lnTo>
                    <a:pt x="1054" y="3759"/>
                  </a:lnTo>
                  <a:lnTo>
                    <a:pt x="2349" y="7467"/>
                  </a:lnTo>
                  <a:lnTo>
                    <a:pt x="3924" y="11125"/>
                  </a:lnTo>
                  <a:lnTo>
                    <a:pt x="2933" y="4445"/>
                  </a:lnTo>
                  <a:lnTo>
                    <a:pt x="2627" y="1154"/>
                  </a:lnTo>
                  <a:lnTo>
                    <a:pt x="901" y="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604449" y="4859412"/>
              <a:ext cx="19685" cy="17145"/>
            </a:xfrm>
            <a:custGeom>
              <a:avLst/>
              <a:gdLst/>
              <a:ahLst/>
              <a:cxnLst/>
              <a:rect l="l" t="t" r="r" b="b"/>
              <a:pathLst>
                <a:path w="19684" h="17145">
                  <a:moveTo>
                    <a:pt x="3886" y="0"/>
                  </a:moveTo>
                  <a:lnTo>
                    <a:pt x="341" y="2679"/>
                  </a:lnTo>
                  <a:lnTo>
                    <a:pt x="0" y="8255"/>
                  </a:lnTo>
                  <a:lnTo>
                    <a:pt x="5194" y="15379"/>
                  </a:lnTo>
                  <a:lnTo>
                    <a:pt x="8254" y="16954"/>
                  </a:lnTo>
                  <a:lnTo>
                    <a:pt x="12660" y="16954"/>
                  </a:lnTo>
                  <a:lnTo>
                    <a:pt x="14147" y="16510"/>
                  </a:lnTo>
                  <a:lnTo>
                    <a:pt x="18465" y="13360"/>
                  </a:lnTo>
                  <a:lnTo>
                    <a:pt x="19215" y="8966"/>
                  </a:lnTo>
                  <a:lnTo>
                    <a:pt x="17437" y="5041"/>
                  </a:lnTo>
                  <a:lnTo>
                    <a:pt x="12953" y="3975"/>
                  </a:lnTo>
                  <a:lnTo>
                    <a:pt x="8431" y="2324"/>
                  </a:lnTo>
                  <a:lnTo>
                    <a:pt x="388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608333" y="4858003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7226" y="0"/>
                  </a:moveTo>
                  <a:lnTo>
                    <a:pt x="2806" y="0"/>
                  </a:lnTo>
                  <a:lnTo>
                    <a:pt x="1333" y="430"/>
                  </a:lnTo>
                  <a:lnTo>
                    <a:pt x="0" y="1408"/>
                  </a:lnTo>
                  <a:lnTo>
                    <a:pt x="4533" y="3732"/>
                  </a:lnTo>
                  <a:lnTo>
                    <a:pt x="9055" y="5383"/>
                  </a:lnTo>
                  <a:lnTo>
                    <a:pt x="13550" y="6451"/>
                  </a:lnTo>
                  <a:lnTo>
                    <a:pt x="12357" y="4394"/>
                  </a:lnTo>
                  <a:lnTo>
                    <a:pt x="10286" y="1562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601858" y="4911915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13449" y="8013"/>
                  </a:moveTo>
                  <a:lnTo>
                    <a:pt x="12954" y="4305"/>
                  </a:lnTo>
                  <a:lnTo>
                    <a:pt x="8966" y="647"/>
                  </a:lnTo>
                  <a:lnTo>
                    <a:pt x="7264" y="0"/>
                  </a:lnTo>
                  <a:lnTo>
                    <a:pt x="4267" y="0"/>
                  </a:lnTo>
                  <a:lnTo>
                    <a:pt x="2946" y="508"/>
                  </a:lnTo>
                  <a:lnTo>
                    <a:pt x="0" y="3708"/>
                  </a:lnTo>
                  <a:lnTo>
                    <a:pt x="482" y="7416"/>
                  </a:lnTo>
                  <a:lnTo>
                    <a:pt x="4483" y="11074"/>
                  </a:lnTo>
                  <a:lnTo>
                    <a:pt x="6184" y="11722"/>
                  </a:lnTo>
                  <a:lnTo>
                    <a:pt x="9182" y="11722"/>
                  </a:lnTo>
                  <a:lnTo>
                    <a:pt x="10502" y="11226"/>
                  </a:lnTo>
                  <a:lnTo>
                    <a:pt x="13449" y="8013"/>
                  </a:lnTo>
                  <a:close/>
                </a:path>
                <a:path w="34925" h="52070">
                  <a:moveTo>
                    <a:pt x="34848" y="46710"/>
                  </a:moveTo>
                  <a:lnTo>
                    <a:pt x="34226" y="41973"/>
                  </a:lnTo>
                  <a:lnTo>
                    <a:pt x="29121" y="37274"/>
                  </a:lnTo>
                  <a:lnTo>
                    <a:pt x="26936" y="36449"/>
                  </a:lnTo>
                  <a:lnTo>
                    <a:pt x="23101" y="36449"/>
                  </a:lnTo>
                  <a:lnTo>
                    <a:pt x="21412" y="37096"/>
                  </a:lnTo>
                  <a:lnTo>
                    <a:pt x="17640" y="41198"/>
                  </a:lnTo>
                  <a:lnTo>
                    <a:pt x="18262" y="45961"/>
                  </a:lnTo>
                  <a:lnTo>
                    <a:pt x="23368" y="50647"/>
                  </a:lnTo>
                  <a:lnTo>
                    <a:pt x="25539" y="51473"/>
                  </a:lnTo>
                  <a:lnTo>
                    <a:pt x="29375" y="51473"/>
                  </a:lnTo>
                  <a:lnTo>
                    <a:pt x="31076" y="50825"/>
                  </a:lnTo>
                  <a:lnTo>
                    <a:pt x="34848" y="4671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497109" y="4949989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79" h="21589">
                  <a:moveTo>
                    <a:pt x="8699" y="304"/>
                  </a:moveTo>
                  <a:lnTo>
                    <a:pt x="7848" y="101"/>
                  </a:lnTo>
                  <a:lnTo>
                    <a:pt x="6997" y="0"/>
                  </a:lnTo>
                  <a:lnTo>
                    <a:pt x="4673" y="0"/>
                  </a:lnTo>
                  <a:lnTo>
                    <a:pt x="3352" y="381"/>
                  </a:lnTo>
                  <a:lnTo>
                    <a:pt x="927" y="2730"/>
                  </a:lnTo>
                  <a:lnTo>
                    <a:pt x="0" y="7848"/>
                  </a:lnTo>
                  <a:lnTo>
                    <a:pt x="635" y="12496"/>
                  </a:lnTo>
                  <a:lnTo>
                    <a:pt x="3086" y="8026"/>
                  </a:lnTo>
                  <a:lnTo>
                    <a:pt x="5816" y="4000"/>
                  </a:lnTo>
                  <a:lnTo>
                    <a:pt x="8699" y="304"/>
                  </a:lnTo>
                  <a:close/>
                </a:path>
                <a:path w="17779" h="21589">
                  <a:moveTo>
                    <a:pt x="17284" y="13944"/>
                  </a:moveTo>
                  <a:lnTo>
                    <a:pt x="16522" y="6692"/>
                  </a:lnTo>
                  <a:lnTo>
                    <a:pt x="16129" y="5638"/>
                  </a:lnTo>
                  <a:lnTo>
                    <a:pt x="15532" y="4711"/>
                  </a:lnTo>
                  <a:lnTo>
                    <a:pt x="11176" y="8991"/>
                  </a:lnTo>
                  <a:lnTo>
                    <a:pt x="6946" y="13639"/>
                  </a:lnTo>
                  <a:lnTo>
                    <a:pt x="3073" y="18884"/>
                  </a:lnTo>
                  <a:lnTo>
                    <a:pt x="3733" y="19697"/>
                  </a:lnTo>
                  <a:lnTo>
                    <a:pt x="4533" y="20332"/>
                  </a:lnTo>
                  <a:lnTo>
                    <a:pt x="6299" y="21018"/>
                  </a:lnTo>
                  <a:lnTo>
                    <a:pt x="7112" y="21170"/>
                  </a:lnTo>
                  <a:lnTo>
                    <a:pt x="13258" y="21170"/>
                  </a:lnTo>
                  <a:lnTo>
                    <a:pt x="17284" y="13944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497756" y="4950293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40" h="19050">
                  <a:moveTo>
                    <a:pt x="8063" y="0"/>
                  </a:moveTo>
                  <a:lnTo>
                    <a:pt x="5167" y="3695"/>
                  </a:lnTo>
                  <a:lnTo>
                    <a:pt x="2451" y="7721"/>
                  </a:lnTo>
                  <a:lnTo>
                    <a:pt x="0" y="12192"/>
                  </a:lnTo>
                  <a:lnTo>
                    <a:pt x="328" y="14643"/>
                  </a:lnTo>
                  <a:lnTo>
                    <a:pt x="1103" y="16967"/>
                  </a:lnTo>
                  <a:lnTo>
                    <a:pt x="2437" y="18580"/>
                  </a:lnTo>
                  <a:lnTo>
                    <a:pt x="6310" y="13335"/>
                  </a:lnTo>
                  <a:lnTo>
                    <a:pt x="10539" y="8686"/>
                  </a:lnTo>
                  <a:lnTo>
                    <a:pt x="14883" y="4405"/>
                  </a:lnTo>
                  <a:lnTo>
                    <a:pt x="13384" y="2108"/>
                  </a:lnTo>
                  <a:lnTo>
                    <a:pt x="10679" y="595"/>
                  </a:lnTo>
                  <a:lnTo>
                    <a:pt x="8063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0512702" y="5008029"/>
              <a:ext cx="19685" cy="20320"/>
            </a:xfrm>
            <a:custGeom>
              <a:avLst/>
              <a:gdLst/>
              <a:ahLst/>
              <a:cxnLst/>
              <a:rect l="l" t="t" r="r" b="b"/>
              <a:pathLst>
                <a:path w="19684" h="20320">
                  <a:moveTo>
                    <a:pt x="8610" y="0"/>
                  </a:moveTo>
                  <a:lnTo>
                    <a:pt x="3390" y="0"/>
                  </a:lnTo>
                  <a:lnTo>
                    <a:pt x="647" y="3378"/>
                  </a:lnTo>
                  <a:lnTo>
                    <a:pt x="0" y="14146"/>
                  </a:lnTo>
                  <a:lnTo>
                    <a:pt x="2273" y="19429"/>
                  </a:lnTo>
                  <a:lnTo>
                    <a:pt x="8675" y="19798"/>
                  </a:lnTo>
                  <a:lnTo>
                    <a:pt x="14109" y="19798"/>
                  </a:lnTo>
                  <a:lnTo>
                    <a:pt x="18809" y="15899"/>
                  </a:lnTo>
                  <a:lnTo>
                    <a:pt x="19457" y="5118"/>
                  </a:lnTo>
                  <a:lnTo>
                    <a:pt x="15101" y="367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0516500" y="4914455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5">
                  <a:moveTo>
                    <a:pt x="5905" y="0"/>
                  </a:moveTo>
                  <a:lnTo>
                    <a:pt x="3771" y="0"/>
                  </a:lnTo>
                  <a:lnTo>
                    <a:pt x="2451" y="507"/>
                  </a:lnTo>
                  <a:lnTo>
                    <a:pt x="304" y="2830"/>
                  </a:lnTo>
                  <a:lnTo>
                    <a:pt x="0" y="4685"/>
                  </a:lnTo>
                  <a:lnTo>
                    <a:pt x="507" y="6476"/>
                  </a:lnTo>
                  <a:lnTo>
                    <a:pt x="5168" y="2462"/>
                  </a:lnTo>
                  <a:lnTo>
                    <a:pt x="7391" y="392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0517008" y="491484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6883" y="0"/>
                  </a:moveTo>
                  <a:lnTo>
                    <a:pt x="0" y="6083"/>
                  </a:lnTo>
                  <a:lnTo>
                    <a:pt x="341" y="7289"/>
                  </a:lnTo>
                  <a:lnTo>
                    <a:pt x="1054" y="8458"/>
                  </a:lnTo>
                  <a:lnTo>
                    <a:pt x="3467" y="10680"/>
                  </a:lnTo>
                  <a:lnTo>
                    <a:pt x="5167" y="11328"/>
                  </a:lnTo>
                  <a:lnTo>
                    <a:pt x="8177" y="11328"/>
                  </a:lnTo>
                  <a:lnTo>
                    <a:pt x="9499" y="10820"/>
                  </a:lnTo>
                  <a:lnTo>
                    <a:pt x="12433" y="7620"/>
                  </a:lnTo>
                  <a:lnTo>
                    <a:pt x="11949" y="3911"/>
                  </a:lnTo>
                  <a:lnTo>
                    <a:pt x="8596" y="824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0490763" y="4849355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13558" y="0"/>
                  </a:moveTo>
                  <a:lnTo>
                    <a:pt x="5252" y="0"/>
                  </a:lnTo>
                  <a:lnTo>
                    <a:pt x="1480" y="1471"/>
                  </a:lnTo>
                  <a:lnTo>
                    <a:pt x="361" y="3745"/>
                  </a:lnTo>
                  <a:lnTo>
                    <a:pt x="0" y="9123"/>
                  </a:lnTo>
                  <a:lnTo>
                    <a:pt x="2108" y="16433"/>
                  </a:lnTo>
                  <a:lnTo>
                    <a:pt x="6313" y="22927"/>
                  </a:lnTo>
                  <a:lnTo>
                    <a:pt x="12555" y="25867"/>
                  </a:lnTo>
                  <a:lnTo>
                    <a:pt x="21203" y="25867"/>
                  </a:lnTo>
                  <a:lnTo>
                    <a:pt x="23909" y="13651"/>
                  </a:lnTo>
                  <a:lnTo>
                    <a:pt x="18130" y="1650"/>
                  </a:lnTo>
                  <a:lnTo>
                    <a:pt x="13558" y="0"/>
                  </a:lnTo>
                  <a:close/>
                </a:path>
              </a:pathLst>
            </a:custGeom>
            <a:solidFill>
              <a:srgbClr val="DC92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550599" y="49449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0629" y="0"/>
                  </a:moveTo>
                  <a:lnTo>
                    <a:pt x="4927" y="0"/>
                  </a:lnTo>
                  <a:lnTo>
                    <a:pt x="2349" y="1016"/>
                  </a:lnTo>
                  <a:lnTo>
                    <a:pt x="0" y="5753"/>
                  </a:lnTo>
                  <a:lnTo>
                    <a:pt x="3632" y="17501"/>
                  </a:lnTo>
                  <a:lnTo>
                    <a:pt x="15836" y="17730"/>
                  </a:lnTo>
                  <a:lnTo>
                    <a:pt x="17705" y="9348"/>
                  </a:lnTo>
                  <a:lnTo>
                    <a:pt x="13742" y="1130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0631487" y="4915038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9309" y="0"/>
                  </a:moveTo>
                  <a:lnTo>
                    <a:pt x="5472" y="0"/>
                  </a:lnTo>
                  <a:lnTo>
                    <a:pt x="3770" y="647"/>
                  </a:lnTo>
                  <a:lnTo>
                    <a:pt x="0" y="4762"/>
                  </a:lnTo>
                  <a:lnTo>
                    <a:pt x="621" y="9500"/>
                  </a:lnTo>
                  <a:lnTo>
                    <a:pt x="5713" y="14187"/>
                  </a:lnTo>
                  <a:lnTo>
                    <a:pt x="7912" y="15012"/>
                  </a:lnTo>
                  <a:lnTo>
                    <a:pt x="11747" y="15012"/>
                  </a:lnTo>
                  <a:lnTo>
                    <a:pt x="13436" y="14364"/>
                  </a:lnTo>
                  <a:lnTo>
                    <a:pt x="17208" y="10262"/>
                  </a:lnTo>
                  <a:lnTo>
                    <a:pt x="16598" y="5511"/>
                  </a:lnTo>
                  <a:lnTo>
                    <a:pt x="11493" y="825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413326" y="4933148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4">
                  <a:moveTo>
                    <a:pt x="15556" y="0"/>
                  </a:moveTo>
                  <a:lnTo>
                    <a:pt x="9422" y="0"/>
                  </a:lnTo>
                  <a:lnTo>
                    <a:pt x="4596" y="3568"/>
                  </a:lnTo>
                  <a:lnTo>
                    <a:pt x="0" y="13957"/>
                  </a:lnTo>
                  <a:lnTo>
                    <a:pt x="6615" y="20943"/>
                  </a:lnTo>
                  <a:lnTo>
                    <a:pt x="11492" y="20854"/>
                  </a:lnTo>
                  <a:lnTo>
                    <a:pt x="14286" y="20143"/>
                  </a:lnTo>
                  <a:lnTo>
                    <a:pt x="18834" y="14071"/>
                  </a:lnTo>
                  <a:lnTo>
                    <a:pt x="19823" y="8623"/>
                  </a:lnTo>
                  <a:lnTo>
                    <a:pt x="19176" y="3098"/>
                  </a:lnTo>
                  <a:lnTo>
                    <a:pt x="17359" y="722"/>
                  </a:lnTo>
                  <a:lnTo>
                    <a:pt x="15556" y="0"/>
                  </a:lnTo>
                  <a:close/>
                </a:path>
              </a:pathLst>
            </a:custGeom>
            <a:solidFill>
              <a:srgbClr val="D090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432680" y="4936604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0" y="0"/>
                  </a:moveTo>
                  <a:lnTo>
                    <a:pt x="469" y="5156"/>
                  </a:lnTo>
                  <a:lnTo>
                    <a:pt x="812" y="3289"/>
                  </a:lnTo>
                  <a:lnTo>
                    <a:pt x="723" y="1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352620" y="5244933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5" h="22225">
                  <a:moveTo>
                    <a:pt x="11455" y="0"/>
                  </a:moveTo>
                  <a:lnTo>
                    <a:pt x="5905" y="3771"/>
                  </a:lnTo>
                  <a:lnTo>
                    <a:pt x="0" y="10947"/>
                  </a:lnTo>
                  <a:lnTo>
                    <a:pt x="3530" y="20472"/>
                  </a:lnTo>
                  <a:lnTo>
                    <a:pt x="6921" y="22085"/>
                  </a:lnTo>
                  <a:lnTo>
                    <a:pt x="15036" y="22085"/>
                  </a:lnTo>
                  <a:lnTo>
                    <a:pt x="19861" y="20053"/>
                  </a:lnTo>
                  <a:lnTo>
                    <a:pt x="23215" y="16421"/>
                  </a:lnTo>
                  <a:lnTo>
                    <a:pt x="15278" y="5753"/>
                  </a:lnTo>
                  <a:lnTo>
                    <a:pt x="1145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0364088" y="5242331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673" y="0"/>
                  </a:moveTo>
                  <a:lnTo>
                    <a:pt x="2373" y="989"/>
                  </a:lnTo>
                  <a:lnTo>
                    <a:pt x="0" y="2602"/>
                  </a:lnTo>
                  <a:lnTo>
                    <a:pt x="7734" y="13829"/>
                  </a:lnTo>
                  <a:lnTo>
                    <a:pt x="11747" y="19010"/>
                  </a:lnTo>
                  <a:lnTo>
                    <a:pt x="14452" y="11898"/>
                  </a:lnTo>
                  <a:lnTo>
                    <a:pt x="14235" y="6134"/>
                  </a:lnTo>
                  <a:lnTo>
                    <a:pt x="10082" y="240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375695" y="52542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832" y="0"/>
                  </a:moveTo>
                  <a:lnTo>
                    <a:pt x="0" y="7504"/>
                  </a:lnTo>
                  <a:lnTo>
                    <a:pt x="165" y="7339"/>
                  </a:lnTo>
                  <a:lnTo>
                    <a:pt x="283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0375937" y="525429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589" y="0"/>
                  </a:moveTo>
                  <a:lnTo>
                    <a:pt x="773" y="4660"/>
                  </a:lnTo>
                  <a:lnTo>
                    <a:pt x="0" y="7188"/>
                  </a:lnTo>
                  <a:lnTo>
                    <a:pt x="1992" y="4965"/>
                  </a:lnTo>
                  <a:lnTo>
                    <a:pt x="2665" y="2501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0534585" y="5061432"/>
              <a:ext cx="17780" cy="17145"/>
            </a:xfrm>
            <a:custGeom>
              <a:avLst/>
              <a:gdLst/>
              <a:ahLst/>
              <a:cxnLst/>
              <a:rect l="l" t="t" r="r" b="b"/>
              <a:pathLst>
                <a:path w="17779" h="17145">
                  <a:moveTo>
                    <a:pt x="4978" y="0"/>
                  </a:moveTo>
                  <a:lnTo>
                    <a:pt x="0" y="1738"/>
                  </a:lnTo>
                  <a:lnTo>
                    <a:pt x="63" y="9638"/>
                  </a:lnTo>
                  <a:lnTo>
                    <a:pt x="4889" y="15962"/>
                  </a:lnTo>
                  <a:lnTo>
                    <a:pt x="7073" y="16686"/>
                  </a:lnTo>
                  <a:lnTo>
                    <a:pt x="12750" y="16686"/>
                  </a:lnTo>
                  <a:lnTo>
                    <a:pt x="16282" y="14858"/>
                  </a:lnTo>
                  <a:lnTo>
                    <a:pt x="17349" y="10742"/>
                  </a:lnTo>
                  <a:lnTo>
                    <a:pt x="15495" y="6158"/>
                  </a:lnTo>
                  <a:lnTo>
                    <a:pt x="12650" y="2995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0539565" y="5051894"/>
              <a:ext cx="53975" cy="12700"/>
            </a:xfrm>
            <a:custGeom>
              <a:avLst/>
              <a:gdLst/>
              <a:ahLst/>
              <a:cxnLst/>
              <a:rect l="l" t="t" r="r" b="b"/>
              <a:pathLst>
                <a:path w="53975" h="12700">
                  <a:moveTo>
                    <a:pt x="7658" y="12522"/>
                  </a:moveTo>
                  <a:lnTo>
                    <a:pt x="5969" y="10617"/>
                  </a:lnTo>
                  <a:lnTo>
                    <a:pt x="3886" y="9220"/>
                  </a:lnTo>
                  <a:lnTo>
                    <a:pt x="1765" y="9220"/>
                  </a:lnTo>
                  <a:lnTo>
                    <a:pt x="0" y="9537"/>
                  </a:lnTo>
                  <a:lnTo>
                    <a:pt x="7658" y="12522"/>
                  </a:lnTo>
                  <a:close/>
                </a:path>
                <a:path w="53975" h="12700">
                  <a:moveTo>
                    <a:pt x="53416" y="4762"/>
                  </a:moveTo>
                  <a:lnTo>
                    <a:pt x="53378" y="3390"/>
                  </a:lnTo>
                  <a:lnTo>
                    <a:pt x="52539" y="2171"/>
                  </a:lnTo>
                  <a:lnTo>
                    <a:pt x="49974" y="469"/>
                  </a:lnTo>
                  <a:lnTo>
                    <a:pt x="48704" y="0"/>
                  </a:lnTo>
                  <a:lnTo>
                    <a:pt x="46266" y="0"/>
                  </a:lnTo>
                  <a:lnTo>
                    <a:pt x="45123" y="508"/>
                  </a:lnTo>
                  <a:lnTo>
                    <a:pt x="43764" y="2692"/>
                  </a:lnTo>
                  <a:lnTo>
                    <a:pt x="43599" y="3200"/>
                  </a:lnTo>
                  <a:lnTo>
                    <a:pt x="53416" y="4762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0582516" y="5055095"/>
              <a:ext cx="10795" cy="6985"/>
            </a:xfrm>
            <a:custGeom>
              <a:avLst/>
              <a:gdLst/>
              <a:ahLst/>
              <a:cxnLst/>
              <a:rect l="l" t="t" r="r" b="b"/>
              <a:pathLst>
                <a:path w="10795" h="6985">
                  <a:moveTo>
                    <a:pt x="659" y="0"/>
                  </a:moveTo>
                  <a:lnTo>
                    <a:pt x="0" y="2132"/>
                  </a:lnTo>
                  <a:lnTo>
                    <a:pt x="659" y="4494"/>
                  </a:lnTo>
                  <a:lnTo>
                    <a:pt x="3364" y="6272"/>
                  </a:lnTo>
                  <a:lnTo>
                    <a:pt x="4304" y="6526"/>
                  </a:lnTo>
                  <a:lnTo>
                    <a:pt x="6920" y="6526"/>
                  </a:lnTo>
                  <a:lnTo>
                    <a:pt x="8596" y="5688"/>
                  </a:lnTo>
                  <a:lnTo>
                    <a:pt x="10209" y="3237"/>
                  </a:lnTo>
                  <a:lnTo>
                    <a:pt x="10476" y="2373"/>
                  </a:lnTo>
                  <a:lnTo>
                    <a:pt x="10463" y="156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0528984" y="5137188"/>
              <a:ext cx="17780" cy="11430"/>
            </a:xfrm>
            <a:custGeom>
              <a:avLst/>
              <a:gdLst/>
              <a:ahLst/>
              <a:cxnLst/>
              <a:rect l="l" t="t" r="r" b="b"/>
              <a:pathLst>
                <a:path w="17779" h="11429">
                  <a:moveTo>
                    <a:pt x="3048" y="0"/>
                  </a:moveTo>
                  <a:lnTo>
                    <a:pt x="1663" y="1548"/>
                  </a:lnTo>
                  <a:lnTo>
                    <a:pt x="0" y="7607"/>
                  </a:lnTo>
                  <a:lnTo>
                    <a:pt x="5664" y="11137"/>
                  </a:lnTo>
                  <a:lnTo>
                    <a:pt x="12598" y="11061"/>
                  </a:lnTo>
                  <a:lnTo>
                    <a:pt x="15341" y="10464"/>
                  </a:lnTo>
                  <a:lnTo>
                    <a:pt x="16803" y="9131"/>
                  </a:lnTo>
                  <a:lnTo>
                    <a:pt x="17754" y="7480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0532032" y="5134267"/>
              <a:ext cx="17145" cy="10795"/>
            </a:xfrm>
            <a:custGeom>
              <a:avLst/>
              <a:gdLst/>
              <a:ahLst/>
              <a:cxnLst/>
              <a:rect l="l" t="t" r="r" b="b"/>
              <a:pathLst>
                <a:path w="17145" h="10795">
                  <a:moveTo>
                    <a:pt x="11874" y="0"/>
                  </a:moveTo>
                  <a:lnTo>
                    <a:pt x="6286" y="0"/>
                  </a:lnTo>
                  <a:lnTo>
                    <a:pt x="2284" y="888"/>
                  </a:lnTo>
                  <a:lnTo>
                    <a:pt x="0" y="2920"/>
                  </a:lnTo>
                  <a:lnTo>
                    <a:pt x="14706" y="10401"/>
                  </a:lnTo>
                  <a:lnTo>
                    <a:pt x="16573" y="7150"/>
                  </a:lnTo>
                  <a:lnTo>
                    <a:pt x="16535" y="2640"/>
                  </a:lnTo>
                  <a:lnTo>
                    <a:pt x="13830" y="406"/>
                  </a:lnTo>
                  <a:lnTo>
                    <a:pt x="11874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0462679" y="5075148"/>
              <a:ext cx="21590" cy="19050"/>
            </a:xfrm>
            <a:custGeom>
              <a:avLst/>
              <a:gdLst/>
              <a:ahLst/>
              <a:cxnLst/>
              <a:rect l="l" t="t" r="r" b="b"/>
              <a:pathLst>
                <a:path w="21590" h="19050">
                  <a:moveTo>
                    <a:pt x="13398" y="18592"/>
                  </a:moveTo>
                  <a:lnTo>
                    <a:pt x="9664" y="13550"/>
                  </a:lnTo>
                  <a:lnTo>
                    <a:pt x="6489" y="8305"/>
                  </a:lnTo>
                  <a:lnTo>
                    <a:pt x="3873" y="2870"/>
                  </a:lnTo>
                  <a:lnTo>
                    <a:pt x="2400" y="4356"/>
                  </a:lnTo>
                  <a:lnTo>
                    <a:pt x="1358" y="6311"/>
                  </a:lnTo>
                  <a:lnTo>
                    <a:pt x="0" y="14211"/>
                  </a:lnTo>
                  <a:lnTo>
                    <a:pt x="3086" y="17576"/>
                  </a:lnTo>
                  <a:lnTo>
                    <a:pt x="9448" y="18669"/>
                  </a:lnTo>
                  <a:lnTo>
                    <a:pt x="10388" y="18745"/>
                  </a:lnTo>
                  <a:lnTo>
                    <a:pt x="12014" y="18745"/>
                  </a:lnTo>
                  <a:lnTo>
                    <a:pt x="12712" y="18694"/>
                  </a:lnTo>
                  <a:lnTo>
                    <a:pt x="13398" y="18592"/>
                  </a:lnTo>
                  <a:close/>
                </a:path>
                <a:path w="21590" h="19050">
                  <a:moveTo>
                    <a:pt x="20993" y="5803"/>
                  </a:moveTo>
                  <a:lnTo>
                    <a:pt x="17665" y="889"/>
                  </a:lnTo>
                  <a:lnTo>
                    <a:pt x="12471" y="0"/>
                  </a:lnTo>
                  <a:lnTo>
                    <a:pt x="14897" y="3746"/>
                  </a:lnTo>
                  <a:lnTo>
                    <a:pt x="17627" y="7429"/>
                  </a:lnTo>
                  <a:lnTo>
                    <a:pt x="20574" y="11061"/>
                  </a:lnTo>
                  <a:lnTo>
                    <a:pt x="20993" y="5803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466552" y="5075034"/>
              <a:ext cx="17145" cy="19050"/>
            </a:xfrm>
            <a:custGeom>
              <a:avLst/>
              <a:gdLst/>
              <a:ahLst/>
              <a:cxnLst/>
              <a:rect l="l" t="t" r="r" b="b"/>
              <a:pathLst>
                <a:path w="17145" h="19050">
                  <a:moveTo>
                    <a:pt x="4367" y="0"/>
                  </a:moveTo>
                  <a:lnTo>
                    <a:pt x="1852" y="1116"/>
                  </a:lnTo>
                  <a:lnTo>
                    <a:pt x="0" y="2983"/>
                  </a:lnTo>
                  <a:lnTo>
                    <a:pt x="2614" y="8431"/>
                  </a:lnTo>
                  <a:lnTo>
                    <a:pt x="5802" y="13663"/>
                  </a:lnTo>
                  <a:lnTo>
                    <a:pt x="9523" y="18705"/>
                  </a:lnTo>
                  <a:lnTo>
                    <a:pt x="13028" y="18160"/>
                  </a:lnTo>
                  <a:lnTo>
                    <a:pt x="15911" y="16153"/>
                  </a:lnTo>
                  <a:lnTo>
                    <a:pt x="16711" y="11187"/>
                  </a:lnTo>
                  <a:lnTo>
                    <a:pt x="11022" y="3859"/>
                  </a:lnTo>
                  <a:lnTo>
                    <a:pt x="8558" y="126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604461" y="5066093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330" y="0"/>
                  </a:moveTo>
                  <a:lnTo>
                    <a:pt x="0" y="1217"/>
                  </a:lnTo>
                  <a:lnTo>
                    <a:pt x="101" y="2487"/>
                  </a:lnTo>
                  <a:lnTo>
                    <a:pt x="1611" y="5256"/>
                  </a:lnTo>
                  <a:lnTo>
                    <a:pt x="3416" y="6158"/>
                  </a:lnTo>
                  <a:lnTo>
                    <a:pt x="6553" y="6158"/>
                  </a:lnTo>
                  <a:lnTo>
                    <a:pt x="7772" y="5853"/>
                  </a:lnTo>
                  <a:lnTo>
                    <a:pt x="11047" y="4062"/>
                  </a:lnTo>
                  <a:lnTo>
                    <a:pt x="12357" y="2043"/>
                  </a:lnTo>
                  <a:lnTo>
                    <a:pt x="12495" y="36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604791" y="5061013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8889" y="0"/>
                  </a:moveTo>
                  <a:lnTo>
                    <a:pt x="5753" y="0"/>
                  </a:lnTo>
                  <a:lnTo>
                    <a:pt x="4545" y="292"/>
                  </a:lnTo>
                  <a:lnTo>
                    <a:pt x="1650" y="1892"/>
                  </a:lnTo>
                  <a:lnTo>
                    <a:pt x="443" y="3454"/>
                  </a:lnTo>
                  <a:lnTo>
                    <a:pt x="0" y="5092"/>
                  </a:lnTo>
                  <a:lnTo>
                    <a:pt x="12165" y="5130"/>
                  </a:lnTo>
                  <a:lnTo>
                    <a:pt x="12051" y="3351"/>
                  </a:lnTo>
                  <a:lnTo>
                    <a:pt x="10706" y="90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0640009" y="4653215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3491" y="0"/>
                  </a:moveTo>
                  <a:lnTo>
                    <a:pt x="2246" y="368"/>
                  </a:lnTo>
                  <a:lnTo>
                    <a:pt x="735" y="1474"/>
                  </a:lnTo>
                  <a:lnTo>
                    <a:pt x="0" y="2312"/>
                  </a:lnTo>
                  <a:lnTo>
                    <a:pt x="5218" y="12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638104" y="4653229"/>
              <a:ext cx="47625" cy="31115"/>
            </a:xfrm>
            <a:custGeom>
              <a:avLst/>
              <a:gdLst/>
              <a:ahLst/>
              <a:cxnLst/>
              <a:rect l="l" t="t" r="r" b="b"/>
              <a:pathLst>
                <a:path w="47625" h="31114">
                  <a:moveTo>
                    <a:pt x="16129" y="7366"/>
                  </a:moveTo>
                  <a:lnTo>
                    <a:pt x="11811" y="1447"/>
                  </a:lnTo>
                  <a:lnTo>
                    <a:pt x="9436" y="139"/>
                  </a:lnTo>
                  <a:lnTo>
                    <a:pt x="7112" y="0"/>
                  </a:lnTo>
                  <a:lnTo>
                    <a:pt x="1905" y="2286"/>
                  </a:lnTo>
                  <a:lnTo>
                    <a:pt x="0" y="4775"/>
                  </a:lnTo>
                  <a:lnTo>
                    <a:pt x="88" y="8686"/>
                  </a:lnTo>
                  <a:lnTo>
                    <a:pt x="4114" y="14198"/>
                  </a:lnTo>
                  <a:lnTo>
                    <a:pt x="6718" y="15519"/>
                  </a:lnTo>
                  <a:lnTo>
                    <a:pt x="10452" y="15519"/>
                  </a:lnTo>
                  <a:lnTo>
                    <a:pt x="11684" y="15151"/>
                  </a:lnTo>
                  <a:lnTo>
                    <a:pt x="15824" y="12141"/>
                  </a:lnTo>
                  <a:lnTo>
                    <a:pt x="16129" y="7366"/>
                  </a:lnTo>
                  <a:close/>
                </a:path>
                <a:path w="47625" h="31114">
                  <a:moveTo>
                    <a:pt x="47002" y="29298"/>
                  </a:moveTo>
                  <a:lnTo>
                    <a:pt x="46609" y="29692"/>
                  </a:lnTo>
                  <a:lnTo>
                    <a:pt x="46266" y="30137"/>
                  </a:lnTo>
                  <a:lnTo>
                    <a:pt x="45974" y="30607"/>
                  </a:lnTo>
                  <a:lnTo>
                    <a:pt x="47002" y="29298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682541" y="4680521"/>
              <a:ext cx="9525" cy="12065"/>
            </a:xfrm>
            <a:custGeom>
              <a:avLst/>
              <a:gdLst/>
              <a:ahLst/>
              <a:cxnLst/>
              <a:rect l="l" t="t" r="r" b="b"/>
              <a:pathLst>
                <a:path w="9525" h="12064">
                  <a:moveTo>
                    <a:pt x="9460" y="0"/>
                  </a:moveTo>
                  <a:lnTo>
                    <a:pt x="6082" y="0"/>
                  </a:lnTo>
                  <a:lnTo>
                    <a:pt x="4596" y="430"/>
                  </a:lnTo>
                  <a:lnTo>
                    <a:pt x="0" y="8369"/>
                  </a:lnTo>
                  <a:lnTo>
                    <a:pt x="989" y="11099"/>
                  </a:lnTo>
                  <a:lnTo>
                    <a:pt x="6450" y="11201"/>
                  </a:lnTo>
                  <a:lnTo>
                    <a:pt x="9460" y="11793"/>
                  </a:lnTo>
                  <a:lnTo>
                    <a:pt x="9460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0683530" y="4691621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90" h="1270">
                  <a:moveTo>
                    <a:pt x="0" y="0"/>
                  </a:moveTo>
                  <a:lnTo>
                    <a:pt x="5461" y="113"/>
                  </a:lnTo>
                  <a:lnTo>
                    <a:pt x="8470" y="698"/>
                  </a:lnTo>
                  <a:lnTo>
                    <a:pt x="5461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0683543" y="4691645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90" h="7620">
                  <a:moveTo>
                    <a:pt x="0" y="0"/>
                  </a:moveTo>
                  <a:lnTo>
                    <a:pt x="355" y="977"/>
                  </a:lnTo>
                  <a:lnTo>
                    <a:pt x="850" y="1943"/>
                  </a:lnTo>
                  <a:lnTo>
                    <a:pt x="3568" y="5676"/>
                  </a:lnTo>
                  <a:lnTo>
                    <a:pt x="6642" y="7239"/>
                  </a:lnTo>
                  <a:lnTo>
                    <a:pt x="8458" y="7239"/>
                  </a:lnTo>
                  <a:lnTo>
                    <a:pt x="8458" y="679"/>
                  </a:lnTo>
                  <a:lnTo>
                    <a:pt x="5448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0679339" y="4734420"/>
              <a:ext cx="13970" cy="12065"/>
            </a:xfrm>
            <a:custGeom>
              <a:avLst/>
              <a:gdLst/>
              <a:ahLst/>
              <a:cxnLst/>
              <a:rect l="l" t="t" r="r" b="b"/>
              <a:pathLst>
                <a:path w="13970" h="12064">
                  <a:moveTo>
                    <a:pt x="7264" y="0"/>
                  </a:moveTo>
                  <a:lnTo>
                    <a:pt x="4267" y="0"/>
                  </a:lnTo>
                  <a:lnTo>
                    <a:pt x="2933" y="506"/>
                  </a:lnTo>
                  <a:lnTo>
                    <a:pt x="0" y="3721"/>
                  </a:lnTo>
                  <a:lnTo>
                    <a:pt x="482" y="7429"/>
                  </a:lnTo>
                  <a:lnTo>
                    <a:pt x="4470" y="11099"/>
                  </a:lnTo>
                  <a:lnTo>
                    <a:pt x="6172" y="11747"/>
                  </a:lnTo>
                  <a:lnTo>
                    <a:pt x="9169" y="11747"/>
                  </a:lnTo>
                  <a:lnTo>
                    <a:pt x="10502" y="11239"/>
                  </a:lnTo>
                  <a:lnTo>
                    <a:pt x="13436" y="8039"/>
                  </a:lnTo>
                  <a:lnTo>
                    <a:pt x="12941" y="4316"/>
                  </a:lnTo>
                  <a:lnTo>
                    <a:pt x="8966" y="646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0575390" y="4772506"/>
              <a:ext cx="13335" cy="21590"/>
            </a:xfrm>
            <a:custGeom>
              <a:avLst/>
              <a:gdLst/>
              <a:ahLst/>
              <a:cxnLst/>
              <a:rect l="l" t="t" r="r" b="b"/>
              <a:pathLst>
                <a:path w="13334" h="21589">
                  <a:moveTo>
                    <a:pt x="7951" y="0"/>
                  </a:moveTo>
                  <a:lnTo>
                    <a:pt x="4419" y="50"/>
                  </a:lnTo>
                  <a:lnTo>
                    <a:pt x="1219" y="8902"/>
                  </a:lnTo>
                  <a:lnTo>
                    <a:pt x="0" y="13436"/>
                  </a:lnTo>
                  <a:lnTo>
                    <a:pt x="622" y="16725"/>
                  </a:lnTo>
                  <a:lnTo>
                    <a:pt x="2082" y="19635"/>
                  </a:lnTo>
                  <a:lnTo>
                    <a:pt x="6337" y="21159"/>
                  </a:lnTo>
                  <a:lnTo>
                    <a:pt x="7518" y="21146"/>
                  </a:lnTo>
                  <a:lnTo>
                    <a:pt x="8890" y="15152"/>
                  </a:lnTo>
                  <a:lnTo>
                    <a:pt x="10834" y="9067"/>
                  </a:lnTo>
                  <a:lnTo>
                    <a:pt x="13258" y="2997"/>
                  </a:lnTo>
                  <a:lnTo>
                    <a:pt x="11088" y="1041"/>
                  </a:lnTo>
                  <a:lnTo>
                    <a:pt x="7951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0574477" y="4772570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79" h="21589">
                  <a:moveTo>
                    <a:pt x="5334" y="0"/>
                  </a:moveTo>
                  <a:lnTo>
                    <a:pt x="4229" y="127"/>
                  </a:lnTo>
                  <a:lnTo>
                    <a:pt x="3302" y="482"/>
                  </a:lnTo>
                  <a:lnTo>
                    <a:pt x="927" y="2781"/>
                  </a:lnTo>
                  <a:lnTo>
                    <a:pt x="0" y="8496"/>
                  </a:lnTo>
                  <a:lnTo>
                    <a:pt x="914" y="13385"/>
                  </a:lnTo>
                  <a:lnTo>
                    <a:pt x="2120" y="8851"/>
                  </a:lnTo>
                  <a:lnTo>
                    <a:pt x="5334" y="0"/>
                  </a:lnTo>
                  <a:close/>
                </a:path>
                <a:path w="17779" h="21589">
                  <a:moveTo>
                    <a:pt x="17411" y="13728"/>
                  </a:moveTo>
                  <a:lnTo>
                    <a:pt x="16573" y="5842"/>
                  </a:lnTo>
                  <a:lnTo>
                    <a:pt x="15570" y="4203"/>
                  </a:lnTo>
                  <a:lnTo>
                    <a:pt x="14173" y="2946"/>
                  </a:lnTo>
                  <a:lnTo>
                    <a:pt x="11760" y="9004"/>
                  </a:lnTo>
                  <a:lnTo>
                    <a:pt x="9804" y="15100"/>
                  </a:lnTo>
                  <a:lnTo>
                    <a:pt x="8432" y="21094"/>
                  </a:lnTo>
                  <a:lnTo>
                    <a:pt x="13601" y="20739"/>
                  </a:lnTo>
                  <a:lnTo>
                    <a:pt x="17411" y="13728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0594795" y="4737035"/>
              <a:ext cx="11430" cy="12065"/>
            </a:xfrm>
            <a:custGeom>
              <a:avLst/>
              <a:gdLst/>
              <a:ahLst/>
              <a:cxnLst/>
              <a:rect l="l" t="t" r="r" b="b"/>
              <a:pathLst>
                <a:path w="11429" h="12064">
                  <a:moveTo>
                    <a:pt x="5206" y="0"/>
                  </a:moveTo>
                  <a:lnTo>
                    <a:pt x="0" y="7278"/>
                  </a:lnTo>
                  <a:lnTo>
                    <a:pt x="990" y="9018"/>
                  </a:lnTo>
                  <a:lnTo>
                    <a:pt x="3162" y="11024"/>
                  </a:lnTo>
                  <a:lnTo>
                    <a:pt x="4865" y="11659"/>
                  </a:lnTo>
                  <a:lnTo>
                    <a:pt x="7924" y="11469"/>
                  </a:lnTo>
                  <a:lnTo>
                    <a:pt x="11342" y="6389"/>
                  </a:lnTo>
                  <a:lnTo>
                    <a:pt x="11215" y="4787"/>
                  </a:lnTo>
                  <a:lnTo>
                    <a:pt x="10440" y="3136"/>
                  </a:lnTo>
                  <a:lnTo>
                    <a:pt x="7913" y="800"/>
                  </a:lnTo>
                  <a:lnTo>
                    <a:pt x="6540" y="190"/>
                  </a:lnTo>
                  <a:lnTo>
                    <a:pt x="520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593908" y="473697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6096" y="63"/>
                  </a:moveTo>
                  <a:lnTo>
                    <a:pt x="3848" y="0"/>
                  </a:lnTo>
                  <a:lnTo>
                    <a:pt x="2527" y="508"/>
                  </a:lnTo>
                  <a:lnTo>
                    <a:pt x="177" y="3048"/>
                  </a:lnTo>
                  <a:lnTo>
                    <a:pt x="0" y="5295"/>
                  </a:lnTo>
                  <a:lnTo>
                    <a:pt x="889" y="7327"/>
                  </a:lnTo>
                  <a:lnTo>
                    <a:pt x="4267" y="2463"/>
                  </a:lnTo>
                  <a:lnTo>
                    <a:pt x="6096" y="63"/>
                  </a:lnTo>
                  <a:close/>
                </a:path>
                <a:path w="12700" h="12064">
                  <a:moveTo>
                    <a:pt x="12331" y="7835"/>
                  </a:moveTo>
                  <a:lnTo>
                    <a:pt x="12230" y="6451"/>
                  </a:lnTo>
                  <a:lnTo>
                    <a:pt x="8801" y="11531"/>
                  </a:lnTo>
                  <a:lnTo>
                    <a:pt x="9652" y="11303"/>
                  </a:lnTo>
                  <a:lnTo>
                    <a:pt x="10414" y="10858"/>
                  </a:lnTo>
                  <a:lnTo>
                    <a:pt x="11938" y="9182"/>
                  </a:lnTo>
                  <a:lnTo>
                    <a:pt x="12331" y="7835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0569294" y="4673738"/>
              <a:ext cx="20955" cy="21590"/>
            </a:xfrm>
            <a:custGeom>
              <a:avLst/>
              <a:gdLst/>
              <a:ahLst/>
              <a:cxnLst/>
              <a:rect l="l" t="t" r="r" b="b"/>
              <a:pathLst>
                <a:path w="20954" h="21589">
                  <a:moveTo>
                    <a:pt x="15495" y="0"/>
                  </a:moveTo>
                  <a:lnTo>
                    <a:pt x="5067" y="7594"/>
                  </a:lnTo>
                  <a:lnTo>
                    <a:pt x="0" y="11723"/>
                  </a:lnTo>
                  <a:lnTo>
                    <a:pt x="1117" y="15228"/>
                  </a:lnTo>
                  <a:lnTo>
                    <a:pt x="2984" y="18808"/>
                  </a:lnTo>
                  <a:lnTo>
                    <a:pt x="5397" y="21184"/>
                  </a:lnTo>
                  <a:lnTo>
                    <a:pt x="15557" y="13539"/>
                  </a:lnTo>
                  <a:lnTo>
                    <a:pt x="20676" y="10020"/>
                  </a:lnTo>
                  <a:lnTo>
                    <a:pt x="20497" y="7886"/>
                  </a:lnTo>
                  <a:lnTo>
                    <a:pt x="19978" y="5765"/>
                  </a:lnTo>
                  <a:lnTo>
                    <a:pt x="18249" y="2197"/>
                  </a:lnTo>
                  <a:lnTo>
                    <a:pt x="16992" y="914"/>
                  </a:lnTo>
                  <a:lnTo>
                    <a:pt x="15495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0567683" y="4671859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5">
                  <a:moveTo>
                    <a:pt x="17106" y="1866"/>
                  </a:moveTo>
                  <a:lnTo>
                    <a:pt x="14973" y="571"/>
                  </a:lnTo>
                  <a:lnTo>
                    <a:pt x="12369" y="0"/>
                  </a:lnTo>
                  <a:lnTo>
                    <a:pt x="5829" y="0"/>
                  </a:lnTo>
                  <a:lnTo>
                    <a:pt x="2044" y="1473"/>
                  </a:lnTo>
                  <a:lnTo>
                    <a:pt x="0" y="5638"/>
                  </a:lnTo>
                  <a:lnTo>
                    <a:pt x="317" y="9563"/>
                  </a:lnTo>
                  <a:lnTo>
                    <a:pt x="1612" y="13589"/>
                  </a:lnTo>
                  <a:lnTo>
                    <a:pt x="11849" y="5549"/>
                  </a:lnTo>
                  <a:lnTo>
                    <a:pt x="17106" y="1866"/>
                  </a:lnTo>
                  <a:close/>
                </a:path>
                <a:path w="22859" h="26035">
                  <a:moveTo>
                    <a:pt x="22860" y="18770"/>
                  </a:moveTo>
                  <a:lnTo>
                    <a:pt x="22288" y="11899"/>
                  </a:lnTo>
                  <a:lnTo>
                    <a:pt x="12065" y="19151"/>
                  </a:lnTo>
                  <a:lnTo>
                    <a:pt x="7010" y="23075"/>
                  </a:lnTo>
                  <a:lnTo>
                    <a:pt x="8699" y="24726"/>
                  </a:lnTo>
                  <a:lnTo>
                    <a:pt x="10642" y="25793"/>
                  </a:lnTo>
                  <a:lnTo>
                    <a:pt x="19735" y="25869"/>
                  </a:lnTo>
                  <a:lnTo>
                    <a:pt x="22860" y="1877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0628667" y="4767452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70">
                  <a:moveTo>
                    <a:pt x="7110" y="0"/>
                  </a:moveTo>
                  <a:lnTo>
                    <a:pt x="4342" y="0"/>
                  </a:lnTo>
                  <a:lnTo>
                    <a:pt x="1764" y="1003"/>
                  </a:lnTo>
                  <a:lnTo>
                    <a:pt x="0" y="4583"/>
                  </a:lnTo>
                  <a:lnTo>
                    <a:pt x="1090" y="10020"/>
                  </a:lnTo>
                  <a:lnTo>
                    <a:pt x="3554" y="13803"/>
                  </a:lnTo>
                  <a:lnTo>
                    <a:pt x="5751" y="4635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0632223" y="4767452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6285" y="11"/>
                  </a:moveTo>
                  <a:lnTo>
                    <a:pt x="3605" y="0"/>
                  </a:lnTo>
                  <a:lnTo>
                    <a:pt x="1002" y="9232"/>
                  </a:lnTo>
                  <a:lnTo>
                    <a:pt x="0" y="13804"/>
                  </a:lnTo>
                  <a:lnTo>
                    <a:pt x="1435" y="16002"/>
                  </a:lnTo>
                  <a:lnTo>
                    <a:pt x="3340" y="17640"/>
                  </a:lnTo>
                  <a:lnTo>
                    <a:pt x="7834" y="17730"/>
                  </a:lnTo>
                  <a:lnTo>
                    <a:pt x="9396" y="16725"/>
                  </a:lnTo>
                  <a:lnTo>
                    <a:pt x="10452" y="15201"/>
                  </a:lnTo>
                  <a:lnTo>
                    <a:pt x="9982" y="11455"/>
                  </a:lnTo>
                  <a:lnTo>
                    <a:pt x="10057" y="7442"/>
                  </a:lnTo>
                  <a:lnTo>
                    <a:pt x="10603" y="3300"/>
                  </a:lnTo>
                  <a:lnTo>
                    <a:pt x="9117" y="976"/>
                  </a:lnTo>
                  <a:lnTo>
                    <a:pt x="6285" y="11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0642204" y="4770754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4">
                  <a:moveTo>
                    <a:pt x="622" y="0"/>
                  </a:moveTo>
                  <a:lnTo>
                    <a:pt x="76" y="4140"/>
                  </a:lnTo>
                  <a:lnTo>
                    <a:pt x="0" y="8153"/>
                  </a:lnTo>
                  <a:lnTo>
                    <a:pt x="482" y="11899"/>
                  </a:lnTo>
                  <a:lnTo>
                    <a:pt x="2476" y="8991"/>
                  </a:lnTo>
                  <a:lnTo>
                    <a:pt x="2692" y="4189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670017" y="5562117"/>
              <a:ext cx="20320" cy="15875"/>
            </a:xfrm>
            <a:custGeom>
              <a:avLst/>
              <a:gdLst/>
              <a:ahLst/>
              <a:cxnLst/>
              <a:rect l="l" t="t" r="r" b="b"/>
              <a:pathLst>
                <a:path w="20320" h="15875">
                  <a:moveTo>
                    <a:pt x="13995" y="0"/>
                  </a:moveTo>
                  <a:lnTo>
                    <a:pt x="9575" y="0"/>
                  </a:lnTo>
                  <a:lnTo>
                    <a:pt x="7886" y="419"/>
                  </a:lnTo>
                  <a:lnTo>
                    <a:pt x="1917" y="3643"/>
                  </a:lnTo>
                  <a:lnTo>
                    <a:pt x="0" y="8547"/>
                  </a:lnTo>
                  <a:lnTo>
                    <a:pt x="3251" y="14540"/>
                  </a:lnTo>
                  <a:lnTo>
                    <a:pt x="5816" y="15810"/>
                  </a:lnTo>
                  <a:lnTo>
                    <a:pt x="10236" y="15810"/>
                  </a:lnTo>
                  <a:lnTo>
                    <a:pt x="11912" y="15405"/>
                  </a:lnTo>
                  <a:lnTo>
                    <a:pt x="17881" y="12165"/>
                  </a:lnTo>
                  <a:lnTo>
                    <a:pt x="19811" y="7277"/>
                  </a:lnTo>
                  <a:lnTo>
                    <a:pt x="16560" y="1268"/>
                  </a:lnTo>
                  <a:lnTo>
                    <a:pt x="1399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0644020" y="562588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09" h="22225">
                  <a:moveTo>
                    <a:pt x="9345" y="0"/>
                  </a:moveTo>
                  <a:lnTo>
                    <a:pt x="6374" y="62"/>
                  </a:lnTo>
                  <a:lnTo>
                    <a:pt x="3707" y="900"/>
                  </a:lnTo>
                  <a:lnTo>
                    <a:pt x="1993" y="2908"/>
                  </a:lnTo>
                  <a:lnTo>
                    <a:pt x="0" y="8453"/>
                  </a:lnTo>
                  <a:lnTo>
                    <a:pt x="1972" y="14151"/>
                  </a:lnTo>
                  <a:lnTo>
                    <a:pt x="6678" y="18943"/>
                  </a:lnTo>
                  <a:lnTo>
                    <a:pt x="13563" y="21931"/>
                  </a:lnTo>
                  <a:lnTo>
                    <a:pt x="22732" y="22009"/>
                  </a:lnTo>
                  <a:lnTo>
                    <a:pt x="28980" y="11873"/>
                  </a:lnTo>
                  <a:lnTo>
                    <a:pt x="26504" y="6615"/>
                  </a:lnTo>
                  <a:lnTo>
                    <a:pt x="24358" y="4775"/>
                  </a:lnTo>
                  <a:lnTo>
                    <a:pt x="18427" y="4786"/>
                  </a:lnTo>
                  <a:lnTo>
                    <a:pt x="13804" y="2881"/>
                  </a:lnTo>
                  <a:lnTo>
                    <a:pt x="9345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0653368" y="5625884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79">
                  <a:moveTo>
                    <a:pt x="5575" y="0"/>
                  </a:moveTo>
                  <a:lnTo>
                    <a:pt x="0" y="0"/>
                  </a:lnTo>
                  <a:lnTo>
                    <a:pt x="4457" y="2882"/>
                  </a:lnTo>
                  <a:lnTo>
                    <a:pt x="9080" y="4787"/>
                  </a:lnTo>
                  <a:lnTo>
                    <a:pt x="15011" y="4775"/>
                  </a:lnTo>
                  <a:lnTo>
                    <a:pt x="11582" y="2260"/>
                  </a:lnTo>
                  <a:lnTo>
                    <a:pt x="557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10403806" y="5421922"/>
              <a:ext cx="32384" cy="25400"/>
            </a:xfrm>
            <a:custGeom>
              <a:avLst/>
              <a:gdLst/>
              <a:ahLst/>
              <a:cxnLst/>
              <a:rect l="l" t="t" r="r" b="b"/>
              <a:pathLst>
                <a:path w="32384" h="25400">
                  <a:moveTo>
                    <a:pt x="23158" y="0"/>
                  </a:moveTo>
                  <a:lnTo>
                    <a:pt x="10445" y="0"/>
                  </a:lnTo>
                  <a:lnTo>
                    <a:pt x="2357" y="2221"/>
                  </a:lnTo>
                  <a:lnTo>
                    <a:pt x="171" y="7988"/>
                  </a:lnTo>
                  <a:lnTo>
                    <a:pt x="0" y="14559"/>
                  </a:lnTo>
                  <a:lnTo>
                    <a:pt x="3846" y="19942"/>
                  </a:lnTo>
                  <a:lnTo>
                    <a:pt x="10253" y="23581"/>
                  </a:lnTo>
                  <a:lnTo>
                    <a:pt x="18510" y="24917"/>
                  </a:lnTo>
                  <a:lnTo>
                    <a:pt x="19983" y="24790"/>
                  </a:lnTo>
                  <a:lnTo>
                    <a:pt x="26647" y="21493"/>
                  </a:lnTo>
                  <a:lnTo>
                    <a:pt x="30632" y="15134"/>
                  </a:lnTo>
                  <a:lnTo>
                    <a:pt x="31799" y="8181"/>
                  </a:lnTo>
                  <a:lnTo>
                    <a:pt x="30003" y="3097"/>
                  </a:lnTo>
                  <a:lnTo>
                    <a:pt x="28138" y="1205"/>
                  </a:lnTo>
                  <a:lnTo>
                    <a:pt x="23158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10487838" y="5527674"/>
              <a:ext cx="149860" cy="60960"/>
            </a:xfrm>
            <a:custGeom>
              <a:avLst/>
              <a:gdLst/>
              <a:ahLst/>
              <a:cxnLst/>
              <a:rect l="l" t="t" r="r" b="b"/>
              <a:pathLst>
                <a:path w="149859" h="60960">
                  <a:moveTo>
                    <a:pt x="31915" y="11709"/>
                  </a:moveTo>
                  <a:lnTo>
                    <a:pt x="26682" y="2044"/>
                  </a:lnTo>
                  <a:lnTo>
                    <a:pt x="22567" y="0"/>
                  </a:lnTo>
                  <a:lnTo>
                    <a:pt x="15443" y="0"/>
                  </a:lnTo>
                  <a:lnTo>
                    <a:pt x="12725" y="673"/>
                  </a:lnTo>
                  <a:lnTo>
                    <a:pt x="3111" y="5880"/>
                  </a:lnTo>
                  <a:lnTo>
                    <a:pt x="0" y="13754"/>
                  </a:lnTo>
                  <a:lnTo>
                    <a:pt x="5257" y="23418"/>
                  </a:lnTo>
                  <a:lnTo>
                    <a:pt x="9372" y="25476"/>
                  </a:lnTo>
                  <a:lnTo>
                    <a:pt x="16484" y="25476"/>
                  </a:lnTo>
                  <a:lnTo>
                    <a:pt x="19202" y="24803"/>
                  </a:lnTo>
                  <a:lnTo>
                    <a:pt x="28803" y="19583"/>
                  </a:lnTo>
                  <a:lnTo>
                    <a:pt x="31915" y="11709"/>
                  </a:lnTo>
                  <a:close/>
                </a:path>
                <a:path w="149859" h="60960">
                  <a:moveTo>
                    <a:pt x="149809" y="56921"/>
                  </a:moveTo>
                  <a:lnTo>
                    <a:pt x="149618" y="51663"/>
                  </a:lnTo>
                  <a:lnTo>
                    <a:pt x="145110" y="48183"/>
                  </a:lnTo>
                  <a:lnTo>
                    <a:pt x="143675" y="47739"/>
                  </a:lnTo>
                  <a:lnTo>
                    <a:pt x="139547" y="47739"/>
                  </a:lnTo>
                  <a:lnTo>
                    <a:pt x="136766" y="49098"/>
                  </a:lnTo>
                  <a:lnTo>
                    <a:pt x="133388" y="53467"/>
                  </a:lnTo>
                  <a:lnTo>
                    <a:pt x="132676" y="55613"/>
                  </a:lnTo>
                  <a:lnTo>
                    <a:pt x="132664" y="57632"/>
                  </a:lnTo>
                  <a:lnTo>
                    <a:pt x="138455" y="58064"/>
                  </a:lnTo>
                  <a:lnTo>
                    <a:pt x="142951" y="59334"/>
                  </a:lnTo>
                  <a:lnTo>
                    <a:pt x="146773" y="60858"/>
                  </a:lnTo>
                  <a:lnTo>
                    <a:pt x="149809" y="56921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0592397" y="5585307"/>
              <a:ext cx="66040" cy="141605"/>
            </a:xfrm>
            <a:custGeom>
              <a:avLst/>
              <a:gdLst/>
              <a:ahLst/>
              <a:cxnLst/>
              <a:rect l="l" t="t" r="r" b="b"/>
              <a:pathLst>
                <a:path w="66040" h="141604">
                  <a:moveTo>
                    <a:pt x="14071" y="117805"/>
                  </a:moveTo>
                  <a:lnTo>
                    <a:pt x="13919" y="113703"/>
                  </a:lnTo>
                  <a:lnTo>
                    <a:pt x="10414" y="110985"/>
                  </a:lnTo>
                  <a:lnTo>
                    <a:pt x="9283" y="110642"/>
                  </a:lnTo>
                  <a:lnTo>
                    <a:pt x="6070" y="110642"/>
                  </a:lnTo>
                  <a:lnTo>
                    <a:pt x="3886" y="111709"/>
                  </a:lnTo>
                  <a:lnTo>
                    <a:pt x="0" y="116751"/>
                  </a:lnTo>
                  <a:lnTo>
                    <a:pt x="139" y="120853"/>
                  </a:lnTo>
                  <a:lnTo>
                    <a:pt x="3657" y="123571"/>
                  </a:lnTo>
                  <a:lnTo>
                    <a:pt x="4775" y="123913"/>
                  </a:lnTo>
                  <a:lnTo>
                    <a:pt x="8001" y="123913"/>
                  </a:lnTo>
                  <a:lnTo>
                    <a:pt x="10172" y="122834"/>
                  </a:lnTo>
                  <a:lnTo>
                    <a:pt x="14071" y="117805"/>
                  </a:lnTo>
                  <a:close/>
                </a:path>
                <a:path w="66040" h="141604">
                  <a:moveTo>
                    <a:pt x="29883" y="46736"/>
                  </a:moveTo>
                  <a:lnTo>
                    <a:pt x="29375" y="36487"/>
                  </a:lnTo>
                  <a:lnTo>
                    <a:pt x="25311" y="34404"/>
                  </a:lnTo>
                  <a:lnTo>
                    <a:pt x="18516" y="34404"/>
                  </a:lnTo>
                  <a:lnTo>
                    <a:pt x="16040" y="35013"/>
                  </a:lnTo>
                  <a:lnTo>
                    <a:pt x="8293" y="39585"/>
                  </a:lnTo>
                  <a:lnTo>
                    <a:pt x="10109" y="49707"/>
                  </a:lnTo>
                  <a:lnTo>
                    <a:pt x="14706" y="51384"/>
                  </a:lnTo>
                  <a:lnTo>
                    <a:pt x="20116" y="51384"/>
                  </a:lnTo>
                  <a:lnTo>
                    <a:pt x="29883" y="46736"/>
                  </a:lnTo>
                  <a:close/>
                </a:path>
                <a:path w="66040" h="141604">
                  <a:moveTo>
                    <a:pt x="42011" y="3454"/>
                  </a:moveTo>
                  <a:lnTo>
                    <a:pt x="38366" y="1701"/>
                  </a:lnTo>
                  <a:lnTo>
                    <a:pt x="33883" y="431"/>
                  </a:lnTo>
                  <a:lnTo>
                    <a:pt x="28105" y="0"/>
                  </a:lnTo>
                  <a:lnTo>
                    <a:pt x="28079" y="2273"/>
                  </a:lnTo>
                  <a:lnTo>
                    <a:pt x="28956" y="4381"/>
                  </a:lnTo>
                  <a:lnTo>
                    <a:pt x="31889" y="6654"/>
                  </a:lnTo>
                  <a:lnTo>
                    <a:pt x="33350" y="7099"/>
                  </a:lnTo>
                  <a:lnTo>
                    <a:pt x="37376" y="7099"/>
                  </a:lnTo>
                  <a:lnTo>
                    <a:pt x="40081" y="5816"/>
                  </a:lnTo>
                  <a:lnTo>
                    <a:pt x="42011" y="3454"/>
                  </a:lnTo>
                  <a:close/>
                </a:path>
                <a:path w="66040" h="141604">
                  <a:moveTo>
                    <a:pt x="66001" y="128130"/>
                  </a:moveTo>
                  <a:lnTo>
                    <a:pt x="58559" y="123367"/>
                  </a:lnTo>
                  <a:lnTo>
                    <a:pt x="51600" y="123367"/>
                  </a:lnTo>
                  <a:lnTo>
                    <a:pt x="48971" y="123609"/>
                  </a:lnTo>
                  <a:lnTo>
                    <a:pt x="41440" y="125056"/>
                  </a:lnTo>
                  <a:lnTo>
                    <a:pt x="39497" y="136702"/>
                  </a:lnTo>
                  <a:lnTo>
                    <a:pt x="44107" y="140728"/>
                  </a:lnTo>
                  <a:lnTo>
                    <a:pt x="46863" y="141325"/>
                  </a:lnTo>
                  <a:lnTo>
                    <a:pt x="55676" y="141325"/>
                  </a:lnTo>
                  <a:lnTo>
                    <a:pt x="62585" y="139382"/>
                  </a:lnTo>
                  <a:lnTo>
                    <a:pt x="66001" y="12813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0530675" y="5755017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2971" y="1016"/>
                  </a:moveTo>
                  <a:lnTo>
                    <a:pt x="2603" y="1346"/>
                  </a:lnTo>
                  <a:lnTo>
                    <a:pt x="2260" y="1714"/>
                  </a:lnTo>
                  <a:lnTo>
                    <a:pt x="520" y="3937"/>
                  </a:lnTo>
                  <a:lnTo>
                    <a:pt x="0" y="6121"/>
                  </a:lnTo>
                  <a:lnTo>
                    <a:pt x="355" y="8013"/>
                  </a:lnTo>
                  <a:lnTo>
                    <a:pt x="2133" y="3365"/>
                  </a:lnTo>
                  <a:lnTo>
                    <a:pt x="2971" y="1016"/>
                  </a:lnTo>
                  <a:close/>
                </a:path>
                <a:path w="13970" h="12700">
                  <a:moveTo>
                    <a:pt x="13639" y="6261"/>
                  </a:moveTo>
                  <a:lnTo>
                    <a:pt x="13474" y="2159"/>
                  </a:lnTo>
                  <a:lnTo>
                    <a:pt x="10680" y="0"/>
                  </a:lnTo>
                  <a:lnTo>
                    <a:pt x="9118" y="4191"/>
                  </a:lnTo>
                  <a:lnTo>
                    <a:pt x="7366" y="8293"/>
                  </a:lnTo>
                  <a:lnTo>
                    <a:pt x="5511" y="12357"/>
                  </a:lnTo>
                  <a:lnTo>
                    <a:pt x="7569" y="12357"/>
                  </a:lnTo>
                  <a:lnTo>
                    <a:pt x="9740" y="11303"/>
                  </a:lnTo>
                  <a:lnTo>
                    <a:pt x="13639" y="6261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0531029" y="5754115"/>
              <a:ext cx="10795" cy="13335"/>
            </a:xfrm>
            <a:custGeom>
              <a:avLst/>
              <a:gdLst/>
              <a:ahLst/>
              <a:cxnLst/>
              <a:rect l="l" t="t" r="r" b="b"/>
              <a:pathLst>
                <a:path w="10795" h="13335">
                  <a:moveTo>
                    <a:pt x="8420" y="0"/>
                  </a:moveTo>
                  <a:lnTo>
                    <a:pt x="5727" y="0"/>
                  </a:lnTo>
                  <a:lnTo>
                    <a:pt x="4013" y="673"/>
                  </a:lnTo>
                  <a:lnTo>
                    <a:pt x="2616" y="1916"/>
                  </a:lnTo>
                  <a:lnTo>
                    <a:pt x="0" y="8915"/>
                  </a:lnTo>
                  <a:lnTo>
                    <a:pt x="241" y="10209"/>
                  </a:lnTo>
                  <a:lnTo>
                    <a:pt x="887" y="11379"/>
                  </a:lnTo>
                  <a:lnTo>
                    <a:pt x="2870" y="12914"/>
                  </a:lnTo>
                  <a:lnTo>
                    <a:pt x="3987" y="13257"/>
                  </a:lnTo>
                  <a:lnTo>
                    <a:pt x="5156" y="13271"/>
                  </a:lnTo>
                  <a:lnTo>
                    <a:pt x="8761" y="5091"/>
                  </a:lnTo>
                  <a:lnTo>
                    <a:pt x="10337" y="900"/>
                  </a:lnTo>
                  <a:lnTo>
                    <a:pt x="9461" y="292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0573803" y="5920295"/>
              <a:ext cx="27305" cy="17145"/>
            </a:xfrm>
            <a:custGeom>
              <a:avLst/>
              <a:gdLst/>
              <a:ahLst/>
              <a:cxnLst/>
              <a:rect l="l" t="t" r="r" b="b"/>
              <a:pathLst>
                <a:path w="27304" h="17145">
                  <a:moveTo>
                    <a:pt x="19137" y="0"/>
                  </a:moveTo>
                  <a:lnTo>
                    <a:pt x="13981" y="862"/>
                  </a:lnTo>
                  <a:lnTo>
                    <a:pt x="8939" y="1446"/>
                  </a:lnTo>
                  <a:lnTo>
                    <a:pt x="4024" y="1764"/>
                  </a:lnTo>
                  <a:lnTo>
                    <a:pt x="773" y="5802"/>
                  </a:lnTo>
                  <a:lnTo>
                    <a:pt x="0" y="12089"/>
                  </a:lnTo>
                  <a:lnTo>
                    <a:pt x="3681" y="16013"/>
                  </a:lnTo>
                  <a:lnTo>
                    <a:pt x="7834" y="17067"/>
                  </a:lnTo>
                  <a:lnTo>
                    <a:pt x="17564" y="17067"/>
                  </a:lnTo>
                  <a:lnTo>
                    <a:pt x="23239" y="15518"/>
                  </a:lnTo>
                  <a:lnTo>
                    <a:pt x="26922" y="6640"/>
                  </a:lnTo>
                  <a:lnTo>
                    <a:pt x="23774" y="2348"/>
                  </a:lnTo>
                  <a:lnTo>
                    <a:pt x="1913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0577829" y="5918441"/>
              <a:ext cx="15240" cy="3810"/>
            </a:xfrm>
            <a:custGeom>
              <a:avLst/>
              <a:gdLst/>
              <a:ahLst/>
              <a:cxnLst/>
              <a:rect l="l" t="t" r="r" b="b"/>
              <a:pathLst>
                <a:path w="15240" h="3810">
                  <a:moveTo>
                    <a:pt x="10109" y="0"/>
                  </a:moveTo>
                  <a:lnTo>
                    <a:pt x="3657" y="292"/>
                  </a:lnTo>
                  <a:lnTo>
                    <a:pt x="1549" y="1700"/>
                  </a:lnTo>
                  <a:lnTo>
                    <a:pt x="0" y="3618"/>
                  </a:lnTo>
                  <a:lnTo>
                    <a:pt x="4913" y="3301"/>
                  </a:lnTo>
                  <a:lnTo>
                    <a:pt x="15111" y="1852"/>
                  </a:lnTo>
                  <a:lnTo>
                    <a:pt x="12801" y="684"/>
                  </a:lnTo>
                  <a:lnTo>
                    <a:pt x="10109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0520629" y="5713157"/>
              <a:ext cx="20955" cy="19050"/>
            </a:xfrm>
            <a:custGeom>
              <a:avLst/>
              <a:gdLst/>
              <a:ahLst/>
              <a:cxnLst/>
              <a:rect l="l" t="t" r="r" b="b"/>
              <a:pathLst>
                <a:path w="20954" h="19050">
                  <a:moveTo>
                    <a:pt x="10387" y="0"/>
                  </a:moveTo>
                  <a:lnTo>
                    <a:pt x="5231" y="0"/>
                  </a:lnTo>
                  <a:lnTo>
                    <a:pt x="836" y="4140"/>
                  </a:lnTo>
                  <a:lnTo>
                    <a:pt x="0" y="15278"/>
                  </a:lnTo>
                  <a:lnTo>
                    <a:pt x="3402" y="18313"/>
                  </a:lnTo>
                  <a:lnTo>
                    <a:pt x="10158" y="18770"/>
                  </a:lnTo>
                  <a:lnTo>
                    <a:pt x="15138" y="18770"/>
                  </a:lnTo>
                  <a:lnTo>
                    <a:pt x="19672" y="16497"/>
                  </a:lnTo>
                  <a:lnTo>
                    <a:pt x="20497" y="5562"/>
                  </a:lnTo>
                  <a:lnTo>
                    <a:pt x="16597" y="444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0572545" y="5655729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8813" y="0"/>
                  </a:moveTo>
                  <a:lnTo>
                    <a:pt x="5854" y="0"/>
                  </a:lnTo>
                  <a:lnTo>
                    <a:pt x="4038" y="760"/>
                  </a:lnTo>
                  <a:lnTo>
                    <a:pt x="228" y="4800"/>
                  </a:lnTo>
                  <a:lnTo>
                    <a:pt x="0" y="8496"/>
                  </a:lnTo>
                  <a:lnTo>
                    <a:pt x="3060" y="11404"/>
                  </a:lnTo>
                  <a:lnTo>
                    <a:pt x="4254" y="11811"/>
                  </a:lnTo>
                  <a:lnTo>
                    <a:pt x="7189" y="11811"/>
                  </a:lnTo>
                  <a:lnTo>
                    <a:pt x="9005" y="11049"/>
                  </a:lnTo>
                  <a:lnTo>
                    <a:pt x="12828" y="7023"/>
                  </a:lnTo>
                  <a:lnTo>
                    <a:pt x="13056" y="3313"/>
                  </a:lnTo>
                  <a:lnTo>
                    <a:pt x="10007" y="419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0690377" y="5811138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1625" y="0"/>
                  </a:moveTo>
                  <a:lnTo>
                    <a:pt x="495" y="1179"/>
                  </a:lnTo>
                  <a:lnTo>
                    <a:pt x="0" y="7162"/>
                  </a:lnTo>
                  <a:lnTo>
                    <a:pt x="1625" y="8702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10519903" y="5780378"/>
              <a:ext cx="20320" cy="29845"/>
            </a:xfrm>
            <a:custGeom>
              <a:avLst/>
              <a:gdLst/>
              <a:ahLst/>
              <a:cxnLst/>
              <a:rect l="l" t="t" r="r" b="b"/>
              <a:pathLst>
                <a:path w="20320" h="29845">
                  <a:moveTo>
                    <a:pt x="13576" y="0"/>
                  </a:moveTo>
                  <a:lnTo>
                    <a:pt x="10033" y="63"/>
                  </a:lnTo>
                  <a:lnTo>
                    <a:pt x="3238" y="13703"/>
                  </a:lnTo>
                  <a:lnTo>
                    <a:pt x="0" y="20866"/>
                  </a:lnTo>
                  <a:lnTo>
                    <a:pt x="215" y="23253"/>
                  </a:lnTo>
                  <a:lnTo>
                    <a:pt x="1016" y="25387"/>
                  </a:lnTo>
                  <a:lnTo>
                    <a:pt x="4445" y="28663"/>
                  </a:lnTo>
                  <a:lnTo>
                    <a:pt x="6540" y="29425"/>
                  </a:lnTo>
                  <a:lnTo>
                    <a:pt x="9372" y="29400"/>
                  </a:lnTo>
                  <a:lnTo>
                    <a:pt x="19748" y="4419"/>
                  </a:lnTo>
                  <a:lnTo>
                    <a:pt x="17043" y="1727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0519156" y="5780443"/>
              <a:ext cx="26034" cy="29845"/>
            </a:xfrm>
            <a:custGeom>
              <a:avLst/>
              <a:gdLst/>
              <a:ahLst/>
              <a:cxnLst/>
              <a:rect l="l" t="t" r="r" b="b"/>
              <a:pathLst>
                <a:path w="26034" h="29845">
                  <a:moveTo>
                    <a:pt x="10782" y="0"/>
                  </a:moveTo>
                  <a:lnTo>
                    <a:pt x="5791" y="1879"/>
                  </a:lnTo>
                  <a:lnTo>
                    <a:pt x="0" y="12801"/>
                  </a:lnTo>
                  <a:lnTo>
                    <a:pt x="736" y="20802"/>
                  </a:lnTo>
                  <a:lnTo>
                    <a:pt x="3975" y="13627"/>
                  </a:lnTo>
                  <a:lnTo>
                    <a:pt x="10782" y="0"/>
                  </a:lnTo>
                  <a:close/>
                </a:path>
                <a:path w="26034" h="29845">
                  <a:moveTo>
                    <a:pt x="25692" y="11811"/>
                  </a:moveTo>
                  <a:lnTo>
                    <a:pt x="23596" y="7454"/>
                  </a:lnTo>
                  <a:lnTo>
                    <a:pt x="20485" y="4356"/>
                  </a:lnTo>
                  <a:lnTo>
                    <a:pt x="10109" y="29337"/>
                  </a:lnTo>
                  <a:lnTo>
                    <a:pt x="16129" y="28905"/>
                  </a:lnTo>
                  <a:lnTo>
                    <a:pt x="22466" y="22910"/>
                  </a:lnTo>
                  <a:lnTo>
                    <a:pt x="25692" y="11811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0606087" y="5832411"/>
              <a:ext cx="56515" cy="20955"/>
            </a:xfrm>
            <a:custGeom>
              <a:avLst/>
              <a:gdLst/>
              <a:ahLst/>
              <a:cxnLst/>
              <a:rect l="l" t="t" r="r" b="b"/>
              <a:pathLst>
                <a:path w="56515" h="20954">
                  <a:moveTo>
                    <a:pt x="14757" y="14389"/>
                  </a:moveTo>
                  <a:lnTo>
                    <a:pt x="13893" y="5473"/>
                  </a:lnTo>
                  <a:lnTo>
                    <a:pt x="10744" y="2184"/>
                  </a:lnTo>
                  <a:lnTo>
                    <a:pt x="7162" y="2184"/>
                  </a:lnTo>
                  <a:lnTo>
                    <a:pt x="2743" y="2578"/>
                  </a:lnTo>
                  <a:lnTo>
                    <a:pt x="0" y="6604"/>
                  </a:lnTo>
                  <a:lnTo>
                    <a:pt x="863" y="15506"/>
                  </a:lnTo>
                  <a:lnTo>
                    <a:pt x="4013" y="18796"/>
                  </a:lnTo>
                  <a:lnTo>
                    <a:pt x="8178" y="18770"/>
                  </a:lnTo>
                  <a:lnTo>
                    <a:pt x="12014" y="18389"/>
                  </a:lnTo>
                  <a:lnTo>
                    <a:pt x="14757" y="14389"/>
                  </a:lnTo>
                  <a:close/>
                </a:path>
                <a:path w="56515" h="20954">
                  <a:moveTo>
                    <a:pt x="55918" y="15011"/>
                  </a:moveTo>
                  <a:lnTo>
                    <a:pt x="54864" y="4051"/>
                  </a:lnTo>
                  <a:lnTo>
                    <a:pt x="50990" y="0"/>
                  </a:lnTo>
                  <a:lnTo>
                    <a:pt x="46583" y="0"/>
                  </a:lnTo>
                  <a:lnTo>
                    <a:pt x="41173" y="495"/>
                  </a:lnTo>
                  <a:lnTo>
                    <a:pt x="37795" y="5410"/>
                  </a:lnTo>
                  <a:lnTo>
                    <a:pt x="38849" y="16370"/>
                  </a:lnTo>
                  <a:lnTo>
                    <a:pt x="42722" y="20421"/>
                  </a:lnTo>
                  <a:lnTo>
                    <a:pt x="47840" y="20383"/>
                  </a:lnTo>
                  <a:lnTo>
                    <a:pt x="52539" y="19926"/>
                  </a:lnTo>
                  <a:lnTo>
                    <a:pt x="55918" y="15011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569370" y="5832994"/>
              <a:ext cx="16510" cy="10795"/>
            </a:xfrm>
            <a:custGeom>
              <a:avLst/>
              <a:gdLst/>
              <a:ahLst/>
              <a:cxnLst/>
              <a:rect l="l" t="t" r="r" b="b"/>
              <a:pathLst>
                <a:path w="16509" h="10795">
                  <a:moveTo>
                    <a:pt x="10655" y="0"/>
                  </a:moveTo>
                  <a:lnTo>
                    <a:pt x="8166" y="0"/>
                  </a:lnTo>
                  <a:lnTo>
                    <a:pt x="6705" y="254"/>
                  </a:lnTo>
                  <a:lnTo>
                    <a:pt x="4394" y="1193"/>
                  </a:lnTo>
                  <a:lnTo>
                    <a:pt x="1397" y="5816"/>
                  </a:lnTo>
                  <a:lnTo>
                    <a:pt x="0" y="10731"/>
                  </a:lnTo>
                  <a:lnTo>
                    <a:pt x="16295" y="4597"/>
                  </a:lnTo>
                  <a:lnTo>
                    <a:pt x="13995" y="1854"/>
                  </a:lnTo>
                  <a:lnTo>
                    <a:pt x="10655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0568140" y="5837593"/>
              <a:ext cx="74930" cy="34290"/>
            </a:xfrm>
            <a:custGeom>
              <a:avLst/>
              <a:gdLst/>
              <a:ahLst/>
              <a:cxnLst/>
              <a:rect l="l" t="t" r="r" b="b"/>
              <a:pathLst>
                <a:path w="74929" h="34289">
                  <a:moveTo>
                    <a:pt x="20726" y="5549"/>
                  </a:moveTo>
                  <a:lnTo>
                    <a:pt x="19507" y="2425"/>
                  </a:lnTo>
                  <a:lnTo>
                    <a:pt x="17513" y="0"/>
                  </a:lnTo>
                  <a:lnTo>
                    <a:pt x="1219" y="6134"/>
                  </a:lnTo>
                  <a:lnTo>
                    <a:pt x="25" y="10375"/>
                  </a:lnTo>
                  <a:lnTo>
                    <a:pt x="0" y="14833"/>
                  </a:lnTo>
                  <a:lnTo>
                    <a:pt x="4102" y="18783"/>
                  </a:lnTo>
                  <a:lnTo>
                    <a:pt x="5829" y="19405"/>
                  </a:lnTo>
                  <a:lnTo>
                    <a:pt x="12649" y="19405"/>
                  </a:lnTo>
                  <a:lnTo>
                    <a:pt x="18161" y="14363"/>
                  </a:lnTo>
                  <a:lnTo>
                    <a:pt x="20726" y="5549"/>
                  </a:lnTo>
                  <a:close/>
                </a:path>
                <a:path w="74929" h="34289">
                  <a:moveTo>
                    <a:pt x="74409" y="27266"/>
                  </a:moveTo>
                  <a:lnTo>
                    <a:pt x="72402" y="26619"/>
                  </a:lnTo>
                  <a:lnTo>
                    <a:pt x="66840" y="27025"/>
                  </a:lnTo>
                  <a:lnTo>
                    <a:pt x="63868" y="30162"/>
                  </a:lnTo>
                  <a:lnTo>
                    <a:pt x="62979" y="34264"/>
                  </a:lnTo>
                  <a:lnTo>
                    <a:pt x="74409" y="27266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637455" y="5880454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79">
                  <a:moveTo>
                    <a:pt x="10097" y="0"/>
                  </a:moveTo>
                  <a:lnTo>
                    <a:pt x="0" y="4560"/>
                  </a:lnTo>
                  <a:lnTo>
                    <a:pt x="1727" y="5041"/>
                  </a:lnTo>
                  <a:lnTo>
                    <a:pt x="6300" y="4711"/>
                  </a:lnTo>
                  <a:lnTo>
                    <a:pt x="8724" y="2768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0631270" y="5869800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6255" y="0"/>
                  </a:moveTo>
                  <a:lnTo>
                    <a:pt x="5562" y="5434"/>
                  </a:lnTo>
                  <a:lnTo>
                    <a:pt x="0" y="7899"/>
                  </a:lnTo>
                  <a:lnTo>
                    <a:pt x="927" y="11417"/>
                  </a:lnTo>
                  <a:lnTo>
                    <a:pt x="3289" y="14160"/>
                  </a:lnTo>
                  <a:lnTo>
                    <a:pt x="6184" y="15214"/>
                  </a:lnTo>
                  <a:lnTo>
                    <a:pt x="16282" y="10655"/>
                  </a:lnTo>
                  <a:lnTo>
                    <a:pt x="17208" y="8788"/>
                  </a:lnTo>
                  <a:lnTo>
                    <a:pt x="17641" y="6553"/>
                  </a:lnTo>
                  <a:lnTo>
                    <a:pt x="17272" y="2678"/>
                  </a:lnTo>
                  <a:lnTo>
                    <a:pt x="1625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0630774" y="5864859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1785" y="0"/>
                  </a:moveTo>
                  <a:lnTo>
                    <a:pt x="355" y="7009"/>
                  </a:lnTo>
                  <a:lnTo>
                    <a:pt x="0" y="9525"/>
                  </a:lnTo>
                  <a:lnTo>
                    <a:pt x="495" y="12838"/>
                  </a:lnTo>
                  <a:lnTo>
                    <a:pt x="11468" y="7746"/>
                  </a:lnTo>
                  <a:lnTo>
                    <a:pt x="16751" y="4952"/>
                  </a:lnTo>
                  <a:lnTo>
                    <a:pt x="15633" y="2654"/>
                  </a:lnTo>
                  <a:lnTo>
                    <a:pt x="13868" y="888"/>
                  </a:lnTo>
                  <a:lnTo>
                    <a:pt x="1178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0528222" y="5338394"/>
              <a:ext cx="20955" cy="5080"/>
            </a:xfrm>
            <a:custGeom>
              <a:avLst/>
              <a:gdLst/>
              <a:ahLst/>
              <a:cxnLst/>
              <a:rect l="l" t="t" r="r" b="b"/>
              <a:pathLst>
                <a:path w="20954" h="5079">
                  <a:moveTo>
                    <a:pt x="20662" y="0"/>
                  </a:moveTo>
                  <a:lnTo>
                    <a:pt x="13715" y="646"/>
                  </a:lnTo>
                  <a:lnTo>
                    <a:pt x="6832" y="990"/>
                  </a:lnTo>
                  <a:lnTo>
                    <a:pt x="0" y="990"/>
                  </a:lnTo>
                  <a:lnTo>
                    <a:pt x="2781" y="3251"/>
                  </a:lnTo>
                  <a:lnTo>
                    <a:pt x="6870" y="4546"/>
                  </a:lnTo>
                  <a:lnTo>
                    <a:pt x="12318" y="4546"/>
                  </a:lnTo>
                  <a:lnTo>
                    <a:pt x="17513" y="3403"/>
                  </a:lnTo>
                  <a:lnTo>
                    <a:pt x="19343" y="1905"/>
                  </a:lnTo>
                  <a:lnTo>
                    <a:pt x="2066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0528198" y="5338370"/>
              <a:ext cx="20955" cy="1270"/>
            </a:xfrm>
            <a:custGeom>
              <a:avLst/>
              <a:gdLst/>
              <a:ahLst/>
              <a:cxnLst/>
              <a:rect l="l" t="t" r="r" b="b"/>
              <a:pathLst>
                <a:path w="20954" h="1270">
                  <a:moveTo>
                    <a:pt x="20688" y="10"/>
                  </a:moveTo>
                  <a:lnTo>
                    <a:pt x="13728" y="670"/>
                  </a:lnTo>
                  <a:lnTo>
                    <a:pt x="6845" y="1002"/>
                  </a:lnTo>
                  <a:lnTo>
                    <a:pt x="0" y="989"/>
                  </a:lnTo>
                  <a:lnTo>
                    <a:pt x="6832" y="989"/>
                  </a:lnTo>
                  <a:lnTo>
                    <a:pt x="13741" y="659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0480522" y="5289930"/>
              <a:ext cx="72390" cy="49530"/>
            </a:xfrm>
            <a:custGeom>
              <a:avLst/>
              <a:gdLst/>
              <a:ahLst/>
              <a:cxnLst/>
              <a:rect l="l" t="t" r="r" b="b"/>
              <a:pathLst>
                <a:path w="72390" h="49529">
                  <a:moveTo>
                    <a:pt x="16624" y="5410"/>
                  </a:moveTo>
                  <a:lnTo>
                    <a:pt x="14008" y="850"/>
                  </a:lnTo>
                  <a:lnTo>
                    <a:pt x="8788" y="0"/>
                  </a:lnTo>
                  <a:lnTo>
                    <a:pt x="5080" y="0"/>
                  </a:lnTo>
                  <a:lnTo>
                    <a:pt x="1689" y="3175"/>
                  </a:lnTo>
                  <a:lnTo>
                    <a:pt x="0" y="12522"/>
                  </a:lnTo>
                  <a:lnTo>
                    <a:pt x="2590" y="17094"/>
                  </a:lnTo>
                  <a:lnTo>
                    <a:pt x="7823" y="17957"/>
                  </a:lnTo>
                  <a:lnTo>
                    <a:pt x="11518" y="17957"/>
                  </a:lnTo>
                  <a:lnTo>
                    <a:pt x="14935" y="14757"/>
                  </a:lnTo>
                  <a:lnTo>
                    <a:pt x="16624" y="5410"/>
                  </a:lnTo>
                  <a:close/>
                </a:path>
                <a:path w="72390" h="49529">
                  <a:moveTo>
                    <a:pt x="71805" y="43446"/>
                  </a:moveTo>
                  <a:lnTo>
                    <a:pt x="71678" y="35636"/>
                  </a:lnTo>
                  <a:lnTo>
                    <a:pt x="67424" y="32372"/>
                  </a:lnTo>
                  <a:lnTo>
                    <a:pt x="64935" y="31877"/>
                  </a:lnTo>
                  <a:lnTo>
                    <a:pt x="55156" y="31877"/>
                  </a:lnTo>
                  <a:lnTo>
                    <a:pt x="45872" y="34632"/>
                  </a:lnTo>
                  <a:lnTo>
                    <a:pt x="43599" y="44335"/>
                  </a:lnTo>
                  <a:lnTo>
                    <a:pt x="45072" y="47307"/>
                  </a:lnTo>
                  <a:lnTo>
                    <a:pt x="47663" y="49441"/>
                  </a:lnTo>
                  <a:lnTo>
                    <a:pt x="54508" y="49441"/>
                  </a:lnTo>
                  <a:lnTo>
                    <a:pt x="61391" y="49098"/>
                  </a:lnTo>
                  <a:lnTo>
                    <a:pt x="68364" y="48450"/>
                  </a:lnTo>
                  <a:lnTo>
                    <a:pt x="71805" y="43446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0551971" y="5400648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4" h="20320">
                  <a:moveTo>
                    <a:pt x="19723" y="0"/>
                  </a:moveTo>
                  <a:lnTo>
                    <a:pt x="12141" y="0"/>
                  </a:lnTo>
                  <a:lnTo>
                    <a:pt x="8521" y="1168"/>
                  </a:lnTo>
                  <a:lnTo>
                    <a:pt x="0" y="7886"/>
                  </a:lnTo>
                  <a:lnTo>
                    <a:pt x="3302" y="18643"/>
                  </a:lnTo>
                  <a:lnTo>
                    <a:pt x="7518" y="20205"/>
                  </a:lnTo>
                  <a:lnTo>
                    <a:pt x="10922" y="20104"/>
                  </a:lnTo>
                  <a:lnTo>
                    <a:pt x="16560" y="18656"/>
                  </a:lnTo>
                  <a:lnTo>
                    <a:pt x="25476" y="12344"/>
                  </a:lnTo>
                  <a:lnTo>
                    <a:pt x="23507" y="1879"/>
                  </a:lnTo>
                  <a:lnTo>
                    <a:pt x="19723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0559490" y="5420752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403" y="0"/>
                  </a:moveTo>
                  <a:lnTo>
                    <a:pt x="0" y="101"/>
                  </a:lnTo>
                  <a:lnTo>
                    <a:pt x="621" y="279"/>
                  </a:lnTo>
                  <a:lnTo>
                    <a:pt x="1904" y="304"/>
                  </a:lnTo>
                  <a:lnTo>
                    <a:pt x="2616" y="20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0597831" y="5350178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89">
                  <a:moveTo>
                    <a:pt x="14744" y="0"/>
                  </a:moveTo>
                  <a:lnTo>
                    <a:pt x="9067" y="0"/>
                  </a:lnTo>
                  <a:lnTo>
                    <a:pt x="7391" y="393"/>
                  </a:lnTo>
                  <a:lnTo>
                    <a:pt x="2006" y="3365"/>
                  </a:lnTo>
                  <a:lnTo>
                    <a:pt x="0" y="7505"/>
                  </a:lnTo>
                  <a:lnTo>
                    <a:pt x="292" y="11709"/>
                  </a:lnTo>
                  <a:lnTo>
                    <a:pt x="6794" y="18403"/>
                  </a:lnTo>
                  <a:lnTo>
                    <a:pt x="10199" y="21540"/>
                  </a:lnTo>
                  <a:lnTo>
                    <a:pt x="11747" y="21388"/>
                  </a:lnTo>
                  <a:lnTo>
                    <a:pt x="13385" y="20829"/>
                  </a:lnTo>
                  <a:lnTo>
                    <a:pt x="20359" y="16979"/>
                  </a:lnTo>
                  <a:lnTo>
                    <a:pt x="23940" y="11747"/>
                  </a:lnTo>
                  <a:lnTo>
                    <a:pt x="18746" y="2336"/>
                  </a:lnTo>
                  <a:lnTo>
                    <a:pt x="1474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0598123" y="5361889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0"/>
                  </a:moveTo>
                  <a:lnTo>
                    <a:pt x="114" y="1637"/>
                  </a:lnTo>
                  <a:lnTo>
                    <a:pt x="584" y="3288"/>
                  </a:lnTo>
                  <a:lnTo>
                    <a:pt x="3340" y="8279"/>
                  </a:lnTo>
                  <a:lnTo>
                    <a:pt x="5981" y="9879"/>
                  </a:lnTo>
                  <a:lnTo>
                    <a:pt x="9907" y="9828"/>
                  </a:lnTo>
                  <a:lnTo>
                    <a:pt x="3200" y="3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0511192" y="5410643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4" h="14604">
                  <a:moveTo>
                    <a:pt x="6870" y="0"/>
                  </a:moveTo>
                  <a:lnTo>
                    <a:pt x="3986" y="0"/>
                  </a:lnTo>
                  <a:lnTo>
                    <a:pt x="1319" y="2476"/>
                  </a:lnTo>
                  <a:lnTo>
                    <a:pt x="0" y="9779"/>
                  </a:lnTo>
                  <a:lnTo>
                    <a:pt x="2043" y="13360"/>
                  </a:lnTo>
                  <a:lnTo>
                    <a:pt x="6146" y="14008"/>
                  </a:lnTo>
                  <a:lnTo>
                    <a:pt x="9017" y="14008"/>
                  </a:lnTo>
                  <a:lnTo>
                    <a:pt x="11671" y="11518"/>
                  </a:lnTo>
                  <a:lnTo>
                    <a:pt x="12993" y="4241"/>
                  </a:lnTo>
                  <a:lnTo>
                    <a:pt x="10960" y="660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0485347" y="5336589"/>
              <a:ext cx="19050" cy="13335"/>
            </a:xfrm>
            <a:custGeom>
              <a:avLst/>
              <a:gdLst/>
              <a:ahLst/>
              <a:cxnLst/>
              <a:rect l="l" t="t" r="r" b="b"/>
              <a:pathLst>
                <a:path w="19050" h="13335">
                  <a:moveTo>
                    <a:pt x="9525" y="0"/>
                  </a:moveTo>
                  <a:lnTo>
                    <a:pt x="6286" y="698"/>
                  </a:lnTo>
                  <a:lnTo>
                    <a:pt x="2970" y="2971"/>
                  </a:lnTo>
                  <a:lnTo>
                    <a:pt x="266" y="7315"/>
                  </a:lnTo>
                  <a:lnTo>
                    <a:pt x="0" y="8864"/>
                  </a:lnTo>
                  <a:lnTo>
                    <a:pt x="139" y="10401"/>
                  </a:lnTo>
                  <a:lnTo>
                    <a:pt x="10198" y="12230"/>
                  </a:lnTo>
                  <a:lnTo>
                    <a:pt x="15303" y="12865"/>
                  </a:lnTo>
                  <a:lnTo>
                    <a:pt x="17475" y="9563"/>
                  </a:lnTo>
                  <a:lnTo>
                    <a:pt x="18745" y="5664"/>
                  </a:lnTo>
                  <a:lnTo>
                    <a:pt x="16611" y="2019"/>
                  </a:lnTo>
                  <a:lnTo>
                    <a:pt x="15367" y="91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0494910" y="5336589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0" y="0"/>
                  </a:moveTo>
                  <a:lnTo>
                    <a:pt x="1892" y="342"/>
                  </a:lnTo>
                  <a:lnTo>
                    <a:pt x="3848" y="647"/>
                  </a:lnTo>
                  <a:lnTo>
                    <a:pt x="5803" y="914"/>
                  </a:lnTo>
                  <a:lnTo>
                    <a:pt x="1916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0485488" y="5336362"/>
              <a:ext cx="15240" cy="19685"/>
            </a:xfrm>
            <a:custGeom>
              <a:avLst/>
              <a:gdLst/>
              <a:ahLst/>
              <a:cxnLst/>
              <a:rect l="l" t="t" r="r" b="b"/>
              <a:pathLst>
                <a:path w="15240" h="19685">
                  <a:moveTo>
                    <a:pt x="15151" y="13093"/>
                  </a:moveTo>
                  <a:lnTo>
                    <a:pt x="4991" y="11645"/>
                  </a:lnTo>
                  <a:lnTo>
                    <a:pt x="0" y="10629"/>
                  </a:lnTo>
                  <a:lnTo>
                    <a:pt x="419" y="15151"/>
                  </a:lnTo>
                  <a:lnTo>
                    <a:pt x="4445" y="19532"/>
                  </a:lnTo>
                  <a:lnTo>
                    <a:pt x="7658" y="19519"/>
                  </a:lnTo>
                  <a:lnTo>
                    <a:pt x="9639" y="19304"/>
                  </a:lnTo>
                  <a:lnTo>
                    <a:pt x="12903" y="16522"/>
                  </a:lnTo>
                  <a:lnTo>
                    <a:pt x="15151" y="13093"/>
                  </a:lnTo>
                  <a:close/>
                </a:path>
                <a:path w="15240" h="19685">
                  <a:moveTo>
                    <a:pt x="15189" y="1117"/>
                  </a:moveTo>
                  <a:lnTo>
                    <a:pt x="14097" y="342"/>
                  </a:lnTo>
                  <a:lnTo>
                    <a:pt x="12776" y="0"/>
                  </a:lnTo>
                  <a:lnTo>
                    <a:pt x="10083" y="76"/>
                  </a:lnTo>
                  <a:lnTo>
                    <a:pt x="9423" y="215"/>
                  </a:lnTo>
                  <a:lnTo>
                    <a:pt x="15189" y="1117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10484218" y="5490945"/>
              <a:ext cx="12065" cy="14604"/>
            </a:xfrm>
            <a:custGeom>
              <a:avLst/>
              <a:gdLst/>
              <a:ahLst/>
              <a:cxnLst/>
              <a:rect l="l" t="t" r="r" b="b"/>
              <a:pathLst>
                <a:path w="12065" h="14604">
                  <a:moveTo>
                    <a:pt x="5548" y="0"/>
                  </a:moveTo>
                  <a:lnTo>
                    <a:pt x="4786" y="50"/>
                  </a:lnTo>
                  <a:lnTo>
                    <a:pt x="0" y="10782"/>
                  </a:lnTo>
                  <a:lnTo>
                    <a:pt x="800" y="12420"/>
                  </a:lnTo>
                  <a:lnTo>
                    <a:pt x="2197" y="13614"/>
                  </a:lnTo>
                  <a:lnTo>
                    <a:pt x="4837" y="14008"/>
                  </a:lnTo>
                  <a:lnTo>
                    <a:pt x="7707" y="14008"/>
                  </a:lnTo>
                  <a:lnTo>
                    <a:pt x="10363" y="11518"/>
                  </a:lnTo>
                  <a:lnTo>
                    <a:pt x="11670" y="4216"/>
                  </a:lnTo>
                  <a:lnTo>
                    <a:pt x="9651" y="660"/>
                  </a:lnTo>
                  <a:lnTo>
                    <a:pt x="5548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0483291" y="5463743"/>
              <a:ext cx="127000" cy="38100"/>
            </a:xfrm>
            <a:custGeom>
              <a:avLst/>
              <a:gdLst/>
              <a:ahLst/>
              <a:cxnLst/>
              <a:rect l="l" t="t" r="r" b="b"/>
              <a:pathLst>
                <a:path w="127000" h="38100">
                  <a:moveTo>
                    <a:pt x="5715" y="27254"/>
                  </a:moveTo>
                  <a:lnTo>
                    <a:pt x="3124" y="27647"/>
                  </a:lnTo>
                  <a:lnTo>
                    <a:pt x="863" y="29984"/>
                  </a:lnTo>
                  <a:lnTo>
                    <a:pt x="0" y="34899"/>
                  </a:lnTo>
                  <a:lnTo>
                    <a:pt x="228" y="36601"/>
                  </a:lnTo>
                  <a:lnTo>
                    <a:pt x="927" y="37973"/>
                  </a:lnTo>
                  <a:lnTo>
                    <a:pt x="5715" y="27254"/>
                  </a:lnTo>
                  <a:close/>
                </a:path>
                <a:path w="127000" h="38100">
                  <a:moveTo>
                    <a:pt x="126428" y="14719"/>
                  </a:moveTo>
                  <a:lnTo>
                    <a:pt x="125374" y="2362"/>
                  </a:lnTo>
                  <a:lnTo>
                    <a:pt x="120688" y="0"/>
                  </a:lnTo>
                  <a:lnTo>
                    <a:pt x="112496" y="0"/>
                  </a:lnTo>
                  <a:lnTo>
                    <a:pt x="109258" y="850"/>
                  </a:lnTo>
                  <a:lnTo>
                    <a:pt x="99872" y="6858"/>
                  </a:lnTo>
                  <a:lnTo>
                    <a:pt x="102527" y="19062"/>
                  </a:lnTo>
                  <a:lnTo>
                    <a:pt x="108026" y="20853"/>
                  </a:lnTo>
                  <a:lnTo>
                    <a:pt x="114350" y="20853"/>
                  </a:lnTo>
                  <a:lnTo>
                    <a:pt x="126428" y="1471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0455236" y="5457558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59" h="19685">
                  <a:moveTo>
                    <a:pt x="14871" y="0"/>
                  </a:moveTo>
                  <a:lnTo>
                    <a:pt x="10909" y="0"/>
                  </a:lnTo>
                  <a:lnTo>
                    <a:pt x="8483" y="240"/>
                  </a:lnTo>
                  <a:lnTo>
                    <a:pt x="2273" y="2894"/>
                  </a:lnTo>
                  <a:lnTo>
                    <a:pt x="0" y="8901"/>
                  </a:lnTo>
                  <a:lnTo>
                    <a:pt x="3770" y="17727"/>
                  </a:lnTo>
                  <a:lnTo>
                    <a:pt x="6323" y="19404"/>
                  </a:lnTo>
                  <a:lnTo>
                    <a:pt x="10820" y="19404"/>
                  </a:lnTo>
                  <a:lnTo>
                    <a:pt x="12344" y="19049"/>
                  </a:lnTo>
                  <a:lnTo>
                    <a:pt x="18973" y="16203"/>
                  </a:lnTo>
                  <a:lnTo>
                    <a:pt x="22682" y="11810"/>
                  </a:lnTo>
                  <a:lnTo>
                    <a:pt x="18707" y="2551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0474641" y="538443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591" y="0"/>
                  </a:moveTo>
                  <a:lnTo>
                    <a:pt x="4152" y="0"/>
                  </a:lnTo>
                  <a:lnTo>
                    <a:pt x="1790" y="1943"/>
                  </a:lnTo>
                  <a:lnTo>
                    <a:pt x="0" y="8216"/>
                  </a:lnTo>
                  <a:lnTo>
                    <a:pt x="1498" y="11620"/>
                  </a:lnTo>
                  <a:lnTo>
                    <a:pt x="5600" y="12598"/>
                  </a:lnTo>
                  <a:lnTo>
                    <a:pt x="8039" y="12598"/>
                  </a:lnTo>
                  <a:lnTo>
                    <a:pt x="10388" y="10667"/>
                  </a:lnTo>
                  <a:lnTo>
                    <a:pt x="12192" y="4394"/>
                  </a:lnTo>
                  <a:lnTo>
                    <a:pt x="10680" y="990"/>
                  </a:lnTo>
                  <a:lnTo>
                    <a:pt x="659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10653686" y="5459133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4" h="8889">
                  <a:moveTo>
                    <a:pt x="7199" y="0"/>
                  </a:moveTo>
                  <a:lnTo>
                    <a:pt x="4178" y="0"/>
                  </a:lnTo>
                  <a:lnTo>
                    <a:pt x="1803" y="1230"/>
                  </a:lnTo>
                  <a:lnTo>
                    <a:pt x="0" y="3301"/>
                  </a:lnTo>
                  <a:lnTo>
                    <a:pt x="9016" y="7048"/>
                  </a:lnTo>
                  <a:lnTo>
                    <a:pt x="14122" y="8813"/>
                  </a:lnTo>
                  <a:lnTo>
                    <a:pt x="14032" y="4724"/>
                  </a:lnTo>
                  <a:lnTo>
                    <a:pt x="11873" y="1219"/>
                  </a:lnTo>
                  <a:lnTo>
                    <a:pt x="7199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0650435" y="5462422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3251" y="0"/>
                  </a:moveTo>
                  <a:lnTo>
                    <a:pt x="2108" y="1294"/>
                  </a:lnTo>
                  <a:lnTo>
                    <a:pt x="1206" y="2932"/>
                  </a:lnTo>
                  <a:lnTo>
                    <a:pt x="49" y="6869"/>
                  </a:lnTo>
                  <a:lnTo>
                    <a:pt x="0" y="8952"/>
                  </a:lnTo>
                  <a:lnTo>
                    <a:pt x="392" y="10806"/>
                  </a:lnTo>
                  <a:lnTo>
                    <a:pt x="12433" y="15810"/>
                  </a:lnTo>
                  <a:lnTo>
                    <a:pt x="14414" y="14387"/>
                  </a:lnTo>
                  <a:lnTo>
                    <a:pt x="16041" y="12127"/>
                  </a:lnTo>
                  <a:lnTo>
                    <a:pt x="17233" y="8063"/>
                  </a:lnTo>
                  <a:lnTo>
                    <a:pt x="17373" y="5523"/>
                  </a:lnTo>
                  <a:lnTo>
                    <a:pt x="7607" y="189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10650828" y="5473230"/>
              <a:ext cx="12065" cy="6985"/>
            </a:xfrm>
            <a:custGeom>
              <a:avLst/>
              <a:gdLst/>
              <a:ahLst/>
              <a:cxnLst/>
              <a:rect l="l" t="t" r="r" b="b"/>
              <a:pathLst>
                <a:path w="12065" h="6985">
                  <a:moveTo>
                    <a:pt x="0" y="0"/>
                  </a:moveTo>
                  <a:lnTo>
                    <a:pt x="660" y="3110"/>
                  </a:lnTo>
                  <a:lnTo>
                    <a:pt x="2616" y="5574"/>
                  </a:lnTo>
                  <a:lnTo>
                    <a:pt x="6654" y="6628"/>
                  </a:lnTo>
                  <a:lnTo>
                    <a:pt x="8940" y="6628"/>
                  </a:lnTo>
                  <a:lnTo>
                    <a:pt x="10579" y="6045"/>
                  </a:lnTo>
                  <a:lnTo>
                    <a:pt x="12039" y="5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10649253" y="5393777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09" h="10160">
                  <a:moveTo>
                    <a:pt x="8586" y="0"/>
                  </a:moveTo>
                  <a:lnTo>
                    <a:pt x="4927" y="0"/>
                  </a:lnTo>
                  <a:lnTo>
                    <a:pt x="1943" y="1865"/>
                  </a:lnTo>
                  <a:lnTo>
                    <a:pt x="0" y="4864"/>
                  </a:lnTo>
                  <a:lnTo>
                    <a:pt x="5054" y="6908"/>
                  </a:lnTo>
                  <a:lnTo>
                    <a:pt x="10313" y="8623"/>
                  </a:lnTo>
                  <a:lnTo>
                    <a:pt x="15787" y="9944"/>
                  </a:lnTo>
                  <a:lnTo>
                    <a:pt x="15965" y="5359"/>
                  </a:lnTo>
                  <a:lnTo>
                    <a:pt x="13666" y="1333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10646765" y="5398642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5" h="15875">
                  <a:moveTo>
                    <a:pt x="2487" y="0"/>
                  </a:moveTo>
                  <a:lnTo>
                    <a:pt x="1243" y="2246"/>
                  </a:lnTo>
                  <a:lnTo>
                    <a:pt x="0" y="6526"/>
                  </a:lnTo>
                  <a:lnTo>
                    <a:pt x="201" y="9499"/>
                  </a:lnTo>
                  <a:lnTo>
                    <a:pt x="1230" y="11860"/>
                  </a:lnTo>
                  <a:lnTo>
                    <a:pt x="8596" y="14477"/>
                  </a:lnTo>
                  <a:lnTo>
                    <a:pt x="12317" y="15570"/>
                  </a:lnTo>
                  <a:lnTo>
                    <a:pt x="14756" y="14173"/>
                  </a:lnTo>
                  <a:lnTo>
                    <a:pt x="16800" y="11582"/>
                  </a:lnTo>
                  <a:lnTo>
                    <a:pt x="18235" y="6145"/>
                  </a:lnTo>
                  <a:lnTo>
                    <a:pt x="18274" y="5079"/>
                  </a:lnTo>
                  <a:lnTo>
                    <a:pt x="12800" y="3759"/>
                  </a:lnTo>
                  <a:lnTo>
                    <a:pt x="7542" y="2043"/>
                  </a:lnTo>
                  <a:lnTo>
                    <a:pt x="248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10647996" y="5410503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0" y="0"/>
                  </a:moveTo>
                  <a:lnTo>
                    <a:pt x="990" y="2260"/>
                  </a:lnTo>
                  <a:lnTo>
                    <a:pt x="2730" y="3963"/>
                  </a:lnTo>
                  <a:lnTo>
                    <a:pt x="6300" y="4865"/>
                  </a:lnTo>
                  <a:lnTo>
                    <a:pt x="8356" y="4865"/>
                  </a:lnTo>
                  <a:lnTo>
                    <a:pt x="9780" y="4457"/>
                  </a:lnTo>
                  <a:lnTo>
                    <a:pt x="11075" y="3709"/>
                  </a:lnTo>
                  <a:lnTo>
                    <a:pt x="3670" y="1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10443814" y="5533339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29" h="29210">
                  <a:moveTo>
                    <a:pt x="13657" y="0"/>
                  </a:moveTo>
                  <a:lnTo>
                    <a:pt x="5350" y="0"/>
                  </a:lnTo>
                  <a:lnTo>
                    <a:pt x="3039" y="697"/>
                  </a:lnTo>
                  <a:lnTo>
                    <a:pt x="1845" y="2081"/>
                  </a:lnTo>
                  <a:lnTo>
                    <a:pt x="0" y="7679"/>
                  </a:lnTo>
                  <a:lnTo>
                    <a:pt x="238" y="15977"/>
                  </a:lnTo>
                  <a:lnTo>
                    <a:pt x="2917" y="23976"/>
                  </a:lnTo>
                  <a:lnTo>
                    <a:pt x="8385" y="28674"/>
                  </a:lnTo>
                  <a:lnTo>
                    <a:pt x="10989" y="29069"/>
                  </a:lnTo>
                  <a:lnTo>
                    <a:pt x="18837" y="29069"/>
                  </a:lnTo>
                  <a:lnTo>
                    <a:pt x="23855" y="18159"/>
                  </a:lnTo>
                  <a:lnTo>
                    <a:pt x="20869" y="3135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10479341" y="5507431"/>
              <a:ext cx="161290" cy="115570"/>
            </a:xfrm>
            <a:custGeom>
              <a:avLst/>
              <a:gdLst/>
              <a:ahLst/>
              <a:cxnLst/>
              <a:rect l="l" t="t" r="r" b="b"/>
              <a:pathLst>
                <a:path w="161290" h="115570">
                  <a:moveTo>
                    <a:pt x="21374" y="105054"/>
                  </a:moveTo>
                  <a:lnTo>
                    <a:pt x="15976" y="96735"/>
                  </a:lnTo>
                  <a:lnTo>
                    <a:pt x="12484" y="94805"/>
                  </a:lnTo>
                  <a:lnTo>
                    <a:pt x="7658" y="94805"/>
                  </a:lnTo>
                  <a:lnTo>
                    <a:pt x="6197" y="95199"/>
                  </a:lnTo>
                  <a:lnTo>
                    <a:pt x="762" y="98729"/>
                  </a:lnTo>
                  <a:lnTo>
                    <a:pt x="0" y="104902"/>
                  </a:lnTo>
                  <a:lnTo>
                    <a:pt x="5410" y="113233"/>
                  </a:lnTo>
                  <a:lnTo>
                    <a:pt x="8890" y="115150"/>
                  </a:lnTo>
                  <a:lnTo>
                    <a:pt x="13716" y="115150"/>
                  </a:lnTo>
                  <a:lnTo>
                    <a:pt x="15189" y="114744"/>
                  </a:lnTo>
                  <a:lnTo>
                    <a:pt x="20612" y="111226"/>
                  </a:lnTo>
                  <a:lnTo>
                    <a:pt x="21374" y="105054"/>
                  </a:lnTo>
                  <a:close/>
                </a:path>
                <a:path w="161290" h="115570">
                  <a:moveTo>
                    <a:pt x="95885" y="50038"/>
                  </a:moveTo>
                  <a:lnTo>
                    <a:pt x="93459" y="37795"/>
                  </a:lnTo>
                  <a:lnTo>
                    <a:pt x="87579" y="35229"/>
                  </a:lnTo>
                  <a:lnTo>
                    <a:pt x="80797" y="35229"/>
                  </a:lnTo>
                  <a:lnTo>
                    <a:pt x="78905" y="35801"/>
                  </a:lnTo>
                  <a:lnTo>
                    <a:pt x="74917" y="40449"/>
                  </a:lnTo>
                  <a:lnTo>
                    <a:pt x="75692" y="56388"/>
                  </a:lnTo>
                  <a:lnTo>
                    <a:pt x="84709" y="58928"/>
                  </a:lnTo>
                  <a:lnTo>
                    <a:pt x="91795" y="58928"/>
                  </a:lnTo>
                  <a:lnTo>
                    <a:pt x="95885" y="50038"/>
                  </a:lnTo>
                  <a:close/>
                </a:path>
                <a:path w="161290" h="115570">
                  <a:moveTo>
                    <a:pt x="123901" y="28295"/>
                  </a:moveTo>
                  <a:lnTo>
                    <a:pt x="119697" y="21780"/>
                  </a:lnTo>
                  <a:lnTo>
                    <a:pt x="116967" y="20281"/>
                  </a:lnTo>
                  <a:lnTo>
                    <a:pt x="113195" y="20281"/>
                  </a:lnTo>
                  <a:lnTo>
                    <a:pt x="112052" y="20599"/>
                  </a:lnTo>
                  <a:lnTo>
                    <a:pt x="107810" y="23342"/>
                  </a:lnTo>
                  <a:lnTo>
                    <a:pt x="107226" y="28181"/>
                  </a:lnTo>
                  <a:lnTo>
                    <a:pt x="111455" y="34671"/>
                  </a:lnTo>
                  <a:lnTo>
                    <a:pt x="114173" y="36169"/>
                  </a:lnTo>
                  <a:lnTo>
                    <a:pt x="117932" y="36169"/>
                  </a:lnTo>
                  <a:lnTo>
                    <a:pt x="119075" y="35852"/>
                  </a:lnTo>
                  <a:lnTo>
                    <a:pt x="123317" y="33108"/>
                  </a:lnTo>
                  <a:lnTo>
                    <a:pt x="123901" y="28295"/>
                  </a:lnTo>
                  <a:close/>
                </a:path>
                <a:path w="161290" h="115570">
                  <a:moveTo>
                    <a:pt x="160718" y="9829"/>
                  </a:moveTo>
                  <a:lnTo>
                    <a:pt x="155524" y="1841"/>
                  </a:lnTo>
                  <a:lnTo>
                    <a:pt x="152171" y="0"/>
                  </a:lnTo>
                  <a:lnTo>
                    <a:pt x="147548" y="0"/>
                  </a:lnTo>
                  <a:lnTo>
                    <a:pt x="146126" y="381"/>
                  </a:lnTo>
                  <a:lnTo>
                    <a:pt x="140919" y="3759"/>
                  </a:lnTo>
                  <a:lnTo>
                    <a:pt x="140208" y="9690"/>
                  </a:lnTo>
                  <a:lnTo>
                    <a:pt x="145402" y="17678"/>
                  </a:lnTo>
                  <a:lnTo>
                    <a:pt x="148755" y="19519"/>
                  </a:lnTo>
                  <a:lnTo>
                    <a:pt x="153365" y="19519"/>
                  </a:lnTo>
                  <a:lnTo>
                    <a:pt x="154787" y="19138"/>
                  </a:lnTo>
                  <a:lnTo>
                    <a:pt x="159994" y="15760"/>
                  </a:lnTo>
                  <a:lnTo>
                    <a:pt x="160718" y="982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10426268" y="5208206"/>
              <a:ext cx="17145" cy="12065"/>
            </a:xfrm>
            <a:custGeom>
              <a:avLst/>
              <a:gdLst/>
              <a:ahLst/>
              <a:cxnLst/>
              <a:rect l="l" t="t" r="r" b="b"/>
              <a:pathLst>
                <a:path w="17145" h="12064">
                  <a:moveTo>
                    <a:pt x="11733" y="0"/>
                  </a:moveTo>
                  <a:lnTo>
                    <a:pt x="5029" y="0"/>
                  </a:lnTo>
                  <a:lnTo>
                    <a:pt x="1675" y="1357"/>
                  </a:lnTo>
                  <a:lnTo>
                    <a:pt x="0" y="5040"/>
                  </a:lnTo>
                  <a:lnTo>
                    <a:pt x="405" y="8508"/>
                  </a:lnTo>
                  <a:lnTo>
                    <a:pt x="1675" y="11976"/>
                  </a:lnTo>
                  <a:lnTo>
                    <a:pt x="6653" y="8431"/>
                  </a:lnTo>
                  <a:lnTo>
                    <a:pt x="11760" y="5626"/>
                  </a:lnTo>
                  <a:lnTo>
                    <a:pt x="16902" y="3707"/>
                  </a:lnTo>
                  <a:lnTo>
                    <a:pt x="15035" y="1065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10427957" y="5211902"/>
              <a:ext cx="71755" cy="46990"/>
            </a:xfrm>
            <a:custGeom>
              <a:avLst/>
              <a:gdLst/>
              <a:ahLst/>
              <a:cxnLst/>
              <a:rect l="l" t="t" r="r" b="b"/>
              <a:pathLst>
                <a:path w="71754" h="46989">
                  <a:moveTo>
                    <a:pt x="19202" y="7518"/>
                  </a:moveTo>
                  <a:lnTo>
                    <a:pt x="15214" y="0"/>
                  </a:lnTo>
                  <a:lnTo>
                    <a:pt x="10071" y="1930"/>
                  </a:lnTo>
                  <a:lnTo>
                    <a:pt x="4953" y="4724"/>
                  </a:lnTo>
                  <a:lnTo>
                    <a:pt x="0" y="8280"/>
                  </a:lnTo>
                  <a:lnTo>
                    <a:pt x="1778" y="13131"/>
                  </a:lnTo>
                  <a:lnTo>
                    <a:pt x="5245" y="18008"/>
                  </a:lnTo>
                  <a:lnTo>
                    <a:pt x="17145" y="18034"/>
                  </a:lnTo>
                  <a:lnTo>
                    <a:pt x="19202" y="7518"/>
                  </a:lnTo>
                  <a:close/>
                </a:path>
                <a:path w="71754" h="46989">
                  <a:moveTo>
                    <a:pt x="71742" y="40119"/>
                  </a:moveTo>
                  <a:lnTo>
                    <a:pt x="69253" y="34124"/>
                  </a:lnTo>
                  <a:lnTo>
                    <a:pt x="66636" y="32677"/>
                  </a:lnTo>
                  <a:lnTo>
                    <a:pt x="63703" y="32677"/>
                  </a:lnTo>
                  <a:lnTo>
                    <a:pt x="61277" y="32918"/>
                  </a:lnTo>
                  <a:lnTo>
                    <a:pt x="55892" y="35153"/>
                  </a:lnTo>
                  <a:lnTo>
                    <a:pt x="53682" y="39395"/>
                  </a:lnTo>
                  <a:lnTo>
                    <a:pt x="56172" y="45402"/>
                  </a:lnTo>
                  <a:lnTo>
                    <a:pt x="58788" y="46850"/>
                  </a:lnTo>
                  <a:lnTo>
                    <a:pt x="62890" y="46850"/>
                  </a:lnTo>
                  <a:lnTo>
                    <a:pt x="64135" y="46621"/>
                  </a:lnTo>
                  <a:lnTo>
                    <a:pt x="69519" y="44373"/>
                  </a:lnTo>
                  <a:lnTo>
                    <a:pt x="71742" y="40119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10467937" y="5119890"/>
              <a:ext cx="73025" cy="135890"/>
            </a:xfrm>
            <a:custGeom>
              <a:avLst/>
              <a:gdLst/>
              <a:ahLst/>
              <a:cxnLst/>
              <a:rect l="l" t="t" r="r" b="b"/>
              <a:pathLst>
                <a:path w="73025" h="135889">
                  <a:moveTo>
                    <a:pt x="22758" y="8597"/>
                  </a:moveTo>
                  <a:lnTo>
                    <a:pt x="20891" y="4406"/>
                  </a:lnTo>
                  <a:lnTo>
                    <a:pt x="13957" y="673"/>
                  </a:lnTo>
                  <a:lnTo>
                    <a:pt x="11709" y="0"/>
                  </a:lnTo>
                  <a:lnTo>
                    <a:pt x="6794" y="0"/>
                  </a:lnTo>
                  <a:lnTo>
                    <a:pt x="4254" y="1181"/>
                  </a:lnTo>
                  <a:lnTo>
                    <a:pt x="0" y="9105"/>
                  </a:lnTo>
                  <a:lnTo>
                    <a:pt x="1473" y="15417"/>
                  </a:lnTo>
                  <a:lnTo>
                    <a:pt x="7772" y="18821"/>
                  </a:lnTo>
                  <a:lnTo>
                    <a:pt x="9347" y="19202"/>
                  </a:lnTo>
                  <a:lnTo>
                    <a:pt x="14554" y="19202"/>
                  </a:lnTo>
                  <a:lnTo>
                    <a:pt x="18148" y="17170"/>
                  </a:lnTo>
                  <a:lnTo>
                    <a:pt x="22758" y="8597"/>
                  </a:lnTo>
                  <a:close/>
                </a:path>
                <a:path w="73025" h="135889">
                  <a:moveTo>
                    <a:pt x="64541" y="69215"/>
                  </a:moveTo>
                  <a:lnTo>
                    <a:pt x="61125" y="64998"/>
                  </a:lnTo>
                  <a:lnTo>
                    <a:pt x="57277" y="63855"/>
                  </a:lnTo>
                  <a:lnTo>
                    <a:pt x="49936" y="63855"/>
                  </a:lnTo>
                  <a:lnTo>
                    <a:pt x="46443" y="64833"/>
                  </a:lnTo>
                  <a:lnTo>
                    <a:pt x="42405" y="72821"/>
                  </a:lnTo>
                  <a:lnTo>
                    <a:pt x="49174" y="78117"/>
                  </a:lnTo>
                  <a:lnTo>
                    <a:pt x="61417" y="78041"/>
                  </a:lnTo>
                  <a:lnTo>
                    <a:pt x="64541" y="69215"/>
                  </a:lnTo>
                  <a:close/>
                </a:path>
                <a:path w="73025" h="135889">
                  <a:moveTo>
                    <a:pt x="72555" y="130390"/>
                  </a:moveTo>
                  <a:lnTo>
                    <a:pt x="70612" y="125704"/>
                  </a:lnTo>
                  <a:lnTo>
                    <a:pt x="68580" y="124574"/>
                  </a:lnTo>
                  <a:lnTo>
                    <a:pt x="64389" y="124764"/>
                  </a:lnTo>
                  <a:lnTo>
                    <a:pt x="60185" y="126504"/>
                  </a:lnTo>
                  <a:lnTo>
                    <a:pt x="58458" y="129819"/>
                  </a:lnTo>
                  <a:lnTo>
                    <a:pt x="60401" y="134505"/>
                  </a:lnTo>
                  <a:lnTo>
                    <a:pt x="62433" y="135636"/>
                  </a:lnTo>
                  <a:lnTo>
                    <a:pt x="65659" y="135636"/>
                  </a:lnTo>
                  <a:lnTo>
                    <a:pt x="67564" y="135064"/>
                  </a:lnTo>
                  <a:lnTo>
                    <a:pt x="70827" y="133705"/>
                  </a:lnTo>
                  <a:lnTo>
                    <a:pt x="72555" y="13039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10506810" y="5269495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5" h="14604">
                  <a:moveTo>
                    <a:pt x="12966" y="0"/>
                  </a:moveTo>
                  <a:lnTo>
                    <a:pt x="10032" y="0"/>
                  </a:lnTo>
                  <a:lnTo>
                    <a:pt x="7594" y="241"/>
                  </a:lnTo>
                  <a:lnTo>
                    <a:pt x="2209" y="2476"/>
                  </a:lnTo>
                  <a:lnTo>
                    <a:pt x="0" y="6718"/>
                  </a:lnTo>
                  <a:lnTo>
                    <a:pt x="2489" y="12725"/>
                  </a:lnTo>
                  <a:lnTo>
                    <a:pt x="5105" y="14173"/>
                  </a:lnTo>
                  <a:lnTo>
                    <a:pt x="9220" y="14173"/>
                  </a:lnTo>
                  <a:lnTo>
                    <a:pt x="10464" y="13931"/>
                  </a:lnTo>
                  <a:lnTo>
                    <a:pt x="15836" y="11696"/>
                  </a:lnTo>
                  <a:lnTo>
                    <a:pt x="18059" y="7442"/>
                  </a:lnTo>
                  <a:lnTo>
                    <a:pt x="15582" y="1447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10391914" y="5119357"/>
              <a:ext cx="41910" cy="76835"/>
            </a:xfrm>
            <a:custGeom>
              <a:avLst/>
              <a:gdLst/>
              <a:ahLst/>
              <a:cxnLst/>
              <a:rect l="l" t="t" r="r" b="b"/>
              <a:pathLst>
                <a:path w="41909" h="76835">
                  <a:moveTo>
                    <a:pt x="11150" y="73152"/>
                  </a:moveTo>
                  <a:lnTo>
                    <a:pt x="10706" y="66217"/>
                  </a:lnTo>
                  <a:lnTo>
                    <a:pt x="8280" y="63576"/>
                  </a:lnTo>
                  <a:lnTo>
                    <a:pt x="5156" y="63588"/>
                  </a:lnTo>
                  <a:lnTo>
                    <a:pt x="2197" y="63766"/>
                  </a:lnTo>
                  <a:lnTo>
                    <a:pt x="0" y="66789"/>
                  </a:lnTo>
                  <a:lnTo>
                    <a:pt x="444" y="73748"/>
                  </a:lnTo>
                  <a:lnTo>
                    <a:pt x="2870" y="76377"/>
                  </a:lnTo>
                  <a:lnTo>
                    <a:pt x="8940" y="76174"/>
                  </a:lnTo>
                  <a:lnTo>
                    <a:pt x="11150" y="73152"/>
                  </a:lnTo>
                  <a:close/>
                </a:path>
                <a:path w="41909" h="76835">
                  <a:moveTo>
                    <a:pt x="30200" y="53479"/>
                  </a:moveTo>
                  <a:lnTo>
                    <a:pt x="27660" y="49352"/>
                  </a:lnTo>
                  <a:lnTo>
                    <a:pt x="25895" y="48387"/>
                  </a:lnTo>
                  <a:lnTo>
                    <a:pt x="24130" y="48387"/>
                  </a:lnTo>
                  <a:lnTo>
                    <a:pt x="22440" y="48615"/>
                  </a:lnTo>
                  <a:lnTo>
                    <a:pt x="19304" y="50533"/>
                  </a:lnTo>
                  <a:lnTo>
                    <a:pt x="18618" y="53708"/>
                  </a:lnTo>
                  <a:lnTo>
                    <a:pt x="21043" y="57632"/>
                  </a:lnTo>
                  <a:lnTo>
                    <a:pt x="22212" y="58318"/>
                  </a:lnTo>
                  <a:lnTo>
                    <a:pt x="24409" y="58318"/>
                  </a:lnTo>
                  <a:lnTo>
                    <a:pt x="25349" y="58013"/>
                  </a:lnTo>
                  <a:lnTo>
                    <a:pt x="28676" y="55956"/>
                  </a:lnTo>
                  <a:lnTo>
                    <a:pt x="30200" y="53479"/>
                  </a:lnTo>
                  <a:close/>
                </a:path>
                <a:path w="41909" h="76835">
                  <a:moveTo>
                    <a:pt x="41478" y="3492"/>
                  </a:moveTo>
                  <a:lnTo>
                    <a:pt x="35839" y="0"/>
                  </a:lnTo>
                  <a:lnTo>
                    <a:pt x="30505" y="0"/>
                  </a:lnTo>
                  <a:lnTo>
                    <a:pt x="28105" y="254"/>
                  </a:lnTo>
                  <a:lnTo>
                    <a:pt x="22250" y="1549"/>
                  </a:lnTo>
                  <a:lnTo>
                    <a:pt x="20993" y="10693"/>
                  </a:lnTo>
                  <a:lnTo>
                    <a:pt x="24612" y="13665"/>
                  </a:lnTo>
                  <a:lnTo>
                    <a:pt x="26543" y="14071"/>
                  </a:lnTo>
                  <a:lnTo>
                    <a:pt x="33286" y="14071"/>
                  </a:lnTo>
                  <a:lnTo>
                    <a:pt x="39039" y="12407"/>
                  </a:lnTo>
                  <a:lnTo>
                    <a:pt x="41478" y="3492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10425733" y="5345683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20">
                  <a:moveTo>
                    <a:pt x="12611" y="0"/>
                  </a:moveTo>
                  <a:lnTo>
                    <a:pt x="5651" y="0"/>
                  </a:lnTo>
                  <a:lnTo>
                    <a:pt x="0" y="5002"/>
                  </a:lnTo>
                  <a:lnTo>
                    <a:pt x="660" y="12166"/>
                  </a:lnTo>
                  <a:lnTo>
                    <a:pt x="8888" y="19964"/>
                  </a:lnTo>
                  <a:lnTo>
                    <a:pt x="16497" y="19964"/>
                  </a:lnTo>
                  <a:lnTo>
                    <a:pt x="17589" y="19710"/>
                  </a:lnTo>
                  <a:lnTo>
                    <a:pt x="25106" y="15481"/>
                  </a:lnTo>
                  <a:lnTo>
                    <a:pt x="21691" y="5308"/>
                  </a:lnTo>
                  <a:lnTo>
                    <a:pt x="14084" y="368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10420451" y="5247830"/>
              <a:ext cx="20320" cy="19050"/>
            </a:xfrm>
            <a:custGeom>
              <a:avLst/>
              <a:gdLst/>
              <a:ahLst/>
              <a:cxnLst/>
              <a:rect l="l" t="t" r="r" b="b"/>
              <a:pathLst>
                <a:path w="20320" h="19050">
                  <a:moveTo>
                    <a:pt x="16292" y="0"/>
                  </a:moveTo>
                  <a:lnTo>
                    <a:pt x="10603" y="0"/>
                  </a:lnTo>
                  <a:lnTo>
                    <a:pt x="5104" y="138"/>
                  </a:lnTo>
                  <a:lnTo>
                    <a:pt x="0" y="2843"/>
                  </a:lnTo>
                  <a:lnTo>
                    <a:pt x="265" y="14210"/>
                  </a:lnTo>
                  <a:lnTo>
                    <a:pt x="4583" y="18922"/>
                  </a:lnTo>
                  <a:lnTo>
                    <a:pt x="15721" y="18782"/>
                  </a:lnTo>
                  <a:lnTo>
                    <a:pt x="20065" y="14032"/>
                  </a:lnTo>
                  <a:lnTo>
                    <a:pt x="19811" y="2716"/>
                  </a:lnTo>
                  <a:lnTo>
                    <a:pt x="1629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0373385" y="5274602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4" h="16510">
                  <a:moveTo>
                    <a:pt x="10515" y="0"/>
                  </a:moveTo>
                  <a:lnTo>
                    <a:pt x="7518" y="0"/>
                  </a:lnTo>
                  <a:lnTo>
                    <a:pt x="5815" y="368"/>
                  </a:lnTo>
                  <a:lnTo>
                    <a:pt x="4267" y="1040"/>
                  </a:lnTo>
                  <a:lnTo>
                    <a:pt x="0" y="12776"/>
                  </a:lnTo>
                  <a:lnTo>
                    <a:pt x="875" y="14629"/>
                  </a:lnTo>
                  <a:lnTo>
                    <a:pt x="2197" y="16026"/>
                  </a:lnTo>
                  <a:lnTo>
                    <a:pt x="4875" y="16294"/>
                  </a:lnTo>
                  <a:lnTo>
                    <a:pt x="7340" y="15340"/>
                  </a:lnTo>
                  <a:lnTo>
                    <a:pt x="10882" y="5537"/>
                  </a:lnTo>
                  <a:lnTo>
                    <a:pt x="12928" y="876"/>
                  </a:lnTo>
                  <a:lnTo>
                    <a:pt x="11836" y="278"/>
                  </a:lnTo>
                  <a:lnTo>
                    <a:pt x="1051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10371709" y="5275478"/>
              <a:ext cx="31115" cy="80645"/>
            </a:xfrm>
            <a:custGeom>
              <a:avLst/>
              <a:gdLst/>
              <a:ahLst/>
              <a:cxnLst/>
              <a:rect l="l" t="t" r="r" b="b"/>
              <a:pathLst>
                <a:path w="31115" h="80645">
                  <a:moveTo>
                    <a:pt x="5943" y="165"/>
                  </a:moveTo>
                  <a:lnTo>
                    <a:pt x="3670" y="1358"/>
                  </a:lnTo>
                  <a:lnTo>
                    <a:pt x="0" y="4673"/>
                  </a:lnTo>
                  <a:lnTo>
                    <a:pt x="254" y="8902"/>
                  </a:lnTo>
                  <a:lnTo>
                    <a:pt x="1689" y="11899"/>
                  </a:lnTo>
                  <a:lnTo>
                    <a:pt x="5943" y="165"/>
                  </a:lnTo>
                  <a:close/>
                </a:path>
                <a:path w="31115" h="80645">
                  <a:moveTo>
                    <a:pt x="18364" y="7734"/>
                  </a:moveTo>
                  <a:lnTo>
                    <a:pt x="16840" y="1816"/>
                  </a:lnTo>
                  <a:lnTo>
                    <a:pt x="15875" y="698"/>
                  </a:lnTo>
                  <a:lnTo>
                    <a:pt x="14605" y="0"/>
                  </a:lnTo>
                  <a:lnTo>
                    <a:pt x="10706" y="9486"/>
                  </a:lnTo>
                  <a:lnTo>
                    <a:pt x="9017" y="14465"/>
                  </a:lnTo>
                  <a:lnTo>
                    <a:pt x="13208" y="12484"/>
                  </a:lnTo>
                  <a:lnTo>
                    <a:pt x="18364" y="7734"/>
                  </a:lnTo>
                  <a:close/>
                </a:path>
                <a:path w="31115" h="80645">
                  <a:moveTo>
                    <a:pt x="24104" y="73926"/>
                  </a:moveTo>
                  <a:lnTo>
                    <a:pt x="20815" y="68961"/>
                  </a:lnTo>
                  <a:lnTo>
                    <a:pt x="18707" y="67818"/>
                  </a:lnTo>
                  <a:lnTo>
                    <a:pt x="14922" y="68059"/>
                  </a:lnTo>
                  <a:lnTo>
                    <a:pt x="11671" y="70218"/>
                  </a:lnTo>
                  <a:lnTo>
                    <a:pt x="11239" y="73926"/>
                  </a:lnTo>
                  <a:lnTo>
                    <a:pt x="14516" y="78892"/>
                  </a:lnTo>
                  <a:lnTo>
                    <a:pt x="16611" y="80035"/>
                  </a:lnTo>
                  <a:lnTo>
                    <a:pt x="19507" y="80035"/>
                  </a:lnTo>
                  <a:lnTo>
                    <a:pt x="20396" y="79794"/>
                  </a:lnTo>
                  <a:lnTo>
                    <a:pt x="23660" y="77635"/>
                  </a:lnTo>
                  <a:lnTo>
                    <a:pt x="24104" y="73926"/>
                  </a:lnTo>
                  <a:close/>
                </a:path>
                <a:path w="31115" h="80645">
                  <a:moveTo>
                    <a:pt x="30899" y="47409"/>
                  </a:moveTo>
                  <a:lnTo>
                    <a:pt x="27508" y="45554"/>
                  </a:lnTo>
                  <a:lnTo>
                    <a:pt x="26581" y="45326"/>
                  </a:lnTo>
                  <a:lnTo>
                    <a:pt x="23901" y="45326"/>
                  </a:lnTo>
                  <a:lnTo>
                    <a:pt x="22212" y="46189"/>
                  </a:lnTo>
                  <a:lnTo>
                    <a:pt x="19977" y="50241"/>
                  </a:lnTo>
                  <a:lnTo>
                    <a:pt x="20955" y="53340"/>
                  </a:lnTo>
                  <a:lnTo>
                    <a:pt x="24295" y="55168"/>
                  </a:lnTo>
                  <a:lnTo>
                    <a:pt x="25768" y="55384"/>
                  </a:lnTo>
                  <a:lnTo>
                    <a:pt x="27292" y="55384"/>
                  </a:lnTo>
                  <a:lnTo>
                    <a:pt x="28562" y="54419"/>
                  </a:lnTo>
                  <a:lnTo>
                    <a:pt x="30810" y="50317"/>
                  </a:lnTo>
                  <a:lnTo>
                    <a:pt x="30899" y="47409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10660608" y="5900496"/>
              <a:ext cx="31750" cy="35560"/>
            </a:xfrm>
            <a:custGeom>
              <a:avLst/>
              <a:gdLst/>
              <a:ahLst/>
              <a:cxnLst/>
              <a:rect l="l" t="t" r="r" b="b"/>
              <a:pathLst>
                <a:path w="31750" h="35560">
                  <a:moveTo>
                    <a:pt x="19100" y="27152"/>
                  </a:moveTo>
                  <a:lnTo>
                    <a:pt x="16192" y="16687"/>
                  </a:lnTo>
                  <a:lnTo>
                    <a:pt x="11480" y="14782"/>
                  </a:lnTo>
                  <a:lnTo>
                    <a:pt x="5308" y="14782"/>
                  </a:lnTo>
                  <a:lnTo>
                    <a:pt x="3302" y="15430"/>
                  </a:lnTo>
                  <a:lnTo>
                    <a:pt x="0" y="19939"/>
                  </a:lnTo>
                  <a:lnTo>
                    <a:pt x="1714" y="33883"/>
                  </a:lnTo>
                  <a:lnTo>
                    <a:pt x="9956" y="35509"/>
                  </a:lnTo>
                  <a:lnTo>
                    <a:pt x="15875" y="35509"/>
                  </a:lnTo>
                  <a:lnTo>
                    <a:pt x="19100" y="27152"/>
                  </a:lnTo>
                  <a:close/>
                </a:path>
                <a:path w="31750" h="35560">
                  <a:moveTo>
                    <a:pt x="31381" y="0"/>
                  </a:moveTo>
                  <a:lnTo>
                    <a:pt x="27774" y="2755"/>
                  </a:lnTo>
                  <a:lnTo>
                    <a:pt x="27584" y="7035"/>
                  </a:lnTo>
                  <a:lnTo>
                    <a:pt x="31381" y="12039"/>
                  </a:lnTo>
                  <a:lnTo>
                    <a:pt x="31381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4397358" y="2214993"/>
            <a:ext cx="1182370" cy="1594485"/>
            <a:chOff x="4397358" y="2214993"/>
            <a:chExt cx="1182370" cy="1594485"/>
          </a:xfrm>
        </p:grpSpPr>
        <p:sp>
          <p:nvSpPr>
            <p:cNvPr id="157" name="object 157" descr=""/>
            <p:cNvSpPr/>
            <p:nvPr/>
          </p:nvSpPr>
          <p:spPr>
            <a:xfrm>
              <a:off x="4397358" y="2215013"/>
              <a:ext cx="1182370" cy="1594485"/>
            </a:xfrm>
            <a:custGeom>
              <a:avLst/>
              <a:gdLst/>
              <a:ahLst/>
              <a:cxnLst/>
              <a:rect l="l" t="t" r="r" b="b"/>
              <a:pathLst>
                <a:path w="1182370" h="1594485">
                  <a:moveTo>
                    <a:pt x="753291" y="0"/>
                  </a:moveTo>
                  <a:lnTo>
                    <a:pt x="694203" y="7603"/>
                  </a:lnTo>
                  <a:lnTo>
                    <a:pt x="623556" y="31581"/>
                  </a:lnTo>
                  <a:lnTo>
                    <a:pt x="584967" y="49367"/>
                  </a:lnTo>
                  <a:lnTo>
                    <a:pt x="544770" y="70838"/>
                  </a:lnTo>
                  <a:lnTo>
                    <a:pt x="503394" y="95853"/>
                  </a:lnTo>
                  <a:lnTo>
                    <a:pt x="461267" y="124279"/>
                  </a:lnTo>
                  <a:lnTo>
                    <a:pt x="418815" y="155978"/>
                  </a:lnTo>
                  <a:lnTo>
                    <a:pt x="376468" y="190813"/>
                  </a:lnTo>
                  <a:lnTo>
                    <a:pt x="334651" y="228648"/>
                  </a:lnTo>
                  <a:lnTo>
                    <a:pt x="293794" y="269345"/>
                  </a:lnTo>
                  <a:lnTo>
                    <a:pt x="254325" y="312769"/>
                  </a:lnTo>
                  <a:lnTo>
                    <a:pt x="216668" y="358781"/>
                  </a:lnTo>
                  <a:lnTo>
                    <a:pt x="181253" y="407247"/>
                  </a:lnTo>
                  <a:lnTo>
                    <a:pt x="148509" y="458028"/>
                  </a:lnTo>
                  <a:lnTo>
                    <a:pt x="118863" y="510989"/>
                  </a:lnTo>
                  <a:lnTo>
                    <a:pt x="98944" y="551771"/>
                  </a:lnTo>
                  <a:lnTo>
                    <a:pt x="80651" y="593987"/>
                  </a:lnTo>
                  <a:lnTo>
                    <a:pt x="64048" y="637451"/>
                  </a:lnTo>
                  <a:lnTo>
                    <a:pt x="49201" y="681979"/>
                  </a:lnTo>
                  <a:lnTo>
                    <a:pt x="36177" y="727382"/>
                  </a:lnTo>
                  <a:lnTo>
                    <a:pt x="25043" y="773476"/>
                  </a:lnTo>
                  <a:lnTo>
                    <a:pt x="15861" y="820074"/>
                  </a:lnTo>
                  <a:lnTo>
                    <a:pt x="8700" y="866992"/>
                  </a:lnTo>
                  <a:lnTo>
                    <a:pt x="3625" y="914039"/>
                  </a:lnTo>
                  <a:lnTo>
                    <a:pt x="703" y="961034"/>
                  </a:lnTo>
                  <a:lnTo>
                    <a:pt x="0" y="1007788"/>
                  </a:lnTo>
                  <a:lnTo>
                    <a:pt x="1581" y="1054117"/>
                  </a:lnTo>
                  <a:lnTo>
                    <a:pt x="5511" y="1099833"/>
                  </a:lnTo>
                  <a:lnTo>
                    <a:pt x="11857" y="1144751"/>
                  </a:lnTo>
                  <a:lnTo>
                    <a:pt x="20687" y="1188685"/>
                  </a:lnTo>
                  <a:lnTo>
                    <a:pt x="32064" y="1231449"/>
                  </a:lnTo>
                  <a:lnTo>
                    <a:pt x="46057" y="1272856"/>
                  </a:lnTo>
                  <a:lnTo>
                    <a:pt x="62729" y="1312720"/>
                  </a:lnTo>
                  <a:lnTo>
                    <a:pt x="82147" y="1350857"/>
                  </a:lnTo>
                  <a:lnTo>
                    <a:pt x="104378" y="1387078"/>
                  </a:lnTo>
                  <a:lnTo>
                    <a:pt x="129486" y="1421198"/>
                  </a:lnTo>
                  <a:lnTo>
                    <a:pt x="157539" y="1453032"/>
                  </a:lnTo>
                  <a:lnTo>
                    <a:pt x="188602" y="1482394"/>
                  </a:lnTo>
                  <a:lnTo>
                    <a:pt x="222741" y="1509096"/>
                  </a:lnTo>
                  <a:lnTo>
                    <a:pt x="260022" y="1532953"/>
                  </a:lnTo>
                  <a:lnTo>
                    <a:pt x="300511" y="1553780"/>
                  </a:lnTo>
                  <a:lnTo>
                    <a:pt x="344274" y="1571388"/>
                  </a:lnTo>
                  <a:lnTo>
                    <a:pt x="411041" y="1589170"/>
                  </a:lnTo>
                  <a:lnTo>
                    <a:pt x="469083" y="1594260"/>
                  </a:lnTo>
                  <a:lnTo>
                    <a:pt x="519112" y="1589383"/>
                  </a:lnTo>
                  <a:lnTo>
                    <a:pt x="561839" y="1577272"/>
                  </a:lnTo>
                  <a:lnTo>
                    <a:pt x="597976" y="1560652"/>
                  </a:lnTo>
                  <a:lnTo>
                    <a:pt x="628233" y="1542249"/>
                  </a:lnTo>
                  <a:lnTo>
                    <a:pt x="653322" y="1524795"/>
                  </a:lnTo>
                  <a:lnTo>
                    <a:pt x="673953" y="1511012"/>
                  </a:lnTo>
                  <a:lnTo>
                    <a:pt x="706751" y="1496352"/>
                  </a:lnTo>
                  <a:lnTo>
                    <a:pt x="745904" y="1484240"/>
                  </a:lnTo>
                  <a:lnTo>
                    <a:pt x="792068" y="1469510"/>
                  </a:lnTo>
                  <a:lnTo>
                    <a:pt x="845903" y="1447001"/>
                  </a:lnTo>
                  <a:lnTo>
                    <a:pt x="908065" y="1411546"/>
                  </a:lnTo>
                  <a:lnTo>
                    <a:pt x="959046" y="1378962"/>
                  </a:lnTo>
                  <a:lnTo>
                    <a:pt x="1013816" y="1340349"/>
                  </a:lnTo>
                  <a:lnTo>
                    <a:pt x="1067718" y="1290876"/>
                  </a:lnTo>
                  <a:lnTo>
                    <a:pt x="1092887" y="1260555"/>
                  </a:lnTo>
                  <a:lnTo>
                    <a:pt x="1116092" y="1225706"/>
                  </a:lnTo>
                  <a:lnTo>
                    <a:pt x="1136750" y="1185726"/>
                  </a:lnTo>
                  <a:lnTo>
                    <a:pt x="1154280" y="1140009"/>
                  </a:lnTo>
                  <a:lnTo>
                    <a:pt x="1168097" y="1087953"/>
                  </a:lnTo>
                  <a:lnTo>
                    <a:pt x="1177621" y="1028950"/>
                  </a:lnTo>
                  <a:lnTo>
                    <a:pt x="1182269" y="962400"/>
                  </a:lnTo>
                  <a:lnTo>
                    <a:pt x="1181458" y="887696"/>
                  </a:lnTo>
                  <a:lnTo>
                    <a:pt x="1175258" y="820952"/>
                  </a:lnTo>
                  <a:lnTo>
                    <a:pt x="1163683" y="758774"/>
                  </a:lnTo>
                  <a:lnTo>
                    <a:pt x="1147465" y="700930"/>
                  </a:lnTo>
                  <a:lnTo>
                    <a:pt x="1127340" y="647180"/>
                  </a:lnTo>
                  <a:lnTo>
                    <a:pt x="1104041" y="597291"/>
                  </a:lnTo>
                  <a:lnTo>
                    <a:pt x="1078303" y="551021"/>
                  </a:lnTo>
                  <a:lnTo>
                    <a:pt x="1050858" y="508138"/>
                  </a:lnTo>
                  <a:lnTo>
                    <a:pt x="1022443" y="468403"/>
                  </a:lnTo>
                  <a:lnTo>
                    <a:pt x="993790" y="431580"/>
                  </a:lnTo>
                  <a:lnTo>
                    <a:pt x="965634" y="397433"/>
                  </a:lnTo>
                  <a:lnTo>
                    <a:pt x="913748" y="336217"/>
                  </a:lnTo>
                  <a:lnTo>
                    <a:pt x="891486" y="308676"/>
                  </a:lnTo>
                  <a:lnTo>
                    <a:pt x="857996" y="258541"/>
                  </a:lnTo>
                  <a:lnTo>
                    <a:pt x="834741" y="173663"/>
                  </a:lnTo>
                  <a:lnTo>
                    <a:pt x="832191" y="123902"/>
                  </a:lnTo>
                  <a:lnTo>
                    <a:pt x="832843" y="83668"/>
                  </a:lnTo>
                  <a:lnTo>
                    <a:pt x="828948" y="50438"/>
                  </a:lnTo>
                  <a:lnTo>
                    <a:pt x="812764" y="21683"/>
                  </a:lnTo>
                  <a:lnTo>
                    <a:pt x="797398" y="9861"/>
                  </a:lnTo>
                  <a:lnTo>
                    <a:pt x="777431" y="2678"/>
                  </a:lnTo>
                  <a:lnTo>
                    <a:pt x="753291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9997" y="3698074"/>
              <a:ext cx="102638" cy="90961"/>
            </a:xfrm>
            <a:prstGeom prst="rect">
              <a:avLst/>
            </a:prstGeom>
          </p:spPr>
        </p:pic>
        <p:sp>
          <p:nvSpPr>
            <p:cNvPr id="159" name="object 159" descr=""/>
            <p:cNvSpPr/>
            <p:nvPr/>
          </p:nvSpPr>
          <p:spPr>
            <a:xfrm>
              <a:off x="4636222" y="2877553"/>
              <a:ext cx="876300" cy="910590"/>
            </a:xfrm>
            <a:custGeom>
              <a:avLst/>
              <a:gdLst/>
              <a:ahLst/>
              <a:cxnLst/>
              <a:rect l="l" t="t" r="r" b="b"/>
              <a:pathLst>
                <a:path w="876300" h="910589">
                  <a:moveTo>
                    <a:pt x="518007" y="0"/>
                  </a:moveTo>
                  <a:lnTo>
                    <a:pt x="485955" y="19282"/>
                  </a:lnTo>
                  <a:lnTo>
                    <a:pt x="457912" y="53875"/>
                  </a:lnTo>
                  <a:lnTo>
                    <a:pt x="431491" y="90778"/>
                  </a:lnTo>
                  <a:lnTo>
                    <a:pt x="404304" y="116991"/>
                  </a:lnTo>
                  <a:lnTo>
                    <a:pt x="374980" y="127511"/>
                  </a:lnTo>
                  <a:lnTo>
                    <a:pt x="342593" y="130073"/>
                  </a:lnTo>
                  <a:lnTo>
                    <a:pt x="305393" y="130792"/>
                  </a:lnTo>
                  <a:lnTo>
                    <a:pt x="261632" y="135774"/>
                  </a:lnTo>
                  <a:lnTo>
                    <a:pt x="214638" y="149056"/>
                  </a:lnTo>
                  <a:lnTo>
                    <a:pt x="171753" y="169541"/>
                  </a:lnTo>
                  <a:lnTo>
                    <a:pt x="133170" y="196397"/>
                  </a:lnTo>
                  <a:lnTo>
                    <a:pt x="99085" y="228790"/>
                  </a:lnTo>
                  <a:lnTo>
                    <a:pt x="69693" y="265883"/>
                  </a:lnTo>
                  <a:lnTo>
                    <a:pt x="45192" y="306842"/>
                  </a:lnTo>
                  <a:lnTo>
                    <a:pt x="25777" y="350831"/>
                  </a:lnTo>
                  <a:lnTo>
                    <a:pt x="11643" y="397015"/>
                  </a:lnTo>
                  <a:lnTo>
                    <a:pt x="2985" y="444560"/>
                  </a:lnTo>
                  <a:lnTo>
                    <a:pt x="0" y="492633"/>
                  </a:lnTo>
                  <a:lnTo>
                    <a:pt x="1868" y="531425"/>
                  </a:lnTo>
                  <a:lnTo>
                    <a:pt x="7609" y="573144"/>
                  </a:lnTo>
                  <a:lnTo>
                    <a:pt x="17247" y="616690"/>
                  </a:lnTo>
                  <a:lnTo>
                    <a:pt x="30807" y="660961"/>
                  </a:lnTo>
                  <a:lnTo>
                    <a:pt x="48314" y="704858"/>
                  </a:lnTo>
                  <a:lnTo>
                    <a:pt x="69794" y="747279"/>
                  </a:lnTo>
                  <a:lnTo>
                    <a:pt x="95272" y="787124"/>
                  </a:lnTo>
                  <a:lnTo>
                    <a:pt x="124773" y="823294"/>
                  </a:lnTo>
                  <a:lnTo>
                    <a:pt x="158324" y="854687"/>
                  </a:lnTo>
                  <a:lnTo>
                    <a:pt x="195948" y="880203"/>
                  </a:lnTo>
                  <a:lnTo>
                    <a:pt x="237671" y="898743"/>
                  </a:lnTo>
                  <a:lnTo>
                    <a:pt x="283518" y="909204"/>
                  </a:lnTo>
                  <a:lnTo>
                    <a:pt x="333514" y="910488"/>
                  </a:lnTo>
                  <a:lnTo>
                    <a:pt x="365794" y="894365"/>
                  </a:lnTo>
                  <a:lnTo>
                    <a:pt x="393103" y="877185"/>
                  </a:lnTo>
                  <a:lnTo>
                    <a:pt x="416010" y="861153"/>
                  </a:lnTo>
                  <a:lnTo>
                    <a:pt x="435089" y="848474"/>
                  </a:lnTo>
                  <a:lnTo>
                    <a:pt x="467887" y="833813"/>
                  </a:lnTo>
                  <a:lnTo>
                    <a:pt x="507039" y="821700"/>
                  </a:lnTo>
                  <a:lnTo>
                    <a:pt x="553204" y="806971"/>
                  </a:lnTo>
                  <a:lnTo>
                    <a:pt x="607038" y="784461"/>
                  </a:lnTo>
                  <a:lnTo>
                    <a:pt x="669201" y="749007"/>
                  </a:lnTo>
                  <a:lnTo>
                    <a:pt x="703595" y="727040"/>
                  </a:lnTo>
                  <a:lnTo>
                    <a:pt x="740469" y="702937"/>
                  </a:lnTo>
                  <a:lnTo>
                    <a:pt x="778310" y="675133"/>
                  </a:lnTo>
                  <a:lnTo>
                    <a:pt x="815606" y="642065"/>
                  </a:lnTo>
                  <a:lnTo>
                    <a:pt x="850849" y="602170"/>
                  </a:lnTo>
                  <a:lnTo>
                    <a:pt x="867712" y="562039"/>
                  </a:lnTo>
                  <a:lnTo>
                    <a:pt x="875915" y="519912"/>
                  </a:lnTo>
                  <a:lnTo>
                    <a:pt x="876141" y="478308"/>
                  </a:lnTo>
                  <a:lnTo>
                    <a:pt x="869073" y="439750"/>
                  </a:lnTo>
                  <a:lnTo>
                    <a:pt x="853525" y="408529"/>
                  </a:lnTo>
                  <a:lnTo>
                    <a:pt x="832443" y="385063"/>
                  </a:lnTo>
                  <a:lnTo>
                    <a:pt x="812709" y="366054"/>
                  </a:lnTo>
                  <a:lnTo>
                    <a:pt x="801204" y="348207"/>
                  </a:lnTo>
                  <a:lnTo>
                    <a:pt x="801132" y="330987"/>
                  </a:lnTo>
                  <a:lnTo>
                    <a:pt x="807961" y="315273"/>
                  </a:lnTo>
                  <a:lnTo>
                    <a:pt x="816942" y="299869"/>
                  </a:lnTo>
                  <a:lnTo>
                    <a:pt x="823328" y="283578"/>
                  </a:lnTo>
                  <a:lnTo>
                    <a:pt x="827196" y="262208"/>
                  </a:lnTo>
                  <a:lnTo>
                    <a:pt x="828822" y="234599"/>
                  </a:lnTo>
                  <a:lnTo>
                    <a:pt x="823755" y="204010"/>
                  </a:lnTo>
                  <a:lnTo>
                    <a:pt x="807542" y="173696"/>
                  </a:lnTo>
                  <a:lnTo>
                    <a:pt x="771177" y="150171"/>
                  </a:lnTo>
                  <a:lnTo>
                    <a:pt x="719369" y="135007"/>
                  </a:lnTo>
                  <a:lnTo>
                    <a:pt x="668248" y="124038"/>
                  </a:lnTo>
                  <a:lnTo>
                    <a:pt x="633933" y="113092"/>
                  </a:lnTo>
                  <a:lnTo>
                    <a:pt x="619064" y="98979"/>
                  </a:lnTo>
                  <a:lnTo>
                    <a:pt x="612316" y="82254"/>
                  </a:lnTo>
                  <a:lnTo>
                    <a:pt x="608898" y="64361"/>
                  </a:lnTo>
                  <a:lnTo>
                    <a:pt x="604024" y="46747"/>
                  </a:lnTo>
                  <a:lnTo>
                    <a:pt x="593338" y="29161"/>
                  </a:lnTo>
                  <a:lnTo>
                    <a:pt x="575075" y="11795"/>
                  </a:lnTo>
                  <a:lnTo>
                    <a:pt x="549781" y="218"/>
                  </a:lnTo>
                  <a:lnTo>
                    <a:pt x="518007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4705412" y="3072725"/>
              <a:ext cx="678180" cy="684530"/>
            </a:xfrm>
            <a:custGeom>
              <a:avLst/>
              <a:gdLst/>
              <a:ahLst/>
              <a:cxnLst/>
              <a:rect l="l" t="t" r="r" b="b"/>
              <a:pathLst>
                <a:path w="678179" h="684529">
                  <a:moveTo>
                    <a:pt x="249642" y="0"/>
                  </a:moveTo>
                  <a:lnTo>
                    <a:pt x="192675" y="11569"/>
                  </a:lnTo>
                  <a:lnTo>
                    <a:pt x="155317" y="25690"/>
                  </a:lnTo>
                  <a:lnTo>
                    <a:pt x="120535" y="44956"/>
                  </a:lnTo>
                  <a:lnTo>
                    <a:pt x="88939" y="70055"/>
                  </a:lnTo>
                  <a:lnTo>
                    <a:pt x="61135" y="101680"/>
                  </a:lnTo>
                  <a:lnTo>
                    <a:pt x="37732" y="140515"/>
                  </a:lnTo>
                  <a:lnTo>
                    <a:pt x="19337" y="187252"/>
                  </a:lnTo>
                  <a:lnTo>
                    <a:pt x="6557" y="242580"/>
                  </a:lnTo>
                  <a:lnTo>
                    <a:pt x="0" y="307188"/>
                  </a:lnTo>
                  <a:lnTo>
                    <a:pt x="1355" y="359152"/>
                  </a:lnTo>
                  <a:lnTo>
                    <a:pt x="9767" y="410235"/>
                  </a:lnTo>
                  <a:lnTo>
                    <a:pt x="24462" y="459552"/>
                  </a:lnTo>
                  <a:lnTo>
                    <a:pt x="44667" y="506218"/>
                  </a:lnTo>
                  <a:lnTo>
                    <a:pt x="69607" y="549347"/>
                  </a:lnTo>
                  <a:lnTo>
                    <a:pt x="98507" y="588054"/>
                  </a:lnTo>
                  <a:lnTo>
                    <a:pt x="130595" y="621452"/>
                  </a:lnTo>
                  <a:lnTo>
                    <a:pt x="165094" y="648658"/>
                  </a:lnTo>
                  <a:lnTo>
                    <a:pt x="201232" y="668785"/>
                  </a:lnTo>
                  <a:lnTo>
                    <a:pt x="238235" y="680948"/>
                  </a:lnTo>
                  <a:lnTo>
                    <a:pt x="275327" y="684260"/>
                  </a:lnTo>
                  <a:lnTo>
                    <a:pt x="311735" y="677838"/>
                  </a:lnTo>
                  <a:lnTo>
                    <a:pt x="334968" y="662385"/>
                  </a:lnTo>
                  <a:lnTo>
                    <a:pt x="351429" y="638775"/>
                  </a:lnTo>
                  <a:lnTo>
                    <a:pt x="367717" y="613157"/>
                  </a:lnTo>
                  <a:lnTo>
                    <a:pt x="390437" y="591681"/>
                  </a:lnTo>
                  <a:lnTo>
                    <a:pt x="424530" y="575165"/>
                  </a:lnTo>
                  <a:lnTo>
                    <a:pt x="467664" y="558821"/>
                  </a:lnTo>
                  <a:lnTo>
                    <a:pt x="515534" y="540365"/>
                  </a:lnTo>
                  <a:lnTo>
                    <a:pt x="563830" y="517513"/>
                  </a:lnTo>
                  <a:lnTo>
                    <a:pt x="604768" y="485706"/>
                  </a:lnTo>
                  <a:lnTo>
                    <a:pt x="634872" y="444846"/>
                  </a:lnTo>
                  <a:lnTo>
                    <a:pt x="656263" y="399362"/>
                  </a:lnTo>
                  <a:lnTo>
                    <a:pt x="671056" y="353682"/>
                  </a:lnTo>
                  <a:lnTo>
                    <a:pt x="677671" y="287983"/>
                  </a:lnTo>
                  <a:lnTo>
                    <a:pt x="664141" y="232790"/>
                  </a:lnTo>
                  <a:lnTo>
                    <a:pt x="639039" y="188089"/>
                  </a:lnTo>
                  <a:lnTo>
                    <a:pt x="610941" y="153864"/>
                  </a:lnTo>
                  <a:lnTo>
                    <a:pt x="588417" y="130098"/>
                  </a:lnTo>
                  <a:lnTo>
                    <a:pt x="574170" y="106145"/>
                  </a:lnTo>
                  <a:lnTo>
                    <a:pt x="564955" y="79947"/>
                  </a:lnTo>
                  <a:lnTo>
                    <a:pt x="547714" y="50487"/>
                  </a:lnTo>
                  <a:lnTo>
                    <a:pt x="509385" y="16739"/>
                  </a:lnTo>
                  <a:lnTo>
                    <a:pt x="474623" y="934"/>
                  </a:lnTo>
                  <a:lnTo>
                    <a:pt x="444427" y="1648"/>
                  </a:lnTo>
                  <a:lnTo>
                    <a:pt x="410437" y="9651"/>
                  </a:lnTo>
                  <a:lnTo>
                    <a:pt x="364286" y="15723"/>
                  </a:lnTo>
                  <a:lnTo>
                    <a:pt x="322991" y="13986"/>
                  </a:lnTo>
                  <a:lnTo>
                    <a:pt x="279018" y="4004"/>
                  </a:lnTo>
                  <a:lnTo>
                    <a:pt x="264812" y="1023"/>
                  </a:lnTo>
                  <a:lnTo>
                    <a:pt x="249642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4817487" y="3148346"/>
              <a:ext cx="433070" cy="513715"/>
            </a:xfrm>
            <a:custGeom>
              <a:avLst/>
              <a:gdLst/>
              <a:ahLst/>
              <a:cxnLst/>
              <a:rect l="l" t="t" r="r" b="b"/>
              <a:pathLst>
                <a:path w="433070" h="513714">
                  <a:moveTo>
                    <a:pt x="222310" y="0"/>
                  </a:moveTo>
                  <a:lnTo>
                    <a:pt x="183553" y="7658"/>
                  </a:lnTo>
                  <a:lnTo>
                    <a:pt x="143424" y="25085"/>
                  </a:lnTo>
                  <a:lnTo>
                    <a:pt x="102421" y="53353"/>
                  </a:lnTo>
                  <a:lnTo>
                    <a:pt x="61038" y="93543"/>
                  </a:lnTo>
                  <a:lnTo>
                    <a:pt x="36690" y="127530"/>
                  </a:lnTo>
                  <a:lnTo>
                    <a:pt x="18468" y="166855"/>
                  </a:lnTo>
                  <a:lnTo>
                    <a:pt x="6315" y="209972"/>
                  </a:lnTo>
                  <a:lnTo>
                    <a:pt x="179" y="255333"/>
                  </a:lnTo>
                  <a:lnTo>
                    <a:pt x="0" y="301387"/>
                  </a:lnTo>
                  <a:lnTo>
                    <a:pt x="5721" y="346590"/>
                  </a:lnTo>
                  <a:lnTo>
                    <a:pt x="17287" y="389392"/>
                  </a:lnTo>
                  <a:lnTo>
                    <a:pt x="34641" y="428246"/>
                  </a:lnTo>
                  <a:lnTo>
                    <a:pt x="57727" y="461603"/>
                  </a:lnTo>
                  <a:lnTo>
                    <a:pt x="86488" y="487916"/>
                  </a:lnTo>
                  <a:lnTo>
                    <a:pt x="120868" y="505636"/>
                  </a:lnTo>
                  <a:lnTo>
                    <a:pt x="160809" y="513215"/>
                  </a:lnTo>
                  <a:lnTo>
                    <a:pt x="206852" y="507179"/>
                  </a:lnTo>
                  <a:lnTo>
                    <a:pt x="252816" y="488513"/>
                  </a:lnTo>
                  <a:lnTo>
                    <a:pt x="299336" y="462871"/>
                  </a:lnTo>
                  <a:lnTo>
                    <a:pt x="347042" y="435910"/>
                  </a:lnTo>
                  <a:lnTo>
                    <a:pt x="377167" y="412544"/>
                  </a:lnTo>
                  <a:lnTo>
                    <a:pt x="402032" y="377910"/>
                  </a:lnTo>
                  <a:lnTo>
                    <a:pt x="420377" y="333740"/>
                  </a:lnTo>
                  <a:lnTo>
                    <a:pt x="430945" y="281767"/>
                  </a:lnTo>
                  <a:lnTo>
                    <a:pt x="432476" y="223718"/>
                  </a:lnTo>
                  <a:lnTo>
                    <a:pt x="423712" y="161324"/>
                  </a:lnTo>
                  <a:lnTo>
                    <a:pt x="398397" y="98952"/>
                  </a:lnTo>
                  <a:lnTo>
                    <a:pt x="353753" y="45537"/>
                  </a:lnTo>
                  <a:lnTo>
                    <a:pt x="293739" y="9685"/>
                  </a:lnTo>
                  <a:lnTo>
                    <a:pt x="22231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4397358" y="2512974"/>
              <a:ext cx="466725" cy="1296670"/>
            </a:xfrm>
            <a:custGeom>
              <a:avLst/>
              <a:gdLst/>
              <a:ahLst/>
              <a:cxnLst/>
              <a:rect l="l" t="t" r="r" b="b"/>
              <a:pathLst>
                <a:path w="466725" h="1296670">
                  <a:moveTo>
                    <a:pt x="267376" y="0"/>
                  </a:moveTo>
                  <a:lnTo>
                    <a:pt x="234039" y="39002"/>
                  </a:lnTo>
                  <a:lnTo>
                    <a:pt x="202242" y="79893"/>
                  </a:lnTo>
                  <a:lnTo>
                    <a:pt x="172264" y="122584"/>
                  </a:lnTo>
                  <a:lnTo>
                    <a:pt x="144378" y="166991"/>
                  </a:lnTo>
                  <a:lnTo>
                    <a:pt x="118863" y="213028"/>
                  </a:lnTo>
                  <a:lnTo>
                    <a:pt x="98944" y="253810"/>
                  </a:lnTo>
                  <a:lnTo>
                    <a:pt x="80651" y="296026"/>
                  </a:lnTo>
                  <a:lnTo>
                    <a:pt x="64048" y="339491"/>
                  </a:lnTo>
                  <a:lnTo>
                    <a:pt x="49201" y="384020"/>
                  </a:lnTo>
                  <a:lnTo>
                    <a:pt x="36177" y="429422"/>
                  </a:lnTo>
                  <a:lnTo>
                    <a:pt x="25043" y="475517"/>
                  </a:lnTo>
                  <a:lnTo>
                    <a:pt x="15861" y="522116"/>
                  </a:lnTo>
                  <a:lnTo>
                    <a:pt x="8700" y="569032"/>
                  </a:lnTo>
                  <a:lnTo>
                    <a:pt x="3625" y="616082"/>
                  </a:lnTo>
                  <a:lnTo>
                    <a:pt x="703" y="663077"/>
                  </a:lnTo>
                  <a:lnTo>
                    <a:pt x="0" y="709832"/>
                  </a:lnTo>
                  <a:lnTo>
                    <a:pt x="1581" y="756161"/>
                  </a:lnTo>
                  <a:lnTo>
                    <a:pt x="5511" y="801877"/>
                  </a:lnTo>
                  <a:lnTo>
                    <a:pt x="11857" y="846797"/>
                  </a:lnTo>
                  <a:lnTo>
                    <a:pt x="20687" y="890732"/>
                  </a:lnTo>
                  <a:lnTo>
                    <a:pt x="32064" y="933496"/>
                  </a:lnTo>
                  <a:lnTo>
                    <a:pt x="46057" y="974904"/>
                  </a:lnTo>
                  <a:lnTo>
                    <a:pt x="62729" y="1014769"/>
                  </a:lnTo>
                  <a:lnTo>
                    <a:pt x="82147" y="1052906"/>
                  </a:lnTo>
                  <a:lnTo>
                    <a:pt x="104378" y="1089129"/>
                  </a:lnTo>
                  <a:lnTo>
                    <a:pt x="129486" y="1123248"/>
                  </a:lnTo>
                  <a:lnTo>
                    <a:pt x="157539" y="1155084"/>
                  </a:lnTo>
                  <a:lnTo>
                    <a:pt x="188602" y="1184445"/>
                  </a:lnTo>
                  <a:lnTo>
                    <a:pt x="222741" y="1211146"/>
                  </a:lnTo>
                  <a:lnTo>
                    <a:pt x="260022" y="1235005"/>
                  </a:lnTo>
                  <a:lnTo>
                    <a:pt x="300511" y="1255831"/>
                  </a:lnTo>
                  <a:lnTo>
                    <a:pt x="344274" y="1273440"/>
                  </a:lnTo>
                  <a:lnTo>
                    <a:pt x="409646" y="1290947"/>
                  </a:lnTo>
                  <a:lnTo>
                    <a:pt x="466664" y="1296262"/>
                  </a:lnTo>
                  <a:lnTo>
                    <a:pt x="404409" y="1257835"/>
                  </a:lnTo>
                  <a:lnTo>
                    <a:pt x="350565" y="1219520"/>
                  </a:lnTo>
                  <a:lnTo>
                    <a:pt x="304485" y="1181318"/>
                  </a:lnTo>
                  <a:lnTo>
                    <a:pt x="265529" y="1143241"/>
                  </a:lnTo>
                  <a:lnTo>
                    <a:pt x="233050" y="1105296"/>
                  </a:lnTo>
                  <a:lnTo>
                    <a:pt x="206410" y="1067489"/>
                  </a:lnTo>
                  <a:lnTo>
                    <a:pt x="184964" y="1029829"/>
                  </a:lnTo>
                  <a:lnTo>
                    <a:pt x="168069" y="992323"/>
                  </a:lnTo>
                  <a:lnTo>
                    <a:pt x="155082" y="954979"/>
                  </a:lnTo>
                  <a:lnTo>
                    <a:pt x="145361" y="917803"/>
                  </a:lnTo>
                  <a:lnTo>
                    <a:pt x="133146" y="843987"/>
                  </a:lnTo>
                  <a:lnTo>
                    <a:pt x="127557" y="746978"/>
                  </a:lnTo>
                  <a:lnTo>
                    <a:pt x="133002" y="694066"/>
                  </a:lnTo>
                  <a:lnTo>
                    <a:pt x="144376" y="647641"/>
                  </a:lnTo>
                  <a:lnTo>
                    <a:pt x="160348" y="606717"/>
                  </a:lnTo>
                  <a:lnTo>
                    <a:pt x="179597" y="570306"/>
                  </a:lnTo>
                  <a:lnTo>
                    <a:pt x="200793" y="537427"/>
                  </a:lnTo>
                  <a:lnTo>
                    <a:pt x="243724" y="478311"/>
                  </a:lnTo>
                  <a:lnTo>
                    <a:pt x="262806" y="450101"/>
                  </a:lnTo>
                  <a:lnTo>
                    <a:pt x="278532" y="421481"/>
                  </a:lnTo>
                  <a:lnTo>
                    <a:pt x="289573" y="391460"/>
                  </a:lnTo>
                  <a:lnTo>
                    <a:pt x="294604" y="359053"/>
                  </a:lnTo>
                  <a:lnTo>
                    <a:pt x="291993" y="315455"/>
                  </a:lnTo>
                  <a:lnTo>
                    <a:pt x="282229" y="274607"/>
                  </a:lnTo>
                  <a:lnTo>
                    <a:pt x="255096" y="194923"/>
                  </a:lnTo>
                  <a:lnTo>
                    <a:pt x="244654" y="152974"/>
                  </a:lnTo>
                  <a:lnTo>
                    <a:pt x="240910" y="107541"/>
                  </a:lnTo>
                  <a:lnTo>
                    <a:pt x="247329" y="57069"/>
                  </a:lnTo>
                  <a:lnTo>
                    <a:pt x="267376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4674615" y="2215189"/>
              <a:ext cx="784860" cy="744855"/>
            </a:xfrm>
            <a:custGeom>
              <a:avLst/>
              <a:gdLst/>
              <a:ahLst/>
              <a:cxnLst/>
              <a:rect l="l" t="t" r="r" b="b"/>
              <a:pathLst>
                <a:path w="784860" h="744855">
                  <a:moveTo>
                    <a:pt x="465142" y="0"/>
                  </a:moveTo>
                  <a:lnTo>
                    <a:pt x="394158" y="13785"/>
                  </a:lnTo>
                  <a:lnTo>
                    <a:pt x="353324" y="28516"/>
                  </a:lnTo>
                  <a:lnTo>
                    <a:pt x="309764" y="48202"/>
                  </a:lnTo>
                  <a:lnTo>
                    <a:pt x="264104" y="72646"/>
                  </a:lnTo>
                  <a:lnTo>
                    <a:pt x="216969" y="101648"/>
                  </a:lnTo>
                  <a:lnTo>
                    <a:pt x="168983" y="135004"/>
                  </a:lnTo>
                  <a:lnTo>
                    <a:pt x="120776" y="172519"/>
                  </a:lnTo>
                  <a:lnTo>
                    <a:pt x="72974" y="213988"/>
                  </a:lnTo>
                  <a:lnTo>
                    <a:pt x="26198" y="259213"/>
                  </a:lnTo>
                  <a:lnTo>
                    <a:pt x="9075" y="302086"/>
                  </a:lnTo>
                  <a:lnTo>
                    <a:pt x="170" y="343961"/>
                  </a:lnTo>
                  <a:lnTo>
                    <a:pt x="0" y="384774"/>
                  </a:lnTo>
                  <a:lnTo>
                    <a:pt x="9079" y="424453"/>
                  </a:lnTo>
                  <a:lnTo>
                    <a:pt x="26290" y="459699"/>
                  </a:lnTo>
                  <a:lnTo>
                    <a:pt x="46003" y="494254"/>
                  </a:lnTo>
                  <a:lnTo>
                    <a:pt x="61941" y="538703"/>
                  </a:lnTo>
                  <a:lnTo>
                    <a:pt x="67829" y="603624"/>
                  </a:lnTo>
                  <a:lnTo>
                    <a:pt x="87189" y="672515"/>
                  </a:lnTo>
                  <a:lnTo>
                    <a:pt x="112434" y="705993"/>
                  </a:lnTo>
                  <a:lnTo>
                    <a:pt x="148351" y="731752"/>
                  </a:lnTo>
                  <a:lnTo>
                    <a:pt x="195155" y="744490"/>
                  </a:lnTo>
                  <a:lnTo>
                    <a:pt x="253071" y="738905"/>
                  </a:lnTo>
                  <a:lnTo>
                    <a:pt x="299458" y="719603"/>
                  </a:lnTo>
                  <a:lnTo>
                    <a:pt x="332846" y="692379"/>
                  </a:lnTo>
                  <a:lnTo>
                    <a:pt x="357993" y="660789"/>
                  </a:lnTo>
                  <a:lnTo>
                    <a:pt x="379657" y="628387"/>
                  </a:lnTo>
                  <a:lnTo>
                    <a:pt x="402595" y="598724"/>
                  </a:lnTo>
                  <a:lnTo>
                    <a:pt x="431563" y="575359"/>
                  </a:lnTo>
                  <a:lnTo>
                    <a:pt x="471321" y="561841"/>
                  </a:lnTo>
                  <a:lnTo>
                    <a:pt x="511503" y="562646"/>
                  </a:lnTo>
                  <a:lnTo>
                    <a:pt x="548938" y="575569"/>
                  </a:lnTo>
                  <a:lnTo>
                    <a:pt x="583947" y="596564"/>
                  </a:lnTo>
                  <a:lnTo>
                    <a:pt x="616850" y="621595"/>
                  </a:lnTo>
                  <a:lnTo>
                    <a:pt x="646841" y="645741"/>
                  </a:lnTo>
                  <a:lnTo>
                    <a:pt x="675473" y="666287"/>
                  </a:lnTo>
                  <a:lnTo>
                    <a:pt x="703028" y="679625"/>
                  </a:lnTo>
                  <a:lnTo>
                    <a:pt x="729791" y="682148"/>
                  </a:lnTo>
                  <a:lnTo>
                    <a:pt x="755628" y="668041"/>
                  </a:lnTo>
                  <a:lnTo>
                    <a:pt x="774475" y="637874"/>
                  </a:lnTo>
                  <a:lnTo>
                    <a:pt x="784303" y="596648"/>
                  </a:lnTo>
                  <a:lnTo>
                    <a:pt x="783092" y="549363"/>
                  </a:lnTo>
                  <a:lnTo>
                    <a:pt x="768742" y="500894"/>
                  </a:lnTo>
                  <a:lnTo>
                    <a:pt x="731516" y="450339"/>
                  </a:lnTo>
                  <a:lnTo>
                    <a:pt x="695877" y="406218"/>
                  </a:lnTo>
                  <a:lnTo>
                    <a:pt x="630918" y="329313"/>
                  </a:lnTo>
                  <a:lnTo>
                    <a:pt x="604493" y="295597"/>
                  </a:lnTo>
                  <a:lnTo>
                    <a:pt x="584036" y="264415"/>
                  </a:lnTo>
                  <a:lnTo>
                    <a:pt x="570990" y="235299"/>
                  </a:lnTo>
                  <a:lnTo>
                    <a:pt x="557495" y="173487"/>
                  </a:lnTo>
                  <a:lnTo>
                    <a:pt x="554945" y="123725"/>
                  </a:lnTo>
                  <a:lnTo>
                    <a:pt x="555597" y="83492"/>
                  </a:lnTo>
                  <a:lnTo>
                    <a:pt x="551703" y="50261"/>
                  </a:lnTo>
                  <a:lnTo>
                    <a:pt x="535519" y="21507"/>
                  </a:lnTo>
                  <a:lnTo>
                    <a:pt x="517709" y="8445"/>
                  </a:lnTo>
                  <a:lnTo>
                    <a:pt x="494040" y="1343"/>
                  </a:lnTo>
                  <a:lnTo>
                    <a:pt x="465142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4825815" y="2215007"/>
              <a:ext cx="459105" cy="554990"/>
            </a:xfrm>
            <a:custGeom>
              <a:avLst/>
              <a:gdLst/>
              <a:ahLst/>
              <a:cxnLst/>
              <a:rect l="l" t="t" r="r" b="b"/>
              <a:pathLst>
                <a:path w="459104" h="554989">
                  <a:moveTo>
                    <a:pt x="322174" y="0"/>
                  </a:moveTo>
                  <a:lnTo>
                    <a:pt x="276948" y="5105"/>
                  </a:lnTo>
                  <a:lnTo>
                    <a:pt x="224415" y="20171"/>
                  </a:lnTo>
                  <a:lnTo>
                    <a:pt x="166171" y="44682"/>
                  </a:lnTo>
                  <a:lnTo>
                    <a:pt x="103814" y="78130"/>
                  </a:lnTo>
                  <a:lnTo>
                    <a:pt x="72015" y="118921"/>
                  </a:lnTo>
                  <a:lnTo>
                    <a:pt x="45782" y="164095"/>
                  </a:lnTo>
                  <a:lnTo>
                    <a:pt x="25290" y="212241"/>
                  </a:lnTo>
                  <a:lnTo>
                    <a:pt x="10713" y="261948"/>
                  </a:lnTo>
                  <a:lnTo>
                    <a:pt x="2226" y="311810"/>
                  </a:lnTo>
                  <a:lnTo>
                    <a:pt x="0" y="360413"/>
                  </a:lnTo>
                  <a:lnTo>
                    <a:pt x="4207" y="406350"/>
                  </a:lnTo>
                  <a:lnTo>
                    <a:pt x="15026" y="448209"/>
                  </a:lnTo>
                  <a:lnTo>
                    <a:pt x="32625" y="484582"/>
                  </a:lnTo>
                  <a:lnTo>
                    <a:pt x="57180" y="514057"/>
                  </a:lnTo>
                  <a:lnTo>
                    <a:pt x="107787" y="548647"/>
                  </a:lnTo>
                  <a:lnTo>
                    <a:pt x="146757" y="554407"/>
                  </a:lnTo>
                  <a:lnTo>
                    <a:pt x="178620" y="542420"/>
                  </a:lnTo>
                  <a:lnTo>
                    <a:pt x="207907" y="523777"/>
                  </a:lnTo>
                  <a:lnTo>
                    <a:pt x="239146" y="509563"/>
                  </a:lnTo>
                  <a:lnTo>
                    <a:pt x="273133" y="503036"/>
                  </a:lnTo>
                  <a:lnTo>
                    <a:pt x="300633" y="501030"/>
                  </a:lnTo>
                  <a:lnTo>
                    <a:pt x="323080" y="502034"/>
                  </a:lnTo>
                  <a:lnTo>
                    <a:pt x="341915" y="504545"/>
                  </a:lnTo>
                  <a:lnTo>
                    <a:pt x="358303" y="507023"/>
                  </a:lnTo>
                  <a:lnTo>
                    <a:pt x="373955" y="508072"/>
                  </a:lnTo>
                  <a:lnTo>
                    <a:pt x="435263" y="477474"/>
                  </a:lnTo>
                  <a:lnTo>
                    <a:pt x="451933" y="440235"/>
                  </a:lnTo>
                  <a:lnTo>
                    <a:pt x="458569" y="392266"/>
                  </a:lnTo>
                  <a:lnTo>
                    <a:pt x="455231" y="337407"/>
                  </a:lnTo>
                  <a:lnTo>
                    <a:pt x="441979" y="279488"/>
                  </a:lnTo>
                  <a:lnTo>
                    <a:pt x="434858" y="268077"/>
                  </a:lnTo>
                  <a:lnTo>
                    <a:pt x="428732" y="256959"/>
                  </a:lnTo>
                  <a:lnTo>
                    <a:pt x="423683" y="246106"/>
                  </a:lnTo>
                  <a:lnTo>
                    <a:pt x="419792" y="235496"/>
                  </a:lnTo>
                  <a:lnTo>
                    <a:pt x="406295" y="173683"/>
                  </a:lnTo>
                  <a:lnTo>
                    <a:pt x="403744" y="123922"/>
                  </a:lnTo>
                  <a:lnTo>
                    <a:pt x="404393" y="83689"/>
                  </a:lnTo>
                  <a:lnTo>
                    <a:pt x="400498" y="50457"/>
                  </a:lnTo>
                  <a:lnTo>
                    <a:pt x="384321" y="21704"/>
                  </a:lnTo>
                  <a:lnTo>
                    <a:pt x="358498" y="5361"/>
                  </a:lnTo>
                  <a:lnTo>
                    <a:pt x="32217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4944161" y="2271006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79" h="350519">
                  <a:moveTo>
                    <a:pt x="162043" y="0"/>
                  </a:moveTo>
                  <a:lnTo>
                    <a:pt x="86823" y="37005"/>
                  </a:lnTo>
                  <a:lnTo>
                    <a:pt x="43939" y="84488"/>
                  </a:lnTo>
                  <a:lnTo>
                    <a:pt x="22717" y="123187"/>
                  </a:lnTo>
                  <a:lnTo>
                    <a:pt x="7627" y="168772"/>
                  </a:lnTo>
                  <a:lnTo>
                    <a:pt x="0" y="216970"/>
                  </a:lnTo>
                  <a:lnTo>
                    <a:pt x="1159" y="263504"/>
                  </a:lnTo>
                  <a:lnTo>
                    <a:pt x="12437" y="304101"/>
                  </a:lnTo>
                  <a:lnTo>
                    <a:pt x="35161" y="334487"/>
                  </a:lnTo>
                  <a:lnTo>
                    <a:pt x="70660" y="350389"/>
                  </a:lnTo>
                  <a:lnTo>
                    <a:pt x="96061" y="347769"/>
                  </a:lnTo>
                  <a:lnTo>
                    <a:pt x="113408" y="334631"/>
                  </a:lnTo>
                  <a:lnTo>
                    <a:pt x="127146" y="318877"/>
                  </a:lnTo>
                  <a:lnTo>
                    <a:pt x="141716" y="308414"/>
                  </a:lnTo>
                  <a:lnTo>
                    <a:pt x="148654" y="307293"/>
                  </a:lnTo>
                  <a:lnTo>
                    <a:pt x="154505" y="308265"/>
                  </a:lnTo>
                  <a:lnTo>
                    <a:pt x="159748" y="310633"/>
                  </a:lnTo>
                  <a:lnTo>
                    <a:pt x="171215" y="317202"/>
                  </a:lnTo>
                  <a:lnTo>
                    <a:pt x="178784" y="319627"/>
                  </a:lnTo>
                  <a:lnTo>
                    <a:pt x="188296" y="319896"/>
                  </a:lnTo>
                  <a:lnTo>
                    <a:pt x="200492" y="316936"/>
                  </a:lnTo>
                  <a:lnTo>
                    <a:pt x="226423" y="296059"/>
                  </a:lnTo>
                  <a:lnTo>
                    <a:pt x="233231" y="262990"/>
                  </a:lnTo>
                  <a:lnTo>
                    <a:pt x="226752" y="221856"/>
                  </a:lnTo>
                  <a:lnTo>
                    <a:pt x="212811" y="176791"/>
                  </a:lnTo>
                  <a:lnTo>
                    <a:pt x="206772" y="128212"/>
                  </a:lnTo>
                  <a:lnTo>
                    <a:pt x="209927" y="78346"/>
                  </a:lnTo>
                  <a:lnTo>
                    <a:pt x="207001" y="34057"/>
                  </a:lnTo>
                  <a:lnTo>
                    <a:pt x="182725" y="2216"/>
                  </a:lnTo>
                  <a:lnTo>
                    <a:pt x="162043" y="0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4494334" y="2214993"/>
              <a:ext cx="716280" cy="1306195"/>
            </a:xfrm>
            <a:custGeom>
              <a:avLst/>
              <a:gdLst/>
              <a:ahLst/>
              <a:cxnLst/>
              <a:rect l="l" t="t" r="r" b="b"/>
              <a:pathLst>
                <a:path w="716279" h="1306195">
                  <a:moveTo>
                    <a:pt x="653105" y="0"/>
                  </a:moveTo>
                  <a:lnTo>
                    <a:pt x="590499" y="9348"/>
                  </a:lnTo>
                  <a:lnTo>
                    <a:pt x="515750" y="36311"/>
                  </a:lnTo>
                  <a:lnTo>
                    <a:pt x="475025" y="56014"/>
                  </a:lnTo>
                  <a:lnTo>
                    <a:pt x="432713" y="79659"/>
                  </a:lnTo>
                  <a:lnTo>
                    <a:pt x="389291" y="107091"/>
                  </a:lnTo>
                  <a:lnTo>
                    <a:pt x="345246" y="138154"/>
                  </a:lnTo>
                  <a:lnTo>
                    <a:pt x="301058" y="172698"/>
                  </a:lnTo>
                  <a:lnTo>
                    <a:pt x="257209" y="210567"/>
                  </a:lnTo>
                  <a:lnTo>
                    <a:pt x="214182" y="251606"/>
                  </a:lnTo>
                  <a:lnTo>
                    <a:pt x="172459" y="295662"/>
                  </a:lnTo>
                  <a:lnTo>
                    <a:pt x="132523" y="342579"/>
                  </a:lnTo>
                  <a:lnTo>
                    <a:pt x="94853" y="392206"/>
                  </a:lnTo>
                  <a:lnTo>
                    <a:pt x="59935" y="444385"/>
                  </a:lnTo>
                  <a:lnTo>
                    <a:pt x="38902" y="517404"/>
                  </a:lnTo>
                  <a:lnTo>
                    <a:pt x="22693" y="587923"/>
                  </a:lnTo>
                  <a:lnTo>
                    <a:pt x="11005" y="655831"/>
                  </a:lnTo>
                  <a:lnTo>
                    <a:pt x="3542" y="721018"/>
                  </a:lnTo>
                  <a:lnTo>
                    <a:pt x="0" y="783372"/>
                  </a:lnTo>
                  <a:lnTo>
                    <a:pt x="78" y="842785"/>
                  </a:lnTo>
                  <a:lnTo>
                    <a:pt x="3481" y="899144"/>
                  </a:lnTo>
                  <a:lnTo>
                    <a:pt x="9903" y="952341"/>
                  </a:lnTo>
                  <a:lnTo>
                    <a:pt x="19048" y="1002262"/>
                  </a:lnTo>
                  <a:lnTo>
                    <a:pt x="30614" y="1048800"/>
                  </a:lnTo>
                  <a:lnTo>
                    <a:pt x="44301" y="1091844"/>
                  </a:lnTo>
                  <a:lnTo>
                    <a:pt x="59809" y="1131281"/>
                  </a:lnTo>
                  <a:lnTo>
                    <a:pt x="76838" y="1167004"/>
                  </a:lnTo>
                  <a:lnTo>
                    <a:pt x="114258" y="1226859"/>
                  </a:lnTo>
                  <a:lnTo>
                    <a:pt x="154157" y="1270523"/>
                  </a:lnTo>
                  <a:lnTo>
                    <a:pt x="194137" y="1297115"/>
                  </a:lnTo>
                  <a:lnTo>
                    <a:pt x="231794" y="1305750"/>
                  </a:lnTo>
                  <a:lnTo>
                    <a:pt x="249001" y="1303058"/>
                  </a:lnTo>
                  <a:lnTo>
                    <a:pt x="279012" y="1275236"/>
                  </a:lnTo>
                  <a:lnTo>
                    <a:pt x="295435" y="1218942"/>
                  </a:lnTo>
                  <a:lnTo>
                    <a:pt x="302332" y="1139704"/>
                  </a:lnTo>
                  <a:lnTo>
                    <a:pt x="303481" y="1093208"/>
                  </a:lnTo>
                  <a:lnTo>
                    <a:pt x="303773" y="1043048"/>
                  </a:lnTo>
                  <a:lnTo>
                    <a:pt x="303823" y="934500"/>
                  </a:lnTo>
                  <a:lnTo>
                    <a:pt x="304598" y="877496"/>
                  </a:lnTo>
                  <a:lnTo>
                    <a:pt x="306548" y="819590"/>
                  </a:lnTo>
                  <a:lnTo>
                    <a:pt x="310184" y="761475"/>
                  </a:lnTo>
                  <a:lnTo>
                    <a:pt x="316015" y="703842"/>
                  </a:lnTo>
                  <a:lnTo>
                    <a:pt x="324545" y="647382"/>
                  </a:lnTo>
                  <a:lnTo>
                    <a:pt x="336288" y="592785"/>
                  </a:lnTo>
                  <a:lnTo>
                    <a:pt x="360249" y="508397"/>
                  </a:lnTo>
                  <a:lnTo>
                    <a:pt x="386495" y="433925"/>
                  </a:lnTo>
                  <a:lnTo>
                    <a:pt x="414530" y="368636"/>
                  </a:lnTo>
                  <a:lnTo>
                    <a:pt x="443857" y="311796"/>
                  </a:lnTo>
                  <a:lnTo>
                    <a:pt x="473980" y="262670"/>
                  </a:lnTo>
                  <a:lnTo>
                    <a:pt x="504400" y="220525"/>
                  </a:lnTo>
                  <a:lnTo>
                    <a:pt x="534625" y="184631"/>
                  </a:lnTo>
                  <a:lnTo>
                    <a:pt x="564154" y="154249"/>
                  </a:lnTo>
                  <a:lnTo>
                    <a:pt x="592493" y="128648"/>
                  </a:lnTo>
                  <a:lnTo>
                    <a:pt x="643611" y="88859"/>
                  </a:lnTo>
                  <a:lnTo>
                    <a:pt x="665397" y="73201"/>
                  </a:lnTo>
                  <a:lnTo>
                    <a:pt x="684006" y="59390"/>
                  </a:lnTo>
                  <a:lnTo>
                    <a:pt x="698941" y="46691"/>
                  </a:lnTo>
                  <a:lnTo>
                    <a:pt x="709705" y="34375"/>
                  </a:lnTo>
                  <a:lnTo>
                    <a:pt x="715802" y="21704"/>
                  </a:lnTo>
                  <a:lnTo>
                    <a:pt x="699707" y="9499"/>
                  </a:lnTo>
                  <a:lnTo>
                    <a:pt x="678647" y="2316"/>
                  </a:lnTo>
                  <a:lnTo>
                    <a:pt x="653105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4636236" y="3051835"/>
              <a:ext cx="164465" cy="469265"/>
            </a:xfrm>
            <a:custGeom>
              <a:avLst/>
              <a:gdLst/>
              <a:ahLst/>
              <a:cxnLst/>
              <a:rect l="l" t="t" r="r" b="b"/>
              <a:pathLst>
                <a:path w="164464" h="469264">
                  <a:moveTo>
                    <a:pt x="163918" y="0"/>
                  </a:moveTo>
                  <a:lnTo>
                    <a:pt x="127053" y="27255"/>
                  </a:lnTo>
                  <a:lnTo>
                    <a:pt x="94501" y="59646"/>
                  </a:lnTo>
                  <a:lnTo>
                    <a:pt x="66447" y="96394"/>
                  </a:lnTo>
                  <a:lnTo>
                    <a:pt x="43072" y="136725"/>
                  </a:lnTo>
                  <a:lnTo>
                    <a:pt x="24557" y="179863"/>
                  </a:lnTo>
                  <a:lnTo>
                    <a:pt x="11085" y="225032"/>
                  </a:lnTo>
                  <a:lnTo>
                    <a:pt x="2839" y="271457"/>
                  </a:lnTo>
                  <a:lnTo>
                    <a:pt x="0" y="318363"/>
                  </a:lnTo>
                  <a:lnTo>
                    <a:pt x="947" y="345848"/>
                  </a:lnTo>
                  <a:lnTo>
                    <a:pt x="8830" y="405417"/>
                  </a:lnTo>
                  <a:lnTo>
                    <a:pt x="40001" y="453920"/>
                  </a:lnTo>
                  <a:lnTo>
                    <a:pt x="86184" y="468886"/>
                  </a:lnTo>
                  <a:lnTo>
                    <a:pt x="107099" y="466229"/>
                  </a:lnTo>
                  <a:lnTo>
                    <a:pt x="140756" y="430677"/>
                  </a:lnTo>
                  <a:lnTo>
                    <a:pt x="156749" y="357418"/>
                  </a:lnTo>
                  <a:lnTo>
                    <a:pt x="160159" y="309418"/>
                  </a:lnTo>
                  <a:lnTo>
                    <a:pt x="161597" y="255314"/>
                  </a:lnTo>
                  <a:lnTo>
                    <a:pt x="161876" y="196212"/>
                  </a:lnTo>
                  <a:lnTo>
                    <a:pt x="161814" y="133221"/>
                  </a:lnTo>
                  <a:lnTo>
                    <a:pt x="162223" y="67447"/>
                  </a:lnTo>
                  <a:lnTo>
                    <a:pt x="163918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4705412" y="3139249"/>
              <a:ext cx="93345" cy="381635"/>
            </a:xfrm>
            <a:custGeom>
              <a:avLst/>
              <a:gdLst/>
              <a:ahLst/>
              <a:cxnLst/>
              <a:rect l="l" t="t" r="r" b="b"/>
              <a:pathLst>
                <a:path w="93345" h="381635">
                  <a:moveTo>
                    <a:pt x="92824" y="0"/>
                  </a:moveTo>
                  <a:lnTo>
                    <a:pt x="63825" y="31625"/>
                  </a:lnTo>
                  <a:lnTo>
                    <a:pt x="39382" y="70752"/>
                  </a:lnTo>
                  <a:lnTo>
                    <a:pt x="20157" y="118135"/>
                  </a:lnTo>
                  <a:lnTo>
                    <a:pt x="6811" y="174522"/>
                  </a:lnTo>
                  <a:lnTo>
                    <a:pt x="0" y="240663"/>
                  </a:lnTo>
                  <a:lnTo>
                    <a:pt x="149" y="276589"/>
                  </a:lnTo>
                  <a:lnTo>
                    <a:pt x="3779" y="312223"/>
                  </a:lnTo>
                  <a:lnTo>
                    <a:pt x="10631" y="347278"/>
                  </a:lnTo>
                  <a:lnTo>
                    <a:pt x="20446" y="381468"/>
                  </a:lnTo>
                  <a:lnTo>
                    <a:pt x="26492" y="381379"/>
                  </a:lnTo>
                  <a:lnTo>
                    <a:pt x="73591" y="338226"/>
                  </a:lnTo>
                  <a:lnTo>
                    <a:pt x="83322" y="300843"/>
                  </a:lnTo>
                  <a:lnTo>
                    <a:pt x="89047" y="253966"/>
                  </a:lnTo>
                  <a:lnTo>
                    <a:pt x="91813" y="199020"/>
                  </a:lnTo>
                  <a:lnTo>
                    <a:pt x="92666" y="137427"/>
                  </a:lnTo>
                  <a:lnTo>
                    <a:pt x="92824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4674613" y="2215145"/>
              <a:ext cx="535940" cy="723265"/>
            </a:xfrm>
            <a:custGeom>
              <a:avLst/>
              <a:gdLst/>
              <a:ahLst/>
              <a:cxnLst/>
              <a:rect l="l" t="t" r="r" b="b"/>
              <a:pathLst>
                <a:path w="535939" h="723264">
                  <a:moveTo>
                    <a:pt x="479427" y="0"/>
                  </a:moveTo>
                  <a:lnTo>
                    <a:pt x="439282" y="2870"/>
                  </a:lnTo>
                  <a:lnTo>
                    <a:pt x="359755" y="25984"/>
                  </a:lnTo>
                  <a:lnTo>
                    <a:pt x="320944" y="42837"/>
                  </a:lnTo>
                  <a:lnTo>
                    <a:pt x="285739" y="60642"/>
                  </a:lnTo>
                  <a:lnTo>
                    <a:pt x="246623" y="83019"/>
                  </a:lnTo>
                  <a:lnTo>
                    <a:pt x="199417" y="113461"/>
                  </a:lnTo>
                  <a:lnTo>
                    <a:pt x="159882" y="141833"/>
                  </a:lnTo>
                  <a:lnTo>
                    <a:pt x="111013" y="180695"/>
                  </a:lnTo>
                  <a:lnTo>
                    <a:pt x="62650" y="223608"/>
                  </a:lnTo>
                  <a:lnTo>
                    <a:pt x="26175" y="259295"/>
                  </a:lnTo>
                  <a:lnTo>
                    <a:pt x="9063" y="302164"/>
                  </a:lnTo>
                  <a:lnTo>
                    <a:pt x="168" y="344031"/>
                  </a:lnTo>
                  <a:lnTo>
                    <a:pt x="0" y="384835"/>
                  </a:lnTo>
                  <a:lnTo>
                    <a:pt x="9069" y="424511"/>
                  </a:lnTo>
                  <a:lnTo>
                    <a:pt x="26280" y="459757"/>
                  </a:lnTo>
                  <a:lnTo>
                    <a:pt x="45993" y="494313"/>
                  </a:lnTo>
                  <a:lnTo>
                    <a:pt x="61931" y="538761"/>
                  </a:lnTo>
                  <a:lnTo>
                    <a:pt x="67819" y="603681"/>
                  </a:lnTo>
                  <a:lnTo>
                    <a:pt x="83590" y="665767"/>
                  </a:lnTo>
                  <a:lnTo>
                    <a:pt x="133478" y="723240"/>
                  </a:lnTo>
                  <a:lnTo>
                    <a:pt x="137556" y="689767"/>
                  </a:lnTo>
                  <a:lnTo>
                    <a:pt x="142598" y="656748"/>
                  </a:lnTo>
                  <a:lnTo>
                    <a:pt x="155995" y="592646"/>
                  </a:lnTo>
                  <a:lnTo>
                    <a:pt x="179959" y="508259"/>
                  </a:lnTo>
                  <a:lnTo>
                    <a:pt x="206207" y="433787"/>
                  </a:lnTo>
                  <a:lnTo>
                    <a:pt x="234242" y="368496"/>
                  </a:lnTo>
                  <a:lnTo>
                    <a:pt x="263570" y="311656"/>
                  </a:lnTo>
                  <a:lnTo>
                    <a:pt x="293693" y="262530"/>
                  </a:lnTo>
                  <a:lnTo>
                    <a:pt x="324115" y="220386"/>
                  </a:lnTo>
                  <a:lnTo>
                    <a:pt x="354338" y="184490"/>
                  </a:lnTo>
                  <a:lnTo>
                    <a:pt x="383867" y="154109"/>
                  </a:lnTo>
                  <a:lnTo>
                    <a:pt x="412206" y="128510"/>
                  </a:lnTo>
                  <a:lnTo>
                    <a:pt x="463322" y="88718"/>
                  </a:lnTo>
                  <a:lnTo>
                    <a:pt x="485106" y="73060"/>
                  </a:lnTo>
                  <a:lnTo>
                    <a:pt x="503715" y="59250"/>
                  </a:lnTo>
                  <a:lnTo>
                    <a:pt x="518650" y="46553"/>
                  </a:lnTo>
                  <a:lnTo>
                    <a:pt x="529413" y="34235"/>
                  </a:lnTo>
                  <a:lnTo>
                    <a:pt x="535510" y="21564"/>
                  </a:lnTo>
                  <a:lnTo>
                    <a:pt x="530659" y="16929"/>
                  </a:lnTo>
                  <a:lnTo>
                    <a:pt x="526392" y="13614"/>
                  </a:lnTo>
                  <a:lnTo>
                    <a:pt x="518822" y="9042"/>
                  </a:lnTo>
                  <a:lnTo>
                    <a:pt x="510288" y="5473"/>
                  </a:lnTo>
                  <a:lnTo>
                    <a:pt x="496826" y="1866"/>
                  </a:lnTo>
                  <a:lnTo>
                    <a:pt x="479427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4825951" y="2215032"/>
              <a:ext cx="384175" cy="488950"/>
            </a:xfrm>
            <a:custGeom>
              <a:avLst/>
              <a:gdLst/>
              <a:ahLst/>
              <a:cxnLst/>
              <a:rect l="l" t="t" r="r" b="b"/>
              <a:pathLst>
                <a:path w="384175" h="488950">
                  <a:moveTo>
                    <a:pt x="319223" y="0"/>
                  </a:moveTo>
                  <a:lnTo>
                    <a:pt x="261425" y="8660"/>
                  </a:lnTo>
                  <a:lnTo>
                    <a:pt x="215172" y="23519"/>
                  </a:lnTo>
                  <a:lnTo>
                    <a:pt x="168461" y="43547"/>
                  </a:lnTo>
                  <a:lnTo>
                    <a:pt x="128177" y="64159"/>
                  </a:lnTo>
                  <a:lnTo>
                    <a:pt x="71459" y="119510"/>
                  </a:lnTo>
                  <a:lnTo>
                    <a:pt x="45002" y="165356"/>
                  </a:lnTo>
                  <a:lnTo>
                    <a:pt x="24448" y="214212"/>
                  </a:lnTo>
                  <a:lnTo>
                    <a:pt x="9978" y="264612"/>
                  </a:lnTo>
                  <a:lnTo>
                    <a:pt x="1769" y="315088"/>
                  </a:lnTo>
                  <a:lnTo>
                    <a:pt x="0" y="364178"/>
                  </a:lnTo>
                  <a:lnTo>
                    <a:pt x="4850" y="410413"/>
                  </a:lnTo>
                  <a:lnTo>
                    <a:pt x="16498" y="452327"/>
                  </a:lnTo>
                  <a:lnTo>
                    <a:pt x="35124" y="488453"/>
                  </a:lnTo>
                  <a:lnTo>
                    <a:pt x="65605" y="407424"/>
                  </a:lnTo>
                  <a:lnTo>
                    <a:pt x="98137" y="337839"/>
                  </a:lnTo>
                  <a:lnTo>
                    <a:pt x="131996" y="278629"/>
                  </a:lnTo>
                  <a:lnTo>
                    <a:pt x="166458" y="228723"/>
                  </a:lnTo>
                  <a:lnTo>
                    <a:pt x="200797" y="187051"/>
                  </a:lnTo>
                  <a:lnTo>
                    <a:pt x="234289" y="152543"/>
                  </a:lnTo>
                  <a:lnTo>
                    <a:pt x="266209" y="124129"/>
                  </a:lnTo>
                  <a:lnTo>
                    <a:pt x="345301" y="64745"/>
                  </a:lnTo>
                  <a:lnTo>
                    <a:pt x="363693" y="50003"/>
                  </a:lnTo>
                  <a:lnTo>
                    <a:pt x="376891" y="36004"/>
                  </a:lnTo>
                  <a:lnTo>
                    <a:pt x="384171" y="21677"/>
                  </a:lnTo>
                  <a:lnTo>
                    <a:pt x="378786" y="16635"/>
                  </a:lnTo>
                  <a:lnTo>
                    <a:pt x="339276" y="1027"/>
                  </a:lnTo>
                  <a:lnTo>
                    <a:pt x="319223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805" y="2271006"/>
              <a:ext cx="204253" cy="246056"/>
            </a:xfrm>
            <a:prstGeom prst="rect">
              <a:avLst/>
            </a:prstGeom>
          </p:spPr>
        </p:pic>
        <p:sp>
          <p:nvSpPr>
            <p:cNvPr id="172" name="object 172" descr=""/>
            <p:cNvSpPr/>
            <p:nvPr/>
          </p:nvSpPr>
          <p:spPr>
            <a:xfrm>
              <a:off x="4494155" y="2513025"/>
              <a:ext cx="198120" cy="750570"/>
            </a:xfrm>
            <a:custGeom>
              <a:avLst/>
              <a:gdLst/>
              <a:ahLst/>
              <a:cxnLst/>
              <a:rect l="l" t="t" r="r" b="b"/>
              <a:pathLst>
                <a:path w="198120" h="750570">
                  <a:moveTo>
                    <a:pt x="170553" y="0"/>
                  </a:moveTo>
                  <a:lnTo>
                    <a:pt x="117911" y="63333"/>
                  </a:lnTo>
                  <a:lnTo>
                    <a:pt x="74679" y="123760"/>
                  </a:lnTo>
                  <a:lnTo>
                    <a:pt x="42233" y="207380"/>
                  </a:lnTo>
                  <a:lnTo>
                    <a:pt x="27767" y="266599"/>
                  </a:lnTo>
                  <a:lnTo>
                    <a:pt x="16501" y="324035"/>
                  </a:lnTo>
                  <a:lnTo>
                    <a:pt x="8265" y="379624"/>
                  </a:lnTo>
                  <a:lnTo>
                    <a:pt x="2884" y="433303"/>
                  </a:lnTo>
                  <a:lnTo>
                    <a:pt x="187" y="485009"/>
                  </a:lnTo>
                  <a:lnTo>
                    <a:pt x="0" y="534676"/>
                  </a:lnTo>
                  <a:lnTo>
                    <a:pt x="2148" y="582241"/>
                  </a:lnTo>
                  <a:lnTo>
                    <a:pt x="6463" y="627642"/>
                  </a:lnTo>
                  <a:lnTo>
                    <a:pt x="12769" y="670814"/>
                  </a:lnTo>
                  <a:lnTo>
                    <a:pt x="20892" y="711691"/>
                  </a:lnTo>
                  <a:lnTo>
                    <a:pt x="30662" y="750213"/>
                  </a:lnTo>
                  <a:lnTo>
                    <a:pt x="36629" y="691657"/>
                  </a:lnTo>
                  <a:lnTo>
                    <a:pt x="49767" y="640975"/>
                  </a:lnTo>
                  <a:lnTo>
                    <a:pt x="68282" y="596832"/>
                  </a:lnTo>
                  <a:lnTo>
                    <a:pt x="90382" y="557898"/>
                  </a:lnTo>
                  <a:lnTo>
                    <a:pt x="114273" y="522837"/>
                  </a:lnTo>
                  <a:lnTo>
                    <a:pt x="138160" y="490319"/>
                  </a:lnTo>
                  <a:lnTo>
                    <a:pt x="160251" y="459009"/>
                  </a:lnTo>
                  <a:lnTo>
                    <a:pt x="178751" y="427575"/>
                  </a:lnTo>
                  <a:lnTo>
                    <a:pt x="191867" y="394684"/>
                  </a:lnTo>
                  <a:lnTo>
                    <a:pt x="197807" y="359002"/>
                  </a:lnTo>
                  <a:lnTo>
                    <a:pt x="195197" y="315409"/>
                  </a:lnTo>
                  <a:lnTo>
                    <a:pt x="185435" y="274563"/>
                  </a:lnTo>
                  <a:lnTo>
                    <a:pt x="158305" y="194889"/>
                  </a:lnTo>
                  <a:lnTo>
                    <a:pt x="147861" y="152944"/>
                  </a:lnTo>
                  <a:lnTo>
                    <a:pt x="144113" y="107519"/>
                  </a:lnTo>
                  <a:lnTo>
                    <a:pt x="150522" y="57057"/>
                  </a:lnTo>
                  <a:lnTo>
                    <a:pt x="170553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4580501" y="2550539"/>
              <a:ext cx="216535" cy="794385"/>
            </a:xfrm>
            <a:custGeom>
              <a:avLst/>
              <a:gdLst/>
              <a:ahLst/>
              <a:cxnLst/>
              <a:rect l="l" t="t" r="r" b="b"/>
              <a:pathLst>
                <a:path w="216535" h="794385">
                  <a:moveTo>
                    <a:pt x="185947" y="0"/>
                  </a:moveTo>
                  <a:lnTo>
                    <a:pt x="138882" y="29348"/>
                  </a:lnTo>
                  <a:lnTo>
                    <a:pt x="112709" y="59767"/>
                  </a:lnTo>
                  <a:lnTo>
                    <a:pt x="86484" y="99696"/>
                  </a:lnTo>
                  <a:lnTo>
                    <a:pt x="61489" y="148393"/>
                  </a:lnTo>
                  <a:lnTo>
                    <a:pt x="39005" y="205117"/>
                  </a:lnTo>
                  <a:lnTo>
                    <a:pt x="20316" y="269129"/>
                  </a:lnTo>
                  <a:lnTo>
                    <a:pt x="6699" y="339686"/>
                  </a:lnTo>
                  <a:lnTo>
                    <a:pt x="767" y="400798"/>
                  </a:lnTo>
                  <a:lnTo>
                    <a:pt x="0" y="462661"/>
                  </a:lnTo>
                  <a:lnTo>
                    <a:pt x="3796" y="523689"/>
                  </a:lnTo>
                  <a:lnTo>
                    <a:pt x="11562" y="582293"/>
                  </a:lnTo>
                  <a:lnTo>
                    <a:pt x="22694" y="636885"/>
                  </a:lnTo>
                  <a:lnTo>
                    <a:pt x="36597" y="685877"/>
                  </a:lnTo>
                  <a:lnTo>
                    <a:pt x="52669" y="727679"/>
                  </a:lnTo>
                  <a:lnTo>
                    <a:pt x="88931" y="783360"/>
                  </a:lnTo>
                  <a:lnTo>
                    <a:pt x="107922" y="794063"/>
                  </a:lnTo>
                  <a:lnTo>
                    <a:pt x="126690" y="791222"/>
                  </a:lnTo>
                  <a:lnTo>
                    <a:pt x="147789" y="753069"/>
                  </a:lnTo>
                  <a:lnTo>
                    <a:pt x="151871" y="677237"/>
                  </a:lnTo>
                  <a:lnTo>
                    <a:pt x="150232" y="626536"/>
                  </a:lnTo>
                  <a:lnTo>
                    <a:pt x="147579" y="568034"/>
                  </a:lnTo>
                  <a:lnTo>
                    <a:pt x="144993" y="502264"/>
                  </a:lnTo>
                  <a:lnTo>
                    <a:pt x="143554" y="429767"/>
                  </a:lnTo>
                  <a:lnTo>
                    <a:pt x="146168" y="360979"/>
                  </a:lnTo>
                  <a:lnTo>
                    <a:pt x="153863" y="296924"/>
                  </a:lnTo>
                  <a:lnTo>
                    <a:pt x="165025" y="238000"/>
                  </a:lnTo>
                  <a:lnTo>
                    <a:pt x="178034" y="184603"/>
                  </a:lnTo>
                  <a:lnTo>
                    <a:pt x="191273" y="137130"/>
                  </a:lnTo>
                  <a:lnTo>
                    <a:pt x="203123" y="95982"/>
                  </a:lnTo>
                  <a:lnTo>
                    <a:pt x="211966" y="61551"/>
                  </a:lnTo>
                  <a:lnTo>
                    <a:pt x="216184" y="34239"/>
                  </a:lnTo>
                  <a:lnTo>
                    <a:pt x="214160" y="14439"/>
                  </a:lnTo>
                  <a:lnTo>
                    <a:pt x="204273" y="2552"/>
                  </a:lnTo>
                  <a:lnTo>
                    <a:pt x="185947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2928" y="3114813"/>
              <a:ext cx="89587" cy="230245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4580303" y="2688385"/>
              <a:ext cx="111760" cy="383540"/>
            </a:xfrm>
            <a:custGeom>
              <a:avLst/>
              <a:gdLst/>
              <a:ahLst/>
              <a:cxnLst/>
              <a:rect l="l" t="t" r="r" b="b"/>
              <a:pathLst>
                <a:path w="111760" h="383539">
                  <a:moveTo>
                    <a:pt x="66614" y="0"/>
                  </a:moveTo>
                  <a:lnTo>
                    <a:pt x="47870" y="43541"/>
                  </a:lnTo>
                  <a:lnTo>
                    <a:pt x="31230" y="91948"/>
                  </a:lnTo>
                  <a:lnTo>
                    <a:pt x="17353" y="144839"/>
                  </a:lnTo>
                  <a:lnTo>
                    <a:pt x="6897" y="201842"/>
                  </a:lnTo>
                  <a:lnTo>
                    <a:pt x="1993" y="246903"/>
                  </a:lnTo>
                  <a:lnTo>
                    <a:pt x="0" y="292601"/>
                  </a:lnTo>
                  <a:lnTo>
                    <a:pt x="670" y="338296"/>
                  </a:lnTo>
                  <a:lnTo>
                    <a:pt x="3760" y="383350"/>
                  </a:lnTo>
                  <a:lnTo>
                    <a:pt x="32566" y="341400"/>
                  </a:lnTo>
                  <a:lnTo>
                    <a:pt x="60890" y="302776"/>
                  </a:lnTo>
                  <a:lnTo>
                    <a:pt x="85601" y="265156"/>
                  </a:lnTo>
                  <a:lnTo>
                    <a:pt x="103568" y="226220"/>
                  </a:lnTo>
                  <a:lnTo>
                    <a:pt x="111659" y="183641"/>
                  </a:lnTo>
                  <a:lnTo>
                    <a:pt x="108207" y="135100"/>
                  </a:lnTo>
                  <a:lnTo>
                    <a:pt x="96318" y="89763"/>
                  </a:lnTo>
                  <a:lnTo>
                    <a:pt x="80838" y="45457"/>
                  </a:lnTo>
                  <a:lnTo>
                    <a:pt x="66614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0253" y="2551055"/>
              <a:ext cx="115435" cy="252721"/>
            </a:xfrm>
            <a:prstGeom prst="rect">
              <a:avLst/>
            </a:prstGeom>
          </p:spPr>
        </p:pic>
        <p:sp>
          <p:nvSpPr>
            <p:cNvPr id="177" name="object 177" descr=""/>
            <p:cNvSpPr/>
            <p:nvPr/>
          </p:nvSpPr>
          <p:spPr>
            <a:xfrm>
              <a:off x="5021967" y="2784354"/>
              <a:ext cx="558165" cy="889000"/>
            </a:xfrm>
            <a:custGeom>
              <a:avLst/>
              <a:gdLst/>
              <a:ahLst/>
              <a:cxnLst/>
              <a:rect l="l" t="t" r="r" b="b"/>
              <a:pathLst>
                <a:path w="558164" h="889000">
                  <a:moveTo>
                    <a:pt x="357049" y="0"/>
                  </a:moveTo>
                  <a:lnTo>
                    <a:pt x="285582" y="8299"/>
                  </a:lnTo>
                  <a:lnTo>
                    <a:pt x="217201" y="43119"/>
                  </a:lnTo>
                  <a:lnTo>
                    <a:pt x="184650" y="69242"/>
                  </a:lnTo>
                  <a:lnTo>
                    <a:pt x="153449" y="100517"/>
                  </a:lnTo>
                  <a:lnTo>
                    <a:pt x="123786" y="136455"/>
                  </a:lnTo>
                  <a:lnTo>
                    <a:pt x="95857" y="176557"/>
                  </a:lnTo>
                  <a:lnTo>
                    <a:pt x="69855" y="220337"/>
                  </a:lnTo>
                  <a:lnTo>
                    <a:pt x="52834" y="255248"/>
                  </a:lnTo>
                  <a:lnTo>
                    <a:pt x="37938" y="293883"/>
                  </a:lnTo>
                  <a:lnTo>
                    <a:pt x="25300" y="335593"/>
                  </a:lnTo>
                  <a:lnTo>
                    <a:pt x="15053" y="379728"/>
                  </a:lnTo>
                  <a:lnTo>
                    <a:pt x="7332" y="425639"/>
                  </a:lnTo>
                  <a:lnTo>
                    <a:pt x="2269" y="472674"/>
                  </a:lnTo>
                  <a:lnTo>
                    <a:pt x="0" y="520189"/>
                  </a:lnTo>
                  <a:lnTo>
                    <a:pt x="654" y="567528"/>
                  </a:lnTo>
                  <a:lnTo>
                    <a:pt x="4370" y="614045"/>
                  </a:lnTo>
                  <a:lnTo>
                    <a:pt x="11276" y="659089"/>
                  </a:lnTo>
                  <a:lnTo>
                    <a:pt x="21511" y="702011"/>
                  </a:lnTo>
                  <a:lnTo>
                    <a:pt x="35205" y="742161"/>
                  </a:lnTo>
                  <a:lnTo>
                    <a:pt x="52494" y="778890"/>
                  </a:lnTo>
                  <a:lnTo>
                    <a:pt x="73510" y="811547"/>
                  </a:lnTo>
                  <a:lnTo>
                    <a:pt x="127256" y="862050"/>
                  </a:lnTo>
                  <a:lnTo>
                    <a:pt x="197515" y="888472"/>
                  </a:lnTo>
                  <a:lnTo>
                    <a:pt x="217399" y="879527"/>
                  </a:lnTo>
                  <a:lnTo>
                    <a:pt x="260336" y="856630"/>
                  </a:lnTo>
                  <a:lnTo>
                    <a:pt x="334436" y="809621"/>
                  </a:lnTo>
                  <a:lnTo>
                    <a:pt x="389208" y="771008"/>
                  </a:lnTo>
                  <a:lnTo>
                    <a:pt x="443109" y="721533"/>
                  </a:lnTo>
                  <a:lnTo>
                    <a:pt x="468278" y="691214"/>
                  </a:lnTo>
                  <a:lnTo>
                    <a:pt x="491483" y="656365"/>
                  </a:lnTo>
                  <a:lnTo>
                    <a:pt x="512141" y="616385"/>
                  </a:lnTo>
                  <a:lnTo>
                    <a:pt x="529670" y="570668"/>
                  </a:lnTo>
                  <a:lnTo>
                    <a:pt x="543488" y="518612"/>
                  </a:lnTo>
                  <a:lnTo>
                    <a:pt x="553012" y="459610"/>
                  </a:lnTo>
                  <a:lnTo>
                    <a:pt x="557660" y="393059"/>
                  </a:lnTo>
                  <a:lnTo>
                    <a:pt x="556850" y="318355"/>
                  </a:lnTo>
                  <a:lnTo>
                    <a:pt x="552367" y="264807"/>
                  </a:lnTo>
                  <a:lnTo>
                    <a:pt x="544379" y="214188"/>
                  </a:lnTo>
                  <a:lnTo>
                    <a:pt x="533256" y="166380"/>
                  </a:lnTo>
                  <a:lnTo>
                    <a:pt x="519369" y="121259"/>
                  </a:lnTo>
                  <a:lnTo>
                    <a:pt x="503091" y="78706"/>
                  </a:lnTo>
                  <a:lnTo>
                    <a:pt x="466672" y="45885"/>
                  </a:lnTo>
                  <a:lnTo>
                    <a:pt x="430063" y="22155"/>
                  </a:lnTo>
                  <a:lnTo>
                    <a:pt x="393458" y="7023"/>
                  </a:lnTo>
                  <a:lnTo>
                    <a:pt x="357049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60973" y="2783803"/>
              <a:ext cx="198055" cy="113548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5021967" y="2877069"/>
              <a:ext cx="490855" cy="796290"/>
            </a:xfrm>
            <a:custGeom>
              <a:avLst/>
              <a:gdLst/>
              <a:ahLst/>
              <a:cxnLst/>
              <a:rect l="l" t="t" r="r" b="b"/>
              <a:pathLst>
                <a:path w="490854" h="796289">
                  <a:moveTo>
                    <a:pt x="160672" y="0"/>
                  </a:moveTo>
                  <a:lnTo>
                    <a:pt x="112901" y="58596"/>
                  </a:lnTo>
                  <a:lnTo>
                    <a:pt x="90740" y="91934"/>
                  </a:lnTo>
                  <a:lnTo>
                    <a:pt x="69855" y="127622"/>
                  </a:lnTo>
                  <a:lnTo>
                    <a:pt x="52834" y="162530"/>
                  </a:lnTo>
                  <a:lnTo>
                    <a:pt x="37938" y="201164"/>
                  </a:lnTo>
                  <a:lnTo>
                    <a:pt x="25300" y="242873"/>
                  </a:lnTo>
                  <a:lnTo>
                    <a:pt x="15053" y="287007"/>
                  </a:lnTo>
                  <a:lnTo>
                    <a:pt x="7332" y="332917"/>
                  </a:lnTo>
                  <a:lnTo>
                    <a:pt x="2269" y="379954"/>
                  </a:lnTo>
                  <a:lnTo>
                    <a:pt x="0" y="427468"/>
                  </a:lnTo>
                  <a:lnTo>
                    <a:pt x="654" y="474808"/>
                  </a:lnTo>
                  <a:lnTo>
                    <a:pt x="4370" y="521323"/>
                  </a:lnTo>
                  <a:lnTo>
                    <a:pt x="11276" y="566369"/>
                  </a:lnTo>
                  <a:lnTo>
                    <a:pt x="21511" y="609291"/>
                  </a:lnTo>
                  <a:lnTo>
                    <a:pt x="35205" y="649439"/>
                  </a:lnTo>
                  <a:lnTo>
                    <a:pt x="52494" y="686169"/>
                  </a:lnTo>
                  <a:lnTo>
                    <a:pt x="73510" y="718825"/>
                  </a:lnTo>
                  <a:lnTo>
                    <a:pt x="127256" y="769326"/>
                  </a:lnTo>
                  <a:lnTo>
                    <a:pt x="197515" y="795743"/>
                  </a:lnTo>
                  <a:lnTo>
                    <a:pt x="210356" y="790144"/>
                  </a:lnTo>
                  <a:lnTo>
                    <a:pt x="257611" y="765479"/>
                  </a:lnTo>
                  <a:lnTo>
                    <a:pt x="303725" y="736461"/>
                  </a:lnTo>
                  <a:lnTo>
                    <a:pt x="343510" y="710958"/>
                  </a:lnTo>
                  <a:lnTo>
                    <a:pt x="385006" y="681544"/>
                  </a:lnTo>
                  <a:lnTo>
                    <a:pt x="426206" y="646137"/>
                  </a:lnTo>
                  <a:lnTo>
                    <a:pt x="465105" y="602654"/>
                  </a:lnTo>
                  <a:lnTo>
                    <a:pt x="481970" y="562523"/>
                  </a:lnTo>
                  <a:lnTo>
                    <a:pt x="490173" y="520397"/>
                  </a:lnTo>
                  <a:lnTo>
                    <a:pt x="490397" y="478797"/>
                  </a:lnTo>
                  <a:lnTo>
                    <a:pt x="483330" y="440245"/>
                  </a:lnTo>
                  <a:lnTo>
                    <a:pt x="467780" y="409018"/>
                  </a:lnTo>
                  <a:lnTo>
                    <a:pt x="446693" y="385549"/>
                  </a:lnTo>
                  <a:lnTo>
                    <a:pt x="426954" y="366538"/>
                  </a:lnTo>
                  <a:lnTo>
                    <a:pt x="415448" y="348692"/>
                  </a:lnTo>
                  <a:lnTo>
                    <a:pt x="415382" y="331471"/>
                  </a:lnTo>
                  <a:lnTo>
                    <a:pt x="422216" y="315756"/>
                  </a:lnTo>
                  <a:lnTo>
                    <a:pt x="431198" y="300353"/>
                  </a:lnTo>
                  <a:lnTo>
                    <a:pt x="437584" y="284060"/>
                  </a:lnTo>
                  <a:lnTo>
                    <a:pt x="441450" y="262691"/>
                  </a:lnTo>
                  <a:lnTo>
                    <a:pt x="443073" y="235083"/>
                  </a:lnTo>
                  <a:lnTo>
                    <a:pt x="438006" y="204494"/>
                  </a:lnTo>
                  <a:lnTo>
                    <a:pt x="421798" y="174180"/>
                  </a:lnTo>
                  <a:lnTo>
                    <a:pt x="385433" y="150655"/>
                  </a:lnTo>
                  <a:lnTo>
                    <a:pt x="333627" y="135493"/>
                  </a:lnTo>
                  <a:lnTo>
                    <a:pt x="282503" y="124527"/>
                  </a:lnTo>
                  <a:lnTo>
                    <a:pt x="248188" y="113588"/>
                  </a:lnTo>
                  <a:lnTo>
                    <a:pt x="233318" y="99468"/>
                  </a:lnTo>
                  <a:lnTo>
                    <a:pt x="226566" y="82737"/>
                  </a:lnTo>
                  <a:lnTo>
                    <a:pt x="223150" y="64844"/>
                  </a:lnTo>
                  <a:lnTo>
                    <a:pt x="218281" y="47231"/>
                  </a:lnTo>
                  <a:lnTo>
                    <a:pt x="210629" y="33712"/>
                  </a:lnTo>
                  <a:lnTo>
                    <a:pt x="198306" y="19577"/>
                  </a:lnTo>
                  <a:lnTo>
                    <a:pt x="181569" y="7462"/>
                  </a:lnTo>
                  <a:lnTo>
                    <a:pt x="16067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5022235" y="3073655"/>
              <a:ext cx="361315" cy="568960"/>
            </a:xfrm>
            <a:custGeom>
              <a:avLst/>
              <a:gdLst/>
              <a:ahLst/>
              <a:cxnLst/>
              <a:rect l="l" t="t" r="r" b="b"/>
              <a:pathLst>
                <a:path w="361314" h="568960">
                  <a:moveTo>
                    <a:pt x="157796" y="0"/>
                  </a:moveTo>
                  <a:lnTo>
                    <a:pt x="127603" y="713"/>
                  </a:lnTo>
                  <a:lnTo>
                    <a:pt x="93616" y="8721"/>
                  </a:lnTo>
                  <a:lnTo>
                    <a:pt x="47463" y="14792"/>
                  </a:lnTo>
                  <a:lnTo>
                    <a:pt x="20793" y="63037"/>
                  </a:lnTo>
                  <a:lnTo>
                    <a:pt x="10486" y="113878"/>
                  </a:lnTo>
                  <a:lnTo>
                    <a:pt x="3491" y="166557"/>
                  </a:lnTo>
                  <a:lnTo>
                    <a:pt x="0" y="220137"/>
                  </a:lnTo>
                  <a:lnTo>
                    <a:pt x="201" y="273685"/>
                  </a:lnTo>
                  <a:lnTo>
                    <a:pt x="4293" y="326260"/>
                  </a:lnTo>
                  <a:lnTo>
                    <a:pt x="12465" y="376928"/>
                  </a:lnTo>
                  <a:lnTo>
                    <a:pt x="24908" y="424754"/>
                  </a:lnTo>
                  <a:lnTo>
                    <a:pt x="41818" y="468798"/>
                  </a:lnTo>
                  <a:lnTo>
                    <a:pt x="63385" y="508128"/>
                  </a:lnTo>
                  <a:lnTo>
                    <a:pt x="89804" y="541806"/>
                  </a:lnTo>
                  <a:lnTo>
                    <a:pt x="121263" y="568893"/>
                  </a:lnTo>
                  <a:lnTo>
                    <a:pt x="182477" y="545965"/>
                  </a:lnTo>
                  <a:lnTo>
                    <a:pt x="247007" y="516569"/>
                  </a:lnTo>
                  <a:lnTo>
                    <a:pt x="287939" y="484764"/>
                  </a:lnTo>
                  <a:lnTo>
                    <a:pt x="318041" y="443903"/>
                  </a:lnTo>
                  <a:lnTo>
                    <a:pt x="339432" y="398419"/>
                  </a:lnTo>
                  <a:lnTo>
                    <a:pt x="354233" y="352739"/>
                  </a:lnTo>
                  <a:lnTo>
                    <a:pt x="360848" y="287040"/>
                  </a:lnTo>
                  <a:lnTo>
                    <a:pt x="347317" y="231848"/>
                  </a:lnTo>
                  <a:lnTo>
                    <a:pt x="322214" y="187147"/>
                  </a:lnTo>
                  <a:lnTo>
                    <a:pt x="294111" y="152921"/>
                  </a:lnTo>
                  <a:lnTo>
                    <a:pt x="271580" y="129156"/>
                  </a:lnTo>
                  <a:lnTo>
                    <a:pt x="257338" y="105202"/>
                  </a:lnTo>
                  <a:lnTo>
                    <a:pt x="248126" y="79007"/>
                  </a:lnTo>
                  <a:lnTo>
                    <a:pt x="230884" y="49550"/>
                  </a:lnTo>
                  <a:lnTo>
                    <a:pt x="192562" y="15808"/>
                  </a:lnTo>
                  <a:lnTo>
                    <a:pt x="157796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5022038" y="3148342"/>
              <a:ext cx="227965" cy="466725"/>
            </a:xfrm>
            <a:custGeom>
              <a:avLst/>
              <a:gdLst/>
              <a:ahLst/>
              <a:cxnLst/>
              <a:rect l="l" t="t" r="r" b="b"/>
              <a:pathLst>
                <a:path w="227964" h="466725">
                  <a:moveTo>
                    <a:pt x="18323" y="0"/>
                  </a:moveTo>
                  <a:lnTo>
                    <a:pt x="8980" y="49970"/>
                  </a:lnTo>
                  <a:lnTo>
                    <a:pt x="2813" y="101499"/>
                  </a:lnTo>
                  <a:lnTo>
                    <a:pt x="0" y="153720"/>
                  </a:lnTo>
                  <a:lnTo>
                    <a:pt x="720" y="205774"/>
                  </a:lnTo>
                  <a:lnTo>
                    <a:pt x="5147" y="256793"/>
                  </a:lnTo>
                  <a:lnTo>
                    <a:pt x="13462" y="305913"/>
                  </a:lnTo>
                  <a:lnTo>
                    <a:pt x="25839" y="352273"/>
                  </a:lnTo>
                  <a:lnTo>
                    <a:pt x="42458" y="395010"/>
                  </a:lnTo>
                  <a:lnTo>
                    <a:pt x="63494" y="433257"/>
                  </a:lnTo>
                  <a:lnTo>
                    <a:pt x="89127" y="466152"/>
                  </a:lnTo>
                  <a:lnTo>
                    <a:pt x="128976" y="443285"/>
                  </a:lnTo>
                  <a:lnTo>
                    <a:pt x="142492" y="435926"/>
                  </a:lnTo>
                  <a:lnTo>
                    <a:pt x="172615" y="412554"/>
                  </a:lnTo>
                  <a:lnTo>
                    <a:pt x="197481" y="377918"/>
                  </a:lnTo>
                  <a:lnTo>
                    <a:pt x="215827" y="333750"/>
                  </a:lnTo>
                  <a:lnTo>
                    <a:pt x="226395" y="281779"/>
                  </a:lnTo>
                  <a:lnTo>
                    <a:pt x="227926" y="223732"/>
                  </a:lnTo>
                  <a:lnTo>
                    <a:pt x="219162" y="161339"/>
                  </a:lnTo>
                  <a:lnTo>
                    <a:pt x="204668" y="119266"/>
                  </a:lnTo>
                  <a:lnTo>
                    <a:pt x="181025" y="79889"/>
                  </a:lnTo>
                  <a:lnTo>
                    <a:pt x="149404" y="45741"/>
                  </a:lnTo>
                  <a:lnTo>
                    <a:pt x="110967" y="19354"/>
                  </a:lnTo>
                  <a:lnTo>
                    <a:pt x="66885" y="3263"/>
                  </a:lnTo>
                  <a:lnTo>
                    <a:pt x="18323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5169476" y="3060776"/>
              <a:ext cx="347980" cy="485775"/>
            </a:xfrm>
            <a:custGeom>
              <a:avLst/>
              <a:gdLst/>
              <a:ahLst/>
              <a:cxnLst/>
              <a:rect l="l" t="t" r="r" b="b"/>
              <a:pathLst>
                <a:path w="347979" h="485775">
                  <a:moveTo>
                    <a:pt x="210176" y="0"/>
                  </a:moveTo>
                  <a:lnTo>
                    <a:pt x="134056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9" y="375192"/>
                  </a:lnTo>
                  <a:lnTo>
                    <a:pt x="313761" y="327317"/>
                  </a:lnTo>
                  <a:lnTo>
                    <a:pt x="331417" y="284632"/>
                  </a:lnTo>
                  <a:lnTo>
                    <a:pt x="342907" y="237136"/>
                  </a:lnTo>
                  <a:lnTo>
                    <a:pt x="347526" y="187580"/>
                  </a:lnTo>
                  <a:lnTo>
                    <a:pt x="344568" y="138708"/>
                  </a:lnTo>
                  <a:lnTo>
                    <a:pt x="333335" y="93273"/>
                  </a:lnTo>
                  <a:lnTo>
                    <a:pt x="313119" y="54024"/>
                  </a:lnTo>
                  <a:lnTo>
                    <a:pt x="283220" y="23710"/>
                  </a:lnTo>
                  <a:lnTo>
                    <a:pt x="242933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5169476" y="3060776"/>
              <a:ext cx="337820" cy="485775"/>
            </a:xfrm>
            <a:custGeom>
              <a:avLst/>
              <a:gdLst/>
              <a:ahLst/>
              <a:cxnLst/>
              <a:rect l="l" t="t" r="r" b="b"/>
              <a:pathLst>
                <a:path w="337820" h="485775">
                  <a:moveTo>
                    <a:pt x="210176" y="0"/>
                  </a:moveTo>
                  <a:lnTo>
                    <a:pt x="134054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8" y="375192"/>
                  </a:lnTo>
                  <a:lnTo>
                    <a:pt x="313759" y="327317"/>
                  </a:lnTo>
                  <a:lnTo>
                    <a:pt x="332799" y="280151"/>
                  </a:lnTo>
                  <a:lnTo>
                    <a:pt x="337521" y="263041"/>
                  </a:lnTo>
                  <a:lnTo>
                    <a:pt x="335819" y="256540"/>
                  </a:lnTo>
                  <a:lnTo>
                    <a:pt x="320272" y="225318"/>
                  </a:lnTo>
                  <a:lnTo>
                    <a:pt x="299190" y="201848"/>
                  </a:lnTo>
                  <a:lnTo>
                    <a:pt x="279454" y="182838"/>
                  </a:lnTo>
                  <a:lnTo>
                    <a:pt x="267950" y="164997"/>
                  </a:lnTo>
                  <a:lnTo>
                    <a:pt x="267878" y="147772"/>
                  </a:lnTo>
                  <a:lnTo>
                    <a:pt x="274707" y="132058"/>
                  </a:lnTo>
                  <a:lnTo>
                    <a:pt x="283688" y="116657"/>
                  </a:lnTo>
                  <a:lnTo>
                    <a:pt x="290074" y="100368"/>
                  </a:lnTo>
                  <a:lnTo>
                    <a:pt x="292646" y="87104"/>
                  </a:lnTo>
                  <a:lnTo>
                    <a:pt x="294883" y="70631"/>
                  </a:lnTo>
                  <a:lnTo>
                    <a:pt x="295517" y="51889"/>
                  </a:lnTo>
                  <a:lnTo>
                    <a:pt x="293274" y="31826"/>
                  </a:lnTo>
                  <a:lnTo>
                    <a:pt x="282365" y="23180"/>
                  </a:lnTo>
                  <a:lnTo>
                    <a:pt x="270361" y="15770"/>
                  </a:lnTo>
                  <a:lnTo>
                    <a:pt x="257227" y="9702"/>
                  </a:lnTo>
                  <a:lnTo>
                    <a:pt x="242931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5169476" y="3110649"/>
              <a:ext cx="213995" cy="436245"/>
            </a:xfrm>
            <a:custGeom>
              <a:avLst/>
              <a:gdLst/>
              <a:ahLst/>
              <a:cxnLst/>
              <a:rect l="l" t="t" r="r" b="b"/>
              <a:pathLst>
                <a:path w="213995" h="436245">
                  <a:moveTo>
                    <a:pt x="71951" y="0"/>
                  </a:moveTo>
                  <a:lnTo>
                    <a:pt x="35460" y="48168"/>
                  </a:lnTo>
                  <a:lnTo>
                    <a:pt x="9544" y="116751"/>
                  </a:lnTo>
                  <a:lnTo>
                    <a:pt x="198" y="176328"/>
                  </a:lnTo>
                  <a:lnTo>
                    <a:pt x="0" y="234361"/>
                  </a:lnTo>
                  <a:lnTo>
                    <a:pt x="7426" y="288809"/>
                  </a:lnTo>
                  <a:lnTo>
                    <a:pt x="20961" y="337633"/>
                  </a:lnTo>
                  <a:lnTo>
                    <a:pt x="39081" y="378790"/>
                  </a:lnTo>
                  <a:lnTo>
                    <a:pt x="83000" y="429947"/>
                  </a:lnTo>
                  <a:lnTo>
                    <a:pt x="105759" y="435863"/>
                  </a:lnTo>
                  <a:lnTo>
                    <a:pt x="118563" y="434308"/>
                  </a:lnTo>
                  <a:lnTo>
                    <a:pt x="161448" y="421689"/>
                  </a:lnTo>
                  <a:lnTo>
                    <a:pt x="188997" y="369380"/>
                  </a:lnTo>
                  <a:lnTo>
                    <a:pt x="206990" y="315747"/>
                  </a:lnTo>
                  <a:lnTo>
                    <a:pt x="213605" y="250047"/>
                  </a:lnTo>
                  <a:lnTo>
                    <a:pt x="200071" y="194854"/>
                  </a:lnTo>
                  <a:lnTo>
                    <a:pt x="174966" y="150153"/>
                  </a:lnTo>
                  <a:lnTo>
                    <a:pt x="146864" y="115928"/>
                  </a:lnTo>
                  <a:lnTo>
                    <a:pt x="124339" y="92162"/>
                  </a:lnTo>
                  <a:lnTo>
                    <a:pt x="111617" y="71984"/>
                  </a:lnTo>
                  <a:lnTo>
                    <a:pt x="103936" y="50314"/>
                  </a:lnTo>
                  <a:lnTo>
                    <a:pt x="93360" y="26527"/>
                  </a:lnTo>
                  <a:lnTo>
                    <a:pt x="71951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5169236" y="3206750"/>
              <a:ext cx="80645" cy="308610"/>
            </a:xfrm>
            <a:custGeom>
              <a:avLst/>
              <a:gdLst/>
              <a:ahLst/>
              <a:cxnLst/>
              <a:rect l="l" t="t" r="r" b="b"/>
              <a:pathLst>
                <a:path w="80645" h="308610">
                  <a:moveTo>
                    <a:pt x="15511" y="0"/>
                  </a:moveTo>
                  <a:lnTo>
                    <a:pt x="11511" y="13473"/>
                  </a:lnTo>
                  <a:lnTo>
                    <a:pt x="9784" y="20650"/>
                  </a:lnTo>
                  <a:lnTo>
                    <a:pt x="609" y="78162"/>
                  </a:lnTo>
                  <a:lnTo>
                    <a:pt x="0" y="134301"/>
                  </a:lnTo>
                  <a:lnTo>
                    <a:pt x="6590" y="187232"/>
                  </a:lnTo>
                  <a:lnTo>
                    <a:pt x="19013" y="235123"/>
                  </a:lnTo>
                  <a:lnTo>
                    <a:pt x="35905" y="276143"/>
                  </a:lnTo>
                  <a:lnTo>
                    <a:pt x="55897" y="308457"/>
                  </a:lnTo>
                  <a:lnTo>
                    <a:pt x="71414" y="265391"/>
                  </a:lnTo>
                  <a:lnTo>
                    <a:pt x="79946" y="215846"/>
                  </a:lnTo>
                  <a:lnTo>
                    <a:pt x="80469" y="161222"/>
                  </a:lnTo>
                  <a:lnTo>
                    <a:pt x="71963" y="102919"/>
                  </a:lnTo>
                  <a:lnTo>
                    <a:pt x="63614" y="75336"/>
                  </a:lnTo>
                  <a:lnTo>
                    <a:pt x="51205" y="48521"/>
                  </a:lnTo>
                  <a:lnTo>
                    <a:pt x="35062" y="23176"/>
                  </a:lnTo>
                  <a:lnTo>
                    <a:pt x="15511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5299016" y="3275977"/>
              <a:ext cx="127000" cy="183515"/>
            </a:xfrm>
            <a:custGeom>
              <a:avLst/>
              <a:gdLst/>
              <a:ahLst/>
              <a:cxnLst/>
              <a:rect l="l" t="t" r="r" b="b"/>
              <a:pathLst>
                <a:path w="127000" h="183514">
                  <a:moveTo>
                    <a:pt x="89452" y="0"/>
                  </a:moveTo>
                  <a:lnTo>
                    <a:pt x="52210" y="1353"/>
                  </a:lnTo>
                  <a:lnTo>
                    <a:pt x="24650" y="23059"/>
                  </a:lnTo>
                  <a:lnTo>
                    <a:pt x="7127" y="57863"/>
                  </a:lnTo>
                  <a:lnTo>
                    <a:pt x="0" y="98511"/>
                  </a:lnTo>
                  <a:lnTo>
                    <a:pt x="3619" y="137746"/>
                  </a:lnTo>
                  <a:lnTo>
                    <a:pt x="18345" y="168318"/>
                  </a:lnTo>
                  <a:lnTo>
                    <a:pt x="44533" y="182968"/>
                  </a:lnTo>
                  <a:lnTo>
                    <a:pt x="77821" y="174115"/>
                  </a:lnTo>
                  <a:lnTo>
                    <a:pt x="104491" y="144213"/>
                  </a:lnTo>
                  <a:lnTo>
                    <a:pt x="121766" y="102556"/>
                  </a:lnTo>
                  <a:lnTo>
                    <a:pt x="126867" y="58440"/>
                  </a:lnTo>
                  <a:lnTo>
                    <a:pt x="117022" y="21155"/>
                  </a:lnTo>
                  <a:lnTo>
                    <a:pt x="89452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5299119" y="3276168"/>
              <a:ext cx="84455" cy="184150"/>
            </a:xfrm>
            <a:custGeom>
              <a:avLst/>
              <a:gdLst/>
              <a:ahLst/>
              <a:cxnLst/>
              <a:rect l="l" t="t" r="r" b="b"/>
              <a:pathLst>
                <a:path w="84454" h="184150">
                  <a:moveTo>
                    <a:pt x="55429" y="0"/>
                  </a:moveTo>
                  <a:lnTo>
                    <a:pt x="26479" y="20462"/>
                  </a:lnTo>
                  <a:lnTo>
                    <a:pt x="7879" y="55087"/>
                  </a:lnTo>
                  <a:lnTo>
                    <a:pt x="0" y="96255"/>
                  </a:lnTo>
                  <a:lnTo>
                    <a:pt x="3215" y="136342"/>
                  </a:lnTo>
                  <a:lnTo>
                    <a:pt x="17900" y="167723"/>
                  </a:lnTo>
                  <a:lnTo>
                    <a:pt x="44429" y="182777"/>
                  </a:lnTo>
                  <a:lnTo>
                    <a:pt x="52851" y="183907"/>
                  </a:lnTo>
                  <a:lnTo>
                    <a:pt x="60928" y="182472"/>
                  </a:lnTo>
                  <a:lnTo>
                    <a:pt x="68522" y="179081"/>
                  </a:lnTo>
                  <a:lnTo>
                    <a:pt x="75333" y="157321"/>
                  </a:lnTo>
                  <a:lnTo>
                    <a:pt x="77349" y="150228"/>
                  </a:lnTo>
                  <a:lnTo>
                    <a:pt x="84395" y="105858"/>
                  </a:lnTo>
                  <a:lnTo>
                    <a:pt x="81462" y="66036"/>
                  </a:lnTo>
                  <a:lnTo>
                    <a:pt x="70993" y="30751"/>
                  </a:lnTo>
                  <a:lnTo>
                    <a:pt x="55429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59997" y="3706811"/>
              <a:ext cx="82561" cy="82062"/>
            </a:xfrm>
            <a:prstGeom prst="rect">
              <a:avLst/>
            </a:prstGeom>
          </p:spPr>
        </p:pic>
        <p:sp>
          <p:nvSpPr>
            <p:cNvPr id="189" name="object 189" descr=""/>
            <p:cNvSpPr/>
            <p:nvPr/>
          </p:nvSpPr>
          <p:spPr>
            <a:xfrm>
              <a:off x="5319152" y="3343770"/>
              <a:ext cx="57785" cy="88900"/>
            </a:xfrm>
            <a:custGeom>
              <a:avLst/>
              <a:gdLst/>
              <a:ahLst/>
              <a:cxnLst/>
              <a:rect l="l" t="t" r="r" b="b"/>
              <a:pathLst>
                <a:path w="57785" h="88900">
                  <a:moveTo>
                    <a:pt x="34353" y="0"/>
                  </a:moveTo>
                  <a:lnTo>
                    <a:pt x="18729" y="2727"/>
                  </a:lnTo>
                  <a:lnTo>
                    <a:pt x="7989" y="12618"/>
                  </a:lnTo>
                  <a:lnTo>
                    <a:pt x="1844" y="27282"/>
                  </a:lnTo>
                  <a:lnTo>
                    <a:pt x="0" y="44334"/>
                  </a:lnTo>
                  <a:lnTo>
                    <a:pt x="2045" y="60897"/>
                  </a:lnTo>
                  <a:lnTo>
                    <a:pt x="7593" y="75281"/>
                  </a:lnTo>
                  <a:lnTo>
                    <a:pt x="16375" y="85307"/>
                  </a:lnTo>
                  <a:lnTo>
                    <a:pt x="28130" y="88797"/>
                  </a:lnTo>
                  <a:lnTo>
                    <a:pt x="48557" y="74847"/>
                  </a:lnTo>
                  <a:lnTo>
                    <a:pt x="57631" y="45159"/>
                  </a:lnTo>
                  <a:lnTo>
                    <a:pt x="53510" y="15091"/>
                  </a:lnTo>
                  <a:lnTo>
                    <a:pt x="34353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61101" y="3607611"/>
              <a:ext cx="241870" cy="72187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4828295" y="3329927"/>
              <a:ext cx="102870" cy="313690"/>
            </a:xfrm>
            <a:custGeom>
              <a:avLst/>
              <a:gdLst/>
              <a:ahLst/>
              <a:cxnLst/>
              <a:rect l="l" t="t" r="r" b="b"/>
              <a:pathLst>
                <a:path w="102870" h="313689">
                  <a:moveTo>
                    <a:pt x="12029" y="0"/>
                  </a:moveTo>
                  <a:lnTo>
                    <a:pt x="2744" y="56384"/>
                  </a:lnTo>
                  <a:lnTo>
                    <a:pt x="0" y="109339"/>
                  </a:lnTo>
                  <a:lnTo>
                    <a:pt x="4310" y="158596"/>
                  </a:lnTo>
                  <a:lnTo>
                    <a:pt x="16189" y="203883"/>
                  </a:lnTo>
                  <a:lnTo>
                    <a:pt x="36154" y="244930"/>
                  </a:lnTo>
                  <a:lnTo>
                    <a:pt x="64720" y="281471"/>
                  </a:lnTo>
                  <a:lnTo>
                    <a:pt x="102401" y="313232"/>
                  </a:lnTo>
                  <a:lnTo>
                    <a:pt x="68681" y="278505"/>
                  </a:lnTo>
                  <a:lnTo>
                    <a:pt x="42454" y="240170"/>
                  </a:lnTo>
                  <a:lnTo>
                    <a:pt x="23388" y="198390"/>
                  </a:lnTo>
                  <a:lnTo>
                    <a:pt x="11145" y="153320"/>
                  </a:lnTo>
                  <a:lnTo>
                    <a:pt x="5392" y="105126"/>
                  </a:lnTo>
                  <a:lnTo>
                    <a:pt x="5798" y="53966"/>
                  </a:lnTo>
                  <a:lnTo>
                    <a:pt x="12029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4804360" y="3167683"/>
              <a:ext cx="142875" cy="267335"/>
            </a:xfrm>
            <a:custGeom>
              <a:avLst/>
              <a:gdLst/>
              <a:ahLst/>
              <a:cxnLst/>
              <a:rect l="l" t="t" r="r" b="b"/>
              <a:pathLst>
                <a:path w="142875" h="267335">
                  <a:moveTo>
                    <a:pt x="142580" y="0"/>
                  </a:moveTo>
                  <a:lnTo>
                    <a:pt x="99754" y="22842"/>
                  </a:lnTo>
                  <a:lnTo>
                    <a:pt x="64756" y="50960"/>
                  </a:lnTo>
                  <a:lnTo>
                    <a:pt x="37435" y="84256"/>
                  </a:lnTo>
                  <a:lnTo>
                    <a:pt x="17637" y="122632"/>
                  </a:lnTo>
                  <a:lnTo>
                    <a:pt x="5209" y="165990"/>
                  </a:lnTo>
                  <a:lnTo>
                    <a:pt x="0" y="214232"/>
                  </a:lnTo>
                  <a:lnTo>
                    <a:pt x="1852" y="267258"/>
                  </a:lnTo>
                  <a:lnTo>
                    <a:pt x="4654" y="217037"/>
                  </a:lnTo>
                  <a:lnTo>
                    <a:pt x="13070" y="170727"/>
                  </a:lnTo>
                  <a:lnTo>
                    <a:pt x="27191" y="128386"/>
                  </a:lnTo>
                  <a:lnTo>
                    <a:pt x="47111" y="90081"/>
                  </a:lnTo>
                  <a:lnTo>
                    <a:pt x="72922" y="55873"/>
                  </a:lnTo>
                  <a:lnTo>
                    <a:pt x="104714" y="25825"/>
                  </a:lnTo>
                  <a:lnTo>
                    <a:pt x="14258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4692465" y="3362794"/>
              <a:ext cx="99695" cy="296545"/>
            </a:xfrm>
            <a:custGeom>
              <a:avLst/>
              <a:gdLst/>
              <a:ahLst/>
              <a:cxnLst/>
              <a:rect l="l" t="t" r="r" b="b"/>
              <a:pathLst>
                <a:path w="99695" h="296545">
                  <a:moveTo>
                    <a:pt x="5631" y="0"/>
                  </a:moveTo>
                  <a:lnTo>
                    <a:pt x="0" y="48238"/>
                  </a:lnTo>
                  <a:lnTo>
                    <a:pt x="468" y="94574"/>
                  </a:lnTo>
                  <a:lnTo>
                    <a:pt x="7188" y="138958"/>
                  </a:lnTo>
                  <a:lnTo>
                    <a:pt x="20303" y="181347"/>
                  </a:lnTo>
                  <a:lnTo>
                    <a:pt x="39963" y="221692"/>
                  </a:lnTo>
                  <a:lnTo>
                    <a:pt x="66315" y="259951"/>
                  </a:lnTo>
                  <a:lnTo>
                    <a:pt x="99509" y="296075"/>
                  </a:lnTo>
                  <a:lnTo>
                    <a:pt x="64142" y="247219"/>
                  </a:lnTo>
                  <a:lnTo>
                    <a:pt x="37443" y="198150"/>
                  </a:lnTo>
                  <a:lnTo>
                    <a:pt x="18827" y="148879"/>
                  </a:lnTo>
                  <a:lnTo>
                    <a:pt x="7711" y="99421"/>
                  </a:lnTo>
                  <a:lnTo>
                    <a:pt x="3506" y="49790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4692138" y="3362794"/>
              <a:ext cx="22225" cy="157480"/>
            </a:xfrm>
            <a:custGeom>
              <a:avLst/>
              <a:gdLst/>
              <a:ahLst/>
              <a:cxnLst/>
              <a:rect l="l" t="t" r="r" b="b"/>
              <a:pathLst>
                <a:path w="22225" h="157479">
                  <a:moveTo>
                    <a:pt x="5958" y="0"/>
                  </a:moveTo>
                  <a:lnTo>
                    <a:pt x="816" y="40774"/>
                  </a:lnTo>
                  <a:lnTo>
                    <a:pt x="0" y="80195"/>
                  </a:lnTo>
                  <a:lnTo>
                    <a:pt x="3586" y="118238"/>
                  </a:lnTo>
                  <a:lnTo>
                    <a:pt x="11661" y="154876"/>
                  </a:lnTo>
                  <a:lnTo>
                    <a:pt x="18404" y="156552"/>
                  </a:lnTo>
                  <a:lnTo>
                    <a:pt x="21719" y="157060"/>
                  </a:lnTo>
                  <a:lnTo>
                    <a:pt x="11370" y="117952"/>
                  </a:lnTo>
                  <a:lnTo>
                    <a:pt x="5486" y="78734"/>
                  </a:lnTo>
                  <a:lnTo>
                    <a:pt x="3778" y="39415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4746320" y="3546881"/>
              <a:ext cx="190500" cy="198120"/>
            </a:xfrm>
            <a:custGeom>
              <a:avLst/>
              <a:gdLst/>
              <a:ahLst/>
              <a:cxnLst/>
              <a:rect l="l" t="t" r="r" b="b"/>
              <a:pathLst>
                <a:path w="190500" h="198120">
                  <a:moveTo>
                    <a:pt x="0" y="0"/>
                  </a:moveTo>
                  <a:lnTo>
                    <a:pt x="22886" y="44697"/>
                  </a:lnTo>
                  <a:lnTo>
                    <a:pt x="48582" y="85674"/>
                  </a:lnTo>
                  <a:lnTo>
                    <a:pt x="77637" y="122199"/>
                  </a:lnTo>
                  <a:lnTo>
                    <a:pt x="110601" y="153544"/>
                  </a:lnTo>
                  <a:lnTo>
                    <a:pt x="148027" y="178979"/>
                  </a:lnTo>
                  <a:lnTo>
                    <a:pt x="190460" y="197777"/>
                  </a:lnTo>
                  <a:lnTo>
                    <a:pt x="150586" y="174699"/>
                  </a:lnTo>
                  <a:lnTo>
                    <a:pt x="114476" y="147045"/>
                  </a:lnTo>
                  <a:lnTo>
                    <a:pt x="81747" y="115280"/>
                  </a:lnTo>
                  <a:lnTo>
                    <a:pt x="52014" y="79872"/>
                  </a:lnTo>
                  <a:lnTo>
                    <a:pt x="24893" y="41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6" name="object 19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5621" y="3539515"/>
              <a:ext cx="338758" cy="208139"/>
            </a:xfrm>
            <a:prstGeom prst="rect">
              <a:avLst/>
            </a:prstGeom>
          </p:spPr>
        </p:pic>
        <p:sp>
          <p:nvSpPr>
            <p:cNvPr id="197" name="object 197" descr=""/>
            <p:cNvSpPr/>
            <p:nvPr/>
          </p:nvSpPr>
          <p:spPr>
            <a:xfrm>
              <a:off x="4724552" y="3642385"/>
              <a:ext cx="245745" cy="140970"/>
            </a:xfrm>
            <a:custGeom>
              <a:avLst/>
              <a:gdLst/>
              <a:ahLst/>
              <a:cxnLst/>
              <a:rect l="l" t="t" r="r" b="b"/>
              <a:pathLst>
                <a:path w="245745" h="140970">
                  <a:moveTo>
                    <a:pt x="0" y="0"/>
                  </a:moveTo>
                  <a:lnTo>
                    <a:pt x="30994" y="38868"/>
                  </a:lnTo>
                  <a:lnTo>
                    <a:pt x="64926" y="73151"/>
                  </a:lnTo>
                  <a:lnTo>
                    <a:pt x="102556" y="101655"/>
                  </a:lnTo>
                  <a:lnTo>
                    <a:pt x="144647" y="123192"/>
                  </a:lnTo>
                  <a:lnTo>
                    <a:pt x="191961" y="136571"/>
                  </a:lnTo>
                  <a:lnTo>
                    <a:pt x="245261" y="140600"/>
                  </a:lnTo>
                  <a:lnTo>
                    <a:pt x="197566" y="133386"/>
                  </a:lnTo>
                  <a:lnTo>
                    <a:pt x="153029" y="118659"/>
                  </a:lnTo>
                  <a:lnTo>
                    <a:pt x="111328" y="97188"/>
                  </a:lnTo>
                  <a:lnTo>
                    <a:pt x="72139" y="69742"/>
                  </a:lnTo>
                  <a:lnTo>
                    <a:pt x="35137" y="37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4623610" y="3340061"/>
              <a:ext cx="142240" cy="378460"/>
            </a:xfrm>
            <a:custGeom>
              <a:avLst/>
              <a:gdLst/>
              <a:ahLst/>
              <a:cxnLst/>
              <a:rect l="l" t="t" r="r" b="b"/>
              <a:pathLst>
                <a:path w="142239" h="378460">
                  <a:moveTo>
                    <a:pt x="1042" y="0"/>
                  </a:moveTo>
                  <a:lnTo>
                    <a:pt x="0" y="49039"/>
                  </a:lnTo>
                  <a:lnTo>
                    <a:pt x="2640" y="96533"/>
                  </a:lnTo>
                  <a:lnTo>
                    <a:pt x="9180" y="142392"/>
                  </a:lnTo>
                  <a:lnTo>
                    <a:pt x="19828" y="186526"/>
                  </a:lnTo>
                  <a:lnTo>
                    <a:pt x="34798" y="228845"/>
                  </a:lnTo>
                  <a:lnTo>
                    <a:pt x="54301" y="269260"/>
                  </a:lnTo>
                  <a:lnTo>
                    <a:pt x="78549" y="307682"/>
                  </a:lnTo>
                  <a:lnTo>
                    <a:pt x="107753" y="344023"/>
                  </a:lnTo>
                  <a:lnTo>
                    <a:pt x="142126" y="378193"/>
                  </a:lnTo>
                  <a:lnTo>
                    <a:pt x="107598" y="339196"/>
                  </a:lnTo>
                  <a:lnTo>
                    <a:pt x="78723" y="297427"/>
                  </a:lnTo>
                  <a:lnTo>
                    <a:pt x="55091" y="253090"/>
                  </a:lnTo>
                  <a:lnTo>
                    <a:pt x="36285" y="206388"/>
                  </a:lnTo>
                  <a:lnTo>
                    <a:pt x="21892" y="157525"/>
                  </a:lnTo>
                  <a:lnTo>
                    <a:pt x="11496" y="106704"/>
                  </a:lnTo>
                  <a:lnTo>
                    <a:pt x="4685" y="54127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4623562" y="3043046"/>
              <a:ext cx="169545" cy="436245"/>
            </a:xfrm>
            <a:custGeom>
              <a:avLst/>
              <a:gdLst/>
              <a:ahLst/>
              <a:cxnLst/>
              <a:rect l="l" t="t" r="r" b="b"/>
              <a:pathLst>
                <a:path w="169545" h="436245">
                  <a:moveTo>
                    <a:pt x="17640" y="435762"/>
                  </a:moveTo>
                  <a:lnTo>
                    <a:pt x="11303" y="402158"/>
                  </a:lnTo>
                  <a:lnTo>
                    <a:pt x="6515" y="367779"/>
                  </a:lnTo>
                  <a:lnTo>
                    <a:pt x="3136" y="332727"/>
                  </a:lnTo>
                  <a:lnTo>
                    <a:pt x="1092" y="297014"/>
                  </a:lnTo>
                  <a:lnTo>
                    <a:pt x="0" y="329984"/>
                  </a:lnTo>
                  <a:lnTo>
                    <a:pt x="533" y="362280"/>
                  </a:lnTo>
                  <a:lnTo>
                    <a:pt x="2743" y="393865"/>
                  </a:lnTo>
                  <a:lnTo>
                    <a:pt x="6718" y="424726"/>
                  </a:lnTo>
                  <a:lnTo>
                    <a:pt x="13995" y="432269"/>
                  </a:lnTo>
                  <a:lnTo>
                    <a:pt x="17640" y="435762"/>
                  </a:lnTo>
                  <a:close/>
                </a:path>
                <a:path w="169545" h="436245">
                  <a:moveTo>
                    <a:pt x="168986" y="0"/>
                  </a:moveTo>
                  <a:lnTo>
                    <a:pt x="127406" y="23482"/>
                  </a:lnTo>
                  <a:lnTo>
                    <a:pt x="91821" y="52755"/>
                  </a:lnTo>
                  <a:lnTo>
                    <a:pt x="62153" y="87757"/>
                  </a:lnTo>
                  <a:lnTo>
                    <a:pt x="38341" y="128397"/>
                  </a:lnTo>
                  <a:lnTo>
                    <a:pt x="20243" y="174586"/>
                  </a:lnTo>
                  <a:lnTo>
                    <a:pt x="7823" y="226250"/>
                  </a:lnTo>
                  <a:lnTo>
                    <a:pt x="1003" y="283298"/>
                  </a:lnTo>
                  <a:lnTo>
                    <a:pt x="9779" y="234518"/>
                  </a:lnTo>
                  <a:lnTo>
                    <a:pt x="22936" y="188125"/>
                  </a:lnTo>
                  <a:lnTo>
                    <a:pt x="40881" y="144335"/>
                  </a:lnTo>
                  <a:lnTo>
                    <a:pt x="64033" y="103416"/>
                  </a:lnTo>
                  <a:lnTo>
                    <a:pt x="92824" y="65557"/>
                  </a:lnTo>
                  <a:lnTo>
                    <a:pt x="127673" y="31013"/>
                  </a:lnTo>
                  <a:lnTo>
                    <a:pt x="168986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0826" y="3085388"/>
              <a:ext cx="96328" cy="192886"/>
            </a:xfrm>
            <a:prstGeom prst="rect">
              <a:avLst/>
            </a:prstGeom>
          </p:spPr>
        </p:pic>
        <p:sp>
          <p:nvSpPr>
            <p:cNvPr id="201" name="object 201" descr=""/>
            <p:cNvSpPr/>
            <p:nvPr/>
          </p:nvSpPr>
          <p:spPr>
            <a:xfrm>
              <a:off x="4739613" y="2959557"/>
              <a:ext cx="351790" cy="163195"/>
            </a:xfrm>
            <a:custGeom>
              <a:avLst/>
              <a:gdLst/>
              <a:ahLst/>
              <a:cxnLst/>
              <a:rect l="l" t="t" r="r" b="b"/>
              <a:pathLst>
                <a:path w="351789" h="163194">
                  <a:moveTo>
                    <a:pt x="351243" y="0"/>
                  </a:moveTo>
                  <a:lnTo>
                    <a:pt x="316195" y="40700"/>
                  </a:lnTo>
                  <a:lnTo>
                    <a:pt x="270522" y="62763"/>
                  </a:lnTo>
                  <a:lnTo>
                    <a:pt x="207878" y="67784"/>
                  </a:lnTo>
                  <a:lnTo>
                    <a:pt x="173410" y="69437"/>
                  </a:lnTo>
                  <a:lnTo>
                    <a:pt x="136014" y="75796"/>
                  </a:lnTo>
                  <a:lnTo>
                    <a:pt x="95064" y="90824"/>
                  </a:lnTo>
                  <a:lnTo>
                    <a:pt x="49935" y="118480"/>
                  </a:lnTo>
                  <a:lnTo>
                    <a:pt x="0" y="162726"/>
                  </a:lnTo>
                  <a:lnTo>
                    <a:pt x="54921" y="124353"/>
                  </a:lnTo>
                  <a:lnTo>
                    <a:pt x="103112" y="100718"/>
                  </a:lnTo>
                  <a:lnTo>
                    <a:pt x="145559" y="88094"/>
                  </a:lnTo>
                  <a:lnTo>
                    <a:pt x="183247" y="82760"/>
                  </a:lnTo>
                  <a:lnTo>
                    <a:pt x="217157" y="80989"/>
                  </a:lnTo>
                  <a:lnTo>
                    <a:pt x="248273" y="79054"/>
                  </a:lnTo>
                  <a:lnTo>
                    <a:pt x="306058" y="59804"/>
                  </a:lnTo>
                  <a:lnTo>
                    <a:pt x="334076" y="33296"/>
                  </a:lnTo>
                  <a:lnTo>
                    <a:pt x="343932" y="17297"/>
                  </a:lnTo>
                  <a:lnTo>
                    <a:pt x="351243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4739627" y="3070947"/>
              <a:ext cx="60325" cy="51435"/>
            </a:xfrm>
            <a:custGeom>
              <a:avLst/>
              <a:gdLst/>
              <a:ahLst/>
              <a:cxnLst/>
              <a:rect l="l" t="t" r="r" b="b"/>
              <a:pathLst>
                <a:path w="60325" h="51435">
                  <a:moveTo>
                    <a:pt x="59879" y="0"/>
                  </a:moveTo>
                  <a:lnTo>
                    <a:pt x="45595" y="10388"/>
                  </a:lnTo>
                  <a:lnTo>
                    <a:pt x="30867" y="22331"/>
                  </a:lnTo>
                  <a:lnTo>
                    <a:pt x="15675" y="35943"/>
                  </a:lnTo>
                  <a:lnTo>
                    <a:pt x="0" y="51333"/>
                  </a:lnTo>
                  <a:lnTo>
                    <a:pt x="15706" y="39192"/>
                  </a:lnTo>
                  <a:lnTo>
                    <a:pt x="30859" y="28354"/>
                  </a:lnTo>
                  <a:lnTo>
                    <a:pt x="45479" y="18738"/>
                  </a:lnTo>
                  <a:lnTo>
                    <a:pt x="59587" y="10261"/>
                  </a:lnTo>
                  <a:lnTo>
                    <a:pt x="59879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4944046" y="2853601"/>
              <a:ext cx="300990" cy="144780"/>
            </a:xfrm>
            <a:custGeom>
              <a:avLst/>
              <a:gdLst/>
              <a:ahLst/>
              <a:cxnLst/>
              <a:rect l="l" t="t" r="r" b="b"/>
              <a:pathLst>
                <a:path w="300989" h="144780">
                  <a:moveTo>
                    <a:pt x="215938" y="0"/>
                  </a:moveTo>
                  <a:lnTo>
                    <a:pt x="176820" y="12053"/>
                  </a:lnTo>
                  <a:lnTo>
                    <a:pt x="148667" y="42053"/>
                  </a:lnTo>
                  <a:lnTo>
                    <a:pt x="121705" y="80072"/>
                  </a:lnTo>
                  <a:lnTo>
                    <a:pt x="86168" y="116178"/>
                  </a:lnTo>
                  <a:lnTo>
                    <a:pt x="68414" y="127424"/>
                  </a:lnTo>
                  <a:lnTo>
                    <a:pt x="48922" y="135736"/>
                  </a:lnTo>
                  <a:lnTo>
                    <a:pt x="26511" y="141273"/>
                  </a:lnTo>
                  <a:lnTo>
                    <a:pt x="0" y="144194"/>
                  </a:lnTo>
                  <a:lnTo>
                    <a:pt x="28323" y="144401"/>
                  </a:lnTo>
                  <a:lnTo>
                    <a:pt x="73022" y="135756"/>
                  </a:lnTo>
                  <a:lnTo>
                    <a:pt x="126705" y="92368"/>
                  </a:lnTo>
                  <a:lnTo>
                    <a:pt x="152952" y="54997"/>
                  </a:lnTo>
                  <a:lnTo>
                    <a:pt x="179646" y="24098"/>
                  </a:lnTo>
                  <a:lnTo>
                    <a:pt x="216306" y="9777"/>
                  </a:lnTo>
                  <a:lnTo>
                    <a:pt x="238900" y="11134"/>
                  </a:lnTo>
                  <a:lnTo>
                    <a:pt x="260593" y="18307"/>
                  </a:lnTo>
                  <a:lnTo>
                    <a:pt x="281282" y="31813"/>
                  </a:lnTo>
                  <a:lnTo>
                    <a:pt x="300863" y="52170"/>
                  </a:lnTo>
                  <a:lnTo>
                    <a:pt x="281134" y="28257"/>
                  </a:lnTo>
                  <a:lnTo>
                    <a:pt x="260343" y="12111"/>
                  </a:lnTo>
                  <a:lnTo>
                    <a:pt x="238580" y="2954"/>
                  </a:lnTo>
                  <a:lnTo>
                    <a:pt x="215938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5192382" y="2862097"/>
              <a:ext cx="52705" cy="43815"/>
            </a:xfrm>
            <a:custGeom>
              <a:avLst/>
              <a:gdLst/>
              <a:ahLst/>
              <a:cxnLst/>
              <a:rect l="l" t="t" r="r" b="b"/>
              <a:pathLst>
                <a:path w="52704" h="43814">
                  <a:moveTo>
                    <a:pt x="5142" y="0"/>
                  </a:moveTo>
                  <a:lnTo>
                    <a:pt x="0" y="5015"/>
                  </a:lnTo>
                  <a:lnTo>
                    <a:pt x="13783" y="10595"/>
                  </a:lnTo>
                  <a:lnTo>
                    <a:pt x="27153" y="18802"/>
                  </a:lnTo>
                  <a:lnTo>
                    <a:pt x="40078" y="29780"/>
                  </a:lnTo>
                  <a:lnTo>
                    <a:pt x="52527" y="43675"/>
                  </a:lnTo>
                  <a:lnTo>
                    <a:pt x="41219" y="28816"/>
                  </a:lnTo>
                  <a:lnTo>
                    <a:pt x="29540" y="16689"/>
                  </a:lnTo>
                  <a:lnTo>
                    <a:pt x="17508" y="713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4736552" y="2874835"/>
              <a:ext cx="276860" cy="111125"/>
            </a:xfrm>
            <a:custGeom>
              <a:avLst/>
              <a:gdLst/>
              <a:ahLst/>
              <a:cxnLst/>
              <a:rect l="l" t="t" r="r" b="b"/>
              <a:pathLst>
                <a:path w="276860" h="111125">
                  <a:moveTo>
                    <a:pt x="0" y="0"/>
                  </a:moveTo>
                  <a:lnTo>
                    <a:pt x="11884" y="38375"/>
                  </a:lnTo>
                  <a:lnTo>
                    <a:pt x="64038" y="91142"/>
                  </a:lnTo>
                  <a:lnTo>
                    <a:pt x="99554" y="105284"/>
                  </a:lnTo>
                  <a:lnTo>
                    <a:pt x="138193" y="111100"/>
                  </a:lnTo>
                  <a:lnTo>
                    <a:pt x="177577" y="108465"/>
                  </a:lnTo>
                  <a:lnTo>
                    <a:pt x="215333" y="97255"/>
                  </a:lnTo>
                  <a:lnTo>
                    <a:pt x="249078" y="77346"/>
                  </a:lnTo>
                  <a:lnTo>
                    <a:pt x="276439" y="48614"/>
                  </a:lnTo>
                  <a:lnTo>
                    <a:pt x="242818" y="75671"/>
                  </a:lnTo>
                  <a:lnTo>
                    <a:pt x="204167" y="92240"/>
                  </a:lnTo>
                  <a:lnTo>
                    <a:pt x="162868" y="98833"/>
                  </a:lnTo>
                  <a:lnTo>
                    <a:pt x="121304" y="95958"/>
                  </a:lnTo>
                  <a:lnTo>
                    <a:pt x="81852" y="84127"/>
                  </a:lnTo>
                  <a:lnTo>
                    <a:pt x="46897" y="63850"/>
                  </a:lnTo>
                  <a:lnTo>
                    <a:pt x="18818" y="35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36565" y="2874835"/>
              <a:ext cx="70014" cy="93521"/>
            </a:xfrm>
            <a:prstGeom prst="rect">
              <a:avLst/>
            </a:prstGeom>
          </p:spPr>
        </p:pic>
        <p:sp>
          <p:nvSpPr>
            <p:cNvPr id="207" name="object 207" descr=""/>
            <p:cNvSpPr/>
            <p:nvPr/>
          </p:nvSpPr>
          <p:spPr>
            <a:xfrm>
              <a:off x="5008089" y="3317200"/>
              <a:ext cx="89535" cy="297180"/>
            </a:xfrm>
            <a:custGeom>
              <a:avLst/>
              <a:gdLst/>
              <a:ahLst/>
              <a:cxnLst/>
              <a:rect l="l" t="t" r="r" b="b"/>
              <a:pathLst>
                <a:path w="89535" h="297179">
                  <a:moveTo>
                    <a:pt x="1601" y="0"/>
                  </a:moveTo>
                  <a:lnTo>
                    <a:pt x="0" y="53248"/>
                  </a:lnTo>
                  <a:lnTo>
                    <a:pt x="2169" y="103593"/>
                  </a:lnTo>
                  <a:lnTo>
                    <a:pt x="8662" y="150608"/>
                  </a:lnTo>
                  <a:lnTo>
                    <a:pt x="20034" y="193865"/>
                  </a:lnTo>
                  <a:lnTo>
                    <a:pt x="36835" y="232943"/>
                  </a:lnTo>
                  <a:lnTo>
                    <a:pt x="59620" y="267413"/>
                  </a:lnTo>
                  <a:lnTo>
                    <a:pt x="88939" y="296849"/>
                  </a:lnTo>
                  <a:lnTo>
                    <a:pt x="61381" y="260118"/>
                  </a:lnTo>
                  <a:lnTo>
                    <a:pt x="39767" y="217561"/>
                  </a:lnTo>
                  <a:lnTo>
                    <a:pt x="23538" y="169722"/>
                  </a:lnTo>
                  <a:lnTo>
                    <a:pt x="12139" y="117152"/>
                  </a:lnTo>
                  <a:lnTo>
                    <a:pt x="5012" y="6039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5032202" y="3155796"/>
              <a:ext cx="29209" cy="342265"/>
            </a:xfrm>
            <a:custGeom>
              <a:avLst/>
              <a:gdLst/>
              <a:ahLst/>
              <a:cxnLst/>
              <a:rect l="l" t="t" r="r" b="b"/>
              <a:pathLst>
                <a:path w="29210" h="342264">
                  <a:moveTo>
                    <a:pt x="19742" y="0"/>
                  </a:moveTo>
                  <a:lnTo>
                    <a:pt x="9714" y="50369"/>
                  </a:lnTo>
                  <a:lnTo>
                    <a:pt x="3051" y="100284"/>
                  </a:lnTo>
                  <a:lnTo>
                    <a:pt x="0" y="149711"/>
                  </a:lnTo>
                  <a:lnTo>
                    <a:pt x="795" y="198619"/>
                  </a:lnTo>
                  <a:lnTo>
                    <a:pt x="5679" y="246976"/>
                  </a:lnTo>
                  <a:lnTo>
                    <a:pt x="14894" y="294751"/>
                  </a:lnTo>
                  <a:lnTo>
                    <a:pt x="28682" y="341910"/>
                  </a:lnTo>
                  <a:lnTo>
                    <a:pt x="19424" y="294800"/>
                  </a:lnTo>
                  <a:lnTo>
                    <a:pt x="12894" y="247097"/>
                  </a:lnTo>
                  <a:lnTo>
                    <a:pt x="9051" y="198814"/>
                  </a:lnTo>
                  <a:lnTo>
                    <a:pt x="7854" y="149955"/>
                  </a:lnTo>
                  <a:lnTo>
                    <a:pt x="9264" y="100528"/>
                  </a:lnTo>
                  <a:lnTo>
                    <a:pt x="13241" y="50540"/>
                  </a:lnTo>
                  <a:lnTo>
                    <a:pt x="19742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3574" y="3080435"/>
              <a:ext cx="220940" cy="200214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92142" y="3580282"/>
              <a:ext cx="246442" cy="223647"/>
            </a:xfrm>
            <a:prstGeom prst="rect">
              <a:avLst/>
            </a:prstGeom>
          </p:spPr>
        </p:pic>
        <p:sp>
          <p:nvSpPr>
            <p:cNvPr id="211" name="object 211" descr=""/>
            <p:cNvSpPr/>
            <p:nvPr/>
          </p:nvSpPr>
          <p:spPr>
            <a:xfrm>
              <a:off x="4729810" y="3200754"/>
              <a:ext cx="56515" cy="306070"/>
            </a:xfrm>
            <a:custGeom>
              <a:avLst/>
              <a:gdLst/>
              <a:ahLst/>
              <a:cxnLst/>
              <a:rect l="l" t="t" r="r" b="b"/>
              <a:pathLst>
                <a:path w="56514" h="306070">
                  <a:moveTo>
                    <a:pt x="55943" y="0"/>
                  </a:moveTo>
                  <a:lnTo>
                    <a:pt x="47510" y="125266"/>
                  </a:lnTo>
                  <a:lnTo>
                    <a:pt x="42754" y="180242"/>
                  </a:lnTo>
                  <a:lnTo>
                    <a:pt x="36487" y="227641"/>
                  </a:lnTo>
                  <a:lnTo>
                    <a:pt x="27848" y="265612"/>
                  </a:lnTo>
                  <a:lnTo>
                    <a:pt x="0" y="305854"/>
                  </a:lnTo>
                  <a:lnTo>
                    <a:pt x="20582" y="300012"/>
                  </a:lnTo>
                  <a:lnTo>
                    <a:pt x="45639" y="237347"/>
                  </a:lnTo>
                  <a:lnTo>
                    <a:pt x="51871" y="187090"/>
                  </a:lnTo>
                  <a:lnTo>
                    <a:pt x="55079" y="128591"/>
                  </a:lnTo>
                  <a:lnTo>
                    <a:pt x="56144" y="65134"/>
                  </a:lnTo>
                  <a:lnTo>
                    <a:pt x="55943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4958002" y="3129045"/>
              <a:ext cx="268605" cy="115570"/>
            </a:xfrm>
            <a:custGeom>
              <a:avLst/>
              <a:gdLst/>
              <a:ahLst/>
              <a:cxnLst/>
              <a:rect l="l" t="t" r="r" b="b"/>
              <a:pathLst>
                <a:path w="268604" h="115569">
                  <a:moveTo>
                    <a:pt x="90330" y="0"/>
                  </a:moveTo>
                  <a:lnTo>
                    <a:pt x="45793" y="10902"/>
                  </a:lnTo>
                  <a:lnTo>
                    <a:pt x="0" y="33571"/>
                  </a:lnTo>
                  <a:lnTo>
                    <a:pt x="44446" y="16010"/>
                  </a:lnTo>
                  <a:lnTo>
                    <a:pt x="86970" y="7702"/>
                  </a:lnTo>
                  <a:lnTo>
                    <a:pt x="127509" y="8944"/>
                  </a:lnTo>
                  <a:lnTo>
                    <a:pt x="166000" y="20035"/>
                  </a:lnTo>
                  <a:lnTo>
                    <a:pt x="202380" y="41271"/>
                  </a:lnTo>
                  <a:lnTo>
                    <a:pt x="236590" y="72950"/>
                  </a:lnTo>
                  <a:lnTo>
                    <a:pt x="268566" y="115373"/>
                  </a:lnTo>
                  <a:lnTo>
                    <a:pt x="241286" y="70272"/>
                  </a:lnTo>
                  <a:lnTo>
                    <a:pt x="209090" y="35996"/>
                  </a:lnTo>
                  <a:lnTo>
                    <a:pt x="172711" y="12734"/>
                  </a:lnTo>
                  <a:lnTo>
                    <a:pt x="132880" y="673"/>
                  </a:lnTo>
                  <a:lnTo>
                    <a:pt x="9033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3" name="object 21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2992" y="3129368"/>
              <a:ext cx="183577" cy="115048"/>
            </a:xfrm>
            <a:prstGeom prst="rect">
              <a:avLst/>
            </a:prstGeom>
          </p:spPr>
        </p:pic>
        <p:sp>
          <p:nvSpPr>
            <p:cNvPr id="214" name="object 214" descr=""/>
            <p:cNvSpPr/>
            <p:nvPr/>
          </p:nvSpPr>
          <p:spPr>
            <a:xfrm>
              <a:off x="5183681" y="3286671"/>
              <a:ext cx="58419" cy="273685"/>
            </a:xfrm>
            <a:custGeom>
              <a:avLst/>
              <a:gdLst/>
              <a:ahLst/>
              <a:cxnLst/>
              <a:rect l="l" t="t" r="r" b="b"/>
              <a:pathLst>
                <a:path w="58420" h="273685">
                  <a:moveTo>
                    <a:pt x="43802" y="0"/>
                  </a:moveTo>
                  <a:lnTo>
                    <a:pt x="48393" y="52951"/>
                  </a:lnTo>
                  <a:lnTo>
                    <a:pt x="48455" y="103101"/>
                  </a:lnTo>
                  <a:lnTo>
                    <a:pt x="43817" y="150345"/>
                  </a:lnTo>
                  <a:lnTo>
                    <a:pt x="34309" y="194576"/>
                  </a:lnTo>
                  <a:lnTo>
                    <a:pt x="19758" y="235690"/>
                  </a:lnTo>
                  <a:lnTo>
                    <a:pt x="0" y="273582"/>
                  </a:lnTo>
                  <a:lnTo>
                    <a:pt x="25802" y="237671"/>
                  </a:lnTo>
                  <a:lnTo>
                    <a:pt x="43875" y="197714"/>
                  </a:lnTo>
                  <a:lnTo>
                    <a:pt x="54466" y="153840"/>
                  </a:lnTo>
                  <a:lnTo>
                    <a:pt x="57819" y="106177"/>
                  </a:lnTo>
                  <a:lnTo>
                    <a:pt x="54182" y="54855"/>
                  </a:lnTo>
                  <a:lnTo>
                    <a:pt x="43802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5213005" y="3286671"/>
              <a:ext cx="28575" cy="219710"/>
            </a:xfrm>
            <a:custGeom>
              <a:avLst/>
              <a:gdLst/>
              <a:ahLst/>
              <a:cxnLst/>
              <a:rect l="l" t="t" r="r" b="b"/>
              <a:pathLst>
                <a:path w="28575" h="219710">
                  <a:moveTo>
                    <a:pt x="14476" y="0"/>
                  </a:moveTo>
                  <a:lnTo>
                    <a:pt x="19263" y="57825"/>
                  </a:lnTo>
                  <a:lnTo>
                    <a:pt x="18582" y="112271"/>
                  </a:lnTo>
                  <a:lnTo>
                    <a:pt x="12231" y="163210"/>
                  </a:lnTo>
                  <a:lnTo>
                    <a:pt x="0" y="210515"/>
                  </a:lnTo>
                  <a:lnTo>
                    <a:pt x="5778" y="219645"/>
                  </a:lnTo>
                  <a:lnTo>
                    <a:pt x="21748" y="171954"/>
                  </a:lnTo>
                  <a:lnTo>
                    <a:pt x="28286" y="119324"/>
                  </a:lnTo>
                  <a:lnTo>
                    <a:pt x="25746" y="61941"/>
                  </a:lnTo>
                  <a:lnTo>
                    <a:pt x="14476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5143954" y="3217570"/>
              <a:ext cx="48260" cy="268605"/>
            </a:xfrm>
            <a:custGeom>
              <a:avLst/>
              <a:gdLst/>
              <a:ahLst/>
              <a:cxnLst/>
              <a:rect l="l" t="t" r="r" b="b"/>
              <a:pathLst>
                <a:path w="48260" h="268604">
                  <a:moveTo>
                    <a:pt x="25413" y="0"/>
                  </a:moveTo>
                  <a:lnTo>
                    <a:pt x="9165" y="43130"/>
                  </a:lnTo>
                  <a:lnTo>
                    <a:pt x="612" y="86852"/>
                  </a:lnTo>
                  <a:lnTo>
                    <a:pt x="0" y="131185"/>
                  </a:lnTo>
                  <a:lnTo>
                    <a:pt x="7574" y="176150"/>
                  </a:lnTo>
                  <a:lnTo>
                    <a:pt x="23578" y="221768"/>
                  </a:lnTo>
                  <a:lnTo>
                    <a:pt x="48261" y="268058"/>
                  </a:lnTo>
                  <a:lnTo>
                    <a:pt x="30223" y="222676"/>
                  </a:lnTo>
                  <a:lnTo>
                    <a:pt x="18199" y="177595"/>
                  </a:lnTo>
                  <a:lnTo>
                    <a:pt x="11949" y="132800"/>
                  </a:lnTo>
                  <a:lnTo>
                    <a:pt x="11229" y="88277"/>
                  </a:lnTo>
                  <a:lnTo>
                    <a:pt x="15798" y="44015"/>
                  </a:lnTo>
                  <a:lnTo>
                    <a:pt x="25413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84237" y="3352965"/>
              <a:ext cx="70195" cy="119061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5002198" y="3051505"/>
              <a:ext cx="238760" cy="42545"/>
            </a:xfrm>
            <a:custGeom>
              <a:avLst/>
              <a:gdLst/>
              <a:ahLst/>
              <a:cxnLst/>
              <a:rect l="l" t="t" r="r" b="b"/>
              <a:pathLst>
                <a:path w="238760" h="42544">
                  <a:moveTo>
                    <a:pt x="169443" y="0"/>
                  </a:moveTo>
                  <a:lnTo>
                    <a:pt x="152930" y="142"/>
                  </a:lnTo>
                  <a:lnTo>
                    <a:pt x="135704" y="2670"/>
                  </a:lnTo>
                  <a:lnTo>
                    <a:pt x="117674" y="6788"/>
                  </a:lnTo>
                  <a:lnTo>
                    <a:pt x="98755" y="11696"/>
                  </a:lnTo>
                  <a:lnTo>
                    <a:pt x="76221" y="17191"/>
                  </a:lnTo>
                  <a:lnTo>
                    <a:pt x="52335" y="21545"/>
                  </a:lnTo>
                  <a:lnTo>
                    <a:pt x="26969" y="23611"/>
                  </a:lnTo>
                  <a:lnTo>
                    <a:pt x="0" y="22250"/>
                  </a:lnTo>
                  <a:lnTo>
                    <a:pt x="30402" y="26697"/>
                  </a:lnTo>
                  <a:lnTo>
                    <a:pt x="58869" y="26362"/>
                  </a:lnTo>
                  <a:lnTo>
                    <a:pt x="85309" y="22839"/>
                  </a:lnTo>
                  <a:lnTo>
                    <a:pt x="109626" y="17729"/>
                  </a:lnTo>
                  <a:lnTo>
                    <a:pt x="126237" y="13839"/>
                  </a:lnTo>
                  <a:lnTo>
                    <a:pt x="141589" y="10601"/>
                  </a:lnTo>
                  <a:lnTo>
                    <a:pt x="155643" y="8669"/>
                  </a:lnTo>
                  <a:lnTo>
                    <a:pt x="168362" y="8685"/>
                  </a:lnTo>
                  <a:lnTo>
                    <a:pt x="188172" y="12399"/>
                  </a:lnTo>
                  <a:lnTo>
                    <a:pt x="206496" y="19317"/>
                  </a:lnTo>
                  <a:lnTo>
                    <a:pt x="223232" y="29259"/>
                  </a:lnTo>
                  <a:lnTo>
                    <a:pt x="238277" y="42038"/>
                  </a:lnTo>
                  <a:lnTo>
                    <a:pt x="224282" y="25549"/>
                  </a:lnTo>
                  <a:lnTo>
                    <a:pt x="208079" y="12778"/>
                  </a:lnTo>
                  <a:lnTo>
                    <a:pt x="189767" y="4127"/>
                  </a:lnTo>
                  <a:lnTo>
                    <a:pt x="169443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5060034" y="3051505"/>
              <a:ext cx="180975" cy="42545"/>
            </a:xfrm>
            <a:custGeom>
              <a:avLst/>
              <a:gdLst/>
              <a:ahLst/>
              <a:cxnLst/>
              <a:rect l="l" t="t" r="r" b="b"/>
              <a:pathLst>
                <a:path w="180975" h="42544">
                  <a:moveTo>
                    <a:pt x="111607" y="0"/>
                  </a:moveTo>
                  <a:lnTo>
                    <a:pt x="86992" y="1090"/>
                  </a:lnTo>
                  <a:lnTo>
                    <a:pt x="60723" y="6549"/>
                  </a:lnTo>
                  <a:lnTo>
                    <a:pt x="32528" y="13822"/>
                  </a:lnTo>
                  <a:lnTo>
                    <a:pt x="2133" y="20358"/>
                  </a:lnTo>
                  <a:lnTo>
                    <a:pt x="0" y="26441"/>
                  </a:lnTo>
                  <a:lnTo>
                    <a:pt x="32854" y="21822"/>
                  </a:lnTo>
                  <a:lnTo>
                    <a:pt x="62355" y="15243"/>
                  </a:lnTo>
                  <a:lnTo>
                    <a:pt x="88309" y="9825"/>
                  </a:lnTo>
                  <a:lnTo>
                    <a:pt x="130337" y="12399"/>
                  </a:lnTo>
                  <a:lnTo>
                    <a:pt x="165397" y="29259"/>
                  </a:lnTo>
                  <a:lnTo>
                    <a:pt x="180441" y="42038"/>
                  </a:lnTo>
                  <a:lnTo>
                    <a:pt x="166446" y="25549"/>
                  </a:lnTo>
                  <a:lnTo>
                    <a:pt x="150244" y="12778"/>
                  </a:lnTo>
                  <a:lnTo>
                    <a:pt x="131931" y="4127"/>
                  </a:lnTo>
                  <a:lnTo>
                    <a:pt x="111607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4538163" y="3179686"/>
              <a:ext cx="112395" cy="448945"/>
            </a:xfrm>
            <a:custGeom>
              <a:avLst/>
              <a:gdLst/>
              <a:ahLst/>
              <a:cxnLst/>
              <a:rect l="l" t="t" r="r" b="b"/>
              <a:pathLst>
                <a:path w="112395" h="448945">
                  <a:moveTo>
                    <a:pt x="5210" y="0"/>
                  </a:moveTo>
                  <a:lnTo>
                    <a:pt x="1433" y="47101"/>
                  </a:lnTo>
                  <a:lnTo>
                    <a:pt x="0" y="93842"/>
                  </a:lnTo>
                  <a:lnTo>
                    <a:pt x="1234" y="140172"/>
                  </a:lnTo>
                  <a:lnTo>
                    <a:pt x="5464" y="186039"/>
                  </a:lnTo>
                  <a:lnTo>
                    <a:pt x="13014" y="231396"/>
                  </a:lnTo>
                  <a:lnTo>
                    <a:pt x="24211" y="276190"/>
                  </a:lnTo>
                  <a:lnTo>
                    <a:pt x="39381" y="320374"/>
                  </a:lnTo>
                  <a:lnTo>
                    <a:pt x="58850" y="363895"/>
                  </a:lnTo>
                  <a:lnTo>
                    <a:pt x="82944" y="406706"/>
                  </a:lnTo>
                  <a:lnTo>
                    <a:pt x="111991" y="448753"/>
                  </a:lnTo>
                  <a:lnTo>
                    <a:pt x="85642" y="401984"/>
                  </a:lnTo>
                  <a:lnTo>
                    <a:pt x="63329" y="354354"/>
                  </a:lnTo>
                  <a:lnTo>
                    <a:pt x="44875" y="305897"/>
                  </a:lnTo>
                  <a:lnTo>
                    <a:pt x="30101" y="256656"/>
                  </a:lnTo>
                  <a:lnTo>
                    <a:pt x="18830" y="206667"/>
                  </a:lnTo>
                  <a:lnTo>
                    <a:pt x="10883" y="155969"/>
                  </a:lnTo>
                  <a:lnTo>
                    <a:pt x="6083" y="104599"/>
                  </a:lnTo>
                  <a:lnTo>
                    <a:pt x="4251" y="52597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4538187" y="3179686"/>
              <a:ext cx="10795" cy="154305"/>
            </a:xfrm>
            <a:custGeom>
              <a:avLst/>
              <a:gdLst/>
              <a:ahLst/>
              <a:cxnLst/>
              <a:rect l="l" t="t" r="r" b="b"/>
              <a:pathLst>
                <a:path w="10795" h="154304">
                  <a:moveTo>
                    <a:pt x="5185" y="0"/>
                  </a:moveTo>
                  <a:lnTo>
                    <a:pt x="2383" y="32172"/>
                  </a:lnTo>
                  <a:lnTo>
                    <a:pt x="619" y="64179"/>
                  </a:lnTo>
                  <a:lnTo>
                    <a:pt x="0" y="96004"/>
                  </a:lnTo>
                  <a:lnTo>
                    <a:pt x="626" y="127634"/>
                  </a:lnTo>
                  <a:lnTo>
                    <a:pt x="10646" y="153925"/>
                  </a:lnTo>
                  <a:lnTo>
                    <a:pt x="6882" y="115957"/>
                  </a:lnTo>
                  <a:lnTo>
                    <a:pt x="4763" y="77637"/>
                  </a:lnTo>
                  <a:lnTo>
                    <a:pt x="4220" y="38981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5350547" y="3282707"/>
              <a:ext cx="48260" cy="235585"/>
            </a:xfrm>
            <a:custGeom>
              <a:avLst/>
              <a:gdLst/>
              <a:ahLst/>
              <a:cxnLst/>
              <a:rect l="l" t="t" r="r" b="b"/>
              <a:pathLst>
                <a:path w="48260" h="235585">
                  <a:moveTo>
                    <a:pt x="20179" y="0"/>
                  </a:moveTo>
                  <a:lnTo>
                    <a:pt x="35878" y="42539"/>
                  </a:lnTo>
                  <a:lnTo>
                    <a:pt x="40976" y="87478"/>
                  </a:lnTo>
                  <a:lnTo>
                    <a:pt x="36205" y="134649"/>
                  </a:lnTo>
                  <a:lnTo>
                    <a:pt x="22302" y="183883"/>
                  </a:lnTo>
                  <a:lnTo>
                    <a:pt x="0" y="235013"/>
                  </a:lnTo>
                  <a:lnTo>
                    <a:pt x="27118" y="183219"/>
                  </a:lnTo>
                  <a:lnTo>
                    <a:pt x="43320" y="133689"/>
                  </a:lnTo>
                  <a:lnTo>
                    <a:pt x="47980" y="86556"/>
                  </a:lnTo>
                  <a:lnTo>
                    <a:pt x="40474" y="41949"/>
                  </a:lnTo>
                  <a:lnTo>
                    <a:pt x="20179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5370728" y="3282707"/>
              <a:ext cx="27305" cy="166370"/>
            </a:xfrm>
            <a:custGeom>
              <a:avLst/>
              <a:gdLst/>
              <a:ahLst/>
              <a:cxnLst/>
              <a:rect l="l" t="t" r="r" b="b"/>
              <a:pathLst>
                <a:path w="27304" h="166370">
                  <a:moveTo>
                    <a:pt x="0" y="0"/>
                  </a:moveTo>
                  <a:lnTo>
                    <a:pt x="14730" y="38613"/>
                  </a:lnTo>
                  <a:lnTo>
                    <a:pt x="20620" y="79218"/>
                  </a:lnTo>
                  <a:lnTo>
                    <a:pt x="18230" y="121697"/>
                  </a:lnTo>
                  <a:lnTo>
                    <a:pt x="8115" y="165925"/>
                  </a:lnTo>
                  <a:lnTo>
                    <a:pt x="13549" y="161569"/>
                  </a:lnTo>
                  <a:lnTo>
                    <a:pt x="16128" y="159029"/>
                  </a:lnTo>
                  <a:lnTo>
                    <a:pt x="26165" y="116343"/>
                  </a:lnTo>
                  <a:lnTo>
                    <a:pt x="27109" y="75552"/>
                  </a:lnTo>
                  <a:lnTo>
                    <a:pt x="18531" y="3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5248681" y="3132250"/>
              <a:ext cx="125095" cy="207645"/>
            </a:xfrm>
            <a:custGeom>
              <a:avLst/>
              <a:gdLst/>
              <a:ahLst/>
              <a:cxnLst/>
              <a:rect l="l" t="t" r="r" b="b"/>
              <a:pathLst>
                <a:path w="125095" h="207645">
                  <a:moveTo>
                    <a:pt x="0" y="0"/>
                  </a:moveTo>
                  <a:lnTo>
                    <a:pt x="6079" y="20175"/>
                  </a:lnTo>
                  <a:lnTo>
                    <a:pt x="10601" y="40166"/>
                  </a:lnTo>
                  <a:lnTo>
                    <a:pt x="15759" y="59296"/>
                  </a:lnTo>
                  <a:lnTo>
                    <a:pt x="23749" y="76885"/>
                  </a:lnTo>
                  <a:lnTo>
                    <a:pt x="47519" y="106326"/>
                  </a:lnTo>
                  <a:lnTo>
                    <a:pt x="74642" y="131991"/>
                  </a:lnTo>
                  <a:lnTo>
                    <a:pt x="101586" y="162664"/>
                  </a:lnTo>
                  <a:lnTo>
                    <a:pt x="124814" y="207135"/>
                  </a:lnTo>
                  <a:lnTo>
                    <a:pt x="103644" y="157524"/>
                  </a:lnTo>
                  <a:lnTo>
                    <a:pt x="79322" y="125906"/>
                  </a:lnTo>
                  <a:lnTo>
                    <a:pt x="54230" y="101000"/>
                  </a:lnTo>
                  <a:lnTo>
                    <a:pt x="30745" y="71526"/>
                  </a:lnTo>
                  <a:lnTo>
                    <a:pt x="22722" y="54578"/>
                  </a:lnTo>
                  <a:lnTo>
                    <a:pt x="16515" y="36163"/>
                  </a:lnTo>
                  <a:lnTo>
                    <a:pt x="9735" y="17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5340869" y="3279876"/>
              <a:ext cx="33020" cy="59690"/>
            </a:xfrm>
            <a:custGeom>
              <a:avLst/>
              <a:gdLst/>
              <a:ahLst/>
              <a:cxnLst/>
              <a:rect l="l" t="t" r="r" b="b"/>
              <a:pathLst>
                <a:path w="33020" h="59689">
                  <a:moveTo>
                    <a:pt x="5029" y="0"/>
                  </a:moveTo>
                  <a:lnTo>
                    <a:pt x="0" y="2945"/>
                  </a:lnTo>
                  <a:lnTo>
                    <a:pt x="8923" y="14387"/>
                  </a:lnTo>
                  <a:lnTo>
                    <a:pt x="17426" y="27400"/>
                  </a:lnTo>
                  <a:lnTo>
                    <a:pt x="25374" y="42326"/>
                  </a:lnTo>
                  <a:lnTo>
                    <a:pt x="32626" y="59512"/>
                  </a:lnTo>
                  <a:lnTo>
                    <a:pt x="26371" y="41095"/>
                  </a:lnTo>
                  <a:lnTo>
                    <a:pt x="19636" y="25284"/>
                  </a:lnTo>
                  <a:lnTo>
                    <a:pt x="12498" y="11708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5471312" y="3249522"/>
              <a:ext cx="54610" cy="191770"/>
            </a:xfrm>
            <a:custGeom>
              <a:avLst/>
              <a:gdLst/>
              <a:ahLst/>
              <a:cxnLst/>
              <a:rect l="l" t="t" r="r" b="b"/>
              <a:pathLst>
                <a:path w="54610" h="191770">
                  <a:moveTo>
                    <a:pt x="0" y="0"/>
                  </a:moveTo>
                  <a:lnTo>
                    <a:pt x="29432" y="38484"/>
                  </a:lnTo>
                  <a:lnTo>
                    <a:pt x="45942" y="83383"/>
                  </a:lnTo>
                  <a:lnTo>
                    <a:pt x="49963" y="134475"/>
                  </a:lnTo>
                  <a:lnTo>
                    <a:pt x="41934" y="191541"/>
                  </a:lnTo>
                  <a:lnTo>
                    <a:pt x="54448" y="131411"/>
                  </a:lnTo>
                  <a:lnTo>
                    <a:pt x="52732" y="78859"/>
                  </a:lnTo>
                  <a:lnTo>
                    <a:pt x="35133" y="34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5334381" y="3249523"/>
              <a:ext cx="178435" cy="290195"/>
            </a:xfrm>
            <a:custGeom>
              <a:avLst/>
              <a:gdLst/>
              <a:ahLst/>
              <a:cxnLst/>
              <a:rect l="l" t="t" r="r" b="b"/>
              <a:pathLst>
                <a:path w="178435" h="290195">
                  <a:moveTo>
                    <a:pt x="172212" y="101765"/>
                  </a:moveTo>
                  <a:lnTo>
                    <a:pt x="151066" y="155003"/>
                  </a:lnTo>
                  <a:lnTo>
                    <a:pt x="122593" y="199644"/>
                  </a:lnTo>
                  <a:lnTo>
                    <a:pt x="87452" y="236499"/>
                  </a:lnTo>
                  <a:lnTo>
                    <a:pt x="46380" y="266344"/>
                  </a:lnTo>
                  <a:lnTo>
                    <a:pt x="0" y="289991"/>
                  </a:lnTo>
                  <a:lnTo>
                    <a:pt x="42964" y="273862"/>
                  </a:lnTo>
                  <a:lnTo>
                    <a:pt x="80937" y="252374"/>
                  </a:lnTo>
                  <a:lnTo>
                    <a:pt x="113360" y="224980"/>
                  </a:lnTo>
                  <a:lnTo>
                    <a:pt x="139738" y="191122"/>
                  </a:lnTo>
                  <a:lnTo>
                    <a:pt x="159537" y="150241"/>
                  </a:lnTo>
                  <a:lnTo>
                    <a:pt x="172212" y="101765"/>
                  </a:lnTo>
                  <a:close/>
                </a:path>
                <a:path w="178435" h="290195">
                  <a:moveTo>
                    <a:pt x="178384" y="45669"/>
                  </a:moveTo>
                  <a:lnTo>
                    <a:pt x="170726" y="32816"/>
                  </a:lnTo>
                  <a:lnTo>
                    <a:pt x="161290" y="20904"/>
                  </a:lnTo>
                  <a:lnTo>
                    <a:pt x="150050" y="9956"/>
                  </a:lnTo>
                  <a:lnTo>
                    <a:pt x="136931" y="0"/>
                  </a:lnTo>
                  <a:lnTo>
                    <a:pt x="149390" y="13538"/>
                  </a:lnTo>
                  <a:lnTo>
                    <a:pt x="160020" y="27978"/>
                  </a:lnTo>
                  <a:lnTo>
                    <a:pt x="168859" y="43307"/>
                  </a:lnTo>
                  <a:lnTo>
                    <a:pt x="175933" y="59499"/>
                  </a:lnTo>
                  <a:lnTo>
                    <a:pt x="178384" y="45669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5416677" y="3074580"/>
              <a:ext cx="118745" cy="243840"/>
            </a:xfrm>
            <a:custGeom>
              <a:avLst/>
              <a:gdLst/>
              <a:ahLst/>
              <a:cxnLst/>
              <a:rect l="l" t="t" r="r" b="b"/>
              <a:pathLst>
                <a:path w="118745" h="243839">
                  <a:moveTo>
                    <a:pt x="77927" y="243687"/>
                  </a:moveTo>
                  <a:lnTo>
                    <a:pt x="65849" y="219125"/>
                  </a:lnTo>
                  <a:lnTo>
                    <a:pt x="44526" y="198310"/>
                  </a:lnTo>
                  <a:lnTo>
                    <a:pt x="22745" y="175869"/>
                  </a:lnTo>
                  <a:lnTo>
                    <a:pt x="9359" y="146443"/>
                  </a:lnTo>
                  <a:lnTo>
                    <a:pt x="12192" y="122961"/>
                  </a:lnTo>
                  <a:lnTo>
                    <a:pt x="23710" y="99872"/>
                  </a:lnTo>
                  <a:lnTo>
                    <a:pt x="34747" y="72758"/>
                  </a:lnTo>
                  <a:lnTo>
                    <a:pt x="36156" y="37172"/>
                  </a:lnTo>
                  <a:lnTo>
                    <a:pt x="28486" y="70154"/>
                  </a:lnTo>
                  <a:lnTo>
                    <a:pt x="14465" y="96697"/>
                  </a:lnTo>
                  <a:lnTo>
                    <a:pt x="2247" y="121196"/>
                  </a:lnTo>
                  <a:lnTo>
                    <a:pt x="0" y="148056"/>
                  </a:lnTo>
                  <a:lnTo>
                    <a:pt x="14122" y="178917"/>
                  </a:lnTo>
                  <a:lnTo>
                    <a:pt x="37287" y="201066"/>
                  </a:lnTo>
                  <a:lnTo>
                    <a:pt x="61277" y="220624"/>
                  </a:lnTo>
                  <a:lnTo>
                    <a:pt x="77927" y="243687"/>
                  </a:lnTo>
                  <a:close/>
                </a:path>
                <a:path w="118745" h="243839">
                  <a:moveTo>
                    <a:pt x="118605" y="166941"/>
                  </a:moveTo>
                  <a:lnTo>
                    <a:pt x="118097" y="116573"/>
                  </a:lnTo>
                  <a:lnTo>
                    <a:pt x="106464" y="72110"/>
                  </a:lnTo>
                  <a:lnTo>
                    <a:pt x="84099" y="33324"/>
                  </a:lnTo>
                  <a:lnTo>
                    <a:pt x="51422" y="0"/>
                  </a:lnTo>
                  <a:lnTo>
                    <a:pt x="76987" y="33680"/>
                  </a:lnTo>
                  <a:lnTo>
                    <a:pt x="95859" y="72504"/>
                  </a:lnTo>
                  <a:lnTo>
                    <a:pt x="107556" y="116840"/>
                  </a:lnTo>
                  <a:lnTo>
                    <a:pt x="111607" y="167030"/>
                  </a:lnTo>
                  <a:lnTo>
                    <a:pt x="107556" y="223443"/>
                  </a:lnTo>
                  <a:lnTo>
                    <a:pt x="118605" y="166941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5394896" y="3279570"/>
              <a:ext cx="46990" cy="169545"/>
            </a:xfrm>
            <a:custGeom>
              <a:avLst/>
              <a:gdLst/>
              <a:ahLst/>
              <a:cxnLst/>
              <a:rect l="l" t="t" r="r" b="b"/>
              <a:pathLst>
                <a:path w="46989" h="169545">
                  <a:moveTo>
                    <a:pt x="24687" y="0"/>
                  </a:moveTo>
                  <a:lnTo>
                    <a:pt x="38705" y="40920"/>
                  </a:lnTo>
                  <a:lnTo>
                    <a:pt x="38638" y="82826"/>
                  </a:lnTo>
                  <a:lnTo>
                    <a:pt x="25421" y="125651"/>
                  </a:lnTo>
                  <a:lnTo>
                    <a:pt x="0" y="169329"/>
                  </a:lnTo>
                  <a:lnTo>
                    <a:pt x="31249" y="129312"/>
                  </a:lnTo>
                  <a:lnTo>
                    <a:pt x="46672" y="83769"/>
                  </a:lnTo>
                  <a:lnTo>
                    <a:pt x="44930" y="38672"/>
                  </a:lnTo>
                  <a:lnTo>
                    <a:pt x="24687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5252707" y="2964116"/>
              <a:ext cx="217170" cy="146050"/>
            </a:xfrm>
            <a:custGeom>
              <a:avLst/>
              <a:gdLst/>
              <a:ahLst/>
              <a:cxnLst/>
              <a:rect l="l" t="t" r="r" b="b"/>
              <a:pathLst>
                <a:path w="217170" h="146050">
                  <a:moveTo>
                    <a:pt x="203657" y="133731"/>
                  </a:moveTo>
                  <a:lnTo>
                    <a:pt x="174498" y="116751"/>
                  </a:lnTo>
                  <a:lnTo>
                    <a:pt x="137922" y="106921"/>
                  </a:lnTo>
                  <a:lnTo>
                    <a:pt x="95542" y="106768"/>
                  </a:lnTo>
                  <a:lnTo>
                    <a:pt x="49022" y="118795"/>
                  </a:lnTo>
                  <a:lnTo>
                    <a:pt x="0" y="145503"/>
                  </a:lnTo>
                  <a:lnTo>
                    <a:pt x="54813" y="124231"/>
                  </a:lnTo>
                  <a:lnTo>
                    <a:pt x="107137" y="114782"/>
                  </a:lnTo>
                  <a:lnTo>
                    <a:pt x="156794" y="117741"/>
                  </a:lnTo>
                  <a:lnTo>
                    <a:pt x="203657" y="133731"/>
                  </a:lnTo>
                  <a:close/>
                </a:path>
                <a:path w="217170" h="146050">
                  <a:moveTo>
                    <a:pt x="207251" y="86690"/>
                  </a:moveTo>
                  <a:lnTo>
                    <a:pt x="191897" y="56870"/>
                  </a:lnTo>
                  <a:lnTo>
                    <a:pt x="136347" y="27571"/>
                  </a:lnTo>
                  <a:lnTo>
                    <a:pt x="89192" y="19265"/>
                  </a:lnTo>
                  <a:lnTo>
                    <a:pt x="43230" y="12649"/>
                  </a:lnTo>
                  <a:lnTo>
                    <a:pt x="5334" y="0"/>
                  </a:lnTo>
                  <a:lnTo>
                    <a:pt x="38684" y="19685"/>
                  </a:lnTo>
                  <a:lnTo>
                    <a:pt x="83350" y="29743"/>
                  </a:lnTo>
                  <a:lnTo>
                    <a:pt x="130822" y="38493"/>
                  </a:lnTo>
                  <a:lnTo>
                    <a:pt x="172542" y="54229"/>
                  </a:lnTo>
                  <a:lnTo>
                    <a:pt x="187286" y="64617"/>
                  </a:lnTo>
                  <a:lnTo>
                    <a:pt x="199720" y="76428"/>
                  </a:lnTo>
                  <a:lnTo>
                    <a:pt x="207251" y="86690"/>
                  </a:lnTo>
                  <a:close/>
                </a:path>
                <a:path w="217170" h="146050">
                  <a:moveTo>
                    <a:pt x="216547" y="104736"/>
                  </a:moveTo>
                  <a:lnTo>
                    <a:pt x="209537" y="89776"/>
                  </a:lnTo>
                  <a:lnTo>
                    <a:pt x="207251" y="86690"/>
                  </a:lnTo>
                  <a:lnTo>
                    <a:pt x="216547" y="104736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5190388" y="2891320"/>
              <a:ext cx="168910" cy="132715"/>
            </a:xfrm>
            <a:custGeom>
              <a:avLst/>
              <a:gdLst/>
              <a:ahLst/>
              <a:cxnLst/>
              <a:rect l="l" t="t" r="r" b="b"/>
              <a:pathLst>
                <a:path w="168910" h="132714">
                  <a:moveTo>
                    <a:pt x="0" y="0"/>
                  </a:moveTo>
                  <a:lnTo>
                    <a:pt x="24112" y="31950"/>
                  </a:lnTo>
                  <a:lnTo>
                    <a:pt x="31507" y="63944"/>
                  </a:lnTo>
                  <a:lnTo>
                    <a:pt x="38921" y="93204"/>
                  </a:lnTo>
                  <a:lnTo>
                    <a:pt x="63092" y="116954"/>
                  </a:lnTo>
                  <a:lnTo>
                    <a:pt x="83460" y="124780"/>
                  </a:lnTo>
                  <a:lnTo>
                    <a:pt x="108687" y="129875"/>
                  </a:lnTo>
                  <a:lnTo>
                    <a:pt x="137455" y="132359"/>
                  </a:lnTo>
                  <a:lnTo>
                    <a:pt x="168438" y="132346"/>
                  </a:lnTo>
                  <a:lnTo>
                    <a:pt x="139653" y="128347"/>
                  </a:lnTo>
                  <a:lnTo>
                    <a:pt x="111676" y="122585"/>
                  </a:lnTo>
                  <a:lnTo>
                    <a:pt x="86613" y="115553"/>
                  </a:lnTo>
                  <a:lnTo>
                    <a:pt x="66572" y="107746"/>
                  </a:lnTo>
                  <a:lnTo>
                    <a:pt x="49264" y="87873"/>
                  </a:lnTo>
                  <a:lnTo>
                    <a:pt x="42520" y="58973"/>
                  </a:lnTo>
                  <a:lnTo>
                    <a:pt x="31159" y="27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5381066" y="2749345"/>
              <a:ext cx="92710" cy="161290"/>
            </a:xfrm>
            <a:custGeom>
              <a:avLst/>
              <a:gdLst/>
              <a:ahLst/>
              <a:cxnLst/>
              <a:rect l="l" t="t" r="r" b="b"/>
              <a:pathLst>
                <a:path w="92710" h="161289">
                  <a:moveTo>
                    <a:pt x="84315" y="0"/>
                  </a:moveTo>
                  <a:lnTo>
                    <a:pt x="86258" y="56794"/>
                  </a:lnTo>
                  <a:lnTo>
                    <a:pt x="79433" y="102113"/>
                  </a:lnTo>
                  <a:lnTo>
                    <a:pt x="36935" y="155033"/>
                  </a:lnTo>
                  <a:lnTo>
                    <a:pt x="0" y="160986"/>
                  </a:lnTo>
                  <a:lnTo>
                    <a:pt x="41587" y="160760"/>
                  </a:lnTo>
                  <a:lnTo>
                    <a:pt x="70928" y="141597"/>
                  </a:lnTo>
                  <a:lnTo>
                    <a:pt x="87909" y="106448"/>
                  </a:lnTo>
                  <a:lnTo>
                    <a:pt x="92410" y="58266"/>
                  </a:lnTo>
                  <a:lnTo>
                    <a:pt x="84315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5381066" y="2815004"/>
              <a:ext cx="92710" cy="95885"/>
            </a:xfrm>
            <a:custGeom>
              <a:avLst/>
              <a:gdLst/>
              <a:ahLst/>
              <a:cxnLst/>
              <a:rect l="l" t="t" r="r" b="b"/>
              <a:pathLst>
                <a:path w="92710" h="95885">
                  <a:moveTo>
                    <a:pt x="85674" y="0"/>
                  </a:moveTo>
                  <a:lnTo>
                    <a:pt x="77804" y="41546"/>
                  </a:lnTo>
                  <a:lnTo>
                    <a:pt x="61272" y="71766"/>
                  </a:lnTo>
                  <a:lnTo>
                    <a:pt x="35523" y="89933"/>
                  </a:lnTo>
                  <a:lnTo>
                    <a:pt x="0" y="95326"/>
                  </a:lnTo>
                  <a:lnTo>
                    <a:pt x="39575" y="95637"/>
                  </a:lnTo>
                  <a:lnTo>
                    <a:pt x="68247" y="78927"/>
                  </a:lnTo>
                  <a:lnTo>
                    <a:pt x="85915" y="47682"/>
                  </a:lnTo>
                  <a:lnTo>
                    <a:pt x="92481" y="4381"/>
                  </a:lnTo>
                  <a:lnTo>
                    <a:pt x="85674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4905729" y="2757528"/>
              <a:ext cx="334645" cy="191770"/>
            </a:xfrm>
            <a:custGeom>
              <a:avLst/>
              <a:gdLst/>
              <a:ahLst/>
              <a:cxnLst/>
              <a:rect l="l" t="t" r="r" b="b"/>
              <a:pathLst>
                <a:path w="334645" h="191769">
                  <a:moveTo>
                    <a:pt x="261559" y="0"/>
                  </a:moveTo>
                  <a:lnTo>
                    <a:pt x="195567" y="8454"/>
                  </a:lnTo>
                  <a:lnTo>
                    <a:pt x="161196" y="28657"/>
                  </a:lnTo>
                  <a:lnTo>
                    <a:pt x="135328" y="58922"/>
                  </a:lnTo>
                  <a:lnTo>
                    <a:pt x="112118" y="94808"/>
                  </a:lnTo>
                  <a:lnTo>
                    <a:pt x="85723" y="131870"/>
                  </a:lnTo>
                  <a:lnTo>
                    <a:pt x="50298" y="165666"/>
                  </a:lnTo>
                  <a:lnTo>
                    <a:pt x="0" y="191754"/>
                  </a:lnTo>
                  <a:lnTo>
                    <a:pt x="54606" y="168786"/>
                  </a:lnTo>
                  <a:lnTo>
                    <a:pt x="92897" y="137430"/>
                  </a:lnTo>
                  <a:lnTo>
                    <a:pt x="120569" y="102188"/>
                  </a:lnTo>
                  <a:lnTo>
                    <a:pt x="143316" y="67566"/>
                  </a:lnTo>
                  <a:lnTo>
                    <a:pt x="166832" y="38066"/>
                  </a:lnTo>
                  <a:lnTo>
                    <a:pt x="196811" y="18195"/>
                  </a:lnTo>
                  <a:lnTo>
                    <a:pt x="229555" y="8971"/>
                  </a:lnTo>
                  <a:lnTo>
                    <a:pt x="263348" y="6742"/>
                  </a:lnTo>
                  <a:lnTo>
                    <a:pt x="298315" y="12343"/>
                  </a:lnTo>
                  <a:lnTo>
                    <a:pt x="334581" y="26615"/>
                  </a:lnTo>
                  <a:lnTo>
                    <a:pt x="296829" y="8125"/>
                  </a:lnTo>
                  <a:lnTo>
                    <a:pt x="261559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5308071" y="3332043"/>
              <a:ext cx="52705" cy="69850"/>
            </a:xfrm>
            <a:custGeom>
              <a:avLst/>
              <a:gdLst/>
              <a:ahLst/>
              <a:cxnLst/>
              <a:rect l="l" t="t" r="r" b="b"/>
              <a:pathLst>
                <a:path w="52704" h="69850">
                  <a:moveTo>
                    <a:pt x="26859" y="0"/>
                  </a:moveTo>
                  <a:lnTo>
                    <a:pt x="8329" y="11799"/>
                  </a:lnTo>
                  <a:lnTo>
                    <a:pt x="0" y="36015"/>
                  </a:lnTo>
                  <a:lnTo>
                    <a:pt x="4857" y="69739"/>
                  </a:lnTo>
                  <a:lnTo>
                    <a:pt x="4999" y="40914"/>
                  </a:lnTo>
                  <a:lnTo>
                    <a:pt x="12283" y="19519"/>
                  </a:lnTo>
                  <a:lnTo>
                    <a:pt x="27787" y="6680"/>
                  </a:lnTo>
                  <a:lnTo>
                    <a:pt x="52598" y="3522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6" name="object 2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82208" y="2895473"/>
              <a:ext cx="104368" cy="164336"/>
            </a:xfrm>
            <a:prstGeom prst="rect">
              <a:avLst/>
            </a:prstGeom>
          </p:spPr>
        </p:pic>
        <p:sp>
          <p:nvSpPr>
            <p:cNvPr id="237" name="object 237" descr=""/>
            <p:cNvSpPr/>
            <p:nvPr/>
          </p:nvSpPr>
          <p:spPr>
            <a:xfrm>
              <a:off x="5260148" y="2763361"/>
              <a:ext cx="195580" cy="36830"/>
            </a:xfrm>
            <a:custGeom>
              <a:avLst/>
              <a:gdLst/>
              <a:ahLst/>
              <a:cxnLst/>
              <a:rect l="l" t="t" r="r" b="b"/>
              <a:pathLst>
                <a:path w="195579" h="36830">
                  <a:moveTo>
                    <a:pt x="97294" y="0"/>
                  </a:moveTo>
                  <a:lnTo>
                    <a:pt x="48596" y="10668"/>
                  </a:lnTo>
                  <a:lnTo>
                    <a:pt x="0" y="36428"/>
                  </a:lnTo>
                  <a:lnTo>
                    <a:pt x="48130" y="16791"/>
                  </a:lnTo>
                  <a:lnTo>
                    <a:pt x="96643" y="8338"/>
                  </a:lnTo>
                  <a:lnTo>
                    <a:pt x="145595" y="12688"/>
                  </a:lnTo>
                  <a:lnTo>
                    <a:pt x="195047" y="31464"/>
                  </a:lnTo>
                  <a:lnTo>
                    <a:pt x="146108" y="6304"/>
                  </a:lnTo>
                  <a:lnTo>
                    <a:pt x="97294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78361" y="2534793"/>
              <a:ext cx="121914" cy="197852"/>
            </a:xfrm>
            <a:prstGeom prst="rect">
              <a:avLst/>
            </a:prstGeom>
          </p:spPr>
        </p:pic>
        <p:sp>
          <p:nvSpPr>
            <p:cNvPr id="239" name="object 239" descr=""/>
            <p:cNvSpPr/>
            <p:nvPr/>
          </p:nvSpPr>
          <p:spPr>
            <a:xfrm>
              <a:off x="4519917" y="2927107"/>
              <a:ext cx="146685" cy="292100"/>
            </a:xfrm>
            <a:custGeom>
              <a:avLst/>
              <a:gdLst/>
              <a:ahLst/>
              <a:cxnLst/>
              <a:rect l="l" t="t" r="r" b="b"/>
              <a:pathLst>
                <a:path w="146685" h="292100">
                  <a:moveTo>
                    <a:pt x="146378" y="0"/>
                  </a:moveTo>
                  <a:lnTo>
                    <a:pt x="114162" y="38536"/>
                  </a:lnTo>
                  <a:lnTo>
                    <a:pt x="83256" y="76940"/>
                  </a:lnTo>
                  <a:lnTo>
                    <a:pt x="55135" y="115924"/>
                  </a:lnTo>
                  <a:lnTo>
                    <a:pt x="31275" y="156201"/>
                  </a:lnTo>
                  <a:lnTo>
                    <a:pt x="13148" y="198479"/>
                  </a:lnTo>
                  <a:lnTo>
                    <a:pt x="2231" y="243474"/>
                  </a:lnTo>
                  <a:lnTo>
                    <a:pt x="0" y="291896"/>
                  </a:lnTo>
                  <a:lnTo>
                    <a:pt x="8450" y="241702"/>
                  </a:lnTo>
                  <a:lnTo>
                    <a:pt x="23792" y="195745"/>
                  </a:lnTo>
                  <a:lnTo>
                    <a:pt x="44383" y="153181"/>
                  </a:lnTo>
                  <a:lnTo>
                    <a:pt x="68581" y="113168"/>
                  </a:lnTo>
                  <a:lnTo>
                    <a:pt x="94741" y="74862"/>
                  </a:lnTo>
                  <a:lnTo>
                    <a:pt x="121221" y="37421"/>
                  </a:lnTo>
                  <a:lnTo>
                    <a:pt x="146378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81372" y="2927096"/>
              <a:ext cx="84923" cy="122871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4471519" y="2761348"/>
              <a:ext cx="45085" cy="483234"/>
            </a:xfrm>
            <a:custGeom>
              <a:avLst/>
              <a:gdLst/>
              <a:ahLst/>
              <a:cxnLst/>
              <a:rect l="l" t="t" r="r" b="b"/>
              <a:pathLst>
                <a:path w="45085" h="483235">
                  <a:moveTo>
                    <a:pt x="44496" y="0"/>
                  </a:moveTo>
                  <a:lnTo>
                    <a:pt x="28967" y="48741"/>
                  </a:lnTo>
                  <a:lnTo>
                    <a:pt x="16758" y="97388"/>
                  </a:lnTo>
                  <a:lnTo>
                    <a:pt x="7866" y="145940"/>
                  </a:lnTo>
                  <a:lnTo>
                    <a:pt x="2283" y="194395"/>
                  </a:lnTo>
                  <a:lnTo>
                    <a:pt x="0" y="242755"/>
                  </a:lnTo>
                  <a:lnTo>
                    <a:pt x="1008" y="291020"/>
                  </a:lnTo>
                  <a:lnTo>
                    <a:pt x="5302" y="339190"/>
                  </a:lnTo>
                  <a:lnTo>
                    <a:pt x="12872" y="387266"/>
                  </a:lnTo>
                  <a:lnTo>
                    <a:pt x="23713" y="435245"/>
                  </a:lnTo>
                  <a:lnTo>
                    <a:pt x="37816" y="483132"/>
                  </a:lnTo>
                  <a:lnTo>
                    <a:pt x="27391" y="436735"/>
                  </a:lnTo>
                  <a:lnTo>
                    <a:pt x="19462" y="389906"/>
                  </a:lnTo>
                  <a:lnTo>
                    <a:pt x="14019" y="342649"/>
                  </a:lnTo>
                  <a:lnTo>
                    <a:pt x="11047" y="294966"/>
                  </a:lnTo>
                  <a:lnTo>
                    <a:pt x="10538" y="246856"/>
                  </a:lnTo>
                  <a:lnTo>
                    <a:pt x="12479" y="198324"/>
                  </a:lnTo>
                  <a:lnTo>
                    <a:pt x="16856" y="149369"/>
                  </a:lnTo>
                  <a:lnTo>
                    <a:pt x="23660" y="99995"/>
                  </a:lnTo>
                  <a:lnTo>
                    <a:pt x="32876" y="50205"/>
                  </a:lnTo>
                  <a:lnTo>
                    <a:pt x="44496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4510100" y="2597975"/>
              <a:ext cx="92710" cy="367665"/>
            </a:xfrm>
            <a:custGeom>
              <a:avLst/>
              <a:gdLst/>
              <a:ahLst/>
              <a:cxnLst/>
              <a:rect l="l" t="t" r="r" b="b"/>
              <a:pathLst>
                <a:path w="92710" h="367664">
                  <a:moveTo>
                    <a:pt x="92202" y="0"/>
                  </a:moveTo>
                  <a:lnTo>
                    <a:pt x="73265" y="33839"/>
                  </a:lnTo>
                  <a:lnTo>
                    <a:pt x="56672" y="71497"/>
                  </a:lnTo>
                  <a:lnTo>
                    <a:pt x="42310" y="112786"/>
                  </a:lnTo>
                  <a:lnTo>
                    <a:pt x="30064" y="157525"/>
                  </a:lnTo>
                  <a:lnTo>
                    <a:pt x="19824" y="205530"/>
                  </a:lnTo>
                  <a:lnTo>
                    <a:pt x="11474" y="256616"/>
                  </a:lnTo>
                  <a:lnTo>
                    <a:pt x="4904" y="310598"/>
                  </a:lnTo>
                  <a:lnTo>
                    <a:pt x="0" y="367296"/>
                  </a:lnTo>
                  <a:lnTo>
                    <a:pt x="7631" y="315705"/>
                  </a:lnTo>
                  <a:lnTo>
                    <a:pt x="16145" y="265400"/>
                  </a:lnTo>
                  <a:lnTo>
                    <a:pt x="25656" y="216550"/>
                  </a:lnTo>
                  <a:lnTo>
                    <a:pt x="36280" y="169321"/>
                  </a:lnTo>
                  <a:lnTo>
                    <a:pt x="48130" y="123884"/>
                  </a:lnTo>
                  <a:lnTo>
                    <a:pt x="61324" y="80406"/>
                  </a:lnTo>
                  <a:lnTo>
                    <a:pt x="75976" y="39055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37632" y="2764801"/>
              <a:ext cx="74474" cy="246671"/>
            </a:xfrm>
            <a:prstGeom prst="rect">
              <a:avLst/>
            </a:prstGeom>
          </p:spPr>
        </p:pic>
        <p:sp>
          <p:nvSpPr>
            <p:cNvPr id="244" name="object 244" descr=""/>
            <p:cNvSpPr/>
            <p:nvPr/>
          </p:nvSpPr>
          <p:spPr>
            <a:xfrm>
              <a:off x="4564279" y="2685072"/>
              <a:ext cx="72390" cy="327660"/>
            </a:xfrm>
            <a:custGeom>
              <a:avLst/>
              <a:gdLst/>
              <a:ahLst/>
              <a:cxnLst/>
              <a:rect l="l" t="t" r="r" b="b"/>
              <a:pathLst>
                <a:path w="72389" h="327660">
                  <a:moveTo>
                    <a:pt x="72363" y="0"/>
                  </a:moveTo>
                  <a:lnTo>
                    <a:pt x="48193" y="39536"/>
                  </a:lnTo>
                  <a:lnTo>
                    <a:pt x="29030" y="81589"/>
                  </a:lnTo>
                  <a:lnTo>
                    <a:pt x="14751" y="126100"/>
                  </a:lnTo>
                  <a:lnTo>
                    <a:pt x="5234" y="173005"/>
                  </a:lnTo>
                  <a:lnTo>
                    <a:pt x="358" y="222244"/>
                  </a:lnTo>
                  <a:lnTo>
                    <a:pt x="0" y="273757"/>
                  </a:lnTo>
                  <a:lnTo>
                    <a:pt x="4036" y="327482"/>
                  </a:lnTo>
                  <a:lnTo>
                    <a:pt x="5109" y="275605"/>
                  </a:lnTo>
                  <a:lnTo>
                    <a:pt x="8962" y="225360"/>
                  </a:lnTo>
                  <a:lnTo>
                    <a:pt x="15665" y="176784"/>
                  </a:lnTo>
                  <a:lnTo>
                    <a:pt x="25286" y="129918"/>
                  </a:lnTo>
                  <a:lnTo>
                    <a:pt x="37898" y="84804"/>
                  </a:lnTo>
                  <a:lnTo>
                    <a:pt x="53567" y="41484"/>
                  </a:lnTo>
                  <a:lnTo>
                    <a:pt x="72363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4820512" y="2457423"/>
              <a:ext cx="172085" cy="474345"/>
            </a:xfrm>
            <a:custGeom>
              <a:avLst/>
              <a:gdLst/>
              <a:ahLst/>
              <a:cxnLst/>
              <a:rect l="l" t="t" r="r" b="b"/>
              <a:pathLst>
                <a:path w="172085" h="474344">
                  <a:moveTo>
                    <a:pt x="171488" y="0"/>
                  </a:moveTo>
                  <a:lnTo>
                    <a:pt x="146008" y="39860"/>
                  </a:lnTo>
                  <a:lnTo>
                    <a:pt x="122467" y="81475"/>
                  </a:lnTo>
                  <a:lnTo>
                    <a:pt x="100832" y="124816"/>
                  </a:lnTo>
                  <a:lnTo>
                    <a:pt x="81071" y="169853"/>
                  </a:lnTo>
                  <a:lnTo>
                    <a:pt x="63150" y="216556"/>
                  </a:lnTo>
                  <a:lnTo>
                    <a:pt x="47036" y="264894"/>
                  </a:lnTo>
                  <a:lnTo>
                    <a:pt x="32698" y="314836"/>
                  </a:lnTo>
                  <a:lnTo>
                    <a:pt x="20101" y="366356"/>
                  </a:lnTo>
                  <a:lnTo>
                    <a:pt x="9212" y="419422"/>
                  </a:lnTo>
                  <a:lnTo>
                    <a:pt x="0" y="474003"/>
                  </a:lnTo>
                  <a:lnTo>
                    <a:pt x="12429" y="421869"/>
                  </a:lnTo>
                  <a:lnTo>
                    <a:pt x="25587" y="370716"/>
                  </a:lnTo>
                  <a:lnTo>
                    <a:pt x="39594" y="320573"/>
                  </a:lnTo>
                  <a:lnTo>
                    <a:pt x="54571" y="271462"/>
                  </a:lnTo>
                  <a:lnTo>
                    <a:pt x="70637" y="223414"/>
                  </a:lnTo>
                  <a:lnTo>
                    <a:pt x="87911" y="176452"/>
                  </a:lnTo>
                  <a:lnTo>
                    <a:pt x="106513" y="130604"/>
                  </a:lnTo>
                  <a:lnTo>
                    <a:pt x="126563" y="85895"/>
                  </a:lnTo>
                  <a:lnTo>
                    <a:pt x="148182" y="42351"/>
                  </a:lnTo>
                  <a:lnTo>
                    <a:pt x="171488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4869902" y="2457423"/>
              <a:ext cx="122555" cy="266065"/>
            </a:xfrm>
            <a:custGeom>
              <a:avLst/>
              <a:gdLst/>
              <a:ahLst/>
              <a:cxnLst/>
              <a:rect l="l" t="t" r="r" b="b"/>
              <a:pathLst>
                <a:path w="122554" h="266064">
                  <a:moveTo>
                    <a:pt x="122111" y="0"/>
                  </a:moveTo>
                  <a:lnTo>
                    <a:pt x="97237" y="38867"/>
                  </a:lnTo>
                  <a:lnTo>
                    <a:pt x="74216" y="79413"/>
                  </a:lnTo>
                  <a:lnTo>
                    <a:pt x="53016" y="121602"/>
                  </a:lnTo>
                  <a:lnTo>
                    <a:pt x="33602" y="165406"/>
                  </a:lnTo>
                  <a:lnTo>
                    <a:pt x="15942" y="210790"/>
                  </a:lnTo>
                  <a:lnTo>
                    <a:pt x="0" y="257722"/>
                  </a:lnTo>
                  <a:lnTo>
                    <a:pt x="4635" y="263119"/>
                  </a:lnTo>
                  <a:lnTo>
                    <a:pt x="7112" y="265685"/>
                  </a:lnTo>
                  <a:lnTo>
                    <a:pt x="22973" y="218711"/>
                  </a:lnTo>
                  <a:lnTo>
                    <a:pt x="40002" y="172780"/>
                  </a:lnTo>
                  <a:lnTo>
                    <a:pt x="58315" y="127918"/>
                  </a:lnTo>
                  <a:lnTo>
                    <a:pt x="78026" y="84150"/>
                  </a:lnTo>
                  <a:lnTo>
                    <a:pt x="99254" y="41502"/>
                  </a:lnTo>
                  <a:lnTo>
                    <a:pt x="122111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4945353" y="2457410"/>
              <a:ext cx="46990" cy="86995"/>
            </a:xfrm>
            <a:custGeom>
              <a:avLst/>
              <a:gdLst/>
              <a:ahLst/>
              <a:cxnLst/>
              <a:rect l="l" t="t" r="r" b="b"/>
              <a:pathLst>
                <a:path w="46989" h="86994">
                  <a:moveTo>
                    <a:pt x="46648" y="0"/>
                  </a:moveTo>
                  <a:lnTo>
                    <a:pt x="34333" y="18675"/>
                  </a:lnTo>
                  <a:lnTo>
                    <a:pt x="22457" y="37745"/>
                  </a:lnTo>
                  <a:lnTo>
                    <a:pt x="11014" y="57208"/>
                  </a:lnTo>
                  <a:lnTo>
                    <a:pt x="0" y="77063"/>
                  </a:lnTo>
                  <a:lnTo>
                    <a:pt x="1536" y="86437"/>
                  </a:lnTo>
                  <a:lnTo>
                    <a:pt x="12188" y="64388"/>
                  </a:lnTo>
                  <a:lnTo>
                    <a:pt x="23239" y="42622"/>
                  </a:lnTo>
                  <a:lnTo>
                    <a:pt x="34717" y="21154"/>
                  </a:lnTo>
                  <a:lnTo>
                    <a:pt x="46648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4998122" y="2692411"/>
              <a:ext cx="248285" cy="55244"/>
            </a:xfrm>
            <a:custGeom>
              <a:avLst/>
              <a:gdLst/>
              <a:ahLst/>
              <a:cxnLst/>
              <a:rect l="l" t="t" r="r" b="b"/>
              <a:pathLst>
                <a:path w="248285" h="55244">
                  <a:moveTo>
                    <a:pt x="247726" y="0"/>
                  </a:moveTo>
                  <a:lnTo>
                    <a:pt x="231324" y="9743"/>
                  </a:lnTo>
                  <a:lnTo>
                    <a:pt x="212623" y="12736"/>
                  </a:lnTo>
                  <a:lnTo>
                    <a:pt x="191716" y="11231"/>
                  </a:lnTo>
                  <a:lnTo>
                    <a:pt x="168694" y="7480"/>
                  </a:lnTo>
                  <a:lnTo>
                    <a:pt x="132099" y="2661"/>
                  </a:lnTo>
                  <a:lnTo>
                    <a:pt x="91600" y="4522"/>
                  </a:lnTo>
                  <a:lnTo>
                    <a:pt x="47472" y="19740"/>
                  </a:lnTo>
                  <a:lnTo>
                    <a:pt x="0" y="54990"/>
                  </a:lnTo>
                  <a:lnTo>
                    <a:pt x="48313" y="26675"/>
                  </a:lnTo>
                  <a:lnTo>
                    <a:pt x="92523" y="14170"/>
                  </a:lnTo>
                  <a:lnTo>
                    <a:pt x="132406" y="12203"/>
                  </a:lnTo>
                  <a:lnTo>
                    <a:pt x="167740" y="15506"/>
                  </a:lnTo>
                  <a:lnTo>
                    <a:pt x="192620" y="18409"/>
                  </a:lnTo>
                  <a:lnTo>
                    <a:pt x="214320" y="18602"/>
                  </a:lnTo>
                  <a:lnTo>
                    <a:pt x="232726" y="13370"/>
                  </a:lnTo>
                  <a:lnTo>
                    <a:pt x="247726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4734205" y="2656724"/>
              <a:ext cx="60325" cy="414655"/>
            </a:xfrm>
            <a:custGeom>
              <a:avLst/>
              <a:gdLst/>
              <a:ahLst/>
              <a:cxnLst/>
              <a:rect l="l" t="t" r="r" b="b"/>
              <a:pathLst>
                <a:path w="60325" h="414655">
                  <a:moveTo>
                    <a:pt x="60145" y="0"/>
                  </a:moveTo>
                  <a:lnTo>
                    <a:pt x="43069" y="54829"/>
                  </a:lnTo>
                  <a:lnTo>
                    <a:pt x="28846" y="108783"/>
                  </a:lnTo>
                  <a:lnTo>
                    <a:pt x="17462" y="161867"/>
                  </a:lnTo>
                  <a:lnTo>
                    <a:pt x="8900" y="214083"/>
                  </a:lnTo>
                  <a:lnTo>
                    <a:pt x="3145" y="265438"/>
                  </a:lnTo>
                  <a:lnTo>
                    <a:pt x="182" y="315935"/>
                  </a:lnTo>
                  <a:lnTo>
                    <a:pt x="0" y="365580"/>
                  </a:lnTo>
                  <a:lnTo>
                    <a:pt x="2575" y="414375"/>
                  </a:lnTo>
                  <a:lnTo>
                    <a:pt x="5006" y="364307"/>
                  </a:lnTo>
                  <a:lnTo>
                    <a:pt x="8881" y="313714"/>
                  </a:lnTo>
                  <a:lnTo>
                    <a:pt x="14157" y="262613"/>
                  </a:lnTo>
                  <a:lnTo>
                    <a:pt x="20797" y="211016"/>
                  </a:lnTo>
                  <a:lnTo>
                    <a:pt x="28756" y="158943"/>
                  </a:lnTo>
                  <a:lnTo>
                    <a:pt x="37994" y="106404"/>
                  </a:lnTo>
                  <a:lnTo>
                    <a:pt x="48470" y="53420"/>
                  </a:lnTo>
                  <a:lnTo>
                    <a:pt x="60145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4740389" y="2656725"/>
              <a:ext cx="53975" cy="257810"/>
            </a:xfrm>
            <a:custGeom>
              <a:avLst/>
              <a:gdLst/>
              <a:ahLst/>
              <a:cxnLst/>
              <a:rect l="l" t="t" r="r" b="b"/>
              <a:pathLst>
                <a:path w="53975" h="257810">
                  <a:moveTo>
                    <a:pt x="9944" y="246405"/>
                  </a:moveTo>
                  <a:lnTo>
                    <a:pt x="6515" y="241071"/>
                  </a:lnTo>
                  <a:lnTo>
                    <a:pt x="3429" y="235496"/>
                  </a:lnTo>
                  <a:lnTo>
                    <a:pt x="762" y="229616"/>
                  </a:lnTo>
                  <a:lnTo>
                    <a:pt x="0" y="235839"/>
                  </a:lnTo>
                  <a:lnTo>
                    <a:pt x="2235" y="243497"/>
                  </a:lnTo>
                  <a:lnTo>
                    <a:pt x="5118" y="250698"/>
                  </a:lnTo>
                  <a:lnTo>
                    <a:pt x="8597" y="257441"/>
                  </a:lnTo>
                  <a:lnTo>
                    <a:pt x="9944" y="246405"/>
                  </a:lnTo>
                  <a:close/>
                </a:path>
                <a:path w="53975" h="257810">
                  <a:moveTo>
                    <a:pt x="53975" y="0"/>
                  </a:moveTo>
                  <a:lnTo>
                    <a:pt x="38531" y="49199"/>
                  </a:lnTo>
                  <a:lnTo>
                    <a:pt x="25400" y="97688"/>
                  </a:lnTo>
                  <a:lnTo>
                    <a:pt x="14554" y="145478"/>
                  </a:lnTo>
                  <a:lnTo>
                    <a:pt x="5969" y="192570"/>
                  </a:lnTo>
                  <a:lnTo>
                    <a:pt x="7912" y="200202"/>
                  </a:lnTo>
                  <a:lnTo>
                    <a:pt x="10553" y="208064"/>
                  </a:lnTo>
                  <a:lnTo>
                    <a:pt x="13944" y="215900"/>
                  </a:lnTo>
                  <a:lnTo>
                    <a:pt x="21971" y="162648"/>
                  </a:lnTo>
                  <a:lnTo>
                    <a:pt x="31369" y="108889"/>
                  </a:lnTo>
                  <a:lnTo>
                    <a:pt x="42037" y="54673"/>
                  </a:lnTo>
                  <a:lnTo>
                    <a:pt x="53975" y="0"/>
                  </a:lnTo>
                  <a:close/>
                </a:path>
              </a:pathLst>
            </a:custGeom>
            <a:solidFill>
              <a:srgbClr val="B29C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74831" y="3104845"/>
              <a:ext cx="123455" cy="253630"/>
            </a:xfrm>
            <a:prstGeom prst="rect">
              <a:avLst/>
            </a:prstGeom>
          </p:spPr>
        </p:pic>
        <p:sp>
          <p:nvSpPr>
            <p:cNvPr id="252" name="object 252" descr=""/>
            <p:cNvSpPr/>
            <p:nvPr/>
          </p:nvSpPr>
          <p:spPr>
            <a:xfrm>
              <a:off x="4780513" y="2754401"/>
              <a:ext cx="50800" cy="384810"/>
            </a:xfrm>
            <a:custGeom>
              <a:avLst/>
              <a:gdLst/>
              <a:ahLst/>
              <a:cxnLst/>
              <a:rect l="l" t="t" r="r" b="b"/>
              <a:pathLst>
                <a:path w="50800" h="384810">
                  <a:moveTo>
                    <a:pt x="50413" y="0"/>
                  </a:moveTo>
                  <a:lnTo>
                    <a:pt x="34302" y="45341"/>
                  </a:lnTo>
                  <a:lnTo>
                    <a:pt x="21424" y="91514"/>
                  </a:lnTo>
                  <a:lnTo>
                    <a:pt x="11667" y="138494"/>
                  </a:lnTo>
                  <a:lnTo>
                    <a:pt x="4918" y="186256"/>
                  </a:lnTo>
                  <a:lnTo>
                    <a:pt x="1066" y="234779"/>
                  </a:lnTo>
                  <a:lnTo>
                    <a:pt x="0" y="284038"/>
                  </a:lnTo>
                  <a:lnTo>
                    <a:pt x="1605" y="334010"/>
                  </a:lnTo>
                  <a:lnTo>
                    <a:pt x="5772" y="384669"/>
                  </a:lnTo>
                  <a:lnTo>
                    <a:pt x="5646" y="336050"/>
                  </a:lnTo>
                  <a:lnTo>
                    <a:pt x="7029" y="287576"/>
                  </a:lnTo>
                  <a:lnTo>
                    <a:pt x="9983" y="239247"/>
                  </a:lnTo>
                  <a:lnTo>
                    <a:pt x="14566" y="191072"/>
                  </a:lnTo>
                  <a:lnTo>
                    <a:pt x="20841" y="143054"/>
                  </a:lnTo>
                  <a:lnTo>
                    <a:pt x="28868" y="95199"/>
                  </a:lnTo>
                  <a:lnTo>
                    <a:pt x="38705" y="47511"/>
                  </a:lnTo>
                  <a:lnTo>
                    <a:pt x="50413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4780699" y="3045523"/>
              <a:ext cx="6985" cy="93980"/>
            </a:xfrm>
            <a:custGeom>
              <a:avLst/>
              <a:gdLst/>
              <a:ahLst/>
              <a:cxnLst/>
              <a:rect l="l" t="t" r="r" b="b"/>
              <a:pathLst>
                <a:path w="6985" h="93980">
                  <a:moveTo>
                    <a:pt x="6159" y="15240"/>
                  </a:moveTo>
                  <a:lnTo>
                    <a:pt x="342" y="19354"/>
                  </a:lnTo>
                  <a:lnTo>
                    <a:pt x="1143" y="37769"/>
                  </a:lnTo>
                  <a:lnTo>
                    <a:pt x="2286" y="56273"/>
                  </a:lnTo>
                  <a:lnTo>
                    <a:pt x="3759" y="74866"/>
                  </a:lnTo>
                  <a:lnTo>
                    <a:pt x="5588" y="93548"/>
                  </a:lnTo>
                  <a:lnTo>
                    <a:pt x="5372" y="54356"/>
                  </a:lnTo>
                  <a:lnTo>
                    <a:pt x="6159" y="15240"/>
                  </a:lnTo>
                  <a:close/>
                </a:path>
                <a:path w="6985" h="93980">
                  <a:moveTo>
                    <a:pt x="6692" y="0"/>
                  </a:moveTo>
                  <a:lnTo>
                    <a:pt x="0" y="3340"/>
                  </a:lnTo>
                  <a:lnTo>
                    <a:pt x="38" y="5562"/>
                  </a:lnTo>
                  <a:lnTo>
                    <a:pt x="6680" y="1016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4784064" y="2754401"/>
              <a:ext cx="46990" cy="207645"/>
            </a:xfrm>
            <a:custGeom>
              <a:avLst/>
              <a:gdLst/>
              <a:ahLst/>
              <a:cxnLst/>
              <a:rect l="l" t="t" r="r" b="b"/>
              <a:pathLst>
                <a:path w="46989" h="207644">
                  <a:moveTo>
                    <a:pt x="10883" y="192189"/>
                  </a:moveTo>
                  <a:lnTo>
                    <a:pt x="1422" y="185712"/>
                  </a:lnTo>
                  <a:lnTo>
                    <a:pt x="0" y="200787"/>
                  </a:lnTo>
                  <a:lnTo>
                    <a:pt x="6134" y="205219"/>
                  </a:lnTo>
                  <a:lnTo>
                    <a:pt x="9321" y="207238"/>
                  </a:lnTo>
                  <a:lnTo>
                    <a:pt x="10883" y="192189"/>
                  </a:lnTo>
                  <a:close/>
                </a:path>
                <a:path w="46989" h="207644">
                  <a:moveTo>
                    <a:pt x="46875" y="0"/>
                  </a:moveTo>
                  <a:lnTo>
                    <a:pt x="32207" y="40843"/>
                  </a:lnTo>
                  <a:lnTo>
                    <a:pt x="20193" y="82359"/>
                  </a:lnTo>
                  <a:lnTo>
                    <a:pt x="10718" y="124548"/>
                  </a:lnTo>
                  <a:lnTo>
                    <a:pt x="3733" y="167360"/>
                  </a:lnTo>
                  <a:lnTo>
                    <a:pt x="9690" y="172974"/>
                  </a:lnTo>
                  <a:lnTo>
                    <a:pt x="12903" y="175602"/>
                  </a:lnTo>
                  <a:lnTo>
                    <a:pt x="19088" y="131495"/>
                  </a:lnTo>
                  <a:lnTo>
                    <a:pt x="26797" y="87515"/>
                  </a:lnTo>
                  <a:lnTo>
                    <a:pt x="36042" y="43688"/>
                  </a:lnTo>
                  <a:lnTo>
                    <a:pt x="46875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4781918" y="3080485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30">
                  <a:moveTo>
                    <a:pt x="4445" y="0"/>
                  </a:moveTo>
                  <a:lnTo>
                    <a:pt x="0" y="3467"/>
                  </a:lnTo>
                  <a:lnTo>
                    <a:pt x="405" y="10985"/>
                  </a:lnTo>
                  <a:lnTo>
                    <a:pt x="4253" y="8534"/>
                  </a:lnTo>
                  <a:lnTo>
                    <a:pt x="4445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85123" y="2467394"/>
              <a:ext cx="98279" cy="247585"/>
            </a:xfrm>
            <a:prstGeom prst="rect">
              <a:avLst/>
            </a:prstGeom>
          </p:spPr>
        </p:pic>
        <p:sp>
          <p:nvSpPr>
            <p:cNvPr id="257" name="object 257" descr=""/>
            <p:cNvSpPr/>
            <p:nvPr/>
          </p:nvSpPr>
          <p:spPr>
            <a:xfrm>
              <a:off x="4622322" y="2527908"/>
              <a:ext cx="29845" cy="157480"/>
            </a:xfrm>
            <a:custGeom>
              <a:avLst/>
              <a:gdLst/>
              <a:ahLst/>
              <a:cxnLst/>
              <a:rect l="l" t="t" r="r" b="b"/>
              <a:pathLst>
                <a:path w="29845" h="157480">
                  <a:moveTo>
                    <a:pt x="29305" y="0"/>
                  </a:moveTo>
                  <a:lnTo>
                    <a:pt x="8860" y="37685"/>
                  </a:lnTo>
                  <a:lnTo>
                    <a:pt x="0" y="76485"/>
                  </a:lnTo>
                  <a:lnTo>
                    <a:pt x="2044" y="116331"/>
                  </a:lnTo>
                  <a:lnTo>
                    <a:pt x="14319" y="157162"/>
                  </a:lnTo>
                  <a:lnTo>
                    <a:pt x="7392" y="117160"/>
                  </a:lnTo>
                  <a:lnTo>
                    <a:pt x="7204" y="77604"/>
                  </a:lnTo>
                  <a:lnTo>
                    <a:pt x="14321" y="38538"/>
                  </a:lnTo>
                  <a:lnTo>
                    <a:pt x="29305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4805552" y="2384512"/>
              <a:ext cx="46990" cy="318770"/>
            </a:xfrm>
            <a:custGeom>
              <a:avLst/>
              <a:gdLst/>
              <a:ahLst/>
              <a:cxnLst/>
              <a:rect l="l" t="t" r="r" b="b"/>
              <a:pathLst>
                <a:path w="46989" h="318769">
                  <a:moveTo>
                    <a:pt x="46977" y="0"/>
                  </a:moveTo>
                  <a:lnTo>
                    <a:pt x="26018" y="46676"/>
                  </a:lnTo>
                  <a:lnTo>
                    <a:pt x="10859" y="93016"/>
                  </a:lnTo>
                  <a:lnTo>
                    <a:pt x="2015" y="138987"/>
                  </a:lnTo>
                  <a:lnTo>
                    <a:pt x="0" y="184562"/>
                  </a:lnTo>
                  <a:lnTo>
                    <a:pt x="5322" y="229709"/>
                  </a:lnTo>
                  <a:lnTo>
                    <a:pt x="18498" y="274401"/>
                  </a:lnTo>
                  <a:lnTo>
                    <a:pt x="40043" y="318604"/>
                  </a:lnTo>
                  <a:lnTo>
                    <a:pt x="23755" y="274279"/>
                  </a:lnTo>
                  <a:lnTo>
                    <a:pt x="14081" y="229497"/>
                  </a:lnTo>
                  <a:lnTo>
                    <a:pt x="10506" y="184297"/>
                  </a:lnTo>
                  <a:lnTo>
                    <a:pt x="12520" y="138711"/>
                  </a:lnTo>
                  <a:lnTo>
                    <a:pt x="19612" y="92777"/>
                  </a:lnTo>
                  <a:lnTo>
                    <a:pt x="31268" y="46528"/>
                  </a:lnTo>
                  <a:lnTo>
                    <a:pt x="46977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4840084" y="2278380"/>
              <a:ext cx="134620" cy="264795"/>
            </a:xfrm>
            <a:custGeom>
              <a:avLst/>
              <a:gdLst/>
              <a:ahLst/>
              <a:cxnLst/>
              <a:rect l="l" t="t" r="r" b="b"/>
              <a:pathLst>
                <a:path w="134620" h="264794">
                  <a:moveTo>
                    <a:pt x="134301" y="0"/>
                  </a:moveTo>
                  <a:lnTo>
                    <a:pt x="95114" y="34315"/>
                  </a:lnTo>
                  <a:lnTo>
                    <a:pt x="63657" y="73111"/>
                  </a:lnTo>
                  <a:lnTo>
                    <a:pt x="39175" y="115949"/>
                  </a:lnTo>
                  <a:lnTo>
                    <a:pt x="20910" y="162388"/>
                  </a:lnTo>
                  <a:lnTo>
                    <a:pt x="8105" y="211989"/>
                  </a:lnTo>
                  <a:lnTo>
                    <a:pt x="0" y="264312"/>
                  </a:lnTo>
                  <a:lnTo>
                    <a:pt x="12165" y="215007"/>
                  </a:lnTo>
                  <a:lnTo>
                    <a:pt x="28022" y="167598"/>
                  </a:lnTo>
                  <a:lnTo>
                    <a:pt x="47866" y="122240"/>
                  </a:lnTo>
                  <a:lnTo>
                    <a:pt x="71996" y="79086"/>
                  </a:lnTo>
                  <a:lnTo>
                    <a:pt x="100709" y="38287"/>
                  </a:lnTo>
                  <a:lnTo>
                    <a:pt x="134301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4879200" y="2739136"/>
              <a:ext cx="173355" cy="52069"/>
            </a:xfrm>
            <a:custGeom>
              <a:avLst/>
              <a:gdLst/>
              <a:ahLst/>
              <a:cxnLst/>
              <a:rect l="l" t="t" r="r" b="b"/>
              <a:pathLst>
                <a:path w="173354" h="52069">
                  <a:moveTo>
                    <a:pt x="173240" y="0"/>
                  </a:moveTo>
                  <a:lnTo>
                    <a:pt x="126149" y="32373"/>
                  </a:lnTo>
                  <a:lnTo>
                    <a:pt x="81586" y="43359"/>
                  </a:lnTo>
                  <a:lnTo>
                    <a:pt x="39540" y="33077"/>
                  </a:lnTo>
                  <a:lnTo>
                    <a:pt x="0" y="1650"/>
                  </a:lnTo>
                  <a:lnTo>
                    <a:pt x="25673" y="34508"/>
                  </a:lnTo>
                  <a:lnTo>
                    <a:pt x="58569" y="51360"/>
                  </a:lnTo>
                  <a:lnTo>
                    <a:pt x="95952" y="51615"/>
                  </a:lnTo>
                  <a:lnTo>
                    <a:pt x="135087" y="34690"/>
                  </a:lnTo>
                  <a:lnTo>
                    <a:pt x="173240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4988025" y="2248128"/>
              <a:ext cx="167640" cy="83185"/>
            </a:xfrm>
            <a:custGeom>
              <a:avLst/>
              <a:gdLst/>
              <a:ahLst/>
              <a:cxnLst/>
              <a:rect l="l" t="t" r="r" b="b"/>
              <a:pathLst>
                <a:path w="167639" h="83185">
                  <a:moveTo>
                    <a:pt x="119642" y="0"/>
                  </a:moveTo>
                  <a:lnTo>
                    <a:pt x="78803" y="11160"/>
                  </a:lnTo>
                  <a:lnTo>
                    <a:pt x="36473" y="39048"/>
                  </a:lnTo>
                  <a:lnTo>
                    <a:pt x="0" y="82840"/>
                  </a:lnTo>
                  <a:lnTo>
                    <a:pt x="35250" y="49239"/>
                  </a:lnTo>
                  <a:lnTo>
                    <a:pt x="74938" y="23813"/>
                  </a:lnTo>
                  <a:lnTo>
                    <a:pt x="113751" y="10016"/>
                  </a:lnTo>
                  <a:lnTo>
                    <a:pt x="146368" y="11301"/>
                  </a:lnTo>
                  <a:lnTo>
                    <a:pt x="167474" y="31126"/>
                  </a:lnTo>
                  <a:lnTo>
                    <a:pt x="151649" y="6381"/>
                  </a:lnTo>
                  <a:lnTo>
                    <a:pt x="119642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4948555" y="2249893"/>
              <a:ext cx="271780" cy="249554"/>
            </a:xfrm>
            <a:custGeom>
              <a:avLst/>
              <a:gdLst/>
              <a:ahLst/>
              <a:cxnLst/>
              <a:rect l="l" t="t" r="r" b="b"/>
              <a:pathLst>
                <a:path w="271779" h="249555">
                  <a:moveTo>
                    <a:pt x="119037" y="41122"/>
                  </a:moveTo>
                  <a:lnTo>
                    <a:pt x="79514" y="73355"/>
                  </a:lnTo>
                  <a:lnTo>
                    <a:pt x="48539" y="110680"/>
                  </a:lnTo>
                  <a:lnTo>
                    <a:pt x="25412" y="152692"/>
                  </a:lnTo>
                  <a:lnTo>
                    <a:pt x="9461" y="198996"/>
                  </a:lnTo>
                  <a:lnTo>
                    <a:pt x="0" y="249161"/>
                  </a:lnTo>
                  <a:lnTo>
                    <a:pt x="14528" y="201955"/>
                  </a:lnTo>
                  <a:lnTo>
                    <a:pt x="33197" y="157251"/>
                  </a:lnTo>
                  <a:lnTo>
                    <a:pt x="56502" y="115341"/>
                  </a:lnTo>
                  <a:lnTo>
                    <a:pt x="84937" y="76530"/>
                  </a:lnTo>
                  <a:lnTo>
                    <a:pt x="119037" y="41122"/>
                  </a:lnTo>
                  <a:close/>
                </a:path>
                <a:path w="271779" h="249555">
                  <a:moveTo>
                    <a:pt x="271233" y="0"/>
                  </a:moveTo>
                  <a:lnTo>
                    <a:pt x="246214" y="25692"/>
                  </a:lnTo>
                  <a:lnTo>
                    <a:pt x="213626" y="50914"/>
                  </a:lnTo>
                  <a:lnTo>
                    <a:pt x="175780" y="78232"/>
                  </a:lnTo>
                  <a:lnTo>
                    <a:pt x="134962" y="110223"/>
                  </a:lnTo>
                  <a:lnTo>
                    <a:pt x="93472" y="149428"/>
                  </a:lnTo>
                  <a:lnTo>
                    <a:pt x="53606" y="198437"/>
                  </a:lnTo>
                  <a:lnTo>
                    <a:pt x="93954" y="155448"/>
                  </a:lnTo>
                  <a:lnTo>
                    <a:pt x="137541" y="118440"/>
                  </a:lnTo>
                  <a:lnTo>
                    <a:pt x="219786" y="56337"/>
                  </a:lnTo>
                  <a:lnTo>
                    <a:pt x="251167" y="28206"/>
                  </a:lnTo>
                  <a:lnTo>
                    <a:pt x="271233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5002160" y="2308185"/>
              <a:ext cx="151765" cy="140335"/>
            </a:xfrm>
            <a:custGeom>
              <a:avLst/>
              <a:gdLst/>
              <a:ahLst/>
              <a:cxnLst/>
              <a:rect l="l" t="t" r="r" b="b"/>
              <a:pathLst>
                <a:path w="151764" h="140335">
                  <a:moveTo>
                    <a:pt x="149759" y="0"/>
                  </a:moveTo>
                  <a:lnTo>
                    <a:pt x="113687" y="26230"/>
                  </a:lnTo>
                  <a:lnTo>
                    <a:pt x="75474" y="56954"/>
                  </a:lnTo>
                  <a:lnTo>
                    <a:pt x="36963" y="94234"/>
                  </a:lnTo>
                  <a:lnTo>
                    <a:pt x="0" y="140131"/>
                  </a:lnTo>
                  <a:lnTo>
                    <a:pt x="36161" y="101092"/>
                  </a:lnTo>
                  <a:lnTo>
                    <a:pt x="75225" y="67038"/>
                  </a:lnTo>
                  <a:lnTo>
                    <a:pt x="114533" y="36863"/>
                  </a:lnTo>
                  <a:lnTo>
                    <a:pt x="151423" y="9461"/>
                  </a:lnTo>
                  <a:lnTo>
                    <a:pt x="150470" y="3060"/>
                  </a:lnTo>
                  <a:lnTo>
                    <a:pt x="149759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4942675" y="2319934"/>
              <a:ext cx="241300" cy="320675"/>
            </a:xfrm>
            <a:custGeom>
              <a:avLst/>
              <a:gdLst/>
              <a:ahLst/>
              <a:cxnLst/>
              <a:rect l="l" t="t" r="r" b="b"/>
              <a:pathLst>
                <a:path w="241300" h="320675">
                  <a:moveTo>
                    <a:pt x="133667" y="285724"/>
                  </a:moveTo>
                  <a:lnTo>
                    <a:pt x="102679" y="309333"/>
                  </a:lnTo>
                  <a:lnTo>
                    <a:pt x="64922" y="310730"/>
                  </a:lnTo>
                  <a:lnTo>
                    <a:pt x="28117" y="290944"/>
                  </a:lnTo>
                  <a:lnTo>
                    <a:pt x="0" y="250990"/>
                  </a:lnTo>
                  <a:lnTo>
                    <a:pt x="17246" y="290906"/>
                  </a:lnTo>
                  <a:lnTo>
                    <a:pt x="46037" y="313931"/>
                  </a:lnTo>
                  <a:lnTo>
                    <a:pt x="79565" y="320471"/>
                  </a:lnTo>
                  <a:lnTo>
                    <a:pt x="111048" y="310934"/>
                  </a:lnTo>
                  <a:lnTo>
                    <a:pt x="133667" y="285724"/>
                  </a:lnTo>
                  <a:close/>
                </a:path>
                <a:path w="241300" h="320675">
                  <a:moveTo>
                    <a:pt x="240804" y="193446"/>
                  </a:moveTo>
                  <a:lnTo>
                    <a:pt x="238836" y="165417"/>
                  </a:lnTo>
                  <a:lnTo>
                    <a:pt x="234022" y="142811"/>
                  </a:lnTo>
                  <a:lnTo>
                    <a:pt x="228638" y="122313"/>
                  </a:lnTo>
                  <a:lnTo>
                    <a:pt x="224917" y="100571"/>
                  </a:lnTo>
                  <a:lnTo>
                    <a:pt x="224485" y="75857"/>
                  </a:lnTo>
                  <a:lnTo>
                    <a:pt x="225945" y="51155"/>
                  </a:lnTo>
                  <a:lnTo>
                    <a:pt x="226618" y="26035"/>
                  </a:lnTo>
                  <a:lnTo>
                    <a:pt x="223850" y="0"/>
                  </a:lnTo>
                  <a:lnTo>
                    <a:pt x="223634" y="26860"/>
                  </a:lnTo>
                  <a:lnTo>
                    <a:pt x="217843" y="75895"/>
                  </a:lnTo>
                  <a:lnTo>
                    <a:pt x="217741" y="100025"/>
                  </a:lnTo>
                  <a:lnTo>
                    <a:pt x="222008" y="122694"/>
                  </a:lnTo>
                  <a:lnTo>
                    <a:pt x="236004" y="167284"/>
                  </a:lnTo>
                  <a:lnTo>
                    <a:pt x="240804" y="193446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5019662" y="2560543"/>
              <a:ext cx="139065" cy="54610"/>
            </a:xfrm>
            <a:custGeom>
              <a:avLst/>
              <a:gdLst/>
              <a:ahLst/>
              <a:cxnLst/>
              <a:rect l="l" t="t" r="r" b="b"/>
              <a:pathLst>
                <a:path w="139064" h="54610">
                  <a:moveTo>
                    <a:pt x="67345" y="0"/>
                  </a:moveTo>
                  <a:lnTo>
                    <a:pt x="59969" y="1134"/>
                  </a:lnTo>
                  <a:lnTo>
                    <a:pt x="40660" y="12635"/>
                  </a:lnTo>
                  <a:lnTo>
                    <a:pt x="28816" y="27562"/>
                  </a:lnTo>
                  <a:lnTo>
                    <a:pt x="17557" y="42500"/>
                  </a:lnTo>
                  <a:lnTo>
                    <a:pt x="0" y="54030"/>
                  </a:lnTo>
                  <a:lnTo>
                    <a:pt x="20368" y="47337"/>
                  </a:lnTo>
                  <a:lnTo>
                    <a:pt x="34503" y="33789"/>
                  </a:lnTo>
                  <a:lnTo>
                    <a:pt x="46807" y="19140"/>
                  </a:lnTo>
                  <a:lnTo>
                    <a:pt x="61682" y="9147"/>
                  </a:lnTo>
                  <a:lnTo>
                    <a:pt x="68444" y="8106"/>
                  </a:lnTo>
                  <a:lnTo>
                    <a:pt x="75223" y="8975"/>
                  </a:lnTo>
                  <a:lnTo>
                    <a:pt x="82081" y="11118"/>
                  </a:lnTo>
                  <a:lnTo>
                    <a:pt x="89077" y="13898"/>
                  </a:lnTo>
                  <a:lnTo>
                    <a:pt x="100220" y="17934"/>
                  </a:lnTo>
                  <a:lnTo>
                    <a:pt x="112036" y="19676"/>
                  </a:lnTo>
                  <a:lnTo>
                    <a:pt x="124748" y="16827"/>
                  </a:lnTo>
                  <a:lnTo>
                    <a:pt x="138569" y="7090"/>
                  </a:lnTo>
                  <a:lnTo>
                    <a:pt x="125627" y="12863"/>
                  </a:lnTo>
                  <a:lnTo>
                    <a:pt x="113399" y="13652"/>
                  </a:lnTo>
                  <a:lnTo>
                    <a:pt x="101813" y="11118"/>
                  </a:lnTo>
                  <a:lnTo>
                    <a:pt x="82729" y="3630"/>
                  </a:lnTo>
                  <a:lnTo>
                    <a:pt x="74923" y="1076"/>
                  </a:lnTo>
                  <a:lnTo>
                    <a:pt x="67345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5126286" y="3742207"/>
              <a:ext cx="18415" cy="39370"/>
            </a:xfrm>
            <a:custGeom>
              <a:avLst/>
              <a:gdLst/>
              <a:ahLst/>
              <a:cxnLst/>
              <a:rect l="l" t="t" r="r" b="b"/>
              <a:pathLst>
                <a:path w="18414" h="39370">
                  <a:moveTo>
                    <a:pt x="13542" y="0"/>
                  </a:moveTo>
                  <a:lnTo>
                    <a:pt x="3676" y="12876"/>
                  </a:lnTo>
                  <a:lnTo>
                    <a:pt x="0" y="25359"/>
                  </a:lnTo>
                  <a:lnTo>
                    <a:pt x="4211" y="35001"/>
                  </a:lnTo>
                  <a:lnTo>
                    <a:pt x="18013" y="39356"/>
                  </a:lnTo>
                  <a:lnTo>
                    <a:pt x="8239" y="33503"/>
                  </a:lnTo>
                  <a:lnTo>
                    <a:pt x="4714" y="24773"/>
                  </a:lnTo>
                  <a:lnTo>
                    <a:pt x="6719" y="13495"/>
                  </a:lnTo>
                  <a:lnTo>
                    <a:pt x="13542" y="0"/>
                  </a:lnTo>
                  <a:close/>
                </a:path>
              </a:pathLst>
            </a:custGeom>
            <a:solidFill>
              <a:srgbClr val="8074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5091391" y="3475253"/>
              <a:ext cx="43180" cy="54610"/>
            </a:xfrm>
            <a:custGeom>
              <a:avLst/>
              <a:gdLst/>
              <a:ahLst/>
              <a:cxnLst/>
              <a:rect l="l" t="t" r="r" b="b"/>
              <a:pathLst>
                <a:path w="43179" h="54610">
                  <a:moveTo>
                    <a:pt x="13436" y="44907"/>
                  </a:moveTo>
                  <a:lnTo>
                    <a:pt x="11734" y="41160"/>
                  </a:lnTo>
                  <a:lnTo>
                    <a:pt x="7264" y="40106"/>
                  </a:lnTo>
                  <a:lnTo>
                    <a:pt x="4559" y="40106"/>
                  </a:lnTo>
                  <a:lnTo>
                    <a:pt x="1930" y="42278"/>
                  </a:lnTo>
                  <a:lnTo>
                    <a:pt x="0" y="49237"/>
                  </a:lnTo>
                  <a:lnTo>
                    <a:pt x="1689" y="52971"/>
                  </a:lnTo>
                  <a:lnTo>
                    <a:pt x="6159" y="54038"/>
                  </a:lnTo>
                  <a:lnTo>
                    <a:pt x="8877" y="54038"/>
                  </a:lnTo>
                  <a:lnTo>
                    <a:pt x="11493" y="51866"/>
                  </a:lnTo>
                  <a:lnTo>
                    <a:pt x="13436" y="44907"/>
                  </a:lnTo>
                  <a:close/>
                </a:path>
                <a:path w="43179" h="54610">
                  <a:moveTo>
                    <a:pt x="42862" y="6146"/>
                  </a:moveTo>
                  <a:lnTo>
                    <a:pt x="40690" y="1346"/>
                  </a:lnTo>
                  <a:lnTo>
                    <a:pt x="35521" y="0"/>
                  </a:lnTo>
                  <a:lnTo>
                    <a:pt x="31483" y="0"/>
                  </a:lnTo>
                  <a:lnTo>
                    <a:pt x="28117" y="2781"/>
                  </a:lnTo>
                  <a:lnTo>
                    <a:pt x="25654" y="11696"/>
                  </a:lnTo>
                  <a:lnTo>
                    <a:pt x="27813" y="16497"/>
                  </a:lnTo>
                  <a:lnTo>
                    <a:pt x="32969" y="17843"/>
                  </a:lnTo>
                  <a:lnTo>
                    <a:pt x="37020" y="17843"/>
                  </a:lnTo>
                  <a:lnTo>
                    <a:pt x="40386" y="15062"/>
                  </a:lnTo>
                  <a:lnTo>
                    <a:pt x="42862" y="6146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5058586" y="3501986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8928" y="0"/>
                  </a:moveTo>
                  <a:lnTo>
                    <a:pt x="5600" y="0"/>
                  </a:lnTo>
                  <a:lnTo>
                    <a:pt x="2387" y="2666"/>
                  </a:lnTo>
                  <a:lnTo>
                    <a:pt x="0" y="11226"/>
                  </a:lnTo>
                  <a:lnTo>
                    <a:pt x="2095" y="15835"/>
                  </a:lnTo>
                  <a:lnTo>
                    <a:pt x="7580" y="17132"/>
                  </a:lnTo>
                  <a:lnTo>
                    <a:pt x="10920" y="17132"/>
                  </a:lnTo>
                  <a:lnTo>
                    <a:pt x="14147" y="14452"/>
                  </a:lnTo>
                  <a:lnTo>
                    <a:pt x="16508" y="5892"/>
                  </a:lnTo>
                  <a:lnTo>
                    <a:pt x="14427" y="1295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4916297" y="3434524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61" y="6972"/>
                  </a:moveTo>
                  <a:lnTo>
                    <a:pt x="15697" y="609"/>
                  </a:lnTo>
                  <a:lnTo>
                    <a:pt x="14122" y="0"/>
                  </a:lnTo>
                  <a:lnTo>
                    <a:pt x="8369" y="0"/>
                  </a:lnTo>
                  <a:lnTo>
                    <a:pt x="3784" y="3721"/>
                  </a:lnTo>
                  <a:lnTo>
                    <a:pt x="0" y="13792"/>
                  </a:lnTo>
                  <a:lnTo>
                    <a:pt x="6350" y="19888"/>
                  </a:lnTo>
                  <a:lnTo>
                    <a:pt x="11150" y="19748"/>
                  </a:lnTo>
                  <a:lnTo>
                    <a:pt x="14846" y="18592"/>
                  </a:lnTo>
                  <a:lnTo>
                    <a:pt x="21361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58"/>
                  </a:lnTo>
                  <a:lnTo>
                    <a:pt x="61417" y="99161"/>
                  </a:lnTo>
                  <a:lnTo>
                    <a:pt x="57848" y="99301"/>
                  </a:lnTo>
                  <a:lnTo>
                    <a:pt x="54381" y="100812"/>
                  </a:lnTo>
                  <a:lnTo>
                    <a:pt x="53124" y="104165"/>
                  </a:lnTo>
                  <a:lnTo>
                    <a:pt x="55283" y="109042"/>
                  </a:lnTo>
                  <a:lnTo>
                    <a:pt x="56680" y="109956"/>
                  </a:lnTo>
                  <a:lnTo>
                    <a:pt x="59182" y="109956"/>
                  </a:lnTo>
                  <a:lnTo>
                    <a:pt x="63741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890" y="52489"/>
                  </a:moveTo>
                  <a:lnTo>
                    <a:pt x="78892" y="47409"/>
                  </a:lnTo>
                  <a:lnTo>
                    <a:pt x="72542" y="47409"/>
                  </a:lnTo>
                  <a:lnTo>
                    <a:pt x="65049" y="47955"/>
                  </a:lnTo>
                  <a:lnTo>
                    <a:pt x="62268" y="57721"/>
                  </a:lnTo>
                  <a:lnTo>
                    <a:pt x="66116" y="61861"/>
                  </a:lnTo>
                  <a:lnTo>
                    <a:pt x="69596" y="62776"/>
                  </a:lnTo>
                  <a:lnTo>
                    <a:pt x="77533" y="62776"/>
                  </a:lnTo>
                  <a:lnTo>
                    <a:pt x="82029" y="61544"/>
                  </a:lnTo>
                  <a:lnTo>
                    <a:pt x="85890" y="52489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5078322" y="3410826"/>
              <a:ext cx="29845" cy="23495"/>
            </a:xfrm>
            <a:custGeom>
              <a:avLst/>
              <a:gdLst/>
              <a:ahLst/>
              <a:cxnLst/>
              <a:rect l="l" t="t" r="r" b="b"/>
              <a:pathLst>
                <a:path w="29845" h="23495">
                  <a:moveTo>
                    <a:pt x="23012" y="0"/>
                  </a:moveTo>
                  <a:lnTo>
                    <a:pt x="13982" y="0"/>
                  </a:lnTo>
                  <a:lnTo>
                    <a:pt x="10363" y="976"/>
                  </a:lnTo>
                  <a:lnTo>
                    <a:pt x="0" y="7694"/>
                  </a:lnTo>
                  <a:lnTo>
                    <a:pt x="3035" y="21156"/>
                  </a:lnTo>
                  <a:lnTo>
                    <a:pt x="9067" y="23087"/>
                  </a:lnTo>
                  <a:lnTo>
                    <a:pt x="16001" y="23087"/>
                  </a:lnTo>
                  <a:lnTo>
                    <a:pt x="29387" y="16191"/>
                  </a:lnTo>
                  <a:lnTo>
                    <a:pt x="28117" y="2578"/>
                  </a:lnTo>
                  <a:lnTo>
                    <a:pt x="23012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5136769" y="3546182"/>
              <a:ext cx="115570" cy="66675"/>
            </a:xfrm>
            <a:custGeom>
              <a:avLst/>
              <a:gdLst/>
              <a:ahLst/>
              <a:cxnLst/>
              <a:rect l="l" t="t" r="r" b="b"/>
              <a:pathLst>
                <a:path w="115570" h="66675">
                  <a:moveTo>
                    <a:pt x="13462" y="56718"/>
                  </a:moveTo>
                  <a:lnTo>
                    <a:pt x="11760" y="52997"/>
                  </a:lnTo>
                  <a:lnTo>
                    <a:pt x="7251" y="51930"/>
                  </a:lnTo>
                  <a:lnTo>
                    <a:pt x="4559" y="51930"/>
                  </a:lnTo>
                  <a:lnTo>
                    <a:pt x="1943" y="54102"/>
                  </a:lnTo>
                  <a:lnTo>
                    <a:pt x="0" y="61061"/>
                  </a:lnTo>
                  <a:lnTo>
                    <a:pt x="1701" y="64808"/>
                  </a:lnTo>
                  <a:lnTo>
                    <a:pt x="6184" y="65849"/>
                  </a:lnTo>
                  <a:lnTo>
                    <a:pt x="8890" y="65849"/>
                  </a:lnTo>
                  <a:lnTo>
                    <a:pt x="11506" y="63677"/>
                  </a:lnTo>
                  <a:lnTo>
                    <a:pt x="13462" y="56718"/>
                  </a:lnTo>
                  <a:close/>
                </a:path>
                <a:path w="115570" h="66675">
                  <a:moveTo>
                    <a:pt x="66713" y="60350"/>
                  </a:moveTo>
                  <a:lnTo>
                    <a:pt x="65608" y="48691"/>
                  </a:lnTo>
                  <a:lnTo>
                    <a:pt x="61226" y="46482"/>
                  </a:lnTo>
                  <a:lnTo>
                    <a:pt x="53505" y="46482"/>
                  </a:lnTo>
                  <a:lnTo>
                    <a:pt x="50380" y="47320"/>
                  </a:lnTo>
                  <a:lnTo>
                    <a:pt x="41529" y="53073"/>
                  </a:lnTo>
                  <a:lnTo>
                    <a:pt x="44107" y="64604"/>
                  </a:lnTo>
                  <a:lnTo>
                    <a:pt x="49314" y="66268"/>
                  </a:lnTo>
                  <a:lnTo>
                    <a:pt x="55232" y="66268"/>
                  </a:lnTo>
                  <a:lnTo>
                    <a:pt x="66713" y="60350"/>
                  </a:lnTo>
                  <a:close/>
                </a:path>
                <a:path w="115570" h="66675">
                  <a:moveTo>
                    <a:pt x="115455" y="12954"/>
                  </a:moveTo>
                  <a:lnTo>
                    <a:pt x="111010" y="2781"/>
                  </a:lnTo>
                  <a:lnTo>
                    <a:pt x="106794" y="0"/>
                  </a:lnTo>
                  <a:lnTo>
                    <a:pt x="101092" y="0"/>
                  </a:lnTo>
                  <a:lnTo>
                    <a:pt x="99707" y="266"/>
                  </a:lnTo>
                  <a:lnTo>
                    <a:pt x="92837" y="3289"/>
                  </a:lnTo>
                  <a:lnTo>
                    <a:pt x="90385" y="9918"/>
                  </a:lnTo>
                  <a:lnTo>
                    <a:pt x="94615" y="19621"/>
                  </a:lnTo>
                  <a:lnTo>
                    <a:pt x="97421" y="21437"/>
                  </a:lnTo>
                  <a:lnTo>
                    <a:pt x="102374" y="21437"/>
                  </a:lnTo>
                  <a:lnTo>
                    <a:pt x="104089" y="21031"/>
                  </a:lnTo>
                  <a:lnTo>
                    <a:pt x="111417" y="17830"/>
                  </a:lnTo>
                  <a:lnTo>
                    <a:pt x="115455" y="12954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5247956" y="3465295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4" y="0"/>
                  </a:moveTo>
                  <a:lnTo>
                    <a:pt x="4559" y="0"/>
                  </a:lnTo>
                  <a:lnTo>
                    <a:pt x="1930" y="2171"/>
                  </a:lnTo>
                  <a:lnTo>
                    <a:pt x="0" y="9131"/>
                  </a:lnTo>
                  <a:lnTo>
                    <a:pt x="1701" y="12877"/>
                  </a:lnTo>
                  <a:lnTo>
                    <a:pt x="6184" y="13919"/>
                  </a:lnTo>
                  <a:lnTo>
                    <a:pt x="8889" y="13919"/>
                  </a:lnTo>
                  <a:lnTo>
                    <a:pt x="11506" y="11760"/>
                  </a:lnTo>
                  <a:lnTo>
                    <a:pt x="13449" y="4787"/>
                  </a:lnTo>
                  <a:lnTo>
                    <a:pt x="11747" y="105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5078425" y="3480168"/>
              <a:ext cx="60325" cy="99695"/>
            </a:xfrm>
            <a:custGeom>
              <a:avLst/>
              <a:gdLst/>
              <a:ahLst/>
              <a:cxnLst/>
              <a:rect l="l" t="t" r="r" b="b"/>
              <a:pathLst>
                <a:path w="60325" h="99695">
                  <a:moveTo>
                    <a:pt x="17195" y="6134"/>
                  </a:moveTo>
                  <a:lnTo>
                    <a:pt x="15024" y="1346"/>
                  </a:lnTo>
                  <a:lnTo>
                    <a:pt x="9855" y="0"/>
                  </a:lnTo>
                  <a:lnTo>
                    <a:pt x="5803" y="0"/>
                  </a:lnTo>
                  <a:lnTo>
                    <a:pt x="2451" y="2781"/>
                  </a:lnTo>
                  <a:lnTo>
                    <a:pt x="0" y="11696"/>
                  </a:lnTo>
                  <a:lnTo>
                    <a:pt x="2159" y="16484"/>
                  </a:lnTo>
                  <a:lnTo>
                    <a:pt x="7315" y="17830"/>
                  </a:lnTo>
                  <a:lnTo>
                    <a:pt x="11353" y="17830"/>
                  </a:lnTo>
                  <a:lnTo>
                    <a:pt x="14732" y="15049"/>
                  </a:lnTo>
                  <a:lnTo>
                    <a:pt x="17195" y="6134"/>
                  </a:lnTo>
                  <a:close/>
                </a:path>
                <a:path w="60325" h="99695">
                  <a:moveTo>
                    <a:pt x="33235" y="82486"/>
                  </a:moveTo>
                  <a:lnTo>
                    <a:pt x="33147" y="74523"/>
                  </a:lnTo>
                  <a:lnTo>
                    <a:pt x="31254" y="70485"/>
                  </a:lnTo>
                  <a:lnTo>
                    <a:pt x="27571" y="68783"/>
                  </a:lnTo>
                  <a:lnTo>
                    <a:pt x="17691" y="68783"/>
                  </a:lnTo>
                  <a:lnTo>
                    <a:pt x="11049" y="72136"/>
                  </a:lnTo>
                  <a:lnTo>
                    <a:pt x="7277" y="77089"/>
                  </a:lnTo>
                  <a:lnTo>
                    <a:pt x="5003" y="84150"/>
                  </a:lnTo>
                  <a:lnTo>
                    <a:pt x="6781" y="91427"/>
                  </a:lnTo>
                  <a:lnTo>
                    <a:pt x="10960" y="97104"/>
                  </a:lnTo>
                  <a:lnTo>
                    <a:pt x="15913" y="99390"/>
                  </a:lnTo>
                  <a:lnTo>
                    <a:pt x="21882" y="96824"/>
                  </a:lnTo>
                  <a:lnTo>
                    <a:pt x="28575" y="90551"/>
                  </a:lnTo>
                  <a:lnTo>
                    <a:pt x="33235" y="82486"/>
                  </a:lnTo>
                  <a:close/>
                </a:path>
                <a:path w="60325" h="99695">
                  <a:moveTo>
                    <a:pt x="59893" y="51663"/>
                  </a:moveTo>
                  <a:lnTo>
                    <a:pt x="55854" y="43078"/>
                  </a:lnTo>
                  <a:lnTo>
                    <a:pt x="53555" y="42011"/>
                  </a:lnTo>
                  <a:lnTo>
                    <a:pt x="47383" y="42011"/>
                  </a:lnTo>
                  <a:lnTo>
                    <a:pt x="43256" y="44107"/>
                  </a:lnTo>
                  <a:lnTo>
                    <a:pt x="36868" y="52501"/>
                  </a:lnTo>
                  <a:lnTo>
                    <a:pt x="42329" y="61137"/>
                  </a:lnTo>
                  <a:lnTo>
                    <a:pt x="50203" y="61074"/>
                  </a:lnTo>
                  <a:lnTo>
                    <a:pt x="59893" y="51663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5026277" y="361195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63" y="2781"/>
                  </a:lnTo>
                  <a:lnTo>
                    <a:pt x="0" y="11684"/>
                  </a:lnTo>
                  <a:lnTo>
                    <a:pt x="2159" y="16497"/>
                  </a:lnTo>
                  <a:lnTo>
                    <a:pt x="7315" y="17843"/>
                  </a:lnTo>
                  <a:lnTo>
                    <a:pt x="11366" y="17843"/>
                  </a:lnTo>
                  <a:lnTo>
                    <a:pt x="14720" y="15049"/>
                  </a:lnTo>
                  <a:lnTo>
                    <a:pt x="17209" y="6145"/>
                  </a:lnTo>
                  <a:lnTo>
                    <a:pt x="15025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5006162" y="3675099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15900" y="0"/>
                  </a:moveTo>
                  <a:lnTo>
                    <a:pt x="14973" y="0"/>
                  </a:lnTo>
                  <a:lnTo>
                    <a:pt x="10325" y="1041"/>
                  </a:lnTo>
                  <a:lnTo>
                    <a:pt x="6591" y="2730"/>
                  </a:lnTo>
                  <a:lnTo>
                    <a:pt x="3454" y="6362"/>
                  </a:lnTo>
                  <a:lnTo>
                    <a:pt x="0" y="18821"/>
                  </a:lnTo>
                  <a:lnTo>
                    <a:pt x="3492" y="26542"/>
                  </a:lnTo>
                  <a:lnTo>
                    <a:pt x="11798" y="28713"/>
                  </a:lnTo>
                  <a:lnTo>
                    <a:pt x="18313" y="28713"/>
                  </a:lnTo>
                  <a:lnTo>
                    <a:pt x="23723" y="24230"/>
                  </a:lnTo>
                  <a:lnTo>
                    <a:pt x="27698" y="9880"/>
                  </a:lnTo>
                  <a:lnTo>
                    <a:pt x="24193" y="2171"/>
                  </a:lnTo>
                  <a:lnTo>
                    <a:pt x="1590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5016474" y="3675126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3910" y="0"/>
                  </a:moveTo>
                  <a:lnTo>
                    <a:pt x="2576" y="87"/>
                  </a:lnTo>
                  <a:lnTo>
                    <a:pt x="1256" y="444"/>
                  </a:lnTo>
                  <a:lnTo>
                    <a:pt x="0" y="1015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5101234" y="3675456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3" y="0"/>
                  </a:moveTo>
                  <a:lnTo>
                    <a:pt x="4558" y="0"/>
                  </a:lnTo>
                  <a:lnTo>
                    <a:pt x="1941" y="2170"/>
                  </a:lnTo>
                  <a:lnTo>
                    <a:pt x="0" y="9131"/>
                  </a:lnTo>
                  <a:lnTo>
                    <a:pt x="1700" y="12876"/>
                  </a:lnTo>
                  <a:lnTo>
                    <a:pt x="6183" y="13930"/>
                  </a:lnTo>
                  <a:lnTo>
                    <a:pt x="8889" y="13930"/>
                  </a:lnTo>
                  <a:lnTo>
                    <a:pt x="11504" y="11771"/>
                  </a:lnTo>
                  <a:lnTo>
                    <a:pt x="13448" y="4799"/>
                  </a:lnTo>
                  <a:lnTo>
                    <a:pt x="11733" y="1054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5143130" y="3428657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10" h="18414">
                  <a:moveTo>
                    <a:pt x="11595" y="0"/>
                  </a:moveTo>
                  <a:lnTo>
                    <a:pt x="7810" y="0"/>
                  </a:lnTo>
                  <a:lnTo>
                    <a:pt x="2781" y="660"/>
                  </a:lnTo>
                  <a:lnTo>
                    <a:pt x="0" y="5129"/>
                  </a:lnTo>
                  <a:lnTo>
                    <a:pt x="1371" y="14617"/>
                  </a:lnTo>
                  <a:lnTo>
                    <a:pt x="4775" y="17983"/>
                  </a:lnTo>
                  <a:lnTo>
                    <a:pt x="9474" y="17908"/>
                  </a:lnTo>
                  <a:lnTo>
                    <a:pt x="13614" y="17310"/>
                  </a:lnTo>
                  <a:lnTo>
                    <a:pt x="16370" y="12839"/>
                  </a:lnTo>
                  <a:lnTo>
                    <a:pt x="14998" y="334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5040882" y="3344367"/>
              <a:ext cx="15875" cy="22860"/>
            </a:xfrm>
            <a:custGeom>
              <a:avLst/>
              <a:gdLst/>
              <a:ahLst/>
              <a:cxnLst/>
              <a:rect l="l" t="t" r="r" b="b"/>
              <a:pathLst>
                <a:path w="15875" h="22860">
                  <a:moveTo>
                    <a:pt x="9142" y="0"/>
                  </a:moveTo>
                  <a:lnTo>
                    <a:pt x="4381" y="11"/>
                  </a:lnTo>
                  <a:lnTo>
                    <a:pt x="3200" y="114"/>
                  </a:lnTo>
                  <a:lnTo>
                    <a:pt x="1625" y="976"/>
                  </a:lnTo>
                  <a:lnTo>
                    <a:pt x="0" y="2335"/>
                  </a:lnTo>
                  <a:lnTo>
                    <a:pt x="1079" y="22263"/>
                  </a:lnTo>
                  <a:lnTo>
                    <a:pt x="5054" y="21779"/>
                  </a:lnTo>
                  <a:lnTo>
                    <a:pt x="9347" y="19126"/>
                  </a:lnTo>
                  <a:lnTo>
                    <a:pt x="15811" y="9258"/>
                  </a:lnTo>
                  <a:lnTo>
                    <a:pt x="9142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5031408" y="3346704"/>
              <a:ext cx="10795" cy="20320"/>
            </a:xfrm>
            <a:custGeom>
              <a:avLst/>
              <a:gdLst/>
              <a:ahLst/>
              <a:cxnLst/>
              <a:rect l="l" t="t" r="r" b="b"/>
              <a:pathLst>
                <a:path w="10795" h="20320">
                  <a:moveTo>
                    <a:pt x="9474" y="0"/>
                  </a:moveTo>
                  <a:lnTo>
                    <a:pt x="4902" y="3797"/>
                  </a:lnTo>
                  <a:lnTo>
                    <a:pt x="0" y="11403"/>
                  </a:lnTo>
                  <a:lnTo>
                    <a:pt x="4189" y="18934"/>
                  </a:lnTo>
                  <a:lnTo>
                    <a:pt x="6602" y="20015"/>
                  </a:lnTo>
                  <a:lnTo>
                    <a:pt x="10553" y="19937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5005908" y="3405619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4724" y="19278"/>
                  </a:moveTo>
                  <a:lnTo>
                    <a:pt x="4305" y="14833"/>
                  </a:lnTo>
                  <a:lnTo>
                    <a:pt x="3911" y="9969"/>
                  </a:lnTo>
                  <a:lnTo>
                    <a:pt x="3606" y="5791"/>
                  </a:lnTo>
                  <a:lnTo>
                    <a:pt x="711" y="9969"/>
                  </a:lnTo>
                  <a:lnTo>
                    <a:pt x="0" y="14986"/>
                  </a:lnTo>
                  <a:lnTo>
                    <a:pt x="4470" y="19088"/>
                  </a:lnTo>
                  <a:lnTo>
                    <a:pt x="4724" y="19278"/>
                  </a:lnTo>
                  <a:close/>
                </a:path>
                <a:path w="24129" h="22225">
                  <a:moveTo>
                    <a:pt x="23952" y="14135"/>
                  </a:moveTo>
                  <a:lnTo>
                    <a:pt x="23533" y="7061"/>
                  </a:lnTo>
                  <a:lnTo>
                    <a:pt x="16814" y="889"/>
                  </a:lnTo>
                  <a:lnTo>
                    <a:pt x="14668" y="0"/>
                  </a:lnTo>
                  <a:lnTo>
                    <a:pt x="11760" y="0"/>
                  </a:lnTo>
                  <a:lnTo>
                    <a:pt x="10985" y="127"/>
                  </a:lnTo>
                  <a:lnTo>
                    <a:pt x="10198" y="381"/>
                  </a:lnTo>
                  <a:lnTo>
                    <a:pt x="11099" y="7632"/>
                  </a:lnTo>
                  <a:lnTo>
                    <a:pt x="12103" y="14782"/>
                  </a:lnTo>
                  <a:lnTo>
                    <a:pt x="13208" y="21844"/>
                  </a:lnTo>
                  <a:lnTo>
                    <a:pt x="15684" y="21602"/>
                  </a:lnTo>
                  <a:lnTo>
                    <a:pt x="18059" y="20535"/>
                  </a:lnTo>
                  <a:lnTo>
                    <a:pt x="23952" y="14135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5009526" y="3406013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60" h="21589">
                  <a:moveTo>
                    <a:pt x="6578" y="0"/>
                  </a:moveTo>
                  <a:lnTo>
                    <a:pt x="4825" y="557"/>
                  </a:lnTo>
                  <a:lnTo>
                    <a:pt x="3136" y="1738"/>
                  </a:lnTo>
                  <a:lnTo>
                    <a:pt x="0" y="5410"/>
                  </a:lnTo>
                  <a:lnTo>
                    <a:pt x="1104" y="18897"/>
                  </a:lnTo>
                  <a:lnTo>
                    <a:pt x="3301" y="20624"/>
                  </a:lnTo>
                  <a:lnTo>
                    <a:pt x="5943" y="21502"/>
                  </a:lnTo>
                  <a:lnTo>
                    <a:pt x="9588" y="21451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C544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5079873" y="3242030"/>
              <a:ext cx="61594" cy="163195"/>
            </a:xfrm>
            <a:custGeom>
              <a:avLst/>
              <a:gdLst/>
              <a:ahLst/>
              <a:cxnLst/>
              <a:rect l="l" t="t" r="r" b="b"/>
              <a:pathLst>
                <a:path w="61595" h="163195">
                  <a:moveTo>
                    <a:pt x="12788" y="95135"/>
                  </a:moveTo>
                  <a:lnTo>
                    <a:pt x="11722" y="87731"/>
                  </a:lnTo>
                  <a:lnTo>
                    <a:pt x="9055" y="85102"/>
                  </a:lnTo>
                  <a:lnTo>
                    <a:pt x="6108" y="85102"/>
                  </a:lnTo>
                  <a:lnTo>
                    <a:pt x="2171" y="85623"/>
                  </a:lnTo>
                  <a:lnTo>
                    <a:pt x="0" y="89115"/>
                  </a:lnTo>
                  <a:lnTo>
                    <a:pt x="1079" y="96520"/>
                  </a:lnTo>
                  <a:lnTo>
                    <a:pt x="3733" y="99136"/>
                  </a:lnTo>
                  <a:lnTo>
                    <a:pt x="7391" y="99072"/>
                  </a:lnTo>
                  <a:lnTo>
                    <a:pt x="10617" y="98628"/>
                  </a:lnTo>
                  <a:lnTo>
                    <a:pt x="12788" y="95135"/>
                  </a:lnTo>
                  <a:close/>
                </a:path>
                <a:path w="61595" h="163195">
                  <a:moveTo>
                    <a:pt x="14160" y="10020"/>
                  </a:moveTo>
                  <a:lnTo>
                    <a:pt x="13093" y="2603"/>
                  </a:lnTo>
                  <a:lnTo>
                    <a:pt x="10426" y="0"/>
                  </a:lnTo>
                  <a:lnTo>
                    <a:pt x="7480" y="0"/>
                  </a:lnTo>
                  <a:lnTo>
                    <a:pt x="3543" y="508"/>
                  </a:lnTo>
                  <a:lnTo>
                    <a:pt x="1384" y="4013"/>
                  </a:lnTo>
                  <a:lnTo>
                    <a:pt x="2451" y="11404"/>
                  </a:lnTo>
                  <a:lnTo>
                    <a:pt x="5105" y="14020"/>
                  </a:lnTo>
                  <a:lnTo>
                    <a:pt x="8788" y="13970"/>
                  </a:lnTo>
                  <a:lnTo>
                    <a:pt x="12001" y="13512"/>
                  </a:lnTo>
                  <a:lnTo>
                    <a:pt x="14160" y="10020"/>
                  </a:lnTo>
                  <a:close/>
                </a:path>
                <a:path w="61595" h="163195">
                  <a:moveTo>
                    <a:pt x="61201" y="147777"/>
                  </a:moveTo>
                  <a:lnTo>
                    <a:pt x="54686" y="142646"/>
                  </a:lnTo>
                  <a:lnTo>
                    <a:pt x="50698" y="142646"/>
                  </a:lnTo>
                  <a:lnTo>
                    <a:pt x="49263" y="142925"/>
                  </a:lnTo>
                  <a:lnTo>
                    <a:pt x="45707" y="144564"/>
                  </a:lnTo>
                  <a:lnTo>
                    <a:pt x="40627" y="157073"/>
                  </a:lnTo>
                  <a:lnTo>
                    <a:pt x="46888" y="162547"/>
                  </a:lnTo>
                  <a:lnTo>
                    <a:pt x="48260" y="163017"/>
                  </a:lnTo>
                  <a:lnTo>
                    <a:pt x="54013" y="163017"/>
                  </a:lnTo>
                  <a:lnTo>
                    <a:pt x="58635" y="158432"/>
                  </a:lnTo>
                  <a:lnTo>
                    <a:pt x="61201" y="147777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4967730" y="3756888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5">
                  <a:moveTo>
                    <a:pt x="0" y="0"/>
                  </a:moveTo>
                  <a:lnTo>
                    <a:pt x="1181" y="2462"/>
                  </a:lnTo>
                  <a:lnTo>
                    <a:pt x="3352" y="4191"/>
                  </a:lnTo>
                  <a:lnTo>
                    <a:pt x="9093" y="4392"/>
                  </a:lnTo>
                  <a:lnTo>
                    <a:pt x="11531" y="2691"/>
                  </a:lnTo>
                  <a:lnTo>
                    <a:pt x="1292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4874247" y="3639223"/>
              <a:ext cx="126364" cy="118110"/>
            </a:xfrm>
            <a:custGeom>
              <a:avLst/>
              <a:gdLst/>
              <a:ahLst/>
              <a:cxnLst/>
              <a:rect l="l" t="t" r="r" b="b"/>
              <a:pathLst>
                <a:path w="126364" h="118110">
                  <a:moveTo>
                    <a:pt x="22948" y="11531"/>
                  </a:moveTo>
                  <a:lnTo>
                    <a:pt x="22821" y="9029"/>
                  </a:lnTo>
                  <a:lnTo>
                    <a:pt x="16065" y="3200"/>
                  </a:lnTo>
                  <a:lnTo>
                    <a:pt x="12801" y="0"/>
                  </a:lnTo>
                  <a:lnTo>
                    <a:pt x="7378" y="2387"/>
                  </a:lnTo>
                  <a:lnTo>
                    <a:pt x="0" y="9220"/>
                  </a:lnTo>
                  <a:lnTo>
                    <a:pt x="2819" y="18656"/>
                  </a:lnTo>
                  <a:lnTo>
                    <a:pt x="6057" y="20218"/>
                  </a:lnTo>
                  <a:lnTo>
                    <a:pt x="13462" y="20218"/>
                  </a:lnTo>
                  <a:lnTo>
                    <a:pt x="17614" y="18592"/>
                  </a:lnTo>
                  <a:lnTo>
                    <a:pt x="22275" y="14033"/>
                  </a:lnTo>
                  <a:lnTo>
                    <a:pt x="22948" y="11531"/>
                  </a:lnTo>
                  <a:close/>
                </a:path>
                <a:path w="126364" h="118110">
                  <a:moveTo>
                    <a:pt x="107950" y="108623"/>
                  </a:moveTo>
                  <a:lnTo>
                    <a:pt x="104902" y="104368"/>
                  </a:lnTo>
                  <a:lnTo>
                    <a:pt x="100266" y="104038"/>
                  </a:lnTo>
                  <a:lnTo>
                    <a:pt x="96304" y="104038"/>
                  </a:lnTo>
                  <a:lnTo>
                    <a:pt x="92887" y="107708"/>
                  </a:lnTo>
                  <a:lnTo>
                    <a:pt x="92392" y="114363"/>
                  </a:lnTo>
                  <a:lnTo>
                    <a:pt x="92748" y="116154"/>
                  </a:lnTo>
                  <a:lnTo>
                    <a:pt x="93472" y="117652"/>
                  </a:lnTo>
                  <a:lnTo>
                    <a:pt x="106400" y="117754"/>
                  </a:lnTo>
                  <a:lnTo>
                    <a:pt x="107061" y="116535"/>
                  </a:lnTo>
                  <a:lnTo>
                    <a:pt x="107480" y="115125"/>
                  </a:lnTo>
                  <a:lnTo>
                    <a:pt x="107950" y="108623"/>
                  </a:lnTo>
                  <a:close/>
                </a:path>
                <a:path w="126364" h="118110">
                  <a:moveTo>
                    <a:pt x="125742" y="66789"/>
                  </a:moveTo>
                  <a:lnTo>
                    <a:pt x="123342" y="63449"/>
                  </a:lnTo>
                  <a:lnTo>
                    <a:pt x="116636" y="63195"/>
                  </a:lnTo>
                  <a:lnTo>
                    <a:pt x="113982" y="66065"/>
                  </a:lnTo>
                  <a:lnTo>
                    <a:pt x="113411" y="73672"/>
                  </a:lnTo>
                  <a:lnTo>
                    <a:pt x="115824" y="77012"/>
                  </a:lnTo>
                  <a:lnTo>
                    <a:pt x="122516" y="77254"/>
                  </a:lnTo>
                  <a:lnTo>
                    <a:pt x="125183" y="74383"/>
                  </a:lnTo>
                  <a:lnTo>
                    <a:pt x="125742" y="66789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4887060" y="3638345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2412" y="0"/>
                  </a:moveTo>
                  <a:lnTo>
                    <a:pt x="0" y="863"/>
                  </a:lnTo>
                  <a:lnTo>
                    <a:pt x="6603" y="7073"/>
                  </a:lnTo>
                  <a:lnTo>
                    <a:pt x="10007" y="9893"/>
                  </a:lnTo>
                  <a:lnTo>
                    <a:pt x="9766" y="5156"/>
                  </a:lnTo>
                  <a:lnTo>
                    <a:pt x="6692" y="406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4836439" y="3697744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5" h="16510">
                  <a:moveTo>
                    <a:pt x="3542" y="0"/>
                  </a:moveTo>
                  <a:lnTo>
                    <a:pt x="913" y="3237"/>
                  </a:lnTo>
                  <a:lnTo>
                    <a:pt x="0" y="7250"/>
                  </a:lnTo>
                  <a:lnTo>
                    <a:pt x="4964" y="14349"/>
                  </a:lnTo>
                  <a:lnTo>
                    <a:pt x="8647" y="16216"/>
                  </a:lnTo>
                  <a:lnTo>
                    <a:pt x="14337" y="16216"/>
                  </a:lnTo>
                  <a:lnTo>
                    <a:pt x="16369" y="15632"/>
                  </a:lnTo>
                  <a:lnTo>
                    <a:pt x="19569" y="13208"/>
                  </a:lnTo>
                  <a:lnTo>
                    <a:pt x="8799" y="4634"/>
                  </a:lnTo>
                  <a:lnTo>
                    <a:pt x="3542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4839981" y="3692536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7658" y="0"/>
                  </a:moveTo>
                  <a:lnTo>
                    <a:pt x="6286" y="355"/>
                  </a:lnTo>
                  <a:lnTo>
                    <a:pt x="4876" y="1041"/>
                  </a:lnTo>
                  <a:lnTo>
                    <a:pt x="2146" y="2946"/>
                  </a:lnTo>
                  <a:lnTo>
                    <a:pt x="0" y="5194"/>
                  </a:lnTo>
                  <a:lnTo>
                    <a:pt x="10617" y="14250"/>
                  </a:lnTo>
                  <a:lnTo>
                    <a:pt x="16027" y="18403"/>
                  </a:lnTo>
                  <a:lnTo>
                    <a:pt x="18351" y="16104"/>
                  </a:lnTo>
                  <a:lnTo>
                    <a:pt x="19430" y="12877"/>
                  </a:lnTo>
                  <a:lnTo>
                    <a:pt x="19164" y="9664"/>
                  </a:lnTo>
                  <a:lnTo>
                    <a:pt x="11404" y="3327"/>
                  </a:lnTo>
                  <a:lnTo>
                    <a:pt x="765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4847639" y="3692244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60">
                  <a:moveTo>
                    <a:pt x="4903" y="0"/>
                  </a:moveTo>
                  <a:lnTo>
                    <a:pt x="2235" y="0"/>
                  </a:lnTo>
                  <a:lnTo>
                    <a:pt x="0" y="304"/>
                  </a:lnTo>
                  <a:lnTo>
                    <a:pt x="7594" y="6858"/>
                  </a:lnTo>
                  <a:lnTo>
                    <a:pt x="11507" y="9956"/>
                  </a:lnTo>
                  <a:lnTo>
                    <a:pt x="11329" y="7988"/>
                  </a:lnTo>
                  <a:lnTo>
                    <a:pt x="10656" y="6007"/>
                  </a:lnTo>
                  <a:lnTo>
                    <a:pt x="7392" y="1346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4927117" y="3630179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034" y="0"/>
                  </a:moveTo>
                  <a:lnTo>
                    <a:pt x="381" y="2870"/>
                  </a:lnTo>
                  <a:lnTo>
                    <a:pt x="0" y="8013"/>
                  </a:lnTo>
                  <a:lnTo>
                    <a:pt x="254" y="9347"/>
                  </a:lnTo>
                  <a:lnTo>
                    <a:pt x="773" y="10490"/>
                  </a:lnTo>
                  <a:lnTo>
                    <a:pt x="3580" y="12979"/>
                  </a:lnTo>
                  <a:lnTo>
                    <a:pt x="1230" y="11341"/>
                  </a:lnTo>
                  <a:lnTo>
                    <a:pt x="2195" y="12877"/>
                  </a:lnTo>
                  <a:lnTo>
                    <a:pt x="3707" y="13919"/>
                  </a:lnTo>
                  <a:lnTo>
                    <a:pt x="8926" y="14071"/>
                  </a:lnTo>
                  <a:lnTo>
                    <a:pt x="11593" y="11188"/>
                  </a:lnTo>
                  <a:lnTo>
                    <a:pt x="12139" y="3581"/>
                  </a:lnTo>
                  <a:lnTo>
                    <a:pt x="9752" y="254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4927892" y="3640670"/>
              <a:ext cx="73025" cy="43815"/>
            </a:xfrm>
            <a:custGeom>
              <a:avLst/>
              <a:gdLst/>
              <a:ahLst/>
              <a:cxnLst/>
              <a:rect l="l" t="t" r="r" b="b"/>
              <a:pathLst>
                <a:path w="73025" h="43814">
                  <a:moveTo>
                    <a:pt x="2794" y="2489"/>
                  </a:moveTo>
                  <a:lnTo>
                    <a:pt x="0" y="0"/>
                  </a:lnTo>
                  <a:lnTo>
                    <a:pt x="431" y="850"/>
                  </a:lnTo>
                  <a:lnTo>
                    <a:pt x="2794" y="2489"/>
                  </a:lnTo>
                  <a:close/>
                </a:path>
                <a:path w="73025" h="43814">
                  <a:moveTo>
                    <a:pt x="65532" y="39179"/>
                  </a:moveTo>
                  <a:lnTo>
                    <a:pt x="62026" y="39446"/>
                  </a:lnTo>
                  <a:lnTo>
                    <a:pt x="58547" y="39585"/>
                  </a:lnTo>
                  <a:lnTo>
                    <a:pt x="52070" y="39585"/>
                  </a:lnTo>
                  <a:lnTo>
                    <a:pt x="49072" y="39484"/>
                  </a:lnTo>
                  <a:lnTo>
                    <a:pt x="46101" y="39281"/>
                  </a:lnTo>
                  <a:lnTo>
                    <a:pt x="48463" y="42494"/>
                  </a:lnTo>
                  <a:lnTo>
                    <a:pt x="51308" y="43688"/>
                  </a:lnTo>
                  <a:lnTo>
                    <a:pt x="58127" y="43688"/>
                  </a:lnTo>
                  <a:lnTo>
                    <a:pt x="62179" y="41935"/>
                  </a:lnTo>
                  <a:lnTo>
                    <a:pt x="65532" y="39179"/>
                  </a:lnTo>
                  <a:close/>
                </a:path>
                <a:path w="73025" h="43814">
                  <a:moveTo>
                    <a:pt x="72821" y="26555"/>
                  </a:moveTo>
                  <a:lnTo>
                    <a:pt x="72009" y="23152"/>
                  </a:lnTo>
                  <a:lnTo>
                    <a:pt x="70358" y="20180"/>
                  </a:lnTo>
                  <a:lnTo>
                    <a:pt x="65570" y="20726"/>
                  </a:lnTo>
                  <a:lnTo>
                    <a:pt x="60782" y="21018"/>
                  </a:lnTo>
                  <a:lnTo>
                    <a:pt x="54102" y="21018"/>
                  </a:lnTo>
                  <a:lnTo>
                    <a:pt x="49022" y="20815"/>
                  </a:lnTo>
                  <a:lnTo>
                    <a:pt x="47117" y="23850"/>
                  </a:lnTo>
                  <a:lnTo>
                    <a:pt x="45554" y="27317"/>
                  </a:lnTo>
                  <a:lnTo>
                    <a:pt x="44907" y="30645"/>
                  </a:lnTo>
                  <a:lnTo>
                    <a:pt x="47993" y="30848"/>
                  </a:lnTo>
                  <a:lnTo>
                    <a:pt x="51092" y="30949"/>
                  </a:lnTo>
                  <a:lnTo>
                    <a:pt x="60071" y="30949"/>
                  </a:lnTo>
                  <a:lnTo>
                    <a:pt x="66001" y="30594"/>
                  </a:lnTo>
                  <a:lnTo>
                    <a:pt x="72047" y="29857"/>
                  </a:lnTo>
                  <a:lnTo>
                    <a:pt x="72821" y="2655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4972202" y="365250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6060" y="8356"/>
                  </a:moveTo>
                  <a:lnTo>
                    <a:pt x="23418" y="3581"/>
                  </a:lnTo>
                  <a:lnTo>
                    <a:pt x="18669" y="0"/>
                  </a:lnTo>
                  <a:lnTo>
                    <a:pt x="15100" y="0"/>
                  </a:lnTo>
                  <a:lnTo>
                    <a:pt x="11455" y="673"/>
                  </a:lnTo>
                  <a:lnTo>
                    <a:pt x="7658" y="4318"/>
                  </a:lnTo>
                  <a:lnTo>
                    <a:pt x="4737" y="8978"/>
                  </a:lnTo>
                  <a:lnTo>
                    <a:pt x="16459" y="9182"/>
                  </a:lnTo>
                  <a:lnTo>
                    <a:pt x="26060" y="8356"/>
                  </a:lnTo>
                  <a:close/>
                </a:path>
                <a:path w="27939" h="27939">
                  <a:moveTo>
                    <a:pt x="27736" y="18021"/>
                  </a:moveTo>
                  <a:lnTo>
                    <a:pt x="21704" y="18757"/>
                  </a:lnTo>
                  <a:lnTo>
                    <a:pt x="15760" y="19113"/>
                  </a:lnTo>
                  <a:lnTo>
                    <a:pt x="3683" y="19011"/>
                  </a:lnTo>
                  <a:lnTo>
                    <a:pt x="622" y="18808"/>
                  </a:lnTo>
                  <a:lnTo>
                    <a:pt x="0" y="21996"/>
                  </a:lnTo>
                  <a:lnTo>
                    <a:pt x="215" y="25044"/>
                  </a:lnTo>
                  <a:lnTo>
                    <a:pt x="1790" y="27444"/>
                  </a:lnTo>
                  <a:lnTo>
                    <a:pt x="14236" y="27749"/>
                  </a:lnTo>
                  <a:lnTo>
                    <a:pt x="21234" y="27343"/>
                  </a:lnTo>
                  <a:lnTo>
                    <a:pt x="23609" y="25387"/>
                  </a:lnTo>
                  <a:lnTo>
                    <a:pt x="25628" y="22936"/>
                  </a:lnTo>
                  <a:lnTo>
                    <a:pt x="27559" y="18770"/>
                  </a:lnTo>
                  <a:lnTo>
                    <a:pt x="27736" y="18021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4952555" y="3696004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39" h="53339">
                  <a:moveTo>
                    <a:pt x="22263" y="6972"/>
                  </a:moveTo>
                  <a:lnTo>
                    <a:pt x="16002" y="0"/>
                  </a:lnTo>
                  <a:lnTo>
                    <a:pt x="12103" y="0"/>
                  </a:lnTo>
                  <a:lnTo>
                    <a:pt x="7632" y="889"/>
                  </a:lnTo>
                  <a:lnTo>
                    <a:pt x="0" y="12014"/>
                  </a:lnTo>
                  <a:lnTo>
                    <a:pt x="5245" y="19164"/>
                  </a:lnTo>
                  <a:lnTo>
                    <a:pt x="7035" y="19913"/>
                  </a:lnTo>
                  <a:lnTo>
                    <a:pt x="12954" y="19913"/>
                  </a:lnTo>
                  <a:lnTo>
                    <a:pt x="17526" y="16713"/>
                  </a:lnTo>
                  <a:lnTo>
                    <a:pt x="22263" y="6972"/>
                  </a:lnTo>
                  <a:close/>
                </a:path>
                <a:path w="66039" h="53339">
                  <a:moveTo>
                    <a:pt x="65760" y="40500"/>
                  </a:moveTo>
                  <a:lnTo>
                    <a:pt x="64770" y="37376"/>
                  </a:lnTo>
                  <a:lnTo>
                    <a:pt x="62331" y="35090"/>
                  </a:lnTo>
                  <a:lnTo>
                    <a:pt x="59182" y="34848"/>
                  </a:lnTo>
                  <a:lnTo>
                    <a:pt x="54914" y="34848"/>
                  </a:lnTo>
                  <a:lnTo>
                    <a:pt x="51498" y="38519"/>
                  </a:lnTo>
                  <a:lnTo>
                    <a:pt x="50990" y="45339"/>
                  </a:lnTo>
                  <a:lnTo>
                    <a:pt x="51409" y="47256"/>
                  </a:lnTo>
                  <a:lnTo>
                    <a:pt x="52247" y="48831"/>
                  </a:lnTo>
                  <a:lnTo>
                    <a:pt x="57226" y="46748"/>
                  </a:lnTo>
                  <a:lnTo>
                    <a:pt x="61671" y="43916"/>
                  </a:lnTo>
                  <a:lnTo>
                    <a:pt x="65760" y="40500"/>
                  </a:lnTo>
                  <a:close/>
                </a:path>
                <a:path w="66039" h="53339">
                  <a:moveTo>
                    <a:pt x="65951" y="46075"/>
                  </a:moveTo>
                  <a:lnTo>
                    <a:pt x="62166" y="48069"/>
                  </a:lnTo>
                  <a:lnTo>
                    <a:pt x="58039" y="49593"/>
                  </a:lnTo>
                  <a:lnTo>
                    <a:pt x="53454" y="50546"/>
                  </a:lnTo>
                  <a:lnTo>
                    <a:pt x="54648" y="51866"/>
                  </a:lnTo>
                  <a:lnTo>
                    <a:pt x="56210" y="52717"/>
                  </a:lnTo>
                  <a:lnTo>
                    <a:pt x="58331" y="52870"/>
                  </a:lnTo>
                  <a:lnTo>
                    <a:pt x="61976" y="52870"/>
                  </a:lnTo>
                  <a:lnTo>
                    <a:pt x="65036" y="50025"/>
                  </a:lnTo>
                  <a:lnTo>
                    <a:pt x="65951" y="4607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5004814" y="3736505"/>
              <a:ext cx="14604" cy="10160"/>
            </a:xfrm>
            <a:custGeom>
              <a:avLst/>
              <a:gdLst/>
              <a:ahLst/>
              <a:cxnLst/>
              <a:rect l="l" t="t" r="r" b="b"/>
              <a:pathLst>
                <a:path w="14604" h="10160">
                  <a:moveTo>
                    <a:pt x="13500" y="0"/>
                  </a:moveTo>
                  <a:lnTo>
                    <a:pt x="9409" y="3416"/>
                  </a:lnTo>
                  <a:lnTo>
                    <a:pt x="4964" y="6248"/>
                  </a:lnTo>
                  <a:lnTo>
                    <a:pt x="0" y="8331"/>
                  </a:lnTo>
                  <a:lnTo>
                    <a:pt x="1192" y="10044"/>
                  </a:lnTo>
                  <a:lnTo>
                    <a:pt x="5791" y="9093"/>
                  </a:lnTo>
                  <a:lnTo>
                    <a:pt x="9917" y="7569"/>
                  </a:lnTo>
                  <a:lnTo>
                    <a:pt x="13690" y="5575"/>
                  </a:lnTo>
                  <a:lnTo>
                    <a:pt x="14046" y="2539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4946585" y="3547364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225" y="0"/>
                  </a:moveTo>
                  <a:lnTo>
                    <a:pt x="571" y="2870"/>
                  </a:lnTo>
                  <a:lnTo>
                    <a:pt x="0" y="10477"/>
                  </a:lnTo>
                  <a:lnTo>
                    <a:pt x="2413" y="13817"/>
                  </a:lnTo>
                  <a:lnTo>
                    <a:pt x="9118" y="14071"/>
                  </a:lnTo>
                  <a:lnTo>
                    <a:pt x="11785" y="11201"/>
                  </a:lnTo>
                  <a:lnTo>
                    <a:pt x="12331" y="3594"/>
                  </a:lnTo>
                  <a:lnTo>
                    <a:pt x="9944" y="241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4833734" y="35591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9650" y="0"/>
                  </a:moveTo>
                  <a:lnTo>
                    <a:pt x="1205" y="2146"/>
                  </a:lnTo>
                  <a:lnTo>
                    <a:pt x="0" y="13893"/>
                  </a:lnTo>
                  <a:lnTo>
                    <a:pt x="4659" y="17451"/>
                  </a:lnTo>
                  <a:lnTo>
                    <a:pt x="6794" y="17882"/>
                  </a:lnTo>
                  <a:lnTo>
                    <a:pt x="11988" y="17882"/>
                  </a:lnTo>
                  <a:lnTo>
                    <a:pt x="15112" y="17400"/>
                  </a:lnTo>
                  <a:lnTo>
                    <a:pt x="17830" y="16358"/>
                  </a:lnTo>
                  <a:lnTo>
                    <a:pt x="14909" y="11061"/>
                  </a:lnTo>
                  <a:lnTo>
                    <a:pt x="9650" y="0"/>
                  </a:lnTo>
                  <a:close/>
                </a:path>
              </a:pathLst>
            </a:custGeom>
            <a:solidFill>
              <a:srgbClr val="C54D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4843386" y="3529914"/>
              <a:ext cx="74930" cy="45720"/>
            </a:xfrm>
            <a:custGeom>
              <a:avLst/>
              <a:gdLst/>
              <a:ahLst/>
              <a:cxnLst/>
              <a:rect l="l" t="t" r="r" b="b"/>
              <a:pathLst>
                <a:path w="74929" h="45720">
                  <a:moveTo>
                    <a:pt x="16179" y="33235"/>
                  </a:moveTo>
                  <a:lnTo>
                    <a:pt x="9271" y="29057"/>
                  </a:lnTo>
                  <a:lnTo>
                    <a:pt x="2578" y="29057"/>
                  </a:lnTo>
                  <a:lnTo>
                    <a:pt x="0" y="29273"/>
                  </a:lnTo>
                  <a:lnTo>
                    <a:pt x="5245" y="40347"/>
                  </a:lnTo>
                  <a:lnTo>
                    <a:pt x="8166" y="45643"/>
                  </a:lnTo>
                  <a:lnTo>
                    <a:pt x="11379" y="44411"/>
                  </a:lnTo>
                  <a:lnTo>
                    <a:pt x="14046" y="42418"/>
                  </a:lnTo>
                  <a:lnTo>
                    <a:pt x="16179" y="33235"/>
                  </a:lnTo>
                  <a:close/>
                </a:path>
                <a:path w="74929" h="45720">
                  <a:moveTo>
                    <a:pt x="74434" y="16954"/>
                  </a:moveTo>
                  <a:lnTo>
                    <a:pt x="73342" y="4711"/>
                  </a:lnTo>
                  <a:lnTo>
                    <a:pt x="68656" y="0"/>
                  </a:lnTo>
                  <a:lnTo>
                    <a:pt x="63004" y="0"/>
                  </a:lnTo>
                  <a:lnTo>
                    <a:pt x="56083" y="571"/>
                  </a:lnTo>
                  <a:lnTo>
                    <a:pt x="51625" y="6096"/>
                  </a:lnTo>
                  <a:lnTo>
                    <a:pt x="52692" y="18122"/>
                  </a:lnTo>
                  <a:lnTo>
                    <a:pt x="56299" y="20891"/>
                  </a:lnTo>
                  <a:lnTo>
                    <a:pt x="63004" y="20815"/>
                  </a:lnTo>
                  <a:lnTo>
                    <a:pt x="69049" y="20281"/>
                  </a:lnTo>
                  <a:lnTo>
                    <a:pt x="74434" y="16954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4793068" y="3472141"/>
              <a:ext cx="25400" cy="90805"/>
            </a:xfrm>
            <a:custGeom>
              <a:avLst/>
              <a:gdLst/>
              <a:ahLst/>
              <a:cxnLst/>
              <a:rect l="l" t="t" r="r" b="b"/>
              <a:pathLst>
                <a:path w="25400" h="90804">
                  <a:moveTo>
                    <a:pt x="14097" y="83680"/>
                  </a:moveTo>
                  <a:lnTo>
                    <a:pt x="13677" y="79590"/>
                  </a:lnTo>
                  <a:lnTo>
                    <a:pt x="10109" y="77177"/>
                  </a:lnTo>
                  <a:lnTo>
                    <a:pt x="9105" y="76898"/>
                  </a:lnTo>
                  <a:lnTo>
                    <a:pt x="5918" y="76898"/>
                  </a:lnTo>
                  <a:lnTo>
                    <a:pt x="3632" y="78117"/>
                  </a:lnTo>
                  <a:lnTo>
                    <a:pt x="0" y="83515"/>
                  </a:lnTo>
                  <a:lnTo>
                    <a:pt x="406" y="87604"/>
                  </a:lnTo>
                  <a:lnTo>
                    <a:pt x="3962" y="90017"/>
                  </a:lnTo>
                  <a:lnTo>
                    <a:pt x="4965" y="90309"/>
                  </a:lnTo>
                  <a:lnTo>
                    <a:pt x="8166" y="90309"/>
                  </a:lnTo>
                  <a:lnTo>
                    <a:pt x="10452" y="89077"/>
                  </a:lnTo>
                  <a:lnTo>
                    <a:pt x="14097" y="83680"/>
                  </a:lnTo>
                  <a:close/>
                </a:path>
                <a:path w="25400" h="90804">
                  <a:moveTo>
                    <a:pt x="25400" y="11950"/>
                  </a:moveTo>
                  <a:lnTo>
                    <a:pt x="24257" y="1854"/>
                  </a:lnTo>
                  <a:lnTo>
                    <a:pt x="20561" y="0"/>
                  </a:lnTo>
                  <a:lnTo>
                    <a:pt x="13855" y="0"/>
                  </a:lnTo>
                  <a:lnTo>
                    <a:pt x="11061" y="787"/>
                  </a:lnTo>
                  <a:lnTo>
                    <a:pt x="3352" y="6007"/>
                  </a:lnTo>
                  <a:lnTo>
                    <a:pt x="5829" y="15989"/>
                  </a:lnTo>
                  <a:lnTo>
                    <a:pt x="10718" y="17335"/>
                  </a:lnTo>
                  <a:lnTo>
                    <a:pt x="15328" y="17335"/>
                  </a:lnTo>
                  <a:lnTo>
                    <a:pt x="25400" y="1195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5236805" y="3293364"/>
              <a:ext cx="8255" cy="15875"/>
            </a:xfrm>
            <a:custGeom>
              <a:avLst/>
              <a:gdLst/>
              <a:ahLst/>
              <a:cxnLst/>
              <a:rect l="l" t="t" r="r" b="b"/>
              <a:pathLst>
                <a:path w="8254" h="15875">
                  <a:moveTo>
                    <a:pt x="4406" y="0"/>
                  </a:moveTo>
                  <a:lnTo>
                    <a:pt x="482" y="11"/>
                  </a:lnTo>
                  <a:lnTo>
                    <a:pt x="0" y="49"/>
                  </a:lnTo>
                  <a:lnTo>
                    <a:pt x="2997" y="10236"/>
                  </a:lnTo>
                  <a:lnTo>
                    <a:pt x="4178" y="15340"/>
                  </a:lnTo>
                  <a:lnTo>
                    <a:pt x="6375" y="13919"/>
                  </a:lnTo>
                  <a:lnTo>
                    <a:pt x="7810" y="11060"/>
                  </a:lnTo>
                  <a:lnTo>
                    <a:pt x="7481" y="3454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5230811" y="3293413"/>
              <a:ext cx="10795" cy="16510"/>
            </a:xfrm>
            <a:custGeom>
              <a:avLst/>
              <a:gdLst/>
              <a:ahLst/>
              <a:cxnLst/>
              <a:rect l="l" t="t" r="r" b="b"/>
              <a:pathLst>
                <a:path w="10795" h="16510">
                  <a:moveTo>
                    <a:pt x="5994" y="0"/>
                  </a:moveTo>
                  <a:lnTo>
                    <a:pt x="2616" y="419"/>
                  </a:lnTo>
                  <a:lnTo>
                    <a:pt x="50" y="3770"/>
                  </a:lnTo>
                  <a:lnTo>
                    <a:pt x="0" y="7823"/>
                  </a:lnTo>
                  <a:lnTo>
                    <a:pt x="876" y="12014"/>
                  </a:lnTo>
                  <a:lnTo>
                    <a:pt x="2082" y="14554"/>
                  </a:lnTo>
                  <a:lnTo>
                    <a:pt x="4356" y="16268"/>
                  </a:lnTo>
                  <a:lnTo>
                    <a:pt x="8267" y="16216"/>
                  </a:lnTo>
                  <a:lnTo>
                    <a:pt x="9283" y="15875"/>
                  </a:lnTo>
                  <a:lnTo>
                    <a:pt x="10172" y="15290"/>
                  </a:lnTo>
                  <a:lnTo>
                    <a:pt x="7607" y="508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5230799" y="3254476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5">
                  <a:moveTo>
                    <a:pt x="889" y="50952"/>
                  </a:moveTo>
                  <a:lnTo>
                    <a:pt x="0" y="46761"/>
                  </a:lnTo>
                  <a:lnTo>
                    <a:pt x="63" y="48653"/>
                  </a:lnTo>
                  <a:lnTo>
                    <a:pt x="381" y="49885"/>
                  </a:lnTo>
                  <a:lnTo>
                    <a:pt x="889" y="50952"/>
                  </a:lnTo>
                  <a:close/>
                </a:path>
                <a:path w="57150" h="51435">
                  <a:moveTo>
                    <a:pt x="25323" y="9753"/>
                  </a:moveTo>
                  <a:lnTo>
                    <a:pt x="25019" y="2806"/>
                  </a:lnTo>
                  <a:lnTo>
                    <a:pt x="22618" y="101"/>
                  </a:lnTo>
                  <a:lnTo>
                    <a:pt x="19558" y="101"/>
                  </a:lnTo>
                  <a:lnTo>
                    <a:pt x="16624" y="228"/>
                  </a:lnTo>
                  <a:lnTo>
                    <a:pt x="14363" y="3175"/>
                  </a:lnTo>
                  <a:lnTo>
                    <a:pt x="14668" y="10147"/>
                  </a:lnTo>
                  <a:lnTo>
                    <a:pt x="17068" y="12852"/>
                  </a:lnTo>
                  <a:lnTo>
                    <a:pt x="23063" y="12700"/>
                  </a:lnTo>
                  <a:lnTo>
                    <a:pt x="25323" y="9753"/>
                  </a:lnTo>
                  <a:close/>
                </a:path>
                <a:path w="57150" h="51435">
                  <a:moveTo>
                    <a:pt x="56807" y="11874"/>
                  </a:moveTo>
                  <a:lnTo>
                    <a:pt x="56426" y="3327"/>
                  </a:lnTo>
                  <a:lnTo>
                    <a:pt x="53492" y="0"/>
                  </a:lnTo>
                  <a:lnTo>
                    <a:pt x="49720" y="0"/>
                  </a:lnTo>
                  <a:lnTo>
                    <a:pt x="46088" y="165"/>
                  </a:lnTo>
                  <a:lnTo>
                    <a:pt x="43319" y="3797"/>
                  </a:lnTo>
                  <a:lnTo>
                    <a:pt x="43700" y="12344"/>
                  </a:lnTo>
                  <a:lnTo>
                    <a:pt x="46659" y="15671"/>
                  </a:lnTo>
                  <a:lnTo>
                    <a:pt x="54038" y="15494"/>
                  </a:lnTo>
                  <a:lnTo>
                    <a:pt x="56807" y="11874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4982628" y="3293986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4" h="23495">
                  <a:moveTo>
                    <a:pt x="18376" y="0"/>
                  </a:moveTo>
                  <a:lnTo>
                    <a:pt x="0" y="18388"/>
                  </a:lnTo>
                  <a:lnTo>
                    <a:pt x="1396" y="21614"/>
                  </a:lnTo>
                  <a:lnTo>
                    <a:pt x="4292" y="22973"/>
                  </a:lnTo>
                  <a:lnTo>
                    <a:pt x="11861" y="22973"/>
                  </a:lnTo>
                  <a:lnTo>
                    <a:pt x="16776" y="20610"/>
                  </a:lnTo>
                  <a:lnTo>
                    <a:pt x="24766" y="10718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5107597" y="3207943"/>
              <a:ext cx="52705" cy="73025"/>
            </a:xfrm>
            <a:custGeom>
              <a:avLst/>
              <a:gdLst/>
              <a:ahLst/>
              <a:cxnLst/>
              <a:rect l="l" t="t" r="r" b="b"/>
              <a:pathLst>
                <a:path w="52704" h="73025">
                  <a:moveTo>
                    <a:pt x="22453" y="60121"/>
                  </a:moveTo>
                  <a:lnTo>
                    <a:pt x="16751" y="53733"/>
                  </a:lnTo>
                  <a:lnTo>
                    <a:pt x="14681" y="52743"/>
                  </a:lnTo>
                  <a:lnTo>
                    <a:pt x="10439" y="52743"/>
                  </a:lnTo>
                  <a:lnTo>
                    <a:pt x="8280" y="53733"/>
                  </a:lnTo>
                  <a:lnTo>
                    <a:pt x="2133" y="59207"/>
                  </a:lnTo>
                  <a:lnTo>
                    <a:pt x="0" y="64554"/>
                  </a:lnTo>
                  <a:lnTo>
                    <a:pt x="5943" y="71221"/>
                  </a:lnTo>
                  <a:lnTo>
                    <a:pt x="8928" y="72517"/>
                  </a:lnTo>
                  <a:lnTo>
                    <a:pt x="14109" y="72517"/>
                  </a:lnTo>
                  <a:lnTo>
                    <a:pt x="16332" y="71755"/>
                  </a:lnTo>
                  <a:lnTo>
                    <a:pt x="22199" y="66535"/>
                  </a:lnTo>
                  <a:lnTo>
                    <a:pt x="22453" y="60121"/>
                  </a:lnTo>
                  <a:close/>
                </a:path>
                <a:path w="52704" h="73025">
                  <a:moveTo>
                    <a:pt x="52438" y="9232"/>
                  </a:moveTo>
                  <a:lnTo>
                    <a:pt x="46951" y="50"/>
                  </a:lnTo>
                  <a:lnTo>
                    <a:pt x="38735" y="0"/>
                  </a:lnTo>
                  <a:lnTo>
                    <a:pt x="28422" y="9461"/>
                  </a:lnTo>
                  <a:lnTo>
                    <a:pt x="32397" y="18592"/>
                  </a:lnTo>
                  <a:lnTo>
                    <a:pt x="34886" y="19748"/>
                  </a:lnTo>
                  <a:lnTo>
                    <a:pt x="41363" y="19748"/>
                  </a:lnTo>
                  <a:lnTo>
                    <a:pt x="45593" y="17729"/>
                  </a:lnTo>
                  <a:lnTo>
                    <a:pt x="52438" y="9232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5182868" y="3196042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5398" y="0"/>
                  </a:moveTo>
                  <a:lnTo>
                    <a:pt x="2260" y="139"/>
                  </a:lnTo>
                  <a:lnTo>
                    <a:pt x="0" y="3098"/>
                  </a:lnTo>
                  <a:lnTo>
                    <a:pt x="215" y="7797"/>
                  </a:lnTo>
                  <a:lnTo>
                    <a:pt x="533" y="8891"/>
                  </a:lnTo>
                  <a:lnTo>
                    <a:pt x="1866" y="10669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5183911" y="320586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0"/>
                  </a:moveTo>
                  <a:lnTo>
                    <a:pt x="214" y="393"/>
                  </a:lnTo>
                  <a:lnTo>
                    <a:pt x="468" y="762"/>
                  </a:lnTo>
                  <a:lnTo>
                    <a:pt x="748" y="1092"/>
                  </a:lnTo>
                  <a:lnTo>
                    <a:pt x="824" y="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5185886" y="3196042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19">
                  <a:moveTo>
                    <a:pt x="2432" y="0"/>
                  </a:moveTo>
                  <a:lnTo>
                    <a:pt x="1173" y="3557"/>
                  </a:lnTo>
                  <a:lnTo>
                    <a:pt x="0" y="7053"/>
                  </a:lnTo>
                  <a:lnTo>
                    <a:pt x="1201" y="3479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5184748" y="3196042"/>
              <a:ext cx="9525" cy="13335"/>
            </a:xfrm>
            <a:custGeom>
              <a:avLst/>
              <a:gdLst/>
              <a:ahLst/>
              <a:cxnLst/>
              <a:rect l="l" t="t" r="r" b="b"/>
              <a:pathLst>
                <a:path w="9525" h="13335">
                  <a:moveTo>
                    <a:pt x="3568" y="0"/>
                  </a:moveTo>
                  <a:lnTo>
                    <a:pt x="0" y="10706"/>
                  </a:lnTo>
                  <a:lnTo>
                    <a:pt x="1320" y="12090"/>
                  </a:lnTo>
                  <a:lnTo>
                    <a:pt x="2844" y="12750"/>
                  </a:lnTo>
                  <a:lnTo>
                    <a:pt x="6832" y="12623"/>
                  </a:lnTo>
                  <a:lnTo>
                    <a:pt x="9105" y="9651"/>
                  </a:lnTo>
                  <a:lnTo>
                    <a:pt x="8762" y="4825"/>
                  </a:lnTo>
                  <a:lnTo>
                    <a:pt x="4368" y="76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5184686" y="3196119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89" h="12064">
                  <a:moveTo>
                    <a:pt x="1384" y="12026"/>
                  </a:moveTo>
                  <a:lnTo>
                    <a:pt x="50" y="10629"/>
                  </a:lnTo>
                  <a:lnTo>
                    <a:pt x="0" y="10845"/>
                  </a:lnTo>
                  <a:lnTo>
                    <a:pt x="406" y="11315"/>
                  </a:lnTo>
                  <a:lnTo>
                    <a:pt x="876" y="11709"/>
                  </a:lnTo>
                  <a:lnTo>
                    <a:pt x="1384" y="12026"/>
                  </a:lnTo>
                  <a:close/>
                </a:path>
                <a:path w="8889" h="12064">
                  <a:moveTo>
                    <a:pt x="8826" y="4737"/>
                  </a:moveTo>
                  <a:lnTo>
                    <a:pt x="8280" y="2273"/>
                  </a:lnTo>
                  <a:lnTo>
                    <a:pt x="6540" y="406"/>
                  </a:lnTo>
                  <a:lnTo>
                    <a:pt x="4432" y="0"/>
                  </a:lnTo>
                  <a:lnTo>
                    <a:pt x="8826" y="4737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5124386" y="334159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18" y="0"/>
                  </a:lnTo>
                  <a:lnTo>
                    <a:pt x="2272" y="126"/>
                  </a:lnTo>
                  <a:lnTo>
                    <a:pt x="0" y="3097"/>
                  </a:lnTo>
                  <a:lnTo>
                    <a:pt x="316" y="10044"/>
                  </a:lnTo>
                  <a:lnTo>
                    <a:pt x="2716" y="12749"/>
                  </a:lnTo>
                  <a:lnTo>
                    <a:pt x="8723" y="12609"/>
                  </a:lnTo>
                  <a:lnTo>
                    <a:pt x="10972" y="9638"/>
                  </a:lnTo>
                  <a:lnTo>
                    <a:pt x="10680" y="2703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5308723" y="3115119"/>
              <a:ext cx="20955" cy="22860"/>
            </a:xfrm>
            <a:custGeom>
              <a:avLst/>
              <a:gdLst/>
              <a:ahLst/>
              <a:cxnLst/>
              <a:rect l="l" t="t" r="r" b="b"/>
              <a:pathLst>
                <a:path w="20954" h="22860">
                  <a:moveTo>
                    <a:pt x="13453" y="0"/>
                  </a:moveTo>
                  <a:lnTo>
                    <a:pt x="9019" y="0"/>
                  </a:lnTo>
                  <a:lnTo>
                    <a:pt x="7876" y="176"/>
                  </a:lnTo>
                  <a:lnTo>
                    <a:pt x="4450" y="3176"/>
                  </a:lnTo>
                  <a:lnTo>
                    <a:pt x="1353" y="8801"/>
                  </a:lnTo>
                  <a:lnTo>
                    <a:pt x="0" y="15185"/>
                  </a:lnTo>
                  <a:lnTo>
                    <a:pt x="1793" y="20471"/>
                  </a:lnTo>
                  <a:lnTo>
                    <a:pt x="3215" y="21995"/>
                  </a:lnTo>
                  <a:lnTo>
                    <a:pt x="4944" y="22655"/>
                  </a:lnTo>
                  <a:lnTo>
                    <a:pt x="11459" y="22655"/>
                  </a:lnTo>
                  <a:lnTo>
                    <a:pt x="16678" y="18235"/>
                  </a:lnTo>
                  <a:lnTo>
                    <a:pt x="20704" y="6691"/>
                  </a:lnTo>
                  <a:lnTo>
                    <a:pt x="1345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5219864" y="3251911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5" h="16510">
                  <a:moveTo>
                    <a:pt x="7072" y="0"/>
                  </a:moveTo>
                  <a:lnTo>
                    <a:pt x="3491" y="0"/>
                  </a:lnTo>
                  <a:lnTo>
                    <a:pt x="1776" y="419"/>
                  </a:lnTo>
                  <a:lnTo>
                    <a:pt x="0" y="2297"/>
                  </a:lnTo>
                  <a:lnTo>
                    <a:pt x="4888" y="11492"/>
                  </a:lnTo>
                  <a:lnTo>
                    <a:pt x="7061" y="16178"/>
                  </a:lnTo>
                  <a:lnTo>
                    <a:pt x="8863" y="14756"/>
                  </a:lnTo>
                  <a:lnTo>
                    <a:pt x="10374" y="12776"/>
                  </a:lnTo>
                  <a:lnTo>
                    <a:pt x="12940" y="5410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5214339" y="3254221"/>
              <a:ext cx="12700" cy="16510"/>
            </a:xfrm>
            <a:custGeom>
              <a:avLst/>
              <a:gdLst/>
              <a:ahLst/>
              <a:cxnLst/>
              <a:rect l="l" t="t" r="r" b="b"/>
              <a:pathLst>
                <a:path w="12700" h="16510">
                  <a:moveTo>
                    <a:pt x="5524" y="0"/>
                  </a:moveTo>
                  <a:lnTo>
                    <a:pt x="2616" y="3670"/>
                  </a:lnTo>
                  <a:lnTo>
                    <a:pt x="0" y="10833"/>
                  </a:lnTo>
                  <a:lnTo>
                    <a:pt x="4330" y="15468"/>
                  </a:lnTo>
                  <a:lnTo>
                    <a:pt x="5727" y="16001"/>
                  </a:lnTo>
                  <a:lnTo>
                    <a:pt x="9004" y="16001"/>
                  </a:lnTo>
                  <a:lnTo>
                    <a:pt x="10922" y="15176"/>
                  </a:lnTo>
                  <a:lnTo>
                    <a:pt x="12585" y="13868"/>
                  </a:lnTo>
                  <a:lnTo>
                    <a:pt x="8051" y="4559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5262486" y="3278289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603" y="0"/>
                  </a:moveTo>
                  <a:lnTo>
                    <a:pt x="6691" y="0"/>
                  </a:lnTo>
                  <a:lnTo>
                    <a:pt x="2907" y="176"/>
                  </a:lnTo>
                  <a:lnTo>
                    <a:pt x="0" y="3948"/>
                  </a:lnTo>
                  <a:lnTo>
                    <a:pt x="392" y="12865"/>
                  </a:lnTo>
                  <a:lnTo>
                    <a:pt x="3491" y="16332"/>
                  </a:lnTo>
                  <a:lnTo>
                    <a:pt x="11175" y="16153"/>
                  </a:lnTo>
                  <a:lnTo>
                    <a:pt x="14070" y="12357"/>
                  </a:lnTo>
                  <a:lnTo>
                    <a:pt x="13676" y="3453"/>
                  </a:lnTo>
                  <a:lnTo>
                    <a:pt x="10603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5191758" y="311947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80" y="0"/>
                  </a:moveTo>
                  <a:lnTo>
                    <a:pt x="5219" y="0"/>
                  </a:lnTo>
                  <a:lnTo>
                    <a:pt x="2273" y="138"/>
                  </a:lnTo>
                  <a:lnTo>
                    <a:pt x="0" y="3097"/>
                  </a:lnTo>
                  <a:lnTo>
                    <a:pt x="317" y="10044"/>
                  </a:lnTo>
                  <a:lnTo>
                    <a:pt x="2717" y="12749"/>
                  </a:lnTo>
                  <a:lnTo>
                    <a:pt x="8724" y="12622"/>
                  </a:lnTo>
                  <a:lnTo>
                    <a:pt x="10985" y="9651"/>
                  </a:lnTo>
                  <a:lnTo>
                    <a:pt x="10680" y="2703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5220460" y="3340873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8723" y="0"/>
                  </a:moveTo>
                  <a:lnTo>
                    <a:pt x="5345" y="190"/>
                  </a:lnTo>
                  <a:lnTo>
                    <a:pt x="1130" y="2260"/>
                  </a:lnTo>
                  <a:lnTo>
                    <a:pt x="0" y="6896"/>
                  </a:lnTo>
                  <a:lnTo>
                    <a:pt x="3505" y="13995"/>
                  </a:lnTo>
                  <a:lnTo>
                    <a:pt x="6350" y="15836"/>
                  </a:lnTo>
                  <a:lnTo>
                    <a:pt x="10020" y="15836"/>
                  </a:lnTo>
                  <a:lnTo>
                    <a:pt x="12114" y="15036"/>
                  </a:lnTo>
                  <a:lnTo>
                    <a:pt x="11722" y="1701"/>
                  </a:lnTo>
                  <a:lnTo>
                    <a:pt x="10350" y="609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5232184" y="3342576"/>
              <a:ext cx="34290" cy="46355"/>
            </a:xfrm>
            <a:custGeom>
              <a:avLst/>
              <a:gdLst/>
              <a:ahLst/>
              <a:cxnLst/>
              <a:rect l="l" t="t" r="r" b="b"/>
              <a:pathLst>
                <a:path w="34289" h="46354">
                  <a:moveTo>
                    <a:pt x="4470" y="7086"/>
                  </a:moveTo>
                  <a:lnTo>
                    <a:pt x="1905" y="1892"/>
                  </a:lnTo>
                  <a:lnTo>
                    <a:pt x="1016" y="812"/>
                  </a:lnTo>
                  <a:lnTo>
                    <a:pt x="0" y="0"/>
                  </a:lnTo>
                  <a:lnTo>
                    <a:pt x="381" y="13322"/>
                  </a:lnTo>
                  <a:lnTo>
                    <a:pt x="3492" y="11518"/>
                  </a:lnTo>
                  <a:lnTo>
                    <a:pt x="4470" y="7086"/>
                  </a:lnTo>
                  <a:close/>
                </a:path>
                <a:path w="34289" h="46354">
                  <a:moveTo>
                    <a:pt x="33743" y="30746"/>
                  </a:moveTo>
                  <a:lnTo>
                    <a:pt x="27393" y="28054"/>
                  </a:lnTo>
                  <a:lnTo>
                    <a:pt x="21361" y="27901"/>
                  </a:lnTo>
                  <a:lnTo>
                    <a:pt x="17792" y="33997"/>
                  </a:lnTo>
                  <a:lnTo>
                    <a:pt x="18554" y="43713"/>
                  </a:lnTo>
                  <a:lnTo>
                    <a:pt x="23647" y="46266"/>
                  </a:lnTo>
                  <a:lnTo>
                    <a:pt x="28536" y="46266"/>
                  </a:lnTo>
                  <a:lnTo>
                    <a:pt x="29603" y="45961"/>
                  </a:lnTo>
                  <a:lnTo>
                    <a:pt x="32880" y="42951"/>
                  </a:lnTo>
                  <a:lnTo>
                    <a:pt x="33743" y="30746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4738635" y="3675913"/>
              <a:ext cx="10160" cy="11430"/>
            </a:xfrm>
            <a:custGeom>
              <a:avLst/>
              <a:gdLst/>
              <a:ahLst/>
              <a:cxnLst/>
              <a:rect l="l" t="t" r="r" b="b"/>
              <a:pathLst>
                <a:path w="10160" h="11429">
                  <a:moveTo>
                    <a:pt x="1244" y="0"/>
                  </a:moveTo>
                  <a:lnTo>
                    <a:pt x="431" y="1205"/>
                  </a:lnTo>
                  <a:lnTo>
                    <a:pt x="0" y="2616"/>
                  </a:lnTo>
                  <a:lnTo>
                    <a:pt x="317" y="8088"/>
                  </a:lnTo>
                  <a:lnTo>
                    <a:pt x="4216" y="11150"/>
                  </a:lnTo>
                  <a:lnTo>
                    <a:pt x="10160" y="11074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4739881" y="3671951"/>
              <a:ext cx="16510" cy="15240"/>
            </a:xfrm>
            <a:custGeom>
              <a:avLst/>
              <a:gdLst/>
              <a:ahLst/>
              <a:cxnLst/>
              <a:rect l="l" t="t" r="r" b="b"/>
              <a:pathLst>
                <a:path w="16510" h="15239">
                  <a:moveTo>
                    <a:pt x="7696" y="0"/>
                  </a:moveTo>
                  <a:lnTo>
                    <a:pt x="4215" y="190"/>
                  </a:lnTo>
                  <a:lnTo>
                    <a:pt x="1484" y="1752"/>
                  </a:lnTo>
                  <a:lnTo>
                    <a:pt x="0" y="3962"/>
                  </a:lnTo>
                  <a:lnTo>
                    <a:pt x="8914" y="15036"/>
                  </a:lnTo>
                  <a:lnTo>
                    <a:pt x="12343" y="14644"/>
                  </a:lnTo>
                  <a:lnTo>
                    <a:pt x="15151" y="12650"/>
                  </a:lnTo>
                  <a:lnTo>
                    <a:pt x="16305" y="10034"/>
                  </a:lnTo>
                  <a:lnTo>
                    <a:pt x="7696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4747577" y="3671951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5040" y="0"/>
                  </a:moveTo>
                  <a:lnTo>
                    <a:pt x="0" y="0"/>
                  </a:lnTo>
                  <a:lnTo>
                    <a:pt x="8609" y="10033"/>
                  </a:lnTo>
                  <a:lnTo>
                    <a:pt x="9015" y="9104"/>
                  </a:lnTo>
                  <a:lnTo>
                    <a:pt x="9206" y="8088"/>
                  </a:lnTo>
                  <a:lnTo>
                    <a:pt x="8939" y="3048"/>
                  </a:lnTo>
                  <a:lnTo>
                    <a:pt x="504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4689767" y="3706063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23177" y="21856"/>
                  </a:moveTo>
                  <a:lnTo>
                    <a:pt x="18059" y="17716"/>
                  </a:lnTo>
                  <a:lnTo>
                    <a:pt x="13004" y="13512"/>
                  </a:lnTo>
                  <a:lnTo>
                    <a:pt x="8039" y="9258"/>
                  </a:lnTo>
                  <a:lnTo>
                    <a:pt x="3136" y="4953"/>
                  </a:lnTo>
                  <a:lnTo>
                    <a:pt x="1130" y="7188"/>
                  </a:lnTo>
                  <a:lnTo>
                    <a:pt x="0" y="9994"/>
                  </a:lnTo>
                  <a:lnTo>
                    <a:pt x="520" y="19405"/>
                  </a:lnTo>
                  <a:lnTo>
                    <a:pt x="6781" y="24320"/>
                  </a:lnTo>
                  <a:lnTo>
                    <a:pt x="14986" y="24320"/>
                  </a:lnTo>
                  <a:lnTo>
                    <a:pt x="18275" y="24130"/>
                  </a:lnTo>
                  <a:lnTo>
                    <a:pt x="20967" y="23241"/>
                  </a:lnTo>
                  <a:lnTo>
                    <a:pt x="23177" y="21856"/>
                  </a:lnTo>
                  <a:close/>
                </a:path>
                <a:path w="29210" h="24764">
                  <a:moveTo>
                    <a:pt x="29159" y="13512"/>
                  </a:moveTo>
                  <a:lnTo>
                    <a:pt x="29057" y="9994"/>
                  </a:lnTo>
                  <a:lnTo>
                    <a:pt x="28765" y="4927"/>
                  </a:lnTo>
                  <a:lnTo>
                    <a:pt x="22517" y="0"/>
                  </a:lnTo>
                  <a:lnTo>
                    <a:pt x="14960" y="0"/>
                  </a:lnTo>
                  <a:lnTo>
                    <a:pt x="13957" y="25"/>
                  </a:lnTo>
                  <a:lnTo>
                    <a:pt x="12471" y="114"/>
                  </a:lnTo>
                  <a:lnTo>
                    <a:pt x="11036" y="381"/>
                  </a:lnTo>
                  <a:lnTo>
                    <a:pt x="9702" y="812"/>
                  </a:lnTo>
                  <a:lnTo>
                    <a:pt x="15671" y="6045"/>
                  </a:lnTo>
                  <a:lnTo>
                    <a:pt x="21805" y="11252"/>
                  </a:lnTo>
                  <a:lnTo>
                    <a:pt x="28130" y="16408"/>
                  </a:lnTo>
                  <a:lnTo>
                    <a:pt x="28867" y="14846"/>
                  </a:lnTo>
                  <a:lnTo>
                    <a:pt x="29159" y="13512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4692915" y="3706876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6565" y="0"/>
                  </a:moveTo>
                  <a:lnTo>
                    <a:pt x="3937" y="838"/>
                  </a:lnTo>
                  <a:lnTo>
                    <a:pt x="1663" y="2297"/>
                  </a:lnTo>
                  <a:lnTo>
                    <a:pt x="0" y="4140"/>
                  </a:lnTo>
                  <a:lnTo>
                    <a:pt x="14916" y="16893"/>
                  </a:lnTo>
                  <a:lnTo>
                    <a:pt x="20040" y="21043"/>
                  </a:lnTo>
                  <a:lnTo>
                    <a:pt x="22250" y="19659"/>
                  </a:lnTo>
                  <a:lnTo>
                    <a:pt x="23977" y="17767"/>
                  </a:lnTo>
                  <a:lnTo>
                    <a:pt x="24993" y="15608"/>
                  </a:lnTo>
                  <a:lnTo>
                    <a:pt x="12522" y="5232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4594059" y="3656761"/>
              <a:ext cx="61594" cy="18415"/>
            </a:xfrm>
            <a:custGeom>
              <a:avLst/>
              <a:gdLst/>
              <a:ahLst/>
              <a:cxnLst/>
              <a:rect l="l" t="t" r="r" b="b"/>
              <a:pathLst>
                <a:path w="61595" h="18414">
                  <a:moveTo>
                    <a:pt x="19558" y="9423"/>
                  </a:moveTo>
                  <a:lnTo>
                    <a:pt x="17653" y="2108"/>
                  </a:lnTo>
                  <a:lnTo>
                    <a:pt x="14351" y="0"/>
                  </a:lnTo>
                  <a:lnTo>
                    <a:pt x="10541" y="0"/>
                  </a:lnTo>
                  <a:lnTo>
                    <a:pt x="7874" y="342"/>
                  </a:lnTo>
                  <a:lnTo>
                    <a:pt x="3048" y="1600"/>
                  </a:lnTo>
                  <a:lnTo>
                    <a:pt x="0" y="5867"/>
                  </a:lnTo>
                  <a:lnTo>
                    <a:pt x="1905" y="13208"/>
                  </a:lnTo>
                  <a:lnTo>
                    <a:pt x="5207" y="15303"/>
                  </a:lnTo>
                  <a:lnTo>
                    <a:pt x="10782" y="15201"/>
                  </a:lnTo>
                  <a:lnTo>
                    <a:pt x="16471" y="13703"/>
                  </a:lnTo>
                  <a:lnTo>
                    <a:pt x="19558" y="9423"/>
                  </a:lnTo>
                  <a:close/>
                </a:path>
                <a:path w="61595" h="18414">
                  <a:moveTo>
                    <a:pt x="61112" y="16548"/>
                  </a:moveTo>
                  <a:lnTo>
                    <a:pt x="53213" y="7404"/>
                  </a:lnTo>
                  <a:lnTo>
                    <a:pt x="50584" y="8839"/>
                  </a:lnTo>
                  <a:lnTo>
                    <a:pt x="49110" y="11544"/>
                  </a:lnTo>
                  <a:lnTo>
                    <a:pt x="50431" y="16687"/>
                  </a:lnTo>
                  <a:lnTo>
                    <a:pt x="53022" y="18338"/>
                  </a:lnTo>
                  <a:lnTo>
                    <a:pt x="57365" y="18249"/>
                  </a:lnTo>
                  <a:lnTo>
                    <a:pt x="59232" y="17767"/>
                  </a:lnTo>
                  <a:lnTo>
                    <a:pt x="61112" y="165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4647285" y="3663148"/>
              <a:ext cx="10795" cy="10160"/>
            </a:xfrm>
            <a:custGeom>
              <a:avLst/>
              <a:gdLst/>
              <a:ahLst/>
              <a:cxnLst/>
              <a:rect l="l" t="t" r="r" b="b"/>
              <a:pathLst>
                <a:path w="10795" h="10160">
                  <a:moveTo>
                    <a:pt x="6932" y="0"/>
                  </a:moveTo>
                  <a:lnTo>
                    <a:pt x="3973" y="0"/>
                  </a:lnTo>
                  <a:lnTo>
                    <a:pt x="1205" y="444"/>
                  </a:lnTo>
                  <a:lnTo>
                    <a:pt x="0" y="1016"/>
                  </a:lnTo>
                  <a:lnTo>
                    <a:pt x="7898" y="10160"/>
                  </a:lnTo>
                  <a:lnTo>
                    <a:pt x="9790" y="8636"/>
                  </a:lnTo>
                  <a:lnTo>
                    <a:pt x="10742" y="6375"/>
                  </a:lnTo>
                  <a:lnTo>
                    <a:pt x="9523" y="1638"/>
                  </a:lnTo>
                  <a:lnTo>
                    <a:pt x="6932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4658790" y="3538804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8356" y="0"/>
                  </a:moveTo>
                  <a:lnTo>
                    <a:pt x="6908" y="507"/>
                  </a:lnTo>
                  <a:lnTo>
                    <a:pt x="0" y="5410"/>
                  </a:lnTo>
                  <a:lnTo>
                    <a:pt x="4584" y="15429"/>
                  </a:lnTo>
                  <a:lnTo>
                    <a:pt x="12598" y="19493"/>
                  </a:lnTo>
                  <a:lnTo>
                    <a:pt x="15697" y="19723"/>
                  </a:lnTo>
                  <a:lnTo>
                    <a:pt x="10667" y="6590"/>
                  </a:lnTo>
                  <a:lnTo>
                    <a:pt x="8356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4667148" y="3538561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4" h="20320">
                  <a:moveTo>
                    <a:pt x="8558" y="0"/>
                  </a:moveTo>
                  <a:lnTo>
                    <a:pt x="2043" y="0"/>
                  </a:lnTo>
                  <a:lnTo>
                    <a:pt x="0" y="254"/>
                  </a:lnTo>
                  <a:lnTo>
                    <a:pt x="4761" y="13423"/>
                  </a:lnTo>
                  <a:lnTo>
                    <a:pt x="7339" y="19964"/>
                  </a:lnTo>
                  <a:lnTo>
                    <a:pt x="13017" y="19532"/>
                  </a:lnTo>
                  <a:lnTo>
                    <a:pt x="18402" y="13703"/>
                  </a:lnTo>
                  <a:lnTo>
                    <a:pt x="16992" y="6591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4599189" y="3518903"/>
              <a:ext cx="23495" cy="21590"/>
            </a:xfrm>
            <a:custGeom>
              <a:avLst/>
              <a:gdLst/>
              <a:ahLst/>
              <a:cxnLst/>
              <a:rect l="l" t="t" r="r" b="b"/>
              <a:pathLst>
                <a:path w="23495" h="21589">
                  <a:moveTo>
                    <a:pt x="11785" y="0"/>
                  </a:moveTo>
                  <a:lnTo>
                    <a:pt x="6540" y="0"/>
                  </a:lnTo>
                  <a:lnTo>
                    <a:pt x="4152" y="1027"/>
                  </a:lnTo>
                  <a:lnTo>
                    <a:pt x="977" y="5345"/>
                  </a:lnTo>
                  <a:lnTo>
                    <a:pt x="190" y="7504"/>
                  </a:lnTo>
                  <a:lnTo>
                    <a:pt x="0" y="9651"/>
                  </a:lnTo>
                  <a:lnTo>
                    <a:pt x="4165" y="19227"/>
                  </a:lnTo>
                  <a:lnTo>
                    <a:pt x="6057" y="20624"/>
                  </a:lnTo>
                  <a:lnTo>
                    <a:pt x="8280" y="21297"/>
                  </a:lnTo>
                  <a:lnTo>
                    <a:pt x="13982" y="21297"/>
                  </a:lnTo>
                  <a:lnTo>
                    <a:pt x="17475" y="19634"/>
                  </a:lnTo>
                  <a:lnTo>
                    <a:pt x="23482" y="11468"/>
                  </a:lnTo>
                  <a:lnTo>
                    <a:pt x="22098" y="6629"/>
                  </a:lnTo>
                  <a:lnTo>
                    <a:pt x="14693" y="1181"/>
                  </a:lnTo>
                  <a:lnTo>
                    <a:pt x="1178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4598873" y="3528541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316" y="0"/>
                  </a:moveTo>
                  <a:lnTo>
                    <a:pt x="0" y="3606"/>
                  </a:lnTo>
                  <a:lnTo>
                    <a:pt x="1346" y="7188"/>
                  </a:lnTo>
                  <a:lnTo>
                    <a:pt x="4305" y="9461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4691888" y="3582403"/>
              <a:ext cx="98425" cy="82550"/>
            </a:xfrm>
            <a:custGeom>
              <a:avLst/>
              <a:gdLst/>
              <a:ahLst/>
              <a:cxnLst/>
              <a:rect l="l" t="t" r="r" b="b"/>
              <a:pathLst>
                <a:path w="98425" h="82550">
                  <a:moveTo>
                    <a:pt x="15265" y="7366"/>
                  </a:moveTo>
                  <a:lnTo>
                    <a:pt x="13779" y="1651"/>
                  </a:lnTo>
                  <a:lnTo>
                    <a:pt x="11176" y="0"/>
                  </a:lnTo>
                  <a:lnTo>
                    <a:pt x="8204" y="0"/>
                  </a:lnTo>
                  <a:lnTo>
                    <a:pt x="6134" y="266"/>
                  </a:lnTo>
                  <a:lnTo>
                    <a:pt x="2387" y="1244"/>
                  </a:lnTo>
                  <a:lnTo>
                    <a:pt x="0" y="4597"/>
                  </a:lnTo>
                  <a:lnTo>
                    <a:pt x="1473" y="10312"/>
                  </a:lnTo>
                  <a:lnTo>
                    <a:pt x="4064" y="11950"/>
                  </a:lnTo>
                  <a:lnTo>
                    <a:pt x="8407" y="11874"/>
                  </a:lnTo>
                  <a:lnTo>
                    <a:pt x="12865" y="10718"/>
                  </a:lnTo>
                  <a:lnTo>
                    <a:pt x="15265" y="7366"/>
                  </a:lnTo>
                  <a:close/>
                </a:path>
                <a:path w="98425" h="82550">
                  <a:moveTo>
                    <a:pt x="96520" y="73025"/>
                  </a:moveTo>
                  <a:lnTo>
                    <a:pt x="91770" y="68376"/>
                  </a:lnTo>
                  <a:lnTo>
                    <a:pt x="87223" y="63665"/>
                  </a:lnTo>
                  <a:lnTo>
                    <a:pt x="82842" y="58902"/>
                  </a:lnTo>
                  <a:lnTo>
                    <a:pt x="80797" y="58724"/>
                  </a:lnTo>
                  <a:lnTo>
                    <a:pt x="75539" y="58724"/>
                  </a:lnTo>
                  <a:lnTo>
                    <a:pt x="71615" y="59867"/>
                  </a:lnTo>
                  <a:lnTo>
                    <a:pt x="69545" y="62852"/>
                  </a:lnTo>
                  <a:lnTo>
                    <a:pt x="67983" y="69062"/>
                  </a:lnTo>
                  <a:lnTo>
                    <a:pt x="70739" y="75018"/>
                  </a:lnTo>
                  <a:lnTo>
                    <a:pt x="76365" y="79692"/>
                  </a:lnTo>
                  <a:lnTo>
                    <a:pt x="83388" y="82080"/>
                  </a:lnTo>
                  <a:lnTo>
                    <a:pt x="84226" y="82156"/>
                  </a:lnTo>
                  <a:lnTo>
                    <a:pt x="90081" y="82156"/>
                  </a:lnTo>
                  <a:lnTo>
                    <a:pt x="94488" y="77635"/>
                  </a:lnTo>
                  <a:lnTo>
                    <a:pt x="96520" y="73025"/>
                  </a:lnTo>
                  <a:close/>
                </a:path>
                <a:path w="98425" h="82550">
                  <a:moveTo>
                    <a:pt x="98082" y="66814"/>
                  </a:moveTo>
                  <a:lnTo>
                    <a:pt x="95796" y="62992"/>
                  </a:lnTo>
                  <a:lnTo>
                    <a:pt x="91643" y="60833"/>
                  </a:lnTo>
                  <a:lnTo>
                    <a:pt x="86868" y="59639"/>
                  </a:lnTo>
                  <a:lnTo>
                    <a:pt x="90068" y="63893"/>
                  </a:lnTo>
                  <a:lnTo>
                    <a:pt x="93383" y="68148"/>
                  </a:lnTo>
                  <a:lnTo>
                    <a:pt x="96774" y="72402"/>
                  </a:lnTo>
                  <a:lnTo>
                    <a:pt x="97891" y="69583"/>
                  </a:lnTo>
                  <a:lnTo>
                    <a:pt x="98082" y="66814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4774717" y="3641305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4">
                  <a:moveTo>
                    <a:pt x="0" y="0"/>
                  </a:moveTo>
                  <a:lnTo>
                    <a:pt x="8952" y="9461"/>
                  </a:lnTo>
                  <a:lnTo>
                    <a:pt x="13689" y="14122"/>
                  </a:lnTo>
                  <a:lnTo>
                    <a:pt x="13956" y="13487"/>
                  </a:lnTo>
                  <a:lnTo>
                    <a:pt x="4024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4641672" y="3632238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5180" y="0"/>
                  </a:moveTo>
                  <a:lnTo>
                    <a:pt x="0" y="0"/>
                  </a:lnTo>
                  <a:lnTo>
                    <a:pt x="10387" y="12089"/>
                  </a:lnTo>
                  <a:lnTo>
                    <a:pt x="12330" y="9436"/>
                  </a:lnTo>
                  <a:lnTo>
                    <a:pt x="13119" y="6107"/>
                  </a:lnTo>
                  <a:lnTo>
                    <a:pt x="10806" y="2235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4633632" y="3632249"/>
              <a:ext cx="19050" cy="16510"/>
            </a:xfrm>
            <a:custGeom>
              <a:avLst/>
              <a:gdLst/>
              <a:ahLst/>
              <a:cxnLst/>
              <a:rect l="l" t="t" r="r" b="b"/>
              <a:pathLst>
                <a:path w="19050" h="16510">
                  <a:moveTo>
                    <a:pt x="8050" y="0"/>
                  </a:moveTo>
                  <a:lnTo>
                    <a:pt x="5232" y="38"/>
                  </a:lnTo>
                  <a:lnTo>
                    <a:pt x="2654" y="825"/>
                  </a:lnTo>
                  <a:lnTo>
                    <a:pt x="292" y="4229"/>
                  </a:lnTo>
                  <a:lnTo>
                    <a:pt x="0" y="5753"/>
                  </a:lnTo>
                  <a:lnTo>
                    <a:pt x="241" y="7226"/>
                  </a:lnTo>
                  <a:lnTo>
                    <a:pt x="6399" y="14605"/>
                  </a:lnTo>
                  <a:lnTo>
                    <a:pt x="9271" y="15798"/>
                  </a:lnTo>
                  <a:lnTo>
                    <a:pt x="11620" y="16040"/>
                  </a:lnTo>
                  <a:lnTo>
                    <a:pt x="14427" y="16040"/>
                  </a:lnTo>
                  <a:lnTo>
                    <a:pt x="16827" y="14300"/>
                  </a:lnTo>
                  <a:lnTo>
                    <a:pt x="18440" y="12090"/>
                  </a:lnTo>
                  <a:lnTo>
                    <a:pt x="80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4633860" y="363947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0"/>
                  </a:moveTo>
                  <a:lnTo>
                    <a:pt x="469" y="2945"/>
                  </a:lnTo>
                  <a:lnTo>
                    <a:pt x="3009" y="5739"/>
                  </a:lnTo>
                  <a:lnTo>
                    <a:pt x="6172" y="7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4617669" y="3687710"/>
              <a:ext cx="19685" cy="15875"/>
            </a:xfrm>
            <a:custGeom>
              <a:avLst/>
              <a:gdLst/>
              <a:ahLst/>
              <a:cxnLst/>
              <a:rect l="l" t="t" r="r" b="b"/>
              <a:pathLst>
                <a:path w="19685" h="15875">
                  <a:moveTo>
                    <a:pt x="14350" y="0"/>
                  </a:moveTo>
                  <a:lnTo>
                    <a:pt x="10552" y="0"/>
                  </a:lnTo>
                  <a:lnTo>
                    <a:pt x="7885" y="342"/>
                  </a:lnTo>
                  <a:lnTo>
                    <a:pt x="3059" y="1600"/>
                  </a:lnTo>
                  <a:lnTo>
                    <a:pt x="0" y="5867"/>
                  </a:lnTo>
                  <a:lnTo>
                    <a:pt x="1904" y="13208"/>
                  </a:lnTo>
                  <a:lnTo>
                    <a:pt x="5218" y="15303"/>
                  </a:lnTo>
                  <a:lnTo>
                    <a:pt x="10782" y="15201"/>
                  </a:lnTo>
                  <a:lnTo>
                    <a:pt x="16497" y="13715"/>
                  </a:lnTo>
                  <a:lnTo>
                    <a:pt x="19531" y="9423"/>
                  </a:lnTo>
                  <a:lnTo>
                    <a:pt x="17652" y="2108"/>
                  </a:lnTo>
                  <a:lnTo>
                    <a:pt x="143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4725465" y="3473602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13601" y="0"/>
                  </a:moveTo>
                  <a:lnTo>
                    <a:pt x="6324" y="0"/>
                  </a:lnTo>
                  <a:lnTo>
                    <a:pt x="2222" y="1904"/>
                  </a:lnTo>
                  <a:lnTo>
                    <a:pt x="0" y="8495"/>
                  </a:lnTo>
                  <a:lnTo>
                    <a:pt x="6095" y="21995"/>
                  </a:lnTo>
                  <a:lnTo>
                    <a:pt x="14096" y="21971"/>
                  </a:lnTo>
                  <a:lnTo>
                    <a:pt x="21742" y="21220"/>
                  </a:lnTo>
                  <a:lnTo>
                    <a:pt x="22745" y="10273"/>
                  </a:lnTo>
                  <a:lnTo>
                    <a:pt x="16763" y="1078"/>
                  </a:lnTo>
                  <a:lnTo>
                    <a:pt x="13601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4852581" y="3316046"/>
              <a:ext cx="116205" cy="85725"/>
            </a:xfrm>
            <a:custGeom>
              <a:avLst/>
              <a:gdLst/>
              <a:ahLst/>
              <a:cxnLst/>
              <a:rect l="l" t="t" r="r" b="b"/>
              <a:pathLst>
                <a:path w="116204" h="85725">
                  <a:moveTo>
                    <a:pt x="21488" y="7239"/>
                  </a:moveTo>
                  <a:lnTo>
                    <a:pt x="13982" y="0"/>
                  </a:lnTo>
                  <a:lnTo>
                    <a:pt x="9398" y="0"/>
                  </a:lnTo>
                  <a:lnTo>
                    <a:pt x="8204" y="190"/>
                  </a:lnTo>
                  <a:lnTo>
                    <a:pt x="4622" y="3467"/>
                  </a:lnTo>
                  <a:lnTo>
                    <a:pt x="1409" y="9588"/>
                  </a:lnTo>
                  <a:lnTo>
                    <a:pt x="0" y="16535"/>
                  </a:lnTo>
                  <a:lnTo>
                    <a:pt x="1854" y="22263"/>
                  </a:lnTo>
                  <a:lnTo>
                    <a:pt x="3314" y="23914"/>
                  </a:lnTo>
                  <a:lnTo>
                    <a:pt x="5092" y="24612"/>
                  </a:lnTo>
                  <a:lnTo>
                    <a:pt x="11849" y="24612"/>
                  </a:lnTo>
                  <a:lnTo>
                    <a:pt x="17272" y="19812"/>
                  </a:lnTo>
                  <a:lnTo>
                    <a:pt x="21488" y="7239"/>
                  </a:lnTo>
                  <a:close/>
                </a:path>
                <a:path w="116204" h="85725">
                  <a:moveTo>
                    <a:pt x="36563" y="72288"/>
                  </a:moveTo>
                  <a:lnTo>
                    <a:pt x="36093" y="60325"/>
                  </a:lnTo>
                  <a:lnTo>
                    <a:pt x="32169" y="55689"/>
                  </a:lnTo>
                  <a:lnTo>
                    <a:pt x="27127" y="55702"/>
                  </a:lnTo>
                  <a:lnTo>
                    <a:pt x="22301" y="55930"/>
                  </a:lnTo>
                  <a:lnTo>
                    <a:pt x="18580" y="61036"/>
                  </a:lnTo>
                  <a:lnTo>
                    <a:pt x="19050" y="72986"/>
                  </a:lnTo>
                  <a:lnTo>
                    <a:pt x="22948" y="77622"/>
                  </a:lnTo>
                  <a:lnTo>
                    <a:pt x="32842" y="77393"/>
                  </a:lnTo>
                  <a:lnTo>
                    <a:pt x="36563" y="72288"/>
                  </a:lnTo>
                  <a:close/>
                </a:path>
                <a:path w="116204" h="85725">
                  <a:moveTo>
                    <a:pt x="51384" y="16459"/>
                  </a:moveTo>
                  <a:lnTo>
                    <a:pt x="51003" y="7124"/>
                  </a:lnTo>
                  <a:lnTo>
                    <a:pt x="47942" y="3505"/>
                  </a:lnTo>
                  <a:lnTo>
                    <a:pt x="44018" y="3505"/>
                  </a:lnTo>
                  <a:lnTo>
                    <a:pt x="40233" y="3695"/>
                  </a:lnTo>
                  <a:lnTo>
                    <a:pt x="37338" y="7670"/>
                  </a:lnTo>
                  <a:lnTo>
                    <a:pt x="37706" y="17005"/>
                  </a:lnTo>
                  <a:lnTo>
                    <a:pt x="40767" y="20624"/>
                  </a:lnTo>
                  <a:lnTo>
                    <a:pt x="48463" y="20434"/>
                  </a:lnTo>
                  <a:lnTo>
                    <a:pt x="51384" y="16459"/>
                  </a:lnTo>
                  <a:close/>
                </a:path>
                <a:path w="116204" h="85725">
                  <a:moveTo>
                    <a:pt x="91706" y="19215"/>
                  </a:moveTo>
                  <a:lnTo>
                    <a:pt x="91249" y="7721"/>
                  </a:lnTo>
                  <a:lnTo>
                    <a:pt x="87490" y="3276"/>
                  </a:lnTo>
                  <a:lnTo>
                    <a:pt x="82651" y="3289"/>
                  </a:lnTo>
                  <a:lnTo>
                    <a:pt x="78028" y="3505"/>
                  </a:lnTo>
                  <a:lnTo>
                    <a:pt x="74447" y="8394"/>
                  </a:lnTo>
                  <a:lnTo>
                    <a:pt x="74904" y="19888"/>
                  </a:lnTo>
                  <a:lnTo>
                    <a:pt x="78663" y="24345"/>
                  </a:lnTo>
                  <a:lnTo>
                    <a:pt x="88125" y="24104"/>
                  </a:lnTo>
                  <a:lnTo>
                    <a:pt x="91706" y="19215"/>
                  </a:lnTo>
                  <a:close/>
                </a:path>
                <a:path w="116204" h="85725">
                  <a:moveTo>
                    <a:pt x="115620" y="80010"/>
                  </a:moveTo>
                  <a:lnTo>
                    <a:pt x="115138" y="68046"/>
                  </a:lnTo>
                  <a:lnTo>
                    <a:pt x="111213" y="63411"/>
                  </a:lnTo>
                  <a:lnTo>
                    <a:pt x="106172" y="63423"/>
                  </a:lnTo>
                  <a:lnTo>
                    <a:pt x="101358" y="63652"/>
                  </a:lnTo>
                  <a:lnTo>
                    <a:pt x="97637" y="68757"/>
                  </a:lnTo>
                  <a:lnTo>
                    <a:pt x="98094" y="80721"/>
                  </a:lnTo>
                  <a:lnTo>
                    <a:pt x="102031" y="85369"/>
                  </a:lnTo>
                  <a:lnTo>
                    <a:pt x="111899" y="85102"/>
                  </a:lnTo>
                  <a:lnTo>
                    <a:pt x="115620" y="8001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4632045" y="3076968"/>
              <a:ext cx="50800" cy="72390"/>
            </a:xfrm>
            <a:custGeom>
              <a:avLst/>
              <a:gdLst/>
              <a:ahLst/>
              <a:cxnLst/>
              <a:rect l="l" t="t" r="r" b="b"/>
              <a:pathLst>
                <a:path w="50800" h="72389">
                  <a:moveTo>
                    <a:pt x="16738" y="18249"/>
                  </a:moveTo>
                  <a:lnTo>
                    <a:pt x="14439" y="11518"/>
                  </a:lnTo>
                  <a:lnTo>
                    <a:pt x="11861" y="9537"/>
                  </a:lnTo>
                  <a:lnTo>
                    <a:pt x="9245" y="9537"/>
                  </a:lnTo>
                  <a:lnTo>
                    <a:pt x="7632" y="9804"/>
                  </a:lnTo>
                  <a:lnTo>
                    <a:pt x="4533" y="10858"/>
                  </a:lnTo>
                  <a:lnTo>
                    <a:pt x="3073" y="14706"/>
                  </a:lnTo>
                  <a:lnTo>
                    <a:pt x="5359" y="21424"/>
                  </a:lnTo>
                  <a:lnTo>
                    <a:pt x="7950" y="23393"/>
                  </a:lnTo>
                  <a:lnTo>
                    <a:pt x="11645" y="23317"/>
                  </a:lnTo>
                  <a:lnTo>
                    <a:pt x="15252" y="22072"/>
                  </a:lnTo>
                  <a:lnTo>
                    <a:pt x="16738" y="18249"/>
                  </a:lnTo>
                  <a:close/>
                </a:path>
                <a:path w="50800" h="72389">
                  <a:moveTo>
                    <a:pt x="17500" y="65773"/>
                  </a:moveTo>
                  <a:lnTo>
                    <a:pt x="14554" y="57162"/>
                  </a:lnTo>
                  <a:lnTo>
                    <a:pt x="11252" y="54622"/>
                  </a:lnTo>
                  <a:lnTo>
                    <a:pt x="7912" y="54622"/>
                  </a:lnTo>
                  <a:lnTo>
                    <a:pt x="5842" y="54965"/>
                  </a:lnTo>
                  <a:lnTo>
                    <a:pt x="1879" y="56324"/>
                  </a:lnTo>
                  <a:lnTo>
                    <a:pt x="0" y="61226"/>
                  </a:lnTo>
                  <a:lnTo>
                    <a:pt x="2921" y="69837"/>
                  </a:lnTo>
                  <a:lnTo>
                    <a:pt x="6235" y="72377"/>
                  </a:lnTo>
                  <a:lnTo>
                    <a:pt x="10972" y="72263"/>
                  </a:lnTo>
                  <a:lnTo>
                    <a:pt x="15595" y="70675"/>
                  </a:lnTo>
                  <a:lnTo>
                    <a:pt x="17500" y="65773"/>
                  </a:lnTo>
                  <a:close/>
                </a:path>
                <a:path w="50800" h="72389">
                  <a:moveTo>
                    <a:pt x="50761" y="10706"/>
                  </a:moveTo>
                  <a:lnTo>
                    <a:pt x="47929" y="2425"/>
                  </a:lnTo>
                  <a:lnTo>
                    <a:pt x="44754" y="0"/>
                  </a:lnTo>
                  <a:lnTo>
                    <a:pt x="41554" y="0"/>
                  </a:lnTo>
                  <a:lnTo>
                    <a:pt x="39560" y="330"/>
                  </a:lnTo>
                  <a:lnTo>
                    <a:pt x="35763" y="1625"/>
                  </a:lnTo>
                  <a:lnTo>
                    <a:pt x="33959" y="6337"/>
                  </a:lnTo>
                  <a:lnTo>
                    <a:pt x="36766" y="14592"/>
                  </a:lnTo>
                  <a:lnTo>
                    <a:pt x="39954" y="17030"/>
                  </a:lnTo>
                  <a:lnTo>
                    <a:pt x="44488" y="16929"/>
                  </a:lnTo>
                  <a:lnTo>
                    <a:pt x="48933" y="15417"/>
                  </a:lnTo>
                  <a:lnTo>
                    <a:pt x="50761" y="10706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4738622" y="3049789"/>
              <a:ext cx="21590" cy="17780"/>
            </a:xfrm>
            <a:custGeom>
              <a:avLst/>
              <a:gdLst/>
              <a:ahLst/>
              <a:cxnLst/>
              <a:rect l="l" t="t" r="r" b="b"/>
              <a:pathLst>
                <a:path w="21589" h="17780">
                  <a:moveTo>
                    <a:pt x="14452" y="0"/>
                  </a:moveTo>
                  <a:lnTo>
                    <a:pt x="10121" y="0"/>
                  </a:lnTo>
                  <a:lnTo>
                    <a:pt x="0" y="6324"/>
                  </a:lnTo>
                  <a:lnTo>
                    <a:pt x="1917" y="16001"/>
                  </a:lnTo>
                  <a:lnTo>
                    <a:pt x="5118" y="17576"/>
                  </a:lnTo>
                  <a:lnTo>
                    <a:pt x="10617" y="17475"/>
                  </a:lnTo>
                  <a:lnTo>
                    <a:pt x="11569" y="17259"/>
                  </a:lnTo>
                  <a:lnTo>
                    <a:pt x="18897" y="12395"/>
                  </a:lnTo>
                  <a:lnTo>
                    <a:pt x="21159" y="7747"/>
                  </a:lnTo>
                  <a:lnTo>
                    <a:pt x="18376" y="800"/>
                  </a:lnTo>
                  <a:lnTo>
                    <a:pt x="1445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4750192" y="3062173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327" y="0"/>
                  </a:moveTo>
                  <a:lnTo>
                    <a:pt x="0" y="4875"/>
                  </a:lnTo>
                  <a:lnTo>
                    <a:pt x="2006" y="4432"/>
                  </a:lnTo>
                  <a:lnTo>
                    <a:pt x="3949" y="3556"/>
                  </a:lnTo>
                  <a:lnTo>
                    <a:pt x="6299" y="1650"/>
                  </a:lnTo>
                  <a:lnTo>
                    <a:pt x="6908" y="862"/>
                  </a:lnTo>
                  <a:lnTo>
                    <a:pt x="7327" y="0"/>
                  </a:lnTo>
                  <a:close/>
                </a:path>
              </a:pathLst>
            </a:custGeom>
            <a:solidFill>
              <a:srgbClr val="B265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4727600" y="3004704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4342" y="0"/>
                  </a:moveTo>
                  <a:lnTo>
                    <a:pt x="2970" y="965"/>
                  </a:lnTo>
                  <a:lnTo>
                    <a:pt x="292" y="5245"/>
                  </a:lnTo>
                  <a:lnTo>
                    <a:pt x="0" y="8432"/>
                  </a:lnTo>
                  <a:lnTo>
                    <a:pt x="3707" y="10731"/>
                  </a:lnTo>
                  <a:lnTo>
                    <a:pt x="4850" y="11036"/>
                  </a:lnTo>
                  <a:lnTo>
                    <a:pt x="6476" y="11023"/>
                  </a:lnTo>
                  <a:lnTo>
                    <a:pt x="6361" y="25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4733962" y="3004731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0" y="0"/>
                  </a:moveTo>
                  <a:lnTo>
                    <a:pt x="114" y="10998"/>
                  </a:lnTo>
                  <a:lnTo>
                    <a:pt x="1751" y="10844"/>
                  </a:lnTo>
                  <a:lnTo>
                    <a:pt x="3275" y="10020"/>
                  </a:lnTo>
                  <a:lnTo>
                    <a:pt x="5802" y="5980"/>
                  </a:lnTo>
                  <a:lnTo>
                    <a:pt x="4913" y="2513"/>
                  </a:lnTo>
                  <a:lnTo>
                    <a:pt x="1459" y="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4820069" y="3051568"/>
              <a:ext cx="15240" cy="20320"/>
            </a:xfrm>
            <a:custGeom>
              <a:avLst/>
              <a:gdLst/>
              <a:ahLst/>
              <a:cxnLst/>
              <a:rect l="l" t="t" r="r" b="b"/>
              <a:pathLst>
                <a:path w="15239" h="20319">
                  <a:moveTo>
                    <a:pt x="10337" y="927"/>
                  </a:moveTo>
                  <a:lnTo>
                    <a:pt x="8839" y="304"/>
                  </a:lnTo>
                  <a:lnTo>
                    <a:pt x="7213" y="0"/>
                  </a:lnTo>
                  <a:lnTo>
                    <a:pt x="3721" y="0"/>
                  </a:lnTo>
                  <a:lnTo>
                    <a:pt x="1955" y="546"/>
                  </a:lnTo>
                  <a:lnTo>
                    <a:pt x="419" y="2514"/>
                  </a:lnTo>
                  <a:lnTo>
                    <a:pt x="25" y="4318"/>
                  </a:lnTo>
                  <a:lnTo>
                    <a:pt x="0" y="6464"/>
                  </a:lnTo>
                  <a:lnTo>
                    <a:pt x="3479" y="4495"/>
                  </a:lnTo>
                  <a:lnTo>
                    <a:pt x="6921" y="2641"/>
                  </a:lnTo>
                  <a:lnTo>
                    <a:pt x="10337" y="927"/>
                  </a:lnTo>
                  <a:close/>
                </a:path>
                <a:path w="15239" h="20319">
                  <a:moveTo>
                    <a:pt x="15240" y="11696"/>
                  </a:moveTo>
                  <a:lnTo>
                    <a:pt x="11226" y="13385"/>
                  </a:lnTo>
                  <a:lnTo>
                    <a:pt x="7150" y="15201"/>
                  </a:lnTo>
                  <a:lnTo>
                    <a:pt x="2997" y="17157"/>
                  </a:lnTo>
                  <a:lnTo>
                    <a:pt x="3898" y="18326"/>
                  </a:lnTo>
                  <a:lnTo>
                    <a:pt x="5016" y="19177"/>
                  </a:lnTo>
                  <a:lnTo>
                    <a:pt x="6883" y="19634"/>
                  </a:lnTo>
                  <a:lnTo>
                    <a:pt x="7391" y="19697"/>
                  </a:lnTo>
                  <a:lnTo>
                    <a:pt x="11709" y="19697"/>
                  </a:lnTo>
                  <a:lnTo>
                    <a:pt x="14439" y="15951"/>
                  </a:lnTo>
                  <a:lnTo>
                    <a:pt x="15240" y="11696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4820029" y="3052494"/>
              <a:ext cx="15875" cy="16510"/>
            </a:xfrm>
            <a:custGeom>
              <a:avLst/>
              <a:gdLst/>
              <a:ahLst/>
              <a:cxnLst/>
              <a:rect l="l" t="t" r="r" b="b"/>
              <a:pathLst>
                <a:path w="15875" h="16510">
                  <a:moveTo>
                    <a:pt x="10374" y="0"/>
                  </a:moveTo>
                  <a:lnTo>
                    <a:pt x="63" y="5537"/>
                  </a:lnTo>
                  <a:lnTo>
                    <a:pt x="0" y="9067"/>
                  </a:lnTo>
                  <a:lnTo>
                    <a:pt x="938" y="13512"/>
                  </a:lnTo>
                  <a:lnTo>
                    <a:pt x="3048" y="16230"/>
                  </a:lnTo>
                  <a:lnTo>
                    <a:pt x="15289" y="10769"/>
                  </a:lnTo>
                  <a:lnTo>
                    <a:pt x="15659" y="8915"/>
                  </a:lnTo>
                  <a:lnTo>
                    <a:pt x="15646" y="6972"/>
                  </a:lnTo>
                  <a:lnTo>
                    <a:pt x="14592" y="2666"/>
                  </a:lnTo>
                  <a:lnTo>
                    <a:pt x="12649" y="952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4691293" y="3159772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5">
                  <a:moveTo>
                    <a:pt x="16836" y="0"/>
                  </a:moveTo>
                  <a:lnTo>
                    <a:pt x="10460" y="138"/>
                  </a:lnTo>
                  <a:lnTo>
                    <a:pt x="6164" y="3484"/>
                  </a:lnTo>
                  <a:lnTo>
                    <a:pt x="2068" y="9987"/>
                  </a:lnTo>
                  <a:lnTo>
                    <a:pt x="0" y="17519"/>
                  </a:lnTo>
                  <a:lnTo>
                    <a:pt x="1774" y="23950"/>
                  </a:lnTo>
                  <a:lnTo>
                    <a:pt x="3501" y="26033"/>
                  </a:lnTo>
                  <a:lnTo>
                    <a:pt x="5736" y="26924"/>
                  </a:lnTo>
                  <a:lnTo>
                    <a:pt x="13585" y="26924"/>
                  </a:lnTo>
                  <a:lnTo>
                    <a:pt x="19795" y="22147"/>
                  </a:lnTo>
                  <a:lnTo>
                    <a:pt x="25396" y="8672"/>
                  </a:lnTo>
                  <a:lnTo>
                    <a:pt x="16836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4510361" y="3068307"/>
              <a:ext cx="22225" cy="23495"/>
            </a:xfrm>
            <a:custGeom>
              <a:avLst/>
              <a:gdLst/>
              <a:ahLst/>
              <a:cxnLst/>
              <a:rect l="l" t="t" r="r" b="b"/>
              <a:pathLst>
                <a:path w="22225" h="23494">
                  <a:moveTo>
                    <a:pt x="14443" y="0"/>
                  </a:moveTo>
                  <a:lnTo>
                    <a:pt x="8970" y="126"/>
                  </a:lnTo>
                  <a:lnTo>
                    <a:pt x="5276" y="2992"/>
                  </a:lnTo>
                  <a:lnTo>
                    <a:pt x="1767" y="8563"/>
                  </a:lnTo>
                  <a:lnTo>
                    <a:pt x="0" y="15019"/>
                  </a:lnTo>
                  <a:lnTo>
                    <a:pt x="1527" y="20535"/>
                  </a:lnTo>
                  <a:lnTo>
                    <a:pt x="3013" y="22313"/>
                  </a:lnTo>
                  <a:lnTo>
                    <a:pt x="4918" y="23075"/>
                  </a:lnTo>
                  <a:lnTo>
                    <a:pt x="11649" y="23075"/>
                  </a:lnTo>
                  <a:lnTo>
                    <a:pt x="16971" y="18986"/>
                  </a:lnTo>
                  <a:lnTo>
                    <a:pt x="21771" y="7429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4494009" y="3135871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89" h="19050">
                  <a:moveTo>
                    <a:pt x="6045" y="0"/>
                  </a:moveTo>
                  <a:lnTo>
                    <a:pt x="4470" y="1713"/>
                  </a:lnTo>
                  <a:lnTo>
                    <a:pt x="570" y="7974"/>
                  </a:lnTo>
                  <a:lnTo>
                    <a:pt x="0" y="14286"/>
                  </a:lnTo>
                  <a:lnTo>
                    <a:pt x="6324" y="18237"/>
                  </a:lnTo>
                  <a:lnTo>
                    <a:pt x="8445" y="19010"/>
                  </a:lnTo>
                  <a:lnTo>
                    <a:pt x="604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4500790" y="3142259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0" y="0"/>
                  </a:moveTo>
                  <a:lnTo>
                    <a:pt x="800" y="6348"/>
                  </a:lnTo>
                  <a:lnTo>
                    <a:pt x="1651" y="12611"/>
                  </a:lnTo>
                  <a:lnTo>
                    <a:pt x="800" y="6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4500029" y="3043859"/>
              <a:ext cx="64769" cy="111760"/>
            </a:xfrm>
            <a:custGeom>
              <a:avLst/>
              <a:gdLst/>
              <a:ahLst/>
              <a:cxnLst/>
              <a:rect l="l" t="t" r="r" b="b"/>
              <a:pathLst>
                <a:path w="64770" h="111760">
                  <a:moveTo>
                    <a:pt x="18072" y="101485"/>
                  </a:moveTo>
                  <a:lnTo>
                    <a:pt x="16344" y="94615"/>
                  </a:lnTo>
                  <a:lnTo>
                    <a:pt x="9131" y="90119"/>
                  </a:lnTo>
                  <a:lnTo>
                    <a:pt x="7353" y="89573"/>
                  </a:lnTo>
                  <a:lnTo>
                    <a:pt x="3581" y="89573"/>
                  </a:lnTo>
                  <a:lnTo>
                    <a:pt x="1663" y="90436"/>
                  </a:lnTo>
                  <a:lnTo>
                    <a:pt x="0" y="92011"/>
                  </a:lnTo>
                  <a:lnTo>
                    <a:pt x="2400" y="111010"/>
                  </a:lnTo>
                  <a:lnTo>
                    <a:pt x="4635" y="111493"/>
                  </a:lnTo>
                  <a:lnTo>
                    <a:pt x="9398" y="111493"/>
                  </a:lnTo>
                  <a:lnTo>
                    <a:pt x="12877" y="109816"/>
                  </a:lnTo>
                  <a:lnTo>
                    <a:pt x="18072" y="101485"/>
                  </a:lnTo>
                  <a:close/>
                </a:path>
                <a:path w="64770" h="111760">
                  <a:moveTo>
                    <a:pt x="64566" y="8699"/>
                  </a:moveTo>
                  <a:lnTo>
                    <a:pt x="62268" y="1981"/>
                  </a:lnTo>
                  <a:lnTo>
                    <a:pt x="59664" y="0"/>
                  </a:lnTo>
                  <a:lnTo>
                    <a:pt x="57061" y="0"/>
                  </a:lnTo>
                  <a:lnTo>
                    <a:pt x="55460" y="266"/>
                  </a:lnTo>
                  <a:lnTo>
                    <a:pt x="52374" y="1320"/>
                  </a:lnTo>
                  <a:lnTo>
                    <a:pt x="50888" y="5156"/>
                  </a:lnTo>
                  <a:lnTo>
                    <a:pt x="53187" y="11874"/>
                  </a:lnTo>
                  <a:lnTo>
                    <a:pt x="55765" y="13855"/>
                  </a:lnTo>
                  <a:lnTo>
                    <a:pt x="59461" y="13779"/>
                  </a:lnTo>
                  <a:lnTo>
                    <a:pt x="63080" y="12534"/>
                  </a:lnTo>
                  <a:lnTo>
                    <a:pt x="64566" y="869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4534217" y="32162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019" y="0"/>
                  </a:moveTo>
                  <a:lnTo>
                    <a:pt x="5524" y="12"/>
                  </a:lnTo>
                  <a:lnTo>
                    <a:pt x="5029" y="101"/>
                  </a:lnTo>
                  <a:lnTo>
                    <a:pt x="1460" y="1308"/>
                  </a:lnTo>
                  <a:lnTo>
                    <a:pt x="0" y="5156"/>
                  </a:lnTo>
                  <a:lnTo>
                    <a:pt x="1968" y="10985"/>
                  </a:lnTo>
                  <a:lnTo>
                    <a:pt x="3467" y="12611"/>
                  </a:lnTo>
                  <a:lnTo>
                    <a:pt x="5207" y="13373"/>
                  </a:lnTo>
                  <a:lnTo>
                    <a:pt x="5715" y="4470"/>
                  </a:lnTo>
                  <a:lnTo>
                    <a:pt x="6019" y="0"/>
                  </a:lnTo>
                  <a:close/>
                </a:path>
                <a:path w="13970" h="13969">
                  <a:moveTo>
                    <a:pt x="13652" y="8699"/>
                  </a:moveTo>
                  <a:lnTo>
                    <a:pt x="11633" y="2781"/>
                  </a:lnTo>
                  <a:lnTo>
                    <a:pt x="10033" y="1117"/>
                  </a:lnTo>
                  <a:lnTo>
                    <a:pt x="8191" y="393"/>
                  </a:lnTo>
                  <a:lnTo>
                    <a:pt x="8178" y="13804"/>
                  </a:lnTo>
                  <a:lnTo>
                    <a:pt x="8483" y="13766"/>
                  </a:lnTo>
                  <a:lnTo>
                    <a:pt x="9093" y="13601"/>
                  </a:lnTo>
                  <a:lnTo>
                    <a:pt x="12192" y="12534"/>
                  </a:lnTo>
                  <a:lnTo>
                    <a:pt x="13652" y="8699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4539448" y="3216262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70" h="13969">
                  <a:moveTo>
                    <a:pt x="825" y="0"/>
                  </a:moveTo>
                  <a:lnTo>
                    <a:pt x="506" y="4470"/>
                  </a:lnTo>
                  <a:lnTo>
                    <a:pt x="0" y="13373"/>
                  </a:lnTo>
                  <a:lnTo>
                    <a:pt x="520" y="447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4539462" y="3216262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69">
                  <a:moveTo>
                    <a:pt x="1624" y="0"/>
                  </a:moveTo>
                  <a:lnTo>
                    <a:pt x="811" y="0"/>
                  </a:lnTo>
                  <a:lnTo>
                    <a:pt x="0" y="13385"/>
                  </a:lnTo>
                  <a:lnTo>
                    <a:pt x="1471" y="13868"/>
                  </a:lnTo>
                  <a:lnTo>
                    <a:pt x="2957" y="13817"/>
                  </a:lnTo>
                  <a:lnTo>
                    <a:pt x="2970" y="392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4416003" y="3013583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19">
                  <a:moveTo>
                    <a:pt x="15773" y="0"/>
                  </a:moveTo>
                  <a:lnTo>
                    <a:pt x="7773" y="0"/>
                  </a:lnTo>
                  <a:lnTo>
                    <a:pt x="6440" y="317"/>
                  </a:lnTo>
                  <a:lnTo>
                    <a:pt x="5474" y="1015"/>
                  </a:lnTo>
                  <a:lnTo>
                    <a:pt x="1985" y="6496"/>
                  </a:lnTo>
                  <a:lnTo>
                    <a:pt x="0" y="15444"/>
                  </a:lnTo>
                  <a:lnTo>
                    <a:pt x="708" y="24738"/>
                  </a:lnTo>
                  <a:lnTo>
                    <a:pt x="5297" y="31254"/>
                  </a:lnTo>
                  <a:lnTo>
                    <a:pt x="6922" y="32219"/>
                  </a:lnTo>
                  <a:lnTo>
                    <a:pt x="8586" y="32651"/>
                  </a:lnTo>
                  <a:lnTo>
                    <a:pt x="17805" y="32651"/>
                  </a:lnTo>
                  <a:lnTo>
                    <a:pt x="24752" y="23291"/>
                  </a:lnTo>
                  <a:lnTo>
                    <a:pt x="25615" y="5880"/>
                  </a:lnTo>
                  <a:lnTo>
                    <a:pt x="15773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4603418" y="3092156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2318" y="0"/>
                  </a:moveTo>
                  <a:lnTo>
                    <a:pt x="8267" y="0"/>
                  </a:lnTo>
                  <a:lnTo>
                    <a:pt x="6489" y="203"/>
                  </a:lnTo>
                  <a:lnTo>
                    <a:pt x="2679" y="2895"/>
                  </a:lnTo>
                  <a:lnTo>
                    <a:pt x="0" y="16141"/>
                  </a:lnTo>
                  <a:lnTo>
                    <a:pt x="6781" y="20142"/>
                  </a:lnTo>
                  <a:lnTo>
                    <a:pt x="7823" y="20407"/>
                  </a:lnTo>
                  <a:lnTo>
                    <a:pt x="13588" y="20407"/>
                  </a:lnTo>
                  <a:lnTo>
                    <a:pt x="17919" y="14565"/>
                  </a:lnTo>
                  <a:lnTo>
                    <a:pt x="18465" y="3681"/>
                  </a:lnTo>
                  <a:lnTo>
                    <a:pt x="12318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4661127" y="31057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80">
                  <a:moveTo>
                    <a:pt x="11264" y="0"/>
                  </a:moveTo>
                  <a:lnTo>
                    <a:pt x="7937" y="0"/>
                  </a:lnTo>
                  <a:lnTo>
                    <a:pt x="5843" y="341"/>
                  </a:lnTo>
                  <a:lnTo>
                    <a:pt x="1892" y="1700"/>
                  </a:lnTo>
                  <a:lnTo>
                    <a:pt x="0" y="6603"/>
                  </a:lnTo>
                  <a:lnTo>
                    <a:pt x="2933" y="15200"/>
                  </a:lnTo>
                  <a:lnTo>
                    <a:pt x="6248" y="17753"/>
                  </a:lnTo>
                  <a:lnTo>
                    <a:pt x="10986" y="17639"/>
                  </a:lnTo>
                  <a:lnTo>
                    <a:pt x="15622" y="16051"/>
                  </a:lnTo>
                  <a:lnTo>
                    <a:pt x="17514" y="11149"/>
                  </a:lnTo>
                  <a:lnTo>
                    <a:pt x="14580" y="2539"/>
                  </a:lnTo>
                  <a:lnTo>
                    <a:pt x="11264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4631334" y="2967658"/>
              <a:ext cx="16510" cy="17780"/>
            </a:xfrm>
            <a:custGeom>
              <a:avLst/>
              <a:gdLst/>
              <a:ahLst/>
              <a:cxnLst/>
              <a:rect l="l" t="t" r="r" b="b"/>
              <a:pathLst>
                <a:path w="16510" h="17780">
                  <a:moveTo>
                    <a:pt x="7619" y="0"/>
                  </a:moveTo>
                  <a:lnTo>
                    <a:pt x="11" y="10782"/>
                  </a:lnTo>
                  <a:lnTo>
                    <a:pt x="0" y="11188"/>
                  </a:lnTo>
                  <a:lnTo>
                    <a:pt x="1332" y="15087"/>
                  </a:lnTo>
                  <a:lnTo>
                    <a:pt x="4634" y="17614"/>
                  </a:lnTo>
                  <a:lnTo>
                    <a:pt x="9371" y="17500"/>
                  </a:lnTo>
                  <a:lnTo>
                    <a:pt x="13994" y="15925"/>
                  </a:lnTo>
                  <a:lnTo>
                    <a:pt x="15886" y="11023"/>
                  </a:lnTo>
                  <a:lnTo>
                    <a:pt x="13119" y="2921"/>
                  </a:lnTo>
                  <a:lnTo>
                    <a:pt x="10476" y="571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4631550" y="2967658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20" h="10794">
                  <a:moveTo>
                    <a:pt x="7402" y="0"/>
                  </a:moveTo>
                  <a:lnTo>
                    <a:pt x="0" y="10491"/>
                  </a:lnTo>
                  <a:lnTo>
                    <a:pt x="7402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4629796" y="2967520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30">
                  <a:moveTo>
                    <a:pt x="7835" y="0"/>
                  </a:moveTo>
                  <a:lnTo>
                    <a:pt x="6438" y="114"/>
                  </a:lnTo>
                  <a:lnTo>
                    <a:pt x="1892" y="1676"/>
                  </a:lnTo>
                  <a:lnTo>
                    <a:pt x="0" y="6426"/>
                  </a:lnTo>
                  <a:lnTo>
                    <a:pt x="1447" y="11049"/>
                  </a:lnTo>
                  <a:lnTo>
                    <a:pt x="9156" y="126"/>
                  </a:lnTo>
                  <a:lnTo>
                    <a:pt x="7835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4434559" y="293044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8122" y="0"/>
                  </a:moveTo>
                  <a:lnTo>
                    <a:pt x="10502" y="177"/>
                  </a:lnTo>
                  <a:lnTo>
                    <a:pt x="3047" y="2717"/>
                  </a:lnTo>
                  <a:lnTo>
                    <a:pt x="0" y="10629"/>
                  </a:lnTo>
                  <a:lnTo>
                    <a:pt x="4737" y="24485"/>
                  </a:lnTo>
                  <a:lnTo>
                    <a:pt x="10058" y="28562"/>
                  </a:lnTo>
                  <a:lnTo>
                    <a:pt x="16560" y="28562"/>
                  </a:lnTo>
                  <a:lnTo>
                    <a:pt x="18783" y="28016"/>
                  </a:lnTo>
                  <a:lnTo>
                    <a:pt x="25133" y="25831"/>
                  </a:lnTo>
                  <a:lnTo>
                    <a:pt x="28168" y="17945"/>
                  </a:lnTo>
                  <a:lnTo>
                    <a:pt x="23444" y="4076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4536565" y="29599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8774" y="0"/>
                  </a:moveTo>
                  <a:lnTo>
                    <a:pt x="6172" y="0"/>
                  </a:lnTo>
                  <a:lnTo>
                    <a:pt x="4546" y="266"/>
                  </a:lnTo>
                  <a:lnTo>
                    <a:pt x="1473" y="1320"/>
                  </a:lnTo>
                  <a:lnTo>
                    <a:pt x="0" y="5157"/>
                  </a:lnTo>
                  <a:lnTo>
                    <a:pt x="2284" y="11888"/>
                  </a:lnTo>
                  <a:lnTo>
                    <a:pt x="4875" y="13856"/>
                  </a:lnTo>
                  <a:lnTo>
                    <a:pt x="8572" y="13780"/>
                  </a:lnTo>
                  <a:lnTo>
                    <a:pt x="12179" y="12534"/>
                  </a:lnTo>
                  <a:lnTo>
                    <a:pt x="13652" y="8700"/>
                  </a:lnTo>
                  <a:lnTo>
                    <a:pt x="11366" y="1993"/>
                  </a:lnTo>
                  <a:lnTo>
                    <a:pt x="8774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4636730" y="318499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4">
                  <a:moveTo>
                    <a:pt x="10160" y="0"/>
                  </a:moveTo>
                  <a:lnTo>
                    <a:pt x="5994" y="0"/>
                  </a:lnTo>
                  <a:lnTo>
                    <a:pt x="4343" y="571"/>
                  </a:lnTo>
                  <a:lnTo>
                    <a:pt x="0" y="4559"/>
                  </a:lnTo>
                  <a:lnTo>
                    <a:pt x="253" y="9818"/>
                  </a:lnTo>
                  <a:lnTo>
                    <a:pt x="5587" y="15633"/>
                  </a:lnTo>
                  <a:lnTo>
                    <a:pt x="8178" y="16752"/>
                  </a:lnTo>
                  <a:lnTo>
                    <a:pt x="11925" y="16663"/>
                  </a:lnTo>
                  <a:lnTo>
                    <a:pt x="12547" y="16498"/>
                  </a:lnTo>
                  <a:lnTo>
                    <a:pt x="16560" y="5994"/>
                  </a:lnTo>
                  <a:lnTo>
                    <a:pt x="15506" y="4102"/>
                  </a:lnTo>
                  <a:lnTo>
                    <a:pt x="12763" y="1117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4649303" y="3190989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4">
                  <a:moveTo>
                    <a:pt x="3987" y="0"/>
                  </a:moveTo>
                  <a:lnTo>
                    <a:pt x="0" y="1050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4649303" y="3191027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4000" y="0"/>
                  </a:moveTo>
                  <a:lnTo>
                    <a:pt x="0" y="10464"/>
                  </a:lnTo>
                  <a:lnTo>
                    <a:pt x="990" y="10185"/>
                  </a:lnTo>
                  <a:lnTo>
                    <a:pt x="1917" y="9690"/>
                  </a:lnTo>
                  <a:lnTo>
                    <a:pt x="5054" y="6807"/>
                  </a:lnTo>
                  <a:lnTo>
                    <a:pt x="5461" y="3213"/>
                  </a:lnTo>
                  <a:lnTo>
                    <a:pt x="4000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4771261" y="3187954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4" h="23494">
                  <a:moveTo>
                    <a:pt x="10299" y="0"/>
                  </a:moveTo>
                  <a:lnTo>
                    <a:pt x="8623" y="165"/>
                  </a:lnTo>
                  <a:lnTo>
                    <a:pt x="7823" y="468"/>
                  </a:lnTo>
                  <a:lnTo>
                    <a:pt x="622" y="9423"/>
                  </a:lnTo>
                  <a:lnTo>
                    <a:pt x="0" y="12331"/>
                  </a:lnTo>
                  <a:lnTo>
                    <a:pt x="152" y="19723"/>
                  </a:lnTo>
                  <a:lnTo>
                    <a:pt x="6921" y="23380"/>
                  </a:lnTo>
                  <a:lnTo>
                    <a:pt x="13131" y="23266"/>
                  </a:lnTo>
                  <a:lnTo>
                    <a:pt x="13766" y="23037"/>
                  </a:lnTo>
                  <a:lnTo>
                    <a:pt x="14490" y="12788"/>
                  </a:lnTo>
                  <a:lnTo>
                    <a:pt x="14554" y="19342"/>
                  </a:lnTo>
                  <a:lnTo>
                    <a:pt x="14833" y="22440"/>
                  </a:lnTo>
                  <a:lnTo>
                    <a:pt x="18327" y="19583"/>
                  </a:lnTo>
                  <a:lnTo>
                    <a:pt x="20332" y="4191"/>
                  </a:lnTo>
                  <a:lnTo>
                    <a:pt x="12382" y="241"/>
                  </a:lnTo>
                  <a:lnTo>
                    <a:pt x="10299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4771872" y="3188422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212" y="0"/>
                  </a:moveTo>
                  <a:lnTo>
                    <a:pt x="3884" y="1257"/>
                  </a:lnTo>
                  <a:lnTo>
                    <a:pt x="1154" y="4914"/>
                  </a:lnTo>
                  <a:lnTo>
                    <a:pt x="0" y="8953"/>
                  </a:lnTo>
                  <a:lnTo>
                    <a:pt x="7212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4785028" y="3200754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4">
                  <a:moveTo>
                    <a:pt x="722" y="0"/>
                  </a:moveTo>
                  <a:lnTo>
                    <a:pt x="0" y="10237"/>
                  </a:lnTo>
                  <a:lnTo>
                    <a:pt x="800" y="98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4756226" y="312436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12152" y="0"/>
                  </a:moveTo>
                  <a:lnTo>
                    <a:pt x="6602" y="0"/>
                  </a:lnTo>
                  <a:lnTo>
                    <a:pt x="1662" y="3721"/>
                  </a:lnTo>
                  <a:lnTo>
                    <a:pt x="0" y="15137"/>
                  </a:lnTo>
                  <a:lnTo>
                    <a:pt x="4367" y="20739"/>
                  </a:lnTo>
                  <a:lnTo>
                    <a:pt x="12471" y="21766"/>
                  </a:lnTo>
                  <a:lnTo>
                    <a:pt x="17551" y="21766"/>
                  </a:lnTo>
                  <a:lnTo>
                    <a:pt x="20534" y="18415"/>
                  </a:lnTo>
                  <a:lnTo>
                    <a:pt x="22185" y="7047"/>
                  </a:lnTo>
                  <a:lnTo>
                    <a:pt x="20153" y="1027"/>
                  </a:lnTo>
                  <a:lnTo>
                    <a:pt x="12152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4750865" y="3235463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37" y="0"/>
                  </a:moveTo>
                  <a:lnTo>
                    <a:pt x="4686" y="0"/>
                  </a:lnTo>
                  <a:lnTo>
                    <a:pt x="3390" y="444"/>
                  </a:lnTo>
                  <a:lnTo>
                    <a:pt x="0" y="3568"/>
                  </a:lnTo>
                  <a:lnTo>
                    <a:pt x="190" y="7670"/>
                  </a:lnTo>
                  <a:lnTo>
                    <a:pt x="4368" y="12204"/>
                  </a:lnTo>
                  <a:lnTo>
                    <a:pt x="6400" y="13081"/>
                  </a:lnTo>
                  <a:lnTo>
                    <a:pt x="9651" y="13081"/>
                  </a:lnTo>
                  <a:lnTo>
                    <a:pt x="10934" y="12636"/>
                  </a:lnTo>
                  <a:lnTo>
                    <a:pt x="14325" y="9525"/>
                  </a:lnTo>
                  <a:lnTo>
                    <a:pt x="14147" y="5422"/>
                  </a:lnTo>
                  <a:lnTo>
                    <a:pt x="9969" y="876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4676978" y="3206915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5">
                  <a:moveTo>
                    <a:pt x="8661" y="0"/>
                  </a:moveTo>
                  <a:lnTo>
                    <a:pt x="2578" y="0"/>
                  </a:lnTo>
                  <a:lnTo>
                    <a:pt x="0" y="8647"/>
                  </a:lnTo>
                  <a:lnTo>
                    <a:pt x="3643" y="18186"/>
                  </a:lnTo>
                  <a:lnTo>
                    <a:pt x="7569" y="19685"/>
                  </a:lnTo>
                  <a:lnTo>
                    <a:pt x="13703" y="19685"/>
                  </a:lnTo>
                  <a:lnTo>
                    <a:pt x="16102" y="18834"/>
                  </a:lnTo>
                  <a:lnTo>
                    <a:pt x="18985" y="14032"/>
                  </a:lnTo>
                  <a:lnTo>
                    <a:pt x="16089" y="838"/>
                  </a:lnTo>
                  <a:lnTo>
                    <a:pt x="8661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4797817" y="3306470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50" y="0"/>
                  </a:moveTo>
                  <a:lnTo>
                    <a:pt x="4686" y="0"/>
                  </a:lnTo>
                  <a:lnTo>
                    <a:pt x="3403" y="443"/>
                  </a:lnTo>
                  <a:lnTo>
                    <a:pt x="0" y="3567"/>
                  </a:lnTo>
                  <a:lnTo>
                    <a:pt x="203" y="7682"/>
                  </a:lnTo>
                  <a:lnTo>
                    <a:pt x="4368" y="12203"/>
                  </a:lnTo>
                  <a:lnTo>
                    <a:pt x="6400" y="13081"/>
                  </a:lnTo>
                  <a:lnTo>
                    <a:pt x="9652" y="13081"/>
                  </a:lnTo>
                  <a:lnTo>
                    <a:pt x="10934" y="12635"/>
                  </a:lnTo>
                  <a:lnTo>
                    <a:pt x="14325" y="9512"/>
                  </a:lnTo>
                  <a:lnTo>
                    <a:pt x="14135" y="5410"/>
                  </a:lnTo>
                  <a:lnTo>
                    <a:pt x="9969" y="876"/>
                  </a:lnTo>
                  <a:lnTo>
                    <a:pt x="795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4605147" y="2825089"/>
              <a:ext cx="24765" cy="62230"/>
            </a:xfrm>
            <a:custGeom>
              <a:avLst/>
              <a:gdLst/>
              <a:ahLst/>
              <a:cxnLst/>
              <a:rect l="l" t="t" r="r" b="b"/>
              <a:pathLst>
                <a:path w="24764" h="62230">
                  <a:moveTo>
                    <a:pt x="18084" y="9182"/>
                  </a:moveTo>
                  <a:lnTo>
                    <a:pt x="13766" y="1790"/>
                  </a:lnTo>
                  <a:lnTo>
                    <a:pt x="10718" y="0"/>
                  </a:lnTo>
                  <a:lnTo>
                    <a:pt x="6654" y="0"/>
                  </a:lnTo>
                  <a:lnTo>
                    <a:pt x="5524" y="279"/>
                  </a:lnTo>
                  <a:lnTo>
                    <a:pt x="901" y="2971"/>
                  </a:lnTo>
                  <a:lnTo>
                    <a:pt x="0" y="8166"/>
                  </a:lnTo>
                  <a:lnTo>
                    <a:pt x="4292" y="15544"/>
                  </a:lnTo>
                  <a:lnTo>
                    <a:pt x="7353" y="17348"/>
                  </a:lnTo>
                  <a:lnTo>
                    <a:pt x="11417" y="17348"/>
                  </a:lnTo>
                  <a:lnTo>
                    <a:pt x="12547" y="17068"/>
                  </a:lnTo>
                  <a:lnTo>
                    <a:pt x="17195" y="14376"/>
                  </a:lnTo>
                  <a:lnTo>
                    <a:pt x="18084" y="9182"/>
                  </a:lnTo>
                  <a:close/>
                </a:path>
                <a:path w="24764" h="62230">
                  <a:moveTo>
                    <a:pt x="24180" y="55422"/>
                  </a:moveTo>
                  <a:lnTo>
                    <a:pt x="20828" y="49657"/>
                  </a:lnTo>
                  <a:lnTo>
                    <a:pt x="18453" y="48260"/>
                  </a:lnTo>
                  <a:lnTo>
                    <a:pt x="14401" y="48475"/>
                  </a:lnTo>
                  <a:lnTo>
                    <a:pt x="10769" y="50584"/>
                  </a:lnTo>
                  <a:lnTo>
                    <a:pt x="10083" y="54635"/>
                  </a:lnTo>
                  <a:lnTo>
                    <a:pt x="13423" y="60388"/>
                  </a:lnTo>
                  <a:lnTo>
                    <a:pt x="15798" y="61798"/>
                  </a:lnTo>
                  <a:lnTo>
                    <a:pt x="18973" y="61798"/>
                  </a:lnTo>
                  <a:lnTo>
                    <a:pt x="20662" y="61112"/>
                  </a:lnTo>
                  <a:lnTo>
                    <a:pt x="23482" y="59474"/>
                  </a:lnTo>
                  <a:lnTo>
                    <a:pt x="24180" y="55422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4734317" y="2857652"/>
              <a:ext cx="10795" cy="22860"/>
            </a:xfrm>
            <a:custGeom>
              <a:avLst/>
              <a:gdLst/>
              <a:ahLst/>
              <a:cxnLst/>
              <a:rect l="l" t="t" r="r" b="b"/>
              <a:pathLst>
                <a:path w="10795" h="22860">
                  <a:moveTo>
                    <a:pt x="10706" y="0"/>
                  </a:moveTo>
                  <a:lnTo>
                    <a:pt x="6057" y="862"/>
                  </a:lnTo>
                  <a:lnTo>
                    <a:pt x="1574" y="5969"/>
                  </a:lnTo>
                  <a:lnTo>
                    <a:pt x="0" y="13867"/>
                  </a:lnTo>
                  <a:lnTo>
                    <a:pt x="876" y="16318"/>
                  </a:lnTo>
                  <a:lnTo>
                    <a:pt x="2387" y="18161"/>
                  </a:lnTo>
                  <a:lnTo>
                    <a:pt x="2247" y="17169"/>
                  </a:lnTo>
                  <a:lnTo>
                    <a:pt x="2832" y="18834"/>
                  </a:lnTo>
                  <a:lnTo>
                    <a:pt x="4152" y="20382"/>
                  </a:lnTo>
                  <a:lnTo>
                    <a:pt x="5854" y="21614"/>
                  </a:lnTo>
                  <a:lnTo>
                    <a:pt x="7569" y="22401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4736565" y="2874835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0" y="0"/>
                  </a:moveTo>
                  <a:lnTo>
                    <a:pt x="165" y="1154"/>
                  </a:lnTo>
                  <a:lnTo>
                    <a:pt x="584" y="1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4741875" y="2857525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29" h="23494">
                  <a:moveTo>
                    <a:pt x="5346" y="0"/>
                  </a:moveTo>
                  <a:lnTo>
                    <a:pt x="3135" y="126"/>
                  </a:lnTo>
                  <a:lnTo>
                    <a:pt x="0" y="22529"/>
                  </a:lnTo>
                  <a:lnTo>
                    <a:pt x="2578" y="23444"/>
                  </a:lnTo>
                  <a:lnTo>
                    <a:pt x="5029" y="23317"/>
                  </a:lnTo>
                  <a:lnTo>
                    <a:pt x="7747" y="21945"/>
                  </a:lnTo>
                  <a:lnTo>
                    <a:pt x="10312" y="17081"/>
                  </a:lnTo>
                  <a:lnTo>
                    <a:pt x="11214" y="12114"/>
                  </a:lnTo>
                  <a:lnTo>
                    <a:pt x="8216" y="4329"/>
                  </a:lnTo>
                  <a:lnTo>
                    <a:pt x="6972" y="468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4748860" y="2857995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0" y="0"/>
                  </a:moveTo>
                  <a:lnTo>
                    <a:pt x="2641" y="7747"/>
                  </a:lnTo>
                  <a:lnTo>
                    <a:pt x="4229" y="11645"/>
                  </a:lnTo>
                  <a:lnTo>
                    <a:pt x="4991" y="7518"/>
                  </a:lnTo>
                  <a:lnTo>
                    <a:pt x="4584" y="3301"/>
                  </a:lnTo>
                  <a:lnTo>
                    <a:pt x="646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4740516" y="2803766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1955" y="9766"/>
                  </a:moveTo>
                  <a:lnTo>
                    <a:pt x="1841" y="0"/>
                  </a:lnTo>
                  <a:lnTo>
                    <a:pt x="1143" y="3060"/>
                  </a:lnTo>
                  <a:lnTo>
                    <a:pt x="0" y="8826"/>
                  </a:lnTo>
                  <a:lnTo>
                    <a:pt x="609" y="9194"/>
                  </a:lnTo>
                  <a:lnTo>
                    <a:pt x="1257" y="9499"/>
                  </a:lnTo>
                  <a:lnTo>
                    <a:pt x="1955" y="9766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4742369" y="2792514"/>
              <a:ext cx="13335" cy="22225"/>
            </a:xfrm>
            <a:custGeom>
              <a:avLst/>
              <a:gdLst/>
              <a:ahLst/>
              <a:cxnLst/>
              <a:rect l="l" t="t" r="r" b="b"/>
              <a:pathLst>
                <a:path w="13335" h="22225">
                  <a:moveTo>
                    <a:pt x="2324" y="0"/>
                  </a:moveTo>
                  <a:lnTo>
                    <a:pt x="0" y="11098"/>
                  </a:lnTo>
                  <a:lnTo>
                    <a:pt x="114" y="21017"/>
                  </a:lnTo>
                  <a:lnTo>
                    <a:pt x="2832" y="21804"/>
                  </a:lnTo>
                  <a:lnTo>
                    <a:pt x="6908" y="21804"/>
                  </a:lnTo>
                  <a:lnTo>
                    <a:pt x="9220" y="20407"/>
                  </a:lnTo>
                  <a:lnTo>
                    <a:pt x="10883" y="17945"/>
                  </a:lnTo>
                  <a:lnTo>
                    <a:pt x="13195" y="6515"/>
                  </a:lnTo>
                  <a:lnTo>
                    <a:pt x="12560" y="3962"/>
                  </a:lnTo>
                  <a:lnTo>
                    <a:pt x="10922" y="1840"/>
                  </a:lnTo>
                  <a:lnTo>
                    <a:pt x="6553" y="189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4733758" y="2793187"/>
              <a:ext cx="8890" cy="19685"/>
            </a:xfrm>
            <a:custGeom>
              <a:avLst/>
              <a:gdLst/>
              <a:ahLst/>
              <a:cxnLst/>
              <a:rect l="l" t="t" r="r" b="b"/>
              <a:pathLst>
                <a:path w="8889" h="19685">
                  <a:moveTo>
                    <a:pt x="8116" y="0"/>
                  </a:moveTo>
                  <a:lnTo>
                    <a:pt x="5321" y="1027"/>
                  </a:lnTo>
                  <a:lnTo>
                    <a:pt x="3009" y="3124"/>
                  </a:lnTo>
                  <a:lnTo>
                    <a:pt x="0" y="11074"/>
                  </a:lnTo>
                  <a:lnTo>
                    <a:pt x="2171" y="16648"/>
                  </a:lnTo>
                  <a:lnTo>
                    <a:pt x="6770" y="19418"/>
                  </a:lnTo>
                  <a:lnTo>
                    <a:pt x="8559" y="10452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4741875" y="2792525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818" y="0"/>
                  </a:moveTo>
                  <a:lnTo>
                    <a:pt x="900" y="330"/>
                  </a:lnTo>
                  <a:lnTo>
                    <a:pt x="0" y="660"/>
                  </a:lnTo>
                  <a:lnTo>
                    <a:pt x="481" y="11099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4753316" y="2799029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2247" y="0"/>
                  </a:moveTo>
                  <a:lnTo>
                    <a:pt x="0" y="11341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4753316" y="2799118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273" y="0"/>
                  </a:moveTo>
                  <a:lnTo>
                    <a:pt x="0" y="11239"/>
                  </a:lnTo>
                  <a:lnTo>
                    <a:pt x="1054" y="9409"/>
                  </a:lnTo>
                  <a:lnTo>
                    <a:pt x="2514" y="5510"/>
                  </a:lnTo>
                  <a:lnTo>
                    <a:pt x="2881" y="255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4708104" y="289863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426" y="0"/>
                  </a:moveTo>
                  <a:lnTo>
                    <a:pt x="2451" y="203"/>
                  </a:lnTo>
                  <a:lnTo>
                    <a:pt x="1676" y="635"/>
                  </a:lnTo>
                  <a:lnTo>
                    <a:pt x="0" y="9740"/>
                  </a:lnTo>
                  <a:lnTo>
                    <a:pt x="1397" y="12141"/>
                  </a:lnTo>
                  <a:lnTo>
                    <a:pt x="3784" y="13538"/>
                  </a:lnTo>
                  <a:lnTo>
                    <a:pt x="6959" y="13538"/>
                  </a:lnTo>
                  <a:lnTo>
                    <a:pt x="7848" y="13322"/>
                  </a:lnTo>
                  <a:lnTo>
                    <a:pt x="11455" y="11214"/>
                  </a:lnTo>
                  <a:lnTo>
                    <a:pt x="12141" y="7175"/>
                  </a:lnTo>
                  <a:lnTo>
                    <a:pt x="8801" y="1397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4706199" y="2899257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581" y="0"/>
                  </a:moveTo>
                  <a:lnTo>
                    <a:pt x="1765" y="8851"/>
                  </a:lnTo>
                  <a:lnTo>
                    <a:pt x="0" y="5537"/>
                  </a:lnTo>
                  <a:lnTo>
                    <a:pt x="723" y="1650"/>
                  </a:lnTo>
                  <a:lnTo>
                    <a:pt x="3479" y="62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4494606" y="2808973"/>
              <a:ext cx="20955" cy="32384"/>
            </a:xfrm>
            <a:custGeom>
              <a:avLst/>
              <a:gdLst/>
              <a:ahLst/>
              <a:cxnLst/>
              <a:rect l="l" t="t" r="r" b="b"/>
              <a:pathLst>
                <a:path w="20954" h="32385">
                  <a:moveTo>
                    <a:pt x="4775" y="4991"/>
                  </a:moveTo>
                  <a:lnTo>
                    <a:pt x="1663" y="9080"/>
                  </a:lnTo>
                  <a:lnTo>
                    <a:pt x="0" y="15036"/>
                  </a:lnTo>
                  <a:lnTo>
                    <a:pt x="635" y="20383"/>
                  </a:lnTo>
                  <a:lnTo>
                    <a:pt x="2032" y="15036"/>
                  </a:lnTo>
                  <a:lnTo>
                    <a:pt x="3340" y="10134"/>
                  </a:lnTo>
                  <a:lnTo>
                    <a:pt x="4775" y="4991"/>
                  </a:lnTo>
                  <a:close/>
                </a:path>
                <a:path w="20954" h="32385">
                  <a:moveTo>
                    <a:pt x="20624" y="3048"/>
                  </a:moveTo>
                  <a:lnTo>
                    <a:pt x="19570" y="1930"/>
                  </a:lnTo>
                  <a:lnTo>
                    <a:pt x="18351" y="1079"/>
                  </a:lnTo>
                  <a:lnTo>
                    <a:pt x="15798" y="190"/>
                  </a:lnTo>
                  <a:lnTo>
                    <a:pt x="14693" y="0"/>
                  </a:lnTo>
                  <a:lnTo>
                    <a:pt x="12407" y="0"/>
                  </a:lnTo>
                  <a:lnTo>
                    <a:pt x="11264" y="241"/>
                  </a:lnTo>
                  <a:lnTo>
                    <a:pt x="4787" y="27978"/>
                  </a:lnTo>
                  <a:lnTo>
                    <a:pt x="7721" y="30518"/>
                  </a:lnTo>
                  <a:lnTo>
                    <a:pt x="11760" y="31940"/>
                  </a:lnTo>
                  <a:lnTo>
                    <a:pt x="15341" y="32207"/>
                  </a:lnTo>
                  <a:lnTo>
                    <a:pt x="17881" y="17691"/>
                  </a:lnTo>
                  <a:lnTo>
                    <a:pt x="20624" y="30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4495330" y="2809633"/>
              <a:ext cx="24765" cy="31750"/>
            </a:xfrm>
            <a:custGeom>
              <a:avLst/>
              <a:gdLst/>
              <a:ahLst/>
              <a:cxnLst/>
              <a:rect l="l" t="t" r="r" b="b"/>
              <a:pathLst>
                <a:path w="24764" h="31750">
                  <a:moveTo>
                    <a:pt x="9474" y="0"/>
                  </a:moveTo>
                  <a:lnTo>
                    <a:pt x="7404" y="825"/>
                  </a:lnTo>
                  <a:lnTo>
                    <a:pt x="5562" y="2349"/>
                  </a:lnTo>
                  <a:lnTo>
                    <a:pt x="4064" y="4330"/>
                  </a:lnTo>
                  <a:lnTo>
                    <a:pt x="0" y="20218"/>
                  </a:lnTo>
                  <a:lnTo>
                    <a:pt x="419" y="23139"/>
                  </a:lnTo>
                  <a:lnTo>
                    <a:pt x="1981" y="25514"/>
                  </a:lnTo>
                  <a:lnTo>
                    <a:pt x="4064" y="27317"/>
                  </a:lnTo>
                  <a:lnTo>
                    <a:pt x="9474" y="0"/>
                  </a:lnTo>
                  <a:close/>
                </a:path>
                <a:path w="24764" h="31750">
                  <a:moveTo>
                    <a:pt x="24701" y="17081"/>
                  </a:moveTo>
                  <a:lnTo>
                    <a:pt x="23418" y="8966"/>
                  </a:lnTo>
                  <a:lnTo>
                    <a:pt x="19900" y="2387"/>
                  </a:lnTo>
                  <a:lnTo>
                    <a:pt x="14630" y="31534"/>
                  </a:lnTo>
                  <a:lnTo>
                    <a:pt x="18465" y="31584"/>
                  </a:lnTo>
                  <a:lnTo>
                    <a:pt x="20726" y="30924"/>
                  </a:lnTo>
                  <a:lnTo>
                    <a:pt x="21983" y="29603"/>
                  </a:lnTo>
                  <a:lnTo>
                    <a:pt x="24104" y="24663"/>
                  </a:lnTo>
                  <a:lnTo>
                    <a:pt x="24701" y="1708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4639829" y="2855404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9602" y="0"/>
                  </a:moveTo>
                  <a:lnTo>
                    <a:pt x="3683" y="0"/>
                  </a:lnTo>
                  <a:lnTo>
                    <a:pt x="0" y="7188"/>
                  </a:lnTo>
                  <a:lnTo>
                    <a:pt x="1562" y="17740"/>
                  </a:lnTo>
                  <a:lnTo>
                    <a:pt x="6819" y="20167"/>
                  </a:lnTo>
                  <a:lnTo>
                    <a:pt x="12407" y="20167"/>
                  </a:lnTo>
                  <a:lnTo>
                    <a:pt x="13817" y="19761"/>
                  </a:lnTo>
                  <a:lnTo>
                    <a:pt x="17298" y="16078"/>
                  </a:lnTo>
                  <a:lnTo>
                    <a:pt x="17336" y="2564"/>
                  </a:lnTo>
                  <a:lnTo>
                    <a:pt x="9602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4581728" y="2856179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8889" y="0"/>
                  </a:moveTo>
                  <a:lnTo>
                    <a:pt x="6654" y="0"/>
                  </a:lnTo>
                  <a:lnTo>
                    <a:pt x="5524" y="278"/>
                  </a:lnTo>
                  <a:lnTo>
                    <a:pt x="888" y="2970"/>
                  </a:lnTo>
                  <a:lnTo>
                    <a:pt x="0" y="8166"/>
                  </a:lnTo>
                  <a:lnTo>
                    <a:pt x="3860" y="14808"/>
                  </a:lnTo>
                  <a:lnTo>
                    <a:pt x="5930" y="16395"/>
                  </a:lnTo>
                  <a:lnTo>
                    <a:pt x="8127" y="17030"/>
                  </a:lnTo>
                  <a:lnTo>
                    <a:pt x="11050" y="722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8C7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4590783" y="2856903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1992" y="0"/>
                  </a:moveTo>
                  <a:lnTo>
                    <a:pt x="965" y="5383"/>
                  </a:lnTo>
                  <a:lnTo>
                    <a:pt x="0" y="10833"/>
                  </a:lnTo>
                  <a:lnTo>
                    <a:pt x="976" y="5383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4589856" y="2856903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4">
                  <a:moveTo>
                    <a:pt x="2921" y="0"/>
                  </a:moveTo>
                  <a:lnTo>
                    <a:pt x="0" y="16306"/>
                  </a:lnTo>
                  <a:lnTo>
                    <a:pt x="3262" y="16624"/>
                  </a:lnTo>
                  <a:lnTo>
                    <a:pt x="4405" y="16332"/>
                  </a:lnTo>
                  <a:lnTo>
                    <a:pt x="9041" y="13652"/>
                  </a:lnTo>
                  <a:lnTo>
                    <a:pt x="9930" y="8458"/>
                  </a:lnTo>
                  <a:lnTo>
                    <a:pt x="6299" y="2222"/>
                  </a:lnTo>
                  <a:lnTo>
                    <a:pt x="4686" y="787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4741378" y="2978086"/>
              <a:ext cx="9525" cy="13970"/>
            </a:xfrm>
            <a:custGeom>
              <a:avLst/>
              <a:gdLst/>
              <a:ahLst/>
              <a:cxnLst/>
              <a:rect l="l" t="t" r="r" b="b"/>
              <a:pathLst>
                <a:path w="9525" h="13969">
                  <a:moveTo>
                    <a:pt x="3708" y="0"/>
                  </a:moveTo>
                  <a:lnTo>
                    <a:pt x="1041" y="11"/>
                  </a:lnTo>
                  <a:lnTo>
                    <a:pt x="0" y="12547"/>
                  </a:lnTo>
                  <a:lnTo>
                    <a:pt x="1041" y="13195"/>
                  </a:lnTo>
                  <a:lnTo>
                    <a:pt x="2209" y="13538"/>
                  </a:lnTo>
                  <a:lnTo>
                    <a:pt x="4241" y="13538"/>
                  </a:lnTo>
                  <a:lnTo>
                    <a:pt x="5143" y="13322"/>
                  </a:lnTo>
                  <a:lnTo>
                    <a:pt x="8737" y="11214"/>
                  </a:lnTo>
                  <a:lnTo>
                    <a:pt x="9436" y="7175"/>
                  </a:lnTo>
                  <a:lnTo>
                    <a:pt x="6083" y="1397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4736730" y="2978099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5690" y="0"/>
                  </a:moveTo>
                  <a:lnTo>
                    <a:pt x="4191" y="278"/>
                  </a:lnTo>
                  <a:lnTo>
                    <a:pt x="685" y="2310"/>
                  </a:lnTo>
                  <a:lnTo>
                    <a:pt x="0" y="6361"/>
                  </a:lnTo>
                  <a:lnTo>
                    <a:pt x="2655" y="10933"/>
                  </a:lnTo>
                  <a:lnTo>
                    <a:pt x="3595" y="11887"/>
                  </a:lnTo>
                  <a:lnTo>
                    <a:pt x="4649" y="12533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4810887" y="2902013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5" h="21589">
                  <a:moveTo>
                    <a:pt x="14300" y="215"/>
                  </a:moveTo>
                  <a:lnTo>
                    <a:pt x="9093" y="1866"/>
                  </a:lnTo>
                  <a:lnTo>
                    <a:pt x="0" y="10515"/>
                  </a:lnTo>
                  <a:lnTo>
                    <a:pt x="3721" y="20142"/>
                  </a:lnTo>
                  <a:lnTo>
                    <a:pt x="6629" y="21526"/>
                  </a:lnTo>
                  <a:lnTo>
                    <a:pt x="10515" y="21513"/>
                  </a:lnTo>
                  <a:lnTo>
                    <a:pt x="10833" y="21488"/>
                  </a:lnTo>
                  <a:lnTo>
                    <a:pt x="11976" y="14249"/>
                  </a:lnTo>
                  <a:lnTo>
                    <a:pt x="14300" y="215"/>
                  </a:lnTo>
                  <a:close/>
                </a:path>
                <a:path w="26035" h="21589">
                  <a:moveTo>
                    <a:pt x="25984" y="10756"/>
                  </a:moveTo>
                  <a:lnTo>
                    <a:pt x="20929" y="914"/>
                  </a:lnTo>
                  <a:lnTo>
                    <a:pt x="16510" y="0"/>
                  </a:lnTo>
                  <a:lnTo>
                    <a:pt x="13119" y="14351"/>
                  </a:lnTo>
                  <a:lnTo>
                    <a:pt x="11468" y="21412"/>
                  </a:lnTo>
                  <a:lnTo>
                    <a:pt x="14998" y="20967"/>
                  </a:lnTo>
                  <a:lnTo>
                    <a:pt x="18719" y="19075"/>
                  </a:lnTo>
                  <a:lnTo>
                    <a:pt x="25984" y="1075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4821745" y="2901950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89">
                  <a:moveTo>
                    <a:pt x="5016" y="0"/>
                  </a:moveTo>
                  <a:lnTo>
                    <a:pt x="3467" y="279"/>
                  </a:lnTo>
                  <a:lnTo>
                    <a:pt x="0" y="21551"/>
                  </a:lnTo>
                  <a:lnTo>
                    <a:pt x="621" y="21475"/>
                  </a:lnTo>
                  <a:lnTo>
                    <a:pt x="5676" y="63"/>
                  </a:lnTo>
                  <a:lnTo>
                    <a:pt x="5016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4791581" y="2961703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60" h="19050">
                  <a:moveTo>
                    <a:pt x="1765" y="0"/>
                  </a:moveTo>
                  <a:lnTo>
                    <a:pt x="0" y="18832"/>
                  </a:lnTo>
                  <a:lnTo>
                    <a:pt x="1777" y="18566"/>
                  </a:lnTo>
                  <a:lnTo>
                    <a:pt x="3505" y="17854"/>
                  </a:lnTo>
                  <a:lnTo>
                    <a:pt x="8826" y="13473"/>
                  </a:lnTo>
                  <a:lnTo>
                    <a:pt x="9880" y="8177"/>
                  </a:lnTo>
                  <a:lnTo>
                    <a:pt x="7950" y="36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4793359" y="2961651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10">
                  <a:moveTo>
                    <a:pt x="0" y="0"/>
                  </a:moveTo>
                  <a:lnTo>
                    <a:pt x="4089" y="2552"/>
                  </a:lnTo>
                  <a:lnTo>
                    <a:pt x="6159" y="367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4793384" y="295934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240" y="0"/>
                  </a:moveTo>
                  <a:lnTo>
                    <a:pt x="0" y="2297"/>
                  </a:lnTo>
                  <a:lnTo>
                    <a:pt x="1981" y="3580"/>
                  </a:lnTo>
                  <a:lnTo>
                    <a:pt x="4038" y="4799"/>
                  </a:lnTo>
                  <a:lnTo>
                    <a:pt x="6120" y="5980"/>
                  </a:lnTo>
                  <a:lnTo>
                    <a:pt x="5701" y="5002"/>
                  </a:lnTo>
                  <a:lnTo>
                    <a:pt x="5130" y="4063"/>
                  </a:lnTo>
                  <a:lnTo>
                    <a:pt x="3124" y="1611"/>
                  </a:lnTo>
                  <a:lnTo>
                    <a:pt x="1701" y="57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4777078" y="2962338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6273" y="0"/>
                  </a:moveTo>
                  <a:lnTo>
                    <a:pt x="2082" y="3834"/>
                  </a:lnTo>
                  <a:lnTo>
                    <a:pt x="0" y="9271"/>
                  </a:lnTo>
                  <a:lnTo>
                    <a:pt x="5156" y="15278"/>
                  </a:lnTo>
                  <a:lnTo>
                    <a:pt x="6273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4782234" y="2958998"/>
              <a:ext cx="11430" cy="22225"/>
            </a:xfrm>
            <a:custGeom>
              <a:avLst/>
              <a:gdLst/>
              <a:ahLst/>
              <a:cxnLst/>
              <a:rect l="l" t="t" r="r" b="b"/>
              <a:pathLst>
                <a:path w="11429" h="22225">
                  <a:moveTo>
                    <a:pt x="7137" y="0"/>
                  </a:moveTo>
                  <a:lnTo>
                    <a:pt x="0" y="18629"/>
                  </a:lnTo>
                  <a:lnTo>
                    <a:pt x="2222" y="20598"/>
                  </a:lnTo>
                  <a:lnTo>
                    <a:pt x="5029" y="21652"/>
                  </a:lnTo>
                  <a:lnTo>
                    <a:pt x="8318" y="21652"/>
                  </a:lnTo>
                  <a:lnTo>
                    <a:pt x="9348" y="21537"/>
                  </a:lnTo>
                  <a:lnTo>
                    <a:pt x="10534" y="8420"/>
                  </a:lnTo>
                  <a:lnTo>
                    <a:pt x="11126" y="2627"/>
                  </a:lnTo>
                  <a:lnTo>
                    <a:pt x="8445" y="900"/>
                  </a:lnTo>
                  <a:lnTo>
                    <a:pt x="71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4789373" y="2958833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2462" y="0"/>
                  </a:moveTo>
                  <a:lnTo>
                    <a:pt x="1027" y="0"/>
                  </a:lnTo>
                  <a:lnTo>
                    <a:pt x="519" y="49"/>
                  </a:lnTo>
                  <a:lnTo>
                    <a:pt x="0" y="151"/>
                  </a:lnTo>
                  <a:lnTo>
                    <a:pt x="1308" y="1054"/>
                  </a:lnTo>
                  <a:lnTo>
                    <a:pt x="2640" y="1929"/>
                  </a:lnTo>
                  <a:lnTo>
                    <a:pt x="4013" y="2794"/>
                  </a:lnTo>
                  <a:lnTo>
                    <a:pt x="4253" y="494"/>
                  </a:lnTo>
                  <a:lnTo>
                    <a:pt x="3295" y="15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4643399" y="3346729"/>
              <a:ext cx="27305" cy="54610"/>
            </a:xfrm>
            <a:custGeom>
              <a:avLst/>
              <a:gdLst/>
              <a:ahLst/>
              <a:cxnLst/>
              <a:rect l="l" t="t" r="r" b="b"/>
              <a:pathLst>
                <a:path w="27304" h="54610">
                  <a:moveTo>
                    <a:pt x="16344" y="7213"/>
                  </a:moveTo>
                  <a:lnTo>
                    <a:pt x="11887" y="1282"/>
                  </a:lnTo>
                  <a:lnTo>
                    <a:pt x="9309" y="0"/>
                  </a:lnTo>
                  <a:lnTo>
                    <a:pt x="5588" y="0"/>
                  </a:lnTo>
                  <a:lnTo>
                    <a:pt x="4318" y="381"/>
                  </a:lnTo>
                  <a:lnTo>
                    <a:pt x="254" y="3467"/>
                  </a:lnTo>
                  <a:lnTo>
                    <a:pt x="0" y="8229"/>
                  </a:lnTo>
                  <a:lnTo>
                    <a:pt x="4445" y="14147"/>
                  </a:lnTo>
                  <a:lnTo>
                    <a:pt x="7010" y="15430"/>
                  </a:lnTo>
                  <a:lnTo>
                    <a:pt x="10731" y="15430"/>
                  </a:lnTo>
                  <a:lnTo>
                    <a:pt x="12014" y="15049"/>
                  </a:lnTo>
                  <a:lnTo>
                    <a:pt x="16078" y="11976"/>
                  </a:lnTo>
                  <a:lnTo>
                    <a:pt x="16344" y="7213"/>
                  </a:lnTo>
                  <a:close/>
                </a:path>
                <a:path w="27304" h="54610">
                  <a:moveTo>
                    <a:pt x="26746" y="48158"/>
                  </a:moveTo>
                  <a:lnTo>
                    <a:pt x="23266" y="43522"/>
                  </a:lnTo>
                  <a:lnTo>
                    <a:pt x="21272" y="42532"/>
                  </a:lnTo>
                  <a:lnTo>
                    <a:pt x="18364" y="42532"/>
                  </a:lnTo>
                  <a:lnTo>
                    <a:pt x="17373" y="42837"/>
                  </a:lnTo>
                  <a:lnTo>
                    <a:pt x="14173" y="45224"/>
                  </a:lnTo>
                  <a:lnTo>
                    <a:pt x="13982" y="48945"/>
                  </a:lnTo>
                  <a:lnTo>
                    <a:pt x="17462" y="53581"/>
                  </a:lnTo>
                  <a:lnTo>
                    <a:pt x="19456" y="54571"/>
                  </a:lnTo>
                  <a:lnTo>
                    <a:pt x="22364" y="54571"/>
                  </a:lnTo>
                  <a:lnTo>
                    <a:pt x="23355" y="54279"/>
                  </a:lnTo>
                  <a:lnTo>
                    <a:pt x="26555" y="51879"/>
                  </a:lnTo>
                  <a:lnTo>
                    <a:pt x="26746" y="48158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4630215" y="3403827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39">
                  <a:moveTo>
                    <a:pt x="5373" y="0"/>
                  </a:moveTo>
                  <a:lnTo>
                    <a:pt x="4152" y="368"/>
                  </a:lnTo>
                  <a:lnTo>
                    <a:pt x="241" y="3314"/>
                  </a:lnTo>
                  <a:lnTo>
                    <a:pt x="0" y="7886"/>
                  </a:lnTo>
                  <a:lnTo>
                    <a:pt x="4241" y="13539"/>
                  </a:lnTo>
                  <a:lnTo>
                    <a:pt x="6630" y="14758"/>
                  </a:lnTo>
                  <a:lnTo>
                    <a:pt x="8891" y="14796"/>
                  </a:lnTo>
                  <a:lnTo>
                    <a:pt x="7430" y="50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4637646" y="3403865"/>
              <a:ext cx="8255" cy="15240"/>
            </a:xfrm>
            <a:custGeom>
              <a:avLst/>
              <a:gdLst/>
              <a:ahLst/>
              <a:cxnLst/>
              <a:rect l="l" t="t" r="r" b="b"/>
              <a:pathLst>
                <a:path w="8254" h="15239">
                  <a:moveTo>
                    <a:pt x="0" y="0"/>
                  </a:moveTo>
                  <a:lnTo>
                    <a:pt x="888" y="9780"/>
                  </a:lnTo>
                  <a:lnTo>
                    <a:pt x="1600" y="14758"/>
                  </a:lnTo>
                  <a:lnTo>
                    <a:pt x="2856" y="14758"/>
                  </a:lnTo>
                  <a:lnTo>
                    <a:pt x="4089" y="14390"/>
                  </a:lnTo>
                  <a:lnTo>
                    <a:pt x="8013" y="11431"/>
                  </a:lnTo>
                  <a:lnTo>
                    <a:pt x="8255" y="6883"/>
                  </a:lnTo>
                  <a:lnTo>
                    <a:pt x="4164" y="1435"/>
                  </a:lnTo>
                  <a:lnTo>
                    <a:pt x="20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4839868" y="3200233"/>
              <a:ext cx="19685" cy="25400"/>
            </a:xfrm>
            <a:custGeom>
              <a:avLst/>
              <a:gdLst/>
              <a:ahLst/>
              <a:cxnLst/>
              <a:rect l="l" t="t" r="r" b="b"/>
              <a:pathLst>
                <a:path w="19685" h="25400">
                  <a:moveTo>
                    <a:pt x="13384" y="0"/>
                  </a:moveTo>
                  <a:lnTo>
                    <a:pt x="6399" y="0"/>
                  </a:lnTo>
                  <a:lnTo>
                    <a:pt x="1052" y="6858"/>
                  </a:lnTo>
                  <a:lnTo>
                    <a:pt x="0" y="20078"/>
                  </a:lnTo>
                  <a:lnTo>
                    <a:pt x="7567" y="24803"/>
                  </a:lnTo>
                  <a:lnTo>
                    <a:pt x="13549" y="24803"/>
                  </a:lnTo>
                  <a:lnTo>
                    <a:pt x="14478" y="24587"/>
                  </a:lnTo>
                  <a:lnTo>
                    <a:pt x="15187" y="24117"/>
                  </a:lnTo>
                  <a:lnTo>
                    <a:pt x="17956" y="20027"/>
                  </a:lnTo>
                  <a:lnTo>
                    <a:pt x="19655" y="13281"/>
                  </a:lnTo>
                  <a:lnTo>
                    <a:pt x="19320" y="6215"/>
                  </a:lnTo>
                  <a:lnTo>
                    <a:pt x="15988" y="1168"/>
                  </a:lnTo>
                  <a:lnTo>
                    <a:pt x="14705" y="36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4763414" y="3361753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29" h="21589">
                  <a:moveTo>
                    <a:pt x="5435" y="0"/>
                  </a:moveTo>
                  <a:lnTo>
                    <a:pt x="838" y="5880"/>
                  </a:lnTo>
                  <a:lnTo>
                    <a:pt x="0" y="16471"/>
                  </a:lnTo>
                  <a:lnTo>
                    <a:pt x="4902" y="20205"/>
                  </a:lnTo>
                  <a:lnTo>
                    <a:pt x="8966" y="21069"/>
                  </a:lnTo>
                  <a:lnTo>
                    <a:pt x="11010" y="38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4772379" y="3361791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5" h="21589">
                  <a:moveTo>
                    <a:pt x="2044" y="0"/>
                  </a:moveTo>
                  <a:lnTo>
                    <a:pt x="0" y="21031"/>
                  </a:lnTo>
                  <a:lnTo>
                    <a:pt x="2590" y="21208"/>
                  </a:lnTo>
                  <a:lnTo>
                    <a:pt x="3390" y="21031"/>
                  </a:lnTo>
                  <a:lnTo>
                    <a:pt x="7391" y="18351"/>
                  </a:lnTo>
                  <a:lnTo>
                    <a:pt x="10579" y="4672"/>
                  </a:lnTo>
                  <a:lnTo>
                    <a:pt x="3810" y="417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4741837" y="3303231"/>
              <a:ext cx="34925" cy="111760"/>
            </a:xfrm>
            <a:custGeom>
              <a:avLst/>
              <a:gdLst/>
              <a:ahLst/>
              <a:cxnLst/>
              <a:rect l="l" t="t" r="r" b="b"/>
              <a:pathLst>
                <a:path w="34925" h="111760">
                  <a:moveTo>
                    <a:pt x="12763" y="104749"/>
                  </a:moveTo>
                  <a:lnTo>
                    <a:pt x="9283" y="100114"/>
                  </a:lnTo>
                  <a:lnTo>
                    <a:pt x="7289" y="99123"/>
                  </a:lnTo>
                  <a:lnTo>
                    <a:pt x="4381" y="99123"/>
                  </a:lnTo>
                  <a:lnTo>
                    <a:pt x="3390" y="99428"/>
                  </a:lnTo>
                  <a:lnTo>
                    <a:pt x="203" y="101815"/>
                  </a:lnTo>
                  <a:lnTo>
                    <a:pt x="0" y="105524"/>
                  </a:lnTo>
                  <a:lnTo>
                    <a:pt x="3479" y="110159"/>
                  </a:lnTo>
                  <a:lnTo>
                    <a:pt x="5473" y="111163"/>
                  </a:lnTo>
                  <a:lnTo>
                    <a:pt x="8382" y="111163"/>
                  </a:lnTo>
                  <a:lnTo>
                    <a:pt x="9372" y="110858"/>
                  </a:lnTo>
                  <a:lnTo>
                    <a:pt x="12573" y="108470"/>
                  </a:lnTo>
                  <a:lnTo>
                    <a:pt x="12763" y="104749"/>
                  </a:lnTo>
                  <a:close/>
                </a:path>
                <a:path w="34925" h="111760">
                  <a:moveTo>
                    <a:pt x="34683" y="7315"/>
                  </a:moveTo>
                  <a:lnTo>
                    <a:pt x="33413" y="1714"/>
                  </a:lnTo>
                  <a:lnTo>
                    <a:pt x="26073" y="0"/>
                  </a:lnTo>
                  <a:lnTo>
                    <a:pt x="20586" y="0"/>
                  </a:lnTo>
                  <a:lnTo>
                    <a:pt x="16408" y="2819"/>
                  </a:lnTo>
                  <a:lnTo>
                    <a:pt x="13995" y="12611"/>
                  </a:lnTo>
                  <a:lnTo>
                    <a:pt x="17399" y="18046"/>
                  </a:lnTo>
                  <a:lnTo>
                    <a:pt x="24752" y="19748"/>
                  </a:lnTo>
                  <a:lnTo>
                    <a:pt x="29616" y="19748"/>
                  </a:lnTo>
                  <a:lnTo>
                    <a:pt x="32270" y="17056"/>
                  </a:lnTo>
                  <a:lnTo>
                    <a:pt x="34683" y="7315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4707877" y="3249217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7288" y="0"/>
                  </a:moveTo>
                  <a:lnTo>
                    <a:pt x="4380" y="0"/>
                  </a:lnTo>
                  <a:lnTo>
                    <a:pt x="3389" y="292"/>
                  </a:lnTo>
                  <a:lnTo>
                    <a:pt x="189" y="2692"/>
                  </a:lnTo>
                  <a:lnTo>
                    <a:pt x="0" y="6413"/>
                  </a:lnTo>
                  <a:lnTo>
                    <a:pt x="3478" y="11050"/>
                  </a:lnTo>
                  <a:lnTo>
                    <a:pt x="5472" y="12040"/>
                  </a:lnTo>
                  <a:lnTo>
                    <a:pt x="8380" y="12040"/>
                  </a:lnTo>
                  <a:lnTo>
                    <a:pt x="9371" y="11748"/>
                  </a:lnTo>
                  <a:lnTo>
                    <a:pt x="12571" y="9348"/>
                  </a:lnTo>
                  <a:lnTo>
                    <a:pt x="12762" y="5638"/>
                  </a:lnTo>
                  <a:lnTo>
                    <a:pt x="9282" y="1003"/>
                  </a:lnTo>
                  <a:lnTo>
                    <a:pt x="7288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4664773" y="3498380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0"/>
                  </a:moveTo>
                  <a:lnTo>
                    <a:pt x="1751" y="6564"/>
                  </a:lnTo>
                  <a:lnTo>
                    <a:pt x="8356" y="9258"/>
                  </a:lnTo>
                  <a:lnTo>
                    <a:pt x="14706" y="9231"/>
                  </a:lnTo>
                  <a:lnTo>
                    <a:pt x="9829" y="6553"/>
                  </a:lnTo>
                  <a:lnTo>
                    <a:pt x="4926" y="3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4664773" y="3498353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12"/>
                  </a:moveTo>
                  <a:lnTo>
                    <a:pt x="4926" y="3492"/>
                  </a:lnTo>
                  <a:lnTo>
                    <a:pt x="9842" y="6565"/>
                  </a:lnTo>
                  <a:lnTo>
                    <a:pt x="14731" y="9245"/>
                  </a:lnTo>
                  <a:lnTo>
                    <a:pt x="9855" y="6565"/>
                  </a:lnTo>
                  <a:lnTo>
                    <a:pt x="4940" y="3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4662805" y="3370211"/>
              <a:ext cx="31750" cy="137795"/>
            </a:xfrm>
            <a:custGeom>
              <a:avLst/>
              <a:gdLst/>
              <a:ahLst/>
              <a:cxnLst/>
              <a:rect l="l" t="t" r="r" b="b"/>
              <a:pathLst>
                <a:path w="31750" h="137795">
                  <a:moveTo>
                    <a:pt x="24333" y="129197"/>
                  </a:moveTo>
                  <a:lnTo>
                    <a:pt x="23533" y="120929"/>
                  </a:lnTo>
                  <a:lnTo>
                    <a:pt x="20320" y="113131"/>
                  </a:lnTo>
                  <a:lnTo>
                    <a:pt x="14554" y="108800"/>
                  </a:lnTo>
                  <a:lnTo>
                    <a:pt x="12496" y="108572"/>
                  </a:lnTo>
                  <a:lnTo>
                    <a:pt x="4495" y="108572"/>
                  </a:lnTo>
                  <a:lnTo>
                    <a:pt x="0" y="119583"/>
                  </a:lnTo>
                  <a:lnTo>
                    <a:pt x="1955" y="128143"/>
                  </a:lnTo>
                  <a:lnTo>
                    <a:pt x="6896" y="131622"/>
                  </a:lnTo>
                  <a:lnTo>
                    <a:pt x="11811" y="134708"/>
                  </a:lnTo>
                  <a:lnTo>
                    <a:pt x="16687" y="137388"/>
                  </a:lnTo>
                  <a:lnTo>
                    <a:pt x="19431" y="137236"/>
                  </a:lnTo>
                  <a:lnTo>
                    <a:pt x="21767" y="136372"/>
                  </a:lnTo>
                  <a:lnTo>
                    <a:pt x="22885" y="134886"/>
                  </a:lnTo>
                  <a:lnTo>
                    <a:pt x="24333" y="129197"/>
                  </a:lnTo>
                  <a:close/>
                </a:path>
                <a:path w="31750" h="137795">
                  <a:moveTo>
                    <a:pt x="31369" y="13589"/>
                  </a:moveTo>
                  <a:lnTo>
                    <a:pt x="29972" y="1460"/>
                  </a:lnTo>
                  <a:lnTo>
                    <a:pt x="22771" y="0"/>
                  </a:lnTo>
                  <a:lnTo>
                    <a:pt x="17653" y="0"/>
                  </a:lnTo>
                  <a:lnTo>
                    <a:pt x="14820" y="7226"/>
                  </a:lnTo>
                  <a:lnTo>
                    <a:pt x="17297" y="16344"/>
                  </a:lnTo>
                  <a:lnTo>
                    <a:pt x="21412" y="18034"/>
                  </a:lnTo>
                  <a:lnTo>
                    <a:pt x="26784" y="18034"/>
                  </a:lnTo>
                  <a:lnTo>
                    <a:pt x="28486" y="17487"/>
                  </a:lnTo>
                  <a:lnTo>
                    <a:pt x="31369" y="13589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4627092" y="3377184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6704" y="0"/>
                  </a:moveTo>
                  <a:lnTo>
                    <a:pt x="4126" y="0"/>
                  </a:lnTo>
                  <a:lnTo>
                    <a:pt x="2868" y="380"/>
                  </a:lnTo>
                  <a:lnTo>
                    <a:pt x="1014" y="1777"/>
                  </a:lnTo>
                  <a:lnTo>
                    <a:pt x="0" y="3402"/>
                  </a:lnTo>
                  <a:lnTo>
                    <a:pt x="646" y="10947"/>
                  </a:lnTo>
                  <a:lnTo>
                    <a:pt x="2983" y="14146"/>
                  </a:lnTo>
                  <a:lnTo>
                    <a:pt x="5535" y="15416"/>
                  </a:lnTo>
                  <a:lnTo>
                    <a:pt x="9168" y="15340"/>
                  </a:lnTo>
                  <a:lnTo>
                    <a:pt x="9752" y="15162"/>
                  </a:lnTo>
                  <a:lnTo>
                    <a:pt x="9206" y="1015"/>
                  </a:lnTo>
                  <a:lnTo>
                    <a:pt x="8012" y="35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4626051" y="3378199"/>
              <a:ext cx="16510" cy="14604"/>
            </a:xfrm>
            <a:custGeom>
              <a:avLst/>
              <a:gdLst/>
              <a:ahLst/>
              <a:cxnLst/>
              <a:rect l="l" t="t" r="r" b="b"/>
              <a:pathLst>
                <a:path w="16510" h="14604">
                  <a:moveTo>
                    <a:pt x="1689" y="9944"/>
                  </a:moveTo>
                  <a:lnTo>
                    <a:pt x="1028" y="2387"/>
                  </a:lnTo>
                  <a:lnTo>
                    <a:pt x="0" y="4584"/>
                  </a:lnTo>
                  <a:lnTo>
                    <a:pt x="203" y="7454"/>
                  </a:lnTo>
                  <a:lnTo>
                    <a:pt x="1689" y="9944"/>
                  </a:lnTo>
                  <a:close/>
                </a:path>
                <a:path w="16510" h="14604">
                  <a:moveTo>
                    <a:pt x="15887" y="6184"/>
                  </a:moveTo>
                  <a:lnTo>
                    <a:pt x="12357" y="1473"/>
                  </a:lnTo>
                  <a:lnTo>
                    <a:pt x="10236" y="0"/>
                  </a:lnTo>
                  <a:lnTo>
                    <a:pt x="10795" y="14147"/>
                  </a:lnTo>
                  <a:lnTo>
                    <a:pt x="12623" y="13220"/>
                  </a:lnTo>
                  <a:lnTo>
                    <a:pt x="15659" y="10947"/>
                  </a:lnTo>
                  <a:lnTo>
                    <a:pt x="15887" y="6184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4624044" y="3304311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2387" y="520"/>
                  </a:moveTo>
                  <a:lnTo>
                    <a:pt x="1905" y="952"/>
                  </a:lnTo>
                  <a:lnTo>
                    <a:pt x="1485" y="1447"/>
                  </a:lnTo>
                  <a:lnTo>
                    <a:pt x="0" y="4114"/>
                  </a:lnTo>
                  <a:lnTo>
                    <a:pt x="254" y="6667"/>
                  </a:lnTo>
                  <a:lnTo>
                    <a:pt x="1574" y="8826"/>
                  </a:lnTo>
                  <a:lnTo>
                    <a:pt x="2108" y="3263"/>
                  </a:lnTo>
                  <a:lnTo>
                    <a:pt x="2387" y="520"/>
                  </a:lnTo>
                  <a:close/>
                </a:path>
                <a:path w="13335" h="13335">
                  <a:moveTo>
                    <a:pt x="12712" y="12496"/>
                  </a:moveTo>
                  <a:lnTo>
                    <a:pt x="9652" y="8559"/>
                  </a:lnTo>
                  <a:lnTo>
                    <a:pt x="6731" y="4381"/>
                  </a:lnTo>
                  <a:lnTo>
                    <a:pt x="3937" y="0"/>
                  </a:lnTo>
                  <a:lnTo>
                    <a:pt x="3175" y="4381"/>
                  </a:lnTo>
                  <a:lnTo>
                    <a:pt x="2298" y="9829"/>
                  </a:lnTo>
                  <a:lnTo>
                    <a:pt x="3009" y="10668"/>
                  </a:lnTo>
                  <a:lnTo>
                    <a:pt x="3886" y="11417"/>
                  </a:lnTo>
                  <a:lnTo>
                    <a:pt x="6388" y="12827"/>
                  </a:lnTo>
                  <a:lnTo>
                    <a:pt x="7962" y="13220"/>
                  </a:lnTo>
                  <a:lnTo>
                    <a:pt x="10617" y="13220"/>
                  </a:lnTo>
                  <a:lnTo>
                    <a:pt x="11734" y="12966"/>
                  </a:lnTo>
                  <a:lnTo>
                    <a:pt x="12712" y="12496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4625619" y="3303943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39" h="10795">
                  <a:moveTo>
                    <a:pt x="2120" y="0"/>
                  </a:moveTo>
                  <a:lnTo>
                    <a:pt x="811" y="888"/>
                  </a:lnTo>
                  <a:lnTo>
                    <a:pt x="0" y="9182"/>
                  </a:lnTo>
                  <a:lnTo>
                    <a:pt x="722" y="10185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4627980" y="330315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4673" y="0"/>
                  </a:moveTo>
                  <a:lnTo>
                    <a:pt x="1028" y="215"/>
                  </a:lnTo>
                  <a:lnTo>
                    <a:pt x="88" y="622"/>
                  </a:lnTo>
                  <a:lnTo>
                    <a:pt x="0" y="1155"/>
                  </a:lnTo>
                  <a:lnTo>
                    <a:pt x="5714" y="9702"/>
                  </a:lnTo>
                  <a:lnTo>
                    <a:pt x="8788" y="13652"/>
                  </a:lnTo>
                  <a:lnTo>
                    <a:pt x="9918" y="13119"/>
                  </a:lnTo>
                  <a:lnTo>
                    <a:pt x="10858" y="12280"/>
                  </a:lnTo>
                  <a:lnTo>
                    <a:pt x="13322" y="7886"/>
                  </a:lnTo>
                  <a:lnTo>
                    <a:pt x="11633" y="3429"/>
                  </a:lnTo>
                  <a:lnTo>
                    <a:pt x="6248" y="393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4627778" y="33037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292" y="0"/>
                  </a:moveTo>
                  <a:lnTo>
                    <a:pt x="0" y="138"/>
                  </a:lnTo>
                  <a:lnTo>
                    <a:pt x="203" y="468"/>
                  </a:lnTo>
                  <a:lnTo>
                    <a:pt x="241" y="303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4581536" y="3292994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5">
                  <a:moveTo>
                    <a:pt x="10669" y="0"/>
                  </a:moveTo>
                  <a:lnTo>
                    <a:pt x="4940" y="0"/>
                  </a:lnTo>
                  <a:lnTo>
                    <a:pt x="1257" y="1993"/>
                  </a:lnTo>
                  <a:lnTo>
                    <a:pt x="0" y="7442"/>
                  </a:lnTo>
                  <a:lnTo>
                    <a:pt x="5511" y="17094"/>
                  </a:lnTo>
                  <a:lnTo>
                    <a:pt x="12077" y="17005"/>
                  </a:lnTo>
                  <a:lnTo>
                    <a:pt x="18047" y="15811"/>
                  </a:lnTo>
                  <a:lnTo>
                    <a:pt x="17971" y="7137"/>
                  </a:lnTo>
                  <a:lnTo>
                    <a:pt x="12763" y="685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4890503" y="3075227"/>
              <a:ext cx="18415" cy="11430"/>
            </a:xfrm>
            <a:custGeom>
              <a:avLst/>
              <a:gdLst/>
              <a:ahLst/>
              <a:cxnLst/>
              <a:rect l="l" t="t" r="r" b="b"/>
              <a:pathLst>
                <a:path w="18414" h="11430">
                  <a:moveTo>
                    <a:pt x="11341" y="0"/>
                  </a:moveTo>
                  <a:lnTo>
                    <a:pt x="6526" y="0"/>
                  </a:lnTo>
                  <a:lnTo>
                    <a:pt x="4951" y="469"/>
                  </a:lnTo>
                  <a:lnTo>
                    <a:pt x="887" y="3556"/>
                  </a:lnTo>
                  <a:lnTo>
                    <a:pt x="0" y="7364"/>
                  </a:lnTo>
                  <a:lnTo>
                    <a:pt x="1040" y="11150"/>
                  </a:lnTo>
                  <a:lnTo>
                    <a:pt x="12230" y="7632"/>
                  </a:lnTo>
                  <a:lnTo>
                    <a:pt x="17919" y="6083"/>
                  </a:lnTo>
                  <a:lnTo>
                    <a:pt x="14795" y="1778"/>
                  </a:lnTo>
                  <a:lnTo>
                    <a:pt x="11341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4891532" y="3081311"/>
              <a:ext cx="19050" cy="14604"/>
            </a:xfrm>
            <a:custGeom>
              <a:avLst/>
              <a:gdLst/>
              <a:ahLst/>
              <a:cxnLst/>
              <a:rect l="l" t="t" r="r" b="b"/>
              <a:pathLst>
                <a:path w="19050" h="14605">
                  <a:moveTo>
                    <a:pt x="15773" y="12928"/>
                  </a:moveTo>
                  <a:lnTo>
                    <a:pt x="13576" y="13868"/>
                  </a:lnTo>
                  <a:lnTo>
                    <a:pt x="12496" y="14351"/>
                  </a:lnTo>
                  <a:lnTo>
                    <a:pt x="13652" y="14160"/>
                  </a:lnTo>
                  <a:lnTo>
                    <a:pt x="14744" y="13703"/>
                  </a:lnTo>
                  <a:lnTo>
                    <a:pt x="15773" y="12928"/>
                  </a:lnTo>
                  <a:close/>
                </a:path>
                <a:path w="19050" h="14605">
                  <a:moveTo>
                    <a:pt x="18961" y="5232"/>
                  </a:moveTo>
                  <a:lnTo>
                    <a:pt x="18376" y="2476"/>
                  </a:lnTo>
                  <a:lnTo>
                    <a:pt x="16878" y="0"/>
                  </a:lnTo>
                  <a:lnTo>
                    <a:pt x="11188" y="1549"/>
                  </a:lnTo>
                  <a:lnTo>
                    <a:pt x="5549" y="3238"/>
                  </a:lnTo>
                  <a:lnTo>
                    <a:pt x="0" y="5067"/>
                  </a:lnTo>
                  <a:lnTo>
                    <a:pt x="406" y="6578"/>
                  </a:lnTo>
                  <a:lnTo>
                    <a:pt x="1130" y="8089"/>
                  </a:lnTo>
                  <a:lnTo>
                    <a:pt x="3009" y="10604"/>
                  </a:lnTo>
                  <a:lnTo>
                    <a:pt x="3873" y="11455"/>
                  </a:lnTo>
                  <a:lnTo>
                    <a:pt x="4864" y="12192"/>
                  </a:lnTo>
                  <a:lnTo>
                    <a:pt x="9359" y="10604"/>
                  </a:lnTo>
                  <a:lnTo>
                    <a:pt x="13957" y="9093"/>
                  </a:lnTo>
                  <a:lnTo>
                    <a:pt x="18643" y="7658"/>
                  </a:lnTo>
                  <a:lnTo>
                    <a:pt x="18961" y="5232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4896407" y="3088970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79" y="0"/>
                  </a:moveTo>
                  <a:lnTo>
                    <a:pt x="0" y="4532"/>
                  </a:lnTo>
                  <a:lnTo>
                    <a:pt x="1955" y="6007"/>
                  </a:lnTo>
                  <a:lnTo>
                    <a:pt x="4190" y="6793"/>
                  </a:lnTo>
                  <a:lnTo>
                    <a:pt x="13779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4874552" y="3107372"/>
              <a:ext cx="82550" cy="63500"/>
            </a:xfrm>
            <a:custGeom>
              <a:avLst/>
              <a:gdLst/>
              <a:ahLst/>
              <a:cxnLst/>
              <a:rect l="l" t="t" r="r" b="b"/>
              <a:pathLst>
                <a:path w="82550" h="63500">
                  <a:moveTo>
                    <a:pt x="20358" y="52679"/>
                  </a:moveTo>
                  <a:lnTo>
                    <a:pt x="14592" y="44945"/>
                  </a:lnTo>
                  <a:lnTo>
                    <a:pt x="11290" y="43243"/>
                  </a:lnTo>
                  <a:lnTo>
                    <a:pt x="6667" y="43243"/>
                  </a:lnTo>
                  <a:lnTo>
                    <a:pt x="5156" y="43700"/>
                  </a:lnTo>
                  <a:lnTo>
                    <a:pt x="190" y="47459"/>
                  </a:lnTo>
                  <a:lnTo>
                    <a:pt x="0" y="53517"/>
                  </a:lnTo>
                  <a:lnTo>
                    <a:pt x="5765" y="61252"/>
                  </a:lnTo>
                  <a:lnTo>
                    <a:pt x="9067" y="62953"/>
                  </a:lnTo>
                  <a:lnTo>
                    <a:pt x="13690" y="62953"/>
                  </a:lnTo>
                  <a:lnTo>
                    <a:pt x="15201" y="62496"/>
                  </a:lnTo>
                  <a:lnTo>
                    <a:pt x="20167" y="58737"/>
                  </a:lnTo>
                  <a:lnTo>
                    <a:pt x="20358" y="52679"/>
                  </a:lnTo>
                  <a:close/>
                </a:path>
                <a:path w="82550" h="63500">
                  <a:moveTo>
                    <a:pt x="51396" y="32308"/>
                  </a:moveTo>
                  <a:lnTo>
                    <a:pt x="46710" y="26022"/>
                  </a:lnTo>
                  <a:lnTo>
                    <a:pt x="44018" y="24638"/>
                  </a:lnTo>
                  <a:lnTo>
                    <a:pt x="40259" y="24638"/>
                  </a:lnTo>
                  <a:lnTo>
                    <a:pt x="39027" y="25006"/>
                  </a:lnTo>
                  <a:lnTo>
                    <a:pt x="35001" y="28067"/>
                  </a:lnTo>
                  <a:lnTo>
                    <a:pt x="34836" y="32994"/>
                  </a:lnTo>
                  <a:lnTo>
                    <a:pt x="39535" y="39293"/>
                  </a:lnTo>
                  <a:lnTo>
                    <a:pt x="42227" y="40678"/>
                  </a:lnTo>
                  <a:lnTo>
                    <a:pt x="45986" y="40678"/>
                  </a:lnTo>
                  <a:lnTo>
                    <a:pt x="47218" y="40297"/>
                  </a:lnTo>
                  <a:lnTo>
                    <a:pt x="51244" y="37236"/>
                  </a:lnTo>
                  <a:lnTo>
                    <a:pt x="51396" y="32308"/>
                  </a:lnTo>
                  <a:close/>
                </a:path>
                <a:path w="82550" h="63500">
                  <a:moveTo>
                    <a:pt x="82321" y="18300"/>
                  </a:moveTo>
                  <a:lnTo>
                    <a:pt x="80149" y="2133"/>
                  </a:lnTo>
                  <a:lnTo>
                    <a:pt x="71196" y="0"/>
                  </a:lnTo>
                  <a:lnTo>
                    <a:pt x="64058" y="0"/>
                  </a:lnTo>
                  <a:lnTo>
                    <a:pt x="60655" y="9436"/>
                  </a:lnTo>
                  <a:lnTo>
                    <a:pt x="64135" y="21653"/>
                  </a:lnTo>
                  <a:lnTo>
                    <a:pt x="69735" y="24003"/>
                  </a:lnTo>
                  <a:lnTo>
                    <a:pt x="76631" y="24003"/>
                  </a:lnTo>
                  <a:lnTo>
                    <a:pt x="78714" y="23317"/>
                  </a:lnTo>
                  <a:lnTo>
                    <a:pt x="82321" y="1830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4821566" y="3113505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5" h="7619">
                  <a:moveTo>
                    <a:pt x="8420" y="0"/>
                  </a:moveTo>
                  <a:lnTo>
                    <a:pt x="5867" y="0"/>
                  </a:lnTo>
                  <a:lnTo>
                    <a:pt x="4305" y="469"/>
                  </a:lnTo>
                  <a:lnTo>
                    <a:pt x="1219" y="2806"/>
                  </a:lnTo>
                  <a:lnTo>
                    <a:pt x="215" y="4865"/>
                  </a:lnTo>
                  <a:lnTo>
                    <a:pt x="0" y="7151"/>
                  </a:lnTo>
                  <a:lnTo>
                    <a:pt x="6781" y="2565"/>
                  </a:lnTo>
                  <a:lnTo>
                    <a:pt x="10236" y="419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4821312" y="3113913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0491" y="0"/>
                  </a:moveTo>
                  <a:lnTo>
                    <a:pt x="253" y="6731"/>
                  </a:lnTo>
                  <a:lnTo>
                    <a:pt x="0" y="9461"/>
                  </a:lnTo>
                  <a:lnTo>
                    <a:pt x="838" y="12522"/>
                  </a:lnTo>
                  <a:lnTo>
                    <a:pt x="4178" y="16738"/>
                  </a:lnTo>
                  <a:lnTo>
                    <a:pt x="13423" y="10160"/>
                  </a:lnTo>
                  <a:lnTo>
                    <a:pt x="18263" y="7073"/>
                  </a:lnTo>
                  <a:lnTo>
                    <a:pt x="16777" y="4559"/>
                  </a:lnTo>
                  <a:lnTo>
                    <a:pt x="15063" y="2260"/>
                  </a:lnTo>
                  <a:lnTo>
                    <a:pt x="12802" y="698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4825490" y="3120999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10" h="13335">
                  <a:moveTo>
                    <a:pt x="14084" y="0"/>
                  </a:moveTo>
                  <a:lnTo>
                    <a:pt x="4559" y="6297"/>
                  </a:lnTo>
                  <a:lnTo>
                    <a:pt x="0" y="9651"/>
                  </a:lnTo>
                  <a:lnTo>
                    <a:pt x="2235" y="11860"/>
                  </a:lnTo>
                  <a:lnTo>
                    <a:pt x="5029" y="13054"/>
                  </a:lnTo>
                  <a:lnTo>
                    <a:pt x="9283" y="13054"/>
                  </a:lnTo>
                  <a:lnTo>
                    <a:pt x="10858" y="12584"/>
                  </a:lnTo>
                  <a:lnTo>
                    <a:pt x="15379" y="9144"/>
                  </a:lnTo>
                  <a:lnTo>
                    <a:pt x="16052" y="4342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4475480" y="3462477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61" y="6972"/>
                  </a:moveTo>
                  <a:lnTo>
                    <a:pt x="15697" y="609"/>
                  </a:lnTo>
                  <a:lnTo>
                    <a:pt x="14135" y="0"/>
                  </a:lnTo>
                  <a:lnTo>
                    <a:pt x="8382" y="0"/>
                  </a:lnTo>
                  <a:lnTo>
                    <a:pt x="3810" y="3721"/>
                  </a:lnTo>
                  <a:lnTo>
                    <a:pt x="0" y="13792"/>
                  </a:lnTo>
                  <a:lnTo>
                    <a:pt x="6350" y="19875"/>
                  </a:lnTo>
                  <a:lnTo>
                    <a:pt x="11176" y="19748"/>
                  </a:lnTo>
                  <a:lnTo>
                    <a:pt x="14859" y="18580"/>
                  </a:lnTo>
                  <a:lnTo>
                    <a:pt x="21361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71"/>
                  </a:lnTo>
                  <a:lnTo>
                    <a:pt x="61417" y="99161"/>
                  </a:lnTo>
                  <a:lnTo>
                    <a:pt x="57861" y="99301"/>
                  </a:lnTo>
                  <a:lnTo>
                    <a:pt x="54381" y="100812"/>
                  </a:lnTo>
                  <a:lnTo>
                    <a:pt x="53162" y="104165"/>
                  </a:lnTo>
                  <a:lnTo>
                    <a:pt x="55283" y="109054"/>
                  </a:lnTo>
                  <a:lnTo>
                    <a:pt x="56705" y="109969"/>
                  </a:lnTo>
                  <a:lnTo>
                    <a:pt x="59182" y="109969"/>
                  </a:lnTo>
                  <a:lnTo>
                    <a:pt x="63754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915" y="52476"/>
                  </a:moveTo>
                  <a:lnTo>
                    <a:pt x="78892" y="47409"/>
                  </a:lnTo>
                  <a:lnTo>
                    <a:pt x="72542" y="47409"/>
                  </a:lnTo>
                  <a:lnTo>
                    <a:pt x="65062" y="47955"/>
                  </a:lnTo>
                  <a:lnTo>
                    <a:pt x="62306" y="57721"/>
                  </a:lnTo>
                  <a:lnTo>
                    <a:pt x="66141" y="61874"/>
                  </a:lnTo>
                  <a:lnTo>
                    <a:pt x="69621" y="62776"/>
                  </a:lnTo>
                  <a:lnTo>
                    <a:pt x="77533" y="62776"/>
                  </a:lnTo>
                  <a:lnTo>
                    <a:pt x="82029" y="61544"/>
                  </a:lnTo>
                  <a:lnTo>
                    <a:pt x="85915" y="524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4592887" y="3372331"/>
              <a:ext cx="23495" cy="22860"/>
            </a:xfrm>
            <a:custGeom>
              <a:avLst/>
              <a:gdLst/>
              <a:ahLst/>
              <a:cxnLst/>
              <a:rect l="l" t="t" r="r" b="b"/>
              <a:pathLst>
                <a:path w="23495" h="22860">
                  <a:moveTo>
                    <a:pt x="16322" y="0"/>
                  </a:moveTo>
                  <a:lnTo>
                    <a:pt x="11560" y="12"/>
                  </a:lnTo>
                  <a:lnTo>
                    <a:pt x="7411" y="2147"/>
                  </a:lnTo>
                  <a:lnTo>
                    <a:pt x="2934" y="6977"/>
                  </a:lnTo>
                  <a:lnTo>
                    <a:pt x="0" y="12994"/>
                  </a:lnTo>
                  <a:lnTo>
                    <a:pt x="473" y="18694"/>
                  </a:lnTo>
                  <a:lnTo>
                    <a:pt x="1908" y="21259"/>
                  </a:lnTo>
                  <a:lnTo>
                    <a:pt x="4321" y="22352"/>
                  </a:lnTo>
                  <a:lnTo>
                    <a:pt x="11306" y="22352"/>
                  </a:lnTo>
                  <a:lnTo>
                    <a:pt x="16296" y="19507"/>
                  </a:lnTo>
                  <a:lnTo>
                    <a:pt x="22990" y="9258"/>
                  </a:lnTo>
                  <a:lnTo>
                    <a:pt x="1632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4568963" y="3433583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10820" y="0"/>
                  </a:moveTo>
                  <a:lnTo>
                    <a:pt x="6134" y="0"/>
                  </a:lnTo>
                  <a:lnTo>
                    <a:pt x="3594" y="1358"/>
                  </a:lnTo>
                  <a:lnTo>
                    <a:pt x="0" y="5422"/>
                  </a:lnTo>
                  <a:lnTo>
                    <a:pt x="4394" y="21221"/>
                  </a:lnTo>
                  <a:lnTo>
                    <a:pt x="6985" y="21894"/>
                  </a:lnTo>
                  <a:lnTo>
                    <a:pt x="11150" y="21894"/>
                  </a:lnTo>
                  <a:lnTo>
                    <a:pt x="13944" y="20815"/>
                  </a:lnTo>
                  <a:lnTo>
                    <a:pt x="20078" y="14135"/>
                  </a:lnTo>
                  <a:lnTo>
                    <a:pt x="19646" y="7061"/>
                  </a:lnTo>
                  <a:lnTo>
                    <a:pt x="12953" y="888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4423791" y="3181972"/>
              <a:ext cx="149860" cy="407670"/>
            </a:xfrm>
            <a:custGeom>
              <a:avLst/>
              <a:gdLst/>
              <a:ahLst/>
              <a:cxnLst/>
              <a:rect l="l" t="t" r="r" b="b"/>
              <a:pathLst>
                <a:path w="149860" h="407670">
                  <a:moveTo>
                    <a:pt x="22809" y="16954"/>
                  </a:moveTo>
                  <a:lnTo>
                    <a:pt x="21717" y="4711"/>
                  </a:lnTo>
                  <a:lnTo>
                    <a:pt x="17018" y="0"/>
                  </a:lnTo>
                  <a:lnTo>
                    <a:pt x="11366" y="0"/>
                  </a:lnTo>
                  <a:lnTo>
                    <a:pt x="4457" y="584"/>
                  </a:lnTo>
                  <a:lnTo>
                    <a:pt x="0" y="6096"/>
                  </a:lnTo>
                  <a:lnTo>
                    <a:pt x="1066" y="18122"/>
                  </a:lnTo>
                  <a:lnTo>
                    <a:pt x="4673" y="20891"/>
                  </a:lnTo>
                  <a:lnTo>
                    <a:pt x="11379" y="20815"/>
                  </a:lnTo>
                  <a:lnTo>
                    <a:pt x="17424" y="20294"/>
                  </a:lnTo>
                  <a:lnTo>
                    <a:pt x="22809" y="16954"/>
                  </a:lnTo>
                  <a:close/>
                </a:path>
                <a:path w="149860" h="407670">
                  <a:moveTo>
                    <a:pt x="94322" y="396951"/>
                  </a:moveTo>
                  <a:lnTo>
                    <a:pt x="91909" y="393598"/>
                  </a:lnTo>
                  <a:lnTo>
                    <a:pt x="85217" y="393357"/>
                  </a:lnTo>
                  <a:lnTo>
                    <a:pt x="82550" y="396227"/>
                  </a:lnTo>
                  <a:lnTo>
                    <a:pt x="81991" y="403834"/>
                  </a:lnTo>
                  <a:lnTo>
                    <a:pt x="84391" y="407174"/>
                  </a:lnTo>
                  <a:lnTo>
                    <a:pt x="91097" y="407428"/>
                  </a:lnTo>
                  <a:lnTo>
                    <a:pt x="93764" y="404558"/>
                  </a:lnTo>
                  <a:lnTo>
                    <a:pt x="94322" y="396951"/>
                  </a:lnTo>
                  <a:close/>
                </a:path>
                <a:path w="149860" h="407670">
                  <a:moveTo>
                    <a:pt x="149555" y="272821"/>
                  </a:moveTo>
                  <a:lnTo>
                    <a:pt x="145161" y="257035"/>
                  </a:lnTo>
                  <a:lnTo>
                    <a:pt x="142062" y="261277"/>
                  </a:lnTo>
                  <a:lnTo>
                    <a:pt x="141173" y="266484"/>
                  </a:lnTo>
                  <a:lnTo>
                    <a:pt x="146545" y="271424"/>
                  </a:lnTo>
                  <a:lnTo>
                    <a:pt x="148018" y="272288"/>
                  </a:lnTo>
                  <a:lnTo>
                    <a:pt x="149555" y="272821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4548784" y="3333521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0" y="0"/>
                  </a:moveTo>
                  <a:lnTo>
                    <a:pt x="1459" y="11379"/>
                  </a:lnTo>
                  <a:lnTo>
                    <a:pt x="4521" y="10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4547946" y="3321875"/>
              <a:ext cx="19050" cy="22860"/>
            </a:xfrm>
            <a:custGeom>
              <a:avLst/>
              <a:gdLst/>
              <a:ahLst/>
              <a:cxnLst/>
              <a:rect l="l" t="t" r="r" b="b"/>
              <a:pathLst>
                <a:path w="19050" h="22860">
                  <a:moveTo>
                    <a:pt x="5612" y="0"/>
                  </a:moveTo>
                  <a:lnTo>
                    <a:pt x="2705" y="1637"/>
                  </a:lnTo>
                  <a:lnTo>
                    <a:pt x="0" y="4075"/>
                  </a:lnTo>
                  <a:lnTo>
                    <a:pt x="838" y="11644"/>
                  </a:lnTo>
                  <a:lnTo>
                    <a:pt x="5358" y="22452"/>
                  </a:lnTo>
                  <a:lnTo>
                    <a:pt x="8482" y="21537"/>
                  </a:lnTo>
                  <a:lnTo>
                    <a:pt x="11517" y="19620"/>
                  </a:lnTo>
                  <a:lnTo>
                    <a:pt x="18656" y="10781"/>
                  </a:lnTo>
                  <a:lnTo>
                    <a:pt x="12254" y="74"/>
                  </a:lnTo>
                  <a:lnTo>
                    <a:pt x="561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4540083" y="3327476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6299" y="0"/>
                  </a:moveTo>
                  <a:lnTo>
                    <a:pt x="2705" y="3810"/>
                  </a:lnTo>
                  <a:lnTo>
                    <a:pt x="0" y="8864"/>
                  </a:lnTo>
                  <a:lnTo>
                    <a:pt x="3136" y="16090"/>
                  </a:lnTo>
                  <a:lnTo>
                    <a:pt x="6032" y="17449"/>
                  </a:lnTo>
                  <a:lnTo>
                    <a:pt x="10172" y="17424"/>
                  </a:lnTo>
                  <a:lnTo>
                    <a:pt x="8699" y="5994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4546383" y="3325952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1562" y="0"/>
                  </a:moveTo>
                  <a:lnTo>
                    <a:pt x="0" y="1523"/>
                  </a:lnTo>
                  <a:lnTo>
                    <a:pt x="2463" y="767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4430318" y="3263315"/>
              <a:ext cx="97155" cy="166370"/>
            </a:xfrm>
            <a:custGeom>
              <a:avLst/>
              <a:gdLst/>
              <a:ahLst/>
              <a:cxnLst/>
              <a:rect l="l" t="t" r="r" b="b"/>
              <a:pathLst>
                <a:path w="97154" h="166370">
                  <a:moveTo>
                    <a:pt x="17995" y="152971"/>
                  </a:moveTo>
                  <a:lnTo>
                    <a:pt x="17538" y="141008"/>
                  </a:lnTo>
                  <a:lnTo>
                    <a:pt x="13601" y="136372"/>
                  </a:lnTo>
                  <a:lnTo>
                    <a:pt x="8572" y="136385"/>
                  </a:lnTo>
                  <a:lnTo>
                    <a:pt x="3733" y="136613"/>
                  </a:lnTo>
                  <a:lnTo>
                    <a:pt x="0" y="141719"/>
                  </a:lnTo>
                  <a:lnTo>
                    <a:pt x="482" y="153670"/>
                  </a:lnTo>
                  <a:lnTo>
                    <a:pt x="4406" y="158305"/>
                  </a:lnTo>
                  <a:lnTo>
                    <a:pt x="14274" y="158076"/>
                  </a:lnTo>
                  <a:lnTo>
                    <a:pt x="17995" y="152971"/>
                  </a:lnTo>
                  <a:close/>
                </a:path>
                <a:path w="97154" h="166370">
                  <a:moveTo>
                    <a:pt x="32816" y="97155"/>
                  </a:moveTo>
                  <a:lnTo>
                    <a:pt x="32448" y="87807"/>
                  </a:lnTo>
                  <a:lnTo>
                    <a:pt x="29400" y="84188"/>
                  </a:lnTo>
                  <a:lnTo>
                    <a:pt x="25463" y="84201"/>
                  </a:lnTo>
                  <a:lnTo>
                    <a:pt x="21691" y="84366"/>
                  </a:lnTo>
                  <a:lnTo>
                    <a:pt x="18783" y="88353"/>
                  </a:lnTo>
                  <a:lnTo>
                    <a:pt x="19138" y="97688"/>
                  </a:lnTo>
                  <a:lnTo>
                    <a:pt x="22212" y="101320"/>
                  </a:lnTo>
                  <a:lnTo>
                    <a:pt x="29908" y="101130"/>
                  </a:lnTo>
                  <a:lnTo>
                    <a:pt x="32816" y="97155"/>
                  </a:lnTo>
                  <a:close/>
                </a:path>
                <a:path w="97154" h="166370">
                  <a:moveTo>
                    <a:pt x="43662" y="7239"/>
                  </a:moveTo>
                  <a:lnTo>
                    <a:pt x="36182" y="0"/>
                  </a:lnTo>
                  <a:lnTo>
                    <a:pt x="31584" y="0"/>
                  </a:lnTo>
                  <a:lnTo>
                    <a:pt x="30378" y="190"/>
                  </a:lnTo>
                  <a:lnTo>
                    <a:pt x="26809" y="3479"/>
                  </a:lnTo>
                  <a:lnTo>
                    <a:pt x="23596" y="9601"/>
                  </a:lnTo>
                  <a:lnTo>
                    <a:pt x="22174" y="16535"/>
                  </a:lnTo>
                  <a:lnTo>
                    <a:pt x="24028" y="22263"/>
                  </a:lnTo>
                  <a:lnTo>
                    <a:pt x="25501" y="23914"/>
                  </a:lnTo>
                  <a:lnTo>
                    <a:pt x="27292" y="24612"/>
                  </a:lnTo>
                  <a:lnTo>
                    <a:pt x="34048" y="24612"/>
                  </a:lnTo>
                  <a:lnTo>
                    <a:pt x="39471" y="19812"/>
                  </a:lnTo>
                  <a:lnTo>
                    <a:pt x="43662" y="7239"/>
                  </a:lnTo>
                  <a:close/>
                </a:path>
                <a:path w="97154" h="166370">
                  <a:moveTo>
                    <a:pt x="73164" y="99898"/>
                  </a:moveTo>
                  <a:lnTo>
                    <a:pt x="72694" y="88404"/>
                  </a:lnTo>
                  <a:lnTo>
                    <a:pt x="68922" y="83959"/>
                  </a:lnTo>
                  <a:lnTo>
                    <a:pt x="64109" y="83959"/>
                  </a:lnTo>
                  <a:lnTo>
                    <a:pt x="59474" y="84188"/>
                  </a:lnTo>
                  <a:lnTo>
                    <a:pt x="55892" y="89077"/>
                  </a:lnTo>
                  <a:lnTo>
                    <a:pt x="56349" y="100571"/>
                  </a:lnTo>
                  <a:lnTo>
                    <a:pt x="60121" y="105029"/>
                  </a:lnTo>
                  <a:lnTo>
                    <a:pt x="69596" y="104787"/>
                  </a:lnTo>
                  <a:lnTo>
                    <a:pt x="73164" y="99898"/>
                  </a:lnTo>
                  <a:close/>
                </a:path>
                <a:path w="97154" h="166370">
                  <a:moveTo>
                    <a:pt x="97053" y="160693"/>
                  </a:moveTo>
                  <a:lnTo>
                    <a:pt x="96596" y="148742"/>
                  </a:lnTo>
                  <a:lnTo>
                    <a:pt x="92659" y="144094"/>
                  </a:lnTo>
                  <a:lnTo>
                    <a:pt x="87642" y="144106"/>
                  </a:lnTo>
                  <a:lnTo>
                    <a:pt x="82791" y="144335"/>
                  </a:lnTo>
                  <a:lnTo>
                    <a:pt x="79070" y="149440"/>
                  </a:lnTo>
                  <a:lnTo>
                    <a:pt x="79552" y="161404"/>
                  </a:lnTo>
                  <a:lnTo>
                    <a:pt x="83477" y="166039"/>
                  </a:lnTo>
                  <a:lnTo>
                    <a:pt x="93345" y="165798"/>
                  </a:lnTo>
                  <a:lnTo>
                    <a:pt x="97053" y="160693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4947958" y="2732112"/>
              <a:ext cx="100330" cy="121920"/>
            </a:xfrm>
            <a:custGeom>
              <a:avLst/>
              <a:gdLst/>
              <a:ahLst/>
              <a:cxnLst/>
              <a:rect l="l" t="t" r="r" b="b"/>
              <a:pathLst>
                <a:path w="100329" h="121919">
                  <a:moveTo>
                    <a:pt x="18072" y="112979"/>
                  </a:moveTo>
                  <a:lnTo>
                    <a:pt x="13462" y="105994"/>
                  </a:lnTo>
                  <a:lnTo>
                    <a:pt x="10515" y="104394"/>
                  </a:lnTo>
                  <a:lnTo>
                    <a:pt x="6426" y="104394"/>
                  </a:lnTo>
                  <a:lnTo>
                    <a:pt x="5168" y="104736"/>
                  </a:lnTo>
                  <a:lnTo>
                    <a:pt x="584" y="107759"/>
                  </a:lnTo>
                  <a:lnTo>
                    <a:pt x="0" y="112991"/>
                  </a:lnTo>
                  <a:lnTo>
                    <a:pt x="4610" y="119989"/>
                  </a:lnTo>
                  <a:lnTo>
                    <a:pt x="7556" y="121589"/>
                  </a:lnTo>
                  <a:lnTo>
                    <a:pt x="11633" y="121589"/>
                  </a:lnTo>
                  <a:lnTo>
                    <a:pt x="12903" y="121234"/>
                  </a:lnTo>
                  <a:lnTo>
                    <a:pt x="17475" y="118211"/>
                  </a:lnTo>
                  <a:lnTo>
                    <a:pt x="18072" y="112979"/>
                  </a:lnTo>
                  <a:close/>
                </a:path>
                <a:path w="100329" h="121919">
                  <a:moveTo>
                    <a:pt x="97612" y="12954"/>
                  </a:moveTo>
                  <a:lnTo>
                    <a:pt x="96774" y="12954"/>
                  </a:lnTo>
                  <a:lnTo>
                    <a:pt x="95415" y="12382"/>
                  </a:lnTo>
                  <a:lnTo>
                    <a:pt x="92189" y="9372"/>
                  </a:lnTo>
                  <a:lnTo>
                    <a:pt x="92417" y="5270"/>
                  </a:lnTo>
                  <a:lnTo>
                    <a:pt x="84416" y="10718"/>
                  </a:lnTo>
                  <a:lnTo>
                    <a:pt x="86372" y="14744"/>
                  </a:lnTo>
                  <a:lnTo>
                    <a:pt x="88595" y="15773"/>
                  </a:lnTo>
                  <a:lnTo>
                    <a:pt x="92430" y="15773"/>
                  </a:lnTo>
                  <a:lnTo>
                    <a:pt x="95199" y="14947"/>
                  </a:lnTo>
                  <a:lnTo>
                    <a:pt x="97612" y="12954"/>
                  </a:lnTo>
                  <a:close/>
                </a:path>
                <a:path w="100329" h="121919">
                  <a:moveTo>
                    <a:pt x="100114" y="0"/>
                  </a:moveTo>
                  <a:lnTo>
                    <a:pt x="98425" y="0"/>
                  </a:lnTo>
                  <a:lnTo>
                    <a:pt x="96532" y="863"/>
                  </a:lnTo>
                  <a:lnTo>
                    <a:pt x="92417" y="5270"/>
                  </a:lnTo>
                  <a:lnTo>
                    <a:pt x="10011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5033137" y="2728963"/>
              <a:ext cx="14604" cy="18415"/>
            </a:xfrm>
            <a:custGeom>
              <a:avLst/>
              <a:gdLst/>
              <a:ahLst/>
              <a:cxnLst/>
              <a:rect l="l" t="t" r="r" b="b"/>
              <a:pathLst>
                <a:path w="14604" h="18414">
                  <a:moveTo>
                    <a:pt x="13487" y="16116"/>
                  </a:moveTo>
                  <a:lnTo>
                    <a:pt x="12420" y="16103"/>
                  </a:lnTo>
                  <a:lnTo>
                    <a:pt x="10007" y="18097"/>
                  </a:lnTo>
                  <a:lnTo>
                    <a:pt x="11226" y="17614"/>
                  </a:lnTo>
                  <a:lnTo>
                    <a:pt x="12433" y="16941"/>
                  </a:lnTo>
                  <a:lnTo>
                    <a:pt x="13487" y="16116"/>
                  </a:lnTo>
                  <a:close/>
                </a:path>
                <a:path w="14604" h="18414">
                  <a:moveTo>
                    <a:pt x="14274" y="2120"/>
                  </a:moveTo>
                  <a:lnTo>
                    <a:pt x="13093" y="825"/>
                  </a:lnTo>
                  <a:lnTo>
                    <a:pt x="11722" y="0"/>
                  </a:lnTo>
                  <a:lnTo>
                    <a:pt x="7594" y="76"/>
                  </a:lnTo>
                  <a:lnTo>
                    <a:pt x="1790" y="5130"/>
                  </a:lnTo>
                  <a:lnTo>
                    <a:pt x="0" y="10172"/>
                  </a:lnTo>
                  <a:lnTo>
                    <a:pt x="9398" y="4521"/>
                  </a:lnTo>
                  <a:lnTo>
                    <a:pt x="14274" y="212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5017173" y="2850057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2120" y="0"/>
                  </a:moveTo>
                  <a:lnTo>
                    <a:pt x="1638" y="622"/>
                  </a:lnTo>
                  <a:lnTo>
                    <a:pt x="1143" y="1384"/>
                  </a:lnTo>
                  <a:lnTo>
                    <a:pt x="711" y="2197"/>
                  </a:lnTo>
                  <a:lnTo>
                    <a:pt x="2120" y="0"/>
                  </a:lnTo>
                  <a:close/>
                </a:path>
                <a:path w="20320" h="25400">
                  <a:moveTo>
                    <a:pt x="19697" y="7315"/>
                  </a:moveTo>
                  <a:lnTo>
                    <a:pt x="17576" y="3810"/>
                  </a:lnTo>
                  <a:lnTo>
                    <a:pt x="14643" y="1384"/>
                  </a:lnTo>
                  <a:lnTo>
                    <a:pt x="11150" y="6667"/>
                  </a:lnTo>
                  <a:lnTo>
                    <a:pt x="7556" y="11963"/>
                  </a:lnTo>
                  <a:lnTo>
                    <a:pt x="3848" y="17259"/>
                  </a:lnTo>
                  <a:lnTo>
                    <a:pt x="0" y="22555"/>
                  </a:lnTo>
                  <a:lnTo>
                    <a:pt x="368" y="22999"/>
                  </a:lnTo>
                  <a:lnTo>
                    <a:pt x="800" y="23406"/>
                  </a:lnTo>
                  <a:lnTo>
                    <a:pt x="2806" y="24841"/>
                  </a:lnTo>
                  <a:lnTo>
                    <a:pt x="4406" y="25323"/>
                  </a:lnTo>
                  <a:lnTo>
                    <a:pt x="12103" y="25323"/>
                  </a:lnTo>
                  <a:lnTo>
                    <a:pt x="18161" y="18300"/>
                  </a:lnTo>
                  <a:lnTo>
                    <a:pt x="19697" y="731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5013120" y="2847986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4">
                  <a:moveTo>
                    <a:pt x="12839" y="0"/>
                  </a:moveTo>
                  <a:lnTo>
                    <a:pt x="0" y="19851"/>
                  </a:lnTo>
                  <a:lnTo>
                    <a:pt x="4051" y="24613"/>
                  </a:lnTo>
                  <a:lnTo>
                    <a:pt x="18694" y="3454"/>
                  </a:lnTo>
                  <a:lnTo>
                    <a:pt x="16090" y="1295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4874221" y="2804134"/>
              <a:ext cx="113664" cy="153035"/>
            </a:xfrm>
            <a:custGeom>
              <a:avLst/>
              <a:gdLst/>
              <a:ahLst/>
              <a:cxnLst/>
              <a:rect l="l" t="t" r="r" b="b"/>
              <a:pathLst>
                <a:path w="113664" h="153035">
                  <a:moveTo>
                    <a:pt x="14122" y="146126"/>
                  </a:moveTo>
                  <a:lnTo>
                    <a:pt x="10490" y="140652"/>
                  </a:lnTo>
                  <a:lnTo>
                    <a:pt x="8204" y="139407"/>
                  </a:lnTo>
                  <a:lnTo>
                    <a:pt x="5016" y="139407"/>
                  </a:lnTo>
                  <a:lnTo>
                    <a:pt x="4025" y="139674"/>
                  </a:lnTo>
                  <a:lnTo>
                    <a:pt x="457" y="142036"/>
                  </a:lnTo>
                  <a:lnTo>
                    <a:pt x="0" y="146126"/>
                  </a:lnTo>
                  <a:lnTo>
                    <a:pt x="3594" y="151587"/>
                  </a:lnTo>
                  <a:lnTo>
                    <a:pt x="5880" y="152831"/>
                  </a:lnTo>
                  <a:lnTo>
                    <a:pt x="9080" y="152831"/>
                  </a:lnTo>
                  <a:lnTo>
                    <a:pt x="10071" y="152565"/>
                  </a:lnTo>
                  <a:lnTo>
                    <a:pt x="13652" y="150190"/>
                  </a:lnTo>
                  <a:lnTo>
                    <a:pt x="14122" y="146126"/>
                  </a:lnTo>
                  <a:close/>
                </a:path>
                <a:path w="113664" h="153035">
                  <a:moveTo>
                    <a:pt x="110439" y="91033"/>
                  </a:moveTo>
                  <a:lnTo>
                    <a:pt x="108788" y="86893"/>
                  </a:lnTo>
                  <a:lnTo>
                    <a:pt x="103378" y="83413"/>
                  </a:lnTo>
                  <a:lnTo>
                    <a:pt x="101473" y="82867"/>
                  </a:lnTo>
                  <a:lnTo>
                    <a:pt x="97104" y="82867"/>
                  </a:lnTo>
                  <a:lnTo>
                    <a:pt x="94767" y="83934"/>
                  </a:lnTo>
                  <a:lnTo>
                    <a:pt x="91186" y="89484"/>
                  </a:lnTo>
                  <a:lnTo>
                    <a:pt x="92773" y="94513"/>
                  </a:lnTo>
                  <a:lnTo>
                    <a:pt x="98679" y="98336"/>
                  </a:lnTo>
                  <a:lnTo>
                    <a:pt x="100584" y="98882"/>
                  </a:lnTo>
                  <a:lnTo>
                    <a:pt x="103543" y="98882"/>
                  </a:lnTo>
                  <a:lnTo>
                    <a:pt x="105613" y="98247"/>
                  </a:lnTo>
                  <a:lnTo>
                    <a:pt x="109258" y="94386"/>
                  </a:lnTo>
                  <a:lnTo>
                    <a:pt x="110439" y="91033"/>
                  </a:lnTo>
                  <a:close/>
                </a:path>
                <a:path w="113664" h="153035">
                  <a:moveTo>
                    <a:pt x="113449" y="8585"/>
                  </a:moveTo>
                  <a:lnTo>
                    <a:pt x="108839" y="1600"/>
                  </a:lnTo>
                  <a:lnTo>
                    <a:pt x="105879" y="0"/>
                  </a:lnTo>
                  <a:lnTo>
                    <a:pt x="101803" y="0"/>
                  </a:lnTo>
                  <a:lnTo>
                    <a:pt x="100533" y="342"/>
                  </a:lnTo>
                  <a:lnTo>
                    <a:pt x="95961" y="3378"/>
                  </a:lnTo>
                  <a:lnTo>
                    <a:pt x="95364" y="8610"/>
                  </a:lnTo>
                  <a:lnTo>
                    <a:pt x="99987" y="15595"/>
                  </a:lnTo>
                  <a:lnTo>
                    <a:pt x="102908" y="17195"/>
                  </a:lnTo>
                  <a:lnTo>
                    <a:pt x="107010" y="17195"/>
                  </a:lnTo>
                  <a:lnTo>
                    <a:pt x="108267" y="16852"/>
                  </a:lnTo>
                  <a:lnTo>
                    <a:pt x="112852" y="13830"/>
                  </a:lnTo>
                  <a:lnTo>
                    <a:pt x="113449" y="858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4979835" y="2855417"/>
              <a:ext cx="136525" cy="46990"/>
            </a:xfrm>
            <a:custGeom>
              <a:avLst/>
              <a:gdLst/>
              <a:ahLst/>
              <a:cxnLst/>
              <a:rect l="l" t="t" r="r" b="b"/>
              <a:pathLst>
                <a:path w="136525" h="46989">
                  <a:moveTo>
                    <a:pt x="3644" y="43103"/>
                  </a:moveTo>
                  <a:lnTo>
                    <a:pt x="0" y="46951"/>
                  </a:lnTo>
                  <a:lnTo>
                    <a:pt x="1219" y="46431"/>
                  </a:lnTo>
                  <a:lnTo>
                    <a:pt x="2247" y="45605"/>
                  </a:lnTo>
                  <a:lnTo>
                    <a:pt x="3251" y="44043"/>
                  </a:lnTo>
                  <a:lnTo>
                    <a:pt x="3644" y="43103"/>
                  </a:lnTo>
                  <a:close/>
                </a:path>
                <a:path w="136525" h="46989">
                  <a:moveTo>
                    <a:pt x="136423" y="13754"/>
                  </a:moveTo>
                  <a:lnTo>
                    <a:pt x="135978" y="8077"/>
                  </a:lnTo>
                  <a:lnTo>
                    <a:pt x="133451" y="1193"/>
                  </a:lnTo>
                  <a:lnTo>
                    <a:pt x="126987" y="0"/>
                  </a:lnTo>
                  <a:lnTo>
                    <a:pt x="120446" y="0"/>
                  </a:lnTo>
                  <a:lnTo>
                    <a:pt x="116916" y="9258"/>
                  </a:lnTo>
                  <a:lnTo>
                    <a:pt x="119913" y="19875"/>
                  </a:lnTo>
                  <a:lnTo>
                    <a:pt x="123482" y="21958"/>
                  </a:lnTo>
                  <a:lnTo>
                    <a:pt x="127088" y="22618"/>
                  </a:lnTo>
                  <a:lnTo>
                    <a:pt x="133172" y="16446"/>
                  </a:lnTo>
                  <a:lnTo>
                    <a:pt x="136423" y="13754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5106935" y="2869171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60" h="9525">
                  <a:moveTo>
                    <a:pt x="9334" y="0"/>
                  </a:moveTo>
                  <a:lnTo>
                    <a:pt x="6083" y="2691"/>
                  </a:lnTo>
                  <a:lnTo>
                    <a:pt x="2984" y="5662"/>
                  </a:lnTo>
                  <a:lnTo>
                    <a:pt x="0" y="8863"/>
                  </a:lnTo>
                  <a:lnTo>
                    <a:pt x="2539" y="9104"/>
                  </a:lnTo>
                  <a:lnTo>
                    <a:pt x="5067" y="9104"/>
                  </a:lnTo>
                  <a:lnTo>
                    <a:pt x="7289" y="8382"/>
                  </a:lnTo>
                  <a:lnTo>
                    <a:pt x="9207" y="5764"/>
                  </a:lnTo>
                  <a:lnTo>
                    <a:pt x="9575" y="3048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5073891" y="28037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13765" y="0"/>
                  </a:moveTo>
                  <a:lnTo>
                    <a:pt x="8850" y="4292"/>
                  </a:lnTo>
                  <a:lnTo>
                    <a:pt x="4291" y="8940"/>
                  </a:lnTo>
                  <a:lnTo>
                    <a:pt x="0" y="13856"/>
                  </a:lnTo>
                  <a:lnTo>
                    <a:pt x="1548" y="14618"/>
                  </a:lnTo>
                  <a:lnTo>
                    <a:pt x="3301" y="15050"/>
                  </a:lnTo>
                  <a:lnTo>
                    <a:pt x="6463" y="14974"/>
                  </a:lnTo>
                  <a:lnTo>
                    <a:pt x="12711" y="14276"/>
                  </a:lnTo>
                  <a:lnTo>
                    <a:pt x="15340" y="9983"/>
                  </a:lnTo>
                  <a:lnTo>
                    <a:pt x="14514" y="2578"/>
                  </a:lnTo>
                  <a:lnTo>
                    <a:pt x="1376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5067122" y="279700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16344" y="0"/>
                  </a:moveTo>
                  <a:lnTo>
                    <a:pt x="12128" y="0"/>
                  </a:lnTo>
                  <a:lnTo>
                    <a:pt x="4775" y="762"/>
                  </a:lnTo>
                  <a:lnTo>
                    <a:pt x="0" y="6045"/>
                  </a:lnTo>
                  <a:lnTo>
                    <a:pt x="1092" y="15862"/>
                  </a:lnTo>
                  <a:lnTo>
                    <a:pt x="3492" y="18986"/>
                  </a:lnTo>
                  <a:lnTo>
                    <a:pt x="6769" y="20599"/>
                  </a:lnTo>
                  <a:lnTo>
                    <a:pt x="11061" y="15684"/>
                  </a:lnTo>
                  <a:lnTo>
                    <a:pt x="15621" y="11023"/>
                  </a:lnTo>
                  <a:lnTo>
                    <a:pt x="20535" y="6743"/>
                  </a:lnTo>
                  <a:lnTo>
                    <a:pt x="19138" y="2882"/>
                  </a:lnTo>
                  <a:lnTo>
                    <a:pt x="1634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5091060" y="29080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37" y="0"/>
                  </a:moveTo>
                  <a:lnTo>
                    <a:pt x="0" y="9271"/>
                  </a:lnTo>
                  <a:lnTo>
                    <a:pt x="1739" y="10781"/>
                  </a:lnTo>
                  <a:lnTo>
                    <a:pt x="3111" y="11657"/>
                  </a:lnTo>
                  <a:lnTo>
                    <a:pt x="4610" y="12076"/>
                  </a:lnTo>
                  <a:lnTo>
                    <a:pt x="8013" y="12076"/>
                  </a:lnTo>
                  <a:lnTo>
                    <a:pt x="9829" y="11238"/>
                  </a:lnTo>
                  <a:lnTo>
                    <a:pt x="12623" y="6896"/>
                  </a:lnTo>
                  <a:lnTo>
                    <a:pt x="11404" y="2983"/>
                  </a:lnTo>
                  <a:lnTo>
                    <a:pt x="6959" y="214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5088698" y="2907614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7049" y="0"/>
                  </a:moveTo>
                  <a:lnTo>
                    <a:pt x="4241" y="0"/>
                  </a:lnTo>
                  <a:lnTo>
                    <a:pt x="2412" y="838"/>
                  </a:lnTo>
                  <a:lnTo>
                    <a:pt x="0" y="4610"/>
                  </a:lnTo>
                  <a:lnTo>
                    <a:pt x="469" y="7531"/>
                  </a:lnTo>
                  <a:lnTo>
                    <a:pt x="2362" y="9690"/>
                  </a:lnTo>
                  <a:lnTo>
                    <a:pt x="8700" y="419"/>
                  </a:lnTo>
                  <a:lnTo>
                    <a:pt x="70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5011380" y="2897911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13576" y="0"/>
                  </a:moveTo>
                  <a:lnTo>
                    <a:pt x="7226" y="0"/>
                  </a:lnTo>
                  <a:lnTo>
                    <a:pt x="5384" y="201"/>
                  </a:lnTo>
                  <a:lnTo>
                    <a:pt x="3657" y="1192"/>
                  </a:lnTo>
                  <a:lnTo>
                    <a:pt x="1955" y="3175"/>
                  </a:lnTo>
                  <a:lnTo>
                    <a:pt x="0" y="6666"/>
                  </a:lnTo>
                  <a:lnTo>
                    <a:pt x="609" y="12279"/>
                  </a:lnTo>
                  <a:lnTo>
                    <a:pt x="4813" y="18172"/>
                  </a:lnTo>
                  <a:lnTo>
                    <a:pt x="7378" y="19050"/>
                  </a:lnTo>
                  <a:lnTo>
                    <a:pt x="13728" y="19050"/>
                  </a:lnTo>
                  <a:lnTo>
                    <a:pt x="17487" y="17181"/>
                  </a:lnTo>
                  <a:lnTo>
                    <a:pt x="19215" y="11327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5013350" y="289910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701" y="0"/>
                  </a:moveTo>
                  <a:lnTo>
                    <a:pt x="1003" y="519"/>
                  </a:lnTo>
                  <a:lnTo>
                    <a:pt x="430" y="1206"/>
                  </a:lnTo>
                  <a:lnTo>
                    <a:pt x="0" y="1981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5151626" y="2964522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15875" h="12700">
                  <a:moveTo>
                    <a:pt x="8026" y="0"/>
                  </a:moveTo>
                  <a:lnTo>
                    <a:pt x="4622" y="0"/>
                  </a:lnTo>
                  <a:lnTo>
                    <a:pt x="2793" y="838"/>
                  </a:lnTo>
                  <a:lnTo>
                    <a:pt x="0" y="5181"/>
                  </a:lnTo>
                  <a:lnTo>
                    <a:pt x="1219" y="9104"/>
                  </a:lnTo>
                  <a:lnTo>
                    <a:pt x="5854" y="12077"/>
                  </a:lnTo>
                  <a:lnTo>
                    <a:pt x="7340" y="12495"/>
                  </a:lnTo>
                  <a:lnTo>
                    <a:pt x="10744" y="12495"/>
                  </a:lnTo>
                  <a:lnTo>
                    <a:pt x="12573" y="11658"/>
                  </a:lnTo>
                  <a:lnTo>
                    <a:pt x="15366" y="7326"/>
                  </a:lnTo>
                  <a:lnTo>
                    <a:pt x="14147" y="3403"/>
                  </a:lnTo>
                  <a:lnTo>
                    <a:pt x="9525" y="419"/>
                  </a:lnTo>
                  <a:lnTo>
                    <a:pt x="8026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5012525" y="3042094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7487" y="9499"/>
                  </a:moveTo>
                  <a:lnTo>
                    <a:pt x="16535" y="4838"/>
                  </a:lnTo>
                  <a:lnTo>
                    <a:pt x="11303" y="673"/>
                  </a:lnTo>
                  <a:lnTo>
                    <a:pt x="9309" y="0"/>
                  </a:lnTo>
                  <a:lnTo>
                    <a:pt x="5435" y="0"/>
                  </a:lnTo>
                  <a:lnTo>
                    <a:pt x="3556" y="762"/>
                  </a:lnTo>
                  <a:lnTo>
                    <a:pt x="0" y="5245"/>
                  </a:lnTo>
                  <a:lnTo>
                    <a:pt x="952" y="9931"/>
                  </a:lnTo>
                  <a:lnTo>
                    <a:pt x="6197" y="14084"/>
                  </a:lnTo>
                  <a:lnTo>
                    <a:pt x="8191" y="14757"/>
                  </a:lnTo>
                  <a:lnTo>
                    <a:pt x="12065" y="14757"/>
                  </a:lnTo>
                  <a:lnTo>
                    <a:pt x="13919" y="13995"/>
                  </a:lnTo>
                  <a:lnTo>
                    <a:pt x="17487" y="9499"/>
                  </a:lnTo>
                  <a:close/>
                </a:path>
                <a:path w="37464" h="46989">
                  <a:moveTo>
                    <a:pt x="37299" y="44170"/>
                  </a:moveTo>
                  <a:lnTo>
                    <a:pt x="36385" y="41427"/>
                  </a:lnTo>
                  <a:lnTo>
                    <a:pt x="32816" y="38595"/>
                  </a:lnTo>
                  <a:lnTo>
                    <a:pt x="31242" y="38061"/>
                  </a:lnTo>
                  <a:lnTo>
                    <a:pt x="28219" y="38061"/>
                  </a:lnTo>
                  <a:lnTo>
                    <a:pt x="26771" y="38658"/>
                  </a:lnTo>
                  <a:lnTo>
                    <a:pt x="24549" y="41465"/>
                  </a:lnTo>
                  <a:lnTo>
                    <a:pt x="24523" y="43713"/>
                  </a:lnTo>
                  <a:lnTo>
                    <a:pt x="25552" y="45681"/>
                  </a:lnTo>
                  <a:lnTo>
                    <a:pt x="36576" y="46367"/>
                  </a:lnTo>
                  <a:lnTo>
                    <a:pt x="37299" y="4417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5038088" y="3087776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29" h="4444">
                  <a:moveTo>
                    <a:pt x="0" y="0"/>
                  </a:moveTo>
                  <a:lnTo>
                    <a:pt x="1104" y="1662"/>
                  </a:lnTo>
                  <a:lnTo>
                    <a:pt x="3263" y="3390"/>
                  </a:lnTo>
                  <a:lnTo>
                    <a:pt x="4813" y="3911"/>
                  </a:lnTo>
                  <a:lnTo>
                    <a:pt x="7835" y="3911"/>
                  </a:lnTo>
                  <a:lnTo>
                    <a:pt x="9297" y="3301"/>
                  </a:lnTo>
                  <a:lnTo>
                    <a:pt x="10845" y="1192"/>
                  </a:lnTo>
                  <a:lnTo>
                    <a:pt x="11010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5014085" y="3100743"/>
              <a:ext cx="17145" cy="14604"/>
            </a:xfrm>
            <a:custGeom>
              <a:avLst/>
              <a:gdLst/>
              <a:ahLst/>
              <a:cxnLst/>
              <a:rect l="l" t="t" r="r" b="b"/>
              <a:pathLst>
                <a:path w="17145" h="14605">
                  <a:moveTo>
                    <a:pt x="8928" y="0"/>
                  </a:moveTo>
                  <a:lnTo>
                    <a:pt x="5219" y="0"/>
                  </a:lnTo>
                  <a:lnTo>
                    <a:pt x="3428" y="735"/>
                  </a:lnTo>
                  <a:lnTo>
                    <a:pt x="0" y="5027"/>
                  </a:lnTo>
                  <a:lnTo>
                    <a:pt x="914" y="9523"/>
                  </a:lnTo>
                  <a:lnTo>
                    <a:pt x="5943" y="13524"/>
                  </a:lnTo>
                  <a:lnTo>
                    <a:pt x="7861" y="14171"/>
                  </a:lnTo>
                  <a:lnTo>
                    <a:pt x="11569" y="14171"/>
                  </a:lnTo>
                  <a:lnTo>
                    <a:pt x="13360" y="13421"/>
                  </a:lnTo>
                  <a:lnTo>
                    <a:pt x="16789" y="9117"/>
                  </a:lnTo>
                  <a:lnTo>
                    <a:pt x="15875" y="4646"/>
                  </a:lnTo>
                  <a:lnTo>
                    <a:pt x="10845" y="646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5394616" y="2687015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4">
                  <a:moveTo>
                    <a:pt x="11582" y="0"/>
                  </a:moveTo>
                  <a:lnTo>
                    <a:pt x="4343" y="0"/>
                  </a:lnTo>
                  <a:lnTo>
                    <a:pt x="0" y="8977"/>
                  </a:lnTo>
                  <a:lnTo>
                    <a:pt x="2246" y="21653"/>
                  </a:lnTo>
                  <a:lnTo>
                    <a:pt x="8431" y="24422"/>
                  </a:lnTo>
                  <a:lnTo>
                    <a:pt x="15328" y="24422"/>
                  </a:lnTo>
                  <a:lnTo>
                    <a:pt x="17170" y="23877"/>
                  </a:lnTo>
                  <a:lnTo>
                    <a:pt x="21323" y="19227"/>
                  </a:lnTo>
                  <a:lnTo>
                    <a:pt x="20891" y="2843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5133543" y="3025608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4" h="20955">
                  <a:moveTo>
                    <a:pt x="9905" y="0"/>
                  </a:moveTo>
                  <a:lnTo>
                    <a:pt x="3708" y="0"/>
                  </a:lnTo>
                  <a:lnTo>
                    <a:pt x="0" y="7696"/>
                  </a:lnTo>
                  <a:lnTo>
                    <a:pt x="1916" y="18567"/>
                  </a:lnTo>
                  <a:lnTo>
                    <a:pt x="7213" y="20929"/>
                  </a:lnTo>
                  <a:lnTo>
                    <a:pt x="13119" y="20929"/>
                  </a:lnTo>
                  <a:lnTo>
                    <a:pt x="14693" y="20472"/>
                  </a:lnTo>
                  <a:lnTo>
                    <a:pt x="18262" y="16484"/>
                  </a:lnTo>
                  <a:lnTo>
                    <a:pt x="17908" y="2425"/>
                  </a:lnTo>
                  <a:lnTo>
                    <a:pt x="9905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5112334" y="297049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630" y="1104"/>
                  </a:moveTo>
                  <a:lnTo>
                    <a:pt x="13512" y="406"/>
                  </a:lnTo>
                  <a:lnTo>
                    <a:pt x="12166" y="0"/>
                  </a:lnTo>
                  <a:lnTo>
                    <a:pt x="4775" y="63"/>
                  </a:lnTo>
                  <a:lnTo>
                    <a:pt x="0" y="4406"/>
                  </a:lnTo>
                  <a:lnTo>
                    <a:pt x="88" y="13246"/>
                  </a:lnTo>
                  <a:lnTo>
                    <a:pt x="1854" y="16192"/>
                  </a:lnTo>
                  <a:lnTo>
                    <a:pt x="4521" y="17970"/>
                  </a:lnTo>
                  <a:lnTo>
                    <a:pt x="7797" y="12255"/>
                  </a:lnTo>
                  <a:lnTo>
                    <a:pt x="11163" y="6629"/>
                  </a:lnTo>
                  <a:lnTo>
                    <a:pt x="14630" y="1104"/>
                  </a:lnTo>
                  <a:close/>
                </a:path>
                <a:path w="19050" h="19050">
                  <a:moveTo>
                    <a:pt x="18834" y="11874"/>
                  </a:moveTo>
                  <a:lnTo>
                    <a:pt x="14325" y="18973"/>
                  </a:lnTo>
                  <a:lnTo>
                    <a:pt x="17081" y="17792"/>
                  </a:lnTo>
                  <a:lnTo>
                    <a:pt x="18567" y="15265"/>
                  </a:lnTo>
                  <a:lnTo>
                    <a:pt x="18834" y="11874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5116879" y="2971595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10096" y="0"/>
                  </a:moveTo>
                  <a:lnTo>
                    <a:pt x="3262" y="11150"/>
                  </a:lnTo>
                  <a:lnTo>
                    <a:pt x="0" y="16865"/>
                  </a:lnTo>
                  <a:lnTo>
                    <a:pt x="1650" y="17970"/>
                  </a:lnTo>
                  <a:lnTo>
                    <a:pt x="3670" y="18605"/>
                  </a:lnTo>
                  <a:lnTo>
                    <a:pt x="7442" y="18592"/>
                  </a:lnTo>
                  <a:lnTo>
                    <a:pt x="8723" y="18338"/>
                  </a:lnTo>
                  <a:lnTo>
                    <a:pt x="9804" y="17868"/>
                  </a:lnTo>
                  <a:lnTo>
                    <a:pt x="14300" y="10769"/>
                  </a:lnTo>
                  <a:lnTo>
                    <a:pt x="14311" y="5511"/>
                  </a:lnTo>
                  <a:lnTo>
                    <a:pt x="12953" y="1790"/>
                  </a:lnTo>
                  <a:lnTo>
                    <a:pt x="10096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5121832" y="3071583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700" h="9525">
                  <a:moveTo>
                    <a:pt x="6985" y="0"/>
                  </a:moveTo>
                  <a:lnTo>
                    <a:pt x="3962" y="0"/>
                  </a:lnTo>
                  <a:lnTo>
                    <a:pt x="2514" y="595"/>
                  </a:lnTo>
                  <a:lnTo>
                    <a:pt x="0" y="3770"/>
                  </a:lnTo>
                  <a:lnTo>
                    <a:pt x="317" y="6718"/>
                  </a:lnTo>
                  <a:lnTo>
                    <a:pt x="2159" y="8902"/>
                  </a:lnTo>
                  <a:lnTo>
                    <a:pt x="12533" y="6337"/>
                  </a:lnTo>
                  <a:lnTo>
                    <a:pt x="12406" y="4621"/>
                  </a:lnTo>
                  <a:lnTo>
                    <a:pt x="11480" y="2857"/>
                  </a:lnTo>
                  <a:lnTo>
                    <a:pt x="8559" y="533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5123979" y="3077908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4">
                  <a:moveTo>
                    <a:pt x="10374" y="0"/>
                  </a:moveTo>
                  <a:lnTo>
                    <a:pt x="0" y="2565"/>
                  </a:lnTo>
                  <a:lnTo>
                    <a:pt x="2412" y="4659"/>
                  </a:lnTo>
                  <a:lnTo>
                    <a:pt x="3962" y="5194"/>
                  </a:lnTo>
                  <a:lnTo>
                    <a:pt x="6984" y="5194"/>
                  </a:lnTo>
                  <a:lnTo>
                    <a:pt x="8444" y="4584"/>
                  </a:lnTo>
                  <a:lnTo>
                    <a:pt x="10159" y="2438"/>
                  </a:lnTo>
                  <a:lnTo>
                    <a:pt x="10476" y="1230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C6B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5050128" y="293192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7277" y="0"/>
                  </a:moveTo>
                  <a:lnTo>
                    <a:pt x="4241" y="0"/>
                  </a:lnTo>
                  <a:lnTo>
                    <a:pt x="2794" y="609"/>
                  </a:lnTo>
                  <a:lnTo>
                    <a:pt x="0" y="4102"/>
                  </a:lnTo>
                  <a:lnTo>
                    <a:pt x="762" y="7734"/>
                  </a:lnTo>
                  <a:lnTo>
                    <a:pt x="4813" y="10972"/>
                  </a:lnTo>
                  <a:lnTo>
                    <a:pt x="6337" y="11507"/>
                  </a:lnTo>
                  <a:lnTo>
                    <a:pt x="7772" y="11518"/>
                  </a:lnTo>
                  <a:lnTo>
                    <a:pt x="12687" y="5511"/>
                  </a:lnTo>
                  <a:lnTo>
                    <a:pt x="12369" y="4076"/>
                  </a:lnTo>
                  <a:lnTo>
                    <a:pt x="11506" y="2654"/>
                  </a:lnTo>
                  <a:lnTo>
                    <a:pt x="8839" y="519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5057900" y="2937432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4927" y="0"/>
                  </a:moveTo>
                  <a:lnTo>
                    <a:pt x="0" y="6007"/>
                  </a:lnTo>
                  <a:lnTo>
                    <a:pt x="1650" y="6007"/>
                  </a:lnTo>
                  <a:lnTo>
                    <a:pt x="3111" y="5410"/>
                  </a:lnTo>
                  <a:lnTo>
                    <a:pt x="5003" y="3035"/>
                  </a:lnTo>
                  <a:lnTo>
                    <a:pt x="5257" y="151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5055149" y="3206075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1" y="0"/>
                  </a:moveTo>
                  <a:lnTo>
                    <a:pt x="9292" y="0"/>
                  </a:lnTo>
                  <a:lnTo>
                    <a:pt x="3435" y="2486"/>
                  </a:lnTo>
                  <a:lnTo>
                    <a:pt x="359" y="8229"/>
                  </a:lnTo>
                  <a:lnTo>
                    <a:pt x="0" y="15476"/>
                  </a:lnTo>
                  <a:lnTo>
                    <a:pt x="2293" y="22478"/>
                  </a:lnTo>
                  <a:lnTo>
                    <a:pt x="4528" y="26415"/>
                  </a:lnTo>
                  <a:lnTo>
                    <a:pt x="8949" y="27965"/>
                  </a:lnTo>
                  <a:lnTo>
                    <a:pt x="18106" y="27965"/>
                  </a:lnTo>
                  <a:lnTo>
                    <a:pt x="22792" y="25958"/>
                  </a:lnTo>
                  <a:lnTo>
                    <a:pt x="23935" y="23164"/>
                  </a:lnTo>
                  <a:lnTo>
                    <a:pt x="23924" y="17343"/>
                  </a:lnTo>
                  <a:lnTo>
                    <a:pt x="21126" y="9625"/>
                  </a:lnTo>
                  <a:lnTo>
                    <a:pt x="16141" y="2885"/>
                  </a:lnTo>
                  <a:lnTo>
                    <a:pt x="9571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5052047" y="3055974"/>
              <a:ext cx="14604" cy="17145"/>
            </a:xfrm>
            <a:custGeom>
              <a:avLst/>
              <a:gdLst/>
              <a:ahLst/>
              <a:cxnLst/>
              <a:rect l="l" t="t" r="r" b="b"/>
              <a:pathLst>
                <a:path w="14604" h="17144">
                  <a:moveTo>
                    <a:pt x="10171" y="0"/>
                  </a:moveTo>
                  <a:lnTo>
                    <a:pt x="7377" y="0"/>
                  </a:lnTo>
                  <a:lnTo>
                    <a:pt x="1319" y="241"/>
                  </a:lnTo>
                  <a:lnTo>
                    <a:pt x="0" y="8813"/>
                  </a:lnTo>
                  <a:lnTo>
                    <a:pt x="3669" y="15215"/>
                  </a:lnTo>
                  <a:lnTo>
                    <a:pt x="4634" y="16041"/>
                  </a:lnTo>
                  <a:lnTo>
                    <a:pt x="5739" y="16598"/>
                  </a:lnTo>
                  <a:lnTo>
                    <a:pt x="10071" y="15901"/>
                  </a:lnTo>
                  <a:lnTo>
                    <a:pt x="14121" y="4876"/>
                  </a:lnTo>
                  <a:lnTo>
                    <a:pt x="12470" y="2171"/>
                  </a:lnTo>
                  <a:lnTo>
                    <a:pt x="10171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5062130" y="3060852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4050" y="0"/>
                  </a:moveTo>
                  <a:lnTo>
                    <a:pt x="2666" y="3632"/>
                  </a:lnTo>
                  <a:lnTo>
                    <a:pt x="0" y="11022"/>
                  </a:lnTo>
                  <a:lnTo>
                    <a:pt x="4240" y="10273"/>
                  </a:lnTo>
                  <a:lnTo>
                    <a:pt x="6310" y="9879"/>
                  </a:lnTo>
                  <a:lnTo>
                    <a:pt x="6450" y="9612"/>
                  </a:lnTo>
                  <a:lnTo>
                    <a:pt x="7188" y="7785"/>
                  </a:lnTo>
                  <a:lnTo>
                    <a:pt x="6158" y="3453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5057800" y="3071876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5">
                  <a:moveTo>
                    <a:pt x="4354" y="0"/>
                  </a:moveTo>
                  <a:lnTo>
                    <a:pt x="3796" y="1587"/>
                  </a:lnTo>
                  <a:lnTo>
                    <a:pt x="2475" y="1549"/>
                  </a:lnTo>
                  <a:lnTo>
                    <a:pt x="1154" y="1270"/>
                  </a:lnTo>
                  <a:lnTo>
                    <a:pt x="0" y="698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5061610" y="3070733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31" y="0"/>
                  </a:moveTo>
                  <a:lnTo>
                    <a:pt x="544" y="1142"/>
                  </a:lnTo>
                  <a:lnTo>
                    <a:pt x="0" y="2716"/>
                  </a:lnTo>
                  <a:lnTo>
                    <a:pt x="3161" y="2730"/>
                  </a:lnTo>
                  <a:lnTo>
                    <a:pt x="5942" y="1600"/>
                  </a:lnTo>
                  <a:lnTo>
                    <a:pt x="6831" y="0"/>
                  </a:lnTo>
                  <a:close/>
                </a:path>
              </a:pathLst>
            </a:custGeom>
            <a:solidFill>
              <a:srgbClr val="C262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5004052" y="3076041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8229" y="0"/>
                  </a:moveTo>
                  <a:lnTo>
                    <a:pt x="4356" y="0"/>
                  </a:lnTo>
                  <a:lnTo>
                    <a:pt x="2500" y="773"/>
                  </a:lnTo>
                  <a:lnTo>
                    <a:pt x="444" y="3338"/>
                  </a:lnTo>
                  <a:lnTo>
                    <a:pt x="38" y="4596"/>
                  </a:lnTo>
                  <a:lnTo>
                    <a:pt x="0" y="5904"/>
                  </a:lnTo>
                  <a:lnTo>
                    <a:pt x="9777" y="8241"/>
                  </a:lnTo>
                  <a:lnTo>
                    <a:pt x="15327" y="9244"/>
                  </a:lnTo>
                  <a:lnTo>
                    <a:pt x="15557" y="6730"/>
                  </a:lnTo>
                  <a:lnTo>
                    <a:pt x="14338" y="3936"/>
                  </a:lnTo>
                  <a:lnTo>
                    <a:pt x="10209" y="671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5003964" y="3081947"/>
              <a:ext cx="15875" cy="8890"/>
            </a:xfrm>
            <a:custGeom>
              <a:avLst/>
              <a:gdLst/>
              <a:ahLst/>
              <a:cxnLst/>
              <a:rect l="l" t="t" r="r" b="b"/>
              <a:pathLst>
                <a:path w="15875" h="8889">
                  <a:moveTo>
                    <a:pt x="76" y="0"/>
                  </a:moveTo>
                  <a:lnTo>
                    <a:pt x="0" y="2400"/>
                  </a:lnTo>
                  <a:lnTo>
                    <a:pt x="1205" y="5003"/>
                  </a:lnTo>
                  <a:lnTo>
                    <a:pt x="5194" y="8178"/>
                  </a:lnTo>
                  <a:lnTo>
                    <a:pt x="7188" y="8851"/>
                  </a:lnTo>
                  <a:lnTo>
                    <a:pt x="11060" y="8851"/>
                  </a:lnTo>
                  <a:lnTo>
                    <a:pt x="12927" y="8077"/>
                  </a:lnTo>
                  <a:lnTo>
                    <a:pt x="14884" y="5613"/>
                  </a:lnTo>
                  <a:lnTo>
                    <a:pt x="15302" y="4508"/>
                  </a:lnTo>
                  <a:lnTo>
                    <a:pt x="15405" y="3340"/>
                  </a:lnTo>
                  <a:lnTo>
                    <a:pt x="4813" y="119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4984660" y="3004693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6958" y="0"/>
                  </a:moveTo>
                  <a:lnTo>
                    <a:pt x="3618" y="0"/>
                  </a:lnTo>
                  <a:lnTo>
                    <a:pt x="1332" y="1041"/>
                  </a:lnTo>
                  <a:lnTo>
                    <a:pt x="0" y="2794"/>
                  </a:lnTo>
                  <a:lnTo>
                    <a:pt x="12241" y="2159"/>
                  </a:lnTo>
                  <a:lnTo>
                    <a:pt x="11238" y="1333"/>
                  </a:lnTo>
                  <a:lnTo>
                    <a:pt x="10020" y="684"/>
                  </a:lnTo>
                  <a:lnTo>
                    <a:pt x="6958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4982705" y="3006852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198" y="0"/>
                  </a:moveTo>
                  <a:lnTo>
                    <a:pt x="1954" y="635"/>
                  </a:lnTo>
                  <a:lnTo>
                    <a:pt x="1154" y="1930"/>
                  </a:lnTo>
                  <a:lnTo>
                    <a:pt x="0" y="6350"/>
                  </a:lnTo>
                  <a:lnTo>
                    <a:pt x="2743" y="10236"/>
                  </a:lnTo>
                  <a:lnTo>
                    <a:pt x="8761" y="11696"/>
                  </a:lnTo>
                  <a:lnTo>
                    <a:pt x="12979" y="11696"/>
                  </a:lnTo>
                  <a:lnTo>
                    <a:pt x="15951" y="9804"/>
                  </a:lnTo>
                  <a:lnTo>
                    <a:pt x="17386" y="4356"/>
                  </a:lnTo>
                  <a:lnTo>
                    <a:pt x="16319" y="1765"/>
                  </a:lnTo>
                  <a:lnTo>
                    <a:pt x="14198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4941327" y="3005201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8509" y="0"/>
                  </a:moveTo>
                  <a:lnTo>
                    <a:pt x="4445" y="0"/>
                  </a:lnTo>
                  <a:lnTo>
                    <a:pt x="1663" y="1435"/>
                  </a:lnTo>
                  <a:lnTo>
                    <a:pt x="0" y="3162"/>
                  </a:lnTo>
                  <a:lnTo>
                    <a:pt x="12687" y="2754"/>
                  </a:lnTo>
                  <a:lnTo>
                    <a:pt x="9842" y="354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4939765" y="3007955"/>
              <a:ext cx="19050" cy="13970"/>
            </a:xfrm>
            <a:custGeom>
              <a:avLst/>
              <a:gdLst/>
              <a:ahLst/>
              <a:cxnLst/>
              <a:rect l="l" t="t" r="r" b="b"/>
              <a:pathLst>
                <a:path w="19050" h="13969">
                  <a:moveTo>
                    <a:pt x="14249" y="0"/>
                  </a:moveTo>
                  <a:lnTo>
                    <a:pt x="1562" y="406"/>
                  </a:lnTo>
                  <a:lnTo>
                    <a:pt x="596" y="1422"/>
                  </a:lnTo>
                  <a:lnTo>
                    <a:pt x="0" y="2539"/>
                  </a:lnTo>
                  <a:lnTo>
                    <a:pt x="114" y="6616"/>
                  </a:lnTo>
                  <a:lnTo>
                    <a:pt x="6680" y="13590"/>
                  </a:lnTo>
                  <a:lnTo>
                    <a:pt x="12776" y="13590"/>
                  </a:lnTo>
                  <a:lnTo>
                    <a:pt x="14236" y="13093"/>
                  </a:lnTo>
                  <a:lnTo>
                    <a:pt x="19011" y="10769"/>
                  </a:lnTo>
                  <a:lnTo>
                    <a:pt x="17881" y="4038"/>
                  </a:lnTo>
                  <a:lnTo>
                    <a:pt x="142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8" name="object 4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22977" y="3189527"/>
              <a:ext cx="87311" cy="95021"/>
            </a:xfrm>
            <a:prstGeom prst="rect">
              <a:avLst/>
            </a:prstGeom>
          </p:spPr>
        </p:pic>
        <p:sp>
          <p:nvSpPr>
            <p:cNvPr id="469" name="object 469" descr=""/>
            <p:cNvSpPr/>
            <p:nvPr/>
          </p:nvSpPr>
          <p:spPr>
            <a:xfrm>
              <a:off x="5416002" y="3274225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9348" y="0"/>
                  </a:moveTo>
                  <a:lnTo>
                    <a:pt x="5422" y="0"/>
                  </a:lnTo>
                  <a:lnTo>
                    <a:pt x="3403" y="876"/>
                  </a:lnTo>
                  <a:lnTo>
                    <a:pt x="0" y="5689"/>
                  </a:lnTo>
                  <a:lnTo>
                    <a:pt x="1219" y="10312"/>
                  </a:lnTo>
                  <a:lnTo>
                    <a:pt x="5867" y="13628"/>
                  </a:lnTo>
                  <a:lnTo>
                    <a:pt x="7975" y="14390"/>
                  </a:lnTo>
                  <a:lnTo>
                    <a:pt x="3581" y="5346"/>
                  </a:lnTo>
                  <a:lnTo>
                    <a:pt x="8648" y="11417"/>
                  </a:lnTo>
                  <a:lnTo>
                    <a:pt x="10834" y="14655"/>
                  </a:lnTo>
                  <a:lnTo>
                    <a:pt x="12750" y="14490"/>
                  </a:lnTo>
                  <a:lnTo>
                    <a:pt x="14479" y="13628"/>
                  </a:lnTo>
                  <a:lnTo>
                    <a:pt x="17768" y="9004"/>
                  </a:lnTo>
                  <a:lnTo>
                    <a:pt x="16560" y="4368"/>
                  </a:lnTo>
                  <a:lnTo>
                    <a:pt x="11215" y="571"/>
                  </a:lnTo>
                  <a:lnTo>
                    <a:pt x="9348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5419585" y="327957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0"/>
                  </a:moveTo>
                  <a:lnTo>
                    <a:pt x="3048" y="6019"/>
                  </a:lnTo>
                  <a:lnTo>
                    <a:pt x="4394" y="9042"/>
                  </a:lnTo>
                  <a:lnTo>
                    <a:pt x="5866" y="9334"/>
                  </a:lnTo>
                  <a:lnTo>
                    <a:pt x="7250" y="9309"/>
                  </a:lnTo>
                  <a:lnTo>
                    <a:pt x="5067" y="6070"/>
                  </a:lnTo>
                  <a:lnTo>
                    <a:pt x="2654" y="2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5362435" y="3260101"/>
              <a:ext cx="20955" cy="14604"/>
            </a:xfrm>
            <a:custGeom>
              <a:avLst/>
              <a:gdLst/>
              <a:ahLst/>
              <a:cxnLst/>
              <a:rect l="l" t="t" r="r" b="b"/>
              <a:pathLst>
                <a:path w="20954" h="14604">
                  <a:moveTo>
                    <a:pt x="10655" y="0"/>
                  </a:moveTo>
                  <a:lnTo>
                    <a:pt x="6018" y="0"/>
                  </a:lnTo>
                  <a:lnTo>
                    <a:pt x="3643" y="1041"/>
                  </a:lnTo>
                  <a:lnTo>
                    <a:pt x="0" y="6146"/>
                  </a:lnTo>
                  <a:lnTo>
                    <a:pt x="697" y="10566"/>
                  </a:lnTo>
                  <a:lnTo>
                    <a:pt x="3632" y="13728"/>
                  </a:lnTo>
                  <a:lnTo>
                    <a:pt x="11785" y="13500"/>
                  </a:lnTo>
                  <a:lnTo>
                    <a:pt x="18072" y="14211"/>
                  </a:lnTo>
                  <a:lnTo>
                    <a:pt x="20586" y="10553"/>
                  </a:lnTo>
                  <a:lnTo>
                    <a:pt x="19138" y="5130"/>
                  </a:lnTo>
                  <a:lnTo>
                    <a:pt x="12865" y="673"/>
                  </a:lnTo>
                  <a:lnTo>
                    <a:pt x="10655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5366066" y="3273601"/>
              <a:ext cx="14604" cy="4445"/>
            </a:xfrm>
            <a:custGeom>
              <a:avLst/>
              <a:gdLst/>
              <a:ahLst/>
              <a:cxnLst/>
              <a:rect l="l" t="t" r="r" b="b"/>
              <a:pathLst>
                <a:path w="14604" h="4445">
                  <a:moveTo>
                    <a:pt x="8153" y="0"/>
                  </a:moveTo>
                  <a:lnTo>
                    <a:pt x="0" y="228"/>
                  </a:lnTo>
                  <a:lnTo>
                    <a:pt x="3721" y="3175"/>
                  </a:lnTo>
                  <a:lnTo>
                    <a:pt x="5930" y="3860"/>
                  </a:lnTo>
                  <a:lnTo>
                    <a:pt x="10566" y="3860"/>
                  </a:lnTo>
                  <a:lnTo>
                    <a:pt x="12941" y="2819"/>
                  </a:lnTo>
                  <a:lnTo>
                    <a:pt x="14427" y="71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5322138" y="3181972"/>
              <a:ext cx="46990" cy="43180"/>
            </a:xfrm>
            <a:custGeom>
              <a:avLst/>
              <a:gdLst/>
              <a:ahLst/>
              <a:cxnLst/>
              <a:rect l="l" t="t" r="r" b="b"/>
              <a:pathLst>
                <a:path w="46989" h="43180">
                  <a:moveTo>
                    <a:pt x="18059" y="6997"/>
                  </a:moveTo>
                  <a:lnTo>
                    <a:pt x="15951" y="2692"/>
                  </a:lnTo>
                  <a:lnTo>
                    <a:pt x="10566" y="266"/>
                  </a:lnTo>
                  <a:lnTo>
                    <a:pt x="9232" y="0"/>
                  </a:lnTo>
                  <a:lnTo>
                    <a:pt x="5156" y="0"/>
                  </a:lnTo>
                  <a:lnTo>
                    <a:pt x="2616" y="1358"/>
                  </a:lnTo>
                  <a:lnTo>
                    <a:pt x="0" y="7226"/>
                  </a:lnTo>
                  <a:lnTo>
                    <a:pt x="2082" y="11544"/>
                  </a:lnTo>
                  <a:lnTo>
                    <a:pt x="7493" y="13944"/>
                  </a:lnTo>
                  <a:lnTo>
                    <a:pt x="8826" y="14224"/>
                  </a:lnTo>
                  <a:lnTo>
                    <a:pt x="12903" y="14224"/>
                  </a:lnTo>
                  <a:lnTo>
                    <a:pt x="15443" y="12852"/>
                  </a:lnTo>
                  <a:lnTo>
                    <a:pt x="18059" y="6997"/>
                  </a:lnTo>
                  <a:close/>
                </a:path>
                <a:path w="46989" h="43180">
                  <a:moveTo>
                    <a:pt x="46685" y="36969"/>
                  </a:moveTo>
                  <a:lnTo>
                    <a:pt x="45046" y="33604"/>
                  </a:lnTo>
                  <a:lnTo>
                    <a:pt x="40830" y="31724"/>
                  </a:lnTo>
                  <a:lnTo>
                    <a:pt x="36601" y="31508"/>
                  </a:lnTo>
                  <a:lnTo>
                    <a:pt x="34620" y="32575"/>
                  </a:lnTo>
                  <a:lnTo>
                    <a:pt x="32588" y="37147"/>
                  </a:lnTo>
                  <a:lnTo>
                    <a:pt x="34213" y="40513"/>
                  </a:lnTo>
                  <a:lnTo>
                    <a:pt x="38442" y="42405"/>
                  </a:lnTo>
                  <a:lnTo>
                    <a:pt x="42659" y="42621"/>
                  </a:lnTo>
                  <a:lnTo>
                    <a:pt x="44640" y="41541"/>
                  </a:lnTo>
                  <a:lnTo>
                    <a:pt x="46685" y="36969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5436133" y="3135261"/>
              <a:ext cx="19685" cy="20955"/>
            </a:xfrm>
            <a:custGeom>
              <a:avLst/>
              <a:gdLst/>
              <a:ahLst/>
              <a:cxnLst/>
              <a:rect l="l" t="t" r="r" b="b"/>
              <a:pathLst>
                <a:path w="19685" h="20955">
                  <a:moveTo>
                    <a:pt x="12217" y="952"/>
                  </a:moveTo>
                  <a:lnTo>
                    <a:pt x="11341" y="406"/>
                  </a:lnTo>
                  <a:lnTo>
                    <a:pt x="10375" y="63"/>
                  </a:lnTo>
                  <a:lnTo>
                    <a:pt x="9220" y="0"/>
                  </a:lnTo>
                  <a:lnTo>
                    <a:pt x="2260" y="0"/>
                  </a:lnTo>
                  <a:lnTo>
                    <a:pt x="0" y="9474"/>
                  </a:lnTo>
                  <a:lnTo>
                    <a:pt x="3327" y="16764"/>
                  </a:lnTo>
                  <a:lnTo>
                    <a:pt x="4051" y="17640"/>
                  </a:lnTo>
                  <a:lnTo>
                    <a:pt x="4914" y="18338"/>
                  </a:lnTo>
                  <a:lnTo>
                    <a:pt x="7670" y="12903"/>
                  </a:lnTo>
                  <a:lnTo>
                    <a:pt x="10210" y="7162"/>
                  </a:lnTo>
                  <a:lnTo>
                    <a:pt x="12217" y="952"/>
                  </a:lnTo>
                  <a:close/>
                </a:path>
                <a:path w="19685" h="20955">
                  <a:moveTo>
                    <a:pt x="19392" y="15582"/>
                  </a:moveTo>
                  <a:lnTo>
                    <a:pt x="18643" y="10439"/>
                  </a:lnTo>
                  <a:lnTo>
                    <a:pt x="16560" y="6235"/>
                  </a:lnTo>
                  <a:lnTo>
                    <a:pt x="15659" y="11252"/>
                  </a:lnTo>
                  <a:lnTo>
                    <a:pt x="14338" y="15925"/>
                  </a:lnTo>
                  <a:lnTo>
                    <a:pt x="12776" y="20345"/>
                  </a:lnTo>
                  <a:lnTo>
                    <a:pt x="15341" y="20104"/>
                  </a:lnTo>
                  <a:lnTo>
                    <a:pt x="17564" y="19088"/>
                  </a:lnTo>
                  <a:lnTo>
                    <a:pt x="19392" y="15582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5441059" y="3136214"/>
              <a:ext cx="12065" cy="19685"/>
            </a:xfrm>
            <a:custGeom>
              <a:avLst/>
              <a:gdLst/>
              <a:ahLst/>
              <a:cxnLst/>
              <a:rect l="l" t="t" r="r" b="b"/>
              <a:pathLst>
                <a:path w="12064" h="19685">
                  <a:moveTo>
                    <a:pt x="7302" y="0"/>
                  </a:moveTo>
                  <a:lnTo>
                    <a:pt x="5295" y="6196"/>
                  </a:lnTo>
                  <a:lnTo>
                    <a:pt x="2754" y="11937"/>
                  </a:lnTo>
                  <a:lnTo>
                    <a:pt x="0" y="17372"/>
                  </a:lnTo>
                  <a:lnTo>
                    <a:pt x="1816" y="18834"/>
                  </a:lnTo>
                  <a:lnTo>
                    <a:pt x="4279" y="19456"/>
                  </a:lnTo>
                  <a:lnTo>
                    <a:pt x="7861" y="19391"/>
                  </a:lnTo>
                  <a:lnTo>
                    <a:pt x="9423" y="14973"/>
                  </a:lnTo>
                  <a:lnTo>
                    <a:pt x="10745" y="10298"/>
                  </a:lnTo>
                  <a:lnTo>
                    <a:pt x="11645" y="5283"/>
                  </a:lnTo>
                  <a:lnTo>
                    <a:pt x="10541" y="3059"/>
                  </a:lnTo>
                  <a:lnTo>
                    <a:pt x="9080" y="1103"/>
                  </a:lnTo>
                  <a:lnTo>
                    <a:pt x="7302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5401143" y="3086519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5621" y="0"/>
                  </a:moveTo>
                  <a:lnTo>
                    <a:pt x="11239" y="0"/>
                  </a:lnTo>
                  <a:lnTo>
                    <a:pt x="9080" y="292"/>
                  </a:lnTo>
                  <a:lnTo>
                    <a:pt x="3555" y="1789"/>
                  </a:lnTo>
                  <a:lnTo>
                    <a:pt x="0" y="7199"/>
                  </a:lnTo>
                  <a:lnTo>
                    <a:pt x="2616" y="16954"/>
                  </a:lnTo>
                  <a:lnTo>
                    <a:pt x="6718" y="19851"/>
                  </a:lnTo>
                  <a:lnTo>
                    <a:pt x="13107" y="19735"/>
                  </a:lnTo>
                  <a:lnTo>
                    <a:pt x="19571" y="17983"/>
                  </a:lnTo>
                  <a:lnTo>
                    <a:pt x="21336" y="13766"/>
                  </a:lnTo>
                  <a:lnTo>
                    <a:pt x="18657" y="383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5443218" y="3186987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5">
                  <a:moveTo>
                    <a:pt x="4394" y="0"/>
                  </a:moveTo>
                  <a:lnTo>
                    <a:pt x="1230" y="5295"/>
                  </a:lnTo>
                  <a:lnTo>
                    <a:pt x="0" y="7962"/>
                  </a:lnTo>
                  <a:lnTo>
                    <a:pt x="2197" y="7962"/>
                  </a:lnTo>
                  <a:lnTo>
                    <a:pt x="4178" y="6896"/>
                  </a:lnTo>
                  <a:lnTo>
                    <a:pt x="5727" y="3403"/>
                  </a:lnTo>
                  <a:lnTo>
                    <a:pt x="5435" y="1536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5435333" y="3183850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4024" y="0"/>
                  </a:moveTo>
                  <a:lnTo>
                    <a:pt x="2043" y="1054"/>
                  </a:lnTo>
                  <a:lnTo>
                    <a:pt x="0" y="5638"/>
                  </a:lnTo>
                  <a:lnTo>
                    <a:pt x="1637" y="9004"/>
                  </a:lnTo>
                  <a:lnTo>
                    <a:pt x="5802" y="10858"/>
                  </a:lnTo>
                  <a:lnTo>
                    <a:pt x="7682" y="11099"/>
                  </a:lnTo>
                  <a:lnTo>
                    <a:pt x="12279" y="3136"/>
                  </a:lnTo>
                  <a:lnTo>
                    <a:pt x="11581" y="2108"/>
                  </a:lnTo>
                  <a:lnTo>
                    <a:pt x="10539" y="1231"/>
                  </a:lnTo>
                  <a:lnTo>
                    <a:pt x="8253" y="215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 descr=""/>
            <p:cNvSpPr/>
            <p:nvPr/>
          </p:nvSpPr>
          <p:spPr>
            <a:xfrm>
              <a:off x="5469331" y="3225646"/>
              <a:ext cx="25400" cy="24765"/>
            </a:xfrm>
            <a:custGeom>
              <a:avLst/>
              <a:gdLst/>
              <a:ahLst/>
              <a:cxnLst/>
              <a:rect l="l" t="t" r="r" b="b"/>
              <a:pathLst>
                <a:path w="25400" h="24764">
                  <a:moveTo>
                    <a:pt x="16153" y="0"/>
                  </a:moveTo>
                  <a:lnTo>
                    <a:pt x="8088" y="0"/>
                  </a:lnTo>
                  <a:lnTo>
                    <a:pt x="6045" y="292"/>
                  </a:lnTo>
                  <a:lnTo>
                    <a:pt x="1414" y="3836"/>
                  </a:lnTo>
                  <a:lnTo>
                    <a:pt x="0" y="9634"/>
                  </a:lnTo>
                  <a:lnTo>
                    <a:pt x="1336" y="16150"/>
                  </a:lnTo>
                  <a:lnTo>
                    <a:pt x="4964" y="21845"/>
                  </a:lnTo>
                  <a:lnTo>
                    <a:pt x="6945" y="23877"/>
                  </a:lnTo>
                  <a:lnTo>
                    <a:pt x="9574" y="24688"/>
                  </a:lnTo>
                  <a:lnTo>
                    <a:pt x="17931" y="24688"/>
                  </a:lnTo>
                  <a:lnTo>
                    <a:pt x="23862" y="21019"/>
                  </a:lnTo>
                  <a:lnTo>
                    <a:pt x="24968" y="12750"/>
                  </a:lnTo>
                  <a:lnTo>
                    <a:pt x="16153" y="0"/>
                  </a:lnTo>
                  <a:close/>
                </a:path>
              </a:pathLst>
            </a:custGeom>
            <a:solidFill>
              <a:srgbClr val="DC92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 descr=""/>
            <p:cNvSpPr/>
            <p:nvPr/>
          </p:nvSpPr>
          <p:spPr>
            <a:xfrm>
              <a:off x="5387478" y="3160979"/>
              <a:ext cx="19050" cy="17145"/>
            </a:xfrm>
            <a:custGeom>
              <a:avLst/>
              <a:gdLst/>
              <a:ahLst/>
              <a:cxnLst/>
              <a:rect l="l" t="t" r="r" b="b"/>
              <a:pathLst>
                <a:path w="19050" h="17144">
                  <a:moveTo>
                    <a:pt x="12763" y="0"/>
                  </a:moveTo>
                  <a:lnTo>
                    <a:pt x="7238" y="0"/>
                  </a:lnTo>
                  <a:lnTo>
                    <a:pt x="5842" y="203"/>
                  </a:lnTo>
                  <a:lnTo>
                    <a:pt x="0" y="1930"/>
                  </a:lnTo>
                  <a:lnTo>
                    <a:pt x="850" y="10604"/>
                  </a:lnTo>
                  <a:lnTo>
                    <a:pt x="6451" y="16357"/>
                  </a:lnTo>
                  <a:lnTo>
                    <a:pt x="8242" y="16916"/>
                  </a:lnTo>
                  <a:lnTo>
                    <a:pt x="13982" y="16916"/>
                  </a:lnTo>
                  <a:lnTo>
                    <a:pt x="18034" y="14401"/>
                  </a:lnTo>
                  <a:lnTo>
                    <a:pt x="18796" y="8737"/>
                  </a:lnTo>
                  <a:lnTo>
                    <a:pt x="1276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5321325" y="3217392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5">
                  <a:moveTo>
                    <a:pt x="9269" y="0"/>
                  </a:moveTo>
                  <a:lnTo>
                    <a:pt x="5180" y="0"/>
                  </a:lnTo>
                  <a:lnTo>
                    <a:pt x="2627" y="1370"/>
                  </a:lnTo>
                  <a:lnTo>
                    <a:pt x="0" y="7225"/>
                  </a:lnTo>
                  <a:lnTo>
                    <a:pt x="2094" y="11529"/>
                  </a:lnTo>
                  <a:lnTo>
                    <a:pt x="7504" y="13956"/>
                  </a:lnTo>
                  <a:lnTo>
                    <a:pt x="8826" y="14222"/>
                  </a:lnTo>
                  <a:lnTo>
                    <a:pt x="12914" y="14222"/>
                  </a:lnTo>
                  <a:lnTo>
                    <a:pt x="15455" y="12851"/>
                  </a:lnTo>
                  <a:lnTo>
                    <a:pt x="18072" y="6983"/>
                  </a:lnTo>
                  <a:lnTo>
                    <a:pt x="15976" y="2678"/>
                  </a:lnTo>
                  <a:lnTo>
                    <a:pt x="10579" y="265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5519749" y="3125876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1277" y="0"/>
                  </a:moveTo>
                  <a:lnTo>
                    <a:pt x="7048" y="0"/>
                  </a:lnTo>
                  <a:lnTo>
                    <a:pt x="5410" y="176"/>
                  </a:lnTo>
                  <a:lnTo>
                    <a:pt x="2400" y="2108"/>
                  </a:lnTo>
                  <a:lnTo>
                    <a:pt x="0" y="9296"/>
                  </a:lnTo>
                  <a:lnTo>
                    <a:pt x="800" y="14782"/>
                  </a:lnTo>
                  <a:lnTo>
                    <a:pt x="2881" y="19519"/>
                  </a:lnTo>
                  <a:lnTo>
                    <a:pt x="4940" y="21031"/>
                  </a:lnTo>
                  <a:lnTo>
                    <a:pt x="6108" y="21361"/>
                  </a:lnTo>
                  <a:lnTo>
                    <a:pt x="12115" y="21361"/>
                  </a:lnTo>
                  <a:lnTo>
                    <a:pt x="16765" y="15557"/>
                  </a:lnTo>
                  <a:lnTo>
                    <a:pt x="17830" y="4190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rgbClr val="D090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5520550" y="314065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0" y="0"/>
                  </a:moveTo>
                  <a:lnTo>
                    <a:pt x="265" y="1878"/>
                  </a:lnTo>
                  <a:lnTo>
                    <a:pt x="927" y="3567"/>
                  </a:lnTo>
                  <a:lnTo>
                    <a:pt x="2082" y="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5473560" y="2809443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15989" y="0"/>
                  </a:moveTo>
                  <a:lnTo>
                    <a:pt x="8444" y="0"/>
                  </a:lnTo>
                  <a:lnTo>
                    <a:pt x="2602" y="4240"/>
                  </a:lnTo>
                  <a:lnTo>
                    <a:pt x="0" y="9944"/>
                  </a:lnTo>
                  <a:lnTo>
                    <a:pt x="5461" y="13588"/>
                  </a:lnTo>
                  <a:lnTo>
                    <a:pt x="16370" y="21793"/>
                  </a:lnTo>
                  <a:lnTo>
                    <a:pt x="20434" y="16445"/>
                  </a:lnTo>
                  <a:lnTo>
                    <a:pt x="23761" y="7771"/>
                  </a:lnTo>
                  <a:lnTo>
                    <a:pt x="18224" y="900"/>
                  </a:lnTo>
                  <a:lnTo>
                    <a:pt x="159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5473268" y="2819387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5" h="16510">
                  <a:moveTo>
                    <a:pt x="292" y="0"/>
                  </a:moveTo>
                  <a:lnTo>
                    <a:pt x="0" y="7580"/>
                  </a:lnTo>
                  <a:lnTo>
                    <a:pt x="1827" y="12495"/>
                  </a:lnTo>
                  <a:lnTo>
                    <a:pt x="6807" y="16483"/>
                  </a:lnTo>
                  <a:lnTo>
                    <a:pt x="11328" y="16356"/>
                  </a:lnTo>
                  <a:lnTo>
                    <a:pt x="12865" y="15951"/>
                  </a:lnTo>
                  <a:lnTo>
                    <a:pt x="14832" y="14235"/>
                  </a:lnTo>
                  <a:lnTo>
                    <a:pt x="16648" y="11849"/>
                  </a:lnTo>
                  <a:lnTo>
                    <a:pt x="5753" y="3656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5472239" y="2819298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5">
                  <a:moveTo>
                    <a:pt x="1192" y="0"/>
                  </a:moveTo>
                  <a:lnTo>
                    <a:pt x="0" y="2743"/>
                  </a:lnTo>
                  <a:lnTo>
                    <a:pt x="151" y="5294"/>
                  </a:lnTo>
                  <a:lnTo>
                    <a:pt x="1014" y="7631"/>
                  </a:lnTo>
                  <a:lnTo>
                    <a:pt x="1256" y="2640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5366207" y="3045968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5" h="15239">
                  <a:moveTo>
                    <a:pt x="10071" y="0"/>
                  </a:moveTo>
                  <a:lnTo>
                    <a:pt x="4483" y="0"/>
                  </a:lnTo>
                  <a:lnTo>
                    <a:pt x="0" y="3859"/>
                  </a:lnTo>
                  <a:lnTo>
                    <a:pt x="330" y="8674"/>
                  </a:lnTo>
                  <a:lnTo>
                    <a:pt x="3543" y="12433"/>
                  </a:lnTo>
                  <a:lnTo>
                    <a:pt x="7226" y="14528"/>
                  </a:lnTo>
                  <a:lnTo>
                    <a:pt x="15467" y="14936"/>
                  </a:lnTo>
                  <a:lnTo>
                    <a:pt x="19634" y="11709"/>
                  </a:lnTo>
                  <a:lnTo>
                    <a:pt x="17067" y="4229"/>
                  </a:lnTo>
                  <a:lnTo>
                    <a:pt x="11301" y="317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 descr=""/>
            <p:cNvSpPr/>
            <p:nvPr/>
          </p:nvSpPr>
          <p:spPr>
            <a:xfrm>
              <a:off x="5332514" y="3060496"/>
              <a:ext cx="49530" cy="25400"/>
            </a:xfrm>
            <a:custGeom>
              <a:avLst/>
              <a:gdLst/>
              <a:ahLst/>
              <a:cxnLst/>
              <a:rect l="l" t="t" r="r" b="b"/>
              <a:pathLst>
                <a:path w="49529" h="25400">
                  <a:moveTo>
                    <a:pt x="9804" y="20777"/>
                  </a:moveTo>
                  <a:lnTo>
                    <a:pt x="9791" y="20243"/>
                  </a:lnTo>
                  <a:lnTo>
                    <a:pt x="0" y="21882"/>
                  </a:lnTo>
                  <a:lnTo>
                    <a:pt x="457" y="23164"/>
                  </a:lnTo>
                  <a:lnTo>
                    <a:pt x="1638" y="24053"/>
                  </a:lnTo>
                  <a:lnTo>
                    <a:pt x="4699" y="24790"/>
                  </a:lnTo>
                  <a:lnTo>
                    <a:pt x="7315" y="24790"/>
                  </a:lnTo>
                  <a:lnTo>
                    <a:pt x="9042" y="23926"/>
                  </a:lnTo>
                  <a:lnTo>
                    <a:pt x="9804" y="20777"/>
                  </a:lnTo>
                  <a:close/>
                </a:path>
                <a:path w="49529" h="25400">
                  <a:moveTo>
                    <a:pt x="49161" y="406"/>
                  </a:moveTo>
                  <a:lnTo>
                    <a:pt x="40906" y="0"/>
                  </a:lnTo>
                  <a:lnTo>
                    <a:pt x="42545" y="927"/>
                  </a:lnTo>
                  <a:lnTo>
                    <a:pt x="44259" y="1536"/>
                  </a:lnTo>
                  <a:lnTo>
                    <a:pt x="46736" y="1536"/>
                  </a:lnTo>
                  <a:lnTo>
                    <a:pt x="47548" y="1358"/>
                  </a:lnTo>
                  <a:lnTo>
                    <a:pt x="49161" y="406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 descr=""/>
            <p:cNvSpPr/>
            <p:nvPr/>
          </p:nvSpPr>
          <p:spPr>
            <a:xfrm>
              <a:off x="5332233" y="3075735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60" h="6985">
                  <a:moveTo>
                    <a:pt x="5219" y="0"/>
                  </a:moveTo>
                  <a:lnTo>
                    <a:pt x="2971" y="0"/>
                  </a:lnTo>
                  <a:lnTo>
                    <a:pt x="901" y="1562"/>
                  </a:lnTo>
                  <a:lnTo>
                    <a:pt x="0" y="4952"/>
                  </a:lnTo>
                  <a:lnTo>
                    <a:pt x="12" y="5867"/>
                  </a:lnTo>
                  <a:lnTo>
                    <a:pt x="292" y="6629"/>
                  </a:lnTo>
                  <a:lnTo>
                    <a:pt x="10083" y="4991"/>
                  </a:lnTo>
                  <a:lnTo>
                    <a:pt x="10032" y="2768"/>
                  </a:lnTo>
                  <a:lnTo>
                    <a:pt x="8661" y="736"/>
                  </a:lnTo>
                  <a:lnTo>
                    <a:pt x="521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5348489" y="2977972"/>
              <a:ext cx="17145" cy="8890"/>
            </a:xfrm>
            <a:custGeom>
              <a:avLst/>
              <a:gdLst/>
              <a:ahLst/>
              <a:cxnLst/>
              <a:rect l="l" t="t" r="r" b="b"/>
              <a:pathLst>
                <a:path w="17145" h="8889">
                  <a:moveTo>
                    <a:pt x="13233" y="0"/>
                  </a:moveTo>
                  <a:lnTo>
                    <a:pt x="7150" y="0"/>
                  </a:lnTo>
                  <a:lnTo>
                    <a:pt x="4902" y="557"/>
                  </a:lnTo>
                  <a:lnTo>
                    <a:pt x="1346" y="2667"/>
                  </a:lnTo>
                  <a:lnTo>
                    <a:pt x="381" y="4394"/>
                  </a:lnTo>
                  <a:lnTo>
                    <a:pt x="0" y="6273"/>
                  </a:lnTo>
                  <a:lnTo>
                    <a:pt x="16306" y="8699"/>
                  </a:lnTo>
                  <a:lnTo>
                    <a:pt x="17132" y="6781"/>
                  </a:lnTo>
                  <a:lnTo>
                    <a:pt x="16878" y="1865"/>
                  </a:lnTo>
                  <a:lnTo>
                    <a:pt x="1323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5347741" y="2984246"/>
              <a:ext cx="17145" cy="9525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748" y="0"/>
                  </a:moveTo>
                  <a:lnTo>
                    <a:pt x="0" y="3670"/>
                  </a:lnTo>
                  <a:lnTo>
                    <a:pt x="1459" y="7923"/>
                  </a:lnTo>
                  <a:lnTo>
                    <a:pt x="4481" y="8977"/>
                  </a:lnTo>
                  <a:lnTo>
                    <a:pt x="8482" y="8977"/>
                  </a:lnTo>
                  <a:lnTo>
                    <a:pt x="14845" y="6261"/>
                  </a:lnTo>
                  <a:lnTo>
                    <a:pt x="17054" y="24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5427205" y="3008502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20" h="19685">
                  <a:moveTo>
                    <a:pt x="11226" y="18961"/>
                  </a:moveTo>
                  <a:lnTo>
                    <a:pt x="7696" y="16192"/>
                  </a:lnTo>
                  <a:lnTo>
                    <a:pt x="3898" y="13525"/>
                  </a:lnTo>
                  <a:lnTo>
                    <a:pt x="0" y="11061"/>
                  </a:lnTo>
                  <a:lnTo>
                    <a:pt x="1155" y="15709"/>
                  </a:lnTo>
                  <a:lnTo>
                    <a:pt x="5143" y="19088"/>
                  </a:lnTo>
                  <a:lnTo>
                    <a:pt x="10160" y="19088"/>
                  </a:lnTo>
                  <a:lnTo>
                    <a:pt x="11226" y="18961"/>
                  </a:lnTo>
                  <a:close/>
                </a:path>
                <a:path w="20320" h="19685">
                  <a:moveTo>
                    <a:pt x="19735" y="9461"/>
                  </a:moveTo>
                  <a:lnTo>
                    <a:pt x="18643" y="2311"/>
                  </a:lnTo>
                  <a:lnTo>
                    <a:pt x="15557" y="0"/>
                  </a:lnTo>
                  <a:lnTo>
                    <a:pt x="10528" y="0"/>
                  </a:lnTo>
                  <a:lnTo>
                    <a:pt x="9804" y="63"/>
                  </a:lnTo>
                  <a:lnTo>
                    <a:pt x="7404" y="431"/>
                  </a:lnTo>
                  <a:lnTo>
                    <a:pt x="5816" y="914"/>
                  </a:lnTo>
                  <a:lnTo>
                    <a:pt x="4419" y="1638"/>
                  </a:lnTo>
                  <a:lnTo>
                    <a:pt x="9550" y="5245"/>
                  </a:lnTo>
                  <a:lnTo>
                    <a:pt x="14236" y="9194"/>
                  </a:lnTo>
                  <a:lnTo>
                    <a:pt x="18440" y="13525"/>
                  </a:lnTo>
                  <a:lnTo>
                    <a:pt x="19367" y="11658"/>
                  </a:lnTo>
                  <a:lnTo>
                    <a:pt x="19735" y="9461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5426405" y="3010141"/>
              <a:ext cx="19685" cy="17780"/>
            </a:xfrm>
            <a:custGeom>
              <a:avLst/>
              <a:gdLst/>
              <a:ahLst/>
              <a:cxnLst/>
              <a:rect l="l" t="t" r="r" b="b"/>
              <a:pathLst>
                <a:path w="19685" h="17780">
                  <a:moveTo>
                    <a:pt x="5232" y="0"/>
                  </a:moveTo>
                  <a:lnTo>
                    <a:pt x="2081" y="1637"/>
                  </a:lnTo>
                  <a:lnTo>
                    <a:pt x="0" y="4445"/>
                  </a:lnTo>
                  <a:lnTo>
                    <a:pt x="811" y="9422"/>
                  </a:lnTo>
                  <a:lnTo>
                    <a:pt x="8507" y="14552"/>
                  </a:lnTo>
                  <a:lnTo>
                    <a:pt x="12025" y="17321"/>
                  </a:lnTo>
                  <a:lnTo>
                    <a:pt x="15251" y="16788"/>
                  </a:lnTo>
                  <a:lnTo>
                    <a:pt x="17856" y="14692"/>
                  </a:lnTo>
                  <a:lnTo>
                    <a:pt x="19239" y="11885"/>
                  </a:lnTo>
                  <a:lnTo>
                    <a:pt x="15035" y="7555"/>
                  </a:lnTo>
                  <a:lnTo>
                    <a:pt x="10363" y="3605"/>
                  </a:lnTo>
                  <a:lnTo>
                    <a:pt x="5232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5306274" y="3072612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4" h="8889">
                  <a:moveTo>
                    <a:pt x="8470" y="0"/>
                  </a:moveTo>
                  <a:lnTo>
                    <a:pt x="5511" y="0"/>
                  </a:lnTo>
                  <a:lnTo>
                    <a:pt x="3670" y="786"/>
                  </a:lnTo>
                  <a:lnTo>
                    <a:pt x="596" y="4089"/>
                  </a:lnTo>
                  <a:lnTo>
                    <a:pt x="0" y="6426"/>
                  </a:lnTo>
                  <a:lnTo>
                    <a:pt x="495" y="8369"/>
                  </a:lnTo>
                  <a:lnTo>
                    <a:pt x="12053" y="4545"/>
                  </a:lnTo>
                  <a:lnTo>
                    <a:pt x="11977" y="3289"/>
                  </a:lnTo>
                  <a:lnTo>
                    <a:pt x="11469" y="2108"/>
                  </a:lnTo>
                  <a:lnTo>
                    <a:pt x="9640" y="405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 descr=""/>
            <p:cNvSpPr/>
            <p:nvPr/>
          </p:nvSpPr>
          <p:spPr>
            <a:xfrm>
              <a:off x="5306771" y="3077159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4" h="7619">
                  <a:moveTo>
                    <a:pt x="11558" y="0"/>
                  </a:moveTo>
                  <a:lnTo>
                    <a:pt x="3886" y="2400"/>
                  </a:lnTo>
                  <a:lnTo>
                    <a:pt x="0" y="3822"/>
                  </a:lnTo>
                  <a:lnTo>
                    <a:pt x="673" y="5473"/>
                  </a:lnTo>
                  <a:lnTo>
                    <a:pt x="2246" y="6934"/>
                  </a:lnTo>
                  <a:lnTo>
                    <a:pt x="3428" y="7340"/>
                  </a:lnTo>
                  <a:lnTo>
                    <a:pt x="6388" y="7340"/>
                  </a:lnTo>
                  <a:lnTo>
                    <a:pt x="8229" y="6553"/>
                  </a:lnTo>
                  <a:lnTo>
                    <a:pt x="11010" y="3556"/>
                  </a:lnTo>
                  <a:lnTo>
                    <a:pt x="11671" y="1700"/>
                  </a:lnTo>
                  <a:lnTo>
                    <a:pt x="11558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 descr=""/>
            <p:cNvSpPr/>
            <p:nvPr/>
          </p:nvSpPr>
          <p:spPr>
            <a:xfrm>
              <a:off x="5410898" y="3477717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4227" y="0"/>
                  </a:moveTo>
                  <a:lnTo>
                    <a:pt x="0" y="3834"/>
                  </a:lnTo>
                  <a:lnTo>
                    <a:pt x="1397" y="3467"/>
                  </a:lnTo>
                  <a:lnTo>
                    <a:pt x="2614" y="2678"/>
                  </a:lnTo>
                  <a:lnTo>
                    <a:pt x="3796" y="1027"/>
                  </a:lnTo>
                  <a:lnTo>
                    <a:pt x="4227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 descr=""/>
            <p:cNvSpPr/>
            <p:nvPr/>
          </p:nvSpPr>
          <p:spPr>
            <a:xfrm>
              <a:off x="5363768" y="3464902"/>
              <a:ext cx="52705" cy="17145"/>
            </a:xfrm>
            <a:custGeom>
              <a:avLst/>
              <a:gdLst/>
              <a:ahLst/>
              <a:cxnLst/>
              <a:rect l="l" t="t" r="r" b="b"/>
              <a:pathLst>
                <a:path w="52704" h="17145">
                  <a:moveTo>
                    <a:pt x="533" y="0"/>
                  </a:moveTo>
                  <a:lnTo>
                    <a:pt x="0" y="1473"/>
                  </a:lnTo>
                  <a:lnTo>
                    <a:pt x="228" y="1003"/>
                  </a:lnTo>
                  <a:lnTo>
                    <a:pt x="406" y="508"/>
                  </a:lnTo>
                  <a:lnTo>
                    <a:pt x="533" y="0"/>
                  </a:lnTo>
                  <a:close/>
                </a:path>
                <a:path w="52704" h="17145">
                  <a:moveTo>
                    <a:pt x="52362" y="9855"/>
                  </a:moveTo>
                  <a:lnTo>
                    <a:pt x="51015" y="6172"/>
                  </a:lnTo>
                  <a:lnTo>
                    <a:pt x="46240" y="2781"/>
                  </a:lnTo>
                  <a:lnTo>
                    <a:pt x="44373" y="2209"/>
                  </a:lnTo>
                  <a:lnTo>
                    <a:pt x="40436" y="2209"/>
                  </a:lnTo>
                  <a:lnTo>
                    <a:pt x="38430" y="3086"/>
                  </a:lnTo>
                  <a:lnTo>
                    <a:pt x="35013" y="7899"/>
                  </a:lnTo>
                  <a:lnTo>
                    <a:pt x="36233" y="12522"/>
                  </a:lnTo>
                  <a:lnTo>
                    <a:pt x="41567" y="16319"/>
                  </a:lnTo>
                  <a:lnTo>
                    <a:pt x="43434" y="16891"/>
                  </a:lnTo>
                  <a:lnTo>
                    <a:pt x="47129" y="16649"/>
                  </a:lnTo>
                  <a:lnTo>
                    <a:pt x="51358" y="12814"/>
                  </a:lnTo>
                  <a:lnTo>
                    <a:pt x="52362" y="9855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 descr=""/>
            <p:cNvSpPr/>
            <p:nvPr/>
          </p:nvSpPr>
          <p:spPr>
            <a:xfrm>
              <a:off x="5345784" y="3457281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5">
                  <a:moveTo>
                    <a:pt x="16598" y="0"/>
                  </a:moveTo>
                  <a:lnTo>
                    <a:pt x="12534" y="1282"/>
                  </a:lnTo>
                  <a:lnTo>
                    <a:pt x="8343" y="1981"/>
                  </a:lnTo>
                  <a:lnTo>
                    <a:pt x="419" y="1943"/>
                  </a:lnTo>
                  <a:lnTo>
                    <a:pt x="0" y="5130"/>
                  </a:lnTo>
                  <a:lnTo>
                    <a:pt x="1625" y="8712"/>
                  </a:lnTo>
                  <a:lnTo>
                    <a:pt x="6476" y="11976"/>
                  </a:lnTo>
                  <a:lnTo>
                    <a:pt x="8648" y="11912"/>
                  </a:lnTo>
                  <a:lnTo>
                    <a:pt x="7429" y="12382"/>
                  </a:lnTo>
                  <a:lnTo>
                    <a:pt x="9867" y="13068"/>
                  </a:lnTo>
                  <a:lnTo>
                    <a:pt x="13627" y="13068"/>
                  </a:lnTo>
                  <a:lnTo>
                    <a:pt x="16001" y="12026"/>
                  </a:lnTo>
                  <a:lnTo>
                    <a:pt x="18529" y="7620"/>
                  </a:lnTo>
                  <a:lnTo>
                    <a:pt x="19138" y="5130"/>
                  </a:lnTo>
                  <a:lnTo>
                    <a:pt x="18414" y="2311"/>
                  </a:lnTo>
                  <a:lnTo>
                    <a:pt x="1659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 descr=""/>
            <p:cNvSpPr/>
            <p:nvPr/>
          </p:nvSpPr>
          <p:spPr>
            <a:xfrm>
              <a:off x="5358320" y="3457270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4063" y="0"/>
                  </a:moveTo>
                  <a:lnTo>
                    <a:pt x="4063" y="11"/>
                  </a:lnTo>
                  <a:lnTo>
                    <a:pt x="0" y="1282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 descr=""/>
            <p:cNvSpPr/>
            <p:nvPr/>
          </p:nvSpPr>
          <p:spPr>
            <a:xfrm>
              <a:off x="5305171" y="3374872"/>
              <a:ext cx="57785" cy="95250"/>
            </a:xfrm>
            <a:custGeom>
              <a:avLst/>
              <a:gdLst/>
              <a:ahLst/>
              <a:cxnLst/>
              <a:rect l="l" t="t" r="r" b="b"/>
              <a:pathLst>
                <a:path w="57785" h="95250">
                  <a:moveTo>
                    <a:pt x="3987" y="12192"/>
                  </a:moveTo>
                  <a:lnTo>
                    <a:pt x="3352" y="8572"/>
                  </a:lnTo>
                  <a:lnTo>
                    <a:pt x="2959" y="5080"/>
                  </a:lnTo>
                  <a:lnTo>
                    <a:pt x="2794" y="1727"/>
                  </a:lnTo>
                  <a:lnTo>
                    <a:pt x="2159" y="2286"/>
                  </a:lnTo>
                  <a:lnTo>
                    <a:pt x="1638" y="2959"/>
                  </a:lnTo>
                  <a:lnTo>
                    <a:pt x="0" y="6616"/>
                  </a:lnTo>
                  <a:lnTo>
                    <a:pt x="1206" y="10045"/>
                  </a:lnTo>
                  <a:lnTo>
                    <a:pt x="3987" y="12192"/>
                  </a:lnTo>
                  <a:close/>
                </a:path>
                <a:path w="57785" h="95250">
                  <a:moveTo>
                    <a:pt x="14566" y="2946"/>
                  </a:moveTo>
                  <a:lnTo>
                    <a:pt x="13766" y="2095"/>
                  </a:lnTo>
                  <a:lnTo>
                    <a:pt x="12750" y="1358"/>
                  </a:lnTo>
                  <a:lnTo>
                    <a:pt x="10299" y="266"/>
                  </a:lnTo>
                  <a:lnTo>
                    <a:pt x="8991" y="0"/>
                  </a:lnTo>
                  <a:lnTo>
                    <a:pt x="7645" y="0"/>
                  </a:lnTo>
                  <a:lnTo>
                    <a:pt x="7150" y="4292"/>
                  </a:lnTo>
                  <a:lnTo>
                    <a:pt x="7061" y="6261"/>
                  </a:lnTo>
                  <a:lnTo>
                    <a:pt x="7010" y="13779"/>
                  </a:lnTo>
                  <a:lnTo>
                    <a:pt x="7950" y="14071"/>
                  </a:lnTo>
                  <a:lnTo>
                    <a:pt x="8902" y="14224"/>
                  </a:lnTo>
                  <a:lnTo>
                    <a:pt x="11353" y="14224"/>
                  </a:lnTo>
                  <a:lnTo>
                    <a:pt x="12801" y="13817"/>
                  </a:lnTo>
                  <a:lnTo>
                    <a:pt x="13982" y="13068"/>
                  </a:lnTo>
                  <a:lnTo>
                    <a:pt x="13982" y="8890"/>
                  </a:lnTo>
                  <a:lnTo>
                    <a:pt x="14135" y="6261"/>
                  </a:lnTo>
                  <a:lnTo>
                    <a:pt x="14566" y="2946"/>
                  </a:lnTo>
                  <a:close/>
                </a:path>
                <a:path w="57785" h="95250">
                  <a:moveTo>
                    <a:pt x="49250" y="94322"/>
                  </a:moveTo>
                  <a:lnTo>
                    <a:pt x="47091" y="94386"/>
                  </a:lnTo>
                  <a:lnTo>
                    <a:pt x="48031" y="94792"/>
                  </a:lnTo>
                  <a:lnTo>
                    <a:pt x="49250" y="94322"/>
                  </a:lnTo>
                  <a:close/>
                </a:path>
                <a:path w="57785" h="95250">
                  <a:moveTo>
                    <a:pt x="57188" y="82397"/>
                  </a:moveTo>
                  <a:lnTo>
                    <a:pt x="55765" y="80822"/>
                  </a:lnTo>
                  <a:lnTo>
                    <a:pt x="52908" y="78790"/>
                  </a:lnTo>
                  <a:lnTo>
                    <a:pt x="50698" y="78117"/>
                  </a:lnTo>
                  <a:lnTo>
                    <a:pt x="46062" y="78117"/>
                  </a:lnTo>
                  <a:lnTo>
                    <a:pt x="43688" y="79159"/>
                  </a:lnTo>
                  <a:lnTo>
                    <a:pt x="41567" y="82143"/>
                  </a:lnTo>
                  <a:lnTo>
                    <a:pt x="41160" y="83223"/>
                  </a:lnTo>
                  <a:lnTo>
                    <a:pt x="41021" y="84353"/>
                  </a:lnTo>
                  <a:lnTo>
                    <a:pt x="48945" y="84391"/>
                  </a:lnTo>
                  <a:lnTo>
                    <a:pt x="53124" y="83680"/>
                  </a:lnTo>
                  <a:lnTo>
                    <a:pt x="57188" y="82397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 descr=""/>
            <p:cNvSpPr/>
            <p:nvPr/>
          </p:nvSpPr>
          <p:spPr>
            <a:xfrm>
              <a:off x="5307965" y="3374859"/>
              <a:ext cx="43815" cy="43180"/>
            </a:xfrm>
            <a:custGeom>
              <a:avLst/>
              <a:gdLst/>
              <a:ahLst/>
              <a:cxnLst/>
              <a:rect l="l" t="t" r="r" b="b"/>
              <a:pathLst>
                <a:path w="43814" h="43179">
                  <a:moveTo>
                    <a:pt x="4851" y="0"/>
                  </a:moveTo>
                  <a:lnTo>
                    <a:pt x="2984" y="12"/>
                  </a:lnTo>
                  <a:lnTo>
                    <a:pt x="1257" y="622"/>
                  </a:lnTo>
                  <a:lnTo>
                    <a:pt x="0" y="1727"/>
                  </a:lnTo>
                  <a:lnTo>
                    <a:pt x="546" y="8572"/>
                  </a:lnTo>
                  <a:lnTo>
                    <a:pt x="1193" y="12204"/>
                  </a:lnTo>
                  <a:lnTo>
                    <a:pt x="4216" y="13779"/>
                  </a:lnTo>
                  <a:lnTo>
                    <a:pt x="4152" y="8902"/>
                  </a:lnTo>
                  <a:lnTo>
                    <a:pt x="4356" y="4292"/>
                  </a:lnTo>
                  <a:lnTo>
                    <a:pt x="4851" y="0"/>
                  </a:lnTo>
                  <a:close/>
                </a:path>
                <a:path w="43814" h="43179">
                  <a:moveTo>
                    <a:pt x="14566" y="7988"/>
                  </a:moveTo>
                  <a:lnTo>
                    <a:pt x="13817" y="5080"/>
                  </a:lnTo>
                  <a:lnTo>
                    <a:pt x="11772" y="2946"/>
                  </a:lnTo>
                  <a:lnTo>
                    <a:pt x="11353" y="6261"/>
                  </a:lnTo>
                  <a:lnTo>
                    <a:pt x="11150" y="9664"/>
                  </a:lnTo>
                  <a:lnTo>
                    <a:pt x="11188" y="13068"/>
                  </a:lnTo>
                  <a:lnTo>
                    <a:pt x="12166" y="12433"/>
                  </a:lnTo>
                  <a:lnTo>
                    <a:pt x="12966" y="11557"/>
                  </a:lnTo>
                  <a:lnTo>
                    <a:pt x="14566" y="7988"/>
                  </a:lnTo>
                  <a:close/>
                </a:path>
                <a:path w="43814" h="43179">
                  <a:moveTo>
                    <a:pt x="43649" y="36969"/>
                  </a:moveTo>
                  <a:lnTo>
                    <a:pt x="41998" y="33604"/>
                  </a:lnTo>
                  <a:lnTo>
                    <a:pt x="37769" y="31724"/>
                  </a:lnTo>
                  <a:lnTo>
                    <a:pt x="33540" y="31508"/>
                  </a:lnTo>
                  <a:lnTo>
                    <a:pt x="31572" y="32575"/>
                  </a:lnTo>
                  <a:lnTo>
                    <a:pt x="29540" y="37147"/>
                  </a:lnTo>
                  <a:lnTo>
                    <a:pt x="31165" y="40525"/>
                  </a:lnTo>
                  <a:lnTo>
                    <a:pt x="35394" y="42405"/>
                  </a:lnTo>
                  <a:lnTo>
                    <a:pt x="39611" y="42608"/>
                  </a:lnTo>
                  <a:lnTo>
                    <a:pt x="41579" y="41541"/>
                  </a:lnTo>
                  <a:lnTo>
                    <a:pt x="43649" y="36969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 descr=""/>
            <p:cNvSpPr/>
            <p:nvPr/>
          </p:nvSpPr>
          <p:spPr>
            <a:xfrm>
              <a:off x="5425477" y="3328149"/>
              <a:ext cx="10160" cy="20955"/>
            </a:xfrm>
            <a:custGeom>
              <a:avLst/>
              <a:gdLst/>
              <a:ahLst/>
              <a:cxnLst/>
              <a:rect l="l" t="t" r="r" b="b"/>
              <a:pathLst>
                <a:path w="10160" h="20954">
                  <a:moveTo>
                    <a:pt x="2386" y="0"/>
                  </a:moveTo>
                  <a:lnTo>
                    <a:pt x="711" y="165"/>
                  </a:lnTo>
                  <a:lnTo>
                    <a:pt x="0" y="455"/>
                  </a:lnTo>
                  <a:lnTo>
                    <a:pt x="584" y="6577"/>
                  </a:lnTo>
                  <a:lnTo>
                    <a:pt x="673" y="12966"/>
                  </a:lnTo>
                  <a:lnTo>
                    <a:pt x="292" y="19494"/>
                  </a:lnTo>
                  <a:lnTo>
                    <a:pt x="1751" y="20129"/>
                  </a:lnTo>
                  <a:lnTo>
                    <a:pt x="3389" y="20408"/>
                  </a:lnTo>
                  <a:lnTo>
                    <a:pt x="6691" y="20408"/>
                  </a:lnTo>
                  <a:lnTo>
                    <a:pt x="8342" y="20078"/>
                  </a:lnTo>
                  <a:lnTo>
                    <a:pt x="9612" y="19469"/>
                  </a:lnTo>
                  <a:lnTo>
                    <a:pt x="9841" y="10071"/>
                  </a:lnTo>
                  <a:lnTo>
                    <a:pt x="9563" y="5383"/>
                  </a:lnTo>
                  <a:lnTo>
                    <a:pt x="7936" y="2462"/>
                  </a:lnTo>
                  <a:lnTo>
                    <a:pt x="5626" y="165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 descr=""/>
            <p:cNvSpPr/>
            <p:nvPr/>
          </p:nvSpPr>
          <p:spPr>
            <a:xfrm>
              <a:off x="5419306" y="3328606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6858" y="12509"/>
                  </a:moveTo>
                  <a:lnTo>
                    <a:pt x="6769" y="6121"/>
                  </a:lnTo>
                  <a:lnTo>
                    <a:pt x="6172" y="0"/>
                  </a:lnTo>
                  <a:lnTo>
                    <a:pt x="1384" y="1968"/>
                  </a:lnTo>
                  <a:lnTo>
                    <a:pt x="0" y="9817"/>
                  </a:lnTo>
                  <a:lnTo>
                    <a:pt x="3289" y="17043"/>
                  </a:lnTo>
                  <a:lnTo>
                    <a:pt x="4737" y="18288"/>
                  </a:lnTo>
                  <a:lnTo>
                    <a:pt x="6477" y="19037"/>
                  </a:lnTo>
                  <a:lnTo>
                    <a:pt x="6858" y="12509"/>
                  </a:lnTo>
                  <a:close/>
                </a:path>
                <a:path w="19685" h="19050">
                  <a:moveTo>
                    <a:pt x="19088" y="14998"/>
                  </a:moveTo>
                  <a:lnTo>
                    <a:pt x="18161" y="9271"/>
                  </a:lnTo>
                  <a:lnTo>
                    <a:pt x="15748" y="4940"/>
                  </a:lnTo>
                  <a:lnTo>
                    <a:pt x="16027" y="9613"/>
                  </a:lnTo>
                  <a:lnTo>
                    <a:pt x="15786" y="19024"/>
                  </a:lnTo>
                  <a:lnTo>
                    <a:pt x="16802" y="18554"/>
                  </a:lnTo>
                  <a:lnTo>
                    <a:pt x="17564" y="17919"/>
                  </a:lnTo>
                  <a:lnTo>
                    <a:pt x="19088" y="14998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 descr=""/>
            <p:cNvSpPr/>
            <p:nvPr/>
          </p:nvSpPr>
          <p:spPr>
            <a:xfrm>
              <a:off x="5419355" y="3376739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3746" y="0"/>
                  </a:moveTo>
                  <a:lnTo>
                    <a:pt x="2578" y="341"/>
                  </a:lnTo>
                  <a:lnTo>
                    <a:pt x="1638" y="963"/>
                  </a:lnTo>
                  <a:lnTo>
                    <a:pt x="0" y="6896"/>
                  </a:lnTo>
                  <a:lnTo>
                    <a:pt x="622" y="8369"/>
                  </a:lnTo>
                  <a:lnTo>
                    <a:pt x="1903" y="9677"/>
                  </a:lnTo>
                  <a:lnTo>
                    <a:pt x="4622" y="10896"/>
                  </a:lnTo>
                  <a:lnTo>
                    <a:pt x="7848" y="10998"/>
                  </a:lnTo>
                  <a:lnTo>
                    <a:pt x="10477" y="2437"/>
                  </a:lnTo>
                  <a:lnTo>
                    <a:pt x="8991" y="1090"/>
                  </a:lnTo>
                  <a:lnTo>
                    <a:pt x="7010" y="214"/>
                  </a:lnTo>
                  <a:lnTo>
                    <a:pt x="374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 descr=""/>
            <p:cNvSpPr/>
            <p:nvPr/>
          </p:nvSpPr>
          <p:spPr>
            <a:xfrm>
              <a:off x="5418747" y="3377704"/>
              <a:ext cx="13335" cy="10160"/>
            </a:xfrm>
            <a:custGeom>
              <a:avLst/>
              <a:gdLst/>
              <a:ahLst/>
              <a:cxnLst/>
              <a:rect l="l" t="t" r="r" b="b"/>
              <a:pathLst>
                <a:path w="13335" h="10160">
                  <a:moveTo>
                    <a:pt x="2235" y="0"/>
                  </a:moveTo>
                  <a:lnTo>
                    <a:pt x="1511" y="482"/>
                  </a:lnTo>
                  <a:lnTo>
                    <a:pt x="927" y="1155"/>
                  </a:lnTo>
                  <a:lnTo>
                    <a:pt x="0" y="3238"/>
                  </a:lnTo>
                  <a:lnTo>
                    <a:pt x="50" y="4635"/>
                  </a:lnTo>
                  <a:lnTo>
                    <a:pt x="596" y="5918"/>
                  </a:lnTo>
                  <a:lnTo>
                    <a:pt x="2235" y="0"/>
                  </a:lnTo>
                  <a:close/>
                </a:path>
                <a:path w="13335" h="10160">
                  <a:moveTo>
                    <a:pt x="13093" y="5321"/>
                  </a:moveTo>
                  <a:lnTo>
                    <a:pt x="12560" y="3124"/>
                  </a:lnTo>
                  <a:lnTo>
                    <a:pt x="11074" y="1473"/>
                  </a:lnTo>
                  <a:lnTo>
                    <a:pt x="8445" y="10033"/>
                  </a:lnTo>
                  <a:lnTo>
                    <a:pt x="10147" y="9702"/>
                  </a:lnTo>
                  <a:lnTo>
                    <a:pt x="11582" y="8724"/>
                  </a:lnTo>
                  <a:lnTo>
                    <a:pt x="13093" y="5321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 descr=""/>
            <p:cNvSpPr/>
            <p:nvPr/>
          </p:nvSpPr>
          <p:spPr>
            <a:xfrm>
              <a:off x="5453632" y="3419651"/>
              <a:ext cx="19685" cy="23495"/>
            </a:xfrm>
            <a:custGeom>
              <a:avLst/>
              <a:gdLst/>
              <a:ahLst/>
              <a:cxnLst/>
              <a:rect l="l" t="t" r="r" b="b"/>
              <a:pathLst>
                <a:path w="19685" h="23495">
                  <a:moveTo>
                    <a:pt x="10947" y="0"/>
                  </a:moveTo>
                  <a:lnTo>
                    <a:pt x="3746" y="10477"/>
                  </a:lnTo>
                  <a:lnTo>
                    <a:pt x="0" y="15443"/>
                  </a:lnTo>
                  <a:lnTo>
                    <a:pt x="838" y="17411"/>
                  </a:lnTo>
                  <a:lnTo>
                    <a:pt x="2019" y="19240"/>
                  </a:lnTo>
                  <a:lnTo>
                    <a:pt x="4775" y="22072"/>
                  </a:lnTo>
                  <a:lnTo>
                    <a:pt x="6375" y="22898"/>
                  </a:lnTo>
                  <a:lnTo>
                    <a:pt x="8088" y="23291"/>
                  </a:lnTo>
                  <a:lnTo>
                    <a:pt x="15557" y="12788"/>
                  </a:lnTo>
                  <a:lnTo>
                    <a:pt x="19061" y="7264"/>
                  </a:lnTo>
                  <a:lnTo>
                    <a:pt x="16891" y="4292"/>
                  </a:lnTo>
                  <a:lnTo>
                    <a:pt x="13995" y="1498"/>
                  </a:lnTo>
                  <a:lnTo>
                    <a:pt x="10947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" name="object 507" descr=""/>
            <p:cNvSpPr/>
            <p:nvPr/>
          </p:nvSpPr>
          <p:spPr>
            <a:xfrm>
              <a:off x="5450840" y="3418535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13728" y="1117"/>
                  </a:moveTo>
                  <a:lnTo>
                    <a:pt x="12280" y="406"/>
                  </a:lnTo>
                  <a:lnTo>
                    <a:pt x="10807" y="0"/>
                  </a:lnTo>
                  <a:lnTo>
                    <a:pt x="7315" y="292"/>
                  </a:lnTo>
                  <a:lnTo>
                    <a:pt x="787" y="2235"/>
                  </a:lnTo>
                  <a:lnTo>
                    <a:pt x="0" y="10109"/>
                  </a:lnTo>
                  <a:lnTo>
                    <a:pt x="2768" y="16560"/>
                  </a:lnTo>
                  <a:lnTo>
                    <a:pt x="10160" y="6438"/>
                  </a:lnTo>
                  <a:lnTo>
                    <a:pt x="13728" y="1117"/>
                  </a:lnTo>
                  <a:close/>
                </a:path>
                <a:path w="26035" h="24764">
                  <a:moveTo>
                    <a:pt x="25882" y="15430"/>
                  </a:moveTo>
                  <a:lnTo>
                    <a:pt x="24345" y="11798"/>
                  </a:lnTo>
                  <a:lnTo>
                    <a:pt x="21844" y="8382"/>
                  </a:lnTo>
                  <a:lnTo>
                    <a:pt x="14681" y="19253"/>
                  </a:lnTo>
                  <a:lnTo>
                    <a:pt x="10871" y="24409"/>
                  </a:lnTo>
                  <a:lnTo>
                    <a:pt x="13525" y="24701"/>
                  </a:lnTo>
                  <a:lnTo>
                    <a:pt x="19215" y="24701"/>
                  </a:lnTo>
                  <a:lnTo>
                    <a:pt x="25133" y="21018"/>
                  </a:lnTo>
                  <a:lnTo>
                    <a:pt x="25882" y="1543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" name="object 508" descr=""/>
            <p:cNvSpPr/>
            <p:nvPr/>
          </p:nvSpPr>
          <p:spPr>
            <a:xfrm>
              <a:off x="5382628" y="3356000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4">
                  <a:moveTo>
                    <a:pt x="0" y="0"/>
                  </a:moveTo>
                  <a:lnTo>
                    <a:pt x="824" y="9409"/>
                  </a:lnTo>
                  <a:lnTo>
                    <a:pt x="951" y="14248"/>
                  </a:lnTo>
                  <a:lnTo>
                    <a:pt x="3605" y="13384"/>
                  </a:lnTo>
                  <a:lnTo>
                    <a:pt x="5764" y="11595"/>
                  </a:lnTo>
                  <a:lnTo>
                    <a:pt x="6299" y="7619"/>
                  </a:lnTo>
                  <a:lnTo>
                    <a:pt x="3543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 descr=""/>
            <p:cNvSpPr/>
            <p:nvPr/>
          </p:nvSpPr>
          <p:spPr>
            <a:xfrm>
              <a:off x="5372276" y="3353865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5">
                  <a:moveTo>
                    <a:pt x="6973" y="0"/>
                  </a:moveTo>
                  <a:lnTo>
                    <a:pt x="5246" y="0"/>
                  </a:lnTo>
                  <a:lnTo>
                    <a:pt x="1765" y="812"/>
                  </a:lnTo>
                  <a:lnTo>
                    <a:pt x="546" y="2298"/>
                  </a:lnTo>
                  <a:lnTo>
                    <a:pt x="0" y="4140"/>
                  </a:lnTo>
                  <a:lnTo>
                    <a:pt x="1638" y="7543"/>
                  </a:lnTo>
                  <a:lnTo>
                    <a:pt x="2832" y="11366"/>
                  </a:lnTo>
                  <a:lnTo>
                    <a:pt x="3632" y="15468"/>
                  </a:lnTo>
                  <a:lnTo>
                    <a:pt x="4903" y="16497"/>
                  </a:lnTo>
                  <a:lnTo>
                    <a:pt x="6478" y="16929"/>
                  </a:lnTo>
                  <a:lnTo>
                    <a:pt x="9170" y="16929"/>
                  </a:lnTo>
                  <a:lnTo>
                    <a:pt x="11316" y="16382"/>
                  </a:lnTo>
                  <a:lnTo>
                    <a:pt x="10859" y="6781"/>
                  </a:lnTo>
                  <a:lnTo>
                    <a:pt x="10364" y="2120"/>
                  </a:lnTo>
                  <a:lnTo>
                    <a:pt x="8751" y="850"/>
                  </a:lnTo>
                  <a:lnTo>
                    <a:pt x="6973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 descr=""/>
            <p:cNvSpPr/>
            <p:nvPr/>
          </p:nvSpPr>
          <p:spPr>
            <a:xfrm>
              <a:off x="5371298" y="3358018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977" y="0"/>
                  </a:moveTo>
                  <a:lnTo>
                    <a:pt x="0" y="3378"/>
                  </a:lnTo>
                  <a:lnTo>
                    <a:pt x="1320" y="8002"/>
                  </a:lnTo>
                  <a:lnTo>
                    <a:pt x="4598" y="11316"/>
                  </a:lnTo>
                  <a:lnTo>
                    <a:pt x="3810" y="7227"/>
                  </a:lnTo>
                  <a:lnTo>
                    <a:pt x="2603" y="3390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 descr=""/>
            <p:cNvSpPr/>
            <p:nvPr/>
          </p:nvSpPr>
          <p:spPr>
            <a:xfrm>
              <a:off x="5304115" y="3410280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9245" y="0"/>
                  </a:moveTo>
                  <a:lnTo>
                    <a:pt x="5156" y="0"/>
                  </a:lnTo>
                  <a:lnTo>
                    <a:pt x="2628" y="1370"/>
                  </a:lnTo>
                  <a:lnTo>
                    <a:pt x="0" y="7226"/>
                  </a:lnTo>
                  <a:lnTo>
                    <a:pt x="2095" y="11544"/>
                  </a:lnTo>
                  <a:lnTo>
                    <a:pt x="7505" y="13957"/>
                  </a:lnTo>
                  <a:lnTo>
                    <a:pt x="8826" y="14224"/>
                  </a:lnTo>
                  <a:lnTo>
                    <a:pt x="12915" y="14224"/>
                  </a:lnTo>
                  <a:lnTo>
                    <a:pt x="15455" y="12851"/>
                  </a:lnTo>
                  <a:lnTo>
                    <a:pt x="18060" y="6996"/>
                  </a:lnTo>
                  <a:lnTo>
                    <a:pt x="15976" y="2691"/>
                  </a:lnTo>
                  <a:lnTo>
                    <a:pt x="10566" y="265"/>
                  </a:lnTo>
                  <a:lnTo>
                    <a:pt x="9245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 descr=""/>
            <p:cNvSpPr/>
            <p:nvPr/>
          </p:nvSpPr>
          <p:spPr>
            <a:xfrm>
              <a:off x="5315293" y="3547490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70">
                  <a:moveTo>
                    <a:pt x="12179" y="3632"/>
                  </a:moveTo>
                  <a:lnTo>
                    <a:pt x="11531" y="1955"/>
                  </a:lnTo>
                  <a:lnTo>
                    <a:pt x="10261" y="647"/>
                  </a:lnTo>
                  <a:lnTo>
                    <a:pt x="8128" y="63"/>
                  </a:lnTo>
                  <a:lnTo>
                    <a:pt x="7683" y="0"/>
                  </a:lnTo>
                  <a:lnTo>
                    <a:pt x="4533" y="0"/>
                  </a:lnTo>
                  <a:lnTo>
                    <a:pt x="1905" y="2171"/>
                  </a:lnTo>
                  <a:lnTo>
                    <a:pt x="0" y="9017"/>
                  </a:lnTo>
                  <a:lnTo>
                    <a:pt x="1562" y="12636"/>
                  </a:lnTo>
                  <a:lnTo>
                    <a:pt x="4508" y="13665"/>
                  </a:lnTo>
                  <a:lnTo>
                    <a:pt x="7251" y="10452"/>
                  </a:lnTo>
                  <a:lnTo>
                    <a:pt x="9817" y="7112"/>
                  </a:lnTo>
                  <a:lnTo>
                    <a:pt x="12179" y="3632"/>
                  </a:lnTo>
                  <a:close/>
                </a:path>
                <a:path w="12700" h="13970">
                  <a:moveTo>
                    <a:pt x="12649" y="5702"/>
                  </a:moveTo>
                  <a:lnTo>
                    <a:pt x="11137" y="8432"/>
                  </a:lnTo>
                  <a:lnTo>
                    <a:pt x="9525" y="11087"/>
                  </a:lnTo>
                  <a:lnTo>
                    <a:pt x="7797" y="13665"/>
                  </a:lnTo>
                  <a:lnTo>
                    <a:pt x="9867" y="12979"/>
                  </a:lnTo>
                  <a:lnTo>
                    <a:pt x="11658" y="11087"/>
                  </a:lnTo>
                  <a:lnTo>
                    <a:pt x="12636" y="7581"/>
                  </a:lnTo>
                  <a:lnTo>
                    <a:pt x="12649" y="5702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 descr=""/>
            <p:cNvSpPr/>
            <p:nvPr/>
          </p:nvSpPr>
          <p:spPr>
            <a:xfrm>
              <a:off x="5319813" y="3551134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7670" y="0"/>
                  </a:moveTo>
                  <a:lnTo>
                    <a:pt x="5295" y="3479"/>
                  </a:lnTo>
                  <a:lnTo>
                    <a:pt x="2731" y="6819"/>
                  </a:lnTo>
                  <a:lnTo>
                    <a:pt x="0" y="10033"/>
                  </a:lnTo>
                  <a:lnTo>
                    <a:pt x="2752" y="6807"/>
                  </a:lnTo>
                  <a:lnTo>
                    <a:pt x="5308" y="3479"/>
                  </a:lnTo>
                  <a:lnTo>
                    <a:pt x="7670" y="0"/>
                  </a:lnTo>
                  <a:close/>
                </a:path>
              </a:pathLst>
            </a:custGeom>
            <a:solidFill>
              <a:srgbClr val="D262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 descr=""/>
            <p:cNvSpPr/>
            <p:nvPr/>
          </p:nvSpPr>
          <p:spPr>
            <a:xfrm>
              <a:off x="5283619" y="3542969"/>
              <a:ext cx="44450" cy="19050"/>
            </a:xfrm>
            <a:custGeom>
              <a:avLst/>
              <a:gdLst/>
              <a:ahLst/>
              <a:cxnLst/>
              <a:rect l="l" t="t" r="r" b="b"/>
              <a:pathLst>
                <a:path w="44450" h="19050">
                  <a:moveTo>
                    <a:pt x="14401" y="0"/>
                  </a:moveTo>
                  <a:lnTo>
                    <a:pt x="3937" y="2120"/>
                  </a:lnTo>
                  <a:lnTo>
                    <a:pt x="0" y="2654"/>
                  </a:lnTo>
                  <a:lnTo>
                    <a:pt x="622" y="5283"/>
                  </a:lnTo>
                  <a:lnTo>
                    <a:pt x="2362" y="7378"/>
                  </a:lnTo>
                  <a:lnTo>
                    <a:pt x="6438" y="8280"/>
                  </a:lnTo>
                  <a:lnTo>
                    <a:pt x="9779" y="8280"/>
                  </a:lnTo>
                  <a:lnTo>
                    <a:pt x="12992" y="5613"/>
                  </a:lnTo>
                  <a:lnTo>
                    <a:pt x="14401" y="0"/>
                  </a:lnTo>
                  <a:close/>
                </a:path>
                <a:path w="44450" h="19050">
                  <a:moveTo>
                    <a:pt x="44323" y="10236"/>
                  </a:moveTo>
                  <a:lnTo>
                    <a:pt x="44107" y="8801"/>
                  </a:lnTo>
                  <a:lnTo>
                    <a:pt x="43853" y="8166"/>
                  </a:lnTo>
                  <a:lnTo>
                    <a:pt x="41490" y="11633"/>
                  </a:lnTo>
                  <a:lnTo>
                    <a:pt x="36474" y="18275"/>
                  </a:lnTo>
                  <a:lnTo>
                    <a:pt x="38379" y="18465"/>
                  </a:lnTo>
                  <a:lnTo>
                    <a:pt x="39484" y="18186"/>
                  </a:lnTo>
                  <a:lnTo>
                    <a:pt x="42799" y="12966"/>
                  </a:lnTo>
                  <a:lnTo>
                    <a:pt x="44323" y="10236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 descr=""/>
            <p:cNvSpPr/>
            <p:nvPr/>
          </p:nvSpPr>
          <p:spPr>
            <a:xfrm>
              <a:off x="5283263" y="3534129"/>
              <a:ext cx="15240" cy="12065"/>
            </a:xfrm>
            <a:custGeom>
              <a:avLst/>
              <a:gdLst/>
              <a:ahLst/>
              <a:cxnLst/>
              <a:rect l="l" t="t" r="r" b="b"/>
              <a:pathLst>
                <a:path w="15239" h="12064">
                  <a:moveTo>
                    <a:pt x="8126" y="0"/>
                  </a:moveTo>
                  <a:lnTo>
                    <a:pt x="4799" y="0"/>
                  </a:lnTo>
                  <a:lnTo>
                    <a:pt x="1586" y="2679"/>
                  </a:lnTo>
                  <a:lnTo>
                    <a:pt x="24" y="8305"/>
                  </a:lnTo>
                  <a:lnTo>
                    <a:pt x="0" y="9994"/>
                  </a:lnTo>
                  <a:lnTo>
                    <a:pt x="354" y="11507"/>
                  </a:lnTo>
                  <a:lnTo>
                    <a:pt x="8380" y="10248"/>
                  </a:lnTo>
                  <a:lnTo>
                    <a:pt x="14770" y="8840"/>
                  </a:lnTo>
                  <a:lnTo>
                    <a:pt x="15189" y="4838"/>
                  </a:lnTo>
                  <a:lnTo>
                    <a:pt x="13182" y="1168"/>
                  </a:lnTo>
                  <a:lnTo>
                    <a:pt x="8126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 descr=""/>
            <p:cNvSpPr/>
            <p:nvPr/>
          </p:nvSpPr>
          <p:spPr>
            <a:xfrm>
              <a:off x="5339167" y="3554322"/>
              <a:ext cx="23495" cy="19685"/>
            </a:xfrm>
            <a:custGeom>
              <a:avLst/>
              <a:gdLst/>
              <a:ahLst/>
              <a:cxnLst/>
              <a:rect l="l" t="t" r="r" b="b"/>
              <a:pathLst>
                <a:path w="23495" h="19685">
                  <a:moveTo>
                    <a:pt x="16700" y="0"/>
                  </a:moveTo>
                  <a:lnTo>
                    <a:pt x="10528" y="0"/>
                  </a:lnTo>
                  <a:lnTo>
                    <a:pt x="6375" y="2095"/>
                  </a:lnTo>
                  <a:lnTo>
                    <a:pt x="0" y="10477"/>
                  </a:lnTo>
                  <a:lnTo>
                    <a:pt x="5459" y="19126"/>
                  </a:lnTo>
                  <a:lnTo>
                    <a:pt x="13347" y="19062"/>
                  </a:lnTo>
                  <a:lnTo>
                    <a:pt x="23012" y="9651"/>
                  </a:lnTo>
                  <a:lnTo>
                    <a:pt x="18999" y="1066"/>
                  </a:lnTo>
                  <a:lnTo>
                    <a:pt x="16700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 descr=""/>
            <p:cNvSpPr/>
            <p:nvPr/>
          </p:nvSpPr>
          <p:spPr>
            <a:xfrm>
              <a:off x="5302299" y="3512312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76" y="2781"/>
                  </a:lnTo>
                  <a:lnTo>
                    <a:pt x="0" y="11696"/>
                  </a:lnTo>
                  <a:lnTo>
                    <a:pt x="2184" y="16484"/>
                  </a:lnTo>
                  <a:lnTo>
                    <a:pt x="7340" y="17830"/>
                  </a:lnTo>
                  <a:lnTo>
                    <a:pt x="11380" y="17830"/>
                  </a:lnTo>
                  <a:lnTo>
                    <a:pt x="14733" y="15049"/>
                  </a:lnTo>
                  <a:lnTo>
                    <a:pt x="17222" y="6134"/>
                  </a:lnTo>
                  <a:lnTo>
                    <a:pt x="15036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 descr=""/>
            <p:cNvSpPr/>
            <p:nvPr/>
          </p:nvSpPr>
          <p:spPr>
            <a:xfrm>
              <a:off x="5015064" y="2614701"/>
              <a:ext cx="81915" cy="36195"/>
            </a:xfrm>
            <a:custGeom>
              <a:avLst/>
              <a:gdLst/>
              <a:ahLst/>
              <a:cxnLst/>
              <a:rect l="l" t="t" r="r" b="b"/>
              <a:pathLst>
                <a:path w="81914" h="36194">
                  <a:moveTo>
                    <a:pt x="14935" y="7035"/>
                  </a:moveTo>
                  <a:lnTo>
                    <a:pt x="10858" y="7480"/>
                  </a:lnTo>
                  <a:lnTo>
                    <a:pt x="5956" y="7480"/>
                  </a:lnTo>
                  <a:lnTo>
                    <a:pt x="0" y="6731"/>
                  </a:lnTo>
                  <a:lnTo>
                    <a:pt x="127" y="8343"/>
                  </a:lnTo>
                  <a:lnTo>
                    <a:pt x="800" y="9842"/>
                  </a:lnTo>
                  <a:lnTo>
                    <a:pt x="3213" y="12103"/>
                  </a:lnTo>
                  <a:lnTo>
                    <a:pt x="4813" y="12661"/>
                  </a:lnTo>
                  <a:lnTo>
                    <a:pt x="8801" y="12661"/>
                  </a:lnTo>
                  <a:lnTo>
                    <a:pt x="11303" y="11607"/>
                  </a:lnTo>
                  <a:lnTo>
                    <a:pt x="13919" y="8801"/>
                  </a:lnTo>
                  <a:lnTo>
                    <a:pt x="14935" y="7035"/>
                  </a:lnTo>
                  <a:close/>
                </a:path>
                <a:path w="81914" h="36194">
                  <a:moveTo>
                    <a:pt x="37388" y="26581"/>
                  </a:moveTo>
                  <a:lnTo>
                    <a:pt x="33997" y="23431"/>
                  </a:lnTo>
                  <a:lnTo>
                    <a:pt x="32702" y="22974"/>
                  </a:lnTo>
                  <a:lnTo>
                    <a:pt x="29451" y="22974"/>
                  </a:lnTo>
                  <a:lnTo>
                    <a:pt x="27432" y="23837"/>
                  </a:lnTo>
                  <a:lnTo>
                    <a:pt x="23253" y="28321"/>
                  </a:lnTo>
                  <a:lnTo>
                    <a:pt x="23012" y="32423"/>
                  </a:lnTo>
                  <a:lnTo>
                    <a:pt x="26403" y="35585"/>
                  </a:lnTo>
                  <a:lnTo>
                    <a:pt x="27698" y="36042"/>
                  </a:lnTo>
                  <a:lnTo>
                    <a:pt x="30962" y="36042"/>
                  </a:lnTo>
                  <a:lnTo>
                    <a:pt x="32981" y="35179"/>
                  </a:lnTo>
                  <a:lnTo>
                    <a:pt x="37172" y="30695"/>
                  </a:lnTo>
                  <a:lnTo>
                    <a:pt x="37388" y="26581"/>
                  </a:lnTo>
                  <a:close/>
                </a:path>
                <a:path w="81914" h="36194">
                  <a:moveTo>
                    <a:pt x="81445" y="4622"/>
                  </a:moveTo>
                  <a:lnTo>
                    <a:pt x="77114" y="571"/>
                  </a:lnTo>
                  <a:lnTo>
                    <a:pt x="75450" y="0"/>
                  </a:lnTo>
                  <a:lnTo>
                    <a:pt x="71285" y="0"/>
                  </a:lnTo>
                  <a:lnTo>
                    <a:pt x="68694" y="1104"/>
                  </a:lnTo>
                  <a:lnTo>
                    <a:pt x="63322" y="6858"/>
                  </a:lnTo>
                  <a:lnTo>
                    <a:pt x="63042" y="12115"/>
                  </a:lnTo>
                  <a:lnTo>
                    <a:pt x="67373" y="16154"/>
                  </a:lnTo>
                  <a:lnTo>
                    <a:pt x="69037" y="16725"/>
                  </a:lnTo>
                  <a:lnTo>
                    <a:pt x="73215" y="16725"/>
                  </a:lnTo>
                  <a:lnTo>
                    <a:pt x="75793" y="15633"/>
                  </a:lnTo>
                  <a:lnTo>
                    <a:pt x="81165" y="9880"/>
                  </a:lnTo>
                  <a:lnTo>
                    <a:pt x="81445" y="4622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 descr=""/>
            <p:cNvSpPr/>
            <p:nvPr/>
          </p:nvSpPr>
          <p:spPr>
            <a:xfrm>
              <a:off x="5014847" y="2611310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5" h="11430">
                  <a:moveTo>
                    <a:pt x="9499" y="0"/>
                  </a:moveTo>
                  <a:lnTo>
                    <a:pt x="7175" y="0"/>
                  </a:lnTo>
                  <a:lnTo>
                    <a:pt x="4697" y="1052"/>
                  </a:lnTo>
                  <a:lnTo>
                    <a:pt x="876" y="5142"/>
                  </a:lnTo>
                  <a:lnTo>
                    <a:pt x="0" y="7758"/>
                  </a:lnTo>
                  <a:lnTo>
                    <a:pt x="215" y="10120"/>
                  </a:lnTo>
                  <a:lnTo>
                    <a:pt x="6159" y="10869"/>
                  </a:lnTo>
                  <a:lnTo>
                    <a:pt x="13169" y="10717"/>
                  </a:lnTo>
                  <a:lnTo>
                    <a:pt x="15151" y="10425"/>
                  </a:lnTo>
                  <a:lnTo>
                    <a:pt x="16624" y="7352"/>
                  </a:lnTo>
                  <a:lnTo>
                    <a:pt x="16294" y="3884"/>
                  </a:lnTo>
                  <a:lnTo>
                    <a:pt x="14071" y="1764"/>
                  </a:lnTo>
                  <a:lnTo>
                    <a:pt x="11239" y="2564"/>
                  </a:lnTo>
                  <a:lnTo>
                    <a:pt x="8178" y="3084"/>
                  </a:lnTo>
                  <a:lnTo>
                    <a:pt x="4813" y="3262"/>
                  </a:lnTo>
                  <a:lnTo>
                    <a:pt x="9385" y="1344"/>
                  </a:lnTo>
                  <a:lnTo>
                    <a:pt x="11379" y="253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 descr=""/>
            <p:cNvSpPr/>
            <p:nvPr/>
          </p:nvSpPr>
          <p:spPr>
            <a:xfrm>
              <a:off x="5019662" y="2611550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6564" y="0"/>
                  </a:moveTo>
                  <a:lnTo>
                    <a:pt x="2386" y="2120"/>
                  </a:lnTo>
                  <a:lnTo>
                    <a:pt x="0" y="3022"/>
                  </a:lnTo>
                  <a:lnTo>
                    <a:pt x="3364" y="2844"/>
                  </a:lnTo>
                  <a:lnTo>
                    <a:pt x="6426" y="2311"/>
                  </a:lnTo>
                  <a:lnTo>
                    <a:pt x="9193" y="1447"/>
                  </a:lnTo>
                  <a:lnTo>
                    <a:pt x="8431" y="749"/>
                  </a:lnTo>
                  <a:lnTo>
                    <a:pt x="7542" y="266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 descr=""/>
            <p:cNvSpPr/>
            <p:nvPr/>
          </p:nvSpPr>
          <p:spPr>
            <a:xfrm>
              <a:off x="4953252" y="2557005"/>
              <a:ext cx="23495" cy="17145"/>
            </a:xfrm>
            <a:custGeom>
              <a:avLst/>
              <a:gdLst/>
              <a:ahLst/>
              <a:cxnLst/>
              <a:rect l="l" t="t" r="r" b="b"/>
              <a:pathLst>
                <a:path w="23495" h="17144">
                  <a:moveTo>
                    <a:pt x="4978" y="0"/>
                  </a:moveTo>
                  <a:lnTo>
                    <a:pt x="0" y="5880"/>
                  </a:lnTo>
                  <a:lnTo>
                    <a:pt x="1649" y="11988"/>
                  </a:lnTo>
                  <a:lnTo>
                    <a:pt x="8775" y="16892"/>
                  </a:lnTo>
                  <a:lnTo>
                    <a:pt x="15811" y="16892"/>
                  </a:lnTo>
                  <a:lnTo>
                    <a:pt x="17232" y="16511"/>
                  </a:lnTo>
                  <a:lnTo>
                    <a:pt x="23444" y="11404"/>
                  </a:lnTo>
                  <a:lnTo>
                    <a:pt x="18935" y="3097"/>
                  </a:lnTo>
                  <a:lnTo>
                    <a:pt x="12001" y="165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" name="object 522" descr=""/>
            <p:cNvSpPr/>
            <p:nvPr/>
          </p:nvSpPr>
          <p:spPr>
            <a:xfrm>
              <a:off x="4923142" y="2597124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2843" y="0"/>
                  </a:moveTo>
                  <a:lnTo>
                    <a:pt x="419" y="2335"/>
                  </a:lnTo>
                  <a:lnTo>
                    <a:pt x="0" y="8534"/>
                  </a:lnTo>
                  <a:lnTo>
                    <a:pt x="1903" y="10223"/>
                  </a:lnTo>
                  <a:lnTo>
                    <a:pt x="8382" y="10452"/>
                  </a:lnTo>
                  <a:lnTo>
                    <a:pt x="10947" y="9169"/>
                  </a:lnTo>
                  <a:lnTo>
                    <a:pt x="11353" y="3048"/>
                  </a:lnTo>
                  <a:lnTo>
                    <a:pt x="9169" y="214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 descr=""/>
            <p:cNvSpPr/>
            <p:nvPr/>
          </p:nvSpPr>
          <p:spPr>
            <a:xfrm>
              <a:off x="4917730" y="2487244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4">
                  <a:moveTo>
                    <a:pt x="17067" y="0"/>
                  </a:moveTo>
                  <a:lnTo>
                    <a:pt x="10655" y="0"/>
                  </a:lnTo>
                  <a:lnTo>
                    <a:pt x="7264" y="1230"/>
                  </a:lnTo>
                  <a:lnTo>
                    <a:pt x="0" y="7721"/>
                  </a:lnTo>
                  <a:lnTo>
                    <a:pt x="3746" y="17170"/>
                  </a:lnTo>
                  <a:lnTo>
                    <a:pt x="8077" y="17881"/>
                  </a:lnTo>
                  <a:lnTo>
                    <a:pt x="12293" y="17881"/>
                  </a:lnTo>
                  <a:lnTo>
                    <a:pt x="22428" y="10922"/>
                  </a:lnTo>
                  <a:lnTo>
                    <a:pt x="20026" y="1446"/>
                  </a:lnTo>
                  <a:lnTo>
                    <a:pt x="1706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 descr=""/>
            <p:cNvSpPr/>
            <p:nvPr/>
          </p:nvSpPr>
          <p:spPr>
            <a:xfrm>
              <a:off x="5072086" y="2542057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10" h="20319">
                  <a:moveTo>
                    <a:pt x="13943" y="0"/>
                  </a:moveTo>
                  <a:lnTo>
                    <a:pt x="3516" y="938"/>
                  </a:lnTo>
                  <a:lnTo>
                    <a:pt x="0" y="14262"/>
                  </a:lnTo>
                  <a:lnTo>
                    <a:pt x="4318" y="18770"/>
                  </a:lnTo>
                  <a:lnTo>
                    <a:pt x="6934" y="19837"/>
                  </a:lnTo>
                  <a:lnTo>
                    <a:pt x="9866" y="18834"/>
                  </a:lnTo>
                  <a:lnTo>
                    <a:pt x="12230" y="18491"/>
                  </a:lnTo>
                  <a:lnTo>
                    <a:pt x="17259" y="18491"/>
                  </a:lnTo>
                  <a:lnTo>
                    <a:pt x="19950" y="18910"/>
                  </a:lnTo>
                  <a:lnTo>
                    <a:pt x="22668" y="19608"/>
                  </a:lnTo>
                  <a:lnTo>
                    <a:pt x="25474" y="18605"/>
                  </a:lnTo>
                  <a:lnTo>
                    <a:pt x="27748" y="16967"/>
                  </a:lnTo>
                  <a:lnTo>
                    <a:pt x="28738" y="14516"/>
                  </a:lnTo>
                  <a:lnTo>
                    <a:pt x="28975" y="8935"/>
                  </a:lnTo>
                  <a:lnTo>
                    <a:pt x="25746" y="4314"/>
                  </a:lnTo>
                  <a:lnTo>
                    <a:pt x="20314" y="1163"/>
                  </a:lnTo>
                  <a:lnTo>
                    <a:pt x="13943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" name="object 525" descr=""/>
            <p:cNvSpPr/>
            <p:nvPr/>
          </p:nvSpPr>
          <p:spPr>
            <a:xfrm>
              <a:off x="5079021" y="2560548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39">
                  <a:moveTo>
                    <a:pt x="10325" y="0"/>
                  </a:moveTo>
                  <a:lnTo>
                    <a:pt x="5294" y="0"/>
                  </a:lnTo>
                  <a:lnTo>
                    <a:pt x="2932" y="341"/>
                  </a:lnTo>
                  <a:lnTo>
                    <a:pt x="0" y="1346"/>
                  </a:lnTo>
                  <a:lnTo>
                    <a:pt x="2070" y="2019"/>
                  </a:lnTo>
                  <a:lnTo>
                    <a:pt x="4775" y="2400"/>
                  </a:lnTo>
                  <a:lnTo>
                    <a:pt x="10363" y="2400"/>
                  </a:lnTo>
                  <a:lnTo>
                    <a:pt x="13257" y="2019"/>
                  </a:lnTo>
                  <a:lnTo>
                    <a:pt x="15735" y="1116"/>
                  </a:lnTo>
                  <a:lnTo>
                    <a:pt x="13016" y="419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" name="object 526" descr=""/>
            <p:cNvSpPr/>
            <p:nvPr/>
          </p:nvSpPr>
          <p:spPr>
            <a:xfrm>
              <a:off x="4859947" y="2732023"/>
              <a:ext cx="194945" cy="153670"/>
            </a:xfrm>
            <a:custGeom>
              <a:avLst/>
              <a:gdLst/>
              <a:ahLst/>
              <a:cxnLst/>
              <a:rect l="l" t="t" r="r" b="b"/>
              <a:pathLst>
                <a:path w="194945" h="153669">
                  <a:moveTo>
                    <a:pt x="27368" y="141300"/>
                  </a:moveTo>
                  <a:lnTo>
                    <a:pt x="19291" y="135585"/>
                  </a:lnTo>
                  <a:lnTo>
                    <a:pt x="11963" y="135585"/>
                  </a:lnTo>
                  <a:lnTo>
                    <a:pt x="3009" y="136385"/>
                  </a:lnTo>
                  <a:lnTo>
                    <a:pt x="0" y="147815"/>
                  </a:lnTo>
                  <a:lnTo>
                    <a:pt x="4508" y="152514"/>
                  </a:lnTo>
                  <a:lnTo>
                    <a:pt x="8343" y="153492"/>
                  </a:lnTo>
                  <a:lnTo>
                    <a:pt x="17526" y="153492"/>
                  </a:lnTo>
                  <a:lnTo>
                    <a:pt x="23025" y="151980"/>
                  </a:lnTo>
                  <a:lnTo>
                    <a:pt x="27368" y="141300"/>
                  </a:lnTo>
                  <a:close/>
                </a:path>
                <a:path w="194945" h="153669">
                  <a:moveTo>
                    <a:pt x="194551" y="3606"/>
                  </a:moveTo>
                  <a:lnTo>
                    <a:pt x="191173" y="457"/>
                  </a:lnTo>
                  <a:lnTo>
                    <a:pt x="189865" y="0"/>
                  </a:lnTo>
                  <a:lnTo>
                    <a:pt x="188226" y="12"/>
                  </a:lnTo>
                  <a:lnTo>
                    <a:pt x="190131" y="2616"/>
                  </a:lnTo>
                  <a:lnTo>
                    <a:pt x="191249" y="6400"/>
                  </a:lnTo>
                  <a:lnTo>
                    <a:pt x="189776" y="9486"/>
                  </a:lnTo>
                  <a:lnTo>
                    <a:pt x="192493" y="7112"/>
                  </a:lnTo>
                  <a:lnTo>
                    <a:pt x="187388" y="12966"/>
                  </a:lnTo>
                  <a:lnTo>
                    <a:pt x="188925" y="12687"/>
                  </a:lnTo>
                  <a:lnTo>
                    <a:pt x="190461" y="11874"/>
                  </a:lnTo>
                  <a:lnTo>
                    <a:pt x="194348" y="7721"/>
                  </a:lnTo>
                  <a:lnTo>
                    <a:pt x="194551" y="360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 descr=""/>
            <p:cNvSpPr/>
            <p:nvPr/>
          </p:nvSpPr>
          <p:spPr>
            <a:xfrm>
              <a:off x="5046636" y="273913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802" y="0"/>
                  </a:moveTo>
                  <a:lnTo>
                    <a:pt x="3097" y="2387"/>
                  </a:lnTo>
                  <a:lnTo>
                    <a:pt x="2424" y="3505"/>
                  </a:lnTo>
                  <a:lnTo>
                    <a:pt x="1751" y="4405"/>
                  </a:lnTo>
                  <a:lnTo>
                    <a:pt x="927" y="5232"/>
                  </a:lnTo>
                  <a:lnTo>
                    <a:pt x="0" y="5943"/>
                  </a:lnTo>
                  <a:lnTo>
                    <a:pt x="711" y="5853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 descr=""/>
            <p:cNvSpPr/>
            <p:nvPr/>
          </p:nvSpPr>
          <p:spPr>
            <a:xfrm>
              <a:off x="5040147" y="273203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039" y="0"/>
                  </a:moveTo>
                  <a:lnTo>
                    <a:pt x="6235" y="76"/>
                  </a:lnTo>
                  <a:lnTo>
                    <a:pt x="4343" y="939"/>
                  </a:lnTo>
                  <a:lnTo>
                    <a:pt x="227" y="5346"/>
                  </a:lnTo>
                  <a:lnTo>
                    <a:pt x="0" y="9448"/>
                  </a:lnTo>
                  <a:lnTo>
                    <a:pt x="3224" y="12458"/>
                  </a:lnTo>
                  <a:lnTo>
                    <a:pt x="4291" y="12903"/>
                  </a:lnTo>
                  <a:lnTo>
                    <a:pt x="5421" y="13030"/>
                  </a:lnTo>
                  <a:lnTo>
                    <a:pt x="9588" y="9486"/>
                  </a:lnTo>
                  <a:lnTo>
                    <a:pt x="11049" y="6400"/>
                  </a:lnTo>
                  <a:lnTo>
                    <a:pt x="9931" y="260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rgbClr val="8F593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 descr=""/>
            <p:cNvSpPr/>
            <p:nvPr/>
          </p:nvSpPr>
          <p:spPr>
            <a:xfrm>
              <a:off x="5045570" y="274152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4164" y="0"/>
                  </a:moveTo>
                  <a:lnTo>
                    <a:pt x="0" y="3542"/>
                  </a:lnTo>
                  <a:lnTo>
                    <a:pt x="1078" y="3556"/>
                  </a:lnTo>
                  <a:lnTo>
                    <a:pt x="1992" y="2843"/>
                  </a:lnTo>
                  <a:lnTo>
                    <a:pt x="2818" y="2018"/>
                  </a:lnTo>
                  <a:lnTo>
                    <a:pt x="3986" y="381"/>
                  </a:lnTo>
                  <a:lnTo>
                    <a:pt x="4164" y="0"/>
                  </a:lnTo>
                  <a:close/>
                </a:path>
              </a:pathLst>
            </a:custGeom>
            <a:solidFill>
              <a:srgbClr val="81563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 descr=""/>
            <p:cNvSpPr/>
            <p:nvPr/>
          </p:nvSpPr>
          <p:spPr>
            <a:xfrm>
              <a:off x="5362272" y="2656851"/>
              <a:ext cx="31750" cy="26670"/>
            </a:xfrm>
            <a:custGeom>
              <a:avLst/>
              <a:gdLst/>
              <a:ahLst/>
              <a:cxnLst/>
              <a:rect l="l" t="t" r="r" b="b"/>
              <a:pathLst>
                <a:path w="31750" h="26669">
                  <a:moveTo>
                    <a:pt x="23999" y="0"/>
                  </a:moveTo>
                  <a:lnTo>
                    <a:pt x="13013" y="0"/>
                  </a:lnTo>
                  <a:lnTo>
                    <a:pt x="9813" y="635"/>
                  </a:lnTo>
                  <a:lnTo>
                    <a:pt x="7031" y="1943"/>
                  </a:lnTo>
                  <a:lnTo>
                    <a:pt x="1761" y="7184"/>
                  </a:lnTo>
                  <a:lnTo>
                    <a:pt x="0" y="14481"/>
                  </a:lnTo>
                  <a:lnTo>
                    <a:pt x="1098" y="21450"/>
                  </a:lnTo>
                  <a:lnTo>
                    <a:pt x="4415" y="25706"/>
                  </a:lnTo>
                  <a:lnTo>
                    <a:pt x="5330" y="26163"/>
                  </a:lnTo>
                  <a:lnTo>
                    <a:pt x="8200" y="26377"/>
                  </a:lnTo>
                  <a:lnTo>
                    <a:pt x="15124" y="25331"/>
                  </a:lnTo>
                  <a:lnTo>
                    <a:pt x="22559" y="22355"/>
                  </a:lnTo>
                  <a:lnTo>
                    <a:pt x="28558" y="17698"/>
                  </a:lnTo>
                  <a:lnTo>
                    <a:pt x="31174" y="11607"/>
                  </a:lnTo>
                  <a:lnTo>
                    <a:pt x="31492" y="3975"/>
                  </a:lnTo>
                  <a:lnTo>
                    <a:pt x="23999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 descr=""/>
            <p:cNvSpPr/>
            <p:nvPr/>
          </p:nvSpPr>
          <p:spPr>
            <a:xfrm>
              <a:off x="5044821" y="2604858"/>
              <a:ext cx="32384" cy="69215"/>
            </a:xfrm>
            <a:custGeom>
              <a:avLst/>
              <a:gdLst/>
              <a:ahLst/>
              <a:cxnLst/>
              <a:rect l="l" t="t" r="r" b="b"/>
              <a:pathLst>
                <a:path w="32385" h="69214">
                  <a:moveTo>
                    <a:pt x="14922" y="2933"/>
                  </a:moveTo>
                  <a:lnTo>
                    <a:pt x="13462" y="0"/>
                  </a:lnTo>
                  <a:lnTo>
                    <a:pt x="9486" y="4318"/>
                  </a:lnTo>
                  <a:lnTo>
                    <a:pt x="5130" y="8394"/>
                  </a:lnTo>
                  <a:lnTo>
                    <a:pt x="0" y="11506"/>
                  </a:lnTo>
                  <a:lnTo>
                    <a:pt x="1231" y="12585"/>
                  </a:lnTo>
                  <a:lnTo>
                    <a:pt x="2832" y="13119"/>
                  </a:lnTo>
                  <a:lnTo>
                    <a:pt x="6908" y="13119"/>
                  </a:lnTo>
                  <a:lnTo>
                    <a:pt x="9486" y="12014"/>
                  </a:lnTo>
                  <a:lnTo>
                    <a:pt x="14224" y="6946"/>
                  </a:lnTo>
                  <a:lnTo>
                    <a:pt x="14922" y="2933"/>
                  </a:lnTo>
                  <a:close/>
                </a:path>
                <a:path w="32385" h="69214">
                  <a:moveTo>
                    <a:pt x="32181" y="54876"/>
                  </a:moveTo>
                  <a:lnTo>
                    <a:pt x="27495" y="52400"/>
                  </a:lnTo>
                  <a:lnTo>
                    <a:pt x="20637" y="52400"/>
                  </a:lnTo>
                  <a:lnTo>
                    <a:pt x="18630" y="52806"/>
                  </a:lnTo>
                  <a:lnTo>
                    <a:pt x="10858" y="56464"/>
                  </a:lnTo>
                  <a:lnTo>
                    <a:pt x="11760" y="66700"/>
                  </a:lnTo>
                  <a:lnTo>
                    <a:pt x="15836" y="68745"/>
                  </a:lnTo>
                  <a:lnTo>
                    <a:pt x="22631" y="68884"/>
                  </a:lnTo>
                  <a:lnTo>
                    <a:pt x="31750" y="65252"/>
                  </a:lnTo>
                  <a:lnTo>
                    <a:pt x="32181" y="54876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 descr=""/>
            <p:cNvSpPr/>
            <p:nvPr/>
          </p:nvSpPr>
          <p:spPr>
            <a:xfrm>
              <a:off x="5041568" y="2601252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12407" y="0"/>
                  </a:moveTo>
                  <a:lnTo>
                    <a:pt x="8242" y="0"/>
                  </a:lnTo>
                  <a:lnTo>
                    <a:pt x="5651" y="1103"/>
                  </a:lnTo>
                  <a:lnTo>
                    <a:pt x="292" y="6858"/>
                  </a:lnTo>
                  <a:lnTo>
                    <a:pt x="0" y="12115"/>
                  </a:lnTo>
                  <a:lnTo>
                    <a:pt x="3251" y="15114"/>
                  </a:lnTo>
                  <a:lnTo>
                    <a:pt x="8394" y="12001"/>
                  </a:lnTo>
                  <a:lnTo>
                    <a:pt x="12750" y="7937"/>
                  </a:lnTo>
                  <a:lnTo>
                    <a:pt x="16725" y="3605"/>
                  </a:lnTo>
                  <a:lnTo>
                    <a:pt x="15925" y="2311"/>
                  </a:lnTo>
                  <a:lnTo>
                    <a:pt x="14071" y="584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 descr=""/>
            <p:cNvSpPr/>
            <p:nvPr/>
          </p:nvSpPr>
          <p:spPr>
            <a:xfrm>
              <a:off x="4934494" y="2694076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2395" y="0"/>
                  </a:moveTo>
                  <a:lnTo>
                    <a:pt x="8229" y="0"/>
                  </a:lnTo>
                  <a:lnTo>
                    <a:pt x="5638" y="1103"/>
                  </a:lnTo>
                  <a:lnTo>
                    <a:pt x="279" y="6845"/>
                  </a:lnTo>
                  <a:lnTo>
                    <a:pt x="0" y="12103"/>
                  </a:lnTo>
                  <a:lnTo>
                    <a:pt x="4318" y="16154"/>
                  </a:lnTo>
                  <a:lnTo>
                    <a:pt x="5981" y="16738"/>
                  </a:lnTo>
                  <a:lnTo>
                    <a:pt x="10161" y="16738"/>
                  </a:lnTo>
                  <a:lnTo>
                    <a:pt x="12750" y="15633"/>
                  </a:lnTo>
                  <a:lnTo>
                    <a:pt x="18097" y="9880"/>
                  </a:lnTo>
                  <a:lnTo>
                    <a:pt x="18389" y="4621"/>
                  </a:lnTo>
                  <a:lnTo>
                    <a:pt x="14058" y="582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" name="object 534" descr=""/>
            <p:cNvSpPr/>
            <p:nvPr/>
          </p:nvSpPr>
          <p:spPr>
            <a:xfrm>
              <a:off x="5248921" y="2581832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19977" y="0"/>
                  </a:moveTo>
                  <a:lnTo>
                    <a:pt x="13271" y="0"/>
                  </a:lnTo>
                  <a:lnTo>
                    <a:pt x="9105" y="1777"/>
                  </a:lnTo>
                  <a:lnTo>
                    <a:pt x="457" y="11036"/>
                  </a:lnTo>
                  <a:lnTo>
                    <a:pt x="0" y="19507"/>
                  </a:lnTo>
                  <a:lnTo>
                    <a:pt x="6972" y="25996"/>
                  </a:lnTo>
                  <a:lnTo>
                    <a:pt x="9651" y="26924"/>
                  </a:lnTo>
                  <a:lnTo>
                    <a:pt x="16370" y="26924"/>
                  </a:lnTo>
                  <a:lnTo>
                    <a:pt x="20523" y="25158"/>
                  </a:lnTo>
                  <a:lnTo>
                    <a:pt x="29171" y="15900"/>
                  </a:lnTo>
                  <a:lnTo>
                    <a:pt x="29616" y="7429"/>
                  </a:lnTo>
                  <a:lnTo>
                    <a:pt x="22656" y="927"/>
                  </a:lnTo>
                  <a:lnTo>
                    <a:pt x="1997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" name="object 535" descr=""/>
            <p:cNvSpPr/>
            <p:nvPr/>
          </p:nvSpPr>
          <p:spPr>
            <a:xfrm>
              <a:off x="4973472" y="2787699"/>
              <a:ext cx="13970" cy="10160"/>
            </a:xfrm>
            <a:custGeom>
              <a:avLst/>
              <a:gdLst/>
              <a:ahLst/>
              <a:cxnLst/>
              <a:rect l="l" t="t" r="r" b="b"/>
              <a:pathLst>
                <a:path w="13970" h="10160">
                  <a:moveTo>
                    <a:pt x="12774" y="0"/>
                  </a:moveTo>
                  <a:lnTo>
                    <a:pt x="8571" y="1409"/>
                  </a:lnTo>
                  <a:lnTo>
                    <a:pt x="4392" y="2527"/>
                  </a:lnTo>
                  <a:lnTo>
                    <a:pt x="240" y="3340"/>
                  </a:lnTo>
                  <a:lnTo>
                    <a:pt x="0" y="5194"/>
                  </a:lnTo>
                  <a:lnTo>
                    <a:pt x="519" y="6997"/>
                  </a:lnTo>
                  <a:lnTo>
                    <a:pt x="2832" y="9156"/>
                  </a:lnTo>
                  <a:lnTo>
                    <a:pt x="4126" y="9601"/>
                  </a:lnTo>
                  <a:lnTo>
                    <a:pt x="7377" y="9601"/>
                  </a:lnTo>
                  <a:lnTo>
                    <a:pt x="9396" y="8750"/>
                  </a:lnTo>
                  <a:lnTo>
                    <a:pt x="12901" y="5003"/>
                  </a:lnTo>
                  <a:lnTo>
                    <a:pt x="13536" y="2209"/>
                  </a:lnTo>
                  <a:lnTo>
                    <a:pt x="1277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 descr=""/>
            <p:cNvSpPr/>
            <p:nvPr/>
          </p:nvSpPr>
          <p:spPr>
            <a:xfrm>
              <a:off x="4973699" y="2784246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8902" y="0"/>
                  </a:moveTo>
                  <a:lnTo>
                    <a:pt x="5651" y="0"/>
                  </a:lnTo>
                  <a:lnTo>
                    <a:pt x="3632" y="862"/>
                  </a:lnTo>
                  <a:lnTo>
                    <a:pt x="901" y="3783"/>
                  </a:lnTo>
                  <a:lnTo>
                    <a:pt x="203" y="5294"/>
                  </a:lnTo>
                  <a:lnTo>
                    <a:pt x="0" y="6793"/>
                  </a:lnTo>
                  <a:lnTo>
                    <a:pt x="4152" y="5980"/>
                  </a:lnTo>
                  <a:lnTo>
                    <a:pt x="8331" y="4864"/>
                  </a:lnTo>
                  <a:lnTo>
                    <a:pt x="12547" y="3453"/>
                  </a:lnTo>
                  <a:lnTo>
                    <a:pt x="11823" y="1954"/>
                  </a:lnTo>
                  <a:lnTo>
                    <a:pt x="10198" y="443"/>
                  </a:lnTo>
                  <a:lnTo>
                    <a:pt x="8902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 descr=""/>
            <p:cNvSpPr/>
            <p:nvPr/>
          </p:nvSpPr>
          <p:spPr>
            <a:xfrm>
              <a:off x="5122772" y="2589733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6040" y="0"/>
                  </a:moveTo>
                  <a:lnTo>
                    <a:pt x="12179" y="976"/>
                  </a:lnTo>
                  <a:lnTo>
                    <a:pt x="8775" y="1397"/>
                  </a:lnTo>
                  <a:lnTo>
                    <a:pt x="1638" y="1408"/>
                  </a:lnTo>
                  <a:lnTo>
                    <a:pt x="0" y="6107"/>
                  </a:lnTo>
                  <a:lnTo>
                    <a:pt x="1854" y="11036"/>
                  </a:lnTo>
                  <a:lnTo>
                    <a:pt x="7200" y="12762"/>
                  </a:lnTo>
                  <a:lnTo>
                    <a:pt x="11252" y="12762"/>
                  </a:lnTo>
                  <a:lnTo>
                    <a:pt x="14554" y="10247"/>
                  </a:lnTo>
                  <a:lnTo>
                    <a:pt x="16675" y="4178"/>
                  </a:lnTo>
                  <a:lnTo>
                    <a:pt x="16675" y="1916"/>
                  </a:lnTo>
                  <a:lnTo>
                    <a:pt x="16040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 descr=""/>
            <p:cNvSpPr/>
            <p:nvPr/>
          </p:nvSpPr>
          <p:spPr>
            <a:xfrm>
              <a:off x="5010111" y="2461628"/>
              <a:ext cx="135255" cy="129539"/>
            </a:xfrm>
            <a:custGeom>
              <a:avLst/>
              <a:gdLst/>
              <a:ahLst/>
              <a:cxnLst/>
              <a:rect l="l" t="t" r="r" b="b"/>
              <a:pathLst>
                <a:path w="135254" h="129539">
                  <a:moveTo>
                    <a:pt x="24815" y="53606"/>
                  </a:moveTo>
                  <a:lnTo>
                    <a:pt x="21120" y="43408"/>
                  </a:lnTo>
                  <a:lnTo>
                    <a:pt x="18199" y="41414"/>
                  </a:lnTo>
                  <a:lnTo>
                    <a:pt x="13119" y="41414"/>
                  </a:lnTo>
                  <a:lnTo>
                    <a:pt x="10045" y="42278"/>
                  </a:lnTo>
                  <a:lnTo>
                    <a:pt x="4356" y="44348"/>
                  </a:lnTo>
                  <a:lnTo>
                    <a:pt x="0" y="48945"/>
                  </a:lnTo>
                  <a:lnTo>
                    <a:pt x="3848" y="59613"/>
                  </a:lnTo>
                  <a:lnTo>
                    <a:pt x="8204" y="62738"/>
                  </a:lnTo>
                  <a:lnTo>
                    <a:pt x="13944" y="62738"/>
                  </a:lnTo>
                  <a:lnTo>
                    <a:pt x="16243" y="62141"/>
                  </a:lnTo>
                  <a:lnTo>
                    <a:pt x="21945" y="60071"/>
                  </a:lnTo>
                  <a:lnTo>
                    <a:pt x="24815" y="53606"/>
                  </a:lnTo>
                  <a:close/>
                </a:path>
                <a:path w="135254" h="129539">
                  <a:moveTo>
                    <a:pt x="76390" y="13716"/>
                  </a:moveTo>
                  <a:lnTo>
                    <a:pt x="74549" y="2044"/>
                  </a:lnTo>
                  <a:lnTo>
                    <a:pt x="69850" y="101"/>
                  </a:lnTo>
                  <a:lnTo>
                    <a:pt x="62826" y="0"/>
                  </a:lnTo>
                  <a:lnTo>
                    <a:pt x="51727" y="5041"/>
                  </a:lnTo>
                  <a:lnTo>
                    <a:pt x="52070" y="16891"/>
                  </a:lnTo>
                  <a:lnTo>
                    <a:pt x="56908" y="19380"/>
                  </a:lnTo>
                  <a:lnTo>
                    <a:pt x="64731" y="19380"/>
                  </a:lnTo>
                  <a:lnTo>
                    <a:pt x="67462" y="18745"/>
                  </a:lnTo>
                  <a:lnTo>
                    <a:pt x="76390" y="13716"/>
                  </a:lnTo>
                  <a:close/>
                </a:path>
                <a:path w="135254" h="129539">
                  <a:moveTo>
                    <a:pt x="118351" y="8458"/>
                  </a:moveTo>
                  <a:lnTo>
                    <a:pt x="116903" y="4610"/>
                  </a:lnTo>
                  <a:lnTo>
                    <a:pt x="112712" y="3263"/>
                  </a:lnTo>
                  <a:lnTo>
                    <a:pt x="109562" y="3263"/>
                  </a:lnTo>
                  <a:lnTo>
                    <a:pt x="106984" y="5219"/>
                  </a:lnTo>
                  <a:lnTo>
                    <a:pt x="104648" y="11899"/>
                  </a:lnTo>
                  <a:lnTo>
                    <a:pt x="106095" y="15760"/>
                  </a:lnTo>
                  <a:lnTo>
                    <a:pt x="110274" y="17106"/>
                  </a:lnTo>
                  <a:lnTo>
                    <a:pt x="113423" y="17106"/>
                  </a:lnTo>
                  <a:lnTo>
                    <a:pt x="116001" y="15151"/>
                  </a:lnTo>
                  <a:lnTo>
                    <a:pt x="118351" y="8458"/>
                  </a:lnTo>
                  <a:close/>
                </a:path>
                <a:path w="135254" h="129539">
                  <a:moveTo>
                    <a:pt x="128701" y="128104"/>
                  </a:moveTo>
                  <a:lnTo>
                    <a:pt x="127990" y="125945"/>
                  </a:lnTo>
                  <a:lnTo>
                    <a:pt x="126492" y="124231"/>
                  </a:lnTo>
                  <a:lnTo>
                    <a:pt x="122986" y="123139"/>
                  </a:lnTo>
                  <a:lnTo>
                    <a:pt x="119037" y="123139"/>
                  </a:lnTo>
                  <a:lnTo>
                    <a:pt x="115798" y="125539"/>
                  </a:lnTo>
                  <a:lnTo>
                    <a:pt x="114401" y="129247"/>
                  </a:lnTo>
                  <a:lnTo>
                    <a:pt x="121437" y="129501"/>
                  </a:lnTo>
                  <a:lnTo>
                    <a:pt x="124841" y="129082"/>
                  </a:lnTo>
                  <a:lnTo>
                    <a:pt x="128701" y="128104"/>
                  </a:lnTo>
                  <a:close/>
                </a:path>
                <a:path w="135254" h="129539">
                  <a:moveTo>
                    <a:pt x="134950" y="84264"/>
                  </a:moveTo>
                  <a:lnTo>
                    <a:pt x="130009" y="75247"/>
                  </a:lnTo>
                  <a:lnTo>
                    <a:pt x="121958" y="75044"/>
                  </a:lnTo>
                  <a:lnTo>
                    <a:pt x="111912" y="83680"/>
                  </a:lnTo>
                  <a:lnTo>
                    <a:pt x="115430" y="92659"/>
                  </a:lnTo>
                  <a:lnTo>
                    <a:pt x="117944" y="93853"/>
                  </a:lnTo>
                  <a:lnTo>
                    <a:pt x="124231" y="93853"/>
                  </a:lnTo>
                  <a:lnTo>
                    <a:pt x="128155" y="92075"/>
                  </a:lnTo>
                  <a:lnTo>
                    <a:pt x="134950" y="84264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 descr=""/>
            <p:cNvSpPr/>
            <p:nvPr/>
          </p:nvSpPr>
          <p:spPr>
            <a:xfrm>
              <a:off x="5155260" y="239030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69">
                  <a:moveTo>
                    <a:pt x="5791" y="0"/>
                  </a:moveTo>
                  <a:lnTo>
                    <a:pt x="3835" y="647"/>
                  </a:lnTo>
                  <a:lnTo>
                    <a:pt x="2108" y="2349"/>
                  </a:lnTo>
                  <a:lnTo>
                    <a:pt x="0" y="8369"/>
                  </a:lnTo>
                  <a:lnTo>
                    <a:pt x="1460" y="12204"/>
                  </a:lnTo>
                  <a:lnTo>
                    <a:pt x="4800" y="13385"/>
                  </a:lnTo>
                  <a:lnTo>
                    <a:pt x="4965" y="8902"/>
                  </a:lnTo>
                  <a:lnTo>
                    <a:pt x="5321" y="4457"/>
                  </a:lnTo>
                  <a:lnTo>
                    <a:pt x="5791" y="0"/>
                  </a:lnTo>
                  <a:close/>
                </a:path>
                <a:path w="13335" h="13969">
                  <a:moveTo>
                    <a:pt x="13182" y="6400"/>
                  </a:moveTo>
                  <a:lnTo>
                    <a:pt x="12966" y="4165"/>
                  </a:lnTo>
                  <a:lnTo>
                    <a:pt x="12039" y="2476"/>
                  </a:lnTo>
                  <a:lnTo>
                    <a:pt x="11874" y="6400"/>
                  </a:lnTo>
                  <a:lnTo>
                    <a:pt x="11772" y="9994"/>
                  </a:lnTo>
                  <a:lnTo>
                    <a:pt x="12026" y="9550"/>
                  </a:lnTo>
                  <a:lnTo>
                    <a:pt x="12242" y="9080"/>
                  </a:lnTo>
                  <a:lnTo>
                    <a:pt x="13182" y="640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 descr=""/>
            <p:cNvSpPr/>
            <p:nvPr/>
          </p:nvSpPr>
          <p:spPr>
            <a:xfrm>
              <a:off x="5160059" y="2390024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69">
                  <a:moveTo>
                    <a:pt x="3276" y="0"/>
                  </a:moveTo>
                  <a:lnTo>
                    <a:pt x="990" y="279"/>
                  </a:lnTo>
                  <a:lnTo>
                    <a:pt x="165" y="9194"/>
                  </a:lnTo>
                  <a:lnTo>
                    <a:pt x="0" y="13653"/>
                  </a:lnTo>
                  <a:lnTo>
                    <a:pt x="3543" y="13844"/>
                  </a:lnTo>
                  <a:lnTo>
                    <a:pt x="5702" y="12485"/>
                  </a:lnTo>
                  <a:lnTo>
                    <a:pt x="6972" y="10288"/>
                  </a:lnTo>
                  <a:lnTo>
                    <a:pt x="7238" y="2768"/>
                  </a:lnTo>
                  <a:lnTo>
                    <a:pt x="6603" y="1612"/>
                  </a:lnTo>
                  <a:lnTo>
                    <a:pt x="5626" y="71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 descr=""/>
            <p:cNvSpPr/>
            <p:nvPr/>
          </p:nvSpPr>
          <p:spPr>
            <a:xfrm>
              <a:off x="4833148" y="2785821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3187" y="0"/>
                  </a:moveTo>
                  <a:lnTo>
                    <a:pt x="0" y="12066"/>
                  </a:lnTo>
                  <a:lnTo>
                    <a:pt x="990" y="11328"/>
                  </a:lnTo>
                  <a:lnTo>
                    <a:pt x="2578" y="9220"/>
                  </a:lnTo>
                  <a:lnTo>
                    <a:pt x="4484" y="6146"/>
                  </a:lnTo>
                  <a:lnTo>
                    <a:pt x="4611" y="2578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 descr=""/>
            <p:cNvSpPr/>
            <p:nvPr/>
          </p:nvSpPr>
          <p:spPr>
            <a:xfrm>
              <a:off x="4821337" y="2782430"/>
              <a:ext cx="15240" cy="17780"/>
            </a:xfrm>
            <a:custGeom>
              <a:avLst/>
              <a:gdLst/>
              <a:ahLst/>
              <a:cxnLst/>
              <a:rect l="l" t="t" r="r" b="b"/>
              <a:pathLst>
                <a:path w="15239" h="17780">
                  <a:moveTo>
                    <a:pt x="10464" y="0"/>
                  </a:moveTo>
                  <a:lnTo>
                    <a:pt x="6388" y="0"/>
                  </a:lnTo>
                  <a:lnTo>
                    <a:pt x="3390" y="1700"/>
                  </a:lnTo>
                  <a:lnTo>
                    <a:pt x="1181" y="5345"/>
                  </a:lnTo>
                  <a:lnTo>
                    <a:pt x="0" y="10311"/>
                  </a:lnTo>
                  <a:lnTo>
                    <a:pt x="87" y="12800"/>
                  </a:lnTo>
                  <a:lnTo>
                    <a:pt x="1206" y="15048"/>
                  </a:lnTo>
                  <a:lnTo>
                    <a:pt x="4305" y="16967"/>
                  </a:lnTo>
                  <a:lnTo>
                    <a:pt x="5499" y="17272"/>
                  </a:lnTo>
                  <a:lnTo>
                    <a:pt x="8470" y="17272"/>
                  </a:lnTo>
                  <a:lnTo>
                    <a:pt x="10274" y="16637"/>
                  </a:lnTo>
                  <a:lnTo>
                    <a:pt x="11823" y="15467"/>
                  </a:lnTo>
                  <a:lnTo>
                    <a:pt x="15012" y="3389"/>
                  </a:lnTo>
                  <a:lnTo>
                    <a:pt x="14466" y="2412"/>
                  </a:lnTo>
                  <a:lnTo>
                    <a:pt x="13704" y="1573"/>
                  </a:lnTo>
                  <a:lnTo>
                    <a:pt x="11658" y="30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 descr=""/>
            <p:cNvSpPr/>
            <p:nvPr/>
          </p:nvSpPr>
          <p:spPr>
            <a:xfrm>
              <a:off x="4821262" y="2755379"/>
              <a:ext cx="52705" cy="37465"/>
            </a:xfrm>
            <a:custGeom>
              <a:avLst/>
              <a:gdLst/>
              <a:ahLst/>
              <a:cxnLst/>
              <a:rect l="l" t="t" r="r" b="b"/>
              <a:pathLst>
                <a:path w="52704" h="37464">
                  <a:moveTo>
                    <a:pt x="1231" y="32397"/>
                  </a:moveTo>
                  <a:lnTo>
                    <a:pt x="381" y="34010"/>
                  </a:lnTo>
                  <a:lnTo>
                    <a:pt x="0" y="35737"/>
                  </a:lnTo>
                  <a:lnTo>
                    <a:pt x="63" y="37363"/>
                  </a:lnTo>
                  <a:lnTo>
                    <a:pt x="1231" y="32397"/>
                  </a:lnTo>
                  <a:close/>
                </a:path>
                <a:path w="52704" h="37464">
                  <a:moveTo>
                    <a:pt x="52184" y="6502"/>
                  </a:moveTo>
                  <a:lnTo>
                    <a:pt x="51600" y="2438"/>
                  </a:lnTo>
                  <a:lnTo>
                    <a:pt x="47967" y="215"/>
                  </a:lnTo>
                  <a:lnTo>
                    <a:pt x="45580" y="0"/>
                  </a:lnTo>
                  <a:lnTo>
                    <a:pt x="41706" y="12865"/>
                  </a:lnTo>
                  <a:lnTo>
                    <a:pt x="43281" y="13462"/>
                  </a:lnTo>
                  <a:lnTo>
                    <a:pt x="46367" y="13462"/>
                  </a:lnTo>
                  <a:lnTo>
                    <a:pt x="48691" y="12128"/>
                  </a:lnTo>
                  <a:lnTo>
                    <a:pt x="52184" y="6502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 descr=""/>
            <p:cNvSpPr/>
            <p:nvPr/>
          </p:nvSpPr>
          <p:spPr>
            <a:xfrm>
              <a:off x="4859323" y="2755365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5">
                  <a:moveTo>
                    <a:pt x="7518" y="0"/>
                  </a:moveTo>
                  <a:lnTo>
                    <a:pt x="5448" y="190"/>
                  </a:lnTo>
                  <a:lnTo>
                    <a:pt x="3365" y="1485"/>
                  </a:lnTo>
                  <a:lnTo>
                    <a:pt x="0" y="6934"/>
                  </a:lnTo>
                  <a:lnTo>
                    <a:pt x="584" y="10998"/>
                  </a:lnTo>
                  <a:lnTo>
                    <a:pt x="3657" y="12865"/>
                  </a:lnTo>
                  <a:lnTo>
                    <a:pt x="7518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 descr=""/>
            <p:cNvSpPr/>
            <p:nvPr/>
          </p:nvSpPr>
          <p:spPr>
            <a:xfrm>
              <a:off x="4786667" y="2650464"/>
              <a:ext cx="25400" cy="18415"/>
            </a:xfrm>
            <a:custGeom>
              <a:avLst/>
              <a:gdLst/>
              <a:ahLst/>
              <a:cxnLst/>
              <a:rect l="l" t="t" r="r" b="b"/>
              <a:pathLst>
                <a:path w="25400" h="18414">
                  <a:moveTo>
                    <a:pt x="18388" y="0"/>
                  </a:moveTo>
                  <a:lnTo>
                    <a:pt x="10311" y="0"/>
                  </a:lnTo>
                  <a:lnTo>
                    <a:pt x="1713" y="2678"/>
                  </a:lnTo>
                  <a:lnTo>
                    <a:pt x="0" y="11633"/>
                  </a:lnTo>
                  <a:lnTo>
                    <a:pt x="1713" y="14325"/>
                  </a:lnTo>
                  <a:lnTo>
                    <a:pt x="4456" y="16052"/>
                  </a:lnTo>
                  <a:lnTo>
                    <a:pt x="7696" y="6272"/>
                  </a:lnTo>
                  <a:lnTo>
                    <a:pt x="5358" y="16560"/>
                  </a:lnTo>
                  <a:lnTo>
                    <a:pt x="7442" y="17653"/>
                  </a:lnTo>
                  <a:lnTo>
                    <a:pt x="9993" y="18237"/>
                  </a:lnTo>
                  <a:lnTo>
                    <a:pt x="13981" y="18237"/>
                  </a:lnTo>
                  <a:lnTo>
                    <a:pt x="16788" y="17627"/>
                  </a:lnTo>
                  <a:lnTo>
                    <a:pt x="24141" y="15405"/>
                  </a:lnTo>
                  <a:lnTo>
                    <a:pt x="24841" y="3618"/>
                  </a:lnTo>
                  <a:lnTo>
                    <a:pt x="20166" y="341"/>
                  </a:lnTo>
                  <a:lnTo>
                    <a:pt x="18388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 descr=""/>
            <p:cNvSpPr/>
            <p:nvPr/>
          </p:nvSpPr>
          <p:spPr>
            <a:xfrm>
              <a:off x="4728616" y="2656725"/>
              <a:ext cx="66040" cy="43815"/>
            </a:xfrm>
            <a:custGeom>
              <a:avLst/>
              <a:gdLst/>
              <a:ahLst/>
              <a:cxnLst/>
              <a:rect l="l" t="t" r="r" b="b"/>
              <a:pathLst>
                <a:path w="66039" h="43814">
                  <a:moveTo>
                    <a:pt x="23241" y="36982"/>
                  </a:moveTo>
                  <a:lnTo>
                    <a:pt x="21678" y="25222"/>
                  </a:lnTo>
                  <a:lnTo>
                    <a:pt x="18237" y="22606"/>
                  </a:lnTo>
                  <a:lnTo>
                    <a:pt x="13309" y="22606"/>
                  </a:lnTo>
                  <a:lnTo>
                    <a:pt x="5245" y="23533"/>
                  </a:lnTo>
                  <a:lnTo>
                    <a:pt x="0" y="27089"/>
                  </a:lnTo>
                  <a:lnTo>
                    <a:pt x="1562" y="39116"/>
                  </a:lnTo>
                  <a:lnTo>
                    <a:pt x="6223" y="43561"/>
                  </a:lnTo>
                  <a:lnTo>
                    <a:pt x="13004" y="43472"/>
                  </a:lnTo>
                  <a:lnTo>
                    <a:pt x="19011" y="42684"/>
                  </a:lnTo>
                  <a:lnTo>
                    <a:pt x="23241" y="36982"/>
                  </a:lnTo>
                  <a:close/>
                </a:path>
                <a:path w="66039" h="43814">
                  <a:moveTo>
                    <a:pt x="65747" y="0"/>
                  </a:moveTo>
                  <a:lnTo>
                    <a:pt x="62509" y="9779"/>
                  </a:lnTo>
                  <a:lnTo>
                    <a:pt x="63411" y="10299"/>
                  </a:lnTo>
                  <a:lnTo>
                    <a:pt x="65747" y="0"/>
                  </a:lnTo>
                  <a:close/>
                </a:path>
              </a:pathLst>
            </a:custGeom>
            <a:solidFill>
              <a:srgbClr val="746D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 descr=""/>
            <p:cNvSpPr/>
            <p:nvPr/>
          </p:nvSpPr>
          <p:spPr>
            <a:xfrm>
              <a:off x="4838787" y="2665603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2997" y="0"/>
                  </a:moveTo>
                  <a:lnTo>
                    <a:pt x="2032" y="1270"/>
                  </a:lnTo>
                  <a:lnTo>
                    <a:pt x="0" y="4583"/>
                  </a:lnTo>
                  <a:lnTo>
                    <a:pt x="584" y="8636"/>
                  </a:lnTo>
                  <a:lnTo>
                    <a:pt x="4191" y="10858"/>
                  </a:lnTo>
                  <a:lnTo>
                    <a:pt x="5118" y="11098"/>
                  </a:lnTo>
                  <a:lnTo>
                    <a:pt x="7454" y="10933"/>
                  </a:lnTo>
                  <a:lnTo>
                    <a:pt x="4394" y="3721"/>
                  </a:lnTo>
                  <a:lnTo>
                    <a:pt x="2997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 descr=""/>
            <p:cNvSpPr/>
            <p:nvPr/>
          </p:nvSpPr>
          <p:spPr>
            <a:xfrm>
              <a:off x="4841785" y="266322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3276" y="0"/>
                  </a:moveTo>
                  <a:lnTo>
                    <a:pt x="1408" y="849"/>
                  </a:lnTo>
                  <a:lnTo>
                    <a:pt x="0" y="2373"/>
                  </a:lnTo>
                  <a:lnTo>
                    <a:pt x="4470" y="13308"/>
                  </a:lnTo>
                  <a:lnTo>
                    <a:pt x="6235" y="12889"/>
                  </a:lnTo>
                  <a:lnTo>
                    <a:pt x="7937" y="11671"/>
                  </a:lnTo>
                  <a:lnTo>
                    <a:pt x="11112" y="6526"/>
                  </a:lnTo>
                  <a:lnTo>
                    <a:pt x="10528" y="2462"/>
                  </a:lnTo>
                  <a:lnTo>
                    <a:pt x="6934" y="24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 descr=""/>
            <p:cNvSpPr/>
            <p:nvPr/>
          </p:nvSpPr>
          <p:spPr>
            <a:xfrm>
              <a:off x="4861763" y="2714624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8026" y="571"/>
                  </a:moveTo>
                  <a:lnTo>
                    <a:pt x="7531" y="0"/>
                  </a:lnTo>
                  <a:lnTo>
                    <a:pt x="3200" y="3505"/>
                  </a:lnTo>
                  <a:lnTo>
                    <a:pt x="0" y="8026"/>
                  </a:lnTo>
                  <a:lnTo>
                    <a:pt x="1016" y="14541"/>
                  </a:lnTo>
                  <a:lnTo>
                    <a:pt x="1765" y="16141"/>
                  </a:lnTo>
                  <a:lnTo>
                    <a:pt x="2832" y="17411"/>
                  </a:lnTo>
                  <a:lnTo>
                    <a:pt x="4521" y="11760"/>
                  </a:lnTo>
                  <a:lnTo>
                    <a:pt x="6261" y="6146"/>
                  </a:lnTo>
                  <a:lnTo>
                    <a:pt x="8026" y="571"/>
                  </a:lnTo>
                  <a:close/>
                </a:path>
                <a:path w="25400" h="21589">
                  <a:moveTo>
                    <a:pt x="25273" y="18046"/>
                  </a:moveTo>
                  <a:lnTo>
                    <a:pt x="22593" y="15671"/>
                  </a:lnTo>
                  <a:lnTo>
                    <a:pt x="19138" y="12534"/>
                  </a:lnTo>
                  <a:lnTo>
                    <a:pt x="17132" y="10579"/>
                  </a:lnTo>
                  <a:lnTo>
                    <a:pt x="15151" y="8547"/>
                  </a:lnTo>
                  <a:lnTo>
                    <a:pt x="11074" y="21386"/>
                  </a:lnTo>
                  <a:lnTo>
                    <a:pt x="11811" y="21475"/>
                  </a:lnTo>
                  <a:lnTo>
                    <a:pt x="12573" y="21513"/>
                  </a:lnTo>
                  <a:lnTo>
                    <a:pt x="17437" y="21513"/>
                  </a:lnTo>
                  <a:lnTo>
                    <a:pt x="21793" y="20294"/>
                  </a:lnTo>
                  <a:lnTo>
                    <a:pt x="25273" y="1804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 descr=""/>
            <p:cNvSpPr/>
            <p:nvPr/>
          </p:nvSpPr>
          <p:spPr>
            <a:xfrm>
              <a:off x="4869294" y="2708008"/>
              <a:ext cx="23495" cy="24765"/>
            </a:xfrm>
            <a:custGeom>
              <a:avLst/>
              <a:gdLst/>
              <a:ahLst/>
              <a:cxnLst/>
              <a:rect l="l" t="t" r="r" b="b"/>
              <a:pathLst>
                <a:path w="23495" h="24764">
                  <a:moveTo>
                    <a:pt x="876" y="5943"/>
                  </a:moveTo>
                  <a:lnTo>
                    <a:pt x="0" y="6629"/>
                  </a:lnTo>
                  <a:lnTo>
                    <a:pt x="482" y="7200"/>
                  </a:lnTo>
                  <a:lnTo>
                    <a:pt x="876" y="5943"/>
                  </a:lnTo>
                  <a:close/>
                </a:path>
                <a:path w="23495" h="24764">
                  <a:moveTo>
                    <a:pt x="23190" y="10325"/>
                  </a:moveTo>
                  <a:lnTo>
                    <a:pt x="20739" y="3708"/>
                  </a:lnTo>
                  <a:lnTo>
                    <a:pt x="16637" y="177"/>
                  </a:lnTo>
                  <a:lnTo>
                    <a:pt x="16205" y="63"/>
                  </a:lnTo>
                  <a:lnTo>
                    <a:pt x="15697" y="0"/>
                  </a:lnTo>
                  <a:lnTo>
                    <a:pt x="14363" y="0"/>
                  </a:lnTo>
                  <a:lnTo>
                    <a:pt x="13487" y="101"/>
                  </a:lnTo>
                  <a:lnTo>
                    <a:pt x="12547" y="304"/>
                  </a:lnTo>
                  <a:lnTo>
                    <a:pt x="7708" y="15100"/>
                  </a:lnTo>
                  <a:lnTo>
                    <a:pt x="9588" y="17195"/>
                  </a:lnTo>
                  <a:lnTo>
                    <a:pt x="11607" y="19164"/>
                  </a:lnTo>
                  <a:lnTo>
                    <a:pt x="17741" y="24676"/>
                  </a:lnTo>
                  <a:lnTo>
                    <a:pt x="18732" y="23990"/>
                  </a:lnTo>
                  <a:lnTo>
                    <a:pt x="22885" y="17818"/>
                  </a:lnTo>
                  <a:lnTo>
                    <a:pt x="23190" y="10325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4864595" y="2713850"/>
              <a:ext cx="12700" cy="22225"/>
            </a:xfrm>
            <a:custGeom>
              <a:avLst/>
              <a:gdLst/>
              <a:ahLst/>
              <a:cxnLst/>
              <a:rect l="l" t="t" r="r" b="b"/>
              <a:pathLst>
                <a:path w="12700" h="22225">
                  <a:moveTo>
                    <a:pt x="5713" y="0"/>
                  </a:moveTo>
                  <a:lnTo>
                    <a:pt x="0" y="18172"/>
                  </a:lnTo>
                  <a:lnTo>
                    <a:pt x="1916" y="20471"/>
                  </a:lnTo>
                  <a:lnTo>
                    <a:pt x="4902" y="21755"/>
                  </a:lnTo>
                  <a:lnTo>
                    <a:pt x="8241" y="22147"/>
                  </a:lnTo>
                  <a:lnTo>
                    <a:pt x="12368" y="9206"/>
                  </a:lnTo>
                  <a:lnTo>
                    <a:pt x="7569" y="4037"/>
                  </a:lnTo>
                  <a:lnTo>
                    <a:pt x="5307" y="1294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 descr=""/>
            <p:cNvSpPr/>
            <p:nvPr/>
          </p:nvSpPr>
          <p:spPr>
            <a:xfrm>
              <a:off x="4869902" y="2708313"/>
              <a:ext cx="12065" cy="15240"/>
            </a:xfrm>
            <a:custGeom>
              <a:avLst/>
              <a:gdLst/>
              <a:ahLst/>
              <a:cxnLst/>
              <a:rect l="l" t="t" r="r" b="b"/>
              <a:pathLst>
                <a:path w="12064" h="15239">
                  <a:moveTo>
                    <a:pt x="11950" y="0"/>
                  </a:moveTo>
                  <a:lnTo>
                    <a:pt x="8521" y="735"/>
                  </a:lnTo>
                  <a:lnTo>
                    <a:pt x="4140" y="2768"/>
                  </a:lnTo>
                  <a:lnTo>
                    <a:pt x="406" y="5537"/>
                  </a:lnTo>
                  <a:lnTo>
                    <a:pt x="0" y="6832"/>
                  </a:lnTo>
                  <a:lnTo>
                    <a:pt x="4610" y="12193"/>
                  </a:lnTo>
                  <a:lnTo>
                    <a:pt x="7112" y="14782"/>
                  </a:lnTo>
                  <a:lnTo>
                    <a:pt x="11950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" name="object 553" descr=""/>
            <p:cNvSpPr/>
            <p:nvPr/>
          </p:nvSpPr>
          <p:spPr>
            <a:xfrm>
              <a:off x="4845722" y="2740050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3683" y="0"/>
                  </a:moveTo>
                  <a:lnTo>
                    <a:pt x="0" y="12343"/>
                  </a:lnTo>
                  <a:lnTo>
                    <a:pt x="5219" y="8674"/>
                  </a:lnTo>
                  <a:lnTo>
                    <a:pt x="5194" y="3516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 descr=""/>
            <p:cNvSpPr/>
            <p:nvPr/>
          </p:nvSpPr>
          <p:spPr>
            <a:xfrm>
              <a:off x="4830494" y="2736342"/>
              <a:ext cx="19050" cy="17780"/>
            </a:xfrm>
            <a:custGeom>
              <a:avLst/>
              <a:gdLst/>
              <a:ahLst/>
              <a:cxnLst/>
              <a:rect l="l" t="t" r="r" b="b"/>
              <a:pathLst>
                <a:path w="19050" h="17780">
                  <a:moveTo>
                    <a:pt x="14681" y="0"/>
                  </a:moveTo>
                  <a:lnTo>
                    <a:pt x="10172" y="0"/>
                  </a:lnTo>
                  <a:lnTo>
                    <a:pt x="0" y="5891"/>
                  </a:lnTo>
                  <a:lnTo>
                    <a:pt x="1574" y="15848"/>
                  </a:lnTo>
                  <a:lnTo>
                    <a:pt x="5029" y="17575"/>
                  </a:lnTo>
                  <a:lnTo>
                    <a:pt x="11023" y="17575"/>
                  </a:lnTo>
                  <a:lnTo>
                    <a:pt x="13284" y="17043"/>
                  </a:lnTo>
                  <a:lnTo>
                    <a:pt x="15227" y="16040"/>
                  </a:lnTo>
                  <a:lnTo>
                    <a:pt x="18910" y="3708"/>
                  </a:lnTo>
                  <a:lnTo>
                    <a:pt x="18122" y="1865"/>
                  </a:lnTo>
                  <a:lnTo>
                    <a:pt x="16929" y="468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" name="object 555" descr=""/>
            <p:cNvSpPr/>
            <p:nvPr/>
          </p:nvSpPr>
          <p:spPr>
            <a:xfrm>
              <a:off x="4858740" y="2788450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4" h="17780">
                  <a:moveTo>
                    <a:pt x="11517" y="0"/>
                  </a:moveTo>
                  <a:lnTo>
                    <a:pt x="7442" y="0"/>
                  </a:lnTo>
                  <a:lnTo>
                    <a:pt x="4443" y="1700"/>
                  </a:lnTo>
                  <a:lnTo>
                    <a:pt x="0" y="8915"/>
                  </a:lnTo>
                  <a:lnTo>
                    <a:pt x="748" y="14108"/>
                  </a:lnTo>
                  <a:lnTo>
                    <a:pt x="5358" y="16967"/>
                  </a:lnTo>
                  <a:lnTo>
                    <a:pt x="6553" y="17272"/>
                  </a:lnTo>
                  <a:lnTo>
                    <a:pt x="10628" y="17272"/>
                  </a:lnTo>
                  <a:lnTo>
                    <a:pt x="13627" y="15570"/>
                  </a:lnTo>
                  <a:lnTo>
                    <a:pt x="18084" y="8369"/>
                  </a:lnTo>
                  <a:lnTo>
                    <a:pt x="17322" y="3148"/>
                  </a:lnTo>
                  <a:lnTo>
                    <a:pt x="12711" y="303"/>
                  </a:lnTo>
                  <a:lnTo>
                    <a:pt x="1151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" name="object 556" descr=""/>
            <p:cNvSpPr/>
            <p:nvPr/>
          </p:nvSpPr>
          <p:spPr>
            <a:xfrm>
              <a:off x="4896648" y="2598864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5194" y="0"/>
                  </a:moveTo>
                  <a:lnTo>
                    <a:pt x="0" y="11696"/>
                  </a:lnTo>
                  <a:lnTo>
                    <a:pt x="2006" y="13208"/>
                  </a:lnTo>
                  <a:lnTo>
                    <a:pt x="2933" y="13462"/>
                  </a:lnTo>
                  <a:lnTo>
                    <a:pt x="6121" y="13462"/>
                  </a:lnTo>
                  <a:lnTo>
                    <a:pt x="8458" y="12128"/>
                  </a:lnTo>
                  <a:lnTo>
                    <a:pt x="11925" y="6502"/>
                  </a:lnTo>
                  <a:lnTo>
                    <a:pt x="11342" y="2424"/>
                  </a:lnTo>
                  <a:lnTo>
                    <a:pt x="7734" y="201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 descr=""/>
            <p:cNvSpPr/>
            <p:nvPr/>
          </p:nvSpPr>
          <p:spPr>
            <a:xfrm>
              <a:off x="4896648" y="2598864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4">
                  <a:moveTo>
                    <a:pt x="5181" y="0"/>
                  </a:moveTo>
                  <a:lnTo>
                    <a:pt x="1708" y="7759"/>
                  </a:lnTo>
                  <a:lnTo>
                    <a:pt x="0" y="11696"/>
                  </a:lnTo>
                  <a:lnTo>
                    <a:pt x="1719" y="7747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 descr=""/>
            <p:cNvSpPr/>
            <p:nvPr/>
          </p:nvSpPr>
          <p:spPr>
            <a:xfrm>
              <a:off x="4894794" y="2598864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20" h="12064">
                  <a:moveTo>
                    <a:pt x="7035" y="0"/>
                  </a:moveTo>
                  <a:lnTo>
                    <a:pt x="5016" y="240"/>
                  </a:lnTo>
                  <a:lnTo>
                    <a:pt x="2984" y="1524"/>
                  </a:lnTo>
                  <a:lnTo>
                    <a:pt x="0" y="6388"/>
                  </a:lnTo>
                  <a:lnTo>
                    <a:pt x="126" y="9690"/>
                  </a:lnTo>
                  <a:lnTo>
                    <a:pt x="1854" y="11696"/>
                  </a:lnTo>
                  <a:lnTo>
                    <a:pt x="703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 descr=""/>
            <p:cNvSpPr/>
            <p:nvPr/>
          </p:nvSpPr>
          <p:spPr>
            <a:xfrm>
              <a:off x="4779632" y="2425357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12063" y="0"/>
                  </a:moveTo>
                  <a:lnTo>
                    <a:pt x="5372" y="0"/>
                  </a:lnTo>
                  <a:lnTo>
                    <a:pt x="0" y="8674"/>
                  </a:lnTo>
                  <a:lnTo>
                    <a:pt x="3086" y="15265"/>
                  </a:lnTo>
                  <a:lnTo>
                    <a:pt x="10438" y="18872"/>
                  </a:lnTo>
                  <a:lnTo>
                    <a:pt x="19175" y="18872"/>
                  </a:lnTo>
                  <a:lnTo>
                    <a:pt x="21588" y="18172"/>
                  </a:lnTo>
                  <a:lnTo>
                    <a:pt x="28143" y="10552"/>
                  </a:lnTo>
                  <a:lnTo>
                    <a:pt x="21285" y="1943"/>
                  </a:lnTo>
                  <a:lnTo>
                    <a:pt x="12063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 descr=""/>
            <p:cNvSpPr/>
            <p:nvPr/>
          </p:nvSpPr>
          <p:spPr>
            <a:xfrm>
              <a:off x="4853978" y="2243619"/>
              <a:ext cx="220345" cy="339090"/>
            </a:xfrm>
            <a:custGeom>
              <a:avLst/>
              <a:gdLst/>
              <a:ahLst/>
              <a:cxnLst/>
              <a:rect l="l" t="t" r="r" b="b"/>
              <a:pathLst>
                <a:path w="220345" h="339089">
                  <a:moveTo>
                    <a:pt x="24815" y="327494"/>
                  </a:moveTo>
                  <a:lnTo>
                    <a:pt x="22479" y="320776"/>
                  </a:lnTo>
                  <a:lnTo>
                    <a:pt x="15557" y="317906"/>
                  </a:lnTo>
                  <a:lnTo>
                    <a:pt x="12839" y="317652"/>
                  </a:lnTo>
                  <a:lnTo>
                    <a:pt x="8445" y="317652"/>
                  </a:lnTo>
                  <a:lnTo>
                    <a:pt x="4229" y="320370"/>
                  </a:lnTo>
                  <a:lnTo>
                    <a:pt x="0" y="330631"/>
                  </a:lnTo>
                  <a:lnTo>
                    <a:pt x="2489" y="335000"/>
                  </a:lnTo>
                  <a:lnTo>
                    <a:pt x="10083" y="338137"/>
                  </a:lnTo>
                  <a:lnTo>
                    <a:pt x="12179" y="338607"/>
                  </a:lnTo>
                  <a:lnTo>
                    <a:pt x="17703" y="338607"/>
                  </a:lnTo>
                  <a:lnTo>
                    <a:pt x="20866" y="337070"/>
                  </a:lnTo>
                  <a:lnTo>
                    <a:pt x="24815" y="327494"/>
                  </a:lnTo>
                  <a:close/>
                </a:path>
                <a:path w="220345" h="339089">
                  <a:moveTo>
                    <a:pt x="220306" y="8343"/>
                  </a:moveTo>
                  <a:lnTo>
                    <a:pt x="219062" y="2120"/>
                  </a:lnTo>
                  <a:lnTo>
                    <a:pt x="215468" y="190"/>
                  </a:lnTo>
                  <a:lnTo>
                    <a:pt x="212991" y="0"/>
                  </a:lnTo>
                  <a:lnTo>
                    <a:pt x="206832" y="0"/>
                  </a:lnTo>
                  <a:lnTo>
                    <a:pt x="196075" y="4051"/>
                  </a:lnTo>
                  <a:lnTo>
                    <a:pt x="195237" y="15836"/>
                  </a:lnTo>
                  <a:lnTo>
                    <a:pt x="199605" y="18910"/>
                  </a:lnTo>
                  <a:lnTo>
                    <a:pt x="204736" y="19672"/>
                  </a:lnTo>
                  <a:lnTo>
                    <a:pt x="209346" y="17221"/>
                  </a:lnTo>
                  <a:lnTo>
                    <a:pt x="218503" y="13195"/>
                  </a:lnTo>
                  <a:lnTo>
                    <a:pt x="220306" y="8343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 descr=""/>
            <p:cNvSpPr/>
            <p:nvPr/>
          </p:nvSpPr>
          <p:spPr>
            <a:xfrm>
              <a:off x="5058727" y="2256815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65" y="0"/>
                  </a:moveTo>
                  <a:lnTo>
                    <a:pt x="4610" y="4024"/>
                  </a:lnTo>
                  <a:lnTo>
                    <a:pt x="0" y="6463"/>
                  </a:lnTo>
                  <a:lnTo>
                    <a:pt x="4737" y="6642"/>
                  </a:lnTo>
                  <a:lnTo>
                    <a:pt x="6985" y="6223"/>
                  </a:lnTo>
                  <a:lnTo>
                    <a:pt x="11365" y="4317"/>
                  </a:lnTo>
                  <a:lnTo>
                    <a:pt x="12901" y="2310"/>
                  </a:lnTo>
                  <a:lnTo>
                    <a:pt x="1376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 descr=""/>
            <p:cNvSpPr/>
            <p:nvPr/>
          </p:nvSpPr>
          <p:spPr>
            <a:xfrm>
              <a:off x="5168987" y="2421420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5">
                  <a:moveTo>
                    <a:pt x="16597" y="0"/>
                  </a:moveTo>
                  <a:lnTo>
                    <a:pt x="10769" y="138"/>
                  </a:lnTo>
                  <a:lnTo>
                    <a:pt x="4330" y="1777"/>
                  </a:lnTo>
                  <a:lnTo>
                    <a:pt x="0" y="5523"/>
                  </a:lnTo>
                  <a:lnTo>
                    <a:pt x="2590" y="15810"/>
                  </a:lnTo>
                  <a:lnTo>
                    <a:pt x="6705" y="19164"/>
                  </a:lnTo>
                  <a:lnTo>
                    <a:pt x="12698" y="19075"/>
                  </a:lnTo>
                  <a:lnTo>
                    <a:pt x="18770" y="17537"/>
                  </a:lnTo>
                  <a:lnTo>
                    <a:pt x="21945" y="11949"/>
                  </a:lnTo>
                  <a:lnTo>
                    <a:pt x="19443" y="2043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 descr=""/>
            <p:cNvSpPr/>
            <p:nvPr/>
          </p:nvSpPr>
          <p:spPr>
            <a:xfrm>
              <a:off x="5147589" y="249798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4864" y="0"/>
                  </a:moveTo>
                  <a:lnTo>
                    <a:pt x="2614" y="1497"/>
                  </a:lnTo>
                  <a:lnTo>
                    <a:pt x="0" y="7150"/>
                  </a:lnTo>
                  <a:lnTo>
                    <a:pt x="951" y="10730"/>
                  </a:lnTo>
                  <a:lnTo>
                    <a:pt x="4253" y="12266"/>
                  </a:lnTo>
                  <a:lnTo>
                    <a:pt x="7771" y="12406"/>
                  </a:lnTo>
                  <a:lnTo>
                    <a:pt x="10019" y="10895"/>
                  </a:lnTo>
                  <a:lnTo>
                    <a:pt x="12635" y="5269"/>
                  </a:lnTo>
                  <a:lnTo>
                    <a:pt x="11682" y="1675"/>
                  </a:lnTo>
                  <a:lnTo>
                    <a:pt x="8380" y="138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 descr=""/>
            <p:cNvSpPr/>
            <p:nvPr/>
          </p:nvSpPr>
          <p:spPr>
            <a:xfrm>
              <a:off x="4905794" y="2370797"/>
              <a:ext cx="59055" cy="59690"/>
            </a:xfrm>
            <a:custGeom>
              <a:avLst/>
              <a:gdLst/>
              <a:ahLst/>
              <a:cxnLst/>
              <a:rect l="l" t="t" r="r" b="b"/>
              <a:pathLst>
                <a:path w="59054" h="59689">
                  <a:moveTo>
                    <a:pt x="21082" y="47142"/>
                  </a:moveTo>
                  <a:lnTo>
                    <a:pt x="19596" y="41059"/>
                  </a:lnTo>
                  <a:lnTo>
                    <a:pt x="14224" y="38582"/>
                  </a:lnTo>
                  <a:lnTo>
                    <a:pt x="12153" y="38366"/>
                  </a:lnTo>
                  <a:lnTo>
                    <a:pt x="8458" y="38366"/>
                  </a:lnTo>
                  <a:lnTo>
                    <a:pt x="4597" y="41008"/>
                  </a:lnTo>
                  <a:lnTo>
                    <a:pt x="0" y="50774"/>
                  </a:lnTo>
                  <a:lnTo>
                    <a:pt x="1473" y="56857"/>
                  </a:lnTo>
                  <a:lnTo>
                    <a:pt x="6845" y="59334"/>
                  </a:lnTo>
                  <a:lnTo>
                    <a:pt x="8890" y="59537"/>
                  </a:lnTo>
                  <a:lnTo>
                    <a:pt x="12598" y="59537"/>
                  </a:lnTo>
                  <a:lnTo>
                    <a:pt x="16484" y="56883"/>
                  </a:lnTo>
                  <a:lnTo>
                    <a:pt x="21082" y="47142"/>
                  </a:lnTo>
                  <a:close/>
                </a:path>
                <a:path w="59054" h="59689">
                  <a:moveTo>
                    <a:pt x="58851" y="6832"/>
                  </a:moveTo>
                  <a:lnTo>
                    <a:pt x="57696" y="2095"/>
                  </a:lnTo>
                  <a:lnTo>
                    <a:pt x="53530" y="165"/>
                  </a:lnTo>
                  <a:lnTo>
                    <a:pt x="49022" y="0"/>
                  </a:lnTo>
                  <a:lnTo>
                    <a:pt x="45986" y="2070"/>
                  </a:lnTo>
                  <a:lnTo>
                    <a:pt x="42392" y="9677"/>
                  </a:lnTo>
                  <a:lnTo>
                    <a:pt x="43548" y="14439"/>
                  </a:lnTo>
                  <a:lnTo>
                    <a:pt x="47739" y="16357"/>
                  </a:lnTo>
                  <a:lnTo>
                    <a:pt x="52247" y="16522"/>
                  </a:lnTo>
                  <a:lnTo>
                    <a:pt x="55270" y="14465"/>
                  </a:lnTo>
                  <a:lnTo>
                    <a:pt x="58851" y="6832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 descr=""/>
            <p:cNvSpPr/>
            <p:nvPr/>
          </p:nvSpPr>
          <p:spPr>
            <a:xfrm>
              <a:off x="4982578" y="2388322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8953" y="0"/>
                  </a:moveTo>
                  <a:lnTo>
                    <a:pt x="10947" y="203"/>
                  </a:lnTo>
                  <a:lnTo>
                    <a:pt x="16116" y="2565"/>
                  </a:lnTo>
                  <a:lnTo>
                    <a:pt x="17525" y="8407"/>
                  </a:lnTo>
                  <a:lnTo>
                    <a:pt x="13106" y="17768"/>
                  </a:lnTo>
                  <a:lnTo>
                    <a:pt x="9385" y="20308"/>
                  </a:lnTo>
                  <a:lnTo>
                    <a:pt x="3848" y="20116"/>
                  </a:lnTo>
                  <a:lnTo>
                    <a:pt x="1700" y="19127"/>
                  </a:lnTo>
                  <a:lnTo>
                    <a:pt x="722" y="18249"/>
                  </a:lnTo>
                  <a:lnTo>
                    <a:pt x="0" y="17157"/>
                  </a:lnTo>
                  <a:lnTo>
                    <a:pt x="2819" y="11353"/>
                  </a:lnTo>
                  <a:lnTo>
                    <a:pt x="8850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 descr=""/>
            <p:cNvSpPr/>
            <p:nvPr/>
          </p:nvSpPr>
          <p:spPr>
            <a:xfrm>
              <a:off x="4980570" y="2388322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10859" y="0"/>
                  </a:moveTo>
                  <a:lnTo>
                    <a:pt x="7341" y="50"/>
                  </a:lnTo>
                  <a:lnTo>
                    <a:pt x="3670" y="2565"/>
                  </a:lnTo>
                  <a:lnTo>
                    <a:pt x="0" y="10388"/>
                  </a:lnTo>
                  <a:lnTo>
                    <a:pt x="215" y="14428"/>
                  </a:lnTo>
                  <a:lnTo>
                    <a:pt x="2006" y="17146"/>
                  </a:lnTo>
                  <a:lnTo>
                    <a:pt x="7786" y="5638"/>
                  </a:lnTo>
                  <a:lnTo>
                    <a:pt x="10859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 descr=""/>
            <p:cNvSpPr/>
            <p:nvPr/>
          </p:nvSpPr>
          <p:spPr>
            <a:xfrm>
              <a:off x="4803775" y="2339936"/>
              <a:ext cx="74295" cy="66040"/>
            </a:xfrm>
            <a:custGeom>
              <a:avLst/>
              <a:gdLst/>
              <a:ahLst/>
              <a:cxnLst/>
              <a:rect l="l" t="t" r="r" b="b"/>
              <a:pathLst>
                <a:path w="74295" h="66039">
                  <a:moveTo>
                    <a:pt x="24828" y="55460"/>
                  </a:moveTo>
                  <a:lnTo>
                    <a:pt x="20345" y="44170"/>
                  </a:lnTo>
                  <a:lnTo>
                    <a:pt x="15354" y="43548"/>
                  </a:lnTo>
                  <a:lnTo>
                    <a:pt x="10617" y="45110"/>
                  </a:lnTo>
                  <a:lnTo>
                    <a:pt x="5118" y="49072"/>
                  </a:lnTo>
                  <a:lnTo>
                    <a:pt x="901" y="54457"/>
                  </a:lnTo>
                  <a:lnTo>
                    <a:pt x="0" y="60198"/>
                  </a:lnTo>
                  <a:lnTo>
                    <a:pt x="952" y="64020"/>
                  </a:lnTo>
                  <a:lnTo>
                    <a:pt x="4191" y="65659"/>
                  </a:lnTo>
                  <a:lnTo>
                    <a:pt x="11734" y="65659"/>
                  </a:lnTo>
                  <a:lnTo>
                    <a:pt x="16052" y="63944"/>
                  </a:lnTo>
                  <a:lnTo>
                    <a:pt x="24828" y="55460"/>
                  </a:lnTo>
                  <a:close/>
                </a:path>
                <a:path w="74295" h="66039">
                  <a:moveTo>
                    <a:pt x="73672" y="8763"/>
                  </a:moveTo>
                  <a:lnTo>
                    <a:pt x="72199" y="2679"/>
                  </a:lnTo>
                  <a:lnTo>
                    <a:pt x="66852" y="215"/>
                  </a:lnTo>
                  <a:lnTo>
                    <a:pt x="64770" y="0"/>
                  </a:lnTo>
                  <a:lnTo>
                    <a:pt x="61061" y="0"/>
                  </a:lnTo>
                  <a:lnTo>
                    <a:pt x="57188" y="2641"/>
                  </a:lnTo>
                  <a:lnTo>
                    <a:pt x="52603" y="12395"/>
                  </a:lnTo>
                  <a:lnTo>
                    <a:pt x="54063" y="18491"/>
                  </a:lnTo>
                  <a:lnTo>
                    <a:pt x="59436" y="20955"/>
                  </a:lnTo>
                  <a:lnTo>
                    <a:pt x="61506" y="21170"/>
                  </a:lnTo>
                  <a:lnTo>
                    <a:pt x="65201" y="21170"/>
                  </a:lnTo>
                  <a:lnTo>
                    <a:pt x="69088" y="18529"/>
                  </a:lnTo>
                  <a:lnTo>
                    <a:pt x="73672" y="8763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 descr=""/>
            <p:cNvSpPr/>
            <p:nvPr/>
          </p:nvSpPr>
          <p:spPr>
            <a:xfrm>
              <a:off x="5152250" y="234722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6526" y="0"/>
                  </a:moveTo>
                  <a:lnTo>
                    <a:pt x="2995" y="241"/>
                  </a:lnTo>
                  <a:lnTo>
                    <a:pt x="1916" y="698"/>
                  </a:lnTo>
                  <a:lnTo>
                    <a:pt x="0" y="27674"/>
                  </a:lnTo>
                  <a:lnTo>
                    <a:pt x="2348" y="28842"/>
                  </a:lnTo>
                  <a:lnTo>
                    <a:pt x="4888" y="29452"/>
                  </a:lnTo>
                  <a:lnTo>
                    <a:pt x="8431" y="29452"/>
                  </a:lnTo>
                  <a:lnTo>
                    <a:pt x="9650" y="29223"/>
                  </a:lnTo>
                  <a:lnTo>
                    <a:pt x="10590" y="28715"/>
                  </a:lnTo>
                  <a:lnTo>
                    <a:pt x="12711" y="13639"/>
                  </a:lnTo>
                  <a:lnTo>
                    <a:pt x="13511" y="5816"/>
                  </a:lnTo>
                  <a:lnTo>
                    <a:pt x="12546" y="3619"/>
                  </a:lnTo>
                  <a:lnTo>
                    <a:pt x="11098" y="1841"/>
                  </a:lnTo>
                  <a:lnTo>
                    <a:pt x="7796" y="279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 descr=""/>
            <p:cNvSpPr/>
            <p:nvPr/>
          </p:nvSpPr>
          <p:spPr>
            <a:xfrm>
              <a:off x="5144477" y="2347912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9677" y="0"/>
                  </a:moveTo>
                  <a:lnTo>
                    <a:pt x="4114" y="2311"/>
                  </a:lnTo>
                  <a:lnTo>
                    <a:pt x="0" y="10007"/>
                  </a:lnTo>
                  <a:lnTo>
                    <a:pt x="457" y="21564"/>
                  </a:lnTo>
                  <a:lnTo>
                    <a:pt x="3835" y="25031"/>
                  </a:lnTo>
                  <a:lnTo>
                    <a:pt x="7759" y="26987"/>
                  </a:lnTo>
                  <a:lnTo>
                    <a:pt x="9677" y="0"/>
                  </a:lnTo>
                  <a:close/>
                </a:path>
                <a:path w="24764" h="28575">
                  <a:moveTo>
                    <a:pt x="24523" y="12471"/>
                  </a:moveTo>
                  <a:lnTo>
                    <a:pt x="21285" y="5118"/>
                  </a:lnTo>
                  <a:lnTo>
                    <a:pt x="20485" y="12941"/>
                  </a:lnTo>
                  <a:lnTo>
                    <a:pt x="18364" y="28028"/>
                  </a:lnTo>
                  <a:lnTo>
                    <a:pt x="22491" y="24663"/>
                  </a:lnTo>
                  <a:lnTo>
                    <a:pt x="24523" y="12471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 descr=""/>
            <p:cNvSpPr/>
            <p:nvPr/>
          </p:nvSpPr>
          <p:spPr>
            <a:xfrm>
              <a:off x="5016334" y="2335072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79" h="31114">
                  <a:moveTo>
                    <a:pt x="20243" y="22567"/>
                  </a:moveTo>
                  <a:lnTo>
                    <a:pt x="16154" y="13398"/>
                  </a:lnTo>
                  <a:lnTo>
                    <a:pt x="12509" y="10922"/>
                  </a:lnTo>
                  <a:lnTo>
                    <a:pt x="8953" y="10922"/>
                  </a:lnTo>
                  <a:lnTo>
                    <a:pt x="6921" y="11125"/>
                  </a:lnTo>
                  <a:lnTo>
                    <a:pt x="1651" y="13474"/>
                  </a:lnTo>
                  <a:lnTo>
                    <a:pt x="0" y="19215"/>
                  </a:lnTo>
                  <a:lnTo>
                    <a:pt x="4076" y="28397"/>
                  </a:lnTo>
                  <a:lnTo>
                    <a:pt x="7721" y="30873"/>
                  </a:lnTo>
                  <a:lnTo>
                    <a:pt x="12306" y="30873"/>
                  </a:lnTo>
                  <a:lnTo>
                    <a:pt x="14274" y="30238"/>
                  </a:lnTo>
                  <a:lnTo>
                    <a:pt x="18605" y="28308"/>
                  </a:lnTo>
                  <a:lnTo>
                    <a:pt x="20243" y="22567"/>
                  </a:lnTo>
                  <a:close/>
                </a:path>
                <a:path w="55879" h="31114">
                  <a:moveTo>
                    <a:pt x="55702" y="9474"/>
                  </a:moveTo>
                  <a:lnTo>
                    <a:pt x="52374" y="2019"/>
                  </a:lnTo>
                  <a:lnTo>
                    <a:pt x="49415" y="0"/>
                  </a:lnTo>
                  <a:lnTo>
                    <a:pt x="44881" y="165"/>
                  </a:lnTo>
                  <a:lnTo>
                    <a:pt x="40563" y="2082"/>
                  </a:lnTo>
                  <a:lnTo>
                    <a:pt x="39243" y="6756"/>
                  </a:lnTo>
                  <a:lnTo>
                    <a:pt x="42557" y="14211"/>
                  </a:lnTo>
                  <a:lnTo>
                    <a:pt x="45516" y="16217"/>
                  </a:lnTo>
                  <a:lnTo>
                    <a:pt x="49237" y="16217"/>
                  </a:lnTo>
                  <a:lnTo>
                    <a:pt x="50850" y="15709"/>
                  </a:lnTo>
                  <a:lnTo>
                    <a:pt x="54368" y="14160"/>
                  </a:lnTo>
                  <a:lnTo>
                    <a:pt x="55702" y="9474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" name="object 571" descr=""/>
            <p:cNvSpPr/>
            <p:nvPr/>
          </p:nvSpPr>
          <p:spPr>
            <a:xfrm>
              <a:off x="5091874" y="2328429"/>
              <a:ext cx="13970" cy="13335"/>
            </a:xfrm>
            <a:custGeom>
              <a:avLst/>
              <a:gdLst/>
              <a:ahLst/>
              <a:cxnLst/>
              <a:rect l="l" t="t" r="r" b="b"/>
              <a:pathLst>
                <a:path w="13970" h="13335">
                  <a:moveTo>
                    <a:pt x="13500" y="0"/>
                  </a:moveTo>
                  <a:lnTo>
                    <a:pt x="0" y="10972"/>
                  </a:lnTo>
                  <a:lnTo>
                    <a:pt x="2208" y="12331"/>
                  </a:lnTo>
                  <a:lnTo>
                    <a:pt x="4786" y="13068"/>
                  </a:lnTo>
                  <a:lnTo>
                    <a:pt x="8380" y="13068"/>
                  </a:lnTo>
                  <a:lnTo>
                    <a:pt x="9650" y="12738"/>
                  </a:lnTo>
                  <a:lnTo>
                    <a:pt x="12357" y="10426"/>
                  </a:lnTo>
                  <a:lnTo>
                    <a:pt x="13740" y="5105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 descr=""/>
            <p:cNvSpPr/>
            <p:nvPr/>
          </p:nvSpPr>
          <p:spPr>
            <a:xfrm>
              <a:off x="5086667" y="2317483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19050" h="22225">
                  <a:moveTo>
                    <a:pt x="10679" y="0"/>
                  </a:moveTo>
                  <a:lnTo>
                    <a:pt x="4825" y="0"/>
                  </a:lnTo>
                  <a:lnTo>
                    <a:pt x="0" y="7631"/>
                  </a:lnTo>
                  <a:lnTo>
                    <a:pt x="392" y="17677"/>
                  </a:lnTo>
                  <a:lnTo>
                    <a:pt x="2526" y="20267"/>
                  </a:lnTo>
                  <a:lnTo>
                    <a:pt x="5207" y="21931"/>
                  </a:lnTo>
                  <a:lnTo>
                    <a:pt x="18705" y="10960"/>
                  </a:lnTo>
                  <a:lnTo>
                    <a:pt x="18489" y="6551"/>
                  </a:lnTo>
                  <a:lnTo>
                    <a:pt x="17092" y="2297"/>
                  </a:lnTo>
                  <a:lnTo>
                    <a:pt x="12736" y="227"/>
                  </a:lnTo>
                  <a:lnTo>
                    <a:pt x="10679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 descr=""/>
            <p:cNvSpPr/>
            <p:nvPr/>
          </p:nvSpPr>
          <p:spPr>
            <a:xfrm>
              <a:off x="5019585" y="2310841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4" h="7619">
                  <a:moveTo>
                    <a:pt x="7913" y="0"/>
                  </a:moveTo>
                  <a:lnTo>
                    <a:pt x="6845" y="0"/>
                  </a:lnTo>
                  <a:lnTo>
                    <a:pt x="5791" y="214"/>
                  </a:lnTo>
                  <a:lnTo>
                    <a:pt x="2108" y="1854"/>
                  </a:lnTo>
                  <a:lnTo>
                    <a:pt x="419" y="4470"/>
                  </a:lnTo>
                  <a:lnTo>
                    <a:pt x="0" y="7518"/>
                  </a:lnTo>
                  <a:lnTo>
                    <a:pt x="7913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 descr=""/>
            <p:cNvSpPr/>
            <p:nvPr/>
          </p:nvSpPr>
          <p:spPr>
            <a:xfrm>
              <a:off x="5019370" y="2310841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6535" y="4978"/>
                  </a:moveTo>
                  <a:lnTo>
                    <a:pt x="14528" y="1930"/>
                  </a:lnTo>
                  <a:lnTo>
                    <a:pt x="11417" y="76"/>
                  </a:lnTo>
                  <a:lnTo>
                    <a:pt x="8331" y="0"/>
                  </a:lnTo>
                  <a:lnTo>
                    <a:pt x="5626" y="2374"/>
                  </a:lnTo>
                  <a:lnTo>
                    <a:pt x="2806" y="4978"/>
                  </a:lnTo>
                  <a:lnTo>
                    <a:pt x="203" y="7518"/>
                  </a:lnTo>
                  <a:lnTo>
                    <a:pt x="0" y="9080"/>
                  </a:lnTo>
                  <a:lnTo>
                    <a:pt x="50" y="10477"/>
                  </a:lnTo>
                  <a:lnTo>
                    <a:pt x="215" y="11849"/>
                  </a:lnTo>
                  <a:lnTo>
                    <a:pt x="1816" y="15405"/>
                  </a:lnTo>
                  <a:lnTo>
                    <a:pt x="2628" y="16624"/>
                  </a:lnTo>
                  <a:lnTo>
                    <a:pt x="3606" y="17627"/>
                  </a:lnTo>
                  <a:lnTo>
                    <a:pt x="7734" y="13296"/>
                  </a:lnTo>
                  <a:lnTo>
                    <a:pt x="12026" y="9080"/>
                  </a:lnTo>
                  <a:lnTo>
                    <a:pt x="16535" y="4978"/>
                  </a:lnTo>
                  <a:close/>
                </a:path>
                <a:path w="19050" h="20955">
                  <a:moveTo>
                    <a:pt x="18961" y="14655"/>
                  </a:moveTo>
                  <a:lnTo>
                    <a:pt x="18491" y="10477"/>
                  </a:lnTo>
                  <a:lnTo>
                    <a:pt x="15544" y="13855"/>
                  </a:lnTo>
                  <a:lnTo>
                    <a:pt x="12687" y="17284"/>
                  </a:lnTo>
                  <a:lnTo>
                    <a:pt x="9867" y="20751"/>
                  </a:lnTo>
                  <a:lnTo>
                    <a:pt x="10109" y="20777"/>
                  </a:lnTo>
                  <a:lnTo>
                    <a:pt x="11607" y="20777"/>
                  </a:lnTo>
                  <a:lnTo>
                    <a:pt x="12661" y="20574"/>
                  </a:lnTo>
                  <a:lnTo>
                    <a:pt x="17145" y="18580"/>
                  </a:lnTo>
                  <a:lnTo>
                    <a:pt x="18961" y="14655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 descr=""/>
            <p:cNvSpPr/>
            <p:nvPr/>
          </p:nvSpPr>
          <p:spPr>
            <a:xfrm>
              <a:off x="5022988" y="2315819"/>
              <a:ext cx="15240" cy="15875"/>
            </a:xfrm>
            <a:custGeom>
              <a:avLst/>
              <a:gdLst/>
              <a:ahLst/>
              <a:cxnLst/>
              <a:rect l="l" t="t" r="r" b="b"/>
              <a:pathLst>
                <a:path w="15239" h="15875">
                  <a:moveTo>
                    <a:pt x="12915" y="0"/>
                  </a:moveTo>
                  <a:lnTo>
                    <a:pt x="4114" y="8317"/>
                  </a:lnTo>
                  <a:lnTo>
                    <a:pt x="0" y="12635"/>
                  </a:lnTo>
                  <a:lnTo>
                    <a:pt x="1777" y="14464"/>
                  </a:lnTo>
                  <a:lnTo>
                    <a:pt x="4013" y="15581"/>
                  </a:lnTo>
                  <a:lnTo>
                    <a:pt x="6262" y="15772"/>
                  </a:lnTo>
                  <a:lnTo>
                    <a:pt x="14885" y="5497"/>
                  </a:lnTo>
                  <a:lnTo>
                    <a:pt x="14428" y="2995"/>
                  </a:lnTo>
                  <a:lnTo>
                    <a:pt x="1291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 descr=""/>
            <p:cNvSpPr/>
            <p:nvPr/>
          </p:nvSpPr>
          <p:spPr>
            <a:xfrm>
              <a:off x="4441571" y="3003537"/>
              <a:ext cx="48895" cy="49530"/>
            </a:xfrm>
            <a:custGeom>
              <a:avLst/>
              <a:gdLst/>
              <a:ahLst/>
              <a:cxnLst/>
              <a:rect l="l" t="t" r="r" b="b"/>
              <a:pathLst>
                <a:path w="48895" h="49530">
                  <a:moveTo>
                    <a:pt x="17830" y="39154"/>
                  </a:moveTo>
                  <a:lnTo>
                    <a:pt x="16357" y="34112"/>
                  </a:lnTo>
                  <a:lnTo>
                    <a:pt x="11709" y="32042"/>
                  </a:lnTo>
                  <a:lnTo>
                    <a:pt x="6781" y="31864"/>
                  </a:lnTo>
                  <a:lnTo>
                    <a:pt x="3568" y="34061"/>
                  </a:lnTo>
                  <a:lnTo>
                    <a:pt x="0" y="42176"/>
                  </a:lnTo>
                  <a:lnTo>
                    <a:pt x="1447" y="47231"/>
                  </a:lnTo>
                  <a:lnTo>
                    <a:pt x="6108" y="49288"/>
                  </a:lnTo>
                  <a:lnTo>
                    <a:pt x="11036" y="49466"/>
                  </a:lnTo>
                  <a:lnTo>
                    <a:pt x="14249" y="47269"/>
                  </a:lnTo>
                  <a:lnTo>
                    <a:pt x="17830" y="39154"/>
                  </a:lnTo>
                  <a:close/>
                </a:path>
                <a:path w="48895" h="49530">
                  <a:moveTo>
                    <a:pt x="48602" y="5676"/>
                  </a:moveTo>
                  <a:lnTo>
                    <a:pt x="47472" y="1739"/>
                  </a:lnTo>
                  <a:lnTo>
                    <a:pt x="43141" y="0"/>
                  </a:lnTo>
                  <a:lnTo>
                    <a:pt x="40538" y="330"/>
                  </a:lnTo>
                  <a:lnTo>
                    <a:pt x="40386" y="13716"/>
                  </a:lnTo>
                  <a:lnTo>
                    <a:pt x="43307" y="13728"/>
                  </a:lnTo>
                  <a:lnTo>
                    <a:pt x="45808" y="12014"/>
                  </a:lnTo>
                  <a:lnTo>
                    <a:pt x="48602" y="56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 descr=""/>
            <p:cNvSpPr/>
            <p:nvPr/>
          </p:nvSpPr>
          <p:spPr>
            <a:xfrm>
              <a:off x="4476267" y="30038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5854" y="0"/>
                  </a:moveTo>
                  <a:lnTo>
                    <a:pt x="4076" y="622"/>
                  </a:lnTo>
                  <a:lnTo>
                    <a:pt x="2463" y="2095"/>
                  </a:lnTo>
                  <a:lnTo>
                    <a:pt x="0" y="7708"/>
                  </a:lnTo>
                  <a:lnTo>
                    <a:pt x="1143" y="11658"/>
                  </a:lnTo>
                  <a:lnTo>
                    <a:pt x="5156" y="13335"/>
                  </a:lnTo>
                  <a:lnTo>
                    <a:pt x="5689" y="13373"/>
                  </a:lnTo>
                  <a:lnTo>
                    <a:pt x="5854" y="0"/>
                  </a:lnTo>
                  <a:close/>
                </a:path>
                <a:path w="45085" h="31750">
                  <a:moveTo>
                    <a:pt x="44754" y="21234"/>
                  </a:moveTo>
                  <a:lnTo>
                    <a:pt x="43357" y="16370"/>
                  </a:lnTo>
                  <a:lnTo>
                    <a:pt x="38900" y="14401"/>
                  </a:lnTo>
                  <a:lnTo>
                    <a:pt x="34163" y="14236"/>
                  </a:lnTo>
                  <a:lnTo>
                    <a:pt x="31089" y="16344"/>
                  </a:lnTo>
                  <a:lnTo>
                    <a:pt x="27647" y="24117"/>
                  </a:lnTo>
                  <a:lnTo>
                    <a:pt x="29057" y="28981"/>
                  </a:lnTo>
                  <a:lnTo>
                    <a:pt x="33528" y="30949"/>
                  </a:lnTo>
                  <a:lnTo>
                    <a:pt x="38239" y="31127"/>
                  </a:lnTo>
                  <a:lnTo>
                    <a:pt x="41338" y="29006"/>
                  </a:lnTo>
                  <a:lnTo>
                    <a:pt x="44754" y="21234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 descr=""/>
            <p:cNvSpPr/>
            <p:nvPr/>
          </p:nvSpPr>
          <p:spPr>
            <a:xfrm>
              <a:off x="4459273" y="3099371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17399" y="0"/>
                  </a:moveTo>
                  <a:lnTo>
                    <a:pt x="10515" y="836"/>
                  </a:lnTo>
                  <a:lnTo>
                    <a:pt x="673" y="5358"/>
                  </a:lnTo>
                  <a:lnTo>
                    <a:pt x="0" y="18515"/>
                  </a:lnTo>
                  <a:lnTo>
                    <a:pt x="6362" y="21906"/>
                  </a:lnTo>
                  <a:lnTo>
                    <a:pt x="15468" y="21906"/>
                  </a:lnTo>
                  <a:lnTo>
                    <a:pt x="17970" y="21423"/>
                  </a:lnTo>
                  <a:lnTo>
                    <a:pt x="20180" y="20471"/>
                  </a:lnTo>
                  <a:lnTo>
                    <a:pt x="1739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 descr=""/>
            <p:cNvSpPr/>
            <p:nvPr/>
          </p:nvSpPr>
          <p:spPr>
            <a:xfrm>
              <a:off x="4476672" y="3099230"/>
              <a:ext cx="11430" cy="20955"/>
            </a:xfrm>
            <a:custGeom>
              <a:avLst/>
              <a:gdLst/>
              <a:ahLst/>
              <a:cxnLst/>
              <a:rect l="l" t="t" r="r" b="b"/>
              <a:pathLst>
                <a:path w="11429" h="20955">
                  <a:moveTo>
                    <a:pt x="2171" y="0"/>
                  </a:moveTo>
                  <a:lnTo>
                    <a:pt x="0" y="139"/>
                  </a:lnTo>
                  <a:lnTo>
                    <a:pt x="1765" y="13792"/>
                  </a:lnTo>
                  <a:lnTo>
                    <a:pt x="3086" y="20472"/>
                  </a:lnTo>
                  <a:lnTo>
                    <a:pt x="11215" y="16725"/>
                  </a:lnTo>
                  <a:lnTo>
                    <a:pt x="10148" y="2984"/>
                  </a:lnTo>
                  <a:lnTo>
                    <a:pt x="4673" y="190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 descr=""/>
            <p:cNvSpPr/>
            <p:nvPr/>
          </p:nvSpPr>
          <p:spPr>
            <a:xfrm>
              <a:off x="4482744" y="295428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11835" y="0"/>
                  </a:moveTo>
                  <a:lnTo>
                    <a:pt x="9231" y="0"/>
                  </a:lnTo>
                  <a:lnTo>
                    <a:pt x="5129" y="1879"/>
                  </a:lnTo>
                  <a:lnTo>
                    <a:pt x="1281" y="4762"/>
                  </a:lnTo>
                  <a:lnTo>
                    <a:pt x="0" y="29135"/>
                  </a:lnTo>
                  <a:lnTo>
                    <a:pt x="2921" y="29389"/>
                  </a:lnTo>
                  <a:lnTo>
                    <a:pt x="5969" y="29389"/>
                  </a:lnTo>
                  <a:lnTo>
                    <a:pt x="9231" y="28601"/>
                  </a:lnTo>
                  <a:lnTo>
                    <a:pt x="12178" y="27191"/>
                  </a:lnTo>
                  <a:lnTo>
                    <a:pt x="13689" y="380"/>
                  </a:lnTo>
                  <a:lnTo>
                    <a:pt x="1183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" name="object 581" descr=""/>
            <p:cNvSpPr/>
            <p:nvPr/>
          </p:nvSpPr>
          <p:spPr>
            <a:xfrm>
              <a:off x="4472749" y="2954667"/>
              <a:ext cx="31115" cy="29209"/>
            </a:xfrm>
            <a:custGeom>
              <a:avLst/>
              <a:gdLst/>
              <a:ahLst/>
              <a:cxnLst/>
              <a:rect l="l" t="t" r="r" b="b"/>
              <a:pathLst>
                <a:path w="31114" h="29210">
                  <a:moveTo>
                    <a:pt x="11290" y="4381"/>
                  </a:moveTo>
                  <a:lnTo>
                    <a:pt x="5334" y="8851"/>
                  </a:lnTo>
                  <a:lnTo>
                    <a:pt x="0" y="15735"/>
                  </a:lnTo>
                  <a:lnTo>
                    <a:pt x="3048" y="25844"/>
                  </a:lnTo>
                  <a:lnTo>
                    <a:pt x="6172" y="28041"/>
                  </a:lnTo>
                  <a:lnTo>
                    <a:pt x="9982" y="28752"/>
                  </a:lnTo>
                  <a:lnTo>
                    <a:pt x="11290" y="4381"/>
                  </a:lnTo>
                  <a:close/>
                </a:path>
                <a:path w="31114" h="29210">
                  <a:moveTo>
                    <a:pt x="30962" y="16751"/>
                  </a:moveTo>
                  <a:lnTo>
                    <a:pt x="30581" y="9766"/>
                  </a:lnTo>
                  <a:lnTo>
                    <a:pt x="27774" y="3632"/>
                  </a:lnTo>
                  <a:lnTo>
                    <a:pt x="23685" y="0"/>
                  </a:lnTo>
                  <a:lnTo>
                    <a:pt x="22174" y="26809"/>
                  </a:lnTo>
                  <a:lnTo>
                    <a:pt x="24269" y="25819"/>
                  </a:lnTo>
                  <a:lnTo>
                    <a:pt x="26200" y="24511"/>
                  </a:lnTo>
                  <a:lnTo>
                    <a:pt x="27787" y="22936"/>
                  </a:lnTo>
                  <a:lnTo>
                    <a:pt x="30962" y="1675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 descr=""/>
            <p:cNvSpPr/>
            <p:nvPr/>
          </p:nvSpPr>
          <p:spPr>
            <a:xfrm>
              <a:off x="4444873" y="2987776"/>
              <a:ext cx="49530" cy="66040"/>
            </a:xfrm>
            <a:custGeom>
              <a:avLst/>
              <a:gdLst/>
              <a:ahLst/>
              <a:cxnLst/>
              <a:rect l="l" t="t" r="r" b="b"/>
              <a:pathLst>
                <a:path w="49529" h="66039">
                  <a:moveTo>
                    <a:pt x="22872" y="9906"/>
                  </a:moveTo>
                  <a:lnTo>
                    <a:pt x="18656" y="520"/>
                  </a:lnTo>
                  <a:lnTo>
                    <a:pt x="14389" y="0"/>
                  </a:lnTo>
                  <a:lnTo>
                    <a:pt x="10236" y="0"/>
                  </a:lnTo>
                  <a:lnTo>
                    <a:pt x="0" y="7620"/>
                  </a:lnTo>
                  <a:lnTo>
                    <a:pt x="2832" y="17005"/>
                  </a:lnTo>
                  <a:lnTo>
                    <a:pt x="5651" y="18376"/>
                  </a:lnTo>
                  <a:lnTo>
                    <a:pt x="12065" y="18376"/>
                  </a:lnTo>
                  <a:lnTo>
                    <a:pt x="15697" y="16954"/>
                  </a:lnTo>
                  <a:lnTo>
                    <a:pt x="22872" y="9906"/>
                  </a:lnTo>
                  <a:close/>
                </a:path>
                <a:path w="49529" h="66039">
                  <a:moveTo>
                    <a:pt x="49352" y="63284"/>
                  </a:moveTo>
                  <a:lnTo>
                    <a:pt x="49110" y="49364"/>
                  </a:lnTo>
                  <a:lnTo>
                    <a:pt x="47345" y="48488"/>
                  </a:lnTo>
                  <a:lnTo>
                    <a:pt x="42418" y="48310"/>
                  </a:lnTo>
                  <a:lnTo>
                    <a:pt x="39204" y="50507"/>
                  </a:lnTo>
                  <a:lnTo>
                    <a:pt x="37299" y="54927"/>
                  </a:lnTo>
                  <a:lnTo>
                    <a:pt x="37477" y="61849"/>
                  </a:lnTo>
                  <a:lnTo>
                    <a:pt x="38163" y="63411"/>
                  </a:lnTo>
                  <a:lnTo>
                    <a:pt x="39344" y="64668"/>
                  </a:lnTo>
                  <a:lnTo>
                    <a:pt x="41757" y="65735"/>
                  </a:lnTo>
                  <a:lnTo>
                    <a:pt x="45605" y="65913"/>
                  </a:lnTo>
                  <a:lnTo>
                    <a:pt x="47713" y="64960"/>
                  </a:lnTo>
                  <a:lnTo>
                    <a:pt x="49352" y="63284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 descr=""/>
            <p:cNvSpPr/>
            <p:nvPr/>
          </p:nvSpPr>
          <p:spPr>
            <a:xfrm>
              <a:off x="4481347" y="3037141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990" y="12484"/>
                  </a:moveTo>
                  <a:lnTo>
                    <a:pt x="812" y="5562"/>
                  </a:lnTo>
                  <a:lnTo>
                    <a:pt x="0" y="7988"/>
                  </a:lnTo>
                  <a:lnTo>
                    <a:pt x="101" y="10477"/>
                  </a:lnTo>
                  <a:lnTo>
                    <a:pt x="990" y="12484"/>
                  </a:lnTo>
                  <a:close/>
                </a:path>
                <a:path w="17145" h="13969">
                  <a:moveTo>
                    <a:pt x="16802" y="6629"/>
                  </a:moveTo>
                  <a:lnTo>
                    <a:pt x="15748" y="2044"/>
                  </a:lnTo>
                  <a:lnTo>
                    <a:pt x="12636" y="0"/>
                  </a:lnTo>
                  <a:lnTo>
                    <a:pt x="12877" y="13919"/>
                  </a:lnTo>
                  <a:lnTo>
                    <a:pt x="14452" y="12001"/>
                  </a:lnTo>
                  <a:lnTo>
                    <a:pt x="16802" y="662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" name="object 584" descr=""/>
            <p:cNvSpPr/>
            <p:nvPr/>
          </p:nvSpPr>
          <p:spPr>
            <a:xfrm>
              <a:off x="4410837" y="3077527"/>
              <a:ext cx="33020" cy="64769"/>
            </a:xfrm>
            <a:custGeom>
              <a:avLst/>
              <a:gdLst/>
              <a:ahLst/>
              <a:cxnLst/>
              <a:rect l="l" t="t" r="r" b="b"/>
              <a:pathLst>
                <a:path w="33020" h="64769">
                  <a:moveTo>
                    <a:pt x="15113" y="4051"/>
                  </a:moveTo>
                  <a:lnTo>
                    <a:pt x="11734" y="12"/>
                  </a:lnTo>
                  <a:lnTo>
                    <a:pt x="3390" y="0"/>
                  </a:lnTo>
                  <a:lnTo>
                    <a:pt x="0" y="4038"/>
                  </a:lnTo>
                  <a:lnTo>
                    <a:pt x="0" y="13995"/>
                  </a:lnTo>
                  <a:lnTo>
                    <a:pt x="3378" y="18034"/>
                  </a:lnTo>
                  <a:lnTo>
                    <a:pt x="11734" y="18034"/>
                  </a:lnTo>
                  <a:lnTo>
                    <a:pt x="15100" y="13995"/>
                  </a:lnTo>
                  <a:lnTo>
                    <a:pt x="15113" y="4051"/>
                  </a:lnTo>
                  <a:close/>
                </a:path>
                <a:path w="33020" h="64769">
                  <a:moveTo>
                    <a:pt x="32486" y="51587"/>
                  </a:moveTo>
                  <a:lnTo>
                    <a:pt x="26847" y="44996"/>
                  </a:lnTo>
                  <a:lnTo>
                    <a:pt x="25209" y="44348"/>
                  </a:lnTo>
                  <a:lnTo>
                    <a:pt x="19367" y="44348"/>
                  </a:lnTo>
                  <a:lnTo>
                    <a:pt x="14719" y="48006"/>
                  </a:lnTo>
                  <a:lnTo>
                    <a:pt x="10680" y="58102"/>
                  </a:lnTo>
                  <a:lnTo>
                    <a:pt x="17081" y="64465"/>
                  </a:lnTo>
                  <a:lnTo>
                    <a:pt x="21894" y="64338"/>
                  </a:lnTo>
                  <a:lnTo>
                    <a:pt x="25654" y="63246"/>
                  </a:lnTo>
                  <a:lnTo>
                    <a:pt x="32486" y="51587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" name="object 585" descr=""/>
            <p:cNvSpPr/>
            <p:nvPr/>
          </p:nvSpPr>
          <p:spPr>
            <a:xfrm>
              <a:off x="4663197" y="2518129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5">
                  <a:moveTo>
                    <a:pt x="12064" y="0"/>
                  </a:moveTo>
                  <a:lnTo>
                    <a:pt x="3581" y="2425"/>
                  </a:lnTo>
                  <a:lnTo>
                    <a:pt x="0" y="15214"/>
                  </a:lnTo>
                  <a:lnTo>
                    <a:pt x="7315" y="20320"/>
                  </a:lnTo>
                  <a:lnTo>
                    <a:pt x="14820" y="20942"/>
                  </a:lnTo>
                  <a:lnTo>
                    <a:pt x="16281" y="14020"/>
                  </a:lnTo>
                  <a:lnTo>
                    <a:pt x="18084" y="7048"/>
                  </a:lnTo>
                  <a:lnTo>
                    <a:pt x="20218" y="38"/>
                  </a:lnTo>
                  <a:lnTo>
                    <a:pt x="12064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 descr=""/>
            <p:cNvSpPr/>
            <p:nvPr/>
          </p:nvSpPr>
          <p:spPr>
            <a:xfrm>
              <a:off x="4678006" y="2517533"/>
              <a:ext cx="49530" cy="21590"/>
            </a:xfrm>
            <a:custGeom>
              <a:avLst/>
              <a:gdLst/>
              <a:ahLst/>
              <a:cxnLst/>
              <a:rect l="l" t="t" r="r" b="b"/>
              <a:pathLst>
                <a:path w="49529" h="21589">
                  <a:moveTo>
                    <a:pt x="15722" y="5715"/>
                  </a:moveTo>
                  <a:lnTo>
                    <a:pt x="10528" y="1384"/>
                  </a:lnTo>
                  <a:lnTo>
                    <a:pt x="8191" y="787"/>
                  </a:lnTo>
                  <a:lnTo>
                    <a:pt x="5397" y="635"/>
                  </a:lnTo>
                  <a:lnTo>
                    <a:pt x="3263" y="7645"/>
                  </a:lnTo>
                  <a:lnTo>
                    <a:pt x="1460" y="14617"/>
                  </a:lnTo>
                  <a:lnTo>
                    <a:pt x="0" y="21539"/>
                  </a:lnTo>
                  <a:lnTo>
                    <a:pt x="3873" y="21488"/>
                  </a:lnTo>
                  <a:lnTo>
                    <a:pt x="13754" y="19367"/>
                  </a:lnTo>
                  <a:lnTo>
                    <a:pt x="15722" y="5715"/>
                  </a:lnTo>
                  <a:close/>
                </a:path>
                <a:path w="49529" h="21589">
                  <a:moveTo>
                    <a:pt x="49403" y="5765"/>
                  </a:moveTo>
                  <a:lnTo>
                    <a:pt x="46990" y="1079"/>
                  </a:lnTo>
                  <a:lnTo>
                    <a:pt x="41529" y="0"/>
                  </a:lnTo>
                  <a:lnTo>
                    <a:pt x="37934" y="0"/>
                  </a:lnTo>
                  <a:lnTo>
                    <a:pt x="34556" y="2997"/>
                  </a:lnTo>
                  <a:lnTo>
                    <a:pt x="32473" y="12141"/>
                  </a:lnTo>
                  <a:lnTo>
                    <a:pt x="34886" y="16840"/>
                  </a:lnTo>
                  <a:lnTo>
                    <a:pt x="40360" y="17907"/>
                  </a:lnTo>
                  <a:lnTo>
                    <a:pt x="43954" y="17907"/>
                  </a:lnTo>
                  <a:lnTo>
                    <a:pt x="47332" y="14909"/>
                  </a:lnTo>
                  <a:lnTo>
                    <a:pt x="49403" y="5765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" name="object 587" descr=""/>
            <p:cNvSpPr/>
            <p:nvPr/>
          </p:nvSpPr>
          <p:spPr>
            <a:xfrm>
              <a:off x="4660798" y="2661626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19">
                  <a:moveTo>
                    <a:pt x="19836" y="0"/>
                  </a:moveTo>
                  <a:lnTo>
                    <a:pt x="12165" y="0"/>
                  </a:lnTo>
                  <a:lnTo>
                    <a:pt x="8787" y="1003"/>
                  </a:lnTo>
                  <a:lnTo>
                    <a:pt x="0" y="7353"/>
                  </a:lnTo>
                  <a:lnTo>
                    <a:pt x="3161" y="18733"/>
                  </a:lnTo>
                  <a:lnTo>
                    <a:pt x="8647" y="20116"/>
                  </a:lnTo>
                  <a:lnTo>
                    <a:pt x="13867" y="20116"/>
                  </a:lnTo>
                  <a:lnTo>
                    <a:pt x="25537" y="13525"/>
                  </a:lnTo>
                  <a:lnTo>
                    <a:pt x="23886" y="2019"/>
                  </a:lnTo>
                  <a:lnTo>
                    <a:pt x="1983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" name="object 588" descr=""/>
            <p:cNvSpPr/>
            <p:nvPr/>
          </p:nvSpPr>
          <p:spPr>
            <a:xfrm>
              <a:off x="4596917" y="2594381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5" h="89535">
                  <a:moveTo>
                    <a:pt x="20624" y="9220"/>
                  </a:moveTo>
                  <a:lnTo>
                    <a:pt x="16268" y="977"/>
                  </a:lnTo>
                  <a:lnTo>
                    <a:pt x="14109" y="0"/>
                  </a:lnTo>
                  <a:lnTo>
                    <a:pt x="8013" y="0"/>
                  </a:lnTo>
                  <a:lnTo>
                    <a:pt x="3721" y="2349"/>
                  </a:lnTo>
                  <a:lnTo>
                    <a:pt x="203" y="7505"/>
                  </a:lnTo>
                  <a:lnTo>
                    <a:pt x="0" y="9613"/>
                  </a:lnTo>
                  <a:lnTo>
                    <a:pt x="431" y="11633"/>
                  </a:lnTo>
                  <a:lnTo>
                    <a:pt x="5372" y="3594"/>
                  </a:lnTo>
                  <a:lnTo>
                    <a:pt x="1016" y="13474"/>
                  </a:lnTo>
                  <a:lnTo>
                    <a:pt x="2362" y="16725"/>
                  </a:lnTo>
                  <a:lnTo>
                    <a:pt x="5118" y="19342"/>
                  </a:lnTo>
                  <a:lnTo>
                    <a:pt x="11430" y="19088"/>
                  </a:lnTo>
                  <a:lnTo>
                    <a:pt x="20624" y="9220"/>
                  </a:lnTo>
                  <a:close/>
                </a:path>
                <a:path w="36195" h="89535">
                  <a:moveTo>
                    <a:pt x="36017" y="79616"/>
                  </a:moveTo>
                  <a:lnTo>
                    <a:pt x="34150" y="75971"/>
                  </a:lnTo>
                  <a:lnTo>
                    <a:pt x="29857" y="75120"/>
                  </a:lnTo>
                  <a:lnTo>
                    <a:pt x="27051" y="75120"/>
                  </a:lnTo>
                  <a:lnTo>
                    <a:pt x="24422" y="77457"/>
                  </a:lnTo>
                  <a:lnTo>
                    <a:pt x="22809" y="84607"/>
                  </a:lnTo>
                  <a:lnTo>
                    <a:pt x="24676" y="88252"/>
                  </a:lnTo>
                  <a:lnTo>
                    <a:pt x="28956" y="89103"/>
                  </a:lnTo>
                  <a:lnTo>
                    <a:pt x="31750" y="89103"/>
                  </a:lnTo>
                  <a:lnTo>
                    <a:pt x="34404" y="86766"/>
                  </a:lnTo>
                  <a:lnTo>
                    <a:pt x="36017" y="79616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" name="object 589" descr=""/>
            <p:cNvSpPr/>
            <p:nvPr/>
          </p:nvSpPr>
          <p:spPr>
            <a:xfrm>
              <a:off x="4597374" y="2597975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927" y="0"/>
                  </a:moveTo>
                  <a:lnTo>
                    <a:pt x="0" y="8037"/>
                  </a:lnTo>
                  <a:lnTo>
                    <a:pt x="570" y="9879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" name="object 590" descr=""/>
            <p:cNvSpPr/>
            <p:nvPr/>
          </p:nvSpPr>
          <p:spPr>
            <a:xfrm>
              <a:off x="4587989" y="2748507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7072" y="0"/>
                  </a:moveTo>
                  <a:lnTo>
                    <a:pt x="4267" y="0"/>
                  </a:lnTo>
                  <a:lnTo>
                    <a:pt x="1638" y="2336"/>
                  </a:lnTo>
                  <a:lnTo>
                    <a:pt x="0" y="9486"/>
                  </a:lnTo>
                  <a:lnTo>
                    <a:pt x="1892" y="13145"/>
                  </a:lnTo>
                  <a:lnTo>
                    <a:pt x="6972" y="13920"/>
                  </a:lnTo>
                  <a:lnTo>
                    <a:pt x="11620" y="2755"/>
                  </a:lnTo>
                  <a:lnTo>
                    <a:pt x="10858" y="1435"/>
                  </a:lnTo>
                  <a:lnTo>
                    <a:pt x="9651" y="457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" name="object 591" descr=""/>
            <p:cNvSpPr/>
            <p:nvPr/>
          </p:nvSpPr>
          <p:spPr>
            <a:xfrm>
              <a:off x="4594974" y="2751264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4646" y="0"/>
                  </a:moveTo>
                  <a:lnTo>
                    <a:pt x="0" y="11149"/>
                  </a:lnTo>
                  <a:lnTo>
                    <a:pt x="2475" y="10755"/>
                  </a:lnTo>
                  <a:lnTo>
                    <a:pt x="4697" y="8547"/>
                  </a:lnTo>
                  <a:lnTo>
                    <a:pt x="5840" y="3503"/>
                  </a:lnTo>
                  <a:lnTo>
                    <a:pt x="5535" y="1524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 descr=""/>
            <p:cNvSpPr/>
            <p:nvPr/>
          </p:nvSpPr>
          <p:spPr>
            <a:xfrm>
              <a:off x="4810112" y="2477426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39" h="14605">
                  <a:moveTo>
                    <a:pt x="6324" y="0"/>
                  </a:moveTo>
                  <a:lnTo>
                    <a:pt x="4038" y="762"/>
                  </a:lnTo>
                  <a:lnTo>
                    <a:pt x="2032" y="2768"/>
                  </a:lnTo>
                  <a:lnTo>
                    <a:pt x="0" y="8864"/>
                  </a:lnTo>
                  <a:lnTo>
                    <a:pt x="800" y="12293"/>
                  </a:lnTo>
                  <a:lnTo>
                    <a:pt x="2908" y="14211"/>
                  </a:lnTo>
                  <a:lnTo>
                    <a:pt x="3937" y="9474"/>
                  </a:lnTo>
                  <a:lnTo>
                    <a:pt x="5080" y="4737"/>
                  </a:lnTo>
                  <a:lnTo>
                    <a:pt x="6324" y="0"/>
                  </a:lnTo>
                  <a:close/>
                </a:path>
                <a:path w="15239" h="14605">
                  <a:moveTo>
                    <a:pt x="14732" y="5930"/>
                  </a:moveTo>
                  <a:lnTo>
                    <a:pt x="14185" y="4229"/>
                  </a:lnTo>
                  <a:lnTo>
                    <a:pt x="13093" y="9855"/>
                  </a:lnTo>
                  <a:lnTo>
                    <a:pt x="12598" y="12674"/>
                  </a:lnTo>
                  <a:lnTo>
                    <a:pt x="13220" y="11861"/>
                  </a:lnTo>
                  <a:lnTo>
                    <a:pt x="13716" y="10922"/>
                  </a:lnTo>
                  <a:lnTo>
                    <a:pt x="14732" y="7912"/>
                  </a:lnTo>
                  <a:lnTo>
                    <a:pt x="14732" y="593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 descr=""/>
            <p:cNvSpPr/>
            <p:nvPr/>
          </p:nvSpPr>
          <p:spPr>
            <a:xfrm>
              <a:off x="4813033" y="2477096"/>
              <a:ext cx="11430" cy="16510"/>
            </a:xfrm>
            <a:custGeom>
              <a:avLst/>
              <a:gdLst/>
              <a:ahLst/>
              <a:cxnLst/>
              <a:rect l="l" t="t" r="r" b="b"/>
              <a:pathLst>
                <a:path w="11429" h="16510">
                  <a:moveTo>
                    <a:pt x="6045" y="0"/>
                  </a:moveTo>
                  <a:lnTo>
                    <a:pt x="3416" y="330"/>
                  </a:lnTo>
                  <a:lnTo>
                    <a:pt x="0" y="14541"/>
                  </a:lnTo>
                  <a:lnTo>
                    <a:pt x="1308" y="15519"/>
                  </a:lnTo>
                  <a:lnTo>
                    <a:pt x="3327" y="16078"/>
                  </a:lnTo>
                  <a:lnTo>
                    <a:pt x="6096" y="16078"/>
                  </a:lnTo>
                  <a:lnTo>
                    <a:pt x="8204" y="14935"/>
                  </a:lnTo>
                  <a:lnTo>
                    <a:pt x="9690" y="13003"/>
                  </a:lnTo>
                  <a:lnTo>
                    <a:pt x="11264" y="4571"/>
                  </a:lnTo>
                  <a:lnTo>
                    <a:pt x="10617" y="2551"/>
                  </a:lnTo>
                  <a:lnTo>
                    <a:pt x="9207" y="938"/>
                  </a:lnTo>
                  <a:lnTo>
                    <a:pt x="604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" name="object 594" descr=""/>
            <p:cNvSpPr/>
            <p:nvPr/>
          </p:nvSpPr>
          <p:spPr>
            <a:xfrm>
              <a:off x="4689473" y="2726004"/>
              <a:ext cx="26670" cy="20955"/>
            </a:xfrm>
            <a:custGeom>
              <a:avLst/>
              <a:gdLst/>
              <a:ahLst/>
              <a:cxnLst/>
              <a:rect l="l" t="t" r="r" b="b"/>
              <a:pathLst>
                <a:path w="26670" h="20955">
                  <a:moveTo>
                    <a:pt x="20637" y="0"/>
                  </a:moveTo>
                  <a:lnTo>
                    <a:pt x="12395" y="0"/>
                  </a:lnTo>
                  <a:lnTo>
                    <a:pt x="9436" y="722"/>
                  </a:lnTo>
                  <a:lnTo>
                    <a:pt x="0" y="6210"/>
                  </a:lnTo>
                  <a:lnTo>
                    <a:pt x="2120" y="18502"/>
                  </a:lnTo>
                  <a:lnTo>
                    <a:pt x="7073" y="20471"/>
                  </a:lnTo>
                  <a:lnTo>
                    <a:pt x="14350" y="20574"/>
                  </a:lnTo>
                  <a:lnTo>
                    <a:pt x="26174" y="15035"/>
                  </a:lnTo>
                  <a:lnTo>
                    <a:pt x="25641" y="2551"/>
                  </a:lnTo>
                  <a:lnTo>
                    <a:pt x="20637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 descr=""/>
            <p:cNvSpPr/>
            <p:nvPr/>
          </p:nvSpPr>
          <p:spPr>
            <a:xfrm>
              <a:off x="4515637" y="2754096"/>
              <a:ext cx="12700" cy="17780"/>
            </a:xfrm>
            <a:custGeom>
              <a:avLst/>
              <a:gdLst/>
              <a:ahLst/>
              <a:cxnLst/>
              <a:rect l="l" t="t" r="r" b="b"/>
              <a:pathLst>
                <a:path w="12700" h="17780">
                  <a:moveTo>
                    <a:pt x="12178" y="0"/>
                  </a:moveTo>
                  <a:lnTo>
                    <a:pt x="10019" y="138"/>
                  </a:lnTo>
                  <a:lnTo>
                    <a:pt x="7834" y="735"/>
                  </a:lnTo>
                  <a:lnTo>
                    <a:pt x="0" y="5269"/>
                  </a:lnTo>
                  <a:lnTo>
                    <a:pt x="1840" y="15810"/>
                  </a:lnTo>
                  <a:lnTo>
                    <a:pt x="6069" y="17512"/>
                  </a:lnTo>
                  <a:lnTo>
                    <a:pt x="8075" y="17562"/>
                  </a:lnTo>
                  <a:lnTo>
                    <a:pt x="12178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 descr=""/>
            <p:cNvSpPr/>
            <p:nvPr/>
          </p:nvSpPr>
          <p:spPr>
            <a:xfrm>
              <a:off x="4523701" y="2714142"/>
              <a:ext cx="60960" cy="57785"/>
            </a:xfrm>
            <a:custGeom>
              <a:avLst/>
              <a:gdLst/>
              <a:ahLst/>
              <a:cxnLst/>
              <a:rect l="l" t="t" r="r" b="b"/>
              <a:pathLst>
                <a:path w="60960" h="57785">
                  <a:moveTo>
                    <a:pt x="14351" y="52514"/>
                  </a:moveTo>
                  <a:lnTo>
                    <a:pt x="13919" y="42125"/>
                  </a:lnTo>
                  <a:lnTo>
                    <a:pt x="9639" y="39928"/>
                  </a:lnTo>
                  <a:lnTo>
                    <a:pt x="4102" y="39954"/>
                  </a:lnTo>
                  <a:lnTo>
                    <a:pt x="0" y="57518"/>
                  </a:lnTo>
                  <a:lnTo>
                    <a:pt x="5194" y="57099"/>
                  </a:lnTo>
                  <a:lnTo>
                    <a:pt x="14351" y="52514"/>
                  </a:lnTo>
                  <a:close/>
                </a:path>
                <a:path w="60960" h="57785">
                  <a:moveTo>
                    <a:pt x="60655" y="12331"/>
                  </a:moveTo>
                  <a:lnTo>
                    <a:pt x="57023" y="2755"/>
                  </a:lnTo>
                  <a:lnTo>
                    <a:pt x="53111" y="0"/>
                  </a:lnTo>
                  <a:lnTo>
                    <a:pt x="46812" y="190"/>
                  </a:lnTo>
                  <a:lnTo>
                    <a:pt x="40640" y="2540"/>
                  </a:lnTo>
                  <a:lnTo>
                    <a:pt x="38100" y="8432"/>
                  </a:lnTo>
                  <a:lnTo>
                    <a:pt x="41567" y="17576"/>
                  </a:lnTo>
                  <a:lnTo>
                    <a:pt x="44196" y="19342"/>
                  </a:lnTo>
                  <a:lnTo>
                    <a:pt x="48755" y="19342"/>
                  </a:lnTo>
                  <a:lnTo>
                    <a:pt x="51638" y="18503"/>
                  </a:lnTo>
                  <a:lnTo>
                    <a:pt x="56769" y="16560"/>
                  </a:lnTo>
                  <a:lnTo>
                    <a:pt x="60655" y="1233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 descr=""/>
            <p:cNvSpPr/>
            <p:nvPr/>
          </p:nvSpPr>
          <p:spPr>
            <a:xfrm>
              <a:off x="4724679" y="247468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50" y="0"/>
                  </a:moveTo>
                  <a:lnTo>
                    <a:pt x="4392" y="0"/>
                  </a:lnTo>
                  <a:lnTo>
                    <a:pt x="2056" y="1816"/>
                  </a:lnTo>
                  <a:lnTo>
                    <a:pt x="0" y="7912"/>
                  </a:lnTo>
                  <a:lnTo>
                    <a:pt x="1370" y="11390"/>
                  </a:lnTo>
                  <a:lnTo>
                    <a:pt x="5129" y="12560"/>
                  </a:lnTo>
                  <a:lnTo>
                    <a:pt x="7974" y="12560"/>
                  </a:lnTo>
                  <a:lnTo>
                    <a:pt x="10325" y="10731"/>
                  </a:lnTo>
                  <a:lnTo>
                    <a:pt x="12357" y="4621"/>
                  </a:lnTo>
                  <a:lnTo>
                    <a:pt x="11009" y="1154"/>
                  </a:lnTo>
                  <a:lnTo>
                    <a:pt x="7250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 descr=""/>
            <p:cNvSpPr/>
            <p:nvPr/>
          </p:nvSpPr>
          <p:spPr>
            <a:xfrm>
              <a:off x="4584368" y="264172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38" y="0"/>
                  </a:moveTo>
                  <a:lnTo>
                    <a:pt x="4381" y="0"/>
                  </a:lnTo>
                  <a:lnTo>
                    <a:pt x="2031" y="1803"/>
                  </a:lnTo>
                  <a:lnTo>
                    <a:pt x="0" y="7923"/>
                  </a:lnTo>
                  <a:lnTo>
                    <a:pt x="1371" y="11390"/>
                  </a:lnTo>
                  <a:lnTo>
                    <a:pt x="5130" y="12560"/>
                  </a:lnTo>
                  <a:lnTo>
                    <a:pt x="7988" y="12560"/>
                  </a:lnTo>
                  <a:lnTo>
                    <a:pt x="10325" y="10744"/>
                  </a:lnTo>
                  <a:lnTo>
                    <a:pt x="12357" y="4621"/>
                  </a:lnTo>
                  <a:lnTo>
                    <a:pt x="10985" y="1168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 descr=""/>
            <p:cNvSpPr/>
            <p:nvPr/>
          </p:nvSpPr>
          <p:spPr>
            <a:xfrm>
              <a:off x="4753418" y="2419272"/>
              <a:ext cx="20955" cy="17145"/>
            </a:xfrm>
            <a:custGeom>
              <a:avLst/>
              <a:gdLst/>
              <a:ahLst/>
              <a:cxnLst/>
              <a:rect l="l" t="t" r="r" b="b"/>
              <a:pathLst>
                <a:path w="20954" h="17144">
                  <a:moveTo>
                    <a:pt x="15355" y="0"/>
                  </a:moveTo>
                  <a:lnTo>
                    <a:pt x="9677" y="0"/>
                  </a:lnTo>
                  <a:lnTo>
                    <a:pt x="6070" y="1676"/>
                  </a:lnTo>
                  <a:lnTo>
                    <a:pt x="0" y="8864"/>
                  </a:lnTo>
                  <a:lnTo>
                    <a:pt x="4584" y="16955"/>
                  </a:lnTo>
                  <a:lnTo>
                    <a:pt x="11823" y="17082"/>
                  </a:lnTo>
                  <a:lnTo>
                    <a:pt x="20854" y="9105"/>
                  </a:lnTo>
                  <a:lnTo>
                    <a:pt x="17576" y="1054"/>
                  </a:lnTo>
                  <a:lnTo>
                    <a:pt x="15355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" name="object 600" descr=""/>
            <p:cNvSpPr/>
            <p:nvPr/>
          </p:nvSpPr>
          <p:spPr>
            <a:xfrm>
              <a:off x="4869915" y="2452203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566" y="0"/>
                  </a:moveTo>
                  <a:lnTo>
                    <a:pt x="7023" y="0"/>
                  </a:lnTo>
                  <a:lnTo>
                    <a:pt x="2705" y="368"/>
                  </a:lnTo>
                  <a:lnTo>
                    <a:pt x="0" y="4305"/>
                  </a:lnTo>
                  <a:lnTo>
                    <a:pt x="812" y="13055"/>
                  </a:lnTo>
                  <a:lnTo>
                    <a:pt x="3898" y="16294"/>
                  </a:lnTo>
                  <a:lnTo>
                    <a:pt x="7988" y="16268"/>
                  </a:lnTo>
                  <a:lnTo>
                    <a:pt x="11747" y="15925"/>
                  </a:lnTo>
                  <a:lnTo>
                    <a:pt x="14452" y="12001"/>
                  </a:lnTo>
                  <a:lnTo>
                    <a:pt x="13627" y="3238"/>
                  </a:lnTo>
                  <a:lnTo>
                    <a:pt x="10566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 descr=""/>
            <p:cNvSpPr/>
            <p:nvPr/>
          </p:nvSpPr>
          <p:spPr>
            <a:xfrm>
              <a:off x="4744693" y="2472778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13169" y="0"/>
                  </a:moveTo>
                  <a:lnTo>
                    <a:pt x="9575" y="0"/>
                  </a:lnTo>
                  <a:lnTo>
                    <a:pt x="8470" y="190"/>
                  </a:lnTo>
                  <a:lnTo>
                    <a:pt x="5156" y="1511"/>
                  </a:lnTo>
                  <a:lnTo>
                    <a:pt x="0" y="12598"/>
                  </a:lnTo>
                  <a:lnTo>
                    <a:pt x="5486" y="17908"/>
                  </a:lnTo>
                  <a:lnTo>
                    <a:pt x="6807" y="18389"/>
                  </a:lnTo>
                  <a:lnTo>
                    <a:pt x="12052" y="18389"/>
                  </a:lnTo>
                  <a:lnTo>
                    <a:pt x="16268" y="14541"/>
                  </a:lnTo>
                  <a:lnTo>
                    <a:pt x="19062" y="5029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 descr=""/>
            <p:cNvSpPr/>
            <p:nvPr/>
          </p:nvSpPr>
          <p:spPr>
            <a:xfrm>
              <a:off x="5119484" y="2816490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4135" y="0"/>
                  </a:moveTo>
                  <a:lnTo>
                    <a:pt x="8382" y="0"/>
                  </a:lnTo>
                  <a:lnTo>
                    <a:pt x="3797" y="3721"/>
                  </a:lnTo>
                  <a:lnTo>
                    <a:pt x="0" y="13780"/>
                  </a:lnTo>
                  <a:lnTo>
                    <a:pt x="6361" y="19876"/>
                  </a:lnTo>
                  <a:lnTo>
                    <a:pt x="11175" y="19749"/>
                  </a:lnTo>
                  <a:lnTo>
                    <a:pt x="14859" y="18592"/>
                  </a:lnTo>
                  <a:lnTo>
                    <a:pt x="21374" y="6959"/>
                  </a:lnTo>
                  <a:lnTo>
                    <a:pt x="15709" y="609"/>
                  </a:lnTo>
                  <a:lnTo>
                    <a:pt x="1413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" name="object 603" descr=""/>
            <p:cNvSpPr/>
            <p:nvPr/>
          </p:nvSpPr>
          <p:spPr>
            <a:xfrm>
              <a:off x="5285027" y="2792793"/>
              <a:ext cx="19685" cy="8890"/>
            </a:xfrm>
            <a:custGeom>
              <a:avLst/>
              <a:gdLst/>
              <a:ahLst/>
              <a:cxnLst/>
              <a:rect l="l" t="t" r="r" b="b"/>
              <a:pathLst>
                <a:path w="19685" h="8889">
                  <a:moveTo>
                    <a:pt x="15798" y="0"/>
                  </a:moveTo>
                  <a:lnTo>
                    <a:pt x="10464" y="0"/>
                  </a:lnTo>
                  <a:lnTo>
                    <a:pt x="6845" y="965"/>
                  </a:lnTo>
                  <a:lnTo>
                    <a:pt x="1917" y="4165"/>
                  </a:lnTo>
                  <a:lnTo>
                    <a:pt x="647" y="6172"/>
                  </a:lnTo>
                  <a:lnTo>
                    <a:pt x="0" y="8394"/>
                  </a:lnTo>
                  <a:lnTo>
                    <a:pt x="6375" y="5575"/>
                  </a:lnTo>
                  <a:lnTo>
                    <a:pt x="12801" y="3073"/>
                  </a:lnTo>
                  <a:lnTo>
                    <a:pt x="19265" y="913"/>
                  </a:lnTo>
                  <a:lnTo>
                    <a:pt x="17640" y="292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 descr=""/>
            <p:cNvSpPr/>
            <p:nvPr/>
          </p:nvSpPr>
          <p:spPr>
            <a:xfrm>
              <a:off x="5285027" y="2793707"/>
              <a:ext cx="19685" cy="7620"/>
            </a:xfrm>
            <a:custGeom>
              <a:avLst/>
              <a:gdLst/>
              <a:ahLst/>
              <a:cxnLst/>
              <a:rect l="l" t="t" r="r" b="b"/>
              <a:pathLst>
                <a:path w="19685" h="7619">
                  <a:moveTo>
                    <a:pt x="19290" y="11"/>
                  </a:moveTo>
                  <a:lnTo>
                    <a:pt x="12852" y="2159"/>
                  </a:lnTo>
                  <a:lnTo>
                    <a:pt x="6419" y="4660"/>
                  </a:lnTo>
                  <a:lnTo>
                    <a:pt x="0" y="7494"/>
                  </a:lnTo>
                  <a:lnTo>
                    <a:pt x="6346" y="4673"/>
                  </a:lnTo>
                  <a:lnTo>
                    <a:pt x="12768" y="2171"/>
                  </a:lnTo>
                  <a:lnTo>
                    <a:pt x="1927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 descr=""/>
            <p:cNvSpPr/>
            <p:nvPr/>
          </p:nvSpPr>
          <p:spPr>
            <a:xfrm>
              <a:off x="5283327" y="2793720"/>
              <a:ext cx="79375" cy="34925"/>
            </a:xfrm>
            <a:custGeom>
              <a:avLst/>
              <a:gdLst/>
              <a:ahLst/>
              <a:cxnLst/>
              <a:rect l="l" t="t" r="r" b="b"/>
              <a:pathLst>
                <a:path w="79375" h="34925">
                  <a:moveTo>
                    <a:pt x="27559" y="15265"/>
                  </a:moveTo>
                  <a:lnTo>
                    <a:pt x="26454" y="3543"/>
                  </a:lnTo>
                  <a:lnTo>
                    <a:pt x="24130" y="1193"/>
                  </a:lnTo>
                  <a:lnTo>
                    <a:pt x="20980" y="0"/>
                  </a:lnTo>
                  <a:lnTo>
                    <a:pt x="14503" y="2171"/>
                  </a:lnTo>
                  <a:lnTo>
                    <a:pt x="8077" y="4673"/>
                  </a:lnTo>
                  <a:lnTo>
                    <a:pt x="1676" y="7493"/>
                  </a:lnTo>
                  <a:lnTo>
                    <a:pt x="0" y="13335"/>
                  </a:lnTo>
                  <a:lnTo>
                    <a:pt x="2590" y="20701"/>
                  </a:lnTo>
                  <a:lnTo>
                    <a:pt x="7251" y="22174"/>
                  </a:lnTo>
                  <a:lnTo>
                    <a:pt x="14173" y="22174"/>
                  </a:lnTo>
                  <a:lnTo>
                    <a:pt x="27559" y="15265"/>
                  </a:lnTo>
                  <a:close/>
                </a:path>
                <a:path w="79375" h="34925">
                  <a:moveTo>
                    <a:pt x="79349" y="29743"/>
                  </a:moveTo>
                  <a:lnTo>
                    <a:pt x="77978" y="20256"/>
                  </a:lnTo>
                  <a:lnTo>
                    <a:pt x="74574" y="16903"/>
                  </a:lnTo>
                  <a:lnTo>
                    <a:pt x="70789" y="16903"/>
                  </a:lnTo>
                  <a:lnTo>
                    <a:pt x="65747" y="17564"/>
                  </a:lnTo>
                  <a:lnTo>
                    <a:pt x="62966" y="22034"/>
                  </a:lnTo>
                  <a:lnTo>
                    <a:pt x="64338" y="31534"/>
                  </a:lnTo>
                  <a:lnTo>
                    <a:pt x="67754" y="34874"/>
                  </a:lnTo>
                  <a:lnTo>
                    <a:pt x="72440" y="34810"/>
                  </a:lnTo>
                  <a:lnTo>
                    <a:pt x="76581" y="34213"/>
                  </a:lnTo>
                  <a:lnTo>
                    <a:pt x="79349" y="2974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" name="object 606" descr=""/>
            <p:cNvSpPr/>
            <p:nvPr/>
          </p:nvSpPr>
          <p:spPr>
            <a:xfrm>
              <a:off x="5234265" y="2726347"/>
              <a:ext cx="26034" cy="22860"/>
            </a:xfrm>
            <a:custGeom>
              <a:avLst/>
              <a:gdLst/>
              <a:ahLst/>
              <a:cxnLst/>
              <a:rect l="l" t="t" r="r" b="b"/>
              <a:pathLst>
                <a:path w="26035" h="22860">
                  <a:moveTo>
                    <a:pt x="14541" y="0"/>
                  </a:moveTo>
                  <a:lnTo>
                    <a:pt x="11366" y="1168"/>
                  </a:lnTo>
                  <a:lnTo>
                    <a:pt x="6475" y="4329"/>
                  </a:lnTo>
                  <a:lnTo>
                    <a:pt x="0" y="13157"/>
                  </a:lnTo>
                  <a:lnTo>
                    <a:pt x="4521" y="21258"/>
                  </a:lnTo>
                  <a:lnTo>
                    <a:pt x="6921" y="22339"/>
                  </a:lnTo>
                  <a:lnTo>
                    <a:pt x="13906" y="22339"/>
                  </a:lnTo>
                  <a:lnTo>
                    <a:pt x="18883" y="19494"/>
                  </a:lnTo>
                  <a:lnTo>
                    <a:pt x="25576" y="9296"/>
                  </a:lnTo>
                  <a:lnTo>
                    <a:pt x="19037" y="126"/>
                  </a:lnTo>
                  <a:lnTo>
                    <a:pt x="1454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 descr=""/>
            <p:cNvSpPr/>
            <p:nvPr/>
          </p:nvSpPr>
          <p:spPr>
            <a:xfrm>
              <a:off x="5245633" y="272634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173" y="0"/>
                  </a:moveTo>
                  <a:lnTo>
                    <a:pt x="2018" y="76"/>
                  </a:lnTo>
                  <a:lnTo>
                    <a:pt x="1040" y="495"/>
                  </a:lnTo>
                  <a:lnTo>
                    <a:pt x="0" y="1168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" name="object 608" descr=""/>
            <p:cNvSpPr/>
            <p:nvPr/>
          </p:nvSpPr>
          <p:spPr>
            <a:xfrm>
              <a:off x="5208446" y="2788334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89">
                  <a:moveTo>
                    <a:pt x="9931" y="0"/>
                  </a:moveTo>
                  <a:lnTo>
                    <a:pt x="8509" y="635"/>
                  </a:lnTo>
                  <a:lnTo>
                    <a:pt x="7137" y="1676"/>
                  </a:lnTo>
                  <a:lnTo>
                    <a:pt x="1727" y="7543"/>
                  </a:lnTo>
                  <a:lnTo>
                    <a:pt x="0" y="13639"/>
                  </a:lnTo>
                  <a:lnTo>
                    <a:pt x="6946" y="20054"/>
                  </a:lnTo>
                  <a:lnTo>
                    <a:pt x="9905" y="21159"/>
                  </a:lnTo>
                  <a:lnTo>
                    <a:pt x="15647" y="21159"/>
                  </a:lnTo>
                  <a:lnTo>
                    <a:pt x="18441" y="20067"/>
                  </a:lnTo>
                  <a:lnTo>
                    <a:pt x="23445" y="14644"/>
                  </a:lnTo>
                  <a:lnTo>
                    <a:pt x="24055" y="10083"/>
                  </a:lnTo>
                  <a:lnTo>
                    <a:pt x="22440" y="6184"/>
                  </a:lnTo>
                  <a:lnTo>
                    <a:pt x="14147" y="1904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" name="object 609" descr=""/>
            <p:cNvSpPr/>
            <p:nvPr/>
          </p:nvSpPr>
          <p:spPr>
            <a:xfrm>
              <a:off x="5218379" y="2787599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5396" y="0"/>
                  </a:moveTo>
                  <a:lnTo>
                    <a:pt x="2184" y="0"/>
                  </a:lnTo>
                  <a:lnTo>
                    <a:pt x="0" y="735"/>
                  </a:lnTo>
                  <a:lnTo>
                    <a:pt x="8380" y="4710"/>
                  </a:lnTo>
                  <a:lnTo>
                    <a:pt x="12508" y="6920"/>
                  </a:lnTo>
                  <a:lnTo>
                    <a:pt x="11873" y="5410"/>
                  </a:lnTo>
                  <a:lnTo>
                    <a:pt x="10909" y="3986"/>
                  </a:lnTo>
                  <a:lnTo>
                    <a:pt x="7531" y="888"/>
                  </a:lnTo>
                  <a:lnTo>
                    <a:pt x="5396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" name="object 610" descr=""/>
            <p:cNvSpPr/>
            <p:nvPr/>
          </p:nvSpPr>
          <p:spPr>
            <a:xfrm>
              <a:off x="5283084" y="2709113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5" h="14605">
                  <a:moveTo>
                    <a:pt x="9042" y="0"/>
                  </a:moveTo>
                  <a:lnTo>
                    <a:pt x="6083" y="0"/>
                  </a:lnTo>
                  <a:lnTo>
                    <a:pt x="2159" y="519"/>
                  </a:lnTo>
                  <a:lnTo>
                    <a:pt x="0" y="4011"/>
                  </a:lnTo>
                  <a:lnTo>
                    <a:pt x="1066" y="11416"/>
                  </a:lnTo>
                  <a:lnTo>
                    <a:pt x="3733" y="14032"/>
                  </a:lnTo>
                  <a:lnTo>
                    <a:pt x="7391" y="13994"/>
                  </a:lnTo>
                  <a:lnTo>
                    <a:pt x="10617" y="13510"/>
                  </a:lnTo>
                  <a:lnTo>
                    <a:pt x="12776" y="10019"/>
                  </a:lnTo>
                  <a:lnTo>
                    <a:pt x="11709" y="2602"/>
                  </a:lnTo>
                  <a:lnTo>
                    <a:pt x="904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" name="object 611" descr=""/>
            <p:cNvSpPr/>
            <p:nvPr/>
          </p:nvSpPr>
          <p:spPr>
            <a:xfrm>
              <a:off x="5326240" y="2772929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16191" y="0"/>
                  </a:moveTo>
                  <a:lnTo>
                    <a:pt x="6069" y="1460"/>
                  </a:lnTo>
                  <a:lnTo>
                    <a:pt x="1014" y="2476"/>
                  </a:lnTo>
                  <a:lnTo>
                    <a:pt x="0" y="6300"/>
                  </a:lnTo>
                  <a:lnTo>
                    <a:pt x="38" y="10402"/>
                  </a:lnTo>
                  <a:lnTo>
                    <a:pt x="3213" y="13183"/>
                  </a:lnTo>
                  <a:lnTo>
                    <a:pt x="4761" y="13831"/>
                  </a:lnTo>
                  <a:lnTo>
                    <a:pt x="10565" y="12853"/>
                  </a:lnTo>
                  <a:lnTo>
                    <a:pt x="13422" y="11164"/>
                  </a:lnTo>
                  <a:lnTo>
                    <a:pt x="15848" y="7951"/>
                  </a:lnTo>
                  <a:lnTo>
                    <a:pt x="17056" y="2971"/>
                  </a:lnTo>
                  <a:lnTo>
                    <a:pt x="16813" y="1409"/>
                  </a:lnTo>
                  <a:lnTo>
                    <a:pt x="1619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" name="object 612" descr=""/>
            <p:cNvSpPr/>
            <p:nvPr/>
          </p:nvSpPr>
          <p:spPr>
            <a:xfrm>
              <a:off x="5331028" y="2785783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5777" y="0"/>
                  </a:moveTo>
                  <a:lnTo>
                    <a:pt x="0" y="990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" name="object 613" descr=""/>
            <p:cNvSpPr/>
            <p:nvPr/>
          </p:nvSpPr>
          <p:spPr>
            <a:xfrm>
              <a:off x="5327256" y="2766656"/>
              <a:ext cx="15240" cy="20955"/>
            </a:xfrm>
            <a:custGeom>
              <a:avLst/>
              <a:gdLst/>
              <a:ahLst/>
              <a:cxnLst/>
              <a:rect l="l" t="t" r="r" b="b"/>
              <a:pathLst>
                <a:path w="15239" h="20955">
                  <a:moveTo>
                    <a:pt x="9525" y="19138"/>
                  </a:moveTo>
                  <a:lnTo>
                    <a:pt x="3771" y="20116"/>
                  </a:lnTo>
                  <a:lnTo>
                    <a:pt x="4876" y="20345"/>
                  </a:lnTo>
                  <a:lnTo>
                    <a:pt x="6819" y="20345"/>
                  </a:lnTo>
                  <a:lnTo>
                    <a:pt x="8204" y="19900"/>
                  </a:lnTo>
                  <a:lnTo>
                    <a:pt x="9525" y="19138"/>
                  </a:lnTo>
                  <a:close/>
                </a:path>
                <a:path w="15239" h="20955">
                  <a:moveTo>
                    <a:pt x="15176" y="6273"/>
                  </a:moveTo>
                  <a:lnTo>
                    <a:pt x="13576" y="2654"/>
                  </a:lnTo>
                  <a:lnTo>
                    <a:pt x="9398" y="0"/>
                  </a:lnTo>
                  <a:lnTo>
                    <a:pt x="6515" y="0"/>
                  </a:lnTo>
                  <a:lnTo>
                    <a:pt x="5080" y="279"/>
                  </a:lnTo>
                  <a:lnTo>
                    <a:pt x="3263" y="1117"/>
                  </a:lnTo>
                  <a:lnTo>
                    <a:pt x="1054" y="4775"/>
                  </a:lnTo>
                  <a:lnTo>
                    <a:pt x="0" y="8763"/>
                  </a:lnTo>
                  <a:lnTo>
                    <a:pt x="10109" y="6908"/>
                  </a:lnTo>
                  <a:lnTo>
                    <a:pt x="15176" y="627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" name="object 614" descr=""/>
            <p:cNvSpPr/>
            <p:nvPr/>
          </p:nvSpPr>
          <p:spPr>
            <a:xfrm>
              <a:off x="5284457" y="2623996"/>
              <a:ext cx="10160" cy="14604"/>
            </a:xfrm>
            <a:custGeom>
              <a:avLst/>
              <a:gdLst/>
              <a:ahLst/>
              <a:cxnLst/>
              <a:rect l="l" t="t" r="r" b="b"/>
              <a:pathLst>
                <a:path w="10160" h="14605">
                  <a:moveTo>
                    <a:pt x="7580" y="0"/>
                  </a:moveTo>
                  <a:lnTo>
                    <a:pt x="6096" y="0"/>
                  </a:lnTo>
                  <a:lnTo>
                    <a:pt x="2159" y="520"/>
                  </a:lnTo>
                  <a:lnTo>
                    <a:pt x="0" y="4024"/>
                  </a:lnTo>
                  <a:lnTo>
                    <a:pt x="1065" y="11417"/>
                  </a:lnTo>
                  <a:lnTo>
                    <a:pt x="3721" y="14032"/>
                  </a:lnTo>
                  <a:lnTo>
                    <a:pt x="7948" y="13892"/>
                  </a:lnTo>
                  <a:lnTo>
                    <a:pt x="8952" y="13486"/>
                  </a:lnTo>
                  <a:lnTo>
                    <a:pt x="10095" y="1790"/>
                  </a:lnTo>
                  <a:lnTo>
                    <a:pt x="9003" y="673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" name="object 615" descr=""/>
            <p:cNvSpPr/>
            <p:nvPr/>
          </p:nvSpPr>
          <p:spPr>
            <a:xfrm>
              <a:off x="5185791" y="2625788"/>
              <a:ext cx="111760" cy="73660"/>
            </a:xfrm>
            <a:custGeom>
              <a:avLst/>
              <a:gdLst/>
              <a:ahLst/>
              <a:cxnLst/>
              <a:rect l="l" t="t" r="r" b="b"/>
              <a:pathLst>
                <a:path w="111760" h="73660">
                  <a:moveTo>
                    <a:pt x="24777" y="60883"/>
                  </a:moveTo>
                  <a:lnTo>
                    <a:pt x="18376" y="50177"/>
                  </a:lnTo>
                  <a:lnTo>
                    <a:pt x="13589" y="50101"/>
                  </a:lnTo>
                  <a:lnTo>
                    <a:pt x="8991" y="51943"/>
                  </a:lnTo>
                  <a:lnTo>
                    <a:pt x="3784" y="56553"/>
                  </a:lnTo>
                  <a:lnTo>
                    <a:pt x="88" y="62560"/>
                  </a:lnTo>
                  <a:lnTo>
                    <a:pt x="0" y="68580"/>
                  </a:lnTo>
                  <a:lnTo>
                    <a:pt x="1397" y="71793"/>
                  </a:lnTo>
                  <a:lnTo>
                    <a:pt x="4305" y="73152"/>
                  </a:lnTo>
                  <a:lnTo>
                    <a:pt x="11874" y="73152"/>
                  </a:lnTo>
                  <a:lnTo>
                    <a:pt x="16789" y="70789"/>
                  </a:lnTo>
                  <a:lnTo>
                    <a:pt x="24777" y="60883"/>
                  </a:lnTo>
                  <a:close/>
                </a:path>
                <a:path w="111760" h="73660">
                  <a:moveTo>
                    <a:pt x="111328" y="7569"/>
                  </a:moveTo>
                  <a:lnTo>
                    <a:pt x="110617" y="2628"/>
                  </a:lnTo>
                  <a:lnTo>
                    <a:pt x="109842" y="1092"/>
                  </a:lnTo>
                  <a:lnTo>
                    <a:pt x="108762" y="0"/>
                  </a:lnTo>
                  <a:lnTo>
                    <a:pt x="107619" y="11684"/>
                  </a:lnTo>
                  <a:lnTo>
                    <a:pt x="109931" y="10502"/>
                  </a:lnTo>
                  <a:lnTo>
                    <a:pt x="111328" y="756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 descr=""/>
            <p:cNvSpPr/>
            <p:nvPr/>
          </p:nvSpPr>
          <p:spPr>
            <a:xfrm>
              <a:off x="5310796" y="2642665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60" h="20319">
                  <a:moveTo>
                    <a:pt x="14681" y="0"/>
                  </a:moveTo>
                  <a:lnTo>
                    <a:pt x="10438" y="0"/>
                  </a:lnTo>
                  <a:lnTo>
                    <a:pt x="8266" y="990"/>
                  </a:lnTo>
                  <a:lnTo>
                    <a:pt x="2119" y="6478"/>
                  </a:lnTo>
                  <a:lnTo>
                    <a:pt x="0" y="11799"/>
                  </a:lnTo>
                  <a:lnTo>
                    <a:pt x="5942" y="18479"/>
                  </a:lnTo>
                  <a:lnTo>
                    <a:pt x="8928" y="19762"/>
                  </a:lnTo>
                  <a:lnTo>
                    <a:pt x="14108" y="19762"/>
                  </a:lnTo>
                  <a:lnTo>
                    <a:pt x="16318" y="19011"/>
                  </a:lnTo>
                  <a:lnTo>
                    <a:pt x="22185" y="13779"/>
                  </a:lnTo>
                  <a:lnTo>
                    <a:pt x="22439" y="7365"/>
                  </a:lnTo>
                  <a:lnTo>
                    <a:pt x="16751" y="977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" name="object 617" descr=""/>
            <p:cNvSpPr/>
            <p:nvPr/>
          </p:nvSpPr>
          <p:spPr>
            <a:xfrm>
              <a:off x="5327572" y="272357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07" y="0"/>
                  </a:lnTo>
                  <a:lnTo>
                    <a:pt x="2247" y="138"/>
                  </a:lnTo>
                  <a:lnTo>
                    <a:pt x="0" y="3084"/>
                  </a:lnTo>
                  <a:lnTo>
                    <a:pt x="292" y="10044"/>
                  </a:lnTo>
                  <a:lnTo>
                    <a:pt x="2705" y="12724"/>
                  </a:lnTo>
                  <a:lnTo>
                    <a:pt x="8713" y="12597"/>
                  </a:lnTo>
                  <a:lnTo>
                    <a:pt x="10972" y="9651"/>
                  </a:lnTo>
                  <a:lnTo>
                    <a:pt x="10668" y="2691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" name="object 618" descr=""/>
            <p:cNvSpPr/>
            <p:nvPr/>
          </p:nvSpPr>
          <p:spPr>
            <a:xfrm>
              <a:off x="5131168" y="2716033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39" h="6350">
                  <a:moveTo>
                    <a:pt x="0" y="0"/>
                  </a:moveTo>
                  <a:lnTo>
                    <a:pt x="1332" y="3733"/>
                  </a:lnTo>
                  <a:lnTo>
                    <a:pt x="4329" y="6311"/>
                  </a:lnTo>
                  <a:lnTo>
                    <a:pt x="11188" y="6159"/>
                  </a:lnTo>
                  <a:lnTo>
                    <a:pt x="13792" y="3937"/>
                  </a:lnTo>
                  <a:lnTo>
                    <a:pt x="15125" y="762"/>
                  </a:lnTo>
                  <a:lnTo>
                    <a:pt x="5383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 descr=""/>
            <p:cNvSpPr/>
            <p:nvPr/>
          </p:nvSpPr>
          <p:spPr>
            <a:xfrm>
              <a:off x="5130329" y="2704719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5" h="12700">
                  <a:moveTo>
                    <a:pt x="2246" y="0"/>
                  </a:moveTo>
                  <a:lnTo>
                    <a:pt x="824" y="1968"/>
                  </a:lnTo>
                  <a:lnTo>
                    <a:pt x="0" y="4635"/>
                  </a:lnTo>
                  <a:lnTo>
                    <a:pt x="165" y="8863"/>
                  </a:lnTo>
                  <a:lnTo>
                    <a:pt x="838" y="11328"/>
                  </a:lnTo>
                  <a:lnTo>
                    <a:pt x="11238" y="11671"/>
                  </a:lnTo>
                  <a:lnTo>
                    <a:pt x="15975" y="12076"/>
                  </a:lnTo>
                  <a:lnTo>
                    <a:pt x="16648" y="10490"/>
                  </a:lnTo>
                  <a:lnTo>
                    <a:pt x="16991" y="8647"/>
                  </a:lnTo>
                  <a:lnTo>
                    <a:pt x="16826" y="4532"/>
                  </a:lnTo>
                  <a:lnTo>
                    <a:pt x="16229" y="2551"/>
                  </a:lnTo>
                  <a:lnTo>
                    <a:pt x="15264" y="927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 descr=""/>
            <p:cNvSpPr/>
            <p:nvPr/>
          </p:nvSpPr>
          <p:spPr>
            <a:xfrm>
              <a:off x="5132589" y="2701301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4">
                  <a:moveTo>
                    <a:pt x="8953" y="0"/>
                  </a:moveTo>
                  <a:lnTo>
                    <a:pt x="5842" y="12"/>
                  </a:lnTo>
                  <a:lnTo>
                    <a:pt x="3505" y="114"/>
                  </a:lnTo>
                  <a:lnTo>
                    <a:pt x="1435" y="1409"/>
                  </a:lnTo>
                  <a:lnTo>
                    <a:pt x="0" y="3417"/>
                  </a:lnTo>
                  <a:lnTo>
                    <a:pt x="13017" y="4344"/>
                  </a:lnTo>
                  <a:lnTo>
                    <a:pt x="11455" y="1701"/>
                  </a:lnTo>
                  <a:lnTo>
                    <a:pt x="8953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 descr=""/>
            <p:cNvSpPr/>
            <p:nvPr/>
          </p:nvSpPr>
          <p:spPr>
            <a:xfrm>
              <a:off x="5154141" y="2775634"/>
              <a:ext cx="17145" cy="8255"/>
            </a:xfrm>
            <a:custGeom>
              <a:avLst/>
              <a:gdLst/>
              <a:ahLst/>
              <a:cxnLst/>
              <a:rect l="l" t="t" r="r" b="b"/>
              <a:pathLst>
                <a:path w="17145" h="8255">
                  <a:moveTo>
                    <a:pt x="9499" y="0"/>
                  </a:moveTo>
                  <a:lnTo>
                    <a:pt x="3187" y="126"/>
                  </a:lnTo>
                  <a:lnTo>
                    <a:pt x="0" y="406"/>
                  </a:lnTo>
                  <a:lnTo>
                    <a:pt x="1231" y="4699"/>
                  </a:lnTo>
                  <a:lnTo>
                    <a:pt x="4533" y="7734"/>
                  </a:lnTo>
                  <a:lnTo>
                    <a:pt x="12420" y="7543"/>
                  </a:lnTo>
                  <a:lnTo>
                    <a:pt x="15494" y="4432"/>
                  </a:lnTo>
                  <a:lnTo>
                    <a:pt x="16573" y="228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 descr=""/>
            <p:cNvSpPr/>
            <p:nvPr/>
          </p:nvSpPr>
          <p:spPr>
            <a:xfrm>
              <a:off x="5153493" y="2764231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655" y="0"/>
                  </a:moveTo>
                  <a:lnTo>
                    <a:pt x="2971" y="0"/>
                  </a:lnTo>
                  <a:lnTo>
                    <a:pt x="1104" y="2095"/>
                  </a:lnTo>
                  <a:lnTo>
                    <a:pt x="0" y="5194"/>
                  </a:lnTo>
                  <a:lnTo>
                    <a:pt x="355" y="10794"/>
                  </a:lnTo>
                  <a:lnTo>
                    <a:pt x="647" y="11811"/>
                  </a:lnTo>
                  <a:lnTo>
                    <a:pt x="7010" y="11404"/>
                  </a:lnTo>
                  <a:lnTo>
                    <a:pt x="17233" y="11633"/>
                  </a:lnTo>
                  <a:lnTo>
                    <a:pt x="17692" y="9105"/>
                  </a:lnTo>
                  <a:lnTo>
                    <a:pt x="17514" y="4659"/>
                  </a:lnTo>
                  <a:lnTo>
                    <a:pt x="16384" y="1916"/>
                  </a:lnTo>
                  <a:lnTo>
                    <a:pt x="14655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 descr=""/>
            <p:cNvSpPr/>
            <p:nvPr/>
          </p:nvSpPr>
          <p:spPr>
            <a:xfrm>
              <a:off x="5156465" y="2761424"/>
              <a:ext cx="12065" cy="3175"/>
            </a:xfrm>
            <a:custGeom>
              <a:avLst/>
              <a:gdLst/>
              <a:ahLst/>
              <a:cxnLst/>
              <a:rect l="l" t="t" r="r" b="b"/>
              <a:pathLst>
                <a:path w="12064" h="3175">
                  <a:moveTo>
                    <a:pt x="8064" y="0"/>
                  </a:moveTo>
                  <a:lnTo>
                    <a:pt x="5600" y="0"/>
                  </a:lnTo>
                  <a:lnTo>
                    <a:pt x="3365" y="113"/>
                  </a:lnTo>
                  <a:lnTo>
                    <a:pt x="1447" y="1154"/>
                  </a:lnTo>
                  <a:lnTo>
                    <a:pt x="0" y="2805"/>
                  </a:lnTo>
                  <a:lnTo>
                    <a:pt x="11696" y="2805"/>
                  </a:lnTo>
                  <a:lnTo>
                    <a:pt x="10121" y="1052"/>
                  </a:lnTo>
                  <a:lnTo>
                    <a:pt x="806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 descr=""/>
            <p:cNvSpPr/>
            <p:nvPr/>
          </p:nvSpPr>
          <p:spPr>
            <a:xfrm>
              <a:off x="5296513" y="2558440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0" y="0"/>
                  </a:moveTo>
                  <a:lnTo>
                    <a:pt x="9304" y="0"/>
                  </a:lnTo>
                  <a:lnTo>
                    <a:pt x="3439" y="2486"/>
                  </a:lnTo>
                  <a:lnTo>
                    <a:pt x="359" y="8228"/>
                  </a:lnTo>
                  <a:lnTo>
                    <a:pt x="0" y="15474"/>
                  </a:lnTo>
                  <a:lnTo>
                    <a:pt x="2293" y="22478"/>
                  </a:lnTo>
                  <a:lnTo>
                    <a:pt x="4541" y="26415"/>
                  </a:lnTo>
                  <a:lnTo>
                    <a:pt x="8961" y="27964"/>
                  </a:lnTo>
                  <a:lnTo>
                    <a:pt x="18105" y="27964"/>
                  </a:lnTo>
                  <a:lnTo>
                    <a:pt x="22804" y="25957"/>
                  </a:lnTo>
                  <a:lnTo>
                    <a:pt x="23935" y="23163"/>
                  </a:lnTo>
                  <a:lnTo>
                    <a:pt x="23928" y="17341"/>
                  </a:lnTo>
                  <a:lnTo>
                    <a:pt x="21130" y="9624"/>
                  </a:lnTo>
                  <a:lnTo>
                    <a:pt x="16142" y="2884"/>
                  </a:lnTo>
                  <a:lnTo>
                    <a:pt x="957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 descr=""/>
            <p:cNvSpPr/>
            <p:nvPr/>
          </p:nvSpPr>
          <p:spPr>
            <a:xfrm>
              <a:off x="5140655" y="2513037"/>
              <a:ext cx="125095" cy="153670"/>
            </a:xfrm>
            <a:custGeom>
              <a:avLst/>
              <a:gdLst/>
              <a:ahLst/>
              <a:cxnLst/>
              <a:rect l="l" t="t" r="r" b="b"/>
              <a:pathLst>
                <a:path w="125095" h="153669">
                  <a:moveTo>
                    <a:pt x="21882" y="146913"/>
                  </a:moveTo>
                  <a:lnTo>
                    <a:pt x="20688" y="141058"/>
                  </a:lnTo>
                  <a:lnTo>
                    <a:pt x="14135" y="135839"/>
                  </a:lnTo>
                  <a:lnTo>
                    <a:pt x="11633" y="135001"/>
                  </a:lnTo>
                  <a:lnTo>
                    <a:pt x="6769" y="135001"/>
                  </a:lnTo>
                  <a:lnTo>
                    <a:pt x="4470" y="135966"/>
                  </a:lnTo>
                  <a:lnTo>
                    <a:pt x="0" y="141566"/>
                  </a:lnTo>
                  <a:lnTo>
                    <a:pt x="1181" y="147434"/>
                  </a:lnTo>
                  <a:lnTo>
                    <a:pt x="7747" y="152641"/>
                  </a:lnTo>
                  <a:lnTo>
                    <a:pt x="10236" y="153479"/>
                  </a:lnTo>
                  <a:lnTo>
                    <a:pt x="15100" y="153479"/>
                  </a:lnTo>
                  <a:lnTo>
                    <a:pt x="17424" y="152514"/>
                  </a:lnTo>
                  <a:lnTo>
                    <a:pt x="21882" y="146913"/>
                  </a:lnTo>
                  <a:close/>
                </a:path>
                <a:path w="125095" h="153669">
                  <a:moveTo>
                    <a:pt x="47078" y="117817"/>
                  </a:moveTo>
                  <a:lnTo>
                    <a:pt x="46101" y="113055"/>
                  </a:lnTo>
                  <a:lnTo>
                    <a:pt x="40767" y="108813"/>
                  </a:lnTo>
                  <a:lnTo>
                    <a:pt x="38735" y="108127"/>
                  </a:lnTo>
                  <a:lnTo>
                    <a:pt x="34798" y="108127"/>
                  </a:lnTo>
                  <a:lnTo>
                    <a:pt x="32893" y="108915"/>
                  </a:lnTo>
                  <a:lnTo>
                    <a:pt x="29260" y="113487"/>
                  </a:lnTo>
                  <a:lnTo>
                    <a:pt x="30226" y="118249"/>
                  </a:lnTo>
                  <a:lnTo>
                    <a:pt x="35585" y="122478"/>
                  </a:lnTo>
                  <a:lnTo>
                    <a:pt x="37592" y="123164"/>
                  </a:lnTo>
                  <a:lnTo>
                    <a:pt x="41554" y="123164"/>
                  </a:lnTo>
                  <a:lnTo>
                    <a:pt x="43434" y="122377"/>
                  </a:lnTo>
                  <a:lnTo>
                    <a:pt x="47078" y="117817"/>
                  </a:lnTo>
                  <a:close/>
                </a:path>
                <a:path w="125095" h="153669">
                  <a:moveTo>
                    <a:pt x="72809" y="91224"/>
                  </a:moveTo>
                  <a:lnTo>
                    <a:pt x="67183" y="76581"/>
                  </a:lnTo>
                  <a:lnTo>
                    <a:pt x="59143" y="76581"/>
                  </a:lnTo>
                  <a:lnTo>
                    <a:pt x="51231" y="76873"/>
                  </a:lnTo>
                  <a:lnTo>
                    <a:pt x="49530" y="88061"/>
                  </a:lnTo>
                  <a:lnTo>
                    <a:pt x="55283" y="98120"/>
                  </a:lnTo>
                  <a:lnTo>
                    <a:pt x="58877" y="99390"/>
                  </a:lnTo>
                  <a:lnTo>
                    <a:pt x="66332" y="99390"/>
                  </a:lnTo>
                  <a:lnTo>
                    <a:pt x="70154" y="97751"/>
                  </a:lnTo>
                  <a:lnTo>
                    <a:pt x="72809" y="91224"/>
                  </a:lnTo>
                  <a:close/>
                </a:path>
                <a:path w="125095" h="153669">
                  <a:moveTo>
                    <a:pt x="124701" y="12395"/>
                  </a:moveTo>
                  <a:lnTo>
                    <a:pt x="123444" y="6311"/>
                  </a:lnTo>
                  <a:lnTo>
                    <a:pt x="116624" y="876"/>
                  </a:lnTo>
                  <a:lnTo>
                    <a:pt x="114007" y="0"/>
                  </a:lnTo>
                  <a:lnTo>
                    <a:pt x="108966" y="0"/>
                  </a:lnTo>
                  <a:lnTo>
                    <a:pt x="106540" y="1003"/>
                  </a:lnTo>
                  <a:lnTo>
                    <a:pt x="101892" y="6845"/>
                  </a:lnTo>
                  <a:lnTo>
                    <a:pt x="103124" y="12941"/>
                  </a:lnTo>
                  <a:lnTo>
                    <a:pt x="109969" y="18376"/>
                  </a:lnTo>
                  <a:lnTo>
                    <a:pt x="112560" y="19253"/>
                  </a:lnTo>
                  <a:lnTo>
                    <a:pt x="117627" y="19253"/>
                  </a:lnTo>
                  <a:lnTo>
                    <a:pt x="120053" y="18249"/>
                  </a:lnTo>
                  <a:lnTo>
                    <a:pt x="124701" y="12395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" name="object 626" descr=""/>
            <p:cNvSpPr/>
            <p:nvPr/>
          </p:nvSpPr>
          <p:spPr>
            <a:xfrm>
              <a:off x="5425400" y="2874962"/>
              <a:ext cx="15875" cy="14604"/>
            </a:xfrm>
            <a:custGeom>
              <a:avLst/>
              <a:gdLst/>
              <a:ahLst/>
              <a:cxnLst/>
              <a:rect l="l" t="t" r="r" b="b"/>
              <a:pathLst>
                <a:path w="15875" h="14605">
                  <a:moveTo>
                    <a:pt x="11798" y="0"/>
                  </a:moveTo>
                  <a:lnTo>
                    <a:pt x="8204" y="4939"/>
                  </a:lnTo>
                  <a:lnTo>
                    <a:pt x="4254" y="9206"/>
                  </a:lnTo>
                  <a:lnTo>
                    <a:pt x="0" y="12672"/>
                  </a:lnTo>
                  <a:lnTo>
                    <a:pt x="1484" y="13764"/>
                  </a:lnTo>
                  <a:lnTo>
                    <a:pt x="3276" y="14222"/>
                  </a:lnTo>
                  <a:lnTo>
                    <a:pt x="9969" y="14222"/>
                  </a:lnTo>
                  <a:lnTo>
                    <a:pt x="15073" y="10894"/>
                  </a:lnTo>
                  <a:lnTo>
                    <a:pt x="15581" y="6031"/>
                  </a:lnTo>
                  <a:lnTo>
                    <a:pt x="14109" y="2881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" name="object 627" descr=""/>
            <p:cNvSpPr/>
            <p:nvPr/>
          </p:nvSpPr>
          <p:spPr>
            <a:xfrm>
              <a:off x="5359057" y="2857499"/>
              <a:ext cx="78740" cy="30480"/>
            </a:xfrm>
            <a:custGeom>
              <a:avLst/>
              <a:gdLst/>
              <a:ahLst/>
              <a:cxnLst/>
              <a:rect l="l" t="t" r="r" b="b"/>
              <a:pathLst>
                <a:path w="78739" h="30480">
                  <a:moveTo>
                    <a:pt x="17373" y="4965"/>
                  </a:moveTo>
                  <a:lnTo>
                    <a:pt x="13665" y="698"/>
                  </a:lnTo>
                  <a:lnTo>
                    <a:pt x="11887" y="0"/>
                  </a:lnTo>
                  <a:lnTo>
                    <a:pt x="8039" y="0"/>
                  </a:lnTo>
                  <a:lnTo>
                    <a:pt x="5918" y="762"/>
                  </a:lnTo>
                  <a:lnTo>
                    <a:pt x="762" y="5257"/>
                  </a:lnTo>
                  <a:lnTo>
                    <a:pt x="0" y="9982"/>
                  </a:lnTo>
                  <a:lnTo>
                    <a:pt x="3708" y="14249"/>
                  </a:lnTo>
                  <a:lnTo>
                    <a:pt x="5461" y="14947"/>
                  </a:lnTo>
                  <a:lnTo>
                    <a:pt x="9334" y="14947"/>
                  </a:lnTo>
                  <a:lnTo>
                    <a:pt x="11430" y="14185"/>
                  </a:lnTo>
                  <a:lnTo>
                    <a:pt x="16611" y="9690"/>
                  </a:lnTo>
                  <a:lnTo>
                    <a:pt x="17373" y="4965"/>
                  </a:lnTo>
                  <a:close/>
                </a:path>
                <a:path w="78739" h="30480">
                  <a:moveTo>
                    <a:pt x="78143" y="17462"/>
                  </a:moveTo>
                  <a:lnTo>
                    <a:pt x="75387" y="14020"/>
                  </a:lnTo>
                  <a:lnTo>
                    <a:pt x="71475" y="10960"/>
                  </a:lnTo>
                  <a:lnTo>
                    <a:pt x="67805" y="10960"/>
                  </a:lnTo>
                  <a:lnTo>
                    <a:pt x="65900" y="11252"/>
                  </a:lnTo>
                  <a:lnTo>
                    <a:pt x="58775" y="13614"/>
                  </a:lnTo>
                  <a:lnTo>
                    <a:pt x="60159" y="24257"/>
                  </a:lnTo>
                  <a:lnTo>
                    <a:pt x="66344" y="30137"/>
                  </a:lnTo>
                  <a:lnTo>
                    <a:pt x="70599" y="26670"/>
                  </a:lnTo>
                  <a:lnTo>
                    <a:pt x="74549" y="22415"/>
                  </a:lnTo>
                  <a:lnTo>
                    <a:pt x="78143" y="17462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 descr=""/>
            <p:cNvSpPr/>
            <p:nvPr/>
          </p:nvSpPr>
          <p:spPr>
            <a:xfrm>
              <a:off x="5320919" y="2874289"/>
              <a:ext cx="107314" cy="112395"/>
            </a:xfrm>
            <a:custGeom>
              <a:avLst/>
              <a:gdLst/>
              <a:ahLst/>
              <a:cxnLst/>
              <a:rect l="l" t="t" r="r" b="b"/>
              <a:pathLst>
                <a:path w="107314" h="112394">
                  <a:moveTo>
                    <a:pt x="13538" y="3860"/>
                  </a:moveTo>
                  <a:lnTo>
                    <a:pt x="10668" y="546"/>
                  </a:lnTo>
                  <a:lnTo>
                    <a:pt x="9271" y="0"/>
                  </a:lnTo>
                  <a:lnTo>
                    <a:pt x="6261" y="0"/>
                  </a:lnTo>
                  <a:lnTo>
                    <a:pt x="4610" y="596"/>
                  </a:lnTo>
                  <a:lnTo>
                    <a:pt x="584" y="4102"/>
                  </a:lnTo>
                  <a:lnTo>
                    <a:pt x="0" y="7797"/>
                  </a:lnTo>
                  <a:lnTo>
                    <a:pt x="2895" y="11125"/>
                  </a:lnTo>
                  <a:lnTo>
                    <a:pt x="4267" y="11671"/>
                  </a:lnTo>
                  <a:lnTo>
                    <a:pt x="7277" y="11671"/>
                  </a:lnTo>
                  <a:lnTo>
                    <a:pt x="8928" y="11074"/>
                  </a:lnTo>
                  <a:lnTo>
                    <a:pt x="12954" y="7569"/>
                  </a:lnTo>
                  <a:lnTo>
                    <a:pt x="13538" y="3860"/>
                  </a:lnTo>
                  <a:close/>
                </a:path>
                <a:path w="107314" h="112394">
                  <a:moveTo>
                    <a:pt x="46647" y="54076"/>
                  </a:moveTo>
                  <a:lnTo>
                    <a:pt x="41719" y="51282"/>
                  </a:lnTo>
                  <a:lnTo>
                    <a:pt x="36779" y="51282"/>
                  </a:lnTo>
                  <a:lnTo>
                    <a:pt x="34112" y="51485"/>
                  </a:lnTo>
                  <a:lnTo>
                    <a:pt x="27152" y="53924"/>
                  </a:lnTo>
                  <a:lnTo>
                    <a:pt x="26987" y="63271"/>
                  </a:lnTo>
                  <a:lnTo>
                    <a:pt x="30683" y="65646"/>
                  </a:lnTo>
                  <a:lnTo>
                    <a:pt x="33274" y="65862"/>
                  </a:lnTo>
                  <a:lnTo>
                    <a:pt x="37973" y="65862"/>
                  </a:lnTo>
                  <a:lnTo>
                    <a:pt x="45288" y="63449"/>
                  </a:lnTo>
                  <a:lnTo>
                    <a:pt x="46647" y="54076"/>
                  </a:lnTo>
                  <a:close/>
                </a:path>
                <a:path w="107314" h="112394">
                  <a:moveTo>
                    <a:pt x="107289" y="99822"/>
                  </a:moveTo>
                  <a:lnTo>
                    <a:pt x="103860" y="94310"/>
                  </a:lnTo>
                  <a:lnTo>
                    <a:pt x="96774" y="93230"/>
                  </a:lnTo>
                  <a:lnTo>
                    <a:pt x="91986" y="93230"/>
                  </a:lnTo>
                  <a:lnTo>
                    <a:pt x="87706" y="96824"/>
                  </a:lnTo>
                  <a:lnTo>
                    <a:pt x="85852" y="107543"/>
                  </a:lnTo>
                  <a:lnTo>
                    <a:pt x="88925" y="110909"/>
                  </a:lnTo>
                  <a:lnTo>
                    <a:pt x="96215" y="112102"/>
                  </a:lnTo>
                  <a:lnTo>
                    <a:pt x="101549" y="112102"/>
                  </a:lnTo>
                  <a:lnTo>
                    <a:pt x="105486" y="110147"/>
                  </a:lnTo>
                  <a:lnTo>
                    <a:pt x="107289" y="99822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" name="object 629" descr=""/>
            <p:cNvSpPr/>
            <p:nvPr/>
          </p:nvSpPr>
          <p:spPr>
            <a:xfrm>
              <a:off x="5327267" y="2841866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1912" y="0"/>
                  </a:moveTo>
                  <a:lnTo>
                    <a:pt x="8051" y="0"/>
                  </a:lnTo>
                  <a:lnTo>
                    <a:pt x="5930" y="762"/>
                  </a:lnTo>
                  <a:lnTo>
                    <a:pt x="762" y="5256"/>
                  </a:lnTo>
                  <a:lnTo>
                    <a:pt x="0" y="9994"/>
                  </a:lnTo>
                  <a:lnTo>
                    <a:pt x="3708" y="14262"/>
                  </a:lnTo>
                  <a:lnTo>
                    <a:pt x="5473" y="14947"/>
                  </a:lnTo>
                  <a:lnTo>
                    <a:pt x="9334" y="14947"/>
                  </a:lnTo>
                  <a:lnTo>
                    <a:pt x="11442" y="14185"/>
                  </a:lnTo>
                  <a:lnTo>
                    <a:pt x="16625" y="9690"/>
                  </a:lnTo>
                  <a:lnTo>
                    <a:pt x="17360" y="4952"/>
                  </a:lnTo>
                  <a:lnTo>
                    <a:pt x="13666" y="684"/>
                  </a:lnTo>
                  <a:lnTo>
                    <a:pt x="1191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" name="object 630" descr=""/>
            <p:cNvSpPr/>
            <p:nvPr/>
          </p:nvSpPr>
          <p:spPr>
            <a:xfrm>
              <a:off x="5457723" y="2888297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4" h="81280">
                  <a:moveTo>
                    <a:pt x="11277" y="29057"/>
                  </a:moveTo>
                  <a:lnTo>
                    <a:pt x="10922" y="25831"/>
                  </a:lnTo>
                  <a:lnTo>
                    <a:pt x="7772" y="23190"/>
                  </a:lnTo>
                  <a:lnTo>
                    <a:pt x="6819" y="22821"/>
                  </a:lnTo>
                  <a:lnTo>
                    <a:pt x="4660" y="22821"/>
                  </a:lnTo>
                  <a:lnTo>
                    <a:pt x="3479" y="23507"/>
                  </a:lnTo>
                  <a:lnTo>
                    <a:pt x="673" y="26873"/>
                  </a:lnTo>
                  <a:lnTo>
                    <a:pt x="0" y="29692"/>
                  </a:lnTo>
                  <a:lnTo>
                    <a:pt x="3263" y="32435"/>
                  </a:lnTo>
                  <a:lnTo>
                    <a:pt x="4533" y="32880"/>
                  </a:lnTo>
                  <a:lnTo>
                    <a:pt x="7188" y="32880"/>
                  </a:lnTo>
                  <a:lnTo>
                    <a:pt x="8547" y="32321"/>
                  </a:lnTo>
                  <a:lnTo>
                    <a:pt x="11277" y="29057"/>
                  </a:lnTo>
                  <a:close/>
                </a:path>
                <a:path w="24764" h="81280">
                  <a:moveTo>
                    <a:pt x="24015" y="76454"/>
                  </a:moveTo>
                  <a:lnTo>
                    <a:pt x="22326" y="67373"/>
                  </a:lnTo>
                  <a:lnTo>
                    <a:pt x="18199" y="65913"/>
                  </a:lnTo>
                  <a:lnTo>
                    <a:pt x="13373" y="65913"/>
                  </a:lnTo>
                  <a:lnTo>
                    <a:pt x="4572" y="70154"/>
                  </a:lnTo>
                  <a:lnTo>
                    <a:pt x="5092" y="79336"/>
                  </a:lnTo>
                  <a:lnTo>
                    <a:pt x="8712" y="81191"/>
                  </a:lnTo>
                  <a:lnTo>
                    <a:pt x="14795" y="81191"/>
                  </a:lnTo>
                  <a:lnTo>
                    <a:pt x="17056" y="80619"/>
                  </a:lnTo>
                  <a:lnTo>
                    <a:pt x="24015" y="76454"/>
                  </a:lnTo>
                  <a:close/>
                </a:path>
                <a:path w="24764" h="81280">
                  <a:moveTo>
                    <a:pt x="24447" y="7518"/>
                  </a:moveTo>
                  <a:lnTo>
                    <a:pt x="22047" y="1638"/>
                  </a:lnTo>
                  <a:lnTo>
                    <a:pt x="19735" y="0"/>
                  </a:lnTo>
                  <a:lnTo>
                    <a:pt x="17449" y="0"/>
                  </a:lnTo>
                  <a:lnTo>
                    <a:pt x="15722" y="342"/>
                  </a:lnTo>
                  <a:lnTo>
                    <a:pt x="12979" y="1460"/>
                  </a:lnTo>
                  <a:lnTo>
                    <a:pt x="11836" y="5016"/>
                  </a:lnTo>
                  <a:lnTo>
                    <a:pt x="14236" y="10909"/>
                  </a:lnTo>
                  <a:lnTo>
                    <a:pt x="16535" y="12534"/>
                  </a:lnTo>
                  <a:lnTo>
                    <a:pt x="20002" y="12420"/>
                  </a:lnTo>
                  <a:lnTo>
                    <a:pt x="23304" y="11074"/>
                  </a:lnTo>
                  <a:lnTo>
                    <a:pt x="24447" y="7518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" name="object 631" descr=""/>
            <p:cNvSpPr/>
            <p:nvPr/>
          </p:nvSpPr>
          <p:spPr>
            <a:xfrm>
              <a:off x="5370779" y="2740685"/>
              <a:ext cx="27940" cy="19050"/>
            </a:xfrm>
            <a:custGeom>
              <a:avLst/>
              <a:gdLst/>
              <a:ahLst/>
              <a:cxnLst/>
              <a:rect l="l" t="t" r="r" b="b"/>
              <a:pathLst>
                <a:path w="27939" h="19050">
                  <a:moveTo>
                    <a:pt x="17157" y="0"/>
                  </a:moveTo>
                  <a:lnTo>
                    <a:pt x="8723" y="0"/>
                  </a:lnTo>
                  <a:lnTo>
                    <a:pt x="6502" y="646"/>
                  </a:lnTo>
                  <a:lnTo>
                    <a:pt x="0" y="7834"/>
                  </a:lnTo>
                  <a:lnTo>
                    <a:pt x="6475" y="16394"/>
                  </a:lnTo>
                  <a:lnTo>
                    <a:pt x="14986" y="18502"/>
                  </a:lnTo>
                  <a:lnTo>
                    <a:pt x="22047" y="18502"/>
                  </a:lnTo>
                  <a:lnTo>
                    <a:pt x="27368" y="10311"/>
                  </a:lnTo>
                  <a:lnTo>
                    <a:pt x="24498" y="3809"/>
                  </a:lnTo>
                  <a:lnTo>
                    <a:pt x="1715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" name="object 632" descr=""/>
            <p:cNvSpPr/>
            <p:nvPr/>
          </p:nvSpPr>
          <p:spPr>
            <a:xfrm>
              <a:off x="5412054" y="2831109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5">
                  <a:moveTo>
                    <a:pt x="15100" y="0"/>
                  </a:moveTo>
                  <a:lnTo>
                    <a:pt x="8839" y="176"/>
                  </a:lnTo>
                  <a:lnTo>
                    <a:pt x="2616" y="2412"/>
                  </a:lnTo>
                  <a:lnTo>
                    <a:pt x="0" y="8293"/>
                  </a:lnTo>
                  <a:lnTo>
                    <a:pt x="3340" y="17588"/>
                  </a:lnTo>
                  <a:lnTo>
                    <a:pt x="6007" y="19404"/>
                  </a:lnTo>
                  <a:lnTo>
                    <a:pt x="10603" y="19404"/>
                  </a:lnTo>
                  <a:lnTo>
                    <a:pt x="13422" y="18618"/>
                  </a:lnTo>
                  <a:lnTo>
                    <a:pt x="18604" y="16737"/>
                  </a:lnTo>
                  <a:lnTo>
                    <a:pt x="22579" y="12572"/>
                  </a:lnTo>
                  <a:lnTo>
                    <a:pt x="19061" y="2843"/>
                  </a:lnTo>
                  <a:lnTo>
                    <a:pt x="15100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" name="object 633" descr=""/>
            <p:cNvSpPr/>
            <p:nvPr/>
          </p:nvSpPr>
          <p:spPr>
            <a:xfrm>
              <a:off x="5459158" y="2791714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80">
                  <a:moveTo>
                    <a:pt x="5689" y="0"/>
                  </a:moveTo>
                  <a:lnTo>
                    <a:pt x="3110" y="176"/>
                  </a:lnTo>
                  <a:lnTo>
                    <a:pt x="1916" y="952"/>
                  </a:lnTo>
                  <a:lnTo>
                    <a:pt x="697" y="2108"/>
                  </a:lnTo>
                  <a:lnTo>
                    <a:pt x="443" y="12522"/>
                  </a:lnTo>
                  <a:lnTo>
                    <a:pt x="0" y="17589"/>
                  </a:lnTo>
                  <a:lnTo>
                    <a:pt x="3505" y="17691"/>
                  </a:lnTo>
                  <a:lnTo>
                    <a:pt x="6121" y="16510"/>
                  </a:lnTo>
                  <a:lnTo>
                    <a:pt x="8153" y="14681"/>
                  </a:lnTo>
                  <a:lnTo>
                    <a:pt x="8470" y="2197"/>
                  </a:lnTo>
                  <a:lnTo>
                    <a:pt x="7188" y="863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 descr=""/>
            <p:cNvSpPr/>
            <p:nvPr/>
          </p:nvSpPr>
          <p:spPr>
            <a:xfrm>
              <a:off x="5425935" y="2734398"/>
              <a:ext cx="45720" cy="74930"/>
            </a:xfrm>
            <a:custGeom>
              <a:avLst/>
              <a:gdLst/>
              <a:ahLst/>
              <a:cxnLst/>
              <a:rect l="l" t="t" r="r" b="b"/>
              <a:pathLst>
                <a:path w="45720" h="74930">
                  <a:moveTo>
                    <a:pt x="12166" y="28968"/>
                  </a:moveTo>
                  <a:lnTo>
                    <a:pt x="10287" y="26352"/>
                  </a:lnTo>
                  <a:lnTo>
                    <a:pt x="6400" y="25717"/>
                  </a:lnTo>
                  <a:lnTo>
                    <a:pt x="4191" y="25717"/>
                  </a:lnTo>
                  <a:lnTo>
                    <a:pt x="2806" y="27203"/>
                  </a:lnTo>
                  <a:lnTo>
                    <a:pt x="1879" y="32334"/>
                  </a:lnTo>
                  <a:lnTo>
                    <a:pt x="2705" y="35115"/>
                  </a:lnTo>
                  <a:lnTo>
                    <a:pt x="6578" y="35712"/>
                  </a:lnTo>
                  <a:lnTo>
                    <a:pt x="9042" y="35712"/>
                  </a:lnTo>
                  <a:lnTo>
                    <a:pt x="11252" y="34112"/>
                  </a:lnTo>
                  <a:lnTo>
                    <a:pt x="12166" y="28968"/>
                  </a:lnTo>
                  <a:close/>
                </a:path>
                <a:path w="45720" h="74930">
                  <a:moveTo>
                    <a:pt x="13728" y="7404"/>
                  </a:moveTo>
                  <a:lnTo>
                    <a:pt x="12954" y="3746"/>
                  </a:lnTo>
                  <a:lnTo>
                    <a:pt x="8839" y="520"/>
                  </a:lnTo>
                  <a:lnTo>
                    <a:pt x="7289" y="0"/>
                  </a:lnTo>
                  <a:lnTo>
                    <a:pt x="4241" y="0"/>
                  </a:lnTo>
                  <a:lnTo>
                    <a:pt x="2794" y="609"/>
                  </a:lnTo>
                  <a:lnTo>
                    <a:pt x="0" y="4178"/>
                  </a:lnTo>
                  <a:lnTo>
                    <a:pt x="762" y="7810"/>
                  </a:lnTo>
                  <a:lnTo>
                    <a:pt x="4889" y="11049"/>
                  </a:lnTo>
                  <a:lnTo>
                    <a:pt x="6438" y="11569"/>
                  </a:lnTo>
                  <a:lnTo>
                    <a:pt x="9474" y="11569"/>
                  </a:lnTo>
                  <a:lnTo>
                    <a:pt x="10947" y="10947"/>
                  </a:lnTo>
                  <a:lnTo>
                    <a:pt x="13728" y="7404"/>
                  </a:lnTo>
                  <a:close/>
                </a:path>
                <a:path w="45720" h="74930">
                  <a:moveTo>
                    <a:pt x="33921" y="59423"/>
                  </a:moveTo>
                  <a:lnTo>
                    <a:pt x="30568" y="62636"/>
                  </a:lnTo>
                  <a:lnTo>
                    <a:pt x="27178" y="68770"/>
                  </a:lnTo>
                  <a:lnTo>
                    <a:pt x="30505" y="73888"/>
                  </a:lnTo>
                  <a:lnTo>
                    <a:pt x="31775" y="74650"/>
                  </a:lnTo>
                  <a:lnTo>
                    <a:pt x="33210" y="74904"/>
                  </a:lnTo>
                  <a:lnTo>
                    <a:pt x="33909" y="64668"/>
                  </a:lnTo>
                  <a:lnTo>
                    <a:pt x="33921" y="59423"/>
                  </a:lnTo>
                  <a:close/>
                </a:path>
                <a:path w="45720" h="74930">
                  <a:moveTo>
                    <a:pt x="45593" y="65849"/>
                  </a:moveTo>
                  <a:lnTo>
                    <a:pt x="43992" y="61925"/>
                  </a:lnTo>
                  <a:lnTo>
                    <a:pt x="41694" y="59524"/>
                  </a:lnTo>
                  <a:lnTo>
                    <a:pt x="41376" y="72009"/>
                  </a:lnTo>
                  <a:lnTo>
                    <a:pt x="43154" y="70154"/>
                  </a:lnTo>
                  <a:lnTo>
                    <a:pt x="45593" y="65849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" name="object 635" descr=""/>
            <p:cNvSpPr/>
            <p:nvPr/>
          </p:nvSpPr>
          <p:spPr>
            <a:xfrm>
              <a:off x="4918989" y="2272652"/>
              <a:ext cx="75565" cy="71120"/>
            </a:xfrm>
            <a:custGeom>
              <a:avLst/>
              <a:gdLst/>
              <a:ahLst/>
              <a:cxnLst/>
              <a:rect l="l" t="t" r="r" b="b"/>
              <a:pathLst>
                <a:path w="75564" h="71119">
                  <a:moveTo>
                    <a:pt x="19177" y="34150"/>
                  </a:moveTo>
                  <a:lnTo>
                    <a:pt x="17551" y="31064"/>
                  </a:lnTo>
                  <a:lnTo>
                    <a:pt x="12776" y="27800"/>
                  </a:lnTo>
                  <a:lnTo>
                    <a:pt x="10706" y="27190"/>
                  </a:lnTo>
                  <a:lnTo>
                    <a:pt x="6172" y="27190"/>
                  </a:lnTo>
                  <a:lnTo>
                    <a:pt x="3822" y="28244"/>
                  </a:lnTo>
                  <a:lnTo>
                    <a:pt x="0" y="33870"/>
                  </a:lnTo>
                  <a:lnTo>
                    <a:pt x="1473" y="39154"/>
                  </a:lnTo>
                  <a:lnTo>
                    <a:pt x="7632" y="43332"/>
                  </a:lnTo>
                  <a:lnTo>
                    <a:pt x="9690" y="43942"/>
                  </a:lnTo>
                  <a:lnTo>
                    <a:pt x="12573" y="43891"/>
                  </a:lnTo>
                  <a:lnTo>
                    <a:pt x="19126" y="37045"/>
                  </a:lnTo>
                  <a:lnTo>
                    <a:pt x="19177" y="34150"/>
                  </a:lnTo>
                  <a:close/>
                </a:path>
                <a:path w="75564" h="71119">
                  <a:moveTo>
                    <a:pt x="34417" y="64262"/>
                  </a:moveTo>
                  <a:lnTo>
                    <a:pt x="32969" y="59194"/>
                  </a:lnTo>
                  <a:lnTo>
                    <a:pt x="27089" y="55181"/>
                  </a:lnTo>
                  <a:lnTo>
                    <a:pt x="25095" y="54597"/>
                  </a:lnTo>
                  <a:lnTo>
                    <a:pt x="20751" y="54597"/>
                  </a:lnTo>
                  <a:lnTo>
                    <a:pt x="18491" y="55613"/>
                  </a:lnTo>
                  <a:lnTo>
                    <a:pt x="14808" y="61023"/>
                  </a:lnTo>
                  <a:lnTo>
                    <a:pt x="16256" y="66078"/>
                  </a:lnTo>
                  <a:lnTo>
                    <a:pt x="22148" y="70078"/>
                  </a:lnTo>
                  <a:lnTo>
                    <a:pt x="24155" y="70675"/>
                  </a:lnTo>
                  <a:lnTo>
                    <a:pt x="28486" y="70675"/>
                  </a:lnTo>
                  <a:lnTo>
                    <a:pt x="30734" y="69659"/>
                  </a:lnTo>
                  <a:lnTo>
                    <a:pt x="34417" y="64262"/>
                  </a:lnTo>
                  <a:close/>
                </a:path>
                <a:path w="75564" h="71119">
                  <a:moveTo>
                    <a:pt x="54635" y="37045"/>
                  </a:moveTo>
                  <a:lnTo>
                    <a:pt x="53467" y="32931"/>
                  </a:lnTo>
                  <a:lnTo>
                    <a:pt x="48679" y="29679"/>
                  </a:lnTo>
                  <a:lnTo>
                    <a:pt x="47053" y="29197"/>
                  </a:lnTo>
                  <a:lnTo>
                    <a:pt x="43535" y="29197"/>
                  </a:lnTo>
                  <a:lnTo>
                    <a:pt x="41694" y="30022"/>
                  </a:lnTo>
                  <a:lnTo>
                    <a:pt x="38709" y="34417"/>
                  </a:lnTo>
                  <a:lnTo>
                    <a:pt x="39865" y="38531"/>
                  </a:lnTo>
                  <a:lnTo>
                    <a:pt x="44653" y="41795"/>
                  </a:lnTo>
                  <a:lnTo>
                    <a:pt x="46266" y="42278"/>
                  </a:lnTo>
                  <a:lnTo>
                    <a:pt x="49809" y="42278"/>
                  </a:lnTo>
                  <a:lnTo>
                    <a:pt x="51638" y="41452"/>
                  </a:lnTo>
                  <a:lnTo>
                    <a:pt x="54635" y="37045"/>
                  </a:lnTo>
                  <a:close/>
                </a:path>
                <a:path w="75564" h="71119">
                  <a:moveTo>
                    <a:pt x="75476" y="12065"/>
                  </a:moveTo>
                  <a:lnTo>
                    <a:pt x="69837" y="0"/>
                  </a:lnTo>
                  <a:lnTo>
                    <a:pt x="63169" y="0"/>
                  </a:lnTo>
                  <a:lnTo>
                    <a:pt x="55600" y="800"/>
                  </a:lnTo>
                  <a:lnTo>
                    <a:pt x="54838" y="10756"/>
                  </a:lnTo>
                  <a:lnTo>
                    <a:pt x="60375" y="18935"/>
                  </a:lnTo>
                  <a:lnTo>
                    <a:pt x="63169" y="19888"/>
                  </a:lnTo>
                  <a:lnTo>
                    <a:pt x="69761" y="19888"/>
                  </a:lnTo>
                  <a:lnTo>
                    <a:pt x="73545" y="18084"/>
                  </a:lnTo>
                  <a:lnTo>
                    <a:pt x="75476" y="12065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" name="object 636" descr=""/>
            <p:cNvSpPr/>
            <p:nvPr/>
          </p:nvSpPr>
          <p:spPr>
            <a:xfrm>
              <a:off x="4931562" y="230969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5" h="6985">
                  <a:moveTo>
                    <a:pt x="6551" y="0"/>
                  </a:moveTo>
                  <a:lnTo>
                    <a:pt x="0" y="6845"/>
                  </a:lnTo>
                  <a:lnTo>
                    <a:pt x="2183" y="6629"/>
                  </a:lnTo>
                  <a:lnTo>
                    <a:pt x="4151" y="5587"/>
                  </a:lnTo>
                  <a:lnTo>
                    <a:pt x="6158" y="2667"/>
                  </a:lnTo>
                  <a:lnTo>
                    <a:pt x="6539" y="1357"/>
                  </a:lnTo>
                  <a:lnTo>
                    <a:pt x="655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7" name="object 637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50735" y="783941"/>
            <a:ext cx="656243" cy="566714"/>
          </a:xfrm>
          <a:prstGeom prst="rect">
            <a:avLst/>
          </a:prstGeom>
        </p:spPr>
      </p:pic>
      <p:pic>
        <p:nvPicPr>
          <p:cNvPr id="638" name="object 63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690217" y="2245648"/>
            <a:ext cx="547773" cy="521472"/>
          </a:xfrm>
          <a:prstGeom prst="rect">
            <a:avLst/>
          </a:prstGeom>
        </p:spPr>
      </p:pic>
      <p:pic>
        <p:nvPicPr>
          <p:cNvPr id="639" name="object 639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650306" y="3921078"/>
            <a:ext cx="547787" cy="521490"/>
          </a:xfrm>
          <a:prstGeom prst="rect">
            <a:avLst/>
          </a:prstGeom>
        </p:spPr>
      </p:pic>
      <p:grpSp>
        <p:nvGrpSpPr>
          <p:cNvPr id="640" name="object 640" descr=""/>
          <p:cNvGrpSpPr/>
          <p:nvPr/>
        </p:nvGrpSpPr>
        <p:grpSpPr>
          <a:xfrm>
            <a:off x="8491734" y="9015"/>
            <a:ext cx="343535" cy="69215"/>
            <a:chOff x="8491734" y="9015"/>
            <a:chExt cx="343535" cy="69215"/>
          </a:xfrm>
        </p:grpSpPr>
        <p:sp>
          <p:nvSpPr>
            <p:cNvPr id="641" name="object 641" descr=""/>
            <p:cNvSpPr/>
            <p:nvPr/>
          </p:nvSpPr>
          <p:spPr>
            <a:xfrm>
              <a:off x="8491734" y="9017"/>
              <a:ext cx="343535" cy="69215"/>
            </a:xfrm>
            <a:custGeom>
              <a:avLst/>
              <a:gdLst/>
              <a:ahLst/>
              <a:cxnLst/>
              <a:rect l="l" t="t" r="r" b="b"/>
              <a:pathLst>
                <a:path w="343534" h="69215">
                  <a:moveTo>
                    <a:pt x="343192" y="0"/>
                  </a:moveTo>
                  <a:lnTo>
                    <a:pt x="0" y="0"/>
                  </a:lnTo>
                  <a:lnTo>
                    <a:pt x="24292" y="20146"/>
                  </a:lnTo>
                  <a:lnTo>
                    <a:pt x="88193" y="52957"/>
                  </a:lnTo>
                  <a:lnTo>
                    <a:pt x="141663" y="66250"/>
                  </a:lnTo>
                  <a:lnTo>
                    <a:pt x="188954" y="68935"/>
                  </a:lnTo>
                  <a:lnTo>
                    <a:pt x="203652" y="66794"/>
                  </a:lnTo>
                  <a:lnTo>
                    <a:pt x="216350" y="61085"/>
                  </a:lnTo>
                  <a:lnTo>
                    <a:pt x="250878" y="53085"/>
                  </a:lnTo>
                  <a:lnTo>
                    <a:pt x="283870" y="38164"/>
                  </a:lnTo>
                  <a:lnTo>
                    <a:pt x="315281" y="19112"/>
                  </a:lnTo>
                  <a:lnTo>
                    <a:pt x="343192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 descr=""/>
            <p:cNvSpPr/>
            <p:nvPr/>
          </p:nvSpPr>
          <p:spPr>
            <a:xfrm>
              <a:off x="8501431" y="9016"/>
              <a:ext cx="278765" cy="48260"/>
            </a:xfrm>
            <a:custGeom>
              <a:avLst/>
              <a:gdLst/>
              <a:ahLst/>
              <a:cxnLst/>
              <a:rect l="l" t="t" r="r" b="b"/>
              <a:pathLst>
                <a:path w="278765" h="48260">
                  <a:moveTo>
                    <a:pt x="58369" y="20002"/>
                  </a:moveTo>
                  <a:lnTo>
                    <a:pt x="53898" y="14579"/>
                  </a:lnTo>
                  <a:lnTo>
                    <a:pt x="51295" y="8242"/>
                  </a:lnTo>
                  <a:lnTo>
                    <a:pt x="51206" y="7581"/>
                  </a:lnTo>
                  <a:lnTo>
                    <a:pt x="51523" y="241"/>
                  </a:lnTo>
                  <a:lnTo>
                    <a:pt x="51015" y="0"/>
                  </a:lnTo>
                  <a:lnTo>
                    <a:pt x="0" y="0"/>
                  </a:lnTo>
                  <a:lnTo>
                    <a:pt x="1727" y="3403"/>
                  </a:lnTo>
                  <a:lnTo>
                    <a:pt x="5029" y="6718"/>
                  </a:lnTo>
                  <a:lnTo>
                    <a:pt x="8940" y="9512"/>
                  </a:lnTo>
                  <a:lnTo>
                    <a:pt x="14897" y="9461"/>
                  </a:lnTo>
                  <a:lnTo>
                    <a:pt x="17602" y="9017"/>
                  </a:lnTo>
                  <a:lnTo>
                    <a:pt x="21628" y="7581"/>
                  </a:lnTo>
                  <a:lnTo>
                    <a:pt x="24091" y="8166"/>
                  </a:lnTo>
                  <a:lnTo>
                    <a:pt x="26454" y="9017"/>
                  </a:lnTo>
                  <a:lnTo>
                    <a:pt x="30010" y="9017"/>
                  </a:lnTo>
                  <a:lnTo>
                    <a:pt x="31191" y="8813"/>
                  </a:lnTo>
                  <a:lnTo>
                    <a:pt x="32385" y="8242"/>
                  </a:lnTo>
                  <a:lnTo>
                    <a:pt x="33324" y="10985"/>
                  </a:lnTo>
                  <a:lnTo>
                    <a:pt x="35648" y="13373"/>
                  </a:lnTo>
                  <a:lnTo>
                    <a:pt x="46215" y="15887"/>
                  </a:lnTo>
                  <a:lnTo>
                    <a:pt x="52349" y="17843"/>
                  </a:lnTo>
                  <a:lnTo>
                    <a:pt x="58369" y="20002"/>
                  </a:lnTo>
                  <a:close/>
                </a:path>
                <a:path w="278765" h="48260">
                  <a:moveTo>
                    <a:pt x="278498" y="13233"/>
                  </a:moveTo>
                  <a:lnTo>
                    <a:pt x="273926" y="12039"/>
                  </a:lnTo>
                  <a:lnTo>
                    <a:pt x="270878" y="5765"/>
                  </a:lnTo>
                  <a:lnTo>
                    <a:pt x="273761" y="1600"/>
                  </a:lnTo>
                  <a:lnTo>
                    <a:pt x="274053" y="0"/>
                  </a:lnTo>
                  <a:lnTo>
                    <a:pt x="246265" y="0"/>
                  </a:lnTo>
                  <a:lnTo>
                    <a:pt x="249783" y="2451"/>
                  </a:lnTo>
                  <a:lnTo>
                    <a:pt x="252450" y="7772"/>
                  </a:lnTo>
                  <a:lnTo>
                    <a:pt x="203250" y="39154"/>
                  </a:lnTo>
                  <a:lnTo>
                    <a:pt x="151117" y="45542"/>
                  </a:lnTo>
                  <a:lnTo>
                    <a:pt x="136486" y="45097"/>
                  </a:lnTo>
                  <a:lnTo>
                    <a:pt x="122059" y="43776"/>
                  </a:lnTo>
                  <a:lnTo>
                    <a:pt x="107950" y="41630"/>
                  </a:lnTo>
                  <a:lnTo>
                    <a:pt x="94322" y="38696"/>
                  </a:lnTo>
                  <a:lnTo>
                    <a:pt x="107353" y="42887"/>
                  </a:lnTo>
                  <a:lnTo>
                    <a:pt x="120777" y="45808"/>
                  </a:lnTo>
                  <a:lnTo>
                    <a:pt x="134607" y="47536"/>
                  </a:lnTo>
                  <a:lnTo>
                    <a:pt x="150901" y="48094"/>
                  </a:lnTo>
                  <a:lnTo>
                    <a:pt x="166458" y="47828"/>
                  </a:lnTo>
                  <a:lnTo>
                    <a:pt x="183616" y="46850"/>
                  </a:lnTo>
                  <a:lnTo>
                    <a:pt x="192366" y="45542"/>
                  </a:lnTo>
                  <a:lnTo>
                    <a:pt x="201333" y="44208"/>
                  </a:lnTo>
                  <a:lnTo>
                    <a:pt x="217538" y="38989"/>
                  </a:lnTo>
                  <a:lnTo>
                    <a:pt x="218986" y="38862"/>
                  </a:lnTo>
                  <a:lnTo>
                    <a:pt x="265874" y="21590"/>
                  </a:lnTo>
                  <a:lnTo>
                    <a:pt x="278498" y="13233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 descr=""/>
            <p:cNvSpPr/>
            <p:nvPr/>
          </p:nvSpPr>
          <p:spPr>
            <a:xfrm>
              <a:off x="8779941" y="9017"/>
              <a:ext cx="48260" cy="16510"/>
            </a:xfrm>
            <a:custGeom>
              <a:avLst/>
              <a:gdLst/>
              <a:ahLst/>
              <a:cxnLst/>
              <a:rect l="l" t="t" r="r" b="b"/>
              <a:pathLst>
                <a:path w="48259" h="16509">
                  <a:moveTo>
                    <a:pt x="47881" y="0"/>
                  </a:moveTo>
                  <a:lnTo>
                    <a:pt x="13742" y="0"/>
                  </a:lnTo>
                  <a:lnTo>
                    <a:pt x="11125" y="3479"/>
                  </a:lnTo>
                  <a:lnTo>
                    <a:pt x="5840" y="8699"/>
                  </a:lnTo>
                  <a:lnTo>
                    <a:pt x="0" y="13233"/>
                  </a:lnTo>
                  <a:lnTo>
                    <a:pt x="2792" y="13296"/>
                  </a:lnTo>
                  <a:lnTo>
                    <a:pt x="6818" y="15278"/>
                  </a:lnTo>
                  <a:lnTo>
                    <a:pt x="10312" y="15990"/>
                  </a:lnTo>
                  <a:lnTo>
                    <a:pt x="13868" y="15990"/>
                  </a:lnTo>
                  <a:lnTo>
                    <a:pt x="28491" y="12602"/>
                  </a:lnTo>
                  <a:lnTo>
                    <a:pt x="42786" y="4232"/>
                  </a:lnTo>
                  <a:lnTo>
                    <a:pt x="47881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" name="object 644" descr=""/>
            <p:cNvSpPr/>
            <p:nvPr/>
          </p:nvSpPr>
          <p:spPr>
            <a:xfrm>
              <a:off x="8772333" y="9015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90" h="13335">
                  <a:moveTo>
                    <a:pt x="21357" y="0"/>
                  </a:moveTo>
                  <a:lnTo>
                    <a:pt x="3155" y="0"/>
                  </a:lnTo>
                  <a:lnTo>
                    <a:pt x="2870" y="1612"/>
                  </a:lnTo>
                  <a:lnTo>
                    <a:pt x="0" y="5778"/>
                  </a:lnTo>
                  <a:lnTo>
                    <a:pt x="3035" y="12052"/>
                  </a:lnTo>
                  <a:lnTo>
                    <a:pt x="7607" y="13233"/>
                  </a:lnTo>
                  <a:lnTo>
                    <a:pt x="13449" y="8699"/>
                  </a:lnTo>
                  <a:lnTo>
                    <a:pt x="18732" y="3479"/>
                  </a:lnTo>
                  <a:lnTo>
                    <a:pt x="21357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" name="object 645" descr=""/>
            <p:cNvSpPr/>
            <p:nvPr/>
          </p:nvSpPr>
          <p:spPr>
            <a:xfrm>
              <a:off x="8552980" y="9016"/>
              <a:ext cx="43180" cy="38735"/>
            </a:xfrm>
            <a:custGeom>
              <a:avLst/>
              <a:gdLst/>
              <a:ahLst/>
              <a:cxnLst/>
              <a:rect l="l" t="t" r="r" b="b"/>
              <a:pathLst>
                <a:path w="43179" h="38735">
                  <a:moveTo>
                    <a:pt x="10629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816" y="1130"/>
                  </a:lnTo>
                  <a:lnTo>
                    <a:pt x="3733" y="1930"/>
                  </a:lnTo>
                  <a:lnTo>
                    <a:pt x="5422" y="2578"/>
                  </a:lnTo>
                  <a:lnTo>
                    <a:pt x="6426" y="2133"/>
                  </a:lnTo>
                  <a:lnTo>
                    <a:pt x="7543" y="1866"/>
                  </a:lnTo>
                  <a:lnTo>
                    <a:pt x="9156" y="1866"/>
                  </a:lnTo>
                  <a:lnTo>
                    <a:pt x="10375" y="1930"/>
                  </a:lnTo>
                  <a:lnTo>
                    <a:pt x="10579" y="254"/>
                  </a:lnTo>
                  <a:lnTo>
                    <a:pt x="10629" y="0"/>
                  </a:lnTo>
                  <a:close/>
                </a:path>
                <a:path w="43179" h="38735">
                  <a:moveTo>
                    <a:pt x="13601" y="23533"/>
                  </a:moveTo>
                  <a:lnTo>
                    <a:pt x="10160" y="21247"/>
                  </a:lnTo>
                  <a:lnTo>
                    <a:pt x="6819" y="20015"/>
                  </a:lnTo>
                  <a:lnTo>
                    <a:pt x="13601" y="23533"/>
                  </a:lnTo>
                  <a:close/>
                </a:path>
                <a:path w="43179" h="38735">
                  <a:moveTo>
                    <a:pt x="42786" y="38696"/>
                  </a:moveTo>
                  <a:lnTo>
                    <a:pt x="13601" y="23533"/>
                  </a:lnTo>
                  <a:lnTo>
                    <a:pt x="18059" y="26517"/>
                  </a:lnTo>
                  <a:lnTo>
                    <a:pt x="26136" y="31165"/>
                  </a:lnTo>
                  <a:lnTo>
                    <a:pt x="34366" y="35229"/>
                  </a:lnTo>
                  <a:lnTo>
                    <a:pt x="42786" y="38696"/>
                  </a:lnTo>
                  <a:close/>
                </a:path>
              </a:pathLst>
            </a:custGeom>
            <a:solidFill>
              <a:srgbClr val="733A2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 descr=""/>
            <p:cNvSpPr/>
            <p:nvPr/>
          </p:nvSpPr>
          <p:spPr>
            <a:xfrm>
              <a:off x="8552635" y="9017"/>
              <a:ext cx="201295" cy="45720"/>
            </a:xfrm>
            <a:custGeom>
              <a:avLst/>
              <a:gdLst/>
              <a:ahLst/>
              <a:cxnLst/>
              <a:rect l="l" t="t" r="r" b="b"/>
              <a:pathLst>
                <a:path w="201295" h="45719">
                  <a:moveTo>
                    <a:pt x="195056" y="0"/>
                  </a:moveTo>
                  <a:lnTo>
                    <a:pt x="10977" y="0"/>
                  </a:lnTo>
                  <a:lnTo>
                    <a:pt x="10731" y="1916"/>
                  </a:lnTo>
                  <a:lnTo>
                    <a:pt x="7899" y="1865"/>
                  </a:lnTo>
                  <a:lnTo>
                    <a:pt x="5778" y="2578"/>
                  </a:lnTo>
                  <a:lnTo>
                    <a:pt x="342" y="241"/>
                  </a:lnTo>
                  <a:lnTo>
                    <a:pt x="0" y="7975"/>
                  </a:lnTo>
                  <a:lnTo>
                    <a:pt x="2705" y="14579"/>
                  </a:lnTo>
                  <a:lnTo>
                    <a:pt x="7175" y="20015"/>
                  </a:lnTo>
                  <a:lnTo>
                    <a:pt x="10515" y="21234"/>
                  </a:lnTo>
                  <a:lnTo>
                    <a:pt x="18411" y="26498"/>
                  </a:lnTo>
                  <a:lnTo>
                    <a:pt x="56760" y="41622"/>
                  </a:lnTo>
                  <a:lnTo>
                    <a:pt x="99923" y="45554"/>
                  </a:lnTo>
                  <a:lnTo>
                    <a:pt x="126365" y="44002"/>
                  </a:lnTo>
                  <a:lnTo>
                    <a:pt x="176145" y="30735"/>
                  </a:lnTo>
                  <a:lnTo>
                    <a:pt x="201253" y="7769"/>
                  </a:lnTo>
                  <a:lnTo>
                    <a:pt x="198586" y="2444"/>
                  </a:lnTo>
                  <a:lnTo>
                    <a:pt x="195056" y="0"/>
                  </a:lnTo>
                  <a:close/>
                </a:path>
              </a:pathLst>
            </a:custGeom>
            <a:solidFill>
              <a:srgbClr val="9661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7" name="object 647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015043" y="6097637"/>
            <a:ext cx="587987" cy="654011"/>
          </a:xfrm>
          <a:prstGeom prst="rect">
            <a:avLst/>
          </a:prstGeom>
        </p:spPr>
      </p:pic>
      <p:grpSp>
        <p:nvGrpSpPr>
          <p:cNvPr id="648" name="object 648" descr=""/>
          <p:cNvGrpSpPr/>
          <p:nvPr/>
        </p:nvGrpSpPr>
        <p:grpSpPr>
          <a:xfrm>
            <a:off x="9912718" y="3176308"/>
            <a:ext cx="779780" cy="875665"/>
            <a:chOff x="9912718" y="3176308"/>
            <a:chExt cx="779780" cy="875665"/>
          </a:xfrm>
        </p:grpSpPr>
        <p:pic>
          <p:nvPicPr>
            <p:cNvPr id="649" name="object 64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12718" y="3176384"/>
              <a:ext cx="779283" cy="875403"/>
            </a:xfrm>
            <a:prstGeom prst="rect">
              <a:avLst/>
            </a:prstGeom>
          </p:spPr>
        </p:pic>
        <p:pic>
          <p:nvPicPr>
            <p:cNvPr id="650" name="object 65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054666" y="3176308"/>
              <a:ext cx="637335" cy="632093"/>
            </a:xfrm>
            <a:prstGeom prst="rect">
              <a:avLst/>
            </a:prstGeom>
          </p:spPr>
        </p:pic>
      </p:grpSp>
      <p:grpSp>
        <p:nvGrpSpPr>
          <p:cNvPr id="651" name="object 651" descr=""/>
          <p:cNvGrpSpPr/>
          <p:nvPr/>
        </p:nvGrpSpPr>
        <p:grpSpPr>
          <a:xfrm>
            <a:off x="5246903" y="4845926"/>
            <a:ext cx="1106170" cy="495934"/>
            <a:chOff x="5246903" y="4845926"/>
            <a:chExt cx="1106170" cy="495934"/>
          </a:xfrm>
        </p:grpSpPr>
        <p:pic>
          <p:nvPicPr>
            <p:cNvPr id="652" name="object 65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46903" y="4846573"/>
              <a:ext cx="1105940" cy="494968"/>
            </a:xfrm>
            <a:prstGeom prst="rect">
              <a:avLst/>
            </a:prstGeom>
          </p:spPr>
        </p:pic>
        <p:pic>
          <p:nvPicPr>
            <p:cNvPr id="653" name="object 6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47524" y="4845926"/>
              <a:ext cx="1068577" cy="260534"/>
            </a:xfrm>
            <a:prstGeom prst="rect">
              <a:avLst/>
            </a:prstGeom>
          </p:spPr>
        </p:pic>
      </p:grpSp>
      <p:grpSp>
        <p:nvGrpSpPr>
          <p:cNvPr id="654" name="object 654" descr=""/>
          <p:cNvGrpSpPr/>
          <p:nvPr/>
        </p:nvGrpSpPr>
        <p:grpSpPr>
          <a:xfrm>
            <a:off x="10131074" y="9015"/>
            <a:ext cx="373380" cy="306070"/>
            <a:chOff x="10131074" y="9015"/>
            <a:chExt cx="373380" cy="306070"/>
          </a:xfrm>
        </p:grpSpPr>
        <p:sp>
          <p:nvSpPr>
            <p:cNvPr id="655" name="object 655" descr=""/>
            <p:cNvSpPr/>
            <p:nvPr/>
          </p:nvSpPr>
          <p:spPr>
            <a:xfrm>
              <a:off x="10131074" y="9015"/>
              <a:ext cx="373380" cy="306070"/>
            </a:xfrm>
            <a:custGeom>
              <a:avLst/>
              <a:gdLst/>
              <a:ahLst/>
              <a:cxnLst/>
              <a:rect l="l" t="t" r="r" b="b"/>
              <a:pathLst>
                <a:path w="373379" h="306070">
                  <a:moveTo>
                    <a:pt x="235958" y="0"/>
                  </a:moveTo>
                  <a:lnTo>
                    <a:pt x="0" y="0"/>
                  </a:lnTo>
                  <a:lnTo>
                    <a:pt x="12158" y="19198"/>
                  </a:lnTo>
                  <a:lnTo>
                    <a:pt x="37560" y="54127"/>
                  </a:lnTo>
                  <a:lnTo>
                    <a:pt x="80760" y="103835"/>
                  </a:lnTo>
                  <a:lnTo>
                    <a:pt x="129457" y="148247"/>
                  </a:lnTo>
                  <a:lnTo>
                    <a:pt x="171321" y="180533"/>
                  </a:lnTo>
                  <a:lnTo>
                    <a:pt x="213607" y="212310"/>
                  </a:lnTo>
                  <a:lnTo>
                    <a:pt x="293080" y="270573"/>
                  </a:lnTo>
                  <a:lnTo>
                    <a:pt x="341802" y="305892"/>
                  </a:lnTo>
                  <a:lnTo>
                    <a:pt x="343656" y="304609"/>
                  </a:lnTo>
                  <a:lnTo>
                    <a:pt x="371836" y="271945"/>
                  </a:lnTo>
                  <a:lnTo>
                    <a:pt x="372828" y="270573"/>
                  </a:lnTo>
                  <a:lnTo>
                    <a:pt x="331577" y="186029"/>
                  </a:lnTo>
                  <a:lnTo>
                    <a:pt x="288319" y="95907"/>
                  </a:lnTo>
                  <a:lnTo>
                    <a:pt x="265770" y="51654"/>
                  </a:lnTo>
                  <a:lnTo>
                    <a:pt x="241002" y="7861"/>
                  </a:lnTo>
                  <a:lnTo>
                    <a:pt x="23595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 descr=""/>
            <p:cNvSpPr/>
            <p:nvPr/>
          </p:nvSpPr>
          <p:spPr>
            <a:xfrm>
              <a:off x="10136924" y="9016"/>
              <a:ext cx="364490" cy="302260"/>
            </a:xfrm>
            <a:custGeom>
              <a:avLst/>
              <a:gdLst/>
              <a:ahLst/>
              <a:cxnLst/>
              <a:rect l="l" t="t" r="r" b="b"/>
              <a:pathLst>
                <a:path w="364490" h="302260">
                  <a:moveTo>
                    <a:pt x="364109" y="274662"/>
                  </a:moveTo>
                  <a:lnTo>
                    <a:pt x="337934" y="222923"/>
                  </a:lnTo>
                  <a:lnTo>
                    <a:pt x="289928" y="124447"/>
                  </a:lnTo>
                  <a:lnTo>
                    <a:pt x="270560" y="87464"/>
                  </a:lnTo>
                  <a:lnTo>
                    <a:pt x="248056" y="45491"/>
                  </a:lnTo>
                  <a:lnTo>
                    <a:pt x="223888" y="2730"/>
                  </a:lnTo>
                  <a:lnTo>
                    <a:pt x="222097" y="0"/>
                  </a:lnTo>
                  <a:lnTo>
                    <a:pt x="109880" y="0"/>
                  </a:lnTo>
                  <a:lnTo>
                    <a:pt x="136410" y="28346"/>
                  </a:lnTo>
                  <a:lnTo>
                    <a:pt x="169075" y="65265"/>
                  </a:lnTo>
                  <a:lnTo>
                    <a:pt x="203390" y="107365"/>
                  </a:lnTo>
                  <a:lnTo>
                    <a:pt x="237172" y="149885"/>
                  </a:lnTo>
                  <a:lnTo>
                    <a:pt x="279323" y="204317"/>
                  </a:lnTo>
                  <a:lnTo>
                    <a:pt x="294182" y="222923"/>
                  </a:lnTo>
                  <a:lnTo>
                    <a:pt x="227228" y="146329"/>
                  </a:lnTo>
                  <a:lnTo>
                    <a:pt x="189788" y="103174"/>
                  </a:lnTo>
                  <a:lnTo>
                    <a:pt x="130314" y="32880"/>
                  </a:lnTo>
                  <a:lnTo>
                    <a:pt x="101879" y="0"/>
                  </a:lnTo>
                  <a:lnTo>
                    <a:pt x="0" y="0"/>
                  </a:lnTo>
                  <a:lnTo>
                    <a:pt x="2895" y="4737"/>
                  </a:lnTo>
                  <a:lnTo>
                    <a:pt x="40576" y="56565"/>
                  </a:lnTo>
                  <a:lnTo>
                    <a:pt x="90855" y="110578"/>
                  </a:lnTo>
                  <a:lnTo>
                    <a:pt x="162280" y="169583"/>
                  </a:lnTo>
                  <a:lnTo>
                    <a:pt x="206463" y="204076"/>
                  </a:lnTo>
                  <a:lnTo>
                    <a:pt x="251117" y="237858"/>
                  </a:lnTo>
                  <a:lnTo>
                    <a:pt x="296087" y="270573"/>
                  </a:lnTo>
                  <a:lnTo>
                    <a:pt x="341210" y="301828"/>
                  </a:lnTo>
                  <a:lnTo>
                    <a:pt x="347675" y="295744"/>
                  </a:lnTo>
                  <a:lnTo>
                    <a:pt x="353466" y="289090"/>
                  </a:lnTo>
                  <a:lnTo>
                    <a:pt x="358863" y="282028"/>
                  </a:lnTo>
                  <a:lnTo>
                    <a:pt x="364109" y="27466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7" name="object 65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28224" y="9017"/>
              <a:ext cx="118031" cy="192138"/>
            </a:xfrm>
            <a:prstGeom prst="rect">
              <a:avLst/>
            </a:prstGeom>
          </p:spPr>
        </p:pic>
      </p:grpSp>
      <p:grpSp>
        <p:nvGrpSpPr>
          <p:cNvPr id="658" name="object 658" descr=""/>
          <p:cNvGrpSpPr/>
          <p:nvPr/>
        </p:nvGrpSpPr>
        <p:grpSpPr>
          <a:xfrm>
            <a:off x="9883406" y="6807"/>
            <a:ext cx="808990" cy="993140"/>
            <a:chOff x="9883406" y="6807"/>
            <a:chExt cx="808990" cy="993140"/>
          </a:xfrm>
        </p:grpSpPr>
        <p:pic>
          <p:nvPicPr>
            <p:cNvPr id="659" name="object 65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581448" y="241517"/>
              <a:ext cx="107058" cy="185675"/>
            </a:xfrm>
            <a:prstGeom prst="rect">
              <a:avLst/>
            </a:prstGeom>
          </p:spPr>
        </p:pic>
        <p:sp>
          <p:nvSpPr>
            <p:cNvPr id="660" name="object 660" descr=""/>
            <p:cNvSpPr/>
            <p:nvPr/>
          </p:nvSpPr>
          <p:spPr>
            <a:xfrm>
              <a:off x="10486187" y="9016"/>
              <a:ext cx="206375" cy="260350"/>
            </a:xfrm>
            <a:custGeom>
              <a:avLst/>
              <a:gdLst/>
              <a:ahLst/>
              <a:cxnLst/>
              <a:rect l="l" t="t" r="r" b="b"/>
              <a:pathLst>
                <a:path w="206375" h="260350">
                  <a:moveTo>
                    <a:pt x="205803" y="0"/>
                  </a:moveTo>
                  <a:lnTo>
                    <a:pt x="17640" y="0"/>
                  </a:lnTo>
                  <a:lnTo>
                    <a:pt x="6540" y="38633"/>
                  </a:lnTo>
                  <a:lnTo>
                    <a:pt x="0" y="90068"/>
                  </a:lnTo>
                  <a:lnTo>
                    <a:pt x="88" y="120116"/>
                  </a:lnTo>
                  <a:lnTo>
                    <a:pt x="2578" y="150126"/>
                  </a:lnTo>
                  <a:lnTo>
                    <a:pt x="7061" y="179908"/>
                  </a:lnTo>
                  <a:lnTo>
                    <a:pt x="13068" y="209334"/>
                  </a:lnTo>
                  <a:lnTo>
                    <a:pt x="17830" y="230568"/>
                  </a:lnTo>
                  <a:lnTo>
                    <a:pt x="19418" y="240995"/>
                  </a:lnTo>
                  <a:lnTo>
                    <a:pt x="19989" y="252044"/>
                  </a:lnTo>
                  <a:lnTo>
                    <a:pt x="22225" y="250240"/>
                  </a:lnTo>
                  <a:lnTo>
                    <a:pt x="48006" y="240995"/>
                  </a:lnTo>
                  <a:lnTo>
                    <a:pt x="89484" y="258114"/>
                  </a:lnTo>
                  <a:lnTo>
                    <a:pt x="91338" y="260146"/>
                  </a:lnTo>
                  <a:lnTo>
                    <a:pt x="95402" y="257238"/>
                  </a:lnTo>
                  <a:lnTo>
                    <a:pt x="154660" y="192582"/>
                  </a:lnTo>
                  <a:lnTo>
                    <a:pt x="179933" y="147662"/>
                  </a:lnTo>
                  <a:lnTo>
                    <a:pt x="199059" y="105410"/>
                  </a:lnTo>
                  <a:lnTo>
                    <a:pt x="205803" y="86588"/>
                  </a:lnTo>
                  <a:lnTo>
                    <a:pt x="20580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 descr=""/>
            <p:cNvSpPr/>
            <p:nvPr/>
          </p:nvSpPr>
          <p:spPr>
            <a:xfrm>
              <a:off x="10490200" y="9016"/>
              <a:ext cx="148590" cy="258445"/>
            </a:xfrm>
            <a:custGeom>
              <a:avLst/>
              <a:gdLst/>
              <a:ahLst/>
              <a:cxnLst/>
              <a:rect l="l" t="t" r="r" b="b"/>
              <a:pathLst>
                <a:path w="148590" h="258445">
                  <a:moveTo>
                    <a:pt x="148297" y="183299"/>
                  </a:moveTo>
                  <a:lnTo>
                    <a:pt x="66065" y="183299"/>
                  </a:lnTo>
                  <a:lnTo>
                    <a:pt x="72212" y="138874"/>
                  </a:lnTo>
                  <a:lnTo>
                    <a:pt x="81140" y="94983"/>
                  </a:lnTo>
                  <a:lnTo>
                    <a:pt x="92633" y="51663"/>
                  </a:lnTo>
                  <a:lnTo>
                    <a:pt x="106400" y="8966"/>
                  </a:lnTo>
                  <a:lnTo>
                    <a:pt x="109601" y="0"/>
                  </a:lnTo>
                  <a:lnTo>
                    <a:pt x="17818" y="0"/>
                  </a:lnTo>
                  <a:lnTo>
                    <a:pt x="10414" y="22225"/>
                  </a:lnTo>
                  <a:lnTo>
                    <a:pt x="2082" y="66509"/>
                  </a:lnTo>
                  <a:lnTo>
                    <a:pt x="0" y="103263"/>
                  </a:lnTo>
                  <a:lnTo>
                    <a:pt x="1511" y="139255"/>
                  </a:lnTo>
                  <a:lnTo>
                    <a:pt x="6210" y="175006"/>
                  </a:lnTo>
                  <a:lnTo>
                    <a:pt x="13677" y="211048"/>
                  </a:lnTo>
                  <a:lnTo>
                    <a:pt x="16268" y="220306"/>
                  </a:lnTo>
                  <a:lnTo>
                    <a:pt x="19075" y="229260"/>
                  </a:lnTo>
                  <a:lnTo>
                    <a:pt x="21526" y="238150"/>
                  </a:lnTo>
                  <a:lnTo>
                    <a:pt x="23075" y="247230"/>
                  </a:lnTo>
                  <a:lnTo>
                    <a:pt x="29591" y="244055"/>
                  </a:lnTo>
                  <a:lnTo>
                    <a:pt x="36550" y="241935"/>
                  </a:lnTo>
                  <a:lnTo>
                    <a:pt x="44005" y="240995"/>
                  </a:lnTo>
                  <a:lnTo>
                    <a:pt x="52006" y="241350"/>
                  </a:lnTo>
                  <a:lnTo>
                    <a:pt x="61899" y="243446"/>
                  </a:lnTo>
                  <a:lnTo>
                    <a:pt x="70764" y="247002"/>
                  </a:lnTo>
                  <a:lnTo>
                    <a:pt x="78613" y="251929"/>
                  </a:lnTo>
                  <a:lnTo>
                    <a:pt x="85483" y="258127"/>
                  </a:lnTo>
                  <a:lnTo>
                    <a:pt x="94970" y="250850"/>
                  </a:lnTo>
                  <a:lnTo>
                    <a:pt x="103911" y="243078"/>
                  </a:lnTo>
                  <a:lnTo>
                    <a:pt x="105981" y="240995"/>
                  </a:lnTo>
                  <a:lnTo>
                    <a:pt x="112153" y="234797"/>
                  </a:lnTo>
                  <a:lnTo>
                    <a:pt x="141922" y="193878"/>
                  </a:lnTo>
                  <a:lnTo>
                    <a:pt x="148297" y="1832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2" name="object 66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556251" y="6807"/>
              <a:ext cx="135751" cy="198322"/>
            </a:xfrm>
            <a:prstGeom prst="rect">
              <a:avLst/>
            </a:prstGeom>
          </p:spPr>
        </p:pic>
        <p:sp>
          <p:nvSpPr>
            <p:cNvPr id="663" name="object 663" descr=""/>
            <p:cNvSpPr/>
            <p:nvPr/>
          </p:nvSpPr>
          <p:spPr>
            <a:xfrm>
              <a:off x="9883406" y="250849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6" y="0"/>
                  </a:moveTo>
                  <a:lnTo>
                    <a:pt x="284501" y="502"/>
                  </a:lnTo>
                  <a:lnTo>
                    <a:pt x="237542" y="7287"/>
                  </a:lnTo>
                  <a:lnTo>
                    <a:pt x="191561" y="19697"/>
                  </a:lnTo>
                  <a:lnTo>
                    <a:pt x="146557" y="37086"/>
                  </a:lnTo>
                  <a:lnTo>
                    <a:pt x="102525" y="58800"/>
                  </a:lnTo>
                  <a:lnTo>
                    <a:pt x="64810" y="82548"/>
                  </a:lnTo>
                  <a:lnTo>
                    <a:pt x="32193" y="112801"/>
                  </a:lnTo>
                  <a:lnTo>
                    <a:pt x="0" y="160572"/>
                  </a:lnTo>
                  <a:lnTo>
                    <a:pt x="2195" y="172149"/>
                  </a:lnTo>
                  <a:lnTo>
                    <a:pt x="9495" y="173774"/>
                  </a:lnTo>
                  <a:lnTo>
                    <a:pt x="17506" y="172857"/>
                  </a:lnTo>
                  <a:lnTo>
                    <a:pt x="25464" y="170602"/>
                  </a:lnTo>
                  <a:lnTo>
                    <a:pt x="48431" y="163210"/>
                  </a:lnTo>
                  <a:lnTo>
                    <a:pt x="63173" y="159433"/>
                  </a:lnTo>
                  <a:lnTo>
                    <a:pt x="78251" y="157642"/>
                  </a:lnTo>
                  <a:lnTo>
                    <a:pt x="95083" y="158598"/>
                  </a:lnTo>
                  <a:lnTo>
                    <a:pt x="115290" y="162546"/>
                  </a:lnTo>
                  <a:lnTo>
                    <a:pt x="135218" y="167839"/>
                  </a:lnTo>
                  <a:lnTo>
                    <a:pt x="155084" y="173401"/>
                  </a:lnTo>
                  <a:lnTo>
                    <a:pt x="175106" y="178156"/>
                  </a:lnTo>
                  <a:lnTo>
                    <a:pt x="186013" y="179992"/>
                  </a:lnTo>
                  <a:lnTo>
                    <a:pt x="197031" y="181295"/>
                  </a:lnTo>
                  <a:lnTo>
                    <a:pt x="219149" y="183032"/>
                  </a:lnTo>
                  <a:lnTo>
                    <a:pt x="269196" y="185726"/>
                  </a:lnTo>
                  <a:lnTo>
                    <a:pt x="319199" y="185676"/>
                  </a:lnTo>
                  <a:lnTo>
                    <a:pt x="368740" y="181009"/>
                  </a:lnTo>
                  <a:lnTo>
                    <a:pt x="417409" y="169851"/>
                  </a:lnTo>
                  <a:lnTo>
                    <a:pt x="480616" y="147063"/>
                  </a:lnTo>
                  <a:lnTo>
                    <a:pt x="543927" y="121895"/>
                  </a:lnTo>
                  <a:lnTo>
                    <a:pt x="543241" y="118452"/>
                  </a:lnTo>
                  <a:lnTo>
                    <a:pt x="543152" y="116713"/>
                  </a:lnTo>
                  <a:lnTo>
                    <a:pt x="565741" y="82744"/>
                  </a:lnTo>
                  <a:lnTo>
                    <a:pt x="585519" y="74498"/>
                  </a:lnTo>
                  <a:lnTo>
                    <a:pt x="588491" y="73000"/>
                  </a:lnTo>
                  <a:lnTo>
                    <a:pt x="538595" y="60526"/>
                  </a:lnTo>
                  <a:lnTo>
                    <a:pt x="492824" y="43535"/>
                  </a:lnTo>
                  <a:lnTo>
                    <a:pt x="478378" y="36948"/>
                  </a:lnTo>
                  <a:lnTo>
                    <a:pt x="463802" y="30683"/>
                  </a:lnTo>
                  <a:lnTo>
                    <a:pt x="443642" y="23168"/>
                  </a:lnTo>
                  <a:lnTo>
                    <a:pt x="423138" y="16682"/>
                  </a:lnTo>
                  <a:lnTo>
                    <a:pt x="402361" y="11132"/>
                  </a:lnTo>
                  <a:lnTo>
                    <a:pt x="381379" y="6426"/>
                  </a:lnTo>
                  <a:lnTo>
                    <a:pt x="33244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 descr=""/>
            <p:cNvSpPr/>
            <p:nvPr/>
          </p:nvSpPr>
          <p:spPr>
            <a:xfrm>
              <a:off x="9890341" y="256425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59">
                  <a:moveTo>
                    <a:pt x="572160" y="71501"/>
                  </a:moveTo>
                  <a:lnTo>
                    <a:pt x="559384" y="68097"/>
                  </a:lnTo>
                  <a:lnTo>
                    <a:pt x="546671" y="64350"/>
                  </a:lnTo>
                  <a:lnTo>
                    <a:pt x="508749" y="51409"/>
                  </a:lnTo>
                  <a:lnTo>
                    <a:pt x="465455" y="34950"/>
                  </a:lnTo>
                  <a:lnTo>
                    <a:pt x="448500" y="28841"/>
                  </a:lnTo>
                  <a:lnTo>
                    <a:pt x="448500" y="82080"/>
                  </a:lnTo>
                  <a:lnTo>
                    <a:pt x="389547" y="80594"/>
                  </a:lnTo>
                  <a:lnTo>
                    <a:pt x="341795" y="80149"/>
                  </a:lnTo>
                  <a:lnTo>
                    <a:pt x="300075" y="80581"/>
                  </a:lnTo>
                  <a:lnTo>
                    <a:pt x="242328" y="85598"/>
                  </a:lnTo>
                  <a:lnTo>
                    <a:pt x="202615" y="91808"/>
                  </a:lnTo>
                  <a:lnTo>
                    <a:pt x="157226" y="103111"/>
                  </a:lnTo>
                  <a:lnTo>
                    <a:pt x="132219" y="111328"/>
                  </a:lnTo>
                  <a:lnTo>
                    <a:pt x="131965" y="110744"/>
                  </a:lnTo>
                  <a:lnTo>
                    <a:pt x="204470" y="87922"/>
                  </a:lnTo>
                  <a:lnTo>
                    <a:pt x="242735" y="81381"/>
                  </a:lnTo>
                  <a:lnTo>
                    <a:pt x="281406" y="77749"/>
                  </a:lnTo>
                  <a:lnTo>
                    <a:pt x="319493" y="76047"/>
                  </a:lnTo>
                  <a:lnTo>
                    <a:pt x="369709" y="75984"/>
                  </a:lnTo>
                  <a:lnTo>
                    <a:pt x="392214" y="77393"/>
                  </a:lnTo>
                  <a:lnTo>
                    <a:pt x="430504" y="80772"/>
                  </a:lnTo>
                  <a:lnTo>
                    <a:pt x="430707" y="80772"/>
                  </a:lnTo>
                  <a:lnTo>
                    <a:pt x="448500" y="82080"/>
                  </a:lnTo>
                  <a:lnTo>
                    <a:pt x="448500" y="28841"/>
                  </a:lnTo>
                  <a:lnTo>
                    <a:pt x="405676" y="15074"/>
                  </a:lnTo>
                  <a:lnTo>
                    <a:pt x="360184" y="4622"/>
                  </a:lnTo>
                  <a:lnTo>
                    <a:pt x="282676" y="0"/>
                  </a:lnTo>
                  <a:lnTo>
                    <a:pt x="228866" y="6985"/>
                  </a:lnTo>
                  <a:lnTo>
                    <a:pt x="176352" y="21386"/>
                  </a:lnTo>
                  <a:lnTo>
                    <a:pt x="125857" y="42303"/>
                  </a:lnTo>
                  <a:lnTo>
                    <a:pt x="78105" y="68808"/>
                  </a:lnTo>
                  <a:lnTo>
                    <a:pt x="47142" y="91173"/>
                  </a:lnTo>
                  <a:lnTo>
                    <a:pt x="18859" y="124129"/>
                  </a:lnTo>
                  <a:lnTo>
                    <a:pt x="0" y="160845"/>
                  </a:lnTo>
                  <a:lnTo>
                    <a:pt x="9321" y="163880"/>
                  </a:lnTo>
                  <a:lnTo>
                    <a:pt x="21488" y="160350"/>
                  </a:lnTo>
                  <a:lnTo>
                    <a:pt x="44754" y="151752"/>
                  </a:lnTo>
                  <a:lnTo>
                    <a:pt x="56908" y="148475"/>
                  </a:lnTo>
                  <a:lnTo>
                    <a:pt x="71920" y="146989"/>
                  </a:lnTo>
                  <a:lnTo>
                    <a:pt x="87960" y="147599"/>
                  </a:lnTo>
                  <a:lnTo>
                    <a:pt x="103898" y="149796"/>
                  </a:lnTo>
                  <a:lnTo>
                    <a:pt x="118554" y="153035"/>
                  </a:lnTo>
                  <a:lnTo>
                    <a:pt x="149098" y="160794"/>
                  </a:lnTo>
                  <a:lnTo>
                    <a:pt x="179438" y="167513"/>
                  </a:lnTo>
                  <a:lnTo>
                    <a:pt x="210045" y="172478"/>
                  </a:lnTo>
                  <a:lnTo>
                    <a:pt x="241388" y="174942"/>
                  </a:lnTo>
                  <a:lnTo>
                    <a:pt x="277317" y="175221"/>
                  </a:lnTo>
                  <a:lnTo>
                    <a:pt x="313143" y="173634"/>
                  </a:lnTo>
                  <a:lnTo>
                    <a:pt x="384276" y="163766"/>
                  </a:lnTo>
                  <a:lnTo>
                    <a:pt x="423075" y="153619"/>
                  </a:lnTo>
                  <a:lnTo>
                    <a:pt x="461111" y="140627"/>
                  </a:lnTo>
                  <a:lnTo>
                    <a:pt x="535749" y="111328"/>
                  </a:lnTo>
                  <a:lnTo>
                    <a:pt x="536498" y="104584"/>
                  </a:lnTo>
                  <a:lnTo>
                    <a:pt x="538327" y="98018"/>
                  </a:lnTo>
                  <a:lnTo>
                    <a:pt x="562089" y="75692"/>
                  </a:lnTo>
                  <a:lnTo>
                    <a:pt x="572160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 descr=""/>
            <p:cNvSpPr/>
            <p:nvPr/>
          </p:nvSpPr>
          <p:spPr>
            <a:xfrm>
              <a:off x="9933216" y="256526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34" y="89890"/>
                  </a:moveTo>
                  <a:lnTo>
                    <a:pt x="18605" y="90043"/>
                  </a:lnTo>
                  <a:lnTo>
                    <a:pt x="18288" y="90284"/>
                  </a:lnTo>
                  <a:lnTo>
                    <a:pt x="18834" y="89890"/>
                  </a:lnTo>
                  <a:close/>
                </a:path>
                <a:path w="496570" h="104775">
                  <a:moveTo>
                    <a:pt x="29552" y="89877"/>
                  </a:moveTo>
                  <a:lnTo>
                    <a:pt x="27038" y="89154"/>
                  </a:lnTo>
                  <a:lnTo>
                    <a:pt x="24612" y="88811"/>
                  </a:lnTo>
                  <a:lnTo>
                    <a:pt x="24333" y="88811"/>
                  </a:lnTo>
                  <a:lnTo>
                    <a:pt x="29552" y="89877"/>
                  </a:lnTo>
                  <a:close/>
                </a:path>
                <a:path w="496570" h="104775">
                  <a:moveTo>
                    <a:pt x="33934" y="90766"/>
                  </a:moveTo>
                  <a:lnTo>
                    <a:pt x="29552" y="89877"/>
                  </a:lnTo>
                  <a:lnTo>
                    <a:pt x="32677" y="90766"/>
                  </a:lnTo>
                  <a:lnTo>
                    <a:pt x="33934" y="90766"/>
                  </a:lnTo>
                  <a:close/>
                </a:path>
                <a:path w="496570" h="104775">
                  <a:moveTo>
                    <a:pt x="39814" y="75628"/>
                  </a:moveTo>
                  <a:lnTo>
                    <a:pt x="38811" y="76276"/>
                  </a:lnTo>
                  <a:lnTo>
                    <a:pt x="38950" y="76212"/>
                  </a:lnTo>
                  <a:lnTo>
                    <a:pt x="39814" y="75628"/>
                  </a:lnTo>
                  <a:close/>
                </a:path>
                <a:path w="496570" h="104775">
                  <a:moveTo>
                    <a:pt x="90716" y="93662"/>
                  </a:moveTo>
                  <a:lnTo>
                    <a:pt x="90538" y="93891"/>
                  </a:lnTo>
                  <a:lnTo>
                    <a:pt x="90297" y="94361"/>
                  </a:lnTo>
                  <a:lnTo>
                    <a:pt x="90589" y="93954"/>
                  </a:lnTo>
                  <a:lnTo>
                    <a:pt x="90716" y="93662"/>
                  </a:lnTo>
                  <a:close/>
                </a:path>
                <a:path w="496570" h="104775">
                  <a:moveTo>
                    <a:pt x="92837" y="97396"/>
                  </a:moveTo>
                  <a:lnTo>
                    <a:pt x="92824" y="96532"/>
                  </a:lnTo>
                  <a:lnTo>
                    <a:pt x="92265" y="96342"/>
                  </a:lnTo>
                  <a:lnTo>
                    <a:pt x="92646" y="96240"/>
                  </a:lnTo>
                  <a:lnTo>
                    <a:pt x="74930" y="98107"/>
                  </a:lnTo>
                  <a:lnTo>
                    <a:pt x="43688" y="99453"/>
                  </a:lnTo>
                  <a:lnTo>
                    <a:pt x="27393" y="97853"/>
                  </a:lnTo>
                  <a:lnTo>
                    <a:pt x="19253" y="95897"/>
                  </a:lnTo>
                  <a:lnTo>
                    <a:pt x="13741" y="93586"/>
                  </a:lnTo>
                  <a:lnTo>
                    <a:pt x="9207" y="91186"/>
                  </a:lnTo>
                  <a:lnTo>
                    <a:pt x="12103" y="90385"/>
                  </a:lnTo>
                  <a:lnTo>
                    <a:pt x="16446" y="88811"/>
                  </a:lnTo>
                  <a:lnTo>
                    <a:pt x="13119" y="89077"/>
                  </a:lnTo>
                  <a:lnTo>
                    <a:pt x="7493" y="89877"/>
                  </a:lnTo>
                  <a:lnTo>
                    <a:pt x="6515" y="89090"/>
                  </a:lnTo>
                  <a:lnTo>
                    <a:pt x="0" y="95326"/>
                  </a:lnTo>
                  <a:lnTo>
                    <a:pt x="3467" y="98983"/>
                  </a:lnTo>
                  <a:lnTo>
                    <a:pt x="10617" y="102514"/>
                  </a:lnTo>
                  <a:lnTo>
                    <a:pt x="22301" y="103746"/>
                  </a:lnTo>
                  <a:lnTo>
                    <a:pt x="28905" y="104698"/>
                  </a:lnTo>
                  <a:lnTo>
                    <a:pt x="79438" y="100965"/>
                  </a:lnTo>
                  <a:lnTo>
                    <a:pt x="91440" y="98374"/>
                  </a:lnTo>
                  <a:lnTo>
                    <a:pt x="91135" y="98336"/>
                  </a:lnTo>
                  <a:lnTo>
                    <a:pt x="92837" y="97396"/>
                  </a:lnTo>
                  <a:close/>
                </a:path>
                <a:path w="496570" h="104775">
                  <a:moveTo>
                    <a:pt x="96875" y="89877"/>
                  </a:moveTo>
                  <a:lnTo>
                    <a:pt x="96621" y="89154"/>
                  </a:lnTo>
                  <a:lnTo>
                    <a:pt x="96507" y="88811"/>
                  </a:lnTo>
                  <a:lnTo>
                    <a:pt x="87922" y="89585"/>
                  </a:lnTo>
                  <a:lnTo>
                    <a:pt x="83820" y="90182"/>
                  </a:lnTo>
                  <a:lnTo>
                    <a:pt x="63030" y="91757"/>
                  </a:lnTo>
                  <a:lnTo>
                    <a:pt x="48348" y="91757"/>
                  </a:lnTo>
                  <a:lnTo>
                    <a:pt x="33934" y="90766"/>
                  </a:lnTo>
                  <a:lnTo>
                    <a:pt x="56007" y="95262"/>
                  </a:lnTo>
                  <a:lnTo>
                    <a:pt x="72174" y="94399"/>
                  </a:lnTo>
                  <a:lnTo>
                    <a:pt x="80645" y="93510"/>
                  </a:lnTo>
                  <a:lnTo>
                    <a:pt x="89877" y="91757"/>
                  </a:lnTo>
                  <a:lnTo>
                    <a:pt x="95110" y="90766"/>
                  </a:lnTo>
                  <a:lnTo>
                    <a:pt x="95707" y="90766"/>
                  </a:lnTo>
                  <a:lnTo>
                    <a:pt x="96875" y="89877"/>
                  </a:lnTo>
                  <a:close/>
                </a:path>
                <a:path w="496570" h="104775">
                  <a:moveTo>
                    <a:pt x="117094" y="97510"/>
                  </a:moveTo>
                  <a:lnTo>
                    <a:pt x="91122" y="103327"/>
                  </a:lnTo>
                  <a:lnTo>
                    <a:pt x="95504" y="103149"/>
                  </a:lnTo>
                  <a:lnTo>
                    <a:pt x="104140" y="101549"/>
                  </a:lnTo>
                  <a:lnTo>
                    <a:pt x="108458" y="100457"/>
                  </a:lnTo>
                  <a:lnTo>
                    <a:pt x="115646" y="99631"/>
                  </a:lnTo>
                  <a:lnTo>
                    <a:pt x="117094" y="97510"/>
                  </a:lnTo>
                  <a:close/>
                </a:path>
                <a:path w="496570" h="104775">
                  <a:moveTo>
                    <a:pt x="120764" y="96304"/>
                  </a:moveTo>
                  <a:lnTo>
                    <a:pt x="119799" y="95846"/>
                  </a:lnTo>
                  <a:lnTo>
                    <a:pt x="119062" y="97459"/>
                  </a:lnTo>
                  <a:lnTo>
                    <a:pt x="119532" y="98513"/>
                  </a:lnTo>
                  <a:lnTo>
                    <a:pt x="120726" y="97764"/>
                  </a:lnTo>
                  <a:lnTo>
                    <a:pt x="120764" y="96304"/>
                  </a:lnTo>
                  <a:close/>
                </a:path>
                <a:path w="496570" h="104775">
                  <a:moveTo>
                    <a:pt x="125971" y="90601"/>
                  </a:moveTo>
                  <a:lnTo>
                    <a:pt x="124612" y="90119"/>
                  </a:lnTo>
                  <a:lnTo>
                    <a:pt x="123482" y="91732"/>
                  </a:lnTo>
                  <a:lnTo>
                    <a:pt x="124066" y="92849"/>
                  </a:lnTo>
                  <a:lnTo>
                    <a:pt x="125818" y="92138"/>
                  </a:lnTo>
                  <a:lnTo>
                    <a:pt x="125971" y="90601"/>
                  </a:lnTo>
                  <a:close/>
                </a:path>
                <a:path w="496570" h="104775">
                  <a:moveTo>
                    <a:pt x="154508" y="85115"/>
                  </a:moveTo>
                  <a:lnTo>
                    <a:pt x="152692" y="83515"/>
                  </a:lnTo>
                  <a:lnTo>
                    <a:pt x="151714" y="84988"/>
                  </a:lnTo>
                  <a:lnTo>
                    <a:pt x="153835" y="85966"/>
                  </a:lnTo>
                  <a:lnTo>
                    <a:pt x="154508" y="85115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290" y="79375"/>
                  </a:lnTo>
                  <a:lnTo>
                    <a:pt x="164045" y="78968"/>
                  </a:lnTo>
                  <a:lnTo>
                    <a:pt x="164465" y="80695"/>
                  </a:lnTo>
                  <a:lnTo>
                    <a:pt x="165442" y="81508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24" y="60579"/>
                  </a:moveTo>
                  <a:lnTo>
                    <a:pt x="255435" y="59347"/>
                  </a:lnTo>
                  <a:lnTo>
                    <a:pt x="253022" y="59004"/>
                  </a:lnTo>
                  <a:lnTo>
                    <a:pt x="253606" y="60363"/>
                  </a:lnTo>
                  <a:lnTo>
                    <a:pt x="255727" y="61226"/>
                  </a:lnTo>
                  <a:lnTo>
                    <a:pt x="257124" y="60579"/>
                  </a:lnTo>
                  <a:close/>
                </a:path>
                <a:path w="496570" h="104775">
                  <a:moveTo>
                    <a:pt x="261315" y="64046"/>
                  </a:moveTo>
                  <a:lnTo>
                    <a:pt x="259867" y="63068"/>
                  </a:lnTo>
                  <a:lnTo>
                    <a:pt x="257594" y="62433"/>
                  </a:lnTo>
                  <a:lnTo>
                    <a:pt x="251739" y="63969"/>
                  </a:lnTo>
                  <a:lnTo>
                    <a:pt x="251193" y="64770"/>
                  </a:lnTo>
                  <a:lnTo>
                    <a:pt x="252209" y="66001"/>
                  </a:lnTo>
                  <a:lnTo>
                    <a:pt x="253187" y="66217"/>
                  </a:lnTo>
                  <a:lnTo>
                    <a:pt x="257378" y="65862"/>
                  </a:lnTo>
                  <a:lnTo>
                    <a:pt x="260159" y="65341"/>
                  </a:lnTo>
                  <a:lnTo>
                    <a:pt x="261315" y="64046"/>
                  </a:lnTo>
                  <a:close/>
                </a:path>
                <a:path w="496570" h="104775">
                  <a:moveTo>
                    <a:pt x="276694" y="67576"/>
                  </a:moveTo>
                  <a:lnTo>
                    <a:pt x="275412" y="66255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22"/>
                  </a:lnTo>
                  <a:lnTo>
                    <a:pt x="276694" y="67576"/>
                  </a:lnTo>
                  <a:close/>
                </a:path>
                <a:path w="496570" h="104775">
                  <a:moveTo>
                    <a:pt x="284772" y="82130"/>
                  </a:moveTo>
                  <a:lnTo>
                    <a:pt x="283756" y="80467"/>
                  </a:lnTo>
                  <a:lnTo>
                    <a:pt x="282829" y="79933"/>
                  </a:lnTo>
                  <a:lnTo>
                    <a:pt x="280708" y="79108"/>
                  </a:lnTo>
                  <a:lnTo>
                    <a:pt x="276174" y="78587"/>
                  </a:lnTo>
                  <a:lnTo>
                    <a:pt x="277241" y="79527"/>
                  </a:lnTo>
                  <a:lnTo>
                    <a:pt x="277685" y="80137"/>
                  </a:lnTo>
                  <a:lnTo>
                    <a:pt x="277660" y="80683"/>
                  </a:lnTo>
                  <a:lnTo>
                    <a:pt x="278041" y="81330"/>
                  </a:lnTo>
                  <a:lnTo>
                    <a:pt x="281520" y="82054"/>
                  </a:lnTo>
                  <a:lnTo>
                    <a:pt x="284772" y="82130"/>
                  </a:lnTo>
                  <a:close/>
                </a:path>
                <a:path w="496570" h="104775">
                  <a:moveTo>
                    <a:pt x="290906" y="61328"/>
                  </a:moveTo>
                  <a:lnTo>
                    <a:pt x="289547" y="59829"/>
                  </a:lnTo>
                  <a:lnTo>
                    <a:pt x="284480" y="58547"/>
                  </a:lnTo>
                  <a:lnTo>
                    <a:pt x="282956" y="58839"/>
                  </a:lnTo>
                  <a:lnTo>
                    <a:pt x="280377" y="60058"/>
                  </a:lnTo>
                  <a:lnTo>
                    <a:pt x="280543" y="60655"/>
                  </a:lnTo>
                  <a:lnTo>
                    <a:pt x="282105" y="61277"/>
                  </a:lnTo>
                  <a:lnTo>
                    <a:pt x="280352" y="61595"/>
                  </a:lnTo>
                  <a:lnTo>
                    <a:pt x="281254" y="63131"/>
                  </a:lnTo>
                  <a:lnTo>
                    <a:pt x="283044" y="63728"/>
                  </a:lnTo>
                  <a:lnTo>
                    <a:pt x="285242" y="64211"/>
                  </a:lnTo>
                  <a:lnTo>
                    <a:pt x="288620" y="63588"/>
                  </a:lnTo>
                  <a:lnTo>
                    <a:pt x="288493" y="63017"/>
                  </a:lnTo>
                  <a:lnTo>
                    <a:pt x="287693" y="62458"/>
                  </a:lnTo>
                  <a:lnTo>
                    <a:pt x="289255" y="62166"/>
                  </a:lnTo>
                  <a:lnTo>
                    <a:pt x="290906" y="61328"/>
                  </a:lnTo>
                  <a:close/>
                </a:path>
                <a:path w="496570" h="104775">
                  <a:moveTo>
                    <a:pt x="311518" y="63322"/>
                  </a:moveTo>
                  <a:lnTo>
                    <a:pt x="308686" y="61163"/>
                  </a:lnTo>
                  <a:lnTo>
                    <a:pt x="306908" y="60477"/>
                  </a:lnTo>
                  <a:lnTo>
                    <a:pt x="304495" y="59918"/>
                  </a:lnTo>
                  <a:lnTo>
                    <a:pt x="304825" y="59918"/>
                  </a:lnTo>
                  <a:lnTo>
                    <a:pt x="304279" y="59436"/>
                  </a:lnTo>
                  <a:lnTo>
                    <a:pt x="302641" y="59550"/>
                  </a:lnTo>
                  <a:lnTo>
                    <a:pt x="297840" y="58915"/>
                  </a:lnTo>
                  <a:lnTo>
                    <a:pt x="301358" y="63754"/>
                  </a:lnTo>
                  <a:lnTo>
                    <a:pt x="304063" y="64325"/>
                  </a:lnTo>
                  <a:lnTo>
                    <a:pt x="305765" y="64414"/>
                  </a:lnTo>
                  <a:lnTo>
                    <a:pt x="304444" y="64770"/>
                  </a:lnTo>
                  <a:lnTo>
                    <a:pt x="303314" y="65557"/>
                  </a:lnTo>
                  <a:lnTo>
                    <a:pt x="304368" y="66967"/>
                  </a:lnTo>
                  <a:lnTo>
                    <a:pt x="306781" y="67157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702" y="64973"/>
                  </a:lnTo>
                  <a:lnTo>
                    <a:pt x="306578" y="64452"/>
                  </a:lnTo>
                  <a:lnTo>
                    <a:pt x="310222" y="64630"/>
                  </a:lnTo>
                  <a:lnTo>
                    <a:pt x="311518" y="63322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73" y="68033"/>
                  </a:lnTo>
                  <a:lnTo>
                    <a:pt x="310426" y="66662"/>
                  </a:lnTo>
                  <a:lnTo>
                    <a:pt x="308597" y="67741"/>
                  </a:lnTo>
                  <a:lnTo>
                    <a:pt x="308940" y="69037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75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88" y="66230"/>
                  </a:moveTo>
                  <a:lnTo>
                    <a:pt x="323151" y="64744"/>
                  </a:lnTo>
                  <a:lnTo>
                    <a:pt x="322160" y="64135"/>
                  </a:lnTo>
                  <a:lnTo>
                    <a:pt x="321602" y="63944"/>
                  </a:lnTo>
                  <a:lnTo>
                    <a:pt x="321221" y="65303"/>
                  </a:lnTo>
                  <a:lnTo>
                    <a:pt x="322033" y="66471"/>
                  </a:lnTo>
                  <a:lnTo>
                    <a:pt x="323888" y="66230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18" y="72593"/>
                  </a:lnTo>
                  <a:lnTo>
                    <a:pt x="323926" y="72440"/>
                  </a:lnTo>
                  <a:lnTo>
                    <a:pt x="320459" y="72047"/>
                  </a:lnTo>
                  <a:lnTo>
                    <a:pt x="321894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94" y="70573"/>
                  </a:lnTo>
                  <a:lnTo>
                    <a:pt x="294830" y="70421"/>
                  </a:lnTo>
                  <a:lnTo>
                    <a:pt x="293687" y="70713"/>
                  </a:lnTo>
                  <a:lnTo>
                    <a:pt x="291922" y="71805"/>
                  </a:lnTo>
                  <a:lnTo>
                    <a:pt x="291452" y="72478"/>
                  </a:lnTo>
                  <a:lnTo>
                    <a:pt x="294767" y="73901"/>
                  </a:lnTo>
                  <a:lnTo>
                    <a:pt x="301498" y="74269"/>
                  </a:lnTo>
                  <a:lnTo>
                    <a:pt x="302590" y="73545"/>
                  </a:lnTo>
                  <a:lnTo>
                    <a:pt x="303022" y="72809"/>
                  </a:lnTo>
                  <a:lnTo>
                    <a:pt x="319316" y="74168"/>
                  </a:lnTo>
                  <a:lnTo>
                    <a:pt x="322961" y="73748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48" y="77558"/>
                  </a:moveTo>
                  <a:lnTo>
                    <a:pt x="342290" y="75209"/>
                  </a:lnTo>
                  <a:lnTo>
                    <a:pt x="332524" y="72720"/>
                  </a:lnTo>
                  <a:lnTo>
                    <a:pt x="323850" y="71945"/>
                  </a:lnTo>
                  <a:lnTo>
                    <a:pt x="333971" y="77381"/>
                  </a:lnTo>
                  <a:lnTo>
                    <a:pt x="338023" y="78155"/>
                  </a:lnTo>
                  <a:lnTo>
                    <a:pt x="349326" y="78968"/>
                  </a:lnTo>
                  <a:lnTo>
                    <a:pt x="349948" y="77558"/>
                  </a:lnTo>
                  <a:close/>
                </a:path>
                <a:path w="496570" h="104775">
                  <a:moveTo>
                    <a:pt x="356260" y="94068"/>
                  </a:moveTo>
                  <a:lnTo>
                    <a:pt x="354876" y="93484"/>
                  </a:lnTo>
                  <a:lnTo>
                    <a:pt x="354076" y="92798"/>
                  </a:lnTo>
                  <a:lnTo>
                    <a:pt x="350012" y="91681"/>
                  </a:lnTo>
                  <a:lnTo>
                    <a:pt x="345935" y="90995"/>
                  </a:lnTo>
                  <a:lnTo>
                    <a:pt x="340309" y="91084"/>
                  </a:lnTo>
                  <a:lnTo>
                    <a:pt x="343179" y="91935"/>
                  </a:lnTo>
                  <a:lnTo>
                    <a:pt x="345211" y="93103"/>
                  </a:lnTo>
                  <a:lnTo>
                    <a:pt x="346824" y="93611"/>
                  </a:lnTo>
                  <a:lnTo>
                    <a:pt x="352247" y="94246"/>
                  </a:lnTo>
                  <a:lnTo>
                    <a:pt x="356260" y="94068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403" y="71247"/>
                  </a:lnTo>
                  <a:lnTo>
                    <a:pt x="350837" y="69545"/>
                  </a:lnTo>
                  <a:lnTo>
                    <a:pt x="351536" y="68872"/>
                  </a:lnTo>
                  <a:lnTo>
                    <a:pt x="351066" y="68249"/>
                  </a:lnTo>
                  <a:lnTo>
                    <a:pt x="349504" y="67627"/>
                  </a:lnTo>
                  <a:lnTo>
                    <a:pt x="346113" y="67310"/>
                  </a:lnTo>
                  <a:lnTo>
                    <a:pt x="343496" y="66065"/>
                  </a:lnTo>
                  <a:lnTo>
                    <a:pt x="340271" y="65074"/>
                  </a:lnTo>
                  <a:lnTo>
                    <a:pt x="335343" y="64516"/>
                  </a:lnTo>
                  <a:lnTo>
                    <a:pt x="337273" y="65557"/>
                  </a:lnTo>
                  <a:lnTo>
                    <a:pt x="337807" y="66128"/>
                  </a:lnTo>
                  <a:lnTo>
                    <a:pt x="340004" y="67475"/>
                  </a:lnTo>
                  <a:lnTo>
                    <a:pt x="336715" y="67094"/>
                  </a:lnTo>
                  <a:lnTo>
                    <a:pt x="335991" y="67208"/>
                  </a:lnTo>
                  <a:lnTo>
                    <a:pt x="334225" y="67030"/>
                  </a:lnTo>
                  <a:lnTo>
                    <a:pt x="333540" y="67183"/>
                  </a:lnTo>
                  <a:lnTo>
                    <a:pt x="334937" y="67665"/>
                  </a:lnTo>
                  <a:lnTo>
                    <a:pt x="334937" y="67945"/>
                  </a:lnTo>
                  <a:lnTo>
                    <a:pt x="337400" y="68935"/>
                  </a:lnTo>
                  <a:lnTo>
                    <a:pt x="335229" y="69291"/>
                  </a:lnTo>
                  <a:lnTo>
                    <a:pt x="335356" y="70065"/>
                  </a:lnTo>
                  <a:lnTo>
                    <a:pt x="336918" y="70967"/>
                  </a:lnTo>
                  <a:lnTo>
                    <a:pt x="342709" y="72009"/>
                  </a:lnTo>
                  <a:lnTo>
                    <a:pt x="347027" y="72186"/>
                  </a:lnTo>
                  <a:lnTo>
                    <a:pt x="347929" y="71983"/>
                  </a:lnTo>
                  <a:lnTo>
                    <a:pt x="347891" y="71539"/>
                  </a:lnTo>
                  <a:lnTo>
                    <a:pt x="360616" y="74193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44" y="70129"/>
                  </a:moveTo>
                  <a:lnTo>
                    <a:pt x="365975" y="68910"/>
                  </a:lnTo>
                  <a:lnTo>
                    <a:pt x="363562" y="67894"/>
                  </a:lnTo>
                  <a:lnTo>
                    <a:pt x="363931" y="69113"/>
                  </a:lnTo>
                  <a:lnTo>
                    <a:pt x="366344" y="70129"/>
                  </a:lnTo>
                  <a:close/>
                </a:path>
                <a:path w="496570" h="104775">
                  <a:moveTo>
                    <a:pt x="372325" y="70307"/>
                  </a:moveTo>
                  <a:lnTo>
                    <a:pt x="372186" y="70104"/>
                  </a:lnTo>
                  <a:lnTo>
                    <a:pt x="372008" y="70307"/>
                  </a:lnTo>
                  <a:lnTo>
                    <a:pt x="372110" y="70675"/>
                  </a:lnTo>
                  <a:lnTo>
                    <a:pt x="372325" y="70307"/>
                  </a:lnTo>
                  <a:close/>
                </a:path>
                <a:path w="496570" h="104775">
                  <a:moveTo>
                    <a:pt x="376085" y="86385"/>
                  </a:moveTo>
                  <a:lnTo>
                    <a:pt x="373913" y="85534"/>
                  </a:lnTo>
                  <a:lnTo>
                    <a:pt x="367576" y="83832"/>
                  </a:lnTo>
                  <a:lnTo>
                    <a:pt x="357314" y="82219"/>
                  </a:lnTo>
                  <a:lnTo>
                    <a:pt x="356870" y="81241"/>
                  </a:lnTo>
                  <a:lnTo>
                    <a:pt x="355168" y="80556"/>
                  </a:lnTo>
                  <a:lnTo>
                    <a:pt x="352882" y="80200"/>
                  </a:lnTo>
                  <a:lnTo>
                    <a:pt x="349923" y="80048"/>
                  </a:lnTo>
                  <a:lnTo>
                    <a:pt x="347586" y="80251"/>
                  </a:lnTo>
                  <a:lnTo>
                    <a:pt x="345948" y="81356"/>
                  </a:lnTo>
                  <a:lnTo>
                    <a:pt x="345948" y="82080"/>
                  </a:lnTo>
                  <a:lnTo>
                    <a:pt x="346697" y="82854"/>
                  </a:lnTo>
                  <a:lnTo>
                    <a:pt x="351853" y="83578"/>
                  </a:lnTo>
                  <a:lnTo>
                    <a:pt x="353695" y="84366"/>
                  </a:lnTo>
                  <a:lnTo>
                    <a:pt x="357657" y="85242"/>
                  </a:lnTo>
                  <a:lnTo>
                    <a:pt x="375577" y="87388"/>
                  </a:lnTo>
                  <a:lnTo>
                    <a:pt x="376085" y="86385"/>
                  </a:lnTo>
                  <a:close/>
                </a:path>
                <a:path w="496570" h="104775">
                  <a:moveTo>
                    <a:pt x="385064" y="71399"/>
                  </a:moveTo>
                  <a:lnTo>
                    <a:pt x="382473" y="69316"/>
                  </a:lnTo>
                  <a:lnTo>
                    <a:pt x="380822" y="68376"/>
                  </a:lnTo>
                  <a:lnTo>
                    <a:pt x="377888" y="68770"/>
                  </a:lnTo>
                  <a:lnTo>
                    <a:pt x="377863" y="69583"/>
                  </a:lnTo>
                  <a:lnTo>
                    <a:pt x="379539" y="71094"/>
                  </a:lnTo>
                  <a:lnTo>
                    <a:pt x="382092" y="71843"/>
                  </a:lnTo>
                  <a:lnTo>
                    <a:pt x="384111" y="71907"/>
                  </a:lnTo>
                  <a:lnTo>
                    <a:pt x="385064" y="71399"/>
                  </a:lnTo>
                  <a:close/>
                </a:path>
                <a:path w="496570" h="104775">
                  <a:moveTo>
                    <a:pt x="402742" y="89649"/>
                  </a:moveTo>
                  <a:lnTo>
                    <a:pt x="402374" y="88468"/>
                  </a:lnTo>
                  <a:lnTo>
                    <a:pt x="399745" y="87769"/>
                  </a:lnTo>
                  <a:lnTo>
                    <a:pt x="392125" y="86956"/>
                  </a:lnTo>
                  <a:lnTo>
                    <a:pt x="391198" y="87401"/>
                  </a:lnTo>
                  <a:lnTo>
                    <a:pt x="391706" y="88544"/>
                  </a:lnTo>
                  <a:lnTo>
                    <a:pt x="392976" y="89230"/>
                  </a:lnTo>
                  <a:lnTo>
                    <a:pt x="401180" y="90055"/>
                  </a:lnTo>
                  <a:lnTo>
                    <a:pt x="402742" y="89649"/>
                  </a:lnTo>
                  <a:close/>
                </a:path>
                <a:path w="496570" h="104775">
                  <a:moveTo>
                    <a:pt x="406514" y="75933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26" y="72821"/>
                  </a:lnTo>
                  <a:lnTo>
                    <a:pt x="394271" y="72732"/>
                  </a:lnTo>
                  <a:lnTo>
                    <a:pt x="392328" y="73494"/>
                  </a:lnTo>
                  <a:lnTo>
                    <a:pt x="392887" y="74993"/>
                  </a:lnTo>
                  <a:lnTo>
                    <a:pt x="392849" y="75450"/>
                  </a:lnTo>
                  <a:lnTo>
                    <a:pt x="403301" y="76428"/>
                  </a:lnTo>
                  <a:lnTo>
                    <a:pt x="406514" y="75933"/>
                  </a:lnTo>
                  <a:close/>
                </a:path>
                <a:path w="496570" h="104775">
                  <a:moveTo>
                    <a:pt x="411810" y="85394"/>
                  </a:moveTo>
                  <a:lnTo>
                    <a:pt x="409155" y="83121"/>
                  </a:lnTo>
                  <a:lnTo>
                    <a:pt x="407314" y="82156"/>
                  </a:lnTo>
                  <a:lnTo>
                    <a:pt x="401383" y="82473"/>
                  </a:lnTo>
                  <a:lnTo>
                    <a:pt x="401320" y="83350"/>
                  </a:lnTo>
                  <a:lnTo>
                    <a:pt x="402780" y="85255"/>
                  </a:lnTo>
                  <a:lnTo>
                    <a:pt x="406044" y="85839"/>
                  </a:lnTo>
                  <a:lnTo>
                    <a:pt x="411810" y="85394"/>
                  </a:lnTo>
                  <a:close/>
                </a:path>
                <a:path w="496570" h="104775">
                  <a:moveTo>
                    <a:pt x="414362" y="79768"/>
                  </a:moveTo>
                  <a:lnTo>
                    <a:pt x="403517" y="77381"/>
                  </a:lnTo>
                  <a:lnTo>
                    <a:pt x="390931" y="75704"/>
                  </a:lnTo>
                  <a:lnTo>
                    <a:pt x="392379" y="74472"/>
                  </a:lnTo>
                  <a:lnTo>
                    <a:pt x="391363" y="73558"/>
                  </a:lnTo>
                  <a:lnTo>
                    <a:pt x="384454" y="72097"/>
                  </a:lnTo>
                  <a:lnTo>
                    <a:pt x="373595" y="71005"/>
                  </a:lnTo>
                  <a:lnTo>
                    <a:pt x="363626" y="71221"/>
                  </a:lnTo>
                  <a:lnTo>
                    <a:pt x="362712" y="71640"/>
                  </a:lnTo>
                  <a:lnTo>
                    <a:pt x="364769" y="73228"/>
                  </a:lnTo>
                  <a:lnTo>
                    <a:pt x="368846" y="74206"/>
                  </a:lnTo>
                  <a:lnTo>
                    <a:pt x="375031" y="75184"/>
                  </a:lnTo>
                  <a:lnTo>
                    <a:pt x="374345" y="76669"/>
                  </a:lnTo>
                  <a:lnTo>
                    <a:pt x="374472" y="77012"/>
                  </a:lnTo>
                  <a:lnTo>
                    <a:pt x="362775" y="75742"/>
                  </a:lnTo>
                  <a:lnTo>
                    <a:pt x="357327" y="75742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35" y="79387"/>
                  </a:lnTo>
                  <a:lnTo>
                    <a:pt x="360934" y="80518"/>
                  </a:lnTo>
                  <a:lnTo>
                    <a:pt x="377482" y="82981"/>
                  </a:lnTo>
                  <a:lnTo>
                    <a:pt x="389458" y="84175"/>
                  </a:lnTo>
                  <a:lnTo>
                    <a:pt x="391363" y="83934"/>
                  </a:lnTo>
                  <a:lnTo>
                    <a:pt x="391795" y="84988"/>
                  </a:lnTo>
                  <a:lnTo>
                    <a:pt x="394081" y="86233"/>
                  </a:lnTo>
                  <a:lnTo>
                    <a:pt x="394665" y="85026"/>
                  </a:lnTo>
                  <a:lnTo>
                    <a:pt x="392125" y="83807"/>
                  </a:lnTo>
                  <a:lnTo>
                    <a:pt x="392836" y="83591"/>
                  </a:lnTo>
                  <a:lnTo>
                    <a:pt x="392303" y="83007"/>
                  </a:lnTo>
                  <a:lnTo>
                    <a:pt x="387299" y="80873"/>
                  </a:lnTo>
                  <a:lnTo>
                    <a:pt x="388226" y="80619"/>
                  </a:lnTo>
                  <a:lnTo>
                    <a:pt x="387845" y="80010"/>
                  </a:lnTo>
                  <a:lnTo>
                    <a:pt x="381330" y="75971"/>
                  </a:lnTo>
                  <a:lnTo>
                    <a:pt x="386410" y="76149"/>
                  </a:lnTo>
                  <a:lnTo>
                    <a:pt x="412610" y="81140"/>
                  </a:lnTo>
                  <a:lnTo>
                    <a:pt x="414362" y="79768"/>
                  </a:lnTo>
                  <a:close/>
                </a:path>
                <a:path w="496570" h="104775">
                  <a:moveTo>
                    <a:pt x="430149" y="82194"/>
                  </a:moveTo>
                  <a:lnTo>
                    <a:pt x="429679" y="81635"/>
                  </a:lnTo>
                  <a:lnTo>
                    <a:pt x="429336" y="81407"/>
                  </a:lnTo>
                  <a:lnTo>
                    <a:pt x="429641" y="81724"/>
                  </a:lnTo>
                  <a:lnTo>
                    <a:pt x="430149" y="82194"/>
                  </a:lnTo>
                  <a:close/>
                </a:path>
                <a:path w="496570" h="104775">
                  <a:moveTo>
                    <a:pt x="444944" y="72339"/>
                  </a:moveTo>
                  <a:lnTo>
                    <a:pt x="443014" y="71107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100" y="66357"/>
                  </a:lnTo>
                  <a:lnTo>
                    <a:pt x="424840" y="68173"/>
                  </a:lnTo>
                  <a:lnTo>
                    <a:pt x="419823" y="67373"/>
                  </a:lnTo>
                  <a:lnTo>
                    <a:pt x="417271" y="67500"/>
                  </a:lnTo>
                  <a:lnTo>
                    <a:pt x="415798" y="68694"/>
                  </a:lnTo>
                  <a:lnTo>
                    <a:pt x="416255" y="69367"/>
                  </a:lnTo>
                  <a:lnTo>
                    <a:pt x="423164" y="71018"/>
                  </a:lnTo>
                  <a:lnTo>
                    <a:pt x="430491" y="73088"/>
                  </a:lnTo>
                  <a:lnTo>
                    <a:pt x="439293" y="74980"/>
                  </a:lnTo>
                  <a:lnTo>
                    <a:pt x="442417" y="74396"/>
                  </a:lnTo>
                  <a:lnTo>
                    <a:pt x="444944" y="72339"/>
                  </a:lnTo>
                  <a:close/>
                </a:path>
                <a:path w="496570" h="104775">
                  <a:moveTo>
                    <a:pt x="467995" y="88785"/>
                  </a:moveTo>
                  <a:lnTo>
                    <a:pt x="466344" y="87249"/>
                  </a:lnTo>
                  <a:lnTo>
                    <a:pt x="465035" y="86525"/>
                  </a:lnTo>
                  <a:lnTo>
                    <a:pt x="461429" y="85509"/>
                  </a:lnTo>
                  <a:lnTo>
                    <a:pt x="459359" y="85267"/>
                  </a:lnTo>
                  <a:lnTo>
                    <a:pt x="455612" y="85763"/>
                  </a:lnTo>
                  <a:lnTo>
                    <a:pt x="455485" y="86474"/>
                  </a:lnTo>
                  <a:lnTo>
                    <a:pt x="457238" y="88353"/>
                  </a:lnTo>
                  <a:lnTo>
                    <a:pt x="459308" y="89230"/>
                  </a:lnTo>
                  <a:lnTo>
                    <a:pt x="466166" y="89293"/>
                  </a:lnTo>
                  <a:lnTo>
                    <a:pt x="467995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503" y="75438"/>
                  </a:lnTo>
                  <a:lnTo>
                    <a:pt x="491693" y="73279"/>
                  </a:lnTo>
                  <a:lnTo>
                    <a:pt x="490499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09" y="71755"/>
                  </a:lnTo>
                  <a:lnTo>
                    <a:pt x="487413" y="70866"/>
                  </a:lnTo>
                  <a:lnTo>
                    <a:pt x="490486" y="73456"/>
                  </a:lnTo>
                  <a:lnTo>
                    <a:pt x="489204" y="71755"/>
                  </a:lnTo>
                  <a:lnTo>
                    <a:pt x="487832" y="70612"/>
                  </a:lnTo>
                  <a:lnTo>
                    <a:pt x="490512" y="69469"/>
                  </a:lnTo>
                  <a:lnTo>
                    <a:pt x="493052" y="67818"/>
                  </a:lnTo>
                  <a:lnTo>
                    <a:pt x="494080" y="66040"/>
                  </a:lnTo>
                  <a:lnTo>
                    <a:pt x="491744" y="64008"/>
                  </a:lnTo>
                  <a:lnTo>
                    <a:pt x="490143" y="63754"/>
                  </a:lnTo>
                  <a:lnTo>
                    <a:pt x="486143" y="65024"/>
                  </a:lnTo>
                  <a:lnTo>
                    <a:pt x="485305" y="64262"/>
                  </a:lnTo>
                  <a:lnTo>
                    <a:pt x="485432" y="63119"/>
                  </a:lnTo>
                  <a:lnTo>
                    <a:pt x="484327" y="62103"/>
                  </a:lnTo>
                  <a:lnTo>
                    <a:pt x="482892" y="61087"/>
                  </a:lnTo>
                  <a:lnTo>
                    <a:pt x="482841" y="60198"/>
                  </a:lnTo>
                  <a:lnTo>
                    <a:pt x="441020" y="41783"/>
                  </a:lnTo>
                  <a:lnTo>
                    <a:pt x="404012" y="28194"/>
                  </a:lnTo>
                  <a:lnTo>
                    <a:pt x="362788" y="14986"/>
                  </a:lnTo>
                  <a:lnTo>
                    <a:pt x="317309" y="4572"/>
                  </a:lnTo>
                  <a:lnTo>
                    <a:pt x="239776" y="0"/>
                  </a:lnTo>
                  <a:lnTo>
                    <a:pt x="185966" y="6985"/>
                  </a:lnTo>
                  <a:lnTo>
                    <a:pt x="133464" y="21336"/>
                  </a:lnTo>
                  <a:lnTo>
                    <a:pt x="82969" y="42291"/>
                  </a:lnTo>
                  <a:lnTo>
                    <a:pt x="35217" y="68707"/>
                  </a:lnTo>
                  <a:lnTo>
                    <a:pt x="40843" y="71501"/>
                  </a:lnTo>
                  <a:lnTo>
                    <a:pt x="42113" y="71882"/>
                  </a:lnTo>
                  <a:lnTo>
                    <a:pt x="43726" y="73025"/>
                  </a:lnTo>
                  <a:lnTo>
                    <a:pt x="43421" y="73279"/>
                  </a:lnTo>
                  <a:lnTo>
                    <a:pt x="43891" y="73152"/>
                  </a:lnTo>
                  <a:lnTo>
                    <a:pt x="43561" y="73406"/>
                  </a:lnTo>
                  <a:lnTo>
                    <a:pt x="43980" y="73152"/>
                  </a:lnTo>
                  <a:lnTo>
                    <a:pt x="45034" y="73914"/>
                  </a:lnTo>
                  <a:lnTo>
                    <a:pt x="47561" y="75184"/>
                  </a:lnTo>
                  <a:lnTo>
                    <a:pt x="44742" y="76708"/>
                  </a:lnTo>
                  <a:lnTo>
                    <a:pt x="44780" y="77978"/>
                  </a:lnTo>
                  <a:lnTo>
                    <a:pt x="46736" y="77724"/>
                  </a:lnTo>
                  <a:lnTo>
                    <a:pt x="48552" y="76327"/>
                  </a:lnTo>
                  <a:lnTo>
                    <a:pt x="48844" y="75819"/>
                  </a:lnTo>
                  <a:lnTo>
                    <a:pt x="53657" y="77851"/>
                  </a:lnTo>
                  <a:lnTo>
                    <a:pt x="56718" y="78740"/>
                  </a:lnTo>
                  <a:lnTo>
                    <a:pt x="47612" y="81534"/>
                  </a:lnTo>
                  <a:lnTo>
                    <a:pt x="47269" y="82296"/>
                  </a:lnTo>
                  <a:lnTo>
                    <a:pt x="54470" y="80010"/>
                  </a:lnTo>
                  <a:lnTo>
                    <a:pt x="58229" y="79248"/>
                  </a:lnTo>
                  <a:lnTo>
                    <a:pt x="64452" y="80899"/>
                  </a:lnTo>
                  <a:lnTo>
                    <a:pt x="78054" y="82677"/>
                  </a:lnTo>
                  <a:lnTo>
                    <a:pt x="76619" y="84328"/>
                  </a:lnTo>
                  <a:lnTo>
                    <a:pt x="78016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48" y="83312"/>
                  </a:lnTo>
                  <a:lnTo>
                    <a:pt x="97993" y="83185"/>
                  </a:lnTo>
                  <a:lnTo>
                    <a:pt x="97828" y="83566"/>
                  </a:lnTo>
                  <a:lnTo>
                    <a:pt x="98107" y="83185"/>
                  </a:lnTo>
                  <a:lnTo>
                    <a:pt x="106705" y="83566"/>
                  </a:lnTo>
                  <a:lnTo>
                    <a:pt x="112814" y="82931"/>
                  </a:lnTo>
                  <a:lnTo>
                    <a:pt x="119075" y="82550"/>
                  </a:lnTo>
                  <a:lnTo>
                    <a:pt x="115189" y="83693"/>
                  </a:lnTo>
                  <a:lnTo>
                    <a:pt x="112763" y="85090"/>
                  </a:lnTo>
                  <a:lnTo>
                    <a:pt x="114109" y="85852"/>
                  </a:lnTo>
                  <a:lnTo>
                    <a:pt x="118948" y="85852"/>
                  </a:lnTo>
                  <a:lnTo>
                    <a:pt x="121450" y="85598"/>
                  </a:lnTo>
                  <a:lnTo>
                    <a:pt x="125514" y="84709"/>
                  </a:lnTo>
                  <a:lnTo>
                    <a:pt x="125082" y="86868"/>
                  </a:lnTo>
                  <a:lnTo>
                    <a:pt x="125463" y="87122"/>
                  </a:lnTo>
                  <a:lnTo>
                    <a:pt x="128295" y="84709"/>
                  </a:lnTo>
                  <a:lnTo>
                    <a:pt x="128473" y="83820"/>
                  </a:lnTo>
                  <a:lnTo>
                    <a:pt x="134188" y="82042"/>
                  </a:lnTo>
                  <a:lnTo>
                    <a:pt x="135877" y="81280"/>
                  </a:lnTo>
                  <a:lnTo>
                    <a:pt x="143510" y="80645"/>
                  </a:lnTo>
                  <a:lnTo>
                    <a:pt x="178879" y="76073"/>
                  </a:lnTo>
                  <a:lnTo>
                    <a:pt x="178562" y="76962"/>
                  </a:lnTo>
                  <a:lnTo>
                    <a:pt x="178638" y="77216"/>
                  </a:lnTo>
                  <a:lnTo>
                    <a:pt x="179489" y="77597"/>
                  </a:lnTo>
                  <a:lnTo>
                    <a:pt x="184556" y="76327"/>
                  </a:lnTo>
                  <a:lnTo>
                    <a:pt x="185547" y="75692"/>
                  </a:lnTo>
                  <a:lnTo>
                    <a:pt x="185280" y="75057"/>
                  </a:lnTo>
                  <a:lnTo>
                    <a:pt x="217614" y="69723"/>
                  </a:lnTo>
                  <a:lnTo>
                    <a:pt x="236842" y="65786"/>
                  </a:lnTo>
                  <a:lnTo>
                    <a:pt x="243878" y="64008"/>
                  </a:lnTo>
                  <a:lnTo>
                    <a:pt x="247103" y="62992"/>
                  </a:lnTo>
                  <a:lnTo>
                    <a:pt x="245694" y="61595"/>
                  </a:lnTo>
                  <a:lnTo>
                    <a:pt x="239814" y="61468"/>
                  </a:lnTo>
                  <a:lnTo>
                    <a:pt x="228168" y="63627"/>
                  </a:lnTo>
                  <a:lnTo>
                    <a:pt x="225171" y="63881"/>
                  </a:lnTo>
                  <a:lnTo>
                    <a:pt x="222161" y="64643"/>
                  </a:lnTo>
                  <a:lnTo>
                    <a:pt x="230200" y="61849"/>
                  </a:lnTo>
                  <a:lnTo>
                    <a:pt x="241630" y="59309"/>
                  </a:lnTo>
                  <a:lnTo>
                    <a:pt x="247396" y="58547"/>
                  </a:lnTo>
                  <a:lnTo>
                    <a:pt x="258864" y="56388"/>
                  </a:lnTo>
                  <a:lnTo>
                    <a:pt x="271526" y="54825"/>
                  </a:lnTo>
                  <a:lnTo>
                    <a:pt x="271399" y="55194"/>
                  </a:lnTo>
                  <a:lnTo>
                    <a:pt x="271602" y="56184"/>
                  </a:lnTo>
                  <a:lnTo>
                    <a:pt x="272961" y="57924"/>
                  </a:lnTo>
                  <a:lnTo>
                    <a:pt x="275031" y="56324"/>
                  </a:lnTo>
                  <a:lnTo>
                    <a:pt x="272999" y="54622"/>
                  </a:lnTo>
                  <a:lnTo>
                    <a:pt x="276352" y="54229"/>
                  </a:lnTo>
                  <a:lnTo>
                    <a:pt x="279095" y="54864"/>
                  </a:lnTo>
                  <a:lnTo>
                    <a:pt x="279387" y="55753"/>
                  </a:lnTo>
                  <a:lnTo>
                    <a:pt x="281012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37" y="53848"/>
                  </a:lnTo>
                  <a:lnTo>
                    <a:pt x="287731" y="53721"/>
                  </a:lnTo>
                  <a:lnTo>
                    <a:pt x="288455" y="52959"/>
                  </a:lnTo>
                  <a:lnTo>
                    <a:pt x="298564" y="52070"/>
                  </a:lnTo>
                  <a:lnTo>
                    <a:pt x="299123" y="52578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20" y="51816"/>
                  </a:lnTo>
                  <a:lnTo>
                    <a:pt x="302895" y="52578"/>
                  </a:lnTo>
                  <a:lnTo>
                    <a:pt x="303479" y="53213"/>
                  </a:lnTo>
                  <a:lnTo>
                    <a:pt x="305333" y="53848"/>
                  </a:lnTo>
                  <a:lnTo>
                    <a:pt x="307467" y="54102"/>
                  </a:lnTo>
                  <a:lnTo>
                    <a:pt x="307251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911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29" y="58928"/>
                  </a:lnTo>
                  <a:lnTo>
                    <a:pt x="314109" y="58801"/>
                  </a:lnTo>
                  <a:lnTo>
                    <a:pt x="314896" y="57531"/>
                  </a:lnTo>
                  <a:lnTo>
                    <a:pt x="314706" y="56642"/>
                  </a:lnTo>
                  <a:lnTo>
                    <a:pt x="313817" y="56007"/>
                  </a:lnTo>
                  <a:lnTo>
                    <a:pt x="324942" y="54991"/>
                  </a:lnTo>
                  <a:lnTo>
                    <a:pt x="325526" y="56769"/>
                  </a:lnTo>
                  <a:lnTo>
                    <a:pt x="329222" y="55753"/>
                  </a:lnTo>
                  <a:lnTo>
                    <a:pt x="328930" y="54356"/>
                  </a:lnTo>
                  <a:lnTo>
                    <a:pt x="331508" y="53848"/>
                  </a:lnTo>
                  <a:lnTo>
                    <a:pt x="332765" y="54483"/>
                  </a:lnTo>
                  <a:lnTo>
                    <a:pt x="333451" y="54483"/>
                  </a:lnTo>
                  <a:lnTo>
                    <a:pt x="335432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769"/>
                  </a:lnTo>
                  <a:lnTo>
                    <a:pt x="323977" y="57150"/>
                  </a:lnTo>
                  <a:lnTo>
                    <a:pt x="323875" y="58293"/>
                  </a:lnTo>
                  <a:lnTo>
                    <a:pt x="325450" y="59880"/>
                  </a:lnTo>
                  <a:lnTo>
                    <a:pt x="327355" y="60452"/>
                  </a:lnTo>
                  <a:lnTo>
                    <a:pt x="333082" y="61468"/>
                  </a:lnTo>
                  <a:lnTo>
                    <a:pt x="337096" y="60960"/>
                  </a:lnTo>
                  <a:lnTo>
                    <a:pt x="337350" y="60071"/>
                  </a:lnTo>
                  <a:lnTo>
                    <a:pt x="337273" y="59563"/>
                  </a:lnTo>
                  <a:lnTo>
                    <a:pt x="341325" y="61087"/>
                  </a:lnTo>
                  <a:lnTo>
                    <a:pt x="347459" y="61722"/>
                  </a:lnTo>
                  <a:lnTo>
                    <a:pt x="362927" y="64008"/>
                  </a:lnTo>
                  <a:lnTo>
                    <a:pt x="376631" y="68326"/>
                  </a:lnTo>
                  <a:lnTo>
                    <a:pt x="383705" y="67437"/>
                  </a:lnTo>
                  <a:lnTo>
                    <a:pt x="382778" y="66675"/>
                  </a:lnTo>
                  <a:lnTo>
                    <a:pt x="381203" y="65913"/>
                  </a:lnTo>
                  <a:lnTo>
                    <a:pt x="391223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691" y="65659"/>
                  </a:lnTo>
                  <a:lnTo>
                    <a:pt x="398602" y="64897"/>
                  </a:lnTo>
                  <a:lnTo>
                    <a:pt x="396697" y="63119"/>
                  </a:lnTo>
                  <a:lnTo>
                    <a:pt x="395046" y="62357"/>
                  </a:lnTo>
                  <a:lnTo>
                    <a:pt x="396443" y="63881"/>
                  </a:lnTo>
                  <a:lnTo>
                    <a:pt x="396201" y="63754"/>
                  </a:lnTo>
                  <a:lnTo>
                    <a:pt x="396443" y="65024"/>
                  </a:lnTo>
                  <a:lnTo>
                    <a:pt x="396697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22" y="60960"/>
                  </a:lnTo>
                  <a:lnTo>
                    <a:pt x="389928" y="59563"/>
                  </a:lnTo>
                  <a:lnTo>
                    <a:pt x="390944" y="59309"/>
                  </a:lnTo>
                  <a:lnTo>
                    <a:pt x="394614" y="59690"/>
                  </a:lnTo>
                  <a:lnTo>
                    <a:pt x="395427" y="60452"/>
                  </a:lnTo>
                  <a:lnTo>
                    <a:pt x="394677" y="59690"/>
                  </a:lnTo>
                  <a:lnTo>
                    <a:pt x="405930" y="61214"/>
                  </a:lnTo>
                  <a:lnTo>
                    <a:pt x="408114" y="61976"/>
                  </a:lnTo>
                  <a:lnTo>
                    <a:pt x="411314" y="62738"/>
                  </a:lnTo>
                  <a:lnTo>
                    <a:pt x="410806" y="62103"/>
                  </a:lnTo>
                  <a:lnTo>
                    <a:pt x="418020" y="62865"/>
                  </a:lnTo>
                  <a:lnTo>
                    <a:pt x="426339" y="62865"/>
                  </a:lnTo>
                  <a:lnTo>
                    <a:pt x="429094" y="62484"/>
                  </a:lnTo>
                  <a:lnTo>
                    <a:pt x="431736" y="62484"/>
                  </a:lnTo>
                  <a:lnTo>
                    <a:pt x="432904" y="63119"/>
                  </a:lnTo>
                  <a:lnTo>
                    <a:pt x="430936" y="63754"/>
                  </a:lnTo>
                  <a:lnTo>
                    <a:pt x="431634" y="64389"/>
                  </a:lnTo>
                  <a:lnTo>
                    <a:pt x="438734" y="66040"/>
                  </a:lnTo>
                  <a:lnTo>
                    <a:pt x="444614" y="66929"/>
                  </a:lnTo>
                  <a:lnTo>
                    <a:pt x="444792" y="67183"/>
                  </a:lnTo>
                  <a:lnTo>
                    <a:pt x="444652" y="66929"/>
                  </a:lnTo>
                  <a:lnTo>
                    <a:pt x="451383" y="67691"/>
                  </a:lnTo>
                  <a:lnTo>
                    <a:pt x="457238" y="67691"/>
                  </a:lnTo>
                  <a:lnTo>
                    <a:pt x="460692" y="68580"/>
                  </a:lnTo>
                  <a:lnTo>
                    <a:pt x="463156" y="69723"/>
                  </a:lnTo>
                  <a:lnTo>
                    <a:pt x="462521" y="72644"/>
                  </a:lnTo>
                  <a:lnTo>
                    <a:pt x="469430" y="74041"/>
                  </a:lnTo>
                  <a:lnTo>
                    <a:pt x="471843" y="74295"/>
                  </a:lnTo>
                  <a:lnTo>
                    <a:pt x="480047" y="76581"/>
                  </a:lnTo>
                  <a:lnTo>
                    <a:pt x="482396" y="76962"/>
                  </a:lnTo>
                  <a:lnTo>
                    <a:pt x="484505" y="76962"/>
                  </a:lnTo>
                  <a:lnTo>
                    <a:pt x="483857" y="80010"/>
                  </a:lnTo>
                  <a:lnTo>
                    <a:pt x="495846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 descr=""/>
            <p:cNvSpPr/>
            <p:nvPr/>
          </p:nvSpPr>
          <p:spPr>
            <a:xfrm>
              <a:off x="10022307" y="332104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19">
                  <a:moveTo>
                    <a:pt x="318223" y="6477"/>
                  </a:moveTo>
                  <a:lnTo>
                    <a:pt x="295084" y="4813"/>
                  </a:lnTo>
                  <a:lnTo>
                    <a:pt x="272008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03" y="25"/>
                  </a:lnTo>
                  <a:lnTo>
                    <a:pt x="187528" y="368"/>
                  </a:lnTo>
                  <a:lnTo>
                    <a:pt x="149428" y="2057"/>
                  </a:lnTo>
                  <a:lnTo>
                    <a:pt x="110756" y="5689"/>
                  </a:lnTo>
                  <a:lnTo>
                    <a:pt x="72517" y="12242"/>
                  </a:lnTo>
                  <a:lnTo>
                    <a:pt x="35458" y="21386"/>
                  </a:lnTo>
                  <a:lnTo>
                    <a:pt x="0" y="35052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196" y="20916"/>
                  </a:lnTo>
                  <a:lnTo>
                    <a:pt x="110375" y="9931"/>
                  </a:lnTo>
                  <a:lnTo>
                    <a:pt x="150279" y="5588"/>
                  </a:lnTo>
                  <a:lnTo>
                    <a:pt x="196850" y="4483"/>
                  </a:lnTo>
                  <a:lnTo>
                    <a:pt x="249783" y="4826"/>
                  </a:lnTo>
                  <a:lnTo>
                    <a:pt x="294957" y="5778"/>
                  </a:lnTo>
                  <a:lnTo>
                    <a:pt x="318223" y="6477"/>
                  </a:lnTo>
                  <a:close/>
                </a:path>
                <a:path w="511809" h="668019">
                  <a:moveTo>
                    <a:pt x="511746" y="307314"/>
                  </a:moveTo>
                  <a:lnTo>
                    <a:pt x="508596" y="255079"/>
                  </a:lnTo>
                  <a:lnTo>
                    <a:pt x="496773" y="160515"/>
                  </a:lnTo>
                  <a:lnTo>
                    <a:pt x="495300" y="139230"/>
                  </a:lnTo>
                  <a:lnTo>
                    <a:pt x="495655" y="117944"/>
                  </a:lnTo>
                  <a:lnTo>
                    <a:pt x="497166" y="96672"/>
                  </a:lnTo>
                  <a:lnTo>
                    <a:pt x="499160" y="75387"/>
                  </a:lnTo>
                  <a:lnTo>
                    <a:pt x="489267" y="74866"/>
                  </a:lnTo>
                  <a:lnTo>
                    <a:pt x="440270" y="55537"/>
                  </a:lnTo>
                  <a:lnTo>
                    <a:pt x="418490" y="71526"/>
                  </a:lnTo>
                  <a:lnTo>
                    <a:pt x="369011" y="120078"/>
                  </a:lnTo>
                  <a:lnTo>
                    <a:pt x="333324" y="179514"/>
                  </a:lnTo>
                  <a:lnTo>
                    <a:pt x="314807" y="231749"/>
                  </a:lnTo>
                  <a:lnTo>
                    <a:pt x="303949" y="286689"/>
                  </a:lnTo>
                  <a:lnTo>
                    <a:pt x="300113" y="342633"/>
                  </a:lnTo>
                  <a:lnTo>
                    <a:pt x="302641" y="397814"/>
                  </a:lnTo>
                  <a:lnTo>
                    <a:pt x="310857" y="465048"/>
                  </a:lnTo>
                  <a:lnTo>
                    <a:pt x="326224" y="530783"/>
                  </a:lnTo>
                  <a:lnTo>
                    <a:pt x="355041" y="599884"/>
                  </a:lnTo>
                  <a:lnTo>
                    <a:pt x="400773" y="658075"/>
                  </a:lnTo>
                  <a:lnTo>
                    <a:pt x="418782" y="667461"/>
                  </a:lnTo>
                  <a:lnTo>
                    <a:pt x="425411" y="664413"/>
                  </a:lnTo>
                  <a:lnTo>
                    <a:pt x="432892" y="658177"/>
                  </a:lnTo>
                  <a:lnTo>
                    <a:pt x="432777" y="651230"/>
                  </a:lnTo>
                  <a:lnTo>
                    <a:pt x="431698" y="642213"/>
                  </a:lnTo>
                  <a:lnTo>
                    <a:pt x="431126" y="625322"/>
                  </a:lnTo>
                  <a:lnTo>
                    <a:pt x="441718" y="576770"/>
                  </a:lnTo>
                  <a:lnTo>
                    <a:pt x="454837" y="536854"/>
                  </a:lnTo>
                  <a:lnTo>
                    <a:pt x="484136" y="450430"/>
                  </a:lnTo>
                  <a:lnTo>
                    <a:pt x="497763" y="403961"/>
                  </a:lnTo>
                  <a:lnTo>
                    <a:pt x="507555" y="356590"/>
                  </a:lnTo>
                  <a:lnTo>
                    <a:pt x="511746" y="30731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 descr=""/>
            <p:cNvSpPr/>
            <p:nvPr/>
          </p:nvSpPr>
          <p:spPr>
            <a:xfrm>
              <a:off x="10326637" y="390346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4">
                  <a:moveTo>
                    <a:pt x="200418" y="243103"/>
                  </a:moveTo>
                  <a:lnTo>
                    <a:pt x="199974" y="220078"/>
                  </a:lnTo>
                  <a:lnTo>
                    <a:pt x="198323" y="196507"/>
                  </a:lnTo>
                  <a:lnTo>
                    <a:pt x="195465" y="172224"/>
                  </a:lnTo>
                  <a:lnTo>
                    <a:pt x="191477" y="143294"/>
                  </a:lnTo>
                  <a:lnTo>
                    <a:pt x="187871" y="112306"/>
                  </a:lnTo>
                  <a:lnTo>
                    <a:pt x="185978" y="83108"/>
                  </a:lnTo>
                  <a:lnTo>
                    <a:pt x="186397" y="60490"/>
                  </a:lnTo>
                  <a:lnTo>
                    <a:pt x="186626" y="52146"/>
                  </a:lnTo>
                  <a:lnTo>
                    <a:pt x="188506" y="25184"/>
                  </a:lnTo>
                  <a:lnTo>
                    <a:pt x="188874" y="16840"/>
                  </a:lnTo>
                  <a:lnTo>
                    <a:pt x="184937" y="16611"/>
                  </a:lnTo>
                  <a:lnTo>
                    <a:pt x="180987" y="16090"/>
                  </a:lnTo>
                  <a:lnTo>
                    <a:pt x="142633" y="1663"/>
                  </a:lnTo>
                  <a:lnTo>
                    <a:pt x="140017" y="0"/>
                  </a:lnTo>
                  <a:lnTo>
                    <a:pt x="138417" y="1155"/>
                  </a:lnTo>
                  <a:lnTo>
                    <a:pt x="138417" y="61061"/>
                  </a:lnTo>
                  <a:lnTo>
                    <a:pt x="125539" y="94322"/>
                  </a:lnTo>
                  <a:lnTo>
                    <a:pt x="122237" y="103759"/>
                  </a:lnTo>
                  <a:lnTo>
                    <a:pt x="104775" y="174371"/>
                  </a:lnTo>
                  <a:lnTo>
                    <a:pt x="97078" y="224650"/>
                  </a:lnTo>
                  <a:lnTo>
                    <a:pt x="92151" y="269760"/>
                  </a:lnTo>
                  <a:lnTo>
                    <a:pt x="89484" y="309511"/>
                  </a:lnTo>
                  <a:lnTo>
                    <a:pt x="87414" y="358521"/>
                  </a:lnTo>
                  <a:lnTo>
                    <a:pt x="83858" y="426466"/>
                  </a:lnTo>
                  <a:lnTo>
                    <a:pt x="82118" y="401434"/>
                  </a:lnTo>
                  <a:lnTo>
                    <a:pt x="81686" y="375246"/>
                  </a:lnTo>
                  <a:lnTo>
                    <a:pt x="82105" y="350824"/>
                  </a:lnTo>
                  <a:lnTo>
                    <a:pt x="84353" y="301993"/>
                  </a:lnTo>
                  <a:lnTo>
                    <a:pt x="88620" y="254635"/>
                  </a:lnTo>
                  <a:lnTo>
                    <a:pt x="94424" y="208153"/>
                  </a:lnTo>
                  <a:lnTo>
                    <a:pt x="102362" y="162763"/>
                  </a:lnTo>
                  <a:lnTo>
                    <a:pt x="115074" y="116852"/>
                  </a:lnTo>
                  <a:lnTo>
                    <a:pt x="137858" y="60490"/>
                  </a:lnTo>
                  <a:lnTo>
                    <a:pt x="138417" y="61061"/>
                  </a:lnTo>
                  <a:lnTo>
                    <a:pt x="138417" y="1155"/>
                  </a:lnTo>
                  <a:lnTo>
                    <a:pt x="105143" y="25184"/>
                  </a:lnTo>
                  <a:lnTo>
                    <a:pt x="65798" y="66611"/>
                  </a:lnTo>
                  <a:lnTo>
                    <a:pt x="37731" y="116878"/>
                  </a:lnTo>
                  <a:lnTo>
                    <a:pt x="22402" y="155028"/>
                  </a:lnTo>
                  <a:lnTo>
                    <a:pt x="10363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12" y="301231"/>
                  </a:lnTo>
                  <a:lnTo>
                    <a:pt x="5842" y="354825"/>
                  </a:lnTo>
                  <a:lnTo>
                    <a:pt x="15760" y="426808"/>
                  </a:lnTo>
                  <a:lnTo>
                    <a:pt x="24676" y="466674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13" y="578751"/>
                  </a:lnTo>
                  <a:lnTo>
                    <a:pt x="116649" y="600887"/>
                  </a:lnTo>
                  <a:lnTo>
                    <a:pt x="120129" y="586562"/>
                  </a:lnTo>
                  <a:lnTo>
                    <a:pt x="119964" y="572300"/>
                  </a:lnTo>
                  <a:lnTo>
                    <a:pt x="121945" y="557085"/>
                  </a:lnTo>
                  <a:lnTo>
                    <a:pt x="135394" y="509371"/>
                  </a:lnTo>
                  <a:lnTo>
                    <a:pt x="162953" y="426466"/>
                  </a:lnTo>
                  <a:lnTo>
                    <a:pt x="176288" y="385521"/>
                  </a:lnTo>
                  <a:lnTo>
                    <a:pt x="185331" y="354495"/>
                  </a:lnTo>
                  <a:lnTo>
                    <a:pt x="193992" y="314464"/>
                  </a:lnTo>
                  <a:lnTo>
                    <a:pt x="198018" y="285750"/>
                  </a:lnTo>
                  <a:lnTo>
                    <a:pt x="200418" y="243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 descr=""/>
            <p:cNvSpPr/>
            <p:nvPr/>
          </p:nvSpPr>
          <p:spPr>
            <a:xfrm>
              <a:off x="10338638" y="683564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63" y="68834"/>
                  </a:moveTo>
                  <a:lnTo>
                    <a:pt x="9398" y="67043"/>
                  </a:lnTo>
                  <a:lnTo>
                    <a:pt x="8343" y="66040"/>
                  </a:lnTo>
                  <a:lnTo>
                    <a:pt x="9220" y="67538"/>
                  </a:lnTo>
                  <a:lnTo>
                    <a:pt x="10363" y="68834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76" y="67792"/>
                  </a:lnTo>
                  <a:lnTo>
                    <a:pt x="12496" y="67729"/>
                  </a:lnTo>
                  <a:lnTo>
                    <a:pt x="11899" y="69316"/>
                  </a:lnTo>
                  <a:lnTo>
                    <a:pt x="9144" y="80035"/>
                  </a:lnTo>
                  <a:lnTo>
                    <a:pt x="3644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55" y="112699"/>
                  </a:lnTo>
                  <a:lnTo>
                    <a:pt x="7023" y="98399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17" y="75514"/>
                  </a:moveTo>
                  <a:lnTo>
                    <a:pt x="15125" y="75107"/>
                  </a:lnTo>
                  <a:lnTo>
                    <a:pt x="14909" y="74879"/>
                  </a:lnTo>
                  <a:lnTo>
                    <a:pt x="15036" y="75133"/>
                  </a:lnTo>
                  <a:lnTo>
                    <a:pt x="15417" y="75514"/>
                  </a:lnTo>
                  <a:close/>
                </a:path>
                <a:path w="31115" h="133984">
                  <a:moveTo>
                    <a:pt x="19558" y="75946"/>
                  </a:moveTo>
                  <a:lnTo>
                    <a:pt x="19431" y="76174"/>
                  </a:lnTo>
                  <a:lnTo>
                    <a:pt x="19164" y="74295"/>
                  </a:lnTo>
                  <a:lnTo>
                    <a:pt x="18338" y="73964"/>
                  </a:lnTo>
                  <a:lnTo>
                    <a:pt x="17614" y="75323"/>
                  </a:lnTo>
                  <a:lnTo>
                    <a:pt x="13322" y="91211"/>
                  </a:lnTo>
                  <a:lnTo>
                    <a:pt x="3949" y="118821"/>
                  </a:lnTo>
                  <a:lnTo>
                    <a:pt x="2159" y="122834"/>
                  </a:lnTo>
                  <a:lnTo>
                    <a:pt x="3771" y="133591"/>
                  </a:lnTo>
                  <a:lnTo>
                    <a:pt x="5422" y="129768"/>
                  </a:lnTo>
                  <a:lnTo>
                    <a:pt x="8547" y="121259"/>
                  </a:lnTo>
                  <a:lnTo>
                    <a:pt x="12204" y="109093"/>
                  </a:lnTo>
                  <a:lnTo>
                    <a:pt x="17653" y="88074"/>
                  </a:lnTo>
                  <a:lnTo>
                    <a:pt x="19558" y="75946"/>
                  </a:lnTo>
                  <a:close/>
                </a:path>
                <a:path w="31115" h="133984">
                  <a:moveTo>
                    <a:pt x="26238" y="43497"/>
                  </a:moveTo>
                  <a:lnTo>
                    <a:pt x="26187" y="41605"/>
                  </a:lnTo>
                  <a:lnTo>
                    <a:pt x="24841" y="40919"/>
                  </a:lnTo>
                  <a:lnTo>
                    <a:pt x="23876" y="42011"/>
                  </a:lnTo>
                  <a:lnTo>
                    <a:pt x="25006" y="43649"/>
                  </a:lnTo>
                  <a:lnTo>
                    <a:pt x="26238" y="43497"/>
                  </a:lnTo>
                  <a:close/>
                </a:path>
                <a:path w="31115" h="133984">
                  <a:moveTo>
                    <a:pt x="29540" y="53822"/>
                  </a:moveTo>
                  <a:lnTo>
                    <a:pt x="28054" y="51714"/>
                  </a:lnTo>
                  <a:lnTo>
                    <a:pt x="27330" y="53009"/>
                  </a:lnTo>
                  <a:lnTo>
                    <a:pt x="24549" y="61531"/>
                  </a:lnTo>
                  <a:lnTo>
                    <a:pt x="22720" y="72021"/>
                  </a:lnTo>
                  <a:lnTo>
                    <a:pt x="22656" y="74752"/>
                  </a:lnTo>
                  <a:lnTo>
                    <a:pt x="24053" y="78016"/>
                  </a:lnTo>
                  <a:lnTo>
                    <a:pt x="25488" y="73875"/>
                  </a:lnTo>
                  <a:lnTo>
                    <a:pt x="27127" y="65252"/>
                  </a:lnTo>
                  <a:lnTo>
                    <a:pt x="27686" y="60807"/>
                  </a:lnTo>
                  <a:lnTo>
                    <a:pt x="29540" y="53822"/>
                  </a:lnTo>
                  <a:close/>
                </a:path>
                <a:path w="31115" h="133984">
                  <a:moveTo>
                    <a:pt x="29845" y="49809"/>
                  </a:moveTo>
                  <a:lnTo>
                    <a:pt x="29591" y="48425"/>
                  </a:lnTo>
                  <a:lnTo>
                    <a:pt x="28244" y="47853"/>
                  </a:lnTo>
                  <a:lnTo>
                    <a:pt x="27470" y="48602"/>
                  </a:lnTo>
                  <a:lnTo>
                    <a:pt x="28702" y="49860"/>
                  </a:lnTo>
                  <a:lnTo>
                    <a:pt x="29845" y="49809"/>
                  </a:lnTo>
                  <a:close/>
                </a:path>
                <a:path w="31115" h="133984">
                  <a:moveTo>
                    <a:pt x="30607" y="13271"/>
                  </a:moveTo>
                  <a:lnTo>
                    <a:pt x="30060" y="12357"/>
                  </a:lnTo>
                  <a:lnTo>
                    <a:pt x="27927" y="13449"/>
                  </a:lnTo>
                  <a:lnTo>
                    <a:pt x="28943" y="14909"/>
                  </a:lnTo>
                  <a:lnTo>
                    <a:pt x="30607" y="13271"/>
                  </a:lnTo>
                  <a:close/>
                </a:path>
                <a:path w="31115" h="133984">
                  <a:moveTo>
                    <a:pt x="30657" y="838"/>
                  </a:moveTo>
                  <a:lnTo>
                    <a:pt x="30137" y="0"/>
                  </a:lnTo>
                  <a:lnTo>
                    <a:pt x="28613" y="203"/>
                  </a:lnTo>
                  <a:lnTo>
                    <a:pt x="27774" y="1206"/>
                  </a:lnTo>
                  <a:lnTo>
                    <a:pt x="29514" y="1460"/>
                  </a:lnTo>
                  <a:lnTo>
                    <a:pt x="30657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9" name="object 6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380103" y="420648"/>
              <a:ext cx="85840" cy="177775"/>
            </a:xfrm>
            <a:prstGeom prst="rect">
              <a:avLst/>
            </a:prstGeom>
          </p:spPr>
        </p:pic>
        <p:sp>
          <p:nvSpPr>
            <p:cNvPr id="670" name="object 670" descr=""/>
            <p:cNvSpPr/>
            <p:nvPr/>
          </p:nvSpPr>
          <p:spPr>
            <a:xfrm>
              <a:off x="10326624" y="390524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7993" y="5080"/>
                  </a:moveTo>
                  <a:lnTo>
                    <a:pt x="142646" y="2540"/>
                  </a:lnTo>
                  <a:lnTo>
                    <a:pt x="140042" y="0"/>
                  </a:lnTo>
                  <a:lnTo>
                    <a:pt x="130048" y="6350"/>
                  </a:lnTo>
                  <a:lnTo>
                    <a:pt x="120637" y="13970"/>
                  </a:lnTo>
                  <a:lnTo>
                    <a:pt x="105168" y="25400"/>
                  </a:lnTo>
                  <a:lnTo>
                    <a:pt x="83489" y="45720"/>
                  </a:lnTo>
                  <a:lnTo>
                    <a:pt x="50965" y="90170"/>
                  </a:lnTo>
                  <a:lnTo>
                    <a:pt x="22390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882" y="327660"/>
                  </a:lnTo>
                  <a:lnTo>
                    <a:pt x="5791" y="354330"/>
                  </a:lnTo>
                  <a:lnTo>
                    <a:pt x="9220" y="381000"/>
                  </a:lnTo>
                  <a:lnTo>
                    <a:pt x="11049" y="378460"/>
                  </a:lnTo>
                  <a:lnTo>
                    <a:pt x="11988" y="375920"/>
                  </a:lnTo>
                  <a:lnTo>
                    <a:pt x="12141" y="377190"/>
                  </a:lnTo>
                  <a:lnTo>
                    <a:pt x="13068" y="378460"/>
                  </a:lnTo>
                  <a:lnTo>
                    <a:pt x="13843" y="377190"/>
                  </a:lnTo>
                  <a:lnTo>
                    <a:pt x="14884" y="369570"/>
                  </a:lnTo>
                  <a:lnTo>
                    <a:pt x="18249" y="361950"/>
                  </a:lnTo>
                  <a:lnTo>
                    <a:pt x="20739" y="355600"/>
                  </a:lnTo>
                  <a:lnTo>
                    <a:pt x="23190" y="350520"/>
                  </a:lnTo>
                  <a:lnTo>
                    <a:pt x="26746" y="337820"/>
                  </a:lnTo>
                  <a:lnTo>
                    <a:pt x="26416" y="341630"/>
                  </a:lnTo>
                  <a:lnTo>
                    <a:pt x="26835" y="345440"/>
                  </a:lnTo>
                  <a:lnTo>
                    <a:pt x="28067" y="344170"/>
                  </a:lnTo>
                  <a:lnTo>
                    <a:pt x="29171" y="341630"/>
                  </a:lnTo>
                  <a:lnTo>
                    <a:pt x="30988" y="334010"/>
                  </a:lnTo>
                  <a:lnTo>
                    <a:pt x="31115" y="332740"/>
                  </a:lnTo>
                  <a:lnTo>
                    <a:pt x="32994" y="334010"/>
                  </a:lnTo>
                  <a:lnTo>
                    <a:pt x="33439" y="334010"/>
                  </a:lnTo>
                  <a:lnTo>
                    <a:pt x="32766" y="331470"/>
                  </a:lnTo>
                  <a:lnTo>
                    <a:pt x="32207" y="330200"/>
                  </a:lnTo>
                  <a:lnTo>
                    <a:pt x="31445" y="330200"/>
                  </a:lnTo>
                  <a:lnTo>
                    <a:pt x="31788" y="325120"/>
                  </a:lnTo>
                  <a:lnTo>
                    <a:pt x="31699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18" y="279400"/>
                  </a:lnTo>
                  <a:lnTo>
                    <a:pt x="43002" y="280670"/>
                  </a:lnTo>
                  <a:lnTo>
                    <a:pt x="43472" y="280670"/>
                  </a:lnTo>
                  <a:lnTo>
                    <a:pt x="44399" y="278130"/>
                  </a:lnTo>
                  <a:lnTo>
                    <a:pt x="44780" y="274320"/>
                  </a:lnTo>
                  <a:lnTo>
                    <a:pt x="44475" y="273050"/>
                  </a:lnTo>
                  <a:lnTo>
                    <a:pt x="43802" y="273050"/>
                  </a:lnTo>
                  <a:lnTo>
                    <a:pt x="44780" y="269240"/>
                  </a:lnTo>
                  <a:lnTo>
                    <a:pt x="46520" y="260350"/>
                  </a:lnTo>
                  <a:lnTo>
                    <a:pt x="47739" y="255270"/>
                  </a:lnTo>
                  <a:lnTo>
                    <a:pt x="48412" y="251460"/>
                  </a:lnTo>
                  <a:lnTo>
                    <a:pt x="49187" y="248920"/>
                  </a:lnTo>
                  <a:lnTo>
                    <a:pt x="51727" y="234950"/>
                  </a:lnTo>
                  <a:lnTo>
                    <a:pt x="54927" y="212090"/>
                  </a:lnTo>
                  <a:lnTo>
                    <a:pt x="53187" y="212090"/>
                  </a:lnTo>
                  <a:lnTo>
                    <a:pt x="51625" y="215900"/>
                  </a:lnTo>
                  <a:lnTo>
                    <a:pt x="50495" y="219710"/>
                  </a:lnTo>
                  <a:lnTo>
                    <a:pt x="49860" y="223520"/>
                  </a:lnTo>
                  <a:lnTo>
                    <a:pt x="48653" y="229870"/>
                  </a:lnTo>
                  <a:lnTo>
                    <a:pt x="47472" y="234950"/>
                  </a:lnTo>
                  <a:lnTo>
                    <a:pt x="47739" y="227330"/>
                  </a:lnTo>
                  <a:lnTo>
                    <a:pt x="48247" y="223520"/>
                  </a:lnTo>
                  <a:lnTo>
                    <a:pt x="52108" y="204470"/>
                  </a:lnTo>
                  <a:lnTo>
                    <a:pt x="53124" y="198120"/>
                  </a:lnTo>
                  <a:lnTo>
                    <a:pt x="54648" y="193040"/>
                  </a:lnTo>
                  <a:lnTo>
                    <a:pt x="55613" y="187960"/>
                  </a:lnTo>
                  <a:lnTo>
                    <a:pt x="56718" y="184162"/>
                  </a:lnTo>
                  <a:lnTo>
                    <a:pt x="57569" y="185775"/>
                  </a:lnTo>
                  <a:lnTo>
                    <a:pt x="59702" y="185140"/>
                  </a:lnTo>
                  <a:lnTo>
                    <a:pt x="58953" y="182651"/>
                  </a:lnTo>
                  <a:lnTo>
                    <a:pt x="56807" y="183832"/>
                  </a:lnTo>
                  <a:lnTo>
                    <a:pt x="57378" y="181610"/>
                  </a:lnTo>
                  <a:lnTo>
                    <a:pt x="59004" y="179070"/>
                  </a:lnTo>
                  <a:lnTo>
                    <a:pt x="59855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28" y="171450"/>
                  </a:lnTo>
                  <a:lnTo>
                    <a:pt x="61760" y="170180"/>
                  </a:lnTo>
                  <a:lnTo>
                    <a:pt x="60998" y="171450"/>
                  </a:lnTo>
                  <a:lnTo>
                    <a:pt x="61087" y="170180"/>
                  </a:lnTo>
                  <a:lnTo>
                    <a:pt x="60680" y="168910"/>
                  </a:lnTo>
                  <a:lnTo>
                    <a:pt x="63500" y="160020"/>
                  </a:lnTo>
                  <a:lnTo>
                    <a:pt x="64109" y="160020"/>
                  </a:lnTo>
                  <a:lnTo>
                    <a:pt x="64935" y="158750"/>
                  </a:lnTo>
                  <a:lnTo>
                    <a:pt x="63703" y="158750"/>
                  </a:lnTo>
                  <a:lnTo>
                    <a:pt x="64846" y="156210"/>
                  </a:lnTo>
                  <a:lnTo>
                    <a:pt x="66332" y="156210"/>
                  </a:lnTo>
                  <a:lnTo>
                    <a:pt x="67538" y="153670"/>
                  </a:lnTo>
                  <a:lnTo>
                    <a:pt x="68580" y="152400"/>
                  </a:lnTo>
                  <a:lnTo>
                    <a:pt x="69507" y="152400"/>
                  </a:lnTo>
                  <a:lnTo>
                    <a:pt x="68592" y="160020"/>
                  </a:lnTo>
                  <a:lnTo>
                    <a:pt x="71005" y="152400"/>
                  </a:lnTo>
                  <a:lnTo>
                    <a:pt x="71526" y="153670"/>
                  </a:lnTo>
                  <a:lnTo>
                    <a:pt x="72364" y="152400"/>
                  </a:lnTo>
                  <a:lnTo>
                    <a:pt x="74803" y="149860"/>
                  </a:lnTo>
                  <a:lnTo>
                    <a:pt x="75349" y="147320"/>
                  </a:lnTo>
                  <a:lnTo>
                    <a:pt x="74841" y="147320"/>
                  </a:lnTo>
                  <a:lnTo>
                    <a:pt x="74333" y="146050"/>
                  </a:lnTo>
                  <a:lnTo>
                    <a:pt x="73596" y="146050"/>
                  </a:lnTo>
                  <a:lnTo>
                    <a:pt x="72631" y="147320"/>
                  </a:lnTo>
                  <a:lnTo>
                    <a:pt x="75768" y="135890"/>
                  </a:lnTo>
                  <a:lnTo>
                    <a:pt x="77571" y="135890"/>
                  </a:lnTo>
                  <a:lnTo>
                    <a:pt x="77965" y="132080"/>
                  </a:lnTo>
                  <a:lnTo>
                    <a:pt x="76631" y="132080"/>
                  </a:lnTo>
                  <a:lnTo>
                    <a:pt x="77038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67" y="125730"/>
                  </a:lnTo>
                  <a:lnTo>
                    <a:pt x="83477" y="125730"/>
                  </a:lnTo>
                  <a:lnTo>
                    <a:pt x="83134" y="127000"/>
                  </a:lnTo>
                  <a:lnTo>
                    <a:pt x="81292" y="129540"/>
                  </a:lnTo>
                  <a:lnTo>
                    <a:pt x="78600" y="134620"/>
                  </a:lnTo>
                  <a:lnTo>
                    <a:pt x="77406" y="138430"/>
                  </a:lnTo>
                  <a:lnTo>
                    <a:pt x="78232" y="138430"/>
                  </a:lnTo>
                  <a:lnTo>
                    <a:pt x="76974" y="139700"/>
                  </a:lnTo>
                  <a:lnTo>
                    <a:pt x="77266" y="139700"/>
                  </a:lnTo>
                  <a:lnTo>
                    <a:pt x="78257" y="138430"/>
                  </a:lnTo>
                  <a:lnTo>
                    <a:pt x="80124" y="137160"/>
                  </a:lnTo>
                  <a:lnTo>
                    <a:pt x="80886" y="137160"/>
                  </a:lnTo>
                  <a:lnTo>
                    <a:pt x="82740" y="134620"/>
                  </a:lnTo>
                  <a:lnTo>
                    <a:pt x="84759" y="130810"/>
                  </a:lnTo>
                  <a:lnTo>
                    <a:pt x="85750" y="127000"/>
                  </a:lnTo>
                  <a:lnTo>
                    <a:pt x="84416" y="127000"/>
                  </a:lnTo>
                  <a:lnTo>
                    <a:pt x="84797" y="125730"/>
                  </a:lnTo>
                  <a:lnTo>
                    <a:pt x="87439" y="123190"/>
                  </a:lnTo>
                  <a:lnTo>
                    <a:pt x="92608" y="113030"/>
                  </a:lnTo>
                  <a:lnTo>
                    <a:pt x="95110" y="109220"/>
                  </a:lnTo>
                  <a:lnTo>
                    <a:pt x="97929" y="104140"/>
                  </a:lnTo>
                  <a:lnTo>
                    <a:pt x="104686" y="96520"/>
                  </a:lnTo>
                  <a:lnTo>
                    <a:pt x="106959" y="92710"/>
                  </a:lnTo>
                  <a:lnTo>
                    <a:pt x="108648" y="86360"/>
                  </a:lnTo>
                  <a:lnTo>
                    <a:pt x="107632" y="86360"/>
                  </a:lnTo>
                  <a:lnTo>
                    <a:pt x="106349" y="87630"/>
                  </a:lnTo>
                  <a:lnTo>
                    <a:pt x="108610" y="83820"/>
                  </a:lnTo>
                  <a:lnTo>
                    <a:pt x="111569" y="77470"/>
                  </a:lnTo>
                  <a:lnTo>
                    <a:pt x="112534" y="74930"/>
                  </a:lnTo>
                  <a:lnTo>
                    <a:pt x="114427" y="71120"/>
                  </a:lnTo>
                  <a:lnTo>
                    <a:pt x="114058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34" y="72390"/>
                  </a:lnTo>
                  <a:lnTo>
                    <a:pt x="107962" y="73660"/>
                  </a:lnTo>
                  <a:lnTo>
                    <a:pt x="109969" y="72390"/>
                  </a:lnTo>
                  <a:lnTo>
                    <a:pt x="109842" y="73660"/>
                  </a:lnTo>
                  <a:lnTo>
                    <a:pt x="110921" y="73660"/>
                  </a:lnTo>
                  <a:lnTo>
                    <a:pt x="109334" y="76200"/>
                  </a:lnTo>
                  <a:lnTo>
                    <a:pt x="107327" y="77470"/>
                  </a:lnTo>
                  <a:lnTo>
                    <a:pt x="107226" y="76200"/>
                  </a:lnTo>
                  <a:lnTo>
                    <a:pt x="105359" y="77470"/>
                  </a:lnTo>
                  <a:lnTo>
                    <a:pt x="106908" y="74930"/>
                  </a:lnTo>
                  <a:lnTo>
                    <a:pt x="106133" y="74930"/>
                  </a:lnTo>
                  <a:lnTo>
                    <a:pt x="103784" y="77292"/>
                  </a:lnTo>
                  <a:lnTo>
                    <a:pt x="103708" y="76200"/>
                  </a:lnTo>
                  <a:lnTo>
                    <a:pt x="105333" y="72390"/>
                  </a:lnTo>
                  <a:lnTo>
                    <a:pt x="107111" y="69850"/>
                  </a:lnTo>
                  <a:lnTo>
                    <a:pt x="109956" y="64770"/>
                  </a:lnTo>
                  <a:lnTo>
                    <a:pt x="113969" y="58420"/>
                  </a:lnTo>
                  <a:lnTo>
                    <a:pt x="113512" y="58420"/>
                  </a:lnTo>
                  <a:lnTo>
                    <a:pt x="114503" y="57150"/>
                  </a:lnTo>
                  <a:lnTo>
                    <a:pt x="118922" y="46990"/>
                  </a:lnTo>
                  <a:lnTo>
                    <a:pt x="121348" y="39370"/>
                  </a:lnTo>
                  <a:lnTo>
                    <a:pt x="122466" y="38100"/>
                  </a:lnTo>
                  <a:lnTo>
                    <a:pt x="122313" y="40640"/>
                  </a:lnTo>
                  <a:lnTo>
                    <a:pt x="123215" y="40640"/>
                  </a:lnTo>
                  <a:lnTo>
                    <a:pt x="127342" y="34290"/>
                  </a:lnTo>
                  <a:lnTo>
                    <a:pt x="130213" y="29210"/>
                  </a:lnTo>
                  <a:lnTo>
                    <a:pt x="131965" y="25400"/>
                  </a:lnTo>
                  <a:lnTo>
                    <a:pt x="133438" y="22860"/>
                  </a:lnTo>
                  <a:lnTo>
                    <a:pt x="135559" y="17780"/>
                  </a:lnTo>
                  <a:lnTo>
                    <a:pt x="139636" y="12700"/>
                  </a:lnTo>
                  <a:lnTo>
                    <a:pt x="141325" y="13970"/>
                  </a:lnTo>
                  <a:lnTo>
                    <a:pt x="142163" y="13970"/>
                  </a:lnTo>
                  <a:lnTo>
                    <a:pt x="143497" y="12700"/>
                  </a:lnTo>
                  <a:lnTo>
                    <a:pt x="145859" y="8890"/>
                  </a:lnTo>
                  <a:lnTo>
                    <a:pt x="147015" y="6350"/>
                  </a:lnTo>
                  <a:lnTo>
                    <a:pt x="147993" y="5080"/>
                  </a:lnTo>
                  <a:close/>
                </a:path>
                <a:path w="159384" h="381000">
                  <a:moveTo>
                    <a:pt x="159143" y="14579"/>
                  </a:moveTo>
                  <a:lnTo>
                    <a:pt x="151853" y="25031"/>
                  </a:lnTo>
                  <a:lnTo>
                    <a:pt x="152463" y="25400"/>
                  </a:lnTo>
                  <a:lnTo>
                    <a:pt x="154876" y="24434"/>
                  </a:lnTo>
                  <a:lnTo>
                    <a:pt x="156425" y="22847"/>
                  </a:lnTo>
                  <a:lnTo>
                    <a:pt x="158978" y="16471"/>
                  </a:lnTo>
                  <a:lnTo>
                    <a:pt x="159143" y="145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 descr=""/>
            <p:cNvSpPr/>
            <p:nvPr/>
          </p:nvSpPr>
          <p:spPr>
            <a:xfrm>
              <a:off x="10408285" y="241642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10">
                  <a:moveTo>
                    <a:pt x="56769" y="209791"/>
                  </a:moveTo>
                  <a:lnTo>
                    <a:pt x="33629" y="264947"/>
                  </a:lnTo>
                  <a:lnTo>
                    <a:pt x="20688" y="311467"/>
                  </a:lnTo>
                  <a:lnTo>
                    <a:pt x="12763" y="356870"/>
                  </a:lnTo>
                  <a:lnTo>
                    <a:pt x="6946" y="403339"/>
                  </a:lnTo>
                  <a:lnTo>
                    <a:pt x="2679" y="450697"/>
                  </a:lnTo>
                  <a:lnTo>
                    <a:pt x="431" y="499529"/>
                  </a:lnTo>
                  <a:lnTo>
                    <a:pt x="0" y="524840"/>
                  </a:lnTo>
                  <a:lnTo>
                    <a:pt x="457" y="550151"/>
                  </a:lnTo>
                  <a:lnTo>
                    <a:pt x="2184" y="575183"/>
                  </a:lnTo>
                  <a:lnTo>
                    <a:pt x="5740" y="507225"/>
                  </a:lnTo>
                  <a:lnTo>
                    <a:pt x="7810" y="458216"/>
                  </a:lnTo>
                  <a:lnTo>
                    <a:pt x="8940" y="438327"/>
                  </a:lnTo>
                  <a:lnTo>
                    <a:pt x="12573" y="397065"/>
                  </a:lnTo>
                  <a:lnTo>
                    <a:pt x="18986" y="348170"/>
                  </a:lnTo>
                  <a:lnTo>
                    <a:pt x="27559" y="299605"/>
                  </a:lnTo>
                  <a:lnTo>
                    <a:pt x="40068" y="254038"/>
                  </a:lnTo>
                  <a:lnTo>
                    <a:pt x="48031" y="231825"/>
                  </a:lnTo>
                  <a:lnTo>
                    <a:pt x="56769" y="209791"/>
                  </a:lnTo>
                  <a:close/>
                </a:path>
                <a:path w="201295" h="575310">
                  <a:moveTo>
                    <a:pt x="201282" y="83654"/>
                  </a:moveTo>
                  <a:lnTo>
                    <a:pt x="191198" y="42087"/>
                  </a:lnTo>
                  <a:lnTo>
                    <a:pt x="166484" y="8978"/>
                  </a:lnTo>
                  <a:lnTo>
                    <a:pt x="139280" y="0"/>
                  </a:lnTo>
                  <a:lnTo>
                    <a:pt x="131279" y="139"/>
                  </a:lnTo>
                  <a:lnTo>
                    <a:pt x="96481" y="20218"/>
                  </a:lnTo>
                  <a:lnTo>
                    <a:pt x="83248" y="36893"/>
                  </a:lnTo>
                  <a:lnTo>
                    <a:pt x="77470" y="43637"/>
                  </a:lnTo>
                  <a:lnTo>
                    <a:pt x="34658" y="69316"/>
                  </a:lnTo>
                  <a:lnTo>
                    <a:pt x="27876" y="71894"/>
                  </a:lnTo>
                  <a:lnTo>
                    <a:pt x="3352" y="106235"/>
                  </a:lnTo>
                  <a:lnTo>
                    <a:pt x="3848" y="109702"/>
                  </a:lnTo>
                  <a:lnTo>
                    <a:pt x="37744" y="153911"/>
                  </a:lnTo>
                  <a:lnTo>
                    <a:pt x="73939" y="171475"/>
                  </a:lnTo>
                  <a:lnTo>
                    <a:pt x="104813" y="174561"/>
                  </a:lnTo>
                  <a:lnTo>
                    <a:pt x="118110" y="173342"/>
                  </a:lnTo>
                  <a:lnTo>
                    <a:pt x="157861" y="156718"/>
                  </a:lnTo>
                  <a:lnTo>
                    <a:pt x="187896" y="123799"/>
                  </a:lnTo>
                  <a:lnTo>
                    <a:pt x="199555" y="101536"/>
                  </a:lnTo>
                  <a:lnTo>
                    <a:pt x="201282" y="8365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 descr=""/>
            <p:cNvSpPr/>
            <p:nvPr/>
          </p:nvSpPr>
          <p:spPr>
            <a:xfrm>
              <a:off x="10417275" y="248027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3" y="0"/>
                  </a:moveTo>
                  <a:lnTo>
                    <a:pt x="91478" y="16271"/>
                  </a:lnTo>
                  <a:lnTo>
                    <a:pt x="76936" y="34651"/>
                  </a:lnTo>
                  <a:lnTo>
                    <a:pt x="71550" y="40698"/>
                  </a:lnTo>
                  <a:lnTo>
                    <a:pt x="22999" y="68099"/>
                  </a:lnTo>
                  <a:lnTo>
                    <a:pt x="17348" y="70754"/>
                  </a:lnTo>
                  <a:lnTo>
                    <a:pt x="12560" y="74246"/>
                  </a:lnTo>
                  <a:lnTo>
                    <a:pt x="4318" y="81460"/>
                  </a:lnTo>
                  <a:lnTo>
                    <a:pt x="698" y="88940"/>
                  </a:lnTo>
                  <a:lnTo>
                    <a:pt x="0" y="98033"/>
                  </a:lnTo>
                  <a:lnTo>
                    <a:pt x="215" y="101589"/>
                  </a:lnTo>
                  <a:lnTo>
                    <a:pt x="21272" y="135752"/>
                  </a:lnTo>
                  <a:lnTo>
                    <a:pt x="53959" y="156151"/>
                  </a:lnTo>
                  <a:lnTo>
                    <a:pt x="91655" y="162943"/>
                  </a:lnTo>
                  <a:lnTo>
                    <a:pt x="107966" y="162472"/>
                  </a:lnTo>
                  <a:lnTo>
                    <a:pt x="151079" y="144045"/>
                  </a:lnTo>
                  <a:lnTo>
                    <a:pt x="176352" y="113591"/>
                  </a:lnTo>
                  <a:lnTo>
                    <a:pt x="188353" y="85689"/>
                  </a:lnTo>
                  <a:lnTo>
                    <a:pt x="188353" y="77624"/>
                  </a:lnTo>
                  <a:lnTo>
                    <a:pt x="175906" y="31224"/>
                  </a:lnTo>
                  <a:lnTo>
                    <a:pt x="159296" y="10568"/>
                  </a:lnTo>
                  <a:lnTo>
                    <a:pt x="146578" y="3731"/>
                  </a:lnTo>
                  <a:lnTo>
                    <a:pt x="13161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 descr=""/>
            <p:cNvSpPr/>
            <p:nvPr/>
          </p:nvSpPr>
          <p:spPr>
            <a:xfrm>
              <a:off x="10458410" y="283185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2" y="0"/>
                  </a:moveTo>
                  <a:lnTo>
                    <a:pt x="74777" y="379"/>
                  </a:lnTo>
                  <a:lnTo>
                    <a:pt x="66462" y="4754"/>
                  </a:lnTo>
                  <a:lnTo>
                    <a:pt x="58723" y="12379"/>
                  </a:lnTo>
                  <a:lnTo>
                    <a:pt x="51390" y="21109"/>
                  </a:lnTo>
                  <a:lnTo>
                    <a:pt x="44297" y="28801"/>
                  </a:lnTo>
                  <a:lnTo>
                    <a:pt x="36418" y="34229"/>
                  </a:lnTo>
                  <a:lnTo>
                    <a:pt x="26838" y="38921"/>
                  </a:lnTo>
                  <a:lnTo>
                    <a:pt x="17479" y="43040"/>
                  </a:lnTo>
                  <a:lnTo>
                    <a:pt x="10248" y="46746"/>
                  </a:lnTo>
                  <a:lnTo>
                    <a:pt x="2870" y="51470"/>
                  </a:lnTo>
                  <a:lnTo>
                    <a:pt x="0" y="61643"/>
                  </a:lnTo>
                  <a:lnTo>
                    <a:pt x="2679" y="68259"/>
                  </a:lnTo>
                  <a:lnTo>
                    <a:pt x="43684" y="85916"/>
                  </a:lnTo>
                  <a:lnTo>
                    <a:pt x="54460" y="84245"/>
                  </a:lnTo>
                  <a:lnTo>
                    <a:pt x="88579" y="63596"/>
                  </a:lnTo>
                  <a:lnTo>
                    <a:pt x="102312" y="27063"/>
                  </a:lnTo>
                  <a:lnTo>
                    <a:pt x="101288" y="18058"/>
                  </a:lnTo>
                  <a:lnTo>
                    <a:pt x="98539" y="10640"/>
                  </a:lnTo>
                  <a:lnTo>
                    <a:pt x="93922" y="5247"/>
                  </a:lnTo>
                  <a:lnTo>
                    <a:pt x="87877" y="1661"/>
                  </a:lnTo>
                  <a:lnTo>
                    <a:pt x="81222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 descr=""/>
            <p:cNvSpPr/>
            <p:nvPr/>
          </p:nvSpPr>
          <p:spPr>
            <a:xfrm>
              <a:off x="10457193" y="280060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59" y="85610"/>
                  </a:moveTo>
                  <a:lnTo>
                    <a:pt x="11049" y="76530"/>
                  </a:lnTo>
                  <a:lnTo>
                    <a:pt x="15938" y="81813"/>
                  </a:lnTo>
                  <a:lnTo>
                    <a:pt x="27559" y="85610"/>
                  </a:lnTo>
                  <a:close/>
                </a:path>
                <a:path w="105409" h="90804">
                  <a:moveTo>
                    <a:pt x="105257" y="40843"/>
                  </a:moveTo>
                  <a:lnTo>
                    <a:pt x="103733" y="19088"/>
                  </a:lnTo>
                  <a:lnTo>
                    <a:pt x="99923" y="11150"/>
                  </a:lnTo>
                  <a:lnTo>
                    <a:pt x="93878" y="4978"/>
                  </a:lnTo>
                  <a:lnTo>
                    <a:pt x="92417" y="4229"/>
                  </a:lnTo>
                  <a:lnTo>
                    <a:pt x="86309" y="1092"/>
                  </a:lnTo>
                  <a:lnTo>
                    <a:pt x="51066" y="24206"/>
                  </a:lnTo>
                  <a:lnTo>
                    <a:pt x="42570" y="32131"/>
                  </a:lnTo>
                  <a:lnTo>
                    <a:pt x="33032" y="37947"/>
                  </a:lnTo>
                  <a:lnTo>
                    <a:pt x="12319" y="47980"/>
                  </a:lnTo>
                  <a:lnTo>
                    <a:pt x="6565" y="52082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58" y="70459"/>
                  </a:lnTo>
                  <a:lnTo>
                    <a:pt x="584" y="70777"/>
                  </a:lnTo>
                  <a:lnTo>
                    <a:pt x="11049" y="76530"/>
                  </a:lnTo>
                  <a:lnTo>
                    <a:pt x="5422" y="70459"/>
                  </a:lnTo>
                  <a:lnTo>
                    <a:pt x="5219" y="63931"/>
                  </a:lnTo>
                  <a:lnTo>
                    <a:pt x="34455" y="40589"/>
                  </a:lnTo>
                  <a:lnTo>
                    <a:pt x="41935" y="37007"/>
                  </a:lnTo>
                  <a:lnTo>
                    <a:pt x="47929" y="31203"/>
                  </a:lnTo>
                  <a:lnTo>
                    <a:pt x="53505" y="25158"/>
                  </a:lnTo>
                  <a:lnTo>
                    <a:pt x="58737" y="18821"/>
                  </a:lnTo>
                  <a:lnTo>
                    <a:pt x="64185" y="12712"/>
                  </a:lnTo>
                  <a:lnTo>
                    <a:pt x="70434" y="7327"/>
                  </a:lnTo>
                  <a:lnTo>
                    <a:pt x="79679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698" y="20916"/>
                  </a:lnTo>
                  <a:lnTo>
                    <a:pt x="101549" y="40843"/>
                  </a:lnTo>
                  <a:lnTo>
                    <a:pt x="94056" y="59016"/>
                  </a:lnTo>
                  <a:lnTo>
                    <a:pt x="80543" y="74002"/>
                  </a:lnTo>
                  <a:lnTo>
                    <a:pt x="63550" y="83743"/>
                  </a:lnTo>
                  <a:lnTo>
                    <a:pt x="48552" y="87083"/>
                  </a:lnTo>
                  <a:lnTo>
                    <a:pt x="31496" y="86893"/>
                  </a:lnTo>
                  <a:lnTo>
                    <a:pt x="27559" y="85610"/>
                  </a:lnTo>
                  <a:lnTo>
                    <a:pt x="36258" y="90385"/>
                  </a:lnTo>
                  <a:lnTo>
                    <a:pt x="85191" y="75399"/>
                  </a:lnTo>
                  <a:lnTo>
                    <a:pt x="98361" y="60020"/>
                  </a:lnTo>
                  <a:lnTo>
                    <a:pt x="105257" y="4084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 descr=""/>
            <p:cNvSpPr/>
            <p:nvPr/>
          </p:nvSpPr>
          <p:spPr>
            <a:xfrm>
              <a:off x="10471747" y="297078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81" y="37731"/>
                  </a:moveTo>
                  <a:lnTo>
                    <a:pt x="0" y="37731"/>
                  </a:lnTo>
                  <a:lnTo>
                    <a:pt x="139" y="38188"/>
                  </a:lnTo>
                  <a:lnTo>
                    <a:pt x="3581" y="37731"/>
                  </a:lnTo>
                  <a:close/>
                </a:path>
                <a:path w="69215" h="60960">
                  <a:moveTo>
                    <a:pt x="26771" y="34658"/>
                  </a:moveTo>
                  <a:lnTo>
                    <a:pt x="4140" y="37668"/>
                  </a:lnTo>
                  <a:lnTo>
                    <a:pt x="18999" y="37388"/>
                  </a:lnTo>
                  <a:lnTo>
                    <a:pt x="26771" y="34658"/>
                  </a:lnTo>
                  <a:close/>
                </a:path>
                <a:path w="69215" h="60960">
                  <a:moveTo>
                    <a:pt x="44196" y="43053"/>
                  </a:moveTo>
                  <a:lnTo>
                    <a:pt x="40589" y="46240"/>
                  </a:lnTo>
                  <a:lnTo>
                    <a:pt x="29413" y="54610"/>
                  </a:lnTo>
                  <a:lnTo>
                    <a:pt x="41910" y="45618"/>
                  </a:lnTo>
                  <a:lnTo>
                    <a:pt x="44196" y="43053"/>
                  </a:lnTo>
                  <a:close/>
                </a:path>
                <a:path w="69215" h="60960">
                  <a:moveTo>
                    <a:pt x="69215" y="10629"/>
                  </a:moveTo>
                  <a:lnTo>
                    <a:pt x="66167" y="5892"/>
                  </a:lnTo>
                  <a:lnTo>
                    <a:pt x="65709" y="6591"/>
                  </a:lnTo>
                  <a:lnTo>
                    <a:pt x="66598" y="4318"/>
                  </a:lnTo>
                  <a:lnTo>
                    <a:pt x="62395" y="0"/>
                  </a:lnTo>
                  <a:lnTo>
                    <a:pt x="59715" y="5067"/>
                  </a:lnTo>
                  <a:lnTo>
                    <a:pt x="61455" y="6248"/>
                  </a:lnTo>
                  <a:lnTo>
                    <a:pt x="64503" y="8382"/>
                  </a:lnTo>
                  <a:lnTo>
                    <a:pt x="59715" y="5067"/>
                  </a:lnTo>
                  <a:lnTo>
                    <a:pt x="48882" y="20789"/>
                  </a:lnTo>
                  <a:lnTo>
                    <a:pt x="35306" y="31648"/>
                  </a:lnTo>
                  <a:lnTo>
                    <a:pt x="26771" y="34658"/>
                  </a:lnTo>
                  <a:lnTo>
                    <a:pt x="43649" y="32410"/>
                  </a:lnTo>
                  <a:lnTo>
                    <a:pt x="53784" y="17932"/>
                  </a:lnTo>
                  <a:lnTo>
                    <a:pt x="46850" y="28994"/>
                  </a:lnTo>
                  <a:lnTo>
                    <a:pt x="43649" y="32410"/>
                  </a:lnTo>
                  <a:lnTo>
                    <a:pt x="43395" y="32689"/>
                  </a:lnTo>
                  <a:lnTo>
                    <a:pt x="37007" y="38315"/>
                  </a:lnTo>
                  <a:lnTo>
                    <a:pt x="26301" y="46494"/>
                  </a:lnTo>
                  <a:lnTo>
                    <a:pt x="22898" y="48945"/>
                  </a:lnTo>
                  <a:lnTo>
                    <a:pt x="24701" y="57302"/>
                  </a:lnTo>
                  <a:lnTo>
                    <a:pt x="29413" y="54610"/>
                  </a:lnTo>
                  <a:lnTo>
                    <a:pt x="58686" y="22733"/>
                  </a:lnTo>
                  <a:lnTo>
                    <a:pt x="62509" y="12788"/>
                  </a:lnTo>
                  <a:lnTo>
                    <a:pt x="62204" y="14744"/>
                  </a:lnTo>
                  <a:lnTo>
                    <a:pt x="58686" y="22733"/>
                  </a:lnTo>
                  <a:lnTo>
                    <a:pt x="51346" y="35026"/>
                  </a:lnTo>
                  <a:lnTo>
                    <a:pt x="44196" y="43053"/>
                  </a:lnTo>
                  <a:lnTo>
                    <a:pt x="50609" y="37388"/>
                  </a:lnTo>
                  <a:lnTo>
                    <a:pt x="59677" y="27597"/>
                  </a:lnTo>
                  <a:lnTo>
                    <a:pt x="60274" y="26797"/>
                  </a:lnTo>
                  <a:lnTo>
                    <a:pt x="60210" y="27178"/>
                  </a:lnTo>
                  <a:lnTo>
                    <a:pt x="54089" y="38061"/>
                  </a:lnTo>
                  <a:lnTo>
                    <a:pt x="45186" y="47345"/>
                  </a:lnTo>
                  <a:lnTo>
                    <a:pt x="32956" y="58458"/>
                  </a:lnTo>
                  <a:lnTo>
                    <a:pt x="33502" y="60540"/>
                  </a:lnTo>
                  <a:lnTo>
                    <a:pt x="67081" y="28663"/>
                  </a:lnTo>
                  <a:lnTo>
                    <a:pt x="69189" y="13182"/>
                  </a:lnTo>
                  <a:lnTo>
                    <a:pt x="69215" y="10629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 descr=""/>
            <p:cNvSpPr/>
            <p:nvPr/>
          </p:nvSpPr>
          <p:spPr>
            <a:xfrm>
              <a:off x="10034041" y="17208"/>
              <a:ext cx="654050" cy="922655"/>
            </a:xfrm>
            <a:custGeom>
              <a:avLst/>
              <a:gdLst/>
              <a:ahLst/>
              <a:cxnLst/>
              <a:rect l="l" t="t" r="r" b="b"/>
              <a:pathLst>
                <a:path w="654050" h="922655">
                  <a:moveTo>
                    <a:pt x="8712" y="283629"/>
                  </a:moveTo>
                  <a:lnTo>
                    <a:pt x="5791" y="282663"/>
                  </a:lnTo>
                  <a:lnTo>
                    <a:pt x="3175" y="282778"/>
                  </a:lnTo>
                  <a:lnTo>
                    <a:pt x="838" y="284734"/>
                  </a:lnTo>
                  <a:lnTo>
                    <a:pt x="0" y="286270"/>
                  </a:lnTo>
                  <a:lnTo>
                    <a:pt x="495" y="287794"/>
                  </a:lnTo>
                  <a:lnTo>
                    <a:pt x="1435" y="291757"/>
                  </a:lnTo>
                  <a:lnTo>
                    <a:pt x="6896" y="289674"/>
                  </a:lnTo>
                  <a:lnTo>
                    <a:pt x="6477" y="287261"/>
                  </a:lnTo>
                  <a:lnTo>
                    <a:pt x="6350" y="286092"/>
                  </a:lnTo>
                  <a:lnTo>
                    <a:pt x="6299" y="285584"/>
                  </a:lnTo>
                  <a:lnTo>
                    <a:pt x="7442" y="284670"/>
                  </a:lnTo>
                  <a:lnTo>
                    <a:pt x="8712" y="283629"/>
                  </a:lnTo>
                  <a:close/>
                </a:path>
                <a:path w="654050" h="922655">
                  <a:moveTo>
                    <a:pt x="35255" y="256527"/>
                  </a:moveTo>
                  <a:lnTo>
                    <a:pt x="29921" y="257251"/>
                  </a:lnTo>
                  <a:lnTo>
                    <a:pt x="26885" y="259308"/>
                  </a:lnTo>
                  <a:lnTo>
                    <a:pt x="26619" y="260985"/>
                  </a:lnTo>
                  <a:lnTo>
                    <a:pt x="29159" y="260807"/>
                  </a:lnTo>
                  <a:lnTo>
                    <a:pt x="31292" y="260299"/>
                  </a:lnTo>
                  <a:lnTo>
                    <a:pt x="35128" y="259905"/>
                  </a:lnTo>
                  <a:lnTo>
                    <a:pt x="35255" y="256527"/>
                  </a:lnTo>
                  <a:close/>
                </a:path>
                <a:path w="654050" h="922655">
                  <a:moveTo>
                    <a:pt x="81280" y="398462"/>
                  </a:moveTo>
                  <a:lnTo>
                    <a:pt x="80429" y="397459"/>
                  </a:lnTo>
                  <a:lnTo>
                    <a:pt x="80137" y="397129"/>
                  </a:lnTo>
                  <a:lnTo>
                    <a:pt x="76771" y="397129"/>
                  </a:lnTo>
                  <a:lnTo>
                    <a:pt x="75971" y="397129"/>
                  </a:lnTo>
                  <a:lnTo>
                    <a:pt x="74968" y="396824"/>
                  </a:lnTo>
                  <a:lnTo>
                    <a:pt x="73533" y="397129"/>
                  </a:lnTo>
                  <a:lnTo>
                    <a:pt x="74752" y="398462"/>
                  </a:lnTo>
                  <a:lnTo>
                    <a:pt x="81280" y="398462"/>
                  </a:lnTo>
                  <a:close/>
                </a:path>
                <a:path w="654050" h="922655">
                  <a:moveTo>
                    <a:pt x="82245" y="401320"/>
                  </a:moveTo>
                  <a:lnTo>
                    <a:pt x="81902" y="399770"/>
                  </a:lnTo>
                  <a:lnTo>
                    <a:pt x="81330" y="398564"/>
                  </a:lnTo>
                  <a:lnTo>
                    <a:pt x="74803" y="398564"/>
                  </a:lnTo>
                  <a:lnTo>
                    <a:pt x="74714" y="399783"/>
                  </a:lnTo>
                  <a:lnTo>
                    <a:pt x="75399" y="401358"/>
                  </a:lnTo>
                  <a:lnTo>
                    <a:pt x="76339" y="404825"/>
                  </a:lnTo>
                  <a:lnTo>
                    <a:pt x="78905" y="406044"/>
                  </a:lnTo>
                  <a:lnTo>
                    <a:pt x="80683" y="405676"/>
                  </a:lnTo>
                  <a:lnTo>
                    <a:pt x="81064" y="405765"/>
                  </a:lnTo>
                  <a:lnTo>
                    <a:pt x="82092" y="404444"/>
                  </a:lnTo>
                  <a:lnTo>
                    <a:pt x="82245" y="401320"/>
                  </a:lnTo>
                  <a:close/>
                </a:path>
                <a:path w="654050" h="922655">
                  <a:moveTo>
                    <a:pt x="145656" y="17094"/>
                  </a:moveTo>
                  <a:lnTo>
                    <a:pt x="143548" y="5588"/>
                  </a:lnTo>
                  <a:lnTo>
                    <a:pt x="131940" y="7975"/>
                  </a:lnTo>
                  <a:lnTo>
                    <a:pt x="134061" y="19469"/>
                  </a:lnTo>
                  <a:lnTo>
                    <a:pt x="145656" y="17094"/>
                  </a:lnTo>
                  <a:close/>
                </a:path>
                <a:path w="654050" h="922655">
                  <a:moveTo>
                    <a:pt x="155816" y="34620"/>
                  </a:moveTo>
                  <a:lnTo>
                    <a:pt x="152781" y="33883"/>
                  </a:lnTo>
                  <a:lnTo>
                    <a:pt x="152539" y="33108"/>
                  </a:lnTo>
                  <a:lnTo>
                    <a:pt x="152400" y="33108"/>
                  </a:lnTo>
                  <a:lnTo>
                    <a:pt x="152260" y="33083"/>
                  </a:lnTo>
                  <a:lnTo>
                    <a:pt x="152260" y="34315"/>
                  </a:lnTo>
                  <a:lnTo>
                    <a:pt x="149809" y="36233"/>
                  </a:lnTo>
                  <a:lnTo>
                    <a:pt x="152234" y="34315"/>
                  </a:lnTo>
                  <a:lnTo>
                    <a:pt x="152260" y="33083"/>
                  </a:lnTo>
                  <a:lnTo>
                    <a:pt x="149390" y="32308"/>
                  </a:lnTo>
                  <a:lnTo>
                    <a:pt x="149453" y="33769"/>
                  </a:lnTo>
                  <a:lnTo>
                    <a:pt x="148780" y="33108"/>
                  </a:lnTo>
                  <a:lnTo>
                    <a:pt x="144983" y="35128"/>
                  </a:lnTo>
                  <a:lnTo>
                    <a:pt x="144183" y="37960"/>
                  </a:lnTo>
                  <a:lnTo>
                    <a:pt x="144132" y="38176"/>
                  </a:lnTo>
                  <a:lnTo>
                    <a:pt x="144602" y="40513"/>
                  </a:lnTo>
                  <a:lnTo>
                    <a:pt x="146265" y="43230"/>
                  </a:lnTo>
                  <a:lnTo>
                    <a:pt x="148336" y="44513"/>
                  </a:lnTo>
                  <a:lnTo>
                    <a:pt x="150202" y="42545"/>
                  </a:lnTo>
                  <a:lnTo>
                    <a:pt x="150863" y="41567"/>
                  </a:lnTo>
                  <a:lnTo>
                    <a:pt x="152323" y="40513"/>
                  </a:lnTo>
                  <a:lnTo>
                    <a:pt x="153492" y="39230"/>
                  </a:lnTo>
                  <a:lnTo>
                    <a:pt x="154597" y="37960"/>
                  </a:lnTo>
                  <a:lnTo>
                    <a:pt x="155054" y="36233"/>
                  </a:lnTo>
                  <a:lnTo>
                    <a:pt x="155486" y="34620"/>
                  </a:lnTo>
                  <a:lnTo>
                    <a:pt x="155816" y="34620"/>
                  </a:lnTo>
                  <a:close/>
                </a:path>
                <a:path w="654050" h="922655">
                  <a:moveTo>
                    <a:pt x="162013" y="394741"/>
                  </a:moveTo>
                  <a:lnTo>
                    <a:pt x="158381" y="394766"/>
                  </a:lnTo>
                  <a:lnTo>
                    <a:pt x="157810" y="392988"/>
                  </a:lnTo>
                  <a:lnTo>
                    <a:pt x="156502" y="392391"/>
                  </a:lnTo>
                  <a:lnTo>
                    <a:pt x="156591" y="392988"/>
                  </a:lnTo>
                  <a:lnTo>
                    <a:pt x="156718" y="395109"/>
                  </a:lnTo>
                  <a:lnTo>
                    <a:pt x="155232" y="396862"/>
                  </a:lnTo>
                  <a:lnTo>
                    <a:pt x="154952" y="398475"/>
                  </a:lnTo>
                  <a:lnTo>
                    <a:pt x="157480" y="398373"/>
                  </a:lnTo>
                  <a:lnTo>
                    <a:pt x="161175" y="397319"/>
                  </a:lnTo>
                  <a:lnTo>
                    <a:pt x="162013" y="394741"/>
                  </a:lnTo>
                  <a:close/>
                </a:path>
                <a:path w="654050" h="922655">
                  <a:moveTo>
                    <a:pt x="195999" y="377596"/>
                  </a:moveTo>
                  <a:lnTo>
                    <a:pt x="195795" y="376186"/>
                  </a:lnTo>
                  <a:lnTo>
                    <a:pt x="193586" y="375742"/>
                  </a:lnTo>
                  <a:lnTo>
                    <a:pt x="192519" y="376186"/>
                  </a:lnTo>
                  <a:lnTo>
                    <a:pt x="192024" y="375551"/>
                  </a:lnTo>
                  <a:lnTo>
                    <a:pt x="192036" y="373862"/>
                  </a:lnTo>
                  <a:lnTo>
                    <a:pt x="189699" y="373227"/>
                  </a:lnTo>
                  <a:lnTo>
                    <a:pt x="187998" y="375285"/>
                  </a:lnTo>
                  <a:lnTo>
                    <a:pt x="187375" y="376491"/>
                  </a:lnTo>
                  <a:lnTo>
                    <a:pt x="186728" y="379742"/>
                  </a:lnTo>
                  <a:lnTo>
                    <a:pt x="188048" y="381889"/>
                  </a:lnTo>
                  <a:lnTo>
                    <a:pt x="190246" y="381508"/>
                  </a:lnTo>
                  <a:lnTo>
                    <a:pt x="192138" y="380580"/>
                  </a:lnTo>
                  <a:lnTo>
                    <a:pt x="193751" y="379171"/>
                  </a:lnTo>
                  <a:lnTo>
                    <a:pt x="195999" y="377596"/>
                  </a:lnTo>
                  <a:close/>
                </a:path>
                <a:path w="654050" h="922655">
                  <a:moveTo>
                    <a:pt x="262305" y="0"/>
                  </a:moveTo>
                  <a:lnTo>
                    <a:pt x="254520" y="1587"/>
                  </a:lnTo>
                  <a:lnTo>
                    <a:pt x="251790" y="8318"/>
                  </a:lnTo>
                  <a:lnTo>
                    <a:pt x="259549" y="6718"/>
                  </a:lnTo>
                  <a:lnTo>
                    <a:pt x="262305" y="0"/>
                  </a:lnTo>
                  <a:close/>
                </a:path>
                <a:path w="654050" h="922655">
                  <a:moveTo>
                    <a:pt x="298627" y="597077"/>
                  </a:moveTo>
                  <a:lnTo>
                    <a:pt x="297180" y="593471"/>
                  </a:lnTo>
                  <a:lnTo>
                    <a:pt x="293916" y="595033"/>
                  </a:lnTo>
                  <a:lnTo>
                    <a:pt x="293103" y="595884"/>
                  </a:lnTo>
                  <a:lnTo>
                    <a:pt x="290576" y="596353"/>
                  </a:lnTo>
                  <a:lnTo>
                    <a:pt x="291833" y="597674"/>
                  </a:lnTo>
                  <a:lnTo>
                    <a:pt x="291960" y="596239"/>
                  </a:lnTo>
                  <a:lnTo>
                    <a:pt x="291934" y="598449"/>
                  </a:lnTo>
                  <a:lnTo>
                    <a:pt x="292989" y="599846"/>
                  </a:lnTo>
                  <a:lnTo>
                    <a:pt x="295732" y="601027"/>
                  </a:lnTo>
                  <a:lnTo>
                    <a:pt x="297637" y="600633"/>
                  </a:lnTo>
                  <a:lnTo>
                    <a:pt x="298577" y="598881"/>
                  </a:lnTo>
                  <a:lnTo>
                    <a:pt x="298627" y="597077"/>
                  </a:lnTo>
                  <a:close/>
                </a:path>
                <a:path w="654050" h="922655">
                  <a:moveTo>
                    <a:pt x="313639" y="351015"/>
                  </a:moveTo>
                  <a:lnTo>
                    <a:pt x="310337" y="350951"/>
                  </a:lnTo>
                  <a:lnTo>
                    <a:pt x="309194" y="351282"/>
                  </a:lnTo>
                  <a:lnTo>
                    <a:pt x="308648" y="350621"/>
                  </a:lnTo>
                  <a:lnTo>
                    <a:pt x="308737" y="348907"/>
                  </a:lnTo>
                  <a:lnTo>
                    <a:pt x="305549" y="348551"/>
                  </a:lnTo>
                  <a:lnTo>
                    <a:pt x="303618" y="347776"/>
                  </a:lnTo>
                  <a:lnTo>
                    <a:pt x="300939" y="348246"/>
                  </a:lnTo>
                  <a:lnTo>
                    <a:pt x="300609" y="347599"/>
                  </a:lnTo>
                  <a:lnTo>
                    <a:pt x="298958" y="347014"/>
                  </a:lnTo>
                  <a:lnTo>
                    <a:pt x="299034" y="347599"/>
                  </a:lnTo>
                  <a:lnTo>
                    <a:pt x="299123" y="349338"/>
                  </a:lnTo>
                  <a:lnTo>
                    <a:pt x="298323" y="352221"/>
                  </a:lnTo>
                  <a:lnTo>
                    <a:pt x="300494" y="355727"/>
                  </a:lnTo>
                  <a:lnTo>
                    <a:pt x="306235" y="360794"/>
                  </a:lnTo>
                  <a:lnTo>
                    <a:pt x="311404" y="355511"/>
                  </a:lnTo>
                  <a:lnTo>
                    <a:pt x="313639" y="351015"/>
                  </a:lnTo>
                  <a:close/>
                </a:path>
                <a:path w="654050" h="922655">
                  <a:moveTo>
                    <a:pt x="325462" y="536905"/>
                  </a:moveTo>
                  <a:lnTo>
                    <a:pt x="324231" y="534771"/>
                  </a:lnTo>
                  <a:lnTo>
                    <a:pt x="324485" y="534936"/>
                  </a:lnTo>
                  <a:lnTo>
                    <a:pt x="324358" y="534416"/>
                  </a:lnTo>
                  <a:lnTo>
                    <a:pt x="322872" y="533552"/>
                  </a:lnTo>
                  <a:lnTo>
                    <a:pt x="321856" y="530910"/>
                  </a:lnTo>
                  <a:lnTo>
                    <a:pt x="321348" y="530644"/>
                  </a:lnTo>
                  <a:lnTo>
                    <a:pt x="321602" y="532485"/>
                  </a:lnTo>
                  <a:lnTo>
                    <a:pt x="320167" y="533577"/>
                  </a:lnTo>
                  <a:lnTo>
                    <a:pt x="320040" y="535330"/>
                  </a:lnTo>
                  <a:lnTo>
                    <a:pt x="319786" y="538086"/>
                  </a:lnTo>
                  <a:lnTo>
                    <a:pt x="317969" y="540727"/>
                  </a:lnTo>
                  <a:lnTo>
                    <a:pt x="315988" y="545960"/>
                  </a:lnTo>
                  <a:lnTo>
                    <a:pt x="318554" y="547535"/>
                  </a:lnTo>
                  <a:lnTo>
                    <a:pt x="323926" y="544207"/>
                  </a:lnTo>
                  <a:lnTo>
                    <a:pt x="324866" y="540372"/>
                  </a:lnTo>
                  <a:lnTo>
                    <a:pt x="325462" y="536905"/>
                  </a:lnTo>
                  <a:close/>
                </a:path>
                <a:path w="654050" h="922655">
                  <a:moveTo>
                    <a:pt x="334086" y="12039"/>
                  </a:moveTo>
                  <a:lnTo>
                    <a:pt x="333997" y="9664"/>
                  </a:lnTo>
                  <a:lnTo>
                    <a:pt x="333248" y="4902"/>
                  </a:lnTo>
                  <a:lnTo>
                    <a:pt x="331038" y="3238"/>
                  </a:lnTo>
                  <a:lnTo>
                    <a:pt x="326720" y="5715"/>
                  </a:lnTo>
                  <a:lnTo>
                    <a:pt x="325920" y="8813"/>
                  </a:lnTo>
                  <a:lnTo>
                    <a:pt x="327825" y="16383"/>
                  </a:lnTo>
                  <a:lnTo>
                    <a:pt x="329869" y="17145"/>
                  </a:lnTo>
                  <a:lnTo>
                    <a:pt x="333844" y="14401"/>
                  </a:lnTo>
                  <a:lnTo>
                    <a:pt x="334086" y="12039"/>
                  </a:lnTo>
                  <a:close/>
                </a:path>
                <a:path w="654050" h="922655">
                  <a:moveTo>
                    <a:pt x="340233" y="663168"/>
                  </a:moveTo>
                  <a:lnTo>
                    <a:pt x="339928" y="660590"/>
                  </a:lnTo>
                  <a:lnTo>
                    <a:pt x="339013" y="659231"/>
                  </a:lnTo>
                  <a:lnTo>
                    <a:pt x="336892" y="659777"/>
                  </a:lnTo>
                  <a:lnTo>
                    <a:pt x="336461" y="659803"/>
                  </a:lnTo>
                  <a:lnTo>
                    <a:pt x="334822" y="659409"/>
                  </a:lnTo>
                  <a:lnTo>
                    <a:pt x="335038" y="660793"/>
                  </a:lnTo>
                  <a:lnTo>
                    <a:pt x="333667" y="664946"/>
                  </a:lnTo>
                  <a:lnTo>
                    <a:pt x="335330" y="667410"/>
                  </a:lnTo>
                  <a:lnTo>
                    <a:pt x="337705" y="667880"/>
                  </a:lnTo>
                  <a:lnTo>
                    <a:pt x="339775" y="665175"/>
                  </a:lnTo>
                  <a:lnTo>
                    <a:pt x="340233" y="663168"/>
                  </a:lnTo>
                  <a:close/>
                </a:path>
                <a:path w="654050" h="922655">
                  <a:moveTo>
                    <a:pt x="341464" y="293890"/>
                  </a:moveTo>
                  <a:lnTo>
                    <a:pt x="338315" y="293916"/>
                  </a:lnTo>
                  <a:lnTo>
                    <a:pt x="337566" y="291934"/>
                  </a:lnTo>
                  <a:lnTo>
                    <a:pt x="335038" y="291401"/>
                  </a:lnTo>
                  <a:lnTo>
                    <a:pt x="335203" y="292798"/>
                  </a:lnTo>
                  <a:lnTo>
                    <a:pt x="335280" y="294182"/>
                  </a:lnTo>
                  <a:lnTo>
                    <a:pt x="334441" y="296278"/>
                  </a:lnTo>
                  <a:lnTo>
                    <a:pt x="337515" y="297180"/>
                  </a:lnTo>
                  <a:lnTo>
                    <a:pt x="339928" y="296557"/>
                  </a:lnTo>
                  <a:lnTo>
                    <a:pt x="341464" y="293890"/>
                  </a:lnTo>
                  <a:close/>
                </a:path>
                <a:path w="654050" h="922655">
                  <a:moveTo>
                    <a:pt x="349491" y="209499"/>
                  </a:moveTo>
                  <a:lnTo>
                    <a:pt x="344119" y="207899"/>
                  </a:lnTo>
                  <a:lnTo>
                    <a:pt x="342595" y="209499"/>
                  </a:lnTo>
                  <a:lnTo>
                    <a:pt x="344500" y="211099"/>
                  </a:lnTo>
                  <a:lnTo>
                    <a:pt x="343611" y="212369"/>
                  </a:lnTo>
                  <a:lnTo>
                    <a:pt x="345173" y="215049"/>
                  </a:lnTo>
                  <a:lnTo>
                    <a:pt x="348780" y="211670"/>
                  </a:lnTo>
                  <a:lnTo>
                    <a:pt x="349427" y="210019"/>
                  </a:lnTo>
                  <a:lnTo>
                    <a:pt x="349491" y="209499"/>
                  </a:lnTo>
                  <a:close/>
                </a:path>
                <a:path w="654050" h="922655">
                  <a:moveTo>
                    <a:pt x="349885" y="206476"/>
                  </a:moveTo>
                  <a:lnTo>
                    <a:pt x="348145" y="204978"/>
                  </a:lnTo>
                  <a:lnTo>
                    <a:pt x="347218" y="204355"/>
                  </a:lnTo>
                  <a:lnTo>
                    <a:pt x="344830" y="204355"/>
                  </a:lnTo>
                  <a:lnTo>
                    <a:pt x="344881" y="204152"/>
                  </a:lnTo>
                  <a:lnTo>
                    <a:pt x="344652" y="204978"/>
                  </a:lnTo>
                  <a:lnTo>
                    <a:pt x="344246" y="206476"/>
                  </a:lnTo>
                  <a:lnTo>
                    <a:pt x="344208" y="206641"/>
                  </a:lnTo>
                  <a:lnTo>
                    <a:pt x="349491" y="209499"/>
                  </a:lnTo>
                  <a:lnTo>
                    <a:pt x="349859" y="206641"/>
                  </a:lnTo>
                  <a:lnTo>
                    <a:pt x="349885" y="206476"/>
                  </a:lnTo>
                  <a:close/>
                </a:path>
                <a:path w="654050" h="922655">
                  <a:moveTo>
                    <a:pt x="354507" y="911885"/>
                  </a:moveTo>
                  <a:lnTo>
                    <a:pt x="345986" y="913650"/>
                  </a:lnTo>
                  <a:lnTo>
                    <a:pt x="343954" y="922134"/>
                  </a:lnTo>
                  <a:lnTo>
                    <a:pt x="352501" y="920381"/>
                  </a:lnTo>
                  <a:lnTo>
                    <a:pt x="354507" y="911885"/>
                  </a:lnTo>
                  <a:close/>
                </a:path>
                <a:path w="654050" h="922655">
                  <a:moveTo>
                    <a:pt x="355777" y="874128"/>
                  </a:moveTo>
                  <a:lnTo>
                    <a:pt x="353275" y="874318"/>
                  </a:lnTo>
                  <a:lnTo>
                    <a:pt x="351548" y="874903"/>
                  </a:lnTo>
                  <a:lnTo>
                    <a:pt x="348919" y="876554"/>
                  </a:lnTo>
                  <a:lnTo>
                    <a:pt x="350316" y="877620"/>
                  </a:lnTo>
                  <a:lnTo>
                    <a:pt x="352336" y="879983"/>
                  </a:lnTo>
                  <a:lnTo>
                    <a:pt x="354977" y="880452"/>
                  </a:lnTo>
                  <a:lnTo>
                    <a:pt x="355168" y="878903"/>
                  </a:lnTo>
                  <a:lnTo>
                    <a:pt x="355511" y="877392"/>
                  </a:lnTo>
                  <a:lnTo>
                    <a:pt x="355777" y="874128"/>
                  </a:lnTo>
                  <a:close/>
                </a:path>
                <a:path w="654050" h="922655">
                  <a:moveTo>
                    <a:pt x="356577" y="38315"/>
                  </a:moveTo>
                  <a:lnTo>
                    <a:pt x="355815" y="29870"/>
                  </a:lnTo>
                  <a:lnTo>
                    <a:pt x="350850" y="32004"/>
                  </a:lnTo>
                  <a:lnTo>
                    <a:pt x="350139" y="32321"/>
                  </a:lnTo>
                  <a:lnTo>
                    <a:pt x="350139" y="39344"/>
                  </a:lnTo>
                  <a:lnTo>
                    <a:pt x="350139" y="41122"/>
                  </a:lnTo>
                  <a:lnTo>
                    <a:pt x="350050" y="40779"/>
                  </a:lnTo>
                  <a:lnTo>
                    <a:pt x="350139" y="39344"/>
                  </a:lnTo>
                  <a:lnTo>
                    <a:pt x="350139" y="32321"/>
                  </a:lnTo>
                  <a:lnTo>
                    <a:pt x="349161" y="32753"/>
                  </a:lnTo>
                  <a:lnTo>
                    <a:pt x="348869" y="32905"/>
                  </a:lnTo>
                  <a:lnTo>
                    <a:pt x="347510" y="33553"/>
                  </a:lnTo>
                  <a:lnTo>
                    <a:pt x="345871" y="34467"/>
                  </a:lnTo>
                  <a:lnTo>
                    <a:pt x="342785" y="37033"/>
                  </a:lnTo>
                  <a:lnTo>
                    <a:pt x="340753" y="40347"/>
                  </a:lnTo>
                  <a:lnTo>
                    <a:pt x="341617" y="44424"/>
                  </a:lnTo>
                  <a:lnTo>
                    <a:pt x="346062" y="47713"/>
                  </a:lnTo>
                  <a:lnTo>
                    <a:pt x="347929" y="47078"/>
                  </a:lnTo>
                  <a:lnTo>
                    <a:pt x="349034" y="46037"/>
                  </a:lnTo>
                  <a:lnTo>
                    <a:pt x="350901" y="43307"/>
                  </a:lnTo>
                  <a:lnTo>
                    <a:pt x="351028" y="42799"/>
                  </a:lnTo>
                  <a:lnTo>
                    <a:pt x="351650" y="42252"/>
                  </a:lnTo>
                  <a:lnTo>
                    <a:pt x="352920" y="41122"/>
                  </a:lnTo>
                  <a:lnTo>
                    <a:pt x="356577" y="38315"/>
                  </a:lnTo>
                  <a:close/>
                </a:path>
                <a:path w="654050" h="922655">
                  <a:moveTo>
                    <a:pt x="368477" y="358203"/>
                  </a:moveTo>
                  <a:lnTo>
                    <a:pt x="354914" y="358203"/>
                  </a:lnTo>
                  <a:lnTo>
                    <a:pt x="355727" y="360438"/>
                  </a:lnTo>
                  <a:lnTo>
                    <a:pt x="356781" y="361365"/>
                  </a:lnTo>
                  <a:lnTo>
                    <a:pt x="363423" y="362458"/>
                  </a:lnTo>
                  <a:lnTo>
                    <a:pt x="368312" y="358482"/>
                  </a:lnTo>
                  <a:lnTo>
                    <a:pt x="368477" y="358203"/>
                  </a:lnTo>
                  <a:close/>
                </a:path>
                <a:path w="654050" h="922655">
                  <a:moveTo>
                    <a:pt x="373329" y="350202"/>
                  </a:moveTo>
                  <a:lnTo>
                    <a:pt x="367525" y="351548"/>
                  </a:lnTo>
                  <a:lnTo>
                    <a:pt x="368185" y="350532"/>
                  </a:lnTo>
                  <a:lnTo>
                    <a:pt x="368084" y="350100"/>
                  </a:lnTo>
                  <a:lnTo>
                    <a:pt x="364794" y="351802"/>
                  </a:lnTo>
                  <a:lnTo>
                    <a:pt x="361823" y="353479"/>
                  </a:lnTo>
                  <a:lnTo>
                    <a:pt x="359448" y="354622"/>
                  </a:lnTo>
                  <a:lnTo>
                    <a:pt x="357174" y="355206"/>
                  </a:lnTo>
                  <a:lnTo>
                    <a:pt x="356539" y="356412"/>
                  </a:lnTo>
                  <a:lnTo>
                    <a:pt x="354584" y="355765"/>
                  </a:lnTo>
                  <a:lnTo>
                    <a:pt x="353644" y="355206"/>
                  </a:lnTo>
                  <a:lnTo>
                    <a:pt x="350850" y="355460"/>
                  </a:lnTo>
                  <a:lnTo>
                    <a:pt x="352628" y="356628"/>
                  </a:lnTo>
                  <a:lnTo>
                    <a:pt x="354749" y="357784"/>
                  </a:lnTo>
                  <a:lnTo>
                    <a:pt x="368731" y="357784"/>
                  </a:lnTo>
                  <a:lnTo>
                    <a:pt x="373329" y="350202"/>
                  </a:lnTo>
                  <a:close/>
                </a:path>
                <a:path w="654050" h="922655">
                  <a:moveTo>
                    <a:pt x="376262" y="335953"/>
                  </a:moveTo>
                  <a:lnTo>
                    <a:pt x="375551" y="334225"/>
                  </a:lnTo>
                  <a:lnTo>
                    <a:pt x="374281" y="334060"/>
                  </a:lnTo>
                  <a:lnTo>
                    <a:pt x="373176" y="334454"/>
                  </a:lnTo>
                  <a:lnTo>
                    <a:pt x="372656" y="333832"/>
                  </a:lnTo>
                  <a:lnTo>
                    <a:pt x="372706" y="332168"/>
                  </a:lnTo>
                  <a:lnTo>
                    <a:pt x="370586" y="331762"/>
                  </a:lnTo>
                  <a:lnTo>
                    <a:pt x="361454" y="333679"/>
                  </a:lnTo>
                  <a:lnTo>
                    <a:pt x="360667" y="343649"/>
                  </a:lnTo>
                  <a:lnTo>
                    <a:pt x="367334" y="342290"/>
                  </a:lnTo>
                  <a:lnTo>
                    <a:pt x="370408" y="341210"/>
                  </a:lnTo>
                  <a:lnTo>
                    <a:pt x="373202" y="339585"/>
                  </a:lnTo>
                  <a:lnTo>
                    <a:pt x="375742" y="337312"/>
                  </a:lnTo>
                  <a:lnTo>
                    <a:pt x="376262" y="335953"/>
                  </a:lnTo>
                  <a:close/>
                </a:path>
                <a:path w="654050" h="922655">
                  <a:moveTo>
                    <a:pt x="391452" y="312051"/>
                  </a:moveTo>
                  <a:lnTo>
                    <a:pt x="388962" y="309626"/>
                  </a:lnTo>
                  <a:lnTo>
                    <a:pt x="387616" y="309422"/>
                  </a:lnTo>
                  <a:lnTo>
                    <a:pt x="386753" y="308521"/>
                  </a:lnTo>
                  <a:lnTo>
                    <a:pt x="385279" y="308648"/>
                  </a:lnTo>
                  <a:lnTo>
                    <a:pt x="383705" y="308571"/>
                  </a:lnTo>
                  <a:lnTo>
                    <a:pt x="381965" y="303225"/>
                  </a:lnTo>
                  <a:lnTo>
                    <a:pt x="375996" y="308813"/>
                  </a:lnTo>
                  <a:lnTo>
                    <a:pt x="377444" y="315404"/>
                  </a:lnTo>
                  <a:lnTo>
                    <a:pt x="378980" y="317665"/>
                  </a:lnTo>
                  <a:lnTo>
                    <a:pt x="381762" y="318363"/>
                  </a:lnTo>
                  <a:lnTo>
                    <a:pt x="384987" y="318503"/>
                  </a:lnTo>
                  <a:lnTo>
                    <a:pt x="387362" y="318350"/>
                  </a:lnTo>
                  <a:lnTo>
                    <a:pt x="388531" y="315620"/>
                  </a:lnTo>
                  <a:lnTo>
                    <a:pt x="390601" y="313918"/>
                  </a:lnTo>
                  <a:lnTo>
                    <a:pt x="391452" y="312051"/>
                  </a:lnTo>
                  <a:close/>
                </a:path>
                <a:path w="654050" h="922655">
                  <a:moveTo>
                    <a:pt x="409689" y="305054"/>
                  </a:moveTo>
                  <a:lnTo>
                    <a:pt x="408889" y="303961"/>
                  </a:lnTo>
                  <a:lnTo>
                    <a:pt x="408724" y="303733"/>
                  </a:lnTo>
                  <a:lnTo>
                    <a:pt x="407466" y="303580"/>
                  </a:lnTo>
                  <a:lnTo>
                    <a:pt x="406095" y="303961"/>
                  </a:lnTo>
                  <a:lnTo>
                    <a:pt x="406158" y="303580"/>
                  </a:lnTo>
                  <a:lnTo>
                    <a:pt x="406222" y="303237"/>
                  </a:lnTo>
                  <a:lnTo>
                    <a:pt x="407606" y="301726"/>
                  </a:lnTo>
                  <a:lnTo>
                    <a:pt x="407873" y="301434"/>
                  </a:lnTo>
                  <a:lnTo>
                    <a:pt x="406400" y="300532"/>
                  </a:lnTo>
                  <a:lnTo>
                    <a:pt x="403821" y="301434"/>
                  </a:lnTo>
                  <a:lnTo>
                    <a:pt x="403542" y="301434"/>
                  </a:lnTo>
                  <a:lnTo>
                    <a:pt x="400164" y="301891"/>
                  </a:lnTo>
                  <a:lnTo>
                    <a:pt x="399999" y="302094"/>
                  </a:lnTo>
                  <a:lnTo>
                    <a:pt x="398183" y="302514"/>
                  </a:lnTo>
                  <a:lnTo>
                    <a:pt x="396367" y="310184"/>
                  </a:lnTo>
                  <a:lnTo>
                    <a:pt x="396240" y="310680"/>
                  </a:lnTo>
                  <a:lnTo>
                    <a:pt x="400799" y="310680"/>
                  </a:lnTo>
                  <a:lnTo>
                    <a:pt x="404317" y="310184"/>
                  </a:lnTo>
                  <a:lnTo>
                    <a:pt x="406527" y="309448"/>
                  </a:lnTo>
                  <a:lnTo>
                    <a:pt x="409105" y="307467"/>
                  </a:lnTo>
                  <a:lnTo>
                    <a:pt x="409689" y="305054"/>
                  </a:lnTo>
                  <a:close/>
                </a:path>
                <a:path w="654050" h="922655">
                  <a:moveTo>
                    <a:pt x="423748" y="414477"/>
                  </a:moveTo>
                  <a:lnTo>
                    <a:pt x="415658" y="416140"/>
                  </a:lnTo>
                  <a:lnTo>
                    <a:pt x="413296" y="423176"/>
                  </a:lnTo>
                  <a:lnTo>
                    <a:pt x="421386" y="421513"/>
                  </a:lnTo>
                  <a:lnTo>
                    <a:pt x="423748" y="414477"/>
                  </a:lnTo>
                  <a:close/>
                </a:path>
                <a:path w="654050" h="922655">
                  <a:moveTo>
                    <a:pt x="424167" y="222846"/>
                  </a:moveTo>
                  <a:lnTo>
                    <a:pt x="416852" y="224345"/>
                  </a:lnTo>
                  <a:lnTo>
                    <a:pt x="413677" y="230682"/>
                  </a:lnTo>
                  <a:lnTo>
                    <a:pt x="421005" y="229171"/>
                  </a:lnTo>
                  <a:lnTo>
                    <a:pt x="424167" y="222846"/>
                  </a:lnTo>
                  <a:close/>
                </a:path>
                <a:path w="654050" h="922655">
                  <a:moveTo>
                    <a:pt x="428891" y="830262"/>
                  </a:moveTo>
                  <a:lnTo>
                    <a:pt x="421589" y="831761"/>
                  </a:lnTo>
                  <a:lnTo>
                    <a:pt x="419176" y="836968"/>
                  </a:lnTo>
                  <a:lnTo>
                    <a:pt x="426478" y="835469"/>
                  </a:lnTo>
                  <a:lnTo>
                    <a:pt x="428891" y="830262"/>
                  </a:lnTo>
                  <a:close/>
                </a:path>
                <a:path w="654050" h="922655">
                  <a:moveTo>
                    <a:pt x="433743" y="404177"/>
                  </a:moveTo>
                  <a:lnTo>
                    <a:pt x="426161" y="405726"/>
                  </a:lnTo>
                  <a:lnTo>
                    <a:pt x="423151" y="413372"/>
                  </a:lnTo>
                  <a:lnTo>
                    <a:pt x="430733" y="411810"/>
                  </a:lnTo>
                  <a:lnTo>
                    <a:pt x="433743" y="404177"/>
                  </a:lnTo>
                  <a:close/>
                </a:path>
                <a:path w="654050" h="922655">
                  <a:moveTo>
                    <a:pt x="442226" y="336042"/>
                  </a:moveTo>
                  <a:lnTo>
                    <a:pt x="434251" y="337705"/>
                  </a:lnTo>
                  <a:lnTo>
                    <a:pt x="431749" y="344652"/>
                  </a:lnTo>
                  <a:lnTo>
                    <a:pt x="439788" y="343001"/>
                  </a:lnTo>
                  <a:lnTo>
                    <a:pt x="442226" y="336042"/>
                  </a:lnTo>
                  <a:close/>
                </a:path>
                <a:path w="654050" h="922655">
                  <a:moveTo>
                    <a:pt x="448525" y="234645"/>
                  </a:moveTo>
                  <a:lnTo>
                    <a:pt x="445643" y="223304"/>
                  </a:lnTo>
                  <a:lnTo>
                    <a:pt x="439750" y="228422"/>
                  </a:lnTo>
                  <a:lnTo>
                    <a:pt x="440639" y="233959"/>
                  </a:lnTo>
                  <a:lnTo>
                    <a:pt x="440690" y="233540"/>
                  </a:lnTo>
                  <a:lnTo>
                    <a:pt x="440728" y="234607"/>
                  </a:lnTo>
                  <a:lnTo>
                    <a:pt x="440639" y="233959"/>
                  </a:lnTo>
                  <a:lnTo>
                    <a:pt x="440004" y="239522"/>
                  </a:lnTo>
                  <a:lnTo>
                    <a:pt x="441413" y="238950"/>
                  </a:lnTo>
                  <a:lnTo>
                    <a:pt x="441591" y="240004"/>
                  </a:lnTo>
                  <a:lnTo>
                    <a:pt x="448525" y="234645"/>
                  </a:lnTo>
                  <a:close/>
                </a:path>
                <a:path w="654050" h="922655">
                  <a:moveTo>
                    <a:pt x="448856" y="235915"/>
                  </a:moveTo>
                  <a:lnTo>
                    <a:pt x="448525" y="234657"/>
                  </a:lnTo>
                  <a:lnTo>
                    <a:pt x="444703" y="237617"/>
                  </a:lnTo>
                  <a:lnTo>
                    <a:pt x="448856" y="235915"/>
                  </a:lnTo>
                  <a:close/>
                </a:path>
                <a:path w="654050" h="922655">
                  <a:moveTo>
                    <a:pt x="453224" y="269671"/>
                  </a:moveTo>
                  <a:lnTo>
                    <a:pt x="453212" y="269214"/>
                  </a:lnTo>
                  <a:lnTo>
                    <a:pt x="453110" y="268160"/>
                  </a:lnTo>
                  <a:lnTo>
                    <a:pt x="452970" y="268414"/>
                  </a:lnTo>
                  <a:lnTo>
                    <a:pt x="452920" y="268605"/>
                  </a:lnTo>
                  <a:lnTo>
                    <a:pt x="452348" y="269214"/>
                  </a:lnTo>
                  <a:lnTo>
                    <a:pt x="452247" y="268960"/>
                  </a:lnTo>
                  <a:lnTo>
                    <a:pt x="452399" y="268960"/>
                  </a:lnTo>
                  <a:lnTo>
                    <a:pt x="453047" y="267957"/>
                  </a:lnTo>
                  <a:lnTo>
                    <a:pt x="453110" y="267385"/>
                  </a:lnTo>
                  <a:lnTo>
                    <a:pt x="452043" y="266890"/>
                  </a:lnTo>
                  <a:lnTo>
                    <a:pt x="450748" y="266890"/>
                  </a:lnTo>
                  <a:lnTo>
                    <a:pt x="449516" y="267258"/>
                  </a:lnTo>
                  <a:lnTo>
                    <a:pt x="449973" y="266661"/>
                  </a:lnTo>
                  <a:lnTo>
                    <a:pt x="452196" y="265087"/>
                  </a:lnTo>
                  <a:lnTo>
                    <a:pt x="448487" y="261658"/>
                  </a:lnTo>
                  <a:lnTo>
                    <a:pt x="445795" y="266661"/>
                  </a:lnTo>
                  <a:lnTo>
                    <a:pt x="445820" y="270103"/>
                  </a:lnTo>
                  <a:lnTo>
                    <a:pt x="445985" y="269671"/>
                  </a:lnTo>
                  <a:lnTo>
                    <a:pt x="445947" y="270103"/>
                  </a:lnTo>
                  <a:lnTo>
                    <a:pt x="453224" y="270103"/>
                  </a:lnTo>
                  <a:lnTo>
                    <a:pt x="453224" y="269671"/>
                  </a:lnTo>
                  <a:close/>
                </a:path>
                <a:path w="654050" h="922655">
                  <a:moveTo>
                    <a:pt x="453237" y="270649"/>
                  </a:moveTo>
                  <a:lnTo>
                    <a:pt x="445909" y="270649"/>
                  </a:lnTo>
                  <a:lnTo>
                    <a:pt x="445604" y="270649"/>
                  </a:lnTo>
                  <a:lnTo>
                    <a:pt x="445147" y="272503"/>
                  </a:lnTo>
                  <a:lnTo>
                    <a:pt x="447852" y="275513"/>
                  </a:lnTo>
                  <a:lnTo>
                    <a:pt x="449999" y="274307"/>
                  </a:lnTo>
                  <a:lnTo>
                    <a:pt x="451358" y="274637"/>
                  </a:lnTo>
                  <a:lnTo>
                    <a:pt x="451510" y="274307"/>
                  </a:lnTo>
                  <a:lnTo>
                    <a:pt x="453237" y="270649"/>
                  </a:lnTo>
                  <a:close/>
                </a:path>
                <a:path w="654050" h="922655">
                  <a:moveTo>
                    <a:pt x="453339" y="267474"/>
                  </a:moveTo>
                  <a:lnTo>
                    <a:pt x="453174" y="267398"/>
                  </a:lnTo>
                  <a:lnTo>
                    <a:pt x="453174" y="267741"/>
                  </a:lnTo>
                  <a:lnTo>
                    <a:pt x="453339" y="267474"/>
                  </a:lnTo>
                  <a:close/>
                </a:path>
                <a:path w="654050" h="922655">
                  <a:moveTo>
                    <a:pt x="454748" y="443141"/>
                  </a:moveTo>
                  <a:lnTo>
                    <a:pt x="453745" y="441121"/>
                  </a:lnTo>
                  <a:lnTo>
                    <a:pt x="454152" y="441058"/>
                  </a:lnTo>
                  <a:lnTo>
                    <a:pt x="453720" y="441058"/>
                  </a:lnTo>
                  <a:lnTo>
                    <a:pt x="453555" y="440702"/>
                  </a:lnTo>
                  <a:lnTo>
                    <a:pt x="452323" y="441045"/>
                  </a:lnTo>
                  <a:lnTo>
                    <a:pt x="451180" y="441020"/>
                  </a:lnTo>
                  <a:lnTo>
                    <a:pt x="448233" y="442214"/>
                  </a:lnTo>
                  <a:lnTo>
                    <a:pt x="446862" y="442709"/>
                  </a:lnTo>
                  <a:lnTo>
                    <a:pt x="445554" y="443484"/>
                  </a:lnTo>
                  <a:lnTo>
                    <a:pt x="444347" y="446290"/>
                  </a:lnTo>
                  <a:lnTo>
                    <a:pt x="445185" y="447522"/>
                  </a:lnTo>
                  <a:lnTo>
                    <a:pt x="446709" y="447446"/>
                  </a:lnTo>
                  <a:lnTo>
                    <a:pt x="450215" y="447446"/>
                  </a:lnTo>
                  <a:lnTo>
                    <a:pt x="452323" y="447725"/>
                  </a:lnTo>
                  <a:lnTo>
                    <a:pt x="454456" y="444982"/>
                  </a:lnTo>
                  <a:lnTo>
                    <a:pt x="454748" y="443141"/>
                  </a:lnTo>
                  <a:close/>
                </a:path>
                <a:path w="654050" h="922655">
                  <a:moveTo>
                    <a:pt x="462153" y="554507"/>
                  </a:moveTo>
                  <a:lnTo>
                    <a:pt x="460578" y="553415"/>
                  </a:lnTo>
                  <a:lnTo>
                    <a:pt x="458927" y="553008"/>
                  </a:lnTo>
                  <a:lnTo>
                    <a:pt x="457593" y="553313"/>
                  </a:lnTo>
                  <a:lnTo>
                    <a:pt x="457835" y="552792"/>
                  </a:lnTo>
                  <a:lnTo>
                    <a:pt x="459587" y="551459"/>
                  </a:lnTo>
                  <a:lnTo>
                    <a:pt x="458050" y="551434"/>
                  </a:lnTo>
                  <a:lnTo>
                    <a:pt x="457492" y="551484"/>
                  </a:lnTo>
                  <a:lnTo>
                    <a:pt x="457111" y="549935"/>
                  </a:lnTo>
                  <a:lnTo>
                    <a:pt x="456184" y="545757"/>
                  </a:lnTo>
                  <a:lnTo>
                    <a:pt x="450037" y="549973"/>
                  </a:lnTo>
                  <a:lnTo>
                    <a:pt x="450888" y="554634"/>
                  </a:lnTo>
                  <a:lnTo>
                    <a:pt x="451053" y="556818"/>
                  </a:lnTo>
                  <a:lnTo>
                    <a:pt x="452450" y="557834"/>
                  </a:lnTo>
                  <a:lnTo>
                    <a:pt x="454101" y="559079"/>
                  </a:lnTo>
                  <a:lnTo>
                    <a:pt x="457174" y="558330"/>
                  </a:lnTo>
                  <a:lnTo>
                    <a:pt x="459498" y="556577"/>
                  </a:lnTo>
                  <a:lnTo>
                    <a:pt x="462153" y="554507"/>
                  </a:lnTo>
                  <a:close/>
                </a:path>
                <a:path w="654050" h="922655">
                  <a:moveTo>
                    <a:pt x="495935" y="274713"/>
                  </a:moveTo>
                  <a:lnTo>
                    <a:pt x="495300" y="268859"/>
                  </a:lnTo>
                  <a:lnTo>
                    <a:pt x="494804" y="266712"/>
                  </a:lnTo>
                  <a:lnTo>
                    <a:pt x="490448" y="267525"/>
                  </a:lnTo>
                  <a:lnTo>
                    <a:pt x="489712" y="269278"/>
                  </a:lnTo>
                  <a:lnTo>
                    <a:pt x="486194" y="274764"/>
                  </a:lnTo>
                  <a:lnTo>
                    <a:pt x="449935" y="306387"/>
                  </a:lnTo>
                  <a:lnTo>
                    <a:pt x="428828" y="315379"/>
                  </a:lnTo>
                  <a:lnTo>
                    <a:pt x="428828" y="316318"/>
                  </a:lnTo>
                  <a:lnTo>
                    <a:pt x="442163" y="320814"/>
                  </a:lnTo>
                  <a:lnTo>
                    <a:pt x="453174" y="321970"/>
                  </a:lnTo>
                  <a:lnTo>
                    <a:pt x="464007" y="319963"/>
                  </a:lnTo>
                  <a:lnTo>
                    <a:pt x="494118" y="292163"/>
                  </a:lnTo>
                  <a:lnTo>
                    <a:pt x="495719" y="283146"/>
                  </a:lnTo>
                  <a:lnTo>
                    <a:pt x="495935" y="274713"/>
                  </a:lnTo>
                  <a:close/>
                </a:path>
                <a:path w="654050" h="922655">
                  <a:moveTo>
                    <a:pt x="505917" y="359803"/>
                  </a:moveTo>
                  <a:lnTo>
                    <a:pt x="505002" y="356146"/>
                  </a:lnTo>
                  <a:lnTo>
                    <a:pt x="500456" y="357987"/>
                  </a:lnTo>
                  <a:lnTo>
                    <a:pt x="499325" y="357911"/>
                  </a:lnTo>
                  <a:lnTo>
                    <a:pt x="498297" y="357606"/>
                  </a:lnTo>
                  <a:lnTo>
                    <a:pt x="497789" y="356616"/>
                  </a:lnTo>
                  <a:lnTo>
                    <a:pt x="494614" y="355663"/>
                  </a:lnTo>
                  <a:lnTo>
                    <a:pt x="494665" y="356146"/>
                  </a:lnTo>
                  <a:lnTo>
                    <a:pt x="494792" y="359803"/>
                  </a:lnTo>
                  <a:lnTo>
                    <a:pt x="495731" y="362254"/>
                  </a:lnTo>
                  <a:lnTo>
                    <a:pt x="497713" y="364464"/>
                  </a:lnTo>
                  <a:lnTo>
                    <a:pt x="501154" y="365975"/>
                  </a:lnTo>
                  <a:lnTo>
                    <a:pt x="503301" y="366445"/>
                  </a:lnTo>
                  <a:lnTo>
                    <a:pt x="505117" y="363258"/>
                  </a:lnTo>
                  <a:lnTo>
                    <a:pt x="505498" y="361657"/>
                  </a:lnTo>
                  <a:lnTo>
                    <a:pt x="505917" y="359803"/>
                  </a:lnTo>
                  <a:close/>
                </a:path>
                <a:path w="654050" h="922655">
                  <a:moveTo>
                    <a:pt x="507149" y="395973"/>
                  </a:moveTo>
                  <a:lnTo>
                    <a:pt x="504266" y="395312"/>
                  </a:lnTo>
                  <a:lnTo>
                    <a:pt x="494258" y="393915"/>
                  </a:lnTo>
                  <a:lnTo>
                    <a:pt x="484162" y="393700"/>
                  </a:lnTo>
                  <a:lnTo>
                    <a:pt x="473976" y="393865"/>
                  </a:lnTo>
                  <a:lnTo>
                    <a:pt x="463804" y="393598"/>
                  </a:lnTo>
                  <a:lnTo>
                    <a:pt x="426123" y="387743"/>
                  </a:lnTo>
                  <a:lnTo>
                    <a:pt x="422897" y="382689"/>
                  </a:lnTo>
                  <a:lnTo>
                    <a:pt x="421170" y="381698"/>
                  </a:lnTo>
                  <a:lnTo>
                    <a:pt x="417487" y="383781"/>
                  </a:lnTo>
                  <a:lnTo>
                    <a:pt x="416636" y="385318"/>
                  </a:lnTo>
                  <a:lnTo>
                    <a:pt x="414020" y="384632"/>
                  </a:lnTo>
                  <a:lnTo>
                    <a:pt x="414350" y="385419"/>
                  </a:lnTo>
                  <a:lnTo>
                    <a:pt x="416140" y="386181"/>
                  </a:lnTo>
                  <a:lnTo>
                    <a:pt x="416039" y="386397"/>
                  </a:lnTo>
                  <a:lnTo>
                    <a:pt x="418033" y="393865"/>
                  </a:lnTo>
                  <a:lnTo>
                    <a:pt x="420243" y="393369"/>
                  </a:lnTo>
                  <a:lnTo>
                    <a:pt x="422821" y="391896"/>
                  </a:lnTo>
                  <a:lnTo>
                    <a:pt x="424053" y="390347"/>
                  </a:lnTo>
                  <a:lnTo>
                    <a:pt x="423913" y="389382"/>
                  </a:lnTo>
                  <a:lnTo>
                    <a:pt x="437299" y="394919"/>
                  </a:lnTo>
                  <a:lnTo>
                    <a:pt x="448856" y="399034"/>
                  </a:lnTo>
                  <a:lnTo>
                    <a:pt x="445274" y="399770"/>
                  </a:lnTo>
                  <a:lnTo>
                    <a:pt x="446836" y="410514"/>
                  </a:lnTo>
                  <a:lnTo>
                    <a:pt x="457657" y="408292"/>
                  </a:lnTo>
                  <a:lnTo>
                    <a:pt x="456577" y="401142"/>
                  </a:lnTo>
                  <a:lnTo>
                    <a:pt x="461048" y="402348"/>
                  </a:lnTo>
                  <a:lnTo>
                    <a:pt x="471589" y="404660"/>
                  </a:lnTo>
                  <a:lnTo>
                    <a:pt x="483031" y="406234"/>
                  </a:lnTo>
                  <a:lnTo>
                    <a:pt x="494157" y="405612"/>
                  </a:lnTo>
                  <a:lnTo>
                    <a:pt x="503758" y="401332"/>
                  </a:lnTo>
                  <a:lnTo>
                    <a:pt x="505117" y="400253"/>
                  </a:lnTo>
                  <a:lnTo>
                    <a:pt x="507149" y="395973"/>
                  </a:lnTo>
                  <a:close/>
                </a:path>
                <a:path w="654050" h="922655">
                  <a:moveTo>
                    <a:pt x="511594" y="223329"/>
                  </a:moveTo>
                  <a:lnTo>
                    <a:pt x="511276" y="221119"/>
                  </a:lnTo>
                  <a:lnTo>
                    <a:pt x="511276" y="220065"/>
                  </a:lnTo>
                  <a:lnTo>
                    <a:pt x="511263" y="219151"/>
                  </a:lnTo>
                  <a:lnTo>
                    <a:pt x="511263" y="218503"/>
                  </a:lnTo>
                  <a:lnTo>
                    <a:pt x="511136" y="217779"/>
                  </a:lnTo>
                  <a:lnTo>
                    <a:pt x="510743" y="215912"/>
                  </a:lnTo>
                  <a:lnTo>
                    <a:pt x="509282" y="215912"/>
                  </a:lnTo>
                  <a:lnTo>
                    <a:pt x="509282" y="217779"/>
                  </a:lnTo>
                  <a:lnTo>
                    <a:pt x="509282" y="218313"/>
                  </a:lnTo>
                  <a:lnTo>
                    <a:pt x="509282" y="217779"/>
                  </a:lnTo>
                  <a:lnTo>
                    <a:pt x="509282" y="215912"/>
                  </a:lnTo>
                  <a:lnTo>
                    <a:pt x="508025" y="215912"/>
                  </a:lnTo>
                  <a:lnTo>
                    <a:pt x="506958" y="212686"/>
                  </a:lnTo>
                  <a:lnTo>
                    <a:pt x="505548" y="213461"/>
                  </a:lnTo>
                  <a:lnTo>
                    <a:pt x="501015" y="215912"/>
                  </a:lnTo>
                  <a:lnTo>
                    <a:pt x="501523" y="215912"/>
                  </a:lnTo>
                  <a:lnTo>
                    <a:pt x="501764" y="217779"/>
                  </a:lnTo>
                  <a:lnTo>
                    <a:pt x="501827" y="218313"/>
                  </a:lnTo>
                  <a:lnTo>
                    <a:pt x="501891" y="218795"/>
                  </a:lnTo>
                  <a:lnTo>
                    <a:pt x="501980" y="219519"/>
                  </a:lnTo>
                  <a:lnTo>
                    <a:pt x="502081" y="219151"/>
                  </a:lnTo>
                  <a:lnTo>
                    <a:pt x="502158" y="218795"/>
                  </a:lnTo>
                  <a:lnTo>
                    <a:pt x="502069" y="220065"/>
                  </a:lnTo>
                  <a:lnTo>
                    <a:pt x="501980" y="219519"/>
                  </a:lnTo>
                  <a:lnTo>
                    <a:pt x="501307" y="222237"/>
                  </a:lnTo>
                  <a:lnTo>
                    <a:pt x="502234" y="227533"/>
                  </a:lnTo>
                  <a:lnTo>
                    <a:pt x="502259" y="227723"/>
                  </a:lnTo>
                  <a:lnTo>
                    <a:pt x="505917" y="229476"/>
                  </a:lnTo>
                  <a:lnTo>
                    <a:pt x="508584" y="230784"/>
                  </a:lnTo>
                  <a:lnTo>
                    <a:pt x="510844" y="227533"/>
                  </a:lnTo>
                  <a:lnTo>
                    <a:pt x="511594" y="223329"/>
                  </a:lnTo>
                  <a:close/>
                </a:path>
                <a:path w="654050" h="922655">
                  <a:moveTo>
                    <a:pt x="543179" y="305676"/>
                  </a:moveTo>
                  <a:lnTo>
                    <a:pt x="542721" y="305765"/>
                  </a:lnTo>
                  <a:lnTo>
                    <a:pt x="542747" y="305625"/>
                  </a:lnTo>
                  <a:lnTo>
                    <a:pt x="539826" y="306311"/>
                  </a:lnTo>
                  <a:lnTo>
                    <a:pt x="537768" y="305739"/>
                  </a:lnTo>
                  <a:lnTo>
                    <a:pt x="536841" y="305295"/>
                  </a:lnTo>
                  <a:lnTo>
                    <a:pt x="533565" y="305485"/>
                  </a:lnTo>
                  <a:lnTo>
                    <a:pt x="535216" y="306997"/>
                  </a:lnTo>
                  <a:lnTo>
                    <a:pt x="536740" y="309384"/>
                  </a:lnTo>
                  <a:lnTo>
                    <a:pt x="537083" y="311581"/>
                  </a:lnTo>
                  <a:lnTo>
                    <a:pt x="540143" y="310642"/>
                  </a:lnTo>
                  <a:lnTo>
                    <a:pt x="543001" y="308546"/>
                  </a:lnTo>
                  <a:lnTo>
                    <a:pt x="543052" y="307555"/>
                  </a:lnTo>
                  <a:lnTo>
                    <a:pt x="543179" y="305676"/>
                  </a:lnTo>
                  <a:close/>
                </a:path>
                <a:path w="654050" h="922655">
                  <a:moveTo>
                    <a:pt x="543699" y="205168"/>
                  </a:moveTo>
                  <a:lnTo>
                    <a:pt x="542112" y="200774"/>
                  </a:lnTo>
                  <a:lnTo>
                    <a:pt x="534035" y="199720"/>
                  </a:lnTo>
                  <a:lnTo>
                    <a:pt x="533603" y="205676"/>
                  </a:lnTo>
                  <a:lnTo>
                    <a:pt x="535863" y="212026"/>
                  </a:lnTo>
                  <a:lnTo>
                    <a:pt x="536409" y="214160"/>
                  </a:lnTo>
                  <a:lnTo>
                    <a:pt x="538454" y="215925"/>
                  </a:lnTo>
                  <a:lnTo>
                    <a:pt x="542975" y="213233"/>
                  </a:lnTo>
                  <a:lnTo>
                    <a:pt x="543433" y="210261"/>
                  </a:lnTo>
                  <a:lnTo>
                    <a:pt x="543090" y="208178"/>
                  </a:lnTo>
                  <a:lnTo>
                    <a:pt x="543699" y="205168"/>
                  </a:lnTo>
                  <a:close/>
                </a:path>
                <a:path w="654050" h="922655">
                  <a:moveTo>
                    <a:pt x="548347" y="283845"/>
                  </a:moveTo>
                  <a:lnTo>
                    <a:pt x="547928" y="278282"/>
                  </a:lnTo>
                  <a:lnTo>
                    <a:pt x="546481" y="271208"/>
                  </a:lnTo>
                  <a:lnTo>
                    <a:pt x="540016" y="276161"/>
                  </a:lnTo>
                  <a:lnTo>
                    <a:pt x="541286" y="283514"/>
                  </a:lnTo>
                  <a:lnTo>
                    <a:pt x="543826" y="287096"/>
                  </a:lnTo>
                  <a:lnTo>
                    <a:pt x="548347" y="283845"/>
                  </a:lnTo>
                  <a:close/>
                </a:path>
                <a:path w="654050" h="922655">
                  <a:moveTo>
                    <a:pt x="569887" y="77127"/>
                  </a:moveTo>
                  <a:lnTo>
                    <a:pt x="569671" y="74752"/>
                  </a:lnTo>
                  <a:lnTo>
                    <a:pt x="569252" y="71691"/>
                  </a:lnTo>
                  <a:lnTo>
                    <a:pt x="562394" y="74980"/>
                  </a:lnTo>
                  <a:lnTo>
                    <a:pt x="564045" y="79743"/>
                  </a:lnTo>
                  <a:lnTo>
                    <a:pt x="564642" y="80302"/>
                  </a:lnTo>
                  <a:lnTo>
                    <a:pt x="566585" y="80213"/>
                  </a:lnTo>
                  <a:lnTo>
                    <a:pt x="569480" y="78651"/>
                  </a:lnTo>
                  <a:lnTo>
                    <a:pt x="569887" y="77127"/>
                  </a:lnTo>
                  <a:close/>
                </a:path>
                <a:path w="654050" h="922655">
                  <a:moveTo>
                    <a:pt x="575906" y="272072"/>
                  </a:moveTo>
                  <a:lnTo>
                    <a:pt x="566267" y="274053"/>
                  </a:lnTo>
                  <a:lnTo>
                    <a:pt x="565734" y="284149"/>
                  </a:lnTo>
                  <a:lnTo>
                    <a:pt x="575386" y="282155"/>
                  </a:lnTo>
                  <a:lnTo>
                    <a:pt x="575906" y="272072"/>
                  </a:lnTo>
                  <a:close/>
                </a:path>
                <a:path w="654050" h="922655">
                  <a:moveTo>
                    <a:pt x="598881" y="293154"/>
                  </a:moveTo>
                  <a:lnTo>
                    <a:pt x="598081" y="289699"/>
                  </a:lnTo>
                  <a:lnTo>
                    <a:pt x="597154" y="286994"/>
                  </a:lnTo>
                  <a:lnTo>
                    <a:pt x="595261" y="287286"/>
                  </a:lnTo>
                  <a:lnTo>
                    <a:pt x="592582" y="288798"/>
                  </a:lnTo>
                  <a:lnTo>
                    <a:pt x="591273" y="290360"/>
                  </a:lnTo>
                  <a:lnTo>
                    <a:pt x="591566" y="292087"/>
                  </a:lnTo>
                  <a:lnTo>
                    <a:pt x="591096" y="289369"/>
                  </a:lnTo>
                  <a:lnTo>
                    <a:pt x="592416" y="297472"/>
                  </a:lnTo>
                  <a:lnTo>
                    <a:pt x="598881" y="293154"/>
                  </a:lnTo>
                  <a:close/>
                </a:path>
                <a:path w="654050" h="922655">
                  <a:moveTo>
                    <a:pt x="602780" y="339547"/>
                  </a:moveTo>
                  <a:lnTo>
                    <a:pt x="602056" y="335902"/>
                  </a:lnTo>
                  <a:lnTo>
                    <a:pt x="601472" y="332740"/>
                  </a:lnTo>
                  <a:lnTo>
                    <a:pt x="595541" y="335902"/>
                  </a:lnTo>
                  <a:lnTo>
                    <a:pt x="595757" y="337439"/>
                  </a:lnTo>
                  <a:lnTo>
                    <a:pt x="596214" y="340563"/>
                  </a:lnTo>
                  <a:lnTo>
                    <a:pt x="595541" y="338556"/>
                  </a:lnTo>
                  <a:lnTo>
                    <a:pt x="595490" y="338378"/>
                  </a:lnTo>
                  <a:lnTo>
                    <a:pt x="595376" y="338061"/>
                  </a:lnTo>
                  <a:lnTo>
                    <a:pt x="595795" y="337845"/>
                  </a:lnTo>
                  <a:lnTo>
                    <a:pt x="595757" y="337439"/>
                  </a:lnTo>
                  <a:lnTo>
                    <a:pt x="594067" y="338378"/>
                  </a:lnTo>
                  <a:lnTo>
                    <a:pt x="593483" y="341426"/>
                  </a:lnTo>
                  <a:lnTo>
                    <a:pt x="593420" y="341718"/>
                  </a:lnTo>
                  <a:lnTo>
                    <a:pt x="595083" y="342049"/>
                  </a:lnTo>
                  <a:lnTo>
                    <a:pt x="599440" y="341426"/>
                  </a:lnTo>
                  <a:lnTo>
                    <a:pt x="600976" y="340563"/>
                  </a:lnTo>
                  <a:lnTo>
                    <a:pt x="602780" y="339547"/>
                  </a:lnTo>
                  <a:close/>
                </a:path>
                <a:path w="654050" h="922655">
                  <a:moveTo>
                    <a:pt x="619798" y="43141"/>
                  </a:moveTo>
                  <a:lnTo>
                    <a:pt x="611517" y="47980"/>
                  </a:lnTo>
                  <a:lnTo>
                    <a:pt x="610946" y="49403"/>
                  </a:lnTo>
                  <a:lnTo>
                    <a:pt x="610997" y="48171"/>
                  </a:lnTo>
                  <a:lnTo>
                    <a:pt x="610590" y="48310"/>
                  </a:lnTo>
                  <a:lnTo>
                    <a:pt x="608977" y="49911"/>
                  </a:lnTo>
                  <a:lnTo>
                    <a:pt x="608495" y="53784"/>
                  </a:lnTo>
                  <a:lnTo>
                    <a:pt x="609828" y="54724"/>
                  </a:lnTo>
                  <a:lnTo>
                    <a:pt x="615264" y="53568"/>
                  </a:lnTo>
                  <a:lnTo>
                    <a:pt x="616750" y="50304"/>
                  </a:lnTo>
                  <a:lnTo>
                    <a:pt x="618401" y="45758"/>
                  </a:lnTo>
                  <a:lnTo>
                    <a:pt x="619798" y="43141"/>
                  </a:lnTo>
                  <a:close/>
                </a:path>
                <a:path w="654050" h="922655">
                  <a:moveTo>
                    <a:pt x="624306" y="288518"/>
                  </a:moveTo>
                  <a:lnTo>
                    <a:pt x="596849" y="285559"/>
                  </a:lnTo>
                  <a:lnTo>
                    <a:pt x="588949" y="284708"/>
                  </a:lnTo>
                  <a:lnTo>
                    <a:pt x="578624" y="287337"/>
                  </a:lnTo>
                  <a:lnTo>
                    <a:pt x="578358" y="286359"/>
                  </a:lnTo>
                  <a:lnTo>
                    <a:pt x="566115" y="288874"/>
                  </a:lnTo>
                  <a:lnTo>
                    <a:pt x="566585" y="290410"/>
                  </a:lnTo>
                  <a:lnTo>
                    <a:pt x="550811" y="294411"/>
                  </a:lnTo>
                  <a:lnTo>
                    <a:pt x="528828" y="303428"/>
                  </a:lnTo>
                  <a:lnTo>
                    <a:pt x="528701" y="300545"/>
                  </a:lnTo>
                  <a:lnTo>
                    <a:pt x="528586" y="298030"/>
                  </a:lnTo>
                  <a:lnTo>
                    <a:pt x="528802" y="298030"/>
                  </a:lnTo>
                  <a:lnTo>
                    <a:pt x="525195" y="297408"/>
                  </a:lnTo>
                  <a:lnTo>
                    <a:pt x="522871" y="305562"/>
                  </a:lnTo>
                  <a:lnTo>
                    <a:pt x="522770" y="305930"/>
                  </a:lnTo>
                  <a:lnTo>
                    <a:pt x="512953" y="309943"/>
                  </a:lnTo>
                  <a:lnTo>
                    <a:pt x="478459" y="323646"/>
                  </a:lnTo>
                  <a:lnTo>
                    <a:pt x="478739" y="324167"/>
                  </a:lnTo>
                  <a:lnTo>
                    <a:pt x="513727" y="311950"/>
                  </a:lnTo>
                  <a:lnTo>
                    <a:pt x="522046" y="308470"/>
                  </a:lnTo>
                  <a:lnTo>
                    <a:pt x="520712" y="313093"/>
                  </a:lnTo>
                  <a:lnTo>
                    <a:pt x="492290" y="345706"/>
                  </a:lnTo>
                  <a:lnTo>
                    <a:pt x="449961" y="357530"/>
                  </a:lnTo>
                  <a:lnTo>
                    <a:pt x="449681" y="357530"/>
                  </a:lnTo>
                  <a:lnTo>
                    <a:pt x="434873" y="359156"/>
                  </a:lnTo>
                  <a:lnTo>
                    <a:pt x="435495" y="359156"/>
                  </a:lnTo>
                  <a:lnTo>
                    <a:pt x="435686" y="359511"/>
                  </a:lnTo>
                  <a:lnTo>
                    <a:pt x="487972" y="354190"/>
                  </a:lnTo>
                  <a:lnTo>
                    <a:pt x="523836" y="325869"/>
                  </a:lnTo>
                  <a:lnTo>
                    <a:pt x="529247" y="311950"/>
                  </a:lnTo>
                  <a:lnTo>
                    <a:pt x="529158" y="309943"/>
                  </a:lnTo>
                  <a:lnTo>
                    <a:pt x="529082" y="308470"/>
                  </a:lnTo>
                  <a:lnTo>
                    <a:pt x="528955" y="305930"/>
                  </a:lnTo>
                  <a:lnTo>
                    <a:pt x="528929" y="305562"/>
                  </a:lnTo>
                  <a:lnTo>
                    <a:pt x="534009" y="303428"/>
                  </a:lnTo>
                  <a:lnTo>
                    <a:pt x="551180" y="296202"/>
                  </a:lnTo>
                  <a:lnTo>
                    <a:pt x="566966" y="291706"/>
                  </a:lnTo>
                  <a:lnTo>
                    <a:pt x="569569" y="300355"/>
                  </a:lnTo>
                  <a:lnTo>
                    <a:pt x="569633" y="300545"/>
                  </a:lnTo>
                  <a:lnTo>
                    <a:pt x="570560" y="300355"/>
                  </a:lnTo>
                  <a:lnTo>
                    <a:pt x="570585" y="306374"/>
                  </a:lnTo>
                  <a:lnTo>
                    <a:pt x="568934" y="320611"/>
                  </a:lnTo>
                  <a:lnTo>
                    <a:pt x="565404" y="334543"/>
                  </a:lnTo>
                  <a:lnTo>
                    <a:pt x="563384" y="339750"/>
                  </a:lnTo>
                  <a:lnTo>
                    <a:pt x="563283" y="340017"/>
                  </a:lnTo>
                  <a:lnTo>
                    <a:pt x="562914" y="339750"/>
                  </a:lnTo>
                  <a:lnTo>
                    <a:pt x="560552" y="342773"/>
                  </a:lnTo>
                  <a:lnTo>
                    <a:pt x="560209" y="343865"/>
                  </a:lnTo>
                  <a:lnTo>
                    <a:pt x="556983" y="341718"/>
                  </a:lnTo>
                  <a:lnTo>
                    <a:pt x="556209" y="342366"/>
                  </a:lnTo>
                  <a:lnTo>
                    <a:pt x="559816" y="345236"/>
                  </a:lnTo>
                  <a:lnTo>
                    <a:pt x="559269" y="346989"/>
                  </a:lnTo>
                  <a:lnTo>
                    <a:pt x="559574" y="348475"/>
                  </a:lnTo>
                  <a:lnTo>
                    <a:pt x="559689" y="349110"/>
                  </a:lnTo>
                  <a:lnTo>
                    <a:pt x="556882" y="354190"/>
                  </a:lnTo>
                  <a:lnTo>
                    <a:pt x="556768" y="354393"/>
                  </a:lnTo>
                  <a:lnTo>
                    <a:pt x="552996" y="351167"/>
                  </a:lnTo>
                  <a:lnTo>
                    <a:pt x="552704" y="351688"/>
                  </a:lnTo>
                  <a:lnTo>
                    <a:pt x="556234" y="355346"/>
                  </a:lnTo>
                  <a:lnTo>
                    <a:pt x="553897" y="359575"/>
                  </a:lnTo>
                  <a:lnTo>
                    <a:pt x="553085" y="360832"/>
                  </a:lnTo>
                  <a:lnTo>
                    <a:pt x="551434" y="357530"/>
                  </a:lnTo>
                  <a:lnTo>
                    <a:pt x="551167" y="357530"/>
                  </a:lnTo>
                  <a:lnTo>
                    <a:pt x="552792" y="361264"/>
                  </a:lnTo>
                  <a:lnTo>
                    <a:pt x="549910" y="365696"/>
                  </a:lnTo>
                  <a:lnTo>
                    <a:pt x="549160" y="364109"/>
                  </a:lnTo>
                  <a:lnTo>
                    <a:pt x="548208" y="362534"/>
                  </a:lnTo>
                  <a:lnTo>
                    <a:pt x="548157" y="368223"/>
                  </a:lnTo>
                  <a:lnTo>
                    <a:pt x="548157" y="368401"/>
                  </a:lnTo>
                  <a:lnTo>
                    <a:pt x="547319" y="369658"/>
                  </a:lnTo>
                  <a:lnTo>
                    <a:pt x="541439" y="379996"/>
                  </a:lnTo>
                  <a:lnTo>
                    <a:pt x="539813" y="384898"/>
                  </a:lnTo>
                  <a:lnTo>
                    <a:pt x="539686" y="385102"/>
                  </a:lnTo>
                  <a:lnTo>
                    <a:pt x="539673" y="385305"/>
                  </a:lnTo>
                  <a:lnTo>
                    <a:pt x="539750" y="383806"/>
                  </a:lnTo>
                  <a:lnTo>
                    <a:pt x="539851" y="381368"/>
                  </a:lnTo>
                  <a:lnTo>
                    <a:pt x="540867" y="369658"/>
                  </a:lnTo>
                  <a:lnTo>
                    <a:pt x="540931" y="368935"/>
                  </a:lnTo>
                  <a:lnTo>
                    <a:pt x="542594" y="357530"/>
                  </a:lnTo>
                  <a:lnTo>
                    <a:pt x="542671" y="356933"/>
                  </a:lnTo>
                  <a:lnTo>
                    <a:pt x="546658" y="364578"/>
                  </a:lnTo>
                  <a:lnTo>
                    <a:pt x="548157" y="368223"/>
                  </a:lnTo>
                  <a:lnTo>
                    <a:pt x="548157" y="362458"/>
                  </a:lnTo>
                  <a:lnTo>
                    <a:pt x="544791" y="356933"/>
                  </a:lnTo>
                  <a:lnTo>
                    <a:pt x="542886" y="353809"/>
                  </a:lnTo>
                  <a:lnTo>
                    <a:pt x="541045" y="353809"/>
                  </a:lnTo>
                  <a:lnTo>
                    <a:pt x="542302" y="356273"/>
                  </a:lnTo>
                  <a:lnTo>
                    <a:pt x="539242" y="368401"/>
                  </a:lnTo>
                  <a:lnTo>
                    <a:pt x="537756" y="379996"/>
                  </a:lnTo>
                  <a:lnTo>
                    <a:pt x="537654" y="380809"/>
                  </a:lnTo>
                  <a:lnTo>
                    <a:pt x="537552" y="384898"/>
                  </a:lnTo>
                  <a:lnTo>
                    <a:pt x="537438" y="388924"/>
                  </a:lnTo>
                  <a:lnTo>
                    <a:pt x="537337" y="393014"/>
                  </a:lnTo>
                  <a:lnTo>
                    <a:pt x="537171" y="393852"/>
                  </a:lnTo>
                  <a:lnTo>
                    <a:pt x="537349" y="393852"/>
                  </a:lnTo>
                  <a:lnTo>
                    <a:pt x="538048" y="405714"/>
                  </a:lnTo>
                  <a:lnTo>
                    <a:pt x="538746" y="406196"/>
                  </a:lnTo>
                  <a:lnTo>
                    <a:pt x="539280" y="394296"/>
                  </a:lnTo>
                  <a:lnTo>
                    <a:pt x="540613" y="393852"/>
                  </a:lnTo>
                  <a:lnTo>
                    <a:pt x="541972" y="393014"/>
                  </a:lnTo>
                  <a:lnTo>
                    <a:pt x="552361" y="386194"/>
                  </a:lnTo>
                  <a:lnTo>
                    <a:pt x="553008" y="385305"/>
                  </a:lnTo>
                  <a:lnTo>
                    <a:pt x="554101" y="383806"/>
                  </a:lnTo>
                  <a:lnTo>
                    <a:pt x="559346" y="398653"/>
                  </a:lnTo>
                  <a:lnTo>
                    <a:pt x="559574" y="398653"/>
                  </a:lnTo>
                  <a:lnTo>
                    <a:pt x="560324" y="398970"/>
                  </a:lnTo>
                  <a:lnTo>
                    <a:pt x="558368" y="387057"/>
                  </a:lnTo>
                  <a:lnTo>
                    <a:pt x="557288" y="383806"/>
                  </a:lnTo>
                  <a:lnTo>
                    <a:pt x="556298" y="380809"/>
                  </a:lnTo>
                  <a:lnTo>
                    <a:pt x="559777" y="376021"/>
                  </a:lnTo>
                  <a:lnTo>
                    <a:pt x="561187" y="378777"/>
                  </a:lnTo>
                  <a:lnTo>
                    <a:pt x="567143" y="388924"/>
                  </a:lnTo>
                  <a:lnTo>
                    <a:pt x="573798" y="398653"/>
                  </a:lnTo>
                  <a:lnTo>
                    <a:pt x="574382" y="398653"/>
                  </a:lnTo>
                  <a:lnTo>
                    <a:pt x="562483" y="378345"/>
                  </a:lnTo>
                  <a:lnTo>
                    <a:pt x="561162" y="376021"/>
                  </a:lnTo>
                  <a:lnTo>
                    <a:pt x="560578" y="374967"/>
                  </a:lnTo>
                  <a:lnTo>
                    <a:pt x="561517" y="373659"/>
                  </a:lnTo>
                  <a:lnTo>
                    <a:pt x="565124" y="365950"/>
                  </a:lnTo>
                  <a:lnTo>
                    <a:pt x="565238" y="365696"/>
                  </a:lnTo>
                  <a:lnTo>
                    <a:pt x="565480" y="365201"/>
                  </a:lnTo>
                  <a:lnTo>
                    <a:pt x="576491" y="377253"/>
                  </a:lnTo>
                  <a:lnTo>
                    <a:pt x="585000" y="385102"/>
                  </a:lnTo>
                  <a:lnTo>
                    <a:pt x="566547" y="362915"/>
                  </a:lnTo>
                  <a:lnTo>
                    <a:pt x="567512" y="360832"/>
                  </a:lnTo>
                  <a:lnTo>
                    <a:pt x="568299" y="359156"/>
                  </a:lnTo>
                  <a:lnTo>
                    <a:pt x="569861" y="354393"/>
                  </a:lnTo>
                  <a:lnTo>
                    <a:pt x="570433" y="352691"/>
                  </a:lnTo>
                  <a:lnTo>
                    <a:pt x="575259" y="355346"/>
                  </a:lnTo>
                  <a:lnTo>
                    <a:pt x="595884" y="365950"/>
                  </a:lnTo>
                  <a:lnTo>
                    <a:pt x="595909" y="365201"/>
                  </a:lnTo>
                  <a:lnTo>
                    <a:pt x="594969" y="364578"/>
                  </a:lnTo>
                  <a:lnTo>
                    <a:pt x="586435" y="359156"/>
                  </a:lnTo>
                  <a:lnTo>
                    <a:pt x="574852" y="352691"/>
                  </a:lnTo>
                  <a:lnTo>
                    <a:pt x="571119" y="350608"/>
                  </a:lnTo>
                  <a:lnTo>
                    <a:pt x="572643" y="345897"/>
                  </a:lnTo>
                  <a:lnTo>
                    <a:pt x="572706" y="345706"/>
                  </a:lnTo>
                  <a:lnTo>
                    <a:pt x="573062" y="344220"/>
                  </a:lnTo>
                  <a:lnTo>
                    <a:pt x="573138" y="343865"/>
                  </a:lnTo>
                  <a:lnTo>
                    <a:pt x="573239" y="343446"/>
                  </a:lnTo>
                  <a:lnTo>
                    <a:pt x="578192" y="343446"/>
                  </a:lnTo>
                  <a:lnTo>
                    <a:pt x="589191" y="344220"/>
                  </a:lnTo>
                  <a:lnTo>
                    <a:pt x="600659" y="345897"/>
                  </a:lnTo>
                  <a:lnTo>
                    <a:pt x="612394" y="348475"/>
                  </a:lnTo>
                  <a:lnTo>
                    <a:pt x="612267" y="347306"/>
                  </a:lnTo>
                  <a:lnTo>
                    <a:pt x="601256" y="343446"/>
                  </a:lnTo>
                  <a:lnTo>
                    <a:pt x="590080" y="341198"/>
                  </a:lnTo>
                  <a:lnTo>
                    <a:pt x="589000" y="340982"/>
                  </a:lnTo>
                  <a:lnTo>
                    <a:pt x="576656" y="340601"/>
                  </a:lnTo>
                  <a:lnTo>
                    <a:pt x="573786" y="341198"/>
                  </a:lnTo>
                  <a:lnTo>
                    <a:pt x="574065" y="340017"/>
                  </a:lnTo>
                  <a:lnTo>
                    <a:pt x="576110" y="331520"/>
                  </a:lnTo>
                  <a:lnTo>
                    <a:pt x="576376" y="331177"/>
                  </a:lnTo>
                  <a:lnTo>
                    <a:pt x="577011" y="329933"/>
                  </a:lnTo>
                  <a:lnTo>
                    <a:pt x="577075" y="328574"/>
                  </a:lnTo>
                  <a:lnTo>
                    <a:pt x="577100" y="328295"/>
                  </a:lnTo>
                  <a:lnTo>
                    <a:pt x="576808" y="328574"/>
                  </a:lnTo>
                  <a:lnTo>
                    <a:pt x="576491" y="328295"/>
                  </a:lnTo>
                  <a:lnTo>
                    <a:pt x="576580" y="327520"/>
                  </a:lnTo>
                  <a:lnTo>
                    <a:pt x="577126" y="328091"/>
                  </a:lnTo>
                  <a:lnTo>
                    <a:pt x="577088" y="327520"/>
                  </a:lnTo>
                  <a:lnTo>
                    <a:pt x="576846" y="325869"/>
                  </a:lnTo>
                  <a:lnTo>
                    <a:pt x="576795" y="325577"/>
                  </a:lnTo>
                  <a:lnTo>
                    <a:pt x="577697" y="317944"/>
                  </a:lnTo>
                  <a:lnTo>
                    <a:pt x="576580" y="306374"/>
                  </a:lnTo>
                  <a:lnTo>
                    <a:pt x="576503" y="305562"/>
                  </a:lnTo>
                  <a:lnTo>
                    <a:pt x="576414" y="304736"/>
                  </a:lnTo>
                  <a:lnTo>
                    <a:pt x="574776" y="300545"/>
                  </a:lnTo>
                  <a:lnTo>
                    <a:pt x="574700" y="300355"/>
                  </a:lnTo>
                  <a:lnTo>
                    <a:pt x="574382" y="299567"/>
                  </a:lnTo>
                  <a:lnTo>
                    <a:pt x="581825" y="298030"/>
                  </a:lnTo>
                  <a:lnTo>
                    <a:pt x="579945" y="291706"/>
                  </a:lnTo>
                  <a:lnTo>
                    <a:pt x="579094" y="288874"/>
                  </a:lnTo>
                  <a:lnTo>
                    <a:pt x="578993" y="288518"/>
                  </a:lnTo>
                  <a:lnTo>
                    <a:pt x="578916" y="288290"/>
                  </a:lnTo>
                  <a:lnTo>
                    <a:pt x="582256" y="287337"/>
                  </a:lnTo>
                  <a:lnTo>
                    <a:pt x="588467" y="285559"/>
                  </a:lnTo>
                  <a:lnTo>
                    <a:pt x="623417" y="288518"/>
                  </a:lnTo>
                  <a:lnTo>
                    <a:pt x="624306" y="288518"/>
                  </a:lnTo>
                  <a:close/>
                </a:path>
                <a:path w="654050" h="922655">
                  <a:moveTo>
                    <a:pt x="631875" y="249770"/>
                  </a:moveTo>
                  <a:lnTo>
                    <a:pt x="624382" y="251307"/>
                  </a:lnTo>
                  <a:lnTo>
                    <a:pt x="622134" y="256654"/>
                  </a:lnTo>
                  <a:lnTo>
                    <a:pt x="629615" y="255104"/>
                  </a:lnTo>
                  <a:lnTo>
                    <a:pt x="631875" y="249770"/>
                  </a:lnTo>
                  <a:close/>
                </a:path>
                <a:path w="654050" h="922655">
                  <a:moveTo>
                    <a:pt x="632472" y="389712"/>
                  </a:moveTo>
                  <a:lnTo>
                    <a:pt x="632040" y="389216"/>
                  </a:lnTo>
                  <a:lnTo>
                    <a:pt x="605891" y="412508"/>
                  </a:lnTo>
                  <a:lnTo>
                    <a:pt x="575665" y="426453"/>
                  </a:lnTo>
                  <a:lnTo>
                    <a:pt x="542683" y="434632"/>
                  </a:lnTo>
                  <a:lnTo>
                    <a:pt x="508304" y="440563"/>
                  </a:lnTo>
                  <a:lnTo>
                    <a:pt x="508482" y="440931"/>
                  </a:lnTo>
                  <a:lnTo>
                    <a:pt x="543013" y="436333"/>
                  </a:lnTo>
                  <a:lnTo>
                    <a:pt x="576745" y="428332"/>
                  </a:lnTo>
                  <a:lnTo>
                    <a:pt x="607326" y="413816"/>
                  </a:lnTo>
                  <a:lnTo>
                    <a:pt x="632472" y="389712"/>
                  </a:lnTo>
                  <a:close/>
                </a:path>
                <a:path w="654050" h="922655">
                  <a:moveTo>
                    <a:pt x="633450" y="32385"/>
                  </a:moveTo>
                  <a:lnTo>
                    <a:pt x="632079" y="28232"/>
                  </a:lnTo>
                  <a:lnTo>
                    <a:pt x="630656" y="26200"/>
                  </a:lnTo>
                  <a:lnTo>
                    <a:pt x="628815" y="24866"/>
                  </a:lnTo>
                  <a:lnTo>
                    <a:pt x="626922" y="25019"/>
                  </a:lnTo>
                  <a:lnTo>
                    <a:pt x="622401" y="26174"/>
                  </a:lnTo>
                  <a:lnTo>
                    <a:pt x="623011" y="28308"/>
                  </a:lnTo>
                  <a:lnTo>
                    <a:pt x="625221" y="28371"/>
                  </a:lnTo>
                  <a:lnTo>
                    <a:pt x="625957" y="32283"/>
                  </a:lnTo>
                  <a:lnTo>
                    <a:pt x="626440" y="36461"/>
                  </a:lnTo>
                  <a:lnTo>
                    <a:pt x="633450" y="32385"/>
                  </a:lnTo>
                  <a:close/>
                </a:path>
                <a:path w="654050" h="922655">
                  <a:moveTo>
                    <a:pt x="642747" y="301498"/>
                  </a:moveTo>
                  <a:lnTo>
                    <a:pt x="639191" y="295516"/>
                  </a:lnTo>
                  <a:lnTo>
                    <a:pt x="635419" y="289737"/>
                  </a:lnTo>
                  <a:lnTo>
                    <a:pt x="631266" y="284213"/>
                  </a:lnTo>
                  <a:lnTo>
                    <a:pt x="626656" y="279006"/>
                  </a:lnTo>
                  <a:lnTo>
                    <a:pt x="626630" y="279196"/>
                  </a:lnTo>
                  <a:lnTo>
                    <a:pt x="631228" y="284378"/>
                  </a:lnTo>
                  <a:lnTo>
                    <a:pt x="635342" y="289864"/>
                  </a:lnTo>
                  <a:lnTo>
                    <a:pt x="642747" y="301498"/>
                  </a:lnTo>
                  <a:close/>
                </a:path>
                <a:path w="654050" h="922655">
                  <a:moveTo>
                    <a:pt x="653986" y="313613"/>
                  </a:moveTo>
                  <a:lnTo>
                    <a:pt x="624738" y="288874"/>
                  </a:lnTo>
                  <a:lnTo>
                    <a:pt x="627557" y="288874"/>
                  </a:lnTo>
                  <a:lnTo>
                    <a:pt x="624306" y="288518"/>
                  </a:lnTo>
                  <a:lnTo>
                    <a:pt x="623417" y="288518"/>
                  </a:lnTo>
                  <a:lnTo>
                    <a:pt x="623976" y="288874"/>
                  </a:lnTo>
                  <a:lnTo>
                    <a:pt x="653681" y="313613"/>
                  </a:lnTo>
                  <a:lnTo>
                    <a:pt x="653986" y="31361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7" name="object 677" descr=""/>
          <p:cNvGrpSpPr/>
          <p:nvPr/>
        </p:nvGrpSpPr>
        <p:grpSpPr>
          <a:xfrm>
            <a:off x="8403522" y="5730488"/>
            <a:ext cx="421640" cy="467359"/>
            <a:chOff x="8403522" y="5730488"/>
            <a:chExt cx="421640" cy="467359"/>
          </a:xfrm>
        </p:grpSpPr>
        <p:sp>
          <p:nvSpPr>
            <p:cNvPr id="678" name="object 678" descr=""/>
            <p:cNvSpPr/>
            <p:nvPr/>
          </p:nvSpPr>
          <p:spPr>
            <a:xfrm>
              <a:off x="8403522" y="5730488"/>
              <a:ext cx="421640" cy="467359"/>
            </a:xfrm>
            <a:custGeom>
              <a:avLst/>
              <a:gdLst/>
              <a:ahLst/>
              <a:cxnLst/>
              <a:rect l="l" t="t" r="r" b="b"/>
              <a:pathLst>
                <a:path w="421640" h="467360">
                  <a:moveTo>
                    <a:pt x="61850" y="0"/>
                  </a:moveTo>
                  <a:lnTo>
                    <a:pt x="20740" y="7396"/>
                  </a:lnTo>
                  <a:lnTo>
                    <a:pt x="0" y="49851"/>
                  </a:lnTo>
                  <a:lnTo>
                    <a:pt x="3241" y="66374"/>
                  </a:lnTo>
                  <a:lnTo>
                    <a:pt x="18600" y="107010"/>
                  </a:lnTo>
                  <a:lnTo>
                    <a:pt x="37806" y="144523"/>
                  </a:lnTo>
                  <a:lnTo>
                    <a:pt x="60361" y="180131"/>
                  </a:lnTo>
                  <a:lnTo>
                    <a:pt x="85764" y="215052"/>
                  </a:lnTo>
                  <a:lnTo>
                    <a:pt x="128954" y="264761"/>
                  </a:lnTo>
                  <a:lnTo>
                    <a:pt x="177650" y="309185"/>
                  </a:lnTo>
                  <a:lnTo>
                    <a:pt x="219523" y="341469"/>
                  </a:lnTo>
                  <a:lnTo>
                    <a:pt x="261811" y="373245"/>
                  </a:lnTo>
                  <a:lnTo>
                    <a:pt x="304398" y="404641"/>
                  </a:lnTo>
                  <a:lnTo>
                    <a:pt x="390006" y="466816"/>
                  </a:lnTo>
                  <a:lnTo>
                    <a:pt x="395301" y="462766"/>
                  </a:lnTo>
                  <a:lnTo>
                    <a:pt x="401744" y="456664"/>
                  </a:lnTo>
                  <a:lnTo>
                    <a:pt x="407522" y="450023"/>
                  </a:lnTo>
                  <a:lnTo>
                    <a:pt x="412897" y="442964"/>
                  </a:lnTo>
                  <a:lnTo>
                    <a:pt x="421020" y="431472"/>
                  </a:lnTo>
                  <a:lnTo>
                    <a:pt x="379796" y="346966"/>
                  </a:lnTo>
                  <a:lnTo>
                    <a:pt x="336514" y="256846"/>
                  </a:lnTo>
                  <a:lnTo>
                    <a:pt x="313963" y="212599"/>
                  </a:lnTo>
                  <a:lnTo>
                    <a:pt x="289194" y="168812"/>
                  </a:lnTo>
                  <a:lnTo>
                    <a:pt x="256543" y="120780"/>
                  </a:lnTo>
                  <a:lnTo>
                    <a:pt x="218455" y="76864"/>
                  </a:lnTo>
                  <a:lnTo>
                    <a:pt x="164959" y="36338"/>
                  </a:lnTo>
                  <a:lnTo>
                    <a:pt x="103482" y="9263"/>
                  </a:lnTo>
                  <a:lnTo>
                    <a:pt x="83075" y="3458"/>
                  </a:lnTo>
                  <a:lnTo>
                    <a:pt x="6185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 descr=""/>
            <p:cNvSpPr/>
            <p:nvPr/>
          </p:nvSpPr>
          <p:spPr>
            <a:xfrm>
              <a:off x="8410130" y="5735650"/>
              <a:ext cx="412115" cy="457834"/>
            </a:xfrm>
            <a:custGeom>
              <a:avLst/>
              <a:gdLst/>
              <a:ahLst/>
              <a:cxnLst/>
              <a:rect l="l" t="t" r="r" b="b"/>
              <a:pathLst>
                <a:path w="412115" h="457835">
                  <a:moveTo>
                    <a:pt x="411543" y="430428"/>
                  </a:moveTo>
                  <a:lnTo>
                    <a:pt x="385368" y="378701"/>
                  </a:lnTo>
                  <a:lnTo>
                    <a:pt x="341617" y="288963"/>
                  </a:lnTo>
                  <a:lnTo>
                    <a:pt x="341617" y="378701"/>
                  </a:lnTo>
                  <a:lnTo>
                    <a:pt x="274662" y="302094"/>
                  </a:lnTo>
                  <a:lnTo>
                    <a:pt x="237236" y="258953"/>
                  </a:lnTo>
                  <a:lnTo>
                    <a:pt x="177761" y="188658"/>
                  </a:lnTo>
                  <a:lnTo>
                    <a:pt x="145669" y="151549"/>
                  </a:lnTo>
                  <a:lnTo>
                    <a:pt x="113893" y="114147"/>
                  </a:lnTo>
                  <a:lnTo>
                    <a:pt x="83273" y="75704"/>
                  </a:lnTo>
                  <a:lnTo>
                    <a:pt x="83375" y="75463"/>
                  </a:lnTo>
                  <a:lnTo>
                    <a:pt x="116319" y="112153"/>
                  </a:lnTo>
                  <a:lnTo>
                    <a:pt x="183845" y="184124"/>
                  </a:lnTo>
                  <a:lnTo>
                    <a:pt x="216496" y="221030"/>
                  </a:lnTo>
                  <a:lnTo>
                    <a:pt x="250837" y="263131"/>
                  </a:lnTo>
                  <a:lnTo>
                    <a:pt x="284619" y="305650"/>
                  </a:lnTo>
                  <a:lnTo>
                    <a:pt x="326758" y="360083"/>
                  </a:lnTo>
                  <a:lnTo>
                    <a:pt x="341617" y="378701"/>
                  </a:lnTo>
                  <a:lnTo>
                    <a:pt x="341617" y="288963"/>
                  </a:lnTo>
                  <a:lnTo>
                    <a:pt x="317995" y="243243"/>
                  </a:lnTo>
                  <a:lnTo>
                    <a:pt x="295478" y="201269"/>
                  </a:lnTo>
                  <a:lnTo>
                    <a:pt x="271322" y="158496"/>
                  </a:lnTo>
                  <a:lnTo>
                    <a:pt x="244411" y="117640"/>
                  </a:lnTo>
                  <a:lnTo>
                    <a:pt x="213614" y="81394"/>
                  </a:lnTo>
                  <a:lnTo>
                    <a:pt x="141909" y="27774"/>
                  </a:lnTo>
                  <a:lnTo>
                    <a:pt x="99110" y="10096"/>
                  </a:lnTo>
                  <a:lnTo>
                    <a:pt x="59423" y="800"/>
                  </a:lnTo>
                  <a:lnTo>
                    <a:pt x="49339" y="0"/>
                  </a:lnTo>
                  <a:lnTo>
                    <a:pt x="39674" y="177"/>
                  </a:lnTo>
                  <a:lnTo>
                    <a:pt x="30619" y="1511"/>
                  </a:lnTo>
                  <a:lnTo>
                    <a:pt x="4394" y="19100"/>
                  </a:lnTo>
                  <a:lnTo>
                    <a:pt x="0" y="49885"/>
                  </a:lnTo>
                  <a:lnTo>
                    <a:pt x="10680" y="87795"/>
                  </a:lnTo>
                  <a:lnTo>
                    <a:pt x="29705" y="126695"/>
                  </a:lnTo>
                  <a:lnTo>
                    <a:pt x="50330" y="160515"/>
                  </a:lnTo>
                  <a:lnTo>
                    <a:pt x="88011" y="212344"/>
                  </a:lnTo>
                  <a:lnTo>
                    <a:pt x="138303" y="266357"/>
                  </a:lnTo>
                  <a:lnTo>
                    <a:pt x="209727" y="325361"/>
                  </a:lnTo>
                  <a:lnTo>
                    <a:pt x="253911" y="359841"/>
                  </a:lnTo>
                  <a:lnTo>
                    <a:pt x="298564" y="393636"/>
                  </a:lnTo>
                  <a:lnTo>
                    <a:pt x="343522" y="426339"/>
                  </a:lnTo>
                  <a:lnTo>
                    <a:pt x="388645" y="457593"/>
                  </a:lnTo>
                  <a:lnTo>
                    <a:pt x="395109" y="451510"/>
                  </a:lnTo>
                  <a:lnTo>
                    <a:pt x="400900" y="444868"/>
                  </a:lnTo>
                  <a:lnTo>
                    <a:pt x="406298" y="437794"/>
                  </a:lnTo>
                  <a:lnTo>
                    <a:pt x="411543" y="43042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0" name="object 68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79864" y="5738036"/>
              <a:ext cx="75577" cy="77355"/>
            </a:xfrm>
            <a:prstGeom prst="rect">
              <a:avLst/>
            </a:prstGeom>
          </p:spPr>
        </p:pic>
        <p:sp>
          <p:nvSpPr>
            <p:cNvPr id="681" name="object 681" descr=""/>
            <p:cNvSpPr/>
            <p:nvPr/>
          </p:nvSpPr>
          <p:spPr>
            <a:xfrm>
              <a:off x="8575662" y="5831344"/>
              <a:ext cx="13335" cy="8890"/>
            </a:xfrm>
            <a:custGeom>
              <a:avLst/>
              <a:gdLst/>
              <a:ahLst/>
              <a:cxnLst/>
              <a:rect l="l" t="t" r="r" b="b"/>
              <a:pathLst>
                <a:path w="13334" h="8889">
                  <a:moveTo>
                    <a:pt x="1778" y="0"/>
                  </a:moveTo>
                  <a:lnTo>
                    <a:pt x="0" y="114"/>
                  </a:lnTo>
                  <a:lnTo>
                    <a:pt x="546" y="2374"/>
                  </a:lnTo>
                  <a:lnTo>
                    <a:pt x="1612" y="2374"/>
                  </a:lnTo>
                  <a:lnTo>
                    <a:pt x="1778" y="0"/>
                  </a:lnTo>
                  <a:close/>
                </a:path>
                <a:path w="13334" h="8889">
                  <a:moveTo>
                    <a:pt x="12788" y="7378"/>
                  </a:moveTo>
                  <a:lnTo>
                    <a:pt x="12331" y="6159"/>
                  </a:lnTo>
                  <a:lnTo>
                    <a:pt x="11214" y="7531"/>
                  </a:lnTo>
                  <a:lnTo>
                    <a:pt x="11176" y="8813"/>
                  </a:lnTo>
                  <a:lnTo>
                    <a:pt x="12192" y="8801"/>
                  </a:lnTo>
                  <a:lnTo>
                    <a:pt x="12788" y="73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2" name="object 68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52470" y="5895529"/>
              <a:ext cx="88430" cy="141566"/>
            </a:xfrm>
            <a:prstGeom prst="rect">
              <a:avLst/>
            </a:prstGeom>
          </p:spPr>
        </p:pic>
        <p:sp>
          <p:nvSpPr>
            <p:cNvPr id="683" name="object 683" descr=""/>
            <p:cNvSpPr/>
            <p:nvPr/>
          </p:nvSpPr>
          <p:spPr>
            <a:xfrm>
              <a:off x="8513750" y="5747308"/>
              <a:ext cx="253365" cy="336550"/>
            </a:xfrm>
            <a:custGeom>
              <a:avLst/>
              <a:gdLst/>
              <a:ahLst/>
              <a:cxnLst/>
              <a:rect l="l" t="t" r="r" b="b"/>
              <a:pathLst>
                <a:path w="253365" h="336550">
                  <a:moveTo>
                    <a:pt x="229463" y="264439"/>
                  </a:moveTo>
                  <a:lnTo>
                    <a:pt x="229400" y="262115"/>
                  </a:lnTo>
                  <a:lnTo>
                    <a:pt x="229069" y="262674"/>
                  </a:lnTo>
                  <a:lnTo>
                    <a:pt x="228727" y="264439"/>
                  </a:lnTo>
                  <a:lnTo>
                    <a:pt x="228663" y="264248"/>
                  </a:lnTo>
                  <a:lnTo>
                    <a:pt x="227863" y="265137"/>
                  </a:lnTo>
                  <a:lnTo>
                    <a:pt x="227774" y="265518"/>
                  </a:lnTo>
                  <a:lnTo>
                    <a:pt x="226123" y="262089"/>
                  </a:lnTo>
                  <a:lnTo>
                    <a:pt x="226669" y="260108"/>
                  </a:lnTo>
                  <a:lnTo>
                    <a:pt x="226847" y="260108"/>
                  </a:lnTo>
                  <a:lnTo>
                    <a:pt x="227253" y="258076"/>
                  </a:lnTo>
                  <a:lnTo>
                    <a:pt x="228942" y="260997"/>
                  </a:lnTo>
                  <a:lnTo>
                    <a:pt x="228955" y="259232"/>
                  </a:lnTo>
                  <a:lnTo>
                    <a:pt x="191033" y="188163"/>
                  </a:lnTo>
                  <a:lnTo>
                    <a:pt x="167703" y="146850"/>
                  </a:lnTo>
                  <a:lnTo>
                    <a:pt x="140779" y="105994"/>
                  </a:lnTo>
                  <a:lnTo>
                    <a:pt x="110007" y="69748"/>
                  </a:lnTo>
                  <a:lnTo>
                    <a:pt x="52298" y="24485"/>
                  </a:lnTo>
                  <a:lnTo>
                    <a:pt x="14122" y="5334"/>
                  </a:lnTo>
                  <a:lnTo>
                    <a:pt x="7658" y="2692"/>
                  </a:lnTo>
                  <a:lnTo>
                    <a:pt x="8610" y="5334"/>
                  </a:lnTo>
                  <a:lnTo>
                    <a:pt x="2311" y="800"/>
                  </a:lnTo>
                  <a:lnTo>
                    <a:pt x="0" y="0"/>
                  </a:lnTo>
                  <a:lnTo>
                    <a:pt x="6197" y="4330"/>
                  </a:lnTo>
                  <a:lnTo>
                    <a:pt x="9131" y="6731"/>
                  </a:lnTo>
                  <a:lnTo>
                    <a:pt x="11658" y="12687"/>
                  </a:lnTo>
                  <a:lnTo>
                    <a:pt x="17259" y="22415"/>
                  </a:lnTo>
                  <a:lnTo>
                    <a:pt x="18630" y="24472"/>
                  </a:lnTo>
                  <a:lnTo>
                    <a:pt x="16446" y="24396"/>
                  </a:lnTo>
                  <a:lnTo>
                    <a:pt x="17018" y="25666"/>
                  </a:lnTo>
                  <a:lnTo>
                    <a:pt x="19735" y="28028"/>
                  </a:lnTo>
                  <a:lnTo>
                    <a:pt x="22809" y="30340"/>
                  </a:lnTo>
                  <a:lnTo>
                    <a:pt x="27622" y="37134"/>
                  </a:lnTo>
                  <a:lnTo>
                    <a:pt x="30378" y="40640"/>
                  </a:lnTo>
                  <a:lnTo>
                    <a:pt x="30073" y="40716"/>
                  </a:lnTo>
                  <a:lnTo>
                    <a:pt x="30416" y="40665"/>
                  </a:lnTo>
                  <a:lnTo>
                    <a:pt x="35509" y="47650"/>
                  </a:lnTo>
                  <a:lnTo>
                    <a:pt x="43903" y="56807"/>
                  </a:lnTo>
                  <a:lnTo>
                    <a:pt x="40614" y="54483"/>
                  </a:lnTo>
                  <a:lnTo>
                    <a:pt x="38011" y="53390"/>
                  </a:lnTo>
                  <a:lnTo>
                    <a:pt x="46164" y="63233"/>
                  </a:lnTo>
                  <a:lnTo>
                    <a:pt x="44107" y="64185"/>
                  </a:lnTo>
                  <a:lnTo>
                    <a:pt x="44132" y="64757"/>
                  </a:lnTo>
                  <a:lnTo>
                    <a:pt x="47739" y="65468"/>
                  </a:lnTo>
                  <a:lnTo>
                    <a:pt x="48577" y="65087"/>
                  </a:lnTo>
                  <a:lnTo>
                    <a:pt x="53530" y="68491"/>
                  </a:lnTo>
                  <a:lnTo>
                    <a:pt x="55156" y="69316"/>
                  </a:lnTo>
                  <a:lnTo>
                    <a:pt x="60363" y="74955"/>
                  </a:lnTo>
                  <a:lnTo>
                    <a:pt x="85699" y="100101"/>
                  </a:lnTo>
                  <a:lnTo>
                    <a:pt x="84823" y="100304"/>
                  </a:lnTo>
                  <a:lnTo>
                    <a:pt x="84607" y="100685"/>
                  </a:lnTo>
                  <a:lnTo>
                    <a:pt x="84823" y="101511"/>
                  </a:lnTo>
                  <a:lnTo>
                    <a:pt x="88925" y="104787"/>
                  </a:lnTo>
                  <a:lnTo>
                    <a:pt x="90068" y="105092"/>
                  </a:lnTo>
                  <a:lnTo>
                    <a:pt x="90411" y="104533"/>
                  </a:lnTo>
                  <a:lnTo>
                    <a:pt x="106921" y="119799"/>
                  </a:lnTo>
                  <a:lnTo>
                    <a:pt x="112623" y="125222"/>
                  </a:lnTo>
                  <a:lnTo>
                    <a:pt x="127406" y="137985"/>
                  </a:lnTo>
                  <a:lnTo>
                    <a:pt x="135064" y="144068"/>
                  </a:lnTo>
                  <a:lnTo>
                    <a:pt x="137896" y="145948"/>
                  </a:lnTo>
                  <a:lnTo>
                    <a:pt x="138099" y="144005"/>
                  </a:lnTo>
                  <a:lnTo>
                    <a:pt x="134645" y="139242"/>
                  </a:lnTo>
                  <a:lnTo>
                    <a:pt x="130416" y="135534"/>
                  </a:lnTo>
                  <a:lnTo>
                    <a:pt x="131876" y="136232"/>
                  </a:lnTo>
                  <a:lnTo>
                    <a:pt x="130238" y="135407"/>
                  </a:lnTo>
                  <a:lnTo>
                    <a:pt x="123634" y="129260"/>
                  </a:lnTo>
                  <a:lnTo>
                    <a:pt x="121234" y="127266"/>
                  </a:lnTo>
                  <a:lnTo>
                    <a:pt x="128422" y="131914"/>
                  </a:lnTo>
                  <a:lnTo>
                    <a:pt x="137337" y="139407"/>
                  </a:lnTo>
                  <a:lnTo>
                    <a:pt x="145859" y="147383"/>
                  </a:lnTo>
                  <a:lnTo>
                    <a:pt x="150266" y="151231"/>
                  </a:lnTo>
                  <a:lnTo>
                    <a:pt x="160286" y="161290"/>
                  </a:lnTo>
                  <a:lnTo>
                    <a:pt x="158229" y="161150"/>
                  </a:lnTo>
                  <a:lnTo>
                    <a:pt x="157695" y="163309"/>
                  </a:lnTo>
                  <a:lnTo>
                    <a:pt x="160210" y="163944"/>
                  </a:lnTo>
                  <a:lnTo>
                    <a:pt x="160286" y="161302"/>
                  </a:lnTo>
                  <a:lnTo>
                    <a:pt x="162737" y="163664"/>
                  </a:lnTo>
                  <a:lnTo>
                    <a:pt x="163931" y="166217"/>
                  </a:lnTo>
                  <a:lnTo>
                    <a:pt x="163385" y="166992"/>
                  </a:lnTo>
                  <a:lnTo>
                    <a:pt x="164007" y="168554"/>
                  </a:lnTo>
                  <a:lnTo>
                    <a:pt x="166598" y="172694"/>
                  </a:lnTo>
                  <a:lnTo>
                    <a:pt x="168795" y="173736"/>
                  </a:lnTo>
                  <a:lnTo>
                    <a:pt x="169519" y="172821"/>
                  </a:lnTo>
                  <a:lnTo>
                    <a:pt x="169773" y="172135"/>
                  </a:lnTo>
                  <a:lnTo>
                    <a:pt x="170078" y="172364"/>
                  </a:lnTo>
                  <a:lnTo>
                    <a:pt x="171157" y="172491"/>
                  </a:lnTo>
                  <a:lnTo>
                    <a:pt x="176339" y="177990"/>
                  </a:lnTo>
                  <a:lnTo>
                    <a:pt x="180873" y="183184"/>
                  </a:lnTo>
                  <a:lnTo>
                    <a:pt x="180276" y="183540"/>
                  </a:lnTo>
                  <a:lnTo>
                    <a:pt x="180174" y="184492"/>
                  </a:lnTo>
                  <a:lnTo>
                    <a:pt x="181864" y="188150"/>
                  </a:lnTo>
                  <a:lnTo>
                    <a:pt x="181546" y="188048"/>
                  </a:lnTo>
                  <a:lnTo>
                    <a:pt x="181229" y="188823"/>
                  </a:lnTo>
                  <a:lnTo>
                    <a:pt x="174815" y="183959"/>
                  </a:lnTo>
                  <a:lnTo>
                    <a:pt x="180263" y="190017"/>
                  </a:lnTo>
                  <a:lnTo>
                    <a:pt x="179539" y="190220"/>
                  </a:lnTo>
                  <a:lnTo>
                    <a:pt x="179349" y="191058"/>
                  </a:lnTo>
                  <a:lnTo>
                    <a:pt x="181000" y="194843"/>
                  </a:lnTo>
                  <a:lnTo>
                    <a:pt x="182295" y="196303"/>
                  </a:lnTo>
                  <a:lnTo>
                    <a:pt x="184111" y="195973"/>
                  </a:lnTo>
                  <a:lnTo>
                    <a:pt x="184302" y="194335"/>
                  </a:lnTo>
                  <a:lnTo>
                    <a:pt x="191947" y="202526"/>
                  </a:lnTo>
                  <a:lnTo>
                    <a:pt x="190931" y="204038"/>
                  </a:lnTo>
                  <a:lnTo>
                    <a:pt x="194017" y="206336"/>
                  </a:lnTo>
                  <a:lnTo>
                    <a:pt x="194843" y="205295"/>
                  </a:lnTo>
                  <a:lnTo>
                    <a:pt x="196875" y="207010"/>
                  </a:lnTo>
                  <a:lnTo>
                    <a:pt x="197167" y="208368"/>
                  </a:lnTo>
                  <a:lnTo>
                    <a:pt x="197535" y="208927"/>
                  </a:lnTo>
                  <a:lnTo>
                    <a:pt x="196951" y="211861"/>
                  </a:lnTo>
                  <a:lnTo>
                    <a:pt x="197078" y="214604"/>
                  </a:lnTo>
                  <a:lnTo>
                    <a:pt x="195986" y="213563"/>
                  </a:lnTo>
                  <a:lnTo>
                    <a:pt x="189674" y="203060"/>
                  </a:lnTo>
                  <a:lnTo>
                    <a:pt x="188747" y="203542"/>
                  </a:lnTo>
                  <a:lnTo>
                    <a:pt x="188785" y="202006"/>
                  </a:lnTo>
                  <a:lnTo>
                    <a:pt x="188683" y="203504"/>
                  </a:lnTo>
                  <a:lnTo>
                    <a:pt x="188531" y="203517"/>
                  </a:lnTo>
                  <a:lnTo>
                    <a:pt x="188531" y="206476"/>
                  </a:lnTo>
                  <a:lnTo>
                    <a:pt x="189928" y="209588"/>
                  </a:lnTo>
                  <a:lnTo>
                    <a:pt x="191795" y="212928"/>
                  </a:lnTo>
                  <a:lnTo>
                    <a:pt x="194627" y="215798"/>
                  </a:lnTo>
                  <a:lnTo>
                    <a:pt x="195808" y="215315"/>
                  </a:lnTo>
                  <a:lnTo>
                    <a:pt x="195922" y="215061"/>
                  </a:lnTo>
                  <a:lnTo>
                    <a:pt x="197116" y="219252"/>
                  </a:lnTo>
                  <a:lnTo>
                    <a:pt x="205549" y="233273"/>
                  </a:lnTo>
                  <a:lnTo>
                    <a:pt x="208089" y="238048"/>
                  </a:lnTo>
                  <a:lnTo>
                    <a:pt x="211632" y="248094"/>
                  </a:lnTo>
                  <a:lnTo>
                    <a:pt x="213067" y="251523"/>
                  </a:lnTo>
                  <a:lnTo>
                    <a:pt x="218147" y="256565"/>
                  </a:lnTo>
                  <a:lnTo>
                    <a:pt x="217830" y="253644"/>
                  </a:lnTo>
                  <a:lnTo>
                    <a:pt x="223012" y="262382"/>
                  </a:lnTo>
                  <a:lnTo>
                    <a:pt x="228409" y="269468"/>
                  </a:lnTo>
                  <a:lnTo>
                    <a:pt x="229120" y="269443"/>
                  </a:lnTo>
                  <a:lnTo>
                    <a:pt x="228473" y="267309"/>
                  </a:lnTo>
                  <a:lnTo>
                    <a:pt x="228701" y="266903"/>
                  </a:lnTo>
                  <a:lnTo>
                    <a:pt x="228752" y="267335"/>
                  </a:lnTo>
                  <a:lnTo>
                    <a:pt x="229260" y="266776"/>
                  </a:lnTo>
                  <a:lnTo>
                    <a:pt x="229463" y="264439"/>
                  </a:lnTo>
                  <a:close/>
                </a:path>
                <a:path w="253365" h="336550">
                  <a:moveTo>
                    <a:pt x="237070" y="287807"/>
                  </a:moveTo>
                  <a:lnTo>
                    <a:pt x="236956" y="287007"/>
                  </a:lnTo>
                  <a:lnTo>
                    <a:pt x="236855" y="286791"/>
                  </a:lnTo>
                  <a:lnTo>
                    <a:pt x="236702" y="286804"/>
                  </a:lnTo>
                  <a:lnTo>
                    <a:pt x="236575" y="286943"/>
                  </a:lnTo>
                  <a:lnTo>
                    <a:pt x="236385" y="291363"/>
                  </a:lnTo>
                  <a:lnTo>
                    <a:pt x="236639" y="291757"/>
                  </a:lnTo>
                  <a:lnTo>
                    <a:pt x="236829" y="290906"/>
                  </a:lnTo>
                  <a:lnTo>
                    <a:pt x="237070" y="287807"/>
                  </a:lnTo>
                  <a:close/>
                </a:path>
                <a:path w="253365" h="336550">
                  <a:moveTo>
                    <a:pt x="251790" y="307936"/>
                  </a:moveTo>
                  <a:lnTo>
                    <a:pt x="251561" y="305625"/>
                  </a:lnTo>
                  <a:lnTo>
                    <a:pt x="243776" y="291528"/>
                  </a:lnTo>
                  <a:lnTo>
                    <a:pt x="244233" y="291490"/>
                  </a:lnTo>
                  <a:lnTo>
                    <a:pt x="244576" y="290487"/>
                  </a:lnTo>
                  <a:lnTo>
                    <a:pt x="243014" y="287223"/>
                  </a:lnTo>
                  <a:lnTo>
                    <a:pt x="242747" y="289509"/>
                  </a:lnTo>
                  <a:lnTo>
                    <a:pt x="240284" y="285076"/>
                  </a:lnTo>
                  <a:lnTo>
                    <a:pt x="238645" y="283146"/>
                  </a:lnTo>
                  <a:lnTo>
                    <a:pt x="236804" y="282676"/>
                  </a:lnTo>
                  <a:lnTo>
                    <a:pt x="236562" y="283489"/>
                  </a:lnTo>
                  <a:lnTo>
                    <a:pt x="239483" y="289941"/>
                  </a:lnTo>
                  <a:lnTo>
                    <a:pt x="242354" y="296989"/>
                  </a:lnTo>
                  <a:lnTo>
                    <a:pt x="246227" y="305117"/>
                  </a:lnTo>
                  <a:lnTo>
                    <a:pt x="248564" y="307213"/>
                  </a:lnTo>
                  <a:lnTo>
                    <a:pt x="251790" y="307936"/>
                  </a:lnTo>
                  <a:close/>
                </a:path>
                <a:path w="253365" h="336550">
                  <a:moveTo>
                    <a:pt x="253149" y="333984"/>
                  </a:moveTo>
                  <a:lnTo>
                    <a:pt x="252920" y="332524"/>
                  </a:lnTo>
                  <a:lnTo>
                    <a:pt x="251498" y="329044"/>
                  </a:lnTo>
                  <a:lnTo>
                    <a:pt x="250418" y="327253"/>
                  </a:lnTo>
                  <a:lnTo>
                    <a:pt x="247713" y="324612"/>
                  </a:lnTo>
                  <a:lnTo>
                    <a:pt x="247103" y="324942"/>
                  </a:lnTo>
                  <a:lnTo>
                    <a:pt x="246684" y="327494"/>
                  </a:lnTo>
                  <a:lnTo>
                    <a:pt x="247243" y="329641"/>
                  </a:lnTo>
                  <a:lnTo>
                    <a:pt x="251409" y="335114"/>
                  </a:lnTo>
                  <a:lnTo>
                    <a:pt x="252958" y="336245"/>
                  </a:lnTo>
                  <a:lnTo>
                    <a:pt x="253149" y="33398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4" name="object 684" descr=""/>
          <p:cNvGrpSpPr/>
          <p:nvPr/>
        </p:nvGrpSpPr>
        <p:grpSpPr>
          <a:xfrm>
            <a:off x="8204055" y="5641025"/>
            <a:ext cx="1283970" cy="1241425"/>
            <a:chOff x="8204055" y="5641025"/>
            <a:chExt cx="1283970" cy="1241425"/>
          </a:xfrm>
        </p:grpSpPr>
        <p:sp>
          <p:nvSpPr>
            <p:cNvPr id="685" name="object 685" descr=""/>
            <p:cNvSpPr/>
            <p:nvPr/>
          </p:nvSpPr>
          <p:spPr>
            <a:xfrm>
              <a:off x="8902090" y="6104849"/>
              <a:ext cx="586105" cy="209550"/>
            </a:xfrm>
            <a:custGeom>
              <a:avLst/>
              <a:gdLst/>
              <a:ahLst/>
              <a:cxnLst/>
              <a:rect l="l" t="t" r="r" b="b"/>
              <a:pathLst>
                <a:path w="586104" h="209550">
                  <a:moveTo>
                    <a:pt x="235830" y="0"/>
                  </a:moveTo>
                  <a:lnTo>
                    <a:pt x="185616" y="3550"/>
                  </a:lnTo>
                  <a:lnTo>
                    <a:pt x="135836" y="12099"/>
                  </a:lnTo>
                  <a:lnTo>
                    <a:pt x="86779" y="25642"/>
                  </a:lnTo>
                  <a:lnTo>
                    <a:pt x="50477" y="39169"/>
                  </a:lnTo>
                  <a:lnTo>
                    <a:pt x="14719" y="56478"/>
                  </a:lnTo>
                  <a:lnTo>
                    <a:pt x="16534" y="60694"/>
                  </a:lnTo>
                  <a:lnTo>
                    <a:pt x="22983" y="78319"/>
                  </a:lnTo>
                  <a:lnTo>
                    <a:pt x="26708" y="96408"/>
                  </a:lnTo>
                  <a:lnTo>
                    <a:pt x="26022" y="114357"/>
                  </a:lnTo>
                  <a:lnTo>
                    <a:pt x="19239" y="131560"/>
                  </a:lnTo>
                  <a:lnTo>
                    <a:pt x="11765" y="143095"/>
                  </a:lnTo>
                  <a:lnTo>
                    <a:pt x="0" y="158802"/>
                  </a:lnTo>
                  <a:lnTo>
                    <a:pt x="13754" y="168517"/>
                  </a:lnTo>
                  <a:lnTo>
                    <a:pt x="44767" y="185826"/>
                  </a:lnTo>
                  <a:lnTo>
                    <a:pt x="78502" y="197886"/>
                  </a:lnTo>
                  <a:lnTo>
                    <a:pt x="113663" y="205422"/>
                  </a:lnTo>
                  <a:lnTo>
                    <a:pt x="148958" y="209157"/>
                  </a:lnTo>
                  <a:lnTo>
                    <a:pt x="185927" y="208613"/>
                  </a:lnTo>
                  <a:lnTo>
                    <a:pt x="222618" y="203525"/>
                  </a:lnTo>
                  <a:lnTo>
                    <a:pt x="258907" y="195455"/>
                  </a:lnTo>
                  <a:lnTo>
                    <a:pt x="294678" y="185967"/>
                  </a:lnTo>
                  <a:lnTo>
                    <a:pt x="374073" y="162725"/>
                  </a:lnTo>
                  <a:lnTo>
                    <a:pt x="414477" y="153162"/>
                  </a:lnTo>
                  <a:lnTo>
                    <a:pt x="455193" y="148083"/>
                  </a:lnTo>
                  <a:lnTo>
                    <a:pt x="484216" y="148650"/>
                  </a:lnTo>
                  <a:lnTo>
                    <a:pt x="513006" y="151947"/>
                  </a:lnTo>
                  <a:lnTo>
                    <a:pt x="541726" y="156048"/>
                  </a:lnTo>
                  <a:lnTo>
                    <a:pt x="570534" y="159030"/>
                  </a:lnTo>
                  <a:lnTo>
                    <a:pt x="585610" y="154006"/>
                  </a:lnTo>
                  <a:lnTo>
                    <a:pt x="583204" y="140152"/>
                  </a:lnTo>
                  <a:lnTo>
                    <a:pt x="572161" y="124183"/>
                  </a:lnTo>
                  <a:lnTo>
                    <a:pt x="519026" y="79941"/>
                  </a:lnTo>
                  <a:lnTo>
                    <a:pt x="475096" y="53714"/>
                  </a:lnTo>
                  <a:lnTo>
                    <a:pt x="429823" y="33434"/>
                  </a:lnTo>
                  <a:lnTo>
                    <a:pt x="383496" y="18395"/>
                  </a:lnTo>
                  <a:lnTo>
                    <a:pt x="336397" y="7900"/>
                  </a:lnTo>
                  <a:lnTo>
                    <a:pt x="286186" y="1449"/>
                  </a:lnTo>
                  <a:lnTo>
                    <a:pt x="23583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 descr=""/>
            <p:cNvSpPr/>
            <p:nvPr/>
          </p:nvSpPr>
          <p:spPr>
            <a:xfrm>
              <a:off x="8905240" y="6112014"/>
              <a:ext cx="576580" cy="197485"/>
            </a:xfrm>
            <a:custGeom>
              <a:avLst/>
              <a:gdLst/>
              <a:ahLst/>
              <a:cxnLst/>
              <a:rect l="l" t="t" r="r" b="b"/>
              <a:pathLst>
                <a:path w="576579" h="197485">
                  <a:moveTo>
                    <a:pt x="576199" y="140258"/>
                  </a:moveTo>
                  <a:lnTo>
                    <a:pt x="574370" y="136740"/>
                  </a:lnTo>
                  <a:lnTo>
                    <a:pt x="570585" y="129451"/>
                  </a:lnTo>
                  <a:lnTo>
                    <a:pt x="563664" y="118948"/>
                  </a:lnTo>
                  <a:lnTo>
                    <a:pt x="516420" y="77279"/>
                  </a:lnTo>
                  <a:lnTo>
                    <a:pt x="502145" y="68389"/>
                  </a:lnTo>
                  <a:lnTo>
                    <a:pt x="491667" y="61861"/>
                  </a:lnTo>
                  <a:lnTo>
                    <a:pt x="451002" y="42951"/>
                  </a:lnTo>
                  <a:lnTo>
                    <a:pt x="418858" y="31178"/>
                  </a:lnTo>
                  <a:lnTo>
                    <a:pt x="418858" y="94449"/>
                  </a:lnTo>
                  <a:lnTo>
                    <a:pt x="400507" y="90563"/>
                  </a:lnTo>
                  <a:lnTo>
                    <a:pt x="358559" y="82410"/>
                  </a:lnTo>
                  <a:lnTo>
                    <a:pt x="306057" y="74434"/>
                  </a:lnTo>
                  <a:lnTo>
                    <a:pt x="256095" y="71107"/>
                  </a:lnTo>
                  <a:lnTo>
                    <a:pt x="202272" y="74256"/>
                  </a:lnTo>
                  <a:lnTo>
                    <a:pt x="148577" y="80264"/>
                  </a:lnTo>
                  <a:lnTo>
                    <a:pt x="93802" y="91198"/>
                  </a:lnTo>
                  <a:lnTo>
                    <a:pt x="75742" y="95897"/>
                  </a:lnTo>
                  <a:lnTo>
                    <a:pt x="91313" y="91617"/>
                  </a:lnTo>
                  <a:lnTo>
                    <a:pt x="133337" y="81051"/>
                  </a:lnTo>
                  <a:lnTo>
                    <a:pt x="174218" y="73825"/>
                  </a:lnTo>
                  <a:lnTo>
                    <a:pt x="218198" y="69253"/>
                  </a:lnTo>
                  <a:lnTo>
                    <a:pt x="240220" y="68389"/>
                  </a:lnTo>
                  <a:lnTo>
                    <a:pt x="262534" y="68554"/>
                  </a:lnTo>
                  <a:lnTo>
                    <a:pt x="284822" y="69519"/>
                  </a:lnTo>
                  <a:lnTo>
                    <a:pt x="329272" y="73380"/>
                  </a:lnTo>
                  <a:lnTo>
                    <a:pt x="375018" y="80264"/>
                  </a:lnTo>
                  <a:lnTo>
                    <a:pt x="418858" y="94449"/>
                  </a:lnTo>
                  <a:lnTo>
                    <a:pt x="418858" y="31178"/>
                  </a:lnTo>
                  <a:lnTo>
                    <a:pt x="349707" y="11938"/>
                  </a:lnTo>
                  <a:lnTo>
                    <a:pt x="275780" y="1422"/>
                  </a:lnTo>
                  <a:lnTo>
                    <a:pt x="235419" y="0"/>
                  </a:lnTo>
                  <a:lnTo>
                    <a:pt x="194995" y="1435"/>
                  </a:lnTo>
                  <a:lnTo>
                    <a:pt x="156197" y="5842"/>
                  </a:lnTo>
                  <a:lnTo>
                    <a:pt x="91503" y="20586"/>
                  </a:lnTo>
                  <a:lnTo>
                    <a:pt x="27724" y="45770"/>
                  </a:lnTo>
                  <a:lnTo>
                    <a:pt x="13385" y="53492"/>
                  </a:lnTo>
                  <a:lnTo>
                    <a:pt x="16294" y="60680"/>
                  </a:lnTo>
                  <a:lnTo>
                    <a:pt x="21272" y="76263"/>
                  </a:lnTo>
                  <a:lnTo>
                    <a:pt x="23837" y="98818"/>
                  </a:lnTo>
                  <a:lnTo>
                    <a:pt x="22783" y="107543"/>
                  </a:lnTo>
                  <a:lnTo>
                    <a:pt x="977" y="146456"/>
                  </a:lnTo>
                  <a:lnTo>
                    <a:pt x="0" y="147713"/>
                  </a:lnTo>
                  <a:lnTo>
                    <a:pt x="2806" y="149758"/>
                  </a:lnTo>
                  <a:lnTo>
                    <a:pt x="38366" y="170294"/>
                  </a:lnTo>
                  <a:lnTo>
                    <a:pt x="82689" y="185851"/>
                  </a:lnTo>
                  <a:lnTo>
                    <a:pt x="156806" y="197040"/>
                  </a:lnTo>
                  <a:lnTo>
                    <a:pt x="193802" y="195300"/>
                  </a:lnTo>
                  <a:lnTo>
                    <a:pt x="222872" y="190690"/>
                  </a:lnTo>
                  <a:lnTo>
                    <a:pt x="251040" y="184581"/>
                  </a:lnTo>
                  <a:lnTo>
                    <a:pt x="278498" y="177457"/>
                  </a:lnTo>
                  <a:lnTo>
                    <a:pt x="363512" y="153085"/>
                  </a:lnTo>
                  <a:lnTo>
                    <a:pt x="403339" y="143459"/>
                  </a:lnTo>
                  <a:lnTo>
                    <a:pt x="460679" y="136740"/>
                  </a:lnTo>
                  <a:lnTo>
                    <a:pt x="491286" y="138150"/>
                  </a:lnTo>
                  <a:lnTo>
                    <a:pt x="507365" y="140284"/>
                  </a:lnTo>
                  <a:lnTo>
                    <a:pt x="541210" y="145796"/>
                  </a:lnTo>
                  <a:lnTo>
                    <a:pt x="562648" y="148678"/>
                  </a:lnTo>
                  <a:lnTo>
                    <a:pt x="575614" y="145859"/>
                  </a:lnTo>
                  <a:lnTo>
                    <a:pt x="576199" y="14025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 descr=""/>
            <p:cNvSpPr/>
            <p:nvPr/>
          </p:nvSpPr>
          <p:spPr>
            <a:xfrm>
              <a:off x="8986511" y="6180415"/>
              <a:ext cx="337820" cy="26670"/>
            </a:xfrm>
            <a:custGeom>
              <a:avLst/>
              <a:gdLst/>
              <a:ahLst/>
              <a:cxnLst/>
              <a:rect l="l" t="t" r="r" b="b"/>
              <a:pathLst>
                <a:path w="337820" h="26670">
                  <a:moveTo>
                    <a:pt x="14354" y="22379"/>
                  </a:moveTo>
                  <a:lnTo>
                    <a:pt x="12516" y="22810"/>
                  </a:lnTo>
                  <a:lnTo>
                    <a:pt x="0" y="26074"/>
                  </a:lnTo>
                  <a:lnTo>
                    <a:pt x="14354" y="22379"/>
                  </a:lnTo>
                  <a:close/>
                </a:path>
                <a:path w="337820" h="26670">
                  <a:moveTo>
                    <a:pt x="221815" y="2717"/>
                  </a:moveTo>
                  <a:lnTo>
                    <a:pt x="174848" y="2717"/>
                  </a:lnTo>
                  <a:lnTo>
                    <a:pt x="224962" y="6045"/>
                  </a:lnTo>
                  <a:lnTo>
                    <a:pt x="277604" y="14058"/>
                  </a:lnTo>
                  <a:lnTo>
                    <a:pt x="319553" y="22237"/>
                  </a:lnTo>
                  <a:lnTo>
                    <a:pt x="337612" y="26074"/>
                  </a:lnTo>
                  <a:lnTo>
                    <a:pt x="293772" y="11861"/>
                  </a:lnTo>
                  <a:lnTo>
                    <a:pt x="247988" y="4991"/>
                  </a:lnTo>
                  <a:lnTo>
                    <a:pt x="221815" y="2717"/>
                  </a:lnTo>
                  <a:close/>
                </a:path>
                <a:path w="337820" h="26670">
                  <a:moveTo>
                    <a:pt x="158961" y="0"/>
                  </a:moveTo>
                  <a:lnTo>
                    <a:pt x="136927" y="863"/>
                  </a:lnTo>
                  <a:lnTo>
                    <a:pt x="92933" y="5422"/>
                  </a:lnTo>
                  <a:lnTo>
                    <a:pt x="52065" y="12636"/>
                  </a:lnTo>
                  <a:lnTo>
                    <a:pt x="14902" y="22237"/>
                  </a:lnTo>
                  <a:lnTo>
                    <a:pt x="30652" y="18554"/>
                  </a:lnTo>
                  <a:lnTo>
                    <a:pt x="92451" y="8699"/>
                  </a:lnTo>
                  <a:lnTo>
                    <a:pt x="149588" y="3695"/>
                  </a:lnTo>
                  <a:lnTo>
                    <a:pt x="174848" y="2717"/>
                  </a:lnTo>
                  <a:lnTo>
                    <a:pt x="221815" y="2717"/>
                  </a:lnTo>
                  <a:lnTo>
                    <a:pt x="203538" y="1130"/>
                  </a:lnTo>
                  <a:lnTo>
                    <a:pt x="15896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 descr=""/>
            <p:cNvSpPr/>
            <p:nvPr/>
          </p:nvSpPr>
          <p:spPr>
            <a:xfrm>
              <a:off x="8905240" y="6112014"/>
              <a:ext cx="455930" cy="197485"/>
            </a:xfrm>
            <a:custGeom>
              <a:avLst/>
              <a:gdLst/>
              <a:ahLst/>
              <a:cxnLst/>
              <a:rect l="l" t="t" r="r" b="b"/>
              <a:pathLst>
                <a:path w="455929" h="197485">
                  <a:moveTo>
                    <a:pt x="1016" y="146481"/>
                  </a:moveTo>
                  <a:lnTo>
                    <a:pt x="0" y="147726"/>
                  </a:lnTo>
                  <a:lnTo>
                    <a:pt x="647" y="148196"/>
                  </a:lnTo>
                  <a:lnTo>
                    <a:pt x="1016" y="146481"/>
                  </a:lnTo>
                  <a:close/>
                </a:path>
                <a:path w="455929" h="197485">
                  <a:moveTo>
                    <a:pt x="26441" y="50723"/>
                  </a:moveTo>
                  <a:lnTo>
                    <a:pt x="26136" y="50927"/>
                  </a:lnTo>
                  <a:lnTo>
                    <a:pt x="26263" y="50888"/>
                  </a:lnTo>
                  <a:lnTo>
                    <a:pt x="26441" y="50723"/>
                  </a:lnTo>
                  <a:close/>
                </a:path>
                <a:path w="455929" h="197485">
                  <a:moveTo>
                    <a:pt x="29768" y="141782"/>
                  </a:moveTo>
                  <a:lnTo>
                    <a:pt x="28105" y="139763"/>
                  </a:lnTo>
                  <a:lnTo>
                    <a:pt x="26123" y="138772"/>
                  </a:lnTo>
                  <a:lnTo>
                    <a:pt x="19265" y="138264"/>
                  </a:lnTo>
                  <a:lnTo>
                    <a:pt x="17411" y="138684"/>
                  </a:lnTo>
                  <a:lnTo>
                    <a:pt x="18961" y="140309"/>
                  </a:lnTo>
                  <a:lnTo>
                    <a:pt x="20243" y="141109"/>
                  </a:lnTo>
                  <a:lnTo>
                    <a:pt x="23761" y="142367"/>
                  </a:lnTo>
                  <a:lnTo>
                    <a:pt x="25806" y="142748"/>
                  </a:lnTo>
                  <a:lnTo>
                    <a:pt x="29603" y="142481"/>
                  </a:lnTo>
                  <a:lnTo>
                    <a:pt x="29768" y="141782"/>
                  </a:lnTo>
                  <a:close/>
                </a:path>
                <a:path w="455929" h="197485">
                  <a:moveTo>
                    <a:pt x="65125" y="159397"/>
                  </a:moveTo>
                  <a:lnTo>
                    <a:pt x="63931" y="157873"/>
                  </a:lnTo>
                  <a:lnTo>
                    <a:pt x="61772" y="156006"/>
                  </a:lnTo>
                  <a:lnTo>
                    <a:pt x="63106" y="157734"/>
                  </a:lnTo>
                  <a:lnTo>
                    <a:pt x="65125" y="159397"/>
                  </a:lnTo>
                  <a:close/>
                </a:path>
                <a:path w="455929" h="197485">
                  <a:moveTo>
                    <a:pt x="68237" y="162064"/>
                  </a:moveTo>
                  <a:lnTo>
                    <a:pt x="67830" y="161378"/>
                  </a:lnTo>
                  <a:lnTo>
                    <a:pt x="61023" y="159270"/>
                  </a:lnTo>
                  <a:lnTo>
                    <a:pt x="53835" y="156718"/>
                  </a:lnTo>
                  <a:lnTo>
                    <a:pt x="45186" y="154266"/>
                  </a:lnTo>
                  <a:lnTo>
                    <a:pt x="42037" y="154647"/>
                  </a:lnTo>
                  <a:lnTo>
                    <a:pt x="39395" y="156540"/>
                  </a:lnTo>
                  <a:lnTo>
                    <a:pt x="41224" y="157911"/>
                  </a:lnTo>
                  <a:lnTo>
                    <a:pt x="56997" y="161480"/>
                  </a:lnTo>
                  <a:lnTo>
                    <a:pt x="56692" y="161798"/>
                  </a:lnTo>
                  <a:lnTo>
                    <a:pt x="59893" y="164909"/>
                  </a:lnTo>
                  <a:lnTo>
                    <a:pt x="60794" y="163918"/>
                  </a:lnTo>
                  <a:lnTo>
                    <a:pt x="59194" y="161988"/>
                  </a:lnTo>
                  <a:lnTo>
                    <a:pt x="64096" y="163118"/>
                  </a:lnTo>
                  <a:lnTo>
                    <a:pt x="66687" y="163156"/>
                  </a:lnTo>
                  <a:lnTo>
                    <a:pt x="68237" y="162064"/>
                  </a:lnTo>
                  <a:close/>
                </a:path>
                <a:path w="455929" h="197485">
                  <a:moveTo>
                    <a:pt x="76593" y="168656"/>
                  </a:moveTo>
                  <a:lnTo>
                    <a:pt x="75399" y="167436"/>
                  </a:lnTo>
                  <a:lnTo>
                    <a:pt x="73964" y="166128"/>
                  </a:lnTo>
                  <a:lnTo>
                    <a:pt x="71488" y="164071"/>
                  </a:lnTo>
                  <a:lnTo>
                    <a:pt x="73888" y="166497"/>
                  </a:lnTo>
                  <a:lnTo>
                    <a:pt x="76250" y="168516"/>
                  </a:lnTo>
                  <a:lnTo>
                    <a:pt x="76593" y="168656"/>
                  </a:lnTo>
                  <a:close/>
                </a:path>
                <a:path w="455929" h="197485">
                  <a:moveTo>
                    <a:pt x="80886" y="69824"/>
                  </a:moveTo>
                  <a:lnTo>
                    <a:pt x="80860" y="68948"/>
                  </a:lnTo>
                  <a:lnTo>
                    <a:pt x="80289" y="68783"/>
                  </a:lnTo>
                  <a:lnTo>
                    <a:pt x="80657" y="68668"/>
                  </a:lnTo>
                  <a:lnTo>
                    <a:pt x="45402" y="72898"/>
                  </a:lnTo>
                  <a:lnTo>
                    <a:pt x="31889" y="73774"/>
                  </a:lnTo>
                  <a:lnTo>
                    <a:pt x="19545" y="73037"/>
                  </a:lnTo>
                  <a:lnTo>
                    <a:pt x="19875" y="77228"/>
                  </a:lnTo>
                  <a:lnTo>
                    <a:pt x="19735" y="79324"/>
                  </a:lnTo>
                  <a:lnTo>
                    <a:pt x="28714" y="79159"/>
                  </a:lnTo>
                  <a:lnTo>
                    <a:pt x="46228" y="77304"/>
                  </a:lnTo>
                  <a:lnTo>
                    <a:pt x="67652" y="73901"/>
                  </a:lnTo>
                  <a:lnTo>
                    <a:pt x="79565" y="70840"/>
                  </a:lnTo>
                  <a:lnTo>
                    <a:pt x="79260" y="70853"/>
                  </a:lnTo>
                  <a:lnTo>
                    <a:pt x="80886" y="69824"/>
                  </a:lnTo>
                  <a:close/>
                </a:path>
                <a:path w="455929" h="197485">
                  <a:moveTo>
                    <a:pt x="83616" y="148361"/>
                  </a:moveTo>
                  <a:lnTo>
                    <a:pt x="82308" y="146380"/>
                  </a:lnTo>
                  <a:lnTo>
                    <a:pt x="79057" y="145580"/>
                  </a:lnTo>
                  <a:lnTo>
                    <a:pt x="73291" y="145669"/>
                  </a:lnTo>
                  <a:lnTo>
                    <a:pt x="75793" y="148107"/>
                  </a:lnTo>
                  <a:lnTo>
                    <a:pt x="77571" y="149174"/>
                  </a:lnTo>
                  <a:lnTo>
                    <a:pt x="83502" y="149250"/>
                  </a:lnTo>
                  <a:lnTo>
                    <a:pt x="83616" y="148361"/>
                  </a:lnTo>
                  <a:close/>
                </a:path>
                <a:path w="455929" h="197485">
                  <a:moveTo>
                    <a:pt x="84645" y="62128"/>
                  </a:moveTo>
                  <a:lnTo>
                    <a:pt x="84239" y="61112"/>
                  </a:lnTo>
                  <a:lnTo>
                    <a:pt x="75653" y="62191"/>
                  </a:lnTo>
                  <a:lnTo>
                    <a:pt x="71640" y="62953"/>
                  </a:lnTo>
                  <a:lnTo>
                    <a:pt x="52400" y="65163"/>
                  </a:lnTo>
                  <a:lnTo>
                    <a:pt x="36233" y="65887"/>
                  </a:lnTo>
                  <a:lnTo>
                    <a:pt x="23660" y="65557"/>
                  </a:lnTo>
                  <a:lnTo>
                    <a:pt x="17437" y="64681"/>
                  </a:lnTo>
                  <a:lnTo>
                    <a:pt x="18084" y="66154"/>
                  </a:lnTo>
                  <a:lnTo>
                    <a:pt x="18465" y="67640"/>
                  </a:lnTo>
                  <a:lnTo>
                    <a:pt x="23914" y="68935"/>
                  </a:lnTo>
                  <a:lnTo>
                    <a:pt x="37769" y="69405"/>
                  </a:lnTo>
                  <a:lnTo>
                    <a:pt x="57162" y="68008"/>
                  </a:lnTo>
                  <a:lnTo>
                    <a:pt x="68592" y="66395"/>
                  </a:lnTo>
                  <a:lnTo>
                    <a:pt x="83718" y="62941"/>
                  </a:lnTo>
                  <a:lnTo>
                    <a:pt x="84645" y="62128"/>
                  </a:lnTo>
                  <a:close/>
                </a:path>
                <a:path w="455929" h="197485">
                  <a:moveTo>
                    <a:pt x="91973" y="158775"/>
                  </a:moveTo>
                  <a:lnTo>
                    <a:pt x="91465" y="157264"/>
                  </a:lnTo>
                  <a:lnTo>
                    <a:pt x="91541" y="156806"/>
                  </a:lnTo>
                  <a:lnTo>
                    <a:pt x="81191" y="155155"/>
                  </a:lnTo>
                  <a:lnTo>
                    <a:pt x="77952" y="155435"/>
                  </a:lnTo>
                  <a:lnTo>
                    <a:pt x="79806" y="157530"/>
                  </a:lnTo>
                  <a:lnTo>
                    <a:pt x="81089" y="158267"/>
                  </a:lnTo>
                  <a:lnTo>
                    <a:pt x="83337" y="158800"/>
                  </a:lnTo>
                  <a:lnTo>
                    <a:pt x="89979" y="159410"/>
                  </a:lnTo>
                  <a:lnTo>
                    <a:pt x="91973" y="158775"/>
                  </a:lnTo>
                  <a:close/>
                </a:path>
                <a:path w="455929" h="197485">
                  <a:moveTo>
                    <a:pt x="94005" y="144983"/>
                  </a:moveTo>
                  <a:lnTo>
                    <a:pt x="93535" y="143814"/>
                  </a:lnTo>
                  <a:lnTo>
                    <a:pt x="92341" y="143052"/>
                  </a:lnTo>
                  <a:lnTo>
                    <a:pt x="84213" y="141693"/>
                  </a:lnTo>
                  <a:lnTo>
                    <a:pt x="82626" y="141998"/>
                  </a:lnTo>
                  <a:lnTo>
                    <a:pt x="82905" y="143179"/>
                  </a:lnTo>
                  <a:lnTo>
                    <a:pt x="85458" y="144056"/>
                  </a:lnTo>
                  <a:lnTo>
                    <a:pt x="93014" y="145351"/>
                  </a:lnTo>
                  <a:lnTo>
                    <a:pt x="94005" y="144983"/>
                  </a:lnTo>
                  <a:close/>
                </a:path>
                <a:path w="455929" h="197485">
                  <a:moveTo>
                    <a:pt x="105130" y="68986"/>
                  </a:moveTo>
                  <a:lnTo>
                    <a:pt x="79425" y="75806"/>
                  </a:lnTo>
                  <a:lnTo>
                    <a:pt x="83781" y="75488"/>
                  </a:lnTo>
                  <a:lnTo>
                    <a:pt x="92379" y="73533"/>
                  </a:lnTo>
                  <a:lnTo>
                    <a:pt x="96659" y="72250"/>
                  </a:lnTo>
                  <a:lnTo>
                    <a:pt x="103809" y="71170"/>
                  </a:lnTo>
                  <a:lnTo>
                    <a:pt x="105130" y="68986"/>
                  </a:lnTo>
                  <a:close/>
                </a:path>
                <a:path w="455929" h="197485">
                  <a:moveTo>
                    <a:pt x="106133" y="163639"/>
                  </a:moveTo>
                  <a:lnTo>
                    <a:pt x="104571" y="162026"/>
                  </a:lnTo>
                  <a:lnTo>
                    <a:pt x="102057" y="161099"/>
                  </a:lnTo>
                  <a:lnTo>
                    <a:pt x="100050" y="160909"/>
                  </a:lnTo>
                  <a:lnTo>
                    <a:pt x="99072" y="161353"/>
                  </a:lnTo>
                  <a:lnTo>
                    <a:pt x="101523" y="163601"/>
                  </a:lnTo>
                  <a:lnTo>
                    <a:pt x="103111" y="164642"/>
                  </a:lnTo>
                  <a:lnTo>
                    <a:pt x="106095" y="164439"/>
                  </a:lnTo>
                  <a:lnTo>
                    <a:pt x="106133" y="163639"/>
                  </a:lnTo>
                  <a:close/>
                </a:path>
                <a:path w="455929" h="197485">
                  <a:moveTo>
                    <a:pt x="108762" y="67652"/>
                  </a:moveTo>
                  <a:lnTo>
                    <a:pt x="107746" y="67221"/>
                  </a:lnTo>
                  <a:lnTo>
                    <a:pt x="107111" y="68872"/>
                  </a:lnTo>
                  <a:lnTo>
                    <a:pt x="107594" y="69926"/>
                  </a:lnTo>
                  <a:lnTo>
                    <a:pt x="108762" y="69126"/>
                  </a:lnTo>
                  <a:lnTo>
                    <a:pt x="108762" y="67652"/>
                  </a:lnTo>
                  <a:close/>
                </a:path>
                <a:path w="455929" h="197485">
                  <a:moveTo>
                    <a:pt x="113728" y="61760"/>
                  </a:moveTo>
                  <a:lnTo>
                    <a:pt x="112356" y="61315"/>
                  </a:lnTo>
                  <a:lnTo>
                    <a:pt x="111302" y="63004"/>
                  </a:lnTo>
                  <a:lnTo>
                    <a:pt x="111937" y="64084"/>
                  </a:lnTo>
                  <a:lnTo>
                    <a:pt x="113677" y="63284"/>
                  </a:lnTo>
                  <a:lnTo>
                    <a:pt x="113728" y="61760"/>
                  </a:lnTo>
                  <a:close/>
                </a:path>
                <a:path w="455929" h="197485">
                  <a:moveTo>
                    <a:pt x="120281" y="166217"/>
                  </a:moveTo>
                  <a:lnTo>
                    <a:pt x="120027" y="164985"/>
                  </a:lnTo>
                  <a:lnTo>
                    <a:pt x="117703" y="163817"/>
                  </a:lnTo>
                  <a:lnTo>
                    <a:pt x="117970" y="165049"/>
                  </a:lnTo>
                  <a:lnTo>
                    <a:pt x="120281" y="166217"/>
                  </a:lnTo>
                  <a:close/>
                </a:path>
                <a:path w="455929" h="197485">
                  <a:moveTo>
                    <a:pt x="133756" y="158076"/>
                  </a:moveTo>
                  <a:lnTo>
                    <a:pt x="128358" y="155206"/>
                  </a:lnTo>
                  <a:lnTo>
                    <a:pt x="123748" y="153784"/>
                  </a:lnTo>
                  <a:lnTo>
                    <a:pt x="107378" y="150266"/>
                  </a:lnTo>
                  <a:lnTo>
                    <a:pt x="95516" y="148310"/>
                  </a:lnTo>
                  <a:lnTo>
                    <a:pt x="93611" y="148437"/>
                  </a:lnTo>
                  <a:lnTo>
                    <a:pt x="93205" y="147370"/>
                  </a:lnTo>
                  <a:lnTo>
                    <a:pt x="91046" y="145961"/>
                  </a:lnTo>
                  <a:lnTo>
                    <a:pt x="90373" y="147129"/>
                  </a:lnTo>
                  <a:lnTo>
                    <a:pt x="92849" y="148513"/>
                  </a:lnTo>
                  <a:lnTo>
                    <a:pt x="92113" y="148678"/>
                  </a:lnTo>
                  <a:lnTo>
                    <a:pt x="92608" y="149313"/>
                  </a:lnTo>
                  <a:lnTo>
                    <a:pt x="97459" y="151752"/>
                  </a:lnTo>
                  <a:lnTo>
                    <a:pt x="96532" y="151942"/>
                  </a:lnTo>
                  <a:lnTo>
                    <a:pt x="96862" y="152565"/>
                  </a:lnTo>
                  <a:lnTo>
                    <a:pt x="103085" y="157022"/>
                  </a:lnTo>
                  <a:lnTo>
                    <a:pt x="98031" y="156527"/>
                  </a:lnTo>
                  <a:lnTo>
                    <a:pt x="72224" y="149872"/>
                  </a:lnTo>
                  <a:lnTo>
                    <a:pt x="70345" y="151091"/>
                  </a:lnTo>
                  <a:lnTo>
                    <a:pt x="81038" y="154203"/>
                  </a:lnTo>
                  <a:lnTo>
                    <a:pt x="93510" y="156667"/>
                  </a:lnTo>
                  <a:lnTo>
                    <a:pt x="91986" y="157810"/>
                  </a:lnTo>
                  <a:lnTo>
                    <a:pt x="92938" y="158800"/>
                  </a:lnTo>
                  <a:lnTo>
                    <a:pt x="99745" y="160680"/>
                  </a:lnTo>
                  <a:lnTo>
                    <a:pt x="110477" y="162483"/>
                  </a:lnTo>
                  <a:lnTo>
                    <a:pt x="120484" y="162928"/>
                  </a:lnTo>
                  <a:lnTo>
                    <a:pt x="121386" y="162534"/>
                  </a:lnTo>
                  <a:lnTo>
                    <a:pt x="119456" y="160820"/>
                  </a:lnTo>
                  <a:lnTo>
                    <a:pt x="115455" y="159600"/>
                  </a:lnTo>
                  <a:lnTo>
                    <a:pt x="109359" y="158229"/>
                  </a:lnTo>
                  <a:lnTo>
                    <a:pt x="110121" y="156794"/>
                  </a:lnTo>
                  <a:lnTo>
                    <a:pt x="110007" y="156425"/>
                  </a:lnTo>
                  <a:lnTo>
                    <a:pt x="121602" y="158445"/>
                  </a:lnTo>
                  <a:lnTo>
                    <a:pt x="127012" y="158788"/>
                  </a:lnTo>
                  <a:lnTo>
                    <a:pt x="133565" y="158623"/>
                  </a:lnTo>
                  <a:lnTo>
                    <a:pt x="133756" y="158076"/>
                  </a:lnTo>
                  <a:close/>
                </a:path>
                <a:path w="455929" h="197485">
                  <a:moveTo>
                    <a:pt x="138798" y="153225"/>
                  </a:moveTo>
                  <a:lnTo>
                    <a:pt x="138099" y="152400"/>
                  </a:lnTo>
                  <a:lnTo>
                    <a:pt x="132994" y="151333"/>
                  </a:lnTo>
                  <a:lnTo>
                    <a:pt x="131216" y="150444"/>
                  </a:lnTo>
                  <a:lnTo>
                    <a:pt x="127330" y="149313"/>
                  </a:lnTo>
                  <a:lnTo>
                    <a:pt x="109550" y="145999"/>
                  </a:lnTo>
                  <a:lnTo>
                    <a:pt x="108978" y="146977"/>
                  </a:lnTo>
                  <a:lnTo>
                    <a:pt x="111137" y="147967"/>
                  </a:lnTo>
                  <a:lnTo>
                    <a:pt x="117322" y="150075"/>
                  </a:lnTo>
                  <a:lnTo>
                    <a:pt x="127444" y="152336"/>
                  </a:lnTo>
                  <a:lnTo>
                    <a:pt x="127850" y="153339"/>
                  </a:lnTo>
                  <a:lnTo>
                    <a:pt x="129476" y="154152"/>
                  </a:lnTo>
                  <a:lnTo>
                    <a:pt x="134696" y="154978"/>
                  </a:lnTo>
                  <a:lnTo>
                    <a:pt x="137045" y="154940"/>
                  </a:lnTo>
                  <a:lnTo>
                    <a:pt x="138734" y="153936"/>
                  </a:lnTo>
                  <a:lnTo>
                    <a:pt x="138798" y="153225"/>
                  </a:lnTo>
                  <a:close/>
                </a:path>
                <a:path w="455929" h="197485">
                  <a:moveTo>
                    <a:pt x="142062" y="55168"/>
                  </a:moveTo>
                  <a:lnTo>
                    <a:pt x="140195" y="53644"/>
                  </a:lnTo>
                  <a:lnTo>
                    <a:pt x="139242" y="55143"/>
                  </a:lnTo>
                  <a:lnTo>
                    <a:pt x="141414" y="56045"/>
                  </a:lnTo>
                  <a:lnTo>
                    <a:pt x="142062" y="55168"/>
                  </a:lnTo>
                  <a:close/>
                </a:path>
                <a:path w="455929" h="197485">
                  <a:moveTo>
                    <a:pt x="145046" y="144576"/>
                  </a:moveTo>
                  <a:lnTo>
                    <a:pt x="142201" y="143522"/>
                  </a:lnTo>
                  <a:lnTo>
                    <a:pt x="140233" y="142240"/>
                  </a:lnTo>
                  <a:lnTo>
                    <a:pt x="138658" y="141617"/>
                  </a:lnTo>
                  <a:lnTo>
                    <a:pt x="133299" y="140639"/>
                  </a:lnTo>
                  <a:lnTo>
                    <a:pt x="129311" y="140563"/>
                  </a:lnTo>
                  <a:lnTo>
                    <a:pt x="130619" y="141262"/>
                  </a:lnTo>
                  <a:lnTo>
                    <a:pt x="131368" y="141986"/>
                  </a:lnTo>
                  <a:lnTo>
                    <a:pt x="135343" y="143357"/>
                  </a:lnTo>
                  <a:lnTo>
                    <a:pt x="139395" y="144297"/>
                  </a:lnTo>
                  <a:lnTo>
                    <a:pt x="145046" y="144576"/>
                  </a:lnTo>
                  <a:close/>
                </a:path>
                <a:path w="455929" h="197485">
                  <a:moveTo>
                    <a:pt x="150202" y="168884"/>
                  </a:moveTo>
                  <a:lnTo>
                    <a:pt x="148894" y="168300"/>
                  </a:lnTo>
                  <a:lnTo>
                    <a:pt x="148894" y="168046"/>
                  </a:lnTo>
                  <a:lnTo>
                    <a:pt x="148196" y="167563"/>
                  </a:lnTo>
                  <a:lnTo>
                    <a:pt x="146481" y="166878"/>
                  </a:lnTo>
                  <a:lnTo>
                    <a:pt x="148691" y="166662"/>
                  </a:lnTo>
                  <a:lnTo>
                    <a:pt x="148577" y="165874"/>
                  </a:lnTo>
                  <a:lnTo>
                    <a:pt x="147116" y="164896"/>
                  </a:lnTo>
                  <a:lnTo>
                    <a:pt x="141376" y="163487"/>
                  </a:lnTo>
                  <a:lnTo>
                    <a:pt x="137083" y="163017"/>
                  </a:lnTo>
                  <a:lnTo>
                    <a:pt x="136169" y="163156"/>
                  </a:lnTo>
                  <a:lnTo>
                    <a:pt x="136169" y="163601"/>
                  </a:lnTo>
                  <a:lnTo>
                    <a:pt x="123659" y="160121"/>
                  </a:lnTo>
                  <a:lnTo>
                    <a:pt x="120497" y="160540"/>
                  </a:lnTo>
                  <a:lnTo>
                    <a:pt x="126669" y="163283"/>
                  </a:lnTo>
                  <a:lnTo>
                    <a:pt x="133108" y="165392"/>
                  </a:lnTo>
                  <a:lnTo>
                    <a:pt x="132346" y="166039"/>
                  </a:lnTo>
                  <a:lnTo>
                    <a:pt x="132816" y="166674"/>
                  </a:lnTo>
                  <a:lnTo>
                    <a:pt x="134289" y="167411"/>
                  </a:lnTo>
                  <a:lnTo>
                    <a:pt x="137680" y="167919"/>
                  </a:lnTo>
                  <a:lnTo>
                    <a:pt x="140220" y="169367"/>
                  </a:lnTo>
                  <a:lnTo>
                    <a:pt x="143357" y="170561"/>
                  </a:lnTo>
                  <a:lnTo>
                    <a:pt x="148234" y="171424"/>
                  </a:lnTo>
                  <a:lnTo>
                    <a:pt x="146392" y="170268"/>
                  </a:lnTo>
                  <a:lnTo>
                    <a:pt x="145910" y="169659"/>
                  </a:lnTo>
                  <a:lnTo>
                    <a:pt x="143776" y="168160"/>
                  </a:lnTo>
                  <a:lnTo>
                    <a:pt x="147040" y="168744"/>
                  </a:lnTo>
                  <a:lnTo>
                    <a:pt x="150202" y="168884"/>
                  </a:lnTo>
                  <a:close/>
                </a:path>
                <a:path w="455929" h="197485">
                  <a:moveTo>
                    <a:pt x="153390" y="50317"/>
                  </a:moveTo>
                  <a:lnTo>
                    <a:pt x="152590" y="48996"/>
                  </a:lnTo>
                  <a:lnTo>
                    <a:pt x="151345" y="48628"/>
                  </a:lnTo>
                  <a:lnTo>
                    <a:pt x="151815" y="50342"/>
                  </a:lnTo>
                  <a:lnTo>
                    <a:pt x="152831" y="51130"/>
                  </a:lnTo>
                  <a:lnTo>
                    <a:pt x="153390" y="50317"/>
                  </a:lnTo>
                  <a:close/>
                </a:path>
                <a:path w="455929" h="197485">
                  <a:moveTo>
                    <a:pt x="160172" y="164719"/>
                  </a:moveTo>
                  <a:lnTo>
                    <a:pt x="150431" y="158648"/>
                  </a:lnTo>
                  <a:lnTo>
                    <a:pt x="146443" y="157619"/>
                  </a:lnTo>
                  <a:lnTo>
                    <a:pt x="135229" y="156095"/>
                  </a:lnTo>
                  <a:lnTo>
                    <a:pt x="134518" y="157467"/>
                  </a:lnTo>
                  <a:lnTo>
                    <a:pt x="142011" y="160299"/>
                  </a:lnTo>
                  <a:lnTo>
                    <a:pt x="151561" y="163410"/>
                  </a:lnTo>
                  <a:lnTo>
                    <a:pt x="160172" y="164719"/>
                  </a:lnTo>
                  <a:close/>
                </a:path>
                <a:path w="455929" h="197485">
                  <a:moveTo>
                    <a:pt x="162394" y="171538"/>
                  </a:moveTo>
                  <a:lnTo>
                    <a:pt x="161658" y="170281"/>
                  </a:lnTo>
                  <a:lnTo>
                    <a:pt x="159791" y="170446"/>
                  </a:lnTo>
                  <a:lnTo>
                    <a:pt x="160426" y="171970"/>
                  </a:lnTo>
                  <a:lnTo>
                    <a:pt x="161378" y="172631"/>
                  </a:lnTo>
                  <a:lnTo>
                    <a:pt x="161937" y="172859"/>
                  </a:lnTo>
                  <a:lnTo>
                    <a:pt x="162394" y="171538"/>
                  </a:lnTo>
                  <a:close/>
                </a:path>
                <a:path w="455929" h="197485">
                  <a:moveTo>
                    <a:pt x="175145" y="169913"/>
                  </a:moveTo>
                  <a:lnTo>
                    <a:pt x="174891" y="168592"/>
                  </a:lnTo>
                  <a:lnTo>
                    <a:pt x="174231" y="168148"/>
                  </a:lnTo>
                  <a:lnTo>
                    <a:pt x="167881" y="166649"/>
                  </a:lnTo>
                  <a:lnTo>
                    <a:pt x="164325" y="165455"/>
                  </a:lnTo>
                  <a:lnTo>
                    <a:pt x="162318" y="167119"/>
                  </a:lnTo>
                  <a:lnTo>
                    <a:pt x="165582" y="169011"/>
                  </a:lnTo>
                  <a:lnTo>
                    <a:pt x="173253" y="170878"/>
                  </a:lnTo>
                  <a:lnTo>
                    <a:pt x="175145" y="169913"/>
                  </a:lnTo>
                  <a:close/>
                </a:path>
                <a:path w="455929" h="197485">
                  <a:moveTo>
                    <a:pt x="185318" y="179412"/>
                  </a:moveTo>
                  <a:lnTo>
                    <a:pt x="182105" y="174358"/>
                  </a:lnTo>
                  <a:lnTo>
                    <a:pt x="179463" y="173647"/>
                  </a:lnTo>
                  <a:lnTo>
                    <a:pt x="177647" y="173443"/>
                  </a:lnTo>
                  <a:lnTo>
                    <a:pt x="179095" y="173139"/>
                  </a:lnTo>
                  <a:lnTo>
                    <a:pt x="180263" y="172427"/>
                  </a:lnTo>
                  <a:lnTo>
                    <a:pt x="179311" y="170954"/>
                  </a:lnTo>
                  <a:lnTo>
                    <a:pt x="176923" y="170611"/>
                  </a:lnTo>
                  <a:lnTo>
                    <a:pt x="174332" y="171119"/>
                  </a:lnTo>
                  <a:lnTo>
                    <a:pt x="173494" y="171640"/>
                  </a:lnTo>
                  <a:lnTo>
                    <a:pt x="173875" y="172593"/>
                  </a:lnTo>
                  <a:lnTo>
                    <a:pt x="177063" y="173367"/>
                  </a:lnTo>
                  <a:lnTo>
                    <a:pt x="173291" y="172923"/>
                  </a:lnTo>
                  <a:lnTo>
                    <a:pt x="171932" y="174129"/>
                  </a:lnTo>
                  <a:lnTo>
                    <a:pt x="174637" y="176466"/>
                  </a:lnTo>
                  <a:lnTo>
                    <a:pt x="176339" y="177292"/>
                  </a:lnTo>
                  <a:lnTo>
                    <a:pt x="178739" y="177990"/>
                  </a:lnTo>
                  <a:lnTo>
                    <a:pt x="178409" y="177965"/>
                  </a:lnTo>
                  <a:lnTo>
                    <a:pt x="178955" y="178473"/>
                  </a:lnTo>
                  <a:lnTo>
                    <a:pt x="180555" y="178460"/>
                  </a:lnTo>
                  <a:lnTo>
                    <a:pt x="185318" y="179412"/>
                  </a:lnTo>
                  <a:close/>
                </a:path>
                <a:path w="455929" h="197485">
                  <a:moveTo>
                    <a:pt x="192544" y="166281"/>
                  </a:moveTo>
                  <a:lnTo>
                    <a:pt x="189331" y="164680"/>
                  </a:lnTo>
                  <a:lnTo>
                    <a:pt x="182613" y="163842"/>
                  </a:lnTo>
                  <a:lnTo>
                    <a:pt x="181495" y="164503"/>
                  </a:lnTo>
                  <a:lnTo>
                    <a:pt x="181038" y="165201"/>
                  </a:lnTo>
                  <a:lnTo>
                    <a:pt x="164833" y="162801"/>
                  </a:lnTo>
                  <a:lnTo>
                    <a:pt x="161175" y="163004"/>
                  </a:lnTo>
                  <a:lnTo>
                    <a:pt x="158292" y="162433"/>
                  </a:lnTo>
                  <a:lnTo>
                    <a:pt x="159880" y="164084"/>
                  </a:lnTo>
                  <a:lnTo>
                    <a:pt x="160159" y="164236"/>
                  </a:lnTo>
                  <a:lnTo>
                    <a:pt x="163588" y="164871"/>
                  </a:lnTo>
                  <a:lnTo>
                    <a:pt x="162204" y="163741"/>
                  </a:lnTo>
                  <a:lnTo>
                    <a:pt x="170192" y="165747"/>
                  </a:lnTo>
                  <a:lnTo>
                    <a:pt x="176771" y="166966"/>
                  </a:lnTo>
                  <a:lnTo>
                    <a:pt x="184708" y="168059"/>
                  </a:lnTo>
                  <a:lnTo>
                    <a:pt x="187375" y="167868"/>
                  </a:lnTo>
                  <a:lnTo>
                    <a:pt x="189064" y="168122"/>
                  </a:lnTo>
                  <a:lnTo>
                    <a:pt x="190220" y="167906"/>
                  </a:lnTo>
                  <a:lnTo>
                    <a:pt x="192036" y="166928"/>
                  </a:lnTo>
                  <a:lnTo>
                    <a:pt x="192544" y="166281"/>
                  </a:lnTo>
                  <a:close/>
                </a:path>
                <a:path w="455929" h="197485">
                  <a:moveTo>
                    <a:pt x="202958" y="177888"/>
                  </a:moveTo>
                  <a:lnTo>
                    <a:pt x="202107" y="176276"/>
                  </a:lnTo>
                  <a:lnTo>
                    <a:pt x="200367" y="175552"/>
                  </a:lnTo>
                  <a:lnTo>
                    <a:pt x="198208" y="174942"/>
                  </a:lnTo>
                  <a:lnTo>
                    <a:pt x="194830" y="175336"/>
                  </a:lnTo>
                  <a:lnTo>
                    <a:pt x="194906" y="175933"/>
                  </a:lnTo>
                  <a:lnTo>
                    <a:pt x="195668" y="176542"/>
                  </a:lnTo>
                  <a:lnTo>
                    <a:pt x="194068" y="176707"/>
                  </a:lnTo>
                  <a:lnTo>
                    <a:pt x="192405" y="177457"/>
                  </a:lnTo>
                  <a:lnTo>
                    <a:pt x="193649" y="179031"/>
                  </a:lnTo>
                  <a:lnTo>
                    <a:pt x="198589" y="180632"/>
                  </a:lnTo>
                  <a:lnTo>
                    <a:pt x="200164" y="180416"/>
                  </a:lnTo>
                  <a:lnTo>
                    <a:pt x="202819" y="179400"/>
                  </a:lnTo>
                  <a:lnTo>
                    <a:pt x="202692" y="178790"/>
                  </a:lnTo>
                  <a:lnTo>
                    <a:pt x="201180" y="178079"/>
                  </a:lnTo>
                  <a:lnTo>
                    <a:pt x="202958" y="177888"/>
                  </a:lnTo>
                  <a:close/>
                </a:path>
                <a:path w="455929" h="197485">
                  <a:moveTo>
                    <a:pt x="208203" y="161188"/>
                  </a:moveTo>
                  <a:lnTo>
                    <a:pt x="207200" y="160159"/>
                  </a:lnTo>
                  <a:lnTo>
                    <a:pt x="206806" y="159550"/>
                  </a:lnTo>
                  <a:lnTo>
                    <a:pt x="206844" y="158991"/>
                  </a:lnTo>
                  <a:lnTo>
                    <a:pt x="206527" y="158305"/>
                  </a:lnTo>
                  <a:lnTo>
                    <a:pt x="203098" y="157353"/>
                  </a:lnTo>
                  <a:lnTo>
                    <a:pt x="201612" y="157314"/>
                  </a:lnTo>
                  <a:lnTo>
                    <a:pt x="199859" y="157086"/>
                  </a:lnTo>
                  <a:lnTo>
                    <a:pt x="200761" y="158826"/>
                  </a:lnTo>
                  <a:lnTo>
                    <a:pt x="201650" y="159410"/>
                  </a:lnTo>
                  <a:lnTo>
                    <a:pt x="203720" y="160375"/>
                  </a:lnTo>
                  <a:lnTo>
                    <a:pt x="208203" y="161188"/>
                  </a:lnTo>
                  <a:close/>
                </a:path>
                <a:path w="455929" h="197485">
                  <a:moveTo>
                    <a:pt x="210070" y="174142"/>
                  </a:moveTo>
                  <a:lnTo>
                    <a:pt x="209816" y="172732"/>
                  </a:lnTo>
                  <a:lnTo>
                    <a:pt x="208203" y="171653"/>
                  </a:lnTo>
                  <a:lnTo>
                    <a:pt x="206984" y="172123"/>
                  </a:lnTo>
                  <a:lnTo>
                    <a:pt x="208165" y="173532"/>
                  </a:lnTo>
                  <a:lnTo>
                    <a:pt x="210070" y="174142"/>
                  </a:lnTo>
                  <a:close/>
                </a:path>
                <a:path w="455929" h="197485">
                  <a:moveTo>
                    <a:pt x="230047" y="182194"/>
                  </a:moveTo>
                  <a:lnTo>
                    <a:pt x="229577" y="180784"/>
                  </a:lnTo>
                  <a:lnTo>
                    <a:pt x="227507" y="179819"/>
                  </a:lnTo>
                  <a:lnTo>
                    <a:pt x="226072" y="180378"/>
                  </a:lnTo>
                  <a:lnTo>
                    <a:pt x="227672" y="181698"/>
                  </a:lnTo>
                  <a:lnTo>
                    <a:pt x="230047" y="182194"/>
                  </a:lnTo>
                  <a:close/>
                </a:path>
                <a:path w="455929" h="197485">
                  <a:moveTo>
                    <a:pt x="232244" y="176555"/>
                  </a:moveTo>
                  <a:lnTo>
                    <a:pt x="231330" y="175272"/>
                  </a:lnTo>
                  <a:lnTo>
                    <a:pt x="230339" y="174980"/>
                  </a:lnTo>
                  <a:lnTo>
                    <a:pt x="226123" y="175069"/>
                  </a:lnTo>
                  <a:lnTo>
                    <a:pt x="223329" y="175425"/>
                  </a:lnTo>
                  <a:lnTo>
                    <a:pt x="222097" y="176631"/>
                  </a:lnTo>
                  <a:lnTo>
                    <a:pt x="223481" y="177698"/>
                  </a:lnTo>
                  <a:lnTo>
                    <a:pt x="225704" y="178473"/>
                  </a:lnTo>
                  <a:lnTo>
                    <a:pt x="231660" y="177330"/>
                  </a:lnTo>
                  <a:lnTo>
                    <a:pt x="232244" y="176555"/>
                  </a:lnTo>
                  <a:close/>
                </a:path>
                <a:path w="455929" h="197485">
                  <a:moveTo>
                    <a:pt x="243624" y="26670"/>
                  </a:moveTo>
                  <a:lnTo>
                    <a:pt x="241935" y="25527"/>
                  </a:lnTo>
                  <a:lnTo>
                    <a:pt x="239483" y="25273"/>
                  </a:lnTo>
                  <a:lnTo>
                    <a:pt x="240118" y="26606"/>
                  </a:lnTo>
                  <a:lnTo>
                    <a:pt x="242239" y="27381"/>
                  </a:lnTo>
                  <a:lnTo>
                    <a:pt x="243624" y="26670"/>
                  </a:lnTo>
                  <a:close/>
                </a:path>
                <a:path w="455929" h="197485">
                  <a:moveTo>
                    <a:pt x="247954" y="29972"/>
                  </a:moveTo>
                  <a:lnTo>
                    <a:pt x="246468" y="29083"/>
                  </a:lnTo>
                  <a:lnTo>
                    <a:pt x="244182" y="28524"/>
                  </a:lnTo>
                  <a:lnTo>
                    <a:pt x="238353" y="30276"/>
                  </a:lnTo>
                  <a:lnTo>
                    <a:pt x="237883" y="31089"/>
                  </a:lnTo>
                  <a:lnTo>
                    <a:pt x="238937" y="32296"/>
                  </a:lnTo>
                  <a:lnTo>
                    <a:pt x="239953" y="32473"/>
                  </a:lnTo>
                  <a:lnTo>
                    <a:pt x="244094" y="31953"/>
                  </a:lnTo>
                  <a:lnTo>
                    <a:pt x="246849" y="31318"/>
                  </a:lnTo>
                  <a:lnTo>
                    <a:pt x="247954" y="29972"/>
                  </a:lnTo>
                  <a:close/>
                </a:path>
                <a:path w="455929" h="197485">
                  <a:moveTo>
                    <a:pt x="250875" y="24955"/>
                  </a:moveTo>
                  <a:lnTo>
                    <a:pt x="250190" y="24320"/>
                  </a:lnTo>
                  <a:lnTo>
                    <a:pt x="246862" y="22885"/>
                  </a:lnTo>
                  <a:lnTo>
                    <a:pt x="248386" y="23888"/>
                  </a:lnTo>
                  <a:lnTo>
                    <a:pt x="250875" y="24955"/>
                  </a:lnTo>
                  <a:close/>
                </a:path>
                <a:path w="455929" h="197485">
                  <a:moveTo>
                    <a:pt x="263461" y="32905"/>
                  </a:moveTo>
                  <a:lnTo>
                    <a:pt x="262128" y="31635"/>
                  </a:lnTo>
                  <a:lnTo>
                    <a:pt x="260184" y="31216"/>
                  </a:lnTo>
                  <a:lnTo>
                    <a:pt x="260565" y="32588"/>
                  </a:lnTo>
                  <a:lnTo>
                    <a:pt x="262293" y="33502"/>
                  </a:lnTo>
                  <a:lnTo>
                    <a:pt x="263461" y="32905"/>
                  </a:lnTo>
                  <a:close/>
                </a:path>
                <a:path w="455929" h="197485">
                  <a:moveTo>
                    <a:pt x="272084" y="47129"/>
                  </a:moveTo>
                  <a:lnTo>
                    <a:pt x="271030" y="45504"/>
                  </a:lnTo>
                  <a:lnTo>
                    <a:pt x="270065" y="45008"/>
                  </a:lnTo>
                  <a:lnTo>
                    <a:pt x="267931" y="44246"/>
                  </a:lnTo>
                  <a:lnTo>
                    <a:pt x="263410" y="43929"/>
                  </a:lnTo>
                  <a:lnTo>
                    <a:pt x="264477" y="44818"/>
                  </a:lnTo>
                  <a:lnTo>
                    <a:pt x="264934" y="45402"/>
                  </a:lnTo>
                  <a:lnTo>
                    <a:pt x="264960" y="45961"/>
                  </a:lnTo>
                  <a:lnTo>
                    <a:pt x="265353" y="46596"/>
                  </a:lnTo>
                  <a:lnTo>
                    <a:pt x="268871" y="47205"/>
                  </a:lnTo>
                  <a:lnTo>
                    <a:pt x="272084" y="47129"/>
                  </a:lnTo>
                  <a:close/>
                </a:path>
                <a:path w="455929" h="197485">
                  <a:moveTo>
                    <a:pt x="277418" y="26123"/>
                  </a:moveTo>
                  <a:lnTo>
                    <a:pt x="276009" y="24676"/>
                  </a:lnTo>
                  <a:lnTo>
                    <a:pt x="270929" y="23596"/>
                  </a:lnTo>
                  <a:lnTo>
                    <a:pt x="269417" y="23952"/>
                  </a:lnTo>
                  <a:lnTo>
                    <a:pt x="266865" y="25247"/>
                  </a:lnTo>
                  <a:lnTo>
                    <a:pt x="267081" y="25844"/>
                  </a:lnTo>
                  <a:lnTo>
                    <a:pt x="268617" y="26416"/>
                  </a:lnTo>
                  <a:lnTo>
                    <a:pt x="266890" y="26797"/>
                  </a:lnTo>
                  <a:lnTo>
                    <a:pt x="267855" y="28295"/>
                  </a:lnTo>
                  <a:lnTo>
                    <a:pt x="269709" y="28829"/>
                  </a:lnTo>
                  <a:lnTo>
                    <a:pt x="271907" y="29222"/>
                  </a:lnTo>
                  <a:lnTo>
                    <a:pt x="275221" y="28486"/>
                  </a:lnTo>
                  <a:lnTo>
                    <a:pt x="275082" y="27927"/>
                  </a:lnTo>
                  <a:lnTo>
                    <a:pt x="274243" y="27381"/>
                  </a:lnTo>
                  <a:lnTo>
                    <a:pt x="275818" y="27025"/>
                  </a:lnTo>
                  <a:lnTo>
                    <a:pt x="277418" y="26123"/>
                  </a:lnTo>
                  <a:close/>
                </a:path>
                <a:path w="455929" h="197485">
                  <a:moveTo>
                    <a:pt x="298119" y="27317"/>
                  </a:moveTo>
                  <a:lnTo>
                    <a:pt x="295186" y="25247"/>
                  </a:lnTo>
                  <a:lnTo>
                    <a:pt x="293382" y="24625"/>
                  </a:lnTo>
                  <a:lnTo>
                    <a:pt x="290957" y="24168"/>
                  </a:lnTo>
                  <a:lnTo>
                    <a:pt x="291299" y="24168"/>
                  </a:lnTo>
                  <a:lnTo>
                    <a:pt x="290715" y="23710"/>
                  </a:lnTo>
                  <a:lnTo>
                    <a:pt x="289090" y="23888"/>
                  </a:lnTo>
                  <a:lnTo>
                    <a:pt x="284238" y="23431"/>
                  </a:lnTo>
                  <a:lnTo>
                    <a:pt x="287985" y="28117"/>
                  </a:lnTo>
                  <a:lnTo>
                    <a:pt x="290677" y="28587"/>
                  </a:lnTo>
                  <a:lnTo>
                    <a:pt x="292442" y="28613"/>
                  </a:lnTo>
                  <a:lnTo>
                    <a:pt x="291096" y="29044"/>
                  </a:lnTo>
                  <a:lnTo>
                    <a:pt x="290017" y="29845"/>
                  </a:lnTo>
                  <a:lnTo>
                    <a:pt x="291096" y="31216"/>
                  </a:lnTo>
                  <a:lnTo>
                    <a:pt x="293497" y="31318"/>
                  </a:lnTo>
                  <a:lnTo>
                    <a:pt x="296037" y="30556"/>
                  </a:lnTo>
                  <a:lnTo>
                    <a:pt x="296811" y="29946"/>
                  </a:lnTo>
                  <a:lnTo>
                    <a:pt x="296341" y="29044"/>
                  </a:lnTo>
                  <a:lnTo>
                    <a:pt x="293128" y="28625"/>
                  </a:lnTo>
                  <a:lnTo>
                    <a:pt x="296887" y="28663"/>
                  </a:lnTo>
                  <a:lnTo>
                    <a:pt x="298119" y="27317"/>
                  </a:lnTo>
                  <a:close/>
                </a:path>
                <a:path w="455929" h="197485">
                  <a:moveTo>
                    <a:pt x="305447" y="169760"/>
                  </a:moveTo>
                  <a:lnTo>
                    <a:pt x="305396" y="168846"/>
                  </a:lnTo>
                  <a:lnTo>
                    <a:pt x="304673" y="168427"/>
                  </a:lnTo>
                  <a:lnTo>
                    <a:pt x="299466" y="169341"/>
                  </a:lnTo>
                  <a:lnTo>
                    <a:pt x="298488" y="169989"/>
                  </a:lnTo>
                  <a:lnTo>
                    <a:pt x="298665" y="170599"/>
                  </a:lnTo>
                  <a:lnTo>
                    <a:pt x="291312" y="171386"/>
                  </a:lnTo>
                  <a:lnTo>
                    <a:pt x="288455" y="171577"/>
                  </a:lnTo>
                  <a:lnTo>
                    <a:pt x="276275" y="172847"/>
                  </a:lnTo>
                  <a:lnTo>
                    <a:pt x="270738" y="173240"/>
                  </a:lnTo>
                  <a:lnTo>
                    <a:pt x="249097" y="176149"/>
                  </a:lnTo>
                  <a:lnTo>
                    <a:pt x="239522" y="177787"/>
                  </a:lnTo>
                  <a:lnTo>
                    <a:pt x="236194" y="178714"/>
                  </a:lnTo>
                  <a:lnTo>
                    <a:pt x="237502" y="180162"/>
                  </a:lnTo>
                  <a:lnTo>
                    <a:pt x="241350" y="180581"/>
                  </a:lnTo>
                  <a:lnTo>
                    <a:pt x="243395" y="180695"/>
                  </a:lnTo>
                  <a:lnTo>
                    <a:pt x="255155" y="179285"/>
                  </a:lnTo>
                  <a:lnTo>
                    <a:pt x="258165" y="179095"/>
                  </a:lnTo>
                  <a:lnTo>
                    <a:pt x="261162" y="178638"/>
                  </a:lnTo>
                  <a:lnTo>
                    <a:pt x="258991" y="179349"/>
                  </a:lnTo>
                  <a:lnTo>
                    <a:pt x="252996" y="180911"/>
                  </a:lnTo>
                  <a:lnTo>
                    <a:pt x="241439" y="182600"/>
                  </a:lnTo>
                  <a:lnTo>
                    <a:pt x="235635" y="183019"/>
                  </a:lnTo>
                  <a:lnTo>
                    <a:pt x="224040" y="184429"/>
                  </a:lnTo>
                  <a:lnTo>
                    <a:pt x="211264" y="185254"/>
                  </a:lnTo>
                  <a:lnTo>
                    <a:pt x="211480" y="184835"/>
                  </a:lnTo>
                  <a:lnTo>
                    <a:pt x="211302" y="183857"/>
                  </a:lnTo>
                  <a:lnTo>
                    <a:pt x="210070" y="182003"/>
                  </a:lnTo>
                  <a:lnTo>
                    <a:pt x="207899" y="183464"/>
                  </a:lnTo>
                  <a:lnTo>
                    <a:pt x="209854" y="185293"/>
                  </a:lnTo>
                  <a:lnTo>
                    <a:pt x="206476" y="185572"/>
                  </a:lnTo>
                  <a:lnTo>
                    <a:pt x="203720" y="184734"/>
                  </a:lnTo>
                  <a:lnTo>
                    <a:pt x="203517" y="183857"/>
                  </a:lnTo>
                  <a:lnTo>
                    <a:pt x="201942" y="183261"/>
                  </a:lnTo>
                  <a:lnTo>
                    <a:pt x="197154" y="182448"/>
                  </a:lnTo>
                  <a:lnTo>
                    <a:pt x="194906" y="183388"/>
                  </a:lnTo>
                  <a:lnTo>
                    <a:pt x="195122" y="184569"/>
                  </a:lnTo>
                  <a:lnTo>
                    <a:pt x="195465" y="185204"/>
                  </a:lnTo>
                  <a:lnTo>
                    <a:pt x="195033" y="185293"/>
                  </a:lnTo>
                  <a:lnTo>
                    <a:pt x="194284" y="185978"/>
                  </a:lnTo>
                  <a:lnTo>
                    <a:pt x="189141" y="186194"/>
                  </a:lnTo>
                  <a:lnTo>
                    <a:pt x="179755" y="186169"/>
                  </a:lnTo>
                  <a:lnTo>
                    <a:pt x="179920" y="185496"/>
                  </a:lnTo>
                  <a:lnTo>
                    <a:pt x="179285" y="184772"/>
                  </a:lnTo>
                  <a:lnTo>
                    <a:pt x="177507" y="184086"/>
                  </a:lnTo>
                  <a:lnTo>
                    <a:pt x="175412" y="183654"/>
                  </a:lnTo>
                  <a:lnTo>
                    <a:pt x="175742" y="183489"/>
                  </a:lnTo>
                  <a:lnTo>
                    <a:pt x="175361" y="182727"/>
                  </a:lnTo>
                  <a:lnTo>
                    <a:pt x="183184" y="181178"/>
                  </a:lnTo>
                  <a:lnTo>
                    <a:pt x="175107" y="181178"/>
                  </a:lnTo>
                  <a:lnTo>
                    <a:pt x="175348" y="180695"/>
                  </a:lnTo>
                  <a:lnTo>
                    <a:pt x="174942" y="179832"/>
                  </a:lnTo>
                  <a:lnTo>
                    <a:pt x="170967" y="178574"/>
                  </a:lnTo>
                  <a:lnTo>
                    <a:pt x="169049" y="178574"/>
                  </a:lnTo>
                  <a:lnTo>
                    <a:pt x="168287" y="179590"/>
                  </a:lnTo>
                  <a:lnTo>
                    <a:pt x="168414" y="180695"/>
                  </a:lnTo>
                  <a:lnTo>
                    <a:pt x="169176" y="181343"/>
                  </a:lnTo>
                  <a:lnTo>
                    <a:pt x="157962" y="181622"/>
                  </a:lnTo>
                  <a:lnTo>
                    <a:pt x="157505" y="179882"/>
                  </a:lnTo>
                  <a:lnTo>
                    <a:pt x="153974" y="180619"/>
                  </a:lnTo>
                  <a:lnTo>
                    <a:pt x="153974" y="181965"/>
                  </a:lnTo>
                  <a:lnTo>
                    <a:pt x="151320" y="182422"/>
                  </a:lnTo>
                  <a:lnTo>
                    <a:pt x="150164" y="181686"/>
                  </a:lnTo>
                  <a:lnTo>
                    <a:pt x="149504" y="181597"/>
                  </a:lnTo>
                  <a:lnTo>
                    <a:pt x="147662" y="179260"/>
                  </a:lnTo>
                  <a:lnTo>
                    <a:pt x="146240" y="177901"/>
                  </a:lnTo>
                  <a:lnTo>
                    <a:pt x="145516" y="177507"/>
                  </a:lnTo>
                  <a:lnTo>
                    <a:pt x="147053" y="177368"/>
                  </a:lnTo>
                  <a:lnTo>
                    <a:pt x="148005" y="177965"/>
                  </a:lnTo>
                  <a:lnTo>
                    <a:pt x="149491" y="178536"/>
                  </a:lnTo>
                  <a:lnTo>
                    <a:pt x="155028" y="179616"/>
                  </a:lnTo>
                  <a:lnTo>
                    <a:pt x="159092" y="179590"/>
                  </a:lnTo>
                  <a:lnTo>
                    <a:pt x="159359" y="178600"/>
                  </a:lnTo>
                  <a:lnTo>
                    <a:pt x="159473" y="178739"/>
                  </a:lnTo>
                  <a:lnTo>
                    <a:pt x="159524" y="178473"/>
                  </a:lnTo>
                  <a:lnTo>
                    <a:pt x="158140" y="177025"/>
                  </a:lnTo>
                  <a:lnTo>
                    <a:pt x="155930" y="175983"/>
                  </a:lnTo>
                  <a:lnTo>
                    <a:pt x="150304" y="174625"/>
                  </a:lnTo>
                  <a:lnTo>
                    <a:pt x="146240" y="174904"/>
                  </a:lnTo>
                  <a:lnTo>
                    <a:pt x="145872" y="176085"/>
                  </a:lnTo>
                  <a:lnTo>
                    <a:pt x="145999" y="176326"/>
                  </a:lnTo>
                  <a:lnTo>
                    <a:pt x="142036" y="174447"/>
                  </a:lnTo>
                  <a:lnTo>
                    <a:pt x="130860" y="172504"/>
                  </a:lnTo>
                  <a:lnTo>
                    <a:pt x="120700" y="170230"/>
                  </a:lnTo>
                  <a:lnTo>
                    <a:pt x="107264" y="164960"/>
                  </a:lnTo>
                  <a:lnTo>
                    <a:pt x="100177" y="165455"/>
                  </a:lnTo>
                  <a:lnTo>
                    <a:pt x="102539" y="167119"/>
                  </a:lnTo>
                  <a:lnTo>
                    <a:pt x="92608" y="165265"/>
                  </a:lnTo>
                  <a:lnTo>
                    <a:pt x="83718" y="164604"/>
                  </a:lnTo>
                  <a:lnTo>
                    <a:pt x="83273" y="165100"/>
                  </a:lnTo>
                  <a:lnTo>
                    <a:pt x="85267" y="166077"/>
                  </a:lnTo>
                  <a:lnTo>
                    <a:pt x="85458" y="166497"/>
                  </a:lnTo>
                  <a:lnTo>
                    <a:pt x="85064" y="166268"/>
                  </a:lnTo>
                  <a:lnTo>
                    <a:pt x="85229" y="167119"/>
                  </a:lnTo>
                  <a:lnTo>
                    <a:pt x="86944" y="168922"/>
                  </a:lnTo>
                  <a:lnTo>
                    <a:pt x="88531" y="169824"/>
                  </a:lnTo>
                  <a:lnTo>
                    <a:pt x="87223" y="168173"/>
                  </a:lnTo>
                  <a:lnTo>
                    <a:pt x="87464" y="168249"/>
                  </a:lnTo>
                  <a:lnTo>
                    <a:pt x="87210" y="166941"/>
                  </a:lnTo>
                  <a:lnTo>
                    <a:pt x="91846" y="169760"/>
                  </a:lnTo>
                  <a:lnTo>
                    <a:pt x="92976" y="171259"/>
                  </a:lnTo>
                  <a:lnTo>
                    <a:pt x="89674" y="170586"/>
                  </a:lnTo>
                  <a:lnTo>
                    <a:pt x="89928" y="171323"/>
                  </a:lnTo>
                  <a:lnTo>
                    <a:pt x="93446" y="172897"/>
                  </a:lnTo>
                  <a:lnTo>
                    <a:pt x="92925" y="172847"/>
                  </a:lnTo>
                  <a:lnTo>
                    <a:pt x="92392" y="173075"/>
                  </a:lnTo>
                  <a:lnTo>
                    <a:pt x="84797" y="171907"/>
                  </a:lnTo>
                  <a:lnTo>
                    <a:pt x="77558" y="170192"/>
                  </a:lnTo>
                  <a:lnTo>
                    <a:pt x="72682" y="168554"/>
                  </a:lnTo>
                  <a:lnTo>
                    <a:pt x="72313" y="168275"/>
                  </a:lnTo>
                  <a:lnTo>
                    <a:pt x="72656" y="168922"/>
                  </a:lnTo>
                  <a:lnTo>
                    <a:pt x="65620" y="167830"/>
                  </a:lnTo>
                  <a:lnTo>
                    <a:pt x="60096" y="167373"/>
                  </a:lnTo>
                  <a:lnTo>
                    <a:pt x="52019" y="167398"/>
                  </a:lnTo>
                  <a:lnTo>
                    <a:pt x="50812" y="166624"/>
                  </a:lnTo>
                  <a:lnTo>
                    <a:pt x="52806" y="166116"/>
                  </a:lnTo>
                  <a:lnTo>
                    <a:pt x="52133" y="165404"/>
                  </a:lnTo>
                  <a:lnTo>
                    <a:pt x="47942" y="164134"/>
                  </a:lnTo>
                  <a:lnTo>
                    <a:pt x="46736" y="164058"/>
                  </a:lnTo>
                  <a:lnTo>
                    <a:pt x="44411" y="163131"/>
                  </a:lnTo>
                  <a:lnTo>
                    <a:pt x="41871" y="162991"/>
                  </a:lnTo>
                  <a:lnTo>
                    <a:pt x="35509" y="161442"/>
                  </a:lnTo>
                  <a:lnTo>
                    <a:pt x="29718" y="160578"/>
                  </a:lnTo>
                  <a:lnTo>
                    <a:pt x="26797" y="160477"/>
                  </a:lnTo>
                  <a:lnTo>
                    <a:pt x="23418" y="159410"/>
                  </a:lnTo>
                  <a:lnTo>
                    <a:pt x="21056" y="158026"/>
                  </a:lnTo>
                  <a:lnTo>
                    <a:pt x="21831" y="155117"/>
                  </a:lnTo>
                  <a:lnTo>
                    <a:pt x="11163" y="152412"/>
                  </a:lnTo>
                  <a:lnTo>
                    <a:pt x="4165" y="149999"/>
                  </a:lnTo>
                  <a:lnTo>
                    <a:pt x="2806" y="149758"/>
                  </a:lnTo>
                  <a:lnTo>
                    <a:pt x="15163" y="157861"/>
                  </a:lnTo>
                  <a:lnTo>
                    <a:pt x="82689" y="185851"/>
                  </a:lnTo>
                  <a:lnTo>
                    <a:pt x="156806" y="197053"/>
                  </a:lnTo>
                  <a:lnTo>
                    <a:pt x="193814" y="195313"/>
                  </a:lnTo>
                  <a:lnTo>
                    <a:pt x="222885" y="190703"/>
                  </a:lnTo>
                  <a:lnTo>
                    <a:pt x="243344" y="186258"/>
                  </a:lnTo>
                  <a:lnTo>
                    <a:pt x="234251" y="186245"/>
                  </a:lnTo>
                  <a:lnTo>
                    <a:pt x="243395" y="186245"/>
                  </a:lnTo>
                  <a:lnTo>
                    <a:pt x="251129" y="184569"/>
                  </a:lnTo>
                  <a:lnTo>
                    <a:pt x="274002" y="178625"/>
                  </a:lnTo>
                  <a:lnTo>
                    <a:pt x="278599" y="177431"/>
                  </a:lnTo>
                  <a:lnTo>
                    <a:pt x="305447" y="169760"/>
                  </a:lnTo>
                  <a:close/>
                </a:path>
                <a:path w="455929" h="197485">
                  <a:moveTo>
                    <a:pt x="308394" y="33274"/>
                  </a:moveTo>
                  <a:lnTo>
                    <a:pt x="304965" y="31762"/>
                  </a:lnTo>
                  <a:lnTo>
                    <a:pt x="297141" y="30683"/>
                  </a:lnTo>
                  <a:lnTo>
                    <a:pt x="295363" y="31826"/>
                  </a:lnTo>
                  <a:lnTo>
                    <a:pt x="295744" y="33108"/>
                  </a:lnTo>
                  <a:lnTo>
                    <a:pt x="296456" y="33477"/>
                  </a:lnTo>
                  <a:lnTo>
                    <a:pt x="302907" y="34340"/>
                  </a:lnTo>
                  <a:lnTo>
                    <a:pt x="306578" y="35166"/>
                  </a:lnTo>
                  <a:lnTo>
                    <a:pt x="308394" y="33274"/>
                  </a:lnTo>
                  <a:close/>
                </a:path>
                <a:path w="455929" h="197485">
                  <a:moveTo>
                    <a:pt x="310565" y="29743"/>
                  </a:moveTo>
                  <a:lnTo>
                    <a:pt x="309765" y="28295"/>
                  </a:lnTo>
                  <a:lnTo>
                    <a:pt x="308749" y="27724"/>
                  </a:lnTo>
                  <a:lnTo>
                    <a:pt x="308203" y="27546"/>
                  </a:lnTo>
                  <a:lnTo>
                    <a:pt x="307886" y="28917"/>
                  </a:lnTo>
                  <a:lnTo>
                    <a:pt x="308749" y="30073"/>
                  </a:lnTo>
                  <a:lnTo>
                    <a:pt x="310565" y="29743"/>
                  </a:lnTo>
                  <a:close/>
                </a:path>
                <a:path w="455929" h="197485">
                  <a:moveTo>
                    <a:pt x="311924" y="23329"/>
                  </a:moveTo>
                  <a:lnTo>
                    <a:pt x="311835" y="23202"/>
                  </a:lnTo>
                  <a:lnTo>
                    <a:pt x="311543" y="23037"/>
                  </a:lnTo>
                  <a:lnTo>
                    <a:pt x="311924" y="23329"/>
                  </a:lnTo>
                  <a:close/>
                </a:path>
                <a:path w="455929" h="197485">
                  <a:moveTo>
                    <a:pt x="312851" y="37553"/>
                  </a:moveTo>
                  <a:lnTo>
                    <a:pt x="311124" y="36093"/>
                  </a:lnTo>
                  <a:lnTo>
                    <a:pt x="310845" y="35941"/>
                  </a:lnTo>
                  <a:lnTo>
                    <a:pt x="307390" y="35699"/>
                  </a:lnTo>
                  <a:lnTo>
                    <a:pt x="308787" y="36639"/>
                  </a:lnTo>
                  <a:lnTo>
                    <a:pt x="300710" y="35483"/>
                  </a:lnTo>
                  <a:lnTo>
                    <a:pt x="294055" y="34925"/>
                  </a:lnTo>
                  <a:lnTo>
                    <a:pt x="286016" y="34658"/>
                  </a:lnTo>
                  <a:lnTo>
                    <a:pt x="283387" y="35140"/>
                  </a:lnTo>
                  <a:lnTo>
                    <a:pt x="281698" y="35052"/>
                  </a:lnTo>
                  <a:lnTo>
                    <a:pt x="280555" y="35369"/>
                  </a:lnTo>
                  <a:lnTo>
                    <a:pt x="278853" y="36537"/>
                  </a:lnTo>
                  <a:lnTo>
                    <a:pt x="278422" y="37223"/>
                  </a:lnTo>
                  <a:lnTo>
                    <a:pt x="281787" y="38506"/>
                  </a:lnTo>
                  <a:lnTo>
                    <a:pt x="288556" y="38646"/>
                  </a:lnTo>
                  <a:lnTo>
                    <a:pt x="289610" y="37858"/>
                  </a:lnTo>
                  <a:lnTo>
                    <a:pt x="289979" y="37109"/>
                  </a:lnTo>
                  <a:lnTo>
                    <a:pt x="303618" y="37833"/>
                  </a:lnTo>
                  <a:lnTo>
                    <a:pt x="306336" y="37820"/>
                  </a:lnTo>
                  <a:lnTo>
                    <a:pt x="309841" y="37287"/>
                  </a:lnTo>
                  <a:lnTo>
                    <a:pt x="312851" y="37553"/>
                  </a:lnTo>
                  <a:close/>
                </a:path>
                <a:path w="455929" h="197485">
                  <a:moveTo>
                    <a:pt x="337058" y="40030"/>
                  </a:moveTo>
                  <a:lnTo>
                    <a:pt x="329272" y="37998"/>
                  </a:lnTo>
                  <a:lnTo>
                    <a:pt x="319455" y="35877"/>
                  </a:lnTo>
                  <a:lnTo>
                    <a:pt x="310781" y="35471"/>
                  </a:lnTo>
                  <a:lnTo>
                    <a:pt x="321094" y="40487"/>
                  </a:lnTo>
                  <a:lnTo>
                    <a:pt x="325158" y="41109"/>
                  </a:lnTo>
                  <a:lnTo>
                    <a:pt x="336499" y="41478"/>
                  </a:lnTo>
                  <a:lnTo>
                    <a:pt x="337058" y="40030"/>
                  </a:lnTo>
                  <a:close/>
                </a:path>
                <a:path w="455929" h="197485">
                  <a:moveTo>
                    <a:pt x="343992" y="56311"/>
                  </a:moveTo>
                  <a:lnTo>
                    <a:pt x="342607" y="55753"/>
                  </a:lnTo>
                  <a:lnTo>
                    <a:pt x="341795" y="55118"/>
                  </a:lnTo>
                  <a:lnTo>
                    <a:pt x="337654" y="54165"/>
                  </a:lnTo>
                  <a:lnTo>
                    <a:pt x="333590" y="53632"/>
                  </a:lnTo>
                  <a:lnTo>
                    <a:pt x="327926" y="53911"/>
                  </a:lnTo>
                  <a:lnTo>
                    <a:pt x="330835" y="54686"/>
                  </a:lnTo>
                  <a:lnTo>
                    <a:pt x="332917" y="55765"/>
                  </a:lnTo>
                  <a:lnTo>
                    <a:pt x="334568" y="56210"/>
                  </a:lnTo>
                  <a:lnTo>
                    <a:pt x="340017" y="56616"/>
                  </a:lnTo>
                  <a:lnTo>
                    <a:pt x="343992" y="56311"/>
                  </a:lnTo>
                  <a:close/>
                </a:path>
                <a:path w="455929" h="197485">
                  <a:moveTo>
                    <a:pt x="350659" y="35534"/>
                  </a:moveTo>
                  <a:lnTo>
                    <a:pt x="344258" y="33439"/>
                  </a:lnTo>
                  <a:lnTo>
                    <a:pt x="337616" y="32016"/>
                  </a:lnTo>
                  <a:lnTo>
                    <a:pt x="338328" y="31305"/>
                  </a:lnTo>
                  <a:lnTo>
                    <a:pt x="337781" y="30708"/>
                  </a:lnTo>
                  <a:lnTo>
                    <a:pt x="336245" y="30137"/>
                  </a:lnTo>
                  <a:lnTo>
                    <a:pt x="332828" y="29959"/>
                  </a:lnTo>
                  <a:lnTo>
                    <a:pt x="330161" y="28790"/>
                  </a:lnTo>
                  <a:lnTo>
                    <a:pt x="326910" y="27940"/>
                  </a:lnTo>
                  <a:lnTo>
                    <a:pt x="321983" y="27571"/>
                  </a:lnTo>
                  <a:lnTo>
                    <a:pt x="323926" y="28536"/>
                  </a:lnTo>
                  <a:lnTo>
                    <a:pt x="324472" y="29095"/>
                  </a:lnTo>
                  <a:lnTo>
                    <a:pt x="326732" y="30365"/>
                  </a:lnTo>
                  <a:lnTo>
                    <a:pt x="323430" y="30124"/>
                  </a:lnTo>
                  <a:lnTo>
                    <a:pt x="320255" y="30289"/>
                  </a:lnTo>
                  <a:lnTo>
                    <a:pt x="321652" y="30746"/>
                  </a:lnTo>
                  <a:lnTo>
                    <a:pt x="321678" y="31013"/>
                  </a:lnTo>
                  <a:lnTo>
                    <a:pt x="322402" y="31407"/>
                  </a:lnTo>
                  <a:lnTo>
                    <a:pt x="324192" y="31915"/>
                  </a:lnTo>
                  <a:lnTo>
                    <a:pt x="322021" y="32359"/>
                  </a:lnTo>
                  <a:lnTo>
                    <a:pt x="322211" y="33134"/>
                  </a:lnTo>
                  <a:lnTo>
                    <a:pt x="323773" y="33959"/>
                  </a:lnTo>
                  <a:lnTo>
                    <a:pt x="329615" y="34747"/>
                  </a:lnTo>
                  <a:lnTo>
                    <a:pt x="333933" y="34798"/>
                  </a:lnTo>
                  <a:lnTo>
                    <a:pt x="334822" y="34556"/>
                  </a:lnTo>
                  <a:lnTo>
                    <a:pt x="334772" y="34112"/>
                  </a:lnTo>
                  <a:lnTo>
                    <a:pt x="347586" y="36296"/>
                  </a:lnTo>
                  <a:lnTo>
                    <a:pt x="350659" y="35534"/>
                  </a:lnTo>
                  <a:close/>
                </a:path>
                <a:path w="455929" h="197485">
                  <a:moveTo>
                    <a:pt x="353110" y="31978"/>
                  </a:moveTo>
                  <a:lnTo>
                    <a:pt x="352729" y="30772"/>
                  </a:lnTo>
                  <a:lnTo>
                    <a:pt x="350278" y="29845"/>
                  </a:lnTo>
                  <a:lnTo>
                    <a:pt x="350697" y="31076"/>
                  </a:lnTo>
                  <a:lnTo>
                    <a:pt x="353110" y="31978"/>
                  </a:lnTo>
                  <a:close/>
                </a:path>
                <a:path w="455929" h="197485">
                  <a:moveTo>
                    <a:pt x="359168" y="31927"/>
                  </a:moveTo>
                  <a:lnTo>
                    <a:pt x="358978" y="31737"/>
                  </a:lnTo>
                  <a:lnTo>
                    <a:pt x="358813" y="31953"/>
                  </a:lnTo>
                  <a:lnTo>
                    <a:pt x="358940" y="32321"/>
                  </a:lnTo>
                  <a:lnTo>
                    <a:pt x="359168" y="31927"/>
                  </a:lnTo>
                  <a:close/>
                </a:path>
                <a:path w="455929" h="197485">
                  <a:moveTo>
                    <a:pt x="363524" y="47828"/>
                  </a:moveTo>
                  <a:lnTo>
                    <a:pt x="361302" y="47078"/>
                  </a:lnTo>
                  <a:lnTo>
                    <a:pt x="354926" y="45618"/>
                  </a:lnTo>
                  <a:lnTo>
                    <a:pt x="344601" y="44411"/>
                  </a:lnTo>
                  <a:lnTo>
                    <a:pt x="344131" y="43459"/>
                  </a:lnTo>
                  <a:lnTo>
                    <a:pt x="342392" y="42837"/>
                  </a:lnTo>
                  <a:lnTo>
                    <a:pt x="340118" y="42570"/>
                  </a:lnTo>
                  <a:lnTo>
                    <a:pt x="337134" y="42545"/>
                  </a:lnTo>
                  <a:lnTo>
                    <a:pt x="334784" y="42837"/>
                  </a:lnTo>
                  <a:lnTo>
                    <a:pt x="333209" y="43992"/>
                  </a:lnTo>
                  <a:lnTo>
                    <a:pt x="333248" y="44716"/>
                  </a:lnTo>
                  <a:lnTo>
                    <a:pt x="333997" y="45466"/>
                  </a:lnTo>
                  <a:lnTo>
                    <a:pt x="339204" y="45999"/>
                  </a:lnTo>
                  <a:lnTo>
                    <a:pt x="341045" y="46697"/>
                  </a:lnTo>
                  <a:lnTo>
                    <a:pt x="345059" y="47434"/>
                  </a:lnTo>
                  <a:lnTo>
                    <a:pt x="360502" y="48806"/>
                  </a:lnTo>
                  <a:lnTo>
                    <a:pt x="363054" y="48869"/>
                  </a:lnTo>
                  <a:lnTo>
                    <a:pt x="363524" y="47828"/>
                  </a:lnTo>
                  <a:close/>
                </a:path>
                <a:path w="455929" h="197485">
                  <a:moveTo>
                    <a:pt x="371906" y="32524"/>
                  </a:moveTo>
                  <a:lnTo>
                    <a:pt x="369265" y="30556"/>
                  </a:lnTo>
                  <a:lnTo>
                    <a:pt x="367538" y="29679"/>
                  </a:lnTo>
                  <a:lnTo>
                    <a:pt x="364617" y="30175"/>
                  </a:lnTo>
                  <a:lnTo>
                    <a:pt x="364629" y="30988"/>
                  </a:lnTo>
                  <a:lnTo>
                    <a:pt x="366356" y="32423"/>
                  </a:lnTo>
                  <a:lnTo>
                    <a:pt x="368947" y="33083"/>
                  </a:lnTo>
                  <a:lnTo>
                    <a:pt x="370979" y="33070"/>
                  </a:lnTo>
                  <a:lnTo>
                    <a:pt x="371906" y="32524"/>
                  </a:lnTo>
                  <a:close/>
                </a:path>
                <a:path w="455929" h="197485">
                  <a:moveTo>
                    <a:pt x="387184" y="27101"/>
                  </a:moveTo>
                  <a:lnTo>
                    <a:pt x="385140" y="26365"/>
                  </a:lnTo>
                  <a:lnTo>
                    <a:pt x="384924" y="25946"/>
                  </a:lnTo>
                  <a:lnTo>
                    <a:pt x="385330" y="26200"/>
                  </a:lnTo>
                  <a:lnTo>
                    <a:pt x="385152" y="25425"/>
                  </a:lnTo>
                  <a:lnTo>
                    <a:pt x="383184" y="23749"/>
                  </a:lnTo>
                  <a:lnTo>
                    <a:pt x="381520" y="22987"/>
                  </a:lnTo>
                  <a:lnTo>
                    <a:pt x="382765" y="24460"/>
                  </a:lnTo>
                  <a:lnTo>
                    <a:pt x="383019" y="25654"/>
                  </a:lnTo>
                  <a:lnTo>
                    <a:pt x="383298" y="25933"/>
                  </a:lnTo>
                  <a:lnTo>
                    <a:pt x="379526" y="25285"/>
                  </a:lnTo>
                  <a:lnTo>
                    <a:pt x="376936" y="22034"/>
                  </a:lnTo>
                  <a:lnTo>
                    <a:pt x="380288" y="22364"/>
                  </a:lnTo>
                  <a:lnTo>
                    <a:pt x="379895" y="21628"/>
                  </a:lnTo>
                  <a:lnTo>
                    <a:pt x="376313" y="20472"/>
                  </a:lnTo>
                  <a:lnTo>
                    <a:pt x="376542" y="20332"/>
                  </a:lnTo>
                  <a:lnTo>
                    <a:pt x="377317" y="20129"/>
                  </a:lnTo>
                  <a:lnTo>
                    <a:pt x="381025" y="20408"/>
                  </a:lnTo>
                  <a:lnTo>
                    <a:pt x="381838" y="21094"/>
                  </a:lnTo>
                  <a:lnTo>
                    <a:pt x="381076" y="20408"/>
                  </a:lnTo>
                  <a:lnTo>
                    <a:pt x="314426" y="5575"/>
                  </a:lnTo>
                  <a:lnTo>
                    <a:pt x="275767" y="1422"/>
                  </a:lnTo>
                  <a:lnTo>
                    <a:pt x="235394" y="0"/>
                  </a:lnTo>
                  <a:lnTo>
                    <a:pt x="194970" y="1435"/>
                  </a:lnTo>
                  <a:lnTo>
                    <a:pt x="156184" y="5842"/>
                  </a:lnTo>
                  <a:lnTo>
                    <a:pt x="91452" y="20599"/>
                  </a:lnTo>
                  <a:lnTo>
                    <a:pt x="27711" y="45770"/>
                  </a:lnTo>
                  <a:lnTo>
                    <a:pt x="29222" y="46266"/>
                  </a:lnTo>
                  <a:lnTo>
                    <a:pt x="34772" y="49364"/>
                  </a:lnTo>
                  <a:lnTo>
                    <a:pt x="32042" y="50850"/>
                  </a:lnTo>
                  <a:lnTo>
                    <a:pt x="32105" y="52235"/>
                  </a:lnTo>
                  <a:lnTo>
                    <a:pt x="34074" y="51917"/>
                  </a:lnTo>
                  <a:lnTo>
                    <a:pt x="35826" y="50419"/>
                  </a:lnTo>
                  <a:lnTo>
                    <a:pt x="36093" y="49949"/>
                  </a:lnTo>
                  <a:lnTo>
                    <a:pt x="40970" y="51739"/>
                  </a:lnTo>
                  <a:lnTo>
                    <a:pt x="44119" y="52552"/>
                  </a:lnTo>
                  <a:lnTo>
                    <a:pt x="40906" y="53479"/>
                  </a:lnTo>
                  <a:lnTo>
                    <a:pt x="35013" y="55765"/>
                  </a:lnTo>
                  <a:lnTo>
                    <a:pt x="34772" y="56451"/>
                  </a:lnTo>
                  <a:lnTo>
                    <a:pt x="41871" y="53911"/>
                  </a:lnTo>
                  <a:lnTo>
                    <a:pt x="45554" y="52882"/>
                  </a:lnTo>
                  <a:lnTo>
                    <a:pt x="65519" y="55600"/>
                  </a:lnTo>
                  <a:lnTo>
                    <a:pt x="64274" y="57238"/>
                  </a:lnTo>
                  <a:lnTo>
                    <a:pt x="65557" y="57556"/>
                  </a:lnTo>
                  <a:lnTo>
                    <a:pt x="69100" y="56730"/>
                  </a:lnTo>
                  <a:lnTo>
                    <a:pt x="72707" y="55575"/>
                  </a:lnTo>
                  <a:lnTo>
                    <a:pt x="94195" y="55295"/>
                  </a:lnTo>
                  <a:lnTo>
                    <a:pt x="106514" y="53873"/>
                  </a:lnTo>
                  <a:lnTo>
                    <a:pt x="102679" y="55194"/>
                  </a:lnTo>
                  <a:lnTo>
                    <a:pt x="100291" y="56629"/>
                  </a:lnTo>
                  <a:lnTo>
                    <a:pt x="101676" y="57391"/>
                  </a:lnTo>
                  <a:lnTo>
                    <a:pt x="102895" y="57505"/>
                  </a:lnTo>
                  <a:lnTo>
                    <a:pt x="106540" y="57238"/>
                  </a:lnTo>
                  <a:lnTo>
                    <a:pt x="113080" y="55791"/>
                  </a:lnTo>
                  <a:lnTo>
                    <a:pt x="112712" y="58000"/>
                  </a:lnTo>
                  <a:lnTo>
                    <a:pt x="115836" y="55575"/>
                  </a:lnTo>
                  <a:lnTo>
                    <a:pt x="116001" y="54876"/>
                  </a:lnTo>
                  <a:lnTo>
                    <a:pt x="121475" y="52882"/>
                  </a:lnTo>
                  <a:lnTo>
                    <a:pt x="123266" y="51955"/>
                  </a:lnTo>
                  <a:lnTo>
                    <a:pt x="137756" y="49949"/>
                  </a:lnTo>
                  <a:lnTo>
                    <a:pt x="166039" y="45085"/>
                  </a:lnTo>
                  <a:lnTo>
                    <a:pt x="165722" y="45770"/>
                  </a:lnTo>
                  <a:lnTo>
                    <a:pt x="165887" y="46329"/>
                  </a:lnTo>
                  <a:lnTo>
                    <a:pt x="166674" y="46570"/>
                  </a:lnTo>
                  <a:lnTo>
                    <a:pt x="171856" y="45085"/>
                  </a:lnTo>
                  <a:lnTo>
                    <a:pt x="172656" y="44424"/>
                  </a:lnTo>
                  <a:lnTo>
                    <a:pt x="172402" y="43840"/>
                  </a:lnTo>
                  <a:lnTo>
                    <a:pt x="194411" y="39281"/>
                  </a:lnTo>
                  <a:lnTo>
                    <a:pt x="207416" y="36576"/>
                  </a:lnTo>
                  <a:lnTo>
                    <a:pt x="221119" y="33248"/>
                  </a:lnTo>
                  <a:lnTo>
                    <a:pt x="230530" y="30581"/>
                  </a:lnTo>
                  <a:lnTo>
                    <a:pt x="233730" y="29337"/>
                  </a:lnTo>
                  <a:lnTo>
                    <a:pt x="232244" y="28028"/>
                  </a:lnTo>
                  <a:lnTo>
                    <a:pt x="226364" y="28117"/>
                  </a:lnTo>
                  <a:lnTo>
                    <a:pt x="214807" y="30708"/>
                  </a:lnTo>
                  <a:lnTo>
                    <a:pt x="211810" y="31216"/>
                  </a:lnTo>
                  <a:lnTo>
                    <a:pt x="208876" y="32004"/>
                  </a:lnTo>
                  <a:lnTo>
                    <a:pt x="216814" y="28854"/>
                  </a:lnTo>
                  <a:lnTo>
                    <a:pt x="228104" y="26009"/>
                  </a:lnTo>
                  <a:lnTo>
                    <a:pt x="233819" y="24980"/>
                  </a:lnTo>
                  <a:lnTo>
                    <a:pt x="245198" y="22390"/>
                  </a:lnTo>
                  <a:lnTo>
                    <a:pt x="257860" y="20281"/>
                  </a:lnTo>
                  <a:lnTo>
                    <a:pt x="257695" y="20726"/>
                  </a:lnTo>
                  <a:lnTo>
                    <a:pt x="257949" y="21704"/>
                  </a:lnTo>
                  <a:lnTo>
                    <a:pt x="259384" y="23393"/>
                  </a:lnTo>
                  <a:lnTo>
                    <a:pt x="261378" y="21717"/>
                  </a:lnTo>
                  <a:lnTo>
                    <a:pt x="259257" y="20104"/>
                  </a:lnTo>
                  <a:lnTo>
                    <a:pt x="258864" y="20116"/>
                  </a:lnTo>
                  <a:lnTo>
                    <a:pt x="262572" y="19494"/>
                  </a:lnTo>
                  <a:lnTo>
                    <a:pt x="265353" y="20027"/>
                  </a:lnTo>
                  <a:lnTo>
                    <a:pt x="265658" y="20853"/>
                  </a:lnTo>
                  <a:lnTo>
                    <a:pt x="267296" y="21336"/>
                  </a:lnTo>
                  <a:lnTo>
                    <a:pt x="272161" y="21628"/>
                  </a:lnTo>
                  <a:lnTo>
                    <a:pt x="274205" y="20510"/>
                  </a:lnTo>
                  <a:lnTo>
                    <a:pt x="273951" y="19265"/>
                  </a:lnTo>
                  <a:lnTo>
                    <a:pt x="273570" y="18669"/>
                  </a:lnTo>
                  <a:lnTo>
                    <a:pt x="273951" y="18567"/>
                  </a:lnTo>
                  <a:lnTo>
                    <a:pt x="274662" y="17792"/>
                  </a:lnTo>
                  <a:lnTo>
                    <a:pt x="282168" y="16713"/>
                  </a:lnTo>
                  <a:lnTo>
                    <a:pt x="284695" y="16548"/>
                  </a:lnTo>
                  <a:lnTo>
                    <a:pt x="286346" y="17399"/>
                  </a:lnTo>
                  <a:lnTo>
                    <a:pt x="285534" y="16548"/>
                  </a:lnTo>
                  <a:lnTo>
                    <a:pt x="289013" y="16141"/>
                  </a:lnTo>
                  <a:lnTo>
                    <a:pt x="288963" y="16751"/>
                  </a:lnTo>
                  <a:lnTo>
                    <a:pt x="289648" y="17399"/>
                  </a:lnTo>
                  <a:lnTo>
                    <a:pt x="291541" y="17957"/>
                  </a:lnTo>
                  <a:lnTo>
                    <a:pt x="293674" y="18161"/>
                  </a:lnTo>
                  <a:lnTo>
                    <a:pt x="293370" y="18389"/>
                  </a:lnTo>
                  <a:lnTo>
                    <a:pt x="293801" y="19075"/>
                  </a:lnTo>
                  <a:lnTo>
                    <a:pt x="290741" y="20053"/>
                  </a:lnTo>
                  <a:lnTo>
                    <a:pt x="288848" y="18923"/>
                  </a:lnTo>
                  <a:lnTo>
                    <a:pt x="288798" y="19291"/>
                  </a:lnTo>
                  <a:lnTo>
                    <a:pt x="290271" y="20027"/>
                  </a:lnTo>
                  <a:lnTo>
                    <a:pt x="286143" y="21450"/>
                  </a:lnTo>
                  <a:lnTo>
                    <a:pt x="294220" y="20599"/>
                  </a:lnTo>
                  <a:lnTo>
                    <a:pt x="294017" y="21336"/>
                  </a:lnTo>
                  <a:lnTo>
                    <a:pt x="294589" y="21945"/>
                  </a:lnTo>
                  <a:lnTo>
                    <a:pt x="298615" y="22783"/>
                  </a:lnTo>
                  <a:lnTo>
                    <a:pt x="300532" y="22606"/>
                  </a:lnTo>
                  <a:lnTo>
                    <a:pt x="301282" y="21234"/>
                  </a:lnTo>
                  <a:lnTo>
                    <a:pt x="301028" y="20459"/>
                  </a:lnTo>
                  <a:lnTo>
                    <a:pt x="300075" y="19786"/>
                  </a:lnTo>
                  <a:lnTo>
                    <a:pt x="311200" y="18415"/>
                  </a:lnTo>
                  <a:lnTo>
                    <a:pt x="311835" y="20091"/>
                  </a:lnTo>
                  <a:lnTo>
                    <a:pt x="315442" y="18923"/>
                  </a:lnTo>
                  <a:lnTo>
                    <a:pt x="315137" y="17614"/>
                  </a:lnTo>
                  <a:lnTo>
                    <a:pt x="317715" y="16941"/>
                  </a:lnTo>
                  <a:lnTo>
                    <a:pt x="318973" y="17513"/>
                  </a:lnTo>
                  <a:lnTo>
                    <a:pt x="319633" y="17551"/>
                  </a:lnTo>
                  <a:lnTo>
                    <a:pt x="321856" y="19786"/>
                  </a:lnTo>
                  <a:lnTo>
                    <a:pt x="323977" y="21234"/>
                  </a:lnTo>
                  <a:lnTo>
                    <a:pt x="322503" y="21488"/>
                  </a:lnTo>
                  <a:lnTo>
                    <a:pt x="319963" y="20586"/>
                  </a:lnTo>
                  <a:lnTo>
                    <a:pt x="314337" y="20091"/>
                  </a:lnTo>
                  <a:lnTo>
                    <a:pt x="310311" y="20561"/>
                  </a:lnTo>
                  <a:lnTo>
                    <a:pt x="310095" y="21767"/>
                  </a:lnTo>
                  <a:lnTo>
                    <a:pt x="319582" y="24574"/>
                  </a:lnTo>
                  <a:lnTo>
                    <a:pt x="323557" y="23863"/>
                  </a:lnTo>
                  <a:lnTo>
                    <a:pt x="323773" y="22987"/>
                  </a:lnTo>
                  <a:lnTo>
                    <a:pt x="323672" y="22415"/>
                  </a:lnTo>
                  <a:lnTo>
                    <a:pt x="327774" y="23901"/>
                  </a:lnTo>
                  <a:lnTo>
                    <a:pt x="338975" y="24638"/>
                  </a:lnTo>
                  <a:lnTo>
                    <a:pt x="349491" y="25895"/>
                  </a:lnTo>
                  <a:lnTo>
                    <a:pt x="363347" y="29730"/>
                  </a:lnTo>
                  <a:lnTo>
                    <a:pt x="370344" y="28562"/>
                  </a:lnTo>
                  <a:lnTo>
                    <a:pt x="367842" y="27101"/>
                  </a:lnTo>
                  <a:lnTo>
                    <a:pt x="377875" y="27940"/>
                  </a:lnTo>
                  <a:lnTo>
                    <a:pt x="386829" y="27736"/>
                  </a:lnTo>
                  <a:lnTo>
                    <a:pt x="387184" y="27101"/>
                  </a:lnTo>
                  <a:close/>
                </a:path>
                <a:path w="455929" h="197485">
                  <a:moveTo>
                    <a:pt x="390271" y="50101"/>
                  </a:moveTo>
                  <a:lnTo>
                    <a:pt x="389851" y="48933"/>
                  </a:lnTo>
                  <a:lnTo>
                    <a:pt x="387235" y="48323"/>
                  </a:lnTo>
                  <a:lnTo>
                    <a:pt x="379564" y="47815"/>
                  </a:lnTo>
                  <a:lnTo>
                    <a:pt x="378663" y="48298"/>
                  </a:lnTo>
                  <a:lnTo>
                    <a:pt x="379209" y="49403"/>
                  </a:lnTo>
                  <a:lnTo>
                    <a:pt x="380492" y="50038"/>
                  </a:lnTo>
                  <a:lnTo>
                    <a:pt x="388734" y="50533"/>
                  </a:lnTo>
                  <a:lnTo>
                    <a:pt x="390271" y="50101"/>
                  </a:lnTo>
                  <a:close/>
                </a:path>
                <a:path w="455929" h="197485">
                  <a:moveTo>
                    <a:pt x="393522" y="36220"/>
                  </a:moveTo>
                  <a:lnTo>
                    <a:pt x="391452" y="34328"/>
                  </a:lnTo>
                  <a:lnTo>
                    <a:pt x="390105" y="33718"/>
                  </a:lnTo>
                  <a:lnTo>
                    <a:pt x="387781" y="33324"/>
                  </a:lnTo>
                  <a:lnTo>
                    <a:pt x="387781" y="33451"/>
                  </a:lnTo>
                  <a:lnTo>
                    <a:pt x="381152" y="33515"/>
                  </a:lnTo>
                  <a:lnTo>
                    <a:pt x="379222" y="34353"/>
                  </a:lnTo>
                  <a:lnTo>
                    <a:pt x="379895" y="35801"/>
                  </a:lnTo>
                  <a:lnTo>
                    <a:pt x="379857" y="36271"/>
                  </a:lnTo>
                  <a:lnTo>
                    <a:pt x="390321" y="36842"/>
                  </a:lnTo>
                  <a:lnTo>
                    <a:pt x="393522" y="36220"/>
                  </a:lnTo>
                  <a:close/>
                </a:path>
                <a:path w="455929" h="197485">
                  <a:moveTo>
                    <a:pt x="399122" y="26885"/>
                  </a:moveTo>
                  <a:lnTo>
                    <a:pt x="396417" y="24815"/>
                  </a:lnTo>
                  <a:lnTo>
                    <a:pt x="393839" y="23050"/>
                  </a:lnTo>
                  <a:lnTo>
                    <a:pt x="393522" y="22961"/>
                  </a:lnTo>
                  <a:lnTo>
                    <a:pt x="394830" y="24053"/>
                  </a:lnTo>
                  <a:lnTo>
                    <a:pt x="398995" y="27063"/>
                  </a:lnTo>
                  <a:lnTo>
                    <a:pt x="399122" y="26885"/>
                  </a:lnTo>
                  <a:close/>
                </a:path>
                <a:path w="455929" h="197485">
                  <a:moveTo>
                    <a:pt x="399186" y="45478"/>
                  </a:moveTo>
                  <a:lnTo>
                    <a:pt x="396443" y="43294"/>
                  </a:lnTo>
                  <a:lnTo>
                    <a:pt x="394550" y="42405"/>
                  </a:lnTo>
                  <a:lnTo>
                    <a:pt x="388620" y="42964"/>
                  </a:lnTo>
                  <a:lnTo>
                    <a:pt x="388620" y="43853"/>
                  </a:lnTo>
                  <a:lnTo>
                    <a:pt x="390144" y="45707"/>
                  </a:lnTo>
                  <a:lnTo>
                    <a:pt x="393446" y="46151"/>
                  </a:lnTo>
                  <a:lnTo>
                    <a:pt x="399186" y="45478"/>
                  </a:lnTo>
                  <a:close/>
                </a:path>
                <a:path w="455929" h="197485">
                  <a:moveTo>
                    <a:pt x="401535" y="39751"/>
                  </a:moveTo>
                  <a:lnTo>
                    <a:pt x="390613" y="37769"/>
                  </a:lnTo>
                  <a:lnTo>
                    <a:pt x="380873" y="36690"/>
                  </a:lnTo>
                  <a:lnTo>
                    <a:pt x="377913" y="36601"/>
                  </a:lnTo>
                  <a:lnTo>
                    <a:pt x="379310" y="35318"/>
                  </a:lnTo>
                  <a:lnTo>
                    <a:pt x="378256" y="34417"/>
                  </a:lnTo>
                  <a:lnTo>
                    <a:pt x="371297" y="33248"/>
                  </a:lnTo>
                  <a:lnTo>
                    <a:pt x="360438" y="32562"/>
                  </a:lnTo>
                  <a:lnTo>
                    <a:pt x="353098" y="32943"/>
                  </a:lnTo>
                  <a:lnTo>
                    <a:pt x="350469" y="33172"/>
                  </a:lnTo>
                  <a:lnTo>
                    <a:pt x="349580" y="33655"/>
                  </a:lnTo>
                  <a:lnTo>
                    <a:pt x="350570" y="34264"/>
                  </a:lnTo>
                  <a:lnTo>
                    <a:pt x="351675" y="35153"/>
                  </a:lnTo>
                  <a:lnTo>
                    <a:pt x="355815" y="35966"/>
                  </a:lnTo>
                  <a:lnTo>
                    <a:pt x="362026" y="36677"/>
                  </a:lnTo>
                  <a:lnTo>
                    <a:pt x="361391" y="38252"/>
                  </a:lnTo>
                  <a:lnTo>
                    <a:pt x="361530" y="38544"/>
                  </a:lnTo>
                  <a:lnTo>
                    <a:pt x="358863" y="38252"/>
                  </a:lnTo>
                  <a:lnTo>
                    <a:pt x="349796" y="37731"/>
                  </a:lnTo>
                  <a:lnTo>
                    <a:pt x="344385" y="37960"/>
                  </a:lnTo>
                  <a:lnTo>
                    <a:pt x="337870" y="38798"/>
                  </a:lnTo>
                  <a:lnTo>
                    <a:pt x="337858" y="39370"/>
                  </a:lnTo>
                  <a:lnTo>
                    <a:pt x="343408" y="41630"/>
                  </a:lnTo>
                  <a:lnTo>
                    <a:pt x="348157" y="42570"/>
                  </a:lnTo>
                  <a:lnTo>
                    <a:pt x="376821" y="45135"/>
                  </a:lnTo>
                  <a:lnTo>
                    <a:pt x="378675" y="44831"/>
                  </a:lnTo>
                  <a:lnTo>
                    <a:pt x="379183" y="45821"/>
                  </a:lnTo>
                  <a:lnTo>
                    <a:pt x="381495" y="47015"/>
                  </a:lnTo>
                  <a:lnTo>
                    <a:pt x="382016" y="45783"/>
                  </a:lnTo>
                  <a:lnTo>
                    <a:pt x="379437" y="44665"/>
                  </a:lnTo>
                  <a:lnTo>
                    <a:pt x="380136" y="44399"/>
                  </a:lnTo>
                  <a:lnTo>
                    <a:pt x="379564" y="43840"/>
                  </a:lnTo>
                  <a:lnTo>
                    <a:pt x="374510" y="41897"/>
                  </a:lnTo>
                  <a:lnTo>
                    <a:pt x="375399" y="41605"/>
                  </a:lnTo>
                  <a:lnTo>
                    <a:pt x="374992" y="41033"/>
                  </a:lnTo>
                  <a:lnTo>
                    <a:pt x="368350" y="37236"/>
                  </a:lnTo>
                  <a:lnTo>
                    <a:pt x="373430" y="37211"/>
                  </a:lnTo>
                  <a:lnTo>
                    <a:pt x="399808" y="41173"/>
                  </a:lnTo>
                  <a:lnTo>
                    <a:pt x="401535" y="39751"/>
                  </a:lnTo>
                  <a:close/>
                </a:path>
                <a:path w="455929" h="197485">
                  <a:moveTo>
                    <a:pt x="409562" y="34010"/>
                  </a:moveTo>
                  <a:lnTo>
                    <a:pt x="408076" y="32410"/>
                  </a:lnTo>
                  <a:lnTo>
                    <a:pt x="405853" y="30975"/>
                  </a:lnTo>
                  <a:lnTo>
                    <a:pt x="405841" y="31305"/>
                  </a:lnTo>
                  <a:lnTo>
                    <a:pt x="407200" y="32359"/>
                  </a:lnTo>
                  <a:lnTo>
                    <a:pt x="409562" y="34010"/>
                  </a:lnTo>
                  <a:close/>
                </a:path>
                <a:path w="455929" h="197485">
                  <a:moveTo>
                    <a:pt x="426300" y="33667"/>
                  </a:moveTo>
                  <a:lnTo>
                    <a:pt x="407250" y="27241"/>
                  </a:lnTo>
                  <a:lnTo>
                    <a:pt x="403910" y="27393"/>
                  </a:lnTo>
                  <a:lnTo>
                    <a:pt x="402513" y="28613"/>
                  </a:lnTo>
                  <a:lnTo>
                    <a:pt x="402983" y="29273"/>
                  </a:lnTo>
                  <a:lnTo>
                    <a:pt x="409968" y="30683"/>
                  </a:lnTo>
                  <a:lnTo>
                    <a:pt x="417347" y="32473"/>
                  </a:lnTo>
                  <a:lnTo>
                    <a:pt x="423532" y="33566"/>
                  </a:lnTo>
                  <a:lnTo>
                    <a:pt x="426300" y="33667"/>
                  </a:lnTo>
                  <a:close/>
                </a:path>
                <a:path w="455929" h="197485">
                  <a:moveTo>
                    <a:pt x="455460" y="46672"/>
                  </a:moveTo>
                  <a:lnTo>
                    <a:pt x="453732" y="45224"/>
                  </a:lnTo>
                  <a:lnTo>
                    <a:pt x="452412" y="44538"/>
                  </a:lnTo>
                  <a:lnTo>
                    <a:pt x="448767" y="43688"/>
                  </a:lnTo>
                  <a:lnTo>
                    <a:pt x="446697" y="43497"/>
                  </a:lnTo>
                  <a:lnTo>
                    <a:pt x="442963" y="44157"/>
                  </a:lnTo>
                  <a:lnTo>
                    <a:pt x="442861" y="44843"/>
                  </a:lnTo>
                  <a:lnTo>
                    <a:pt x="444715" y="46672"/>
                  </a:lnTo>
                  <a:lnTo>
                    <a:pt x="446786" y="47459"/>
                  </a:lnTo>
                  <a:lnTo>
                    <a:pt x="453656" y="47256"/>
                  </a:lnTo>
                  <a:lnTo>
                    <a:pt x="455460" y="4667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 descr=""/>
            <p:cNvSpPr/>
            <p:nvPr/>
          </p:nvSpPr>
          <p:spPr>
            <a:xfrm>
              <a:off x="8806840" y="5641025"/>
              <a:ext cx="243840" cy="510540"/>
            </a:xfrm>
            <a:custGeom>
              <a:avLst/>
              <a:gdLst/>
              <a:ahLst/>
              <a:cxnLst/>
              <a:rect l="l" t="t" r="r" b="b"/>
              <a:pathLst>
                <a:path w="243840" h="510539">
                  <a:moveTo>
                    <a:pt x="227497" y="0"/>
                  </a:moveTo>
                  <a:lnTo>
                    <a:pt x="168027" y="28323"/>
                  </a:lnTo>
                  <a:lnTo>
                    <a:pt x="135625" y="59014"/>
                  </a:lnTo>
                  <a:lnTo>
                    <a:pt x="109358" y="87908"/>
                  </a:lnTo>
                  <a:lnTo>
                    <a:pt x="66299" y="148210"/>
                  </a:lnTo>
                  <a:lnTo>
                    <a:pt x="41017" y="193008"/>
                  </a:lnTo>
                  <a:lnTo>
                    <a:pt x="20648" y="239901"/>
                  </a:lnTo>
                  <a:lnTo>
                    <a:pt x="6530" y="289010"/>
                  </a:lnTo>
                  <a:lnTo>
                    <a:pt x="0" y="340446"/>
                  </a:lnTo>
                  <a:lnTo>
                    <a:pt x="92" y="370502"/>
                  </a:lnTo>
                  <a:lnTo>
                    <a:pt x="2594" y="400504"/>
                  </a:lnTo>
                  <a:lnTo>
                    <a:pt x="7066" y="430296"/>
                  </a:lnTo>
                  <a:lnTo>
                    <a:pt x="13068" y="459724"/>
                  </a:lnTo>
                  <a:lnTo>
                    <a:pt x="17839" y="480957"/>
                  </a:lnTo>
                  <a:lnTo>
                    <a:pt x="19453" y="491548"/>
                  </a:lnTo>
                  <a:lnTo>
                    <a:pt x="20001" y="502447"/>
                  </a:lnTo>
                  <a:lnTo>
                    <a:pt x="24598" y="499005"/>
                  </a:lnTo>
                  <a:lnTo>
                    <a:pt x="33595" y="494447"/>
                  </a:lnTo>
                  <a:lnTo>
                    <a:pt x="40561" y="492324"/>
                  </a:lnTo>
                  <a:lnTo>
                    <a:pt x="48009" y="491379"/>
                  </a:lnTo>
                  <a:lnTo>
                    <a:pt x="55994" y="491741"/>
                  </a:lnTo>
                  <a:lnTo>
                    <a:pt x="91351" y="510537"/>
                  </a:lnTo>
                  <a:lnTo>
                    <a:pt x="103338" y="501496"/>
                  </a:lnTo>
                  <a:lnTo>
                    <a:pt x="139391" y="464449"/>
                  </a:lnTo>
                  <a:lnTo>
                    <a:pt x="167575" y="421269"/>
                  </a:lnTo>
                  <a:lnTo>
                    <a:pt x="190087" y="377184"/>
                  </a:lnTo>
                  <a:lnTo>
                    <a:pt x="207948" y="331061"/>
                  </a:lnTo>
                  <a:lnTo>
                    <a:pt x="219702" y="281200"/>
                  </a:lnTo>
                  <a:lnTo>
                    <a:pt x="226314" y="230426"/>
                  </a:lnTo>
                  <a:lnTo>
                    <a:pt x="231415" y="145605"/>
                  </a:lnTo>
                  <a:lnTo>
                    <a:pt x="233399" y="116569"/>
                  </a:lnTo>
                  <a:lnTo>
                    <a:pt x="234607" y="104613"/>
                  </a:lnTo>
                  <a:lnTo>
                    <a:pt x="239457" y="66531"/>
                  </a:lnTo>
                  <a:lnTo>
                    <a:pt x="242806" y="44112"/>
                  </a:lnTo>
                  <a:lnTo>
                    <a:pt x="243659" y="32912"/>
                  </a:lnTo>
                  <a:lnTo>
                    <a:pt x="242697" y="21587"/>
                  </a:lnTo>
                  <a:lnTo>
                    <a:pt x="22749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 descr=""/>
            <p:cNvSpPr/>
            <p:nvPr/>
          </p:nvSpPr>
          <p:spPr>
            <a:xfrm>
              <a:off x="8810841" y="5643435"/>
              <a:ext cx="234950" cy="506730"/>
            </a:xfrm>
            <a:custGeom>
              <a:avLst/>
              <a:gdLst/>
              <a:ahLst/>
              <a:cxnLst/>
              <a:rect l="l" t="t" r="r" b="b"/>
              <a:pathLst>
                <a:path w="234950" h="506729">
                  <a:moveTo>
                    <a:pt x="234772" y="32486"/>
                  </a:moveTo>
                  <a:lnTo>
                    <a:pt x="224066" y="2159"/>
                  </a:lnTo>
                  <a:lnTo>
                    <a:pt x="223989" y="1968"/>
                  </a:lnTo>
                  <a:lnTo>
                    <a:pt x="221919" y="533"/>
                  </a:lnTo>
                  <a:lnTo>
                    <a:pt x="219341" y="0"/>
                  </a:lnTo>
                  <a:lnTo>
                    <a:pt x="215938" y="254"/>
                  </a:lnTo>
                  <a:lnTo>
                    <a:pt x="215226" y="254"/>
                  </a:lnTo>
                  <a:lnTo>
                    <a:pt x="213271" y="533"/>
                  </a:lnTo>
                  <a:lnTo>
                    <a:pt x="213525" y="533"/>
                  </a:lnTo>
                  <a:lnTo>
                    <a:pt x="212521" y="774"/>
                  </a:lnTo>
                  <a:lnTo>
                    <a:pt x="212369" y="774"/>
                  </a:lnTo>
                  <a:lnTo>
                    <a:pt x="210997" y="1079"/>
                  </a:lnTo>
                  <a:lnTo>
                    <a:pt x="209473" y="1549"/>
                  </a:lnTo>
                  <a:lnTo>
                    <a:pt x="207873" y="2159"/>
                  </a:lnTo>
                  <a:lnTo>
                    <a:pt x="206057" y="2794"/>
                  </a:lnTo>
                  <a:lnTo>
                    <a:pt x="176212" y="23025"/>
                  </a:lnTo>
                  <a:lnTo>
                    <a:pt x="176212" y="91998"/>
                  </a:lnTo>
                  <a:lnTo>
                    <a:pt x="150139" y="155333"/>
                  </a:lnTo>
                  <a:lnTo>
                    <a:pt x="125399" y="219341"/>
                  </a:lnTo>
                  <a:lnTo>
                    <a:pt x="110756" y="259334"/>
                  </a:lnTo>
                  <a:lnTo>
                    <a:pt x="95427" y="310184"/>
                  </a:lnTo>
                  <a:lnTo>
                    <a:pt x="81013" y="366649"/>
                  </a:lnTo>
                  <a:lnTo>
                    <a:pt x="66052" y="431292"/>
                  </a:lnTo>
                  <a:lnTo>
                    <a:pt x="72161" y="387235"/>
                  </a:lnTo>
                  <a:lnTo>
                    <a:pt x="81140" y="342963"/>
                  </a:lnTo>
                  <a:lnTo>
                    <a:pt x="92621" y="299656"/>
                  </a:lnTo>
                  <a:lnTo>
                    <a:pt x="106400" y="256959"/>
                  </a:lnTo>
                  <a:lnTo>
                    <a:pt x="121780" y="214858"/>
                  </a:lnTo>
                  <a:lnTo>
                    <a:pt x="138963" y="173418"/>
                  </a:lnTo>
                  <a:lnTo>
                    <a:pt x="157149" y="132499"/>
                  </a:lnTo>
                  <a:lnTo>
                    <a:pt x="176212" y="91998"/>
                  </a:lnTo>
                  <a:lnTo>
                    <a:pt x="176212" y="23025"/>
                  </a:lnTo>
                  <a:lnTo>
                    <a:pt x="129044" y="65722"/>
                  </a:lnTo>
                  <a:lnTo>
                    <a:pt x="98361" y="101371"/>
                  </a:lnTo>
                  <a:lnTo>
                    <a:pt x="70154" y="140538"/>
                  </a:lnTo>
                  <a:lnTo>
                    <a:pt x="45440" y="182333"/>
                  </a:lnTo>
                  <a:lnTo>
                    <a:pt x="25196" y="225856"/>
                  </a:lnTo>
                  <a:lnTo>
                    <a:pt x="10414" y="270205"/>
                  </a:lnTo>
                  <a:lnTo>
                    <a:pt x="2095" y="314490"/>
                  </a:lnTo>
                  <a:lnTo>
                    <a:pt x="0" y="351256"/>
                  </a:lnTo>
                  <a:lnTo>
                    <a:pt x="1498" y="386867"/>
                  </a:lnTo>
                  <a:lnTo>
                    <a:pt x="1511" y="387235"/>
                  </a:lnTo>
                  <a:lnTo>
                    <a:pt x="6223" y="422986"/>
                  </a:lnTo>
                  <a:lnTo>
                    <a:pt x="13690" y="459028"/>
                  </a:lnTo>
                  <a:lnTo>
                    <a:pt x="16268" y="468299"/>
                  </a:lnTo>
                  <a:lnTo>
                    <a:pt x="19062" y="477240"/>
                  </a:lnTo>
                  <a:lnTo>
                    <a:pt x="21526" y="486130"/>
                  </a:lnTo>
                  <a:lnTo>
                    <a:pt x="23088" y="495211"/>
                  </a:lnTo>
                  <a:lnTo>
                    <a:pt x="29603" y="492036"/>
                  </a:lnTo>
                  <a:lnTo>
                    <a:pt x="36563" y="489915"/>
                  </a:lnTo>
                  <a:lnTo>
                    <a:pt x="44018" y="488975"/>
                  </a:lnTo>
                  <a:lnTo>
                    <a:pt x="52019" y="489343"/>
                  </a:lnTo>
                  <a:lnTo>
                    <a:pt x="61899" y="491439"/>
                  </a:lnTo>
                  <a:lnTo>
                    <a:pt x="70764" y="494995"/>
                  </a:lnTo>
                  <a:lnTo>
                    <a:pt x="78625" y="499922"/>
                  </a:lnTo>
                  <a:lnTo>
                    <a:pt x="85483" y="506120"/>
                  </a:lnTo>
                  <a:lnTo>
                    <a:pt x="94970" y="498843"/>
                  </a:lnTo>
                  <a:lnTo>
                    <a:pt x="103911" y="491070"/>
                  </a:lnTo>
                  <a:lnTo>
                    <a:pt x="105994" y="488975"/>
                  </a:lnTo>
                  <a:lnTo>
                    <a:pt x="112166" y="482790"/>
                  </a:lnTo>
                  <a:lnTo>
                    <a:pt x="141935" y="441858"/>
                  </a:lnTo>
                  <a:lnTo>
                    <a:pt x="168478" y="393065"/>
                  </a:lnTo>
                  <a:lnTo>
                    <a:pt x="185674" y="354533"/>
                  </a:lnTo>
                  <a:lnTo>
                    <a:pt x="200888" y="311442"/>
                  </a:lnTo>
                  <a:lnTo>
                    <a:pt x="213004" y="253809"/>
                  </a:lnTo>
                  <a:lnTo>
                    <a:pt x="219570" y="196049"/>
                  </a:lnTo>
                  <a:lnTo>
                    <a:pt x="226199" y="98577"/>
                  </a:lnTo>
                  <a:lnTo>
                    <a:pt x="226847" y="91998"/>
                  </a:lnTo>
                  <a:lnTo>
                    <a:pt x="228003" y="80289"/>
                  </a:lnTo>
                  <a:lnTo>
                    <a:pt x="230886" y="59436"/>
                  </a:lnTo>
                  <a:lnTo>
                    <a:pt x="233070" y="46685"/>
                  </a:lnTo>
                  <a:lnTo>
                    <a:pt x="234772" y="32486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 descr=""/>
            <p:cNvSpPr/>
            <p:nvPr/>
          </p:nvSpPr>
          <p:spPr>
            <a:xfrm>
              <a:off x="8876892" y="5735218"/>
              <a:ext cx="110489" cy="339725"/>
            </a:xfrm>
            <a:custGeom>
              <a:avLst/>
              <a:gdLst/>
              <a:ahLst/>
              <a:cxnLst/>
              <a:rect l="l" t="t" r="r" b="b"/>
              <a:pathLst>
                <a:path w="110490" h="339725">
                  <a:moveTo>
                    <a:pt x="110247" y="0"/>
                  </a:moveTo>
                  <a:lnTo>
                    <a:pt x="91156" y="40615"/>
                  </a:lnTo>
                  <a:lnTo>
                    <a:pt x="72923" y="81659"/>
                  </a:lnTo>
                  <a:lnTo>
                    <a:pt x="55728" y="123065"/>
                  </a:lnTo>
                  <a:lnTo>
                    <a:pt x="40335" y="165174"/>
                  </a:lnTo>
                  <a:lnTo>
                    <a:pt x="26572" y="207869"/>
                  </a:lnTo>
                  <a:lnTo>
                    <a:pt x="15095" y="251186"/>
                  </a:lnTo>
                  <a:lnTo>
                    <a:pt x="6154" y="295078"/>
                  </a:lnTo>
                  <a:lnTo>
                    <a:pt x="0" y="339495"/>
                  </a:lnTo>
                  <a:lnTo>
                    <a:pt x="14970" y="274847"/>
                  </a:lnTo>
                  <a:lnTo>
                    <a:pt x="29376" y="218389"/>
                  </a:lnTo>
                  <a:lnTo>
                    <a:pt x="44715" y="167537"/>
                  </a:lnTo>
                  <a:lnTo>
                    <a:pt x="51912" y="147486"/>
                  </a:lnTo>
                  <a:lnTo>
                    <a:pt x="59349" y="127544"/>
                  </a:lnTo>
                  <a:lnTo>
                    <a:pt x="84251" y="63121"/>
                  </a:lnTo>
                  <a:lnTo>
                    <a:pt x="110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 descr=""/>
            <p:cNvSpPr/>
            <p:nvPr/>
          </p:nvSpPr>
          <p:spPr>
            <a:xfrm>
              <a:off x="8928608" y="5643651"/>
              <a:ext cx="117475" cy="444500"/>
            </a:xfrm>
            <a:custGeom>
              <a:avLst/>
              <a:gdLst/>
              <a:ahLst/>
              <a:cxnLst/>
              <a:rect l="l" t="t" r="r" b="b"/>
              <a:pathLst>
                <a:path w="117475" h="444500">
                  <a:moveTo>
                    <a:pt x="5943" y="401802"/>
                  </a:moveTo>
                  <a:lnTo>
                    <a:pt x="5295" y="401523"/>
                  </a:lnTo>
                  <a:lnTo>
                    <a:pt x="3022" y="402793"/>
                  </a:lnTo>
                  <a:lnTo>
                    <a:pt x="1701" y="404583"/>
                  </a:lnTo>
                  <a:lnTo>
                    <a:pt x="0" y="411238"/>
                  </a:lnTo>
                  <a:lnTo>
                    <a:pt x="63" y="413118"/>
                  </a:lnTo>
                  <a:lnTo>
                    <a:pt x="5943" y="401802"/>
                  </a:lnTo>
                  <a:close/>
                </a:path>
                <a:path w="117475" h="444500">
                  <a:moveTo>
                    <a:pt x="12954" y="421538"/>
                  </a:moveTo>
                  <a:lnTo>
                    <a:pt x="10325" y="426110"/>
                  </a:lnTo>
                  <a:lnTo>
                    <a:pt x="9093" y="428650"/>
                  </a:lnTo>
                  <a:lnTo>
                    <a:pt x="8102" y="429920"/>
                  </a:lnTo>
                  <a:lnTo>
                    <a:pt x="7658" y="432460"/>
                  </a:lnTo>
                  <a:lnTo>
                    <a:pt x="4864" y="431190"/>
                  </a:lnTo>
                  <a:lnTo>
                    <a:pt x="546" y="442620"/>
                  </a:lnTo>
                  <a:lnTo>
                    <a:pt x="1778" y="443890"/>
                  </a:lnTo>
                  <a:lnTo>
                    <a:pt x="6565" y="443890"/>
                  </a:lnTo>
                  <a:lnTo>
                    <a:pt x="9537" y="440080"/>
                  </a:lnTo>
                  <a:lnTo>
                    <a:pt x="9575" y="439572"/>
                  </a:lnTo>
                  <a:lnTo>
                    <a:pt x="10172" y="438810"/>
                  </a:lnTo>
                  <a:lnTo>
                    <a:pt x="11620" y="438810"/>
                  </a:lnTo>
                  <a:lnTo>
                    <a:pt x="12954" y="437540"/>
                  </a:lnTo>
                  <a:lnTo>
                    <a:pt x="11684" y="437540"/>
                  </a:lnTo>
                  <a:lnTo>
                    <a:pt x="9639" y="438759"/>
                  </a:lnTo>
                  <a:lnTo>
                    <a:pt x="9575" y="435000"/>
                  </a:lnTo>
                  <a:lnTo>
                    <a:pt x="12611" y="433730"/>
                  </a:lnTo>
                  <a:lnTo>
                    <a:pt x="12700" y="435000"/>
                  </a:lnTo>
                  <a:lnTo>
                    <a:pt x="12865" y="436270"/>
                  </a:lnTo>
                  <a:lnTo>
                    <a:pt x="12954" y="433730"/>
                  </a:lnTo>
                  <a:lnTo>
                    <a:pt x="12954" y="432460"/>
                  </a:lnTo>
                  <a:lnTo>
                    <a:pt x="12954" y="421538"/>
                  </a:lnTo>
                  <a:close/>
                </a:path>
                <a:path w="117475" h="444500">
                  <a:moveTo>
                    <a:pt x="16421" y="377329"/>
                  </a:moveTo>
                  <a:lnTo>
                    <a:pt x="16052" y="377520"/>
                  </a:lnTo>
                  <a:lnTo>
                    <a:pt x="15494" y="377939"/>
                  </a:lnTo>
                  <a:lnTo>
                    <a:pt x="16129" y="377596"/>
                  </a:lnTo>
                  <a:lnTo>
                    <a:pt x="16421" y="377329"/>
                  </a:lnTo>
                  <a:close/>
                </a:path>
                <a:path w="117475" h="444500">
                  <a:moveTo>
                    <a:pt x="19900" y="339877"/>
                  </a:moveTo>
                  <a:lnTo>
                    <a:pt x="19685" y="338861"/>
                  </a:lnTo>
                  <a:lnTo>
                    <a:pt x="18465" y="339090"/>
                  </a:lnTo>
                  <a:lnTo>
                    <a:pt x="17487" y="340156"/>
                  </a:lnTo>
                  <a:lnTo>
                    <a:pt x="14744" y="347916"/>
                  </a:lnTo>
                  <a:lnTo>
                    <a:pt x="14770" y="349516"/>
                  </a:lnTo>
                  <a:lnTo>
                    <a:pt x="16002" y="349465"/>
                  </a:lnTo>
                  <a:lnTo>
                    <a:pt x="17284" y="347091"/>
                  </a:lnTo>
                  <a:lnTo>
                    <a:pt x="19900" y="339877"/>
                  </a:lnTo>
                  <a:close/>
                </a:path>
                <a:path w="117475" h="444500">
                  <a:moveTo>
                    <a:pt x="22047" y="349935"/>
                  </a:moveTo>
                  <a:lnTo>
                    <a:pt x="21209" y="349656"/>
                  </a:lnTo>
                  <a:lnTo>
                    <a:pt x="19024" y="350621"/>
                  </a:lnTo>
                  <a:lnTo>
                    <a:pt x="17653" y="353669"/>
                  </a:lnTo>
                  <a:lnTo>
                    <a:pt x="16738" y="359371"/>
                  </a:lnTo>
                  <a:lnTo>
                    <a:pt x="19570" y="357314"/>
                  </a:lnTo>
                  <a:lnTo>
                    <a:pt x="20955" y="355777"/>
                  </a:lnTo>
                  <a:lnTo>
                    <a:pt x="22047" y="349935"/>
                  </a:lnTo>
                  <a:close/>
                </a:path>
                <a:path w="117475" h="444500">
                  <a:moveTo>
                    <a:pt x="28257" y="288544"/>
                  </a:moveTo>
                  <a:lnTo>
                    <a:pt x="26733" y="291147"/>
                  </a:lnTo>
                  <a:lnTo>
                    <a:pt x="25107" y="292836"/>
                  </a:lnTo>
                  <a:lnTo>
                    <a:pt x="24218" y="294284"/>
                  </a:lnTo>
                  <a:lnTo>
                    <a:pt x="22352" y="299402"/>
                  </a:lnTo>
                  <a:lnTo>
                    <a:pt x="21539" y="303301"/>
                  </a:lnTo>
                  <a:lnTo>
                    <a:pt x="22440" y="302145"/>
                  </a:lnTo>
                  <a:lnTo>
                    <a:pt x="23291" y="301536"/>
                  </a:lnTo>
                  <a:lnTo>
                    <a:pt x="25349" y="297840"/>
                  </a:lnTo>
                  <a:lnTo>
                    <a:pt x="26987" y="294043"/>
                  </a:lnTo>
                  <a:lnTo>
                    <a:pt x="28257" y="288544"/>
                  </a:lnTo>
                  <a:close/>
                </a:path>
                <a:path w="117475" h="444500">
                  <a:moveTo>
                    <a:pt x="33197" y="345351"/>
                  </a:moveTo>
                  <a:lnTo>
                    <a:pt x="32931" y="343268"/>
                  </a:lnTo>
                  <a:lnTo>
                    <a:pt x="31369" y="343496"/>
                  </a:lnTo>
                  <a:lnTo>
                    <a:pt x="30899" y="343319"/>
                  </a:lnTo>
                  <a:lnTo>
                    <a:pt x="27470" y="353237"/>
                  </a:lnTo>
                  <a:lnTo>
                    <a:pt x="27178" y="356476"/>
                  </a:lnTo>
                  <a:lnTo>
                    <a:pt x="29591" y="355028"/>
                  </a:lnTo>
                  <a:lnTo>
                    <a:pt x="30530" y="353898"/>
                  </a:lnTo>
                  <a:lnTo>
                    <a:pt x="31445" y="351764"/>
                  </a:lnTo>
                  <a:lnTo>
                    <a:pt x="33197" y="345351"/>
                  </a:lnTo>
                  <a:close/>
                </a:path>
                <a:path w="117475" h="444500">
                  <a:moveTo>
                    <a:pt x="33362" y="375932"/>
                  </a:moveTo>
                  <a:lnTo>
                    <a:pt x="32524" y="374865"/>
                  </a:lnTo>
                  <a:lnTo>
                    <a:pt x="30353" y="376097"/>
                  </a:lnTo>
                  <a:lnTo>
                    <a:pt x="32321" y="371436"/>
                  </a:lnTo>
                  <a:lnTo>
                    <a:pt x="32816" y="368909"/>
                  </a:lnTo>
                  <a:lnTo>
                    <a:pt x="32016" y="367207"/>
                  </a:lnTo>
                  <a:lnTo>
                    <a:pt x="31242" y="367499"/>
                  </a:lnTo>
                  <a:lnTo>
                    <a:pt x="28003" y="373824"/>
                  </a:lnTo>
                  <a:lnTo>
                    <a:pt x="24231" y="380441"/>
                  </a:lnTo>
                  <a:lnTo>
                    <a:pt x="20294" y="388543"/>
                  </a:lnTo>
                  <a:lnTo>
                    <a:pt x="20116" y="391693"/>
                  </a:lnTo>
                  <a:lnTo>
                    <a:pt x="21526" y="394627"/>
                  </a:lnTo>
                  <a:lnTo>
                    <a:pt x="23190" y="393065"/>
                  </a:lnTo>
                  <a:lnTo>
                    <a:pt x="29464" y="378180"/>
                  </a:lnTo>
                  <a:lnTo>
                    <a:pt x="29730" y="378523"/>
                  </a:lnTo>
                  <a:lnTo>
                    <a:pt x="33362" y="375932"/>
                  </a:lnTo>
                  <a:close/>
                </a:path>
                <a:path w="117475" h="444500">
                  <a:moveTo>
                    <a:pt x="37033" y="298196"/>
                  </a:moveTo>
                  <a:lnTo>
                    <a:pt x="36334" y="296367"/>
                  </a:lnTo>
                  <a:lnTo>
                    <a:pt x="35636" y="296189"/>
                  </a:lnTo>
                  <a:lnTo>
                    <a:pt x="34721" y="296722"/>
                  </a:lnTo>
                  <a:lnTo>
                    <a:pt x="32766" y="301574"/>
                  </a:lnTo>
                  <a:lnTo>
                    <a:pt x="31584" y="303161"/>
                  </a:lnTo>
                  <a:lnTo>
                    <a:pt x="29781" y="306793"/>
                  </a:lnTo>
                  <a:lnTo>
                    <a:pt x="24218" y="321271"/>
                  </a:lnTo>
                  <a:lnTo>
                    <a:pt x="23456" y="323697"/>
                  </a:lnTo>
                  <a:lnTo>
                    <a:pt x="24295" y="324434"/>
                  </a:lnTo>
                  <a:lnTo>
                    <a:pt x="25654" y="322516"/>
                  </a:lnTo>
                  <a:lnTo>
                    <a:pt x="28790" y="316788"/>
                  </a:lnTo>
                  <a:lnTo>
                    <a:pt x="32816" y="307187"/>
                  </a:lnTo>
                  <a:lnTo>
                    <a:pt x="33858" y="306984"/>
                  </a:lnTo>
                  <a:lnTo>
                    <a:pt x="34937" y="305523"/>
                  </a:lnTo>
                  <a:lnTo>
                    <a:pt x="36664" y="300520"/>
                  </a:lnTo>
                  <a:lnTo>
                    <a:pt x="37033" y="298196"/>
                  </a:lnTo>
                  <a:close/>
                </a:path>
                <a:path w="117475" h="444500">
                  <a:moveTo>
                    <a:pt x="40944" y="330352"/>
                  </a:moveTo>
                  <a:lnTo>
                    <a:pt x="40170" y="330149"/>
                  </a:lnTo>
                  <a:lnTo>
                    <a:pt x="38303" y="331419"/>
                  </a:lnTo>
                  <a:lnTo>
                    <a:pt x="36969" y="333717"/>
                  </a:lnTo>
                  <a:lnTo>
                    <a:pt x="36423" y="335673"/>
                  </a:lnTo>
                  <a:lnTo>
                    <a:pt x="36677" y="336715"/>
                  </a:lnTo>
                  <a:lnTo>
                    <a:pt x="39319" y="334721"/>
                  </a:lnTo>
                  <a:lnTo>
                    <a:pt x="40640" y="333311"/>
                  </a:lnTo>
                  <a:lnTo>
                    <a:pt x="40944" y="330352"/>
                  </a:lnTo>
                  <a:close/>
                </a:path>
                <a:path w="117475" h="444500">
                  <a:moveTo>
                    <a:pt x="40995" y="324510"/>
                  </a:moveTo>
                  <a:lnTo>
                    <a:pt x="40843" y="324294"/>
                  </a:lnTo>
                  <a:lnTo>
                    <a:pt x="40474" y="324294"/>
                  </a:lnTo>
                  <a:lnTo>
                    <a:pt x="40805" y="324624"/>
                  </a:lnTo>
                  <a:lnTo>
                    <a:pt x="40995" y="324510"/>
                  </a:lnTo>
                  <a:close/>
                </a:path>
                <a:path w="117475" h="444500">
                  <a:moveTo>
                    <a:pt x="41986" y="315937"/>
                  </a:moveTo>
                  <a:lnTo>
                    <a:pt x="41783" y="314960"/>
                  </a:lnTo>
                  <a:lnTo>
                    <a:pt x="39751" y="316560"/>
                  </a:lnTo>
                  <a:lnTo>
                    <a:pt x="37846" y="320294"/>
                  </a:lnTo>
                  <a:lnTo>
                    <a:pt x="35433" y="326085"/>
                  </a:lnTo>
                  <a:lnTo>
                    <a:pt x="34163" y="325056"/>
                  </a:lnTo>
                  <a:lnTo>
                    <a:pt x="33756" y="325094"/>
                  </a:lnTo>
                  <a:lnTo>
                    <a:pt x="37795" y="314045"/>
                  </a:lnTo>
                  <a:lnTo>
                    <a:pt x="39065" y="308762"/>
                  </a:lnTo>
                  <a:lnTo>
                    <a:pt x="40043" y="302285"/>
                  </a:lnTo>
                  <a:lnTo>
                    <a:pt x="39585" y="302031"/>
                  </a:lnTo>
                  <a:lnTo>
                    <a:pt x="35814" y="306819"/>
                  </a:lnTo>
                  <a:lnTo>
                    <a:pt x="33578" y="311124"/>
                  </a:lnTo>
                  <a:lnTo>
                    <a:pt x="27266" y="326593"/>
                  </a:lnTo>
                  <a:lnTo>
                    <a:pt x="23241" y="337972"/>
                  </a:lnTo>
                  <a:lnTo>
                    <a:pt x="22999" y="339852"/>
                  </a:lnTo>
                  <a:lnTo>
                    <a:pt x="21894" y="340067"/>
                  </a:lnTo>
                  <a:lnTo>
                    <a:pt x="20129" y="341960"/>
                  </a:lnTo>
                  <a:lnTo>
                    <a:pt x="21183" y="342798"/>
                  </a:lnTo>
                  <a:lnTo>
                    <a:pt x="22948" y="340639"/>
                  </a:lnTo>
                  <a:lnTo>
                    <a:pt x="23025" y="341363"/>
                  </a:lnTo>
                  <a:lnTo>
                    <a:pt x="23698" y="340995"/>
                  </a:lnTo>
                  <a:lnTo>
                    <a:pt x="26962" y="336613"/>
                  </a:lnTo>
                  <a:lnTo>
                    <a:pt x="27012" y="337591"/>
                  </a:lnTo>
                  <a:lnTo>
                    <a:pt x="27647" y="337388"/>
                  </a:lnTo>
                  <a:lnTo>
                    <a:pt x="33147" y="332016"/>
                  </a:lnTo>
                  <a:lnTo>
                    <a:pt x="31750" y="336918"/>
                  </a:lnTo>
                  <a:lnTo>
                    <a:pt x="31572" y="336499"/>
                  </a:lnTo>
                  <a:lnTo>
                    <a:pt x="31026" y="336892"/>
                  </a:lnTo>
                  <a:lnTo>
                    <a:pt x="29083" y="340448"/>
                  </a:lnTo>
                  <a:lnTo>
                    <a:pt x="22580" y="355257"/>
                  </a:lnTo>
                  <a:lnTo>
                    <a:pt x="20701" y="361149"/>
                  </a:lnTo>
                  <a:lnTo>
                    <a:pt x="21590" y="363194"/>
                  </a:lnTo>
                  <a:lnTo>
                    <a:pt x="26479" y="353263"/>
                  </a:lnTo>
                  <a:lnTo>
                    <a:pt x="31115" y="341388"/>
                  </a:lnTo>
                  <a:lnTo>
                    <a:pt x="31965" y="343090"/>
                  </a:lnTo>
                  <a:lnTo>
                    <a:pt x="33108" y="342315"/>
                  </a:lnTo>
                  <a:lnTo>
                    <a:pt x="36156" y="335953"/>
                  </a:lnTo>
                  <a:lnTo>
                    <a:pt x="39789" y="325691"/>
                  </a:lnTo>
                  <a:lnTo>
                    <a:pt x="41986" y="315937"/>
                  </a:lnTo>
                  <a:close/>
                </a:path>
                <a:path w="117475" h="444500">
                  <a:moveTo>
                    <a:pt x="45224" y="316687"/>
                  </a:moveTo>
                  <a:lnTo>
                    <a:pt x="43942" y="316738"/>
                  </a:lnTo>
                  <a:lnTo>
                    <a:pt x="42392" y="318833"/>
                  </a:lnTo>
                  <a:lnTo>
                    <a:pt x="43688" y="318770"/>
                  </a:lnTo>
                  <a:lnTo>
                    <a:pt x="45224" y="316687"/>
                  </a:lnTo>
                  <a:close/>
                </a:path>
                <a:path w="117475" h="444500">
                  <a:moveTo>
                    <a:pt x="45821" y="348869"/>
                  </a:moveTo>
                  <a:lnTo>
                    <a:pt x="44958" y="349440"/>
                  </a:lnTo>
                  <a:lnTo>
                    <a:pt x="45593" y="349084"/>
                  </a:lnTo>
                  <a:lnTo>
                    <a:pt x="45821" y="348869"/>
                  </a:lnTo>
                  <a:close/>
                </a:path>
                <a:path w="117475" h="444500">
                  <a:moveTo>
                    <a:pt x="50723" y="277164"/>
                  </a:moveTo>
                  <a:lnTo>
                    <a:pt x="43053" y="285673"/>
                  </a:lnTo>
                  <a:lnTo>
                    <a:pt x="41325" y="289445"/>
                  </a:lnTo>
                  <a:lnTo>
                    <a:pt x="37846" y="300215"/>
                  </a:lnTo>
                  <a:lnTo>
                    <a:pt x="39065" y="301142"/>
                  </a:lnTo>
                  <a:lnTo>
                    <a:pt x="43180" y="294259"/>
                  </a:lnTo>
                  <a:lnTo>
                    <a:pt x="47917" y="285394"/>
                  </a:lnTo>
                  <a:lnTo>
                    <a:pt x="50723" y="277164"/>
                  </a:lnTo>
                  <a:close/>
                </a:path>
                <a:path w="117475" h="444500">
                  <a:moveTo>
                    <a:pt x="55245" y="290080"/>
                  </a:moveTo>
                  <a:lnTo>
                    <a:pt x="53759" y="291731"/>
                  </a:lnTo>
                  <a:lnTo>
                    <a:pt x="53098" y="292074"/>
                  </a:lnTo>
                  <a:lnTo>
                    <a:pt x="51257" y="293928"/>
                  </a:lnTo>
                  <a:lnTo>
                    <a:pt x="52374" y="290804"/>
                  </a:lnTo>
                  <a:lnTo>
                    <a:pt x="52451" y="290055"/>
                  </a:lnTo>
                  <a:lnTo>
                    <a:pt x="53047" y="288429"/>
                  </a:lnTo>
                  <a:lnTo>
                    <a:pt x="53060" y="287705"/>
                  </a:lnTo>
                  <a:lnTo>
                    <a:pt x="52273" y="288925"/>
                  </a:lnTo>
                  <a:lnTo>
                    <a:pt x="52006" y="288874"/>
                  </a:lnTo>
                  <a:lnTo>
                    <a:pt x="50469" y="291033"/>
                  </a:lnTo>
                  <a:lnTo>
                    <a:pt x="50634" y="288836"/>
                  </a:lnTo>
                  <a:lnTo>
                    <a:pt x="49834" y="288785"/>
                  </a:lnTo>
                  <a:lnTo>
                    <a:pt x="48590" y="290080"/>
                  </a:lnTo>
                  <a:lnTo>
                    <a:pt x="46228" y="295452"/>
                  </a:lnTo>
                  <a:lnTo>
                    <a:pt x="44996" y="299605"/>
                  </a:lnTo>
                  <a:lnTo>
                    <a:pt x="44996" y="300507"/>
                  </a:lnTo>
                  <a:lnTo>
                    <a:pt x="45415" y="300583"/>
                  </a:lnTo>
                  <a:lnTo>
                    <a:pt x="39801" y="312318"/>
                  </a:lnTo>
                  <a:lnTo>
                    <a:pt x="39674" y="315480"/>
                  </a:lnTo>
                  <a:lnTo>
                    <a:pt x="43446" y="309892"/>
                  </a:lnTo>
                  <a:lnTo>
                    <a:pt x="46647" y="303936"/>
                  </a:lnTo>
                  <a:lnTo>
                    <a:pt x="47155" y="304774"/>
                  </a:lnTo>
                  <a:lnTo>
                    <a:pt x="47879" y="304457"/>
                  </a:lnTo>
                  <a:lnTo>
                    <a:pt x="48844" y="303098"/>
                  </a:lnTo>
                  <a:lnTo>
                    <a:pt x="49949" y="299885"/>
                  </a:lnTo>
                  <a:lnTo>
                    <a:pt x="51777" y="297637"/>
                  </a:lnTo>
                  <a:lnTo>
                    <a:pt x="53517" y="294728"/>
                  </a:lnTo>
                  <a:lnTo>
                    <a:pt x="55245" y="290080"/>
                  </a:lnTo>
                  <a:close/>
                </a:path>
                <a:path w="117475" h="444500">
                  <a:moveTo>
                    <a:pt x="55638" y="229285"/>
                  </a:moveTo>
                  <a:lnTo>
                    <a:pt x="54495" y="230073"/>
                  </a:lnTo>
                  <a:lnTo>
                    <a:pt x="53797" y="230339"/>
                  </a:lnTo>
                  <a:lnTo>
                    <a:pt x="53251" y="230225"/>
                  </a:lnTo>
                  <a:lnTo>
                    <a:pt x="52514" y="230390"/>
                  </a:lnTo>
                  <a:lnTo>
                    <a:pt x="50990" y="233629"/>
                  </a:lnTo>
                  <a:lnTo>
                    <a:pt x="50685" y="235077"/>
                  </a:lnTo>
                  <a:lnTo>
                    <a:pt x="50139" y="236778"/>
                  </a:lnTo>
                  <a:lnTo>
                    <a:pt x="52006" y="236169"/>
                  </a:lnTo>
                  <a:lnTo>
                    <a:pt x="54533" y="232244"/>
                  </a:lnTo>
                  <a:lnTo>
                    <a:pt x="55638" y="229285"/>
                  </a:lnTo>
                  <a:close/>
                </a:path>
                <a:path w="117475" h="444500">
                  <a:moveTo>
                    <a:pt x="59055" y="276872"/>
                  </a:moveTo>
                  <a:lnTo>
                    <a:pt x="57835" y="276199"/>
                  </a:lnTo>
                  <a:lnTo>
                    <a:pt x="56451" y="276707"/>
                  </a:lnTo>
                  <a:lnTo>
                    <a:pt x="56261" y="278549"/>
                  </a:lnTo>
                  <a:lnTo>
                    <a:pt x="57886" y="278180"/>
                  </a:lnTo>
                  <a:lnTo>
                    <a:pt x="58737" y="277380"/>
                  </a:lnTo>
                  <a:lnTo>
                    <a:pt x="59055" y="276872"/>
                  </a:lnTo>
                  <a:close/>
                </a:path>
                <a:path w="117475" h="444500">
                  <a:moveTo>
                    <a:pt x="59093" y="265366"/>
                  </a:moveTo>
                  <a:lnTo>
                    <a:pt x="58483" y="263334"/>
                  </a:lnTo>
                  <a:lnTo>
                    <a:pt x="57124" y="263359"/>
                  </a:lnTo>
                  <a:lnTo>
                    <a:pt x="56578" y="263906"/>
                  </a:lnTo>
                  <a:lnTo>
                    <a:pt x="53987" y="269900"/>
                  </a:lnTo>
                  <a:lnTo>
                    <a:pt x="52197" y="273177"/>
                  </a:lnTo>
                  <a:lnTo>
                    <a:pt x="53479" y="275450"/>
                  </a:lnTo>
                  <a:lnTo>
                    <a:pt x="55918" y="272580"/>
                  </a:lnTo>
                  <a:lnTo>
                    <a:pt x="59093" y="265366"/>
                  </a:lnTo>
                  <a:close/>
                </a:path>
                <a:path w="117475" h="444500">
                  <a:moveTo>
                    <a:pt x="59131" y="248119"/>
                  </a:moveTo>
                  <a:lnTo>
                    <a:pt x="58483" y="246176"/>
                  </a:lnTo>
                  <a:lnTo>
                    <a:pt x="57950" y="245554"/>
                  </a:lnTo>
                  <a:lnTo>
                    <a:pt x="55765" y="248437"/>
                  </a:lnTo>
                  <a:lnTo>
                    <a:pt x="53797" y="254889"/>
                  </a:lnTo>
                  <a:lnTo>
                    <a:pt x="54241" y="256133"/>
                  </a:lnTo>
                  <a:lnTo>
                    <a:pt x="54864" y="256717"/>
                  </a:lnTo>
                  <a:lnTo>
                    <a:pt x="52362" y="263588"/>
                  </a:lnTo>
                  <a:lnTo>
                    <a:pt x="49669" y="272224"/>
                  </a:lnTo>
                  <a:lnTo>
                    <a:pt x="49212" y="275818"/>
                  </a:lnTo>
                  <a:lnTo>
                    <a:pt x="48133" y="278599"/>
                  </a:lnTo>
                  <a:lnTo>
                    <a:pt x="50038" y="277342"/>
                  </a:lnTo>
                  <a:lnTo>
                    <a:pt x="50228" y="277101"/>
                  </a:lnTo>
                  <a:lnTo>
                    <a:pt x="51447" y="273824"/>
                  </a:lnTo>
                  <a:lnTo>
                    <a:pt x="50114" y="274980"/>
                  </a:lnTo>
                  <a:lnTo>
                    <a:pt x="53479" y="267462"/>
                  </a:lnTo>
                  <a:lnTo>
                    <a:pt x="55841" y="261213"/>
                  </a:lnTo>
                  <a:lnTo>
                    <a:pt x="58305" y="253580"/>
                  </a:lnTo>
                  <a:lnTo>
                    <a:pt x="58597" y="250913"/>
                  </a:lnTo>
                  <a:lnTo>
                    <a:pt x="59131" y="249301"/>
                  </a:lnTo>
                  <a:lnTo>
                    <a:pt x="59131" y="248119"/>
                  </a:lnTo>
                  <a:close/>
                </a:path>
                <a:path w="117475" h="444500">
                  <a:moveTo>
                    <a:pt x="68745" y="229679"/>
                  </a:moveTo>
                  <a:lnTo>
                    <a:pt x="67348" y="229679"/>
                  </a:lnTo>
                  <a:lnTo>
                    <a:pt x="65989" y="231063"/>
                  </a:lnTo>
                  <a:lnTo>
                    <a:pt x="66230" y="232371"/>
                  </a:lnTo>
                  <a:lnTo>
                    <a:pt x="67818" y="231444"/>
                  </a:lnTo>
                  <a:lnTo>
                    <a:pt x="68745" y="229679"/>
                  </a:lnTo>
                  <a:close/>
                </a:path>
                <a:path w="117475" h="444500">
                  <a:moveTo>
                    <a:pt x="69608" y="254977"/>
                  </a:moveTo>
                  <a:lnTo>
                    <a:pt x="64058" y="257263"/>
                  </a:lnTo>
                  <a:lnTo>
                    <a:pt x="62865" y="259753"/>
                  </a:lnTo>
                  <a:lnTo>
                    <a:pt x="62357" y="261429"/>
                  </a:lnTo>
                  <a:lnTo>
                    <a:pt x="62331" y="260007"/>
                  </a:lnTo>
                  <a:lnTo>
                    <a:pt x="61849" y="258724"/>
                  </a:lnTo>
                  <a:lnTo>
                    <a:pt x="60236" y="259410"/>
                  </a:lnTo>
                  <a:lnTo>
                    <a:pt x="59474" y="261721"/>
                  </a:lnTo>
                  <a:lnTo>
                    <a:pt x="59512" y="264337"/>
                  </a:lnTo>
                  <a:lnTo>
                    <a:pt x="59867" y="265252"/>
                  </a:lnTo>
                  <a:lnTo>
                    <a:pt x="60896" y="265061"/>
                  </a:lnTo>
                  <a:lnTo>
                    <a:pt x="62141" y="262140"/>
                  </a:lnTo>
                  <a:lnTo>
                    <a:pt x="61087" y="265696"/>
                  </a:lnTo>
                  <a:lnTo>
                    <a:pt x="62064" y="267233"/>
                  </a:lnTo>
                  <a:lnTo>
                    <a:pt x="64820" y="264985"/>
                  </a:lnTo>
                  <a:lnTo>
                    <a:pt x="65913" y="263436"/>
                  </a:lnTo>
                  <a:lnTo>
                    <a:pt x="67056" y="261213"/>
                  </a:lnTo>
                  <a:lnTo>
                    <a:pt x="66967" y="261531"/>
                  </a:lnTo>
                  <a:lnTo>
                    <a:pt x="67564" y="261112"/>
                  </a:lnTo>
                  <a:lnTo>
                    <a:pt x="67818" y="259486"/>
                  </a:lnTo>
                  <a:lnTo>
                    <a:pt x="69608" y="254977"/>
                  </a:lnTo>
                  <a:close/>
                </a:path>
                <a:path w="117475" h="444500">
                  <a:moveTo>
                    <a:pt x="73202" y="240538"/>
                  </a:moveTo>
                  <a:lnTo>
                    <a:pt x="72644" y="237744"/>
                  </a:lnTo>
                  <a:lnTo>
                    <a:pt x="72009" y="237769"/>
                  </a:lnTo>
                  <a:lnTo>
                    <a:pt x="71056" y="239141"/>
                  </a:lnTo>
                  <a:lnTo>
                    <a:pt x="71183" y="237350"/>
                  </a:lnTo>
                  <a:lnTo>
                    <a:pt x="69430" y="237871"/>
                  </a:lnTo>
                  <a:lnTo>
                    <a:pt x="67449" y="241503"/>
                  </a:lnTo>
                  <a:lnTo>
                    <a:pt x="67233" y="244894"/>
                  </a:lnTo>
                  <a:lnTo>
                    <a:pt x="67818" y="244906"/>
                  </a:lnTo>
                  <a:lnTo>
                    <a:pt x="68541" y="244271"/>
                  </a:lnTo>
                  <a:lnTo>
                    <a:pt x="68491" y="245884"/>
                  </a:lnTo>
                  <a:lnTo>
                    <a:pt x="68897" y="247662"/>
                  </a:lnTo>
                  <a:lnTo>
                    <a:pt x="70662" y="246697"/>
                  </a:lnTo>
                  <a:lnTo>
                    <a:pt x="73126" y="242100"/>
                  </a:lnTo>
                  <a:lnTo>
                    <a:pt x="73202" y="240538"/>
                  </a:lnTo>
                  <a:close/>
                </a:path>
                <a:path w="117475" h="444500">
                  <a:moveTo>
                    <a:pt x="75755" y="215049"/>
                  </a:moveTo>
                  <a:lnTo>
                    <a:pt x="75692" y="208991"/>
                  </a:lnTo>
                  <a:lnTo>
                    <a:pt x="75031" y="208280"/>
                  </a:lnTo>
                  <a:lnTo>
                    <a:pt x="73583" y="208940"/>
                  </a:lnTo>
                  <a:lnTo>
                    <a:pt x="73126" y="209880"/>
                  </a:lnTo>
                  <a:lnTo>
                    <a:pt x="72491" y="214020"/>
                  </a:lnTo>
                  <a:lnTo>
                    <a:pt x="72339" y="216852"/>
                  </a:lnTo>
                  <a:lnTo>
                    <a:pt x="73317" y="218300"/>
                  </a:lnTo>
                  <a:lnTo>
                    <a:pt x="74599" y="217106"/>
                  </a:lnTo>
                  <a:lnTo>
                    <a:pt x="75755" y="215049"/>
                  </a:lnTo>
                  <a:close/>
                </a:path>
                <a:path w="117475" h="444500">
                  <a:moveTo>
                    <a:pt x="76136" y="73253"/>
                  </a:moveTo>
                  <a:lnTo>
                    <a:pt x="74739" y="72161"/>
                  </a:lnTo>
                  <a:lnTo>
                    <a:pt x="73609" y="72364"/>
                  </a:lnTo>
                  <a:lnTo>
                    <a:pt x="74079" y="73698"/>
                  </a:lnTo>
                  <a:lnTo>
                    <a:pt x="75476" y="74079"/>
                  </a:lnTo>
                  <a:lnTo>
                    <a:pt x="76136" y="73253"/>
                  </a:lnTo>
                  <a:close/>
                </a:path>
                <a:path w="117475" h="444500">
                  <a:moveTo>
                    <a:pt x="77812" y="49403"/>
                  </a:moveTo>
                  <a:lnTo>
                    <a:pt x="77508" y="46697"/>
                  </a:lnTo>
                  <a:lnTo>
                    <a:pt x="75704" y="43637"/>
                  </a:lnTo>
                  <a:lnTo>
                    <a:pt x="74803" y="47929"/>
                  </a:lnTo>
                  <a:lnTo>
                    <a:pt x="74307" y="56692"/>
                  </a:lnTo>
                  <a:lnTo>
                    <a:pt x="74345" y="61175"/>
                  </a:lnTo>
                  <a:lnTo>
                    <a:pt x="73444" y="68338"/>
                  </a:lnTo>
                  <a:lnTo>
                    <a:pt x="75158" y="70231"/>
                  </a:lnTo>
                  <a:lnTo>
                    <a:pt x="75730" y="68872"/>
                  </a:lnTo>
                  <a:lnTo>
                    <a:pt x="77355" y="60045"/>
                  </a:lnTo>
                  <a:lnTo>
                    <a:pt x="77812" y="49403"/>
                  </a:lnTo>
                  <a:close/>
                </a:path>
                <a:path w="117475" h="444500">
                  <a:moveTo>
                    <a:pt x="79679" y="231851"/>
                  </a:moveTo>
                  <a:lnTo>
                    <a:pt x="78486" y="230174"/>
                  </a:lnTo>
                  <a:lnTo>
                    <a:pt x="76454" y="231076"/>
                  </a:lnTo>
                  <a:lnTo>
                    <a:pt x="77546" y="233451"/>
                  </a:lnTo>
                  <a:lnTo>
                    <a:pt x="79679" y="231851"/>
                  </a:lnTo>
                  <a:close/>
                </a:path>
                <a:path w="117475" h="444500">
                  <a:moveTo>
                    <a:pt x="80175" y="211429"/>
                  </a:moveTo>
                  <a:lnTo>
                    <a:pt x="78714" y="211658"/>
                  </a:lnTo>
                  <a:lnTo>
                    <a:pt x="77393" y="213499"/>
                  </a:lnTo>
                  <a:lnTo>
                    <a:pt x="77673" y="215036"/>
                  </a:lnTo>
                  <a:lnTo>
                    <a:pt x="79286" y="213677"/>
                  </a:lnTo>
                  <a:lnTo>
                    <a:pt x="80175" y="211429"/>
                  </a:lnTo>
                  <a:close/>
                </a:path>
                <a:path w="117475" h="444500">
                  <a:moveTo>
                    <a:pt x="80264" y="108153"/>
                  </a:moveTo>
                  <a:lnTo>
                    <a:pt x="79082" y="106832"/>
                  </a:lnTo>
                  <a:lnTo>
                    <a:pt x="77635" y="108661"/>
                  </a:lnTo>
                  <a:lnTo>
                    <a:pt x="78282" y="109512"/>
                  </a:lnTo>
                  <a:lnTo>
                    <a:pt x="80264" y="108153"/>
                  </a:lnTo>
                  <a:close/>
                </a:path>
                <a:path w="117475" h="444500">
                  <a:moveTo>
                    <a:pt x="80556" y="79298"/>
                  </a:moveTo>
                  <a:lnTo>
                    <a:pt x="79222" y="77825"/>
                  </a:lnTo>
                  <a:lnTo>
                    <a:pt x="78041" y="78130"/>
                  </a:lnTo>
                  <a:lnTo>
                    <a:pt x="78320" y="80010"/>
                  </a:lnTo>
                  <a:lnTo>
                    <a:pt x="79730" y="80505"/>
                  </a:lnTo>
                  <a:lnTo>
                    <a:pt x="80556" y="79298"/>
                  </a:lnTo>
                  <a:close/>
                </a:path>
                <a:path w="117475" h="444500">
                  <a:moveTo>
                    <a:pt x="82003" y="120269"/>
                  </a:moveTo>
                  <a:lnTo>
                    <a:pt x="80225" y="120256"/>
                  </a:lnTo>
                  <a:lnTo>
                    <a:pt x="79184" y="120992"/>
                  </a:lnTo>
                  <a:lnTo>
                    <a:pt x="79819" y="121767"/>
                  </a:lnTo>
                  <a:lnTo>
                    <a:pt x="81318" y="121361"/>
                  </a:lnTo>
                  <a:lnTo>
                    <a:pt x="82003" y="120269"/>
                  </a:lnTo>
                  <a:close/>
                </a:path>
                <a:path w="117475" h="444500">
                  <a:moveTo>
                    <a:pt x="85166" y="45554"/>
                  </a:moveTo>
                  <a:lnTo>
                    <a:pt x="85013" y="45326"/>
                  </a:lnTo>
                  <a:lnTo>
                    <a:pt x="84582" y="44983"/>
                  </a:lnTo>
                  <a:lnTo>
                    <a:pt x="84924" y="45351"/>
                  </a:lnTo>
                  <a:lnTo>
                    <a:pt x="85166" y="45554"/>
                  </a:lnTo>
                  <a:close/>
                </a:path>
                <a:path w="117475" h="444500">
                  <a:moveTo>
                    <a:pt x="90093" y="1943"/>
                  </a:moveTo>
                  <a:lnTo>
                    <a:pt x="88277" y="2578"/>
                  </a:lnTo>
                  <a:lnTo>
                    <a:pt x="84582" y="4330"/>
                  </a:lnTo>
                  <a:lnTo>
                    <a:pt x="80746" y="32816"/>
                  </a:lnTo>
                  <a:lnTo>
                    <a:pt x="80403" y="45085"/>
                  </a:lnTo>
                  <a:lnTo>
                    <a:pt x="80492" y="44869"/>
                  </a:lnTo>
                  <a:lnTo>
                    <a:pt x="81064" y="46685"/>
                  </a:lnTo>
                  <a:lnTo>
                    <a:pt x="81915" y="46901"/>
                  </a:lnTo>
                  <a:lnTo>
                    <a:pt x="82181" y="46405"/>
                  </a:lnTo>
                  <a:lnTo>
                    <a:pt x="82232" y="46774"/>
                  </a:lnTo>
                  <a:lnTo>
                    <a:pt x="84620" y="29133"/>
                  </a:lnTo>
                  <a:lnTo>
                    <a:pt x="90093" y="1943"/>
                  </a:lnTo>
                  <a:close/>
                </a:path>
                <a:path w="117475" h="444500">
                  <a:moveTo>
                    <a:pt x="98679" y="0"/>
                  </a:moveTo>
                  <a:lnTo>
                    <a:pt x="94754" y="558"/>
                  </a:lnTo>
                  <a:lnTo>
                    <a:pt x="92621" y="8255"/>
                  </a:lnTo>
                  <a:lnTo>
                    <a:pt x="87718" y="35826"/>
                  </a:lnTo>
                  <a:lnTo>
                    <a:pt x="86804" y="50863"/>
                  </a:lnTo>
                  <a:lnTo>
                    <a:pt x="87414" y="52463"/>
                  </a:lnTo>
                  <a:lnTo>
                    <a:pt x="88519" y="52324"/>
                  </a:lnTo>
                  <a:lnTo>
                    <a:pt x="88900" y="50698"/>
                  </a:lnTo>
                  <a:lnTo>
                    <a:pt x="90246" y="39687"/>
                  </a:lnTo>
                  <a:lnTo>
                    <a:pt x="93383" y="20599"/>
                  </a:lnTo>
                  <a:lnTo>
                    <a:pt x="95897" y="9893"/>
                  </a:lnTo>
                  <a:lnTo>
                    <a:pt x="98679" y="0"/>
                  </a:lnTo>
                  <a:close/>
                </a:path>
                <a:path w="117475" h="444500">
                  <a:moveTo>
                    <a:pt x="110109" y="81927"/>
                  </a:moveTo>
                  <a:lnTo>
                    <a:pt x="83235" y="81927"/>
                  </a:lnTo>
                  <a:lnTo>
                    <a:pt x="84162" y="83210"/>
                  </a:lnTo>
                  <a:lnTo>
                    <a:pt x="84899" y="84467"/>
                  </a:lnTo>
                  <a:lnTo>
                    <a:pt x="85763" y="85750"/>
                  </a:lnTo>
                  <a:lnTo>
                    <a:pt x="85852" y="87007"/>
                  </a:lnTo>
                  <a:lnTo>
                    <a:pt x="85979" y="89560"/>
                  </a:lnTo>
                  <a:lnTo>
                    <a:pt x="86499" y="93357"/>
                  </a:lnTo>
                  <a:lnTo>
                    <a:pt x="86156" y="95910"/>
                  </a:lnTo>
                  <a:lnTo>
                    <a:pt x="85725" y="98450"/>
                  </a:lnTo>
                  <a:lnTo>
                    <a:pt x="85344" y="100977"/>
                  </a:lnTo>
                  <a:lnTo>
                    <a:pt x="85102" y="103517"/>
                  </a:lnTo>
                  <a:lnTo>
                    <a:pt x="84721" y="106057"/>
                  </a:lnTo>
                  <a:lnTo>
                    <a:pt x="84416" y="107327"/>
                  </a:lnTo>
                  <a:lnTo>
                    <a:pt x="82003" y="128917"/>
                  </a:lnTo>
                  <a:lnTo>
                    <a:pt x="81457" y="135267"/>
                  </a:lnTo>
                  <a:lnTo>
                    <a:pt x="81343" y="136550"/>
                  </a:lnTo>
                  <a:lnTo>
                    <a:pt x="80683" y="135267"/>
                  </a:lnTo>
                  <a:lnTo>
                    <a:pt x="80213" y="135267"/>
                  </a:lnTo>
                  <a:lnTo>
                    <a:pt x="79717" y="136550"/>
                  </a:lnTo>
                  <a:lnTo>
                    <a:pt x="79679" y="141617"/>
                  </a:lnTo>
                  <a:lnTo>
                    <a:pt x="80175" y="142900"/>
                  </a:lnTo>
                  <a:lnTo>
                    <a:pt x="80784" y="142900"/>
                  </a:lnTo>
                  <a:lnTo>
                    <a:pt x="80581" y="145427"/>
                  </a:lnTo>
                  <a:lnTo>
                    <a:pt x="80441" y="147967"/>
                  </a:lnTo>
                  <a:lnTo>
                    <a:pt x="80276" y="149250"/>
                  </a:lnTo>
                  <a:lnTo>
                    <a:pt x="79984" y="153060"/>
                  </a:lnTo>
                  <a:lnTo>
                    <a:pt x="79756" y="155600"/>
                  </a:lnTo>
                  <a:lnTo>
                    <a:pt x="79590" y="158140"/>
                  </a:lnTo>
                  <a:lnTo>
                    <a:pt x="79425" y="159410"/>
                  </a:lnTo>
                  <a:lnTo>
                    <a:pt x="79222" y="163207"/>
                  </a:lnTo>
                  <a:lnTo>
                    <a:pt x="78486" y="170840"/>
                  </a:lnTo>
                  <a:lnTo>
                    <a:pt x="78371" y="172110"/>
                  </a:lnTo>
                  <a:lnTo>
                    <a:pt x="78168" y="178460"/>
                  </a:lnTo>
                  <a:lnTo>
                    <a:pt x="78054" y="181000"/>
                  </a:lnTo>
                  <a:lnTo>
                    <a:pt x="77952" y="183540"/>
                  </a:lnTo>
                  <a:lnTo>
                    <a:pt x="77889" y="184810"/>
                  </a:lnTo>
                  <a:lnTo>
                    <a:pt x="77774" y="187350"/>
                  </a:lnTo>
                  <a:lnTo>
                    <a:pt x="77660" y="189890"/>
                  </a:lnTo>
                  <a:lnTo>
                    <a:pt x="77546" y="192417"/>
                  </a:lnTo>
                  <a:lnTo>
                    <a:pt x="77508" y="202590"/>
                  </a:lnTo>
                  <a:lnTo>
                    <a:pt x="77825" y="205117"/>
                  </a:lnTo>
                  <a:lnTo>
                    <a:pt x="79476" y="203860"/>
                  </a:lnTo>
                  <a:lnTo>
                    <a:pt x="80594" y="200050"/>
                  </a:lnTo>
                  <a:lnTo>
                    <a:pt x="81026" y="198767"/>
                  </a:lnTo>
                  <a:lnTo>
                    <a:pt x="81280" y="194957"/>
                  </a:lnTo>
                  <a:lnTo>
                    <a:pt x="81318" y="193700"/>
                  </a:lnTo>
                  <a:lnTo>
                    <a:pt x="81661" y="194957"/>
                  </a:lnTo>
                  <a:lnTo>
                    <a:pt x="81635" y="193700"/>
                  </a:lnTo>
                  <a:lnTo>
                    <a:pt x="81343" y="192417"/>
                  </a:lnTo>
                  <a:lnTo>
                    <a:pt x="81699" y="187350"/>
                  </a:lnTo>
                  <a:lnTo>
                    <a:pt x="81940" y="184810"/>
                  </a:lnTo>
                  <a:lnTo>
                    <a:pt x="82054" y="183540"/>
                  </a:lnTo>
                  <a:lnTo>
                    <a:pt x="82130" y="181000"/>
                  </a:lnTo>
                  <a:lnTo>
                    <a:pt x="82435" y="183540"/>
                  </a:lnTo>
                  <a:lnTo>
                    <a:pt x="82613" y="184810"/>
                  </a:lnTo>
                  <a:lnTo>
                    <a:pt x="82740" y="187350"/>
                  </a:lnTo>
                  <a:lnTo>
                    <a:pt x="82981" y="189890"/>
                  </a:lnTo>
                  <a:lnTo>
                    <a:pt x="82804" y="192417"/>
                  </a:lnTo>
                  <a:lnTo>
                    <a:pt x="82677" y="194957"/>
                  </a:lnTo>
                  <a:lnTo>
                    <a:pt x="82588" y="201307"/>
                  </a:lnTo>
                  <a:lnTo>
                    <a:pt x="81978" y="206400"/>
                  </a:lnTo>
                  <a:lnTo>
                    <a:pt x="81356" y="217817"/>
                  </a:lnTo>
                  <a:lnTo>
                    <a:pt x="80619" y="224167"/>
                  </a:lnTo>
                  <a:lnTo>
                    <a:pt x="80137" y="227990"/>
                  </a:lnTo>
                  <a:lnTo>
                    <a:pt x="79806" y="231800"/>
                  </a:lnTo>
                  <a:lnTo>
                    <a:pt x="79540" y="234340"/>
                  </a:lnTo>
                  <a:lnTo>
                    <a:pt x="79336" y="235610"/>
                  </a:lnTo>
                  <a:lnTo>
                    <a:pt x="78613" y="236867"/>
                  </a:lnTo>
                  <a:lnTo>
                    <a:pt x="78066" y="238150"/>
                  </a:lnTo>
                  <a:lnTo>
                    <a:pt x="77190" y="238150"/>
                  </a:lnTo>
                  <a:lnTo>
                    <a:pt x="76263" y="239407"/>
                  </a:lnTo>
                  <a:lnTo>
                    <a:pt x="74676" y="244500"/>
                  </a:lnTo>
                  <a:lnTo>
                    <a:pt x="75196" y="247040"/>
                  </a:lnTo>
                  <a:lnTo>
                    <a:pt x="77089" y="247040"/>
                  </a:lnTo>
                  <a:lnTo>
                    <a:pt x="77635" y="248310"/>
                  </a:lnTo>
                  <a:lnTo>
                    <a:pt x="76911" y="253390"/>
                  </a:lnTo>
                  <a:lnTo>
                    <a:pt x="76593" y="255930"/>
                  </a:lnTo>
                  <a:lnTo>
                    <a:pt x="75285" y="262280"/>
                  </a:lnTo>
                  <a:lnTo>
                    <a:pt x="73837" y="262280"/>
                  </a:lnTo>
                  <a:lnTo>
                    <a:pt x="72859" y="263550"/>
                  </a:lnTo>
                  <a:lnTo>
                    <a:pt x="72047" y="266090"/>
                  </a:lnTo>
                  <a:lnTo>
                    <a:pt x="71094" y="266090"/>
                  </a:lnTo>
                  <a:lnTo>
                    <a:pt x="71031" y="261010"/>
                  </a:lnTo>
                  <a:lnTo>
                    <a:pt x="70954" y="258470"/>
                  </a:lnTo>
                  <a:lnTo>
                    <a:pt x="70421" y="261010"/>
                  </a:lnTo>
                  <a:lnTo>
                    <a:pt x="69951" y="263550"/>
                  </a:lnTo>
                  <a:lnTo>
                    <a:pt x="69545" y="266090"/>
                  </a:lnTo>
                  <a:lnTo>
                    <a:pt x="68199" y="266090"/>
                  </a:lnTo>
                  <a:lnTo>
                    <a:pt x="67246" y="267360"/>
                  </a:lnTo>
                  <a:lnTo>
                    <a:pt x="66294" y="269900"/>
                  </a:lnTo>
                  <a:lnTo>
                    <a:pt x="65925" y="271170"/>
                  </a:lnTo>
                  <a:lnTo>
                    <a:pt x="66509" y="272440"/>
                  </a:lnTo>
                  <a:lnTo>
                    <a:pt x="68707" y="272440"/>
                  </a:lnTo>
                  <a:lnTo>
                    <a:pt x="68110" y="274980"/>
                  </a:lnTo>
                  <a:lnTo>
                    <a:pt x="67614" y="278790"/>
                  </a:lnTo>
                  <a:lnTo>
                    <a:pt x="67183" y="281330"/>
                  </a:lnTo>
                  <a:lnTo>
                    <a:pt x="67017" y="282600"/>
                  </a:lnTo>
                  <a:lnTo>
                    <a:pt x="65201" y="282600"/>
                  </a:lnTo>
                  <a:lnTo>
                    <a:pt x="65328" y="286410"/>
                  </a:lnTo>
                  <a:lnTo>
                    <a:pt x="66649" y="286410"/>
                  </a:lnTo>
                  <a:lnTo>
                    <a:pt x="66611" y="288950"/>
                  </a:lnTo>
                  <a:lnTo>
                    <a:pt x="65659" y="290220"/>
                  </a:lnTo>
                  <a:lnTo>
                    <a:pt x="65481" y="291490"/>
                  </a:lnTo>
                  <a:lnTo>
                    <a:pt x="64135" y="291490"/>
                  </a:lnTo>
                  <a:lnTo>
                    <a:pt x="62826" y="292760"/>
                  </a:lnTo>
                  <a:lnTo>
                    <a:pt x="61264" y="294030"/>
                  </a:lnTo>
                  <a:lnTo>
                    <a:pt x="60744" y="294030"/>
                  </a:lnTo>
                  <a:lnTo>
                    <a:pt x="60871" y="292760"/>
                  </a:lnTo>
                  <a:lnTo>
                    <a:pt x="61633" y="291490"/>
                  </a:lnTo>
                  <a:lnTo>
                    <a:pt x="62458" y="290220"/>
                  </a:lnTo>
                  <a:lnTo>
                    <a:pt x="64477" y="285140"/>
                  </a:lnTo>
                  <a:lnTo>
                    <a:pt x="65151" y="281330"/>
                  </a:lnTo>
                  <a:lnTo>
                    <a:pt x="62484" y="281330"/>
                  </a:lnTo>
                  <a:lnTo>
                    <a:pt x="61125" y="283870"/>
                  </a:lnTo>
                  <a:lnTo>
                    <a:pt x="60325" y="285140"/>
                  </a:lnTo>
                  <a:lnTo>
                    <a:pt x="58775" y="288950"/>
                  </a:lnTo>
                  <a:lnTo>
                    <a:pt x="58293" y="292760"/>
                  </a:lnTo>
                  <a:lnTo>
                    <a:pt x="59385" y="294030"/>
                  </a:lnTo>
                  <a:lnTo>
                    <a:pt x="57150" y="297840"/>
                  </a:lnTo>
                  <a:lnTo>
                    <a:pt x="55156" y="302920"/>
                  </a:lnTo>
                  <a:lnTo>
                    <a:pt x="53301" y="308000"/>
                  </a:lnTo>
                  <a:lnTo>
                    <a:pt x="51346" y="313080"/>
                  </a:lnTo>
                  <a:lnTo>
                    <a:pt x="49237" y="318160"/>
                  </a:lnTo>
                  <a:lnTo>
                    <a:pt x="45339" y="323240"/>
                  </a:lnTo>
                  <a:lnTo>
                    <a:pt x="43561" y="327050"/>
                  </a:lnTo>
                  <a:lnTo>
                    <a:pt x="41706" y="329590"/>
                  </a:lnTo>
                  <a:lnTo>
                    <a:pt x="41160" y="334670"/>
                  </a:lnTo>
                  <a:lnTo>
                    <a:pt x="41059" y="335940"/>
                  </a:lnTo>
                  <a:lnTo>
                    <a:pt x="40957" y="337210"/>
                  </a:lnTo>
                  <a:lnTo>
                    <a:pt x="41846" y="335940"/>
                  </a:lnTo>
                  <a:lnTo>
                    <a:pt x="43014" y="334670"/>
                  </a:lnTo>
                  <a:lnTo>
                    <a:pt x="41275" y="339750"/>
                  </a:lnTo>
                  <a:lnTo>
                    <a:pt x="39370" y="344957"/>
                  </a:lnTo>
                  <a:lnTo>
                    <a:pt x="38481" y="348640"/>
                  </a:lnTo>
                  <a:lnTo>
                    <a:pt x="37211" y="352450"/>
                  </a:lnTo>
                  <a:lnTo>
                    <a:pt x="37630" y="353720"/>
                  </a:lnTo>
                  <a:lnTo>
                    <a:pt x="38950" y="351180"/>
                  </a:lnTo>
                  <a:lnTo>
                    <a:pt x="39382" y="351180"/>
                  </a:lnTo>
                  <a:lnTo>
                    <a:pt x="39039" y="352450"/>
                  </a:lnTo>
                  <a:lnTo>
                    <a:pt x="39852" y="352450"/>
                  </a:lnTo>
                  <a:lnTo>
                    <a:pt x="42037" y="351180"/>
                  </a:lnTo>
                  <a:lnTo>
                    <a:pt x="42608" y="349910"/>
                  </a:lnTo>
                  <a:lnTo>
                    <a:pt x="43192" y="348640"/>
                  </a:lnTo>
                  <a:lnTo>
                    <a:pt x="41351" y="349910"/>
                  </a:lnTo>
                  <a:lnTo>
                    <a:pt x="40271" y="349910"/>
                  </a:lnTo>
                  <a:lnTo>
                    <a:pt x="41567" y="346100"/>
                  </a:lnTo>
                  <a:lnTo>
                    <a:pt x="43561" y="346100"/>
                  </a:lnTo>
                  <a:lnTo>
                    <a:pt x="45212" y="344957"/>
                  </a:lnTo>
                  <a:lnTo>
                    <a:pt x="44704" y="346100"/>
                  </a:lnTo>
                  <a:lnTo>
                    <a:pt x="44157" y="348640"/>
                  </a:lnTo>
                  <a:lnTo>
                    <a:pt x="44919" y="348640"/>
                  </a:lnTo>
                  <a:lnTo>
                    <a:pt x="46024" y="346100"/>
                  </a:lnTo>
                  <a:lnTo>
                    <a:pt x="46951" y="344957"/>
                  </a:lnTo>
                  <a:lnTo>
                    <a:pt x="41668" y="360070"/>
                  </a:lnTo>
                  <a:lnTo>
                    <a:pt x="39179" y="365150"/>
                  </a:lnTo>
                  <a:lnTo>
                    <a:pt x="39687" y="365150"/>
                  </a:lnTo>
                  <a:lnTo>
                    <a:pt x="38900" y="366420"/>
                  </a:lnTo>
                  <a:lnTo>
                    <a:pt x="38011" y="368960"/>
                  </a:lnTo>
                  <a:lnTo>
                    <a:pt x="37185" y="371500"/>
                  </a:lnTo>
                  <a:lnTo>
                    <a:pt x="36550" y="374040"/>
                  </a:lnTo>
                  <a:lnTo>
                    <a:pt x="35775" y="376580"/>
                  </a:lnTo>
                  <a:lnTo>
                    <a:pt x="35255" y="379120"/>
                  </a:lnTo>
                  <a:lnTo>
                    <a:pt x="34925" y="381660"/>
                  </a:lnTo>
                  <a:lnTo>
                    <a:pt x="34378" y="384200"/>
                  </a:lnTo>
                  <a:lnTo>
                    <a:pt x="33413" y="385470"/>
                  </a:lnTo>
                  <a:lnTo>
                    <a:pt x="33286" y="384200"/>
                  </a:lnTo>
                  <a:lnTo>
                    <a:pt x="32423" y="384200"/>
                  </a:lnTo>
                  <a:lnTo>
                    <a:pt x="30492" y="388010"/>
                  </a:lnTo>
                  <a:lnTo>
                    <a:pt x="29146" y="390550"/>
                  </a:lnTo>
                  <a:lnTo>
                    <a:pt x="28079" y="393090"/>
                  </a:lnTo>
                  <a:lnTo>
                    <a:pt x="26974" y="396900"/>
                  </a:lnTo>
                  <a:lnTo>
                    <a:pt x="25615" y="399440"/>
                  </a:lnTo>
                  <a:lnTo>
                    <a:pt x="23837" y="405790"/>
                  </a:lnTo>
                  <a:lnTo>
                    <a:pt x="23164" y="408330"/>
                  </a:lnTo>
                  <a:lnTo>
                    <a:pt x="21501" y="410870"/>
                  </a:lnTo>
                  <a:lnTo>
                    <a:pt x="19723" y="413410"/>
                  </a:lnTo>
                  <a:lnTo>
                    <a:pt x="17907" y="413410"/>
                  </a:lnTo>
                  <a:lnTo>
                    <a:pt x="17030" y="412140"/>
                  </a:lnTo>
                  <a:lnTo>
                    <a:pt x="16002" y="414680"/>
                  </a:lnTo>
                  <a:lnTo>
                    <a:pt x="14986" y="417220"/>
                  </a:lnTo>
                  <a:lnTo>
                    <a:pt x="14147" y="418490"/>
                  </a:lnTo>
                  <a:lnTo>
                    <a:pt x="13246" y="421030"/>
                  </a:lnTo>
                  <a:lnTo>
                    <a:pt x="12954" y="421538"/>
                  </a:lnTo>
                  <a:lnTo>
                    <a:pt x="13030" y="437540"/>
                  </a:lnTo>
                  <a:lnTo>
                    <a:pt x="13449" y="439572"/>
                  </a:lnTo>
                  <a:lnTo>
                    <a:pt x="13550" y="440080"/>
                  </a:lnTo>
                  <a:lnTo>
                    <a:pt x="14452" y="442620"/>
                  </a:lnTo>
                  <a:lnTo>
                    <a:pt x="15938" y="443890"/>
                  </a:lnTo>
                  <a:lnTo>
                    <a:pt x="17272" y="443890"/>
                  </a:lnTo>
                  <a:lnTo>
                    <a:pt x="18592" y="442620"/>
                  </a:lnTo>
                  <a:lnTo>
                    <a:pt x="19177" y="441350"/>
                  </a:lnTo>
                  <a:lnTo>
                    <a:pt x="19062" y="439572"/>
                  </a:lnTo>
                  <a:lnTo>
                    <a:pt x="19011" y="438810"/>
                  </a:lnTo>
                  <a:lnTo>
                    <a:pt x="18923" y="437540"/>
                  </a:lnTo>
                  <a:lnTo>
                    <a:pt x="19850" y="436270"/>
                  </a:lnTo>
                  <a:lnTo>
                    <a:pt x="21844" y="436270"/>
                  </a:lnTo>
                  <a:lnTo>
                    <a:pt x="23431" y="435000"/>
                  </a:lnTo>
                  <a:lnTo>
                    <a:pt x="24168" y="435000"/>
                  </a:lnTo>
                  <a:lnTo>
                    <a:pt x="26085" y="433730"/>
                  </a:lnTo>
                  <a:lnTo>
                    <a:pt x="27851" y="432460"/>
                  </a:lnTo>
                  <a:lnTo>
                    <a:pt x="29121" y="432460"/>
                  </a:lnTo>
                  <a:lnTo>
                    <a:pt x="30911" y="431190"/>
                  </a:lnTo>
                  <a:lnTo>
                    <a:pt x="40500" y="413410"/>
                  </a:lnTo>
                  <a:lnTo>
                    <a:pt x="41186" y="412140"/>
                  </a:lnTo>
                  <a:lnTo>
                    <a:pt x="54063" y="385470"/>
                  </a:lnTo>
                  <a:lnTo>
                    <a:pt x="59575" y="374040"/>
                  </a:lnTo>
                  <a:lnTo>
                    <a:pt x="71793" y="344957"/>
                  </a:lnTo>
                  <a:lnTo>
                    <a:pt x="75780" y="334670"/>
                  </a:lnTo>
                  <a:lnTo>
                    <a:pt x="87071" y="294030"/>
                  </a:lnTo>
                  <a:lnTo>
                    <a:pt x="89192" y="286410"/>
                  </a:lnTo>
                  <a:lnTo>
                    <a:pt x="99187" y="225450"/>
                  </a:lnTo>
                  <a:lnTo>
                    <a:pt x="102793" y="181000"/>
                  </a:lnTo>
                  <a:lnTo>
                    <a:pt x="105740" y="136550"/>
                  </a:lnTo>
                  <a:lnTo>
                    <a:pt x="108432" y="98450"/>
                  </a:lnTo>
                  <a:lnTo>
                    <a:pt x="110109" y="81927"/>
                  </a:lnTo>
                  <a:close/>
                </a:path>
                <a:path w="117475" h="444500">
                  <a:moveTo>
                    <a:pt x="116713" y="36207"/>
                  </a:moveTo>
                  <a:lnTo>
                    <a:pt x="97066" y="36207"/>
                  </a:lnTo>
                  <a:lnTo>
                    <a:pt x="96977" y="43827"/>
                  </a:lnTo>
                  <a:lnTo>
                    <a:pt x="94615" y="51460"/>
                  </a:lnTo>
                  <a:lnTo>
                    <a:pt x="91287" y="64160"/>
                  </a:lnTo>
                  <a:lnTo>
                    <a:pt x="90424" y="70510"/>
                  </a:lnTo>
                  <a:lnTo>
                    <a:pt x="89293" y="76860"/>
                  </a:lnTo>
                  <a:lnTo>
                    <a:pt x="89128" y="71767"/>
                  </a:lnTo>
                  <a:lnTo>
                    <a:pt x="88366" y="69227"/>
                  </a:lnTo>
                  <a:lnTo>
                    <a:pt x="87668" y="70510"/>
                  </a:lnTo>
                  <a:lnTo>
                    <a:pt x="87249" y="70510"/>
                  </a:lnTo>
                  <a:lnTo>
                    <a:pt x="86804" y="71767"/>
                  </a:lnTo>
                  <a:lnTo>
                    <a:pt x="86499" y="73050"/>
                  </a:lnTo>
                  <a:lnTo>
                    <a:pt x="85788" y="78117"/>
                  </a:lnTo>
                  <a:lnTo>
                    <a:pt x="85636" y="80657"/>
                  </a:lnTo>
                  <a:lnTo>
                    <a:pt x="110236" y="80657"/>
                  </a:lnTo>
                  <a:lnTo>
                    <a:pt x="113118" y="60350"/>
                  </a:lnTo>
                  <a:lnTo>
                    <a:pt x="115163" y="47650"/>
                  </a:lnTo>
                  <a:lnTo>
                    <a:pt x="116713" y="36207"/>
                  </a:lnTo>
                  <a:close/>
                </a:path>
                <a:path w="117475" h="444500">
                  <a:moveTo>
                    <a:pt x="116878" y="34937"/>
                  </a:moveTo>
                  <a:lnTo>
                    <a:pt x="116662" y="20980"/>
                  </a:lnTo>
                  <a:lnTo>
                    <a:pt x="112953" y="9537"/>
                  </a:lnTo>
                  <a:lnTo>
                    <a:pt x="111925" y="10807"/>
                  </a:lnTo>
                  <a:lnTo>
                    <a:pt x="110617" y="12077"/>
                  </a:lnTo>
                  <a:lnTo>
                    <a:pt x="109232" y="14630"/>
                  </a:lnTo>
                  <a:lnTo>
                    <a:pt x="107784" y="17157"/>
                  </a:lnTo>
                  <a:lnTo>
                    <a:pt x="107746" y="15887"/>
                  </a:lnTo>
                  <a:lnTo>
                    <a:pt x="107264" y="17157"/>
                  </a:lnTo>
                  <a:lnTo>
                    <a:pt x="107035" y="17157"/>
                  </a:lnTo>
                  <a:lnTo>
                    <a:pt x="107061" y="18427"/>
                  </a:lnTo>
                  <a:lnTo>
                    <a:pt x="105219" y="20980"/>
                  </a:lnTo>
                  <a:lnTo>
                    <a:pt x="103936" y="23507"/>
                  </a:lnTo>
                  <a:lnTo>
                    <a:pt x="101384" y="29857"/>
                  </a:lnTo>
                  <a:lnTo>
                    <a:pt x="100584" y="32410"/>
                  </a:lnTo>
                  <a:lnTo>
                    <a:pt x="99733" y="33680"/>
                  </a:lnTo>
                  <a:lnTo>
                    <a:pt x="99352" y="34937"/>
                  </a:lnTo>
                  <a:lnTo>
                    <a:pt x="116878" y="34937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 descr=""/>
            <p:cNvSpPr/>
            <p:nvPr/>
          </p:nvSpPr>
          <p:spPr>
            <a:xfrm>
              <a:off x="8204055" y="6133246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0" y="0"/>
                  </a:moveTo>
                  <a:lnTo>
                    <a:pt x="284497" y="501"/>
                  </a:lnTo>
                  <a:lnTo>
                    <a:pt x="237540" y="7283"/>
                  </a:lnTo>
                  <a:lnTo>
                    <a:pt x="191564" y="19692"/>
                  </a:lnTo>
                  <a:lnTo>
                    <a:pt x="146563" y="37082"/>
                  </a:lnTo>
                  <a:lnTo>
                    <a:pt x="102530" y="58802"/>
                  </a:lnTo>
                  <a:lnTo>
                    <a:pt x="64805" y="82546"/>
                  </a:lnTo>
                  <a:lnTo>
                    <a:pt x="32185" y="112802"/>
                  </a:lnTo>
                  <a:lnTo>
                    <a:pt x="0" y="160567"/>
                  </a:lnTo>
                  <a:lnTo>
                    <a:pt x="2188" y="172138"/>
                  </a:lnTo>
                  <a:lnTo>
                    <a:pt x="9485" y="173770"/>
                  </a:lnTo>
                  <a:lnTo>
                    <a:pt x="17496" y="172857"/>
                  </a:lnTo>
                  <a:lnTo>
                    <a:pt x="25457" y="170604"/>
                  </a:lnTo>
                  <a:lnTo>
                    <a:pt x="48432" y="163216"/>
                  </a:lnTo>
                  <a:lnTo>
                    <a:pt x="63177" y="159439"/>
                  </a:lnTo>
                  <a:lnTo>
                    <a:pt x="78254" y="157646"/>
                  </a:lnTo>
                  <a:lnTo>
                    <a:pt x="95076" y="158600"/>
                  </a:lnTo>
                  <a:lnTo>
                    <a:pt x="115288" y="162552"/>
                  </a:lnTo>
                  <a:lnTo>
                    <a:pt x="135210" y="167845"/>
                  </a:lnTo>
                  <a:lnTo>
                    <a:pt x="155073" y="173405"/>
                  </a:lnTo>
                  <a:lnTo>
                    <a:pt x="175098" y="178158"/>
                  </a:lnTo>
                  <a:lnTo>
                    <a:pt x="186010" y="179993"/>
                  </a:lnTo>
                  <a:lnTo>
                    <a:pt x="197030" y="181296"/>
                  </a:lnTo>
                  <a:lnTo>
                    <a:pt x="219142" y="183034"/>
                  </a:lnTo>
                  <a:lnTo>
                    <a:pt x="269189" y="185727"/>
                  </a:lnTo>
                  <a:lnTo>
                    <a:pt x="319190" y="185678"/>
                  </a:lnTo>
                  <a:lnTo>
                    <a:pt x="368734" y="181011"/>
                  </a:lnTo>
                  <a:lnTo>
                    <a:pt x="417402" y="169852"/>
                  </a:lnTo>
                  <a:lnTo>
                    <a:pt x="480614" y="147054"/>
                  </a:lnTo>
                  <a:lnTo>
                    <a:pt x="543932" y="121897"/>
                  </a:lnTo>
                  <a:lnTo>
                    <a:pt x="543233" y="118441"/>
                  </a:lnTo>
                  <a:lnTo>
                    <a:pt x="543144" y="116728"/>
                  </a:lnTo>
                  <a:lnTo>
                    <a:pt x="565739" y="82737"/>
                  </a:lnTo>
                  <a:lnTo>
                    <a:pt x="585511" y="74499"/>
                  </a:lnTo>
                  <a:lnTo>
                    <a:pt x="588471" y="73002"/>
                  </a:lnTo>
                  <a:lnTo>
                    <a:pt x="538587" y="60528"/>
                  </a:lnTo>
                  <a:lnTo>
                    <a:pt x="492817" y="43536"/>
                  </a:lnTo>
                  <a:lnTo>
                    <a:pt x="478370" y="36948"/>
                  </a:lnTo>
                  <a:lnTo>
                    <a:pt x="463795" y="30684"/>
                  </a:lnTo>
                  <a:lnTo>
                    <a:pt x="443640" y="23176"/>
                  </a:lnTo>
                  <a:lnTo>
                    <a:pt x="423136" y="16689"/>
                  </a:lnTo>
                  <a:lnTo>
                    <a:pt x="402355" y="11135"/>
                  </a:lnTo>
                  <a:lnTo>
                    <a:pt x="381372" y="6427"/>
                  </a:lnTo>
                  <a:lnTo>
                    <a:pt x="33244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 descr=""/>
            <p:cNvSpPr/>
            <p:nvPr/>
          </p:nvSpPr>
          <p:spPr>
            <a:xfrm>
              <a:off x="8210982" y="6138824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60">
                  <a:moveTo>
                    <a:pt x="572173" y="71501"/>
                  </a:moveTo>
                  <a:lnTo>
                    <a:pt x="559396" y="68097"/>
                  </a:lnTo>
                  <a:lnTo>
                    <a:pt x="546684" y="64350"/>
                  </a:lnTo>
                  <a:lnTo>
                    <a:pt x="508736" y="51396"/>
                  </a:lnTo>
                  <a:lnTo>
                    <a:pt x="465455" y="34963"/>
                  </a:lnTo>
                  <a:lnTo>
                    <a:pt x="446887" y="28257"/>
                  </a:lnTo>
                  <a:lnTo>
                    <a:pt x="405676" y="15087"/>
                  </a:lnTo>
                  <a:lnTo>
                    <a:pt x="360184" y="4622"/>
                  </a:lnTo>
                  <a:lnTo>
                    <a:pt x="337070" y="1358"/>
                  </a:lnTo>
                  <a:lnTo>
                    <a:pt x="282676" y="0"/>
                  </a:lnTo>
                  <a:lnTo>
                    <a:pt x="228866" y="6985"/>
                  </a:lnTo>
                  <a:lnTo>
                    <a:pt x="176352" y="21386"/>
                  </a:lnTo>
                  <a:lnTo>
                    <a:pt x="125869" y="42316"/>
                  </a:lnTo>
                  <a:lnTo>
                    <a:pt x="78105" y="68821"/>
                  </a:lnTo>
                  <a:lnTo>
                    <a:pt x="47142" y="91186"/>
                  </a:lnTo>
                  <a:lnTo>
                    <a:pt x="18859" y="124129"/>
                  </a:lnTo>
                  <a:lnTo>
                    <a:pt x="0" y="160858"/>
                  </a:lnTo>
                  <a:lnTo>
                    <a:pt x="9321" y="163893"/>
                  </a:lnTo>
                  <a:lnTo>
                    <a:pt x="21488" y="160350"/>
                  </a:lnTo>
                  <a:lnTo>
                    <a:pt x="44754" y="151765"/>
                  </a:lnTo>
                  <a:lnTo>
                    <a:pt x="56908" y="148488"/>
                  </a:lnTo>
                  <a:lnTo>
                    <a:pt x="71920" y="146989"/>
                  </a:lnTo>
                  <a:lnTo>
                    <a:pt x="87972" y="147599"/>
                  </a:lnTo>
                  <a:lnTo>
                    <a:pt x="103911" y="149796"/>
                  </a:lnTo>
                  <a:lnTo>
                    <a:pt x="118567" y="153047"/>
                  </a:lnTo>
                  <a:lnTo>
                    <a:pt x="149098" y="160807"/>
                  </a:lnTo>
                  <a:lnTo>
                    <a:pt x="179425" y="167525"/>
                  </a:lnTo>
                  <a:lnTo>
                    <a:pt x="210032" y="172491"/>
                  </a:lnTo>
                  <a:lnTo>
                    <a:pt x="241376" y="174942"/>
                  </a:lnTo>
                  <a:lnTo>
                    <a:pt x="277317" y="175221"/>
                  </a:lnTo>
                  <a:lnTo>
                    <a:pt x="313131" y="173634"/>
                  </a:lnTo>
                  <a:lnTo>
                    <a:pt x="348805" y="169926"/>
                  </a:lnTo>
                  <a:lnTo>
                    <a:pt x="384263" y="163779"/>
                  </a:lnTo>
                  <a:lnTo>
                    <a:pt x="423075" y="153631"/>
                  </a:lnTo>
                  <a:lnTo>
                    <a:pt x="442506" y="146989"/>
                  </a:lnTo>
                  <a:lnTo>
                    <a:pt x="461124" y="140627"/>
                  </a:lnTo>
                  <a:lnTo>
                    <a:pt x="535787" y="111328"/>
                  </a:lnTo>
                  <a:lnTo>
                    <a:pt x="536232" y="111150"/>
                  </a:lnTo>
                  <a:lnTo>
                    <a:pt x="536511" y="104597"/>
                  </a:lnTo>
                  <a:lnTo>
                    <a:pt x="538327" y="98031"/>
                  </a:lnTo>
                  <a:lnTo>
                    <a:pt x="541858" y="91503"/>
                  </a:lnTo>
                  <a:lnTo>
                    <a:pt x="547204" y="85077"/>
                  </a:lnTo>
                  <a:lnTo>
                    <a:pt x="550900" y="82080"/>
                  </a:lnTo>
                  <a:lnTo>
                    <a:pt x="552526" y="80759"/>
                  </a:lnTo>
                  <a:lnTo>
                    <a:pt x="430542" y="80759"/>
                  </a:lnTo>
                  <a:lnTo>
                    <a:pt x="445223" y="81851"/>
                  </a:lnTo>
                  <a:lnTo>
                    <a:pt x="439420" y="81826"/>
                  </a:lnTo>
                  <a:lnTo>
                    <a:pt x="389559" y="80606"/>
                  </a:lnTo>
                  <a:lnTo>
                    <a:pt x="354228" y="80213"/>
                  </a:lnTo>
                  <a:lnTo>
                    <a:pt x="341795" y="80162"/>
                  </a:lnTo>
                  <a:lnTo>
                    <a:pt x="326313" y="80213"/>
                  </a:lnTo>
                  <a:lnTo>
                    <a:pt x="322275" y="80213"/>
                  </a:lnTo>
                  <a:lnTo>
                    <a:pt x="282244" y="81267"/>
                  </a:lnTo>
                  <a:lnTo>
                    <a:pt x="242341" y="85598"/>
                  </a:lnTo>
                  <a:lnTo>
                    <a:pt x="202628" y="91821"/>
                  </a:lnTo>
                  <a:lnTo>
                    <a:pt x="157226" y="103124"/>
                  </a:lnTo>
                  <a:lnTo>
                    <a:pt x="132219" y="111328"/>
                  </a:lnTo>
                  <a:lnTo>
                    <a:pt x="131978" y="110744"/>
                  </a:lnTo>
                  <a:lnTo>
                    <a:pt x="204470" y="87934"/>
                  </a:lnTo>
                  <a:lnTo>
                    <a:pt x="242735" y="81381"/>
                  </a:lnTo>
                  <a:lnTo>
                    <a:pt x="281393" y="77749"/>
                  </a:lnTo>
                  <a:lnTo>
                    <a:pt x="319493" y="76047"/>
                  </a:lnTo>
                  <a:lnTo>
                    <a:pt x="365239" y="75984"/>
                  </a:lnTo>
                  <a:lnTo>
                    <a:pt x="365239" y="76555"/>
                  </a:lnTo>
                  <a:lnTo>
                    <a:pt x="389216" y="76555"/>
                  </a:lnTo>
                  <a:lnTo>
                    <a:pt x="389216" y="77825"/>
                  </a:lnTo>
                  <a:lnTo>
                    <a:pt x="411518" y="77825"/>
                  </a:lnTo>
                  <a:lnTo>
                    <a:pt x="411518" y="80365"/>
                  </a:lnTo>
                  <a:lnTo>
                    <a:pt x="555434" y="80365"/>
                  </a:lnTo>
                  <a:lnTo>
                    <a:pt x="555434" y="77825"/>
                  </a:lnTo>
                  <a:lnTo>
                    <a:pt x="558761" y="77825"/>
                  </a:lnTo>
                  <a:lnTo>
                    <a:pt x="558761" y="76555"/>
                  </a:lnTo>
                  <a:lnTo>
                    <a:pt x="561606" y="76555"/>
                  </a:lnTo>
                  <a:lnTo>
                    <a:pt x="561606" y="75704"/>
                  </a:lnTo>
                  <a:lnTo>
                    <a:pt x="562127" y="75692"/>
                  </a:lnTo>
                  <a:lnTo>
                    <a:pt x="572173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 descr=""/>
            <p:cNvSpPr/>
            <p:nvPr/>
          </p:nvSpPr>
          <p:spPr>
            <a:xfrm>
              <a:off x="8253857" y="6138925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72" y="89890"/>
                  </a:moveTo>
                  <a:lnTo>
                    <a:pt x="18618" y="90030"/>
                  </a:lnTo>
                  <a:lnTo>
                    <a:pt x="18288" y="90284"/>
                  </a:lnTo>
                  <a:lnTo>
                    <a:pt x="18872" y="89890"/>
                  </a:lnTo>
                  <a:close/>
                </a:path>
                <a:path w="496570" h="104775">
                  <a:moveTo>
                    <a:pt x="32283" y="90652"/>
                  </a:moveTo>
                  <a:lnTo>
                    <a:pt x="27025" y="89154"/>
                  </a:lnTo>
                  <a:lnTo>
                    <a:pt x="23710" y="88684"/>
                  </a:lnTo>
                  <a:lnTo>
                    <a:pt x="32283" y="90652"/>
                  </a:lnTo>
                  <a:close/>
                </a:path>
                <a:path w="496570" h="104775">
                  <a:moveTo>
                    <a:pt x="39827" y="75628"/>
                  </a:moveTo>
                  <a:lnTo>
                    <a:pt x="38811" y="76276"/>
                  </a:lnTo>
                  <a:lnTo>
                    <a:pt x="38938" y="76225"/>
                  </a:lnTo>
                  <a:lnTo>
                    <a:pt x="39827" y="75628"/>
                  </a:lnTo>
                  <a:close/>
                </a:path>
                <a:path w="496570" h="104775">
                  <a:moveTo>
                    <a:pt x="90728" y="93662"/>
                  </a:moveTo>
                  <a:lnTo>
                    <a:pt x="90551" y="93891"/>
                  </a:lnTo>
                  <a:lnTo>
                    <a:pt x="90309" y="94373"/>
                  </a:lnTo>
                  <a:lnTo>
                    <a:pt x="90589" y="93967"/>
                  </a:lnTo>
                  <a:lnTo>
                    <a:pt x="90728" y="93662"/>
                  </a:lnTo>
                  <a:close/>
                </a:path>
                <a:path w="496570" h="104775">
                  <a:moveTo>
                    <a:pt x="92849" y="97409"/>
                  </a:moveTo>
                  <a:lnTo>
                    <a:pt x="92837" y="96558"/>
                  </a:lnTo>
                  <a:lnTo>
                    <a:pt x="92252" y="96354"/>
                  </a:lnTo>
                  <a:lnTo>
                    <a:pt x="92633" y="96240"/>
                  </a:lnTo>
                  <a:lnTo>
                    <a:pt x="74930" y="98107"/>
                  </a:lnTo>
                  <a:lnTo>
                    <a:pt x="43688" y="99479"/>
                  </a:lnTo>
                  <a:lnTo>
                    <a:pt x="27393" y="97866"/>
                  </a:lnTo>
                  <a:lnTo>
                    <a:pt x="19253" y="95897"/>
                  </a:lnTo>
                  <a:lnTo>
                    <a:pt x="13728" y="93586"/>
                  </a:lnTo>
                  <a:lnTo>
                    <a:pt x="9220" y="91198"/>
                  </a:lnTo>
                  <a:lnTo>
                    <a:pt x="12103" y="90398"/>
                  </a:lnTo>
                  <a:lnTo>
                    <a:pt x="16433" y="88823"/>
                  </a:lnTo>
                  <a:lnTo>
                    <a:pt x="13119" y="89090"/>
                  </a:lnTo>
                  <a:lnTo>
                    <a:pt x="7493" y="89903"/>
                  </a:lnTo>
                  <a:lnTo>
                    <a:pt x="6515" y="89103"/>
                  </a:lnTo>
                  <a:lnTo>
                    <a:pt x="0" y="95338"/>
                  </a:lnTo>
                  <a:lnTo>
                    <a:pt x="3467" y="99009"/>
                  </a:lnTo>
                  <a:lnTo>
                    <a:pt x="10617" y="102527"/>
                  </a:lnTo>
                  <a:lnTo>
                    <a:pt x="22301" y="103759"/>
                  </a:lnTo>
                  <a:lnTo>
                    <a:pt x="28905" y="104724"/>
                  </a:lnTo>
                  <a:lnTo>
                    <a:pt x="79451" y="100977"/>
                  </a:lnTo>
                  <a:lnTo>
                    <a:pt x="91440" y="98374"/>
                  </a:lnTo>
                  <a:lnTo>
                    <a:pt x="91135" y="98348"/>
                  </a:lnTo>
                  <a:lnTo>
                    <a:pt x="92849" y="97409"/>
                  </a:lnTo>
                  <a:close/>
                </a:path>
                <a:path w="496570" h="104775">
                  <a:moveTo>
                    <a:pt x="96875" y="89865"/>
                  </a:moveTo>
                  <a:lnTo>
                    <a:pt x="96621" y="89154"/>
                  </a:lnTo>
                  <a:lnTo>
                    <a:pt x="96494" y="88811"/>
                  </a:lnTo>
                  <a:lnTo>
                    <a:pt x="87922" y="89585"/>
                  </a:lnTo>
                  <a:lnTo>
                    <a:pt x="83820" y="90182"/>
                  </a:lnTo>
                  <a:lnTo>
                    <a:pt x="63385" y="91744"/>
                  </a:lnTo>
                  <a:lnTo>
                    <a:pt x="48361" y="91744"/>
                  </a:lnTo>
                  <a:lnTo>
                    <a:pt x="32283" y="90652"/>
                  </a:lnTo>
                  <a:lnTo>
                    <a:pt x="52743" y="95351"/>
                  </a:lnTo>
                  <a:lnTo>
                    <a:pt x="95758" y="90652"/>
                  </a:lnTo>
                  <a:lnTo>
                    <a:pt x="96469" y="90182"/>
                  </a:lnTo>
                  <a:lnTo>
                    <a:pt x="96875" y="89865"/>
                  </a:lnTo>
                  <a:close/>
                </a:path>
                <a:path w="496570" h="104775">
                  <a:moveTo>
                    <a:pt x="117094" y="97523"/>
                  </a:moveTo>
                  <a:lnTo>
                    <a:pt x="91135" y="103327"/>
                  </a:lnTo>
                  <a:lnTo>
                    <a:pt x="95504" y="103162"/>
                  </a:lnTo>
                  <a:lnTo>
                    <a:pt x="104152" y="101549"/>
                  </a:lnTo>
                  <a:lnTo>
                    <a:pt x="108496" y="100457"/>
                  </a:lnTo>
                  <a:lnTo>
                    <a:pt x="115646" y="99631"/>
                  </a:lnTo>
                  <a:lnTo>
                    <a:pt x="117094" y="97523"/>
                  </a:lnTo>
                  <a:close/>
                </a:path>
                <a:path w="496570" h="104775">
                  <a:moveTo>
                    <a:pt x="120751" y="96304"/>
                  </a:moveTo>
                  <a:lnTo>
                    <a:pt x="119799" y="95859"/>
                  </a:lnTo>
                  <a:lnTo>
                    <a:pt x="119062" y="97459"/>
                  </a:lnTo>
                  <a:lnTo>
                    <a:pt x="119519" y="98513"/>
                  </a:lnTo>
                  <a:lnTo>
                    <a:pt x="120713" y="97764"/>
                  </a:lnTo>
                  <a:lnTo>
                    <a:pt x="120751" y="96304"/>
                  </a:lnTo>
                  <a:close/>
                </a:path>
                <a:path w="496570" h="104775">
                  <a:moveTo>
                    <a:pt x="125984" y="90589"/>
                  </a:moveTo>
                  <a:lnTo>
                    <a:pt x="124625" y="90131"/>
                  </a:lnTo>
                  <a:lnTo>
                    <a:pt x="123494" y="91732"/>
                  </a:lnTo>
                  <a:lnTo>
                    <a:pt x="124079" y="92862"/>
                  </a:lnTo>
                  <a:lnTo>
                    <a:pt x="125857" y="92138"/>
                  </a:lnTo>
                  <a:lnTo>
                    <a:pt x="125984" y="90589"/>
                  </a:lnTo>
                  <a:close/>
                </a:path>
                <a:path w="496570" h="104775">
                  <a:moveTo>
                    <a:pt x="154495" y="85128"/>
                  </a:moveTo>
                  <a:lnTo>
                    <a:pt x="152704" y="83527"/>
                  </a:lnTo>
                  <a:lnTo>
                    <a:pt x="151701" y="85001"/>
                  </a:lnTo>
                  <a:lnTo>
                    <a:pt x="153835" y="85966"/>
                  </a:lnTo>
                  <a:lnTo>
                    <a:pt x="154495" y="85128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290" y="79375"/>
                  </a:lnTo>
                  <a:lnTo>
                    <a:pt x="164058" y="78968"/>
                  </a:lnTo>
                  <a:lnTo>
                    <a:pt x="164465" y="80695"/>
                  </a:lnTo>
                  <a:lnTo>
                    <a:pt x="165442" y="81521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11" y="60579"/>
                  </a:moveTo>
                  <a:lnTo>
                    <a:pt x="255447" y="59347"/>
                  </a:lnTo>
                  <a:lnTo>
                    <a:pt x="253022" y="59004"/>
                  </a:lnTo>
                  <a:lnTo>
                    <a:pt x="253593" y="60363"/>
                  </a:lnTo>
                  <a:lnTo>
                    <a:pt x="255714" y="61226"/>
                  </a:lnTo>
                  <a:lnTo>
                    <a:pt x="257111" y="60579"/>
                  </a:lnTo>
                  <a:close/>
                </a:path>
                <a:path w="496570" h="104775">
                  <a:moveTo>
                    <a:pt x="261315" y="64046"/>
                  </a:moveTo>
                  <a:lnTo>
                    <a:pt x="259854" y="63068"/>
                  </a:lnTo>
                  <a:lnTo>
                    <a:pt x="257594" y="62445"/>
                  </a:lnTo>
                  <a:lnTo>
                    <a:pt x="251726" y="63969"/>
                  </a:lnTo>
                  <a:lnTo>
                    <a:pt x="251206" y="64770"/>
                  </a:lnTo>
                  <a:lnTo>
                    <a:pt x="252196" y="66014"/>
                  </a:lnTo>
                  <a:lnTo>
                    <a:pt x="253187" y="66217"/>
                  </a:lnTo>
                  <a:lnTo>
                    <a:pt x="257365" y="65849"/>
                  </a:lnTo>
                  <a:lnTo>
                    <a:pt x="260146" y="65341"/>
                  </a:lnTo>
                  <a:lnTo>
                    <a:pt x="261315" y="64046"/>
                  </a:lnTo>
                  <a:close/>
                </a:path>
                <a:path w="496570" h="104775">
                  <a:moveTo>
                    <a:pt x="276707" y="67576"/>
                  </a:moveTo>
                  <a:lnTo>
                    <a:pt x="275412" y="66268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35"/>
                  </a:lnTo>
                  <a:lnTo>
                    <a:pt x="276707" y="67576"/>
                  </a:lnTo>
                  <a:close/>
                </a:path>
                <a:path w="496570" h="104775">
                  <a:moveTo>
                    <a:pt x="284772" y="82130"/>
                  </a:moveTo>
                  <a:lnTo>
                    <a:pt x="283756" y="80467"/>
                  </a:lnTo>
                  <a:lnTo>
                    <a:pt x="282829" y="79933"/>
                  </a:lnTo>
                  <a:lnTo>
                    <a:pt x="280708" y="79108"/>
                  </a:lnTo>
                  <a:lnTo>
                    <a:pt x="276186" y="78600"/>
                  </a:lnTo>
                  <a:lnTo>
                    <a:pt x="277241" y="79540"/>
                  </a:lnTo>
                  <a:lnTo>
                    <a:pt x="277672" y="80149"/>
                  </a:lnTo>
                  <a:lnTo>
                    <a:pt x="277672" y="80695"/>
                  </a:lnTo>
                  <a:lnTo>
                    <a:pt x="278041" y="81343"/>
                  </a:lnTo>
                  <a:lnTo>
                    <a:pt x="281533" y="82067"/>
                  </a:lnTo>
                  <a:lnTo>
                    <a:pt x="284772" y="82130"/>
                  </a:lnTo>
                  <a:close/>
                </a:path>
                <a:path w="496570" h="104775">
                  <a:moveTo>
                    <a:pt x="290893" y="61341"/>
                  </a:moveTo>
                  <a:lnTo>
                    <a:pt x="289534" y="59842"/>
                  </a:lnTo>
                  <a:lnTo>
                    <a:pt x="284480" y="58559"/>
                  </a:lnTo>
                  <a:lnTo>
                    <a:pt x="282956" y="58839"/>
                  </a:lnTo>
                  <a:lnTo>
                    <a:pt x="280377" y="60071"/>
                  </a:lnTo>
                  <a:lnTo>
                    <a:pt x="280543" y="60667"/>
                  </a:lnTo>
                  <a:lnTo>
                    <a:pt x="282105" y="61277"/>
                  </a:lnTo>
                  <a:lnTo>
                    <a:pt x="280339" y="61607"/>
                  </a:lnTo>
                  <a:lnTo>
                    <a:pt x="281266" y="63144"/>
                  </a:lnTo>
                  <a:lnTo>
                    <a:pt x="285242" y="64211"/>
                  </a:lnTo>
                  <a:lnTo>
                    <a:pt x="288607" y="63601"/>
                  </a:lnTo>
                  <a:lnTo>
                    <a:pt x="288493" y="63030"/>
                  </a:lnTo>
                  <a:lnTo>
                    <a:pt x="287693" y="62458"/>
                  </a:lnTo>
                  <a:lnTo>
                    <a:pt x="289242" y="62179"/>
                  </a:lnTo>
                  <a:lnTo>
                    <a:pt x="290893" y="61341"/>
                  </a:lnTo>
                  <a:close/>
                </a:path>
                <a:path w="496570" h="104775">
                  <a:moveTo>
                    <a:pt x="311531" y="63309"/>
                  </a:moveTo>
                  <a:lnTo>
                    <a:pt x="308686" y="61163"/>
                  </a:lnTo>
                  <a:lnTo>
                    <a:pt x="306908" y="60477"/>
                  </a:lnTo>
                  <a:lnTo>
                    <a:pt x="304482" y="59918"/>
                  </a:lnTo>
                  <a:lnTo>
                    <a:pt x="304812" y="59918"/>
                  </a:lnTo>
                  <a:lnTo>
                    <a:pt x="304292" y="59436"/>
                  </a:lnTo>
                  <a:lnTo>
                    <a:pt x="302653" y="59550"/>
                  </a:lnTo>
                  <a:lnTo>
                    <a:pt x="297827" y="58902"/>
                  </a:lnTo>
                  <a:lnTo>
                    <a:pt x="301371" y="63754"/>
                  </a:lnTo>
                  <a:lnTo>
                    <a:pt x="304076" y="64312"/>
                  </a:lnTo>
                  <a:lnTo>
                    <a:pt x="305854" y="64401"/>
                  </a:lnTo>
                  <a:lnTo>
                    <a:pt x="304457" y="64770"/>
                  </a:lnTo>
                  <a:lnTo>
                    <a:pt x="303326" y="65557"/>
                  </a:lnTo>
                  <a:lnTo>
                    <a:pt x="304368" y="66967"/>
                  </a:lnTo>
                  <a:lnTo>
                    <a:pt x="306781" y="67170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689" y="64973"/>
                  </a:lnTo>
                  <a:lnTo>
                    <a:pt x="306387" y="64439"/>
                  </a:lnTo>
                  <a:lnTo>
                    <a:pt x="310235" y="64617"/>
                  </a:lnTo>
                  <a:lnTo>
                    <a:pt x="311531" y="63309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85" y="68033"/>
                  </a:lnTo>
                  <a:lnTo>
                    <a:pt x="310426" y="66649"/>
                  </a:lnTo>
                  <a:lnTo>
                    <a:pt x="308610" y="67754"/>
                  </a:lnTo>
                  <a:lnTo>
                    <a:pt x="308940" y="69049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88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88" y="66243"/>
                  </a:moveTo>
                  <a:lnTo>
                    <a:pt x="323138" y="64757"/>
                  </a:lnTo>
                  <a:lnTo>
                    <a:pt x="322160" y="64147"/>
                  </a:lnTo>
                  <a:lnTo>
                    <a:pt x="321602" y="63944"/>
                  </a:lnTo>
                  <a:lnTo>
                    <a:pt x="321233" y="65316"/>
                  </a:lnTo>
                  <a:lnTo>
                    <a:pt x="322033" y="66497"/>
                  </a:lnTo>
                  <a:lnTo>
                    <a:pt x="323888" y="66243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05" y="72605"/>
                  </a:lnTo>
                  <a:lnTo>
                    <a:pt x="323938" y="72453"/>
                  </a:lnTo>
                  <a:lnTo>
                    <a:pt x="320459" y="72059"/>
                  </a:lnTo>
                  <a:lnTo>
                    <a:pt x="321856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94" y="70561"/>
                  </a:lnTo>
                  <a:lnTo>
                    <a:pt x="294817" y="70408"/>
                  </a:lnTo>
                  <a:lnTo>
                    <a:pt x="293674" y="70700"/>
                  </a:lnTo>
                  <a:lnTo>
                    <a:pt x="291922" y="71805"/>
                  </a:lnTo>
                  <a:lnTo>
                    <a:pt x="291439" y="72478"/>
                  </a:lnTo>
                  <a:lnTo>
                    <a:pt x="294779" y="73901"/>
                  </a:lnTo>
                  <a:lnTo>
                    <a:pt x="301510" y="74269"/>
                  </a:lnTo>
                  <a:lnTo>
                    <a:pt x="302602" y="73545"/>
                  </a:lnTo>
                  <a:lnTo>
                    <a:pt x="303022" y="72796"/>
                  </a:lnTo>
                  <a:lnTo>
                    <a:pt x="319316" y="74168"/>
                  </a:lnTo>
                  <a:lnTo>
                    <a:pt x="322910" y="73761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48" y="77571"/>
                  </a:moveTo>
                  <a:lnTo>
                    <a:pt x="342277" y="75222"/>
                  </a:lnTo>
                  <a:lnTo>
                    <a:pt x="332524" y="72720"/>
                  </a:lnTo>
                  <a:lnTo>
                    <a:pt x="323862" y="71958"/>
                  </a:lnTo>
                  <a:lnTo>
                    <a:pt x="333971" y="77406"/>
                  </a:lnTo>
                  <a:lnTo>
                    <a:pt x="338023" y="78168"/>
                  </a:lnTo>
                  <a:lnTo>
                    <a:pt x="349326" y="78968"/>
                  </a:lnTo>
                  <a:lnTo>
                    <a:pt x="349948" y="77571"/>
                  </a:lnTo>
                  <a:close/>
                </a:path>
                <a:path w="496570" h="104775">
                  <a:moveTo>
                    <a:pt x="356247" y="94081"/>
                  </a:moveTo>
                  <a:lnTo>
                    <a:pt x="354876" y="93497"/>
                  </a:lnTo>
                  <a:lnTo>
                    <a:pt x="354088" y="92824"/>
                  </a:lnTo>
                  <a:lnTo>
                    <a:pt x="350012" y="91694"/>
                  </a:lnTo>
                  <a:lnTo>
                    <a:pt x="345948" y="90995"/>
                  </a:lnTo>
                  <a:lnTo>
                    <a:pt x="340309" y="91097"/>
                  </a:lnTo>
                  <a:lnTo>
                    <a:pt x="343192" y="91948"/>
                  </a:lnTo>
                  <a:lnTo>
                    <a:pt x="345224" y="93103"/>
                  </a:lnTo>
                  <a:lnTo>
                    <a:pt x="346837" y="93624"/>
                  </a:lnTo>
                  <a:lnTo>
                    <a:pt x="352247" y="94246"/>
                  </a:lnTo>
                  <a:lnTo>
                    <a:pt x="356247" y="94081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416" y="71259"/>
                  </a:lnTo>
                  <a:lnTo>
                    <a:pt x="350837" y="69557"/>
                  </a:lnTo>
                  <a:lnTo>
                    <a:pt x="351536" y="68872"/>
                  </a:lnTo>
                  <a:lnTo>
                    <a:pt x="351066" y="68262"/>
                  </a:lnTo>
                  <a:lnTo>
                    <a:pt x="349516" y="67640"/>
                  </a:lnTo>
                  <a:lnTo>
                    <a:pt x="346113" y="67322"/>
                  </a:lnTo>
                  <a:lnTo>
                    <a:pt x="343496" y="66052"/>
                  </a:lnTo>
                  <a:lnTo>
                    <a:pt x="340283" y="65074"/>
                  </a:lnTo>
                  <a:lnTo>
                    <a:pt x="335356" y="64516"/>
                  </a:lnTo>
                  <a:lnTo>
                    <a:pt x="337273" y="65557"/>
                  </a:lnTo>
                  <a:lnTo>
                    <a:pt x="337794" y="66141"/>
                  </a:lnTo>
                  <a:lnTo>
                    <a:pt x="340017" y="67462"/>
                  </a:lnTo>
                  <a:lnTo>
                    <a:pt x="336727" y="67094"/>
                  </a:lnTo>
                  <a:lnTo>
                    <a:pt x="336003" y="67208"/>
                  </a:lnTo>
                  <a:lnTo>
                    <a:pt x="334238" y="67030"/>
                  </a:lnTo>
                  <a:lnTo>
                    <a:pt x="333552" y="67183"/>
                  </a:lnTo>
                  <a:lnTo>
                    <a:pt x="334937" y="67665"/>
                  </a:lnTo>
                  <a:lnTo>
                    <a:pt x="334937" y="67932"/>
                  </a:lnTo>
                  <a:lnTo>
                    <a:pt x="337400" y="68935"/>
                  </a:lnTo>
                  <a:lnTo>
                    <a:pt x="335229" y="69303"/>
                  </a:lnTo>
                  <a:lnTo>
                    <a:pt x="335356" y="70065"/>
                  </a:lnTo>
                  <a:lnTo>
                    <a:pt x="336905" y="70967"/>
                  </a:lnTo>
                  <a:lnTo>
                    <a:pt x="342709" y="71996"/>
                  </a:lnTo>
                  <a:lnTo>
                    <a:pt x="347027" y="72199"/>
                  </a:lnTo>
                  <a:lnTo>
                    <a:pt x="347929" y="71996"/>
                  </a:lnTo>
                  <a:lnTo>
                    <a:pt x="347891" y="71539"/>
                  </a:lnTo>
                  <a:lnTo>
                    <a:pt x="360616" y="74206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31" y="70142"/>
                  </a:moveTo>
                  <a:lnTo>
                    <a:pt x="365963" y="68922"/>
                  </a:lnTo>
                  <a:lnTo>
                    <a:pt x="363562" y="67906"/>
                  </a:lnTo>
                  <a:lnTo>
                    <a:pt x="363931" y="69113"/>
                  </a:lnTo>
                  <a:lnTo>
                    <a:pt x="366331" y="70142"/>
                  </a:lnTo>
                  <a:close/>
                </a:path>
                <a:path w="496570" h="104775">
                  <a:moveTo>
                    <a:pt x="372325" y="70319"/>
                  </a:moveTo>
                  <a:lnTo>
                    <a:pt x="372173" y="70116"/>
                  </a:lnTo>
                  <a:lnTo>
                    <a:pt x="372021" y="70319"/>
                  </a:lnTo>
                  <a:lnTo>
                    <a:pt x="372110" y="70688"/>
                  </a:lnTo>
                  <a:lnTo>
                    <a:pt x="372325" y="70319"/>
                  </a:lnTo>
                  <a:close/>
                </a:path>
                <a:path w="496570" h="104775">
                  <a:moveTo>
                    <a:pt x="376097" y="86398"/>
                  </a:moveTo>
                  <a:lnTo>
                    <a:pt x="373900" y="85547"/>
                  </a:lnTo>
                  <a:lnTo>
                    <a:pt x="367588" y="83845"/>
                  </a:lnTo>
                  <a:lnTo>
                    <a:pt x="357314" y="82219"/>
                  </a:lnTo>
                  <a:lnTo>
                    <a:pt x="356870" y="81254"/>
                  </a:lnTo>
                  <a:lnTo>
                    <a:pt x="355180" y="80568"/>
                  </a:lnTo>
                  <a:lnTo>
                    <a:pt x="352894" y="80213"/>
                  </a:lnTo>
                  <a:lnTo>
                    <a:pt x="349935" y="80073"/>
                  </a:lnTo>
                  <a:lnTo>
                    <a:pt x="347599" y="80251"/>
                  </a:lnTo>
                  <a:lnTo>
                    <a:pt x="345960" y="81356"/>
                  </a:lnTo>
                  <a:lnTo>
                    <a:pt x="345960" y="82092"/>
                  </a:lnTo>
                  <a:lnTo>
                    <a:pt x="346710" y="82854"/>
                  </a:lnTo>
                  <a:lnTo>
                    <a:pt x="351840" y="83591"/>
                  </a:lnTo>
                  <a:lnTo>
                    <a:pt x="353695" y="84378"/>
                  </a:lnTo>
                  <a:lnTo>
                    <a:pt x="357644" y="85255"/>
                  </a:lnTo>
                  <a:lnTo>
                    <a:pt x="375577" y="87401"/>
                  </a:lnTo>
                  <a:lnTo>
                    <a:pt x="376097" y="86398"/>
                  </a:lnTo>
                  <a:close/>
                </a:path>
                <a:path w="496570" h="104775">
                  <a:moveTo>
                    <a:pt x="385064" y="71386"/>
                  </a:moveTo>
                  <a:lnTo>
                    <a:pt x="382485" y="69329"/>
                  </a:lnTo>
                  <a:lnTo>
                    <a:pt x="380822" y="68376"/>
                  </a:lnTo>
                  <a:lnTo>
                    <a:pt x="377888" y="68757"/>
                  </a:lnTo>
                  <a:lnTo>
                    <a:pt x="377863" y="69583"/>
                  </a:lnTo>
                  <a:lnTo>
                    <a:pt x="379539" y="71081"/>
                  </a:lnTo>
                  <a:lnTo>
                    <a:pt x="382092" y="71831"/>
                  </a:lnTo>
                  <a:lnTo>
                    <a:pt x="384111" y="71894"/>
                  </a:lnTo>
                  <a:lnTo>
                    <a:pt x="385064" y="71386"/>
                  </a:lnTo>
                  <a:close/>
                </a:path>
                <a:path w="496570" h="104775">
                  <a:moveTo>
                    <a:pt x="402729" y="89662"/>
                  </a:moveTo>
                  <a:lnTo>
                    <a:pt x="402374" y="88480"/>
                  </a:lnTo>
                  <a:lnTo>
                    <a:pt x="399745" y="87769"/>
                  </a:lnTo>
                  <a:lnTo>
                    <a:pt x="392125" y="86969"/>
                  </a:lnTo>
                  <a:lnTo>
                    <a:pt x="391198" y="87401"/>
                  </a:lnTo>
                  <a:lnTo>
                    <a:pt x="391706" y="88557"/>
                  </a:lnTo>
                  <a:lnTo>
                    <a:pt x="392976" y="89242"/>
                  </a:lnTo>
                  <a:lnTo>
                    <a:pt x="401193" y="90068"/>
                  </a:lnTo>
                  <a:lnTo>
                    <a:pt x="402729" y="89662"/>
                  </a:lnTo>
                  <a:close/>
                </a:path>
                <a:path w="496570" h="104775">
                  <a:moveTo>
                    <a:pt x="406527" y="75946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39" y="72821"/>
                  </a:lnTo>
                  <a:lnTo>
                    <a:pt x="394258" y="72732"/>
                  </a:lnTo>
                  <a:lnTo>
                    <a:pt x="392315" y="73507"/>
                  </a:lnTo>
                  <a:lnTo>
                    <a:pt x="392887" y="74980"/>
                  </a:lnTo>
                  <a:lnTo>
                    <a:pt x="392861" y="75438"/>
                  </a:lnTo>
                  <a:lnTo>
                    <a:pt x="403301" y="76428"/>
                  </a:lnTo>
                  <a:lnTo>
                    <a:pt x="406527" y="75946"/>
                  </a:lnTo>
                  <a:close/>
                </a:path>
                <a:path w="496570" h="104775">
                  <a:moveTo>
                    <a:pt x="411810" y="85407"/>
                  </a:moveTo>
                  <a:lnTo>
                    <a:pt x="409143" y="83121"/>
                  </a:lnTo>
                  <a:lnTo>
                    <a:pt x="407289" y="82156"/>
                  </a:lnTo>
                  <a:lnTo>
                    <a:pt x="401358" y="82486"/>
                  </a:lnTo>
                  <a:lnTo>
                    <a:pt x="401320" y="83350"/>
                  </a:lnTo>
                  <a:lnTo>
                    <a:pt x="402755" y="85255"/>
                  </a:lnTo>
                  <a:lnTo>
                    <a:pt x="406031" y="85839"/>
                  </a:lnTo>
                  <a:lnTo>
                    <a:pt x="411810" y="85407"/>
                  </a:lnTo>
                  <a:close/>
                </a:path>
                <a:path w="496570" h="104775">
                  <a:moveTo>
                    <a:pt x="414375" y="79781"/>
                  </a:moveTo>
                  <a:lnTo>
                    <a:pt x="403517" y="77393"/>
                  </a:lnTo>
                  <a:lnTo>
                    <a:pt x="390944" y="75704"/>
                  </a:lnTo>
                  <a:lnTo>
                    <a:pt x="392379" y="74485"/>
                  </a:lnTo>
                  <a:lnTo>
                    <a:pt x="391350" y="73571"/>
                  </a:lnTo>
                  <a:lnTo>
                    <a:pt x="384429" y="72110"/>
                  </a:lnTo>
                  <a:lnTo>
                    <a:pt x="373595" y="71018"/>
                  </a:lnTo>
                  <a:lnTo>
                    <a:pt x="363613" y="71221"/>
                  </a:lnTo>
                  <a:lnTo>
                    <a:pt x="362712" y="71653"/>
                  </a:lnTo>
                  <a:lnTo>
                    <a:pt x="364756" y="73240"/>
                  </a:lnTo>
                  <a:lnTo>
                    <a:pt x="368846" y="74206"/>
                  </a:lnTo>
                  <a:lnTo>
                    <a:pt x="375031" y="75184"/>
                  </a:lnTo>
                  <a:lnTo>
                    <a:pt x="374332" y="76669"/>
                  </a:lnTo>
                  <a:lnTo>
                    <a:pt x="374459" y="77025"/>
                  </a:lnTo>
                  <a:lnTo>
                    <a:pt x="362750" y="75742"/>
                  </a:lnTo>
                  <a:lnTo>
                    <a:pt x="357339" y="75768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47" y="79400"/>
                  </a:lnTo>
                  <a:lnTo>
                    <a:pt x="360934" y="80543"/>
                  </a:lnTo>
                  <a:lnTo>
                    <a:pt x="377482" y="82994"/>
                  </a:lnTo>
                  <a:lnTo>
                    <a:pt x="389470" y="84188"/>
                  </a:lnTo>
                  <a:lnTo>
                    <a:pt x="391363" y="83947"/>
                  </a:lnTo>
                  <a:lnTo>
                    <a:pt x="391833" y="84988"/>
                  </a:lnTo>
                  <a:lnTo>
                    <a:pt x="394081" y="86233"/>
                  </a:lnTo>
                  <a:lnTo>
                    <a:pt x="394652" y="85039"/>
                  </a:lnTo>
                  <a:lnTo>
                    <a:pt x="392137" y="83820"/>
                  </a:lnTo>
                  <a:lnTo>
                    <a:pt x="392823" y="83604"/>
                  </a:lnTo>
                  <a:lnTo>
                    <a:pt x="392303" y="83007"/>
                  </a:lnTo>
                  <a:lnTo>
                    <a:pt x="387286" y="80899"/>
                  </a:lnTo>
                  <a:lnTo>
                    <a:pt x="388213" y="80619"/>
                  </a:lnTo>
                  <a:lnTo>
                    <a:pt x="387858" y="80022"/>
                  </a:lnTo>
                  <a:lnTo>
                    <a:pt x="381317" y="75971"/>
                  </a:lnTo>
                  <a:lnTo>
                    <a:pt x="386410" y="76161"/>
                  </a:lnTo>
                  <a:lnTo>
                    <a:pt x="412597" y="81140"/>
                  </a:lnTo>
                  <a:lnTo>
                    <a:pt x="414375" y="79781"/>
                  </a:lnTo>
                  <a:close/>
                </a:path>
                <a:path w="496570" h="104775">
                  <a:moveTo>
                    <a:pt x="430149" y="82207"/>
                  </a:moveTo>
                  <a:lnTo>
                    <a:pt x="429679" y="81648"/>
                  </a:lnTo>
                  <a:lnTo>
                    <a:pt x="429336" y="81419"/>
                  </a:lnTo>
                  <a:lnTo>
                    <a:pt x="429641" y="81737"/>
                  </a:lnTo>
                  <a:lnTo>
                    <a:pt x="430149" y="82207"/>
                  </a:lnTo>
                  <a:close/>
                </a:path>
                <a:path w="496570" h="104775">
                  <a:moveTo>
                    <a:pt x="444919" y="72351"/>
                  </a:moveTo>
                  <a:lnTo>
                    <a:pt x="443014" y="71094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100" y="66370"/>
                  </a:lnTo>
                  <a:lnTo>
                    <a:pt x="424827" y="68173"/>
                  </a:lnTo>
                  <a:lnTo>
                    <a:pt x="419836" y="67373"/>
                  </a:lnTo>
                  <a:lnTo>
                    <a:pt x="417258" y="67500"/>
                  </a:lnTo>
                  <a:lnTo>
                    <a:pt x="415798" y="68707"/>
                  </a:lnTo>
                  <a:lnTo>
                    <a:pt x="416255" y="69367"/>
                  </a:lnTo>
                  <a:lnTo>
                    <a:pt x="423176" y="71018"/>
                  </a:lnTo>
                  <a:lnTo>
                    <a:pt x="430491" y="73088"/>
                  </a:lnTo>
                  <a:lnTo>
                    <a:pt x="439293" y="74993"/>
                  </a:lnTo>
                  <a:lnTo>
                    <a:pt x="442404" y="74396"/>
                  </a:lnTo>
                  <a:lnTo>
                    <a:pt x="444919" y="72351"/>
                  </a:lnTo>
                  <a:close/>
                </a:path>
                <a:path w="496570" h="104775">
                  <a:moveTo>
                    <a:pt x="468033" y="88785"/>
                  </a:moveTo>
                  <a:lnTo>
                    <a:pt x="466344" y="87249"/>
                  </a:lnTo>
                  <a:lnTo>
                    <a:pt x="465074" y="86512"/>
                  </a:lnTo>
                  <a:lnTo>
                    <a:pt x="461441" y="85521"/>
                  </a:lnTo>
                  <a:lnTo>
                    <a:pt x="459371" y="85280"/>
                  </a:lnTo>
                  <a:lnTo>
                    <a:pt x="455612" y="85763"/>
                  </a:lnTo>
                  <a:lnTo>
                    <a:pt x="455485" y="86487"/>
                  </a:lnTo>
                  <a:lnTo>
                    <a:pt x="457263" y="88353"/>
                  </a:lnTo>
                  <a:lnTo>
                    <a:pt x="459320" y="89242"/>
                  </a:lnTo>
                  <a:lnTo>
                    <a:pt x="466178" y="89293"/>
                  </a:lnTo>
                  <a:lnTo>
                    <a:pt x="468033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490" y="75438"/>
                  </a:lnTo>
                  <a:lnTo>
                    <a:pt x="491693" y="73279"/>
                  </a:lnTo>
                  <a:lnTo>
                    <a:pt x="490512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09" y="71755"/>
                  </a:lnTo>
                  <a:lnTo>
                    <a:pt x="487426" y="70866"/>
                  </a:lnTo>
                  <a:lnTo>
                    <a:pt x="490499" y="73456"/>
                  </a:lnTo>
                  <a:lnTo>
                    <a:pt x="489204" y="71755"/>
                  </a:lnTo>
                  <a:lnTo>
                    <a:pt x="487845" y="70612"/>
                  </a:lnTo>
                  <a:lnTo>
                    <a:pt x="490537" y="69469"/>
                  </a:lnTo>
                  <a:lnTo>
                    <a:pt x="493052" y="67818"/>
                  </a:lnTo>
                  <a:lnTo>
                    <a:pt x="494093" y="66040"/>
                  </a:lnTo>
                  <a:lnTo>
                    <a:pt x="491744" y="64008"/>
                  </a:lnTo>
                  <a:lnTo>
                    <a:pt x="490143" y="63754"/>
                  </a:lnTo>
                  <a:lnTo>
                    <a:pt x="486156" y="65024"/>
                  </a:lnTo>
                  <a:lnTo>
                    <a:pt x="485305" y="64262"/>
                  </a:lnTo>
                  <a:lnTo>
                    <a:pt x="485317" y="62992"/>
                  </a:lnTo>
                  <a:lnTo>
                    <a:pt x="484327" y="62103"/>
                  </a:lnTo>
                  <a:lnTo>
                    <a:pt x="482815" y="61214"/>
                  </a:lnTo>
                  <a:lnTo>
                    <a:pt x="482955" y="60325"/>
                  </a:lnTo>
                  <a:lnTo>
                    <a:pt x="478663" y="56007"/>
                  </a:lnTo>
                  <a:lnTo>
                    <a:pt x="459562" y="49022"/>
                  </a:lnTo>
                  <a:lnTo>
                    <a:pt x="422567" y="34925"/>
                  </a:lnTo>
                  <a:lnTo>
                    <a:pt x="385114" y="21844"/>
                  </a:lnTo>
                  <a:lnTo>
                    <a:pt x="340182" y="9271"/>
                  </a:lnTo>
                  <a:lnTo>
                    <a:pt x="294195" y="1270"/>
                  </a:lnTo>
                  <a:lnTo>
                    <a:pt x="239814" y="0"/>
                  </a:lnTo>
                  <a:lnTo>
                    <a:pt x="185978" y="6985"/>
                  </a:lnTo>
                  <a:lnTo>
                    <a:pt x="133477" y="21336"/>
                  </a:lnTo>
                  <a:lnTo>
                    <a:pt x="82981" y="42291"/>
                  </a:lnTo>
                  <a:lnTo>
                    <a:pt x="35229" y="68834"/>
                  </a:lnTo>
                  <a:lnTo>
                    <a:pt x="37160" y="69596"/>
                  </a:lnTo>
                  <a:lnTo>
                    <a:pt x="40843" y="71501"/>
                  </a:lnTo>
                  <a:lnTo>
                    <a:pt x="42125" y="71882"/>
                  </a:lnTo>
                  <a:lnTo>
                    <a:pt x="43726" y="73025"/>
                  </a:lnTo>
                  <a:lnTo>
                    <a:pt x="43395" y="73279"/>
                  </a:lnTo>
                  <a:lnTo>
                    <a:pt x="43891" y="73152"/>
                  </a:lnTo>
                  <a:lnTo>
                    <a:pt x="43573" y="73406"/>
                  </a:lnTo>
                  <a:lnTo>
                    <a:pt x="43980" y="73152"/>
                  </a:lnTo>
                  <a:lnTo>
                    <a:pt x="47574" y="75311"/>
                  </a:lnTo>
                  <a:lnTo>
                    <a:pt x="44742" y="76708"/>
                  </a:lnTo>
                  <a:lnTo>
                    <a:pt x="44780" y="77978"/>
                  </a:lnTo>
                  <a:lnTo>
                    <a:pt x="46748" y="77724"/>
                  </a:lnTo>
                  <a:lnTo>
                    <a:pt x="48564" y="76327"/>
                  </a:lnTo>
                  <a:lnTo>
                    <a:pt x="48869" y="75819"/>
                  </a:lnTo>
                  <a:lnTo>
                    <a:pt x="53644" y="77851"/>
                  </a:lnTo>
                  <a:lnTo>
                    <a:pt x="56718" y="78740"/>
                  </a:lnTo>
                  <a:lnTo>
                    <a:pt x="47599" y="81534"/>
                  </a:lnTo>
                  <a:lnTo>
                    <a:pt x="47282" y="82296"/>
                  </a:lnTo>
                  <a:lnTo>
                    <a:pt x="54483" y="80010"/>
                  </a:lnTo>
                  <a:lnTo>
                    <a:pt x="58242" y="79248"/>
                  </a:lnTo>
                  <a:lnTo>
                    <a:pt x="64439" y="80899"/>
                  </a:lnTo>
                  <a:lnTo>
                    <a:pt x="78054" y="82677"/>
                  </a:lnTo>
                  <a:lnTo>
                    <a:pt x="76619" y="84328"/>
                  </a:lnTo>
                  <a:lnTo>
                    <a:pt x="78016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48" y="83312"/>
                  </a:lnTo>
                  <a:lnTo>
                    <a:pt x="97993" y="83312"/>
                  </a:lnTo>
                  <a:lnTo>
                    <a:pt x="97840" y="83693"/>
                  </a:lnTo>
                  <a:lnTo>
                    <a:pt x="98094" y="83312"/>
                  </a:lnTo>
                  <a:lnTo>
                    <a:pt x="106718" y="83566"/>
                  </a:lnTo>
                  <a:lnTo>
                    <a:pt x="112814" y="82931"/>
                  </a:lnTo>
                  <a:lnTo>
                    <a:pt x="119062" y="82550"/>
                  </a:lnTo>
                  <a:lnTo>
                    <a:pt x="115189" y="83693"/>
                  </a:lnTo>
                  <a:lnTo>
                    <a:pt x="112750" y="85090"/>
                  </a:lnTo>
                  <a:lnTo>
                    <a:pt x="114109" y="85852"/>
                  </a:lnTo>
                  <a:lnTo>
                    <a:pt x="117055" y="85979"/>
                  </a:lnTo>
                  <a:lnTo>
                    <a:pt x="121450" y="85598"/>
                  </a:lnTo>
                  <a:lnTo>
                    <a:pt x="125526" y="84709"/>
                  </a:lnTo>
                  <a:lnTo>
                    <a:pt x="125069" y="86868"/>
                  </a:lnTo>
                  <a:lnTo>
                    <a:pt x="125450" y="87122"/>
                  </a:lnTo>
                  <a:lnTo>
                    <a:pt x="128308" y="84709"/>
                  </a:lnTo>
                  <a:lnTo>
                    <a:pt x="128460" y="83820"/>
                  </a:lnTo>
                  <a:lnTo>
                    <a:pt x="134175" y="82042"/>
                  </a:lnTo>
                  <a:lnTo>
                    <a:pt x="135864" y="81280"/>
                  </a:lnTo>
                  <a:lnTo>
                    <a:pt x="143510" y="80645"/>
                  </a:lnTo>
                  <a:lnTo>
                    <a:pt x="178866" y="76073"/>
                  </a:lnTo>
                  <a:lnTo>
                    <a:pt x="178562" y="76962"/>
                  </a:lnTo>
                  <a:lnTo>
                    <a:pt x="178650" y="77216"/>
                  </a:lnTo>
                  <a:lnTo>
                    <a:pt x="179489" y="77597"/>
                  </a:lnTo>
                  <a:lnTo>
                    <a:pt x="184569" y="76327"/>
                  </a:lnTo>
                  <a:lnTo>
                    <a:pt x="185547" y="75692"/>
                  </a:lnTo>
                  <a:lnTo>
                    <a:pt x="185267" y="75057"/>
                  </a:lnTo>
                  <a:lnTo>
                    <a:pt x="217614" y="69723"/>
                  </a:lnTo>
                  <a:lnTo>
                    <a:pt x="236855" y="65786"/>
                  </a:lnTo>
                  <a:lnTo>
                    <a:pt x="243878" y="64008"/>
                  </a:lnTo>
                  <a:lnTo>
                    <a:pt x="247116" y="62992"/>
                  </a:lnTo>
                  <a:lnTo>
                    <a:pt x="245694" y="61595"/>
                  </a:lnTo>
                  <a:lnTo>
                    <a:pt x="239839" y="61468"/>
                  </a:lnTo>
                  <a:lnTo>
                    <a:pt x="228180" y="63627"/>
                  </a:lnTo>
                  <a:lnTo>
                    <a:pt x="225171" y="63881"/>
                  </a:lnTo>
                  <a:lnTo>
                    <a:pt x="271538" y="54825"/>
                  </a:lnTo>
                  <a:lnTo>
                    <a:pt x="271411" y="55206"/>
                  </a:lnTo>
                  <a:lnTo>
                    <a:pt x="271614" y="56172"/>
                  </a:lnTo>
                  <a:lnTo>
                    <a:pt x="272973" y="57924"/>
                  </a:lnTo>
                  <a:lnTo>
                    <a:pt x="275043" y="56324"/>
                  </a:lnTo>
                  <a:lnTo>
                    <a:pt x="273100" y="54724"/>
                  </a:lnTo>
                  <a:lnTo>
                    <a:pt x="276364" y="54229"/>
                  </a:lnTo>
                  <a:lnTo>
                    <a:pt x="279082" y="54864"/>
                  </a:lnTo>
                  <a:lnTo>
                    <a:pt x="279400" y="55753"/>
                  </a:lnTo>
                  <a:lnTo>
                    <a:pt x="281025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37" y="53848"/>
                  </a:lnTo>
                  <a:lnTo>
                    <a:pt x="287743" y="53721"/>
                  </a:lnTo>
                  <a:lnTo>
                    <a:pt x="288455" y="52959"/>
                  </a:lnTo>
                  <a:lnTo>
                    <a:pt x="298551" y="52070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33" y="51816"/>
                  </a:lnTo>
                  <a:lnTo>
                    <a:pt x="302907" y="52578"/>
                  </a:lnTo>
                  <a:lnTo>
                    <a:pt x="303491" y="53213"/>
                  </a:lnTo>
                  <a:lnTo>
                    <a:pt x="305320" y="53848"/>
                  </a:lnTo>
                  <a:lnTo>
                    <a:pt x="307467" y="54102"/>
                  </a:lnTo>
                  <a:lnTo>
                    <a:pt x="307251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898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16" y="58928"/>
                  </a:lnTo>
                  <a:lnTo>
                    <a:pt x="314134" y="58801"/>
                  </a:lnTo>
                  <a:lnTo>
                    <a:pt x="314896" y="57531"/>
                  </a:lnTo>
                  <a:lnTo>
                    <a:pt x="314744" y="56642"/>
                  </a:lnTo>
                  <a:lnTo>
                    <a:pt x="313829" y="56007"/>
                  </a:lnTo>
                  <a:lnTo>
                    <a:pt x="324942" y="54991"/>
                  </a:lnTo>
                  <a:lnTo>
                    <a:pt x="325539" y="56769"/>
                  </a:lnTo>
                  <a:lnTo>
                    <a:pt x="329234" y="55753"/>
                  </a:lnTo>
                  <a:lnTo>
                    <a:pt x="328942" y="54356"/>
                  </a:lnTo>
                  <a:lnTo>
                    <a:pt x="331520" y="53848"/>
                  </a:lnTo>
                  <a:lnTo>
                    <a:pt x="332752" y="54483"/>
                  </a:lnTo>
                  <a:lnTo>
                    <a:pt x="333451" y="54483"/>
                  </a:lnTo>
                  <a:lnTo>
                    <a:pt x="335419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896"/>
                  </a:lnTo>
                  <a:lnTo>
                    <a:pt x="323977" y="57150"/>
                  </a:lnTo>
                  <a:lnTo>
                    <a:pt x="323862" y="58293"/>
                  </a:lnTo>
                  <a:lnTo>
                    <a:pt x="325450" y="59880"/>
                  </a:lnTo>
                  <a:lnTo>
                    <a:pt x="329145" y="60833"/>
                  </a:lnTo>
                  <a:lnTo>
                    <a:pt x="333082" y="61468"/>
                  </a:lnTo>
                  <a:lnTo>
                    <a:pt x="337108" y="60960"/>
                  </a:lnTo>
                  <a:lnTo>
                    <a:pt x="337375" y="60071"/>
                  </a:lnTo>
                  <a:lnTo>
                    <a:pt x="337273" y="59563"/>
                  </a:lnTo>
                  <a:lnTo>
                    <a:pt x="341325" y="61214"/>
                  </a:lnTo>
                  <a:lnTo>
                    <a:pt x="347446" y="61722"/>
                  </a:lnTo>
                  <a:lnTo>
                    <a:pt x="362927" y="64008"/>
                  </a:lnTo>
                  <a:lnTo>
                    <a:pt x="369735" y="66421"/>
                  </a:lnTo>
                  <a:lnTo>
                    <a:pt x="376656" y="68326"/>
                  </a:lnTo>
                  <a:lnTo>
                    <a:pt x="383705" y="67437"/>
                  </a:lnTo>
                  <a:lnTo>
                    <a:pt x="382778" y="66675"/>
                  </a:lnTo>
                  <a:lnTo>
                    <a:pt x="381203" y="65913"/>
                  </a:lnTo>
                  <a:lnTo>
                    <a:pt x="391236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703" y="65659"/>
                  </a:lnTo>
                  <a:lnTo>
                    <a:pt x="398614" y="64897"/>
                  </a:lnTo>
                  <a:lnTo>
                    <a:pt x="396684" y="63119"/>
                  </a:lnTo>
                  <a:lnTo>
                    <a:pt x="395046" y="62357"/>
                  </a:lnTo>
                  <a:lnTo>
                    <a:pt x="396443" y="63881"/>
                  </a:lnTo>
                  <a:lnTo>
                    <a:pt x="396201" y="63881"/>
                  </a:lnTo>
                  <a:lnTo>
                    <a:pt x="396455" y="65024"/>
                  </a:lnTo>
                  <a:lnTo>
                    <a:pt x="396684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09" y="60960"/>
                  </a:lnTo>
                  <a:lnTo>
                    <a:pt x="389953" y="59563"/>
                  </a:lnTo>
                  <a:lnTo>
                    <a:pt x="390182" y="59436"/>
                  </a:lnTo>
                  <a:lnTo>
                    <a:pt x="390474" y="59563"/>
                  </a:lnTo>
                  <a:lnTo>
                    <a:pt x="390956" y="59309"/>
                  </a:lnTo>
                  <a:lnTo>
                    <a:pt x="394627" y="59690"/>
                  </a:lnTo>
                  <a:lnTo>
                    <a:pt x="395414" y="60452"/>
                  </a:lnTo>
                  <a:lnTo>
                    <a:pt x="394690" y="59690"/>
                  </a:lnTo>
                  <a:lnTo>
                    <a:pt x="398589" y="60071"/>
                  </a:lnTo>
                  <a:lnTo>
                    <a:pt x="405942" y="61214"/>
                  </a:lnTo>
                  <a:lnTo>
                    <a:pt x="408114" y="61976"/>
                  </a:lnTo>
                  <a:lnTo>
                    <a:pt x="411327" y="62738"/>
                  </a:lnTo>
                  <a:lnTo>
                    <a:pt x="410806" y="62103"/>
                  </a:lnTo>
                  <a:lnTo>
                    <a:pt x="418007" y="62865"/>
                  </a:lnTo>
                  <a:lnTo>
                    <a:pt x="423583" y="62992"/>
                  </a:lnTo>
                  <a:lnTo>
                    <a:pt x="426351" y="62865"/>
                  </a:lnTo>
                  <a:lnTo>
                    <a:pt x="429107" y="62484"/>
                  </a:lnTo>
                  <a:lnTo>
                    <a:pt x="431723" y="62484"/>
                  </a:lnTo>
                  <a:lnTo>
                    <a:pt x="432917" y="63119"/>
                  </a:lnTo>
                  <a:lnTo>
                    <a:pt x="430949" y="63754"/>
                  </a:lnTo>
                  <a:lnTo>
                    <a:pt x="431634" y="64389"/>
                  </a:lnTo>
                  <a:lnTo>
                    <a:pt x="438746" y="66040"/>
                  </a:lnTo>
                  <a:lnTo>
                    <a:pt x="444601" y="66929"/>
                  </a:lnTo>
                  <a:lnTo>
                    <a:pt x="444804" y="67183"/>
                  </a:lnTo>
                  <a:lnTo>
                    <a:pt x="444639" y="66929"/>
                  </a:lnTo>
                  <a:lnTo>
                    <a:pt x="451370" y="67691"/>
                  </a:lnTo>
                  <a:lnTo>
                    <a:pt x="457238" y="67691"/>
                  </a:lnTo>
                  <a:lnTo>
                    <a:pt x="460692" y="68580"/>
                  </a:lnTo>
                  <a:lnTo>
                    <a:pt x="463143" y="69723"/>
                  </a:lnTo>
                  <a:lnTo>
                    <a:pt x="462534" y="72644"/>
                  </a:lnTo>
                  <a:lnTo>
                    <a:pt x="469430" y="74041"/>
                  </a:lnTo>
                  <a:lnTo>
                    <a:pt x="471843" y="74295"/>
                  </a:lnTo>
                  <a:lnTo>
                    <a:pt x="480034" y="76581"/>
                  </a:lnTo>
                  <a:lnTo>
                    <a:pt x="482409" y="76962"/>
                  </a:lnTo>
                  <a:lnTo>
                    <a:pt x="484505" y="76962"/>
                  </a:lnTo>
                  <a:lnTo>
                    <a:pt x="483870" y="80010"/>
                  </a:lnTo>
                  <a:lnTo>
                    <a:pt x="495846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 descr=""/>
            <p:cNvSpPr/>
            <p:nvPr/>
          </p:nvSpPr>
          <p:spPr>
            <a:xfrm>
              <a:off x="8342935" y="6214516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20">
                  <a:moveTo>
                    <a:pt x="318223" y="6477"/>
                  </a:moveTo>
                  <a:lnTo>
                    <a:pt x="295097" y="4813"/>
                  </a:lnTo>
                  <a:lnTo>
                    <a:pt x="272021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29" y="25"/>
                  </a:lnTo>
                  <a:lnTo>
                    <a:pt x="187540" y="368"/>
                  </a:lnTo>
                  <a:lnTo>
                    <a:pt x="149428" y="2057"/>
                  </a:lnTo>
                  <a:lnTo>
                    <a:pt x="110769" y="5689"/>
                  </a:lnTo>
                  <a:lnTo>
                    <a:pt x="72517" y="12242"/>
                  </a:lnTo>
                  <a:lnTo>
                    <a:pt x="35471" y="21386"/>
                  </a:lnTo>
                  <a:lnTo>
                    <a:pt x="0" y="35064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209" y="20916"/>
                  </a:lnTo>
                  <a:lnTo>
                    <a:pt x="110401" y="9918"/>
                  </a:lnTo>
                  <a:lnTo>
                    <a:pt x="150291" y="5588"/>
                  </a:lnTo>
                  <a:lnTo>
                    <a:pt x="196850" y="4483"/>
                  </a:lnTo>
                  <a:lnTo>
                    <a:pt x="249809" y="4838"/>
                  </a:lnTo>
                  <a:lnTo>
                    <a:pt x="294970" y="5791"/>
                  </a:lnTo>
                  <a:lnTo>
                    <a:pt x="318223" y="6477"/>
                  </a:lnTo>
                  <a:close/>
                </a:path>
                <a:path w="511809" h="668020">
                  <a:moveTo>
                    <a:pt x="511759" y="307301"/>
                  </a:moveTo>
                  <a:lnTo>
                    <a:pt x="508596" y="255079"/>
                  </a:lnTo>
                  <a:lnTo>
                    <a:pt x="496785" y="160528"/>
                  </a:lnTo>
                  <a:lnTo>
                    <a:pt x="495300" y="139230"/>
                  </a:lnTo>
                  <a:lnTo>
                    <a:pt x="495681" y="117944"/>
                  </a:lnTo>
                  <a:lnTo>
                    <a:pt x="497192" y="96672"/>
                  </a:lnTo>
                  <a:lnTo>
                    <a:pt x="499160" y="75387"/>
                  </a:lnTo>
                  <a:lnTo>
                    <a:pt x="489280" y="74853"/>
                  </a:lnTo>
                  <a:lnTo>
                    <a:pt x="440270" y="55549"/>
                  </a:lnTo>
                  <a:lnTo>
                    <a:pt x="418503" y="71513"/>
                  </a:lnTo>
                  <a:lnTo>
                    <a:pt x="369023" y="120065"/>
                  </a:lnTo>
                  <a:lnTo>
                    <a:pt x="333336" y="179514"/>
                  </a:lnTo>
                  <a:lnTo>
                    <a:pt x="314820" y="231736"/>
                  </a:lnTo>
                  <a:lnTo>
                    <a:pt x="303961" y="286689"/>
                  </a:lnTo>
                  <a:lnTo>
                    <a:pt x="300139" y="342620"/>
                  </a:lnTo>
                  <a:lnTo>
                    <a:pt x="302679" y="397814"/>
                  </a:lnTo>
                  <a:lnTo>
                    <a:pt x="310883" y="465035"/>
                  </a:lnTo>
                  <a:lnTo>
                    <a:pt x="326263" y="530771"/>
                  </a:lnTo>
                  <a:lnTo>
                    <a:pt x="355041" y="599871"/>
                  </a:lnTo>
                  <a:lnTo>
                    <a:pt x="400799" y="658075"/>
                  </a:lnTo>
                  <a:lnTo>
                    <a:pt x="418795" y="667435"/>
                  </a:lnTo>
                  <a:lnTo>
                    <a:pt x="425411" y="664413"/>
                  </a:lnTo>
                  <a:lnTo>
                    <a:pt x="432892" y="658164"/>
                  </a:lnTo>
                  <a:lnTo>
                    <a:pt x="432777" y="651243"/>
                  </a:lnTo>
                  <a:lnTo>
                    <a:pt x="431711" y="642213"/>
                  </a:lnTo>
                  <a:lnTo>
                    <a:pt x="431126" y="625322"/>
                  </a:lnTo>
                  <a:lnTo>
                    <a:pt x="441744" y="576770"/>
                  </a:lnTo>
                  <a:lnTo>
                    <a:pt x="454863" y="536854"/>
                  </a:lnTo>
                  <a:lnTo>
                    <a:pt x="484162" y="450430"/>
                  </a:lnTo>
                  <a:lnTo>
                    <a:pt x="497789" y="403948"/>
                  </a:lnTo>
                  <a:lnTo>
                    <a:pt x="507568" y="356577"/>
                  </a:lnTo>
                  <a:lnTo>
                    <a:pt x="511759" y="307301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 descr=""/>
            <p:cNvSpPr/>
            <p:nvPr/>
          </p:nvSpPr>
          <p:spPr>
            <a:xfrm>
              <a:off x="8647277" y="6272758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5">
                  <a:moveTo>
                    <a:pt x="200431" y="243090"/>
                  </a:moveTo>
                  <a:lnTo>
                    <a:pt x="199974" y="220065"/>
                  </a:lnTo>
                  <a:lnTo>
                    <a:pt x="198323" y="196494"/>
                  </a:lnTo>
                  <a:lnTo>
                    <a:pt x="195491" y="172224"/>
                  </a:lnTo>
                  <a:lnTo>
                    <a:pt x="191477" y="143281"/>
                  </a:lnTo>
                  <a:lnTo>
                    <a:pt x="187883" y="112293"/>
                  </a:lnTo>
                  <a:lnTo>
                    <a:pt x="185991" y="83108"/>
                  </a:lnTo>
                  <a:lnTo>
                    <a:pt x="186410" y="60490"/>
                  </a:lnTo>
                  <a:lnTo>
                    <a:pt x="186639" y="52146"/>
                  </a:lnTo>
                  <a:lnTo>
                    <a:pt x="188023" y="33985"/>
                  </a:lnTo>
                  <a:lnTo>
                    <a:pt x="188887" y="16840"/>
                  </a:lnTo>
                  <a:lnTo>
                    <a:pt x="184962" y="16611"/>
                  </a:lnTo>
                  <a:lnTo>
                    <a:pt x="180987" y="16090"/>
                  </a:lnTo>
                  <a:lnTo>
                    <a:pt x="142633" y="1651"/>
                  </a:lnTo>
                  <a:lnTo>
                    <a:pt x="140042" y="0"/>
                  </a:lnTo>
                  <a:lnTo>
                    <a:pt x="138430" y="1168"/>
                  </a:lnTo>
                  <a:lnTo>
                    <a:pt x="138430" y="61061"/>
                  </a:lnTo>
                  <a:lnTo>
                    <a:pt x="125539" y="94322"/>
                  </a:lnTo>
                  <a:lnTo>
                    <a:pt x="122250" y="103746"/>
                  </a:lnTo>
                  <a:lnTo>
                    <a:pt x="104775" y="174358"/>
                  </a:lnTo>
                  <a:lnTo>
                    <a:pt x="97078" y="224637"/>
                  </a:lnTo>
                  <a:lnTo>
                    <a:pt x="92151" y="269748"/>
                  </a:lnTo>
                  <a:lnTo>
                    <a:pt x="89496" y="309499"/>
                  </a:lnTo>
                  <a:lnTo>
                    <a:pt x="87414" y="358508"/>
                  </a:lnTo>
                  <a:lnTo>
                    <a:pt x="83858" y="426466"/>
                  </a:lnTo>
                  <a:lnTo>
                    <a:pt x="82118" y="401421"/>
                  </a:lnTo>
                  <a:lnTo>
                    <a:pt x="81686" y="375246"/>
                  </a:lnTo>
                  <a:lnTo>
                    <a:pt x="82105" y="350812"/>
                  </a:lnTo>
                  <a:lnTo>
                    <a:pt x="84353" y="301980"/>
                  </a:lnTo>
                  <a:lnTo>
                    <a:pt x="88620" y="254622"/>
                  </a:lnTo>
                  <a:lnTo>
                    <a:pt x="94424" y="208140"/>
                  </a:lnTo>
                  <a:lnTo>
                    <a:pt x="102362" y="162737"/>
                  </a:lnTo>
                  <a:lnTo>
                    <a:pt x="114769" y="117767"/>
                  </a:lnTo>
                  <a:lnTo>
                    <a:pt x="137883" y="60490"/>
                  </a:lnTo>
                  <a:lnTo>
                    <a:pt x="138430" y="61061"/>
                  </a:lnTo>
                  <a:lnTo>
                    <a:pt x="138430" y="1168"/>
                  </a:lnTo>
                  <a:lnTo>
                    <a:pt x="105168" y="25171"/>
                  </a:lnTo>
                  <a:lnTo>
                    <a:pt x="65811" y="66598"/>
                  </a:lnTo>
                  <a:lnTo>
                    <a:pt x="37757" y="116878"/>
                  </a:lnTo>
                  <a:lnTo>
                    <a:pt x="22402" y="155028"/>
                  </a:lnTo>
                  <a:lnTo>
                    <a:pt x="10350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25" y="301231"/>
                  </a:lnTo>
                  <a:lnTo>
                    <a:pt x="5854" y="354838"/>
                  </a:lnTo>
                  <a:lnTo>
                    <a:pt x="14262" y="416598"/>
                  </a:lnTo>
                  <a:lnTo>
                    <a:pt x="24676" y="466661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25" y="578751"/>
                  </a:lnTo>
                  <a:lnTo>
                    <a:pt x="116649" y="600875"/>
                  </a:lnTo>
                  <a:lnTo>
                    <a:pt x="120129" y="586562"/>
                  </a:lnTo>
                  <a:lnTo>
                    <a:pt x="119951" y="572287"/>
                  </a:lnTo>
                  <a:lnTo>
                    <a:pt x="121945" y="557072"/>
                  </a:lnTo>
                  <a:lnTo>
                    <a:pt x="135420" y="509358"/>
                  </a:lnTo>
                  <a:lnTo>
                    <a:pt x="162953" y="426466"/>
                  </a:lnTo>
                  <a:lnTo>
                    <a:pt x="177952" y="380339"/>
                  </a:lnTo>
                  <a:lnTo>
                    <a:pt x="185318" y="354482"/>
                  </a:lnTo>
                  <a:lnTo>
                    <a:pt x="193992" y="314464"/>
                  </a:lnTo>
                  <a:lnTo>
                    <a:pt x="199009" y="275564"/>
                  </a:lnTo>
                  <a:lnTo>
                    <a:pt x="200431" y="24309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 descr=""/>
            <p:cNvSpPr/>
            <p:nvPr/>
          </p:nvSpPr>
          <p:spPr>
            <a:xfrm>
              <a:off x="8659292" y="6565976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63" y="68821"/>
                  </a:moveTo>
                  <a:lnTo>
                    <a:pt x="9398" y="67043"/>
                  </a:lnTo>
                  <a:lnTo>
                    <a:pt x="8331" y="66027"/>
                  </a:lnTo>
                  <a:lnTo>
                    <a:pt x="9207" y="67538"/>
                  </a:lnTo>
                  <a:lnTo>
                    <a:pt x="10363" y="68821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76" y="67779"/>
                  </a:lnTo>
                  <a:lnTo>
                    <a:pt x="12484" y="67729"/>
                  </a:lnTo>
                  <a:lnTo>
                    <a:pt x="11899" y="69316"/>
                  </a:lnTo>
                  <a:lnTo>
                    <a:pt x="9156" y="80035"/>
                  </a:lnTo>
                  <a:lnTo>
                    <a:pt x="3657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43" y="112699"/>
                  </a:lnTo>
                  <a:lnTo>
                    <a:pt x="7010" y="98386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05" y="75514"/>
                  </a:moveTo>
                  <a:lnTo>
                    <a:pt x="15125" y="75107"/>
                  </a:lnTo>
                  <a:lnTo>
                    <a:pt x="14909" y="74891"/>
                  </a:lnTo>
                  <a:lnTo>
                    <a:pt x="15036" y="75133"/>
                  </a:lnTo>
                  <a:lnTo>
                    <a:pt x="15405" y="75514"/>
                  </a:lnTo>
                  <a:close/>
                </a:path>
                <a:path w="31115" h="133984">
                  <a:moveTo>
                    <a:pt x="19545" y="75946"/>
                  </a:moveTo>
                  <a:lnTo>
                    <a:pt x="19443" y="76161"/>
                  </a:lnTo>
                  <a:lnTo>
                    <a:pt x="19164" y="74295"/>
                  </a:lnTo>
                  <a:lnTo>
                    <a:pt x="18351" y="73952"/>
                  </a:lnTo>
                  <a:lnTo>
                    <a:pt x="18059" y="74218"/>
                  </a:lnTo>
                  <a:lnTo>
                    <a:pt x="17602" y="75323"/>
                  </a:lnTo>
                  <a:lnTo>
                    <a:pt x="13322" y="91211"/>
                  </a:lnTo>
                  <a:lnTo>
                    <a:pt x="3937" y="118821"/>
                  </a:lnTo>
                  <a:lnTo>
                    <a:pt x="2171" y="122847"/>
                  </a:lnTo>
                  <a:lnTo>
                    <a:pt x="3759" y="133591"/>
                  </a:lnTo>
                  <a:lnTo>
                    <a:pt x="5435" y="129768"/>
                  </a:lnTo>
                  <a:lnTo>
                    <a:pt x="8547" y="121272"/>
                  </a:lnTo>
                  <a:lnTo>
                    <a:pt x="12204" y="109105"/>
                  </a:lnTo>
                  <a:lnTo>
                    <a:pt x="17627" y="88074"/>
                  </a:lnTo>
                  <a:lnTo>
                    <a:pt x="19545" y="75946"/>
                  </a:lnTo>
                  <a:close/>
                </a:path>
                <a:path w="31115" h="133984">
                  <a:moveTo>
                    <a:pt x="26225" y="43497"/>
                  </a:moveTo>
                  <a:lnTo>
                    <a:pt x="26174" y="41617"/>
                  </a:lnTo>
                  <a:lnTo>
                    <a:pt x="24828" y="40932"/>
                  </a:lnTo>
                  <a:lnTo>
                    <a:pt x="23876" y="42011"/>
                  </a:lnTo>
                  <a:lnTo>
                    <a:pt x="24980" y="43649"/>
                  </a:lnTo>
                  <a:lnTo>
                    <a:pt x="26225" y="43497"/>
                  </a:lnTo>
                  <a:close/>
                </a:path>
                <a:path w="31115" h="133984">
                  <a:moveTo>
                    <a:pt x="29527" y="53809"/>
                  </a:moveTo>
                  <a:lnTo>
                    <a:pt x="28041" y="51714"/>
                  </a:lnTo>
                  <a:lnTo>
                    <a:pt x="27317" y="52997"/>
                  </a:lnTo>
                  <a:lnTo>
                    <a:pt x="24536" y="61518"/>
                  </a:lnTo>
                  <a:lnTo>
                    <a:pt x="22733" y="72009"/>
                  </a:lnTo>
                  <a:lnTo>
                    <a:pt x="22669" y="74739"/>
                  </a:lnTo>
                  <a:lnTo>
                    <a:pt x="24053" y="78003"/>
                  </a:lnTo>
                  <a:lnTo>
                    <a:pt x="25476" y="73875"/>
                  </a:lnTo>
                  <a:lnTo>
                    <a:pt x="27127" y="65239"/>
                  </a:lnTo>
                  <a:lnTo>
                    <a:pt x="27673" y="60794"/>
                  </a:lnTo>
                  <a:lnTo>
                    <a:pt x="29527" y="53809"/>
                  </a:lnTo>
                  <a:close/>
                </a:path>
                <a:path w="31115" h="133984">
                  <a:moveTo>
                    <a:pt x="29857" y="49809"/>
                  </a:moveTo>
                  <a:lnTo>
                    <a:pt x="29591" y="48425"/>
                  </a:lnTo>
                  <a:lnTo>
                    <a:pt x="28232" y="47840"/>
                  </a:lnTo>
                  <a:lnTo>
                    <a:pt x="27457" y="48590"/>
                  </a:lnTo>
                  <a:lnTo>
                    <a:pt x="28689" y="49847"/>
                  </a:lnTo>
                  <a:lnTo>
                    <a:pt x="29857" y="49809"/>
                  </a:lnTo>
                  <a:close/>
                </a:path>
                <a:path w="31115" h="133984">
                  <a:moveTo>
                    <a:pt x="30619" y="13258"/>
                  </a:moveTo>
                  <a:lnTo>
                    <a:pt x="30060" y="12357"/>
                  </a:lnTo>
                  <a:lnTo>
                    <a:pt x="27927" y="13449"/>
                  </a:lnTo>
                  <a:lnTo>
                    <a:pt x="28917" y="14897"/>
                  </a:lnTo>
                  <a:lnTo>
                    <a:pt x="30619" y="13258"/>
                  </a:lnTo>
                  <a:close/>
                </a:path>
                <a:path w="31115" h="133984">
                  <a:moveTo>
                    <a:pt x="30670" y="838"/>
                  </a:moveTo>
                  <a:lnTo>
                    <a:pt x="30137" y="0"/>
                  </a:lnTo>
                  <a:lnTo>
                    <a:pt x="28613" y="190"/>
                  </a:lnTo>
                  <a:lnTo>
                    <a:pt x="27762" y="1206"/>
                  </a:lnTo>
                  <a:lnTo>
                    <a:pt x="29514" y="1460"/>
                  </a:lnTo>
                  <a:lnTo>
                    <a:pt x="30670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9" name="object 69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696947" y="6303060"/>
              <a:ext cx="89649" cy="193383"/>
            </a:xfrm>
            <a:prstGeom prst="rect">
              <a:avLst/>
            </a:prstGeom>
          </p:spPr>
        </p:pic>
        <p:sp>
          <p:nvSpPr>
            <p:cNvPr id="700" name="object 700" descr=""/>
            <p:cNvSpPr/>
            <p:nvPr/>
          </p:nvSpPr>
          <p:spPr>
            <a:xfrm>
              <a:off x="8647265" y="6272923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7955" y="5080"/>
                  </a:moveTo>
                  <a:lnTo>
                    <a:pt x="142646" y="2540"/>
                  </a:lnTo>
                  <a:lnTo>
                    <a:pt x="140055" y="0"/>
                  </a:lnTo>
                  <a:lnTo>
                    <a:pt x="130048" y="6350"/>
                  </a:lnTo>
                  <a:lnTo>
                    <a:pt x="120650" y="13970"/>
                  </a:lnTo>
                  <a:lnTo>
                    <a:pt x="105181" y="25400"/>
                  </a:lnTo>
                  <a:lnTo>
                    <a:pt x="83502" y="45720"/>
                  </a:lnTo>
                  <a:lnTo>
                    <a:pt x="50965" y="90170"/>
                  </a:lnTo>
                  <a:lnTo>
                    <a:pt x="22415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908" y="327660"/>
                  </a:lnTo>
                  <a:lnTo>
                    <a:pt x="5816" y="354330"/>
                  </a:lnTo>
                  <a:lnTo>
                    <a:pt x="9258" y="381000"/>
                  </a:lnTo>
                  <a:lnTo>
                    <a:pt x="10198" y="379730"/>
                  </a:lnTo>
                  <a:lnTo>
                    <a:pt x="12014" y="375920"/>
                  </a:lnTo>
                  <a:lnTo>
                    <a:pt x="13068" y="378460"/>
                  </a:lnTo>
                  <a:lnTo>
                    <a:pt x="13843" y="377190"/>
                  </a:lnTo>
                  <a:lnTo>
                    <a:pt x="14884" y="369570"/>
                  </a:lnTo>
                  <a:lnTo>
                    <a:pt x="18275" y="361950"/>
                  </a:lnTo>
                  <a:lnTo>
                    <a:pt x="20764" y="355600"/>
                  </a:lnTo>
                  <a:lnTo>
                    <a:pt x="23202" y="350520"/>
                  </a:lnTo>
                  <a:lnTo>
                    <a:pt x="26746" y="337820"/>
                  </a:lnTo>
                  <a:lnTo>
                    <a:pt x="26428" y="341630"/>
                  </a:lnTo>
                  <a:lnTo>
                    <a:pt x="26835" y="345440"/>
                  </a:lnTo>
                  <a:lnTo>
                    <a:pt x="27584" y="344170"/>
                  </a:lnTo>
                  <a:lnTo>
                    <a:pt x="28067" y="344170"/>
                  </a:lnTo>
                  <a:lnTo>
                    <a:pt x="29171" y="341630"/>
                  </a:lnTo>
                  <a:lnTo>
                    <a:pt x="31013" y="334010"/>
                  </a:lnTo>
                  <a:lnTo>
                    <a:pt x="31127" y="332740"/>
                  </a:lnTo>
                  <a:lnTo>
                    <a:pt x="33007" y="334010"/>
                  </a:lnTo>
                  <a:lnTo>
                    <a:pt x="33464" y="334010"/>
                  </a:lnTo>
                  <a:lnTo>
                    <a:pt x="32766" y="331470"/>
                  </a:lnTo>
                  <a:lnTo>
                    <a:pt x="32207" y="330200"/>
                  </a:lnTo>
                  <a:lnTo>
                    <a:pt x="31445" y="330200"/>
                  </a:lnTo>
                  <a:lnTo>
                    <a:pt x="31800" y="325120"/>
                  </a:lnTo>
                  <a:lnTo>
                    <a:pt x="31711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18" y="279400"/>
                  </a:lnTo>
                  <a:lnTo>
                    <a:pt x="43002" y="280670"/>
                  </a:lnTo>
                  <a:lnTo>
                    <a:pt x="43484" y="280670"/>
                  </a:lnTo>
                  <a:lnTo>
                    <a:pt x="44411" y="278130"/>
                  </a:lnTo>
                  <a:lnTo>
                    <a:pt x="44792" y="274320"/>
                  </a:lnTo>
                  <a:lnTo>
                    <a:pt x="44462" y="273050"/>
                  </a:lnTo>
                  <a:lnTo>
                    <a:pt x="43815" y="273050"/>
                  </a:lnTo>
                  <a:lnTo>
                    <a:pt x="45935" y="264160"/>
                  </a:lnTo>
                  <a:lnTo>
                    <a:pt x="47091" y="257810"/>
                  </a:lnTo>
                  <a:lnTo>
                    <a:pt x="47764" y="255270"/>
                  </a:lnTo>
                  <a:lnTo>
                    <a:pt x="48425" y="251460"/>
                  </a:lnTo>
                  <a:lnTo>
                    <a:pt x="49212" y="248920"/>
                  </a:lnTo>
                  <a:lnTo>
                    <a:pt x="51739" y="234950"/>
                  </a:lnTo>
                  <a:lnTo>
                    <a:pt x="54940" y="212090"/>
                  </a:lnTo>
                  <a:lnTo>
                    <a:pt x="53187" y="212090"/>
                  </a:lnTo>
                  <a:lnTo>
                    <a:pt x="51638" y="215900"/>
                  </a:lnTo>
                  <a:lnTo>
                    <a:pt x="50888" y="218440"/>
                  </a:lnTo>
                  <a:lnTo>
                    <a:pt x="48666" y="229870"/>
                  </a:lnTo>
                  <a:lnTo>
                    <a:pt x="47472" y="234950"/>
                  </a:lnTo>
                  <a:lnTo>
                    <a:pt x="47764" y="227330"/>
                  </a:lnTo>
                  <a:lnTo>
                    <a:pt x="48247" y="223520"/>
                  </a:lnTo>
                  <a:lnTo>
                    <a:pt x="52108" y="204470"/>
                  </a:lnTo>
                  <a:lnTo>
                    <a:pt x="53136" y="198120"/>
                  </a:lnTo>
                  <a:lnTo>
                    <a:pt x="54648" y="193040"/>
                  </a:lnTo>
                  <a:lnTo>
                    <a:pt x="55626" y="187960"/>
                  </a:lnTo>
                  <a:lnTo>
                    <a:pt x="56730" y="184175"/>
                  </a:lnTo>
                  <a:lnTo>
                    <a:pt x="57581" y="185788"/>
                  </a:lnTo>
                  <a:lnTo>
                    <a:pt x="59702" y="185153"/>
                  </a:lnTo>
                  <a:lnTo>
                    <a:pt x="58953" y="182651"/>
                  </a:lnTo>
                  <a:lnTo>
                    <a:pt x="56819" y="183845"/>
                  </a:lnTo>
                  <a:lnTo>
                    <a:pt x="57391" y="181610"/>
                  </a:lnTo>
                  <a:lnTo>
                    <a:pt x="59004" y="179070"/>
                  </a:lnTo>
                  <a:lnTo>
                    <a:pt x="59855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41" y="171450"/>
                  </a:lnTo>
                  <a:lnTo>
                    <a:pt x="61760" y="170180"/>
                  </a:lnTo>
                  <a:lnTo>
                    <a:pt x="61023" y="171450"/>
                  </a:lnTo>
                  <a:lnTo>
                    <a:pt x="61087" y="170180"/>
                  </a:lnTo>
                  <a:lnTo>
                    <a:pt x="60680" y="168910"/>
                  </a:lnTo>
                  <a:lnTo>
                    <a:pt x="63487" y="160020"/>
                  </a:lnTo>
                  <a:lnTo>
                    <a:pt x="64109" y="160020"/>
                  </a:lnTo>
                  <a:lnTo>
                    <a:pt x="64947" y="158750"/>
                  </a:lnTo>
                  <a:lnTo>
                    <a:pt x="63703" y="158750"/>
                  </a:lnTo>
                  <a:lnTo>
                    <a:pt x="64858" y="156210"/>
                  </a:lnTo>
                  <a:lnTo>
                    <a:pt x="66332" y="156210"/>
                  </a:lnTo>
                  <a:lnTo>
                    <a:pt x="67538" y="153670"/>
                  </a:lnTo>
                  <a:lnTo>
                    <a:pt x="68592" y="152400"/>
                  </a:lnTo>
                  <a:lnTo>
                    <a:pt x="69507" y="152400"/>
                  </a:lnTo>
                  <a:lnTo>
                    <a:pt x="68592" y="160020"/>
                  </a:lnTo>
                  <a:lnTo>
                    <a:pt x="71018" y="152400"/>
                  </a:lnTo>
                  <a:lnTo>
                    <a:pt x="71526" y="153670"/>
                  </a:lnTo>
                  <a:lnTo>
                    <a:pt x="73494" y="151130"/>
                  </a:lnTo>
                  <a:lnTo>
                    <a:pt x="74790" y="149860"/>
                  </a:lnTo>
                  <a:lnTo>
                    <a:pt x="75361" y="147320"/>
                  </a:lnTo>
                  <a:lnTo>
                    <a:pt x="74841" y="147320"/>
                  </a:lnTo>
                  <a:lnTo>
                    <a:pt x="74358" y="146050"/>
                  </a:lnTo>
                  <a:lnTo>
                    <a:pt x="73609" y="146050"/>
                  </a:lnTo>
                  <a:lnTo>
                    <a:pt x="72644" y="147320"/>
                  </a:lnTo>
                  <a:lnTo>
                    <a:pt x="75780" y="135890"/>
                  </a:lnTo>
                  <a:lnTo>
                    <a:pt x="77571" y="135890"/>
                  </a:lnTo>
                  <a:lnTo>
                    <a:pt x="77965" y="132080"/>
                  </a:lnTo>
                  <a:lnTo>
                    <a:pt x="76631" y="132080"/>
                  </a:lnTo>
                  <a:lnTo>
                    <a:pt x="77025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67" y="125730"/>
                  </a:lnTo>
                  <a:lnTo>
                    <a:pt x="83489" y="125730"/>
                  </a:lnTo>
                  <a:lnTo>
                    <a:pt x="83146" y="127000"/>
                  </a:lnTo>
                  <a:lnTo>
                    <a:pt x="81292" y="129540"/>
                  </a:lnTo>
                  <a:lnTo>
                    <a:pt x="78613" y="134620"/>
                  </a:lnTo>
                  <a:lnTo>
                    <a:pt x="77406" y="138430"/>
                  </a:lnTo>
                  <a:lnTo>
                    <a:pt x="78257" y="138430"/>
                  </a:lnTo>
                  <a:lnTo>
                    <a:pt x="80137" y="137160"/>
                  </a:lnTo>
                  <a:lnTo>
                    <a:pt x="80899" y="137160"/>
                  </a:lnTo>
                  <a:lnTo>
                    <a:pt x="82740" y="134620"/>
                  </a:lnTo>
                  <a:lnTo>
                    <a:pt x="84772" y="130810"/>
                  </a:lnTo>
                  <a:lnTo>
                    <a:pt x="85775" y="127000"/>
                  </a:lnTo>
                  <a:lnTo>
                    <a:pt x="84429" y="127000"/>
                  </a:lnTo>
                  <a:lnTo>
                    <a:pt x="84797" y="125730"/>
                  </a:lnTo>
                  <a:lnTo>
                    <a:pt x="87439" y="123190"/>
                  </a:lnTo>
                  <a:lnTo>
                    <a:pt x="90170" y="118110"/>
                  </a:lnTo>
                  <a:lnTo>
                    <a:pt x="92608" y="113030"/>
                  </a:lnTo>
                  <a:lnTo>
                    <a:pt x="95123" y="109220"/>
                  </a:lnTo>
                  <a:lnTo>
                    <a:pt x="97942" y="104140"/>
                  </a:lnTo>
                  <a:lnTo>
                    <a:pt x="100736" y="100330"/>
                  </a:lnTo>
                  <a:lnTo>
                    <a:pt x="102552" y="99060"/>
                  </a:lnTo>
                  <a:lnTo>
                    <a:pt x="104698" y="96520"/>
                  </a:lnTo>
                  <a:lnTo>
                    <a:pt x="106959" y="92710"/>
                  </a:lnTo>
                  <a:lnTo>
                    <a:pt x="108648" y="86360"/>
                  </a:lnTo>
                  <a:lnTo>
                    <a:pt x="107632" y="86360"/>
                  </a:lnTo>
                  <a:lnTo>
                    <a:pt x="106349" y="87630"/>
                  </a:lnTo>
                  <a:lnTo>
                    <a:pt x="108610" y="83820"/>
                  </a:lnTo>
                  <a:lnTo>
                    <a:pt x="111582" y="77470"/>
                  </a:lnTo>
                  <a:lnTo>
                    <a:pt x="112547" y="74930"/>
                  </a:lnTo>
                  <a:lnTo>
                    <a:pt x="114439" y="71120"/>
                  </a:lnTo>
                  <a:lnTo>
                    <a:pt x="114071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21" y="72390"/>
                  </a:lnTo>
                  <a:lnTo>
                    <a:pt x="107962" y="73660"/>
                  </a:lnTo>
                  <a:lnTo>
                    <a:pt x="109982" y="72390"/>
                  </a:lnTo>
                  <a:lnTo>
                    <a:pt x="109842" y="73660"/>
                  </a:lnTo>
                  <a:lnTo>
                    <a:pt x="110934" y="73660"/>
                  </a:lnTo>
                  <a:lnTo>
                    <a:pt x="109321" y="76200"/>
                  </a:lnTo>
                  <a:lnTo>
                    <a:pt x="107327" y="77470"/>
                  </a:lnTo>
                  <a:lnTo>
                    <a:pt x="107238" y="76200"/>
                  </a:lnTo>
                  <a:lnTo>
                    <a:pt x="105346" y="77470"/>
                  </a:lnTo>
                  <a:lnTo>
                    <a:pt x="106908" y="74930"/>
                  </a:lnTo>
                  <a:lnTo>
                    <a:pt x="106133" y="74930"/>
                  </a:lnTo>
                  <a:lnTo>
                    <a:pt x="103784" y="77279"/>
                  </a:lnTo>
                  <a:lnTo>
                    <a:pt x="103708" y="76200"/>
                  </a:lnTo>
                  <a:lnTo>
                    <a:pt x="105346" y="72390"/>
                  </a:lnTo>
                  <a:lnTo>
                    <a:pt x="107111" y="69850"/>
                  </a:lnTo>
                  <a:lnTo>
                    <a:pt x="109956" y="64770"/>
                  </a:lnTo>
                  <a:lnTo>
                    <a:pt x="113995" y="58420"/>
                  </a:lnTo>
                  <a:lnTo>
                    <a:pt x="113512" y="58420"/>
                  </a:lnTo>
                  <a:lnTo>
                    <a:pt x="114515" y="57150"/>
                  </a:lnTo>
                  <a:lnTo>
                    <a:pt x="118922" y="46990"/>
                  </a:lnTo>
                  <a:lnTo>
                    <a:pt x="121335" y="39370"/>
                  </a:lnTo>
                  <a:lnTo>
                    <a:pt x="122478" y="38100"/>
                  </a:lnTo>
                  <a:lnTo>
                    <a:pt x="122313" y="40640"/>
                  </a:lnTo>
                  <a:lnTo>
                    <a:pt x="123228" y="40640"/>
                  </a:lnTo>
                  <a:lnTo>
                    <a:pt x="127342" y="34290"/>
                  </a:lnTo>
                  <a:lnTo>
                    <a:pt x="130200" y="29210"/>
                  </a:lnTo>
                  <a:lnTo>
                    <a:pt x="130365" y="29210"/>
                  </a:lnTo>
                  <a:lnTo>
                    <a:pt x="131978" y="25400"/>
                  </a:lnTo>
                  <a:lnTo>
                    <a:pt x="133438" y="22860"/>
                  </a:lnTo>
                  <a:lnTo>
                    <a:pt x="135559" y="17780"/>
                  </a:lnTo>
                  <a:lnTo>
                    <a:pt x="139636" y="12700"/>
                  </a:lnTo>
                  <a:lnTo>
                    <a:pt x="141338" y="13970"/>
                  </a:lnTo>
                  <a:lnTo>
                    <a:pt x="142163" y="13970"/>
                  </a:lnTo>
                  <a:lnTo>
                    <a:pt x="143497" y="12700"/>
                  </a:lnTo>
                  <a:lnTo>
                    <a:pt x="145859" y="8890"/>
                  </a:lnTo>
                  <a:lnTo>
                    <a:pt x="147027" y="6350"/>
                  </a:lnTo>
                  <a:lnTo>
                    <a:pt x="147955" y="5080"/>
                  </a:lnTo>
                  <a:close/>
                </a:path>
                <a:path w="159384" h="381000">
                  <a:moveTo>
                    <a:pt x="159156" y="14592"/>
                  </a:moveTo>
                  <a:lnTo>
                    <a:pt x="151866" y="25044"/>
                  </a:lnTo>
                  <a:lnTo>
                    <a:pt x="152463" y="25400"/>
                  </a:lnTo>
                  <a:lnTo>
                    <a:pt x="154889" y="24434"/>
                  </a:lnTo>
                  <a:lnTo>
                    <a:pt x="156438" y="22860"/>
                  </a:lnTo>
                  <a:lnTo>
                    <a:pt x="158991" y="16471"/>
                  </a:lnTo>
                  <a:lnTo>
                    <a:pt x="159156" y="1459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 descr=""/>
            <p:cNvSpPr/>
            <p:nvPr/>
          </p:nvSpPr>
          <p:spPr>
            <a:xfrm>
              <a:off x="8728951" y="6124054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09">
                  <a:moveTo>
                    <a:pt x="56743" y="209778"/>
                  </a:moveTo>
                  <a:lnTo>
                    <a:pt x="33604" y="264934"/>
                  </a:lnTo>
                  <a:lnTo>
                    <a:pt x="20662" y="311454"/>
                  </a:lnTo>
                  <a:lnTo>
                    <a:pt x="12750" y="356857"/>
                  </a:lnTo>
                  <a:lnTo>
                    <a:pt x="6934" y="403326"/>
                  </a:lnTo>
                  <a:lnTo>
                    <a:pt x="2641" y="450684"/>
                  </a:lnTo>
                  <a:lnTo>
                    <a:pt x="419" y="499529"/>
                  </a:lnTo>
                  <a:lnTo>
                    <a:pt x="0" y="524852"/>
                  </a:lnTo>
                  <a:lnTo>
                    <a:pt x="457" y="550138"/>
                  </a:lnTo>
                  <a:lnTo>
                    <a:pt x="2171" y="575183"/>
                  </a:lnTo>
                  <a:lnTo>
                    <a:pt x="5715" y="507212"/>
                  </a:lnTo>
                  <a:lnTo>
                    <a:pt x="7785" y="458216"/>
                  </a:lnTo>
                  <a:lnTo>
                    <a:pt x="8928" y="438327"/>
                  </a:lnTo>
                  <a:lnTo>
                    <a:pt x="12547" y="397065"/>
                  </a:lnTo>
                  <a:lnTo>
                    <a:pt x="18973" y="348157"/>
                  </a:lnTo>
                  <a:lnTo>
                    <a:pt x="27559" y="299605"/>
                  </a:lnTo>
                  <a:lnTo>
                    <a:pt x="40043" y="254012"/>
                  </a:lnTo>
                  <a:lnTo>
                    <a:pt x="48006" y="231800"/>
                  </a:lnTo>
                  <a:lnTo>
                    <a:pt x="56743" y="209778"/>
                  </a:lnTo>
                  <a:close/>
                </a:path>
                <a:path w="201295" h="575309">
                  <a:moveTo>
                    <a:pt x="201256" y="83667"/>
                  </a:moveTo>
                  <a:lnTo>
                    <a:pt x="191173" y="42087"/>
                  </a:lnTo>
                  <a:lnTo>
                    <a:pt x="166458" y="8978"/>
                  </a:lnTo>
                  <a:lnTo>
                    <a:pt x="139242" y="0"/>
                  </a:lnTo>
                  <a:lnTo>
                    <a:pt x="131267" y="139"/>
                  </a:lnTo>
                  <a:lnTo>
                    <a:pt x="96469" y="20231"/>
                  </a:lnTo>
                  <a:lnTo>
                    <a:pt x="83235" y="36880"/>
                  </a:lnTo>
                  <a:lnTo>
                    <a:pt x="77470" y="43624"/>
                  </a:lnTo>
                  <a:lnTo>
                    <a:pt x="34632" y="69316"/>
                  </a:lnTo>
                  <a:lnTo>
                    <a:pt x="27851" y="71882"/>
                  </a:lnTo>
                  <a:lnTo>
                    <a:pt x="3378" y="104482"/>
                  </a:lnTo>
                  <a:lnTo>
                    <a:pt x="3467" y="107950"/>
                  </a:lnTo>
                  <a:lnTo>
                    <a:pt x="23152" y="141808"/>
                  </a:lnTo>
                  <a:lnTo>
                    <a:pt x="56426" y="165011"/>
                  </a:lnTo>
                  <a:lnTo>
                    <a:pt x="104813" y="174561"/>
                  </a:lnTo>
                  <a:lnTo>
                    <a:pt x="118084" y="173342"/>
                  </a:lnTo>
                  <a:lnTo>
                    <a:pt x="157861" y="156718"/>
                  </a:lnTo>
                  <a:lnTo>
                    <a:pt x="187871" y="123799"/>
                  </a:lnTo>
                  <a:lnTo>
                    <a:pt x="199529" y="101549"/>
                  </a:lnTo>
                  <a:lnTo>
                    <a:pt x="201256" y="8366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 descr=""/>
            <p:cNvSpPr/>
            <p:nvPr/>
          </p:nvSpPr>
          <p:spPr>
            <a:xfrm>
              <a:off x="8737930" y="6130422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2" y="0"/>
                  </a:moveTo>
                  <a:lnTo>
                    <a:pt x="91489" y="16275"/>
                  </a:lnTo>
                  <a:lnTo>
                    <a:pt x="76928" y="34657"/>
                  </a:lnTo>
                  <a:lnTo>
                    <a:pt x="71546" y="40706"/>
                  </a:lnTo>
                  <a:lnTo>
                    <a:pt x="65639" y="46451"/>
                  </a:lnTo>
                  <a:lnTo>
                    <a:pt x="56653" y="53524"/>
                  </a:lnTo>
                  <a:lnTo>
                    <a:pt x="44194" y="59823"/>
                  </a:lnTo>
                  <a:lnTo>
                    <a:pt x="22998" y="68116"/>
                  </a:lnTo>
                  <a:lnTo>
                    <a:pt x="17334" y="70758"/>
                  </a:lnTo>
                  <a:lnTo>
                    <a:pt x="12546" y="74250"/>
                  </a:lnTo>
                  <a:lnTo>
                    <a:pt x="4316" y="81451"/>
                  </a:lnTo>
                  <a:lnTo>
                    <a:pt x="709" y="88944"/>
                  </a:lnTo>
                  <a:lnTo>
                    <a:pt x="0" y="98037"/>
                  </a:lnTo>
                  <a:lnTo>
                    <a:pt x="214" y="101593"/>
                  </a:lnTo>
                  <a:lnTo>
                    <a:pt x="21278" y="135746"/>
                  </a:lnTo>
                  <a:lnTo>
                    <a:pt x="53955" y="156154"/>
                  </a:lnTo>
                  <a:lnTo>
                    <a:pt x="91654" y="162947"/>
                  </a:lnTo>
                  <a:lnTo>
                    <a:pt x="107967" y="162479"/>
                  </a:lnTo>
                  <a:lnTo>
                    <a:pt x="151077" y="144049"/>
                  </a:lnTo>
                  <a:lnTo>
                    <a:pt x="176363" y="113595"/>
                  </a:lnTo>
                  <a:lnTo>
                    <a:pt x="188339" y="85705"/>
                  </a:lnTo>
                  <a:lnTo>
                    <a:pt x="188339" y="77628"/>
                  </a:lnTo>
                  <a:lnTo>
                    <a:pt x="175916" y="31228"/>
                  </a:lnTo>
                  <a:lnTo>
                    <a:pt x="159282" y="10585"/>
                  </a:lnTo>
                  <a:lnTo>
                    <a:pt x="146571" y="3735"/>
                  </a:lnTo>
                  <a:lnTo>
                    <a:pt x="131612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 descr=""/>
            <p:cNvSpPr/>
            <p:nvPr/>
          </p:nvSpPr>
          <p:spPr>
            <a:xfrm>
              <a:off x="8779051" y="6165604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9" y="0"/>
                  </a:moveTo>
                  <a:lnTo>
                    <a:pt x="74777" y="370"/>
                  </a:lnTo>
                  <a:lnTo>
                    <a:pt x="66464" y="4749"/>
                  </a:lnTo>
                  <a:lnTo>
                    <a:pt x="58728" y="12377"/>
                  </a:lnTo>
                  <a:lnTo>
                    <a:pt x="51400" y="21107"/>
                  </a:lnTo>
                  <a:lnTo>
                    <a:pt x="44310" y="28793"/>
                  </a:lnTo>
                  <a:lnTo>
                    <a:pt x="36429" y="34221"/>
                  </a:lnTo>
                  <a:lnTo>
                    <a:pt x="26850" y="38914"/>
                  </a:lnTo>
                  <a:lnTo>
                    <a:pt x="17485" y="43032"/>
                  </a:lnTo>
                  <a:lnTo>
                    <a:pt x="10247" y="46738"/>
                  </a:lnTo>
                  <a:lnTo>
                    <a:pt x="2857" y="51462"/>
                  </a:lnTo>
                  <a:lnTo>
                    <a:pt x="0" y="61635"/>
                  </a:lnTo>
                  <a:lnTo>
                    <a:pt x="2679" y="68253"/>
                  </a:lnTo>
                  <a:lnTo>
                    <a:pt x="43690" y="85915"/>
                  </a:lnTo>
                  <a:lnTo>
                    <a:pt x="54467" y="84236"/>
                  </a:lnTo>
                  <a:lnTo>
                    <a:pt x="88578" y="63588"/>
                  </a:lnTo>
                  <a:lnTo>
                    <a:pt x="102312" y="27058"/>
                  </a:lnTo>
                  <a:lnTo>
                    <a:pt x="101288" y="18050"/>
                  </a:lnTo>
                  <a:lnTo>
                    <a:pt x="98539" y="10632"/>
                  </a:lnTo>
                  <a:lnTo>
                    <a:pt x="93929" y="5247"/>
                  </a:lnTo>
                  <a:lnTo>
                    <a:pt x="87886" y="1663"/>
                  </a:lnTo>
                  <a:lnTo>
                    <a:pt x="8122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 descr=""/>
            <p:cNvSpPr/>
            <p:nvPr/>
          </p:nvSpPr>
          <p:spPr>
            <a:xfrm>
              <a:off x="8777833" y="6162459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46" y="85610"/>
                  </a:moveTo>
                  <a:lnTo>
                    <a:pt x="11074" y="76568"/>
                  </a:lnTo>
                  <a:lnTo>
                    <a:pt x="15938" y="81813"/>
                  </a:lnTo>
                  <a:lnTo>
                    <a:pt x="27546" y="85610"/>
                  </a:lnTo>
                  <a:close/>
                </a:path>
                <a:path w="105409" h="90804">
                  <a:moveTo>
                    <a:pt x="105257" y="40855"/>
                  </a:moveTo>
                  <a:lnTo>
                    <a:pt x="103746" y="19100"/>
                  </a:lnTo>
                  <a:lnTo>
                    <a:pt x="99936" y="11163"/>
                  </a:lnTo>
                  <a:lnTo>
                    <a:pt x="93891" y="4978"/>
                  </a:lnTo>
                  <a:lnTo>
                    <a:pt x="92430" y="4229"/>
                  </a:lnTo>
                  <a:lnTo>
                    <a:pt x="86321" y="1092"/>
                  </a:lnTo>
                  <a:lnTo>
                    <a:pt x="51079" y="24206"/>
                  </a:lnTo>
                  <a:lnTo>
                    <a:pt x="42583" y="32131"/>
                  </a:lnTo>
                  <a:lnTo>
                    <a:pt x="33045" y="37947"/>
                  </a:lnTo>
                  <a:lnTo>
                    <a:pt x="12484" y="47840"/>
                  </a:lnTo>
                  <a:lnTo>
                    <a:pt x="6565" y="52070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46" y="70459"/>
                  </a:lnTo>
                  <a:lnTo>
                    <a:pt x="571" y="70789"/>
                  </a:lnTo>
                  <a:lnTo>
                    <a:pt x="11074" y="76568"/>
                  </a:lnTo>
                  <a:lnTo>
                    <a:pt x="5422" y="70459"/>
                  </a:lnTo>
                  <a:lnTo>
                    <a:pt x="5219" y="63931"/>
                  </a:lnTo>
                  <a:lnTo>
                    <a:pt x="34467" y="40601"/>
                  </a:lnTo>
                  <a:lnTo>
                    <a:pt x="41935" y="37020"/>
                  </a:lnTo>
                  <a:lnTo>
                    <a:pt x="47942" y="31203"/>
                  </a:lnTo>
                  <a:lnTo>
                    <a:pt x="53517" y="25158"/>
                  </a:lnTo>
                  <a:lnTo>
                    <a:pt x="58750" y="18821"/>
                  </a:lnTo>
                  <a:lnTo>
                    <a:pt x="64198" y="12712"/>
                  </a:lnTo>
                  <a:lnTo>
                    <a:pt x="70434" y="7340"/>
                  </a:lnTo>
                  <a:lnTo>
                    <a:pt x="79667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711" y="20916"/>
                  </a:lnTo>
                  <a:lnTo>
                    <a:pt x="101549" y="40855"/>
                  </a:lnTo>
                  <a:lnTo>
                    <a:pt x="94068" y="59029"/>
                  </a:lnTo>
                  <a:lnTo>
                    <a:pt x="80556" y="74002"/>
                  </a:lnTo>
                  <a:lnTo>
                    <a:pt x="63563" y="83743"/>
                  </a:lnTo>
                  <a:lnTo>
                    <a:pt x="48564" y="87083"/>
                  </a:lnTo>
                  <a:lnTo>
                    <a:pt x="31508" y="86893"/>
                  </a:lnTo>
                  <a:lnTo>
                    <a:pt x="27546" y="85610"/>
                  </a:lnTo>
                  <a:lnTo>
                    <a:pt x="36271" y="90398"/>
                  </a:lnTo>
                  <a:lnTo>
                    <a:pt x="85178" y="75412"/>
                  </a:lnTo>
                  <a:lnTo>
                    <a:pt x="98361" y="60020"/>
                  </a:lnTo>
                  <a:lnTo>
                    <a:pt x="105257" y="408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 descr=""/>
            <p:cNvSpPr/>
            <p:nvPr/>
          </p:nvSpPr>
          <p:spPr>
            <a:xfrm>
              <a:off x="8792375" y="6179477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94" y="37744"/>
                  </a:moveTo>
                  <a:lnTo>
                    <a:pt x="0" y="37744"/>
                  </a:lnTo>
                  <a:lnTo>
                    <a:pt x="139" y="38201"/>
                  </a:lnTo>
                  <a:lnTo>
                    <a:pt x="3594" y="37744"/>
                  </a:lnTo>
                  <a:close/>
                </a:path>
                <a:path w="69215" h="60960">
                  <a:moveTo>
                    <a:pt x="26708" y="34696"/>
                  </a:moveTo>
                  <a:lnTo>
                    <a:pt x="4152" y="37680"/>
                  </a:lnTo>
                  <a:lnTo>
                    <a:pt x="19011" y="37401"/>
                  </a:lnTo>
                  <a:lnTo>
                    <a:pt x="26708" y="34696"/>
                  </a:lnTo>
                  <a:close/>
                </a:path>
                <a:path w="69215" h="60960">
                  <a:moveTo>
                    <a:pt x="44183" y="43078"/>
                  </a:moveTo>
                  <a:lnTo>
                    <a:pt x="40589" y="46253"/>
                  </a:lnTo>
                  <a:lnTo>
                    <a:pt x="29413" y="54622"/>
                  </a:lnTo>
                  <a:lnTo>
                    <a:pt x="41910" y="45631"/>
                  </a:lnTo>
                  <a:lnTo>
                    <a:pt x="44183" y="43078"/>
                  </a:lnTo>
                  <a:close/>
                </a:path>
                <a:path w="69215" h="60960">
                  <a:moveTo>
                    <a:pt x="69215" y="10642"/>
                  </a:moveTo>
                  <a:lnTo>
                    <a:pt x="66179" y="5892"/>
                  </a:lnTo>
                  <a:lnTo>
                    <a:pt x="65722" y="6591"/>
                  </a:lnTo>
                  <a:lnTo>
                    <a:pt x="66611" y="4330"/>
                  </a:lnTo>
                  <a:lnTo>
                    <a:pt x="62395" y="0"/>
                  </a:lnTo>
                  <a:lnTo>
                    <a:pt x="59715" y="5080"/>
                  </a:lnTo>
                  <a:lnTo>
                    <a:pt x="63182" y="7454"/>
                  </a:lnTo>
                  <a:lnTo>
                    <a:pt x="64503" y="8407"/>
                  </a:lnTo>
                  <a:lnTo>
                    <a:pt x="59715" y="5080"/>
                  </a:lnTo>
                  <a:lnTo>
                    <a:pt x="48882" y="20802"/>
                  </a:lnTo>
                  <a:lnTo>
                    <a:pt x="35306" y="31661"/>
                  </a:lnTo>
                  <a:lnTo>
                    <a:pt x="26708" y="34696"/>
                  </a:lnTo>
                  <a:lnTo>
                    <a:pt x="43624" y="32448"/>
                  </a:lnTo>
                  <a:lnTo>
                    <a:pt x="53784" y="17945"/>
                  </a:lnTo>
                  <a:lnTo>
                    <a:pt x="46850" y="29006"/>
                  </a:lnTo>
                  <a:lnTo>
                    <a:pt x="43624" y="32448"/>
                  </a:lnTo>
                  <a:lnTo>
                    <a:pt x="43345" y="32753"/>
                  </a:lnTo>
                  <a:lnTo>
                    <a:pt x="37007" y="38328"/>
                  </a:lnTo>
                  <a:lnTo>
                    <a:pt x="26301" y="46507"/>
                  </a:lnTo>
                  <a:lnTo>
                    <a:pt x="22923" y="48958"/>
                  </a:lnTo>
                  <a:lnTo>
                    <a:pt x="24714" y="57315"/>
                  </a:lnTo>
                  <a:lnTo>
                    <a:pt x="29413" y="54622"/>
                  </a:lnTo>
                  <a:lnTo>
                    <a:pt x="58686" y="22745"/>
                  </a:lnTo>
                  <a:lnTo>
                    <a:pt x="62509" y="12801"/>
                  </a:lnTo>
                  <a:lnTo>
                    <a:pt x="62204" y="14770"/>
                  </a:lnTo>
                  <a:lnTo>
                    <a:pt x="58686" y="22745"/>
                  </a:lnTo>
                  <a:lnTo>
                    <a:pt x="51346" y="35039"/>
                  </a:lnTo>
                  <a:lnTo>
                    <a:pt x="44183" y="43078"/>
                  </a:lnTo>
                  <a:lnTo>
                    <a:pt x="50609" y="37401"/>
                  </a:lnTo>
                  <a:lnTo>
                    <a:pt x="59677" y="27609"/>
                  </a:lnTo>
                  <a:lnTo>
                    <a:pt x="60274" y="26822"/>
                  </a:lnTo>
                  <a:lnTo>
                    <a:pt x="60210" y="27190"/>
                  </a:lnTo>
                  <a:lnTo>
                    <a:pt x="54089" y="38074"/>
                  </a:lnTo>
                  <a:lnTo>
                    <a:pt x="45186" y="47371"/>
                  </a:lnTo>
                  <a:lnTo>
                    <a:pt x="32981" y="58483"/>
                  </a:lnTo>
                  <a:lnTo>
                    <a:pt x="33515" y="60566"/>
                  </a:lnTo>
                  <a:lnTo>
                    <a:pt x="67094" y="28676"/>
                  </a:lnTo>
                  <a:lnTo>
                    <a:pt x="69202" y="13208"/>
                  </a:lnTo>
                  <a:lnTo>
                    <a:pt x="69215" y="1064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 descr=""/>
            <p:cNvSpPr/>
            <p:nvPr/>
          </p:nvSpPr>
          <p:spPr>
            <a:xfrm>
              <a:off x="8354669" y="5703595"/>
              <a:ext cx="1050290" cy="1118235"/>
            </a:xfrm>
            <a:custGeom>
              <a:avLst/>
              <a:gdLst/>
              <a:ahLst/>
              <a:cxnLst/>
              <a:rect l="l" t="t" r="r" b="b"/>
              <a:pathLst>
                <a:path w="1050290" h="1118234">
                  <a:moveTo>
                    <a:pt x="8712" y="479653"/>
                  </a:moveTo>
                  <a:lnTo>
                    <a:pt x="5816" y="478688"/>
                  </a:lnTo>
                  <a:lnTo>
                    <a:pt x="3187" y="478815"/>
                  </a:lnTo>
                  <a:lnTo>
                    <a:pt x="825" y="480745"/>
                  </a:lnTo>
                  <a:lnTo>
                    <a:pt x="0" y="482282"/>
                  </a:lnTo>
                  <a:lnTo>
                    <a:pt x="508" y="483831"/>
                  </a:lnTo>
                  <a:lnTo>
                    <a:pt x="1460" y="487781"/>
                  </a:lnTo>
                  <a:lnTo>
                    <a:pt x="6921" y="485698"/>
                  </a:lnTo>
                  <a:lnTo>
                    <a:pt x="6489" y="483285"/>
                  </a:lnTo>
                  <a:lnTo>
                    <a:pt x="6311" y="481622"/>
                  </a:lnTo>
                  <a:lnTo>
                    <a:pt x="8712" y="479653"/>
                  </a:lnTo>
                  <a:close/>
                </a:path>
                <a:path w="1050290" h="1118234">
                  <a:moveTo>
                    <a:pt x="35306" y="452539"/>
                  </a:moveTo>
                  <a:lnTo>
                    <a:pt x="29921" y="453263"/>
                  </a:lnTo>
                  <a:lnTo>
                    <a:pt x="26924" y="455333"/>
                  </a:lnTo>
                  <a:lnTo>
                    <a:pt x="26619" y="456996"/>
                  </a:lnTo>
                  <a:lnTo>
                    <a:pt x="29171" y="456819"/>
                  </a:lnTo>
                  <a:lnTo>
                    <a:pt x="31318" y="456323"/>
                  </a:lnTo>
                  <a:lnTo>
                    <a:pt x="35140" y="455917"/>
                  </a:lnTo>
                  <a:lnTo>
                    <a:pt x="35306" y="452539"/>
                  </a:lnTo>
                  <a:close/>
                </a:path>
                <a:path w="1050290" h="1118234">
                  <a:moveTo>
                    <a:pt x="75933" y="593140"/>
                  </a:moveTo>
                  <a:lnTo>
                    <a:pt x="74968" y="592848"/>
                  </a:lnTo>
                  <a:lnTo>
                    <a:pt x="73685" y="593140"/>
                  </a:lnTo>
                  <a:lnTo>
                    <a:pt x="75933" y="593140"/>
                  </a:lnTo>
                  <a:close/>
                </a:path>
                <a:path w="1050290" h="1118234">
                  <a:moveTo>
                    <a:pt x="82270" y="597382"/>
                  </a:moveTo>
                  <a:lnTo>
                    <a:pt x="81915" y="595795"/>
                  </a:lnTo>
                  <a:lnTo>
                    <a:pt x="81356" y="594575"/>
                  </a:lnTo>
                  <a:lnTo>
                    <a:pt x="80467" y="593483"/>
                  </a:lnTo>
                  <a:lnTo>
                    <a:pt x="80149" y="593140"/>
                  </a:lnTo>
                  <a:lnTo>
                    <a:pt x="76796" y="593140"/>
                  </a:lnTo>
                  <a:lnTo>
                    <a:pt x="76301" y="593344"/>
                  </a:lnTo>
                  <a:lnTo>
                    <a:pt x="73723" y="593344"/>
                  </a:lnTo>
                  <a:lnTo>
                    <a:pt x="74764" y="594575"/>
                  </a:lnTo>
                  <a:lnTo>
                    <a:pt x="74739" y="595795"/>
                  </a:lnTo>
                  <a:lnTo>
                    <a:pt x="75438" y="597382"/>
                  </a:lnTo>
                  <a:lnTo>
                    <a:pt x="76276" y="600468"/>
                  </a:lnTo>
                  <a:lnTo>
                    <a:pt x="76377" y="600837"/>
                  </a:lnTo>
                  <a:lnTo>
                    <a:pt x="78917" y="602056"/>
                  </a:lnTo>
                  <a:lnTo>
                    <a:pt x="80251" y="601789"/>
                  </a:lnTo>
                  <a:lnTo>
                    <a:pt x="81076" y="601789"/>
                  </a:lnTo>
                  <a:lnTo>
                    <a:pt x="82118" y="600468"/>
                  </a:lnTo>
                  <a:lnTo>
                    <a:pt x="82270" y="597382"/>
                  </a:lnTo>
                  <a:close/>
                </a:path>
                <a:path w="1050290" h="1118234">
                  <a:moveTo>
                    <a:pt x="92100" y="137871"/>
                  </a:moveTo>
                  <a:lnTo>
                    <a:pt x="91871" y="135801"/>
                  </a:lnTo>
                  <a:lnTo>
                    <a:pt x="91821" y="135420"/>
                  </a:lnTo>
                  <a:lnTo>
                    <a:pt x="91490" y="132600"/>
                  </a:lnTo>
                  <a:lnTo>
                    <a:pt x="90652" y="130543"/>
                  </a:lnTo>
                  <a:lnTo>
                    <a:pt x="90246" y="129565"/>
                  </a:lnTo>
                  <a:lnTo>
                    <a:pt x="88925" y="129565"/>
                  </a:lnTo>
                  <a:lnTo>
                    <a:pt x="88061" y="129565"/>
                  </a:lnTo>
                  <a:lnTo>
                    <a:pt x="86652" y="128397"/>
                  </a:lnTo>
                  <a:lnTo>
                    <a:pt x="83413" y="126517"/>
                  </a:lnTo>
                  <a:lnTo>
                    <a:pt x="81343" y="128612"/>
                  </a:lnTo>
                  <a:lnTo>
                    <a:pt x="79629" y="132600"/>
                  </a:lnTo>
                  <a:lnTo>
                    <a:pt x="80022" y="135420"/>
                  </a:lnTo>
                  <a:lnTo>
                    <a:pt x="80073" y="135801"/>
                  </a:lnTo>
                  <a:lnTo>
                    <a:pt x="83502" y="138798"/>
                  </a:lnTo>
                  <a:lnTo>
                    <a:pt x="84874" y="140754"/>
                  </a:lnTo>
                  <a:lnTo>
                    <a:pt x="90271" y="142189"/>
                  </a:lnTo>
                  <a:lnTo>
                    <a:pt x="92100" y="137871"/>
                  </a:lnTo>
                  <a:close/>
                </a:path>
                <a:path w="1050290" h="1118234">
                  <a:moveTo>
                    <a:pt x="145669" y="213106"/>
                  </a:moveTo>
                  <a:lnTo>
                    <a:pt x="143560" y="201612"/>
                  </a:lnTo>
                  <a:lnTo>
                    <a:pt x="131953" y="204000"/>
                  </a:lnTo>
                  <a:lnTo>
                    <a:pt x="134086" y="215480"/>
                  </a:lnTo>
                  <a:lnTo>
                    <a:pt x="145669" y="213106"/>
                  </a:lnTo>
                  <a:close/>
                </a:path>
                <a:path w="1050290" h="1118234">
                  <a:moveTo>
                    <a:pt x="155524" y="230568"/>
                  </a:moveTo>
                  <a:lnTo>
                    <a:pt x="152793" y="229920"/>
                  </a:lnTo>
                  <a:lnTo>
                    <a:pt x="152565" y="229120"/>
                  </a:lnTo>
                  <a:lnTo>
                    <a:pt x="149415" y="228333"/>
                  </a:lnTo>
                  <a:lnTo>
                    <a:pt x="149606" y="230212"/>
                  </a:lnTo>
                  <a:lnTo>
                    <a:pt x="149542" y="229997"/>
                  </a:lnTo>
                  <a:lnTo>
                    <a:pt x="148793" y="229108"/>
                  </a:lnTo>
                  <a:lnTo>
                    <a:pt x="144995" y="231152"/>
                  </a:lnTo>
                  <a:lnTo>
                    <a:pt x="144119" y="234200"/>
                  </a:lnTo>
                  <a:lnTo>
                    <a:pt x="144614" y="236524"/>
                  </a:lnTo>
                  <a:lnTo>
                    <a:pt x="146304" y="239242"/>
                  </a:lnTo>
                  <a:lnTo>
                    <a:pt x="148348" y="240525"/>
                  </a:lnTo>
                  <a:lnTo>
                    <a:pt x="150241" y="238556"/>
                  </a:lnTo>
                  <a:lnTo>
                    <a:pt x="150876" y="237578"/>
                  </a:lnTo>
                  <a:lnTo>
                    <a:pt x="155067" y="232257"/>
                  </a:lnTo>
                  <a:lnTo>
                    <a:pt x="155498" y="230632"/>
                  </a:lnTo>
                  <a:close/>
                </a:path>
                <a:path w="1050290" h="1118234">
                  <a:moveTo>
                    <a:pt x="162052" y="590765"/>
                  </a:moveTo>
                  <a:lnTo>
                    <a:pt x="158394" y="590778"/>
                  </a:lnTo>
                  <a:lnTo>
                    <a:pt x="157822" y="589013"/>
                  </a:lnTo>
                  <a:lnTo>
                    <a:pt x="156514" y="588429"/>
                  </a:lnTo>
                  <a:lnTo>
                    <a:pt x="156679" y="589762"/>
                  </a:lnTo>
                  <a:lnTo>
                    <a:pt x="156730" y="591134"/>
                  </a:lnTo>
                  <a:lnTo>
                    <a:pt x="155232" y="592886"/>
                  </a:lnTo>
                  <a:lnTo>
                    <a:pt x="154978" y="594499"/>
                  </a:lnTo>
                  <a:lnTo>
                    <a:pt x="157480" y="594410"/>
                  </a:lnTo>
                  <a:lnTo>
                    <a:pt x="161201" y="593356"/>
                  </a:lnTo>
                  <a:lnTo>
                    <a:pt x="161759" y="591604"/>
                  </a:lnTo>
                  <a:lnTo>
                    <a:pt x="162052" y="590765"/>
                  </a:lnTo>
                  <a:close/>
                </a:path>
                <a:path w="1050290" h="1118234">
                  <a:moveTo>
                    <a:pt x="195999" y="573608"/>
                  </a:moveTo>
                  <a:lnTo>
                    <a:pt x="195834" y="572198"/>
                  </a:lnTo>
                  <a:lnTo>
                    <a:pt x="193598" y="571754"/>
                  </a:lnTo>
                  <a:lnTo>
                    <a:pt x="192544" y="572198"/>
                  </a:lnTo>
                  <a:lnTo>
                    <a:pt x="192024" y="571576"/>
                  </a:lnTo>
                  <a:lnTo>
                    <a:pt x="192049" y="569874"/>
                  </a:lnTo>
                  <a:lnTo>
                    <a:pt x="189738" y="569252"/>
                  </a:lnTo>
                  <a:lnTo>
                    <a:pt x="188010" y="571296"/>
                  </a:lnTo>
                  <a:lnTo>
                    <a:pt x="187388" y="572516"/>
                  </a:lnTo>
                  <a:lnTo>
                    <a:pt x="186740" y="575767"/>
                  </a:lnTo>
                  <a:lnTo>
                    <a:pt x="188061" y="577900"/>
                  </a:lnTo>
                  <a:lnTo>
                    <a:pt x="190246" y="577519"/>
                  </a:lnTo>
                  <a:lnTo>
                    <a:pt x="192151" y="576605"/>
                  </a:lnTo>
                  <a:lnTo>
                    <a:pt x="193751" y="575195"/>
                  </a:lnTo>
                  <a:lnTo>
                    <a:pt x="195999" y="573608"/>
                  </a:lnTo>
                  <a:close/>
                </a:path>
                <a:path w="1050290" h="1118234">
                  <a:moveTo>
                    <a:pt x="262318" y="196037"/>
                  </a:moveTo>
                  <a:lnTo>
                    <a:pt x="254546" y="197624"/>
                  </a:lnTo>
                  <a:lnTo>
                    <a:pt x="251790" y="204355"/>
                  </a:lnTo>
                  <a:lnTo>
                    <a:pt x="259588" y="202755"/>
                  </a:lnTo>
                  <a:lnTo>
                    <a:pt x="262318" y="196037"/>
                  </a:lnTo>
                  <a:close/>
                </a:path>
                <a:path w="1050290" h="1118234">
                  <a:moveTo>
                    <a:pt x="298640" y="793102"/>
                  </a:moveTo>
                  <a:lnTo>
                    <a:pt x="297192" y="789495"/>
                  </a:lnTo>
                  <a:lnTo>
                    <a:pt x="293928" y="791057"/>
                  </a:lnTo>
                  <a:lnTo>
                    <a:pt x="293116" y="791895"/>
                  </a:lnTo>
                  <a:lnTo>
                    <a:pt x="290588" y="792378"/>
                  </a:lnTo>
                  <a:lnTo>
                    <a:pt x="291846" y="793699"/>
                  </a:lnTo>
                  <a:lnTo>
                    <a:pt x="291973" y="792264"/>
                  </a:lnTo>
                  <a:lnTo>
                    <a:pt x="291973" y="794473"/>
                  </a:lnTo>
                  <a:lnTo>
                    <a:pt x="293001" y="795883"/>
                  </a:lnTo>
                  <a:lnTo>
                    <a:pt x="295732" y="797064"/>
                  </a:lnTo>
                  <a:lnTo>
                    <a:pt x="297637" y="796645"/>
                  </a:lnTo>
                  <a:lnTo>
                    <a:pt x="298589" y="794905"/>
                  </a:lnTo>
                  <a:lnTo>
                    <a:pt x="298640" y="793102"/>
                  </a:lnTo>
                  <a:close/>
                </a:path>
                <a:path w="1050290" h="1118234">
                  <a:moveTo>
                    <a:pt x="313639" y="547027"/>
                  </a:moveTo>
                  <a:lnTo>
                    <a:pt x="310349" y="546963"/>
                  </a:lnTo>
                  <a:lnTo>
                    <a:pt x="309181" y="547293"/>
                  </a:lnTo>
                  <a:lnTo>
                    <a:pt x="308635" y="546633"/>
                  </a:lnTo>
                  <a:lnTo>
                    <a:pt x="308749" y="544918"/>
                  </a:lnTo>
                  <a:lnTo>
                    <a:pt x="305562" y="544563"/>
                  </a:lnTo>
                  <a:lnTo>
                    <a:pt x="303631" y="543775"/>
                  </a:lnTo>
                  <a:lnTo>
                    <a:pt x="300951" y="544258"/>
                  </a:lnTo>
                  <a:lnTo>
                    <a:pt x="300621" y="543610"/>
                  </a:lnTo>
                  <a:lnTo>
                    <a:pt x="298970" y="543026"/>
                  </a:lnTo>
                  <a:lnTo>
                    <a:pt x="299046" y="543610"/>
                  </a:lnTo>
                  <a:lnTo>
                    <a:pt x="299135" y="545363"/>
                  </a:lnTo>
                  <a:lnTo>
                    <a:pt x="298361" y="548233"/>
                  </a:lnTo>
                  <a:lnTo>
                    <a:pt x="300507" y="551751"/>
                  </a:lnTo>
                  <a:lnTo>
                    <a:pt x="306260" y="556793"/>
                  </a:lnTo>
                  <a:lnTo>
                    <a:pt x="311404" y="551522"/>
                  </a:lnTo>
                  <a:lnTo>
                    <a:pt x="313639" y="547027"/>
                  </a:lnTo>
                  <a:close/>
                </a:path>
                <a:path w="1050290" h="1118234">
                  <a:moveTo>
                    <a:pt x="325501" y="732929"/>
                  </a:moveTo>
                  <a:lnTo>
                    <a:pt x="324256" y="730783"/>
                  </a:lnTo>
                  <a:lnTo>
                    <a:pt x="324510" y="730961"/>
                  </a:lnTo>
                  <a:lnTo>
                    <a:pt x="324370" y="730440"/>
                  </a:lnTo>
                  <a:lnTo>
                    <a:pt x="322872" y="729551"/>
                  </a:lnTo>
                  <a:lnTo>
                    <a:pt x="321868" y="726935"/>
                  </a:lnTo>
                  <a:lnTo>
                    <a:pt x="321373" y="726668"/>
                  </a:lnTo>
                  <a:lnTo>
                    <a:pt x="321614" y="728522"/>
                  </a:lnTo>
                  <a:lnTo>
                    <a:pt x="320179" y="729602"/>
                  </a:lnTo>
                  <a:lnTo>
                    <a:pt x="320065" y="731354"/>
                  </a:lnTo>
                  <a:lnTo>
                    <a:pt x="319824" y="734123"/>
                  </a:lnTo>
                  <a:lnTo>
                    <a:pt x="318008" y="736739"/>
                  </a:lnTo>
                  <a:lnTo>
                    <a:pt x="316001" y="741984"/>
                  </a:lnTo>
                  <a:lnTo>
                    <a:pt x="318566" y="743559"/>
                  </a:lnTo>
                  <a:lnTo>
                    <a:pt x="323938" y="740219"/>
                  </a:lnTo>
                  <a:lnTo>
                    <a:pt x="324866" y="736396"/>
                  </a:lnTo>
                  <a:lnTo>
                    <a:pt x="325501" y="732929"/>
                  </a:lnTo>
                  <a:close/>
                </a:path>
                <a:path w="1050290" h="1118234">
                  <a:moveTo>
                    <a:pt x="334098" y="208051"/>
                  </a:moveTo>
                  <a:lnTo>
                    <a:pt x="334010" y="205676"/>
                  </a:lnTo>
                  <a:lnTo>
                    <a:pt x="333248" y="200914"/>
                  </a:lnTo>
                  <a:lnTo>
                    <a:pt x="331038" y="199250"/>
                  </a:lnTo>
                  <a:lnTo>
                    <a:pt x="326732" y="201726"/>
                  </a:lnTo>
                  <a:lnTo>
                    <a:pt x="325932" y="204825"/>
                  </a:lnTo>
                  <a:lnTo>
                    <a:pt x="327837" y="212394"/>
                  </a:lnTo>
                  <a:lnTo>
                    <a:pt x="329882" y="213156"/>
                  </a:lnTo>
                  <a:lnTo>
                    <a:pt x="333883" y="210426"/>
                  </a:lnTo>
                  <a:lnTo>
                    <a:pt x="334098" y="208051"/>
                  </a:lnTo>
                  <a:close/>
                </a:path>
                <a:path w="1050290" h="1118234">
                  <a:moveTo>
                    <a:pt x="340245" y="859180"/>
                  </a:moveTo>
                  <a:lnTo>
                    <a:pt x="339940" y="856602"/>
                  </a:lnTo>
                  <a:lnTo>
                    <a:pt x="339026" y="855256"/>
                  </a:lnTo>
                  <a:lnTo>
                    <a:pt x="336931" y="855789"/>
                  </a:lnTo>
                  <a:lnTo>
                    <a:pt x="336461" y="855827"/>
                  </a:lnTo>
                  <a:lnTo>
                    <a:pt x="334848" y="855421"/>
                  </a:lnTo>
                  <a:lnTo>
                    <a:pt x="335064" y="856805"/>
                  </a:lnTo>
                  <a:lnTo>
                    <a:pt x="333667" y="860971"/>
                  </a:lnTo>
                  <a:lnTo>
                    <a:pt x="335343" y="863422"/>
                  </a:lnTo>
                  <a:lnTo>
                    <a:pt x="337718" y="863892"/>
                  </a:lnTo>
                  <a:lnTo>
                    <a:pt x="339801" y="861199"/>
                  </a:lnTo>
                  <a:lnTo>
                    <a:pt x="340245" y="859180"/>
                  </a:lnTo>
                  <a:close/>
                </a:path>
                <a:path w="1050290" h="1118234">
                  <a:moveTo>
                    <a:pt x="341503" y="489889"/>
                  </a:moveTo>
                  <a:lnTo>
                    <a:pt x="338302" y="489927"/>
                  </a:lnTo>
                  <a:lnTo>
                    <a:pt x="337578" y="487959"/>
                  </a:lnTo>
                  <a:lnTo>
                    <a:pt x="335064" y="487413"/>
                  </a:lnTo>
                  <a:lnTo>
                    <a:pt x="335229" y="488810"/>
                  </a:lnTo>
                  <a:lnTo>
                    <a:pt x="335292" y="490194"/>
                  </a:lnTo>
                  <a:lnTo>
                    <a:pt x="334467" y="492302"/>
                  </a:lnTo>
                  <a:lnTo>
                    <a:pt x="337540" y="493191"/>
                  </a:lnTo>
                  <a:lnTo>
                    <a:pt x="339953" y="492569"/>
                  </a:lnTo>
                  <a:lnTo>
                    <a:pt x="341503" y="489889"/>
                  </a:lnTo>
                  <a:close/>
                </a:path>
                <a:path w="1050290" h="1118234">
                  <a:moveTo>
                    <a:pt x="349885" y="402501"/>
                  </a:moveTo>
                  <a:lnTo>
                    <a:pt x="348564" y="401396"/>
                  </a:lnTo>
                  <a:lnTo>
                    <a:pt x="348564" y="401726"/>
                  </a:lnTo>
                  <a:lnTo>
                    <a:pt x="345986" y="403656"/>
                  </a:lnTo>
                  <a:lnTo>
                    <a:pt x="346964" y="402907"/>
                  </a:lnTo>
                  <a:lnTo>
                    <a:pt x="348564" y="401726"/>
                  </a:lnTo>
                  <a:lnTo>
                    <a:pt x="348564" y="401396"/>
                  </a:lnTo>
                  <a:lnTo>
                    <a:pt x="348132" y="401015"/>
                  </a:lnTo>
                  <a:lnTo>
                    <a:pt x="347218" y="400380"/>
                  </a:lnTo>
                  <a:lnTo>
                    <a:pt x="344893" y="400164"/>
                  </a:lnTo>
                  <a:lnTo>
                    <a:pt x="344233" y="402501"/>
                  </a:lnTo>
                  <a:lnTo>
                    <a:pt x="344119" y="403936"/>
                  </a:lnTo>
                  <a:lnTo>
                    <a:pt x="342607" y="405523"/>
                  </a:lnTo>
                  <a:lnTo>
                    <a:pt x="344500" y="407123"/>
                  </a:lnTo>
                  <a:lnTo>
                    <a:pt x="343611" y="408381"/>
                  </a:lnTo>
                  <a:lnTo>
                    <a:pt x="345147" y="411073"/>
                  </a:lnTo>
                  <a:lnTo>
                    <a:pt x="348780" y="407695"/>
                  </a:lnTo>
                  <a:lnTo>
                    <a:pt x="349427" y="406031"/>
                  </a:lnTo>
                  <a:lnTo>
                    <a:pt x="349504" y="405523"/>
                  </a:lnTo>
                  <a:lnTo>
                    <a:pt x="349834" y="402907"/>
                  </a:lnTo>
                  <a:lnTo>
                    <a:pt x="349885" y="402501"/>
                  </a:lnTo>
                  <a:close/>
                </a:path>
                <a:path w="1050290" h="1118234">
                  <a:moveTo>
                    <a:pt x="354520" y="1107909"/>
                  </a:moveTo>
                  <a:lnTo>
                    <a:pt x="345986" y="1109687"/>
                  </a:lnTo>
                  <a:lnTo>
                    <a:pt x="343954" y="1118158"/>
                  </a:lnTo>
                  <a:lnTo>
                    <a:pt x="352501" y="1116380"/>
                  </a:lnTo>
                  <a:lnTo>
                    <a:pt x="354520" y="1107909"/>
                  </a:lnTo>
                  <a:close/>
                </a:path>
                <a:path w="1050290" h="1118234">
                  <a:moveTo>
                    <a:pt x="355803" y="1070152"/>
                  </a:moveTo>
                  <a:lnTo>
                    <a:pt x="353288" y="1070356"/>
                  </a:lnTo>
                  <a:lnTo>
                    <a:pt x="351561" y="1070914"/>
                  </a:lnTo>
                  <a:lnTo>
                    <a:pt x="348945" y="1072578"/>
                  </a:lnTo>
                  <a:lnTo>
                    <a:pt x="350354" y="1073658"/>
                  </a:lnTo>
                  <a:lnTo>
                    <a:pt x="352361" y="1076007"/>
                  </a:lnTo>
                  <a:lnTo>
                    <a:pt x="355015" y="1076477"/>
                  </a:lnTo>
                  <a:lnTo>
                    <a:pt x="355193" y="1074940"/>
                  </a:lnTo>
                  <a:lnTo>
                    <a:pt x="355523" y="1073416"/>
                  </a:lnTo>
                  <a:lnTo>
                    <a:pt x="355803" y="1070152"/>
                  </a:lnTo>
                  <a:close/>
                </a:path>
                <a:path w="1050290" h="1118234">
                  <a:moveTo>
                    <a:pt x="356616" y="234340"/>
                  </a:moveTo>
                  <a:lnTo>
                    <a:pt x="355828" y="225894"/>
                  </a:lnTo>
                  <a:lnTo>
                    <a:pt x="350151" y="228346"/>
                  </a:lnTo>
                  <a:lnTo>
                    <a:pt x="350151" y="235356"/>
                  </a:lnTo>
                  <a:lnTo>
                    <a:pt x="350151" y="237134"/>
                  </a:lnTo>
                  <a:lnTo>
                    <a:pt x="350050" y="236766"/>
                  </a:lnTo>
                  <a:lnTo>
                    <a:pt x="350151" y="235356"/>
                  </a:lnTo>
                  <a:lnTo>
                    <a:pt x="350151" y="228346"/>
                  </a:lnTo>
                  <a:lnTo>
                    <a:pt x="340753" y="236359"/>
                  </a:lnTo>
                  <a:lnTo>
                    <a:pt x="341630" y="240436"/>
                  </a:lnTo>
                  <a:lnTo>
                    <a:pt x="344690" y="242722"/>
                  </a:lnTo>
                  <a:lnTo>
                    <a:pt x="346075" y="243725"/>
                  </a:lnTo>
                  <a:lnTo>
                    <a:pt x="347941" y="243103"/>
                  </a:lnTo>
                  <a:lnTo>
                    <a:pt x="349046" y="242062"/>
                  </a:lnTo>
                  <a:lnTo>
                    <a:pt x="350901" y="239331"/>
                  </a:lnTo>
                  <a:lnTo>
                    <a:pt x="351028" y="238836"/>
                  </a:lnTo>
                  <a:lnTo>
                    <a:pt x="351663" y="238277"/>
                  </a:lnTo>
                  <a:lnTo>
                    <a:pt x="352933" y="237134"/>
                  </a:lnTo>
                  <a:lnTo>
                    <a:pt x="356616" y="234340"/>
                  </a:lnTo>
                  <a:close/>
                </a:path>
                <a:path w="1050290" h="1118234">
                  <a:moveTo>
                    <a:pt x="368490" y="554202"/>
                  </a:moveTo>
                  <a:lnTo>
                    <a:pt x="354914" y="554202"/>
                  </a:lnTo>
                  <a:lnTo>
                    <a:pt x="355727" y="556437"/>
                  </a:lnTo>
                  <a:lnTo>
                    <a:pt x="356781" y="557377"/>
                  </a:lnTo>
                  <a:lnTo>
                    <a:pt x="363448" y="558469"/>
                  </a:lnTo>
                  <a:lnTo>
                    <a:pt x="368312" y="554494"/>
                  </a:lnTo>
                  <a:lnTo>
                    <a:pt x="368490" y="554202"/>
                  </a:lnTo>
                  <a:close/>
                </a:path>
                <a:path w="1050290" h="1118234">
                  <a:moveTo>
                    <a:pt x="373341" y="546214"/>
                  </a:moveTo>
                  <a:lnTo>
                    <a:pt x="367512" y="547573"/>
                  </a:lnTo>
                  <a:lnTo>
                    <a:pt x="368185" y="546544"/>
                  </a:lnTo>
                  <a:lnTo>
                    <a:pt x="368109" y="546214"/>
                  </a:lnTo>
                  <a:lnTo>
                    <a:pt x="367893" y="546214"/>
                  </a:lnTo>
                  <a:lnTo>
                    <a:pt x="366877" y="546760"/>
                  </a:lnTo>
                  <a:lnTo>
                    <a:pt x="364807" y="547801"/>
                  </a:lnTo>
                  <a:lnTo>
                    <a:pt x="361823" y="549490"/>
                  </a:lnTo>
                  <a:lnTo>
                    <a:pt x="359448" y="550646"/>
                  </a:lnTo>
                  <a:lnTo>
                    <a:pt x="357187" y="551218"/>
                  </a:lnTo>
                  <a:lnTo>
                    <a:pt x="356552" y="552437"/>
                  </a:lnTo>
                  <a:lnTo>
                    <a:pt x="354609" y="551789"/>
                  </a:lnTo>
                  <a:lnTo>
                    <a:pt x="353656" y="551218"/>
                  </a:lnTo>
                  <a:lnTo>
                    <a:pt x="350875" y="551472"/>
                  </a:lnTo>
                  <a:lnTo>
                    <a:pt x="352640" y="552640"/>
                  </a:lnTo>
                  <a:lnTo>
                    <a:pt x="354761" y="553783"/>
                  </a:lnTo>
                  <a:lnTo>
                    <a:pt x="355841" y="553783"/>
                  </a:lnTo>
                  <a:lnTo>
                    <a:pt x="368744" y="553783"/>
                  </a:lnTo>
                  <a:lnTo>
                    <a:pt x="372516" y="547573"/>
                  </a:lnTo>
                  <a:lnTo>
                    <a:pt x="373341" y="546214"/>
                  </a:lnTo>
                  <a:close/>
                </a:path>
                <a:path w="1050290" h="1118234">
                  <a:moveTo>
                    <a:pt x="376301" y="531964"/>
                  </a:moveTo>
                  <a:lnTo>
                    <a:pt x="375564" y="530237"/>
                  </a:lnTo>
                  <a:lnTo>
                    <a:pt x="374294" y="530072"/>
                  </a:lnTo>
                  <a:lnTo>
                    <a:pt x="373176" y="530466"/>
                  </a:lnTo>
                  <a:lnTo>
                    <a:pt x="372668" y="529856"/>
                  </a:lnTo>
                  <a:lnTo>
                    <a:pt x="372719" y="528180"/>
                  </a:lnTo>
                  <a:lnTo>
                    <a:pt x="370598" y="527773"/>
                  </a:lnTo>
                  <a:lnTo>
                    <a:pt x="361467" y="529691"/>
                  </a:lnTo>
                  <a:lnTo>
                    <a:pt x="360680" y="539661"/>
                  </a:lnTo>
                  <a:lnTo>
                    <a:pt x="367347" y="538289"/>
                  </a:lnTo>
                  <a:lnTo>
                    <a:pt x="370433" y="537222"/>
                  </a:lnTo>
                  <a:lnTo>
                    <a:pt x="373227" y="535597"/>
                  </a:lnTo>
                  <a:lnTo>
                    <a:pt x="375754" y="533311"/>
                  </a:lnTo>
                  <a:lnTo>
                    <a:pt x="376301" y="531964"/>
                  </a:lnTo>
                  <a:close/>
                </a:path>
                <a:path w="1050290" h="1118234">
                  <a:moveTo>
                    <a:pt x="391464" y="508063"/>
                  </a:moveTo>
                  <a:lnTo>
                    <a:pt x="388975" y="505650"/>
                  </a:lnTo>
                  <a:lnTo>
                    <a:pt x="387629" y="505421"/>
                  </a:lnTo>
                  <a:lnTo>
                    <a:pt x="386765" y="504545"/>
                  </a:lnTo>
                  <a:lnTo>
                    <a:pt x="385318" y="504672"/>
                  </a:lnTo>
                  <a:lnTo>
                    <a:pt x="383692" y="504583"/>
                  </a:lnTo>
                  <a:lnTo>
                    <a:pt x="381977" y="499237"/>
                  </a:lnTo>
                  <a:lnTo>
                    <a:pt x="375996" y="504825"/>
                  </a:lnTo>
                  <a:lnTo>
                    <a:pt x="377456" y="511429"/>
                  </a:lnTo>
                  <a:lnTo>
                    <a:pt x="378993" y="513676"/>
                  </a:lnTo>
                  <a:lnTo>
                    <a:pt x="381774" y="514375"/>
                  </a:lnTo>
                  <a:lnTo>
                    <a:pt x="385000" y="514515"/>
                  </a:lnTo>
                  <a:lnTo>
                    <a:pt x="387375" y="514362"/>
                  </a:lnTo>
                  <a:lnTo>
                    <a:pt x="388531" y="511619"/>
                  </a:lnTo>
                  <a:lnTo>
                    <a:pt x="390601" y="509943"/>
                  </a:lnTo>
                  <a:lnTo>
                    <a:pt x="391464" y="508063"/>
                  </a:lnTo>
                  <a:close/>
                </a:path>
                <a:path w="1050290" h="1118234">
                  <a:moveTo>
                    <a:pt x="409702" y="501078"/>
                  </a:moveTo>
                  <a:lnTo>
                    <a:pt x="408901" y="499986"/>
                  </a:lnTo>
                  <a:lnTo>
                    <a:pt x="408724" y="499745"/>
                  </a:lnTo>
                  <a:lnTo>
                    <a:pt x="407479" y="499605"/>
                  </a:lnTo>
                  <a:lnTo>
                    <a:pt x="406095" y="499986"/>
                  </a:lnTo>
                  <a:lnTo>
                    <a:pt x="406222" y="499262"/>
                  </a:lnTo>
                  <a:lnTo>
                    <a:pt x="407606" y="497751"/>
                  </a:lnTo>
                  <a:lnTo>
                    <a:pt x="407873" y="497459"/>
                  </a:lnTo>
                  <a:lnTo>
                    <a:pt x="406425" y="496557"/>
                  </a:lnTo>
                  <a:lnTo>
                    <a:pt x="403834" y="497459"/>
                  </a:lnTo>
                  <a:lnTo>
                    <a:pt x="403529" y="497459"/>
                  </a:lnTo>
                  <a:lnTo>
                    <a:pt x="400151" y="497903"/>
                  </a:lnTo>
                  <a:lnTo>
                    <a:pt x="399986" y="498119"/>
                  </a:lnTo>
                  <a:lnTo>
                    <a:pt x="398183" y="498538"/>
                  </a:lnTo>
                  <a:lnTo>
                    <a:pt x="396379" y="506222"/>
                  </a:lnTo>
                  <a:lnTo>
                    <a:pt x="396265" y="506704"/>
                  </a:lnTo>
                  <a:lnTo>
                    <a:pt x="400812" y="506704"/>
                  </a:lnTo>
                  <a:lnTo>
                    <a:pt x="401281" y="501180"/>
                  </a:lnTo>
                  <a:lnTo>
                    <a:pt x="400926" y="505460"/>
                  </a:lnTo>
                  <a:lnTo>
                    <a:pt x="400812" y="506704"/>
                  </a:lnTo>
                  <a:lnTo>
                    <a:pt x="404329" y="506222"/>
                  </a:lnTo>
                  <a:lnTo>
                    <a:pt x="406539" y="505460"/>
                  </a:lnTo>
                  <a:lnTo>
                    <a:pt x="409117" y="503491"/>
                  </a:lnTo>
                  <a:lnTo>
                    <a:pt x="409702" y="501078"/>
                  </a:lnTo>
                  <a:close/>
                </a:path>
                <a:path w="1050290" h="1118234">
                  <a:moveTo>
                    <a:pt x="423760" y="610501"/>
                  </a:moveTo>
                  <a:lnTo>
                    <a:pt x="415671" y="612152"/>
                  </a:lnTo>
                  <a:lnTo>
                    <a:pt x="413296" y="619188"/>
                  </a:lnTo>
                  <a:lnTo>
                    <a:pt x="421386" y="617524"/>
                  </a:lnTo>
                  <a:lnTo>
                    <a:pt x="423760" y="610501"/>
                  </a:lnTo>
                  <a:close/>
                </a:path>
                <a:path w="1050290" h="1118234">
                  <a:moveTo>
                    <a:pt x="424180" y="418846"/>
                  </a:moveTo>
                  <a:lnTo>
                    <a:pt x="416864" y="420357"/>
                  </a:lnTo>
                  <a:lnTo>
                    <a:pt x="413715" y="426707"/>
                  </a:lnTo>
                  <a:lnTo>
                    <a:pt x="421017" y="425183"/>
                  </a:lnTo>
                  <a:lnTo>
                    <a:pt x="424180" y="418846"/>
                  </a:lnTo>
                  <a:close/>
                </a:path>
                <a:path w="1050290" h="1118234">
                  <a:moveTo>
                    <a:pt x="428904" y="1026274"/>
                  </a:moveTo>
                  <a:lnTo>
                    <a:pt x="421614" y="1027785"/>
                  </a:lnTo>
                  <a:lnTo>
                    <a:pt x="419201" y="1033005"/>
                  </a:lnTo>
                  <a:lnTo>
                    <a:pt x="426491" y="1031506"/>
                  </a:lnTo>
                  <a:lnTo>
                    <a:pt x="428904" y="1026274"/>
                  </a:lnTo>
                  <a:close/>
                </a:path>
                <a:path w="1050290" h="1118234">
                  <a:moveTo>
                    <a:pt x="433755" y="600202"/>
                  </a:moveTo>
                  <a:lnTo>
                    <a:pt x="426161" y="601764"/>
                  </a:lnTo>
                  <a:lnTo>
                    <a:pt x="423164" y="609409"/>
                  </a:lnTo>
                  <a:lnTo>
                    <a:pt x="430745" y="607834"/>
                  </a:lnTo>
                  <a:lnTo>
                    <a:pt x="433755" y="600202"/>
                  </a:lnTo>
                  <a:close/>
                </a:path>
                <a:path w="1050290" h="1118234">
                  <a:moveTo>
                    <a:pt x="441452" y="434962"/>
                  </a:moveTo>
                  <a:lnTo>
                    <a:pt x="440626" y="429907"/>
                  </a:lnTo>
                  <a:lnTo>
                    <a:pt x="440004" y="435546"/>
                  </a:lnTo>
                  <a:lnTo>
                    <a:pt x="441452" y="434962"/>
                  </a:lnTo>
                  <a:close/>
                </a:path>
                <a:path w="1050290" h="1118234">
                  <a:moveTo>
                    <a:pt x="442252" y="532053"/>
                  </a:moveTo>
                  <a:lnTo>
                    <a:pt x="434251" y="533717"/>
                  </a:lnTo>
                  <a:lnTo>
                    <a:pt x="431774" y="540651"/>
                  </a:lnTo>
                  <a:lnTo>
                    <a:pt x="439801" y="539013"/>
                  </a:lnTo>
                  <a:lnTo>
                    <a:pt x="442252" y="532053"/>
                  </a:lnTo>
                  <a:close/>
                </a:path>
                <a:path w="1050290" h="1118234">
                  <a:moveTo>
                    <a:pt x="447497" y="426567"/>
                  </a:moveTo>
                  <a:lnTo>
                    <a:pt x="445668" y="419328"/>
                  </a:lnTo>
                  <a:lnTo>
                    <a:pt x="439762" y="424446"/>
                  </a:lnTo>
                  <a:lnTo>
                    <a:pt x="440626" y="429907"/>
                  </a:lnTo>
                  <a:lnTo>
                    <a:pt x="440690" y="429552"/>
                  </a:lnTo>
                  <a:lnTo>
                    <a:pt x="447497" y="426567"/>
                  </a:lnTo>
                  <a:close/>
                </a:path>
                <a:path w="1050290" h="1118234">
                  <a:moveTo>
                    <a:pt x="448564" y="430669"/>
                  </a:moveTo>
                  <a:lnTo>
                    <a:pt x="447509" y="426567"/>
                  </a:lnTo>
                  <a:lnTo>
                    <a:pt x="448360" y="429996"/>
                  </a:lnTo>
                  <a:lnTo>
                    <a:pt x="447497" y="426580"/>
                  </a:lnTo>
                  <a:lnTo>
                    <a:pt x="440690" y="429552"/>
                  </a:lnTo>
                  <a:lnTo>
                    <a:pt x="440753" y="430682"/>
                  </a:lnTo>
                  <a:lnTo>
                    <a:pt x="441452" y="434962"/>
                  </a:lnTo>
                  <a:lnTo>
                    <a:pt x="441629" y="436029"/>
                  </a:lnTo>
                  <a:lnTo>
                    <a:pt x="444754" y="433616"/>
                  </a:lnTo>
                  <a:lnTo>
                    <a:pt x="448525" y="430682"/>
                  </a:lnTo>
                  <a:close/>
                </a:path>
                <a:path w="1050290" h="1118234">
                  <a:moveTo>
                    <a:pt x="448868" y="431939"/>
                  </a:moveTo>
                  <a:lnTo>
                    <a:pt x="448538" y="430682"/>
                  </a:lnTo>
                  <a:lnTo>
                    <a:pt x="444754" y="433616"/>
                  </a:lnTo>
                  <a:lnTo>
                    <a:pt x="448868" y="431939"/>
                  </a:lnTo>
                  <a:close/>
                </a:path>
                <a:path w="1050290" h="1118234">
                  <a:moveTo>
                    <a:pt x="453224" y="465683"/>
                  </a:moveTo>
                  <a:lnTo>
                    <a:pt x="453212" y="465213"/>
                  </a:lnTo>
                  <a:lnTo>
                    <a:pt x="453123" y="463969"/>
                  </a:lnTo>
                  <a:lnTo>
                    <a:pt x="452983" y="464426"/>
                  </a:lnTo>
                  <a:lnTo>
                    <a:pt x="452932" y="464604"/>
                  </a:lnTo>
                  <a:lnTo>
                    <a:pt x="452374" y="465213"/>
                  </a:lnTo>
                  <a:lnTo>
                    <a:pt x="452247" y="464972"/>
                  </a:lnTo>
                  <a:lnTo>
                    <a:pt x="452399" y="464972"/>
                  </a:lnTo>
                  <a:lnTo>
                    <a:pt x="453047" y="463969"/>
                  </a:lnTo>
                  <a:lnTo>
                    <a:pt x="453047" y="463397"/>
                  </a:lnTo>
                  <a:lnTo>
                    <a:pt x="452526" y="463118"/>
                  </a:lnTo>
                  <a:lnTo>
                    <a:pt x="452056" y="462902"/>
                  </a:lnTo>
                  <a:lnTo>
                    <a:pt x="450748" y="462902"/>
                  </a:lnTo>
                  <a:lnTo>
                    <a:pt x="449999" y="463118"/>
                  </a:lnTo>
                  <a:lnTo>
                    <a:pt x="449630" y="463118"/>
                  </a:lnTo>
                  <a:lnTo>
                    <a:pt x="449986" y="462686"/>
                  </a:lnTo>
                  <a:lnTo>
                    <a:pt x="452196" y="461098"/>
                  </a:lnTo>
                  <a:lnTo>
                    <a:pt x="448513" y="457669"/>
                  </a:lnTo>
                  <a:lnTo>
                    <a:pt x="445795" y="462686"/>
                  </a:lnTo>
                  <a:lnTo>
                    <a:pt x="445833" y="466090"/>
                  </a:lnTo>
                  <a:lnTo>
                    <a:pt x="445985" y="465683"/>
                  </a:lnTo>
                  <a:lnTo>
                    <a:pt x="445960" y="466090"/>
                  </a:lnTo>
                  <a:lnTo>
                    <a:pt x="453224" y="466090"/>
                  </a:lnTo>
                  <a:lnTo>
                    <a:pt x="453224" y="465683"/>
                  </a:lnTo>
                  <a:close/>
                </a:path>
                <a:path w="1050290" h="1118234">
                  <a:moveTo>
                    <a:pt x="453237" y="466661"/>
                  </a:moveTo>
                  <a:lnTo>
                    <a:pt x="445935" y="466661"/>
                  </a:lnTo>
                  <a:lnTo>
                    <a:pt x="445604" y="466661"/>
                  </a:lnTo>
                  <a:lnTo>
                    <a:pt x="445147" y="468515"/>
                  </a:lnTo>
                  <a:lnTo>
                    <a:pt x="447852" y="471525"/>
                  </a:lnTo>
                  <a:lnTo>
                    <a:pt x="450011" y="470319"/>
                  </a:lnTo>
                  <a:lnTo>
                    <a:pt x="451358" y="470649"/>
                  </a:lnTo>
                  <a:lnTo>
                    <a:pt x="451510" y="470319"/>
                  </a:lnTo>
                  <a:lnTo>
                    <a:pt x="453237" y="466661"/>
                  </a:lnTo>
                  <a:close/>
                </a:path>
                <a:path w="1050290" h="1118234">
                  <a:moveTo>
                    <a:pt x="453351" y="463486"/>
                  </a:moveTo>
                  <a:lnTo>
                    <a:pt x="453174" y="463410"/>
                  </a:lnTo>
                  <a:lnTo>
                    <a:pt x="453174" y="463753"/>
                  </a:lnTo>
                  <a:lnTo>
                    <a:pt x="453351" y="463486"/>
                  </a:lnTo>
                  <a:close/>
                </a:path>
                <a:path w="1050290" h="1118234">
                  <a:moveTo>
                    <a:pt x="454761" y="639152"/>
                  </a:moveTo>
                  <a:lnTo>
                    <a:pt x="453771" y="637146"/>
                  </a:lnTo>
                  <a:lnTo>
                    <a:pt x="454177" y="637082"/>
                  </a:lnTo>
                  <a:lnTo>
                    <a:pt x="453732" y="637082"/>
                  </a:lnTo>
                  <a:lnTo>
                    <a:pt x="453567" y="636727"/>
                  </a:lnTo>
                  <a:lnTo>
                    <a:pt x="452335" y="637070"/>
                  </a:lnTo>
                  <a:lnTo>
                    <a:pt x="451205" y="637044"/>
                  </a:lnTo>
                  <a:lnTo>
                    <a:pt x="448259" y="638238"/>
                  </a:lnTo>
                  <a:lnTo>
                    <a:pt x="446874" y="638721"/>
                  </a:lnTo>
                  <a:lnTo>
                    <a:pt x="445566" y="639508"/>
                  </a:lnTo>
                  <a:lnTo>
                    <a:pt x="444906" y="641007"/>
                  </a:lnTo>
                  <a:lnTo>
                    <a:pt x="444373" y="642315"/>
                  </a:lnTo>
                  <a:lnTo>
                    <a:pt x="445198" y="643534"/>
                  </a:lnTo>
                  <a:lnTo>
                    <a:pt x="446722" y="643458"/>
                  </a:lnTo>
                  <a:lnTo>
                    <a:pt x="450215" y="643458"/>
                  </a:lnTo>
                  <a:lnTo>
                    <a:pt x="452335" y="643763"/>
                  </a:lnTo>
                  <a:lnTo>
                    <a:pt x="454469" y="641007"/>
                  </a:lnTo>
                  <a:lnTo>
                    <a:pt x="454761" y="639152"/>
                  </a:lnTo>
                  <a:close/>
                </a:path>
                <a:path w="1050290" h="1118234">
                  <a:moveTo>
                    <a:pt x="462165" y="750531"/>
                  </a:moveTo>
                  <a:lnTo>
                    <a:pt x="460590" y="749452"/>
                  </a:lnTo>
                  <a:lnTo>
                    <a:pt x="458939" y="749033"/>
                  </a:lnTo>
                  <a:lnTo>
                    <a:pt x="457619" y="749338"/>
                  </a:lnTo>
                  <a:lnTo>
                    <a:pt x="457835" y="748830"/>
                  </a:lnTo>
                  <a:lnTo>
                    <a:pt x="459613" y="747483"/>
                  </a:lnTo>
                  <a:lnTo>
                    <a:pt x="458063" y="747458"/>
                  </a:lnTo>
                  <a:lnTo>
                    <a:pt x="457492" y="747509"/>
                  </a:lnTo>
                  <a:lnTo>
                    <a:pt x="456184" y="741781"/>
                  </a:lnTo>
                  <a:lnTo>
                    <a:pt x="450037" y="746010"/>
                  </a:lnTo>
                  <a:lnTo>
                    <a:pt x="450672" y="749452"/>
                  </a:lnTo>
                  <a:lnTo>
                    <a:pt x="450926" y="750658"/>
                  </a:lnTo>
                  <a:lnTo>
                    <a:pt x="451065" y="752843"/>
                  </a:lnTo>
                  <a:lnTo>
                    <a:pt x="454101" y="755103"/>
                  </a:lnTo>
                  <a:lnTo>
                    <a:pt x="457212" y="754354"/>
                  </a:lnTo>
                  <a:lnTo>
                    <a:pt x="459511" y="752614"/>
                  </a:lnTo>
                  <a:lnTo>
                    <a:pt x="462165" y="750531"/>
                  </a:lnTo>
                  <a:close/>
                </a:path>
                <a:path w="1050290" h="1118234">
                  <a:moveTo>
                    <a:pt x="495947" y="470725"/>
                  </a:moveTo>
                  <a:lnTo>
                    <a:pt x="495312" y="464870"/>
                  </a:lnTo>
                  <a:lnTo>
                    <a:pt x="494842" y="462711"/>
                  </a:lnTo>
                  <a:lnTo>
                    <a:pt x="490474" y="463537"/>
                  </a:lnTo>
                  <a:lnTo>
                    <a:pt x="489724" y="465289"/>
                  </a:lnTo>
                  <a:lnTo>
                    <a:pt x="486206" y="470776"/>
                  </a:lnTo>
                  <a:lnTo>
                    <a:pt x="449961" y="502399"/>
                  </a:lnTo>
                  <a:lnTo>
                    <a:pt x="428840" y="511403"/>
                  </a:lnTo>
                  <a:lnTo>
                    <a:pt x="428840" y="512343"/>
                  </a:lnTo>
                  <a:lnTo>
                    <a:pt x="442175" y="516826"/>
                  </a:lnTo>
                  <a:lnTo>
                    <a:pt x="453186" y="517982"/>
                  </a:lnTo>
                  <a:lnTo>
                    <a:pt x="464019" y="515962"/>
                  </a:lnTo>
                  <a:lnTo>
                    <a:pt x="494131" y="488175"/>
                  </a:lnTo>
                  <a:lnTo>
                    <a:pt x="495731" y="479158"/>
                  </a:lnTo>
                  <a:lnTo>
                    <a:pt x="495947" y="470725"/>
                  </a:lnTo>
                  <a:close/>
                </a:path>
                <a:path w="1050290" h="1118234">
                  <a:moveTo>
                    <a:pt x="505917" y="555828"/>
                  </a:moveTo>
                  <a:lnTo>
                    <a:pt x="505028" y="552157"/>
                  </a:lnTo>
                  <a:lnTo>
                    <a:pt x="500456" y="554012"/>
                  </a:lnTo>
                  <a:lnTo>
                    <a:pt x="499364" y="553923"/>
                  </a:lnTo>
                  <a:lnTo>
                    <a:pt x="498284" y="553631"/>
                  </a:lnTo>
                  <a:lnTo>
                    <a:pt x="497801" y="552615"/>
                  </a:lnTo>
                  <a:lnTo>
                    <a:pt x="494639" y="551675"/>
                  </a:lnTo>
                  <a:lnTo>
                    <a:pt x="494728" y="552615"/>
                  </a:lnTo>
                  <a:lnTo>
                    <a:pt x="494817" y="555828"/>
                  </a:lnTo>
                  <a:lnTo>
                    <a:pt x="495744" y="558279"/>
                  </a:lnTo>
                  <a:lnTo>
                    <a:pt x="497713" y="560476"/>
                  </a:lnTo>
                  <a:lnTo>
                    <a:pt x="501180" y="561987"/>
                  </a:lnTo>
                  <a:lnTo>
                    <a:pt x="503326" y="562457"/>
                  </a:lnTo>
                  <a:lnTo>
                    <a:pt x="505129" y="559269"/>
                  </a:lnTo>
                  <a:lnTo>
                    <a:pt x="505510" y="557682"/>
                  </a:lnTo>
                  <a:lnTo>
                    <a:pt x="505917" y="555828"/>
                  </a:lnTo>
                  <a:close/>
                </a:path>
                <a:path w="1050290" h="1118234">
                  <a:moveTo>
                    <a:pt x="507174" y="591985"/>
                  </a:moveTo>
                  <a:lnTo>
                    <a:pt x="504278" y="591324"/>
                  </a:lnTo>
                  <a:lnTo>
                    <a:pt x="494284" y="589927"/>
                  </a:lnTo>
                  <a:lnTo>
                    <a:pt x="484174" y="589711"/>
                  </a:lnTo>
                  <a:lnTo>
                    <a:pt x="474002" y="589876"/>
                  </a:lnTo>
                  <a:lnTo>
                    <a:pt x="463816" y="589610"/>
                  </a:lnTo>
                  <a:lnTo>
                    <a:pt x="426135" y="583755"/>
                  </a:lnTo>
                  <a:lnTo>
                    <a:pt x="422884" y="578688"/>
                  </a:lnTo>
                  <a:lnTo>
                    <a:pt x="421170" y="577710"/>
                  </a:lnTo>
                  <a:lnTo>
                    <a:pt x="417512" y="579793"/>
                  </a:lnTo>
                  <a:lnTo>
                    <a:pt x="416648" y="581317"/>
                  </a:lnTo>
                  <a:lnTo>
                    <a:pt x="414020" y="580631"/>
                  </a:lnTo>
                  <a:lnTo>
                    <a:pt x="414350" y="581431"/>
                  </a:lnTo>
                  <a:lnTo>
                    <a:pt x="416153" y="582193"/>
                  </a:lnTo>
                  <a:lnTo>
                    <a:pt x="416052" y="582396"/>
                  </a:lnTo>
                  <a:lnTo>
                    <a:pt x="418045" y="589864"/>
                  </a:lnTo>
                  <a:lnTo>
                    <a:pt x="420255" y="589381"/>
                  </a:lnTo>
                  <a:lnTo>
                    <a:pt x="422821" y="587895"/>
                  </a:lnTo>
                  <a:lnTo>
                    <a:pt x="424053" y="586346"/>
                  </a:lnTo>
                  <a:lnTo>
                    <a:pt x="423900" y="585393"/>
                  </a:lnTo>
                  <a:lnTo>
                    <a:pt x="437311" y="590931"/>
                  </a:lnTo>
                  <a:lnTo>
                    <a:pt x="448856" y="595045"/>
                  </a:lnTo>
                  <a:lnTo>
                    <a:pt x="445287" y="595782"/>
                  </a:lnTo>
                  <a:lnTo>
                    <a:pt x="446874" y="606526"/>
                  </a:lnTo>
                  <a:lnTo>
                    <a:pt x="457657" y="604304"/>
                  </a:lnTo>
                  <a:lnTo>
                    <a:pt x="456590" y="597154"/>
                  </a:lnTo>
                  <a:lnTo>
                    <a:pt x="461048" y="598360"/>
                  </a:lnTo>
                  <a:lnTo>
                    <a:pt x="471614" y="600659"/>
                  </a:lnTo>
                  <a:lnTo>
                    <a:pt x="483057" y="602234"/>
                  </a:lnTo>
                  <a:lnTo>
                    <a:pt x="494182" y="601624"/>
                  </a:lnTo>
                  <a:lnTo>
                    <a:pt x="503770" y="597344"/>
                  </a:lnTo>
                  <a:lnTo>
                    <a:pt x="505142" y="596265"/>
                  </a:lnTo>
                  <a:lnTo>
                    <a:pt x="507174" y="591985"/>
                  </a:lnTo>
                  <a:close/>
                </a:path>
                <a:path w="1050290" h="1118234">
                  <a:moveTo>
                    <a:pt x="511276" y="414528"/>
                  </a:moveTo>
                  <a:lnTo>
                    <a:pt x="511162" y="413804"/>
                  </a:lnTo>
                  <a:lnTo>
                    <a:pt x="510755" y="411937"/>
                  </a:lnTo>
                  <a:lnTo>
                    <a:pt x="509295" y="411937"/>
                  </a:lnTo>
                  <a:lnTo>
                    <a:pt x="509295" y="413804"/>
                  </a:lnTo>
                  <a:lnTo>
                    <a:pt x="509295" y="414324"/>
                  </a:lnTo>
                  <a:lnTo>
                    <a:pt x="509295" y="413804"/>
                  </a:lnTo>
                  <a:lnTo>
                    <a:pt x="509295" y="411937"/>
                  </a:lnTo>
                  <a:lnTo>
                    <a:pt x="508038" y="411937"/>
                  </a:lnTo>
                  <a:lnTo>
                    <a:pt x="506984" y="408711"/>
                  </a:lnTo>
                  <a:lnTo>
                    <a:pt x="505587" y="409473"/>
                  </a:lnTo>
                  <a:lnTo>
                    <a:pt x="501002" y="411937"/>
                  </a:lnTo>
                  <a:lnTo>
                    <a:pt x="501523" y="411937"/>
                  </a:lnTo>
                  <a:lnTo>
                    <a:pt x="501789" y="413804"/>
                  </a:lnTo>
                  <a:lnTo>
                    <a:pt x="501853" y="414324"/>
                  </a:lnTo>
                  <a:lnTo>
                    <a:pt x="501929" y="414832"/>
                  </a:lnTo>
                  <a:lnTo>
                    <a:pt x="502031" y="415544"/>
                  </a:lnTo>
                  <a:lnTo>
                    <a:pt x="502119" y="415137"/>
                  </a:lnTo>
                  <a:lnTo>
                    <a:pt x="502183" y="414832"/>
                  </a:lnTo>
                  <a:lnTo>
                    <a:pt x="502132" y="415544"/>
                  </a:lnTo>
                  <a:lnTo>
                    <a:pt x="511276" y="415544"/>
                  </a:lnTo>
                  <a:lnTo>
                    <a:pt x="511276" y="415137"/>
                  </a:lnTo>
                  <a:lnTo>
                    <a:pt x="511276" y="414528"/>
                  </a:lnTo>
                  <a:close/>
                </a:path>
                <a:path w="1050290" h="1118234">
                  <a:moveTo>
                    <a:pt x="511619" y="419341"/>
                  </a:moveTo>
                  <a:lnTo>
                    <a:pt x="511302" y="417131"/>
                  </a:lnTo>
                  <a:lnTo>
                    <a:pt x="511289" y="416077"/>
                  </a:lnTo>
                  <a:lnTo>
                    <a:pt x="502094" y="416077"/>
                  </a:lnTo>
                  <a:lnTo>
                    <a:pt x="501891" y="416077"/>
                  </a:lnTo>
                  <a:lnTo>
                    <a:pt x="501345" y="418249"/>
                  </a:lnTo>
                  <a:lnTo>
                    <a:pt x="502259" y="423545"/>
                  </a:lnTo>
                  <a:lnTo>
                    <a:pt x="502285" y="423735"/>
                  </a:lnTo>
                  <a:lnTo>
                    <a:pt x="508596" y="426808"/>
                  </a:lnTo>
                  <a:lnTo>
                    <a:pt x="510870" y="423545"/>
                  </a:lnTo>
                  <a:lnTo>
                    <a:pt x="511619" y="419341"/>
                  </a:lnTo>
                  <a:close/>
                </a:path>
                <a:path w="1050290" h="1118234">
                  <a:moveTo>
                    <a:pt x="543179" y="501700"/>
                  </a:moveTo>
                  <a:lnTo>
                    <a:pt x="542810" y="501777"/>
                  </a:lnTo>
                  <a:lnTo>
                    <a:pt x="542709" y="503580"/>
                  </a:lnTo>
                  <a:lnTo>
                    <a:pt x="542747" y="501637"/>
                  </a:lnTo>
                  <a:lnTo>
                    <a:pt x="539838" y="502323"/>
                  </a:lnTo>
                  <a:lnTo>
                    <a:pt x="539711" y="502386"/>
                  </a:lnTo>
                  <a:lnTo>
                    <a:pt x="537781" y="501777"/>
                  </a:lnTo>
                  <a:lnTo>
                    <a:pt x="536854" y="501332"/>
                  </a:lnTo>
                  <a:lnTo>
                    <a:pt x="533577" y="501510"/>
                  </a:lnTo>
                  <a:lnTo>
                    <a:pt x="535216" y="503008"/>
                  </a:lnTo>
                  <a:lnTo>
                    <a:pt x="536740" y="505421"/>
                  </a:lnTo>
                  <a:lnTo>
                    <a:pt x="537108" y="507593"/>
                  </a:lnTo>
                  <a:lnTo>
                    <a:pt x="540156" y="506653"/>
                  </a:lnTo>
                  <a:lnTo>
                    <a:pt x="543013" y="504571"/>
                  </a:lnTo>
                  <a:lnTo>
                    <a:pt x="543179" y="501700"/>
                  </a:lnTo>
                  <a:close/>
                </a:path>
                <a:path w="1050290" h="1118234">
                  <a:moveTo>
                    <a:pt x="543712" y="401180"/>
                  </a:moveTo>
                  <a:lnTo>
                    <a:pt x="542137" y="396798"/>
                  </a:lnTo>
                  <a:lnTo>
                    <a:pt x="534047" y="395744"/>
                  </a:lnTo>
                  <a:lnTo>
                    <a:pt x="533615" y="401701"/>
                  </a:lnTo>
                  <a:lnTo>
                    <a:pt x="535876" y="408051"/>
                  </a:lnTo>
                  <a:lnTo>
                    <a:pt x="536448" y="410184"/>
                  </a:lnTo>
                  <a:lnTo>
                    <a:pt x="538480" y="411937"/>
                  </a:lnTo>
                  <a:lnTo>
                    <a:pt x="542988" y="409270"/>
                  </a:lnTo>
                  <a:lnTo>
                    <a:pt x="543445" y="406273"/>
                  </a:lnTo>
                  <a:lnTo>
                    <a:pt x="543115" y="404202"/>
                  </a:lnTo>
                  <a:lnTo>
                    <a:pt x="543712" y="401180"/>
                  </a:lnTo>
                  <a:close/>
                </a:path>
                <a:path w="1050290" h="1118234">
                  <a:moveTo>
                    <a:pt x="548386" y="479856"/>
                  </a:moveTo>
                  <a:lnTo>
                    <a:pt x="547941" y="474306"/>
                  </a:lnTo>
                  <a:lnTo>
                    <a:pt x="546481" y="467220"/>
                  </a:lnTo>
                  <a:lnTo>
                    <a:pt x="540029" y="472173"/>
                  </a:lnTo>
                  <a:lnTo>
                    <a:pt x="541312" y="479526"/>
                  </a:lnTo>
                  <a:lnTo>
                    <a:pt x="543839" y="483108"/>
                  </a:lnTo>
                  <a:lnTo>
                    <a:pt x="548386" y="479856"/>
                  </a:lnTo>
                  <a:close/>
                </a:path>
                <a:path w="1050290" h="1118234">
                  <a:moveTo>
                    <a:pt x="569887" y="273151"/>
                  </a:moveTo>
                  <a:lnTo>
                    <a:pt x="569683" y="270764"/>
                  </a:lnTo>
                  <a:lnTo>
                    <a:pt x="569264" y="267703"/>
                  </a:lnTo>
                  <a:lnTo>
                    <a:pt x="562406" y="271005"/>
                  </a:lnTo>
                  <a:lnTo>
                    <a:pt x="564057" y="275755"/>
                  </a:lnTo>
                  <a:lnTo>
                    <a:pt x="564667" y="276326"/>
                  </a:lnTo>
                  <a:lnTo>
                    <a:pt x="566610" y="276225"/>
                  </a:lnTo>
                  <a:lnTo>
                    <a:pt x="569493" y="274650"/>
                  </a:lnTo>
                  <a:lnTo>
                    <a:pt x="569887" y="273151"/>
                  </a:lnTo>
                  <a:close/>
                </a:path>
                <a:path w="1050290" h="1118234">
                  <a:moveTo>
                    <a:pt x="575945" y="468096"/>
                  </a:moveTo>
                  <a:lnTo>
                    <a:pt x="566293" y="470065"/>
                  </a:lnTo>
                  <a:lnTo>
                    <a:pt x="565746" y="480174"/>
                  </a:lnTo>
                  <a:lnTo>
                    <a:pt x="575411" y="478167"/>
                  </a:lnTo>
                  <a:lnTo>
                    <a:pt x="575945" y="468096"/>
                  </a:lnTo>
                  <a:close/>
                </a:path>
                <a:path w="1050290" h="1118234">
                  <a:moveTo>
                    <a:pt x="587984" y="774"/>
                  </a:moveTo>
                  <a:lnTo>
                    <a:pt x="585025" y="0"/>
                  </a:lnTo>
                  <a:lnTo>
                    <a:pt x="581215" y="774"/>
                  </a:lnTo>
                  <a:lnTo>
                    <a:pt x="580440" y="2832"/>
                  </a:lnTo>
                  <a:lnTo>
                    <a:pt x="580339" y="3098"/>
                  </a:lnTo>
                  <a:lnTo>
                    <a:pt x="580301" y="5969"/>
                  </a:lnTo>
                  <a:lnTo>
                    <a:pt x="581787" y="8280"/>
                  </a:lnTo>
                  <a:lnTo>
                    <a:pt x="583323" y="8547"/>
                  </a:lnTo>
                  <a:lnTo>
                    <a:pt x="585939" y="7950"/>
                  </a:lnTo>
                  <a:lnTo>
                    <a:pt x="586803" y="5969"/>
                  </a:lnTo>
                  <a:lnTo>
                    <a:pt x="586841" y="3060"/>
                  </a:lnTo>
                  <a:lnTo>
                    <a:pt x="587082" y="2832"/>
                  </a:lnTo>
                  <a:lnTo>
                    <a:pt x="587438" y="1866"/>
                  </a:lnTo>
                  <a:lnTo>
                    <a:pt x="587819" y="774"/>
                  </a:lnTo>
                  <a:lnTo>
                    <a:pt x="587984" y="774"/>
                  </a:lnTo>
                  <a:close/>
                </a:path>
                <a:path w="1050290" h="1118234">
                  <a:moveTo>
                    <a:pt x="598893" y="489191"/>
                  </a:moveTo>
                  <a:lnTo>
                    <a:pt x="598093" y="485724"/>
                  </a:lnTo>
                  <a:lnTo>
                    <a:pt x="597166" y="483019"/>
                  </a:lnTo>
                  <a:lnTo>
                    <a:pt x="595274" y="483311"/>
                  </a:lnTo>
                  <a:lnTo>
                    <a:pt x="592594" y="484822"/>
                  </a:lnTo>
                  <a:lnTo>
                    <a:pt x="591286" y="486371"/>
                  </a:lnTo>
                  <a:lnTo>
                    <a:pt x="591591" y="488111"/>
                  </a:lnTo>
                  <a:lnTo>
                    <a:pt x="591108" y="485381"/>
                  </a:lnTo>
                  <a:lnTo>
                    <a:pt x="592455" y="493483"/>
                  </a:lnTo>
                  <a:lnTo>
                    <a:pt x="598893" y="489191"/>
                  </a:lnTo>
                  <a:close/>
                </a:path>
                <a:path w="1050290" h="1118234">
                  <a:moveTo>
                    <a:pt x="602780" y="535559"/>
                  </a:moveTo>
                  <a:lnTo>
                    <a:pt x="602068" y="531926"/>
                  </a:lnTo>
                  <a:lnTo>
                    <a:pt x="601484" y="528764"/>
                  </a:lnTo>
                  <a:lnTo>
                    <a:pt x="596214" y="531583"/>
                  </a:lnTo>
                  <a:lnTo>
                    <a:pt x="596214" y="536587"/>
                  </a:lnTo>
                  <a:lnTo>
                    <a:pt x="595566" y="534581"/>
                  </a:lnTo>
                  <a:lnTo>
                    <a:pt x="595515" y="534403"/>
                  </a:lnTo>
                  <a:lnTo>
                    <a:pt x="595401" y="534073"/>
                  </a:lnTo>
                  <a:lnTo>
                    <a:pt x="595807" y="533869"/>
                  </a:lnTo>
                  <a:lnTo>
                    <a:pt x="596214" y="536587"/>
                  </a:lnTo>
                  <a:lnTo>
                    <a:pt x="596214" y="531583"/>
                  </a:lnTo>
                  <a:lnTo>
                    <a:pt x="595553" y="531926"/>
                  </a:lnTo>
                  <a:lnTo>
                    <a:pt x="595757" y="533476"/>
                  </a:lnTo>
                  <a:lnTo>
                    <a:pt x="594106" y="534403"/>
                  </a:lnTo>
                  <a:lnTo>
                    <a:pt x="593496" y="537438"/>
                  </a:lnTo>
                  <a:lnTo>
                    <a:pt x="593432" y="537743"/>
                  </a:lnTo>
                  <a:lnTo>
                    <a:pt x="595096" y="538060"/>
                  </a:lnTo>
                  <a:lnTo>
                    <a:pt x="599452" y="537438"/>
                  </a:lnTo>
                  <a:lnTo>
                    <a:pt x="600964" y="536587"/>
                  </a:lnTo>
                  <a:lnTo>
                    <a:pt x="602780" y="535559"/>
                  </a:lnTo>
                  <a:close/>
                </a:path>
                <a:path w="1050290" h="1118234">
                  <a:moveTo>
                    <a:pt x="619836" y="239166"/>
                  </a:moveTo>
                  <a:lnTo>
                    <a:pt x="611517" y="244005"/>
                  </a:lnTo>
                  <a:lnTo>
                    <a:pt x="610971" y="245427"/>
                  </a:lnTo>
                  <a:lnTo>
                    <a:pt x="610997" y="244195"/>
                  </a:lnTo>
                  <a:lnTo>
                    <a:pt x="610616" y="244322"/>
                  </a:lnTo>
                  <a:lnTo>
                    <a:pt x="609015" y="245935"/>
                  </a:lnTo>
                  <a:lnTo>
                    <a:pt x="608507" y="249796"/>
                  </a:lnTo>
                  <a:lnTo>
                    <a:pt x="609854" y="250736"/>
                  </a:lnTo>
                  <a:lnTo>
                    <a:pt x="615276" y="249580"/>
                  </a:lnTo>
                  <a:lnTo>
                    <a:pt x="616750" y="246316"/>
                  </a:lnTo>
                  <a:lnTo>
                    <a:pt x="618426" y="241769"/>
                  </a:lnTo>
                  <a:lnTo>
                    <a:pt x="619836" y="239166"/>
                  </a:lnTo>
                  <a:close/>
                </a:path>
                <a:path w="1050290" h="1118234">
                  <a:moveTo>
                    <a:pt x="624332" y="484517"/>
                  </a:moveTo>
                  <a:lnTo>
                    <a:pt x="597001" y="481571"/>
                  </a:lnTo>
                  <a:lnTo>
                    <a:pt x="588962" y="480707"/>
                  </a:lnTo>
                  <a:lnTo>
                    <a:pt x="578637" y="483336"/>
                  </a:lnTo>
                  <a:lnTo>
                    <a:pt x="578358" y="482384"/>
                  </a:lnTo>
                  <a:lnTo>
                    <a:pt x="565937" y="484949"/>
                  </a:lnTo>
                  <a:lnTo>
                    <a:pt x="566140" y="484949"/>
                  </a:lnTo>
                  <a:lnTo>
                    <a:pt x="566572" y="486410"/>
                  </a:lnTo>
                  <a:lnTo>
                    <a:pt x="550824" y="490410"/>
                  </a:lnTo>
                  <a:lnTo>
                    <a:pt x="528840" y="499440"/>
                  </a:lnTo>
                  <a:lnTo>
                    <a:pt x="528713" y="496570"/>
                  </a:lnTo>
                  <a:lnTo>
                    <a:pt x="528586" y="494042"/>
                  </a:lnTo>
                  <a:lnTo>
                    <a:pt x="528726" y="494042"/>
                  </a:lnTo>
                  <a:lnTo>
                    <a:pt x="525221" y="493407"/>
                  </a:lnTo>
                  <a:lnTo>
                    <a:pt x="522871" y="501573"/>
                  </a:lnTo>
                  <a:lnTo>
                    <a:pt x="522770" y="501929"/>
                  </a:lnTo>
                  <a:lnTo>
                    <a:pt x="512965" y="505955"/>
                  </a:lnTo>
                  <a:lnTo>
                    <a:pt x="478459" y="519658"/>
                  </a:lnTo>
                  <a:lnTo>
                    <a:pt x="478751" y="520179"/>
                  </a:lnTo>
                  <a:lnTo>
                    <a:pt x="513715" y="507974"/>
                  </a:lnTo>
                  <a:lnTo>
                    <a:pt x="522046" y="504482"/>
                  </a:lnTo>
                  <a:lnTo>
                    <a:pt x="520725" y="509104"/>
                  </a:lnTo>
                  <a:lnTo>
                    <a:pt x="492302" y="541731"/>
                  </a:lnTo>
                  <a:lnTo>
                    <a:pt x="449986" y="553542"/>
                  </a:lnTo>
                  <a:lnTo>
                    <a:pt x="449707" y="553542"/>
                  </a:lnTo>
                  <a:lnTo>
                    <a:pt x="434797" y="555180"/>
                  </a:lnTo>
                  <a:lnTo>
                    <a:pt x="435533" y="555180"/>
                  </a:lnTo>
                  <a:lnTo>
                    <a:pt x="435711" y="555548"/>
                  </a:lnTo>
                  <a:lnTo>
                    <a:pt x="487984" y="550202"/>
                  </a:lnTo>
                  <a:lnTo>
                    <a:pt x="523849" y="521881"/>
                  </a:lnTo>
                  <a:lnTo>
                    <a:pt x="529259" y="507974"/>
                  </a:lnTo>
                  <a:lnTo>
                    <a:pt x="529170" y="505955"/>
                  </a:lnTo>
                  <a:lnTo>
                    <a:pt x="529094" y="504482"/>
                  </a:lnTo>
                  <a:lnTo>
                    <a:pt x="528967" y="501929"/>
                  </a:lnTo>
                  <a:lnTo>
                    <a:pt x="528955" y="501573"/>
                  </a:lnTo>
                  <a:lnTo>
                    <a:pt x="534009" y="499440"/>
                  </a:lnTo>
                  <a:lnTo>
                    <a:pt x="551180" y="492213"/>
                  </a:lnTo>
                  <a:lnTo>
                    <a:pt x="566966" y="487718"/>
                  </a:lnTo>
                  <a:lnTo>
                    <a:pt x="569595" y="496379"/>
                  </a:lnTo>
                  <a:lnTo>
                    <a:pt x="569645" y="496570"/>
                  </a:lnTo>
                  <a:lnTo>
                    <a:pt x="570585" y="496379"/>
                  </a:lnTo>
                  <a:lnTo>
                    <a:pt x="563410" y="535774"/>
                  </a:lnTo>
                  <a:lnTo>
                    <a:pt x="563295" y="536054"/>
                  </a:lnTo>
                  <a:lnTo>
                    <a:pt x="562927" y="535774"/>
                  </a:lnTo>
                  <a:lnTo>
                    <a:pt x="560578" y="538784"/>
                  </a:lnTo>
                  <a:lnTo>
                    <a:pt x="560362" y="539457"/>
                  </a:lnTo>
                  <a:lnTo>
                    <a:pt x="560235" y="539864"/>
                  </a:lnTo>
                  <a:lnTo>
                    <a:pt x="557022" y="537730"/>
                  </a:lnTo>
                  <a:lnTo>
                    <a:pt x="556260" y="538378"/>
                  </a:lnTo>
                  <a:lnTo>
                    <a:pt x="559816" y="541235"/>
                  </a:lnTo>
                  <a:lnTo>
                    <a:pt x="559282" y="543001"/>
                  </a:lnTo>
                  <a:lnTo>
                    <a:pt x="559714" y="545109"/>
                  </a:lnTo>
                  <a:lnTo>
                    <a:pt x="556907" y="550202"/>
                  </a:lnTo>
                  <a:lnTo>
                    <a:pt x="556780" y="550418"/>
                  </a:lnTo>
                  <a:lnTo>
                    <a:pt x="552996" y="547192"/>
                  </a:lnTo>
                  <a:lnTo>
                    <a:pt x="552729" y="547700"/>
                  </a:lnTo>
                  <a:lnTo>
                    <a:pt x="556260" y="551370"/>
                  </a:lnTo>
                  <a:lnTo>
                    <a:pt x="553923" y="555599"/>
                  </a:lnTo>
                  <a:lnTo>
                    <a:pt x="553097" y="556856"/>
                  </a:lnTo>
                  <a:lnTo>
                    <a:pt x="551459" y="553542"/>
                  </a:lnTo>
                  <a:lnTo>
                    <a:pt x="551180" y="553542"/>
                  </a:lnTo>
                  <a:lnTo>
                    <a:pt x="552805" y="557301"/>
                  </a:lnTo>
                  <a:lnTo>
                    <a:pt x="549922" y="561721"/>
                  </a:lnTo>
                  <a:lnTo>
                    <a:pt x="549173" y="560120"/>
                  </a:lnTo>
                  <a:lnTo>
                    <a:pt x="548208" y="558546"/>
                  </a:lnTo>
                  <a:lnTo>
                    <a:pt x="548157" y="564222"/>
                  </a:lnTo>
                  <a:lnTo>
                    <a:pt x="548157" y="564426"/>
                  </a:lnTo>
                  <a:lnTo>
                    <a:pt x="547344" y="565683"/>
                  </a:lnTo>
                  <a:lnTo>
                    <a:pt x="541464" y="576021"/>
                  </a:lnTo>
                  <a:lnTo>
                    <a:pt x="539838" y="580910"/>
                  </a:lnTo>
                  <a:lnTo>
                    <a:pt x="539711" y="581126"/>
                  </a:lnTo>
                  <a:lnTo>
                    <a:pt x="539699" y="581317"/>
                  </a:lnTo>
                  <a:lnTo>
                    <a:pt x="539775" y="579831"/>
                  </a:lnTo>
                  <a:lnTo>
                    <a:pt x="539877" y="577380"/>
                  </a:lnTo>
                  <a:lnTo>
                    <a:pt x="540893" y="565683"/>
                  </a:lnTo>
                  <a:lnTo>
                    <a:pt x="540956" y="564946"/>
                  </a:lnTo>
                  <a:lnTo>
                    <a:pt x="542607" y="553542"/>
                  </a:lnTo>
                  <a:lnTo>
                    <a:pt x="542683" y="552958"/>
                  </a:lnTo>
                  <a:lnTo>
                    <a:pt x="546671" y="560590"/>
                  </a:lnTo>
                  <a:lnTo>
                    <a:pt x="548157" y="564222"/>
                  </a:lnTo>
                  <a:lnTo>
                    <a:pt x="548157" y="558469"/>
                  </a:lnTo>
                  <a:lnTo>
                    <a:pt x="544817" y="552958"/>
                  </a:lnTo>
                  <a:lnTo>
                    <a:pt x="542899" y="549808"/>
                  </a:lnTo>
                  <a:lnTo>
                    <a:pt x="541058" y="549808"/>
                  </a:lnTo>
                  <a:lnTo>
                    <a:pt x="542315" y="552284"/>
                  </a:lnTo>
                  <a:lnTo>
                    <a:pt x="539254" y="564426"/>
                  </a:lnTo>
                  <a:lnTo>
                    <a:pt x="537768" y="576021"/>
                  </a:lnTo>
                  <a:lnTo>
                    <a:pt x="537667" y="576821"/>
                  </a:lnTo>
                  <a:lnTo>
                    <a:pt x="537565" y="580910"/>
                  </a:lnTo>
                  <a:lnTo>
                    <a:pt x="537451" y="584949"/>
                  </a:lnTo>
                  <a:lnTo>
                    <a:pt x="537337" y="589076"/>
                  </a:lnTo>
                  <a:lnTo>
                    <a:pt x="537197" y="589889"/>
                  </a:lnTo>
                  <a:lnTo>
                    <a:pt x="537375" y="589889"/>
                  </a:lnTo>
                  <a:lnTo>
                    <a:pt x="538060" y="601726"/>
                  </a:lnTo>
                  <a:lnTo>
                    <a:pt x="538784" y="602208"/>
                  </a:lnTo>
                  <a:lnTo>
                    <a:pt x="539305" y="590321"/>
                  </a:lnTo>
                  <a:lnTo>
                    <a:pt x="540626" y="589889"/>
                  </a:lnTo>
                  <a:lnTo>
                    <a:pt x="541959" y="589076"/>
                  </a:lnTo>
                  <a:lnTo>
                    <a:pt x="552373" y="582218"/>
                  </a:lnTo>
                  <a:lnTo>
                    <a:pt x="553034" y="581317"/>
                  </a:lnTo>
                  <a:lnTo>
                    <a:pt x="554113" y="579831"/>
                  </a:lnTo>
                  <a:lnTo>
                    <a:pt x="559308" y="594537"/>
                  </a:lnTo>
                  <a:lnTo>
                    <a:pt x="560336" y="594982"/>
                  </a:lnTo>
                  <a:lnTo>
                    <a:pt x="558380" y="583069"/>
                  </a:lnTo>
                  <a:lnTo>
                    <a:pt x="557314" y="579831"/>
                  </a:lnTo>
                  <a:lnTo>
                    <a:pt x="556310" y="576821"/>
                  </a:lnTo>
                  <a:lnTo>
                    <a:pt x="559790" y="572046"/>
                  </a:lnTo>
                  <a:lnTo>
                    <a:pt x="561213" y="574802"/>
                  </a:lnTo>
                  <a:lnTo>
                    <a:pt x="567156" y="584949"/>
                  </a:lnTo>
                  <a:lnTo>
                    <a:pt x="573722" y="594537"/>
                  </a:lnTo>
                  <a:lnTo>
                    <a:pt x="573824" y="594690"/>
                  </a:lnTo>
                  <a:lnTo>
                    <a:pt x="574421" y="594690"/>
                  </a:lnTo>
                  <a:lnTo>
                    <a:pt x="562483" y="574370"/>
                  </a:lnTo>
                  <a:lnTo>
                    <a:pt x="561187" y="572046"/>
                  </a:lnTo>
                  <a:lnTo>
                    <a:pt x="560578" y="570979"/>
                  </a:lnTo>
                  <a:lnTo>
                    <a:pt x="561530" y="569671"/>
                  </a:lnTo>
                  <a:lnTo>
                    <a:pt x="565150" y="561962"/>
                  </a:lnTo>
                  <a:lnTo>
                    <a:pt x="565264" y="561721"/>
                  </a:lnTo>
                  <a:lnTo>
                    <a:pt x="565492" y="561213"/>
                  </a:lnTo>
                  <a:lnTo>
                    <a:pt x="576516" y="573265"/>
                  </a:lnTo>
                  <a:lnTo>
                    <a:pt x="585012" y="581126"/>
                  </a:lnTo>
                  <a:lnTo>
                    <a:pt x="586409" y="580910"/>
                  </a:lnTo>
                  <a:lnTo>
                    <a:pt x="579310" y="571550"/>
                  </a:lnTo>
                  <a:lnTo>
                    <a:pt x="570941" y="562876"/>
                  </a:lnTo>
                  <a:lnTo>
                    <a:pt x="569099" y="561213"/>
                  </a:lnTo>
                  <a:lnTo>
                    <a:pt x="566559" y="558939"/>
                  </a:lnTo>
                  <a:lnTo>
                    <a:pt x="567537" y="556856"/>
                  </a:lnTo>
                  <a:lnTo>
                    <a:pt x="568325" y="555180"/>
                  </a:lnTo>
                  <a:lnTo>
                    <a:pt x="569887" y="550418"/>
                  </a:lnTo>
                  <a:lnTo>
                    <a:pt x="570090" y="549808"/>
                  </a:lnTo>
                  <a:lnTo>
                    <a:pt x="570191" y="549478"/>
                  </a:lnTo>
                  <a:lnTo>
                    <a:pt x="570534" y="548614"/>
                  </a:lnTo>
                  <a:lnTo>
                    <a:pt x="575322" y="551370"/>
                  </a:lnTo>
                  <a:lnTo>
                    <a:pt x="595922" y="561962"/>
                  </a:lnTo>
                  <a:lnTo>
                    <a:pt x="595947" y="561213"/>
                  </a:lnTo>
                  <a:lnTo>
                    <a:pt x="595033" y="560590"/>
                  </a:lnTo>
                  <a:lnTo>
                    <a:pt x="586486" y="555180"/>
                  </a:lnTo>
                  <a:lnTo>
                    <a:pt x="574700" y="548614"/>
                  </a:lnTo>
                  <a:lnTo>
                    <a:pt x="571131" y="546620"/>
                  </a:lnTo>
                  <a:lnTo>
                    <a:pt x="572668" y="541909"/>
                  </a:lnTo>
                  <a:lnTo>
                    <a:pt x="572731" y="541731"/>
                  </a:lnTo>
                  <a:lnTo>
                    <a:pt x="573087" y="540232"/>
                  </a:lnTo>
                  <a:lnTo>
                    <a:pt x="573163" y="539864"/>
                  </a:lnTo>
                  <a:lnTo>
                    <a:pt x="573265" y="539457"/>
                  </a:lnTo>
                  <a:lnTo>
                    <a:pt x="578205" y="539457"/>
                  </a:lnTo>
                  <a:lnTo>
                    <a:pt x="589216" y="540232"/>
                  </a:lnTo>
                  <a:lnTo>
                    <a:pt x="600671" y="541909"/>
                  </a:lnTo>
                  <a:lnTo>
                    <a:pt x="612406" y="544487"/>
                  </a:lnTo>
                  <a:lnTo>
                    <a:pt x="612279" y="543318"/>
                  </a:lnTo>
                  <a:lnTo>
                    <a:pt x="601281" y="539457"/>
                  </a:lnTo>
                  <a:lnTo>
                    <a:pt x="590042" y="537197"/>
                  </a:lnTo>
                  <a:lnTo>
                    <a:pt x="589026" y="536994"/>
                  </a:lnTo>
                  <a:lnTo>
                    <a:pt x="576656" y="536600"/>
                  </a:lnTo>
                  <a:lnTo>
                    <a:pt x="573798" y="537197"/>
                  </a:lnTo>
                  <a:lnTo>
                    <a:pt x="574078" y="536054"/>
                  </a:lnTo>
                  <a:lnTo>
                    <a:pt x="576097" y="527558"/>
                  </a:lnTo>
                  <a:lnTo>
                    <a:pt x="576402" y="527189"/>
                  </a:lnTo>
                  <a:lnTo>
                    <a:pt x="577024" y="525945"/>
                  </a:lnTo>
                  <a:lnTo>
                    <a:pt x="577215" y="524611"/>
                  </a:lnTo>
                  <a:lnTo>
                    <a:pt x="578154" y="524217"/>
                  </a:lnTo>
                  <a:lnTo>
                    <a:pt x="577100" y="523633"/>
                  </a:lnTo>
                  <a:lnTo>
                    <a:pt x="576859" y="521881"/>
                  </a:lnTo>
                  <a:lnTo>
                    <a:pt x="576808" y="521601"/>
                  </a:lnTo>
                  <a:lnTo>
                    <a:pt x="577723" y="513956"/>
                  </a:lnTo>
                  <a:lnTo>
                    <a:pt x="576592" y="502399"/>
                  </a:lnTo>
                  <a:lnTo>
                    <a:pt x="576516" y="501573"/>
                  </a:lnTo>
                  <a:lnTo>
                    <a:pt x="576427" y="500748"/>
                  </a:lnTo>
                  <a:lnTo>
                    <a:pt x="574789" y="496570"/>
                  </a:lnTo>
                  <a:lnTo>
                    <a:pt x="574713" y="496379"/>
                  </a:lnTo>
                  <a:lnTo>
                    <a:pt x="574395" y="495592"/>
                  </a:lnTo>
                  <a:lnTo>
                    <a:pt x="581850" y="494042"/>
                  </a:lnTo>
                  <a:lnTo>
                    <a:pt x="579958" y="487718"/>
                  </a:lnTo>
                  <a:lnTo>
                    <a:pt x="579120" y="484949"/>
                  </a:lnTo>
                  <a:lnTo>
                    <a:pt x="578993" y="484517"/>
                  </a:lnTo>
                  <a:lnTo>
                    <a:pt x="578180" y="484517"/>
                  </a:lnTo>
                  <a:lnTo>
                    <a:pt x="582320" y="483336"/>
                  </a:lnTo>
                  <a:lnTo>
                    <a:pt x="588492" y="481571"/>
                  </a:lnTo>
                  <a:lnTo>
                    <a:pt x="623595" y="484555"/>
                  </a:lnTo>
                  <a:lnTo>
                    <a:pt x="624332" y="484517"/>
                  </a:lnTo>
                  <a:close/>
                </a:path>
                <a:path w="1050290" h="1118234">
                  <a:moveTo>
                    <a:pt x="628256" y="484949"/>
                  </a:moveTo>
                  <a:lnTo>
                    <a:pt x="624332" y="484517"/>
                  </a:lnTo>
                  <a:lnTo>
                    <a:pt x="624459" y="484632"/>
                  </a:lnTo>
                  <a:lnTo>
                    <a:pt x="628256" y="484949"/>
                  </a:lnTo>
                  <a:close/>
                </a:path>
                <a:path w="1050290" h="1118234">
                  <a:moveTo>
                    <a:pt x="631888" y="445782"/>
                  </a:moveTo>
                  <a:lnTo>
                    <a:pt x="624420" y="447306"/>
                  </a:lnTo>
                  <a:lnTo>
                    <a:pt x="622173" y="452666"/>
                  </a:lnTo>
                  <a:lnTo>
                    <a:pt x="629627" y="451129"/>
                  </a:lnTo>
                  <a:lnTo>
                    <a:pt x="631888" y="445782"/>
                  </a:lnTo>
                  <a:close/>
                </a:path>
                <a:path w="1050290" h="1118234">
                  <a:moveTo>
                    <a:pt x="632498" y="585724"/>
                  </a:moveTo>
                  <a:lnTo>
                    <a:pt x="632066" y="585228"/>
                  </a:lnTo>
                  <a:lnTo>
                    <a:pt x="605917" y="608520"/>
                  </a:lnTo>
                  <a:lnTo>
                    <a:pt x="575691" y="622465"/>
                  </a:lnTo>
                  <a:lnTo>
                    <a:pt x="549249" y="629031"/>
                  </a:lnTo>
                  <a:lnTo>
                    <a:pt x="542709" y="630643"/>
                  </a:lnTo>
                  <a:lnTo>
                    <a:pt x="537629" y="631520"/>
                  </a:lnTo>
                  <a:lnTo>
                    <a:pt x="508304" y="636574"/>
                  </a:lnTo>
                  <a:lnTo>
                    <a:pt x="508406" y="636778"/>
                  </a:lnTo>
                  <a:lnTo>
                    <a:pt x="508495" y="636943"/>
                  </a:lnTo>
                  <a:lnTo>
                    <a:pt x="539394" y="632841"/>
                  </a:lnTo>
                  <a:lnTo>
                    <a:pt x="543039" y="632345"/>
                  </a:lnTo>
                  <a:lnTo>
                    <a:pt x="576757" y="624344"/>
                  </a:lnTo>
                  <a:lnTo>
                    <a:pt x="607352" y="609828"/>
                  </a:lnTo>
                  <a:lnTo>
                    <a:pt x="619645" y="598043"/>
                  </a:lnTo>
                  <a:lnTo>
                    <a:pt x="632498" y="585736"/>
                  </a:lnTo>
                  <a:close/>
                </a:path>
                <a:path w="1050290" h="1118234">
                  <a:moveTo>
                    <a:pt x="633476" y="228409"/>
                  </a:moveTo>
                  <a:lnTo>
                    <a:pt x="632091" y="224243"/>
                  </a:lnTo>
                  <a:lnTo>
                    <a:pt x="630682" y="222211"/>
                  </a:lnTo>
                  <a:lnTo>
                    <a:pt x="628853" y="220878"/>
                  </a:lnTo>
                  <a:lnTo>
                    <a:pt x="626935" y="221018"/>
                  </a:lnTo>
                  <a:lnTo>
                    <a:pt x="622427" y="222173"/>
                  </a:lnTo>
                  <a:lnTo>
                    <a:pt x="623023" y="224320"/>
                  </a:lnTo>
                  <a:lnTo>
                    <a:pt x="625233" y="224370"/>
                  </a:lnTo>
                  <a:lnTo>
                    <a:pt x="625995" y="228409"/>
                  </a:lnTo>
                  <a:lnTo>
                    <a:pt x="626452" y="232460"/>
                  </a:lnTo>
                  <a:lnTo>
                    <a:pt x="633476" y="228409"/>
                  </a:lnTo>
                  <a:close/>
                </a:path>
                <a:path w="1050290" h="1118234">
                  <a:moveTo>
                    <a:pt x="642759" y="497522"/>
                  </a:moveTo>
                  <a:lnTo>
                    <a:pt x="639203" y="491553"/>
                  </a:lnTo>
                  <a:lnTo>
                    <a:pt x="635431" y="485762"/>
                  </a:lnTo>
                  <a:lnTo>
                    <a:pt x="631291" y="480237"/>
                  </a:lnTo>
                  <a:lnTo>
                    <a:pt x="626668" y="475030"/>
                  </a:lnTo>
                  <a:lnTo>
                    <a:pt x="626656" y="475221"/>
                  </a:lnTo>
                  <a:lnTo>
                    <a:pt x="631253" y="480402"/>
                  </a:lnTo>
                  <a:lnTo>
                    <a:pt x="635381" y="485889"/>
                  </a:lnTo>
                  <a:lnTo>
                    <a:pt x="642759" y="497522"/>
                  </a:lnTo>
                  <a:close/>
                </a:path>
                <a:path w="1050290" h="1118234">
                  <a:moveTo>
                    <a:pt x="645718" y="120459"/>
                  </a:moveTo>
                  <a:lnTo>
                    <a:pt x="645198" y="117449"/>
                  </a:lnTo>
                  <a:lnTo>
                    <a:pt x="642886" y="110871"/>
                  </a:lnTo>
                  <a:lnTo>
                    <a:pt x="637463" y="114617"/>
                  </a:lnTo>
                  <a:lnTo>
                    <a:pt x="638111" y="120942"/>
                  </a:lnTo>
                  <a:lnTo>
                    <a:pt x="638708" y="122669"/>
                  </a:lnTo>
                  <a:lnTo>
                    <a:pt x="640930" y="124320"/>
                  </a:lnTo>
                  <a:lnTo>
                    <a:pt x="644525" y="123875"/>
                  </a:lnTo>
                  <a:lnTo>
                    <a:pt x="645718" y="120459"/>
                  </a:lnTo>
                  <a:close/>
                </a:path>
                <a:path w="1050290" h="1118234">
                  <a:moveTo>
                    <a:pt x="654011" y="509612"/>
                  </a:moveTo>
                  <a:lnTo>
                    <a:pt x="624840" y="484949"/>
                  </a:lnTo>
                  <a:lnTo>
                    <a:pt x="624065" y="484949"/>
                  </a:lnTo>
                  <a:lnTo>
                    <a:pt x="653694" y="509612"/>
                  </a:lnTo>
                  <a:lnTo>
                    <a:pt x="654011" y="509612"/>
                  </a:lnTo>
                  <a:close/>
                </a:path>
                <a:path w="1050290" h="1118234">
                  <a:moveTo>
                    <a:pt x="692505" y="589991"/>
                  </a:moveTo>
                  <a:lnTo>
                    <a:pt x="687781" y="590638"/>
                  </a:lnTo>
                  <a:lnTo>
                    <a:pt x="689114" y="591527"/>
                  </a:lnTo>
                  <a:lnTo>
                    <a:pt x="687514" y="590956"/>
                  </a:lnTo>
                  <a:lnTo>
                    <a:pt x="685571" y="594664"/>
                  </a:lnTo>
                  <a:lnTo>
                    <a:pt x="685330" y="596417"/>
                  </a:lnTo>
                  <a:lnTo>
                    <a:pt x="686625" y="597585"/>
                  </a:lnTo>
                  <a:lnTo>
                    <a:pt x="690168" y="596607"/>
                  </a:lnTo>
                  <a:lnTo>
                    <a:pt x="691794" y="594791"/>
                  </a:lnTo>
                  <a:lnTo>
                    <a:pt x="692505" y="589991"/>
                  </a:lnTo>
                  <a:close/>
                </a:path>
                <a:path w="1050290" h="1118234">
                  <a:moveTo>
                    <a:pt x="826897" y="576148"/>
                  </a:moveTo>
                  <a:lnTo>
                    <a:pt x="824357" y="574929"/>
                  </a:lnTo>
                  <a:lnTo>
                    <a:pt x="822756" y="575246"/>
                  </a:lnTo>
                  <a:lnTo>
                    <a:pt x="821321" y="576389"/>
                  </a:lnTo>
                  <a:lnTo>
                    <a:pt x="820356" y="579412"/>
                  </a:lnTo>
                  <a:lnTo>
                    <a:pt x="820966" y="577418"/>
                  </a:lnTo>
                  <a:lnTo>
                    <a:pt x="820724" y="577583"/>
                  </a:lnTo>
                  <a:lnTo>
                    <a:pt x="819873" y="578637"/>
                  </a:lnTo>
                  <a:lnTo>
                    <a:pt x="819594" y="577964"/>
                  </a:lnTo>
                  <a:lnTo>
                    <a:pt x="818057" y="577354"/>
                  </a:lnTo>
                  <a:lnTo>
                    <a:pt x="818337" y="578878"/>
                  </a:lnTo>
                  <a:lnTo>
                    <a:pt x="818451" y="579412"/>
                  </a:lnTo>
                  <a:lnTo>
                    <a:pt x="818934" y="580986"/>
                  </a:lnTo>
                  <a:lnTo>
                    <a:pt x="819150" y="582904"/>
                  </a:lnTo>
                  <a:lnTo>
                    <a:pt x="819353" y="584542"/>
                  </a:lnTo>
                  <a:lnTo>
                    <a:pt x="820508" y="586308"/>
                  </a:lnTo>
                  <a:lnTo>
                    <a:pt x="822388" y="586092"/>
                  </a:lnTo>
                  <a:lnTo>
                    <a:pt x="824280" y="585901"/>
                  </a:lnTo>
                  <a:lnTo>
                    <a:pt x="825715" y="583895"/>
                  </a:lnTo>
                  <a:lnTo>
                    <a:pt x="826528" y="580161"/>
                  </a:lnTo>
                  <a:lnTo>
                    <a:pt x="826770" y="578637"/>
                  </a:lnTo>
                  <a:lnTo>
                    <a:pt x="826897" y="576148"/>
                  </a:lnTo>
                  <a:close/>
                </a:path>
                <a:path w="1050290" h="1118234">
                  <a:moveTo>
                    <a:pt x="845096" y="437146"/>
                  </a:moveTo>
                  <a:lnTo>
                    <a:pt x="844638" y="435991"/>
                  </a:lnTo>
                  <a:lnTo>
                    <a:pt x="842594" y="435559"/>
                  </a:lnTo>
                  <a:lnTo>
                    <a:pt x="840968" y="435698"/>
                  </a:lnTo>
                  <a:lnTo>
                    <a:pt x="843927" y="434949"/>
                  </a:lnTo>
                  <a:lnTo>
                    <a:pt x="842733" y="434187"/>
                  </a:lnTo>
                  <a:lnTo>
                    <a:pt x="838809" y="435457"/>
                  </a:lnTo>
                  <a:lnTo>
                    <a:pt x="837374" y="437857"/>
                  </a:lnTo>
                  <a:lnTo>
                    <a:pt x="837311" y="438645"/>
                  </a:lnTo>
                  <a:lnTo>
                    <a:pt x="837780" y="439889"/>
                  </a:lnTo>
                  <a:lnTo>
                    <a:pt x="838720" y="437743"/>
                  </a:lnTo>
                  <a:lnTo>
                    <a:pt x="843762" y="439432"/>
                  </a:lnTo>
                  <a:lnTo>
                    <a:pt x="845096" y="437146"/>
                  </a:lnTo>
                  <a:close/>
                </a:path>
                <a:path w="1050290" h="1118234">
                  <a:moveTo>
                    <a:pt x="859383" y="563194"/>
                  </a:moveTo>
                  <a:lnTo>
                    <a:pt x="851890" y="564756"/>
                  </a:lnTo>
                  <a:lnTo>
                    <a:pt x="848804" y="572300"/>
                  </a:lnTo>
                  <a:lnTo>
                    <a:pt x="856310" y="570738"/>
                  </a:lnTo>
                  <a:lnTo>
                    <a:pt x="859383" y="563194"/>
                  </a:lnTo>
                  <a:close/>
                </a:path>
                <a:path w="1050290" h="1118234">
                  <a:moveTo>
                    <a:pt x="980376" y="517753"/>
                  </a:moveTo>
                  <a:lnTo>
                    <a:pt x="973455" y="519188"/>
                  </a:lnTo>
                  <a:lnTo>
                    <a:pt x="970000" y="525170"/>
                  </a:lnTo>
                  <a:lnTo>
                    <a:pt x="976960" y="523735"/>
                  </a:lnTo>
                  <a:lnTo>
                    <a:pt x="980376" y="517753"/>
                  </a:lnTo>
                  <a:close/>
                </a:path>
                <a:path w="1050290" h="1118234">
                  <a:moveTo>
                    <a:pt x="1027772" y="541299"/>
                  </a:moveTo>
                  <a:lnTo>
                    <a:pt x="1026414" y="540004"/>
                  </a:lnTo>
                  <a:lnTo>
                    <a:pt x="1024509" y="539381"/>
                  </a:lnTo>
                  <a:lnTo>
                    <a:pt x="1023162" y="539559"/>
                  </a:lnTo>
                  <a:lnTo>
                    <a:pt x="1023645" y="539242"/>
                  </a:lnTo>
                  <a:lnTo>
                    <a:pt x="1025906" y="538403"/>
                  </a:lnTo>
                  <a:lnTo>
                    <a:pt x="1024699" y="537832"/>
                  </a:lnTo>
                  <a:lnTo>
                    <a:pt x="1021740" y="537591"/>
                  </a:lnTo>
                  <a:lnTo>
                    <a:pt x="1020660" y="538086"/>
                  </a:lnTo>
                  <a:lnTo>
                    <a:pt x="1019098" y="538746"/>
                  </a:lnTo>
                  <a:lnTo>
                    <a:pt x="1017778" y="539915"/>
                  </a:lnTo>
                  <a:lnTo>
                    <a:pt x="1015009" y="541083"/>
                  </a:lnTo>
                  <a:lnTo>
                    <a:pt x="1012469" y="543636"/>
                  </a:lnTo>
                  <a:lnTo>
                    <a:pt x="1016203" y="544220"/>
                  </a:lnTo>
                  <a:lnTo>
                    <a:pt x="1017397" y="544804"/>
                  </a:lnTo>
                  <a:lnTo>
                    <a:pt x="1018006" y="545071"/>
                  </a:lnTo>
                  <a:lnTo>
                    <a:pt x="1024013" y="543001"/>
                  </a:lnTo>
                  <a:lnTo>
                    <a:pt x="1027772" y="541299"/>
                  </a:lnTo>
                  <a:close/>
                </a:path>
                <a:path w="1050290" h="1118234">
                  <a:moveTo>
                    <a:pt x="1050213" y="547928"/>
                  </a:moveTo>
                  <a:lnTo>
                    <a:pt x="1050010" y="545807"/>
                  </a:lnTo>
                  <a:lnTo>
                    <a:pt x="1048893" y="545071"/>
                  </a:lnTo>
                  <a:lnTo>
                    <a:pt x="1048639" y="544410"/>
                  </a:lnTo>
                  <a:lnTo>
                    <a:pt x="1048042" y="543026"/>
                  </a:lnTo>
                  <a:lnTo>
                    <a:pt x="1044536" y="542328"/>
                  </a:lnTo>
                  <a:lnTo>
                    <a:pt x="1044486" y="545807"/>
                  </a:lnTo>
                  <a:lnTo>
                    <a:pt x="1044219" y="547979"/>
                  </a:lnTo>
                  <a:lnTo>
                    <a:pt x="1045044" y="550316"/>
                  </a:lnTo>
                  <a:lnTo>
                    <a:pt x="1050213" y="54792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07" name="object 707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304795" y="1234246"/>
            <a:ext cx="1387205" cy="1673020"/>
          </a:xfrm>
          <a:prstGeom prst="rect">
            <a:avLst/>
          </a:prstGeom>
        </p:spPr>
      </p:pic>
      <p:pic>
        <p:nvPicPr>
          <p:cNvPr id="708" name="object 708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011655" y="6351723"/>
            <a:ext cx="1432907" cy="1141162"/>
          </a:xfrm>
          <a:prstGeom prst="rect">
            <a:avLst/>
          </a:prstGeom>
        </p:spPr>
      </p:pic>
      <p:grpSp>
        <p:nvGrpSpPr>
          <p:cNvPr id="709" name="object 709" descr=""/>
          <p:cNvGrpSpPr/>
          <p:nvPr/>
        </p:nvGrpSpPr>
        <p:grpSpPr>
          <a:xfrm>
            <a:off x="9459059" y="694485"/>
            <a:ext cx="313055" cy="360680"/>
            <a:chOff x="9459059" y="694485"/>
            <a:chExt cx="313055" cy="360680"/>
          </a:xfrm>
        </p:grpSpPr>
        <p:sp>
          <p:nvSpPr>
            <p:cNvPr id="710" name="object 710" descr=""/>
            <p:cNvSpPr/>
            <p:nvPr/>
          </p:nvSpPr>
          <p:spPr>
            <a:xfrm>
              <a:off x="9459059" y="69448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80">
                  <a:moveTo>
                    <a:pt x="109449" y="0"/>
                  </a:moveTo>
                  <a:lnTo>
                    <a:pt x="103214" y="1219"/>
                  </a:lnTo>
                  <a:lnTo>
                    <a:pt x="100851" y="5194"/>
                  </a:lnTo>
                  <a:lnTo>
                    <a:pt x="91513" y="13663"/>
                  </a:lnTo>
                  <a:lnTo>
                    <a:pt x="70879" y="46596"/>
                  </a:lnTo>
                  <a:lnTo>
                    <a:pt x="50824" y="88671"/>
                  </a:lnTo>
                  <a:lnTo>
                    <a:pt x="32271" y="140122"/>
                  </a:lnTo>
                  <a:lnTo>
                    <a:pt x="15217" y="209445"/>
                  </a:lnTo>
                  <a:lnTo>
                    <a:pt x="5130" y="266486"/>
                  </a:lnTo>
                  <a:lnTo>
                    <a:pt x="0" y="312332"/>
                  </a:lnTo>
                  <a:lnTo>
                    <a:pt x="483" y="335876"/>
                  </a:lnTo>
                  <a:lnTo>
                    <a:pt x="24891" y="354545"/>
                  </a:lnTo>
                  <a:lnTo>
                    <a:pt x="31167" y="354469"/>
                  </a:lnTo>
                  <a:lnTo>
                    <a:pt x="33999" y="353631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4" y="351998"/>
                  </a:lnTo>
                  <a:lnTo>
                    <a:pt x="160376" y="294965"/>
                  </a:lnTo>
                  <a:lnTo>
                    <a:pt x="183206" y="278152"/>
                  </a:lnTo>
                  <a:lnTo>
                    <a:pt x="207201" y="262724"/>
                  </a:lnTo>
                  <a:lnTo>
                    <a:pt x="252604" y="238302"/>
                  </a:lnTo>
                  <a:lnTo>
                    <a:pt x="258166" y="235000"/>
                  </a:lnTo>
                  <a:lnTo>
                    <a:pt x="293206" y="202704"/>
                  </a:lnTo>
                  <a:lnTo>
                    <a:pt x="312445" y="164233"/>
                  </a:lnTo>
                  <a:lnTo>
                    <a:pt x="309613" y="162215"/>
                  </a:lnTo>
                  <a:lnTo>
                    <a:pt x="301334" y="165430"/>
                  </a:lnTo>
                  <a:lnTo>
                    <a:pt x="292690" y="169602"/>
                  </a:lnTo>
                  <a:lnTo>
                    <a:pt x="284466" y="172213"/>
                  </a:lnTo>
                  <a:lnTo>
                    <a:pt x="232373" y="154609"/>
                  </a:lnTo>
                  <a:lnTo>
                    <a:pt x="199979" y="88408"/>
                  </a:lnTo>
                  <a:lnTo>
                    <a:pt x="190082" y="55587"/>
                  </a:lnTo>
                  <a:lnTo>
                    <a:pt x="183257" y="40093"/>
                  </a:lnTo>
                  <a:lnTo>
                    <a:pt x="173752" y="25231"/>
                  </a:lnTo>
                  <a:lnTo>
                    <a:pt x="160567" y="13592"/>
                  </a:lnTo>
                  <a:lnTo>
                    <a:pt x="142698" y="7772"/>
                  </a:lnTo>
                  <a:lnTo>
                    <a:pt x="138278" y="7150"/>
                  </a:lnTo>
                  <a:lnTo>
                    <a:pt x="130265" y="10198"/>
                  </a:lnTo>
                  <a:lnTo>
                    <a:pt x="121718" y="7899"/>
                  </a:lnTo>
                  <a:lnTo>
                    <a:pt x="119203" y="2616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 descr=""/>
            <p:cNvSpPr/>
            <p:nvPr/>
          </p:nvSpPr>
          <p:spPr>
            <a:xfrm>
              <a:off x="9518459" y="715098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4">
                  <a:moveTo>
                    <a:pt x="55016" y="9601"/>
                  </a:moveTo>
                  <a:lnTo>
                    <a:pt x="53644" y="2540"/>
                  </a:lnTo>
                  <a:lnTo>
                    <a:pt x="51701" y="0"/>
                  </a:lnTo>
                  <a:lnTo>
                    <a:pt x="44907" y="3644"/>
                  </a:lnTo>
                  <a:lnTo>
                    <a:pt x="11569" y="52959"/>
                  </a:lnTo>
                  <a:lnTo>
                    <a:pt x="0" y="103416"/>
                  </a:lnTo>
                  <a:lnTo>
                    <a:pt x="76" y="108318"/>
                  </a:lnTo>
                  <a:lnTo>
                    <a:pt x="711" y="113258"/>
                  </a:lnTo>
                  <a:lnTo>
                    <a:pt x="4165" y="117271"/>
                  </a:lnTo>
                  <a:lnTo>
                    <a:pt x="6959" y="116344"/>
                  </a:lnTo>
                  <a:lnTo>
                    <a:pt x="11214" y="109499"/>
                  </a:lnTo>
                  <a:lnTo>
                    <a:pt x="18262" y="87401"/>
                  </a:lnTo>
                  <a:lnTo>
                    <a:pt x="24650" y="64960"/>
                  </a:lnTo>
                  <a:lnTo>
                    <a:pt x="33020" y="43421"/>
                  </a:lnTo>
                  <a:lnTo>
                    <a:pt x="46012" y="23964"/>
                  </a:lnTo>
                  <a:lnTo>
                    <a:pt x="50723" y="19392"/>
                  </a:lnTo>
                  <a:lnTo>
                    <a:pt x="52489" y="16598"/>
                  </a:lnTo>
                  <a:lnTo>
                    <a:pt x="54470" y="14109"/>
                  </a:lnTo>
                  <a:lnTo>
                    <a:pt x="55016" y="9601"/>
                  </a:lnTo>
                  <a:close/>
                </a:path>
                <a:path w="222884" h="182244">
                  <a:moveTo>
                    <a:pt x="222885" y="162166"/>
                  </a:moveTo>
                  <a:lnTo>
                    <a:pt x="215430" y="163398"/>
                  </a:lnTo>
                  <a:lnTo>
                    <a:pt x="207962" y="163893"/>
                  </a:lnTo>
                  <a:lnTo>
                    <a:pt x="200533" y="163690"/>
                  </a:lnTo>
                  <a:lnTo>
                    <a:pt x="151930" y="139776"/>
                  </a:lnTo>
                  <a:lnTo>
                    <a:pt x="131127" y="106133"/>
                  </a:lnTo>
                  <a:lnTo>
                    <a:pt x="117208" y="66586"/>
                  </a:lnTo>
                  <a:lnTo>
                    <a:pt x="114096" y="58978"/>
                  </a:lnTo>
                  <a:lnTo>
                    <a:pt x="110553" y="51473"/>
                  </a:lnTo>
                  <a:lnTo>
                    <a:pt x="104241" y="40614"/>
                  </a:lnTo>
                  <a:lnTo>
                    <a:pt x="94259" y="27673"/>
                  </a:lnTo>
                  <a:lnTo>
                    <a:pt x="82359" y="19634"/>
                  </a:lnTo>
                  <a:lnTo>
                    <a:pt x="70307" y="23406"/>
                  </a:lnTo>
                  <a:lnTo>
                    <a:pt x="49403" y="64274"/>
                  </a:lnTo>
                  <a:lnTo>
                    <a:pt x="45199" y="82867"/>
                  </a:lnTo>
                  <a:lnTo>
                    <a:pt x="46266" y="96647"/>
                  </a:lnTo>
                  <a:lnTo>
                    <a:pt x="67119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16" y="180962"/>
                  </a:lnTo>
                  <a:lnTo>
                    <a:pt x="216458" y="167271"/>
                  </a:lnTo>
                  <a:lnTo>
                    <a:pt x="222885" y="162166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2" name="object 71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499624" y="921423"/>
              <a:ext cx="69429" cy="120153"/>
            </a:xfrm>
            <a:prstGeom prst="rect">
              <a:avLst/>
            </a:prstGeom>
          </p:spPr>
        </p:pic>
        <p:sp>
          <p:nvSpPr>
            <p:cNvPr id="713" name="object 713" descr=""/>
            <p:cNvSpPr/>
            <p:nvPr/>
          </p:nvSpPr>
          <p:spPr>
            <a:xfrm>
              <a:off x="9585700" y="770638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40">
                  <a:moveTo>
                    <a:pt x="11117" y="0"/>
                  </a:moveTo>
                  <a:lnTo>
                    <a:pt x="3204" y="1496"/>
                  </a:lnTo>
                  <a:lnTo>
                    <a:pt x="0" y="10744"/>
                  </a:lnTo>
                  <a:lnTo>
                    <a:pt x="1930" y="23564"/>
                  </a:lnTo>
                  <a:lnTo>
                    <a:pt x="6539" y="36457"/>
                  </a:lnTo>
                  <a:lnTo>
                    <a:pt x="11371" y="45920"/>
                  </a:lnTo>
                  <a:lnTo>
                    <a:pt x="15805" y="51081"/>
                  </a:lnTo>
                  <a:lnTo>
                    <a:pt x="20313" y="53060"/>
                  </a:lnTo>
                  <a:lnTo>
                    <a:pt x="24099" y="51320"/>
                  </a:lnTo>
                  <a:lnTo>
                    <a:pt x="26370" y="45323"/>
                  </a:lnTo>
                  <a:lnTo>
                    <a:pt x="26992" y="39735"/>
                  </a:lnTo>
                  <a:lnTo>
                    <a:pt x="26395" y="27289"/>
                  </a:lnTo>
                  <a:lnTo>
                    <a:pt x="23578" y="16836"/>
                  </a:lnTo>
                  <a:lnTo>
                    <a:pt x="18305" y="6838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4" name="object 714" descr=""/>
          <p:cNvGrpSpPr/>
          <p:nvPr/>
        </p:nvGrpSpPr>
        <p:grpSpPr>
          <a:xfrm>
            <a:off x="9496269" y="5393855"/>
            <a:ext cx="313055" cy="360680"/>
            <a:chOff x="9496269" y="5393855"/>
            <a:chExt cx="313055" cy="360680"/>
          </a:xfrm>
        </p:grpSpPr>
        <p:sp>
          <p:nvSpPr>
            <p:cNvPr id="715" name="object 715" descr=""/>
            <p:cNvSpPr/>
            <p:nvPr/>
          </p:nvSpPr>
          <p:spPr>
            <a:xfrm>
              <a:off x="9496269" y="539385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79">
                  <a:moveTo>
                    <a:pt x="109449" y="0"/>
                  </a:moveTo>
                  <a:lnTo>
                    <a:pt x="103226" y="1219"/>
                  </a:lnTo>
                  <a:lnTo>
                    <a:pt x="100851" y="5194"/>
                  </a:lnTo>
                  <a:lnTo>
                    <a:pt x="91513" y="13657"/>
                  </a:lnTo>
                  <a:lnTo>
                    <a:pt x="70879" y="46596"/>
                  </a:lnTo>
                  <a:lnTo>
                    <a:pt x="50827" y="88676"/>
                  </a:lnTo>
                  <a:lnTo>
                    <a:pt x="32278" y="140121"/>
                  </a:lnTo>
                  <a:lnTo>
                    <a:pt x="15223" y="209442"/>
                  </a:lnTo>
                  <a:lnTo>
                    <a:pt x="5130" y="266491"/>
                  </a:lnTo>
                  <a:lnTo>
                    <a:pt x="0" y="312334"/>
                  </a:lnTo>
                  <a:lnTo>
                    <a:pt x="483" y="335876"/>
                  </a:lnTo>
                  <a:lnTo>
                    <a:pt x="24893" y="354545"/>
                  </a:lnTo>
                  <a:lnTo>
                    <a:pt x="31167" y="354457"/>
                  </a:lnTo>
                  <a:lnTo>
                    <a:pt x="33999" y="353644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5" y="351998"/>
                  </a:lnTo>
                  <a:lnTo>
                    <a:pt x="160380" y="294957"/>
                  </a:lnTo>
                  <a:lnTo>
                    <a:pt x="183206" y="278151"/>
                  </a:lnTo>
                  <a:lnTo>
                    <a:pt x="207189" y="262737"/>
                  </a:lnTo>
                  <a:lnTo>
                    <a:pt x="252604" y="238302"/>
                  </a:lnTo>
                  <a:lnTo>
                    <a:pt x="258180" y="235013"/>
                  </a:lnTo>
                  <a:lnTo>
                    <a:pt x="293207" y="202690"/>
                  </a:lnTo>
                  <a:lnTo>
                    <a:pt x="312445" y="164224"/>
                  </a:lnTo>
                  <a:lnTo>
                    <a:pt x="309614" y="162208"/>
                  </a:lnTo>
                  <a:lnTo>
                    <a:pt x="301335" y="165430"/>
                  </a:lnTo>
                  <a:lnTo>
                    <a:pt x="292690" y="169599"/>
                  </a:lnTo>
                  <a:lnTo>
                    <a:pt x="284467" y="172210"/>
                  </a:lnTo>
                  <a:lnTo>
                    <a:pt x="232373" y="154608"/>
                  </a:lnTo>
                  <a:lnTo>
                    <a:pt x="199974" y="88400"/>
                  </a:lnTo>
                  <a:lnTo>
                    <a:pt x="190082" y="55586"/>
                  </a:lnTo>
                  <a:lnTo>
                    <a:pt x="183264" y="40091"/>
                  </a:lnTo>
                  <a:lnTo>
                    <a:pt x="173763" y="25224"/>
                  </a:lnTo>
                  <a:lnTo>
                    <a:pt x="160574" y="13581"/>
                  </a:lnTo>
                  <a:lnTo>
                    <a:pt x="142699" y="7758"/>
                  </a:lnTo>
                  <a:lnTo>
                    <a:pt x="138278" y="7161"/>
                  </a:lnTo>
                  <a:lnTo>
                    <a:pt x="130265" y="10198"/>
                  </a:lnTo>
                  <a:lnTo>
                    <a:pt x="121718" y="7898"/>
                  </a:lnTo>
                  <a:lnTo>
                    <a:pt x="119204" y="2627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 descr=""/>
            <p:cNvSpPr/>
            <p:nvPr/>
          </p:nvSpPr>
          <p:spPr>
            <a:xfrm>
              <a:off x="9555670" y="5414479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5">
                  <a:moveTo>
                    <a:pt x="55029" y="9588"/>
                  </a:moveTo>
                  <a:lnTo>
                    <a:pt x="53644" y="2514"/>
                  </a:lnTo>
                  <a:lnTo>
                    <a:pt x="51701" y="0"/>
                  </a:lnTo>
                  <a:lnTo>
                    <a:pt x="44919" y="3644"/>
                  </a:lnTo>
                  <a:lnTo>
                    <a:pt x="11569" y="52946"/>
                  </a:lnTo>
                  <a:lnTo>
                    <a:pt x="0" y="103403"/>
                  </a:lnTo>
                  <a:lnTo>
                    <a:pt x="76" y="108305"/>
                  </a:lnTo>
                  <a:lnTo>
                    <a:pt x="723" y="113258"/>
                  </a:lnTo>
                  <a:lnTo>
                    <a:pt x="4165" y="117259"/>
                  </a:lnTo>
                  <a:lnTo>
                    <a:pt x="6959" y="116332"/>
                  </a:lnTo>
                  <a:lnTo>
                    <a:pt x="11226" y="109499"/>
                  </a:lnTo>
                  <a:lnTo>
                    <a:pt x="18262" y="87388"/>
                  </a:lnTo>
                  <a:lnTo>
                    <a:pt x="24663" y="64960"/>
                  </a:lnTo>
                  <a:lnTo>
                    <a:pt x="33032" y="43421"/>
                  </a:lnTo>
                  <a:lnTo>
                    <a:pt x="46024" y="23952"/>
                  </a:lnTo>
                  <a:lnTo>
                    <a:pt x="50723" y="19380"/>
                  </a:lnTo>
                  <a:lnTo>
                    <a:pt x="52489" y="16586"/>
                  </a:lnTo>
                  <a:lnTo>
                    <a:pt x="54470" y="14109"/>
                  </a:lnTo>
                  <a:lnTo>
                    <a:pt x="55029" y="9588"/>
                  </a:lnTo>
                  <a:close/>
                </a:path>
                <a:path w="222884" h="182245">
                  <a:moveTo>
                    <a:pt x="222885" y="162153"/>
                  </a:moveTo>
                  <a:lnTo>
                    <a:pt x="215430" y="163372"/>
                  </a:lnTo>
                  <a:lnTo>
                    <a:pt x="207962" y="163880"/>
                  </a:lnTo>
                  <a:lnTo>
                    <a:pt x="200533" y="163664"/>
                  </a:lnTo>
                  <a:lnTo>
                    <a:pt x="151930" y="139763"/>
                  </a:lnTo>
                  <a:lnTo>
                    <a:pt x="131127" y="106121"/>
                  </a:lnTo>
                  <a:lnTo>
                    <a:pt x="117208" y="66573"/>
                  </a:lnTo>
                  <a:lnTo>
                    <a:pt x="114096" y="58966"/>
                  </a:lnTo>
                  <a:lnTo>
                    <a:pt x="110553" y="51447"/>
                  </a:lnTo>
                  <a:lnTo>
                    <a:pt x="104254" y="40589"/>
                  </a:lnTo>
                  <a:lnTo>
                    <a:pt x="94272" y="27660"/>
                  </a:lnTo>
                  <a:lnTo>
                    <a:pt x="82372" y="19608"/>
                  </a:lnTo>
                  <a:lnTo>
                    <a:pt x="70307" y="23393"/>
                  </a:lnTo>
                  <a:lnTo>
                    <a:pt x="50444" y="60401"/>
                  </a:lnTo>
                  <a:lnTo>
                    <a:pt x="45199" y="82842"/>
                  </a:lnTo>
                  <a:lnTo>
                    <a:pt x="46266" y="96621"/>
                  </a:lnTo>
                  <a:lnTo>
                    <a:pt x="67119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16" y="180949"/>
                  </a:lnTo>
                  <a:lnTo>
                    <a:pt x="193535" y="178765"/>
                  </a:lnTo>
                  <a:lnTo>
                    <a:pt x="201676" y="175641"/>
                  </a:lnTo>
                  <a:lnTo>
                    <a:pt x="209346" y="171767"/>
                  </a:lnTo>
                  <a:lnTo>
                    <a:pt x="216458" y="167246"/>
                  </a:lnTo>
                  <a:lnTo>
                    <a:pt x="222885" y="16215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7" name="object 71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536836" y="5620791"/>
              <a:ext cx="69429" cy="120153"/>
            </a:xfrm>
            <a:prstGeom prst="rect">
              <a:avLst/>
            </a:prstGeom>
          </p:spPr>
        </p:pic>
        <p:sp>
          <p:nvSpPr>
            <p:cNvPr id="718" name="object 718" descr=""/>
            <p:cNvSpPr/>
            <p:nvPr/>
          </p:nvSpPr>
          <p:spPr>
            <a:xfrm>
              <a:off x="9622929" y="5470004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39">
                  <a:moveTo>
                    <a:pt x="11117" y="0"/>
                  </a:moveTo>
                  <a:lnTo>
                    <a:pt x="3211" y="1497"/>
                  </a:lnTo>
                  <a:lnTo>
                    <a:pt x="0" y="10745"/>
                  </a:lnTo>
                  <a:lnTo>
                    <a:pt x="1925" y="23566"/>
                  </a:lnTo>
                  <a:lnTo>
                    <a:pt x="6527" y="36454"/>
                  </a:lnTo>
                  <a:lnTo>
                    <a:pt x="11352" y="45910"/>
                  </a:lnTo>
                  <a:lnTo>
                    <a:pt x="15794" y="51073"/>
                  </a:lnTo>
                  <a:lnTo>
                    <a:pt x="20306" y="53058"/>
                  </a:lnTo>
                  <a:lnTo>
                    <a:pt x="24088" y="51321"/>
                  </a:lnTo>
                  <a:lnTo>
                    <a:pt x="26351" y="45326"/>
                  </a:lnTo>
                  <a:lnTo>
                    <a:pt x="26986" y="39725"/>
                  </a:lnTo>
                  <a:lnTo>
                    <a:pt x="26390" y="27279"/>
                  </a:lnTo>
                  <a:lnTo>
                    <a:pt x="23573" y="16833"/>
                  </a:lnTo>
                  <a:lnTo>
                    <a:pt x="18301" y="6836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19" name="object 719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057307" y="476553"/>
            <a:ext cx="332098" cy="349454"/>
          </a:xfrm>
          <a:prstGeom prst="rect">
            <a:avLst/>
          </a:prstGeom>
        </p:spPr>
      </p:pic>
      <p:pic>
        <p:nvPicPr>
          <p:cNvPr id="720" name="object 720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568603" y="6225522"/>
            <a:ext cx="338032" cy="345974"/>
          </a:xfrm>
          <a:prstGeom prst="rect">
            <a:avLst/>
          </a:prstGeom>
        </p:spPr>
      </p:pic>
      <p:pic>
        <p:nvPicPr>
          <p:cNvPr id="721" name="object 721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363934" y="290869"/>
            <a:ext cx="338030" cy="345970"/>
          </a:xfrm>
          <a:prstGeom prst="rect">
            <a:avLst/>
          </a:prstGeom>
        </p:spPr>
      </p:pic>
      <p:grpSp>
        <p:nvGrpSpPr>
          <p:cNvPr id="722" name="object 722" descr=""/>
          <p:cNvGrpSpPr/>
          <p:nvPr/>
        </p:nvGrpSpPr>
        <p:grpSpPr>
          <a:xfrm>
            <a:off x="9376878" y="9004"/>
            <a:ext cx="297815" cy="127000"/>
            <a:chOff x="9376878" y="9004"/>
            <a:chExt cx="297815" cy="127000"/>
          </a:xfrm>
        </p:grpSpPr>
        <p:pic>
          <p:nvPicPr>
            <p:cNvPr id="723" name="object 72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376878" y="9004"/>
              <a:ext cx="297459" cy="126414"/>
            </a:xfrm>
            <a:prstGeom prst="rect">
              <a:avLst/>
            </a:prstGeom>
          </p:spPr>
        </p:pic>
        <p:pic>
          <p:nvPicPr>
            <p:cNvPr id="724" name="object 72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444710" y="9004"/>
              <a:ext cx="214438" cy="64578"/>
            </a:xfrm>
            <a:prstGeom prst="rect">
              <a:avLst/>
            </a:prstGeom>
          </p:spPr>
        </p:pic>
      </p:grpSp>
      <p:grpSp>
        <p:nvGrpSpPr>
          <p:cNvPr id="725" name="object 725" descr=""/>
          <p:cNvGrpSpPr/>
          <p:nvPr/>
        </p:nvGrpSpPr>
        <p:grpSpPr>
          <a:xfrm>
            <a:off x="7507267" y="7097918"/>
            <a:ext cx="1448435" cy="462280"/>
            <a:chOff x="7507267" y="7097918"/>
            <a:chExt cx="1448435" cy="462280"/>
          </a:xfrm>
        </p:grpSpPr>
        <p:sp>
          <p:nvSpPr>
            <p:cNvPr id="726" name="object 726" descr=""/>
            <p:cNvSpPr/>
            <p:nvPr/>
          </p:nvSpPr>
          <p:spPr>
            <a:xfrm>
              <a:off x="7507262" y="7097928"/>
              <a:ext cx="1448435" cy="462280"/>
            </a:xfrm>
            <a:custGeom>
              <a:avLst/>
              <a:gdLst/>
              <a:ahLst/>
              <a:cxnLst/>
              <a:rect l="l" t="t" r="r" b="b"/>
              <a:pathLst>
                <a:path w="1448434" h="462279">
                  <a:moveTo>
                    <a:pt x="1447990" y="210146"/>
                  </a:moveTo>
                  <a:lnTo>
                    <a:pt x="1438071" y="172491"/>
                  </a:lnTo>
                  <a:lnTo>
                    <a:pt x="1412036" y="126885"/>
                  </a:lnTo>
                  <a:lnTo>
                    <a:pt x="1379956" y="93891"/>
                  </a:lnTo>
                  <a:lnTo>
                    <a:pt x="1340408" y="68059"/>
                  </a:lnTo>
                  <a:lnTo>
                    <a:pt x="1295552" y="49352"/>
                  </a:lnTo>
                  <a:lnTo>
                    <a:pt x="1247546" y="37769"/>
                  </a:lnTo>
                  <a:lnTo>
                    <a:pt x="1198549" y="33312"/>
                  </a:lnTo>
                  <a:lnTo>
                    <a:pt x="1150708" y="35928"/>
                  </a:lnTo>
                  <a:lnTo>
                    <a:pt x="1106182" y="45643"/>
                  </a:lnTo>
                  <a:lnTo>
                    <a:pt x="1067142" y="62433"/>
                  </a:lnTo>
                  <a:lnTo>
                    <a:pt x="1035710" y="86283"/>
                  </a:lnTo>
                  <a:lnTo>
                    <a:pt x="937196" y="222783"/>
                  </a:lnTo>
                  <a:lnTo>
                    <a:pt x="901573" y="262305"/>
                  </a:lnTo>
                  <a:lnTo>
                    <a:pt x="852754" y="279057"/>
                  </a:lnTo>
                  <a:lnTo>
                    <a:pt x="822553" y="277710"/>
                  </a:lnTo>
                  <a:lnTo>
                    <a:pt x="782815" y="267703"/>
                  </a:lnTo>
                  <a:lnTo>
                    <a:pt x="736765" y="245237"/>
                  </a:lnTo>
                  <a:lnTo>
                    <a:pt x="701421" y="216547"/>
                  </a:lnTo>
                  <a:lnTo>
                    <a:pt x="672376" y="183502"/>
                  </a:lnTo>
                  <a:lnTo>
                    <a:pt x="645198" y="148005"/>
                  </a:lnTo>
                  <a:lnTo>
                    <a:pt x="615505" y="111950"/>
                  </a:lnTo>
                  <a:lnTo>
                    <a:pt x="578866" y="77228"/>
                  </a:lnTo>
                  <a:lnTo>
                    <a:pt x="539013" y="49936"/>
                  </a:lnTo>
                  <a:lnTo>
                    <a:pt x="494372" y="27901"/>
                  </a:lnTo>
                  <a:lnTo>
                    <a:pt x="446557" y="11798"/>
                  </a:lnTo>
                  <a:lnTo>
                    <a:pt x="397167" y="2273"/>
                  </a:lnTo>
                  <a:lnTo>
                    <a:pt x="347840" y="0"/>
                  </a:lnTo>
                  <a:lnTo>
                    <a:pt x="300164" y="5626"/>
                  </a:lnTo>
                  <a:lnTo>
                    <a:pt x="258241" y="18465"/>
                  </a:lnTo>
                  <a:lnTo>
                    <a:pt x="219506" y="38023"/>
                  </a:lnTo>
                  <a:lnTo>
                    <a:pt x="183934" y="63525"/>
                  </a:lnTo>
                  <a:lnTo>
                    <a:pt x="151523" y="94145"/>
                  </a:lnTo>
                  <a:lnTo>
                    <a:pt x="122250" y="129120"/>
                  </a:lnTo>
                  <a:lnTo>
                    <a:pt x="96100" y="167640"/>
                  </a:lnTo>
                  <a:lnTo>
                    <a:pt x="73050" y="208940"/>
                  </a:lnTo>
                  <a:lnTo>
                    <a:pt x="53098" y="252196"/>
                  </a:lnTo>
                  <a:lnTo>
                    <a:pt x="36207" y="296646"/>
                  </a:lnTo>
                  <a:lnTo>
                    <a:pt x="22377" y="341490"/>
                  </a:lnTo>
                  <a:lnTo>
                    <a:pt x="11582" y="385940"/>
                  </a:lnTo>
                  <a:lnTo>
                    <a:pt x="3797" y="429196"/>
                  </a:lnTo>
                  <a:lnTo>
                    <a:pt x="0" y="462076"/>
                  </a:lnTo>
                  <a:lnTo>
                    <a:pt x="1185900" y="462076"/>
                  </a:lnTo>
                  <a:lnTo>
                    <a:pt x="1183995" y="451472"/>
                  </a:lnTo>
                  <a:lnTo>
                    <a:pt x="1184021" y="414782"/>
                  </a:lnTo>
                  <a:lnTo>
                    <a:pt x="1195451" y="374878"/>
                  </a:lnTo>
                  <a:lnTo>
                    <a:pt x="1247635" y="347992"/>
                  </a:lnTo>
                  <a:lnTo>
                    <a:pt x="1280388" y="344563"/>
                  </a:lnTo>
                  <a:lnTo>
                    <a:pt x="1322451" y="335546"/>
                  </a:lnTo>
                  <a:lnTo>
                    <a:pt x="1349451" y="326694"/>
                  </a:lnTo>
                  <a:lnTo>
                    <a:pt x="1385176" y="310680"/>
                  </a:lnTo>
                  <a:lnTo>
                    <a:pt x="1419783" y="285902"/>
                  </a:lnTo>
                  <a:lnTo>
                    <a:pt x="1424393" y="279057"/>
                  </a:lnTo>
                  <a:lnTo>
                    <a:pt x="1443494" y="250748"/>
                  </a:lnTo>
                  <a:lnTo>
                    <a:pt x="1447990" y="210146"/>
                  </a:lnTo>
                  <a:close/>
                </a:path>
              </a:pathLst>
            </a:custGeom>
            <a:solidFill>
              <a:srgbClr val="FCBA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7" name="object 72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07513" y="7099095"/>
              <a:ext cx="1446870" cy="460907"/>
            </a:xfrm>
            <a:prstGeom prst="rect">
              <a:avLst/>
            </a:prstGeom>
          </p:spPr>
        </p:pic>
        <p:pic>
          <p:nvPicPr>
            <p:cNvPr id="728" name="object 72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54401" y="7173695"/>
              <a:ext cx="295019" cy="172554"/>
            </a:xfrm>
            <a:prstGeom prst="rect">
              <a:avLst/>
            </a:prstGeom>
          </p:spPr>
        </p:pic>
        <p:pic>
          <p:nvPicPr>
            <p:cNvPr id="729" name="object 72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691576" y="7137640"/>
              <a:ext cx="370819" cy="204418"/>
            </a:xfrm>
            <a:prstGeom prst="rect">
              <a:avLst/>
            </a:prstGeom>
          </p:spPr>
        </p:pic>
      </p:grpSp>
      <p:grpSp>
        <p:nvGrpSpPr>
          <p:cNvPr id="730" name="object 730" descr=""/>
          <p:cNvGrpSpPr/>
          <p:nvPr/>
        </p:nvGrpSpPr>
        <p:grpSpPr>
          <a:xfrm>
            <a:off x="8268468" y="1538579"/>
            <a:ext cx="396240" cy="391160"/>
            <a:chOff x="8268468" y="1538579"/>
            <a:chExt cx="396240" cy="391160"/>
          </a:xfrm>
        </p:grpSpPr>
        <p:pic>
          <p:nvPicPr>
            <p:cNvPr id="731" name="object 73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268468" y="1538579"/>
              <a:ext cx="395838" cy="390890"/>
            </a:xfrm>
            <a:prstGeom prst="rect">
              <a:avLst/>
            </a:prstGeom>
          </p:spPr>
        </p:pic>
        <p:pic>
          <p:nvPicPr>
            <p:cNvPr id="732" name="object 73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94114" y="1624214"/>
              <a:ext cx="228256" cy="264160"/>
            </a:xfrm>
            <a:prstGeom prst="rect">
              <a:avLst/>
            </a:prstGeom>
          </p:spPr>
        </p:pic>
      </p:grpSp>
      <p:grpSp>
        <p:nvGrpSpPr>
          <p:cNvPr id="733" name="object 733" descr=""/>
          <p:cNvGrpSpPr/>
          <p:nvPr/>
        </p:nvGrpSpPr>
        <p:grpSpPr>
          <a:xfrm>
            <a:off x="8735669" y="1815528"/>
            <a:ext cx="168910" cy="150495"/>
            <a:chOff x="8735669" y="1815528"/>
            <a:chExt cx="168910" cy="150495"/>
          </a:xfrm>
        </p:grpSpPr>
        <p:pic>
          <p:nvPicPr>
            <p:cNvPr id="734" name="object 73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35669" y="1815528"/>
              <a:ext cx="168515" cy="150354"/>
            </a:xfrm>
            <a:prstGeom prst="rect">
              <a:avLst/>
            </a:prstGeom>
          </p:spPr>
        </p:pic>
        <p:pic>
          <p:nvPicPr>
            <p:cNvPr id="735" name="object 73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766877" y="1876310"/>
              <a:ext cx="83788" cy="69950"/>
            </a:xfrm>
            <a:prstGeom prst="rect">
              <a:avLst/>
            </a:prstGeom>
          </p:spPr>
        </p:pic>
      </p:grpSp>
      <p:sp>
        <p:nvSpPr>
          <p:cNvPr id="736" name="object 736" descr=""/>
          <p:cNvSpPr/>
          <p:nvPr/>
        </p:nvSpPr>
        <p:spPr>
          <a:xfrm>
            <a:off x="5083600" y="7289917"/>
            <a:ext cx="496570" cy="270510"/>
          </a:xfrm>
          <a:custGeom>
            <a:avLst/>
            <a:gdLst/>
            <a:ahLst/>
            <a:cxnLst/>
            <a:rect l="l" t="t" r="r" b="b"/>
            <a:pathLst>
              <a:path w="496570" h="270509">
                <a:moveTo>
                  <a:pt x="238152" y="0"/>
                </a:moveTo>
                <a:lnTo>
                  <a:pt x="190875" y="2513"/>
                </a:lnTo>
                <a:lnTo>
                  <a:pt x="140962" y="15905"/>
                </a:lnTo>
                <a:lnTo>
                  <a:pt x="102270" y="36574"/>
                </a:lnTo>
                <a:lnTo>
                  <a:pt x="68635" y="64776"/>
                </a:lnTo>
                <a:lnTo>
                  <a:pt x="38422" y="102609"/>
                </a:lnTo>
                <a:lnTo>
                  <a:pt x="15607" y="146559"/>
                </a:lnTo>
                <a:lnTo>
                  <a:pt x="2814" y="191687"/>
                </a:lnTo>
                <a:lnTo>
                  <a:pt x="0" y="221756"/>
                </a:lnTo>
                <a:lnTo>
                  <a:pt x="2068" y="251770"/>
                </a:lnTo>
                <a:lnTo>
                  <a:pt x="6703" y="270088"/>
                </a:lnTo>
                <a:lnTo>
                  <a:pt x="475253" y="270088"/>
                </a:lnTo>
                <a:lnTo>
                  <a:pt x="491848" y="231886"/>
                </a:lnTo>
                <a:lnTo>
                  <a:pt x="496561" y="197838"/>
                </a:lnTo>
                <a:lnTo>
                  <a:pt x="495381" y="180333"/>
                </a:lnTo>
                <a:lnTo>
                  <a:pt x="474259" y="124620"/>
                </a:lnTo>
                <a:lnTo>
                  <a:pt x="435830" y="80575"/>
                </a:lnTo>
                <a:lnTo>
                  <a:pt x="399632" y="53177"/>
                </a:lnTo>
                <a:lnTo>
                  <a:pt x="350854" y="26230"/>
                </a:lnTo>
                <a:lnTo>
                  <a:pt x="311663" y="11714"/>
                </a:lnTo>
                <a:lnTo>
                  <a:pt x="238152" y="0"/>
                </a:lnTo>
                <a:close/>
              </a:path>
            </a:pathLst>
          </a:custGeom>
          <a:solidFill>
            <a:srgbClr val="FCBA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7" name="object 737" descr=""/>
          <p:cNvGrpSpPr/>
          <p:nvPr/>
        </p:nvGrpSpPr>
        <p:grpSpPr>
          <a:xfrm>
            <a:off x="5625128" y="7223379"/>
            <a:ext cx="189865" cy="173355"/>
            <a:chOff x="5625128" y="7223379"/>
            <a:chExt cx="189865" cy="173355"/>
          </a:xfrm>
        </p:grpSpPr>
        <p:pic>
          <p:nvPicPr>
            <p:cNvPr id="738" name="object 738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625128" y="7223379"/>
              <a:ext cx="189837" cy="172896"/>
            </a:xfrm>
            <a:prstGeom prst="rect">
              <a:avLst/>
            </a:prstGeom>
          </p:spPr>
        </p:pic>
        <p:pic>
          <p:nvPicPr>
            <p:cNvPr id="739" name="object 73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676200" y="7300493"/>
              <a:ext cx="102526" cy="72719"/>
            </a:xfrm>
            <a:prstGeom prst="rect">
              <a:avLst/>
            </a:prstGeom>
          </p:spPr>
        </p:pic>
      </p:grpSp>
      <p:pic>
        <p:nvPicPr>
          <p:cNvPr id="740" name="object 740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426627" y="39458"/>
            <a:ext cx="234273" cy="233715"/>
          </a:xfrm>
          <a:prstGeom prst="rect">
            <a:avLst/>
          </a:prstGeom>
        </p:spPr>
      </p:pic>
      <p:sp>
        <p:nvSpPr>
          <p:cNvPr id="741" name="object 741" descr=""/>
          <p:cNvSpPr/>
          <p:nvPr/>
        </p:nvSpPr>
        <p:spPr>
          <a:xfrm>
            <a:off x="10066353" y="4218754"/>
            <a:ext cx="265430" cy="308610"/>
          </a:xfrm>
          <a:custGeom>
            <a:avLst/>
            <a:gdLst/>
            <a:ahLst/>
            <a:cxnLst/>
            <a:rect l="l" t="t" r="r" b="b"/>
            <a:pathLst>
              <a:path w="265429" h="308610">
                <a:moveTo>
                  <a:pt x="185696" y="0"/>
                </a:moveTo>
                <a:lnTo>
                  <a:pt x="144983" y="17429"/>
                </a:lnTo>
                <a:lnTo>
                  <a:pt x="124175" y="52490"/>
                </a:lnTo>
                <a:lnTo>
                  <a:pt x="114018" y="77567"/>
                </a:lnTo>
                <a:lnTo>
                  <a:pt x="108136" y="89757"/>
                </a:lnTo>
                <a:lnTo>
                  <a:pt x="75124" y="128483"/>
                </a:lnTo>
                <a:lnTo>
                  <a:pt x="38307" y="150272"/>
                </a:lnTo>
                <a:lnTo>
                  <a:pt x="9965" y="186785"/>
                </a:lnTo>
                <a:lnTo>
                  <a:pt x="0" y="226212"/>
                </a:lnTo>
                <a:lnTo>
                  <a:pt x="567" y="246053"/>
                </a:lnTo>
                <a:lnTo>
                  <a:pt x="16527" y="282550"/>
                </a:lnTo>
                <a:lnTo>
                  <a:pt x="48162" y="303980"/>
                </a:lnTo>
                <a:lnTo>
                  <a:pt x="67725" y="308502"/>
                </a:lnTo>
                <a:lnTo>
                  <a:pt x="112092" y="306922"/>
                </a:lnTo>
                <a:lnTo>
                  <a:pt x="157473" y="293514"/>
                </a:lnTo>
                <a:lnTo>
                  <a:pt x="198123" y="271588"/>
                </a:lnTo>
                <a:lnTo>
                  <a:pt x="228304" y="244454"/>
                </a:lnTo>
                <a:lnTo>
                  <a:pt x="249814" y="205011"/>
                </a:lnTo>
                <a:lnTo>
                  <a:pt x="260816" y="161232"/>
                </a:lnTo>
                <a:lnTo>
                  <a:pt x="265369" y="115100"/>
                </a:lnTo>
                <a:lnTo>
                  <a:pt x="264222" y="92256"/>
                </a:lnTo>
                <a:lnTo>
                  <a:pt x="251745" y="48842"/>
                </a:lnTo>
                <a:lnTo>
                  <a:pt x="223574" y="14538"/>
                </a:lnTo>
                <a:lnTo>
                  <a:pt x="195070" y="1291"/>
                </a:lnTo>
                <a:lnTo>
                  <a:pt x="185696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2" name="object 742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305199" y="3049981"/>
            <a:ext cx="234265" cy="233725"/>
          </a:xfrm>
          <a:prstGeom prst="rect">
            <a:avLst/>
          </a:prstGeom>
        </p:spPr>
      </p:pic>
      <p:pic>
        <p:nvPicPr>
          <p:cNvPr id="743" name="object 743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0146420" y="7292291"/>
            <a:ext cx="234273" cy="233731"/>
          </a:xfrm>
          <a:prstGeom prst="rect">
            <a:avLst/>
          </a:prstGeom>
        </p:spPr>
      </p:pic>
      <p:grpSp>
        <p:nvGrpSpPr>
          <p:cNvPr id="744" name="object 744" descr=""/>
          <p:cNvGrpSpPr/>
          <p:nvPr/>
        </p:nvGrpSpPr>
        <p:grpSpPr>
          <a:xfrm>
            <a:off x="1429385" y="6866584"/>
            <a:ext cx="756285" cy="693420"/>
            <a:chOff x="1429385" y="6866584"/>
            <a:chExt cx="756285" cy="693420"/>
          </a:xfrm>
        </p:grpSpPr>
        <p:sp>
          <p:nvSpPr>
            <p:cNvPr id="745" name="object 745" descr=""/>
            <p:cNvSpPr/>
            <p:nvPr/>
          </p:nvSpPr>
          <p:spPr>
            <a:xfrm>
              <a:off x="1429385" y="6874649"/>
              <a:ext cx="647065" cy="685800"/>
            </a:xfrm>
            <a:custGeom>
              <a:avLst/>
              <a:gdLst/>
              <a:ahLst/>
              <a:cxnLst/>
              <a:rect l="l" t="t" r="r" b="b"/>
              <a:pathLst>
                <a:path w="647064" h="685800">
                  <a:moveTo>
                    <a:pt x="297446" y="617220"/>
                  </a:moveTo>
                  <a:lnTo>
                    <a:pt x="280682" y="600227"/>
                  </a:lnTo>
                  <a:lnTo>
                    <a:pt x="261200" y="584873"/>
                  </a:lnTo>
                  <a:lnTo>
                    <a:pt x="240665" y="570014"/>
                  </a:lnTo>
                  <a:lnTo>
                    <a:pt x="220649" y="554482"/>
                  </a:lnTo>
                  <a:lnTo>
                    <a:pt x="181851" y="523265"/>
                  </a:lnTo>
                  <a:lnTo>
                    <a:pt x="133934" y="486295"/>
                  </a:lnTo>
                  <a:lnTo>
                    <a:pt x="97167" y="460463"/>
                  </a:lnTo>
                  <a:lnTo>
                    <a:pt x="19888" y="407009"/>
                  </a:lnTo>
                  <a:lnTo>
                    <a:pt x="0" y="392544"/>
                  </a:lnTo>
                  <a:lnTo>
                    <a:pt x="0" y="685355"/>
                  </a:lnTo>
                  <a:lnTo>
                    <a:pt x="227723" y="685355"/>
                  </a:lnTo>
                  <a:lnTo>
                    <a:pt x="260997" y="651471"/>
                  </a:lnTo>
                  <a:lnTo>
                    <a:pt x="297446" y="617220"/>
                  </a:lnTo>
                  <a:close/>
                </a:path>
                <a:path w="647064" h="685800">
                  <a:moveTo>
                    <a:pt x="646493" y="258267"/>
                  </a:moveTo>
                  <a:lnTo>
                    <a:pt x="628154" y="221056"/>
                  </a:lnTo>
                  <a:lnTo>
                    <a:pt x="551992" y="158394"/>
                  </a:lnTo>
                  <a:lnTo>
                    <a:pt x="493433" y="117271"/>
                  </a:lnTo>
                  <a:lnTo>
                    <a:pt x="453732" y="88938"/>
                  </a:lnTo>
                  <a:lnTo>
                    <a:pt x="415810" y="61429"/>
                  </a:lnTo>
                  <a:lnTo>
                    <a:pt x="377520" y="35598"/>
                  </a:lnTo>
                  <a:lnTo>
                    <a:pt x="336689" y="12319"/>
                  </a:lnTo>
                  <a:lnTo>
                    <a:pt x="301713" y="0"/>
                  </a:lnTo>
                  <a:lnTo>
                    <a:pt x="294563" y="1625"/>
                  </a:lnTo>
                  <a:lnTo>
                    <a:pt x="286270" y="5829"/>
                  </a:lnTo>
                  <a:lnTo>
                    <a:pt x="277202" y="11290"/>
                  </a:lnTo>
                  <a:lnTo>
                    <a:pt x="238315" y="33578"/>
                  </a:lnTo>
                  <a:lnTo>
                    <a:pt x="181787" y="75933"/>
                  </a:lnTo>
                  <a:lnTo>
                    <a:pt x="133210" y="120383"/>
                  </a:lnTo>
                  <a:lnTo>
                    <a:pt x="95923" y="160947"/>
                  </a:lnTo>
                  <a:lnTo>
                    <a:pt x="67906" y="205079"/>
                  </a:lnTo>
                  <a:lnTo>
                    <a:pt x="62598" y="230111"/>
                  </a:lnTo>
                  <a:lnTo>
                    <a:pt x="67983" y="237566"/>
                  </a:lnTo>
                  <a:lnTo>
                    <a:pt x="102654" y="266090"/>
                  </a:lnTo>
                  <a:lnTo>
                    <a:pt x="138201" y="291795"/>
                  </a:lnTo>
                  <a:lnTo>
                    <a:pt x="175844" y="317004"/>
                  </a:lnTo>
                  <a:lnTo>
                    <a:pt x="213245" y="341312"/>
                  </a:lnTo>
                  <a:lnTo>
                    <a:pt x="248043" y="364324"/>
                  </a:lnTo>
                  <a:lnTo>
                    <a:pt x="294601" y="397497"/>
                  </a:lnTo>
                  <a:lnTo>
                    <a:pt x="382231" y="464146"/>
                  </a:lnTo>
                  <a:lnTo>
                    <a:pt x="428332" y="497268"/>
                  </a:lnTo>
                  <a:lnTo>
                    <a:pt x="464223" y="465531"/>
                  </a:lnTo>
                  <a:lnTo>
                    <a:pt x="497255" y="433463"/>
                  </a:lnTo>
                  <a:lnTo>
                    <a:pt x="529958" y="400558"/>
                  </a:lnTo>
                  <a:lnTo>
                    <a:pt x="564819" y="366255"/>
                  </a:lnTo>
                  <a:lnTo>
                    <a:pt x="576199" y="355930"/>
                  </a:lnTo>
                  <a:lnTo>
                    <a:pt x="600100" y="335483"/>
                  </a:lnTo>
                  <a:lnTo>
                    <a:pt x="611771" y="324866"/>
                  </a:lnTo>
                  <a:lnTo>
                    <a:pt x="629450" y="304571"/>
                  </a:lnTo>
                  <a:lnTo>
                    <a:pt x="641972" y="281813"/>
                  </a:lnTo>
                  <a:lnTo>
                    <a:pt x="646493" y="258267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 descr=""/>
            <p:cNvSpPr/>
            <p:nvPr/>
          </p:nvSpPr>
          <p:spPr>
            <a:xfrm>
              <a:off x="1429385" y="7115695"/>
              <a:ext cx="746760" cy="444500"/>
            </a:xfrm>
            <a:custGeom>
              <a:avLst/>
              <a:gdLst/>
              <a:ahLst/>
              <a:cxnLst/>
              <a:rect l="l" t="t" r="r" b="b"/>
              <a:pathLst>
                <a:path w="746760" h="444500">
                  <a:moveTo>
                    <a:pt x="368579" y="357911"/>
                  </a:moveTo>
                  <a:lnTo>
                    <a:pt x="328930" y="326390"/>
                  </a:lnTo>
                  <a:lnTo>
                    <a:pt x="288290" y="295846"/>
                  </a:lnTo>
                  <a:lnTo>
                    <a:pt x="246761" y="265976"/>
                  </a:lnTo>
                  <a:lnTo>
                    <a:pt x="204368" y="236461"/>
                  </a:lnTo>
                  <a:lnTo>
                    <a:pt x="72682" y="147154"/>
                  </a:lnTo>
                  <a:lnTo>
                    <a:pt x="50876" y="131584"/>
                  </a:lnTo>
                  <a:lnTo>
                    <a:pt x="29591" y="115658"/>
                  </a:lnTo>
                  <a:lnTo>
                    <a:pt x="8547" y="100330"/>
                  </a:lnTo>
                  <a:lnTo>
                    <a:pt x="0" y="94729"/>
                  </a:lnTo>
                  <a:lnTo>
                    <a:pt x="0" y="143560"/>
                  </a:lnTo>
                  <a:lnTo>
                    <a:pt x="25171" y="162064"/>
                  </a:lnTo>
                  <a:lnTo>
                    <a:pt x="64592" y="189293"/>
                  </a:lnTo>
                  <a:lnTo>
                    <a:pt x="105067" y="216725"/>
                  </a:lnTo>
                  <a:lnTo>
                    <a:pt x="145453" y="244703"/>
                  </a:lnTo>
                  <a:lnTo>
                    <a:pt x="184658" y="273596"/>
                  </a:lnTo>
                  <a:lnTo>
                    <a:pt x="234823" y="314756"/>
                  </a:lnTo>
                  <a:lnTo>
                    <a:pt x="266268" y="339496"/>
                  </a:lnTo>
                  <a:lnTo>
                    <a:pt x="283083" y="353618"/>
                  </a:lnTo>
                  <a:lnTo>
                    <a:pt x="290144" y="359816"/>
                  </a:lnTo>
                  <a:lnTo>
                    <a:pt x="298361" y="370141"/>
                  </a:lnTo>
                  <a:lnTo>
                    <a:pt x="301485" y="371094"/>
                  </a:lnTo>
                  <a:lnTo>
                    <a:pt x="309067" y="371081"/>
                  </a:lnTo>
                  <a:lnTo>
                    <a:pt x="318173" y="368414"/>
                  </a:lnTo>
                  <a:lnTo>
                    <a:pt x="327279" y="365023"/>
                  </a:lnTo>
                  <a:lnTo>
                    <a:pt x="334924" y="362788"/>
                  </a:lnTo>
                  <a:lnTo>
                    <a:pt x="345135" y="361594"/>
                  </a:lnTo>
                  <a:lnTo>
                    <a:pt x="353974" y="360946"/>
                  </a:lnTo>
                  <a:lnTo>
                    <a:pt x="361683" y="360006"/>
                  </a:lnTo>
                  <a:lnTo>
                    <a:pt x="368579" y="357911"/>
                  </a:lnTo>
                  <a:close/>
                </a:path>
                <a:path w="746760" h="444500">
                  <a:moveTo>
                    <a:pt x="398475" y="326377"/>
                  </a:moveTo>
                  <a:lnTo>
                    <a:pt x="355765" y="295948"/>
                  </a:lnTo>
                  <a:lnTo>
                    <a:pt x="181165" y="175260"/>
                  </a:lnTo>
                  <a:lnTo>
                    <a:pt x="137668" y="144602"/>
                  </a:lnTo>
                  <a:lnTo>
                    <a:pt x="94716" y="113461"/>
                  </a:lnTo>
                  <a:lnTo>
                    <a:pt x="52489" y="81673"/>
                  </a:lnTo>
                  <a:lnTo>
                    <a:pt x="11239" y="49098"/>
                  </a:lnTo>
                  <a:lnTo>
                    <a:pt x="3657" y="53873"/>
                  </a:lnTo>
                  <a:lnTo>
                    <a:pt x="0" y="57772"/>
                  </a:lnTo>
                  <a:lnTo>
                    <a:pt x="0" y="87795"/>
                  </a:lnTo>
                  <a:lnTo>
                    <a:pt x="248653" y="260692"/>
                  </a:lnTo>
                  <a:lnTo>
                    <a:pt x="291592" y="291401"/>
                  </a:lnTo>
                  <a:lnTo>
                    <a:pt x="334365" y="322656"/>
                  </a:lnTo>
                  <a:lnTo>
                    <a:pt x="377012" y="354622"/>
                  </a:lnTo>
                  <a:lnTo>
                    <a:pt x="383768" y="350888"/>
                  </a:lnTo>
                  <a:lnTo>
                    <a:pt x="389420" y="344512"/>
                  </a:lnTo>
                  <a:lnTo>
                    <a:pt x="394246" y="336130"/>
                  </a:lnTo>
                  <a:lnTo>
                    <a:pt x="398475" y="326377"/>
                  </a:lnTo>
                  <a:close/>
                </a:path>
                <a:path w="746760" h="444500">
                  <a:moveTo>
                    <a:pt x="417703" y="260324"/>
                  </a:moveTo>
                  <a:lnTo>
                    <a:pt x="380657" y="233476"/>
                  </a:lnTo>
                  <a:lnTo>
                    <a:pt x="264363" y="148209"/>
                  </a:lnTo>
                  <a:lnTo>
                    <a:pt x="224891" y="120103"/>
                  </a:lnTo>
                  <a:lnTo>
                    <a:pt x="185585" y="93078"/>
                  </a:lnTo>
                  <a:lnTo>
                    <a:pt x="146723" y="67716"/>
                  </a:lnTo>
                  <a:lnTo>
                    <a:pt x="102565" y="39865"/>
                  </a:lnTo>
                  <a:lnTo>
                    <a:pt x="82296" y="25857"/>
                  </a:lnTo>
                  <a:lnTo>
                    <a:pt x="64770" y="11671"/>
                  </a:lnTo>
                  <a:lnTo>
                    <a:pt x="52171" y="8826"/>
                  </a:lnTo>
                  <a:lnTo>
                    <a:pt x="39154" y="17614"/>
                  </a:lnTo>
                  <a:lnTo>
                    <a:pt x="26327" y="31013"/>
                  </a:lnTo>
                  <a:lnTo>
                    <a:pt x="14427" y="41986"/>
                  </a:lnTo>
                  <a:lnTo>
                    <a:pt x="53543" y="74485"/>
                  </a:lnTo>
                  <a:lnTo>
                    <a:pt x="94094" y="106006"/>
                  </a:lnTo>
                  <a:lnTo>
                    <a:pt x="135839" y="136817"/>
                  </a:lnTo>
                  <a:lnTo>
                    <a:pt x="178600" y="167157"/>
                  </a:lnTo>
                  <a:lnTo>
                    <a:pt x="222186" y="197281"/>
                  </a:lnTo>
                  <a:lnTo>
                    <a:pt x="311099" y="257898"/>
                  </a:lnTo>
                  <a:lnTo>
                    <a:pt x="356019" y="288899"/>
                  </a:lnTo>
                  <a:lnTo>
                    <a:pt x="401040" y="320700"/>
                  </a:lnTo>
                  <a:lnTo>
                    <a:pt x="405676" y="306044"/>
                  </a:lnTo>
                  <a:lnTo>
                    <a:pt x="412864" y="274764"/>
                  </a:lnTo>
                  <a:lnTo>
                    <a:pt x="417703" y="260324"/>
                  </a:lnTo>
                  <a:close/>
                </a:path>
                <a:path w="746760" h="444500">
                  <a:moveTo>
                    <a:pt x="746544" y="69888"/>
                  </a:moveTo>
                  <a:lnTo>
                    <a:pt x="730364" y="50292"/>
                  </a:lnTo>
                  <a:lnTo>
                    <a:pt x="705980" y="33832"/>
                  </a:lnTo>
                  <a:lnTo>
                    <a:pt x="679361" y="18237"/>
                  </a:lnTo>
                  <a:lnTo>
                    <a:pt x="656539" y="1219"/>
                  </a:lnTo>
                  <a:lnTo>
                    <a:pt x="653580" y="0"/>
                  </a:lnTo>
                  <a:lnTo>
                    <a:pt x="653961" y="9385"/>
                  </a:lnTo>
                  <a:lnTo>
                    <a:pt x="654761" y="18237"/>
                  </a:lnTo>
                  <a:lnTo>
                    <a:pt x="654596" y="27317"/>
                  </a:lnTo>
                  <a:lnTo>
                    <a:pt x="630847" y="71501"/>
                  </a:lnTo>
                  <a:lnTo>
                    <a:pt x="565353" y="133489"/>
                  </a:lnTo>
                  <a:lnTo>
                    <a:pt x="492582" y="207429"/>
                  </a:lnTo>
                  <a:lnTo>
                    <a:pt x="457073" y="240880"/>
                  </a:lnTo>
                  <a:lnTo>
                    <a:pt x="423202" y="267589"/>
                  </a:lnTo>
                  <a:lnTo>
                    <a:pt x="416534" y="287032"/>
                  </a:lnTo>
                  <a:lnTo>
                    <a:pt x="408241" y="327367"/>
                  </a:lnTo>
                  <a:lnTo>
                    <a:pt x="380517" y="362381"/>
                  </a:lnTo>
                  <a:lnTo>
                    <a:pt x="327939" y="372732"/>
                  </a:lnTo>
                  <a:lnTo>
                    <a:pt x="304228" y="380568"/>
                  </a:lnTo>
                  <a:lnTo>
                    <a:pt x="272732" y="407314"/>
                  </a:lnTo>
                  <a:lnTo>
                    <a:pt x="241414" y="439127"/>
                  </a:lnTo>
                  <a:lnTo>
                    <a:pt x="236537" y="444309"/>
                  </a:lnTo>
                  <a:lnTo>
                    <a:pt x="397611" y="444309"/>
                  </a:lnTo>
                  <a:lnTo>
                    <a:pt x="402628" y="438861"/>
                  </a:lnTo>
                  <a:lnTo>
                    <a:pt x="436981" y="404075"/>
                  </a:lnTo>
                  <a:lnTo>
                    <a:pt x="490448" y="350862"/>
                  </a:lnTo>
                  <a:lnTo>
                    <a:pt x="541909" y="295605"/>
                  </a:lnTo>
                  <a:lnTo>
                    <a:pt x="592328" y="237617"/>
                  </a:lnTo>
                  <a:lnTo>
                    <a:pt x="617982" y="208965"/>
                  </a:lnTo>
                  <a:lnTo>
                    <a:pt x="644690" y="181254"/>
                  </a:lnTo>
                  <a:lnTo>
                    <a:pt x="671779" y="154774"/>
                  </a:lnTo>
                  <a:lnTo>
                    <a:pt x="698601" y="127876"/>
                  </a:lnTo>
                  <a:lnTo>
                    <a:pt x="723900" y="99834"/>
                  </a:lnTo>
                  <a:lnTo>
                    <a:pt x="746544" y="69888"/>
                  </a:lnTo>
                  <a:close/>
                </a:path>
              </a:pathLst>
            </a:custGeom>
            <a:solidFill>
              <a:srgbClr val="43231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 descr=""/>
            <p:cNvSpPr/>
            <p:nvPr/>
          </p:nvSpPr>
          <p:spPr>
            <a:xfrm>
              <a:off x="1429385" y="6866584"/>
              <a:ext cx="756285" cy="693420"/>
            </a:xfrm>
            <a:custGeom>
              <a:avLst/>
              <a:gdLst/>
              <a:ahLst/>
              <a:cxnLst/>
              <a:rect l="l" t="t" r="r" b="b"/>
              <a:pathLst>
                <a:path w="756285" h="693420">
                  <a:moveTo>
                    <a:pt x="756170" y="309880"/>
                  </a:moveTo>
                  <a:lnTo>
                    <a:pt x="749503" y="302260"/>
                  </a:lnTo>
                  <a:lnTo>
                    <a:pt x="735279" y="293370"/>
                  </a:lnTo>
                  <a:lnTo>
                    <a:pt x="717969" y="284480"/>
                  </a:lnTo>
                  <a:lnTo>
                    <a:pt x="702043" y="274320"/>
                  </a:lnTo>
                  <a:lnTo>
                    <a:pt x="673544" y="255270"/>
                  </a:lnTo>
                  <a:lnTo>
                    <a:pt x="666737" y="250190"/>
                  </a:lnTo>
                  <a:lnTo>
                    <a:pt x="661644" y="246380"/>
                  </a:lnTo>
                  <a:lnTo>
                    <a:pt x="650036" y="238760"/>
                  </a:lnTo>
                  <a:lnTo>
                    <a:pt x="646506" y="235889"/>
                  </a:lnTo>
                  <a:lnTo>
                    <a:pt x="646506" y="266700"/>
                  </a:lnTo>
                  <a:lnTo>
                    <a:pt x="641972" y="290830"/>
                  </a:lnTo>
                  <a:lnTo>
                    <a:pt x="629462" y="313690"/>
                  </a:lnTo>
                  <a:lnTo>
                    <a:pt x="611771" y="334010"/>
                  </a:lnTo>
                  <a:lnTo>
                    <a:pt x="576199" y="364490"/>
                  </a:lnTo>
                  <a:lnTo>
                    <a:pt x="564819" y="374650"/>
                  </a:lnTo>
                  <a:lnTo>
                    <a:pt x="529958" y="408940"/>
                  </a:lnTo>
                  <a:lnTo>
                    <a:pt x="497268" y="441960"/>
                  </a:lnTo>
                  <a:lnTo>
                    <a:pt x="464223" y="473710"/>
                  </a:lnTo>
                  <a:lnTo>
                    <a:pt x="428320" y="505460"/>
                  </a:lnTo>
                  <a:lnTo>
                    <a:pt x="417703" y="497852"/>
                  </a:lnTo>
                  <a:lnTo>
                    <a:pt x="417703" y="510540"/>
                  </a:lnTo>
                  <a:lnTo>
                    <a:pt x="412864" y="524510"/>
                  </a:lnTo>
                  <a:lnTo>
                    <a:pt x="409244" y="539750"/>
                  </a:lnTo>
                  <a:lnTo>
                    <a:pt x="405688" y="556260"/>
                  </a:lnTo>
                  <a:lnTo>
                    <a:pt x="401027" y="570230"/>
                  </a:lnTo>
                  <a:lnTo>
                    <a:pt x="356260" y="538480"/>
                  </a:lnTo>
                  <a:lnTo>
                    <a:pt x="311886" y="508000"/>
                  </a:lnTo>
                  <a:lnTo>
                    <a:pt x="181419" y="415290"/>
                  </a:lnTo>
                  <a:lnTo>
                    <a:pt x="138874" y="386080"/>
                  </a:lnTo>
                  <a:lnTo>
                    <a:pt x="96850" y="354330"/>
                  </a:lnTo>
                  <a:lnTo>
                    <a:pt x="55359" y="323850"/>
                  </a:lnTo>
                  <a:lnTo>
                    <a:pt x="22606" y="298450"/>
                  </a:lnTo>
                  <a:lnTo>
                    <a:pt x="14414" y="292100"/>
                  </a:lnTo>
                  <a:lnTo>
                    <a:pt x="26339" y="280670"/>
                  </a:lnTo>
                  <a:lnTo>
                    <a:pt x="39154" y="267970"/>
                  </a:lnTo>
                  <a:lnTo>
                    <a:pt x="52184" y="259080"/>
                  </a:lnTo>
                  <a:lnTo>
                    <a:pt x="64770" y="261620"/>
                  </a:lnTo>
                  <a:lnTo>
                    <a:pt x="82677" y="276860"/>
                  </a:lnTo>
                  <a:lnTo>
                    <a:pt x="126441" y="308610"/>
                  </a:lnTo>
                  <a:lnTo>
                    <a:pt x="194094" y="353060"/>
                  </a:lnTo>
                  <a:lnTo>
                    <a:pt x="239153" y="383540"/>
                  </a:lnTo>
                  <a:lnTo>
                    <a:pt x="284162" y="415290"/>
                  </a:lnTo>
                  <a:lnTo>
                    <a:pt x="328993" y="448310"/>
                  </a:lnTo>
                  <a:lnTo>
                    <a:pt x="373545" y="480060"/>
                  </a:lnTo>
                  <a:lnTo>
                    <a:pt x="417703" y="510540"/>
                  </a:lnTo>
                  <a:lnTo>
                    <a:pt x="417703" y="497852"/>
                  </a:lnTo>
                  <a:lnTo>
                    <a:pt x="382257" y="472440"/>
                  </a:lnTo>
                  <a:lnTo>
                    <a:pt x="294627" y="406400"/>
                  </a:lnTo>
                  <a:lnTo>
                    <a:pt x="248056" y="373380"/>
                  </a:lnTo>
                  <a:lnTo>
                    <a:pt x="213245" y="350520"/>
                  </a:lnTo>
                  <a:lnTo>
                    <a:pt x="175856" y="325120"/>
                  </a:lnTo>
                  <a:lnTo>
                    <a:pt x="138226" y="300990"/>
                  </a:lnTo>
                  <a:lnTo>
                    <a:pt x="102666" y="274320"/>
                  </a:lnTo>
                  <a:lnTo>
                    <a:pt x="91757" y="266700"/>
                  </a:lnTo>
                  <a:lnTo>
                    <a:pt x="82156" y="259080"/>
                  </a:lnTo>
                  <a:lnTo>
                    <a:pt x="78955" y="256540"/>
                  </a:lnTo>
                  <a:lnTo>
                    <a:pt x="67995" y="246380"/>
                  </a:lnTo>
                  <a:lnTo>
                    <a:pt x="62598" y="238760"/>
                  </a:lnTo>
                  <a:lnTo>
                    <a:pt x="63131" y="227330"/>
                  </a:lnTo>
                  <a:lnTo>
                    <a:pt x="80645" y="190500"/>
                  </a:lnTo>
                  <a:lnTo>
                    <a:pt x="113652" y="148590"/>
                  </a:lnTo>
                  <a:lnTo>
                    <a:pt x="154127" y="109220"/>
                  </a:lnTo>
                  <a:lnTo>
                    <a:pt x="209778" y="62230"/>
                  </a:lnTo>
                  <a:lnTo>
                    <a:pt x="267741" y="25400"/>
                  </a:lnTo>
                  <a:lnTo>
                    <a:pt x="277202" y="20320"/>
                  </a:lnTo>
                  <a:lnTo>
                    <a:pt x="286283" y="13970"/>
                  </a:lnTo>
                  <a:lnTo>
                    <a:pt x="294576" y="10160"/>
                  </a:lnTo>
                  <a:lnTo>
                    <a:pt x="301713" y="8890"/>
                  </a:lnTo>
                  <a:lnTo>
                    <a:pt x="308571" y="10160"/>
                  </a:lnTo>
                  <a:lnTo>
                    <a:pt x="318173" y="12700"/>
                  </a:lnTo>
                  <a:lnTo>
                    <a:pt x="328295" y="17780"/>
                  </a:lnTo>
                  <a:lnTo>
                    <a:pt x="336689" y="21590"/>
                  </a:lnTo>
                  <a:lnTo>
                    <a:pt x="377520" y="44450"/>
                  </a:lnTo>
                  <a:lnTo>
                    <a:pt x="415810" y="69850"/>
                  </a:lnTo>
                  <a:lnTo>
                    <a:pt x="453732" y="97790"/>
                  </a:lnTo>
                  <a:lnTo>
                    <a:pt x="493420" y="125730"/>
                  </a:lnTo>
                  <a:lnTo>
                    <a:pt x="512749" y="139700"/>
                  </a:lnTo>
                  <a:lnTo>
                    <a:pt x="532345" y="152400"/>
                  </a:lnTo>
                  <a:lnTo>
                    <a:pt x="571474" y="182880"/>
                  </a:lnTo>
                  <a:lnTo>
                    <a:pt x="590042" y="198120"/>
                  </a:lnTo>
                  <a:lnTo>
                    <a:pt x="610184" y="213360"/>
                  </a:lnTo>
                  <a:lnTo>
                    <a:pt x="628154" y="229870"/>
                  </a:lnTo>
                  <a:lnTo>
                    <a:pt x="640219" y="243840"/>
                  </a:lnTo>
                  <a:lnTo>
                    <a:pt x="646506" y="266700"/>
                  </a:lnTo>
                  <a:lnTo>
                    <a:pt x="646506" y="235889"/>
                  </a:lnTo>
                  <a:lnTo>
                    <a:pt x="625081" y="218440"/>
                  </a:lnTo>
                  <a:lnTo>
                    <a:pt x="577456" y="177800"/>
                  </a:lnTo>
                  <a:lnTo>
                    <a:pt x="554164" y="158750"/>
                  </a:lnTo>
                  <a:lnTo>
                    <a:pt x="526529" y="139700"/>
                  </a:lnTo>
                  <a:lnTo>
                    <a:pt x="500316" y="120650"/>
                  </a:lnTo>
                  <a:lnTo>
                    <a:pt x="475284" y="102870"/>
                  </a:lnTo>
                  <a:lnTo>
                    <a:pt x="425094" y="69850"/>
                  </a:lnTo>
                  <a:lnTo>
                    <a:pt x="398132" y="50800"/>
                  </a:lnTo>
                  <a:lnTo>
                    <a:pt x="369341" y="33020"/>
                  </a:lnTo>
                  <a:lnTo>
                    <a:pt x="337769" y="15240"/>
                  </a:lnTo>
                  <a:lnTo>
                    <a:pt x="330758" y="10160"/>
                  </a:lnTo>
                  <a:lnTo>
                    <a:pt x="327533" y="8890"/>
                  </a:lnTo>
                  <a:lnTo>
                    <a:pt x="321094" y="6350"/>
                  </a:lnTo>
                  <a:lnTo>
                    <a:pt x="309905" y="2540"/>
                  </a:lnTo>
                  <a:lnTo>
                    <a:pt x="298310" y="0"/>
                  </a:lnTo>
                  <a:lnTo>
                    <a:pt x="287007" y="3810"/>
                  </a:lnTo>
                  <a:lnTo>
                    <a:pt x="273215" y="11430"/>
                  </a:lnTo>
                  <a:lnTo>
                    <a:pt x="258711" y="20320"/>
                  </a:lnTo>
                  <a:lnTo>
                    <a:pt x="245300" y="27940"/>
                  </a:lnTo>
                  <a:lnTo>
                    <a:pt x="231648" y="36830"/>
                  </a:lnTo>
                  <a:lnTo>
                    <a:pt x="219456" y="45720"/>
                  </a:lnTo>
                  <a:lnTo>
                    <a:pt x="208178" y="54610"/>
                  </a:lnTo>
                  <a:lnTo>
                    <a:pt x="197231" y="64770"/>
                  </a:lnTo>
                  <a:lnTo>
                    <a:pt x="141046" y="113030"/>
                  </a:lnTo>
                  <a:lnTo>
                    <a:pt x="114592" y="137160"/>
                  </a:lnTo>
                  <a:lnTo>
                    <a:pt x="88493" y="165100"/>
                  </a:lnTo>
                  <a:lnTo>
                    <a:pt x="82829" y="171450"/>
                  </a:lnTo>
                  <a:lnTo>
                    <a:pt x="75907" y="177800"/>
                  </a:lnTo>
                  <a:lnTo>
                    <a:pt x="71475" y="184150"/>
                  </a:lnTo>
                  <a:lnTo>
                    <a:pt x="61125" y="201930"/>
                  </a:lnTo>
                  <a:lnTo>
                    <a:pt x="52806" y="220980"/>
                  </a:lnTo>
                  <a:lnTo>
                    <a:pt x="45173" y="240030"/>
                  </a:lnTo>
                  <a:lnTo>
                    <a:pt x="36880" y="256540"/>
                  </a:lnTo>
                  <a:lnTo>
                    <a:pt x="30060" y="265430"/>
                  </a:lnTo>
                  <a:lnTo>
                    <a:pt x="21209" y="273050"/>
                  </a:lnTo>
                  <a:lnTo>
                    <a:pt x="11811" y="280670"/>
                  </a:lnTo>
                  <a:lnTo>
                    <a:pt x="3340" y="289560"/>
                  </a:lnTo>
                  <a:lnTo>
                    <a:pt x="0" y="293370"/>
                  </a:lnTo>
                  <a:lnTo>
                    <a:pt x="0" y="307340"/>
                  </a:lnTo>
                  <a:lnTo>
                    <a:pt x="3670" y="303530"/>
                  </a:lnTo>
                  <a:lnTo>
                    <a:pt x="11239" y="298450"/>
                  </a:lnTo>
                  <a:lnTo>
                    <a:pt x="52412" y="331470"/>
                  </a:lnTo>
                  <a:lnTo>
                    <a:pt x="94411" y="363220"/>
                  </a:lnTo>
                  <a:lnTo>
                    <a:pt x="137083" y="394970"/>
                  </a:lnTo>
                  <a:lnTo>
                    <a:pt x="267563" y="486410"/>
                  </a:lnTo>
                  <a:lnTo>
                    <a:pt x="311365" y="515620"/>
                  </a:lnTo>
                  <a:lnTo>
                    <a:pt x="398475" y="576580"/>
                  </a:lnTo>
                  <a:lnTo>
                    <a:pt x="394246" y="585470"/>
                  </a:lnTo>
                  <a:lnTo>
                    <a:pt x="389432" y="594360"/>
                  </a:lnTo>
                  <a:lnTo>
                    <a:pt x="383768" y="600710"/>
                  </a:lnTo>
                  <a:lnTo>
                    <a:pt x="377012" y="604520"/>
                  </a:lnTo>
                  <a:lnTo>
                    <a:pt x="249301" y="509270"/>
                  </a:lnTo>
                  <a:lnTo>
                    <a:pt x="163283" y="448310"/>
                  </a:lnTo>
                  <a:lnTo>
                    <a:pt x="75425" y="387350"/>
                  </a:lnTo>
                  <a:lnTo>
                    <a:pt x="30492" y="356870"/>
                  </a:lnTo>
                  <a:lnTo>
                    <a:pt x="0" y="336550"/>
                  </a:lnTo>
                  <a:lnTo>
                    <a:pt x="0" y="344170"/>
                  </a:lnTo>
                  <a:lnTo>
                    <a:pt x="8559" y="350520"/>
                  </a:lnTo>
                  <a:lnTo>
                    <a:pt x="50876" y="381000"/>
                  </a:lnTo>
                  <a:lnTo>
                    <a:pt x="72656" y="397510"/>
                  </a:lnTo>
                  <a:lnTo>
                    <a:pt x="116878" y="426720"/>
                  </a:lnTo>
                  <a:lnTo>
                    <a:pt x="159943" y="457200"/>
                  </a:lnTo>
                  <a:lnTo>
                    <a:pt x="202145" y="487680"/>
                  </a:lnTo>
                  <a:lnTo>
                    <a:pt x="243814" y="516890"/>
                  </a:lnTo>
                  <a:lnTo>
                    <a:pt x="326720" y="577850"/>
                  </a:lnTo>
                  <a:lnTo>
                    <a:pt x="368566" y="607060"/>
                  </a:lnTo>
                  <a:lnTo>
                    <a:pt x="361683" y="609600"/>
                  </a:lnTo>
                  <a:lnTo>
                    <a:pt x="353974" y="610870"/>
                  </a:lnTo>
                  <a:lnTo>
                    <a:pt x="345147" y="610870"/>
                  </a:lnTo>
                  <a:lnTo>
                    <a:pt x="334899" y="612140"/>
                  </a:lnTo>
                  <a:lnTo>
                    <a:pt x="327266" y="614680"/>
                  </a:lnTo>
                  <a:lnTo>
                    <a:pt x="318160" y="618490"/>
                  </a:lnTo>
                  <a:lnTo>
                    <a:pt x="309079" y="621030"/>
                  </a:lnTo>
                  <a:lnTo>
                    <a:pt x="301472" y="621030"/>
                  </a:lnTo>
                  <a:lnTo>
                    <a:pt x="298361" y="619760"/>
                  </a:lnTo>
                  <a:lnTo>
                    <a:pt x="290118" y="609600"/>
                  </a:lnTo>
                  <a:lnTo>
                    <a:pt x="283070" y="603250"/>
                  </a:lnTo>
                  <a:lnTo>
                    <a:pt x="266268" y="589280"/>
                  </a:lnTo>
                  <a:lnTo>
                    <a:pt x="249974" y="576580"/>
                  </a:lnTo>
                  <a:lnTo>
                    <a:pt x="234823" y="563880"/>
                  </a:lnTo>
                  <a:lnTo>
                    <a:pt x="221488" y="553720"/>
                  </a:lnTo>
                  <a:lnTo>
                    <a:pt x="184645" y="523240"/>
                  </a:lnTo>
                  <a:lnTo>
                    <a:pt x="145453" y="494030"/>
                  </a:lnTo>
                  <a:lnTo>
                    <a:pt x="105067" y="466090"/>
                  </a:lnTo>
                  <a:lnTo>
                    <a:pt x="64592" y="439420"/>
                  </a:lnTo>
                  <a:lnTo>
                    <a:pt x="0" y="393700"/>
                  </a:lnTo>
                  <a:lnTo>
                    <a:pt x="0" y="401320"/>
                  </a:lnTo>
                  <a:lnTo>
                    <a:pt x="19913" y="415290"/>
                  </a:lnTo>
                  <a:lnTo>
                    <a:pt x="58966" y="443230"/>
                  </a:lnTo>
                  <a:lnTo>
                    <a:pt x="97193" y="468630"/>
                  </a:lnTo>
                  <a:lnTo>
                    <a:pt x="155105" y="510540"/>
                  </a:lnTo>
                  <a:lnTo>
                    <a:pt x="181864" y="532130"/>
                  </a:lnTo>
                  <a:lnTo>
                    <a:pt x="206349" y="551180"/>
                  </a:lnTo>
                  <a:lnTo>
                    <a:pt x="220637" y="562610"/>
                  </a:lnTo>
                  <a:lnTo>
                    <a:pt x="240665" y="579120"/>
                  </a:lnTo>
                  <a:lnTo>
                    <a:pt x="261213" y="593090"/>
                  </a:lnTo>
                  <a:lnTo>
                    <a:pt x="280670" y="608330"/>
                  </a:lnTo>
                  <a:lnTo>
                    <a:pt x="297446" y="626110"/>
                  </a:lnTo>
                  <a:lnTo>
                    <a:pt x="260997" y="660400"/>
                  </a:lnTo>
                  <a:lnTo>
                    <a:pt x="227723" y="693420"/>
                  </a:lnTo>
                  <a:lnTo>
                    <a:pt x="236524" y="693420"/>
                  </a:lnTo>
                  <a:lnTo>
                    <a:pt x="241401" y="688340"/>
                  </a:lnTo>
                  <a:lnTo>
                    <a:pt x="255968" y="674370"/>
                  </a:lnTo>
                  <a:lnTo>
                    <a:pt x="289521" y="641350"/>
                  </a:lnTo>
                  <a:lnTo>
                    <a:pt x="327939" y="622300"/>
                  </a:lnTo>
                  <a:lnTo>
                    <a:pt x="336918" y="621030"/>
                  </a:lnTo>
                  <a:lnTo>
                    <a:pt x="354876" y="618490"/>
                  </a:lnTo>
                  <a:lnTo>
                    <a:pt x="380517" y="612140"/>
                  </a:lnTo>
                  <a:lnTo>
                    <a:pt x="389661" y="604520"/>
                  </a:lnTo>
                  <a:lnTo>
                    <a:pt x="400329" y="595630"/>
                  </a:lnTo>
                  <a:lnTo>
                    <a:pt x="408228" y="576580"/>
                  </a:lnTo>
                  <a:lnTo>
                    <a:pt x="409689" y="570230"/>
                  </a:lnTo>
                  <a:lnTo>
                    <a:pt x="412597" y="557530"/>
                  </a:lnTo>
                  <a:lnTo>
                    <a:pt x="416534" y="537210"/>
                  </a:lnTo>
                  <a:lnTo>
                    <a:pt x="423189" y="516890"/>
                  </a:lnTo>
                  <a:lnTo>
                    <a:pt x="437705" y="505460"/>
                  </a:lnTo>
                  <a:lnTo>
                    <a:pt x="457060" y="490220"/>
                  </a:lnTo>
                  <a:lnTo>
                    <a:pt x="492582" y="457200"/>
                  </a:lnTo>
                  <a:lnTo>
                    <a:pt x="565365" y="383540"/>
                  </a:lnTo>
                  <a:lnTo>
                    <a:pt x="601065" y="349250"/>
                  </a:lnTo>
                  <a:lnTo>
                    <a:pt x="630834" y="321310"/>
                  </a:lnTo>
                  <a:lnTo>
                    <a:pt x="652030" y="288290"/>
                  </a:lnTo>
                  <a:lnTo>
                    <a:pt x="654685" y="273050"/>
                  </a:lnTo>
                  <a:lnTo>
                    <a:pt x="654659" y="266700"/>
                  </a:lnTo>
                  <a:lnTo>
                    <a:pt x="653961" y="259080"/>
                  </a:lnTo>
                  <a:lnTo>
                    <a:pt x="653567" y="250190"/>
                  </a:lnTo>
                  <a:lnTo>
                    <a:pt x="656526" y="251460"/>
                  </a:lnTo>
                  <a:lnTo>
                    <a:pt x="679361" y="267970"/>
                  </a:lnTo>
                  <a:lnTo>
                    <a:pt x="705967" y="283210"/>
                  </a:lnTo>
                  <a:lnTo>
                    <a:pt x="730351" y="299720"/>
                  </a:lnTo>
                  <a:lnTo>
                    <a:pt x="746531" y="320040"/>
                  </a:lnTo>
                  <a:lnTo>
                    <a:pt x="723912" y="349250"/>
                  </a:lnTo>
                  <a:lnTo>
                    <a:pt x="698588" y="377190"/>
                  </a:lnTo>
                  <a:lnTo>
                    <a:pt x="671779" y="405130"/>
                  </a:lnTo>
                  <a:lnTo>
                    <a:pt x="644677" y="430530"/>
                  </a:lnTo>
                  <a:lnTo>
                    <a:pt x="617982" y="458470"/>
                  </a:lnTo>
                  <a:lnTo>
                    <a:pt x="592328" y="487680"/>
                  </a:lnTo>
                  <a:lnTo>
                    <a:pt x="567156" y="516890"/>
                  </a:lnTo>
                  <a:lnTo>
                    <a:pt x="516496" y="572770"/>
                  </a:lnTo>
                  <a:lnTo>
                    <a:pt x="490435" y="600710"/>
                  </a:lnTo>
                  <a:lnTo>
                    <a:pt x="397611" y="693420"/>
                  </a:lnTo>
                  <a:lnTo>
                    <a:pt x="408546" y="693420"/>
                  </a:lnTo>
                  <a:lnTo>
                    <a:pt x="520255" y="579120"/>
                  </a:lnTo>
                  <a:lnTo>
                    <a:pt x="556450" y="539750"/>
                  </a:lnTo>
                  <a:lnTo>
                    <a:pt x="591273" y="497840"/>
                  </a:lnTo>
                  <a:lnTo>
                    <a:pt x="621360" y="464820"/>
                  </a:lnTo>
                  <a:lnTo>
                    <a:pt x="655408" y="431800"/>
                  </a:lnTo>
                  <a:lnTo>
                    <a:pt x="690638" y="398780"/>
                  </a:lnTo>
                  <a:lnTo>
                    <a:pt x="724281" y="364490"/>
                  </a:lnTo>
                  <a:lnTo>
                    <a:pt x="734466" y="353060"/>
                  </a:lnTo>
                  <a:lnTo>
                    <a:pt x="745756" y="339090"/>
                  </a:lnTo>
                  <a:lnTo>
                    <a:pt x="754278" y="323850"/>
                  </a:lnTo>
                  <a:lnTo>
                    <a:pt x="756170" y="309880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48" name="object 748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857162" y="2086532"/>
            <a:ext cx="859934" cy="1038860"/>
          </a:xfrm>
          <a:prstGeom prst="rect">
            <a:avLst/>
          </a:prstGeom>
        </p:spPr>
      </p:pic>
      <p:pic>
        <p:nvPicPr>
          <p:cNvPr id="749" name="object 749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553086" y="9016"/>
            <a:ext cx="1586981" cy="473989"/>
          </a:xfrm>
          <a:prstGeom prst="rect">
            <a:avLst/>
          </a:prstGeom>
        </p:spPr>
      </p:pic>
      <p:pic>
        <p:nvPicPr>
          <p:cNvPr id="750" name="object 750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648118" y="2592843"/>
            <a:ext cx="1143402" cy="783944"/>
          </a:xfrm>
          <a:prstGeom prst="rect">
            <a:avLst/>
          </a:prstGeom>
        </p:spPr>
      </p:pic>
      <p:pic>
        <p:nvPicPr>
          <p:cNvPr id="751" name="object 751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015956" y="1240667"/>
            <a:ext cx="1143391" cy="783940"/>
          </a:xfrm>
          <a:prstGeom prst="rect">
            <a:avLst/>
          </a:prstGeom>
        </p:spPr>
      </p:pic>
      <p:pic>
        <p:nvPicPr>
          <p:cNvPr id="752" name="object 752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8040446" y="293301"/>
            <a:ext cx="1075055" cy="875596"/>
          </a:xfrm>
          <a:prstGeom prst="rect">
            <a:avLst/>
          </a:prstGeom>
        </p:spPr>
      </p:pic>
      <p:pic>
        <p:nvPicPr>
          <p:cNvPr id="753" name="object 753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538558" y="6816780"/>
            <a:ext cx="904328" cy="743222"/>
          </a:xfrm>
          <a:prstGeom prst="rect">
            <a:avLst/>
          </a:prstGeom>
        </p:spPr>
      </p:pic>
      <p:grpSp>
        <p:nvGrpSpPr>
          <p:cNvPr id="754" name="object 754" descr=""/>
          <p:cNvGrpSpPr/>
          <p:nvPr/>
        </p:nvGrpSpPr>
        <p:grpSpPr>
          <a:xfrm>
            <a:off x="1429396" y="4962261"/>
            <a:ext cx="130175" cy="493395"/>
            <a:chOff x="1429396" y="4962261"/>
            <a:chExt cx="130175" cy="493395"/>
          </a:xfrm>
        </p:grpSpPr>
        <p:pic>
          <p:nvPicPr>
            <p:cNvPr id="755" name="object 755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429396" y="5299683"/>
              <a:ext cx="97078" cy="155713"/>
            </a:xfrm>
            <a:prstGeom prst="rect">
              <a:avLst/>
            </a:prstGeom>
          </p:spPr>
        </p:pic>
        <p:sp>
          <p:nvSpPr>
            <p:cNvPr id="756" name="object 756" descr=""/>
            <p:cNvSpPr/>
            <p:nvPr/>
          </p:nvSpPr>
          <p:spPr>
            <a:xfrm>
              <a:off x="1429396" y="5105030"/>
              <a:ext cx="130175" cy="292735"/>
            </a:xfrm>
            <a:custGeom>
              <a:avLst/>
              <a:gdLst/>
              <a:ahLst/>
              <a:cxnLst/>
              <a:rect l="l" t="t" r="r" b="b"/>
              <a:pathLst>
                <a:path w="130175" h="292735">
                  <a:moveTo>
                    <a:pt x="124599" y="0"/>
                  </a:moveTo>
                  <a:lnTo>
                    <a:pt x="120840" y="3924"/>
                  </a:lnTo>
                  <a:lnTo>
                    <a:pt x="121215" y="37402"/>
                  </a:lnTo>
                  <a:lnTo>
                    <a:pt x="117502" y="70713"/>
                  </a:lnTo>
                  <a:lnTo>
                    <a:pt x="104012" y="137121"/>
                  </a:lnTo>
                  <a:lnTo>
                    <a:pt x="83562" y="182057"/>
                  </a:lnTo>
                  <a:lnTo>
                    <a:pt x="72009" y="194881"/>
                  </a:lnTo>
                  <a:lnTo>
                    <a:pt x="59258" y="218627"/>
                  </a:lnTo>
                  <a:lnTo>
                    <a:pt x="43961" y="240506"/>
                  </a:lnTo>
                  <a:lnTo>
                    <a:pt x="25767" y="260518"/>
                  </a:lnTo>
                  <a:lnTo>
                    <a:pt x="4330" y="278663"/>
                  </a:lnTo>
                  <a:lnTo>
                    <a:pt x="0" y="282047"/>
                  </a:lnTo>
                  <a:lnTo>
                    <a:pt x="0" y="292658"/>
                  </a:lnTo>
                  <a:lnTo>
                    <a:pt x="9404" y="284577"/>
                  </a:lnTo>
                  <a:lnTo>
                    <a:pt x="31821" y="265965"/>
                  </a:lnTo>
                  <a:lnTo>
                    <a:pt x="44907" y="252992"/>
                  </a:lnTo>
                  <a:lnTo>
                    <a:pt x="56145" y="238588"/>
                  </a:lnTo>
                  <a:lnTo>
                    <a:pt x="64896" y="222313"/>
                  </a:lnTo>
                  <a:lnTo>
                    <a:pt x="67487" y="216141"/>
                  </a:lnTo>
                  <a:lnTo>
                    <a:pt x="71399" y="210273"/>
                  </a:lnTo>
                  <a:lnTo>
                    <a:pt x="77139" y="205854"/>
                  </a:lnTo>
                  <a:lnTo>
                    <a:pt x="77673" y="201841"/>
                  </a:lnTo>
                  <a:lnTo>
                    <a:pt x="80416" y="199402"/>
                  </a:lnTo>
                  <a:lnTo>
                    <a:pt x="83972" y="197523"/>
                  </a:lnTo>
                  <a:lnTo>
                    <a:pt x="83197" y="195846"/>
                  </a:lnTo>
                  <a:lnTo>
                    <a:pt x="83642" y="194817"/>
                  </a:lnTo>
                  <a:lnTo>
                    <a:pt x="85305" y="194652"/>
                  </a:lnTo>
                  <a:lnTo>
                    <a:pt x="97078" y="194652"/>
                  </a:lnTo>
                  <a:lnTo>
                    <a:pt x="104672" y="173575"/>
                  </a:lnTo>
                  <a:lnTo>
                    <a:pt x="116471" y="120764"/>
                  </a:lnTo>
                  <a:lnTo>
                    <a:pt x="119702" y="103358"/>
                  </a:lnTo>
                  <a:lnTo>
                    <a:pt x="121663" y="94689"/>
                  </a:lnTo>
                  <a:lnTo>
                    <a:pt x="123875" y="86067"/>
                  </a:lnTo>
                  <a:lnTo>
                    <a:pt x="128430" y="64222"/>
                  </a:lnTo>
                  <a:lnTo>
                    <a:pt x="130100" y="42605"/>
                  </a:lnTo>
                  <a:lnTo>
                    <a:pt x="128838" y="21202"/>
                  </a:lnTo>
                  <a:lnTo>
                    <a:pt x="124599" y="0"/>
                  </a:lnTo>
                  <a:close/>
                </a:path>
              </a:pathLst>
            </a:custGeom>
            <a:solidFill>
              <a:srgbClr val="4563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7" name="object 75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29396" y="4962261"/>
              <a:ext cx="124599" cy="146667"/>
            </a:xfrm>
            <a:prstGeom prst="rect">
              <a:avLst/>
            </a:prstGeom>
          </p:spPr>
        </p:pic>
        <p:sp>
          <p:nvSpPr>
            <p:cNvPr id="758" name="object 758" descr=""/>
            <p:cNvSpPr/>
            <p:nvPr/>
          </p:nvSpPr>
          <p:spPr>
            <a:xfrm>
              <a:off x="1429396" y="4972583"/>
              <a:ext cx="121285" cy="340360"/>
            </a:xfrm>
            <a:custGeom>
              <a:avLst/>
              <a:gdLst/>
              <a:ahLst/>
              <a:cxnLst/>
              <a:rect l="l" t="t" r="r" b="b"/>
              <a:pathLst>
                <a:path w="121284" h="340360">
                  <a:moveTo>
                    <a:pt x="72826" y="0"/>
                  </a:moveTo>
                  <a:lnTo>
                    <a:pt x="26404" y="10580"/>
                  </a:lnTo>
                  <a:lnTo>
                    <a:pt x="0" y="19513"/>
                  </a:lnTo>
                  <a:lnTo>
                    <a:pt x="0" y="340189"/>
                  </a:lnTo>
                  <a:lnTo>
                    <a:pt x="5701" y="334938"/>
                  </a:lnTo>
                  <a:lnTo>
                    <a:pt x="33750" y="307046"/>
                  </a:lnTo>
                  <a:lnTo>
                    <a:pt x="35667" y="304532"/>
                  </a:lnTo>
                  <a:lnTo>
                    <a:pt x="38120" y="302677"/>
                  </a:lnTo>
                  <a:lnTo>
                    <a:pt x="47359" y="297266"/>
                  </a:lnTo>
                  <a:lnTo>
                    <a:pt x="54471" y="296707"/>
                  </a:lnTo>
                  <a:lnTo>
                    <a:pt x="94388" y="296707"/>
                  </a:lnTo>
                  <a:lnTo>
                    <a:pt x="99391" y="285628"/>
                  </a:lnTo>
                  <a:lnTo>
                    <a:pt x="104007" y="269568"/>
                  </a:lnTo>
                  <a:lnTo>
                    <a:pt x="111246" y="236369"/>
                  </a:lnTo>
                  <a:lnTo>
                    <a:pt x="117495" y="203147"/>
                  </a:lnTo>
                  <a:lnTo>
                    <a:pt x="121199" y="169832"/>
                  </a:lnTo>
                  <a:lnTo>
                    <a:pt x="120810" y="136345"/>
                  </a:lnTo>
                  <a:lnTo>
                    <a:pt x="108605" y="74293"/>
                  </a:lnTo>
                  <a:lnTo>
                    <a:pt x="87788" y="14946"/>
                  </a:lnTo>
                  <a:lnTo>
                    <a:pt x="79239" y="863"/>
                  </a:lnTo>
                  <a:lnTo>
                    <a:pt x="72826" y="0"/>
                  </a:lnTo>
                  <a:close/>
                </a:path>
              </a:pathLst>
            </a:custGeom>
            <a:solidFill>
              <a:srgbClr val="FAC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9" name="object 75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29396" y="5269291"/>
              <a:ext cx="94388" cy="171975"/>
            </a:xfrm>
            <a:prstGeom prst="rect">
              <a:avLst/>
            </a:prstGeom>
          </p:spPr>
        </p:pic>
      </p:grpSp>
      <p:grpSp>
        <p:nvGrpSpPr>
          <p:cNvPr id="760" name="object 760" descr=""/>
          <p:cNvGrpSpPr/>
          <p:nvPr/>
        </p:nvGrpSpPr>
        <p:grpSpPr>
          <a:xfrm>
            <a:off x="2917460" y="1155255"/>
            <a:ext cx="699770" cy="1336675"/>
            <a:chOff x="2917460" y="1155255"/>
            <a:chExt cx="699770" cy="1336675"/>
          </a:xfrm>
        </p:grpSpPr>
        <p:sp>
          <p:nvSpPr>
            <p:cNvPr id="761" name="object 761" descr=""/>
            <p:cNvSpPr/>
            <p:nvPr/>
          </p:nvSpPr>
          <p:spPr>
            <a:xfrm>
              <a:off x="2917460" y="1155255"/>
              <a:ext cx="699770" cy="1336675"/>
            </a:xfrm>
            <a:custGeom>
              <a:avLst/>
              <a:gdLst/>
              <a:ahLst/>
              <a:cxnLst/>
              <a:rect l="l" t="t" r="r" b="b"/>
              <a:pathLst>
                <a:path w="699770" h="1336675">
                  <a:moveTo>
                    <a:pt x="250311" y="0"/>
                  </a:moveTo>
                  <a:lnTo>
                    <a:pt x="206940" y="39510"/>
                  </a:lnTo>
                  <a:lnTo>
                    <a:pt x="157119" y="93832"/>
                  </a:lnTo>
                  <a:lnTo>
                    <a:pt x="131166" y="128127"/>
                  </a:lnTo>
                  <a:lnTo>
                    <a:pt x="105253" y="168023"/>
                  </a:lnTo>
                  <a:lnTo>
                    <a:pt x="79932" y="214152"/>
                  </a:lnTo>
                  <a:lnTo>
                    <a:pt x="55750" y="267147"/>
                  </a:lnTo>
                  <a:lnTo>
                    <a:pt x="33260" y="327640"/>
                  </a:lnTo>
                  <a:lnTo>
                    <a:pt x="13012" y="396264"/>
                  </a:lnTo>
                  <a:lnTo>
                    <a:pt x="1903" y="460800"/>
                  </a:lnTo>
                  <a:lnTo>
                    <a:pt x="0" y="495255"/>
                  </a:lnTo>
                  <a:lnTo>
                    <a:pt x="556" y="530965"/>
                  </a:lnTo>
                  <a:lnTo>
                    <a:pt x="9124" y="605544"/>
                  </a:lnTo>
                  <a:lnTo>
                    <a:pt x="17178" y="644110"/>
                  </a:lnTo>
                  <a:lnTo>
                    <a:pt x="27767" y="683324"/>
                  </a:lnTo>
                  <a:lnTo>
                    <a:pt x="40914" y="723033"/>
                  </a:lnTo>
                  <a:lnTo>
                    <a:pt x="56638" y="763089"/>
                  </a:lnTo>
                  <a:lnTo>
                    <a:pt x="74957" y="803337"/>
                  </a:lnTo>
                  <a:lnTo>
                    <a:pt x="95893" y="843626"/>
                  </a:lnTo>
                  <a:lnTo>
                    <a:pt x="119465" y="883804"/>
                  </a:lnTo>
                  <a:lnTo>
                    <a:pt x="145691" y="923720"/>
                  </a:lnTo>
                  <a:lnTo>
                    <a:pt x="174591" y="963222"/>
                  </a:lnTo>
                  <a:lnTo>
                    <a:pt x="206184" y="1002158"/>
                  </a:lnTo>
                  <a:lnTo>
                    <a:pt x="240491" y="1040376"/>
                  </a:lnTo>
                  <a:lnTo>
                    <a:pt x="277530" y="1077724"/>
                  </a:lnTo>
                  <a:lnTo>
                    <a:pt x="317320" y="1114051"/>
                  </a:lnTo>
                  <a:lnTo>
                    <a:pt x="359884" y="1149205"/>
                  </a:lnTo>
                  <a:lnTo>
                    <a:pt x="405237" y="1183035"/>
                  </a:lnTo>
                  <a:lnTo>
                    <a:pt x="453402" y="1215387"/>
                  </a:lnTo>
                  <a:lnTo>
                    <a:pt x="504397" y="1246111"/>
                  </a:lnTo>
                  <a:lnTo>
                    <a:pt x="558241" y="1275055"/>
                  </a:lnTo>
                  <a:lnTo>
                    <a:pt x="614954" y="1302068"/>
                  </a:lnTo>
                  <a:lnTo>
                    <a:pt x="674555" y="1326996"/>
                  </a:lnTo>
                  <a:lnTo>
                    <a:pt x="699650" y="1336216"/>
                  </a:lnTo>
                  <a:lnTo>
                    <a:pt x="250311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 descr=""/>
            <p:cNvSpPr/>
            <p:nvPr/>
          </p:nvSpPr>
          <p:spPr>
            <a:xfrm>
              <a:off x="2943859" y="1155266"/>
              <a:ext cx="666115" cy="1313815"/>
            </a:xfrm>
            <a:custGeom>
              <a:avLst/>
              <a:gdLst/>
              <a:ahLst/>
              <a:cxnLst/>
              <a:rect l="l" t="t" r="r" b="b"/>
              <a:pathLst>
                <a:path w="666114" h="1313814">
                  <a:moveTo>
                    <a:pt x="223939" y="0"/>
                  </a:moveTo>
                  <a:lnTo>
                    <a:pt x="168948" y="61479"/>
                  </a:lnTo>
                  <a:lnTo>
                    <a:pt x="140398" y="100406"/>
                  </a:lnTo>
                  <a:lnTo>
                    <a:pt x="113906" y="139141"/>
                  </a:lnTo>
                  <a:lnTo>
                    <a:pt x="89662" y="178130"/>
                  </a:lnTo>
                  <a:lnTo>
                    <a:pt x="67881" y="217830"/>
                  </a:lnTo>
                  <a:lnTo>
                    <a:pt x="48741" y="258686"/>
                  </a:lnTo>
                  <a:lnTo>
                    <a:pt x="32472" y="301129"/>
                  </a:lnTo>
                  <a:lnTo>
                    <a:pt x="19253" y="345605"/>
                  </a:lnTo>
                  <a:lnTo>
                    <a:pt x="9309" y="392569"/>
                  </a:lnTo>
                  <a:lnTo>
                    <a:pt x="2819" y="442468"/>
                  </a:lnTo>
                  <a:lnTo>
                    <a:pt x="0" y="495719"/>
                  </a:lnTo>
                  <a:lnTo>
                    <a:pt x="684" y="528777"/>
                  </a:lnTo>
                  <a:lnTo>
                    <a:pt x="9563" y="600862"/>
                  </a:lnTo>
                  <a:lnTo>
                    <a:pt x="17818" y="639368"/>
                  </a:lnTo>
                  <a:lnTo>
                    <a:pt x="28675" y="679196"/>
                  </a:lnTo>
                  <a:lnTo>
                    <a:pt x="42175" y="720064"/>
                  </a:lnTo>
                  <a:lnTo>
                    <a:pt x="58369" y="761720"/>
                  </a:lnTo>
                  <a:lnTo>
                    <a:pt x="77279" y="803910"/>
                  </a:lnTo>
                  <a:lnTo>
                    <a:pt x="98958" y="846366"/>
                  </a:lnTo>
                  <a:lnTo>
                    <a:pt x="123443" y="888847"/>
                  </a:lnTo>
                  <a:lnTo>
                    <a:pt x="150761" y="931075"/>
                  </a:lnTo>
                  <a:lnTo>
                    <a:pt x="180987" y="972794"/>
                  </a:lnTo>
                  <a:lnTo>
                    <a:pt x="214121" y="1013764"/>
                  </a:lnTo>
                  <a:lnTo>
                    <a:pt x="250240" y="1053706"/>
                  </a:lnTo>
                  <a:lnTo>
                    <a:pt x="289356" y="1092366"/>
                  </a:lnTo>
                  <a:lnTo>
                    <a:pt x="331520" y="1129499"/>
                  </a:lnTo>
                  <a:lnTo>
                    <a:pt x="376783" y="1164831"/>
                  </a:lnTo>
                  <a:lnTo>
                    <a:pt x="425170" y="1198119"/>
                  </a:lnTo>
                  <a:lnTo>
                    <a:pt x="476732" y="1229080"/>
                  </a:lnTo>
                  <a:lnTo>
                    <a:pt x="520828" y="1252410"/>
                  </a:lnTo>
                  <a:lnTo>
                    <a:pt x="567183" y="1274343"/>
                  </a:lnTo>
                  <a:lnTo>
                    <a:pt x="615556" y="1294804"/>
                  </a:lnTo>
                  <a:lnTo>
                    <a:pt x="665695" y="1313689"/>
                  </a:lnTo>
                  <a:lnTo>
                    <a:pt x="223939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 descr=""/>
            <p:cNvSpPr/>
            <p:nvPr/>
          </p:nvSpPr>
          <p:spPr>
            <a:xfrm>
              <a:off x="3162019" y="1155268"/>
              <a:ext cx="8255" cy="6985"/>
            </a:xfrm>
            <a:custGeom>
              <a:avLst/>
              <a:gdLst/>
              <a:ahLst/>
              <a:cxnLst/>
              <a:rect l="l" t="t" r="r" b="b"/>
              <a:pathLst>
                <a:path w="8255" h="6984">
                  <a:moveTo>
                    <a:pt x="5765" y="0"/>
                  </a:moveTo>
                  <a:lnTo>
                    <a:pt x="0" y="5054"/>
                  </a:lnTo>
                  <a:lnTo>
                    <a:pt x="2463" y="5397"/>
                  </a:lnTo>
                  <a:lnTo>
                    <a:pt x="7962" y="6527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 descr=""/>
            <p:cNvSpPr/>
            <p:nvPr/>
          </p:nvSpPr>
          <p:spPr>
            <a:xfrm>
              <a:off x="3102983" y="1353706"/>
              <a:ext cx="432434" cy="893444"/>
            </a:xfrm>
            <a:custGeom>
              <a:avLst/>
              <a:gdLst/>
              <a:ahLst/>
              <a:cxnLst/>
              <a:rect l="l" t="t" r="r" b="b"/>
              <a:pathLst>
                <a:path w="432435" h="893444">
                  <a:moveTo>
                    <a:pt x="103177" y="0"/>
                  </a:moveTo>
                  <a:lnTo>
                    <a:pt x="60714" y="17057"/>
                  </a:lnTo>
                  <a:lnTo>
                    <a:pt x="33510" y="57190"/>
                  </a:lnTo>
                  <a:lnTo>
                    <a:pt x="12920" y="117256"/>
                  </a:lnTo>
                  <a:lnTo>
                    <a:pt x="1487" y="193516"/>
                  </a:lnTo>
                  <a:lnTo>
                    <a:pt x="0" y="236551"/>
                  </a:lnTo>
                  <a:lnTo>
                    <a:pt x="1755" y="282233"/>
                  </a:lnTo>
                  <a:lnTo>
                    <a:pt x="7071" y="330093"/>
                  </a:lnTo>
                  <a:lnTo>
                    <a:pt x="16266" y="379666"/>
                  </a:lnTo>
                  <a:lnTo>
                    <a:pt x="29657" y="430484"/>
                  </a:lnTo>
                  <a:lnTo>
                    <a:pt x="47564" y="482080"/>
                  </a:lnTo>
                  <a:lnTo>
                    <a:pt x="70300" y="533985"/>
                  </a:lnTo>
                  <a:lnTo>
                    <a:pt x="98188" y="585734"/>
                  </a:lnTo>
                  <a:lnTo>
                    <a:pt x="131544" y="636859"/>
                  </a:lnTo>
                  <a:lnTo>
                    <a:pt x="170686" y="686892"/>
                  </a:lnTo>
                  <a:lnTo>
                    <a:pt x="215930" y="735365"/>
                  </a:lnTo>
                  <a:lnTo>
                    <a:pt x="258899" y="775145"/>
                  </a:lnTo>
                  <a:lnTo>
                    <a:pt x="302235" y="810699"/>
                  </a:lnTo>
                  <a:lnTo>
                    <a:pt x="345690" y="842166"/>
                  </a:lnTo>
                  <a:lnTo>
                    <a:pt x="389013" y="869687"/>
                  </a:lnTo>
                  <a:lnTo>
                    <a:pt x="431957" y="893404"/>
                  </a:lnTo>
                  <a:lnTo>
                    <a:pt x="133140" y="4810"/>
                  </a:lnTo>
                  <a:lnTo>
                    <a:pt x="123705" y="2176"/>
                  </a:lnTo>
                  <a:lnTo>
                    <a:pt x="113733" y="549"/>
                  </a:lnTo>
                  <a:lnTo>
                    <a:pt x="103177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 descr=""/>
            <p:cNvSpPr/>
            <p:nvPr/>
          </p:nvSpPr>
          <p:spPr>
            <a:xfrm>
              <a:off x="3170822" y="1531523"/>
              <a:ext cx="201930" cy="398780"/>
            </a:xfrm>
            <a:custGeom>
              <a:avLst/>
              <a:gdLst/>
              <a:ahLst/>
              <a:cxnLst/>
              <a:rect l="l" t="t" r="r" b="b"/>
              <a:pathLst>
                <a:path w="201929" h="398780">
                  <a:moveTo>
                    <a:pt x="55049" y="0"/>
                  </a:moveTo>
                  <a:lnTo>
                    <a:pt x="32053" y="1416"/>
                  </a:lnTo>
                  <a:lnTo>
                    <a:pt x="12592" y="24867"/>
                  </a:lnTo>
                  <a:lnTo>
                    <a:pt x="1790" y="63379"/>
                  </a:lnTo>
                  <a:lnTo>
                    <a:pt x="0" y="112558"/>
                  </a:lnTo>
                  <a:lnTo>
                    <a:pt x="7565" y="168012"/>
                  </a:lnTo>
                  <a:lnTo>
                    <a:pt x="24838" y="225343"/>
                  </a:lnTo>
                  <a:lnTo>
                    <a:pt x="52964" y="283452"/>
                  </a:lnTo>
                  <a:lnTo>
                    <a:pt x="87175" y="334338"/>
                  </a:lnTo>
                  <a:lnTo>
                    <a:pt x="122953" y="373509"/>
                  </a:lnTo>
                  <a:lnTo>
                    <a:pt x="155782" y="396466"/>
                  </a:lnTo>
                  <a:lnTo>
                    <a:pt x="181138" y="398710"/>
                  </a:lnTo>
                  <a:lnTo>
                    <a:pt x="196549" y="379702"/>
                  </a:lnTo>
                  <a:lnTo>
                    <a:pt x="201748" y="343828"/>
                  </a:lnTo>
                  <a:lnTo>
                    <a:pt x="196121" y="293747"/>
                  </a:lnTo>
                  <a:lnTo>
                    <a:pt x="179043" y="232116"/>
                  </a:lnTo>
                  <a:lnTo>
                    <a:pt x="149896" y="161589"/>
                  </a:lnTo>
                  <a:lnTo>
                    <a:pt x="124346" y="106959"/>
                  </a:lnTo>
                  <a:lnTo>
                    <a:pt x="100491" y="58199"/>
                  </a:lnTo>
                  <a:lnTo>
                    <a:pt x="77627" y="20736"/>
                  </a:lnTo>
                  <a:lnTo>
                    <a:pt x="55049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6" name="object 766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189541" y="2076178"/>
              <a:ext cx="113473" cy="121543"/>
            </a:xfrm>
            <a:prstGeom prst="rect">
              <a:avLst/>
            </a:prstGeom>
          </p:spPr>
        </p:pic>
        <p:pic>
          <p:nvPicPr>
            <p:cNvPr id="767" name="object 767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429265" y="2276984"/>
              <a:ext cx="150926" cy="104644"/>
            </a:xfrm>
            <a:prstGeom prst="rect">
              <a:avLst/>
            </a:prstGeom>
          </p:spPr>
        </p:pic>
        <p:sp>
          <p:nvSpPr>
            <p:cNvPr id="768" name="object 768" descr=""/>
            <p:cNvSpPr/>
            <p:nvPr/>
          </p:nvSpPr>
          <p:spPr>
            <a:xfrm>
              <a:off x="2953397" y="1219619"/>
              <a:ext cx="169545" cy="476884"/>
            </a:xfrm>
            <a:custGeom>
              <a:avLst/>
              <a:gdLst/>
              <a:ahLst/>
              <a:cxnLst/>
              <a:rect l="l" t="t" r="r" b="b"/>
              <a:pathLst>
                <a:path w="169544" h="476885">
                  <a:moveTo>
                    <a:pt x="168998" y="0"/>
                  </a:moveTo>
                  <a:lnTo>
                    <a:pt x="131716" y="48973"/>
                  </a:lnTo>
                  <a:lnTo>
                    <a:pt x="99668" y="97617"/>
                  </a:lnTo>
                  <a:lnTo>
                    <a:pt x="72594" y="145947"/>
                  </a:lnTo>
                  <a:lnTo>
                    <a:pt x="50232" y="193981"/>
                  </a:lnTo>
                  <a:lnTo>
                    <a:pt x="32324" y="241730"/>
                  </a:lnTo>
                  <a:lnTo>
                    <a:pt x="18606" y="289215"/>
                  </a:lnTo>
                  <a:lnTo>
                    <a:pt x="8820" y="336453"/>
                  </a:lnTo>
                  <a:lnTo>
                    <a:pt x="2705" y="383457"/>
                  </a:lnTo>
                  <a:lnTo>
                    <a:pt x="0" y="430245"/>
                  </a:lnTo>
                  <a:lnTo>
                    <a:pt x="443" y="476832"/>
                  </a:lnTo>
                  <a:lnTo>
                    <a:pt x="3891" y="428250"/>
                  </a:lnTo>
                  <a:lnTo>
                    <a:pt x="10006" y="379846"/>
                  </a:lnTo>
                  <a:lnTo>
                    <a:pt x="18905" y="331630"/>
                  </a:lnTo>
                  <a:lnTo>
                    <a:pt x="30706" y="283607"/>
                  </a:lnTo>
                  <a:lnTo>
                    <a:pt x="45525" y="235786"/>
                  </a:lnTo>
                  <a:lnTo>
                    <a:pt x="63480" y="188177"/>
                  </a:lnTo>
                  <a:lnTo>
                    <a:pt x="84688" y="140785"/>
                  </a:lnTo>
                  <a:lnTo>
                    <a:pt x="109265" y="93619"/>
                  </a:lnTo>
                  <a:lnTo>
                    <a:pt x="137331" y="46689"/>
                  </a:lnTo>
                  <a:lnTo>
                    <a:pt x="168998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 descr=""/>
            <p:cNvSpPr/>
            <p:nvPr/>
          </p:nvSpPr>
          <p:spPr>
            <a:xfrm>
              <a:off x="3063748" y="1372145"/>
              <a:ext cx="482600" cy="908050"/>
            </a:xfrm>
            <a:custGeom>
              <a:avLst/>
              <a:gdLst/>
              <a:ahLst/>
              <a:cxnLst/>
              <a:rect l="l" t="t" r="r" b="b"/>
              <a:pathLst>
                <a:path w="482600" h="908050">
                  <a:moveTo>
                    <a:pt x="93230" y="533476"/>
                  </a:moveTo>
                  <a:lnTo>
                    <a:pt x="72707" y="482282"/>
                  </a:lnTo>
                  <a:lnTo>
                    <a:pt x="55003" y="431482"/>
                  </a:lnTo>
                  <a:lnTo>
                    <a:pt x="40449" y="381127"/>
                  </a:lnTo>
                  <a:lnTo>
                    <a:pt x="29375" y="331266"/>
                  </a:lnTo>
                  <a:lnTo>
                    <a:pt x="22136" y="281940"/>
                  </a:lnTo>
                  <a:lnTo>
                    <a:pt x="19075" y="233210"/>
                  </a:lnTo>
                  <a:lnTo>
                    <a:pt x="20510" y="185102"/>
                  </a:lnTo>
                  <a:lnTo>
                    <a:pt x="26784" y="137693"/>
                  </a:lnTo>
                  <a:lnTo>
                    <a:pt x="38265" y="91008"/>
                  </a:lnTo>
                  <a:lnTo>
                    <a:pt x="55270" y="45097"/>
                  </a:lnTo>
                  <a:lnTo>
                    <a:pt x="78143" y="0"/>
                  </a:lnTo>
                  <a:lnTo>
                    <a:pt x="50800" y="40487"/>
                  </a:lnTo>
                  <a:lnTo>
                    <a:pt x="29591" y="82245"/>
                  </a:lnTo>
                  <a:lnTo>
                    <a:pt x="14249" y="125120"/>
                  </a:lnTo>
                  <a:lnTo>
                    <a:pt x="4470" y="168935"/>
                  </a:lnTo>
                  <a:lnTo>
                    <a:pt x="0" y="213537"/>
                  </a:lnTo>
                  <a:lnTo>
                    <a:pt x="533" y="258749"/>
                  </a:lnTo>
                  <a:lnTo>
                    <a:pt x="5791" y="304406"/>
                  </a:lnTo>
                  <a:lnTo>
                    <a:pt x="15506" y="350342"/>
                  </a:lnTo>
                  <a:lnTo>
                    <a:pt x="29387" y="396379"/>
                  </a:lnTo>
                  <a:lnTo>
                    <a:pt x="47155" y="442366"/>
                  </a:lnTo>
                  <a:lnTo>
                    <a:pt x="68529" y="488124"/>
                  </a:lnTo>
                  <a:lnTo>
                    <a:pt x="93230" y="533476"/>
                  </a:lnTo>
                  <a:close/>
                </a:path>
                <a:path w="482600" h="908050">
                  <a:moveTo>
                    <a:pt x="482257" y="907872"/>
                  </a:moveTo>
                  <a:lnTo>
                    <a:pt x="477532" y="893787"/>
                  </a:lnTo>
                  <a:lnTo>
                    <a:pt x="434301" y="871689"/>
                  </a:lnTo>
                  <a:lnTo>
                    <a:pt x="392468" y="847178"/>
                  </a:lnTo>
                  <a:lnTo>
                    <a:pt x="352056" y="820229"/>
                  </a:lnTo>
                  <a:lnTo>
                    <a:pt x="313105" y="790790"/>
                  </a:lnTo>
                  <a:lnTo>
                    <a:pt x="275628" y="758825"/>
                  </a:lnTo>
                  <a:lnTo>
                    <a:pt x="239649" y="724281"/>
                  </a:lnTo>
                  <a:lnTo>
                    <a:pt x="205206" y="687120"/>
                  </a:lnTo>
                  <a:lnTo>
                    <a:pt x="172313" y="647280"/>
                  </a:lnTo>
                  <a:lnTo>
                    <a:pt x="205333" y="693140"/>
                  </a:lnTo>
                  <a:lnTo>
                    <a:pt x="239991" y="735203"/>
                  </a:lnTo>
                  <a:lnTo>
                    <a:pt x="276288" y="773480"/>
                  </a:lnTo>
                  <a:lnTo>
                    <a:pt x="314210" y="807974"/>
                  </a:lnTo>
                  <a:lnTo>
                    <a:pt x="353758" y="838657"/>
                  </a:lnTo>
                  <a:lnTo>
                    <a:pt x="394957" y="865543"/>
                  </a:lnTo>
                  <a:lnTo>
                    <a:pt x="437781" y="888619"/>
                  </a:lnTo>
                  <a:lnTo>
                    <a:pt x="482257" y="907872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 descr=""/>
            <p:cNvSpPr/>
            <p:nvPr/>
          </p:nvSpPr>
          <p:spPr>
            <a:xfrm>
              <a:off x="3132810" y="1719452"/>
              <a:ext cx="347980" cy="477520"/>
            </a:xfrm>
            <a:custGeom>
              <a:avLst/>
              <a:gdLst/>
              <a:ahLst/>
              <a:cxnLst/>
              <a:rect l="l" t="t" r="r" b="b"/>
              <a:pathLst>
                <a:path w="347979" h="477519">
                  <a:moveTo>
                    <a:pt x="0" y="0"/>
                  </a:moveTo>
                  <a:lnTo>
                    <a:pt x="14217" y="51899"/>
                  </a:lnTo>
                  <a:lnTo>
                    <a:pt x="31635" y="101165"/>
                  </a:lnTo>
                  <a:lnTo>
                    <a:pt x="52097" y="147923"/>
                  </a:lnTo>
                  <a:lnTo>
                    <a:pt x="75450" y="192300"/>
                  </a:lnTo>
                  <a:lnTo>
                    <a:pt x="101537" y="234428"/>
                  </a:lnTo>
                  <a:lnTo>
                    <a:pt x="130204" y="274429"/>
                  </a:lnTo>
                  <a:lnTo>
                    <a:pt x="161296" y="312435"/>
                  </a:lnTo>
                  <a:lnTo>
                    <a:pt x="194655" y="348569"/>
                  </a:lnTo>
                  <a:lnTo>
                    <a:pt x="230130" y="382963"/>
                  </a:lnTo>
                  <a:lnTo>
                    <a:pt x="267563" y="415744"/>
                  </a:lnTo>
                  <a:lnTo>
                    <a:pt x="306801" y="447038"/>
                  </a:lnTo>
                  <a:lnTo>
                    <a:pt x="347687" y="476973"/>
                  </a:lnTo>
                  <a:lnTo>
                    <a:pt x="309817" y="442554"/>
                  </a:lnTo>
                  <a:lnTo>
                    <a:pt x="273293" y="407328"/>
                  </a:lnTo>
                  <a:lnTo>
                    <a:pt x="238197" y="371248"/>
                  </a:lnTo>
                  <a:lnTo>
                    <a:pt x="204609" y="334265"/>
                  </a:lnTo>
                  <a:lnTo>
                    <a:pt x="172613" y="296327"/>
                  </a:lnTo>
                  <a:lnTo>
                    <a:pt x="142286" y="257389"/>
                  </a:lnTo>
                  <a:lnTo>
                    <a:pt x="113714" y="217401"/>
                  </a:lnTo>
                  <a:lnTo>
                    <a:pt x="86977" y="176314"/>
                  </a:lnTo>
                  <a:lnTo>
                    <a:pt x="62155" y="134078"/>
                  </a:lnTo>
                  <a:lnTo>
                    <a:pt x="39330" y="90647"/>
                  </a:lnTo>
                  <a:lnTo>
                    <a:pt x="18583" y="45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1" name="object 77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22687" y="1371825"/>
              <a:ext cx="127635" cy="194542"/>
            </a:xfrm>
            <a:prstGeom prst="rect">
              <a:avLst/>
            </a:prstGeom>
          </p:spPr>
        </p:pic>
        <p:sp>
          <p:nvSpPr>
            <p:cNvPr id="772" name="object 772" descr=""/>
            <p:cNvSpPr/>
            <p:nvPr/>
          </p:nvSpPr>
          <p:spPr>
            <a:xfrm>
              <a:off x="3141226" y="1520443"/>
              <a:ext cx="65405" cy="303530"/>
            </a:xfrm>
            <a:custGeom>
              <a:avLst/>
              <a:gdLst/>
              <a:ahLst/>
              <a:cxnLst/>
              <a:rect l="l" t="t" r="r" b="b"/>
              <a:pathLst>
                <a:path w="65405" h="303530">
                  <a:moveTo>
                    <a:pt x="48313" y="0"/>
                  </a:moveTo>
                  <a:lnTo>
                    <a:pt x="21732" y="35505"/>
                  </a:lnTo>
                  <a:lnTo>
                    <a:pt x="5834" y="74703"/>
                  </a:lnTo>
                  <a:lnTo>
                    <a:pt x="0" y="116937"/>
                  </a:lnTo>
                  <a:lnTo>
                    <a:pt x="3610" y="161551"/>
                  </a:lnTo>
                  <a:lnTo>
                    <a:pt x="16045" y="207883"/>
                  </a:lnTo>
                  <a:lnTo>
                    <a:pt x="36685" y="255281"/>
                  </a:lnTo>
                  <a:lnTo>
                    <a:pt x="64912" y="303085"/>
                  </a:lnTo>
                  <a:lnTo>
                    <a:pt x="44490" y="254934"/>
                  </a:lnTo>
                  <a:lnTo>
                    <a:pt x="28408" y="207952"/>
                  </a:lnTo>
                  <a:lnTo>
                    <a:pt x="17670" y="162405"/>
                  </a:lnTo>
                  <a:lnTo>
                    <a:pt x="13285" y="118565"/>
                  </a:lnTo>
                  <a:lnTo>
                    <a:pt x="16261" y="76705"/>
                  </a:lnTo>
                  <a:lnTo>
                    <a:pt x="27600" y="37092"/>
                  </a:lnTo>
                  <a:lnTo>
                    <a:pt x="48313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3" name="object 773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70604" y="1825790"/>
              <a:ext cx="129792" cy="140117"/>
            </a:xfrm>
            <a:prstGeom prst="rect">
              <a:avLst/>
            </a:prstGeom>
          </p:spPr>
        </p:pic>
        <p:sp>
          <p:nvSpPr>
            <p:cNvPr id="774" name="object 774" descr=""/>
            <p:cNvSpPr/>
            <p:nvPr/>
          </p:nvSpPr>
          <p:spPr>
            <a:xfrm>
              <a:off x="3229227" y="1561414"/>
              <a:ext cx="120650" cy="351155"/>
            </a:xfrm>
            <a:custGeom>
              <a:avLst/>
              <a:gdLst/>
              <a:ahLst/>
              <a:cxnLst/>
              <a:rect l="l" t="t" r="r" b="b"/>
              <a:pathLst>
                <a:path w="120650" h="351155">
                  <a:moveTo>
                    <a:pt x="0" y="0"/>
                  </a:moveTo>
                  <a:lnTo>
                    <a:pt x="24845" y="54589"/>
                  </a:lnTo>
                  <a:lnTo>
                    <a:pt x="47547" y="107980"/>
                  </a:lnTo>
                  <a:lnTo>
                    <a:pt x="67783" y="159990"/>
                  </a:lnTo>
                  <a:lnTo>
                    <a:pt x="85230" y="210441"/>
                  </a:lnTo>
                  <a:lnTo>
                    <a:pt x="99566" y="259152"/>
                  </a:lnTo>
                  <a:lnTo>
                    <a:pt x="110469" y="305942"/>
                  </a:lnTo>
                  <a:lnTo>
                    <a:pt x="117614" y="350634"/>
                  </a:lnTo>
                  <a:lnTo>
                    <a:pt x="120130" y="314115"/>
                  </a:lnTo>
                  <a:lnTo>
                    <a:pt x="117043" y="275215"/>
                  </a:lnTo>
                  <a:lnTo>
                    <a:pt x="108691" y="234082"/>
                  </a:lnTo>
                  <a:lnTo>
                    <a:pt x="95421" y="190860"/>
                  </a:lnTo>
                  <a:lnTo>
                    <a:pt x="77572" y="145696"/>
                  </a:lnTo>
                  <a:lnTo>
                    <a:pt x="55492" y="98733"/>
                  </a:lnTo>
                  <a:lnTo>
                    <a:pt x="29519" y="50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5" name="object 77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446867" y="2307107"/>
              <a:ext cx="142912" cy="103084"/>
            </a:xfrm>
            <a:prstGeom prst="rect">
              <a:avLst/>
            </a:prstGeom>
          </p:spPr>
        </p:pic>
        <p:sp>
          <p:nvSpPr>
            <p:cNvPr id="776" name="object 776" descr=""/>
            <p:cNvSpPr/>
            <p:nvPr/>
          </p:nvSpPr>
          <p:spPr>
            <a:xfrm>
              <a:off x="3153497" y="1167841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89" h="8890">
                  <a:moveTo>
                    <a:pt x="0" y="0"/>
                  </a:moveTo>
                  <a:lnTo>
                    <a:pt x="7277" y="2489"/>
                  </a:lnTo>
                  <a:lnTo>
                    <a:pt x="14225" y="5675"/>
                  </a:lnTo>
                  <a:lnTo>
                    <a:pt x="21362" y="8469"/>
                  </a:lnTo>
                  <a:lnTo>
                    <a:pt x="20294" y="5283"/>
                  </a:lnTo>
                  <a:lnTo>
                    <a:pt x="6997" y="1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77" name="object 777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429396" y="9004"/>
            <a:ext cx="229783" cy="298042"/>
          </a:xfrm>
          <a:prstGeom prst="rect">
            <a:avLst/>
          </a:prstGeom>
        </p:spPr>
      </p:pic>
      <p:pic>
        <p:nvPicPr>
          <p:cNvPr id="778" name="object 778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929924" y="3769601"/>
            <a:ext cx="652072" cy="625227"/>
          </a:xfrm>
          <a:prstGeom prst="rect">
            <a:avLst/>
          </a:prstGeom>
        </p:spPr>
      </p:pic>
      <p:grpSp>
        <p:nvGrpSpPr>
          <p:cNvPr id="779" name="object 779" descr=""/>
          <p:cNvGrpSpPr/>
          <p:nvPr/>
        </p:nvGrpSpPr>
        <p:grpSpPr>
          <a:xfrm>
            <a:off x="3582038" y="7528688"/>
            <a:ext cx="295275" cy="31750"/>
            <a:chOff x="3582038" y="7528688"/>
            <a:chExt cx="295275" cy="31750"/>
          </a:xfrm>
        </p:grpSpPr>
        <p:sp>
          <p:nvSpPr>
            <p:cNvPr id="780" name="object 780" descr=""/>
            <p:cNvSpPr/>
            <p:nvPr/>
          </p:nvSpPr>
          <p:spPr>
            <a:xfrm>
              <a:off x="3582038" y="7528688"/>
              <a:ext cx="295275" cy="31750"/>
            </a:xfrm>
            <a:custGeom>
              <a:avLst/>
              <a:gdLst/>
              <a:ahLst/>
              <a:cxnLst/>
              <a:rect l="l" t="t" r="r" b="b"/>
              <a:pathLst>
                <a:path w="295275" h="31750">
                  <a:moveTo>
                    <a:pt x="162485" y="0"/>
                  </a:moveTo>
                  <a:lnTo>
                    <a:pt x="119889" y="997"/>
                  </a:lnTo>
                  <a:lnTo>
                    <a:pt x="82430" y="13198"/>
                  </a:lnTo>
                  <a:lnTo>
                    <a:pt x="68613" y="16221"/>
                  </a:lnTo>
                  <a:lnTo>
                    <a:pt x="52405" y="19390"/>
                  </a:lnTo>
                  <a:lnTo>
                    <a:pt x="36330" y="22253"/>
                  </a:lnTo>
                  <a:lnTo>
                    <a:pt x="20326" y="25497"/>
                  </a:lnTo>
                  <a:lnTo>
                    <a:pt x="4325" y="29810"/>
                  </a:lnTo>
                  <a:lnTo>
                    <a:pt x="0" y="31316"/>
                  </a:lnTo>
                  <a:lnTo>
                    <a:pt x="295027" y="31316"/>
                  </a:lnTo>
                  <a:lnTo>
                    <a:pt x="277454" y="25214"/>
                  </a:lnTo>
                  <a:lnTo>
                    <a:pt x="242768" y="15281"/>
                  </a:lnTo>
                  <a:lnTo>
                    <a:pt x="205139" y="6122"/>
                  </a:lnTo>
                  <a:lnTo>
                    <a:pt x="162485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 descr=""/>
            <p:cNvSpPr/>
            <p:nvPr/>
          </p:nvSpPr>
          <p:spPr>
            <a:xfrm>
              <a:off x="3661994" y="7553127"/>
              <a:ext cx="85725" cy="6985"/>
            </a:xfrm>
            <a:custGeom>
              <a:avLst/>
              <a:gdLst/>
              <a:ahLst/>
              <a:cxnLst/>
              <a:rect l="l" t="t" r="r" b="b"/>
              <a:pathLst>
                <a:path w="85725" h="6984">
                  <a:moveTo>
                    <a:pt x="63003" y="0"/>
                  </a:moveTo>
                  <a:lnTo>
                    <a:pt x="57707" y="0"/>
                  </a:lnTo>
                  <a:lnTo>
                    <a:pt x="38646" y="664"/>
                  </a:lnTo>
                  <a:lnTo>
                    <a:pt x="19667" y="2790"/>
                  </a:lnTo>
                  <a:lnTo>
                    <a:pt x="961" y="6579"/>
                  </a:lnTo>
                  <a:lnTo>
                    <a:pt x="0" y="6877"/>
                  </a:lnTo>
                  <a:lnTo>
                    <a:pt x="75256" y="6877"/>
                  </a:lnTo>
                  <a:lnTo>
                    <a:pt x="81266" y="3479"/>
                  </a:lnTo>
                  <a:lnTo>
                    <a:pt x="85520" y="1257"/>
                  </a:lnTo>
                  <a:lnTo>
                    <a:pt x="77544" y="635"/>
                  </a:lnTo>
                  <a:lnTo>
                    <a:pt x="68286" y="139"/>
                  </a:lnTo>
                  <a:lnTo>
                    <a:pt x="63003" y="0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 descr=""/>
            <p:cNvSpPr/>
            <p:nvPr/>
          </p:nvSpPr>
          <p:spPr>
            <a:xfrm>
              <a:off x="3747514" y="7545920"/>
              <a:ext cx="110489" cy="14604"/>
            </a:xfrm>
            <a:custGeom>
              <a:avLst/>
              <a:gdLst/>
              <a:ahLst/>
              <a:cxnLst/>
              <a:rect l="l" t="t" r="r" b="b"/>
              <a:pathLst>
                <a:path w="110489" h="14604">
                  <a:moveTo>
                    <a:pt x="44880" y="0"/>
                  </a:moveTo>
                  <a:lnTo>
                    <a:pt x="31051" y="0"/>
                  </a:lnTo>
                  <a:lnTo>
                    <a:pt x="24866" y="341"/>
                  </a:lnTo>
                  <a:lnTo>
                    <a:pt x="12395" y="2500"/>
                  </a:lnTo>
                  <a:lnTo>
                    <a:pt x="6108" y="5282"/>
                  </a:lnTo>
                  <a:lnTo>
                    <a:pt x="0" y="8469"/>
                  </a:lnTo>
                  <a:lnTo>
                    <a:pt x="26094" y="11710"/>
                  </a:lnTo>
                  <a:lnTo>
                    <a:pt x="38455" y="14083"/>
                  </a:lnTo>
                  <a:lnTo>
                    <a:pt x="110275" y="14083"/>
                  </a:lnTo>
                  <a:lnTo>
                    <a:pt x="96497" y="7106"/>
                  </a:lnTo>
                  <a:lnTo>
                    <a:pt x="77059" y="2676"/>
                  </a:lnTo>
                  <a:lnTo>
                    <a:pt x="59626" y="926"/>
                  </a:lnTo>
                  <a:lnTo>
                    <a:pt x="44880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 descr=""/>
            <p:cNvSpPr/>
            <p:nvPr/>
          </p:nvSpPr>
          <p:spPr>
            <a:xfrm>
              <a:off x="3737254" y="7554386"/>
              <a:ext cx="48895" cy="5715"/>
            </a:xfrm>
            <a:custGeom>
              <a:avLst/>
              <a:gdLst/>
              <a:ahLst/>
              <a:cxnLst/>
              <a:rect l="l" t="t" r="r" b="b"/>
              <a:pathLst>
                <a:path w="48895" h="5715">
                  <a:moveTo>
                    <a:pt x="10260" y="0"/>
                  </a:moveTo>
                  <a:lnTo>
                    <a:pt x="6005" y="2208"/>
                  </a:lnTo>
                  <a:lnTo>
                    <a:pt x="1840" y="4634"/>
                  </a:lnTo>
                  <a:lnTo>
                    <a:pt x="0" y="5617"/>
                  </a:lnTo>
                  <a:lnTo>
                    <a:pt x="48700" y="5617"/>
                  </a:lnTo>
                  <a:lnTo>
                    <a:pt x="36360" y="3247"/>
                  </a:lnTo>
                  <a:lnTo>
                    <a:pt x="10260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4" name="object 784" descr=""/>
          <p:cNvGrpSpPr/>
          <p:nvPr/>
        </p:nvGrpSpPr>
        <p:grpSpPr>
          <a:xfrm>
            <a:off x="1673098" y="3804907"/>
            <a:ext cx="984885" cy="871855"/>
            <a:chOff x="1673098" y="3804907"/>
            <a:chExt cx="984885" cy="871855"/>
          </a:xfrm>
        </p:grpSpPr>
        <p:pic>
          <p:nvPicPr>
            <p:cNvPr id="785" name="object 78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73098" y="3805020"/>
              <a:ext cx="984858" cy="871334"/>
            </a:xfrm>
            <a:prstGeom prst="rect">
              <a:avLst/>
            </a:prstGeom>
          </p:spPr>
        </p:pic>
        <p:pic>
          <p:nvPicPr>
            <p:cNvPr id="786" name="object 78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811412" y="3804907"/>
              <a:ext cx="845760" cy="705420"/>
            </a:xfrm>
            <a:prstGeom prst="rect">
              <a:avLst/>
            </a:prstGeom>
          </p:spPr>
        </p:pic>
      </p:grpSp>
      <p:pic>
        <p:nvPicPr>
          <p:cNvPr id="787" name="object 787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3715815" y="6028485"/>
            <a:ext cx="84453" cy="109599"/>
          </a:xfrm>
          <a:prstGeom prst="rect">
            <a:avLst/>
          </a:prstGeom>
        </p:spPr>
      </p:pic>
      <p:grpSp>
        <p:nvGrpSpPr>
          <p:cNvPr id="788" name="object 788" descr=""/>
          <p:cNvGrpSpPr/>
          <p:nvPr/>
        </p:nvGrpSpPr>
        <p:grpSpPr>
          <a:xfrm>
            <a:off x="3956467" y="6790397"/>
            <a:ext cx="215265" cy="181610"/>
            <a:chOff x="3956467" y="6790397"/>
            <a:chExt cx="215265" cy="181610"/>
          </a:xfrm>
        </p:grpSpPr>
        <p:pic>
          <p:nvPicPr>
            <p:cNvPr id="789" name="object 789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027524" y="6923302"/>
              <a:ext cx="143662" cy="48424"/>
            </a:xfrm>
            <a:prstGeom prst="rect">
              <a:avLst/>
            </a:prstGeom>
          </p:spPr>
        </p:pic>
        <p:pic>
          <p:nvPicPr>
            <p:cNvPr id="790" name="object 790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956467" y="6790397"/>
              <a:ext cx="110464" cy="141807"/>
            </a:xfrm>
            <a:prstGeom prst="rect">
              <a:avLst/>
            </a:prstGeom>
          </p:spPr>
        </p:pic>
      </p:grpSp>
      <p:pic>
        <p:nvPicPr>
          <p:cNvPr id="791" name="object 791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793323" y="6495134"/>
            <a:ext cx="138873" cy="67969"/>
          </a:xfrm>
          <a:prstGeom prst="rect">
            <a:avLst/>
          </a:prstGeom>
        </p:spPr>
      </p:pic>
      <p:grpSp>
        <p:nvGrpSpPr>
          <p:cNvPr id="792" name="object 792" descr=""/>
          <p:cNvGrpSpPr/>
          <p:nvPr/>
        </p:nvGrpSpPr>
        <p:grpSpPr>
          <a:xfrm>
            <a:off x="3614234" y="6059270"/>
            <a:ext cx="832485" cy="895350"/>
            <a:chOff x="3614234" y="6059270"/>
            <a:chExt cx="832485" cy="895350"/>
          </a:xfrm>
        </p:grpSpPr>
        <p:sp>
          <p:nvSpPr>
            <p:cNvPr id="793" name="object 793" descr=""/>
            <p:cNvSpPr/>
            <p:nvPr/>
          </p:nvSpPr>
          <p:spPr>
            <a:xfrm>
              <a:off x="3614229" y="6059271"/>
              <a:ext cx="832485" cy="895350"/>
            </a:xfrm>
            <a:custGeom>
              <a:avLst/>
              <a:gdLst/>
              <a:ahLst/>
              <a:cxnLst/>
              <a:rect l="l" t="t" r="r" b="b"/>
              <a:pathLst>
                <a:path w="832485" h="895350">
                  <a:moveTo>
                    <a:pt x="831964" y="438924"/>
                  </a:moveTo>
                  <a:lnTo>
                    <a:pt x="813676" y="384530"/>
                  </a:lnTo>
                  <a:lnTo>
                    <a:pt x="783577" y="335165"/>
                  </a:lnTo>
                  <a:lnTo>
                    <a:pt x="759066" y="294360"/>
                  </a:lnTo>
                  <a:lnTo>
                    <a:pt x="736206" y="252463"/>
                  </a:lnTo>
                  <a:lnTo>
                    <a:pt x="713016" y="210794"/>
                  </a:lnTo>
                  <a:lnTo>
                    <a:pt x="687552" y="170649"/>
                  </a:lnTo>
                  <a:lnTo>
                    <a:pt x="657821" y="133350"/>
                  </a:lnTo>
                  <a:lnTo>
                    <a:pt x="624624" y="103339"/>
                  </a:lnTo>
                  <a:lnTo>
                    <a:pt x="585558" y="78003"/>
                  </a:lnTo>
                  <a:lnTo>
                    <a:pt x="542099" y="56959"/>
                  </a:lnTo>
                  <a:lnTo>
                    <a:pt x="495668" y="39827"/>
                  </a:lnTo>
                  <a:lnTo>
                    <a:pt x="447725" y="26200"/>
                  </a:lnTo>
                  <a:lnTo>
                    <a:pt x="399694" y="15697"/>
                  </a:lnTo>
                  <a:lnTo>
                    <a:pt x="353034" y="7924"/>
                  </a:lnTo>
                  <a:lnTo>
                    <a:pt x="309168" y="2476"/>
                  </a:lnTo>
                  <a:lnTo>
                    <a:pt x="267195" y="0"/>
                  </a:lnTo>
                  <a:lnTo>
                    <a:pt x="216700" y="5880"/>
                  </a:lnTo>
                  <a:lnTo>
                    <a:pt x="172834" y="28232"/>
                  </a:lnTo>
                  <a:lnTo>
                    <a:pt x="145783" y="62230"/>
                  </a:lnTo>
                  <a:lnTo>
                    <a:pt x="126758" y="102146"/>
                  </a:lnTo>
                  <a:lnTo>
                    <a:pt x="106616" y="156349"/>
                  </a:lnTo>
                  <a:lnTo>
                    <a:pt x="96812" y="183553"/>
                  </a:lnTo>
                  <a:lnTo>
                    <a:pt x="72453" y="236054"/>
                  </a:lnTo>
                  <a:lnTo>
                    <a:pt x="42049" y="285965"/>
                  </a:lnTo>
                  <a:lnTo>
                    <a:pt x="20421" y="319836"/>
                  </a:lnTo>
                  <a:lnTo>
                    <a:pt x="14732" y="329399"/>
                  </a:lnTo>
                  <a:lnTo>
                    <a:pt x="9575" y="339242"/>
                  </a:lnTo>
                  <a:lnTo>
                    <a:pt x="5194" y="349440"/>
                  </a:lnTo>
                  <a:lnTo>
                    <a:pt x="0" y="376174"/>
                  </a:lnTo>
                  <a:lnTo>
                    <a:pt x="2260" y="404749"/>
                  </a:lnTo>
                  <a:lnTo>
                    <a:pt x="24523" y="456476"/>
                  </a:lnTo>
                  <a:lnTo>
                    <a:pt x="56743" y="482879"/>
                  </a:lnTo>
                  <a:lnTo>
                    <a:pt x="77089" y="488975"/>
                  </a:lnTo>
                  <a:lnTo>
                    <a:pt x="98590" y="487870"/>
                  </a:lnTo>
                  <a:lnTo>
                    <a:pt x="117589" y="480885"/>
                  </a:lnTo>
                  <a:lnTo>
                    <a:pt x="135483" y="472770"/>
                  </a:lnTo>
                  <a:lnTo>
                    <a:pt x="154317" y="468020"/>
                  </a:lnTo>
                  <a:lnTo>
                    <a:pt x="176123" y="471119"/>
                  </a:lnTo>
                  <a:lnTo>
                    <a:pt x="183692" y="474459"/>
                  </a:lnTo>
                  <a:lnTo>
                    <a:pt x="198183" y="482536"/>
                  </a:lnTo>
                  <a:lnTo>
                    <a:pt x="205714" y="485927"/>
                  </a:lnTo>
                  <a:lnTo>
                    <a:pt x="223354" y="488950"/>
                  </a:lnTo>
                  <a:lnTo>
                    <a:pt x="241211" y="486270"/>
                  </a:lnTo>
                  <a:lnTo>
                    <a:pt x="258495" y="479323"/>
                  </a:lnTo>
                  <a:lnTo>
                    <a:pt x="274383" y="469531"/>
                  </a:lnTo>
                  <a:lnTo>
                    <a:pt x="276339" y="468020"/>
                  </a:lnTo>
                  <a:lnTo>
                    <a:pt x="288950" y="458241"/>
                  </a:lnTo>
                  <a:lnTo>
                    <a:pt x="303250" y="446557"/>
                  </a:lnTo>
                  <a:lnTo>
                    <a:pt x="317995" y="435635"/>
                  </a:lnTo>
                  <a:lnTo>
                    <a:pt x="333883" y="426605"/>
                  </a:lnTo>
                  <a:lnTo>
                    <a:pt x="358749" y="418960"/>
                  </a:lnTo>
                  <a:lnTo>
                    <a:pt x="384797" y="417487"/>
                  </a:lnTo>
                  <a:lnTo>
                    <a:pt x="410946" y="421322"/>
                  </a:lnTo>
                  <a:lnTo>
                    <a:pt x="476351" y="455879"/>
                  </a:lnTo>
                  <a:lnTo>
                    <a:pt x="500608" y="491655"/>
                  </a:lnTo>
                  <a:lnTo>
                    <a:pt x="512140" y="534504"/>
                  </a:lnTo>
                  <a:lnTo>
                    <a:pt x="514223" y="582041"/>
                  </a:lnTo>
                  <a:lnTo>
                    <a:pt x="510603" y="609625"/>
                  </a:lnTo>
                  <a:lnTo>
                    <a:pt x="490397" y="661276"/>
                  </a:lnTo>
                  <a:lnTo>
                    <a:pt x="459790" y="707593"/>
                  </a:lnTo>
                  <a:lnTo>
                    <a:pt x="424192" y="743216"/>
                  </a:lnTo>
                  <a:lnTo>
                    <a:pt x="403415" y="760120"/>
                  </a:lnTo>
                  <a:lnTo>
                    <a:pt x="398297" y="765619"/>
                  </a:lnTo>
                  <a:lnTo>
                    <a:pt x="394843" y="772312"/>
                  </a:lnTo>
                  <a:lnTo>
                    <a:pt x="393026" y="779741"/>
                  </a:lnTo>
                  <a:lnTo>
                    <a:pt x="392798" y="787374"/>
                  </a:lnTo>
                  <a:lnTo>
                    <a:pt x="408952" y="831380"/>
                  </a:lnTo>
                  <a:lnTo>
                    <a:pt x="444347" y="867295"/>
                  </a:lnTo>
                  <a:lnTo>
                    <a:pt x="489635" y="890143"/>
                  </a:lnTo>
                  <a:lnTo>
                    <a:pt x="535520" y="894918"/>
                  </a:lnTo>
                  <a:lnTo>
                    <a:pt x="542607" y="893940"/>
                  </a:lnTo>
                  <a:lnTo>
                    <a:pt x="582676" y="873074"/>
                  </a:lnTo>
                  <a:lnTo>
                    <a:pt x="606971" y="818476"/>
                  </a:lnTo>
                  <a:lnTo>
                    <a:pt x="605434" y="787463"/>
                  </a:lnTo>
                  <a:lnTo>
                    <a:pt x="599490" y="759510"/>
                  </a:lnTo>
                  <a:lnTo>
                    <a:pt x="595236" y="733920"/>
                  </a:lnTo>
                  <a:lnTo>
                    <a:pt x="603669" y="681202"/>
                  </a:lnTo>
                  <a:lnTo>
                    <a:pt x="635863" y="630936"/>
                  </a:lnTo>
                  <a:lnTo>
                    <a:pt x="677659" y="587984"/>
                  </a:lnTo>
                  <a:lnTo>
                    <a:pt x="709549" y="563168"/>
                  </a:lnTo>
                  <a:lnTo>
                    <a:pt x="743102" y="542569"/>
                  </a:lnTo>
                  <a:lnTo>
                    <a:pt x="776554" y="522389"/>
                  </a:lnTo>
                  <a:lnTo>
                    <a:pt x="808164" y="498792"/>
                  </a:lnTo>
                  <a:lnTo>
                    <a:pt x="820610" y="485038"/>
                  </a:lnTo>
                  <a:lnTo>
                    <a:pt x="828332" y="470319"/>
                  </a:lnTo>
                  <a:lnTo>
                    <a:pt x="831938" y="454875"/>
                  </a:lnTo>
                  <a:lnTo>
                    <a:pt x="831964" y="438924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4" name="object 79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115734" y="6506310"/>
              <a:ext cx="283823" cy="100379"/>
            </a:xfrm>
            <a:prstGeom prst="rect">
              <a:avLst/>
            </a:prstGeom>
          </p:spPr>
        </p:pic>
        <p:sp>
          <p:nvSpPr>
            <p:cNvPr id="795" name="object 795" descr=""/>
            <p:cNvSpPr/>
            <p:nvPr/>
          </p:nvSpPr>
          <p:spPr>
            <a:xfrm>
              <a:off x="4100320" y="6502690"/>
              <a:ext cx="34925" cy="11430"/>
            </a:xfrm>
            <a:custGeom>
              <a:avLst/>
              <a:gdLst/>
              <a:ahLst/>
              <a:cxnLst/>
              <a:rect l="l" t="t" r="r" b="b"/>
              <a:pathLst>
                <a:path w="34925" h="11429">
                  <a:moveTo>
                    <a:pt x="11" y="0"/>
                  </a:moveTo>
                  <a:lnTo>
                    <a:pt x="8370" y="3569"/>
                  </a:lnTo>
                  <a:lnTo>
                    <a:pt x="16885" y="6621"/>
                  </a:lnTo>
                  <a:lnTo>
                    <a:pt x="25546" y="9185"/>
                  </a:lnTo>
                  <a:lnTo>
                    <a:pt x="34339" y="11304"/>
                  </a:lnTo>
                  <a:lnTo>
                    <a:pt x="25538" y="9190"/>
                  </a:lnTo>
                  <a:lnTo>
                    <a:pt x="16874" y="6623"/>
                  </a:lnTo>
                  <a:lnTo>
                    <a:pt x="8357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68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 descr=""/>
            <p:cNvSpPr/>
            <p:nvPr/>
          </p:nvSpPr>
          <p:spPr>
            <a:xfrm>
              <a:off x="3708615" y="6531635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5" h="5079">
                  <a:moveTo>
                    <a:pt x="5232" y="4038"/>
                  </a:moveTo>
                  <a:lnTo>
                    <a:pt x="0" y="4724"/>
                  </a:lnTo>
                  <a:lnTo>
                    <a:pt x="5232" y="4038"/>
                  </a:lnTo>
                  <a:close/>
                </a:path>
                <a:path w="23495" h="5079">
                  <a:moveTo>
                    <a:pt x="16827" y="1384"/>
                  </a:moveTo>
                  <a:lnTo>
                    <a:pt x="10591" y="2806"/>
                  </a:lnTo>
                  <a:lnTo>
                    <a:pt x="16827" y="1384"/>
                  </a:lnTo>
                  <a:close/>
                </a:path>
                <a:path w="23495" h="5079">
                  <a:moveTo>
                    <a:pt x="23228" y="0"/>
                  </a:moveTo>
                  <a:lnTo>
                    <a:pt x="16827" y="1384"/>
                  </a:lnTo>
                  <a:lnTo>
                    <a:pt x="23228" y="0"/>
                  </a:lnTo>
                  <a:close/>
                </a:path>
              </a:pathLst>
            </a:custGeom>
            <a:solidFill>
              <a:srgbClr val="D565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 descr=""/>
            <p:cNvSpPr/>
            <p:nvPr/>
          </p:nvSpPr>
          <p:spPr>
            <a:xfrm>
              <a:off x="4144035" y="6461493"/>
              <a:ext cx="217170" cy="17780"/>
            </a:xfrm>
            <a:custGeom>
              <a:avLst/>
              <a:gdLst/>
              <a:ahLst/>
              <a:cxnLst/>
              <a:rect l="l" t="t" r="r" b="b"/>
              <a:pathLst>
                <a:path w="217170" h="17779">
                  <a:moveTo>
                    <a:pt x="217093" y="12103"/>
                  </a:moveTo>
                  <a:lnTo>
                    <a:pt x="165709" y="7632"/>
                  </a:lnTo>
                  <a:lnTo>
                    <a:pt x="150850" y="7429"/>
                  </a:lnTo>
                  <a:lnTo>
                    <a:pt x="131076" y="7759"/>
                  </a:lnTo>
                  <a:lnTo>
                    <a:pt x="111277" y="8648"/>
                  </a:lnTo>
                  <a:lnTo>
                    <a:pt x="91503" y="9982"/>
                  </a:lnTo>
                  <a:lnTo>
                    <a:pt x="61214" y="12636"/>
                  </a:lnTo>
                  <a:lnTo>
                    <a:pt x="52971" y="12636"/>
                  </a:lnTo>
                  <a:lnTo>
                    <a:pt x="50012" y="12471"/>
                  </a:lnTo>
                  <a:lnTo>
                    <a:pt x="38849" y="10934"/>
                  </a:lnTo>
                  <a:lnTo>
                    <a:pt x="31038" y="7886"/>
                  </a:lnTo>
                  <a:lnTo>
                    <a:pt x="15481" y="3340"/>
                  </a:lnTo>
                  <a:lnTo>
                    <a:pt x="7708" y="1765"/>
                  </a:lnTo>
                  <a:lnTo>
                    <a:pt x="0" y="0"/>
                  </a:lnTo>
                  <a:lnTo>
                    <a:pt x="0" y="2336"/>
                  </a:lnTo>
                  <a:lnTo>
                    <a:pt x="9639" y="4648"/>
                  </a:lnTo>
                  <a:lnTo>
                    <a:pt x="44653" y="16052"/>
                  </a:lnTo>
                  <a:lnTo>
                    <a:pt x="51612" y="17030"/>
                  </a:lnTo>
                  <a:lnTo>
                    <a:pt x="55968" y="17157"/>
                  </a:lnTo>
                  <a:lnTo>
                    <a:pt x="62420" y="16840"/>
                  </a:lnTo>
                  <a:lnTo>
                    <a:pt x="81737" y="14198"/>
                  </a:lnTo>
                  <a:lnTo>
                    <a:pt x="98044" y="12636"/>
                  </a:lnTo>
                  <a:lnTo>
                    <a:pt x="98183" y="12623"/>
                  </a:lnTo>
                  <a:lnTo>
                    <a:pt x="121424" y="11252"/>
                  </a:lnTo>
                  <a:lnTo>
                    <a:pt x="134950" y="10909"/>
                  </a:lnTo>
                  <a:lnTo>
                    <a:pt x="148551" y="10883"/>
                  </a:lnTo>
                  <a:lnTo>
                    <a:pt x="152565" y="10947"/>
                  </a:lnTo>
                  <a:lnTo>
                    <a:pt x="158000" y="11112"/>
                  </a:lnTo>
                  <a:lnTo>
                    <a:pt x="160070" y="10858"/>
                  </a:lnTo>
                  <a:lnTo>
                    <a:pt x="169037" y="10033"/>
                  </a:lnTo>
                  <a:lnTo>
                    <a:pt x="179260" y="10033"/>
                  </a:lnTo>
                  <a:lnTo>
                    <a:pt x="183527" y="10210"/>
                  </a:lnTo>
                  <a:lnTo>
                    <a:pt x="202958" y="11950"/>
                  </a:lnTo>
                  <a:lnTo>
                    <a:pt x="207733" y="11950"/>
                  </a:lnTo>
                  <a:lnTo>
                    <a:pt x="209537" y="11950"/>
                  </a:lnTo>
                  <a:lnTo>
                    <a:pt x="213283" y="12001"/>
                  </a:lnTo>
                  <a:lnTo>
                    <a:pt x="217093" y="12103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 descr=""/>
            <p:cNvSpPr/>
            <p:nvPr/>
          </p:nvSpPr>
          <p:spPr>
            <a:xfrm>
              <a:off x="3643933" y="6390881"/>
              <a:ext cx="10160" cy="24130"/>
            </a:xfrm>
            <a:custGeom>
              <a:avLst/>
              <a:gdLst/>
              <a:ahLst/>
              <a:cxnLst/>
              <a:rect l="l" t="t" r="r" b="b"/>
              <a:pathLst>
                <a:path w="10160" h="24129">
                  <a:moveTo>
                    <a:pt x="10134" y="0"/>
                  </a:moveTo>
                  <a:lnTo>
                    <a:pt x="7104" y="5734"/>
                  </a:lnTo>
                  <a:lnTo>
                    <a:pt x="4381" y="11620"/>
                  </a:lnTo>
                  <a:lnTo>
                    <a:pt x="2001" y="17659"/>
                  </a:lnTo>
                  <a:lnTo>
                    <a:pt x="0" y="23850"/>
                  </a:lnTo>
                  <a:lnTo>
                    <a:pt x="2049" y="17559"/>
                  </a:lnTo>
                  <a:lnTo>
                    <a:pt x="4420" y="11560"/>
                  </a:lnTo>
                  <a:lnTo>
                    <a:pt x="7128" y="5708"/>
                  </a:lnTo>
                  <a:lnTo>
                    <a:pt x="10134" y="0"/>
                  </a:lnTo>
                  <a:close/>
                </a:path>
              </a:pathLst>
            </a:custGeom>
            <a:solidFill>
              <a:srgbClr val="D667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99" name="object 799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103921" y="1108049"/>
            <a:ext cx="486281" cy="102271"/>
          </a:xfrm>
          <a:prstGeom prst="rect">
            <a:avLst/>
          </a:prstGeom>
        </p:spPr>
      </p:pic>
      <p:pic>
        <p:nvPicPr>
          <p:cNvPr id="800" name="object 800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825581" y="1352105"/>
            <a:ext cx="143973" cy="199744"/>
          </a:xfrm>
          <a:prstGeom prst="rect">
            <a:avLst/>
          </a:prstGeom>
        </p:spPr>
      </p:pic>
      <p:pic>
        <p:nvPicPr>
          <p:cNvPr id="801" name="object 801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7527161" y="1108633"/>
            <a:ext cx="81228" cy="64095"/>
          </a:xfrm>
          <a:prstGeom prst="rect">
            <a:avLst/>
          </a:prstGeom>
        </p:spPr>
      </p:pic>
      <p:pic>
        <p:nvPicPr>
          <p:cNvPr id="802" name="object 802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825766" y="1498193"/>
            <a:ext cx="96136" cy="97369"/>
          </a:xfrm>
          <a:prstGeom prst="rect">
            <a:avLst/>
          </a:prstGeom>
        </p:spPr>
      </p:pic>
      <p:grpSp>
        <p:nvGrpSpPr>
          <p:cNvPr id="803" name="object 803" descr=""/>
          <p:cNvGrpSpPr/>
          <p:nvPr/>
        </p:nvGrpSpPr>
        <p:grpSpPr>
          <a:xfrm>
            <a:off x="6891717" y="1132076"/>
            <a:ext cx="943610" cy="734695"/>
            <a:chOff x="6891717" y="1132076"/>
            <a:chExt cx="943610" cy="734695"/>
          </a:xfrm>
        </p:grpSpPr>
        <p:pic>
          <p:nvPicPr>
            <p:cNvPr id="804" name="object 804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13180" y="1653565"/>
              <a:ext cx="158939" cy="82726"/>
            </a:xfrm>
            <a:prstGeom prst="rect">
              <a:avLst/>
            </a:prstGeom>
          </p:spPr>
        </p:pic>
        <p:sp>
          <p:nvSpPr>
            <p:cNvPr id="805" name="object 805" descr=""/>
            <p:cNvSpPr/>
            <p:nvPr/>
          </p:nvSpPr>
          <p:spPr>
            <a:xfrm>
              <a:off x="6891706" y="1132077"/>
              <a:ext cx="943610" cy="734695"/>
            </a:xfrm>
            <a:custGeom>
              <a:avLst/>
              <a:gdLst/>
              <a:ahLst/>
              <a:cxnLst/>
              <a:rect l="l" t="t" r="r" b="b"/>
              <a:pathLst>
                <a:path w="943609" h="734694">
                  <a:moveTo>
                    <a:pt x="943356" y="461632"/>
                  </a:moveTo>
                  <a:lnTo>
                    <a:pt x="926211" y="404075"/>
                  </a:lnTo>
                  <a:lnTo>
                    <a:pt x="875144" y="370776"/>
                  </a:lnTo>
                  <a:lnTo>
                    <a:pt x="847598" y="363143"/>
                  </a:lnTo>
                  <a:lnTo>
                    <a:pt x="822934" y="355092"/>
                  </a:lnTo>
                  <a:lnTo>
                    <a:pt x="784123" y="327164"/>
                  </a:lnTo>
                  <a:lnTo>
                    <a:pt x="750354" y="271500"/>
                  </a:lnTo>
                  <a:lnTo>
                    <a:pt x="731570" y="214591"/>
                  </a:lnTo>
                  <a:lnTo>
                    <a:pt x="724281" y="174840"/>
                  </a:lnTo>
                  <a:lnTo>
                    <a:pt x="721512" y="135585"/>
                  </a:lnTo>
                  <a:lnTo>
                    <a:pt x="719048" y="96596"/>
                  </a:lnTo>
                  <a:lnTo>
                    <a:pt x="712724" y="57658"/>
                  </a:lnTo>
                  <a:lnTo>
                    <a:pt x="684733" y="16306"/>
                  </a:lnTo>
                  <a:lnTo>
                    <a:pt x="643661" y="1905"/>
                  </a:lnTo>
                  <a:lnTo>
                    <a:pt x="629158" y="444"/>
                  </a:lnTo>
                  <a:lnTo>
                    <a:pt x="614324" y="0"/>
                  </a:lnTo>
                  <a:lnTo>
                    <a:pt x="599211" y="368"/>
                  </a:lnTo>
                  <a:lnTo>
                    <a:pt x="584301" y="1308"/>
                  </a:lnTo>
                  <a:lnTo>
                    <a:pt x="556221" y="3911"/>
                  </a:lnTo>
                  <a:lnTo>
                    <a:pt x="508698" y="6807"/>
                  </a:lnTo>
                  <a:lnTo>
                    <a:pt x="413321" y="9055"/>
                  </a:lnTo>
                  <a:lnTo>
                    <a:pt x="365950" y="13119"/>
                  </a:lnTo>
                  <a:lnTo>
                    <a:pt x="319138" y="22263"/>
                  </a:lnTo>
                  <a:lnTo>
                    <a:pt x="277177" y="37858"/>
                  </a:lnTo>
                  <a:lnTo>
                    <a:pt x="236677" y="60807"/>
                  </a:lnTo>
                  <a:lnTo>
                    <a:pt x="197942" y="89636"/>
                  </a:lnTo>
                  <a:lnTo>
                    <a:pt x="161315" y="122910"/>
                  </a:lnTo>
                  <a:lnTo>
                    <a:pt x="127088" y="159143"/>
                  </a:lnTo>
                  <a:lnTo>
                    <a:pt x="95592" y="196888"/>
                  </a:lnTo>
                  <a:lnTo>
                    <a:pt x="67144" y="234683"/>
                  </a:lnTo>
                  <a:lnTo>
                    <a:pt x="42062" y="271068"/>
                  </a:lnTo>
                  <a:lnTo>
                    <a:pt x="8140" y="334987"/>
                  </a:lnTo>
                  <a:lnTo>
                    <a:pt x="0" y="369176"/>
                  </a:lnTo>
                  <a:lnTo>
                    <a:pt x="1955" y="403910"/>
                  </a:lnTo>
                  <a:lnTo>
                    <a:pt x="19621" y="443611"/>
                  </a:lnTo>
                  <a:lnTo>
                    <a:pt x="46228" y="478904"/>
                  </a:lnTo>
                  <a:lnTo>
                    <a:pt x="85013" y="521804"/>
                  </a:lnTo>
                  <a:lnTo>
                    <a:pt x="104609" y="543064"/>
                  </a:lnTo>
                  <a:lnTo>
                    <a:pt x="139954" y="588911"/>
                  </a:lnTo>
                  <a:lnTo>
                    <a:pt x="170167" y="638924"/>
                  </a:lnTo>
                  <a:lnTo>
                    <a:pt x="190220" y="673760"/>
                  </a:lnTo>
                  <a:lnTo>
                    <a:pt x="230771" y="717880"/>
                  </a:lnTo>
                  <a:lnTo>
                    <a:pt x="285661" y="734263"/>
                  </a:lnTo>
                  <a:lnTo>
                    <a:pt x="313321" y="733196"/>
                  </a:lnTo>
                  <a:lnTo>
                    <a:pt x="351624" y="716826"/>
                  </a:lnTo>
                  <a:lnTo>
                    <a:pt x="375386" y="682002"/>
                  </a:lnTo>
                  <a:lnTo>
                    <a:pt x="379018" y="642315"/>
                  </a:lnTo>
                  <a:lnTo>
                    <a:pt x="383501" y="623417"/>
                  </a:lnTo>
                  <a:lnTo>
                    <a:pt x="396316" y="605485"/>
                  </a:lnTo>
                  <a:lnTo>
                    <a:pt x="402767" y="600329"/>
                  </a:lnTo>
                  <a:lnTo>
                    <a:pt x="416623" y="591210"/>
                  </a:lnTo>
                  <a:lnTo>
                    <a:pt x="423113" y="586105"/>
                  </a:lnTo>
                  <a:lnTo>
                    <a:pt x="433933" y="571842"/>
                  </a:lnTo>
                  <a:lnTo>
                    <a:pt x="439801" y="554761"/>
                  </a:lnTo>
                  <a:lnTo>
                    <a:pt x="441629" y="536232"/>
                  </a:lnTo>
                  <a:lnTo>
                    <a:pt x="440283" y="517613"/>
                  </a:lnTo>
                  <a:lnTo>
                    <a:pt x="436981" y="499478"/>
                  </a:lnTo>
                  <a:lnTo>
                    <a:pt x="433222" y="481393"/>
                  </a:lnTo>
                  <a:lnTo>
                    <a:pt x="430352" y="463270"/>
                  </a:lnTo>
                  <a:lnTo>
                    <a:pt x="434365" y="419442"/>
                  </a:lnTo>
                  <a:lnTo>
                    <a:pt x="460578" y="374218"/>
                  </a:lnTo>
                  <a:lnTo>
                    <a:pt x="521436" y="332168"/>
                  </a:lnTo>
                  <a:lnTo>
                    <a:pt x="564362" y="327164"/>
                  </a:lnTo>
                  <a:lnTo>
                    <a:pt x="607695" y="336727"/>
                  </a:lnTo>
                  <a:lnTo>
                    <a:pt x="650836" y="356819"/>
                  </a:lnTo>
                  <a:lnTo>
                    <a:pt x="693216" y="392366"/>
                  </a:lnTo>
                  <a:lnTo>
                    <a:pt x="724662" y="438188"/>
                  </a:lnTo>
                  <a:lnTo>
                    <a:pt x="745794" y="486867"/>
                  </a:lnTo>
                  <a:lnTo>
                    <a:pt x="757631" y="537324"/>
                  </a:lnTo>
                  <a:lnTo>
                    <a:pt x="760133" y="544410"/>
                  </a:lnTo>
                  <a:lnTo>
                    <a:pt x="764476" y="550570"/>
                  </a:lnTo>
                  <a:lnTo>
                    <a:pt x="770216" y="555612"/>
                  </a:lnTo>
                  <a:lnTo>
                    <a:pt x="776871" y="559333"/>
                  </a:lnTo>
                  <a:lnTo>
                    <a:pt x="823379" y="565327"/>
                  </a:lnTo>
                  <a:lnTo>
                    <a:pt x="871575" y="550532"/>
                  </a:lnTo>
                  <a:lnTo>
                    <a:pt x="912749" y="520890"/>
                  </a:lnTo>
                  <a:lnTo>
                    <a:pt x="938174" y="482396"/>
                  </a:lnTo>
                  <a:lnTo>
                    <a:pt x="943356" y="461632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6" name="object 80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903631" y="1561603"/>
              <a:ext cx="36168" cy="51599"/>
            </a:xfrm>
            <a:prstGeom prst="rect">
              <a:avLst/>
            </a:prstGeom>
          </p:spPr>
        </p:pic>
        <p:pic>
          <p:nvPicPr>
            <p:cNvPr id="807" name="object 807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394168" y="1217904"/>
              <a:ext cx="100189" cy="235508"/>
            </a:xfrm>
            <a:prstGeom prst="rect">
              <a:avLst/>
            </a:prstGeom>
          </p:spPr>
        </p:pic>
        <p:sp>
          <p:nvSpPr>
            <p:cNvPr id="808" name="object 808" descr=""/>
            <p:cNvSpPr/>
            <p:nvPr/>
          </p:nvSpPr>
          <p:spPr>
            <a:xfrm>
              <a:off x="7273072" y="1450008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5">
                  <a:moveTo>
                    <a:pt x="62153" y="0"/>
                  </a:moveTo>
                  <a:lnTo>
                    <a:pt x="22475" y="23247"/>
                  </a:lnTo>
                  <a:lnTo>
                    <a:pt x="4329" y="38709"/>
                  </a:lnTo>
                  <a:lnTo>
                    <a:pt x="0" y="41579"/>
                  </a:lnTo>
                  <a:lnTo>
                    <a:pt x="3618" y="41579"/>
                  </a:lnTo>
                  <a:lnTo>
                    <a:pt x="3618" y="49961"/>
                  </a:lnTo>
                  <a:lnTo>
                    <a:pt x="12423" y="48303"/>
                  </a:lnTo>
                  <a:lnTo>
                    <a:pt x="48934" y="17364"/>
                  </a:lnTo>
                  <a:lnTo>
                    <a:pt x="62153" y="0"/>
                  </a:lnTo>
                  <a:close/>
                </a:path>
              </a:pathLst>
            </a:custGeom>
            <a:solidFill>
              <a:srgbClr val="D588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 descr=""/>
            <p:cNvSpPr/>
            <p:nvPr/>
          </p:nvSpPr>
          <p:spPr>
            <a:xfrm>
              <a:off x="7261961" y="1205090"/>
              <a:ext cx="239395" cy="287020"/>
            </a:xfrm>
            <a:custGeom>
              <a:avLst/>
              <a:gdLst/>
              <a:ahLst/>
              <a:cxnLst/>
              <a:rect l="l" t="t" r="r" b="b"/>
              <a:pathLst>
                <a:path w="239395" h="287019">
                  <a:moveTo>
                    <a:pt x="239254" y="0"/>
                  </a:moveTo>
                  <a:lnTo>
                    <a:pt x="216486" y="34856"/>
                  </a:lnTo>
                  <a:lnTo>
                    <a:pt x="185318" y="96730"/>
                  </a:lnTo>
                  <a:lnTo>
                    <a:pt x="165505" y="144030"/>
                  </a:lnTo>
                  <a:lnTo>
                    <a:pt x="155916" y="157530"/>
                  </a:lnTo>
                  <a:lnTo>
                    <a:pt x="149592" y="163042"/>
                  </a:lnTo>
                  <a:lnTo>
                    <a:pt x="137519" y="176046"/>
                  </a:lnTo>
                  <a:lnTo>
                    <a:pt x="125279" y="190425"/>
                  </a:lnTo>
                  <a:lnTo>
                    <a:pt x="118883" y="197357"/>
                  </a:lnTo>
                  <a:lnTo>
                    <a:pt x="103323" y="211076"/>
                  </a:lnTo>
                  <a:lnTo>
                    <a:pt x="86335" y="222972"/>
                  </a:lnTo>
                  <a:lnTo>
                    <a:pt x="42171" y="249894"/>
                  </a:lnTo>
                  <a:lnTo>
                    <a:pt x="33723" y="255549"/>
                  </a:lnTo>
                  <a:lnTo>
                    <a:pt x="3415" y="282295"/>
                  </a:lnTo>
                  <a:lnTo>
                    <a:pt x="1840" y="284467"/>
                  </a:lnTo>
                  <a:lnTo>
                    <a:pt x="0" y="286513"/>
                  </a:lnTo>
                  <a:lnTo>
                    <a:pt x="1662" y="286513"/>
                  </a:lnTo>
                  <a:lnTo>
                    <a:pt x="45491" y="251228"/>
                  </a:lnTo>
                  <a:lnTo>
                    <a:pt x="51525" y="246827"/>
                  </a:lnTo>
                  <a:lnTo>
                    <a:pt x="57758" y="242722"/>
                  </a:lnTo>
                  <a:lnTo>
                    <a:pt x="73452" y="234217"/>
                  </a:lnTo>
                  <a:lnTo>
                    <a:pt x="89480" y="226202"/>
                  </a:lnTo>
                  <a:lnTo>
                    <a:pt x="104521" y="217069"/>
                  </a:lnTo>
                  <a:lnTo>
                    <a:pt x="117257" y="205206"/>
                  </a:lnTo>
                  <a:lnTo>
                    <a:pt x="120572" y="201129"/>
                  </a:lnTo>
                  <a:lnTo>
                    <a:pt x="123277" y="196583"/>
                  </a:lnTo>
                  <a:lnTo>
                    <a:pt x="135444" y="181889"/>
                  </a:lnTo>
                  <a:lnTo>
                    <a:pt x="163130" y="154749"/>
                  </a:lnTo>
                  <a:lnTo>
                    <a:pt x="178611" y="121005"/>
                  </a:lnTo>
                  <a:lnTo>
                    <a:pt x="188075" y="98102"/>
                  </a:lnTo>
                  <a:lnTo>
                    <a:pt x="196071" y="80769"/>
                  </a:lnTo>
                  <a:lnTo>
                    <a:pt x="205880" y="61462"/>
                  </a:lnTo>
                  <a:lnTo>
                    <a:pt x="211074" y="51954"/>
                  </a:lnTo>
                  <a:lnTo>
                    <a:pt x="213634" y="45561"/>
                  </a:lnTo>
                  <a:lnTo>
                    <a:pt x="216664" y="38968"/>
                  </a:lnTo>
                  <a:lnTo>
                    <a:pt x="220270" y="32137"/>
                  </a:lnTo>
                  <a:lnTo>
                    <a:pt x="232586" y="12470"/>
                  </a:lnTo>
                  <a:lnTo>
                    <a:pt x="239254" y="0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0" name="object 810" descr=""/>
          <p:cNvGrpSpPr/>
          <p:nvPr/>
        </p:nvGrpSpPr>
        <p:grpSpPr>
          <a:xfrm>
            <a:off x="1782890" y="475916"/>
            <a:ext cx="427990" cy="461645"/>
            <a:chOff x="1782890" y="475916"/>
            <a:chExt cx="427990" cy="461645"/>
          </a:xfrm>
        </p:grpSpPr>
        <p:sp>
          <p:nvSpPr>
            <p:cNvPr id="811" name="object 811" descr=""/>
            <p:cNvSpPr/>
            <p:nvPr/>
          </p:nvSpPr>
          <p:spPr>
            <a:xfrm>
              <a:off x="1782890" y="475916"/>
              <a:ext cx="427990" cy="461645"/>
            </a:xfrm>
            <a:custGeom>
              <a:avLst/>
              <a:gdLst/>
              <a:ahLst/>
              <a:cxnLst/>
              <a:rect l="l" t="t" r="r" b="b"/>
              <a:pathLst>
                <a:path w="427989" h="461644">
                  <a:moveTo>
                    <a:pt x="60977" y="0"/>
                  </a:moveTo>
                  <a:lnTo>
                    <a:pt x="19999" y="8092"/>
                  </a:lnTo>
                  <a:lnTo>
                    <a:pt x="0" y="50915"/>
                  </a:lnTo>
                  <a:lnTo>
                    <a:pt x="3516" y="67376"/>
                  </a:lnTo>
                  <a:lnTo>
                    <a:pt x="19588" y="107740"/>
                  </a:lnTo>
                  <a:lnTo>
                    <a:pt x="39446" y="144915"/>
                  </a:lnTo>
                  <a:lnTo>
                    <a:pt x="62611" y="180130"/>
                  </a:lnTo>
                  <a:lnTo>
                    <a:pt x="88606" y="214607"/>
                  </a:lnTo>
                  <a:lnTo>
                    <a:pt x="132656" y="263563"/>
                  </a:lnTo>
                  <a:lnTo>
                    <a:pt x="182116" y="307127"/>
                  </a:lnTo>
                  <a:lnTo>
                    <a:pt x="224537" y="338688"/>
                  </a:lnTo>
                  <a:lnTo>
                    <a:pt x="267369" y="369730"/>
                  </a:lnTo>
                  <a:lnTo>
                    <a:pt x="310493" y="400382"/>
                  </a:lnTo>
                  <a:lnTo>
                    <a:pt x="397153" y="461064"/>
                  </a:lnTo>
                  <a:lnTo>
                    <a:pt x="402385" y="456924"/>
                  </a:lnTo>
                  <a:lnTo>
                    <a:pt x="408719" y="450712"/>
                  </a:lnTo>
                  <a:lnTo>
                    <a:pt x="414385" y="443970"/>
                  </a:lnTo>
                  <a:lnTo>
                    <a:pt x="419639" y="436817"/>
                  </a:lnTo>
                  <a:lnTo>
                    <a:pt x="427569" y="425187"/>
                  </a:lnTo>
                  <a:lnTo>
                    <a:pt x="384872" y="341405"/>
                  </a:lnTo>
                  <a:lnTo>
                    <a:pt x="340056" y="252048"/>
                  </a:lnTo>
                  <a:lnTo>
                    <a:pt x="316740" y="208196"/>
                  </a:lnTo>
                  <a:lnTo>
                    <a:pt x="291209" y="164835"/>
                  </a:lnTo>
                  <a:lnTo>
                    <a:pt x="257728" y="117386"/>
                  </a:lnTo>
                  <a:lnTo>
                    <a:pt x="218895" y="74145"/>
                  </a:lnTo>
                  <a:lnTo>
                    <a:pt x="164707" y="34545"/>
                  </a:lnTo>
                  <a:lnTo>
                    <a:pt x="102765" y="8536"/>
                  </a:lnTo>
                  <a:lnTo>
                    <a:pt x="82262" y="3088"/>
                  </a:lnTo>
                  <a:lnTo>
                    <a:pt x="6097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 descr=""/>
            <p:cNvSpPr/>
            <p:nvPr/>
          </p:nvSpPr>
          <p:spPr>
            <a:xfrm>
              <a:off x="1789582" y="481164"/>
              <a:ext cx="418465" cy="452120"/>
            </a:xfrm>
            <a:custGeom>
              <a:avLst/>
              <a:gdLst/>
              <a:ahLst/>
              <a:cxnLst/>
              <a:rect l="l" t="t" r="r" b="b"/>
              <a:pathLst>
                <a:path w="418464" h="452119">
                  <a:moveTo>
                    <a:pt x="418084" y="424103"/>
                  </a:moveTo>
                  <a:lnTo>
                    <a:pt x="391388" y="373583"/>
                  </a:lnTo>
                  <a:lnTo>
                    <a:pt x="347281" y="286842"/>
                  </a:lnTo>
                  <a:lnTo>
                    <a:pt x="347281" y="373583"/>
                  </a:lnTo>
                  <a:lnTo>
                    <a:pt x="277863" y="296887"/>
                  </a:lnTo>
                  <a:lnTo>
                    <a:pt x="240817" y="255663"/>
                  </a:lnTo>
                  <a:lnTo>
                    <a:pt x="180136" y="186397"/>
                  </a:lnTo>
                  <a:lnTo>
                    <a:pt x="147408" y="149860"/>
                  </a:lnTo>
                  <a:lnTo>
                    <a:pt x="114998" y="113004"/>
                  </a:lnTo>
                  <a:lnTo>
                    <a:pt x="83731" y="75095"/>
                  </a:lnTo>
                  <a:lnTo>
                    <a:pt x="83820" y="74866"/>
                  </a:lnTo>
                  <a:lnTo>
                    <a:pt x="117386" y="110972"/>
                  </a:lnTo>
                  <a:lnTo>
                    <a:pt x="186156" y="181762"/>
                  </a:lnTo>
                  <a:lnTo>
                    <a:pt x="219456" y="218109"/>
                  </a:lnTo>
                  <a:lnTo>
                    <a:pt x="254495" y="259600"/>
                  </a:lnTo>
                  <a:lnTo>
                    <a:pt x="289013" y="301536"/>
                  </a:lnTo>
                  <a:lnTo>
                    <a:pt x="332092" y="355231"/>
                  </a:lnTo>
                  <a:lnTo>
                    <a:pt x="347281" y="373583"/>
                  </a:lnTo>
                  <a:lnTo>
                    <a:pt x="347281" y="286842"/>
                  </a:lnTo>
                  <a:lnTo>
                    <a:pt x="343789" y="279971"/>
                  </a:lnTo>
                  <a:lnTo>
                    <a:pt x="325170" y="245427"/>
                  </a:lnTo>
                  <a:lnTo>
                    <a:pt x="298056" y="196977"/>
                  </a:lnTo>
                  <a:lnTo>
                    <a:pt x="273177" y="154635"/>
                  </a:lnTo>
                  <a:lnTo>
                    <a:pt x="245554" y="114261"/>
                  </a:lnTo>
                  <a:lnTo>
                    <a:pt x="214147" y="78549"/>
                  </a:lnTo>
                  <a:lnTo>
                    <a:pt x="209969" y="74866"/>
                  </a:lnTo>
                  <a:lnTo>
                    <a:pt x="191477" y="58521"/>
                  </a:lnTo>
                  <a:lnTo>
                    <a:pt x="141503" y="26162"/>
                  </a:lnTo>
                  <a:lnTo>
                    <a:pt x="102958" y="10718"/>
                  </a:lnTo>
                  <a:lnTo>
                    <a:pt x="58559" y="622"/>
                  </a:lnTo>
                  <a:lnTo>
                    <a:pt x="48463" y="0"/>
                  </a:lnTo>
                  <a:lnTo>
                    <a:pt x="38811" y="342"/>
                  </a:lnTo>
                  <a:lnTo>
                    <a:pt x="29794" y="1828"/>
                  </a:lnTo>
                  <a:lnTo>
                    <a:pt x="3873" y="19875"/>
                  </a:lnTo>
                  <a:lnTo>
                    <a:pt x="0" y="50736"/>
                  </a:lnTo>
                  <a:lnTo>
                    <a:pt x="11341" y="88442"/>
                  </a:lnTo>
                  <a:lnTo>
                    <a:pt x="31038" y="127012"/>
                  </a:lnTo>
                  <a:lnTo>
                    <a:pt x="52247" y="160464"/>
                  </a:lnTo>
                  <a:lnTo>
                    <a:pt x="90817" y="211632"/>
                  </a:lnTo>
                  <a:lnTo>
                    <a:pt x="142036" y="264769"/>
                  </a:lnTo>
                  <a:lnTo>
                    <a:pt x="214464" y="322529"/>
                  </a:lnTo>
                  <a:lnTo>
                    <a:pt x="259232" y="356247"/>
                  </a:lnTo>
                  <a:lnTo>
                    <a:pt x="304469" y="389267"/>
                  </a:lnTo>
                  <a:lnTo>
                    <a:pt x="349999" y="421195"/>
                  </a:lnTo>
                  <a:lnTo>
                    <a:pt x="395668" y="451662"/>
                  </a:lnTo>
                  <a:lnTo>
                    <a:pt x="402005" y="445465"/>
                  </a:lnTo>
                  <a:lnTo>
                    <a:pt x="407682" y="438721"/>
                  </a:lnTo>
                  <a:lnTo>
                    <a:pt x="412953" y="431558"/>
                  </a:lnTo>
                  <a:lnTo>
                    <a:pt x="418084" y="424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3" name="object 813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58467" y="483209"/>
              <a:ext cx="76922" cy="76046"/>
            </a:xfrm>
            <a:prstGeom prst="rect">
              <a:avLst/>
            </a:prstGeom>
          </p:spPr>
        </p:pic>
        <p:sp>
          <p:nvSpPr>
            <p:cNvPr id="814" name="object 814" descr=""/>
            <p:cNvSpPr/>
            <p:nvPr/>
          </p:nvSpPr>
          <p:spPr>
            <a:xfrm>
              <a:off x="1955901" y="574801"/>
              <a:ext cx="52069" cy="42545"/>
            </a:xfrm>
            <a:custGeom>
              <a:avLst/>
              <a:gdLst/>
              <a:ahLst/>
              <a:cxnLst/>
              <a:rect l="l" t="t" r="r" b="b"/>
              <a:pathLst>
                <a:path w="52069" h="42545">
                  <a:moveTo>
                    <a:pt x="1765" y="0"/>
                  </a:moveTo>
                  <a:lnTo>
                    <a:pt x="0" y="139"/>
                  </a:lnTo>
                  <a:lnTo>
                    <a:pt x="584" y="2413"/>
                  </a:lnTo>
                  <a:lnTo>
                    <a:pt x="1638" y="2387"/>
                  </a:lnTo>
                  <a:lnTo>
                    <a:pt x="1765" y="0"/>
                  </a:lnTo>
                  <a:close/>
                </a:path>
                <a:path w="52069" h="42545">
                  <a:moveTo>
                    <a:pt x="12915" y="7175"/>
                  </a:moveTo>
                  <a:lnTo>
                    <a:pt x="12446" y="5969"/>
                  </a:lnTo>
                  <a:lnTo>
                    <a:pt x="11341" y="7366"/>
                  </a:lnTo>
                  <a:lnTo>
                    <a:pt x="11315" y="8648"/>
                  </a:lnTo>
                  <a:lnTo>
                    <a:pt x="12319" y="8610"/>
                  </a:lnTo>
                  <a:lnTo>
                    <a:pt x="12915" y="7175"/>
                  </a:lnTo>
                  <a:close/>
                </a:path>
                <a:path w="52069" h="42545">
                  <a:moveTo>
                    <a:pt x="51574" y="42151"/>
                  </a:moveTo>
                  <a:lnTo>
                    <a:pt x="49377" y="41249"/>
                  </a:lnTo>
                  <a:lnTo>
                    <a:pt x="49631" y="41389"/>
                  </a:lnTo>
                  <a:lnTo>
                    <a:pt x="51574" y="42151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5" name="object 815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033854" y="637590"/>
              <a:ext cx="90779" cy="140220"/>
            </a:xfrm>
            <a:prstGeom prst="rect">
              <a:avLst/>
            </a:prstGeom>
          </p:spPr>
        </p:pic>
        <p:sp>
          <p:nvSpPr>
            <p:cNvPr id="816" name="object 816" descr=""/>
            <p:cNvSpPr/>
            <p:nvPr/>
          </p:nvSpPr>
          <p:spPr>
            <a:xfrm>
              <a:off x="1892541" y="491896"/>
              <a:ext cx="259079" cy="332105"/>
            </a:xfrm>
            <a:custGeom>
              <a:avLst/>
              <a:gdLst/>
              <a:ahLst/>
              <a:cxnLst/>
              <a:rect l="l" t="t" r="r" b="b"/>
              <a:pathLst>
                <a:path w="259080" h="332105">
                  <a:moveTo>
                    <a:pt x="234010" y="260413"/>
                  </a:moveTo>
                  <a:lnTo>
                    <a:pt x="233895" y="258089"/>
                  </a:lnTo>
                  <a:lnTo>
                    <a:pt x="233629" y="258356"/>
                  </a:lnTo>
                  <a:lnTo>
                    <a:pt x="233260" y="260413"/>
                  </a:lnTo>
                  <a:lnTo>
                    <a:pt x="233210" y="260235"/>
                  </a:lnTo>
                  <a:lnTo>
                    <a:pt x="232410" y="261137"/>
                  </a:lnTo>
                  <a:lnTo>
                    <a:pt x="232321" y="261518"/>
                  </a:lnTo>
                  <a:lnTo>
                    <a:pt x="230619" y="258089"/>
                  </a:lnTo>
                  <a:lnTo>
                    <a:pt x="231127" y="256133"/>
                  </a:lnTo>
                  <a:lnTo>
                    <a:pt x="231305" y="256120"/>
                  </a:lnTo>
                  <a:lnTo>
                    <a:pt x="231660" y="254088"/>
                  </a:lnTo>
                  <a:lnTo>
                    <a:pt x="233426" y="256997"/>
                  </a:lnTo>
                  <a:lnTo>
                    <a:pt x="233400" y="255219"/>
                  </a:lnTo>
                  <a:lnTo>
                    <a:pt x="194360" y="184975"/>
                  </a:lnTo>
                  <a:lnTo>
                    <a:pt x="170218" y="143903"/>
                  </a:lnTo>
                  <a:lnTo>
                    <a:pt x="142087" y="102946"/>
                  </a:lnTo>
                  <a:lnTo>
                    <a:pt x="111188" y="67818"/>
                  </a:lnTo>
                  <a:lnTo>
                    <a:pt x="77952" y="40106"/>
                  </a:lnTo>
                  <a:lnTo>
                    <a:pt x="38544" y="15443"/>
                  </a:lnTo>
                  <a:lnTo>
                    <a:pt x="7696" y="2540"/>
                  </a:lnTo>
                  <a:lnTo>
                    <a:pt x="8686" y="5156"/>
                  </a:lnTo>
                  <a:lnTo>
                    <a:pt x="2324" y="749"/>
                  </a:lnTo>
                  <a:lnTo>
                    <a:pt x="0" y="0"/>
                  </a:lnTo>
                  <a:lnTo>
                    <a:pt x="6261" y="4216"/>
                  </a:lnTo>
                  <a:lnTo>
                    <a:pt x="9258" y="6553"/>
                  </a:lnTo>
                  <a:lnTo>
                    <a:pt x="11861" y="12458"/>
                  </a:lnTo>
                  <a:lnTo>
                    <a:pt x="17653" y="22098"/>
                  </a:lnTo>
                  <a:lnTo>
                    <a:pt x="19050" y="24117"/>
                  </a:lnTo>
                  <a:lnTo>
                    <a:pt x="16852" y="24104"/>
                  </a:lnTo>
                  <a:lnTo>
                    <a:pt x="17449" y="25349"/>
                  </a:lnTo>
                  <a:lnTo>
                    <a:pt x="20218" y="27673"/>
                  </a:lnTo>
                  <a:lnTo>
                    <a:pt x="23329" y="29921"/>
                  </a:lnTo>
                  <a:lnTo>
                    <a:pt x="28232" y="36639"/>
                  </a:lnTo>
                  <a:lnTo>
                    <a:pt x="31076" y="40081"/>
                  </a:lnTo>
                  <a:lnTo>
                    <a:pt x="30759" y="40170"/>
                  </a:lnTo>
                  <a:lnTo>
                    <a:pt x="31115" y="40106"/>
                  </a:lnTo>
                  <a:lnTo>
                    <a:pt x="36322" y="47015"/>
                  </a:lnTo>
                  <a:lnTo>
                    <a:pt x="44869" y="56019"/>
                  </a:lnTo>
                  <a:lnTo>
                    <a:pt x="41554" y="53759"/>
                  </a:lnTo>
                  <a:lnTo>
                    <a:pt x="38925" y="52705"/>
                  </a:lnTo>
                  <a:lnTo>
                    <a:pt x="47231" y="62420"/>
                  </a:lnTo>
                  <a:lnTo>
                    <a:pt x="45212" y="63411"/>
                  </a:lnTo>
                  <a:lnTo>
                    <a:pt x="45212" y="63982"/>
                  </a:lnTo>
                  <a:lnTo>
                    <a:pt x="48856" y="64617"/>
                  </a:lnTo>
                  <a:lnTo>
                    <a:pt x="49682" y="64223"/>
                  </a:lnTo>
                  <a:lnTo>
                    <a:pt x="54711" y="67551"/>
                  </a:lnTo>
                  <a:lnTo>
                    <a:pt x="56362" y="68338"/>
                  </a:lnTo>
                  <a:lnTo>
                    <a:pt x="66916" y="79057"/>
                  </a:lnTo>
                  <a:lnTo>
                    <a:pt x="87414" y="98590"/>
                  </a:lnTo>
                  <a:lnTo>
                    <a:pt x="86563" y="98806"/>
                  </a:lnTo>
                  <a:lnTo>
                    <a:pt x="91859" y="103492"/>
                  </a:lnTo>
                  <a:lnTo>
                    <a:pt x="92214" y="102946"/>
                  </a:lnTo>
                  <a:lnTo>
                    <a:pt x="108991" y="117919"/>
                  </a:lnTo>
                  <a:lnTo>
                    <a:pt x="113004" y="121754"/>
                  </a:lnTo>
                  <a:lnTo>
                    <a:pt x="129768" y="135750"/>
                  </a:lnTo>
                  <a:lnTo>
                    <a:pt x="137502" y="141693"/>
                  </a:lnTo>
                  <a:lnTo>
                    <a:pt x="140385" y="143522"/>
                  </a:lnTo>
                  <a:lnTo>
                    <a:pt x="140563" y="141566"/>
                  </a:lnTo>
                  <a:lnTo>
                    <a:pt x="137020" y="136880"/>
                  </a:lnTo>
                  <a:lnTo>
                    <a:pt x="132753" y="133235"/>
                  </a:lnTo>
                  <a:lnTo>
                    <a:pt x="134200" y="133921"/>
                  </a:lnTo>
                  <a:lnTo>
                    <a:pt x="132549" y="133108"/>
                  </a:lnTo>
                  <a:lnTo>
                    <a:pt x="123418" y="125133"/>
                  </a:lnTo>
                  <a:lnTo>
                    <a:pt x="130670" y="129654"/>
                  </a:lnTo>
                  <a:lnTo>
                    <a:pt x="139725" y="136994"/>
                  </a:lnTo>
                  <a:lnTo>
                    <a:pt x="148386" y="144818"/>
                  </a:lnTo>
                  <a:lnTo>
                    <a:pt x="152844" y="148577"/>
                  </a:lnTo>
                  <a:lnTo>
                    <a:pt x="165544" y="160807"/>
                  </a:lnTo>
                  <a:lnTo>
                    <a:pt x="166776" y="163334"/>
                  </a:lnTo>
                  <a:lnTo>
                    <a:pt x="166268" y="164122"/>
                  </a:lnTo>
                  <a:lnTo>
                    <a:pt x="166890" y="165671"/>
                  </a:lnTo>
                  <a:lnTo>
                    <a:pt x="169557" y="169760"/>
                  </a:lnTo>
                  <a:lnTo>
                    <a:pt x="171767" y="170776"/>
                  </a:lnTo>
                  <a:lnTo>
                    <a:pt x="172478" y="169837"/>
                  </a:lnTo>
                  <a:lnTo>
                    <a:pt x="172720" y="169151"/>
                  </a:lnTo>
                  <a:lnTo>
                    <a:pt x="173037" y="169379"/>
                  </a:lnTo>
                  <a:lnTo>
                    <a:pt x="174104" y="169481"/>
                  </a:lnTo>
                  <a:lnTo>
                    <a:pt x="179400" y="174891"/>
                  </a:lnTo>
                  <a:lnTo>
                    <a:pt x="184010" y="180022"/>
                  </a:lnTo>
                  <a:lnTo>
                    <a:pt x="183438" y="180365"/>
                  </a:lnTo>
                  <a:lnTo>
                    <a:pt x="183324" y="181330"/>
                  </a:lnTo>
                  <a:lnTo>
                    <a:pt x="184048" y="183121"/>
                  </a:lnTo>
                  <a:lnTo>
                    <a:pt x="185127" y="184975"/>
                  </a:lnTo>
                  <a:lnTo>
                    <a:pt x="184785" y="184861"/>
                  </a:lnTo>
                  <a:lnTo>
                    <a:pt x="184454" y="185635"/>
                  </a:lnTo>
                  <a:lnTo>
                    <a:pt x="177965" y="180898"/>
                  </a:lnTo>
                  <a:lnTo>
                    <a:pt x="183515" y="186855"/>
                  </a:lnTo>
                  <a:lnTo>
                    <a:pt x="182803" y="187071"/>
                  </a:lnTo>
                  <a:lnTo>
                    <a:pt x="182613" y="187921"/>
                  </a:lnTo>
                  <a:lnTo>
                    <a:pt x="184353" y="191668"/>
                  </a:lnTo>
                  <a:lnTo>
                    <a:pt x="185661" y="193103"/>
                  </a:lnTo>
                  <a:lnTo>
                    <a:pt x="187464" y="192735"/>
                  </a:lnTo>
                  <a:lnTo>
                    <a:pt x="187680" y="192252"/>
                  </a:lnTo>
                  <a:lnTo>
                    <a:pt x="187629" y="191096"/>
                  </a:lnTo>
                  <a:lnTo>
                    <a:pt x="195414" y="199174"/>
                  </a:lnTo>
                  <a:lnTo>
                    <a:pt x="194424" y="200685"/>
                  </a:lnTo>
                  <a:lnTo>
                    <a:pt x="197548" y="202933"/>
                  </a:lnTo>
                  <a:lnTo>
                    <a:pt x="198348" y="201879"/>
                  </a:lnTo>
                  <a:lnTo>
                    <a:pt x="200431" y="203555"/>
                  </a:lnTo>
                  <a:lnTo>
                    <a:pt x="200736" y="204914"/>
                  </a:lnTo>
                  <a:lnTo>
                    <a:pt x="201117" y="205460"/>
                  </a:lnTo>
                  <a:lnTo>
                    <a:pt x="200710" y="207556"/>
                  </a:lnTo>
                  <a:lnTo>
                    <a:pt x="200609" y="210337"/>
                  </a:lnTo>
                  <a:lnTo>
                    <a:pt x="200761" y="211150"/>
                  </a:lnTo>
                  <a:lnTo>
                    <a:pt x="199631" y="210121"/>
                  </a:lnTo>
                  <a:lnTo>
                    <a:pt x="193141" y="199732"/>
                  </a:lnTo>
                  <a:lnTo>
                    <a:pt x="192227" y="200228"/>
                  </a:lnTo>
                  <a:lnTo>
                    <a:pt x="192227" y="198691"/>
                  </a:lnTo>
                  <a:lnTo>
                    <a:pt x="192163" y="200190"/>
                  </a:lnTo>
                  <a:lnTo>
                    <a:pt x="192024" y="200202"/>
                  </a:lnTo>
                  <a:lnTo>
                    <a:pt x="192074" y="203174"/>
                  </a:lnTo>
                  <a:lnTo>
                    <a:pt x="193484" y="206184"/>
                  </a:lnTo>
                  <a:lnTo>
                    <a:pt x="195453" y="209575"/>
                  </a:lnTo>
                  <a:lnTo>
                    <a:pt x="198335" y="212394"/>
                  </a:lnTo>
                  <a:lnTo>
                    <a:pt x="199517" y="211874"/>
                  </a:lnTo>
                  <a:lnTo>
                    <a:pt x="199605" y="211620"/>
                  </a:lnTo>
                  <a:lnTo>
                    <a:pt x="200888" y="215785"/>
                  </a:lnTo>
                  <a:lnTo>
                    <a:pt x="209550" y="229666"/>
                  </a:lnTo>
                  <a:lnTo>
                    <a:pt x="212166" y="234391"/>
                  </a:lnTo>
                  <a:lnTo>
                    <a:pt x="215874" y="244373"/>
                  </a:lnTo>
                  <a:lnTo>
                    <a:pt x="217373" y="247789"/>
                  </a:lnTo>
                  <a:lnTo>
                    <a:pt x="222542" y="252730"/>
                  </a:lnTo>
                  <a:lnTo>
                    <a:pt x="222173" y="249821"/>
                  </a:lnTo>
                  <a:lnTo>
                    <a:pt x="227495" y="258432"/>
                  </a:lnTo>
                  <a:lnTo>
                    <a:pt x="233019" y="265468"/>
                  </a:lnTo>
                  <a:lnTo>
                    <a:pt x="233730" y="265417"/>
                  </a:lnTo>
                  <a:lnTo>
                    <a:pt x="233045" y="263296"/>
                  </a:lnTo>
                  <a:lnTo>
                    <a:pt x="233286" y="262890"/>
                  </a:lnTo>
                  <a:lnTo>
                    <a:pt x="233324" y="263321"/>
                  </a:lnTo>
                  <a:lnTo>
                    <a:pt x="233832" y="262750"/>
                  </a:lnTo>
                  <a:lnTo>
                    <a:pt x="234010" y="260413"/>
                  </a:lnTo>
                  <a:close/>
                </a:path>
                <a:path w="259080" h="332105">
                  <a:moveTo>
                    <a:pt x="241998" y="283641"/>
                  </a:moveTo>
                  <a:lnTo>
                    <a:pt x="241896" y="282854"/>
                  </a:lnTo>
                  <a:lnTo>
                    <a:pt x="241769" y="282638"/>
                  </a:lnTo>
                  <a:lnTo>
                    <a:pt x="241630" y="282663"/>
                  </a:lnTo>
                  <a:lnTo>
                    <a:pt x="241503" y="282803"/>
                  </a:lnTo>
                  <a:lnTo>
                    <a:pt x="241388" y="287223"/>
                  </a:lnTo>
                  <a:lnTo>
                    <a:pt x="241655" y="287616"/>
                  </a:lnTo>
                  <a:lnTo>
                    <a:pt x="241820" y="286766"/>
                  </a:lnTo>
                  <a:lnTo>
                    <a:pt x="241998" y="283641"/>
                  </a:lnTo>
                  <a:close/>
                </a:path>
                <a:path w="259080" h="332105">
                  <a:moveTo>
                    <a:pt x="257086" y="303517"/>
                  </a:moveTo>
                  <a:lnTo>
                    <a:pt x="256832" y="301218"/>
                  </a:lnTo>
                  <a:lnTo>
                    <a:pt x="248793" y="287248"/>
                  </a:lnTo>
                  <a:lnTo>
                    <a:pt x="249250" y="287210"/>
                  </a:lnTo>
                  <a:lnTo>
                    <a:pt x="249567" y="286194"/>
                  </a:lnTo>
                  <a:lnTo>
                    <a:pt x="247942" y="282956"/>
                  </a:lnTo>
                  <a:lnTo>
                    <a:pt x="247738" y="285254"/>
                  </a:lnTo>
                  <a:lnTo>
                    <a:pt x="245186" y="280860"/>
                  </a:lnTo>
                  <a:lnTo>
                    <a:pt x="243522" y="278955"/>
                  </a:lnTo>
                  <a:lnTo>
                    <a:pt x="241655" y="278523"/>
                  </a:lnTo>
                  <a:lnTo>
                    <a:pt x="241439" y="279323"/>
                  </a:lnTo>
                  <a:lnTo>
                    <a:pt x="244475" y="285737"/>
                  </a:lnTo>
                  <a:lnTo>
                    <a:pt x="247446" y="292735"/>
                  </a:lnTo>
                  <a:lnTo>
                    <a:pt x="251485" y="300799"/>
                  </a:lnTo>
                  <a:lnTo>
                    <a:pt x="253847" y="302844"/>
                  </a:lnTo>
                  <a:lnTo>
                    <a:pt x="257086" y="303517"/>
                  </a:lnTo>
                  <a:close/>
                </a:path>
                <a:path w="259080" h="332105">
                  <a:moveTo>
                    <a:pt x="258876" y="329565"/>
                  </a:moveTo>
                  <a:lnTo>
                    <a:pt x="258622" y="328091"/>
                  </a:lnTo>
                  <a:lnTo>
                    <a:pt x="257149" y="324637"/>
                  </a:lnTo>
                  <a:lnTo>
                    <a:pt x="256044" y="322872"/>
                  </a:lnTo>
                  <a:lnTo>
                    <a:pt x="253288" y="320268"/>
                  </a:lnTo>
                  <a:lnTo>
                    <a:pt x="252679" y="320611"/>
                  </a:lnTo>
                  <a:lnTo>
                    <a:pt x="252310" y="323176"/>
                  </a:lnTo>
                  <a:lnTo>
                    <a:pt x="252920" y="325323"/>
                  </a:lnTo>
                  <a:lnTo>
                    <a:pt x="257175" y="330720"/>
                  </a:lnTo>
                  <a:lnTo>
                    <a:pt x="258724" y="331812"/>
                  </a:lnTo>
                  <a:lnTo>
                    <a:pt x="258876" y="32956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7" name="object 817" descr=""/>
          <p:cNvGrpSpPr/>
          <p:nvPr/>
        </p:nvGrpSpPr>
        <p:grpSpPr>
          <a:xfrm>
            <a:off x="1592332" y="376612"/>
            <a:ext cx="1283335" cy="1245870"/>
            <a:chOff x="1592332" y="376612"/>
            <a:chExt cx="1283335" cy="1245870"/>
          </a:xfrm>
        </p:grpSpPr>
        <p:sp>
          <p:nvSpPr>
            <p:cNvPr id="818" name="object 818" descr=""/>
            <p:cNvSpPr/>
            <p:nvPr/>
          </p:nvSpPr>
          <p:spPr>
            <a:xfrm>
              <a:off x="2289746" y="838569"/>
              <a:ext cx="585470" cy="210820"/>
            </a:xfrm>
            <a:custGeom>
              <a:avLst/>
              <a:gdLst/>
              <a:ahLst/>
              <a:cxnLst/>
              <a:rect l="l" t="t" r="r" b="b"/>
              <a:pathLst>
                <a:path w="585469" h="210819">
                  <a:moveTo>
                    <a:pt x="233039" y="0"/>
                  </a:moveTo>
                  <a:lnTo>
                    <a:pt x="182899" y="4419"/>
                  </a:lnTo>
                  <a:lnTo>
                    <a:pt x="133278" y="13827"/>
                  </a:lnTo>
                  <a:lnTo>
                    <a:pt x="84466" y="28218"/>
                  </a:lnTo>
                  <a:lnTo>
                    <a:pt x="48398" y="42376"/>
                  </a:lnTo>
                  <a:lnTo>
                    <a:pt x="12940" y="60298"/>
                  </a:lnTo>
                  <a:lnTo>
                    <a:pt x="14832" y="64475"/>
                  </a:lnTo>
                  <a:lnTo>
                    <a:pt x="21584" y="81984"/>
                  </a:lnTo>
                  <a:lnTo>
                    <a:pt x="25619" y="100006"/>
                  </a:lnTo>
                  <a:lnTo>
                    <a:pt x="25242" y="117963"/>
                  </a:lnTo>
                  <a:lnTo>
                    <a:pt x="18756" y="135279"/>
                  </a:lnTo>
                  <a:lnTo>
                    <a:pt x="11487" y="146956"/>
                  </a:lnTo>
                  <a:lnTo>
                    <a:pt x="7428" y="152948"/>
                  </a:lnTo>
                  <a:lnTo>
                    <a:pt x="0" y="162863"/>
                  </a:lnTo>
                  <a:lnTo>
                    <a:pt x="13917" y="172325"/>
                  </a:lnTo>
                  <a:lnTo>
                    <a:pt x="45225" y="189097"/>
                  </a:lnTo>
                  <a:lnTo>
                    <a:pt x="79162" y="200573"/>
                  </a:lnTo>
                  <a:lnTo>
                    <a:pt x="114451" y="207501"/>
                  </a:lnTo>
                  <a:lnTo>
                    <a:pt x="149809" y="210628"/>
                  </a:lnTo>
                  <a:lnTo>
                    <a:pt x="186759" y="209439"/>
                  </a:lnTo>
                  <a:lnTo>
                    <a:pt x="223352" y="203716"/>
                  </a:lnTo>
                  <a:lnTo>
                    <a:pt x="259495" y="195026"/>
                  </a:lnTo>
                  <a:lnTo>
                    <a:pt x="295097" y="184936"/>
                  </a:lnTo>
                  <a:lnTo>
                    <a:pt x="374086" y="160312"/>
                  </a:lnTo>
                  <a:lnTo>
                    <a:pt x="414320" y="150051"/>
                  </a:lnTo>
                  <a:lnTo>
                    <a:pt x="454952" y="144270"/>
                  </a:lnTo>
                  <a:lnTo>
                    <a:pt x="483969" y="144335"/>
                  </a:lnTo>
                  <a:lnTo>
                    <a:pt x="512810" y="147133"/>
                  </a:lnTo>
                  <a:lnTo>
                    <a:pt x="541597" y="150737"/>
                  </a:lnTo>
                  <a:lnTo>
                    <a:pt x="570458" y="153224"/>
                  </a:lnTo>
                  <a:lnTo>
                    <a:pt x="585434" y="147938"/>
                  </a:lnTo>
                  <a:lnTo>
                    <a:pt x="582785" y="134128"/>
                  </a:lnTo>
                  <a:lnTo>
                    <a:pt x="571472" y="118353"/>
                  </a:lnTo>
                  <a:lnTo>
                    <a:pt x="517584" y="75031"/>
                  </a:lnTo>
                  <a:lnTo>
                    <a:pt x="473202" y="49565"/>
                  </a:lnTo>
                  <a:lnTo>
                    <a:pt x="427581" y="30069"/>
                  </a:lnTo>
                  <a:lnTo>
                    <a:pt x="380998" y="15835"/>
                  </a:lnTo>
                  <a:lnTo>
                    <a:pt x="333730" y="6156"/>
                  </a:lnTo>
                  <a:lnTo>
                    <a:pt x="283413" y="576"/>
                  </a:lnTo>
                  <a:lnTo>
                    <a:pt x="233039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 descr=""/>
            <p:cNvSpPr/>
            <p:nvPr/>
          </p:nvSpPr>
          <p:spPr>
            <a:xfrm>
              <a:off x="2292820" y="845692"/>
              <a:ext cx="576580" cy="198755"/>
            </a:xfrm>
            <a:custGeom>
              <a:avLst/>
              <a:gdLst/>
              <a:ahLst/>
              <a:cxnLst/>
              <a:rect l="l" t="t" r="r" b="b"/>
              <a:pathLst>
                <a:path w="576580" h="198755">
                  <a:moveTo>
                    <a:pt x="575983" y="134340"/>
                  </a:moveTo>
                  <a:lnTo>
                    <a:pt x="548601" y="98640"/>
                  </a:lnTo>
                  <a:lnTo>
                    <a:pt x="540435" y="91262"/>
                  </a:lnTo>
                  <a:lnTo>
                    <a:pt x="507898" y="68072"/>
                  </a:lnTo>
                  <a:lnTo>
                    <a:pt x="449135" y="39217"/>
                  </a:lnTo>
                  <a:lnTo>
                    <a:pt x="417868" y="28371"/>
                  </a:lnTo>
                  <a:lnTo>
                    <a:pt x="417868" y="91262"/>
                  </a:lnTo>
                  <a:lnTo>
                    <a:pt x="399465" y="87706"/>
                  </a:lnTo>
                  <a:lnTo>
                    <a:pt x="357365" y="80264"/>
                  </a:lnTo>
                  <a:lnTo>
                    <a:pt x="304749" y="73202"/>
                  </a:lnTo>
                  <a:lnTo>
                    <a:pt x="254736" y="70739"/>
                  </a:lnTo>
                  <a:lnTo>
                    <a:pt x="200964" y="74815"/>
                  </a:lnTo>
                  <a:lnTo>
                    <a:pt x="147421" y="81737"/>
                  </a:lnTo>
                  <a:lnTo>
                    <a:pt x="92722" y="93649"/>
                  </a:lnTo>
                  <a:lnTo>
                    <a:pt x="74841" y="98640"/>
                  </a:lnTo>
                  <a:lnTo>
                    <a:pt x="90335" y="94094"/>
                  </a:lnTo>
                  <a:lnTo>
                    <a:pt x="132168" y="82804"/>
                  </a:lnTo>
                  <a:lnTo>
                    <a:pt x="172910" y="74879"/>
                  </a:lnTo>
                  <a:lnTo>
                    <a:pt x="216814" y="69532"/>
                  </a:lnTo>
                  <a:lnTo>
                    <a:pt x="292239" y="69164"/>
                  </a:lnTo>
                  <a:lnTo>
                    <a:pt x="305701" y="69913"/>
                  </a:lnTo>
                  <a:lnTo>
                    <a:pt x="350939" y="74218"/>
                  </a:lnTo>
                  <a:lnTo>
                    <a:pt x="396214" y="83273"/>
                  </a:lnTo>
                  <a:lnTo>
                    <a:pt x="417868" y="91262"/>
                  </a:lnTo>
                  <a:lnTo>
                    <a:pt x="417868" y="28371"/>
                  </a:lnTo>
                  <a:lnTo>
                    <a:pt x="347294" y="9956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30" y="2120"/>
                  </a:lnTo>
                  <a:lnTo>
                    <a:pt x="153708" y="7200"/>
                  </a:lnTo>
                  <a:lnTo>
                    <a:pt x="89293" y="23075"/>
                  </a:lnTo>
                  <a:lnTo>
                    <a:pt x="25946" y="49352"/>
                  </a:lnTo>
                  <a:lnTo>
                    <a:pt x="11747" y="57340"/>
                  </a:lnTo>
                  <a:lnTo>
                    <a:pt x="16827" y="69913"/>
                  </a:lnTo>
                  <a:lnTo>
                    <a:pt x="18554" y="74993"/>
                  </a:lnTo>
                  <a:lnTo>
                    <a:pt x="22987" y="102476"/>
                  </a:lnTo>
                  <a:lnTo>
                    <a:pt x="22098" y="111213"/>
                  </a:lnTo>
                  <a:lnTo>
                    <a:pt x="952" y="150482"/>
                  </a:lnTo>
                  <a:lnTo>
                    <a:pt x="0" y="151752"/>
                  </a:lnTo>
                  <a:lnTo>
                    <a:pt x="2832" y="153758"/>
                  </a:lnTo>
                  <a:lnTo>
                    <a:pt x="38747" y="173672"/>
                  </a:lnTo>
                  <a:lnTo>
                    <a:pt x="83337" y="188455"/>
                  </a:lnTo>
                  <a:lnTo>
                    <a:pt x="157645" y="198361"/>
                  </a:lnTo>
                  <a:lnTo>
                    <a:pt x="194614" y="195986"/>
                  </a:lnTo>
                  <a:lnTo>
                    <a:pt x="251650" y="184289"/>
                  </a:lnTo>
                  <a:lnTo>
                    <a:pt x="305777" y="168516"/>
                  </a:lnTo>
                  <a:lnTo>
                    <a:pt x="330263" y="160794"/>
                  </a:lnTo>
                  <a:lnTo>
                    <a:pt x="374142" y="147891"/>
                  </a:lnTo>
                  <a:lnTo>
                    <a:pt x="403212" y="140538"/>
                  </a:lnTo>
                  <a:lnTo>
                    <a:pt x="431558" y="135305"/>
                  </a:lnTo>
                  <a:lnTo>
                    <a:pt x="460425" y="132816"/>
                  </a:lnTo>
                  <a:lnTo>
                    <a:pt x="491032" y="133692"/>
                  </a:lnTo>
                  <a:lnTo>
                    <a:pt x="507161" y="135547"/>
                  </a:lnTo>
                  <a:lnTo>
                    <a:pt x="541096" y="140474"/>
                  </a:lnTo>
                  <a:lnTo>
                    <a:pt x="562571" y="143002"/>
                  </a:lnTo>
                  <a:lnTo>
                    <a:pt x="575487" y="139954"/>
                  </a:lnTo>
                  <a:lnTo>
                    <a:pt x="575983" y="13434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 descr=""/>
            <p:cNvSpPr/>
            <p:nvPr/>
          </p:nvSpPr>
          <p:spPr>
            <a:xfrm>
              <a:off x="2367699" y="913790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5">
                  <a:moveTo>
                    <a:pt x="186244" y="0"/>
                  </a:moveTo>
                  <a:lnTo>
                    <a:pt x="119937" y="3707"/>
                  </a:lnTo>
                  <a:lnTo>
                    <a:pt x="76327" y="10514"/>
                  </a:lnTo>
                  <a:lnTo>
                    <a:pt x="35801" y="20293"/>
                  </a:lnTo>
                  <a:lnTo>
                    <a:pt x="0" y="30580"/>
                  </a:lnTo>
                  <a:lnTo>
                    <a:pt x="17932" y="25551"/>
                  </a:lnTo>
                  <a:lnTo>
                    <a:pt x="35990" y="20979"/>
                  </a:lnTo>
                  <a:lnTo>
                    <a:pt x="97598" y="10071"/>
                  </a:lnTo>
                  <a:lnTo>
                    <a:pt x="154659" y="4075"/>
                  </a:lnTo>
                  <a:lnTo>
                    <a:pt x="179894" y="2667"/>
                  </a:lnTo>
                  <a:lnTo>
                    <a:pt x="230059" y="5118"/>
                  </a:lnTo>
                  <a:lnTo>
                    <a:pt x="282829" y="12230"/>
                  </a:lnTo>
                  <a:lnTo>
                    <a:pt x="324915" y="19671"/>
                  </a:lnTo>
                  <a:lnTo>
                    <a:pt x="343027" y="23201"/>
                  </a:lnTo>
                  <a:lnTo>
                    <a:pt x="298945" y="9752"/>
                  </a:lnTo>
                  <a:lnTo>
                    <a:pt x="253046" y="3682"/>
                  </a:lnTo>
                  <a:lnTo>
                    <a:pt x="208545" y="570"/>
                  </a:lnTo>
                  <a:lnTo>
                    <a:pt x="18624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 descr=""/>
            <p:cNvSpPr/>
            <p:nvPr/>
          </p:nvSpPr>
          <p:spPr>
            <a:xfrm>
              <a:off x="2292820" y="845692"/>
              <a:ext cx="454025" cy="198755"/>
            </a:xfrm>
            <a:custGeom>
              <a:avLst/>
              <a:gdLst/>
              <a:ahLst/>
              <a:cxnLst/>
              <a:rect l="l" t="t" r="r" b="b"/>
              <a:pathLst>
                <a:path w="454025" h="198755">
                  <a:moveTo>
                    <a:pt x="1003" y="150507"/>
                  </a:moveTo>
                  <a:lnTo>
                    <a:pt x="0" y="151765"/>
                  </a:lnTo>
                  <a:lnTo>
                    <a:pt x="660" y="152234"/>
                  </a:lnTo>
                  <a:lnTo>
                    <a:pt x="1003" y="150507"/>
                  </a:lnTo>
                  <a:close/>
                </a:path>
                <a:path w="454025" h="198755">
                  <a:moveTo>
                    <a:pt x="29679" y="145313"/>
                  </a:moveTo>
                  <a:lnTo>
                    <a:pt x="27978" y="143319"/>
                  </a:lnTo>
                  <a:lnTo>
                    <a:pt x="25971" y="142367"/>
                  </a:lnTo>
                  <a:lnTo>
                    <a:pt x="19113" y="141986"/>
                  </a:lnTo>
                  <a:lnTo>
                    <a:pt x="17259" y="142417"/>
                  </a:lnTo>
                  <a:lnTo>
                    <a:pt x="18846" y="144018"/>
                  </a:lnTo>
                  <a:lnTo>
                    <a:pt x="20129" y="144818"/>
                  </a:lnTo>
                  <a:lnTo>
                    <a:pt x="23672" y="145986"/>
                  </a:lnTo>
                  <a:lnTo>
                    <a:pt x="25730" y="146342"/>
                  </a:lnTo>
                  <a:lnTo>
                    <a:pt x="29502" y="145999"/>
                  </a:lnTo>
                  <a:lnTo>
                    <a:pt x="29679" y="145313"/>
                  </a:lnTo>
                  <a:close/>
                </a:path>
                <a:path w="454025" h="198755">
                  <a:moveTo>
                    <a:pt x="65328" y="162318"/>
                  </a:moveTo>
                  <a:lnTo>
                    <a:pt x="64122" y="160820"/>
                  </a:lnTo>
                  <a:lnTo>
                    <a:pt x="61925" y="159004"/>
                  </a:lnTo>
                  <a:lnTo>
                    <a:pt x="63284" y="160693"/>
                  </a:lnTo>
                  <a:lnTo>
                    <a:pt x="65328" y="162318"/>
                  </a:lnTo>
                  <a:close/>
                </a:path>
                <a:path w="454025" h="198755">
                  <a:moveTo>
                    <a:pt x="68478" y="164934"/>
                  </a:moveTo>
                  <a:lnTo>
                    <a:pt x="68046" y="164249"/>
                  </a:lnTo>
                  <a:lnTo>
                    <a:pt x="61226" y="162255"/>
                  </a:lnTo>
                  <a:lnTo>
                    <a:pt x="53987" y="159842"/>
                  </a:lnTo>
                  <a:lnTo>
                    <a:pt x="45300" y="157543"/>
                  </a:lnTo>
                  <a:lnTo>
                    <a:pt x="42164" y="157988"/>
                  </a:lnTo>
                  <a:lnTo>
                    <a:pt x="39547" y="159905"/>
                  </a:lnTo>
                  <a:lnTo>
                    <a:pt x="41414" y="161251"/>
                  </a:lnTo>
                  <a:lnTo>
                    <a:pt x="57226" y="164541"/>
                  </a:lnTo>
                  <a:lnTo>
                    <a:pt x="56934" y="164871"/>
                  </a:lnTo>
                  <a:lnTo>
                    <a:pt x="60185" y="167932"/>
                  </a:lnTo>
                  <a:lnTo>
                    <a:pt x="61074" y="166916"/>
                  </a:lnTo>
                  <a:lnTo>
                    <a:pt x="59436" y="165023"/>
                  </a:lnTo>
                  <a:lnTo>
                    <a:pt x="64376" y="166065"/>
                  </a:lnTo>
                  <a:lnTo>
                    <a:pt x="66941" y="166065"/>
                  </a:lnTo>
                  <a:lnTo>
                    <a:pt x="68478" y="164934"/>
                  </a:lnTo>
                  <a:close/>
                </a:path>
                <a:path w="454025" h="198755">
                  <a:moveTo>
                    <a:pt x="76949" y="171361"/>
                  </a:moveTo>
                  <a:lnTo>
                    <a:pt x="75742" y="170167"/>
                  </a:lnTo>
                  <a:lnTo>
                    <a:pt x="71767" y="166865"/>
                  </a:lnTo>
                  <a:lnTo>
                    <a:pt x="74206" y="169252"/>
                  </a:lnTo>
                  <a:lnTo>
                    <a:pt x="76619" y="171234"/>
                  </a:lnTo>
                  <a:lnTo>
                    <a:pt x="76949" y="171361"/>
                  </a:lnTo>
                  <a:close/>
                </a:path>
                <a:path w="454025" h="198755">
                  <a:moveTo>
                    <a:pt x="79540" y="72504"/>
                  </a:moveTo>
                  <a:lnTo>
                    <a:pt x="79502" y="71602"/>
                  </a:lnTo>
                  <a:lnTo>
                    <a:pt x="77965" y="71513"/>
                  </a:lnTo>
                  <a:lnTo>
                    <a:pt x="56908" y="74777"/>
                  </a:lnTo>
                  <a:lnTo>
                    <a:pt x="41440" y="76390"/>
                  </a:lnTo>
                  <a:lnTo>
                    <a:pt x="30619" y="77292"/>
                  </a:lnTo>
                  <a:lnTo>
                    <a:pt x="18262" y="76758"/>
                  </a:lnTo>
                  <a:lnTo>
                    <a:pt x="18669" y="80937"/>
                  </a:lnTo>
                  <a:lnTo>
                    <a:pt x="18567" y="83032"/>
                  </a:lnTo>
                  <a:lnTo>
                    <a:pt x="27546" y="82727"/>
                  </a:lnTo>
                  <a:lnTo>
                    <a:pt x="45008" y="80568"/>
                  </a:lnTo>
                  <a:lnTo>
                    <a:pt x="66382" y="76796"/>
                  </a:lnTo>
                  <a:lnTo>
                    <a:pt x="78232" y="73520"/>
                  </a:lnTo>
                  <a:lnTo>
                    <a:pt x="77927" y="73545"/>
                  </a:lnTo>
                  <a:lnTo>
                    <a:pt x="79540" y="72504"/>
                  </a:lnTo>
                  <a:close/>
                </a:path>
                <a:path w="454025" h="198755">
                  <a:moveTo>
                    <a:pt x="83159" y="64731"/>
                  </a:moveTo>
                  <a:lnTo>
                    <a:pt x="82740" y="63715"/>
                  </a:lnTo>
                  <a:lnTo>
                    <a:pt x="74180" y="64960"/>
                  </a:lnTo>
                  <a:lnTo>
                    <a:pt x="70142" y="65786"/>
                  </a:lnTo>
                  <a:lnTo>
                    <a:pt x="50977" y="68313"/>
                  </a:lnTo>
                  <a:lnTo>
                    <a:pt x="34823" y="69329"/>
                  </a:lnTo>
                  <a:lnTo>
                    <a:pt x="22237" y="69215"/>
                  </a:lnTo>
                  <a:lnTo>
                    <a:pt x="16002" y="68453"/>
                  </a:lnTo>
                  <a:lnTo>
                    <a:pt x="16675" y="69913"/>
                  </a:lnTo>
                  <a:lnTo>
                    <a:pt x="17081" y="71386"/>
                  </a:lnTo>
                  <a:lnTo>
                    <a:pt x="22542" y="72593"/>
                  </a:lnTo>
                  <a:lnTo>
                    <a:pt x="30962" y="72910"/>
                  </a:lnTo>
                  <a:lnTo>
                    <a:pt x="39382" y="72682"/>
                  </a:lnTo>
                  <a:lnTo>
                    <a:pt x="55765" y="71081"/>
                  </a:lnTo>
                  <a:lnTo>
                    <a:pt x="67157" y="69265"/>
                  </a:lnTo>
                  <a:lnTo>
                    <a:pt x="82245" y="65557"/>
                  </a:lnTo>
                  <a:lnTo>
                    <a:pt x="83159" y="64731"/>
                  </a:lnTo>
                  <a:close/>
                </a:path>
                <a:path w="454025" h="198755">
                  <a:moveTo>
                    <a:pt x="83616" y="150952"/>
                  </a:moveTo>
                  <a:lnTo>
                    <a:pt x="82257" y="148996"/>
                  </a:lnTo>
                  <a:lnTo>
                    <a:pt x="79006" y="148247"/>
                  </a:lnTo>
                  <a:lnTo>
                    <a:pt x="73240" y="148437"/>
                  </a:lnTo>
                  <a:lnTo>
                    <a:pt x="75793" y="150837"/>
                  </a:lnTo>
                  <a:lnTo>
                    <a:pt x="77584" y="151879"/>
                  </a:lnTo>
                  <a:lnTo>
                    <a:pt x="83527" y="151853"/>
                  </a:lnTo>
                  <a:lnTo>
                    <a:pt x="83616" y="150952"/>
                  </a:lnTo>
                  <a:close/>
                </a:path>
                <a:path w="454025" h="198755">
                  <a:moveTo>
                    <a:pt x="92163" y="161251"/>
                  </a:moveTo>
                  <a:lnTo>
                    <a:pt x="91617" y="159753"/>
                  </a:lnTo>
                  <a:lnTo>
                    <a:pt x="91694" y="159283"/>
                  </a:lnTo>
                  <a:lnTo>
                    <a:pt x="81318" y="157810"/>
                  </a:lnTo>
                  <a:lnTo>
                    <a:pt x="78079" y="158153"/>
                  </a:lnTo>
                  <a:lnTo>
                    <a:pt x="79984" y="160223"/>
                  </a:lnTo>
                  <a:lnTo>
                    <a:pt x="81280" y="160934"/>
                  </a:lnTo>
                  <a:lnTo>
                    <a:pt x="83527" y="161417"/>
                  </a:lnTo>
                  <a:lnTo>
                    <a:pt x="90170" y="161912"/>
                  </a:lnTo>
                  <a:lnTo>
                    <a:pt x="92163" y="161251"/>
                  </a:lnTo>
                  <a:close/>
                </a:path>
                <a:path w="454025" h="198755">
                  <a:moveTo>
                    <a:pt x="93941" y="147421"/>
                  </a:moveTo>
                  <a:lnTo>
                    <a:pt x="93459" y="146253"/>
                  </a:lnTo>
                  <a:lnTo>
                    <a:pt x="92240" y="145516"/>
                  </a:lnTo>
                  <a:lnTo>
                    <a:pt x="84086" y="144310"/>
                  </a:lnTo>
                  <a:lnTo>
                    <a:pt x="82499" y="144614"/>
                  </a:lnTo>
                  <a:lnTo>
                    <a:pt x="82804" y="145796"/>
                  </a:lnTo>
                  <a:lnTo>
                    <a:pt x="85382" y="146646"/>
                  </a:lnTo>
                  <a:lnTo>
                    <a:pt x="92976" y="147815"/>
                  </a:lnTo>
                  <a:lnTo>
                    <a:pt x="93941" y="147421"/>
                  </a:lnTo>
                  <a:close/>
                </a:path>
                <a:path w="454025" h="198755">
                  <a:moveTo>
                    <a:pt x="103759" y="71234"/>
                  </a:moveTo>
                  <a:lnTo>
                    <a:pt x="78168" y="78486"/>
                  </a:lnTo>
                  <a:lnTo>
                    <a:pt x="82524" y="78079"/>
                  </a:lnTo>
                  <a:lnTo>
                    <a:pt x="91084" y="75984"/>
                  </a:lnTo>
                  <a:lnTo>
                    <a:pt x="95326" y="74637"/>
                  </a:lnTo>
                  <a:lnTo>
                    <a:pt x="102463" y="73444"/>
                  </a:lnTo>
                  <a:lnTo>
                    <a:pt x="103759" y="71234"/>
                  </a:lnTo>
                  <a:close/>
                </a:path>
                <a:path w="454025" h="198755">
                  <a:moveTo>
                    <a:pt x="106413" y="165836"/>
                  </a:moveTo>
                  <a:lnTo>
                    <a:pt x="104813" y="164261"/>
                  </a:lnTo>
                  <a:lnTo>
                    <a:pt x="102298" y="163385"/>
                  </a:lnTo>
                  <a:lnTo>
                    <a:pt x="100279" y="163233"/>
                  </a:lnTo>
                  <a:lnTo>
                    <a:pt x="99288" y="163690"/>
                  </a:lnTo>
                  <a:lnTo>
                    <a:pt x="101777" y="165887"/>
                  </a:lnTo>
                  <a:lnTo>
                    <a:pt x="103403" y="166890"/>
                  </a:lnTo>
                  <a:lnTo>
                    <a:pt x="106362" y="166636"/>
                  </a:lnTo>
                  <a:lnTo>
                    <a:pt x="106413" y="165836"/>
                  </a:lnTo>
                  <a:close/>
                </a:path>
                <a:path w="454025" h="198755">
                  <a:moveTo>
                    <a:pt x="107403" y="71297"/>
                  </a:moveTo>
                  <a:lnTo>
                    <a:pt x="107378" y="69824"/>
                  </a:lnTo>
                  <a:lnTo>
                    <a:pt x="106362" y="69418"/>
                  </a:lnTo>
                  <a:lnTo>
                    <a:pt x="105740" y="71081"/>
                  </a:lnTo>
                  <a:lnTo>
                    <a:pt x="106248" y="72123"/>
                  </a:lnTo>
                  <a:lnTo>
                    <a:pt x="107403" y="71297"/>
                  </a:lnTo>
                  <a:close/>
                </a:path>
                <a:path w="454025" h="198755">
                  <a:moveTo>
                    <a:pt x="112242" y="63855"/>
                  </a:moveTo>
                  <a:lnTo>
                    <a:pt x="110845" y="63436"/>
                  </a:lnTo>
                  <a:lnTo>
                    <a:pt x="109829" y="65125"/>
                  </a:lnTo>
                  <a:lnTo>
                    <a:pt x="110490" y="66192"/>
                  </a:lnTo>
                  <a:lnTo>
                    <a:pt x="112191" y="65366"/>
                  </a:lnTo>
                  <a:lnTo>
                    <a:pt x="112242" y="63855"/>
                  </a:lnTo>
                  <a:close/>
                </a:path>
                <a:path w="454025" h="198755">
                  <a:moveTo>
                    <a:pt x="120599" y="168186"/>
                  </a:moveTo>
                  <a:lnTo>
                    <a:pt x="120294" y="166941"/>
                  </a:lnTo>
                  <a:lnTo>
                    <a:pt x="117970" y="165823"/>
                  </a:lnTo>
                  <a:lnTo>
                    <a:pt x="118262" y="167043"/>
                  </a:lnTo>
                  <a:lnTo>
                    <a:pt x="120599" y="168186"/>
                  </a:lnTo>
                  <a:close/>
                </a:path>
                <a:path w="454025" h="198755">
                  <a:moveTo>
                    <a:pt x="133908" y="159816"/>
                  </a:moveTo>
                  <a:lnTo>
                    <a:pt x="128460" y="157048"/>
                  </a:lnTo>
                  <a:lnTo>
                    <a:pt x="123837" y="155689"/>
                  </a:lnTo>
                  <a:lnTo>
                    <a:pt x="107403" y="152463"/>
                  </a:lnTo>
                  <a:lnTo>
                    <a:pt x="95504" y="150698"/>
                  </a:lnTo>
                  <a:lnTo>
                    <a:pt x="93611" y="150863"/>
                  </a:lnTo>
                  <a:lnTo>
                    <a:pt x="93192" y="149821"/>
                  </a:lnTo>
                  <a:lnTo>
                    <a:pt x="90995" y="148437"/>
                  </a:lnTo>
                  <a:lnTo>
                    <a:pt x="90360" y="149618"/>
                  </a:lnTo>
                  <a:lnTo>
                    <a:pt x="92837" y="150952"/>
                  </a:lnTo>
                  <a:lnTo>
                    <a:pt x="92113" y="151130"/>
                  </a:lnTo>
                  <a:lnTo>
                    <a:pt x="92621" y="151752"/>
                  </a:lnTo>
                  <a:lnTo>
                    <a:pt x="97510" y="154101"/>
                  </a:lnTo>
                  <a:lnTo>
                    <a:pt x="96583" y="154317"/>
                  </a:lnTo>
                  <a:lnTo>
                    <a:pt x="96926" y="154927"/>
                  </a:lnTo>
                  <a:lnTo>
                    <a:pt x="103225" y="159283"/>
                  </a:lnTo>
                  <a:lnTo>
                    <a:pt x="98171" y="158877"/>
                  </a:lnTo>
                  <a:lnTo>
                    <a:pt x="72263" y="152666"/>
                  </a:lnTo>
                  <a:lnTo>
                    <a:pt x="70408" y="153924"/>
                  </a:lnTo>
                  <a:lnTo>
                    <a:pt x="81127" y="156845"/>
                  </a:lnTo>
                  <a:lnTo>
                    <a:pt x="93649" y="159092"/>
                  </a:lnTo>
                  <a:lnTo>
                    <a:pt x="92151" y="160248"/>
                  </a:lnTo>
                  <a:lnTo>
                    <a:pt x="93116" y="161226"/>
                  </a:lnTo>
                  <a:lnTo>
                    <a:pt x="99949" y="163004"/>
                  </a:lnTo>
                  <a:lnTo>
                    <a:pt x="110718" y="164617"/>
                  </a:lnTo>
                  <a:lnTo>
                    <a:pt x="120726" y="164884"/>
                  </a:lnTo>
                  <a:lnTo>
                    <a:pt x="121627" y="164477"/>
                  </a:lnTo>
                  <a:lnTo>
                    <a:pt x="119672" y="162801"/>
                  </a:lnTo>
                  <a:lnTo>
                    <a:pt x="115620" y="161645"/>
                  </a:lnTo>
                  <a:lnTo>
                    <a:pt x="109512" y="160375"/>
                  </a:lnTo>
                  <a:lnTo>
                    <a:pt x="110261" y="158940"/>
                  </a:lnTo>
                  <a:lnTo>
                    <a:pt x="110147" y="158572"/>
                  </a:lnTo>
                  <a:lnTo>
                    <a:pt x="121767" y="160388"/>
                  </a:lnTo>
                  <a:lnTo>
                    <a:pt x="127177" y="160642"/>
                  </a:lnTo>
                  <a:lnTo>
                    <a:pt x="133743" y="160350"/>
                  </a:lnTo>
                  <a:lnTo>
                    <a:pt x="133908" y="159816"/>
                  </a:lnTo>
                  <a:close/>
                </a:path>
                <a:path w="454025" h="198755">
                  <a:moveTo>
                    <a:pt x="138874" y="154876"/>
                  </a:moveTo>
                  <a:lnTo>
                    <a:pt x="138163" y="154063"/>
                  </a:lnTo>
                  <a:lnTo>
                    <a:pt x="133032" y="153073"/>
                  </a:lnTo>
                  <a:lnTo>
                    <a:pt x="131241" y="152222"/>
                  </a:lnTo>
                  <a:lnTo>
                    <a:pt x="127317" y="151155"/>
                  </a:lnTo>
                  <a:lnTo>
                    <a:pt x="109512" y="148158"/>
                  </a:lnTo>
                  <a:lnTo>
                    <a:pt x="108953" y="149148"/>
                  </a:lnTo>
                  <a:lnTo>
                    <a:pt x="111112" y="150101"/>
                  </a:lnTo>
                  <a:lnTo>
                    <a:pt x="117348" y="152095"/>
                  </a:lnTo>
                  <a:lnTo>
                    <a:pt x="127508" y="154190"/>
                  </a:lnTo>
                  <a:lnTo>
                    <a:pt x="127927" y="155181"/>
                  </a:lnTo>
                  <a:lnTo>
                    <a:pt x="129565" y="155956"/>
                  </a:lnTo>
                  <a:lnTo>
                    <a:pt x="134785" y="156692"/>
                  </a:lnTo>
                  <a:lnTo>
                    <a:pt x="137134" y="156616"/>
                  </a:lnTo>
                  <a:lnTo>
                    <a:pt x="138823" y="155587"/>
                  </a:lnTo>
                  <a:lnTo>
                    <a:pt x="138874" y="154876"/>
                  </a:lnTo>
                  <a:close/>
                </a:path>
                <a:path w="454025" h="198755">
                  <a:moveTo>
                    <a:pt x="140436" y="56769"/>
                  </a:moveTo>
                  <a:lnTo>
                    <a:pt x="138557" y="55283"/>
                  </a:lnTo>
                  <a:lnTo>
                    <a:pt x="137629" y="56794"/>
                  </a:lnTo>
                  <a:lnTo>
                    <a:pt x="139814" y="57658"/>
                  </a:lnTo>
                  <a:lnTo>
                    <a:pt x="140436" y="56769"/>
                  </a:lnTo>
                  <a:close/>
                </a:path>
                <a:path w="454025" h="198755">
                  <a:moveTo>
                    <a:pt x="144957" y="146138"/>
                  </a:moveTo>
                  <a:lnTo>
                    <a:pt x="142113" y="145122"/>
                  </a:lnTo>
                  <a:lnTo>
                    <a:pt x="140131" y="143865"/>
                  </a:lnTo>
                  <a:lnTo>
                    <a:pt x="138544" y="143281"/>
                  </a:lnTo>
                  <a:lnTo>
                    <a:pt x="133146" y="142392"/>
                  </a:lnTo>
                  <a:lnTo>
                    <a:pt x="129159" y="142379"/>
                  </a:lnTo>
                  <a:lnTo>
                    <a:pt x="130492" y="143052"/>
                  </a:lnTo>
                  <a:lnTo>
                    <a:pt x="131241" y="143764"/>
                  </a:lnTo>
                  <a:lnTo>
                    <a:pt x="135255" y="145059"/>
                  </a:lnTo>
                  <a:lnTo>
                    <a:pt x="139319" y="145948"/>
                  </a:lnTo>
                  <a:lnTo>
                    <a:pt x="144957" y="146138"/>
                  </a:lnTo>
                  <a:close/>
                </a:path>
                <a:path w="454025" h="198755">
                  <a:moveTo>
                    <a:pt x="150558" y="170332"/>
                  </a:moveTo>
                  <a:lnTo>
                    <a:pt x="149199" y="169773"/>
                  </a:lnTo>
                  <a:lnTo>
                    <a:pt x="149199" y="169506"/>
                  </a:lnTo>
                  <a:lnTo>
                    <a:pt x="148513" y="169037"/>
                  </a:lnTo>
                  <a:lnTo>
                    <a:pt x="146799" y="168389"/>
                  </a:lnTo>
                  <a:lnTo>
                    <a:pt x="148983" y="168135"/>
                  </a:lnTo>
                  <a:lnTo>
                    <a:pt x="148869" y="167347"/>
                  </a:lnTo>
                  <a:lnTo>
                    <a:pt x="147396" y="166395"/>
                  </a:lnTo>
                  <a:lnTo>
                    <a:pt x="141630" y="165074"/>
                  </a:lnTo>
                  <a:lnTo>
                    <a:pt x="137325" y="164680"/>
                  </a:lnTo>
                  <a:lnTo>
                    <a:pt x="136410" y="164858"/>
                  </a:lnTo>
                  <a:lnTo>
                    <a:pt x="136410" y="165277"/>
                  </a:lnTo>
                  <a:lnTo>
                    <a:pt x="123863" y="162013"/>
                  </a:lnTo>
                  <a:lnTo>
                    <a:pt x="120700" y="162496"/>
                  </a:lnTo>
                  <a:lnTo>
                    <a:pt x="126923" y="165138"/>
                  </a:lnTo>
                  <a:lnTo>
                    <a:pt x="133400" y="167132"/>
                  </a:lnTo>
                  <a:lnTo>
                    <a:pt x="132638" y="167792"/>
                  </a:lnTo>
                  <a:lnTo>
                    <a:pt x="133121" y="168414"/>
                  </a:lnTo>
                  <a:lnTo>
                    <a:pt x="134620" y="169113"/>
                  </a:lnTo>
                  <a:lnTo>
                    <a:pt x="137998" y="169570"/>
                  </a:lnTo>
                  <a:lnTo>
                    <a:pt x="140563" y="170980"/>
                  </a:lnTo>
                  <a:lnTo>
                    <a:pt x="143738" y="172123"/>
                  </a:lnTo>
                  <a:lnTo>
                    <a:pt x="148628" y="172897"/>
                  </a:lnTo>
                  <a:lnTo>
                    <a:pt x="146748" y="171780"/>
                  </a:lnTo>
                  <a:lnTo>
                    <a:pt x="146265" y="171170"/>
                  </a:lnTo>
                  <a:lnTo>
                    <a:pt x="144094" y="169710"/>
                  </a:lnTo>
                  <a:lnTo>
                    <a:pt x="147396" y="170243"/>
                  </a:lnTo>
                  <a:lnTo>
                    <a:pt x="150558" y="170332"/>
                  </a:lnTo>
                  <a:close/>
                </a:path>
                <a:path w="454025" h="198755">
                  <a:moveTo>
                    <a:pt x="151688" y="51727"/>
                  </a:moveTo>
                  <a:lnTo>
                    <a:pt x="150863" y="50431"/>
                  </a:lnTo>
                  <a:lnTo>
                    <a:pt x="149606" y="50076"/>
                  </a:lnTo>
                  <a:lnTo>
                    <a:pt x="150114" y="51777"/>
                  </a:lnTo>
                  <a:lnTo>
                    <a:pt x="151117" y="52565"/>
                  </a:lnTo>
                  <a:lnTo>
                    <a:pt x="151688" y="51727"/>
                  </a:lnTo>
                  <a:close/>
                </a:path>
                <a:path w="454025" h="198755">
                  <a:moveTo>
                    <a:pt x="160439" y="166014"/>
                  </a:moveTo>
                  <a:lnTo>
                    <a:pt x="150609" y="160108"/>
                  </a:lnTo>
                  <a:lnTo>
                    <a:pt x="146608" y="159143"/>
                  </a:lnTo>
                  <a:lnTo>
                    <a:pt x="135356" y="157810"/>
                  </a:lnTo>
                  <a:lnTo>
                    <a:pt x="134670" y="159194"/>
                  </a:lnTo>
                  <a:lnTo>
                    <a:pt x="142214" y="161899"/>
                  </a:lnTo>
                  <a:lnTo>
                    <a:pt x="151803" y="164833"/>
                  </a:lnTo>
                  <a:lnTo>
                    <a:pt x="160439" y="166014"/>
                  </a:lnTo>
                  <a:close/>
                </a:path>
                <a:path w="454025" h="198755">
                  <a:moveTo>
                    <a:pt x="162788" y="172783"/>
                  </a:moveTo>
                  <a:lnTo>
                    <a:pt x="162026" y="171526"/>
                  </a:lnTo>
                  <a:lnTo>
                    <a:pt x="160185" y="171716"/>
                  </a:lnTo>
                  <a:lnTo>
                    <a:pt x="160832" y="173240"/>
                  </a:lnTo>
                  <a:lnTo>
                    <a:pt x="161810" y="173875"/>
                  </a:lnTo>
                  <a:lnTo>
                    <a:pt x="162344" y="174104"/>
                  </a:lnTo>
                  <a:lnTo>
                    <a:pt x="162788" y="172783"/>
                  </a:lnTo>
                  <a:close/>
                </a:path>
                <a:path w="454025" h="198755">
                  <a:moveTo>
                    <a:pt x="175514" y="170929"/>
                  </a:moveTo>
                  <a:lnTo>
                    <a:pt x="175209" y="169608"/>
                  </a:lnTo>
                  <a:lnTo>
                    <a:pt x="174561" y="169176"/>
                  </a:lnTo>
                  <a:lnTo>
                    <a:pt x="168198" y="167779"/>
                  </a:lnTo>
                  <a:lnTo>
                    <a:pt x="164617" y="166662"/>
                  </a:lnTo>
                  <a:lnTo>
                    <a:pt x="162648" y="168363"/>
                  </a:lnTo>
                  <a:lnTo>
                    <a:pt x="165938" y="170180"/>
                  </a:lnTo>
                  <a:lnTo>
                    <a:pt x="173647" y="171932"/>
                  </a:lnTo>
                  <a:lnTo>
                    <a:pt x="175514" y="170929"/>
                  </a:lnTo>
                  <a:close/>
                </a:path>
                <a:path w="454025" h="198755">
                  <a:moveTo>
                    <a:pt x="185839" y="180251"/>
                  </a:moveTo>
                  <a:lnTo>
                    <a:pt x="182549" y="175272"/>
                  </a:lnTo>
                  <a:lnTo>
                    <a:pt x="179895" y="174586"/>
                  </a:lnTo>
                  <a:lnTo>
                    <a:pt x="178041" y="174409"/>
                  </a:lnTo>
                  <a:lnTo>
                    <a:pt x="179514" y="174078"/>
                  </a:lnTo>
                  <a:lnTo>
                    <a:pt x="180670" y="173355"/>
                  </a:lnTo>
                  <a:lnTo>
                    <a:pt x="179705" y="171907"/>
                  </a:lnTo>
                  <a:lnTo>
                    <a:pt x="177292" y="171589"/>
                  </a:lnTo>
                  <a:lnTo>
                    <a:pt x="174726" y="172148"/>
                  </a:lnTo>
                  <a:lnTo>
                    <a:pt x="173888" y="172669"/>
                  </a:lnTo>
                  <a:lnTo>
                    <a:pt x="174282" y="173621"/>
                  </a:lnTo>
                  <a:lnTo>
                    <a:pt x="177634" y="174371"/>
                  </a:lnTo>
                  <a:lnTo>
                    <a:pt x="173723" y="173990"/>
                  </a:lnTo>
                  <a:lnTo>
                    <a:pt x="172389" y="175209"/>
                  </a:lnTo>
                  <a:lnTo>
                    <a:pt x="175107" y="177495"/>
                  </a:lnTo>
                  <a:lnTo>
                    <a:pt x="176847" y="178295"/>
                  </a:lnTo>
                  <a:lnTo>
                    <a:pt x="179247" y="178943"/>
                  </a:lnTo>
                  <a:lnTo>
                    <a:pt x="178917" y="178930"/>
                  </a:lnTo>
                  <a:lnTo>
                    <a:pt x="179451" y="179425"/>
                  </a:lnTo>
                  <a:lnTo>
                    <a:pt x="181076" y="179387"/>
                  </a:lnTo>
                  <a:lnTo>
                    <a:pt x="185839" y="180251"/>
                  </a:lnTo>
                  <a:close/>
                </a:path>
                <a:path w="454025" h="198755">
                  <a:moveTo>
                    <a:pt x="192849" y="166992"/>
                  </a:moveTo>
                  <a:lnTo>
                    <a:pt x="189598" y="165430"/>
                  </a:lnTo>
                  <a:lnTo>
                    <a:pt x="182880" y="164731"/>
                  </a:lnTo>
                  <a:lnTo>
                    <a:pt x="181762" y="165404"/>
                  </a:lnTo>
                  <a:lnTo>
                    <a:pt x="181305" y="166116"/>
                  </a:lnTo>
                  <a:lnTo>
                    <a:pt x="165087" y="163995"/>
                  </a:lnTo>
                  <a:lnTo>
                    <a:pt x="161391" y="164261"/>
                  </a:lnTo>
                  <a:lnTo>
                    <a:pt x="158521" y="163728"/>
                  </a:lnTo>
                  <a:lnTo>
                    <a:pt x="160159" y="165354"/>
                  </a:lnTo>
                  <a:lnTo>
                    <a:pt x="160413" y="165519"/>
                  </a:lnTo>
                  <a:lnTo>
                    <a:pt x="163842" y="166077"/>
                  </a:lnTo>
                  <a:lnTo>
                    <a:pt x="162445" y="164985"/>
                  </a:lnTo>
                  <a:lnTo>
                    <a:pt x="170484" y="166852"/>
                  </a:lnTo>
                  <a:lnTo>
                    <a:pt x="177088" y="167957"/>
                  </a:lnTo>
                  <a:lnTo>
                    <a:pt x="185039" y="168897"/>
                  </a:lnTo>
                  <a:lnTo>
                    <a:pt x="187706" y="168668"/>
                  </a:lnTo>
                  <a:lnTo>
                    <a:pt x="189395" y="168897"/>
                  </a:lnTo>
                  <a:lnTo>
                    <a:pt x="190563" y="168668"/>
                  </a:lnTo>
                  <a:lnTo>
                    <a:pt x="192354" y="167652"/>
                  </a:lnTo>
                  <a:lnTo>
                    <a:pt x="192849" y="166992"/>
                  </a:lnTo>
                  <a:close/>
                </a:path>
                <a:path w="454025" h="198755">
                  <a:moveTo>
                    <a:pt x="203454" y="178422"/>
                  </a:moveTo>
                  <a:lnTo>
                    <a:pt x="202590" y="176809"/>
                  </a:lnTo>
                  <a:lnTo>
                    <a:pt x="200825" y="176123"/>
                  </a:lnTo>
                  <a:lnTo>
                    <a:pt x="198653" y="175564"/>
                  </a:lnTo>
                  <a:lnTo>
                    <a:pt x="195275" y="175996"/>
                  </a:lnTo>
                  <a:lnTo>
                    <a:pt x="195364" y="176606"/>
                  </a:lnTo>
                  <a:lnTo>
                    <a:pt x="196138" y="177203"/>
                  </a:lnTo>
                  <a:lnTo>
                    <a:pt x="194551" y="177393"/>
                  </a:lnTo>
                  <a:lnTo>
                    <a:pt x="192900" y="178155"/>
                  </a:lnTo>
                  <a:lnTo>
                    <a:pt x="194183" y="179717"/>
                  </a:lnTo>
                  <a:lnTo>
                    <a:pt x="199136" y="181241"/>
                  </a:lnTo>
                  <a:lnTo>
                    <a:pt x="200710" y="181000"/>
                  </a:lnTo>
                  <a:lnTo>
                    <a:pt x="203339" y="179933"/>
                  </a:lnTo>
                  <a:lnTo>
                    <a:pt x="203200" y="179324"/>
                  </a:lnTo>
                  <a:lnTo>
                    <a:pt x="201676" y="178638"/>
                  </a:lnTo>
                  <a:lnTo>
                    <a:pt x="203454" y="178422"/>
                  </a:lnTo>
                  <a:close/>
                </a:path>
                <a:path w="454025" h="198755">
                  <a:moveTo>
                    <a:pt x="208394" y="161632"/>
                  </a:moveTo>
                  <a:lnTo>
                    <a:pt x="207378" y="160616"/>
                  </a:lnTo>
                  <a:lnTo>
                    <a:pt x="206971" y="160007"/>
                  </a:lnTo>
                  <a:lnTo>
                    <a:pt x="206997" y="159448"/>
                  </a:lnTo>
                  <a:lnTo>
                    <a:pt x="206667" y="158788"/>
                  </a:lnTo>
                  <a:lnTo>
                    <a:pt x="203225" y="157899"/>
                  </a:lnTo>
                  <a:lnTo>
                    <a:pt x="199986" y="157670"/>
                  </a:lnTo>
                  <a:lnTo>
                    <a:pt x="200926" y="159397"/>
                  </a:lnTo>
                  <a:lnTo>
                    <a:pt x="201828" y="159969"/>
                  </a:lnTo>
                  <a:lnTo>
                    <a:pt x="203911" y="160896"/>
                  </a:lnTo>
                  <a:lnTo>
                    <a:pt x="208394" y="161632"/>
                  </a:lnTo>
                  <a:close/>
                </a:path>
                <a:path w="454025" h="198755">
                  <a:moveTo>
                    <a:pt x="210502" y="174561"/>
                  </a:moveTo>
                  <a:lnTo>
                    <a:pt x="210223" y="173151"/>
                  </a:lnTo>
                  <a:lnTo>
                    <a:pt x="208610" y="172085"/>
                  </a:lnTo>
                  <a:lnTo>
                    <a:pt x="207378" y="172580"/>
                  </a:lnTo>
                  <a:lnTo>
                    <a:pt x="208610" y="173977"/>
                  </a:lnTo>
                  <a:lnTo>
                    <a:pt x="210502" y="174561"/>
                  </a:lnTo>
                  <a:close/>
                </a:path>
                <a:path w="454025" h="198755">
                  <a:moveTo>
                    <a:pt x="230606" y="182257"/>
                  </a:moveTo>
                  <a:lnTo>
                    <a:pt x="230111" y="180860"/>
                  </a:lnTo>
                  <a:lnTo>
                    <a:pt x="228028" y="179920"/>
                  </a:lnTo>
                  <a:lnTo>
                    <a:pt x="226606" y="180505"/>
                  </a:lnTo>
                  <a:lnTo>
                    <a:pt x="228231" y="181800"/>
                  </a:lnTo>
                  <a:lnTo>
                    <a:pt x="230606" y="182257"/>
                  </a:lnTo>
                  <a:close/>
                </a:path>
                <a:path w="454025" h="198755">
                  <a:moveTo>
                    <a:pt x="232702" y="176580"/>
                  </a:moveTo>
                  <a:lnTo>
                    <a:pt x="231775" y="175310"/>
                  </a:lnTo>
                  <a:lnTo>
                    <a:pt x="230771" y="175044"/>
                  </a:lnTo>
                  <a:lnTo>
                    <a:pt x="226568" y="175196"/>
                  </a:lnTo>
                  <a:lnTo>
                    <a:pt x="223786" y="175602"/>
                  </a:lnTo>
                  <a:lnTo>
                    <a:pt x="222567" y="176834"/>
                  </a:lnTo>
                  <a:lnTo>
                    <a:pt x="223964" y="177901"/>
                  </a:lnTo>
                  <a:lnTo>
                    <a:pt x="226212" y="178612"/>
                  </a:lnTo>
                  <a:lnTo>
                    <a:pt x="232143" y="177380"/>
                  </a:lnTo>
                  <a:lnTo>
                    <a:pt x="232702" y="176580"/>
                  </a:lnTo>
                  <a:close/>
                </a:path>
                <a:path w="454025" h="198755">
                  <a:moveTo>
                    <a:pt x="241490" y="26517"/>
                  </a:moveTo>
                  <a:lnTo>
                    <a:pt x="239763" y="25400"/>
                  </a:lnTo>
                  <a:lnTo>
                    <a:pt x="237350" y="25209"/>
                  </a:lnTo>
                  <a:lnTo>
                    <a:pt x="237985" y="26517"/>
                  </a:lnTo>
                  <a:lnTo>
                    <a:pt x="240131" y="27254"/>
                  </a:lnTo>
                  <a:lnTo>
                    <a:pt x="241490" y="26517"/>
                  </a:lnTo>
                  <a:close/>
                </a:path>
                <a:path w="454025" h="198755">
                  <a:moveTo>
                    <a:pt x="245897" y="29743"/>
                  </a:moveTo>
                  <a:lnTo>
                    <a:pt x="244398" y="28867"/>
                  </a:lnTo>
                  <a:lnTo>
                    <a:pt x="242087" y="28359"/>
                  </a:lnTo>
                  <a:lnTo>
                    <a:pt x="236308" y="30200"/>
                  </a:lnTo>
                  <a:lnTo>
                    <a:pt x="235839" y="31026"/>
                  </a:lnTo>
                  <a:lnTo>
                    <a:pt x="236893" y="32219"/>
                  </a:lnTo>
                  <a:lnTo>
                    <a:pt x="237909" y="32385"/>
                  </a:lnTo>
                  <a:lnTo>
                    <a:pt x="242062" y="31788"/>
                  </a:lnTo>
                  <a:lnTo>
                    <a:pt x="244792" y="31115"/>
                  </a:lnTo>
                  <a:lnTo>
                    <a:pt x="245897" y="29743"/>
                  </a:lnTo>
                  <a:close/>
                </a:path>
                <a:path w="454025" h="198755">
                  <a:moveTo>
                    <a:pt x="248704" y="24676"/>
                  </a:moveTo>
                  <a:lnTo>
                    <a:pt x="248018" y="24041"/>
                  </a:lnTo>
                  <a:lnTo>
                    <a:pt x="244665" y="22694"/>
                  </a:lnTo>
                  <a:lnTo>
                    <a:pt x="246202" y="23660"/>
                  </a:lnTo>
                  <a:lnTo>
                    <a:pt x="248704" y="24676"/>
                  </a:lnTo>
                  <a:close/>
                </a:path>
                <a:path w="454025" h="198755">
                  <a:moveTo>
                    <a:pt x="261442" y="32410"/>
                  </a:moveTo>
                  <a:lnTo>
                    <a:pt x="260070" y="31165"/>
                  </a:lnTo>
                  <a:lnTo>
                    <a:pt x="258140" y="30772"/>
                  </a:lnTo>
                  <a:lnTo>
                    <a:pt x="258533" y="32143"/>
                  </a:lnTo>
                  <a:lnTo>
                    <a:pt x="260273" y="33032"/>
                  </a:lnTo>
                  <a:lnTo>
                    <a:pt x="261442" y="32410"/>
                  </a:lnTo>
                  <a:close/>
                </a:path>
                <a:path w="454025" h="198755">
                  <a:moveTo>
                    <a:pt x="270319" y="46494"/>
                  </a:moveTo>
                  <a:lnTo>
                    <a:pt x="269227" y="44881"/>
                  </a:lnTo>
                  <a:lnTo>
                    <a:pt x="268262" y="44399"/>
                  </a:lnTo>
                  <a:lnTo>
                    <a:pt x="266115" y="43688"/>
                  </a:lnTo>
                  <a:lnTo>
                    <a:pt x="261556" y="43434"/>
                  </a:lnTo>
                  <a:lnTo>
                    <a:pt x="262661" y="44310"/>
                  </a:lnTo>
                  <a:lnTo>
                    <a:pt x="263131" y="44881"/>
                  </a:lnTo>
                  <a:lnTo>
                    <a:pt x="263156" y="45440"/>
                  </a:lnTo>
                  <a:lnTo>
                    <a:pt x="263563" y="46075"/>
                  </a:lnTo>
                  <a:lnTo>
                    <a:pt x="267093" y="46609"/>
                  </a:lnTo>
                  <a:lnTo>
                    <a:pt x="270319" y="46494"/>
                  </a:lnTo>
                  <a:close/>
                </a:path>
                <a:path w="454025" h="198755">
                  <a:moveTo>
                    <a:pt x="275272" y="25387"/>
                  </a:moveTo>
                  <a:lnTo>
                    <a:pt x="273824" y="23964"/>
                  </a:lnTo>
                  <a:lnTo>
                    <a:pt x="268719" y="22961"/>
                  </a:lnTo>
                  <a:lnTo>
                    <a:pt x="267208" y="23355"/>
                  </a:lnTo>
                  <a:lnTo>
                    <a:pt x="264693" y="24688"/>
                  </a:lnTo>
                  <a:lnTo>
                    <a:pt x="264922" y="25273"/>
                  </a:lnTo>
                  <a:lnTo>
                    <a:pt x="266471" y="25831"/>
                  </a:lnTo>
                  <a:lnTo>
                    <a:pt x="264744" y="26250"/>
                  </a:lnTo>
                  <a:lnTo>
                    <a:pt x="265760" y="27724"/>
                  </a:lnTo>
                  <a:lnTo>
                    <a:pt x="269811" y="28587"/>
                  </a:lnTo>
                  <a:lnTo>
                    <a:pt x="273113" y="27787"/>
                  </a:lnTo>
                  <a:lnTo>
                    <a:pt x="272961" y="27228"/>
                  </a:lnTo>
                  <a:lnTo>
                    <a:pt x="272135" y="26695"/>
                  </a:lnTo>
                  <a:lnTo>
                    <a:pt x="273685" y="26314"/>
                  </a:lnTo>
                  <a:lnTo>
                    <a:pt x="275272" y="25387"/>
                  </a:lnTo>
                  <a:close/>
                </a:path>
                <a:path w="454025" h="198755">
                  <a:moveTo>
                    <a:pt x="295973" y="26225"/>
                  </a:moveTo>
                  <a:lnTo>
                    <a:pt x="293001" y="24218"/>
                  </a:lnTo>
                  <a:lnTo>
                    <a:pt x="291211" y="23596"/>
                  </a:lnTo>
                  <a:lnTo>
                    <a:pt x="288759" y="23202"/>
                  </a:lnTo>
                  <a:lnTo>
                    <a:pt x="289102" y="23190"/>
                  </a:lnTo>
                  <a:lnTo>
                    <a:pt x="288505" y="22745"/>
                  </a:lnTo>
                  <a:lnTo>
                    <a:pt x="286893" y="22948"/>
                  </a:lnTo>
                  <a:lnTo>
                    <a:pt x="282054" y="22580"/>
                  </a:lnTo>
                  <a:lnTo>
                    <a:pt x="285851" y="27203"/>
                  </a:lnTo>
                  <a:lnTo>
                    <a:pt x="288569" y="27622"/>
                  </a:lnTo>
                  <a:lnTo>
                    <a:pt x="290334" y="27622"/>
                  </a:lnTo>
                  <a:lnTo>
                    <a:pt x="289013" y="28079"/>
                  </a:lnTo>
                  <a:lnTo>
                    <a:pt x="287921" y="28892"/>
                  </a:lnTo>
                  <a:lnTo>
                    <a:pt x="289039" y="30251"/>
                  </a:lnTo>
                  <a:lnTo>
                    <a:pt x="291439" y="30302"/>
                  </a:lnTo>
                  <a:lnTo>
                    <a:pt x="293966" y="29489"/>
                  </a:lnTo>
                  <a:lnTo>
                    <a:pt x="294741" y="28879"/>
                  </a:lnTo>
                  <a:lnTo>
                    <a:pt x="294259" y="27978"/>
                  </a:lnTo>
                  <a:lnTo>
                    <a:pt x="291045" y="27609"/>
                  </a:lnTo>
                  <a:lnTo>
                    <a:pt x="294754" y="27584"/>
                  </a:lnTo>
                  <a:lnTo>
                    <a:pt x="295973" y="26225"/>
                  </a:lnTo>
                  <a:close/>
                </a:path>
                <a:path w="454025" h="198755">
                  <a:moveTo>
                    <a:pt x="305777" y="168516"/>
                  </a:moveTo>
                  <a:lnTo>
                    <a:pt x="305650" y="167551"/>
                  </a:lnTo>
                  <a:lnTo>
                    <a:pt x="304990" y="167208"/>
                  </a:lnTo>
                  <a:lnTo>
                    <a:pt x="299783" y="168211"/>
                  </a:lnTo>
                  <a:lnTo>
                    <a:pt x="298843" y="168833"/>
                  </a:lnTo>
                  <a:lnTo>
                    <a:pt x="299034" y="169481"/>
                  </a:lnTo>
                  <a:lnTo>
                    <a:pt x="271132" y="172605"/>
                  </a:lnTo>
                  <a:lnTo>
                    <a:pt x="249555" y="175882"/>
                  </a:lnTo>
                  <a:lnTo>
                    <a:pt x="240004" y="177698"/>
                  </a:lnTo>
                  <a:lnTo>
                    <a:pt x="236702" y="178663"/>
                  </a:lnTo>
                  <a:lnTo>
                    <a:pt x="238036" y="180086"/>
                  </a:lnTo>
                  <a:lnTo>
                    <a:pt x="243928" y="180530"/>
                  </a:lnTo>
                  <a:lnTo>
                    <a:pt x="255663" y="178904"/>
                  </a:lnTo>
                  <a:lnTo>
                    <a:pt x="258686" y="178663"/>
                  </a:lnTo>
                  <a:lnTo>
                    <a:pt x="261683" y="178142"/>
                  </a:lnTo>
                  <a:lnTo>
                    <a:pt x="253517" y="180581"/>
                  </a:lnTo>
                  <a:lnTo>
                    <a:pt x="241998" y="182460"/>
                  </a:lnTo>
                  <a:lnTo>
                    <a:pt x="236220" y="182981"/>
                  </a:lnTo>
                  <a:lnTo>
                    <a:pt x="224650" y="184607"/>
                  </a:lnTo>
                  <a:lnTo>
                    <a:pt x="211886" y="185635"/>
                  </a:lnTo>
                  <a:lnTo>
                    <a:pt x="212090" y="185204"/>
                  </a:lnTo>
                  <a:lnTo>
                    <a:pt x="211912" y="184213"/>
                  </a:lnTo>
                  <a:lnTo>
                    <a:pt x="210616" y="182410"/>
                  </a:lnTo>
                  <a:lnTo>
                    <a:pt x="208483" y="183908"/>
                  </a:lnTo>
                  <a:lnTo>
                    <a:pt x="210680" y="185712"/>
                  </a:lnTo>
                  <a:lnTo>
                    <a:pt x="207111" y="186055"/>
                  </a:lnTo>
                  <a:lnTo>
                    <a:pt x="204330" y="185254"/>
                  </a:lnTo>
                  <a:lnTo>
                    <a:pt x="204114" y="184391"/>
                  </a:lnTo>
                  <a:lnTo>
                    <a:pt x="202526" y="183807"/>
                  </a:lnTo>
                  <a:lnTo>
                    <a:pt x="197713" y="183083"/>
                  </a:lnTo>
                  <a:lnTo>
                    <a:pt x="195478" y="184073"/>
                  </a:lnTo>
                  <a:lnTo>
                    <a:pt x="195719" y="185242"/>
                  </a:lnTo>
                  <a:lnTo>
                    <a:pt x="196088" y="185864"/>
                  </a:lnTo>
                  <a:lnTo>
                    <a:pt x="195694" y="185940"/>
                  </a:lnTo>
                  <a:lnTo>
                    <a:pt x="194919" y="186651"/>
                  </a:lnTo>
                  <a:lnTo>
                    <a:pt x="180403" y="187121"/>
                  </a:lnTo>
                  <a:lnTo>
                    <a:pt x="180555" y="186448"/>
                  </a:lnTo>
                  <a:lnTo>
                    <a:pt x="179908" y="185712"/>
                  </a:lnTo>
                  <a:lnTo>
                    <a:pt x="178092" y="185051"/>
                  </a:lnTo>
                  <a:lnTo>
                    <a:pt x="176009" y="184658"/>
                  </a:lnTo>
                  <a:lnTo>
                    <a:pt x="176339" y="184492"/>
                  </a:lnTo>
                  <a:lnTo>
                    <a:pt x="175996" y="183845"/>
                  </a:lnTo>
                  <a:lnTo>
                    <a:pt x="183807" y="182041"/>
                  </a:lnTo>
                  <a:lnTo>
                    <a:pt x="175666" y="182206"/>
                  </a:lnTo>
                  <a:lnTo>
                    <a:pt x="175996" y="181546"/>
                  </a:lnTo>
                  <a:lnTo>
                    <a:pt x="175463" y="180848"/>
                  </a:lnTo>
                  <a:lnTo>
                    <a:pt x="171475" y="179666"/>
                  </a:lnTo>
                  <a:lnTo>
                    <a:pt x="169545" y="179692"/>
                  </a:lnTo>
                  <a:lnTo>
                    <a:pt x="168732" y="180848"/>
                  </a:lnTo>
                  <a:lnTo>
                    <a:pt x="168643" y="181305"/>
                  </a:lnTo>
                  <a:lnTo>
                    <a:pt x="168884" y="181749"/>
                  </a:lnTo>
                  <a:lnTo>
                    <a:pt x="169735" y="182460"/>
                  </a:lnTo>
                  <a:lnTo>
                    <a:pt x="158534" y="182943"/>
                  </a:lnTo>
                  <a:lnTo>
                    <a:pt x="158051" y="181203"/>
                  </a:lnTo>
                  <a:lnTo>
                    <a:pt x="154343" y="182041"/>
                  </a:lnTo>
                  <a:lnTo>
                    <a:pt x="154559" y="183349"/>
                  </a:lnTo>
                  <a:lnTo>
                    <a:pt x="151904" y="183845"/>
                  </a:lnTo>
                  <a:lnTo>
                    <a:pt x="150723" y="183134"/>
                  </a:lnTo>
                  <a:lnTo>
                    <a:pt x="150075" y="183057"/>
                  </a:lnTo>
                  <a:lnTo>
                    <a:pt x="148170" y="180746"/>
                  </a:lnTo>
                  <a:lnTo>
                    <a:pt x="146735" y="179412"/>
                  </a:lnTo>
                  <a:lnTo>
                    <a:pt x="146024" y="179031"/>
                  </a:lnTo>
                  <a:lnTo>
                    <a:pt x="147548" y="178866"/>
                  </a:lnTo>
                  <a:lnTo>
                    <a:pt x="148501" y="179451"/>
                  </a:lnTo>
                  <a:lnTo>
                    <a:pt x="149987" y="179997"/>
                  </a:lnTo>
                  <a:lnTo>
                    <a:pt x="155562" y="180987"/>
                  </a:lnTo>
                  <a:lnTo>
                    <a:pt x="159613" y="180873"/>
                  </a:lnTo>
                  <a:lnTo>
                    <a:pt x="159918" y="179666"/>
                  </a:lnTo>
                  <a:lnTo>
                    <a:pt x="158292" y="178015"/>
                  </a:lnTo>
                  <a:lnTo>
                    <a:pt x="158483" y="178244"/>
                  </a:lnTo>
                  <a:lnTo>
                    <a:pt x="156400" y="177342"/>
                  </a:lnTo>
                  <a:lnTo>
                    <a:pt x="150736" y="176072"/>
                  </a:lnTo>
                  <a:lnTo>
                    <a:pt x="146697" y="176415"/>
                  </a:lnTo>
                  <a:lnTo>
                    <a:pt x="146354" y="177609"/>
                  </a:lnTo>
                  <a:lnTo>
                    <a:pt x="146469" y="177838"/>
                  </a:lnTo>
                  <a:lnTo>
                    <a:pt x="142468" y="176034"/>
                  </a:lnTo>
                  <a:lnTo>
                    <a:pt x="137515" y="175374"/>
                  </a:lnTo>
                  <a:lnTo>
                    <a:pt x="114033" y="169392"/>
                  </a:lnTo>
                  <a:lnTo>
                    <a:pt x="107543" y="167157"/>
                  </a:lnTo>
                  <a:lnTo>
                    <a:pt x="100469" y="167767"/>
                  </a:lnTo>
                  <a:lnTo>
                    <a:pt x="102870" y="169392"/>
                  </a:lnTo>
                  <a:lnTo>
                    <a:pt x="92913" y="167703"/>
                  </a:lnTo>
                  <a:lnTo>
                    <a:pt x="83997" y="167208"/>
                  </a:lnTo>
                  <a:lnTo>
                    <a:pt x="83591" y="167703"/>
                  </a:lnTo>
                  <a:lnTo>
                    <a:pt x="85585" y="168643"/>
                  </a:lnTo>
                  <a:lnTo>
                    <a:pt x="85763" y="169062"/>
                  </a:lnTo>
                  <a:lnTo>
                    <a:pt x="85382" y="168833"/>
                  </a:lnTo>
                  <a:lnTo>
                    <a:pt x="85445" y="169570"/>
                  </a:lnTo>
                  <a:lnTo>
                    <a:pt x="87312" y="171475"/>
                  </a:lnTo>
                  <a:lnTo>
                    <a:pt x="88900" y="172339"/>
                  </a:lnTo>
                  <a:lnTo>
                    <a:pt x="87579" y="170700"/>
                  </a:lnTo>
                  <a:lnTo>
                    <a:pt x="87820" y="170776"/>
                  </a:lnTo>
                  <a:lnTo>
                    <a:pt x="87604" y="169570"/>
                  </a:lnTo>
                  <a:lnTo>
                    <a:pt x="87376" y="169265"/>
                  </a:lnTo>
                  <a:lnTo>
                    <a:pt x="91059" y="170243"/>
                  </a:lnTo>
                  <a:lnTo>
                    <a:pt x="92138" y="171843"/>
                  </a:lnTo>
                  <a:lnTo>
                    <a:pt x="92189" y="172186"/>
                  </a:lnTo>
                  <a:lnTo>
                    <a:pt x="93383" y="173710"/>
                  </a:lnTo>
                  <a:lnTo>
                    <a:pt x="90055" y="173062"/>
                  </a:lnTo>
                  <a:lnTo>
                    <a:pt x="90322" y="173812"/>
                  </a:lnTo>
                  <a:lnTo>
                    <a:pt x="93878" y="175336"/>
                  </a:lnTo>
                  <a:lnTo>
                    <a:pt x="93345" y="175272"/>
                  </a:lnTo>
                  <a:lnTo>
                    <a:pt x="72656" y="171069"/>
                  </a:lnTo>
                  <a:lnTo>
                    <a:pt x="73126" y="171843"/>
                  </a:lnTo>
                  <a:lnTo>
                    <a:pt x="68643" y="171018"/>
                  </a:lnTo>
                  <a:lnTo>
                    <a:pt x="60439" y="170383"/>
                  </a:lnTo>
                  <a:lnTo>
                    <a:pt x="52349" y="170548"/>
                  </a:lnTo>
                  <a:lnTo>
                    <a:pt x="51130" y="169786"/>
                  </a:lnTo>
                  <a:lnTo>
                    <a:pt x="53111" y="169252"/>
                  </a:lnTo>
                  <a:lnTo>
                    <a:pt x="52451" y="168554"/>
                  </a:lnTo>
                  <a:lnTo>
                    <a:pt x="48120" y="167335"/>
                  </a:lnTo>
                  <a:lnTo>
                    <a:pt x="47002" y="167284"/>
                  </a:lnTo>
                  <a:lnTo>
                    <a:pt x="44665" y="166408"/>
                  </a:lnTo>
                  <a:lnTo>
                    <a:pt x="42138" y="166319"/>
                  </a:lnTo>
                  <a:lnTo>
                    <a:pt x="35725" y="164871"/>
                  </a:lnTo>
                  <a:lnTo>
                    <a:pt x="29946" y="164122"/>
                  </a:lnTo>
                  <a:lnTo>
                    <a:pt x="27025" y="164071"/>
                  </a:lnTo>
                  <a:lnTo>
                    <a:pt x="23622" y="163042"/>
                  </a:lnTo>
                  <a:lnTo>
                    <a:pt x="21234" y="161709"/>
                  </a:lnTo>
                  <a:lnTo>
                    <a:pt x="21983" y="158788"/>
                  </a:lnTo>
                  <a:lnTo>
                    <a:pt x="11252" y="156260"/>
                  </a:lnTo>
                  <a:lnTo>
                    <a:pt x="4203" y="153974"/>
                  </a:lnTo>
                  <a:lnTo>
                    <a:pt x="2832" y="153771"/>
                  </a:lnTo>
                  <a:lnTo>
                    <a:pt x="15455" y="161709"/>
                  </a:lnTo>
                  <a:lnTo>
                    <a:pt x="83337" y="188468"/>
                  </a:lnTo>
                  <a:lnTo>
                    <a:pt x="157645" y="198374"/>
                  </a:lnTo>
                  <a:lnTo>
                    <a:pt x="194627" y="195999"/>
                  </a:lnTo>
                  <a:lnTo>
                    <a:pt x="223583" y="190881"/>
                  </a:lnTo>
                  <a:lnTo>
                    <a:pt x="251637" y="184289"/>
                  </a:lnTo>
                  <a:lnTo>
                    <a:pt x="278968" y="176682"/>
                  </a:lnTo>
                  <a:lnTo>
                    <a:pt x="305777" y="168516"/>
                  </a:lnTo>
                  <a:close/>
                </a:path>
                <a:path w="454025" h="198755">
                  <a:moveTo>
                    <a:pt x="306362" y="32004"/>
                  </a:moveTo>
                  <a:lnTo>
                    <a:pt x="302907" y="30543"/>
                  </a:lnTo>
                  <a:lnTo>
                    <a:pt x="295084" y="29616"/>
                  </a:lnTo>
                  <a:lnTo>
                    <a:pt x="293293" y="30772"/>
                  </a:lnTo>
                  <a:lnTo>
                    <a:pt x="293725" y="32054"/>
                  </a:lnTo>
                  <a:lnTo>
                    <a:pt x="294424" y="32410"/>
                  </a:lnTo>
                  <a:lnTo>
                    <a:pt x="300913" y="33147"/>
                  </a:lnTo>
                  <a:lnTo>
                    <a:pt x="304571" y="33921"/>
                  </a:lnTo>
                  <a:lnTo>
                    <a:pt x="306362" y="32004"/>
                  </a:lnTo>
                  <a:close/>
                </a:path>
                <a:path w="454025" h="198755">
                  <a:moveTo>
                    <a:pt x="308470" y="28448"/>
                  </a:moveTo>
                  <a:lnTo>
                    <a:pt x="307644" y="27000"/>
                  </a:lnTo>
                  <a:lnTo>
                    <a:pt x="306628" y="26454"/>
                  </a:lnTo>
                  <a:lnTo>
                    <a:pt x="306082" y="26289"/>
                  </a:lnTo>
                  <a:lnTo>
                    <a:pt x="305777" y="27660"/>
                  </a:lnTo>
                  <a:lnTo>
                    <a:pt x="306679" y="28803"/>
                  </a:lnTo>
                  <a:lnTo>
                    <a:pt x="308470" y="28448"/>
                  </a:lnTo>
                  <a:close/>
                </a:path>
                <a:path w="454025" h="198755">
                  <a:moveTo>
                    <a:pt x="310934" y="36207"/>
                  </a:moveTo>
                  <a:lnTo>
                    <a:pt x="309156" y="34772"/>
                  </a:lnTo>
                  <a:lnTo>
                    <a:pt x="308876" y="34632"/>
                  </a:lnTo>
                  <a:lnTo>
                    <a:pt x="305396" y="34442"/>
                  </a:lnTo>
                  <a:lnTo>
                    <a:pt x="306882" y="35382"/>
                  </a:lnTo>
                  <a:lnTo>
                    <a:pt x="298729" y="34353"/>
                  </a:lnTo>
                  <a:lnTo>
                    <a:pt x="292036" y="33921"/>
                  </a:lnTo>
                  <a:lnTo>
                    <a:pt x="284022" y="33794"/>
                  </a:lnTo>
                  <a:lnTo>
                    <a:pt x="281393" y="34315"/>
                  </a:lnTo>
                  <a:lnTo>
                    <a:pt x="279717" y="34239"/>
                  </a:lnTo>
                  <a:lnTo>
                    <a:pt x="278574" y="34582"/>
                  </a:lnTo>
                  <a:lnTo>
                    <a:pt x="276898" y="35788"/>
                  </a:lnTo>
                  <a:lnTo>
                    <a:pt x="276453" y="36487"/>
                  </a:lnTo>
                  <a:lnTo>
                    <a:pt x="279844" y="37706"/>
                  </a:lnTo>
                  <a:lnTo>
                    <a:pt x="286613" y="37719"/>
                  </a:lnTo>
                  <a:lnTo>
                    <a:pt x="287655" y="36918"/>
                  </a:lnTo>
                  <a:lnTo>
                    <a:pt x="288010" y="36169"/>
                  </a:lnTo>
                  <a:lnTo>
                    <a:pt x="301663" y="36664"/>
                  </a:lnTo>
                  <a:lnTo>
                    <a:pt x="304380" y="36601"/>
                  </a:lnTo>
                  <a:lnTo>
                    <a:pt x="308013" y="35991"/>
                  </a:lnTo>
                  <a:lnTo>
                    <a:pt x="310934" y="36207"/>
                  </a:lnTo>
                  <a:close/>
                </a:path>
                <a:path w="454025" h="198755">
                  <a:moveTo>
                    <a:pt x="335140" y="38265"/>
                  </a:moveTo>
                  <a:lnTo>
                    <a:pt x="327342" y="36360"/>
                  </a:lnTo>
                  <a:lnTo>
                    <a:pt x="317500" y="34404"/>
                  </a:lnTo>
                  <a:lnTo>
                    <a:pt x="308800" y="34150"/>
                  </a:lnTo>
                  <a:lnTo>
                    <a:pt x="319189" y="39001"/>
                  </a:lnTo>
                  <a:lnTo>
                    <a:pt x="323265" y="39535"/>
                  </a:lnTo>
                  <a:lnTo>
                    <a:pt x="334606" y="39725"/>
                  </a:lnTo>
                  <a:lnTo>
                    <a:pt x="335140" y="38265"/>
                  </a:lnTo>
                  <a:close/>
                </a:path>
                <a:path w="454025" h="198755">
                  <a:moveTo>
                    <a:pt x="342353" y="54419"/>
                  </a:moveTo>
                  <a:lnTo>
                    <a:pt x="340969" y="53886"/>
                  </a:lnTo>
                  <a:lnTo>
                    <a:pt x="340131" y="53276"/>
                  </a:lnTo>
                  <a:lnTo>
                    <a:pt x="335991" y="52374"/>
                  </a:lnTo>
                  <a:lnTo>
                    <a:pt x="331889" y="51904"/>
                  </a:lnTo>
                  <a:lnTo>
                    <a:pt x="326263" y="52311"/>
                  </a:lnTo>
                  <a:lnTo>
                    <a:pt x="329171" y="53022"/>
                  </a:lnTo>
                  <a:lnTo>
                    <a:pt x="331279" y="54063"/>
                  </a:lnTo>
                  <a:lnTo>
                    <a:pt x="332917" y="54470"/>
                  </a:lnTo>
                  <a:lnTo>
                    <a:pt x="338378" y="54800"/>
                  </a:lnTo>
                  <a:lnTo>
                    <a:pt x="342353" y="54419"/>
                  </a:lnTo>
                  <a:close/>
                </a:path>
                <a:path w="454025" h="198755">
                  <a:moveTo>
                    <a:pt x="348665" y="33515"/>
                  </a:moveTo>
                  <a:lnTo>
                    <a:pt x="342226" y="31534"/>
                  </a:lnTo>
                  <a:lnTo>
                    <a:pt x="335584" y="30226"/>
                  </a:lnTo>
                  <a:lnTo>
                    <a:pt x="336245" y="29502"/>
                  </a:lnTo>
                  <a:lnTo>
                    <a:pt x="335711" y="28917"/>
                  </a:lnTo>
                  <a:lnTo>
                    <a:pt x="334149" y="28371"/>
                  </a:lnTo>
                  <a:lnTo>
                    <a:pt x="330746" y="28257"/>
                  </a:lnTo>
                  <a:lnTo>
                    <a:pt x="328053" y="27139"/>
                  </a:lnTo>
                  <a:lnTo>
                    <a:pt x="324789" y="26339"/>
                  </a:lnTo>
                  <a:lnTo>
                    <a:pt x="319849" y="26047"/>
                  </a:lnTo>
                  <a:lnTo>
                    <a:pt x="321805" y="26974"/>
                  </a:lnTo>
                  <a:lnTo>
                    <a:pt x="322364" y="27546"/>
                  </a:lnTo>
                  <a:lnTo>
                    <a:pt x="324662" y="28765"/>
                  </a:lnTo>
                  <a:lnTo>
                    <a:pt x="321360" y="28575"/>
                  </a:lnTo>
                  <a:lnTo>
                    <a:pt x="320611" y="28727"/>
                  </a:lnTo>
                  <a:lnTo>
                    <a:pt x="318858" y="28651"/>
                  </a:lnTo>
                  <a:lnTo>
                    <a:pt x="318173" y="28803"/>
                  </a:lnTo>
                  <a:lnTo>
                    <a:pt x="319570" y="29235"/>
                  </a:lnTo>
                  <a:lnTo>
                    <a:pt x="319608" y="29502"/>
                  </a:lnTo>
                  <a:lnTo>
                    <a:pt x="322135" y="30353"/>
                  </a:lnTo>
                  <a:lnTo>
                    <a:pt x="319976" y="30835"/>
                  </a:lnTo>
                  <a:lnTo>
                    <a:pt x="320167" y="31610"/>
                  </a:lnTo>
                  <a:lnTo>
                    <a:pt x="321754" y="32423"/>
                  </a:lnTo>
                  <a:lnTo>
                    <a:pt x="327596" y="33108"/>
                  </a:lnTo>
                  <a:lnTo>
                    <a:pt x="331927" y="33058"/>
                  </a:lnTo>
                  <a:lnTo>
                    <a:pt x="332816" y="32804"/>
                  </a:lnTo>
                  <a:lnTo>
                    <a:pt x="332752" y="32385"/>
                  </a:lnTo>
                  <a:lnTo>
                    <a:pt x="345592" y="34315"/>
                  </a:lnTo>
                  <a:lnTo>
                    <a:pt x="348665" y="33515"/>
                  </a:lnTo>
                  <a:close/>
                </a:path>
                <a:path w="454025" h="198755">
                  <a:moveTo>
                    <a:pt x="351078" y="29933"/>
                  </a:moveTo>
                  <a:lnTo>
                    <a:pt x="350647" y="28740"/>
                  </a:lnTo>
                  <a:lnTo>
                    <a:pt x="348195" y="27851"/>
                  </a:lnTo>
                  <a:lnTo>
                    <a:pt x="348627" y="29070"/>
                  </a:lnTo>
                  <a:lnTo>
                    <a:pt x="351078" y="29933"/>
                  </a:lnTo>
                  <a:close/>
                </a:path>
                <a:path w="454025" h="198755">
                  <a:moveTo>
                    <a:pt x="357098" y="29781"/>
                  </a:moveTo>
                  <a:lnTo>
                    <a:pt x="356908" y="29591"/>
                  </a:lnTo>
                  <a:lnTo>
                    <a:pt x="356743" y="29806"/>
                  </a:lnTo>
                  <a:lnTo>
                    <a:pt x="356870" y="30175"/>
                  </a:lnTo>
                  <a:lnTo>
                    <a:pt x="357098" y="29781"/>
                  </a:lnTo>
                  <a:close/>
                </a:path>
                <a:path w="454025" h="198755">
                  <a:moveTo>
                    <a:pt x="361734" y="45605"/>
                  </a:moveTo>
                  <a:lnTo>
                    <a:pt x="359498" y="44881"/>
                  </a:lnTo>
                  <a:lnTo>
                    <a:pt x="353123" y="43535"/>
                  </a:lnTo>
                  <a:lnTo>
                    <a:pt x="342773" y="42519"/>
                  </a:lnTo>
                  <a:lnTo>
                    <a:pt x="342277" y="41554"/>
                  </a:lnTo>
                  <a:lnTo>
                    <a:pt x="340525" y="40957"/>
                  </a:lnTo>
                  <a:lnTo>
                    <a:pt x="338251" y="40741"/>
                  </a:lnTo>
                  <a:lnTo>
                    <a:pt x="335254" y="40779"/>
                  </a:lnTo>
                  <a:lnTo>
                    <a:pt x="332943" y="41084"/>
                  </a:lnTo>
                  <a:lnTo>
                    <a:pt x="331381" y="42303"/>
                  </a:lnTo>
                  <a:lnTo>
                    <a:pt x="331406" y="43014"/>
                  </a:lnTo>
                  <a:lnTo>
                    <a:pt x="332181" y="43738"/>
                  </a:lnTo>
                  <a:lnTo>
                    <a:pt x="337388" y="44183"/>
                  </a:lnTo>
                  <a:lnTo>
                    <a:pt x="339242" y="44856"/>
                  </a:lnTo>
                  <a:lnTo>
                    <a:pt x="343268" y="45516"/>
                  </a:lnTo>
                  <a:lnTo>
                    <a:pt x="358749" y="46621"/>
                  </a:lnTo>
                  <a:lnTo>
                    <a:pt x="361302" y="46647"/>
                  </a:lnTo>
                  <a:lnTo>
                    <a:pt x="361734" y="45605"/>
                  </a:lnTo>
                  <a:close/>
                </a:path>
                <a:path w="454025" h="198755">
                  <a:moveTo>
                    <a:pt x="369874" y="30162"/>
                  </a:moveTo>
                  <a:lnTo>
                    <a:pt x="367182" y="28244"/>
                  </a:lnTo>
                  <a:lnTo>
                    <a:pt x="365442" y="27381"/>
                  </a:lnTo>
                  <a:lnTo>
                    <a:pt x="362534" y="27927"/>
                  </a:lnTo>
                  <a:lnTo>
                    <a:pt x="362572" y="28740"/>
                  </a:lnTo>
                  <a:lnTo>
                    <a:pt x="364337" y="30162"/>
                  </a:lnTo>
                  <a:lnTo>
                    <a:pt x="366915" y="30759"/>
                  </a:lnTo>
                  <a:lnTo>
                    <a:pt x="368935" y="30721"/>
                  </a:lnTo>
                  <a:lnTo>
                    <a:pt x="369874" y="30162"/>
                  </a:lnTo>
                  <a:close/>
                </a:path>
                <a:path w="454025" h="198755">
                  <a:moveTo>
                    <a:pt x="385089" y="24485"/>
                  </a:moveTo>
                  <a:lnTo>
                    <a:pt x="382981" y="23774"/>
                  </a:lnTo>
                  <a:lnTo>
                    <a:pt x="382752" y="23355"/>
                  </a:lnTo>
                  <a:lnTo>
                    <a:pt x="383171" y="23596"/>
                  </a:lnTo>
                  <a:lnTo>
                    <a:pt x="382993" y="22834"/>
                  </a:lnTo>
                  <a:lnTo>
                    <a:pt x="380936" y="21158"/>
                  </a:lnTo>
                  <a:lnTo>
                    <a:pt x="379298" y="20447"/>
                  </a:lnTo>
                  <a:lnTo>
                    <a:pt x="380733" y="21920"/>
                  </a:lnTo>
                  <a:lnTo>
                    <a:pt x="380631" y="22199"/>
                  </a:lnTo>
                  <a:lnTo>
                    <a:pt x="380860" y="23101"/>
                  </a:lnTo>
                  <a:lnTo>
                    <a:pt x="380961" y="23329"/>
                  </a:lnTo>
                  <a:lnTo>
                    <a:pt x="377355" y="22771"/>
                  </a:lnTo>
                  <a:lnTo>
                    <a:pt x="374700" y="19583"/>
                  </a:lnTo>
                  <a:lnTo>
                    <a:pt x="378066" y="19837"/>
                  </a:lnTo>
                  <a:lnTo>
                    <a:pt x="377698" y="19126"/>
                  </a:lnTo>
                  <a:lnTo>
                    <a:pt x="374154" y="18059"/>
                  </a:lnTo>
                  <a:lnTo>
                    <a:pt x="374243" y="17907"/>
                  </a:lnTo>
                  <a:lnTo>
                    <a:pt x="375056" y="17678"/>
                  </a:lnTo>
                  <a:lnTo>
                    <a:pt x="378739" y="17868"/>
                  </a:lnTo>
                  <a:lnTo>
                    <a:pt x="379590" y="18542"/>
                  </a:lnTo>
                  <a:lnTo>
                    <a:pt x="378815" y="17868"/>
                  </a:lnTo>
                  <a:lnTo>
                    <a:pt x="329641" y="6807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17" y="2120"/>
                  </a:lnTo>
                  <a:lnTo>
                    <a:pt x="153720" y="7200"/>
                  </a:lnTo>
                  <a:lnTo>
                    <a:pt x="89204" y="23101"/>
                  </a:lnTo>
                  <a:lnTo>
                    <a:pt x="25958" y="49352"/>
                  </a:lnTo>
                  <a:lnTo>
                    <a:pt x="27444" y="49796"/>
                  </a:lnTo>
                  <a:lnTo>
                    <a:pt x="33070" y="52819"/>
                  </a:lnTo>
                  <a:lnTo>
                    <a:pt x="30365" y="54368"/>
                  </a:lnTo>
                  <a:lnTo>
                    <a:pt x="30454" y="55740"/>
                  </a:lnTo>
                  <a:lnTo>
                    <a:pt x="32423" y="55384"/>
                  </a:lnTo>
                  <a:lnTo>
                    <a:pt x="34150" y="53860"/>
                  </a:lnTo>
                  <a:lnTo>
                    <a:pt x="34404" y="53390"/>
                  </a:lnTo>
                  <a:lnTo>
                    <a:pt x="39306" y="55092"/>
                  </a:lnTo>
                  <a:lnTo>
                    <a:pt x="42468" y="55854"/>
                  </a:lnTo>
                  <a:lnTo>
                    <a:pt x="39281" y="56832"/>
                  </a:lnTo>
                  <a:lnTo>
                    <a:pt x="33477" y="59080"/>
                  </a:lnTo>
                  <a:lnTo>
                    <a:pt x="33197" y="59918"/>
                  </a:lnTo>
                  <a:lnTo>
                    <a:pt x="40259" y="57251"/>
                  </a:lnTo>
                  <a:lnTo>
                    <a:pt x="43929" y="56146"/>
                  </a:lnTo>
                  <a:lnTo>
                    <a:pt x="46151" y="56781"/>
                  </a:lnTo>
                  <a:lnTo>
                    <a:pt x="50279" y="57492"/>
                  </a:lnTo>
                  <a:lnTo>
                    <a:pt x="59156" y="58305"/>
                  </a:lnTo>
                  <a:lnTo>
                    <a:pt x="63931" y="58521"/>
                  </a:lnTo>
                  <a:lnTo>
                    <a:pt x="62649" y="60274"/>
                  </a:lnTo>
                  <a:lnTo>
                    <a:pt x="64008" y="60490"/>
                  </a:lnTo>
                  <a:lnTo>
                    <a:pt x="67589" y="59575"/>
                  </a:lnTo>
                  <a:lnTo>
                    <a:pt x="71120" y="58394"/>
                  </a:lnTo>
                  <a:lnTo>
                    <a:pt x="75412" y="58394"/>
                  </a:lnTo>
                  <a:lnTo>
                    <a:pt x="92608" y="57734"/>
                  </a:lnTo>
                  <a:lnTo>
                    <a:pt x="104876" y="56095"/>
                  </a:lnTo>
                  <a:lnTo>
                    <a:pt x="101041" y="57492"/>
                  </a:lnTo>
                  <a:lnTo>
                    <a:pt x="98717" y="58966"/>
                  </a:lnTo>
                  <a:lnTo>
                    <a:pt x="100114" y="59690"/>
                  </a:lnTo>
                  <a:lnTo>
                    <a:pt x="101307" y="59791"/>
                  </a:lnTo>
                  <a:lnTo>
                    <a:pt x="107416" y="59029"/>
                  </a:lnTo>
                  <a:lnTo>
                    <a:pt x="111480" y="57912"/>
                  </a:lnTo>
                  <a:lnTo>
                    <a:pt x="111150" y="60109"/>
                  </a:lnTo>
                  <a:lnTo>
                    <a:pt x="114211" y="57823"/>
                  </a:lnTo>
                  <a:lnTo>
                    <a:pt x="114363" y="56934"/>
                  </a:lnTo>
                  <a:lnTo>
                    <a:pt x="119951" y="54787"/>
                  </a:lnTo>
                  <a:lnTo>
                    <a:pt x="121615" y="53886"/>
                  </a:lnTo>
                  <a:lnTo>
                    <a:pt x="134048" y="51981"/>
                  </a:lnTo>
                  <a:lnTo>
                    <a:pt x="164223" y="46291"/>
                  </a:lnTo>
                  <a:lnTo>
                    <a:pt x="163906" y="47078"/>
                  </a:lnTo>
                  <a:lnTo>
                    <a:pt x="164122" y="47523"/>
                  </a:lnTo>
                  <a:lnTo>
                    <a:pt x="164922" y="47739"/>
                  </a:lnTo>
                  <a:lnTo>
                    <a:pt x="166903" y="47256"/>
                  </a:lnTo>
                  <a:lnTo>
                    <a:pt x="169951" y="46278"/>
                  </a:lnTo>
                  <a:lnTo>
                    <a:pt x="170853" y="45504"/>
                  </a:lnTo>
                  <a:lnTo>
                    <a:pt x="170700" y="45034"/>
                  </a:lnTo>
                  <a:lnTo>
                    <a:pt x="177761" y="43281"/>
                  </a:lnTo>
                  <a:lnTo>
                    <a:pt x="192519" y="39979"/>
                  </a:lnTo>
                  <a:lnTo>
                    <a:pt x="197980" y="38925"/>
                  </a:lnTo>
                  <a:lnTo>
                    <a:pt x="219113" y="33477"/>
                  </a:lnTo>
                  <a:lnTo>
                    <a:pt x="228485" y="30657"/>
                  </a:lnTo>
                  <a:lnTo>
                    <a:pt x="231648" y="29375"/>
                  </a:lnTo>
                  <a:lnTo>
                    <a:pt x="230162" y="28079"/>
                  </a:lnTo>
                  <a:lnTo>
                    <a:pt x="224269" y="28270"/>
                  </a:lnTo>
                  <a:lnTo>
                    <a:pt x="206832" y="32448"/>
                  </a:lnTo>
                  <a:lnTo>
                    <a:pt x="214680" y="29171"/>
                  </a:lnTo>
                  <a:lnTo>
                    <a:pt x="225983" y="26123"/>
                  </a:lnTo>
                  <a:lnTo>
                    <a:pt x="231660" y="24993"/>
                  </a:lnTo>
                  <a:lnTo>
                    <a:pt x="243001" y="22199"/>
                  </a:lnTo>
                  <a:lnTo>
                    <a:pt x="255600" y="19875"/>
                  </a:lnTo>
                  <a:lnTo>
                    <a:pt x="255460" y="20345"/>
                  </a:lnTo>
                  <a:lnTo>
                    <a:pt x="255727" y="21310"/>
                  </a:lnTo>
                  <a:lnTo>
                    <a:pt x="257187" y="22987"/>
                  </a:lnTo>
                  <a:lnTo>
                    <a:pt x="259156" y="21247"/>
                  </a:lnTo>
                  <a:lnTo>
                    <a:pt x="257009" y="19685"/>
                  </a:lnTo>
                  <a:lnTo>
                    <a:pt x="256641" y="19697"/>
                  </a:lnTo>
                  <a:lnTo>
                    <a:pt x="260337" y="19011"/>
                  </a:lnTo>
                  <a:lnTo>
                    <a:pt x="263131" y="19494"/>
                  </a:lnTo>
                  <a:lnTo>
                    <a:pt x="263423" y="20320"/>
                  </a:lnTo>
                  <a:lnTo>
                    <a:pt x="265074" y="20764"/>
                  </a:lnTo>
                  <a:lnTo>
                    <a:pt x="269938" y="20993"/>
                  </a:lnTo>
                  <a:lnTo>
                    <a:pt x="271983" y="19837"/>
                  </a:lnTo>
                  <a:lnTo>
                    <a:pt x="271716" y="18618"/>
                  </a:lnTo>
                  <a:lnTo>
                    <a:pt x="271284" y="18059"/>
                  </a:lnTo>
                  <a:lnTo>
                    <a:pt x="271640" y="17919"/>
                  </a:lnTo>
                  <a:lnTo>
                    <a:pt x="272376" y="17106"/>
                  </a:lnTo>
                  <a:lnTo>
                    <a:pt x="279869" y="15900"/>
                  </a:lnTo>
                  <a:lnTo>
                    <a:pt x="282384" y="15684"/>
                  </a:lnTo>
                  <a:lnTo>
                    <a:pt x="284060" y="16510"/>
                  </a:lnTo>
                  <a:lnTo>
                    <a:pt x="283108" y="15557"/>
                  </a:lnTo>
                  <a:lnTo>
                    <a:pt x="286702" y="15214"/>
                  </a:lnTo>
                  <a:lnTo>
                    <a:pt x="286727" y="15900"/>
                  </a:lnTo>
                  <a:lnTo>
                    <a:pt x="287401" y="16510"/>
                  </a:lnTo>
                  <a:lnTo>
                    <a:pt x="289255" y="16979"/>
                  </a:lnTo>
                  <a:lnTo>
                    <a:pt x="291401" y="17145"/>
                  </a:lnTo>
                  <a:lnTo>
                    <a:pt x="291160" y="17513"/>
                  </a:lnTo>
                  <a:lnTo>
                    <a:pt x="291541" y="18072"/>
                  </a:lnTo>
                  <a:lnTo>
                    <a:pt x="288480" y="19088"/>
                  </a:lnTo>
                  <a:lnTo>
                    <a:pt x="286588" y="17983"/>
                  </a:lnTo>
                  <a:lnTo>
                    <a:pt x="286486" y="18326"/>
                  </a:lnTo>
                  <a:lnTo>
                    <a:pt x="288150" y="19138"/>
                  </a:lnTo>
                  <a:lnTo>
                    <a:pt x="283921" y="20548"/>
                  </a:lnTo>
                  <a:lnTo>
                    <a:pt x="291985" y="19583"/>
                  </a:lnTo>
                  <a:lnTo>
                    <a:pt x="291807" y="20320"/>
                  </a:lnTo>
                  <a:lnTo>
                    <a:pt x="292366" y="20904"/>
                  </a:lnTo>
                  <a:lnTo>
                    <a:pt x="296405" y="21678"/>
                  </a:lnTo>
                  <a:lnTo>
                    <a:pt x="298310" y="21475"/>
                  </a:lnTo>
                  <a:lnTo>
                    <a:pt x="298983" y="20243"/>
                  </a:lnTo>
                  <a:lnTo>
                    <a:pt x="298780" y="19342"/>
                  </a:lnTo>
                  <a:lnTo>
                    <a:pt x="297827" y="18656"/>
                  </a:lnTo>
                  <a:lnTo>
                    <a:pt x="308914" y="17094"/>
                  </a:lnTo>
                  <a:lnTo>
                    <a:pt x="309587" y="18770"/>
                  </a:lnTo>
                  <a:lnTo>
                    <a:pt x="313220" y="17513"/>
                  </a:lnTo>
                  <a:lnTo>
                    <a:pt x="312839" y="16217"/>
                  </a:lnTo>
                  <a:lnTo>
                    <a:pt x="315429" y="15506"/>
                  </a:lnTo>
                  <a:lnTo>
                    <a:pt x="316674" y="16065"/>
                  </a:lnTo>
                  <a:lnTo>
                    <a:pt x="317322" y="16090"/>
                  </a:lnTo>
                  <a:lnTo>
                    <a:pt x="319659" y="18326"/>
                  </a:lnTo>
                  <a:lnTo>
                    <a:pt x="321792" y="19697"/>
                  </a:lnTo>
                  <a:lnTo>
                    <a:pt x="320281" y="19977"/>
                  </a:lnTo>
                  <a:lnTo>
                    <a:pt x="317741" y="19126"/>
                  </a:lnTo>
                  <a:lnTo>
                    <a:pt x="312089" y="18719"/>
                  </a:lnTo>
                  <a:lnTo>
                    <a:pt x="308076" y="19253"/>
                  </a:lnTo>
                  <a:lnTo>
                    <a:pt x="307860" y="20447"/>
                  </a:lnTo>
                  <a:lnTo>
                    <a:pt x="317398" y="23101"/>
                  </a:lnTo>
                  <a:lnTo>
                    <a:pt x="321386" y="22339"/>
                  </a:lnTo>
                  <a:lnTo>
                    <a:pt x="321462" y="20878"/>
                  </a:lnTo>
                  <a:lnTo>
                    <a:pt x="325589" y="22288"/>
                  </a:lnTo>
                  <a:lnTo>
                    <a:pt x="336804" y="22847"/>
                  </a:lnTo>
                  <a:lnTo>
                    <a:pt x="347345" y="23914"/>
                  </a:lnTo>
                  <a:lnTo>
                    <a:pt x="357619" y="26708"/>
                  </a:lnTo>
                  <a:lnTo>
                    <a:pt x="361251" y="27508"/>
                  </a:lnTo>
                  <a:lnTo>
                    <a:pt x="368249" y="26212"/>
                  </a:lnTo>
                  <a:lnTo>
                    <a:pt x="365696" y="24803"/>
                  </a:lnTo>
                  <a:lnTo>
                    <a:pt x="375754" y="25476"/>
                  </a:lnTo>
                  <a:lnTo>
                    <a:pt x="384695" y="25095"/>
                  </a:lnTo>
                  <a:lnTo>
                    <a:pt x="385089" y="24485"/>
                  </a:lnTo>
                  <a:close/>
                </a:path>
                <a:path w="454025" h="198755">
                  <a:moveTo>
                    <a:pt x="388505" y="47409"/>
                  </a:moveTo>
                  <a:lnTo>
                    <a:pt x="388099" y="46240"/>
                  </a:lnTo>
                  <a:lnTo>
                    <a:pt x="385457" y="45694"/>
                  </a:lnTo>
                  <a:lnTo>
                    <a:pt x="377774" y="45313"/>
                  </a:lnTo>
                  <a:lnTo>
                    <a:pt x="376859" y="45808"/>
                  </a:lnTo>
                  <a:lnTo>
                    <a:pt x="377456" y="46913"/>
                  </a:lnTo>
                  <a:lnTo>
                    <a:pt x="378752" y="47523"/>
                  </a:lnTo>
                  <a:lnTo>
                    <a:pt x="386981" y="47879"/>
                  </a:lnTo>
                  <a:lnTo>
                    <a:pt x="388505" y="47409"/>
                  </a:lnTo>
                  <a:close/>
                </a:path>
                <a:path w="454025" h="198755">
                  <a:moveTo>
                    <a:pt x="391541" y="33464"/>
                  </a:moveTo>
                  <a:lnTo>
                    <a:pt x="389445" y="31610"/>
                  </a:lnTo>
                  <a:lnTo>
                    <a:pt x="388073" y="31038"/>
                  </a:lnTo>
                  <a:lnTo>
                    <a:pt x="385762" y="30670"/>
                  </a:lnTo>
                  <a:lnTo>
                    <a:pt x="385749" y="30797"/>
                  </a:lnTo>
                  <a:lnTo>
                    <a:pt x="379120" y="30975"/>
                  </a:lnTo>
                  <a:lnTo>
                    <a:pt x="377215" y="31838"/>
                  </a:lnTo>
                  <a:lnTo>
                    <a:pt x="377901" y="33286"/>
                  </a:lnTo>
                  <a:lnTo>
                    <a:pt x="377875" y="33756"/>
                  </a:lnTo>
                  <a:lnTo>
                    <a:pt x="388353" y="34150"/>
                  </a:lnTo>
                  <a:lnTo>
                    <a:pt x="391541" y="33464"/>
                  </a:lnTo>
                  <a:close/>
                </a:path>
                <a:path w="454025" h="198755">
                  <a:moveTo>
                    <a:pt x="396989" y="24041"/>
                  </a:moveTo>
                  <a:lnTo>
                    <a:pt x="394220" y="22034"/>
                  </a:lnTo>
                  <a:lnTo>
                    <a:pt x="391617" y="20307"/>
                  </a:lnTo>
                  <a:lnTo>
                    <a:pt x="391287" y="20218"/>
                  </a:lnTo>
                  <a:lnTo>
                    <a:pt x="395630" y="23444"/>
                  </a:lnTo>
                  <a:lnTo>
                    <a:pt x="396849" y="24244"/>
                  </a:lnTo>
                  <a:lnTo>
                    <a:pt x="396989" y="24041"/>
                  </a:lnTo>
                  <a:close/>
                </a:path>
                <a:path w="454025" h="198755">
                  <a:moveTo>
                    <a:pt x="397357" y="42633"/>
                  </a:moveTo>
                  <a:lnTo>
                    <a:pt x="394576" y="40513"/>
                  </a:lnTo>
                  <a:lnTo>
                    <a:pt x="392671" y="39636"/>
                  </a:lnTo>
                  <a:lnTo>
                    <a:pt x="386753" y="40309"/>
                  </a:lnTo>
                  <a:lnTo>
                    <a:pt x="386765" y="41198"/>
                  </a:lnTo>
                  <a:lnTo>
                    <a:pt x="388327" y="43014"/>
                  </a:lnTo>
                  <a:lnTo>
                    <a:pt x="391604" y="43421"/>
                  </a:lnTo>
                  <a:lnTo>
                    <a:pt x="397357" y="42633"/>
                  </a:lnTo>
                  <a:close/>
                </a:path>
                <a:path w="454025" h="198755">
                  <a:moveTo>
                    <a:pt x="399605" y="36855"/>
                  </a:moveTo>
                  <a:lnTo>
                    <a:pt x="388645" y="35077"/>
                  </a:lnTo>
                  <a:lnTo>
                    <a:pt x="375945" y="34137"/>
                  </a:lnTo>
                  <a:lnTo>
                    <a:pt x="377329" y="32829"/>
                  </a:lnTo>
                  <a:lnTo>
                    <a:pt x="376262" y="31940"/>
                  </a:lnTo>
                  <a:lnTo>
                    <a:pt x="369277" y="30886"/>
                  </a:lnTo>
                  <a:lnTo>
                    <a:pt x="358394" y="30403"/>
                  </a:lnTo>
                  <a:lnTo>
                    <a:pt x="348437" y="31178"/>
                  </a:lnTo>
                  <a:lnTo>
                    <a:pt x="347560" y="31661"/>
                  </a:lnTo>
                  <a:lnTo>
                    <a:pt x="349694" y="33121"/>
                  </a:lnTo>
                  <a:lnTo>
                    <a:pt x="353822" y="33870"/>
                  </a:lnTo>
                  <a:lnTo>
                    <a:pt x="360057" y="34467"/>
                  </a:lnTo>
                  <a:lnTo>
                    <a:pt x="359422" y="36017"/>
                  </a:lnTo>
                  <a:lnTo>
                    <a:pt x="359600" y="36347"/>
                  </a:lnTo>
                  <a:lnTo>
                    <a:pt x="347840" y="35737"/>
                  </a:lnTo>
                  <a:lnTo>
                    <a:pt x="342442" y="36055"/>
                  </a:lnTo>
                  <a:lnTo>
                    <a:pt x="335927" y="37020"/>
                  </a:lnTo>
                  <a:lnTo>
                    <a:pt x="335838" y="37553"/>
                  </a:lnTo>
                  <a:lnTo>
                    <a:pt x="341528" y="39751"/>
                  </a:lnTo>
                  <a:lnTo>
                    <a:pt x="346303" y="40614"/>
                  </a:lnTo>
                  <a:lnTo>
                    <a:pt x="362953" y="42138"/>
                  </a:lnTo>
                  <a:lnTo>
                    <a:pt x="374992" y="42672"/>
                  </a:lnTo>
                  <a:lnTo>
                    <a:pt x="376847" y="42329"/>
                  </a:lnTo>
                  <a:lnTo>
                    <a:pt x="377355" y="43319"/>
                  </a:lnTo>
                  <a:lnTo>
                    <a:pt x="379691" y="44462"/>
                  </a:lnTo>
                  <a:lnTo>
                    <a:pt x="380199" y="43230"/>
                  </a:lnTo>
                  <a:lnTo>
                    <a:pt x="377609" y="42164"/>
                  </a:lnTo>
                  <a:lnTo>
                    <a:pt x="378294" y="41884"/>
                  </a:lnTo>
                  <a:lnTo>
                    <a:pt x="377723" y="41338"/>
                  </a:lnTo>
                  <a:lnTo>
                    <a:pt x="372630" y="39484"/>
                  </a:lnTo>
                  <a:lnTo>
                    <a:pt x="373519" y="39166"/>
                  </a:lnTo>
                  <a:lnTo>
                    <a:pt x="373100" y="38595"/>
                  </a:lnTo>
                  <a:lnTo>
                    <a:pt x="366395" y="34937"/>
                  </a:lnTo>
                  <a:lnTo>
                    <a:pt x="371475" y="34823"/>
                  </a:lnTo>
                  <a:lnTo>
                    <a:pt x="397903" y="38328"/>
                  </a:lnTo>
                  <a:lnTo>
                    <a:pt x="399605" y="36855"/>
                  </a:lnTo>
                  <a:close/>
                </a:path>
                <a:path w="454025" h="198755">
                  <a:moveTo>
                    <a:pt x="407517" y="30975"/>
                  </a:moveTo>
                  <a:lnTo>
                    <a:pt x="406006" y="29413"/>
                  </a:lnTo>
                  <a:lnTo>
                    <a:pt x="403783" y="28028"/>
                  </a:lnTo>
                  <a:lnTo>
                    <a:pt x="403758" y="28346"/>
                  </a:lnTo>
                  <a:lnTo>
                    <a:pt x="405142" y="29387"/>
                  </a:lnTo>
                  <a:lnTo>
                    <a:pt x="407517" y="30975"/>
                  </a:lnTo>
                  <a:close/>
                </a:path>
                <a:path w="454025" h="198755">
                  <a:moveTo>
                    <a:pt x="424268" y="30353"/>
                  </a:moveTo>
                  <a:lnTo>
                    <a:pt x="405117" y="24257"/>
                  </a:lnTo>
                  <a:lnTo>
                    <a:pt x="401764" y="24460"/>
                  </a:lnTo>
                  <a:lnTo>
                    <a:pt x="400380" y="25717"/>
                  </a:lnTo>
                  <a:lnTo>
                    <a:pt x="400862" y="26377"/>
                  </a:lnTo>
                  <a:lnTo>
                    <a:pt x="407873" y="27660"/>
                  </a:lnTo>
                  <a:lnTo>
                    <a:pt x="415290" y="29311"/>
                  </a:lnTo>
                  <a:lnTo>
                    <a:pt x="421487" y="30314"/>
                  </a:lnTo>
                  <a:lnTo>
                    <a:pt x="424268" y="30353"/>
                  </a:lnTo>
                  <a:close/>
                </a:path>
                <a:path w="454025" h="198755">
                  <a:moveTo>
                    <a:pt x="453644" y="42862"/>
                  </a:moveTo>
                  <a:lnTo>
                    <a:pt x="451891" y="41427"/>
                  </a:lnTo>
                  <a:lnTo>
                    <a:pt x="450557" y="40767"/>
                  </a:lnTo>
                  <a:lnTo>
                    <a:pt x="446887" y="39979"/>
                  </a:lnTo>
                  <a:lnTo>
                    <a:pt x="444817" y="39839"/>
                  </a:lnTo>
                  <a:lnTo>
                    <a:pt x="441096" y="40551"/>
                  </a:lnTo>
                  <a:lnTo>
                    <a:pt x="441020" y="41249"/>
                  </a:lnTo>
                  <a:lnTo>
                    <a:pt x="442899" y="43040"/>
                  </a:lnTo>
                  <a:lnTo>
                    <a:pt x="444969" y="43789"/>
                  </a:lnTo>
                  <a:lnTo>
                    <a:pt x="451840" y="43472"/>
                  </a:lnTo>
                  <a:lnTo>
                    <a:pt x="453644" y="4286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 descr=""/>
            <p:cNvSpPr/>
            <p:nvPr/>
          </p:nvSpPr>
          <p:spPr>
            <a:xfrm>
              <a:off x="2189645" y="376612"/>
              <a:ext cx="238760" cy="513080"/>
            </a:xfrm>
            <a:custGeom>
              <a:avLst/>
              <a:gdLst/>
              <a:ahLst/>
              <a:cxnLst/>
              <a:rect l="l" t="t" r="r" b="b"/>
              <a:pathLst>
                <a:path w="238760" h="513080">
                  <a:moveTo>
                    <a:pt x="221554" y="0"/>
                  </a:moveTo>
                  <a:lnTo>
                    <a:pt x="162590" y="29352"/>
                  </a:lnTo>
                  <a:lnTo>
                    <a:pt x="130727" y="60595"/>
                  </a:lnTo>
                  <a:lnTo>
                    <a:pt x="104965" y="89937"/>
                  </a:lnTo>
                  <a:lnTo>
                    <a:pt x="62951" y="150972"/>
                  </a:lnTo>
                  <a:lnTo>
                    <a:pt x="38444" y="196199"/>
                  </a:lnTo>
                  <a:lnTo>
                    <a:pt x="18892" y="243441"/>
                  </a:lnTo>
                  <a:lnTo>
                    <a:pt x="5631" y="292788"/>
                  </a:lnTo>
                  <a:lnTo>
                    <a:pt x="0" y="344340"/>
                  </a:lnTo>
                  <a:lnTo>
                    <a:pt x="601" y="374383"/>
                  </a:lnTo>
                  <a:lnTo>
                    <a:pt x="3616" y="404333"/>
                  </a:lnTo>
                  <a:lnTo>
                    <a:pt x="8601" y="434042"/>
                  </a:lnTo>
                  <a:lnTo>
                    <a:pt x="15112" y="463364"/>
                  </a:lnTo>
                  <a:lnTo>
                    <a:pt x="20252" y="484504"/>
                  </a:lnTo>
                  <a:lnTo>
                    <a:pt x="22048" y="495066"/>
                  </a:lnTo>
                  <a:lnTo>
                    <a:pt x="22782" y="505960"/>
                  </a:lnTo>
                  <a:lnTo>
                    <a:pt x="27330" y="502429"/>
                  </a:lnTo>
                  <a:lnTo>
                    <a:pt x="36243" y="497718"/>
                  </a:lnTo>
                  <a:lnTo>
                    <a:pt x="43164" y="495477"/>
                  </a:lnTo>
                  <a:lnTo>
                    <a:pt x="50599" y="494403"/>
                  </a:lnTo>
                  <a:lnTo>
                    <a:pt x="58596" y="494619"/>
                  </a:lnTo>
                  <a:lnTo>
                    <a:pt x="94272" y="512805"/>
                  </a:lnTo>
                  <a:lnTo>
                    <a:pt x="106094" y="503560"/>
                  </a:lnTo>
                  <a:lnTo>
                    <a:pt x="141500" y="465896"/>
                  </a:lnTo>
                  <a:lnTo>
                    <a:pt x="168935" y="422241"/>
                  </a:lnTo>
                  <a:lnTo>
                    <a:pt x="190676" y="377771"/>
                  </a:lnTo>
                  <a:lnTo>
                    <a:pt x="207732" y="331348"/>
                  </a:lnTo>
                  <a:lnTo>
                    <a:pt x="218627" y="281287"/>
                  </a:lnTo>
                  <a:lnTo>
                    <a:pt x="224369" y="230408"/>
                  </a:lnTo>
                  <a:lnTo>
                    <a:pt x="227998" y="145519"/>
                  </a:lnTo>
                  <a:lnTo>
                    <a:pt x="229476" y="116451"/>
                  </a:lnTo>
                  <a:lnTo>
                    <a:pt x="230474" y="104479"/>
                  </a:lnTo>
                  <a:lnTo>
                    <a:pt x="234656" y="66311"/>
                  </a:lnTo>
                  <a:lnTo>
                    <a:pt x="237628" y="43837"/>
                  </a:lnTo>
                  <a:lnTo>
                    <a:pt x="238287" y="32623"/>
                  </a:lnTo>
                  <a:lnTo>
                    <a:pt x="237120" y="21315"/>
                  </a:lnTo>
                  <a:lnTo>
                    <a:pt x="22155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 descr=""/>
            <p:cNvSpPr/>
            <p:nvPr/>
          </p:nvSpPr>
          <p:spPr>
            <a:xfrm>
              <a:off x="2193861" y="379094"/>
              <a:ext cx="229235" cy="508634"/>
            </a:xfrm>
            <a:custGeom>
              <a:avLst/>
              <a:gdLst/>
              <a:ahLst/>
              <a:cxnLst/>
              <a:rect l="l" t="t" r="r" b="b"/>
              <a:pathLst>
                <a:path w="229235" h="508634">
                  <a:moveTo>
                    <a:pt x="229222" y="32219"/>
                  </a:moveTo>
                  <a:lnTo>
                    <a:pt x="217906" y="1892"/>
                  </a:lnTo>
                  <a:lnTo>
                    <a:pt x="215811" y="482"/>
                  </a:lnTo>
                  <a:lnTo>
                    <a:pt x="213233" y="0"/>
                  </a:lnTo>
                  <a:lnTo>
                    <a:pt x="207784" y="546"/>
                  </a:lnTo>
                  <a:lnTo>
                    <a:pt x="204889" y="1231"/>
                  </a:lnTo>
                  <a:lnTo>
                    <a:pt x="172275" y="21107"/>
                  </a:lnTo>
                  <a:lnTo>
                    <a:pt x="171704" y="21666"/>
                  </a:lnTo>
                  <a:lnTo>
                    <a:pt x="171704" y="92722"/>
                  </a:lnTo>
                  <a:lnTo>
                    <a:pt x="146710" y="156514"/>
                  </a:lnTo>
                  <a:lnTo>
                    <a:pt x="130314" y="200914"/>
                  </a:lnTo>
                  <a:lnTo>
                    <a:pt x="116001" y="241007"/>
                  </a:lnTo>
                  <a:lnTo>
                    <a:pt x="94703" y="312293"/>
                  </a:lnTo>
                  <a:lnTo>
                    <a:pt x="81267" y="368985"/>
                  </a:lnTo>
                  <a:lnTo>
                    <a:pt x="67424" y="433870"/>
                  </a:lnTo>
                  <a:lnTo>
                    <a:pt x="72809" y="389343"/>
                  </a:lnTo>
                  <a:lnTo>
                    <a:pt x="80987" y="345300"/>
                  </a:lnTo>
                  <a:lnTo>
                    <a:pt x="91719" y="301802"/>
                  </a:lnTo>
                  <a:lnTo>
                    <a:pt x="104749" y="258876"/>
                  </a:lnTo>
                  <a:lnTo>
                    <a:pt x="119392" y="216509"/>
                  </a:lnTo>
                  <a:lnTo>
                    <a:pt x="135864" y="174777"/>
                  </a:lnTo>
                  <a:lnTo>
                    <a:pt x="153327" y="133565"/>
                  </a:lnTo>
                  <a:lnTo>
                    <a:pt x="171704" y="92722"/>
                  </a:lnTo>
                  <a:lnTo>
                    <a:pt x="171704" y="21666"/>
                  </a:lnTo>
                  <a:lnTo>
                    <a:pt x="124079" y="67271"/>
                  </a:lnTo>
                  <a:lnTo>
                    <a:pt x="94018" y="103454"/>
                  </a:lnTo>
                  <a:lnTo>
                    <a:pt x="66497" y="143103"/>
                  </a:lnTo>
                  <a:lnTo>
                    <a:pt x="42506" y="185318"/>
                  </a:lnTo>
                  <a:lnTo>
                    <a:pt x="23012" y="229184"/>
                  </a:lnTo>
                  <a:lnTo>
                    <a:pt x="9004" y="273786"/>
                  </a:lnTo>
                  <a:lnTo>
                    <a:pt x="1447" y="318211"/>
                  </a:lnTo>
                  <a:lnTo>
                    <a:pt x="0" y="355066"/>
                  </a:lnTo>
                  <a:lnTo>
                    <a:pt x="2120" y="390944"/>
                  </a:lnTo>
                  <a:lnTo>
                    <a:pt x="7454" y="426605"/>
                  </a:lnTo>
                  <a:lnTo>
                    <a:pt x="15544" y="462521"/>
                  </a:lnTo>
                  <a:lnTo>
                    <a:pt x="18288" y="471741"/>
                  </a:lnTo>
                  <a:lnTo>
                    <a:pt x="21247" y="480644"/>
                  </a:lnTo>
                  <a:lnTo>
                    <a:pt x="23850" y="489496"/>
                  </a:lnTo>
                  <a:lnTo>
                    <a:pt x="25565" y="498538"/>
                  </a:lnTo>
                  <a:lnTo>
                    <a:pt x="32029" y="495249"/>
                  </a:lnTo>
                  <a:lnTo>
                    <a:pt x="38938" y="493001"/>
                  </a:lnTo>
                  <a:lnTo>
                    <a:pt x="46380" y="491934"/>
                  </a:lnTo>
                  <a:lnTo>
                    <a:pt x="54381" y="492150"/>
                  </a:lnTo>
                  <a:lnTo>
                    <a:pt x="64300" y="494080"/>
                  </a:lnTo>
                  <a:lnTo>
                    <a:pt x="73228" y="497484"/>
                  </a:lnTo>
                  <a:lnTo>
                    <a:pt x="81165" y="502272"/>
                  </a:lnTo>
                  <a:lnTo>
                    <a:pt x="88125" y="508342"/>
                  </a:lnTo>
                  <a:lnTo>
                    <a:pt x="97510" y="500913"/>
                  </a:lnTo>
                  <a:lnTo>
                    <a:pt x="143471" y="443128"/>
                  </a:lnTo>
                  <a:lnTo>
                    <a:pt x="169176" y="393890"/>
                  </a:lnTo>
                  <a:lnTo>
                    <a:pt x="185737" y="354990"/>
                  </a:lnTo>
                  <a:lnTo>
                    <a:pt x="200164" y="311721"/>
                  </a:lnTo>
                  <a:lnTo>
                    <a:pt x="211277" y="253885"/>
                  </a:lnTo>
                  <a:lnTo>
                    <a:pt x="216865" y="195529"/>
                  </a:lnTo>
                  <a:lnTo>
                    <a:pt x="221780" y="98450"/>
                  </a:lnTo>
                  <a:lnTo>
                    <a:pt x="222250" y="92722"/>
                  </a:lnTo>
                  <a:lnTo>
                    <a:pt x="223266" y="80124"/>
                  </a:lnTo>
                  <a:lnTo>
                    <a:pt x="225793" y="59220"/>
                  </a:lnTo>
                  <a:lnTo>
                    <a:pt x="227761" y="46443"/>
                  </a:lnTo>
                  <a:lnTo>
                    <a:pt x="229222" y="3221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 descr=""/>
            <p:cNvSpPr/>
            <p:nvPr/>
          </p:nvSpPr>
          <p:spPr>
            <a:xfrm>
              <a:off x="2261273" y="471600"/>
              <a:ext cx="104775" cy="341630"/>
            </a:xfrm>
            <a:custGeom>
              <a:avLst/>
              <a:gdLst/>
              <a:ahLst/>
              <a:cxnLst/>
              <a:rect l="l" t="t" r="r" b="b"/>
              <a:pathLst>
                <a:path w="104775" h="341630">
                  <a:moveTo>
                    <a:pt x="104367" y="0"/>
                  </a:moveTo>
                  <a:lnTo>
                    <a:pt x="85976" y="40940"/>
                  </a:lnTo>
                  <a:lnTo>
                    <a:pt x="68451" y="82283"/>
                  </a:lnTo>
                  <a:lnTo>
                    <a:pt x="51982" y="123993"/>
                  </a:lnTo>
                  <a:lnTo>
                    <a:pt x="37311" y="166369"/>
                  </a:lnTo>
                  <a:lnTo>
                    <a:pt x="24295" y="209293"/>
                  </a:lnTo>
                  <a:lnTo>
                    <a:pt x="13568" y="252799"/>
                  </a:lnTo>
                  <a:lnTo>
                    <a:pt x="5387" y="296839"/>
                  </a:lnTo>
                  <a:lnTo>
                    <a:pt x="0" y="341363"/>
                  </a:lnTo>
                  <a:lnTo>
                    <a:pt x="13856" y="276459"/>
                  </a:lnTo>
                  <a:lnTo>
                    <a:pt x="27283" y="219765"/>
                  </a:lnTo>
                  <a:lnTo>
                    <a:pt x="41743" y="168655"/>
                  </a:lnTo>
                  <a:lnTo>
                    <a:pt x="48583" y="148482"/>
                  </a:lnTo>
                  <a:lnTo>
                    <a:pt x="70166" y="88353"/>
                  </a:lnTo>
                  <a:lnTo>
                    <a:pt x="79457" y="63569"/>
                  </a:lnTo>
                  <a:lnTo>
                    <a:pt x="10436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5" name="object 825" descr=""/>
            <p:cNvSpPr/>
            <p:nvPr/>
          </p:nvSpPr>
          <p:spPr>
            <a:xfrm>
              <a:off x="2312657" y="379361"/>
              <a:ext cx="110489" cy="445770"/>
            </a:xfrm>
            <a:custGeom>
              <a:avLst/>
              <a:gdLst/>
              <a:ahLst/>
              <a:cxnLst/>
              <a:rect l="l" t="t" r="r" b="b"/>
              <a:pathLst>
                <a:path w="110489" h="445769">
                  <a:moveTo>
                    <a:pt x="5765" y="403352"/>
                  </a:moveTo>
                  <a:lnTo>
                    <a:pt x="5118" y="403072"/>
                  </a:lnTo>
                  <a:lnTo>
                    <a:pt x="2870" y="404380"/>
                  </a:lnTo>
                  <a:lnTo>
                    <a:pt x="1574" y="406196"/>
                  </a:lnTo>
                  <a:lnTo>
                    <a:pt x="0" y="412877"/>
                  </a:lnTo>
                  <a:lnTo>
                    <a:pt x="88" y="414769"/>
                  </a:lnTo>
                  <a:lnTo>
                    <a:pt x="5765" y="403352"/>
                  </a:lnTo>
                  <a:close/>
                </a:path>
                <a:path w="110489" h="445769">
                  <a:moveTo>
                    <a:pt x="15836" y="378701"/>
                  </a:moveTo>
                  <a:lnTo>
                    <a:pt x="15455" y="378904"/>
                  </a:lnTo>
                  <a:lnTo>
                    <a:pt x="14897" y="379323"/>
                  </a:lnTo>
                  <a:lnTo>
                    <a:pt x="15532" y="378968"/>
                  </a:lnTo>
                  <a:lnTo>
                    <a:pt x="15836" y="378701"/>
                  </a:lnTo>
                  <a:close/>
                </a:path>
                <a:path w="110489" h="445769">
                  <a:moveTo>
                    <a:pt x="18643" y="341172"/>
                  </a:moveTo>
                  <a:lnTo>
                    <a:pt x="18427" y="340156"/>
                  </a:lnTo>
                  <a:lnTo>
                    <a:pt x="17221" y="340410"/>
                  </a:lnTo>
                  <a:lnTo>
                    <a:pt x="16256" y="341503"/>
                  </a:lnTo>
                  <a:lnTo>
                    <a:pt x="13627" y="349313"/>
                  </a:lnTo>
                  <a:lnTo>
                    <a:pt x="13716" y="350913"/>
                  </a:lnTo>
                  <a:lnTo>
                    <a:pt x="14897" y="350837"/>
                  </a:lnTo>
                  <a:lnTo>
                    <a:pt x="16167" y="348424"/>
                  </a:lnTo>
                  <a:lnTo>
                    <a:pt x="18643" y="341172"/>
                  </a:lnTo>
                  <a:close/>
                </a:path>
                <a:path w="110489" h="445769">
                  <a:moveTo>
                    <a:pt x="20993" y="351193"/>
                  </a:moveTo>
                  <a:lnTo>
                    <a:pt x="20142" y="350951"/>
                  </a:lnTo>
                  <a:lnTo>
                    <a:pt x="17983" y="351942"/>
                  </a:lnTo>
                  <a:lnTo>
                    <a:pt x="16675" y="355003"/>
                  </a:lnTo>
                  <a:lnTo>
                    <a:pt x="15824" y="360718"/>
                  </a:lnTo>
                  <a:lnTo>
                    <a:pt x="18630" y="358635"/>
                  </a:lnTo>
                  <a:lnTo>
                    <a:pt x="19977" y="357060"/>
                  </a:lnTo>
                  <a:lnTo>
                    <a:pt x="20993" y="351193"/>
                  </a:lnTo>
                  <a:close/>
                </a:path>
                <a:path w="110489" h="445769">
                  <a:moveTo>
                    <a:pt x="26111" y="289725"/>
                  </a:moveTo>
                  <a:lnTo>
                    <a:pt x="24650" y="292341"/>
                  </a:lnTo>
                  <a:lnTo>
                    <a:pt x="23063" y="294068"/>
                  </a:lnTo>
                  <a:lnTo>
                    <a:pt x="22199" y="295529"/>
                  </a:lnTo>
                  <a:lnTo>
                    <a:pt x="20396" y="300672"/>
                  </a:lnTo>
                  <a:lnTo>
                    <a:pt x="19659" y="304596"/>
                  </a:lnTo>
                  <a:lnTo>
                    <a:pt x="20535" y="303415"/>
                  </a:lnTo>
                  <a:lnTo>
                    <a:pt x="21386" y="302793"/>
                  </a:lnTo>
                  <a:lnTo>
                    <a:pt x="23380" y="299059"/>
                  </a:lnTo>
                  <a:lnTo>
                    <a:pt x="24942" y="295224"/>
                  </a:lnTo>
                  <a:lnTo>
                    <a:pt x="26111" y="289725"/>
                  </a:lnTo>
                  <a:close/>
                </a:path>
                <a:path w="110489" h="445769">
                  <a:moveTo>
                    <a:pt x="32042" y="346417"/>
                  </a:moveTo>
                  <a:lnTo>
                    <a:pt x="31750" y="344335"/>
                  </a:lnTo>
                  <a:lnTo>
                    <a:pt x="30175" y="344601"/>
                  </a:lnTo>
                  <a:lnTo>
                    <a:pt x="29718" y="344424"/>
                  </a:lnTo>
                  <a:lnTo>
                    <a:pt x="26454" y="354406"/>
                  </a:lnTo>
                  <a:lnTo>
                    <a:pt x="26238" y="357644"/>
                  </a:lnTo>
                  <a:lnTo>
                    <a:pt x="28587" y="356158"/>
                  </a:lnTo>
                  <a:lnTo>
                    <a:pt x="29514" y="355015"/>
                  </a:lnTo>
                  <a:lnTo>
                    <a:pt x="30403" y="352856"/>
                  </a:lnTo>
                  <a:lnTo>
                    <a:pt x="32042" y="346417"/>
                  </a:lnTo>
                  <a:close/>
                </a:path>
                <a:path w="110489" h="445769">
                  <a:moveTo>
                    <a:pt x="32740" y="376986"/>
                  </a:moveTo>
                  <a:lnTo>
                    <a:pt x="31877" y="375945"/>
                  </a:lnTo>
                  <a:lnTo>
                    <a:pt x="29730" y="377215"/>
                  </a:lnTo>
                  <a:lnTo>
                    <a:pt x="31623" y="372529"/>
                  </a:lnTo>
                  <a:lnTo>
                    <a:pt x="32054" y="370001"/>
                  </a:lnTo>
                  <a:lnTo>
                    <a:pt x="31242" y="368300"/>
                  </a:lnTo>
                  <a:lnTo>
                    <a:pt x="30480" y="368592"/>
                  </a:lnTo>
                  <a:lnTo>
                    <a:pt x="27343" y="374980"/>
                  </a:lnTo>
                  <a:lnTo>
                    <a:pt x="23698" y="381660"/>
                  </a:lnTo>
                  <a:lnTo>
                    <a:pt x="19900" y="389839"/>
                  </a:lnTo>
                  <a:lnTo>
                    <a:pt x="19761" y="392988"/>
                  </a:lnTo>
                  <a:lnTo>
                    <a:pt x="21221" y="395909"/>
                  </a:lnTo>
                  <a:lnTo>
                    <a:pt x="22860" y="394296"/>
                  </a:lnTo>
                  <a:lnTo>
                    <a:pt x="28867" y="379310"/>
                  </a:lnTo>
                  <a:lnTo>
                    <a:pt x="29159" y="379653"/>
                  </a:lnTo>
                  <a:lnTo>
                    <a:pt x="32740" y="376986"/>
                  </a:lnTo>
                  <a:close/>
                </a:path>
                <a:path w="110489" h="445769">
                  <a:moveTo>
                    <a:pt x="35064" y="299224"/>
                  </a:moveTo>
                  <a:lnTo>
                    <a:pt x="34328" y="297395"/>
                  </a:lnTo>
                  <a:lnTo>
                    <a:pt x="33629" y="297230"/>
                  </a:lnTo>
                  <a:lnTo>
                    <a:pt x="32727" y="297776"/>
                  </a:lnTo>
                  <a:lnTo>
                    <a:pt x="30861" y="302679"/>
                  </a:lnTo>
                  <a:lnTo>
                    <a:pt x="29718" y="304279"/>
                  </a:lnTo>
                  <a:lnTo>
                    <a:pt x="27978" y="307949"/>
                  </a:lnTo>
                  <a:lnTo>
                    <a:pt x="21920" y="324954"/>
                  </a:lnTo>
                  <a:lnTo>
                    <a:pt x="22783" y="325678"/>
                  </a:lnTo>
                  <a:lnTo>
                    <a:pt x="24091" y="323735"/>
                  </a:lnTo>
                  <a:lnTo>
                    <a:pt x="27152" y="317944"/>
                  </a:lnTo>
                  <a:lnTo>
                    <a:pt x="30988" y="308292"/>
                  </a:lnTo>
                  <a:lnTo>
                    <a:pt x="32042" y="308051"/>
                  </a:lnTo>
                  <a:lnTo>
                    <a:pt x="33096" y="306578"/>
                  </a:lnTo>
                  <a:lnTo>
                    <a:pt x="34747" y="301548"/>
                  </a:lnTo>
                  <a:lnTo>
                    <a:pt x="35064" y="299224"/>
                  </a:lnTo>
                  <a:close/>
                </a:path>
                <a:path w="110489" h="445769">
                  <a:moveTo>
                    <a:pt x="39497" y="325437"/>
                  </a:moveTo>
                  <a:lnTo>
                    <a:pt x="39344" y="325234"/>
                  </a:lnTo>
                  <a:lnTo>
                    <a:pt x="38950" y="325247"/>
                  </a:lnTo>
                  <a:lnTo>
                    <a:pt x="39281" y="325564"/>
                  </a:lnTo>
                  <a:lnTo>
                    <a:pt x="39497" y="325437"/>
                  </a:lnTo>
                  <a:close/>
                </a:path>
                <a:path w="110489" h="445769">
                  <a:moveTo>
                    <a:pt x="39535" y="331304"/>
                  </a:moveTo>
                  <a:lnTo>
                    <a:pt x="38773" y="331114"/>
                  </a:lnTo>
                  <a:lnTo>
                    <a:pt x="36918" y="332409"/>
                  </a:lnTo>
                  <a:lnTo>
                    <a:pt x="35636" y="334733"/>
                  </a:lnTo>
                  <a:lnTo>
                    <a:pt x="35128" y="336702"/>
                  </a:lnTo>
                  <a:lnTo>
                    <a:pt x="35382" y="337731"/>
                  </a:lnTo>
                  <a:lnTo>
                    <a:pt x="37985" y="335686"/>
                  </a:lnTo>
                  <a:lnTo>
                    <a:pt x="39281" y="334264"/>
                  </a:lnTo>
                  <a:lnTo>
                    <a:pt x="39535" y="331304"/>
                  </a:lnTo>
                  <a:close/>
                </a:path>
                <a:path w="110489" h="445769">
                  <a:moveTo>
                    <a:pt x="40335" y="316865"/>
                  </a:moveTo>
                  <a:lnTo>
                    <a:pt x="40081" y="315899"/>
                  </a:lnTo>
                  <a:lnTo>
                    <a:pt x="38100" y="317525"/>
                  </a:lnTo>
                  <a:lnTo>
                    <a:pt x="36233" y="321297"/>
                  </a:lnTo>
                  <a:lnTo>
                    <a:pt x="33947" y="327113"/>
                  </a:lnTo>
                  <a:lnTo>
                    <a:pt x="32639" y="326123"/>
                  </a:lnTo>
                  <a:lnTo>
                    <a:pt x="32258" y="326174"/>
                  </a:lnTo>
                  <a:lnTo>
                    <a:pt x="36106" y="315036"/>
                  </a:lnTo>
                  <a:lnTo>
                    <a:pt x="37287" y="309753"/>
                  </a:lnTo>
                  <a:lnTo>
                    <a:pt x="38138" y="303250"/>
                  </a:lnTo>
                  <a:lnTo>
                    <a:pt x="37668" y="303009"/>
                  </a:lnTo>
                  <a:lnTo>
                    <a:pt x="33985" y="307860"/>
                  </a:lnTo>
                  <a:lnTo>
                    <a:pt x="31826" y="312191"/>
                  </a:lnTo>
                  <a:lnTo>
                    <a:pt x="25781" y="327774"/>
                  </a:lnTo>
                  <a:lnTo>
                    <a:pt x="21945" y="339204"/>
                  </a:lnTo>
                  <a:lnTo>
                    <a:pt x="21755" y="341109"/>
                  </a:lnTo>
                  <a:lnTo>
                    <a:pt x="20650" y="341325"/>
                  </a:lnTo>
                  <a:lnTo>
                    <a:pt x="18923" y="343255"/>
                  </a:lnTo>
                  <a:lnTo>
                    <a:pt x="19977" y="344081"/>
                  </a:lnTo>
                  <a:lnTo>
                    <a:pt x="21717" y="341884"/>
                  </a:lnTo>
                  <a:lnTo>
                    <a:pt x="21793" y="342607"/>
                  </a:lnTo>
                  <a:lnTo>
                    <a:pt x="22479" y="342226"/>
                  </a:lnTo>
                  <a:lnTo>
                    <a:pt x="25654" y="337807"/>
                  </a:lnTo>
                  <a:lnTo>
                    <a:pt x="25730" y="338785"/>
                  </a:lnTo>
                  <a:lnTo>
                    <a:pt x="26365" y="338556"/>
                  </a:lnTo>
                  <a:lnTo>
                    <a:pt x="31750" y="333082"/>
                  </a:lnTo>
                  <a:lnTo>
                    <a:pt x="30454" y="338010"/>
                  </a:lnTo>
                  <a:lnTo>
                    <a:pt x="30264" y="337604"/>
                  </a:lnTo>
                  <a:lnTo>
                    <a:pt x="29718" y="337997"/>
                  </a:lnTo>
                  <a:lnTo>
                    <a:pt x="26416" y="344805"/>
                  </a:lnTo>
                  <a:lnTo>
                    <a:pt x="21590" y="356501"/>
                  </a:lnTo>
                  <a:lnTo>
                    <a:pt x="19812" y="362432"/>
                  </a:lnTo>
                  <a:lnTo>
                    <a:pt x="20739" y="364464"/>
                  </a:lnTo>
                  <a:lnTo>
                    <a:pt x="25476" y="354457"/>
                  </a:lnTo>
                  <a:lnTo>
                    <a:pt x="29883" y="342493"/>
                  </a:lnTo>
                  <a:lnTo>
                    <a:pt x="30784" y="344182"/>
                  </a:lnTo>
                  <a:lnTo>
                    <a:pt x="31889" y="343395"/>
                  </a:lnTo>
                  <a:lnTo>
                    <a:pt x="34848" y="336981"/>
                  </a:lnTo>
                  <a:lnTo>
                    <a:pt x="38303" y="326656"/>
                  </a:lnTo>
                  <a:lnTo>
                    <a:pt x="40335" y="316865"/>
                  </a:lnTo>
                  <a:close/>
                </a:path>
                <a:path w="110489" h="445769">
                  <a:moveTo>
                    <a:pt x="43573" y="317550"/>
                  </a:moveTo>
                  <a:lnTo>
                    <a:pt x="42291" y="317627"/>
                  </a:lnTo>
                  <a:lnTo>
                    <a:pt x="40779" y="319747"/>
                  </a:lnTo>
                  <a:lnTo>
                    <a:pt x="42075" y="319659"/>
                  </a:lnTo>
                  <a:lnTo>
                    <a:pt x="43573" y="317550"/>
                  </a:lnTo>
                  <a:close/>
                </a:path>
                <a:path w="110489" h="445769">
                  <a:moveTo>
                    <a:pt x="44716" y="349719"/>
                  </a:moveTo>
                  <a:lnTo>
                    <a:pt x="43865" y="350304"/>
                  </a:lnTo>
                  <a:lnTo>
                    <a:pt x="44488" y="349935"/>
                  </a:lnTo>
                  <a:lnTo>
                    <a:pt x="44716" y="349719"/>
                  </a:lnTo>
                  <a:close/>
                </a:path>
                <a:path w="110489" h="445769">
                  <a:moveTo>
                    <a:pt x="48387" y="277952"/>
                  </a:moveTo>
                  <a:lnTo>
                    <a:pt x="40855" y="286588"/>
                  </a:lnTo>
                  <a:lnTo>
                    <a:pt x="39204" y="290372"/>
                  </a:lnTo>
                  <a:lnTo>
                    <a:pt x="35915" y="301218"/>
                  </a:lnTo>
                  <a:lnTo>
                    <a:pt x="37160" y="302120"/>
                  </a:lnTo>
                  <a:lnTo>
                    <a:pt x="41148" y="295173"/>
                  </a:lnTo>
                  <a:lnTo>
                    <a:pt x="45720" y="286219"/>
                  </a:lnTo>
                  <a:lnTo>
                    <a:pt x="48387" y="277952"/>
                  </a:lnTo>
                  <a:close/>
                </a:path>
                <a:path w="110489" h="445769">
                  <a:moveTo>
                    <a:pt x="52489" y="229984"/>
                  </a:moveTo>
                  <a:lnTo>
                    <a:pt x="51346" y="230797"/>
                  </a:lnTo>
                  <a:lnTo>
                    <a:pt x="50647" y="231076"/>
                  </a:lnTo>
                  <a:lnTo>
                    <a:pt x="50114" y="230974"/>
                  </a:lnTo>
                  <a:lnTo>
                    <a:pt x="49377" y="231152"/>
                  </a:lnTo>
                  <a:lnTo>
                    <a:pt x="47917" y="234416"/>
                  </a:lnTo>
                  <a:lnTo>
                    <a:pt x="47129" y="237578"/>
                  </a:lnTo>
                  <a:lnTo>
                    <a:pt x="48971" y="236943"/>
                  </a:lnTo>
                  <a:lnTo>
                    <a:pt x="51435" y="232981"/>
                  </a:lnTo>
                  <a:lnTo>
                    <a:pt x="52489" y="229984"/>
                  </a:lnTo>
                  <a:close/>
                </a:path>
                <a:path w="110489" h="445769">
                  <a:moveTo>
                    <a:pt x="53124" y="290779"/>
                  </a:moveTo>
                  <a:lnTo>
                    <a:pt x="51663" y="292455"/>
                  </a:lnTo>
                  <a:lnTo>
                    <a:pt x="51003" y="292811"/>
                  </a:lnTo>
                  <a:lnTo>
                    <a:pt x="49199" y="294690"/>
                  </a:lnTo>
                  <a:lnTo>
                    <a:pt x="50266" y="291553"/>
                  </a:lnTo>
                  <a:lnTo>
                    <a:pt x="50888" y="289140"/>
                  </a:lnTo>
                  <a:lnTo>
                    <a:pt x="50901" y="288442"/>
                  </a:lnTo>
                  <a:lnTo>
                    <a:pt x="50139" y="289674"/>
                  </a:lnTo>
                  <a:lnTo>
                    <a:pt x="49872" y="289623"/>
                  </a:lnTo>
                  <a:lnTo>
                    <a:pt x="49314" y="290220"/>
                  </a:lnTo>
                  <a:lnTo>
                    <a:pt x="48387" y="291820"/>
                  </a:lnTo>
                  <a:lnTo>
                    <a:pt x="48488" y="289610"/>
                  </a:lnTo>
                  <a:lnTo>
                    <a:pt x="47701" y="289572"/>
                  </a:lnTo>
                  <a:lnTo>
                    <a:pt x="46456" y="290880"/>
                  </a:lnTo>
                  <a:lnTo>
                    <a:pt x="44196" y="296303"/>
                  </a:lnTo>
                  <a:lnTo>
                    <a:pt x="43053" y="300456"/>
                  </a:lnTo>
                  <a:lnTo>
                    <a:pt x="43053" y="301383"/>
                  </a:lnTo>
                  <a:lnTo>
                    <a:pt x="43484" y="301447"/>
                  </a:lnTo>
                  <a:lnTo>
                    <a:pt x="38061" y="313283"/>
                  </a:lnTo>
                  <a:lnTo>
                    <a:pt x="38011" y="316445"/>
                  </a:lnTo>
                  <a:lnTo>
                    <a:pt x="41668" y="310794"/>
                  </a:lnTo>
                  <a:lnTo>
                    <a:pt x="44780" y="304774"/>
                  </a:lnTo>
                  <a:lnTo>
                    <a:pt x="45288" y="305625"/>
                  </a:lnTo>
                  <a:lnTo>
                    <a:pt x="45986" y="305269"/>
                  </a:lnTo>
                  <a:lnTo>
                    <a:pt x="46951" y="303898"/>
                  </a:lnTo>
                  <a:lnTo>
                    <a:pt x="48006" y="300672"/>
                  </a:lnTo>
                  <a:lnTo>
                    <a:pt x="49796" y="298386"/>
                  </a:lnTo>
                  <a:lnTo>
                    <a:pt x="51473" y="295452"/>
                  </a:lnTo>
                  <a:lnTo>
                    <a:pt x="53124" y="290779"/>
                  </a:lnTo>
                  <a:close/>
                </a:path>
                <a:path w="110489" h="445769">
                  <a:moveTo>
                    <a:pt x="56311" y="249948"/>
                  </a:moveTo>
                  <a:lnTo>
                    <a:pt x="56299" y="248767"/>
                  </a:lnTo>
                  <a:lnTo>
                    <a:pt x="55626" y="246837"/>
                  </a:lnTo>
                  <a:lnTo>
                    <a:pt x="55079" y="246214"/>
                  </a:lnTo>
                  <a:lnTo>
                    <a:pt x="52959" y="249135"/>
                  </a:lnTo>
                  <a:lnTo>
                    <a:pt x="51092" y="255612"/>
                  </a:lnTo>
                  <a:lnTo>
                    <a:pt x="51562" y="256857"/>
                  </a:lnTo>
                  <a:lnTo>
                    <a:pt x="52171" y="257429"/>
                  </a:lnTo>
                  <a:lnTo>
                    <a:pt x="49784" y="264337"/>
                  </a:lnTo>
                  <a:lnTo>
                    <a:pt x="47244" y="273024"/>
                  </a:lnTo>
                  <a:lnTo>
                    <a:pt x="46837" y="276682"/>
                  </a:lnTo>
                  <a:lnTo>
                    <a:pt x="45847" y="279412"/>
                  </a:lnTo>
                  <a:lnTo>
                    <a:pt x="47701" y="278130"/>
                  </a:lnTo>
                  <a:lnTo>
                    <a:pt x="47891" y="277876"/>
                  </a:lnTo>
                  <a:lnTo>
                    <a:pt x="49060" y="274586"/>
                  </a:lnTo>
                  <a:lnTo>
                    <a:pt x="47752" y="275767"/>
                  </a:lnTo>
                  <a:lnTo>
                    <a:pt x="51003" y="268198"/>
                  </a:lnTo>
                  <a:lnTo>
                    <a:pt x="53251" y="261912"/>
                  </a:lnTo>
                  <a:lnTo>
                    <a:pt x="55575" y="254241"/>
                  </a:lnTo>
                  <a:lnTo>
                    <a:pt x="55829" y="251561"/>
                  </a:lnTo>
                  <a:lnTo>
                    <a:pt x="56311" y="249948"/>
                  </a:lnTo>
                  <a:close/>
                </a:path>
                <a:path w="110489" h="445769">
                  <a:moveTo>
                    <a:pt x="56553" y="266001"/>
                  </a:moveTo>
                  <a:lnTo>
                    <a:pt x="55918" y="263982"/>
                  </a:lnTo>
                  <a:lnTo>
                    <a:pt x="54559" y="264033"/>
                  </a:lnTo>
                  <a:lnTo>
                    <a:pt x="54025" y="264591"/>
                  </a:lnTo>
                  <a:lnTo>
                    <a:pt x="51523" y="270637"/>
                  </a:lnTo>
                  <a:lnTo>
                    <a:pt x="49784" y="273939"/>
                  </a:lnTo>
                  <a:lnTo>
                    <a:pt x="51130" y="276186"/>
                  </a:lnTo>
                  <a:lnTo>
                    <a:pt x="53479" y="273278"/>
                  </a:lnTo>
                  <a:lnTo>
                    <a:pt x="56553" y="266001"/>
                  </a:lnTo>
                  <a:close/>
                </a:path>
                <a:path w="110489" h="445769">
                  <a:moveTo>
                    <a:pt x="56718" y="277507"/>
                  </a:moveTo>
                  <a:lnTo>
                    <a:pt x="55499" y="276847"/>
                  </a:lnTo>
                  <a:lnTo>
                    <a:pt x="54102" y="277380"/>
                  </a:lnTo>
                  <a:lnTo>
                    <a:pt x="53975" y="279222"/>
                  </a:lnTo>
                  <a:lnTo>
                    <a:pt x="55575" y="278828"/>
                  </a:lnTo>
                  <a:lnTo>
                    <a:pt x="56400" y="278003"/>
                  </a:lnTo>
                  <a:lnTo>
                    <a:pt x="56718" y="277507"/>
                  </a:lnTo>
                  <a:close/>
                </a:path>
                <a:path w="110489" h="445769">
                  <a:moveTo>
                    <a:pt x="60198" y="281901"/>
                  </a:moveTo>
                  <a:lnTo>
                    <a:pt x="59829" y="282181"/>
                  </a:lnTo>
                  <a:lnTo>
                    <a:pt x="59956" y="282130"/>
                  </a:lnTo>
                  <a:lnTo>
                    <a:pt x="60198" y="281901"/>
                  </a:lnTo>
                  <a:close/>
                </a:path>
                <a:path w="110489" h="445769">
                  <a:moveTo>
                    <a:pt x="65582" y="230162"/>
                  </a:moveTo>
                  <a:lnTo>
                    <a:pt x="64173" y="230187"/>
                  </a:lnTo>
                  <a:lnTo>
                    <a:pt x="62865" y="231597"/>
                  </a:lnTo>
                  <a:lnTo>
                    <a:pt x="63119" y="232905"/>
                  </a:lnTo>
                  <a:lnTo>
                    <a:pt x="64681" y="231940"/>
                  </a:lnTo>
                  <a:lnTo>
                    <a:pt x="65582" y="230162"/>
                  </a:lnTo>
                  <a:close/>
                </a:path>
                <a:path w="110489" h="445769">
                  <a:moveTo>
                    <a:pt x="66890" y="255409"/>
                  </a:moveTo>
                  <a:lnTo>
                    <a:pt x="61379" y="257810"/>
                  </a:lnTo>
                  <a:lnTo>
                    <a:pt x="60236" y="260311"/>
                  </a:lnTo>
                  <a:lnTo>
                    <a:pt x="59766" y="262026"/>
                  </a:lnTo>
                  <a:lnTo>
                    <a:pt x="59690" y="260591"/>
                  </a:lnTo>
                  <a:lnTo>
                    <a:pt x="59182" y="259321"/>
                  </a:lnTo>
                  <a:lnTo>
                    <a:pt x="57569" y="260019"/>
                  </a:lnTo>
                  <a:lnTo>
                    <a:pt x="56845" y="262343"/>
                  </a:lnTo>
                  <a:lnTo>
                    <a:pt x="56946" y="264972"/>
                  </a:lnTo>
                  <a:lnTo>
                    <a:pt x="57315" y="265887"/>
                  </a:lnTo>
                  <a:lnTo>
                    <a:pt x="58331" y="265658"/>
                  </a:lnTo>
                  <a:lnTo>
                    <a:pt x="59563" y="262699"/>
                  </a:lnTo>
                  <a:lnTo>
                    <a:pt x="58559" y="266280"/>
                  </a:lnTo>
                  <a:lnTo>
                    <a:pt x="59563" y="267817"/>
                  </a:lnTo>
                  <a:lnTo>
                    <a:pt x="62268" y="265518"/>
                  </a:lnTo>
                  <a:lnTo>
                    <a:pt x="63334" y="263956"/>
                  </a:lnTo>
                  <a:lnTo>
                    <a:pt x="64439" y="261708"/>
                  </a:lnTo>
                  <a:lnTo>
                    <a:pt x="64350" y="262026"/>
                  </a:lnTo>
                  <a:lnTo>
                    <a:pt x="64947" y="261594"/>
                  </a:lnTo>
                  <a:lnTo>
                    <a:pt x="65189" y="259969"/>
                  </a:lnTo>
                  <a:lnTo>
                    <a:pt x="66890" y="255409"/>
                  </a:lnTo>
                  <a:close/>
                </a:path>
                <a:path w="110489" h="445769">
                  <a:moveTo>
                    <a:pt x="70231" y="240944"/>
                  </a:moveTo>
                  <a:lnTo>
                    <a:pt x="69634" y="238163"/>
                  </a:lnTo>
                  <a:lnTo>
                    <a:pt x="68999" y="238201"/>
                  </a:lnTo>
                  <a:lnTo>
                    <a:pt x="68072" y="239572"/>
                  </a:lnTo>
                  <a:lnTo>
                    <a:pt x="68160" y="237782"/>
                  </a:lnTo>
                  <a:lnTo>
                    <a:pt x="66433" y="238340"/>
                  </a:lnTo>
                  <a:lnTo>
                    <a:pt x="65443" y="239966"/>
                  </a:lnTo>
                  <a:lnTo>
                    <a:pt x="64490" y="241998"/>
                  </a:lnTo>
                  <a:lnTo>
                    <a:pt x="64338" y="245414"/>
                  </a:lnTo>
                  <a:lnTo>
                    <a:pt x="64935" y="245414"/>
                  </a:lnTo>
                  <a:lnTo>
                    <a:pt x="65659" y="244754"/>
                  </a:lnTo>
                  <a:lnTo>
                    <a:pt x="65608" y="246354"/>
                  </a:lnTo>
                  <a:lnTo>
                    <a:pt x="66040" y="248132"/>
                  </a:lnTo>
                  <a:lnTo>
                    <a:pt x="67818" y="247142"/>
                  </a:lnTo>
                  <a:lnTo>
                    <a:pt x="70192" y="242506"/>
                  </a:lnTo>
                  <a:lnTo>
                    <a:pt x="70231" y="240944"/>
                  </a:lnTo>
                  <a:close/>
                </a:path>
                <a:path w="110489" h="445769">
                  <a:moveTo>
                    <a:pt x="70269" y="73621"/>
                  </a:moveTo>
                  <a:lnTo>
                    <a:pt x="68872" y="72555"/>
                  </a:lnTo>
                  <a:lnTo>
                    <a:pt x="67729" y="72783"/>
                  </a:lnTo>
                  <a:lnTo>
                    <a:pt x="68199" y="74104"/>
                  </a:lnTo>
                  <a:lnTo>
                    <a:pt x="69634" y="74472"/>
                  </a:lnTo>
                  <a:lnTo>
                    <a:pt x="70269" y="73621"/>
                  </a:lnTo>
                  <a:close/>
                </a:path>
                <a:path w="110489" h="445769">
                  <a:moveTo>
                    <a:pt x="71539" y="49745"/>
                  </a:moveTo>
                  <a:lnTo>
                    <a:pt x="71170" y="47053"/>
                  </a:lnTo>
                  <a:lnTo>
                    <a:pt x="69316" y="44018"/>
                  </a:lnTo>
                  <a:lnTo>
                    <a:pt x="68491" y="48323"/>
                  </a:lnTo>
                  <a:lnTo>
                    <a:pt x="68160" y="57111"/>
                  </a:lnTo>
                  <a:lnTo>
                    <a:pt x="68287" y="61582"/>
                  </a:lnTo>
                  <a:lnTo>
                    <a:pt x="67487" y="68757"/>
                  </a:lnTo>
                  <a:lnTo>
                    <a:pt x="69253" y="70624"/>
                  </a:lnTo>
                  <a:lnTo>
                    <a:pt x="69773" y="69253"/>
                  </a:lnTo>
                  <a:lnTo>
                    <a:pt x="71285" y="60401"/>
                  </a:lnTo>
                  <a:lnTo>
                    <a:pt x="71539" y="49745"/>
                  </a:lnTo>
                  <a:close/>
                </a:path>
                <a:path w="110489" h="445769">
                  <a:moveTo>
                    <a:pt x="72339" y="215404"/>
                  </a:moveTo>
                  <a:lnTo>
                    <a:pt x="72174" y="209359"/>
                  </a:lnTo>
                  <a:lnTo>
                    <a:pt x="71501" y="208648"/>
                  </a:lnTo>
                  <a:lnTo>
                    <a:pt x="70065" y="209346"/>
                  </a:lnTo>
                  <a:lnTo>
                    <a:pt x="69634" y="210286"/>
                  </a:lnTo>
                  <a:lnTo>
                    <a:pt x="69049" y="214439"/>
                  </a:lnTo>
                  <a:lnTo>
                    <a:pt x="68961" y="217271"/>
                  </a:lnTo>
                  <a:lnTo>
                    <a:pt x="69977" y="218694"/>
                  </a:lnTo>
                  <a:lnTo>
                    <a:pt x="71221" y="217487"/>
                  </a:lnTo>
                  <a:lnTo>
                    <a:pt x="72339" y="215404"/>
                  </a:lnTo>
                  <a:close/>
                </a:path>
                <a:path w="110489" h="445769">
                  <a:moveTo>
                    <a:pt x="74803" y="79603"/>
                  </a:moveTo>
                  <a:lnTo>
                    <a:pt x="73444" y="78155"/>
                  </a:lnTo>
                  <a:lnTo>
                    <a:pt x="72263" y="78473"/>
                  </a:lnTo>
                  <a:lnTo>
                    <a:pt x="72593" y="80352"/>
                  </a:lnTo>
                  <a:lnTo>
                    <a:pt x="74002" y="80835"/>
                  </a:lnTo>
                  <a:lnTo>
                    <a:pt x="74803" y="79603"/>
                  </a:lnTo>
                  <a:close/>
                </a:path>
                <a:path w="110489" h="445769">
                  <a:moveTo>
                    <a:pt x="75006" y="108458"/>
                  </a:moveTo>
                  <a:lnTo>
                    <a:pt x="73799" y="107149"/>
                  </a:lnTo>
                  <a:lnTo>
                    <a:pt x="72364" y="109016"/>
                  </a:lnTo>
                  <a:lnTo>
                    <a:pt x="73037" y="109829"/>
                  </a:lnTo>
                  <a:lnTo>
                    <a:pt x="75006" y="108458"/>
                  </a:lnTo>
                  <a:close/>
                </a:path>
                <a:path w="110489" h="445769">
                  <a:moveTo>
                    <a:pt x="76555" y="232143"/>
                  </a:moveTo>
                  <a:lnTo>
                    <a:pt x="75349" y="230479"/>
                  </a:lnTo>
                  <a:lnTo>
                    <a:pt x="73317" y="231419"/>
                  </a:lnTo>
                  <a:lnTo>
                    <a:pt x="74460" y="233768"/>
                  </a:lnTo>
                  <a:lnTo>
                    <a:pt x="76555" y="232143"/>
                  </a:lnTo>
                  <a:close/>
                </a:path>
                <a:path w="110489" h="445769">
                  <a:moveTo>
                    <a:pt x="76682" y="211721"/>
                  </a:moveTo>
                  <a:lnTo>
                    <a:pt x="75260" y="211975"/>
                  </a:lnTo>
                  <a:lnTo>
                    <a:pt x="73952" y="213842"/>
                  </a:lnTo>
                  <a:lnTo>
                    <a:pt x="74244" y="215366"/>
                  </a:lnTo>
                  <a:lnTo>
                    <a:pt x="75831" y="213995"/>
                  </a:lnTo>
                  <a:lnTo>
                    <a:pt x="76682" y="211721"/>
                  </a:lnTo>
                  <a:close/>
                </a:path>
                <a:path w="110489" h="445769">
                  <a:moveTo>
                    <a:pt x="76962" y="120535"/>
                  </a:moveTo>
                  <a:lnTo>
                    <a:pt x="75184" y="120548"/>
                  </a:lnTo>
                  <a:lnTo>
                    <a:pt x="74168" y="121310"/>
                  </a:lnTo>
                  <a:lnTo>
                    <a:pt x="74803" y="122072"/>
                  </a:lnTo>
                  <a:lnTo>
                    <a:pt x="76288" y="121640"/>
                  </a:lnTo>
                  <a:lnTo>
                    <a:pt x="76962" y="120535"/>
                  </a:lnTo>
                  <a:close/>
                </a:path>
                <a:path w="110489" h="445769">
                  <a:moveTo>
                    <a:pt x="78816" y="45770"/>
                  </a:moveTo>
                  <a:lnTo>
                    <a:pt x="78651" y="45542"/>
                  </a:lnTo>
                  <a:lnTo>
                    <a:pt x="78232" y="45212"/>
                  </a:lnTo>
                  <a:lnTo>
                    <a:pt x="78562" y="45580"/>
                  </a:lnTo>
                  <a:lnTo>
                    <a:pt x="78816" y="45770"/>
                  </a:lnTo>
                  <a:close/>
                </a:path>
                <a:path w="110489" h="445769">
                  <a:moveTo>
                    <a:pt x="82981" y="2082"/>
                  </a:moveTo>
                  <a:lnTo>
                    <a:pt x="77508" y="4572"/>
                  </a:lnTo>
                  <a:lnTo>
                    <a:pt x="74206" y="33121"/>
                  </a:lnTo>
                  <a:lnTo>
                    <a:pt x="74079" y="45389"/>
                  </a:lnTo>
                  <a:lnTo>
                    <a:pt x="74142" y="45173"/>
                  </a:lnTo>
                  <a:lnTo>
                    <a:pt x="74714" y="46977"/>
                  </a:lnTo>
                  <a:lnTo>
                    <a:pt x="75603" y="47180"/>
                  </a:lnTo>
                  <a:lnTo>
                    <a:pt x="75857" y="46685"/>
                  </a:lnTo>
                  <a:lnTo>
                    <a:pt x="75907" y="47040"/>
                  </a:lnTo>
                  <a:lnTo>
                    <a:pt x="77990" y="29375"/>
                  </a:lnTo>
                  <a:lnTo>
                    <a:pt x="82981" y="2082"/>
                  </a:lnTo>
                  <a:close/>
                </a:path>
                <a:path w="110489" h="445769">
                  <a:moveTo>
                    <a:pt x="85534" y="27876"/>
                  </a:moveTo>
                  <a:lnTo>
                    <a:pt x="80594" y="50838"/>
                  </a:lnTo>
                  <a:lnTo>
                    <a:pt x="80556" y="51041"/>
                  </a:lnTo>
                  <a:lnTo>
                    <a:pt x="81089" y="52476"/>
                  </a:lnTo>
                  <a:lnTo>
                    <a:pt x="81153" y="52641"/>
                  </a:lnTo>
                  <a:lnTo>
                    <a:pt x="82270" y="52476"/>
                  </a:lnTo>
                  <a:lnTo>
                    <a:pt x="82600" y="51041"/>
                  </a:lnTo>
                  <a:lnTo>
                    <a:pt x="82638" y="50838"/>
                  </a:lnTo>
                  <a:lnTo>
                    <a:pt x="83781" y="39814"/>
                  </a:lnTo>
                  <a:lnTo>
                    <a:pt x="85534" y="27876"/>
                  </a:lnTo>
                  <a:close/>
                </a:path>
                <a:path w="110489" h="445769">
                  <a:moveTo>
                    <a:pt x="91516" y="0"/>
                  </a:moveTo>
                  <a:lnTo>
                    <a:pt x="88938" y="9931"/>
                  </a:lnTo>
                  <a:lnTo>
                    <a:pt x="86575" y="20675"/>
                  </a:lnTo>
                  <a:lnTo>
                    <a:pt x="85534" y="27876"/>
                  </a:lnTo>
                  <a:lnTo>
                    <a:pt x="91516" y="0"/>
                  </a:lnTo>
                  <a:close/>
                </a:path>
                <a:path w="110489" h="445769">
                  <a:moveTo>
                    <a:pt x="104355" y="82029"/>
                  </a:moveTo>
                  <a:lnTo>
                    <a:pt x="77508" y="82029"/>
                  </a:lnTo>
                  <a:lnTo>
                    <a:pt x="80086" y="85839"/>
                  </a:lnTo>
                  <a:lnTo>
                    <a:pt x="80949" y="93459"/>
                  </a:lnTo>
                  <a:lnTo>
                    <a:pt x="79413" y="106159"/>
                  </a:lnTo>
                  <a:lnTo>
                    <a:pt x="76530" y="136639"/>
                  </a:lnTo>
                  <a:lnTo>
                    <a:pt x="75869" y="135369"/>
                  </a:lnTo>
                  <a:lnTo>
                    <a:pt x="75412" y="135369"/>
                  </a:lnTo>
                  <a:lnTo>
                    <a:pt x="74930" y="136639"/>
                  </a:lnTo>
                  <a:lnTo>
                    <a:pt x="74968" y="141719"/>
                  </a:lnTo>
                  <a:lnTo>
                    <a:pt x="75476" y="142989"/>
                  </a:lnTo>
                  <a:lnTo>
                    <a:pt x="76085" y="142989"/>
                  </a:lnTo>
                  <a:lnTo>
                    <a:pt x="74803" y="165849"/>
                  </a:lnTo>
                  <a:lnTo>
                    <a:pt x="74295" y="170929"/>
                  </a:lnTo>
                  <a:lnTo>
                    <a:pt x="73926" y="183629"/>
                  </a:lnTo>
                  <a:lnTo>
                    <a:pt x="73863" y="202679"/>
                  </a:lnTo>
                  <a:lnTo>
                    <a:pt x="74244" y="205219"/>
                  </a:lnTo>
                  <a:lnTo>
                    <a:pt x="75869" y="205219"/>
                  </a:lnTo>
                  <a:lnTo>
                    <a:pt x="76923" y="201409"/>
                  </a:lnTo>
                  <a:lnTo>
                    <a:pt x="77508" y="193789"/>
                  </a:lnTo>
                  <a:lnTo>
                    <a:pt x="77647" y="193789"/>
                  </a:lnTo>
                  <a:lnTo>
                    <a:pt x="77889" y="195059"/>
                  </a:lnTo>
                  <a:lnTo>
                    <a:pt x="77851" y="193789"/>
                  </a:lnTo>
                  <a:lnTo>
                    <a:pt x="77520" y="192519"/>
                  </a:lnTo>
                  <a:lnTo>
                    <a:pt x="78105" y="181089"/>
                  </a:lnTo>
                  <a:lnTo>
                    <a:pt x="79095" y="189979"/>
                  </a:lnTo>
                  <a:lnTo>
                    <a:pt x="78778" y="202679"/>
                  </a:lnTo>
                  <a:lnTo>
                    <a:pt x="78409" y="206489"/>
                  </a:lnTo>
                  <a:lnTo>
                    <a:pt x="77990" y="219189"/>
                  </a:lnTo>
                  <a:lnTo>
                    <a:pt x="76276" y="235699"/>
                  </a:lnTo>
                  <a:lnTo>
                    <a:pt x="75031" y="238239"/>
                  </a:lnTo>
                  <a:lnTo>
                    <a:pt x="74168" y="238239"/>
                  </a:lnTo>
                  <a:lnTo>
                    <a:pt x="71729" y="244589"/>
                  </a:lnTo>
                  <a:lnTo>
                    <a:pt x="72339" y="247129"/>
                  </a:lnTo>
                  <a:lnTo>
                    <a:pt x="74206" y="247129"/>
                  </a:lnTo>
                  <a:lnTo>
                    <a:pt x="74764" y="248399"/>
                  </a:lnTo>
                  <a:lnTo>
                    <a:pt x="73863" y="256019"/>
                  </a:lnTo>
                  <a:lnTo>
                    <a:pt x="72682" y="262369"/>
                  </a:lnTo>
                  <a:lnTo>
                    <a:pt x="71247" y="262369"/>
                  </a:lnTo>
                  <a:lnTo>
                    <a:pt x="70281" y="264909"/>
                  </a:lnTo>
                  <a:lnTo>
                    <a:pt x="69507" y="266179"/>
                  </a:lnTo>
                  <a:lnTo>
                    <a:pt x="68554" y="266179"/>
                  </a:lnTo>
                  <a:lnTo>
                    <a:pt x="68275" y="258559"/>
                  </a:lnTo>
                  <a:lnTo>
                    <a:pt x="67005" y="266179"/>
                  </a:lnTo>
                  <a:lnTo>
                    <a:pt x="65659" y="266179"/>
                  </a:lnTo>
                  <a:lnTo>
                    <a:pt x="64731" y="268719"/>
                  </a:lnTo>
                  <a:lnTo>
                    <a:pt x="63792" y="269989"/>
                  </a:lnTo>
                  <a:lnTo>
                    <a:pt x="63461" y="272529"/>
                  </a:lnTo>
                  <a:lnTo>
                    <a:pt x="64058" y="272529"/>
                  </a:lnTo>
                  <a:lnTo>
                    <a:pt x="64693" y="273799"/>
                  </a:lnTo>
                  <a:lnTo>
                    <a:pt x="64909" y="273799"/>
                  </a:lnTo>
                  <a:lnTo>
                    <a:pt x="65189" y="272529"/>
                  </a:lnTo>
                  <a:lnTo>
                    <a:pt x="66255" y="272529"/>
                  </a:lnTo>
                  <a:lnTo>
                    <a:pt x="65735" y="275069"/>
                  </a:lnTo>
                  <a:lnTo>
                    <a:pt x="64897" y="281419"/>
                  </a:lnTo>
                  <a:lnTo>
                    <a:pt x="64770" y="283959"/>
                  </a:lnTo>
                  <a:lnTo>
                    <a:pt x="62941" y="283959"/>
                  </a:lnTo>
                  <a:lnTo>
                    <a:pt x="63131" y="287769"/>
                  </a:lnTo>
                  <a:lnTo>
                    <a:pt x="64465" y="287769"/>
                  </a:lnTo>
                  <a:lnTo>
                    <a:pt x="64477" y="290309"/>
                  </a:lnTo>
                  <a:lnTo>
                    <a:pt x="63550" y="291579"/>
                  </a:lnTo>
                  <a:lnTo>
                    <a:pt x="62052" y="292849"/>
                  </a:lnTo>
                  <a:lnTo>
                    <a:pt x="60744" y="292849"/>
                  </a:lnTo>
                  <a:lnTo>
                    <a:pt x="59220" y="294119"/>
                  </a:lnTo>
                  <a:lnTo>
                    <a:pt x="58674" y="295389"/>
                  </a:lnTo>
                  <a:lnTo>
                    <a:pt x="58801" y="294119"/>
                  </a:lnTo>
                  <a:lnTo>
                    <a:pt x="60337" y="291579"/>
                  </a:lnTo>
                  <a:lnTo>
                    <a:pt x="62280" y="286499"/>
                  </a:lnTo>
                  <a:lnTo>
                    <a:pt x="62877" y="281419"/>
                  </a:lnTo>
                  <a:lnTo>
                    <a:pt x="61925" y="281419"/>
                  </a:lnTo>
                  <a:lnTo>
                    <a:pt x="60198" y="282689"/>
                  </a:lnTo>
                  <a:lnTo>
                    <a:pt x="59537" y="282689"/>
                  </a:lnTo>
                  <a:lnTo>
                    <a:pt x="58877" y="283959"/>
                  </a:lnTo>
                  <a:lnTo>
                    <a:pt x="56642" y="290309"/>
                  </a:lnTo>
                  <a:lnTo>
                    <a:pt x="56222" y="294119"/>
                  </a:lnTo>
                  <a:lnTo>
                    <a:pt x="57632" y="294119"/>
                  </a:lnTo>
                  <a:lnTo>
                    <a:pt x="57289" y="295389"/>
                  </a:lnTo>
                  <a:lnTo>
                    <a:pt x="55156" y="297929"/>
                  </a:lnTo>
                  <a:lnTo>
                    <a:pt x="53251" y="304279"/>
                  </a:lnTo>
                  <a:lnTo>
                    <a:pt x="51511" y="308089"/>
                  </a:lnTo>
                  <a:lnTo>
                    <a:pt x="47586" y="318249"/>
                  </a:lnTo>
                  <a:lnTo>
                    <a:pt x="42075" y="327139"/>
                  </a:lnTo>
                  <a:lnTo>
                    <a:pt x="40297" y="330949"/>
                  </a:lnTo>
                  <a:lnTo>
                    <a:pt x="39636" y="337299"/>
                  </a:lnTo>
                  <a:lnTo>
                    <a:pt x="40513" y="337299"/>
                  </a:lnTo>
                  <a:lnTo>
                    <a:pt x="41668" y="336029"/>
                  </a:lnTo>
                  <a:lnTo>
                    <a:pt x="40005" y="339839"/>
                  </a:lnTo>
                  <a:lnTo>
                    <a:pt x="38227" y="344919"/>
                  </a:lnTo>
                  <a:lnTo>
                    <a:pt x="36169" y="353809"/>
                  </a:lnTo>
                  <a:lnTo>
                    <a:pt x="36614" y="355079"/>
                  </a:lnTo>
                  <a:lnTo>
                    <a:pt x="37896" y="352539"/>
                  </a:lnTo>
                  <a:lnTo>
                    <a:pt x="38811" y="352539"/>
                  </a:lnTo>
                  <a:lnTo>
                    <a:pt x="40944" y="351269"/>
                  </a:lnTo>
                  <a:lnTo>
                    <a:pt x="42087" y="349999"/>
                  </a:lnTo>
                  <a:lnTo>
                    <a:pt x="40259" y="351269"/>
                  </a:lnTo>
                  <a:lnTo>
                    <a:pt x="38785" y="351269"/>
                  </a:lnTo>
                  <a:lnTo>
                    <a:pt x="40424" y="347459"/>
                  </a:lnTo>
                  <a:lnTo>
                    <a:pt x="42418" y="347459"/>
                  </a:lnTo>
                  <a:lnTo>
                    <a:pt x="44208" y="346189"/>
                  </a:lnTo>
                  <a:lnTo>
                    <a:pt x="43053" y="348729"/>
                  </a:lnTo>
                  <a:lnTo>
                    <a:pt x="43815" y="348729"/>
                  </a:lnTo>
                  <a:lnTo>
                    <a:pt x="45885" y="346189"/>
                  </a:lnTo>
                  <a:lnTo>
                    <a:pt x="43561" y="353809"/>
                  </a:lnTo>
                  <a:lnTo>
                    <a:pt x="41503" y="358889"/>
                  </a:lnTo>
                  <a:lnTo>
                    <a:pt x="40767" y="361429"/>
                  </a:lnTo>
                  <a:lnTo>
                    <a:pt x="39547" y="362699"/>
                  </a:lnTo>
                  <a:lnTo>
                    <a:pt x="38354" y="365239"/>
                  </a:lnTo>
                  <a:lnTo>
                    <a:pt x="38836" y="365239"/>
                  </a:lnTo>
                  <a:lnTo>
                    <a:pt x="36487" y="372859"/>
                  </a:lnTo>
                  <a:lnTo>
                    <a:pt x="34671" y="380479"/>
                  </a:lnTo>
                  <a:lnTo>
                    <a:pt x="33909" y="385559"/>
                  </a:lnTo>
                  <a:lnTo>
                    <a:pt x="32943" y="386829"/>
                  </a:lnTo>
                  <a:lnTo>
                    <a:pt x="32778" y="384289"/>
                  </a:lnTo>
                  <a:lnTo>
                    <a:pt x="31953" y="385559"/>
                  </a:lnTo>
                  <a:lnTo>
                    <a:pt x="28778" y="391909"/>
                  </a:lnTo>
                  <a:lnTo>
                    <a:pt x="26682" y="396989"/>
                  </a:lnTo>
                  <a:lnTo>
                    <a:pt x="26593" y="398259"/>
                  </a:lnTo>
                  <a:lnTo>
                    <a:pt x="24384" y="403339"/>
                  </a:lnTo>
                  <a:lnTo>
                    <a:pt x="23088" y="409689"/>
                  </a:lnTo>
                  <a:lnTo>
                    <a:pt x="19735" y="414769"/>
                  </a:lnTo>
                  <a:lnTo>
                    <a:pt x="17907" y="413499"/>
                  </a:lnTo>
                  <a:lnTo>
                    <a:pt x="17018" y="413499"/>
                  </a:lnTo>
                  <a:lnTo>
                    <a:pt x="15062" y="418579"/>
                  </a:lnTo>
                  <a:lnTo>
                    <a:pt x="14262" y="419849"/>
                  </a:lnTo>
                  <a:lnTo>
                    <a:pt x="13411" y="422389"/>
                  </a:lnTo>
                  <a:lnTo>
                    <a:pt x="10553" y="427469"/>
                  </a:lnTo>
                  <a:lnTo>
                    <a:pt x="8001" y="433819"/>
                  </a:lnTo>
                  <a:lnTo>
                    <a:pt x="5207" y="432549"/>
                  </a:lnTo>
                  <a:lnTo>
                    <a:pt x="1054" y="443979"/>
                  </a:lnTo>
                  <a:lnTo>
                    <a:pt x="2324" y="445249"/>
                  </a:lnTo>
                  <a:lnTo>
                    <a:pt x="7112" y="445249"/>
                  </a:lnTo>
                  <a:lnTo>
                    <a:pt x="10033" y="441439"/>
                  </a:lnTo>
                  <a:lnTo>
                    <a:pt x="9982" y="436359"/>
                  </a:lnTo>
                  <a:lnTo>
                    <a:pt x="12992" y="435089"/>
                  </a:lnTo>
                  <a:lnTo>
                    <a:pt x="13373" y="438899"/>
                  </a:lnTo>
                  <a:lnTo>
                    <a:pt x="12103" y="438899"/>
                  </a:lnTo>
                  <a:lnTo>
                    <a:pt x="10033" y="441439"/>
                  </a:lnTo>
                  <a:lnTo>
                    <a:pt x="10617" y="441439"/>
                  </a:lnTo>
                  <a:lnTo>
                    <a:pt x="13474" y="438899"/>
                  </a:lnTo>
                  <a:lnTo>
                    <a:pt x="14046" y="441439"/>
                  </a:lnTo>
                  <a:lnTo>
                    <a:pt x="14998" y="443979"/>
                  </a:lnTo>
                  <a:lnTo>
                    <a:pt x="16484" y="445249"/>
                  </a:lnTo>
                  <a:lnTo>
                    <a:pt x="17818" y="445249"/>
                  </a:lnTo>
                  <a:lnTo>
                    <a:pt x="19126" y="443979"/>
                  </a:lnTo>
                  <a:lnTo>
                    <a:pt x="19646" y="442709"/>
                  </a:lnTo>
                  <a:lnTo>
                    <a:pt x="19342" y="438899"/>
                  </a:lnTo>
                  <a:lnTo>
                    <a:pt x="20243" y="437629"/>
                  </a:lnTo>
                  <a:lnTo>
                    <a:pt x="22263" y="437629"/>
                  </a:lnTo>
                  <a:lnTo>
                    <a:pt x="23825" y="436359"/>
                  </a:lnTo>
                  <a:lnTo>
                    <a:pt x="24549" y="436359"/>
                  </a:lnTo>
                  <a:lnTo>
                    <a:pt x="28194" y="433819"/>
                  </a:lnTo>
                  <a:lnTo>
                    <a:pt x="29464" y="433819"/>
                  </a:lnTo>
                  <a:lnTo>
                    <a:pt x="50368" y="394449"/>
                  </a:lnTo>
                  <a:lnTo>
                    <a:pt x="66903" y="355079"/>
                  </a:lnTo>
                  <a:lnTo>
                    <a:pt x="85013" y="295389"/>
                  </a:lnTo>
                  <a:lnTo>
                    <a:pt x="92494" y="254749"/>
                  </a:lnTo>
                  <a:lnTo>
                    <a:pt x="98044" y="196329"/>
                  </a:lnTo>
                  <a:lnTo>
                    <a:pt x="102971" y="98539"/>
                  </a:lnTo>
                  <a:lnTo>
                    <a:pt x="104355" y="82029"/>
                  </a:lnTo>
                  <a:close/>
                </a:path>
                <a:path w="110489" h="445769">
                  <a:moveTo>
                    <a:pt x="110058" y="36309"/>
                  </a:moveTo>
                  <a:lnTo>
                    <a:pt x="90525" y="36309"/>
                  </a:lnTo>
                  <a:lnTo>
                    <a:pt x="90398" y="40119"/>
                  </a:lnTo>
                  <a:lnTo>
                    <a:pt x="90589" y="43929"/>
                  </a:lnTo>
                  <a:lnTo>
                    <a:pt x="88353" y="51549"/>
                  </a:lnTo>
                  <a:lnTo>
                    <a:pt x="86868" y="57899"/>
                  </a:lnTo>
                  <a:lnTo>
                    <a:pt x="85255" y="64249"/>
                  </a:lnTo>
                  <a:lnTo>
                    <a:pt x="84455" y="70599"/>
                  </a:lnTo>
                  <a:lnTo>
                    <a:pt x="83477" y="76949"/>
                  </a:lnTo>
                  <a:lnTo>
                    <a:pt x="83223" y="71869"/>
                  </a:lnTo>
                  <a:lnTo>
                    <a:pt x="82423" y="69329"/>
                  </a:lnTo>
                  <a:lnTo>
                    <a:pt x="81737" y="70599"/>
                  </a:lnTo>
                  <a:lnTo>
                    <a:pt x="81318" y="70599"/>
                  </a:lnTo>
                  <a:lnTo>
                    <a:pt x="80899" y="71869"/>
                  </a:lnTo>
                  <a:lnTo>
                    <a:pt x="80619" y="74409"/>
                  </a:lnTo>
                  <a:lnTo>
                    <a:pt x="80264" y="75679"/>
                  </a:lnTo>
                  <a:lnTo>
                    <a:pt x="79984" y="78219"/>
                  </a:lnTo>
                  <a:lnTo>
                    <a:pt x="79921" y="80759"/>
                  </a:lnTo>
                  <a:lnTo>
                    <a:pt x="104470" y="80759"/>
                  </a:lnTo>
                  <a:lnTo>
                    <a:pt x="107010" y="59169"/>
                  </a:lnTo>
                  <a:lnTo>
                    <a:pt x="108839" y="47739"/>
                  </a:lnTo>
                  <a:lnTo>
                    <a:pt x="110058" y="36309"/>
                  </a:lnTo>
                  <a:close/>
                </a:path>
                <a:path w="110489" h="445769">
                  <a:moveTo>
                    <a:pt x="110185" y="29959"/>
                  </a:moveTo>
                  <a:lnTo>
                    <a:pt x="109867" y="21069"/>
                  </a:lnTo>
                  <a:lnTo>
                    <a:pt x="105968" y="9639"/>
                  </a:lnTo>
                  <a:lnTo>
                    <a:pt x="104952" y="10909"/>
                  </a:lnTo>
                  <a:lnTo>
                    <a:pt x="103670" y="12179"/>
                  </a:lnTo>
                  <a:lnTo>
                    <a:pt x="102311" y="14719"/>
                  </a:lnTo>
                  <a:lnTo>
                    <a:pt x="100914" y="15989"/>
                  </a:lnTo>
                  <a:lnTo>
                    <a:pt x="100406" y="17259"/>
                  </a:lnTo>
                  <a:lnTo>
                    <a:pt x="100203" y="17259"/>
                  </a:lnTo>
                  <a:lnTo>
                    <a:pt x="100203" y="18529"/>
                  </a:lnTo>
                  <a:lnTo>
                    <a:pt x="98437" y="21069"/>
                  </a:lnTo>
                  <a:lnTo>
                    <a:pt x="97193" y="23609"/>
                  </a:lnTo>
                  <a:lnTo>
                    <a:pt x="94742" y="29959"/>
                  </a:lnTo>
                  <a:lnTo>
                    <a:pt x="93992" y="32499"/>
                  </a:lnTo>
                  <a:lnTo>
                    <a:pt x="93167" y="33769"/>
                  </a:lnTo>
                  <a:lnTo>
                    <a:pt x="92811" y="35039"/>
                  </a:lnTo>
                  <a:lnTo>
                    <a:pt x="110185" y="35039"/>
                  </a:lnTo>
                  <a:lnTo>
                    <a:pt x="110185" y="2995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6" name="object 826" descr=""/>
            <p:cNvSpPr/>
            <p:nvPr/>
          </p:nvSpPr>
          <p:spPr>
            <a:xfrm>
              <a:off x="1592332" y="877369"/>
              <a:ext cx="587375" cy="187325"/>
            </a:xfrm>
            <a:custGeom>
              <a:avLst/>
              <a:gdLst/>
              <a:ahLst/>
              <a:cxnLst/>
              <a:rect l="l" t="t" r="r" b="b"/>
              <a:pathLst>
                <a:path w="587375" h="187325">
                  <a:moveTo>
                    <a:pt x="329617" y="0"/>
                  </a:moveTo>
                  <a:lnTo>
                    <a:pt x="281689" y="1329"/>
                  </a:lnTo>
                  <a:lnTo>
                    <a:pt x="234856" y="8923"/>
                  </a:lnTo>
                  <a:lnTo>
                    <a:pt x="189100" y="22128"/>
                  </a:lnTo>
                  <a:lnTo>
                    <a:pt x="144405" y="40294"/>
                  </a:lnTo>
                  <a:lnTo>
                    <a:pt x="100754" y="62772"/>
                  </a:lnTo>
                  <a:lnTo>
                    <a:pt x="63458" y="87170"/>
                  </a:lnTo>
                  <a:lnTo>
                    <a:pt x="31361" y="117979"/>
                  </a:lnTo>
                  <a:lnTo>
                    <a:pt x="0" y="166301"/>
                  </a:lnTo>
                  <a:lnTo>
                    <a:pt x="2392" y="177834"/>
                  </a:lnTo>
                  <a:lnTo>
                    <a:pt x="9724" y="179334"/>
                  </a:lnTo>
                  <a:lnTo>
                    <a:pt x="17719" y="178282"/>
                  </a:lnTo>
                  <a:lnTo>
                    <a:pt x="25636" y="175891"/>
                  </a:lnTo>
                  <a:lnTo>
                    <a:pt x="48472" y="168106"/>
                  </a:lnTo>
                  <a:lnTo>
                    <a:pt x="63152" y="164077"/>
                  </a:lnTo>
                  <a:lnTo>
                    <a:pt x="78198" y="162025"/>
                  </a:lnTo>
                  <a:lnTo>
                    <a:pt x="95039" y="162683"/>
                  </a:lnTo>
                  <a:lnTo>
                    <a:pt x="115312" y="166287"/>
                  </a:lnTo>
                  <a:lnTo>
                    <a:pt x="135324" y="171236"/>
                  </a:lnTo>
                  <a:lnTo>
                    <a:pt x="155284" y="176452"/>
                  </a:lnTo>
                  <a:lnTo>
                    <a:pt x="175392" y="180856"/>
                  </a:lnTo>
                  <a:lnTo>
                    <a:pt x="186328" y="182507"/>
                  </a:lnTo>
                  <a:lnTo>
                    <a:pt x="197364" y="183620"/>
                  </a:lnTo>
                  <a:lnTo>
                    <a:pt x="219499" y="184984"/>
                  </a:lnTo>
                  <a:lnTo>
                    <a:pt x="269587" y="186801"/>
                  </a:lnTo>
                  <a:lnTo>
                    <a:pt x="319582" y="185883"/>
                  </a:lnTo>
                  <a:lnTo>
                    <a:pt x="369037" y="180359"/>
                  </a:lnTo>
                  <a:lnTo>
                    <a:pt x="417504" y="168360"/>
                  </a:lnTo>
                  <a:lnTo>
                    <a:pt x="480310" y="144476"/>
                  </a:lnTo>
                  <a:lnTo>
                    <a:pt x="543184" y="118220"/>
                  </a:lnTo>
                  <a:lnTo>
                    <a:pt x="542434" y="114791"/>
                  </a:lnTo>
                  <a:lnTo>
                    <a:pt x="542307" y="113051"/>
                  </a:lnTo>
                  <a:lnTo>
                    <a:pt x="564314" y="78703"/>
                  </a:lnTo>
                  <a:lnTo>
                    <a:pt x="583951" y="70125"/>
                  </a:lnTo>
                  <a:lnTo>
                    <a:pt x="586872" y="68563"/>
                  </a:lnTo>
                  <a:lnTo>
                    <a:pt x="536785" y="56958"/>
                  </a:lnTo>
                  <a:lnTo>
                    <a:pt x="490726" y="40761"/>
                  </a:lnTo>
                  <a:lnTo>
                    <a:pt x="476168" y="34422"/>
                  </a:lnTo>
                  <a:lnTo>
                    <a:pt x="461484" y="28406"/>
                  </a:lnTo>
                  <a:lnTo>
                    <a:pt x="441200" y="21247"/>
                  </a:lnTo>
                  <a:lnTo>
                    <a:pt x="420589" y="15118"/>
                  </a:lnTo>
                  <a:lnTo>
                    <a:pt x="399718" y="9928"/>
                  </a:lnTo>
                  <a:lnTo>
                    <a:pt x="378655" y="5584"/>
                  </a:lnTo>
                  <a:lnTo>
                    <a:pt x="32961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 descr=""/>
            <p:cNvSpPr/>
            <p:nvPr/>
          </p:nvSpPr>
          <p:spPr>
            <a:xfrm>
              <a:off x="1599374" y="883691"/>
              <a:ext cx="570865" cy="175895"/>
            </a:xfrm>
            <a:custGeom>
              <a:avLst/>
              <a:gdLst/>
              <a:ahLst/>
              <a:cxnLst/>
              <a:rect l="l" t="t" r="r" b="b"/>
              <a:pathLst>
                <a:path w="570864" h="175894">
                  <a:moveTo>
                    <a:pt x="404736" y="78828"/>
                  </a:moveTo>
                  <a:lnTo>
                    <a:pt x="402069" y="78790"/>
                  </a:lnTo>
                  <a:lnTo>
                    <a:pt x="398386" y="78828"/>
                  </a:lnTo>
                  <a:lnTo>
                    <a:pt x="404736" y="78828"/>
                  </a:lnTo>
                  <a:close/>
                </a:path>
                <a:path w="570864" h="175894">
                  <a:moveTo>
                    <a:pt x="570534" y="66484"/>
                  </a:moveTo>
                  <a:lnTo>
                    <a:pt x="557695" y="63309"/>
                  </a:lnTo>
                  <a:lnTo>
                    <a:pt x="519633" y="51892"/>
                  </a:lnTo>
                  <a:lnTo>
                    <a:pt x="463194" y="31788"/>
                  </a:lnTo>
                  <a:lnTo>
                    <a:pt x="444525" y="25412"/>
                  </a:lnTo>
                  <a:lnTo>
                    <a:pt x="403085" y="12954"/>
                  </a:lnTo>
                  <a:lnTo>
                    <a:pt x="357428" y="3289"/>
                  </a:lnTo>
                  <a:lnTo>
                    <a:pt x="334251" y="419"/>
                  </a:lnTo>
                  <a:lnTo>
                    <a:pt x="279844" y="0"/>
                  </a:lnTo>
                  <a:lnTo>
                    <a:pt x="226161" y="7912"/>
                  </a:lnTo>
                  <a:lnTo>
                    <a:pt x="173913" y="23228"/>
                  </a:lnTo>
                  <a:lnTo>
                    <a:pt x="123786" y="45008"/>
                  </a:lnTo>
                  <a:lnTo>
                    <a:pt x="76428" y="72390"/>
                  </a:lnTo>
                  <a:lnTo>
                    <a:pt x="45923" y="95237"/>
                  </a:lnTo>
                  <a:lnTo>
                    <a:pt x="18224" y="128689"/>
                  </a:lnTo>
                  <a:lnTo>
                    <a:pt x="0" y="165709"/>
                  </a:lnTo>
                  <a:lnTo>
                    <a:pt x="9372" y="168579"/>
                  </a:lnTo>
                  <a:lnTo>
                    <a:pt x="21463" y="164846"/>
                  </a:lnTo>
                  <a:lnTo>
                    <a:pt x="44577" y="155854"/>
                  </a:lnTo>
                  <a:lnTo>
                    <a:pt x="56680" y="152361"/>
                  </a:lnTo>
                  <a:lnTo>
                    <a:pt x="71653" y="150609"/>
                  </a:lnTo>
                  <a:lnTo>
                    <a:pt x="87718" y="150952"/>
                  </a:lnTo>
                  <a:lnTo>
                    <a:pt x="103695" y="152869"/>
                  </a:lnTo>
                  <a:lnTo>
                    <a:pt x="118402" y="155867"/>
                  </a:lnTo>
                  <a:lnTo>
                    <a:pt x="149072" y="163080"/>
                  </a:lnTo>
                  <a:lnTo>
                    <a:pt x="179514" y="169278"/>
                  </a:lnTo>
                  <a:lnTo>
                    <a:pt x="210210" y="173710"/>
                  </a:lnTo>
                  <a:lnTo>
                    <a:pt x="241592" y="175628"/>
                  </a:lnTo>
                  <a:lnTo>
                    <a:pt x="277520" y="175285"/>
                  </a:lnTo>
                  <a:lnTo>
                    <a:pt x="348907" y="168744"/>
                  </a:lnTo>
                  <a:lnTo>
                    <a:pt x="424446" y="150609"/>
                  </a:lnTo>
                  <a:lnTo>
                    <a:pt x="460692" y="137528"/>
                  </a:lnTo>
                  <a:lnTo>
                    <a:pt x="518083" y="113919"/>
                  </a:lnTo>
                  <a:lnTo>
                    <a:pt x="535444" y="100190"/>
                  </a:lnTo>
                  <a:lnTo>
                    <a:pt x="537159" y="93586"/>
                  </a:lnTo>
                  <a:lnTo>
                    <a:pt x="540562" y="87007"/>
                  </a:lnTo>
                  <a:lnTo>
                    <a:pt x="545807" y="80479"/>
                  </a:lnTo>
                  <a:lnTo>
                    <a:pt x="547331" y="79197"/>
                  </a:lnTo>
                  <a:lnTo>
                    <a:pt x="548538" y="78193"/>
                  </a:lnTo>
                  <a:lnTo>
                    <a:pt x="429107" y="78193"/>
                  </a:lnTo>
                  <a:lnTo>
                    <a:pt x="445795" y="79133"/>
                  </a:lnTo>
                  <a:lnTo>
                    <a:pt x="437870" y="79121"/>
                  </a:lnTo>
                  <a:lnTo>
                    <a:pt x="398386" y="78828"/>
                  </a:lnTo>
                  <a:lnTo>
                    <a:pt x="397522" y="78828"/>
                  </a:lnTo>
                  <a:lnTo>
                    <a:pt x="340220" y="79121"/>
                  </a:lnTo>
                  <a:lnTo>
                    <a:pt x="298640" y="80264"/>
                  </a:lnTo>
                  <a:lnTo>
                    <a:pt x="240995" y="86283"/>
                  </a:lnTo>
                  <a:lnTo>
                    <a:pt x="201409" y="93192"/>
                  </a:lnTo>
                  <a:lnTo>
                    <a:pt x="156197" y="105270"/>
                  </a:lnTo>
                  <a:lnTo>
                    <a:pt x="131330" y="113919"/>
                  </a:lnTo>
                  <a:lnTo>
                    <a:pt x="131076" y="113347"/>
                  </a:lnTo>
                  <a:lnTo>
                    <a:pt x="203187" y="89255"/>
                  </a:lnTo>
                  <a:lnTo>
                    <a:pt x="241325" y="82067"/>
                  </a:lnTo>
                  <a:lnTo>
                    <a:pt x="279908" y="77774"/>
                  </a:lnTo>
                  <a:lnTo>
                    <a:pt x="317969" y="75412"/>
                  </a:lnTo>
                  <a:lnTo>
                    <a:pt x="361772" y="74320"/>
                  </a:lnTo>
                  <a:lnTo>
                    <a:pt x="367639" y="74320"/>
                  </a:lnTo>
                  <a:lnTo>
                    <a:pt x="367639" y="75158"/>
                  </a:lnTo>
                  <a:lnTo>
                    <a:pt x="394081" y="75158"/>
                  </a:lnTo>
                  <a:lnTo>
                    <a:pt x="394081" y="76428"/>
                  </a:lnTo>
                  <a:lnTo>
                    <a:pt x="412483" y="76428"/>
                  </a:lnTo>
                  <a:lnTo>
                    <a:pt x="412483" y="77698"/>
                  </a:lnTo>
                  <a:lnTo>
                    <a:pt x="549871" y="77698"/>
                  </a:lnTo>
                  <a:lnTo>
                    <a:pt x="549871" y="76428"/>
                  </a:lnTo>
                  <a:lnTo>
                    <a:pt x="551484" y="76428"/>
                  </a:lnTo>
                  <a:lnTo>
                    <a:pt x="551484" y="75158"/>
                  </a:lnTo>
                  <a:lnTo>
                    <a:pt x="553631" y="75158"/>
                  </a:lnTo>
                  <a:lnTo>
                    <a:pt x="553631" y="74320"/>
                  </a:lnTo>
                  <a:lnTo>
                    <a:pt x="553974" y="74320"/>
                  </a:lnTo>
                  <a:lnTo>
                    <a:pt x="557352" y="72339"/>
                  </a:lnTo>
                  <a:lnTo>
                    <a:pt x="563829" y="69316"/>
                  </a:lnTo>
                  <a:lnTo>
                    <a:pt x="570534" y="6648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 descr=""/>
            <p:cNvSpPr/>
            <p:nvPr/>
          </p:nvSpPr>
          <p:spPr>
            <a:xfrm>
              <a:off x="1641094" y="883805"/>
              <a:ext cx="496570" cy="108585"/>
            </a:xfrm>
            <a:custGeom>
              <a:avLst/>
              <a:gdLst/>
              <a:ahLst/>
              <a:cxnLst/>
              <a:rect l="l" t="t" r="r" b="b"/>
              <a:pathLst>
                <a:path w="496569" h="108584">
                  <a:moveTo>
                    <a:pt x="18770" y="93687"/>
                  </a:moveTo>
                  <a:lnTo>
                    <a:pt x="18529" y="93840"/>
                  </a:lnTo>
                  <a:lnTo>
                    <a:pt x="18199" y="94094"/>
                  </a:lnTo>
                  <a:lnTo>
                    <a:pt x="18770" y="93687"/>
                  </a:lnTo>
                  <a:close/>
                </a:path>
                <a:path w="496569" h="108584">
                  <a:moveTo>
                    <a:pt x="32169" y="94221"/>
                  </a:moveTo>
                  <a:lnTo>
                    <a:pt x="26936" y="92811"/>
                  </a:lnTo>
                  <a:lnTo>
                    <a:pt x="23609" y="92405"/>
                  </a:lnTo>
                  <a:lnTo>
                    <a:pt x="32169" y="94221"/>
                  </a:lnTo>
                  <a:close/>
                </a:path>
                <a:path w="496569" h="108584">
                  <a:moveTo>
                    <a:pt x="39497" y="79082"/>
                  </a:moveTo>
                  <a:lnTo>
                    <a:pt x="38493" y="79743"/>
                  </a:lnTo>
                  <a:lnTo>
                    <a:pt x="38646" y="79679"/>
                  </a:lnTo>
                  <a:lnTo>
                    <a:pt x="39497" y="79082"/>
                  </a:lnTo>
                  <a:close/>
                </a:path>
                <a:path w="496569" h="108584">
                  <a:moveTo>
                    <a:pt x="90690" y="96227"/>
                  </a:moveTo>
                  <a:lnTo>
                    <a:pt x="90500" y="96443"/>
                  </a:lnTo>
                  <a:lnTo>
                    <a:pt x="90297" y="96926"/>
                  </a:lnTo>
                  <a:lnTo>
                    <a:pt x="90563" y="96532"/>
                  </a:lnTo>
                  <a:lnTo>
                    <a:pt x="90690" y="96227"/>
                  </a:lnTo>
                  <a:close/>
                </a:path>
                <a:path w="496569" h="108584">
                  <a:moveTo>
                    <a:pt x="92887" y="99923"/>
                  </a:moveTo>
                  <a:lnTo>
                    <a:pt x="92824" y="99060"/>
                  </a:lnTo>
                  <a:lnTo>
                    <a:pt x="92278" y="98882"/>
                  </a:lnTo>
                  <a:lnTo>
                    <a:pt x="92646" y="98755"/>
                  </a:lnTo>
                  <a:lnTo>
                    <a:pt x="74968" y="100939"/>
                  </a:lnTo>
                  <a:lnTo>
                    <a:pt x="43764" y="102831"/>
                  </a:lnTo>
                  <a:lnTo>
                    <a:pt x="27444" y="101536"/>
                  </a:lnTo>
                  <a:lnTo>
                    <a:pt x="19253" y="99707"/>
                  </a:lnTo>
                  <a:lnTo>
                    <a:pt x="13703" y="97472"/>
                  </a:lnTo>
                  <a:lnTo>
                    <a:pt x="9144" y="95161"/>
                  </a:lnTo>
                  <a:lnTo>
                    <a:pt x="12014" y="94322"/>
                  </a:lnTo>
                  <a:lnTo>
                    <a:pt x="16332" y="92659"/>
                  </a:lnTo>
                  <a:lnTo>
                    <a:pt x="7404" y="93878"/>
                  </a:lnTo>
                  <a:lnTo>
                    <a:pt x="6413" y="93116"/>
                  </a:lnTo>
                  <a:lnTo>
                    <a:pt x="0" y="99453"/>
                  </a:lnTo>
                  <a:lnTo>
                    <a:pt x="3543" y="103060"/>
                  </a:lnTo>
                  <a:lnTo>
                    <a:pt x="10744" y="106476"/>
                  </a:lnTo>
                  <a:lnTo>
                    <a:pt x="22453" y="107492"/>
                  </a:lnTo>
                  <a:lnTo>
                    <a:pt x="29070" y="108331"/>
                  </a:lnTo>
                  <a:lnTo>
                    <a:pt x="79527" y="103733"/>
                  </a:lnTo>
                  <a:lnTo>
                    <a:pt x="91478" y="100926"/>
                  </a:lnTo>
                  <a:lnTo>
                    <a:pt x="91186" y="100888"/>
                  </a:lnTo>
                  <a:lnTo>
                    <a:pt x="92887" y="99923"/>
                  </a:lnTo>
                  <a:close/>
                </a:path>
                <a:path w="496569" h="108584">
                  <a:moveTo>
                    <a:pt x="96786" y="92316"/>
                  </a:moveTo>
                  <a:lnTo>
                    <a:pt x="96393" y="91274"/>
                  </a:lnTo>
                  <a:lnTo>
                    <a:pt x="94729" y="91313"/>
                  </a:lnTo>
                  <a:lnTo>
                    <a:pt x="83743" y="92862"/>
                  </a:lnTo>
                  <a:lnTo>
                    <a:pt x="64490" y="94653"/>
                  </a:lnTo>
                  <a:lnTo>
                    <a:pt x="48298" y="95034"/>
                  </a:lnTo>
                  <a:lnTo>
                    <a:pt x="32219" y="94234"/>
                  </a:lnTo>
                  <a:lnTo>
                    <a:pt x="52743" y="98552"/>
                  </a:lnTo>
                  <a:lnTo>
                    <a:pt x="72161" y="97282"/>
                  </a:lnTo>
                  <a:lnTo>
                    <a:pt x="80632" y="96227"/>
                  </a:lnTo>
                  <a:lnTo>
                    <a:pt x="95821" y="93078"/>
                  </a:lnTo>
                  <a:lnTo>
                    <a:pt x="96786" y="92316"/>
                  </a:lnTo>
                  <a:close/>
                </a:path>
                <a:path w="496569" h="108584">
                  <a:moveTo>
                    <a:pt x="117132" y="99606"/>
                  </a:moveTo>
                  <a:lnTo>
                    <a:pt x="91262" y="105879"/>
                  </a:lnTo>
                  <a:lnTo>
                    <a:pt x="95643" y="105625"/>
                  </a:lnTo>
                  <a:lnTo>
                    <a:pt x="104267" y="103873"/>
                  </a:lnTo>
                  <a:lnTo>
                    <a:pt x="108572" y="102692"/>
                  </a:lnTo>
                  <a:lnTo>
                    <a:pt x="115735" y="101752"/>
                  </a:lnTo>
                  <a:lnTo>
                    <a:pt x="117132" y="99606"/>
                  </a:lnTo>
                  <a:close/>
                </a:path>
                <a:path w="496569" h="108584">
                  <a:moveTo>
                    <a:pt x="120764" y="98361"/>
                  </a:moveTo>
                  <a:lnTo>
                    <a:pt x="119799" y="97904"/>
                  </a:lnTo>
                  <a:lnTo>
                    <a:pt x="119075" y="99529"/>
                  </a:lnTo>
                  <a:lnTo>
                    <a:pt x="119570" y="100571"/>
                  </a:lnTo>
                  <a:lnTo>
                    <a:pt x="120751" y="99796"/>
                  </a:lnTo>
                  <a:lnTo>
                    <a:pt x="120764" y="98361"/>
                  </a:lnTo>
                  <a:close/>
                </a:path>
                <a:path w="496569" h="108584">
                  <a:moveTo>
                    <a:pt x="125882" y="92544"/>
                  </a:moveTo>
                  <a:lnTo>
                    <a:pt x="124510" y="92100"/>
                  </a:lnTo>
                  <a:lnTo>
                    <a:pt x="123418" y="93726"/>
                  </a:lnTo>
                  <a:lnTo>
                    <a:pt x="124028" y="94843"/>
                  </a:lnTo>
                  <a:lnTo>
                    <a:pt x="125780" y="94094"/>
                  </a:lnTo>
                  <a:lnTo>
                    <a:pt x="125882" y="92544"/>
                  </a:lnTo>
                  <a:close/>
                </a:path>
                <a:path w="496569" h="108584">
                  <a:moveTo>
                    <a:pt x="154317" y="86575"/>
                  </a:moveTo>
                  <a:lnTo>
                    <a:pt x="152488" y="85013"/>
                  </a:lnTo>
                  <a:lnTo>
                    <a:pt x="151523" y="86512"/>
                  </a:lnTo>
                  <a:lnTo>
                    <a:pt x="153657" y="87439"/>
                  </a:lnTo>
                  <a:lnTo>
                    <a:pt x="154317" y="86575"/>
                  </a:lnTo>
                  <a:close/>
                </a:path>
                <a:path w="496569" h="108584">
                  <a:moveTo>
                    <a:pt x="165773" y="81965"/>
                  </a:moveTo>
                  <a:lnTo>
                    <a:pt x="164998" y="80657"/>
                  </a:lnTo>
                  <a:lnTo>
                    <a:pt x="163779" y="80251"/>
                  </a:lnTo>
                  <a:lnTo>
                    <a:pt x="164185" y="81965"/>
                  </a:lnTo>
                  <a:lnTo>
                    <a:pt x="165201" y="82791"/>
                  </a:lnTo>
                  <a:lnTo>
                    <a:pt x="165773" y="81965"/>
                  </a:lnTo>
                  <a:close/>
                </a:path>
                <a:path w="496569" h="108584">
                  <a:moveTo>
                    <a:pt x="256489" y="60261"/>
                  </a:moveTo>
                  <a:lnTo>
                    <a:pt x="254787" y="59067"/>
                  </a:lnTo>
                  <a:lnTo>
                    <a:pt x="252387" y="58762"/>
                  </a:lnTo>
                  <a:lnTo>
                    <a:pt x="252971" y="60121"/>
                  </a:lnTo>
                  <a:lnTo>
                    <a:pt x="255104" y="60947"/>
                  </a:lnTo>
                  <a:lnTo>
                    <a:pt x="256489" y="60261"/>
                  </a:lnTo>
                  <a:close/>
                </a:path>
                <a:path w="496569" h="108584">
                  <a:moveTo>
                    <a:pt x="260756" y="63639"/>
                  </a:moveTo>
                  <a:lnTo>
                    <a:pt x="259283" y="62699"/>
                  </a:lnTo>
                  <a:lnTo>
                    <a:pt x="256997" y="62103"/>
                  </a:lnTo>
                  <a:lnTo>
                    <a:pt x="251180" y="63728"/>
                  </a:lnTo>
                  <a:lnTo>
                    <a:pt x="250647" y="64541"/>
                  </a:lnTo>
                  <a:lnTo>
                    <a:pt x="251675" y="65773"/>
                  </a:lnTo>
                  <a:lnTo>
                    <a:pt x="252691" y="65951"/>
                  </a:lnTo>
                  <a:lnTo>
                    <a:pt x="256844" y="65519"/>
                  </a:lnTo>
                  <a:lnTo>
                    <a:pt x="259613" y="64973"/>
                  </a:lnTo>
                  <a:lnTo>
                    <a:pt x="260756" y="63639"/>
                  </a:lnTo>
                  <a:close/>
                </a:path>
                <a:path w="496569" h="108584">
                  <a:moveTo>
                    <a:pt x="276199" y="66916"/>
                  </a:moveTo>
                  <a:lnTo>
                    <a:pt x="274891" y="65620"/>
                  </a:lnTo>
                  <a:lnTo>
                    <a:pt x="272948" y="65151"/>
                  </a:lnTo>
                  <a:lnTo>
                    <a:pt x="273304" y="66560"/>
                  </a:lnTo>
                  <a:lnTo>
                    <a:pt x="275018" y="67487"/>
                  </a:lnTo>
                  <a:lnTo>
                    <a:pt x="276199" y="66916"/>
                  </a:lnTo>
                  <a:close/>
                </a:path>
                <a:path w="496569" h="108584">
                  <a:moveTo>
                    <a:pt x="284518" y="81318"/>
                  </a:moveTo>
                  <a:lnTo>
                    <a:pt x="283476" y="79679"/>
                  </a:lnTo>
                  <a:lnTo>
                    <a:pt x="282536" y="79146"/>
                  </a:lnTo>
                  <a:lnTo>
                    <a:pt x="280403" y="78371"/>
                  </a:lnTo>
                  <a:lnTo>
                    <a:pt x="275882" y="77939"/>
                  </a:lnTo>
                  <a:lnTo>
                    <a:pt x="276948" y="78854"/>
                  </a:lnTo>
                  <a:lnTo>
                    <a:pt x="277393" y="79451"/>
                  </a:lnTo>
                  <a:lnTo>
                    <a:pt x="277393" y="80010"/>
                  </a:lnTo>
                  <a:lnTo>
                    <a:pt x="277761" y="80657"/>
                  </a:lnTo>
                  <a:lnTo>
                    <a:pt x="281279" y="81318"/>
                  </a:lnTo>
                  <a:lnTo>
                    <a:pt x="284518" y="81318"/>
                  </a:lnTo>
                  <a:close/>
                </a:path>
                <a:path w="496569" h="108584">
                  <a:moveTo>
                    <a:pt x="290283" y="60426"/>
                  </a:moveTo>
                  <a:lnTo>
                    <a:pt x="288886" y="58978"/>
                  </a:lnTo>
                  <a:lnTo>
                    <a:pt x="283832" y="57746"/>
                  </a:lnTo>
                  <a:lnTo>
                    <a:pt x="282295" y="58077"/>
                  </a:lnTo>
                  <a:lnTo>
                    <a:pt x="279742" y="59347"/>
                  </a:lnTo>
                  <a:lnTo>
                    <a:pt x="279920" y="59931"/>
                  </a:lnTo>
                  <a:lnTo>
                    <a:pt x="281482" y="60528"/>
                  </a:lnTo>
                  <a:lnTo>
                    <a:pt x="279730" y="60871"/>
                  </a:lnTo>
                  <a:lnTo>
                    <a:pt x="280682" y="62395"/>
                  </a:lnTo>
                  <a:lnTo>
                    <a:pt x="284683" y="63411"/>
                  </a:lnTo>
                  <a:lnTo>
                    <a:pt x="288036" y="62738"/>
                  </a:lnTo>
                  <a:lnTo>
                    <a:pt x="287909" y="62166"/>
                  </a:lnTo>
                  <a:lnTo>
                    <a:pt x="287096" y="61607"/>
                  </a:lnTo>
                  <a:lnTo>
                    <a:pt x="288645" y="61302"/>
                  </a:lnTo>
                  <a:lnTo>
                    <a:pt x="290283" y="60426"/>
                  </a:lnTo>
                  <a:close/>
                </a:path>
                <a:path w="496569" h="108584">
                  <a:moveTo>
                    <a:pt x="310921" y="62052"/>
                  </a:moveTo>
                  <a:lnTo>
                    <a:pt x="308051" y="59956"/>
                  </a:lnTo>
                  <a:lnTo>
                    <a:pt x="306273" y="59296"/>
                  </a:lnTo>
                  <a:lnTo>
                    <a:pt x="303834" y="58775"/>
                  </a:lnTo>
                  <a:lnTo>
                    <a:pt x="304165" y="58775"/>
                  </a:lnTo>
                  <a:lnTo>
                    <a:pt x="303631" y="58305"/>
                  </a:lnTo>
                  <a:lnTo>
                    <a:pt x="301980" y="58445"/>
                  </a:lnTo>
                  <a:lnTo>
                    <a:pt x="297167" y="57886"/>
                  </a:lnTo>
                  <a:lnTo>
                    <a:pt x="300774" y="62661"/>
                  </a:lnTo>
                  <a:lnTo>
                    <a:pt x="303491" y="63195"/>
                  </a:lnTo>
                  <a:lnTo>
                    <a:pt x="305282" y="63246"/>
                  </a:lnTo>
                  <a:lnTo>
                    <a:pt x="303911" y="63652"/>
                  </a:lnTo>
                  <a:lnTo>
                    <a:pt x="302793" y="64439"/>
                  </a:lnTo>
                  <a:lnTo>
                    <a:pt x="303860" y="65836"/>
                  </a:lnTo>
                  <a:lnTo>
                    <a:pt x="306273" y="66001"/>
                  </a:lnTo>
                  <a:lnTo>
                    <a:pt x="308813" y="65252"/>
                  </a:lnTo>
                  <a:lnTo>
                    <a:pt x="309587" y="64668"/>
                  </a:lnTo>
                  <a:lnTo>
                    <a:pt x="309130" y="63741"/>
                  </a:lnTo>
                  <a:lnTo>
                    <a:pt x="305892" y="63271"/>
                  </a:lnTo>
                  <a:lnTo>
                    <a:pt x="309664" y="63385"/>
                  </a:lnTo>
                  <a:lnTo>
                    <a:pt x="310921" y="62052"/>
                  </a:lnTo>
                  <a:close/>
                </a:path>
                <a:path w="496569" h="108584">
                  <a:moveTo>
                    <a:pt x="321081" y="68249"/>
                  </a:moveTo>
                  <a:lnTo>
                    <a:pt x="317690" y="66649"/>
                  </a:lnTo>
                  <a:lnTo>
                    <a:pt x="309880" y="65405"/>
                  </a:lnTo>
                  <a:lnTo>
                    <a:pt x="308089" y="66522"/>
                  </a:lnTo>
                  <a:lnTo>
                    <a:pt x="308457" y="67805"/>
                  </a:lnTo>
                  <a:lnTo>
                    <a:pt x="309143" y="68199"/>
                  </a:lnTo>
                  <a:lnTo>
                    <a:pt x="315595" y="69189"/>
                  </a:lnTo>
                  <a:lnTo>
                    <a:pt x="319214" y="70065"/>
                  </a:lnTo>
                  <a:lnTo>
                    <a:pt x="321081" y="68249"/>
                  </a:lnTo>
                  <a:close/>
                </a:path>
                <a:path w="496569" h="108584">
                  <a:moveTo>
                    <a:pt x="323342" y="64782"/>
                  </a:moveTo>
                  <a:lnTo>
                    <a:pt x="322592" y="63284"/>
                  </a:lnTo>
                  <a:lnTo>
                    <a:pt x="321589" y="62699"/>
                  </a:lnTo>
                  <a:lnTo>
                    <a:pt x="321030" y="62522"/>
                  </a:lnTo>
                  <a:lnTo>
                    <a:pt x="320675" y="63881"/>
                  </a:lnTo>
                  <a:lnTo>
                    <a:pt x="321500" y="65049"/>
                  </a:lnTo>
                  <a:lnTo>
                    <a:pt x="323342" y="64782"/>
                  </a:lnTo>
                  <a:close/>
                </a:path>
                <a:path w="496569" h="108584">
                  <a:moveTo>
                    <a:pt x="324815" y="58394"/>
                  </a:moveTo>
                  <a:lnTo>
                    <a:pt x="324751" y="58267"/>
                  </a:lnTo>
                  <a:lnTo>
                    <a:pt x="324472" y="58089"/>
                  </a:lnTo>
                  <a:lnTo>
                    <a:pt x="324815" y="58394"/>
                  </a:lnTo>
                  <a:close/>
                </a:path>
                <a:path w="496569" h="108584">
                  <a:moveTo>
                    <a:pt x="325475" y="72631"/>
                  </a:moveTo>
                  <a:lnTo>
                    <a:pt x="323786" y="71132"/>
                  </a:lnTo>
                  <a:lnTo>
                    <a:pt x="323507" y="70980"/>
                  </a:lnTo>
                  <a:lnTo>
                    <a:pt x="320040" y="70637"/>
                  </a:lnTo>
                  <a:lnTo>
                    <a:pt x="321462" y="71628"/>
                  </a:lnTo>
                  <a:lnTo>
                    <a:pt x="313385" y="70294"/>
                  </a:lnTo>
                  <a:lnTo>
                    <a:pt x="306705" y="69596"/>
                  </a:lnTo>
                  <a:lnTo>
                    <a:pt x="298716" y="69176"/>
                  </a:lnTo>
                  <a:lnTo>
                    <a:pt x="296049" y="69570"/>
                  </a:lnTo>
                  <a:lnTo>
                    <a:pt x="294373" y="69443"/>
                  </a:lnTo>
                  <a:lnTo>
                    <a:pt x="293230" y="69773"/>
                  </a:lnTo>
                  <a:lnTo>
                    <a:pt x="291490" y="70878"/>
                  </a:lnTo>
                  <a:lnTo>
                    <a:pt x="291033" y="71564"/>
                  </a:lnTo>
                  <a:lnTo>
                    <a:pt x="294386" y="72936"/>
                  </a:lnTo>
                  <a:lnTo>
                    <a:pt x="301117" y="73202"/>
                  </a:lnTo>
                  <a:lnTo>
                    <a:pt x="302196" y="72428"/>
                  </a:lnTo>
                  <a:lnTo>
                    <a:pt x="302602" y="71691"/>
                  </a:lnTo>
                  <a:lnTo>
                    <a:pt x="316217" y="72720"/>
                  </a:lnTo>
                  <a:lnTo>
                    <a:pt x="318922" y="72771"/>
                  </a:lnTo>
                  <a:lnTo>
                    <a:pt x="322529" y="72301"/>
                  </a:lnTo>
                  <a:lnTo>
                    <a:pt x="325475" y="72631"/>
                  </a:lnTo>
                  <a:close/>
                </a:path>
                <a:path w="496569" h="108584">
                  <a:moveTo>
                    <a:pt x="349605" y="75641"/>
                  </a:moveTo>
                  <a:lnTo>
                    <a:pt x="341909" y="73406"/>
                  </a:lnTo>
                  <a:lnTo>
                    <a:pt x="332117" y="71094"/>
                  </a:lnTo>
                  <a:lnTo>
                    <a:pt x="323430" y="70472"/>
                  </a:lnTo>
                  <a:lnTo>
                    <a:pt x="333629" y="75730"/>
                  </a:lnTo>
                  <a:lnTo>
                    <a:pt x="337693" y="76441"/>
                  </a:lnTo>
                  <a:lnTo>
                    <a:pt x="349021" y="77050"/>
                  </a:lnTo>
                  <a:lnTo>
                    <a:pt x="349605" y="75641"/>
                  </a:lnTo>
                  <a:close/>
                </a:path>
                <a:path w="496569" h="108584">
                  <a:moveTo>
                    <a:pt x="356196" y="92036"/>
                  </a:moveTo>
                  <a:lnTo>
                    <a:pt x="354799" y="91465"/>
                  </a:lnTo>
                  <a:lnTo>
                    <a:pt x="354012" y="90805"/>
                  </a:lnTo>
                  <a:lnTo>
                    <a:pt x="349910" y="89750"/>
                  </a:lnTo>
                  <a:lnTo>
                    <a:pt x="345821" y="89141"/>
                  </a:lnTo>
                  <a:lnTo>
                    <a:pt x="340194" y="89331"/>
                  </a:lnTo>
                  <a:lnTo>
                    <a:pt x="343077" y="90131"/>
                  </a:lnTo>
                  <a:lnTo>
                    <a:pt x="345135" y="91249"/>
                  </a:lnTo>
                  <a:lnTo>
                    <a:pt x="346760" y="91732"/>
                  </a:lnTo>
                  <a:lnTo>
                    <a:pt x="352196" y="92265"/>
                  </a:lnTo>
                  <a:lnTo>
                    <a:pt x="356196" y="92036"/>
                  </a:lnTo>
                  <a:close/>
                </a:path>
                <a:path w="496569" h="108584">
                  <a:moveTo>
                    <a:pt x="363321" y="71424"/>
                  </a:moveTo>
                  <a:lnTo>
                    <a:pt x="356971" y="69202"/>
                  </a:lnTo>
                  <a:lnTo>
                    <a:pt x="350367" y="67614"/>
                  </a:lnTo>
                  <a:lnTo>
                    <a:pt x="351066" y="66916"/>
                  </a:lnTo>
                  <a:lnTo>
                    <a:pt x="350570" y="66306"/>
                  </a:lnTo>
                  <a:lnTo>
                    <a:pt x="349008" y="65722"/>
                  </a:lnTo>
                  <a:lnTo>
                    <a:pt x="345605" y="65468"/>
                  </a:lnTo>
                  <a:lnTo>
                    <a:pt x="342976" y="64236"/>
                  </a:lnTo>
                  <a:lnTo>
                    <a:pt x="339737" y="63309"/>
                  </a:lnTo>
                  <a:lnTo>
                    <a:pt x="334784" y="62839"/>
                  </a:lnTo>
                  <a:lnTo>
                    <a:pt x="336740" y="63842"/>
                  </a:lnTo>
                  <a:lnTo>
                    <a:pt x="337273" y="64427"/>
                  </a:lnTo>
                  <a:lnTo>
                    <a:pt x="339496" y="65722"/>
                  </a:lnTo>
                  <a:lnTo>
                    <a:pt x="336219" y="65392"/>
                  </a:lnTo>
                  <a:lnTo>
                    <a:pt x="335483" y="65519"/>
                  </a:lnTo>
                  <a:lnTo>
                    <a:pt x="333717" y="65379"/>
                  </a:lnTo>
                  <a:lnTo>
                    <a:pt x="333032" y="65532"/>
                  </a:lnTo>
                  <a:lnTo>
                    <a:pt x="334416" y="66001"/>
                  </a:lnTo>
                  <a:lnTo>
                    <a:pt x="334429" y="66281"/>
                  </a:lnTo>
                  <a:lnTo>
                    <a:pt x="336931" y="67221"/>
                  </a:lnTo>
                  <a:lnTo>
                    <a:pt x="334746" y="67640"/>
                  </a:lnTo>
                  <a:lnTo>
                    <a:pt x="334899" y="68402"/>
                  </a:lnTo>
                  <a:lnTo>
                    <a:pt x="336461" y="69253"/>
                  </a:lnTo>
                  <a:lnTo>
                    <a:pt x="342290" y="70192"/>
                  </a:lnTo>
                  <a:lnTo>
                    <a:pt x="346595" y="70307"/>
                  </a:lnTo>
                  <a:lnTo>
                    <a:pt x="347510" y="70104"/>
                  </a:lnTo>
                  <a:lnTo>
                    <a:pt x="347459" y="69646"/>
                  </a:lnTo>
                  <a:lnTo>
                    <a:pt x="360222" y="72097"/>
                  </a:lnTo>
                  <a:lnTo>
                    <a:pt x="363321" y="71424"/>
                  </a:lnTo>
                  <a:close/>
                </a:path>
                <a:path w="496569" h="108584">
                  <a:moveTo>
                    <a:pt x="365848" y="67957"/>
                  </a:moveTo>
                  <a:lnTo>
                    <a:pt x="365467" y="66725"/>
                  </a:lnTo>
                  <a:lnTo>
                    <a:pt x="363054" y="65747"/>
                  </a:lnTo>
                  <a:lnTo>
                    <a:pt x="363435" y="66941"/>
                  </a:lnTo>
                  <a:lnTo>
                    <a:pt x="365848" y="67957"/>
                  </a:lnTo>
                  <a:close/>
                </a:path>
                <a:path w="496569" h="108584">
                  <a:moveTo>
                    <a:pt x="371856" y="67995"/>
                  </a:moveTo>
                  <a:lnTo>
                    <a:pt x="371703" y="67792"/>
                  </a:lnTo>
                  <a:lnTo>
                    <a:pt x="371538" y="67995"/>
                  </a:lnTo>
                  <a:lnTo>
                    <a:pt x="371640" y="68376"/>
                  </a:lnTo>
                  <a:lnTo>
                    <a:pt x="371856" y="67995"/>
                  </a:lnTo>
                  <a:close/>
                </a:path>
                <a:path w="496569" h="108584">
                  <a:moveTo>
                    <a:pt x="375894" y="83997"/>
                  </a:moveTo>
                  <a:lnTo>
                    <a:pt x="373684" y="83185"/>
                  </a:lnTo>
                  <a:lnTo>
                    <a:pt x="367347" y="81597"/>
                  </a:lnTo>
                  <a:lnTo>
                    <a:pt x="357047" y="80149"/>
                  </a:lnTo>
                  <a:lnTo>
                    <a:pt x="356590" y="79197"/>
                  </a:lnTo>
                  <a:lnTo>
                    <a:pt x="354876" y="78524"/>
                  </a:lnTo>
                  <a:lnTo>
                    <a:pt x="352602" y="78219"/>
                  </a:lnTo>
                  <a:lnTo>
                    <a:pt x="349631" y="78143"/>
                  </a:lnTo>
                  <a:lnTo>
                    <a:pt x="347294" y="78359"/>
                  </a:lnTo>
                  <a:lnTo>
                    <a:pt x="345681" y="79502"/>
                  </a:lnTo>
                  <a:lnTo>
                    <a:pt x="345681" y="80225"/>
                  </a:lnTo>
                  <a:lnTo>
                    <a:pt x="346443" y="80975"/>
                  </a:lnTo>
                  <a:lnTo>
                    <a:pt x="351612" y="81622"/>
                  </a:lnTo>
                  <a:lnTo>
                    <a:pt x="353466" y="82359"/>
                  </a:lnTo>
                  <a:lnTo>
                    <a:pt x="357441" y="83172"/>
                  </a:lnTo>
                  <a:lnTo>
                    <a:pt x="375399" y="85026"/>
                  </a:lnTo>
                  <a:lnTo>
                    <a:pt x="375894" y="83997"/>
                  </a:lnTo>
                  <a:close/>
                </a:path>
                <a:path w="496569" h="108584">
                  <a:moveTo>
                    <a:pt x="384619" y="68872"/>
                  </a:moveTo>
                  <a:lnTo>
                    <a:pt x="382003" y="66827"/>
                  </a:lnTo>
                  <a:lnTo>
                    <a:pt x="380326" y="65913"/>
                  </a:lnTo>
                  <a:lnTo>
                    <a:pt x="377393" y="66370"/>
                  </a:lnTo>
                  <a:lnTo>
                    <a:pt x="377393" y="67170"/>
                  </a:lnTo>
                  <a:lnTo>
                    <a:pt x="379082" y="68656"/>
                  </a:lnTo>
                  <a:lnTo>
                    <a:pt x="381647" y="69367"/>
                  </a:lnTo>
                  <a:lnTo>
                    <a:pt x="383667" y="69380"/>
                  </a:lnTo>
                  <a:lnTo>
                    <a:pt x="384619" y="68872"/>
                  </a:lnTo>
                  <a:close/>
                </a:path>
                <a:path w="496569" h="108584">
                  <a:moveTo>
                    <a:pt x="394779" y="57658"/>
                  </a:moveTo>
                  <a:lnTo>
                    <a:pt x="394309" y="57150"/>
                  </a:lnTo>
                  <a:lnTo>
                    <a:pt x="394157" y="57086"/>
                  </a:lnTo>
                  <a:lnTo>
                    <a:pt x="394779" y="57658"/>
                  </a:lnTo>
                  <a:close/>
                </a:path>
                <a:path w="496569" h="108584">
                  <a:moveTo>
                    <a:pt x="402590" y="86829"/>
                  </a:moveTo>
                  <a:lnTo>
                    <a:pt x="402209" y="85636"/>
                  </a:lnTo>
                  <a:lnTo>
                    <a:pt x="399567" y="84988"/>
                  </a:lnTo>
                  <a:lnTo>
                    <a:pt x="391934" y="84315"/>
                  </a:lnTo>
                  <a:lnTo>
                    <a:pt x="390994" y="84759"/>
                  </a:lnTo>
                  <a:lnTo>
                    <a:pt x="391541" y="85902"/>
                  </a:lnTo>
                  <a:lnTo>
                    <a:pt x="392823" y="86575"/>
                  </a:lnTo>
                  <a:lnTo>
                    <a:pt x="401040" y="87249"/>
                  </a:lnTo>
                  <a:lnTo>
                    <a:pt x="402590" y="86829"/>
                  </a:lnTo>
                  <a:close/>
                </a:path>
                <a:path w="496569" h="108584">
                  <a:moveTo>
                    <a:pt x="406120" y="73025"/>
                  </a:moveTo>
                  <a:lnTo>
                    <a:pt x="404114" y="71081"/>
                  </a:lnTo>
                  <a:lnTo>
                    <a:pt x="402780" y="70459"/>
                  </a:lnTo>
                  <a:lnTo>
                    <a:pt x="400481" y="70002"/>
                  </a:lnTo>
                  <a:lnTo>
                    <a:pt x="393827" y="70027"/>
                  </a:lnTo>
                  <a:lnTo>
                    <a:pt x="391896" y="70827"/>
                  </a:lnTo>
                  <a:lnTo>
                    <a:pt x="392493" y="72313"/>
                  </a:lnTo>
                  <a:lnTo>
                    <a:pt x="392468" y="72771"/>
                  </a:lnTo>
                  <a:lnTo>
                    <a:pt x="402932" y="73571"/>
                  </a:lnTo>
                  <a:lnTo>
                    <a:pt x="406120" y="73025"/>
                  </a:lnTo>
                  <a:close/>
                </a:path>
                <a:path w="496569" h="108584">
                  <a:moveTo>
                    <a:pt x="411607" y="82397"/>
                  </a:moveTo>
                  <a:lnTo>
                    <a:pt x="408901" y="80162"/>
                  </a:lnTo>
                  <a:lnTo>
                    <a:pt x="407035" y="79248"/>
                  </a:lnTo>
                  <a:lnTo>
                    <a:pt x="401116" y="79667"/>
                  </a:lnTo>
                  <a:lnTo>
                    <a:pt x="401078" y="80530"/>
                  </a:lnTo>
                  <a:lnTo>
                    <a:pt x="402551" y="82423"/>
                  </a:lnTo>
                  <a:lnTo>
                    <a:pt x="405828" y="82943"/>
                  </a:lnTo>
                  <a:lnTo>
                    <a:pt x="411607" y="82397"/>
                  </a:lnTo>
                  <a:close/>
                </a:path>
                <a:path w="496569" h="108584">
                  <a:moveTo>
                    <a:pt x="414070" y="76746"/>
                  </a:moveTo>
                  <a:lnTo>
                    <a:pt x="403174" y="74523"/>
                  </a:lnTo>
                  <a:lnTo>
                    <a:pt x="393484" y="73202"/>
                  </a:lnTo>
                  <a:lnTo>
                    <a:pt x="390550" y="73075"/>
                  </a:lnTo>
                  <a:lnTo>
                    <a:pt x="391972" y="71818"/>
                  </a:lnTo>
                  <a:lnTo>
                    <a:pt x="390931" y="70942"/>
                  </a:lnTo>
                  <a:lnTo>
                    <a:pt x="383997" y="69596"/>
                  </a:lnTo>
                  <a:lnTo>
                    <a:pt x="373151" y="68668"/>
                  </a:lnTo>
                  <a:lnTo>
                    <a:pt x="363156" y="69062"/>
                  </a:lnTo>
                  <a:lnTo>
                    <a:pt x="362267" y="69494"/>
                  </a:lnTo>
                  <a:lnTo>
                    <a:pt x="364337" y="71069"/>
                  </a:lnTo>
                  <a:lnTo>
                    <a:pt x="368427" y="71958"/>
                  </a:lnTo>
                  <a:lnTo>
                    <a:pt x="374624" y="72821"/>
                  </a:lnTo>
                  <a:lnTo>
                    <a:pt x="373976" y="74320"/>
                  </a:lnTo>
                  <a:lnTo>
                    <a:pt x="374103" y="74676"/>
                  </a:lnTo>
                  <a:lnTo>
                    <a:pt x="362394" y="73583"/>
                  </a:lnTo>
                  <a:lnTo>
                    <a:pt x="356958" y="73698"/>
                  </a:lnTo>
                  <a:lnTo>
                    <a:pt x="350443" y="74422"/>
                  </a:lnTo>
                  <a:lnTo>
                    <a:pt x="350342" y="74968"/>
                  </a:lnTo>
                  <a:lnTo>
                    <a:pt x="355930" y="77355"/>
                  </a:lnTo>
                  <a:lnTo>
                    <a:pt x="360654" y="78409"/>
                  </a:lnTo>
                  <a:lnTo>
                    <a:pt x="377228" y="80594"/>
                  </a:lnTo>
                  <a:lnTo>
                    <a:pt x="389229" y="81572"/>
                  </a:lnTo>
                  <a:lnTo>
                    <a:pt x="391121" y="81292"/>
                  </a:lnTo>
                  <a:lnTo>
                    <a:pt x="391591" y="82321"/>
                  </a:lnTo>
                  <a:lnTo>
                    <a:pt x="393890" y="83553"/>
                  </a:lnTo>
                  <a:lnTo>
                    <a:pt x="394436" y="82321"/>
                  </a:lnTo>
                  <a:lnTo>
                    <a:pt x="391896" y="81153"/>
                  </a:lnTo>
                  <a:lnTo>
                    <a:pt x="392582" y="80924"/>
                  </a:lnTo>
                  <a:lnTo>
                    <a:pt x="392049" y="80352"/>
                  </a:lnTo>
                  <a:lnTo>
                    <a:pt x="387007" y="78308"/>
                  </a:lnTo>
                  <a:lnTo>
                    <a:pt x="387908" y="78028"/>
                  </a:lnTo>
                  <a:lnTo>
                    <a:pt x="387527" y="77431"/>
                  </a:lnTo>
                  <a:lnTo>
                    <a:pt x="380949" y="73507"/>
                  </a:lnTo>
                  <a:lnTo>
                    <a:pt x="386041" y="73609"/>
                  </a:lnTo>
                  <a:lnTo>
                    <a:pt x="412318" y="78117"/>
                  </a:lnTo>
                  <a:lnTo>
                    <a:pt x="414070" y="76746"/>
                  </a:lnTo>
                  <a:close/>
                </a:path>
                <a:path w="496569" h="108584">
                  <a:moveTo>
                    <a:pt x="429869" y="78879"/>
                  </a:moveTo>
                  <a:lnTo>
                    <a:pt x="429399" y="78320"/>
                  </a:lnTo>
                  <a:lnTo>
                    <a:pt x="429056" y="78092"/>
                  </a:lnTo>
                  <a:lnTo>
                    <a:pt x="429348" y="78409"/>
                  </a:lnTo>
                  <a:lnTo>
                    <a:pt x="429869" y="78879"/>
                  </a:lnTo>
                  <a:close/>
                </a:path>
                <a:path w="496569" h="108584">
                  <a:moveTo>
                    <a:pt x="444487" y="68757"/>
                  </a:moveTo>
                  <a:lnTo>
                    <a:pt x="442531" y="67564"/>
                  </a:lnTo>
                  <a:lnTo>
                    <a:pt x="426554" y="65328"/>
                  </a:lnTo>
                  <a:lnTo>
                    <a:pt x="426834" y="64973"/>
                  </a:lnTo>
                  <a:lnTo>
                    <a:pt x="423367" y="62090"/>
                  </a:lnTo>
                  <a:lnTo>
                    <a:pt x="422554" y="63157"/>
                  </a:lnTo>
                  <a:lnTo>
                    <a:pt x="424319" y="64935"/>
                  </a:lnTo>
                  <a:lnTo>
                    <a:pt x="419315" y="64223"/>
                  </a:lnTo>
                  <a:lnTo>
                    <a:pt x="416750" y="64414"/>
                  </a:lnTo>
                  <a:lnTo>
                    <a:pt x="415290" y="65620"/>
                  </a:lnTo>
                  <a:lnTo>
                    <a:pt x="415747" y="66281"/>
                  </a:lnTo>
                  <a:lnTo>
                    <a:pt x="422706" y="67830"/>
                  </a:lnTo>
                  <a:lnTo>
                    <a:pt x="430060" y="69761"/>
                  </a:lnTo>
                  <a:lnTo>
                    <a:pt x="438899" y="71513"/>
                  </a:lnTo>
                  <a:lnTo>
                    <a:pt x="441985" y="70878"/>
                  </a:lnTo>
                  <a:lnTo>
                    <a:pt x="444487" y="68757"/>
                  </a:lnTo>
                  <a:close/>
                </a:path>
                <a:path w="496569" h="108584">
                  <a:moveTo>
                    <a:pt x="467855" y="84810"/>
                  </a:moveTo>
                  <a:lnTo>
                    <a:pt x="466140" y="83312"/>
                  </a:lnTo>
                  <a:lnTo>
                    <a:pt x="464858" y="82600"/>
                  </a:lnTo>
                  <a:lnTo>
                    <a:pt x="461213" y="81648"/>
                  </a:lnTo>
                  <a:lnTo>
                    <a:pt x="459143" y="81445"/>
                  </a:lnTo>
                  <a:lnTo>
                    <a:pt x="455396" y="82003"/>
                  </a:lnTo>
                  <a:lnTo>
                    <a:pt x="455282" y="82727"/>
                  </a:lnTo>
                  <a:lnTo>
                    <a:pt x="457098" y="84569"/>
                  </a:lnTo>
                  <a:lnTo>
                    <a:pt x="459155" y="85420"/>
                  </a:lnTo>
                  <a:lnTo>
                    <a:pt x="466013" y="85356"/>
                  </a:lnTo>
                  <a:lnTo>
                    <a:pt x="467855" y="84810"/>
                  </a:lnTo>
                  <a:close/>
                </a:path>
                <a:path w="496569" h="108584">
                  <a:moveTo>
                    <a:pt x="496239" y="75704"/>
                  </a:moveTo>
                  <a:lnTo>
                    <a:pt x="495096" y="71005"/>
                  </a:lnTo>
                  <a:lnTo>
                    <a:pt x="491261" y="68834"/>
                  </a:lnTo>
                  <a:lnTo>
                    <a:pt x="490118" y="69062"/>
                  </a:lnTo>
                  <a:lnTo>
                    <a:pt x="488645" y="69354"/>
                  </a:lnTo>
                  <a:lnTo>
                    <a:pt x="486117" y="70231"/>
                  </a:lnTo>
                  <a:lnTo>
                    <a:pt x="484327" y="67564"/>
                  </a:lnTo>
                  <a:lnTo>
                    <a:pt x="486930" y="66548"/>
                  </a:lnTo>
                  <a:lnTo>
                    <a:pt x="490105" y="69062"/>
                  </a:lnTo>
                  <a:lnTo>
                    <a:pt x="488734" y="67437"/>
                  </a:lnTo>
                  <a:lnTo>
                    <a:pt x="487337" y="66306"/>
                  </a:lnTo>
                  <a:lnTo>
                    <a:pt x="490016" y="65024"/>
                  </a:lnTo>
                  <a:lnTo>
                    <a:pt x="492582" y="63373"/>
                  </a:lnTo>
                  <a:lnTo>
                    <a:pt x="493522" y="61722"/>
                  </a:lnTo>
                  <a:lnTo>
                    <a:pt x="491147" y="59563"/>
                  </a:lnTo>
                  <a:lnTo>
                    <a:pt x="489546" y="59309"/>
                  </a:lnTo>
                  <a:lnTo>
                    <a:pt x="485559" y="60706"/>
                  </a:lnTo>
                  <a:lnTo>
                    <a:pt x="484708" y="59956"/>
                  </a:lnTo>
                  <a:lnTo>
                    <a:pt x="484936" y="59055"/>
                  </a:lnTo>
                  <a:lnTo>
                    <a:pt x="484136" y="58039"/>
                  </a:lnTo>
                  <a:lnTo>
                    <a:pt x="482168" y="56896"/>
                  </a:lnTo>
                  <a:lnTo>
                    <a:pt x="482282" y="56134"/>
                  </a:lnTo>
                  <a:lnTo>
                    <a:pt x="477913" y="51828"/>
                  </a:lnTo>
                  <a:lnTo>
                    <a:pt x="471424" y="49657"/>
                  </a:lnTo>
                  <a:lnTo>
                    <a:pt x="421474" y="31750"/>
                  </a:lnTo>
                  <a:lnTo>
                    <a:pt x="383806" y="19304"/>
                  </a:lnTo>
                  <a:lnTo>
                    <a:pt x="338658" y="7493"/>
                  </a:lnTo>
                  <a:lnTo>
                    <a:pt x="292531" y="381"/>
                  </a:lnTo>
                  <a:lnTo>
                    <a:pt x="238112" y="0"/>
                  </a:lnTo>
                  <a:lnTo>
                    <a:pt x="184442" y="7874"/>
                  </a:lnTo>
                  <a:lnTo>
                    <a:pt x="132181" y="23114"/>
                  </a:lnTo>
                  <a:lnTo>
                    <a:pt x="82067" y="44958"/>
                  </a:lnTo>
                  <a:lnTo>
                    <a:pt x="34785" y="72263"/>
                  </a:lnTo>
                  <a:lnTo>
                    <a:pt x="36715" y="73025"/>
                  </a:lnTo>
                  <a:lnTo>
                    <a:pt x="40424" y="74930"/>
                  </a:lnTo>
                  <a:lnTo>
                    <a:pt x="42011" y="75438"/>
                  </a:lnTo>
                  <a:lnTo>
                    <a:pt x="43345" y="76327"/>
                  </a:lnTo>
                  <a:lnTo>
                    <a:pt x="43002" y="76581"/>
                  </a:lnTo>
                  <a:lnTo>
                    <a:pt x="43561" y="76454"/>
                  </a:lnTo>
                  <a:lnTo>
                    <a:pt x="43205" y="76708"/>
                  </a:lnTo>
                  <a:lnTo>
                    <a:pt x="43599" y="76581"/>
                  </a:lnTo>
                  <a:lnTo>
                    <a:pt x="47231" y="78613"/>
                  </a:lnTo>
                  <a:lnTo>
                    <a:pt x="44399" y="80010"/>
                  </a:lnTo>
                  <a:lnTo>
                    <a:pt x="44488" y="81280"/>
                  </a:lnTo>
                  <a:lnTo>
                    <a:pt x="46456" y="81026"/>
                  </a:lnTo>
                  <a:lnTo>
                    <a:pt x="48234" y="79629"/>
                  </a:lnTo>
                  <a:lnTo>
                    <a:pt x="48539" y="79121"/>
                  </a:lnTo>
                  <a:lnTo>
                    <a:pt x="50711" y="80137"/>
                  </a:lnTo>
                  <a:lnTo>
                    <a:pt x="56426" y="81927"/>
                  </a:lnTo>
                  <a:lnTo>
                    <a:pt x="47371" y="84836"/>
                  </a:lnTo>
                  <a:lnTo>
                    <a:pt x="47028" y="85598"/>
                  </a:lnTo>
                  <a:lnTo>
                    <a:pt x="54203" y="83185"/>
                  </a:lnTo>
                  <a:lnTo>
                    <a:pt x="57937" y="82296"/>
                  </a:lnTo>
                  <a:lnTo>
                    <a:pt x="64198" y="83832"/>
                  </a:lnTo>
                  <a:lnTo>
                    <a:pt x="77825" y="85471"/>
                  </a:lnTo>
                  <a:lnTo>
                    <a:pt x="76428" y="87122"/>
                  </a:lnTo>
                  <a:lnTo>
                    <a:pt x="77825" y="87376"/>
                  </a:lnTo>
                  <a:lnTo>
                    <a:pt x="81318" y="86614"/>
                  </a:lnTo>
                  <a:lnTo>
                    <a:pt x="85001" y="85471"/>
                  </a:lnTo>
                  <a:lnTo>
                    <a:pt x="93345" y="85852"/>
                  </a:lnTo>
                  <a:lnTo>
                    <a:pt x="97713" y="85852"/>
                  </a:lnTo>
                  <a:lnTo>
                    <a:pt x="97637" y="86106"/>
                  </a:lnTo>
                  <a:lnTo>
                    <a:pt x="97891" y="85725"/>
                  </a:lnTo>
                  <a:lnTo>
                    <a:pt x="108915" y="85471"/>
                  </a:lnTo>
                  <a:lnTo>
                    <a:pt x="118859" y="84582"/>
                  </a:lnTo>
                  <a:lnTo>
                    <a:pt x="114985" y="85852"/>
                  </a:lnTo>
                  <a:lnTo>
                    <a:pt x="112572" y="87249"/>
                  </a:lnTo>
                  <a:lnTo>
                    <a:pt x="113931" y="88011"/>
                  </a:lnTo>
                  <a:lnTo>
                    <a:pt x="115100" y="88138"/>
                  </a:lnTo>
                  <a:lnTo>
                    <a:pt x="121259" y="87630"/>
                  </a:lnTo>
                  <a:lnTo>
                    <a:pt x="125272" y="86753"/>
                  </a:lnTo>
                  <a:lnTo>
                    <a:pt x="124929" y="88773"/>
                  </a:lnTo>
                  <a:lnTo>
                    <a:pt x="128104" y="86614"/>
                  </a:lnTo>
                  <a:lnTo>
                    <a:pt x="128257" y="85725"/>
                  </a:lnTo>
                  <a:lnTo>
                    <a:pt x="133946" y="83832"/>
                  </a:lnTo>
                  <a:lnTo>
                    <a:pt x="135623" y="83058"/>
                  </a:lnTo>
                  <a:lnTo>
                    <a:pt x="143230" y="82296"/>
                  </a:lnTo>
                  <a:lnTo>
                    <a:pt x="145669" y="81788"/>
                  </a:lnTo>
                  <a:lnTo>
                    <a:pt x="178523" y="77089"/>
                  </a:lnTo>
                  <a:lnTo>
                    <a:pt x="178181" y="77851"/>
                  </a:lnTo>
                  <a:lnTo>
                    <a:pt x="178320" y="78232"/>
                  </a:lnTo>
                  <a:lnTo>
                    <a:pt x="179171" y="78613"/>
                  </a:lnTo>
                  <a:lnTo>
                    <a:pt x="184213" y="77355"/>
                  </a:lnTo>
                  <a:lnTo>
                    <a:pt x="185140" y="76454"/>
                  </a:lnTo>
                  <a:lnTo>
                    <a:pt x="184912" y="75946"/>
                  </a:lnTo>
                  <a:lnTo>
                    <a:pt x="220091" y="69481"/>
                  </a:lnTo>
                  <a:lnTo>
                    <a:pt x="243306" y="64008"/>
                  </a:lnTo>
                  <a:lnTo>
                    <a:pt x="246532" y="62738"/>
                  </a:lnTo>
                  <a:lnTo>
                    <a:pt x="245097" y="61480"/>
                  </a:lnTo>
                  <a:lnTo>
                    <a:pt x="239217" y="61480"/>
                  </a:lnTo>
                  <a:lnTo>
                    <a:pt x="227609" y="63754"/>
                  </a:lnTo>
                  <a:lnTo>
                    <a:pt x="224612" y="64135"/>
                  </a:lnTo>
                  <a:lnTo>
                    <a:pt x="221627" y="64897"/>
                  </a:lnTo>
                  <a:lnTo>
                    <a:pt x="229616" y="61976"/>
                  </a:lnTo>
                  <a:lnTo>
                    <a:pt x="236728" y="60452"/>
                  </a:lnTo>
                  <a:lnTo>
                    <a:pt x="240995" y="59309"/>
                  </a:lnTo>
                  <a:lnTo>
                    <a:pt x="246735" y="58432"/>
                  </a:lnTo>
                  <a:lnTo>
                    <a:pt x="258165" y="56007"/>
                  </a:lnTo>
                  <a:lnTo>
                    <a:pt x="263944" y="55372"/>
                  </a:lnTo>
                  <a:lnTo>
                    <a:pt x="270789" y="54292"/>
                  </a:lnTo>
                  <a:lnTo>
                    <a:pt x="270687" y="54622"/>
                  </a:lnTo>
                  <a:lnTo>
                    <a:pt x="270903" y="55613"/>
                  </a:lnTo>
                  <a:lnTo>
                    <a:pt x="272300" y="57327"/>
                  </a:lnTo>
                  <a:lnTo>
                    <a:pt x="274345" y="55676"/>
                  </a:lnTo>
                  <a:lnTo>
                    <a:pt x="272338" y="54102"/>
                  </a:lnTo>
                  <a:lnTo>
                    <a:pt x="275615" y="53606"/>
                  </a:lnTo>
                  <a:lnTo>
                    <a:pt x="278358" y="54102"/>
                  </a:lnTo>
                  <a:lnTo>
                    <a:pt x="278676" y="55003"/>
                  </a:lnTo>
                  <a:lnTo>
                    <a:pt x="280314" y="55499"/>
                  </a:lnTo>
                  <a:lnTo>
                    <a:pt x="285153" y="55880"/>
                  </a:lnTo>
                  <a:lnTo>
                    <a:pt x="287324" y="54737"/>
                  </a:lnTo>
                  <a:lnTo>
                    <a:pt x="286994" y="53606"/>
                  </a:lnTo>
                  <a:lnTo>
                    <a:pt x="286588" y="52959"/>
                  </a:lnTo>
                  <a:lnTo>
                    <a:pt x="286994" y="52832"/>
                  </a:lnTo>
                  <a:lnTo>
                    <a:pt x="287693" y="52082"/>
                  </a:lnTo>
                  <a:lnTo>
                    <a:pt x="295224" y="51181"/>
                  </a:lnTo>
                  <a:lnTo>
                    <a:pt x="297764" y="51054"/>
                  </a:lnTo>
                  <a:lnTo>
                    <a:pt x="298361" y="51562"/>
                  </a:lnTo>
                  <a:lnTo>
                    <a:pt x="299415" y="51955"/>
                  </a:lnTo>
                  <a:lnTo>
                    <a:pt x="298475" y="51054"/>
                  </a:lnTo>
                  <a:lnTo>
                    <a:pt x="302145" y="50800"/>
                  </a:lnTo>
                  <a:lnTo>
                    <a:pt x="302018" y="51435"/>
                  </a:lnTo>
                  <a:lnTo>
                    <a:pt x="302742" y="52082"/>
                  </a:lnTo>
                  <a:lnTo>
                    <a:pt x="304584" y="52705"/>
                  </a:lnTo>
                  <a:lnTo>
                    <a:pt x="306717" y="52959"/>
                  </a:lnTo>
                  <a:lnTo>
                    <a:pt x="306412" y="53086"/>
                  </a:lnTo>
                  <a:lnTo>
                    <a:pt x="306857" y="53848"/>
                  </a:lnTo>
                  <a:lnTo>
                    <a:pt x="301967" y="55130"/>
                  </a:lnTo>
                  <a:lnTo>
                    <a:pt x="299123" y="56007"/>
                  </a:lnTo>
                  <a:lnTo>
                    <a:pt x="307149" y="55499"/>
                  </a:lnTo>
                  <a:lnTo>
                    <a:pt x="307047" y="56134"/>
                  </a:lnTo>
                  <a:lnTo>
                    <a:pt x="307505" y="56654"/>
                  </a:lnTo>
                  <a:lnTo>
                    <a:pt x="311556" y="57658"/>
                  </a:lnTo>
                  <a:lnTo>
                    <a:pt x="313461" y="57531"/>
                  </a:lnTo>
                  <a:lnTo>
                    <a:pt x="314185" y="56261"/>
                  </a:lnTo>
                  <a:lnTo>
                    <a:pt x="314032" y="55372"/>
                  </a:lnTo>
                  <a:lnTo>
                    <a:pt x="313118" y="54737"/>
                  </a:lnTo>
                  <a:lnTo>
                    <a:pt x="324218" y="53479"/>
                  </a:lnTo>
                  <a:lnTo>
                    <a:pt x="324827" y="55257"/>
                  </a:lnTo>
                  <a:lnTo>
                    <a:pt x="328510" y="54102"/>
                  </a:lnTo>
                  <a:lnTo>
                    <a:pt x="328193" y="52832"/>
                  </a:lnTo>
                  <a:lnTo>
                    <a:pt x="330771" y="52197"/>
                  </a:lnTo>
                  <a:lnTo>
                    <a:pt x="332016" y="52832"/>
                  </a:lnTo>
                  <a:lnTo>
                    <a:pt x="332714" y="52832"/>
                  </a:lnTo>
                  <a:lnTo>
                    <a:pt x="334721" y="55003"/>
                  </a:lnTo>
                  <a:lnTo>
                    <a:pt x="336969" y="56654"/>
                  </a:lnTo>
                  <a:lnTo>
                    <a:pt x="335508" y="56896"/>
                  </a:lnTo>
                  <a:lnTo>
                    <a:pt x="334479" y="56261"/>
                  </a:lnTo>
                  <a:lnTo>
                    <a:pt x="332981" y="55880"/>
                  </a:lnTo>
                  <a:lnTo>
                    <a:pt x="327342" y="55257"/>
                  </a:lnTo>
                  <a:lnTo>
                    <a:pt x="323291" y="55626"/>
                  </a:lnTo>
                  <a:lnTo>
                    <a:pt x="323189" y="56781"/>
                  </a:lnTo>
                  <a:lnTo>
                    <a:pt x="324459" y="58039"/>
                  </a:lnTo>
                  <a:lnTo>
                    <a:pt x="325361" y="58547"/>
                  </a:lnTo>
                  <a:lnTo>
                    <a:pt x="326732" y="58928"/>
                  </a:lnTo>
                  <a:lnTo>
                    <a:pt x="332473" y="59829"/>
                  </a:lnTo>
                  <a:lnTo>
                    <a:pt x="336473" y="59309"/>
                  </a:lnTo>
                  <a:lnTo>
                    <a:pt x="336791" y="58039"/>
                  </a:lnTo>
                  <a:lnTo>
                    <a:pt x="336613" y="57785"/>
                  </a:lnTo>
                  <a:lnTo>
                    <a:pt x="340690" y="59309"/>
                  </a:lnTo>
                  <a:lnTo>
                    <a:pt x="356997" y="60960"/>
                  </a:lnTo>
                  <a:lnTo>
                    <a:pt x="362356" y="61849"/>
                  </a:lnTo>
                  <a:lnTo>
                    <a:pt x="369189" y="64135"/>
                  </a:lnTo>
                  <a:lnTo>
                    <a:pt x="376135" y="65913"/>
                  </a:lnTo>
                  <a:lnTo>
                    <a:pt x="380555" y="65405"/>
                  </a:lnTo>
                  <a:lnTo>
                    <a:pt x="383171" y="64897"/>
                  </a:lnTo>
                  <a:lnTo>
                    <a:pt x="382231" y="64135"/>
                  </a:lnTo>
                  <a:lnTo>
                    <a:pt x="380657" y="63373"/>
                  </a:lnTo>
                  <a:lnTo>
                    <a:pt x="390690" y="64528"/>
                  </a:lnTo>
                  <a:lnTo>
                    <a:pt x="399656" y="64389"/>
                  </a:lnTo>
                  <a:lnTo>
                    <a:pt x="400050" y="63881"/>
                  </a:lnTo>
                  <a:lnTo>
                    <a:pt x="397954" y="63131"/>
                  </a:lnTo>
                  <a:lnTo>
                    <a:pt x="397751" y="62611"/>
                  </a:lnTo>
                  <a:lnTo>
                    <a:pt x="398145" y="62877"/>
                  </a:lnTo>
                  <a:lnTo>
                    <a:pt x="398043" y="62103"/>
                  </a:lnTo>
                  <a:lnTo>
                    <a:pt x="396087" y="60325"/>
                  </a:lnTo>
                  <a:lnTo>
                    <a:pt x="394423" y="59563"/>
                  </a:lnTo>
                  <a:lnTo>
                    <a:pt x="395859" y="61087"/>
                  </a:lnTo>
                  <a:lnTo>
                    <a:pt x="395617" y="61087"/>
                  </a:lnTo>
                  <a:lnTo>
                    <a:pt x="395884" y="62357"/>
                  </a:lnTo>
                  <a:lnTo>
                    <a:pt x="396125" y="62611"/>
                  </a:lnTo>
                  <a:lnTo>
                    <a:pt x="392430" y="61849"/>
                  </a:lnTo>
                  <a:lnTo>
                    <a:pt x="389839" y="58547"/>
                  </a:lnTo>
                  <a:lnTo>
                    <a:pt x="393192" y="58928"/>
                  </a:lnTo>
                  <a:lnTo>
                    <a:pt x="392874" y="58178"/>
                  </a:lnTo>
                  <a:lnTo>
                    <a:pt x="389280" y="56896"/>
                  </a:lnTo>
                  <a:lnTo>
                    <a:pt x="389813" y="57023"/>
                  </a:lnTo>
                  <a:lnTo>
                    <a:pt x="389877" y="56781"/>
                  </a:lnTo>
                  <a:lnTo>
                    <a:pt x="390283" y="56654"/>
                  </a:lnTo>
                  <a:lnTo>
                    <a:pt x="397941" y="57277"/>
                  </a:lnTo>
                  <a:lnTo>
                    <a:pt x="405295" y="58305"/>
                  </a:lnTo>
                  <a:lnTo>
                    <a:pt x="407492" y="59055"/>
                  </a:lnTo>
                  <a:lnTo>
                    <a:pt x="410337" y="59563"/>
                  </a:lnTo>
                  <a:lnTo>
                    <a:pt x="410705" y="59829"/>
                  </a:lnTo>
                  <a:lnTo>
                    <a:pt x="410184" y="59055"/>
                  </a:lnTo>
                  <a:lnTo>
                    <a:pt x="417398" y="59702"/>
                  </a:lnTo>
                  <a:lnTo>
                    <a:pt x="425729" y="59563"/>
                  </a:lnTo>
                  <a:lnTo>
                    <a:pt x="431012" y="59055"/>
                  </a:lnTo>
                  <a:lnTo>
                    <a:pt x="432295" y="59829"/>
                  </a:lnTo>
                  <a:lnTo>
                    <a:pt x="430339" y="60325"/>
                  </a:lnTo>
                  <a:lnTo>
                    <a:pt x="431050" y="61087"/>
                  </a:lnTo>
                  <a:lnTo>
                    <a:pt x="438188" y="62611"/>
                  </a:lnTo>
                  <a:lnTo>
                    <a:pt x="444055" y="63373"/>
                  </a:lnTo>
                  <a:lnTo>
                    <a:pt x="444258" y="63627"/>
                  </a:lnTo>
                  <a:lnTo>
                    <a:pt x="444106" y="63373"/>
                  </a:lnTo>
                  <a:lnTo>
                    <a:pt x="450850" y="64008"/>
                  </a:lnTo>
                  <a:lnTo>
                    <a:pt x="456717" y="63881"/>
                  </a:lnTo>
                  <a:lnTo>
                    <a:pt x="460159" y="64655"/>
                  </a:lnTo>
                  <a:lnTo>
                    <a:pt x="462648" y="65786"/>
                  </a:lnTo>
                  <a:lnTo>
                    <a:pt x="462089" y="68834"/>
                  </a:lnTo>
                  <a:lnTo>
                    <a:pt x="471424" y="70231"/>
                  </a:lnTo>
                  <a:lnTo>
                    <a:pt x="479640" y="72402"/>
                  </a:lnTo>
                  <a:lnTo>
                    <a:pt x="482041" y="72771"/>
                  </a:lnTo>
                  <a:lnTo>
                    <a:pt x="484124" y="72771"/>
                  </a:lnTo>
                  <a:lnTo>
                    <a:pt x="483539" y="75704"/>
                  </a:lnTo>
                  <a:lnTo>
                    <a:pt x="495528" y="77089"/>
                  </a:lnTo>
                  <a:lnTo>
                    <a:pt x="496239" y="7570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 descr=""/>
            <p:cNvSpPr/>
            <p:nvPr/>
          </p:nvSpPr>
          <p:spPr>
            <a:xfrm>
              <a:off x="1730438" y="958074"/>
              <a:ext cx="516890" cy="664210"/>
            </a:xfrm>
            <a:custGeom>
              <a:avLst/>
              <a:gdLst/>
              <a:ahLst/>
              <a:cxnLst/>
              <a:rect l="l" t="t" r="r" b="b"/>
              <a:pathLst>
                <a:path w="516889" h="664210">
                  <a:moveTo>
                    <a:pt x="317690" y="4876"/>
                  </a:moveTo>
                  <a:lnTo>
                    <a:pt x="294513" y="3606"/>
                  </a:lnTo>
                  <a:lnTo>
                    <a:pt x="248285" y="495"/>
                  </a:lnTo>
                  <a:lnTo>
                    <a:pt x="225082" y="0"/>
                  </a:lnTo>
                  <a:lnTo>
                    <a:pt x="186905" y="1016"/>
                  </a:lnTo>
                  <a:lnTo>
                    <a:pt x="148844" y="3378"/>
                  </a:lnTo>
                  <a:lnTo>
                    <a:pt x="110236" y="7670"/>
                  </a:lnTo>
                  <a:lnTo>
                    <a:pt x="72110" y="14897"/>
                  </a:lnTo>
                  <a:lnTo>
                    <a:pt x="35217" y="24663"/>
                  </a:lnTo>
                  <a:lnTo>
                    <a:pt x="0" y="38950"/>
                  </a:lnTo>
                  <a:lnTo>
                    <a:pt x="254" y="39522"/>
                  </a:lnTo>
                  <a:lnTo>
                    <a:pt x="25120" y="30886"/>
                  </a:lnTo>
                  <a:lnTo>
                    <a:pt x="47942" y="23977"/>
                  </a:lnTo>
                  <a:lnTo>
                    <a:pt x="109931" y="11912"/>
                  </a:lnTo>
                  <a:lnTo>
                    <a:pt x="149745" y="6896"/>
                  </a:lnTo>
                  <a:lnTo>
                    <a:pt x="196291" y="4978"/>
                  </a:lnTo>
                  <a:lnTo>
                    <a:pt x="249237" y="4406"/>
                  </a:lnTo>
                  <a:lnTo>
                    <a:pt x="294424" y="4584"/>
                  </a:lnTo>
                  <a:lnTo>
                    <a:pt x="317690" y="4876"/>
                  </a:lnTo>
                  <a:close/>
                </a:path>
                <a:path w="516889" h="664210">
                  <a:moveTo>
                    <a:pt x="516394" y="302298"/>
                  </a:moveTo>
                  <a:lnTo>
                    <a:pt x="512343" y="250126"/>
                  </a:lnTo>
                  <a:lnTo>
                    <a:pt x="498881" y="155790"/>
                  </a:lnTo>
                  <a:lnTo>
                    <a:pt x="497027" y="134531"/>
                  </a:lnTo>
                  <a:lnTo>
                    <a:pt x="497027" y="113245"/>
                  </a:lnTo>
                  <a:lnTo>
                    <a:pt x="498170" y="91948"/>
                  </a:lnTo>
                  <a:lnTo>
                    <a:pt x="499795" y="70624"/>
                  </a:lnTo>
                  <a:lnTo>
                    <a:pt x="489902" y="70269"/>
                  </a:lnTo>
                  <a:lnTo>
                    <a:pt x="440575" y="51816"/>
                  </a:lnTo>
                  <a:lnTo>
                    <a:pt x="419074" y="68160"/>
                  </a:lnTo>
                  <a:lnTo>
                    <a:pt x="370446" y="117563"/>
                  </a:lnTo>
                  <a:lnTo>
                    <a:pt x="335800" y="177609"/>
                  </a:lnTo>
                  <a:lnTo>
                    <a:pt x="318173" y="230162"/>
                  </a:lnTo>
                  <a:lnTo>
                    <a:pt x="308267" y="285280"/>
                  </a:lnTo>
                  <a:lnTo>
                    <a:pt x="305384" y="341274"/>
                  </a:lnTo>
                  <a:lnTo>
                    <a:pt x="308902" y="396405"/>
                  </a:lnTo>
                  <a:lnTo>
                    <a:pt x="318274" y="463486"/>
                  </a:lnTo>
                  <a:lnTo>
                    <a:pt x="334784" y="528942"/>
                  </a:lnTo>
                  <a:lnTo>
                    <a:pt x="364782" y="597547"/>
                  </a:lnTo>
                  <a:lnTo>
                    <a:pt x="411518" y="654939"/>
                  </a:lnTo>
                  <a:lnTo>
                    <a:pt x="429679" y="663994"/>
                  </a:lnTo>
                  <a:lnTo>
                    <a:pt x="436245" y="660844"/>
                  </a:lnTo>
                  <a:lnTo>
                    <a:pt x="443623" y="654469"/>
                  </a:lnTo>
                  <a:lnTo>
                    <a:pt x="443382" y="647547"/>
                  </a:lnTo>
                  <a:lnTo>
                    <a:pt x="442137" y="638543"/>
                  </a:lnTo>
                  <a:lnTo>
                    <a:pt x="441274" y="621652"/>
                  </a:lnTo>
                  <a:lnTo>
                    <a:pt x="451027" y="572935"/>
                  </a:lnTo>
                  <a:lnTo>
                    <a:pt x="463473" y="532790"/>
                  </a:lnTo>
                  <a:lnTo>
                    <a:pt x="491274" y="445884"/>
                  </a:lnTo>
                  <a:lnTo>
                    <a:pt x="504088" y="399173"/>
                  </a:lnTo>
                  <a:lnTo>
                    <a:pt x="513054" y="351650"/>
                  </a:lnTo>
                  <a:lnTo>
                    <a:pt x="516394" y="30229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 descr=""/>
            <p:cNvSpPr/>
            <p:nvPr/>
          </p:nvSpPr>
          <p:spPr>
            <a:xfrm>
              <a:off x="2039861" y="1012519"/>
              <a:ext cx="200025" cy="601345"/>
            </a:xfrm>
            <a:custGeom>
              <a:avLst/>
              <a:gdLst/>
              <a:ahLst/>
              <a:cxnLst/>
              <a:rect l="l" t="t" r="r" b="b"/>
              <a:pathLst>
                <a:path w="200025" h="601344">
                  <a:moveTo>
                    <a:pt x="199872" y="242023"/>
                  </a:moveTo>
                  <a:lnTo>
                    <a:pt x="199021" y="218998"/>
                  </a:lnTo>
                  <a:lnTo>
                    <a:pt x="196964" y="195465"/>
                  </a:lnTo>
                  <a:lnTo>
                    <a:pt x="193700" y="171246"/>
                  </a:lnTo>
                  <a:lnTo>
                    <a:pt x="189204" y="142379"/>
                  </a:lnTo>
                  <a:lnTo>
                    <a:pt x="185064" y="111467"/>
                  </a:lnTo>
                  <a:lnTo>
                    <a:pt x="182651" y="82067"/>
                  </a:lnTo>
                  <a:lnTo>
                    <a:pt x="182702" y="60528"/>
                  </a:lnTo>
                  <a:lnTo>
                    <a:pt x="182778" y="51333"/>
                  </a:lnTo>
                  <a:lnTo>
                    <a:pt x="184175" y="24523"/>
                  </a:lnTo>
                  <a:lnTo>
                    <a:pt x="184404" y="15989"/>
                  </a:lnTo>
                  <a:lnTo>
                    <a:pt x="180479" y="15836"/>
                  </a:lnTo>
                  <a:lnTo>
                    <a:pt x="176504" y="15379"/>
                  </a:lnTo>
                  <a:lnTo>
                    <a:pt x="137909" y="1612"/>
                  </a:lnTo>
                  <a:lnTo>
                    <a:pt x="135267" y="0"/>
                  </a:lnTo>
                  <a:lnTo>
                    <a:pt x="134734" y="406"/>
                  </a:lnTo>
                  <a:lnTo>
                    <a:pt x="134734" y="61087"/>
                  </a:lnTo>
                  <a:lnTo>
                    <a:pt x="122402" y="94564"/>
                  </a:lnTo>
                  <a:lnTo>
                    <a:pt x="119278" y="104051"/>
                  </a:lnTo>
                  <a:lnTo>
                    <a:pt x="103035" y="174955"/>
                  </a:lnTo>
                  <a:lnTo>
                    <a:pt x="96227" y="225361"/>
                  </a:lnTo>
                  <a:lnTo>
                    <a:pt x="92075" y="270535"/>
                  </a:lnTo>
                  <a:lnTo>
                    <a:pt x="90106" y="310349"/>
                  </a:lnTo>
                  <a:lnTo>
                    <a:pt x="87896" y="390067"/>
                  </a:lnTo>
                  <a:lnTo>
                    <a:pt x="86487" y="427380"/>
                  </a:lnTo>
                  <a:lnTo>
                    <a:pt x="84328" y="402374"/>
                  </a:lnTo>
                  <a:lnTo>
                    <a:pt x="83527" y="379628"/>
                  </a:lnTo>
                  <a:lnTo>
                    <a:pt x="83515" y="347065"/>
                  </a:lnTo>
                  <a:lnTo>
                    <a:pt x="83908" y="326694"/>
                  </a:lnTo>
                  <a:lnTo>
                    <a:pt x="86347" y="278930"/>
                  </a:lnTo>
                  <a:lnTo>
                    <a:pt x="90639" y="231813"/>
                  </a:lnTo>
                  <a:lnTo>
                    <a:pt x="96481" y="186080"/>
                  </a:lnTo>
                  <a:lnTo>
                    <a:pt x="105257" y="140843"/>
                  </a:lnTo>
                  <a:lnTo>
                    <a:pt x="119354" y="97663"/>
                  </a:lnTo>
                  <a:lnTo>
                    <a:pt x="134162" y="60528"/>
                  </a:lnTo>
                  <a:lnTo>
                    <a:pt x="134734" y="61087"/>
                  </a:lnTo>
                  <a:lnTo>
                    <a:pt x="134734" y="406"/>
                  </a:lnTo>
                  <a:lnTo>
                    <a:pt x="100838" y="25781"/>
                  </a:lnTo>
                  <a:lnTo>
                    <a:pt x="62217" y="67881"/>
                  </a:lnTo>
                  <a:lnTo>
                    <a:pt x="35026" y="118618"/>
                  </a:lnTo>
                  <a:lnTo>
                    <a:pt x="20358" y="157035"/>
                  </a:lnTo>
                  <a:lnTo>
                    <a:pt x="9004" y="197027"/>
                  </a:lnTo>
                  <a:lnTo>
                    <a:pt x="1905" y="237883"/>
                  </a:lnTo>
                  <a:lnTo>
                    <a:pt x="0" y="278930"/>
                  </a:lnTo>
                  <a:lnTo>
                    <a:pt x="1320" y="303784"/>
                  </a:lnTo>
                  <a:lnTo>
                    <a:pt x="7200" y="356768"/>
                  </a:lnTo>
                  <a:lnTo>
                    <a:pt x="16624" y="418172"/>
                  </a:lnTo>
                  <a:lnTo>
                    <a:pt x="28016" y="468591"/>
                  </a:lnTo>
                  <a:lnTo>
                    <a:pt x="42964" y="508254"/>
                  </a:lnTo>
                  <a:lnTo>
                    <a:pt x="62395" y="545934"/>
                  </a:lnTo>
                  <a:lnTo>
                    <a:pt x="85483" y="579691"/>
                  </a:lnTo>
                  <a:lnTo>
                    <a:pt x="122301" y="601205"/>
                  </a:lnTo>
                  <a:lnTo>
                    <a:pt x="125526" y="586816"/>
                  </a:lnTo>
                  <a:lnTo>
                    <a:pt x="125107" y="572554"/>
                  </a:lnTo>
                  <a:lnTo>
                    <a:pt x="126834" y="557326"/>
                  </a:lnTo>
                  <a:lnTo>
                    <a:pt x="139458" y="509358"/>
                  </a:lnTo>
                  <a:lnTo>
                    <a:pt x="165138" y="427380"/>
                  </a:lnTo>
                  <a:lnTo>
                    <a:pt x="181216" y="374497"/>
                  </a:lnTo>
                  <a:lnTo>
                    <a:pt x="186626" y="353987"/>
                  </a:lnTo>
                  <a:lnTo>
                    <a:pt x="188239" y="347065"/>
                  </a:lnTo>
                  <a:lnTo>
                    <a:pt x="196545" y="300202"/>
                  </a:lnTo>
                  <a:lnTo>
                    <a:pt x="199872" y="24202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 descr=""/>
            <p:cNvSpPr/>
            <p:nvPr/>
          </p:nvSpPr>
          <p:spPr>
            <a:xfrm>
              <a:off x="2054098" y="1307388"/>
              <a:ext cx="29209" cy="134620"/>
            </a:xfrm>
            <a:custGeom>
              <a:avLst/>
              <a:gdLst/>
              <a:ahLst/>
              <a:cxnLst/>
              <a:rect l="l" t="t" r="r" b="b"/>
              <a:pathLst>
                <a:path w="29210" h="134619">
                  <a:moveTo>
                    <a:pt x="9677" y="69151"/>
                  </a:moveTo>
                  <a:lnTo>
                    <a:pt x="8674" y="67386"/>
                  </a:lnTo>
                  <a:lnTo>
                    <a:pt x="7594" y="66395"/>
                  </a:lnTo>
                  <a:lnTo>
                    <a:pt x="8509" y="67881"/>
                  </a:lnTo>
                  <a:lnTo>
                    <a:pt x="9677" y="69151"/>
                  </a:lnTo>
                  <a:close/>
                </a:path>
                <a:path w="29210" h="134619">
                  <a:moveTo>
                    <a:pt x="13309" y="69684"/>
                  </a:moveTo>
                  <a:lnTo>
                    <a:pt x="12865" y="68059"/>
                  </a:lnTo>
                  <a:lnTo>
                    <a:pt x="11785" y="68021"/>
                  </a:lnTo>
                  <a:lnTo>
                    <a:pt x="11214" y="69634"/>
                  </a:lnTo>
                  <a:lnTo>
                    <a:pt x="8648" y="80391"/>
                  </a:lnTo>
                  <a:lnTo>
                    <a:pt x="3467" y="98526"/>
                  </a:lnTo>
                  <a:lnTo>
                    <a:pt x="0" y="108254"/>
                  </a:lnTo>
                  <a:lnTo>
                    <a:pt x="1143" y="115316"/>
                  </a:lnTo>
                  <a:lnTo>
                    <a:pt x="5854" y="101841"/>
                  </a:lnTo>
                  <a:lnTo>
                    <a:pt x="10680" y="84531"/>
                  </a:lnTo>
                  <a:lnTo>
                    <a:pt x="13309" y="69684"/>
                  </a:lnTo>
                  <a:close/>
                </a:path>
                <a:path w="29210" h="134619">
                  <a:moveTo>
                    <a:pt x="14833" y="75742"/>
                  </a:moveTo>
                  <a:lnTo>
                    <a:pt x="14541" y="75349"/>
                  </a:lnTo>
                  <a:lnTo>
                    <a:pt x="14300" y="75133"/>
                  </a:lnTo>
                  <a:lnTo>
                    <a:pt x="14427" y="75374"/>
                  </a:lnTo>
                  <a:lnTo>
                    <a:pt x="14833" y="75742"/>
                  </a:lnTo>
                  <a:close/>
                </a:path>
                <a:path w="29210" h="134619">
                  <a:moveTo>
                    <a:pt x="18973" y="76123"/>
                  </a:moveTo>
                  <a:lnTo>
                    <a:pt x="18872" y="76327"/>
                  </a:lnTo>
                  <a:lnTo>
                    <a:pt x="18542" y="74472"/>
                  </a:lnTo>
                  <a:lnTo>
                    <a:pt x="17729" y="74142"/>
                  </a:lnTo>
                  <a:lnTo>
                    <a:pt x="17018" y="75526"/>
                  </a:lnTo>
                  <a:lnTo>
                    <a:pt x="12992" y="91478"/>
                  </a:lnTo>
                  <a:lnTo>
                    <a:pt x="4102" y="119240"/>
                  </a:lnTo>
                  <a:lnTo>
                    <a:pt x="2400" y="123291"/>
                  </a:lnTo>
                  <a:lnTo>
                    <a:pt x="4178" y="134010"/>
                  </a:lnTo>
                  <a:lnTo>
                    <a:pt x="5791" y="130162"/>
                  </a:lnTo>
                  <a:lnTo>
                    <a:pt x="8737" y="121615"/>
                  </a:lnTo>
                  <a:lnTo>
                    <a:pt x="12204" y="109385"/>
                  </a:lnTo>
                  <a:lnTo>
                    <a:pt x="17272" y="88265"/>
                  </a:lnTo>
                  <a:lnTo>
                    <a:pt x="18973" y="76123"/>
                  </a:lnTo>
                  <a:close/>
                </a:path>
                <a:path w="29210" h="134619">
                  <a:moveTo>
                    <a:pt x="25095" y="43561"/>
                  </a:moveTo>
                  <a:lnTo>
                    <a:pt x="25019" y="41668"/>
                  </a:lnTo>
                  <a:lnTo>
                    <a:pt x="23660" y="41008"/>
                  </a:lnTo>
                  <a:lnTo>
                    <a:pt x="22720" y="42125"/>
                  </a:lnTo>
                  <a:lnTo>
                    <a:pt x="23863" y="43751"/>
                  </a:lnTo>
                  <a:lnTo>
                    <a:pt x="25095" y="43561"/>
                  </a:lnTo>
                  <a:close/>
                </a:path>
                <a:path w="29210" h="134619">
                  <a:moveTo>
                    <a:pt x="28575" y="53822"/>
                  </a:moveTo>
                  <a:lnTo>
                    <a:pt x="27051" y="51739"/>
                  </a:lnTo>
                  <a:lnTo>
                    <a:pt x="26352" y="53047"/>
                  </a:lnTo>
                  <a:lnTo>
                    <a:pt x="23698" y="61620"/>
                  </a:lnTo>
                  <a:lnTo>
                    <a:pt x="22072" y="72136"/>
                  </a:lnTo>
                  <a:lnTo>
                    <a:pt x="22072" y="74853"/>
                  </a:lnTo>
                  <a:lnTo>
                    <a:pt x="23507" y="78105"/>
                  </a:lnTo>
                  <a:lnTo>
                    <a:pt x="24866" y="73939"/>
                  </a:lnTo>
                  <a:lnTo>
                    <a:pt x="26365" y="65290"/>
                  </a:lnTo>
                  <a:lnTo>
                    <a:pt x="26835" y="60833"/>
                  </a:lnTo>
                  <a:lnTo>
                    <a:pt x="28575" y="53822"/>
                  </a:lnTo>
                  <a:close/>
                </a:path>
                <a:path w="29210" h="134619">
                  <a:moveTo>
                    <a:pt x="28778" y="825"/>
                  </a:moveTo>
                  <a:lnTo>
                    <a:pt x="28232" y="0"/>
                  </a:lnTo>
                  <a:lnTo>
                    <a:pt x="26720" y="215"/>
                  </a:lnTo>
                  <a:lnTo>
                    <a:pt x="25895" y="1244"/>
                  </a:lnTo>
                  <a:lnTo>
                    <a:pt x="27635" y="1473"/>
                  </a:lnTo>
                  <a:lnTo>
                    <a:pt x="28778" y="825"/>
                  </a:lnTo>
                  <a:close/>
                </a:path>
                <a:path w="29210" h="134619">
                  <a:moveTo>
                    <a:pt x="28816" y="49796"/>
                  </a:moveTo>
                  <a:lnTo>
                    <a:pt x="28549" y="48412"/>
                  </a:lnTo>
                  <a:lnTo>
                    <a:pt x="27178" y="47853"/>
                  </a:lnTo>
                  <a:lnTo>
                    <a:pt x="26416" y="48628"/>
                  </a:lnTo>
                  <a:lnTo>
                    <a:pt x="27660" y="49860"/>
                  </a:lnTo>
                  <a:lnTo>
                    <a:pt x="28816" y="49796"/>
                  </a:lnTo>
                  <a:close/>
                </a:path>
                <a:path w="29210" h="134619">
                  <a:moveTo>
                    <a:pt x="28956" y="13258"/>
                  </a:moveTo>
                  <a:lnTo>
                    <a:pt x="28384" y="12344"/>
                  </a:lnTo>
                  <a:lnTo>
                    <a:pt x="26263" y="13487"/>
                  </a:lnTo>
                  <a:lnTo>
                    <a:pt x="27292" y="14909"/>
                  </a:lnTo>
                  <a:lnTo>
                    <a:pt x="28956" y="1325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2" name="object 832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089086" y="1042897"/>
              <a:ext cx="86156" cy="192989"/>
            </a:xfrm>
            <a:prstGeom prst="rect">
              <a:avLst/>
            </a:prstGeom>
          </p:spPr>
        </p:pic>
        <p:sp>
          <p:nvSpPr>
            <p:cNvPr id="833" name="object 833" descr=""/>
            <p:cNvSpPr/>
            <p:nvPr/>
          </p:nvSpPr>
          <p:spPr>
            <a:xfrm>
              <a:off x="2039874" y="1017498"/>
              <a:ext cx="154940" cy="378460"/>
            </a:xfrm>
            <a:custGeom>
              <a:avLst/>
              <a:gdLst/>
              <a:ahLst/>
              <a:cxnLst/>
              <a:rect l="l" t="t" r="r" b="b"/>
              <a:pathLst>
                <a:path w="154939" h="378459">
                  <a:moveTo>
                    <a:pt x="143192" y="0"/>
                  </a:moveTo>
                  <a:lnTo>
                    <a:pt x="107784" y="15189"/>
                  </a:lnTo>
                  <a:lnTo>
                    <a:pt x="79514" y="41859"/>
                  </a:lnTo>
                  <a:lnTo>
                    <a:pt x="47764" y="87579"/>
                  </a:lnTo>
                  <a:lnTo>
                    <a:pt x="20345" y="152349"/>
                  </a:lnTo>
                  <a:lnTo>
                    <a:pt x="8991" y="192989"/>
                  </a:lnTo>
                  <a:lnTo>
                    <a:pt x="1892" y="233629"/>
                  </a:lnTo>
                  <a:lnTo>
                    <a:pt x="0" y="274269"/>
                  </a:lnTo>
                  <a:lnTo>
                    <a:pt x="1308" y="299669"/>
                  </a:lnTo>
                  <a:lnTo>
                    <a:pt x="3810" y="325069"/>
                  </a:lnTo>
                  <a:lnTo>
                    <a:pt x="7188" y="353009"/>
                  </a:lnTo>
                  <a:lnTo>
                    <a:pt x="11074" y="378409"/>
                  </a:lnTo>
                  <a:lnTo>
                    <a:pt x="11976" y="377139"/>
                  </a:lnTo>
                  <a:lnTo>
                    <a:pt x="13754" y="373329"/>
                  </a:lnTo>
                  <a:lnTo>
                    <a:pt x="13906" y="374599"/>
                  </a:lnTo>
                  <a:lnTo>
                    <a:pt x="14859" y="375869"/>
                  </a:lnTo>
                  <a:lnTo>
                    <a:pt x="15595" y="374599"/>
                  </a:lnTo>
                  <a:lnTo>
                    <a:pt x="16510" y="366979"/>
                  </a:lnTo>
                  <a:lnTo>
                    <a:pt x="19761" y="359359"/>
                  </a:lnTo>
                  <a:lnTo>
                    <a:pt x="24498" y="346659"/>
                  </a:lnTo>
                  <a:lnTo>
                    <a:pt x="27825" y="335229"/>
                  </a:lnTo>
                  <a:lnTo>
                    <a:pt x="27571" y="339039"/>
                  </a:lnTo>
                  <a:lnTo>
                    <a:pt x="28041" y="341579"/>
                  </a:lnTo>
                  <a:lnTo>
                    <a:pt x="29248" y="341579"/>
                  </a:lnTo>
                  <a:lnTo>
                    <a:pt x="29832" y="340309"/>
                  </a:lnTo>
                  <a:lnTo>
                    <a:pt x="30302" y="337769"/>
                  </a:lnTo>
                  <a:lnTo>
                    <a:pt x="30937" y="336499"/>
                  </a:lnTo>
                  <a:lnTo>
                    <a:pt x="32016" y="331419"/>
                  </a:lnTo>
                  <a:lnTo>
                    <a:pt x="32118" y="330149"/>
                  </a:lnTo>
                  <a:lnTo>
                    <a:pt x="34010" y="331419"/>
                  </a:lnTo>
                  <a:lnTo>
                    <a:pt x="34467" y="330149"/>
                  </a:lnTo>
                  <a:lnTo>
                    <a:pt x="32372" y="326339"/>
                  </a:lnTo>
                  <a:lnTo>
                    <a:pt x="32626" y="321259"/>
                  </a:lnTo>
                  <a:lnTo>
                    <a:pt x="32499" y="318719"/>
                  </a:lnTo>
                  <a:lnTo>
                    <a:pt x="34531" y="311099"/>
                  </a:lnTo>
                  <a:lnTo>
                    <a:pt x="35001" y="308559"/>
                  </a:lnTo>
                  <a:lnTo>
                    <a:pt x="35674" y="307289"/>
                  </a:lnTo>
                  <a:lnTo>
                    <a:pt x="42494" y="276809"/>
                  </a:lnTo>
                  <a:lnTo>
                    <a:pt x="43078" y="278079"/>
                  </a:lnTo>
                  <a:lnTo>
                    <a:pt x="43561" y="278079"/>
                  </a:lnTo>
                  <a:lnTo>
                    <a:pt x="44132" y="276809"/>
                  </a:lnTo>
                  <a:lnTo>
                    <a:pt x="44780" y="271729"/>
                  </a:lnTo>
                  <a:lnTo>
                    <a:pt x="44424" y="270459"/>
                  </a:lnTo>
                  <a:lnTo>
                    <a:pt x="43764" y="270459"/>
                  </a:lnTo>
                  <a:lnTo>
                    <a:pt x="47117" y="253949"/>
                  </a:lnTo>
                  <a:lnTo>
                    <a:pt x="49199" y="242519"/>
                  </a:lnTo>
                  <a:lnTo>
                    <a:pt x="49593" y="241249"/>
                  </a:lnTo>
                  <a:lnTo>
                    <a:pt x="52781" y="219659"/>
                  </a:lnTo>
                  <a:lnTo>
                    <a:pt x="48768" y="219659"/>
                  </a:lnTo>
                  <a:lnTo>
                    <a:pt x="48945" y="220929"/>
                  </a:lnTo>
                  <a:lnTo>
                    <a:pt x="46786" y="232359"/>
                  </a:lnTo>
                  <a:lnTo>
                    <a:pt x="46913" y="223469"/>
                  </a:lnTo>
                  <a:lnTo>
                    <a:pt x="48082" y="217119"/>
                  </a:lnTo>
                  <a:lnTo>
                    <a:pt x="48577" y="212039"/>
                  </a:lnTo>
                  <a:lnTo>
                    <a:pt x="49834" y="206959"/>
                  </a:lnTo>
                  <a:lnTo>
                    <a:pt x="51803" y="195529"/>
                  </a:lnTo>
                  <a:lnTo>
                    <a:pt x="55079" y="180606"/>
                  </a:lnTo>
                  <a:lnTo>
                    <a:pt x="56032" y="182372"/>
                  </a:lnTo>
                  <a:lnTo>
                    <a:pt x="58153" y="181698"/>
                  </a:lnTo>
                  <a:lnTo>
                    <a:pt x="57353" y="179222"/>
                  </a:lnTo>
                  <a:lnTo>
                    <a:pt x="55105" y="180517"/>
                  </a:lnTo>
                  <a:lnTo>
                    <a:pt x="55753" y="177749"/>
                  </a:lnTo>
                  <a:lnTo>
                    <a:pt x="57327" y="175209"/>
                  </a:lnTo>
                  <a:lnTo>
                    <a:pt x="58178" y="175209"/>
                  </a:lnTo>
                  <a:lnTo>
                    <a:pt x="59270" y="173939"/>
                  </a:lnTo>
                  <a:lnTo>
                    <a:pt x="61404" y="170129"/>
                  </a:lnTo>
                  <a:lnTo>
                    <a:pt x="61125" y="167589"/>
                  </a:lnTo>
                  <a:lnTo>
                    <a:pt x="59270" y="167589"/>
                  </a:lnTo>
                  <a:lnTo>
                    <a:pt x="58839" y="166319"/>
                  </a:lnTo>
                  <a:lnTo>
                    <a:pt x="61480" y="156159"/>
                  </a:lnTo>
                  <a:lnTo>
                    <a:pt x="61683" y="156159"/>
                  </a:lnTo>
                  <a:lnTo>
                    <a:pt x="62788" y="152349"/>
                  </a:lnTo>
                  <a:lnTo>
                    <a:pt x="64249" y="152349"/>
                  </a:lnTo>
                  <a:lnTo>
                    <a:pt x="65417" y="151079"/>
                  </a:lnTo>
                  <a:lnTo>
                    <a:pt x="66446" y="148539"/>
                  </a:lnTo>
                  <a:lnTo>
                    <a:pt x="67373" y="148539"/>
                  </a:lnTo>
                  <a:lnTo>
                    <a:pt x="66586" y="157429"/>
                  </a:lnTo>
                  <a:lnTo>
                    <a:pt x="68872" y="148539"/>
                  </a:lnTo>
                  <a:lnTo>
                    <a:pt x="69418" y="149809"/>
                  </a:lnTo>
                  <a:lnTo>
                    <a:pt x="70243" y="149809"/>
                  </a:lnTo>
                  <a:lnTo>
                    <a:pt x="72605" y="145999"/>
                  </a:lnTo>
                  <a:lnTo>
                    <a:pt x="73139" y="143459"/>
                  </a:lnTo>
                  <a:lnTo>
                    <a:pt x="72605" y="143459"/>
                  </a:lnTo>
                  <a:lnTo>
                    <a:pt x="72110" y="142189"/>
                  </a:lnTo>
                  <a:lnTo>
                    <a:pt x="71361" y="142189"/>
                  </a:lnTo>
                  <a:lnTo>
                    <a:pt x="70408" y="143459"/>
                  </a:lnTo>
                  <a:lnTo>
                    <a:pt x="72212" y="137109"/>
                  </a:lnTo>
                  <a:lnTo>
                    <a:pt x="73367" y="132029"/>
                  </a:lnTo>
                  <a:lnTo>
                    <a:pt x="75158" y="132029"/>
                  </a:lnTo>
                  <a:lnTo>
                    <a:pt x="75488" y="128219"/>
                  </a:lnTo>
                  <a:lnTo>
                    <a:pt x="74142" y="128219"/>
                  </a:lnTo>
                  <a:lnTo>
                    <a:pt x="74498" y="125679"/>
                  </a:lnTo>
                  <a:lnTo>
                    <a:pt x="75501" y="124409"/>
                  </a:lnTo>
                  <a:lnTo>
                    <a:pt x="77216" y="124409"/>
                  </a:lnTo>
                  <a:lnTo>
                    <a:pt x="80276" y="121869"/>
                  </a:lnTo>
                  <a:lnTo>
                    <a:pt x="80886" y="121869"/>
                  </a:lnTo>
                  <a:lnTo>
                    <a:pt x="80568" y="123139"/>
                  </a:lnTo>
                  <a:lnTo>
                    <a:pt x="78752" y="125679"/>
                  </a:lnTo>
                  <a:lnTo>
                    <a:pt x="76149" y="130759"/>
                  </a:lnTo>
                  <a:lnTo>
                    <a:pt x="75018" y="134569"/>
                  </a:lnTo>
                  <a:lnTo>
                    <a:pt x="75857" y="134569"/>
                  </a:lnTo>
                  <a:lnTo>
                    <a:pt x="74599" y="135839"/>
                  </a:lnTo>
                  <a:lnTo>
                    <a:pt x="74891" y="135839"/>
                  </a:lnTo>
                  <a:lnTo>
                    <a:pt x="75882" y="134569"/>
                  </a:lnTo>
                  <a:lnTo>
                    <a:pt x="77736" y="134569"/>
                  </a:lnTo>
                  <a:lnTo>
                    <a:pt x="80289" y="130759"/>
                  </a:lnTo>
                  <a:lnTo>
                    <a:pt x="82257" y="126949"/>
                  </a:lnTo>
                  <a:lnTo>
                    <a:pt x="83185" y="123139"/>
                  </a:lnTo>
                  <a:lnTo>
                    <a:pt x="82181" y="121920"/>
                  </a:lnTo>
                  <a:lnTo>
                    <a:pt x="84785" y="119329"/>
                  </a:lnTo>
                  <a:lnTo>
                    <a:pt x="89789" y="109169"/>
                  </a:lnTo>
                  <a:lnTo>
                    <a:pt x="92227" y="105359"/>
                  </a:lnTo>
                  <a:lnTo>
                    <a:pt x="94970" y="100279"/>
                  </a:lnTo>
                  <a:lnTo>
                    <a:pt x="99479" y="93929"/>
                  </a:lnTo>
                  <a:lnTo>
                    <a:pt x="103784" y="88849"/>
                  </a:lnTo>
                  <a:lnTo>
                    <a:pt x="105359" y="81229"/>
                  </a:lnTo>
                  <a:lnTo>
                    <a:pt x="103085" y="83769"/>
                  </a:lnTo>
                  <a:lnTo>
                    <a:pt x="105283" y="79959"/>
                  </a:lnTo>
                  <a:lnTo>
                    <a:pt x="108140" y="73609"/>
                  </a:lnTo>
                  <a:lnTo>
                    <a:pt x="110871" y="65989"/>
                  </a:lnTo>
                  <a:lnTo>
                    <a:pt x="110502" y="65989"/>
                  </a:lnTo>
                  <a:lnTo>
                    <a:pt x="109029" y="67259"/>
                  </a:lnTo>
                  <a:lnTo>
                    <a:pt x="108165" y="67259"/>
                  </a:lnTo>
                  <a:lnTo>
                    <a:pt x="105803" y="68529"/>
                  </a:lnTo>
                  <a:lnTo>
                    <a:pt x="104457" y="69799"/>
                  </a:lnTo>
                  <a:lnTo>
                    <a:pt x="106451" y="68529"/>
                  </a:lnTo>
                  <a:lnTo>
                    <a:pt x="107911" y="68529"/>
                  </a:lnTo>
                  <a:lnTo>
                    <a:pt x="105867" y="72339"/>
                  </a:lnTo>
                  <a:lnTo>
                    <a:pt x="103771" y="72339"/>
                  </a:lnTo>
                  <a:lnTo>
                    <a:pt x="101904" y="73609"/>
                  </a:lnTo>
                  <a:lnTo>
                    <a:pt x="102717" y="71069"/>
                  </a:lnTo>
                  <a:lnTo>
                    <a:pt x="103403" y="69799"/>
                  </a:lnTo>
                  <a:lnTo>
                    <a:pt x="102628" y="69799"/>
                  </a:lnTo>
                  <a:lnTo>
                    <a:pt x="101384" y="71069"/>
                  </a:lnTo>
                  <a:lnTo>
                    <a:pt x="100164" y="73609"/>
                  </a:lnTo>
                  <a:lnTo>
                    <a:pt x="100253" y="72339"/>
                  </a:lnTo>
                  <a:lnTo>
                    <a:pt x="102108" y="68008"/>
                  </a:lnTo>
                  <a:lnTo>
                    <a:pt x="102831" y="67652"/>
                  </a:lnTo>
                  <a:lnTo>
                    <a:pt x="102209" y="67932"/>
                  </a:lnTo>
                  <a:lnTo>
                    <a:pt x="103543" y="64719"/>
                  </a:lnTo>
                  <a:lnTo>
                    <a:pt x="106299" y="60909"/>
                  </a:lnTo>
                  <a:lnTo>
                    <a:pt x="107213" y="58369"/>
                  </a:lnTo>
                  <a:lnTo>
                    <a:pt x="108686" y="57099"/>
                  </a:lnTo>
                  <a:lnTo>
                    <a:pt x="110223" y="54559"/>
                  </a:lnTo>
                  <a:lnTo>
                    <a:pt x="109753" y="54559"/>
                  </a:lnTo>
                  <a:lnTo>
                    <a:pt x="110718" y="53289"/>
                  </a:lnTo>
                  <a:lnTo>
                    <a:pt x="114960" y="43129"/>
                  </a:lnTo>
                  <a:lnTo>
                    <a:pt x="117233" y="35509"/>
                  </a:lnTo>
                  <a:lnTo>
                    <a:pt x="118364" y="34239"/>
                  </a:lnTo>
                  <a:lnTo>
                    <a:pt x="118237" y="36779"/>
                  </a:lnTo>
                  <a:lnTo>
                    <a:pt x="123151" y="29159"/>
                  </a:lnTo>
                  <a:lnTo>
                    <a:pt x="125920" y="24079"/>
                  </a:lnTo>
                  <a:lnTo>
                    <a:pt x="129057" y="18999"/>
                  </a:lnTo>
                  <a:lnTo>
                    <a:pt x="130124" y="15189"/>
                  </a:lnTo>
                  <a:lnTo>
                    <a:pt x="131076" y="12649"/>
                  </a:lnTo>
                  <a:lnTo>
                    <a:pt x="135089" y="7569"/>
                  </a:lnTo>
                  <a:lnTo>
                    <a:pt x="137629" y="10109"/>
                  </a:lnTo>
                  <a:lnTo>
                    <a:pt x="140195" y="5029"/>
                  </a:lnTo>
                  <a:lnTo>
                    <a:pt x="141211" y="3759"/>
                  </a:lnTo>
                  <a:lnTo>
                    <a:pt x="142354" y="1219"/>
                  </a:lnTo>
                  <a:lnTo>
                    <a:pt x="143192" y="0"/>
                  </a:lnTo>
                  <a:close/>
                </a:path>
                <a:path w="154939" h="378459">
                  <a:moveTo>
                    <a:pt x="154635" y="9448"/>
                  </a:moveTo>
                  <a:lnTo>
                    <a:pt x="147510" y="20027"/>
                  </a:lnTo>
                  <a:lnTo>
                    <a:pt x="148132" y="20383"/>
                  </a:lnTo>
                  <a:lnTo>
                    <a:pt x="150533" y="19380"/>
                  </a:lnTo>
                  <a:lnTo>
                    <a:pt x="152057" y="17754"/>
                  </a:lnTo>
                  <a:lnTo>
                    <a:pt x="154495" y="11341"/>
                  </a:lnTo>
                  <a:lnTo>
                    <a:pt x="154635" y="94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 descr=""/>
            <p:cNvSpPr/>
            <p:nvPr/>
          </p:nvSpPr>
          <p:spPr>
            <a:xfrm>
              <a:off x="2119414" y="862443"/>
              <a:ext cx="198120" cy="577850"/>
            </a:xfrm>
            <a:custGeom>
              <a:avLst/>
              <a:gdLst/>
              <a:ahLst/>
              <a:cxnLst/>
              <a:rect l="l" t="t" r="r" b="b"/>
              <a:pathLst>
                <a:path w="198119" h="577850">
                  <a:moveTo>
                    <a:pt x="55181" y="211162"/>
                  </a:moveTo>
                  <a:lnTo>
                    <a:pt x="33007" y="266725"/>
                  </a:lnTo>
                  <a:lnTo>
                    <a:pt x="20866" y="313461"/>
                  </a:lnTo>
                  <a:lnTo>
                    <a:pt x="13741" y="358978"/>
                  </a:lnTo>
                  <a:lnTo>
                    <a:pt x="8712" y="405549"/>
                  </a:lnTo>
                  <a:lnTo>
                    <a:pt x="5270" y="452983"/>
                  </a:lnTo>
                  <a:lnTo>
                    <a:pt x="3873" y="501840"/>
                  </a:lnTo>
                  <a:lnTo>
                    <a:pt x="3873" y="527164"/>
                  </a:lnTo>
                  <a:lnTo>
                    <a:pt x="4775" y="552450"/>
                  </a:lnTo>
                  <a:lnTo>
                    <a:pt x="6934" y="577456"/>
                  </a:lnTo>
                  <a:lnTo>
                    <a:pt x="9309" y="509435"/>
                  </a:lnTo>
                  <a:lnTo>
                    <a:pt x="10541" y="460400"/>
                  </a:lnTo>
                  <a:lnTo>
                    <a:pt x="11328" y="440499"/>
                  </a:lnTo>
                  <a:lnTo>
                    <a:pt x="14249" y="399186"/>
                  </a:lnTo>
                  <a:lnTo>
                    <a:pt x="19812" y="350189"/>
                  </a:lnTo>
                  <a:lnTo>
                    <a:pt x="27533" y="301472"/>
                  </a:lnTo>
                  <a:lnTo>
                    <a:pt x="39243" y="255689"/>
                  </a:lnTo>
                  <a:lnTo>
                    <a:pt x="46837" y="233349"/>
                  </a:lnTo>
                  <a:lnTo>
                    <a:pt x="55181" y="211162"/>
                  </a:lnTo>
                  <a:close/>
                </a:path>
                <a:path w="198119" h="577850">
                  <a:moveTo>
                    <a:pt x="197497" y="82575"/>
                  </a:moveTo>
                  <a:lnTo>
                    <a:pt x="186690" y="41198"/>
                  </a:lnTo>
                  <a:lnTo>
                    <a:pt x="161404" y="8496"/>
                  </a:lnTo>
                  <a:lnTo>
                    <a:pt x="134048" y="0"/>
                  </a:lnTo>
                  <a:lnTo>
                    <a:pt x="126060" y="266"/>
                  </a:lnTo>
                  <a:lnTo>
                    <a:pt x="91605" y="20955"/>
                  </a:lnTo>
                  <a:lnTo>
                    <a:pt x="78663" y="37833"/>
                  </a:lnTo>
                  <a:lnTo>
                    <a:pt x="73012" y="44691"/>
                  </a:lnTo>
                  <a:lnTo>
                    <a:pt x="30645" y="71107"/>
                  </a:lnTo>
                  <a:lnTo>
                    <a:pt x="23901" y="73799"/>
                  </a:lnTo>
                  <a:lnTo>
                    <a:pt x="0" y="108572"/>
                  </a:lnTo>
                  <a:lnTo>
                    <a:pt x="533" y="112039"/>
                  </a:lnTo>
                  <a:lnTo>
                    <a:pt x="35204" y="155651"/>
                  </a:lnTo>
                  <a:lnTo>
                    <a:pt x="71678" y="172580"/>
                  </a:lnTo>
                  <a:lnTo>
                    <a:pt x="102616" y="175120"/>
                  </a:lnTo>
                  <a:lnTo>
                    <a:pt x="115874" y="173672"/>
                  </a:lnTo>
                  <a:lnTo>
                    <a:pt x="155346" y="156362"/>
                  </a:lnTo>
                  <a:lnTo>
                    <a:pt x="184797" y="122936"/>
                  </a:lnTo>
                  <a:lnTo>
                    <a:pt x="196088" y="100482"/>
                  </a:lnTo>
                  <a:lnTo>
                    <a:pt x="197497" y="8257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 descr=""/>
            <p:cNvSpPr/>
            <p:nvPr/>
          </p:nvSpPr>
          <p:spPr>
            <a:xfrm>
              <a:off x="2124989" y="868789"/>
              <a:ext cx="188595" cy="163830"/>
            </a:xfrm>
            <a:custGeom>
              <a:avLst/>
              <a:gdLst/>
              <a:ahLst/>
              <a:cxnLst/>
              <a:rect l="l" t="t" r="r" b="b"/>
              <a:pathLst>
                <a:path w="188594" h="163830">
                  <a:moveTo>
                    <a:pt x="129903" y="0"/>
                  </a:moveTo>
                  <a:lnTo>
                    <a:pt x="90081" y="16971"/>
                  </a:lnTo>
                  <a:lnTo>
                    <a:pt x="75835" y="35599"/>
                  </a:lnTo>
                  <a:lnTo>
                    <a:pt x="70557" y="41739"/>
                  </a:lnTo>
                  <a:lnTo>
                    <a:pt x="64750" y="47589"/>
                  </a:lnTo>
                  <a:lnTo>
                    <a:pt x="55891" y="54804"/>
                  </a:lnTo>
                  <a:lnTo>
                    <a:pt x="43548" y="61319"/>
                  </a:lnTo>
                  <a:lnTo>
                    <a:pt x="22477" y="69969"/>
                  </a:lnTo>
                  <a:lnTo>
                    <a:pt x="16877" y="72724"/>
                  </a:lnTo>
                  <a:lnTo>
                    <a:pt x="12152" y="76305"/>
                  </a:lnTo>
                  <a:lnTo>
                    <a:pt x="4037" y="83646"/>
                  </a:lnTo>
                  <a:lnTo>
                    <a:pt x="557" y="91189"/>
                  </a:lnTo>
                  <a:lnTo>
                    <a:pt x="0" y="100295"/>
                  </a:lnTo>
                  <a:lnTo>
                    <a:pt x="292" y="103851"/>
                  </a:lnTo>
                  <a:lnTo>
                    <a:pt x="21931" y="137640"/>
                  </a:lnTo>
                  <a:lnTo>
                    <a:pt x="54961" y="157467"/>
                  </a:lnTo>
                  <a:lnTo>
                    <a:pt x="92786" y="163605"/>
                  </a:lnTo>
                  <a:lnTo>
                    <a:pt x="109080" y="162858"/>
                  </a:lnTo>
                  <a:lnTo>
                    <a:pt x="151866" y="143678"/>
                  </a:lnTo>
                  <a:lnTo>
                    <a:pt x="176606" y="112792"/>
                  </a:lnTo>
                  <a:lnTo>
                    <a:pt x="188125" y="84712"/>
                  </a:lnTo>
                  <a:lnTo>
                    <a:pt x="187985" y="76635"/>
                  </a:lnTo>
                  <a:lnTo>
                    <a:pt x="174749" y="30457"/>
                  </a:lnTo>
                  <a:lnTo>
                    <a:pt x="157772" y="10087"/>
                  </a:lnTo>
                  <a:lnTo>
                    <a:pt x="144933" y="3469"/>
                  </a:lnTo>
                  <a:lnTo>
                    <a:pt x="12990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 descr=""/>
            <p:cNvSpPr/>
            <p:nvPr/>
          </p:nvSpPr>
          <p:spPr>
            <a:xfrm>
              <a:off x="2166110" y="904110"/>
              <a:ext cx="102235" cy="86995"/>
            </a:xfrm>
            <a:custGeom>
              <a:avLst/>
              <a:gdLst/>
              <a:ahLst/>
              <a:cxnLst/>
              <a:rect l="l" t="t" r="r" b="b"/>
              <a:pathLst>
                <a:path w="102235" h="86994">
                  <a:moveTo>
                    <a:pt x="80139" y="0"/>
                  </a:moveTo>
                  <a:lnTo>
                    <a:pt x="73698" y="483"/>
                  </a:lnTo>
                  <a:lnTo>
                    <a:pt x="65462" y="5011"/>
                  </a:lnTo>
                  <a:lnTo>
                    <a:pt x="57858" y="12771"/>
                  </a:lnTo>
                  <a:lnTo>
                    <a:pt x="50676" y="21625"/>
                  </a:lnTo>
                  <a:lnTo>
                    <a:pt x="43713" y="29439"/>
                  </a:lnTo>
                  <a:lnTo>
                    <a:pt x="35930" y="34999"/>
                  </a:lnTo>
                  <a:lnTo>
                    <a:pt x="26437" y="39856"/>
                  </a:lnTo>
                  <a:lnTo>
                    <a:pt x="17148" y="44132"/>
                  </a:lnTo>
                  <a:lnTo>
                    <a:pt x="9982" y="47956"/>
                  </a:lnTo>
                  <a:lnTo>
                    <a:pt x="2679" y="52820"/>
                  </a:lnTo>
                  <a:lnTo>
                    <a:pt x="0" y="63044"/>
                  </a:lnTo>
                  <a:lnTo>
                    <a:pt x="2792" y="69609"/>
                  </a:lnTo>
                  <a:lnTo>
                    <a:pt x="44102" y="86559"/>
                  </a:lnTo>
                  <a:lnTo>
                    <a:pt x="54843" y="84698"/>
                  </a:lnTo>
                  <a:lnTo>
                    <a:pt x="88599" y="63454"/>
                  </a:lnTo>
                  <a:lnTo>
                    <a:pt x="101695" y="26694"/>
                  </a:lnTo>
                  <a:lnTo>
                    <a:pt x="100517" y="17706"/>
                  </a:lnTo>
                  <a:lnTo>
                    <a:pt x="97637" y="10339"/>
                  </a:lnTo>
                  <a:lnTo>
                    <a:pt x="92929" y="5027"/>
                  </a:lnTo>
                  <a:lnTo>
                    <a:pt x="86824" y="1548"/>
                  </a:lnTo>
                  <a:lnTo>
                    <a:pt x="8013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 descr=""/>
            <p:cNvSpPr/>
            <p:nvPr/>
          </p:nvSpPr>
          <p:spPr>
            <a:xfrm>
              <a:off x="2164854" y="901064"/>
              <a:ext cx="105410" cy="91440"/>
            </a:xfrm>
            <a:custGeom>
              <a:avLst/>
              <a:gdLst/>
              <a:ahLst/>
              <a:cxnLst/>
              <a:rect l="l" t="t" r="r" b="b"/>
              <a:pathLst>
                <a:path w="105410" h="91440">
                  <a:moveTo>
                    <a:pt x="27940" y="86461"/>
                  </a:moveTo>
                  <a:lnTo>
                    <a:pt x="11290" y="77685"/>
                  </a:lnTo>
                  <a:lnTo>
                    <a:pt x="16268" y="82867"/>
                  </a:lnTo>
                  <a:lnTo>
                    <a:pt x="27940" y="86461"/>
                  </a:lnTo>
                  <a:close/>
                </a:path>
                <a:path w="105410" h="91440">
                  <a:moveTo>
                    <a:pt x="104851" y="40373"/>
                  </a:moveTo>
                  <a:lnTo>
                    <a:pt x="91833" y="4191"/>
                  </a:lnTo>
                  <a:lnTo>
                    <a:pt x="76822" y="0"/>
                  </a:lnTo>
                  <a:lnTo>
                    <a:pt x="68656" y="3098"/>
                  </a:lnTo>
                  <a:lnTo>
                    <a:pt x="61645" y="9626"/>
                  </a:lnTo>
                  <a:lnTo>
                    <a:pt x="55626" y="17513"/>
                  </a:lnTo>
                  <a:lnTo>
                    <a:pt x="50380" y="24663"/>
                  </a:lnTo>
                  <a:lnTo>
                    <a:pt x="42037" y="32740"/>
                  </a:lnTo>
                  <a:lnTo>
                    <a:pt x="32600" y="38722"/>
                  </a:lnTo>
                  <a:lnTo>
                    <a:pt x="12179" y="49009"/>
                  </a:lnTo>
                  <a:lnTo>
                    <a:pt x="6375" y="53301"/>
                  </a:lnTo>
                  <a:lnTo>
                    <a:pt x="2095" y="58864"/>
                  </a:lnTo>
                  <a:lnTo>
                    <a:pt x="0" y="65265"/>
                  </a:lnTo>
                  <a:lnTo>
                    <a:pt x="660" y="71704"/>
                  </a:lnTo>
                  <a:lnTo>
                    <a:pt x="698" y="72097"/>
                  </a:lnTo>
                  <a:lnTo>
                    <a:pt x="11290" y="77685"/>
                  </a:lnTo>
                  <a:lnTo>
                    <a:pt x="5549" y="71704"/>
                  </a:lnTo>
                  <a:lnTo>
                    <a:pt x="5054" y="61683"/>
                  </a:lnTo>
                  <a:lnTo>
                    <a:pt x="9880" y="54381"/>
                  </a:lnTo>
                  <a:lnTo>
                    <a:pt x="17805" y="49009"/>
                  </a:lnTo>
                  <a:lnTo>
                    <a:pt x="26555" y="44805"/>
                  </a:lnTo>
                  <a:lnTo>
                    <a:pt x="34061" y="41351"/>
                  </a:lnTo>
                  <a:lnTo>
                    <a:pt x="41490" y="37630"/>
                  </a:lnTo>
                  <a:lnTo>
                    <a:pt x="47358" y="31711"/>
                  </a:lnTo>
                  <a:lnTo>
                    <a:pt x="52844" y="25577"/>
                  </a:lnTo>
                  <a:lnTo>
                    <a:pt x="57962" y="19151"/>
                  </a:lnTo>
                  <a:lnTo>
                    <a:pt x="63309" y="12941"/>
                  </a:lnTo>
                  <a:lnTo>
                    <a:pt x="69456" y="7454"/>
                  </a:lnTo>
                  <a:lnTo>
                    <a:pt x="78638" y="4191"/>
                  </a:lnTo>
                  <a:lnTo>
                    <a:pt x="87693" y="6324"/>
                  </a:lnTo>
                  <a:lnTo>
                    <a:pt x="95250" y="12280"/>
                  </a:lnTo>
                  <a:lnTo>
                    <a:pt x="99949" y="20523"/>
                  </a:lnTo>
                  <a:lnTo>
                    <a:pt x="101168" y="40373"/>
                  </a:lnTo>
                  <a:lnTo>
                    <a:pt x="93967" y="58724"/>
                  </a:lnTo>
                  <a:lnTo>
                    <a:pt x="80721" y="73939"/>
                  </a:lnTo>
                  <a:lnTo>
                    <a:pt x="63893" y="83972"/>
                  </a:lnTo>
                  <a:lnTo>
                    <a:pt x="48971" y="87579"/>
                  </a:lnTo>
                  <a:lnTo>
                    <a:pt x="31915" y="87693"/>
                  </a:lnTo>
                  <a:lnTo>
                    <a:pt x="27940" y="86461"/>
                  </a:lnTo>
                  <a:lnTo>
                    <a:pt x="36880" y="91186"/>
                  </a:lnTo>
                  <a:lnTo>
                    <a:pt x="47358" y="91186"/>
                  </a:lnTo>
                  <a:lnTo>
                    <a:pt x="57823" y="89496"/>
                  </a:lnTo>
                  <a:lnTo>
                    <a:pt x="63207" y="87693"/>
                  </a:lnTo>
                  <a:lnTo>
                    <a:pt x="68262" y="85979"/>
                  </a:lnTo>
                  <a:lnTo>
                    <a:pt x="85382" y="75272"/>
                  </a:lnTo>
                  <a:lnTo>
                    <a:pt x="98285" y="59664"/>
                  </a:lnTo>
                  <a:lnTo>
                    <a:pt x="104851" y="403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 descr=""/>
            <p:cNvSpPr/>
            <p:nvPr/>
          </p:nvSpPr>
          <p:spPr>
            <a:xfrm>
              <a:off x="2179269" y="918095"/>
              <a:ext cx="69215" cy="61594"/>
            </a:xfrm>
            <a:custGeom>
              <a:avLst/>
              <a:gdLst/>
              <a:ahLst/>
              <a:cxnLst/>
              <a:rect l="l" t="t" r="r" b="b"/>
              <a:pathLst>
                <a:path w="69214" h="61594">
                  <a:moveTo>
                    <a:pt x="4178" y="38671"/>
                  </a:moveTo>
                  <a:lnTo>
                    <a:pt x="0" y="38811"/>
                  </a:lnTo>
                  <a:lnTo>
                    <a:pt x="152" y="39268"/>
                  </a:lnTo>
                  <a:lnTo>
                    <a:pt x="4178" y="38671"/>
                  </a:lnTo>
                  <a:close/>
                </a:path>
                <a:path w="69214" h="61594">
                  <a:moveTo>
                    <a:pt x="26644" y="35293"/>
                  </a:moveTo>
                  <a:lnTo>
                    <a:pt x="4178" y="38671"/>
                  </a:lnTo>
                  <a:lnTo>
                    <a:pt x="18986" y="38138"/>
                  </a:lnTo>
                  <a:lnTo>
                    <a:pt x="26644" y="35293"/>
                  </a:lnTo>
                  <a:close/>
                </a:path>
                <a:path w="69214" h="61594">
                  <a:moveTo>
                    <a:pt x="44246" y="43383"/>
                  </a:moveTo>
                  <a:lnTo>
                    <a:pt x="40716" y="46609"/>
                  </a:lnTo>
                  <a:lnTo>
                    <a:pt x="29692" y="55168"/>
                  </a:lnTo>
                  <a:lnTo>
                    <a:pt x="42024" y="45974"/>
                  </a:lnTo>
                  <a:lnTo>
                    <a:pt x="44246" y="43383"/>
                  </a:lnTo>
                  <a:close/>
                </a:path>
                <a:path w="69214" h="61594">
                  <a:moveTo>
                    <a:pt x="68757" y="13068"/>
                  </a:moveTo>
                  <a:lnTo>
                    <a:pt x="68745" y="10502"/>
                  </a:lnTo>
                  <a:lnTo>
                    <a:pt x="67665" y="8902"/>
                  </a:lnTo>
                  <a:lnTo>
                    <a:pt x="67665" y="16281"/>
                  </a:lnTo>
                  <a:lnTo>
                    <a:pt x="62496" y="13068"/>
                  </a:lnTo>
                  <a:lnTo>
                    <a:pt x="62611" y="12788"/>
                  </a:lnTo>
                  <a:lnTo>
                    <a:pt x="64376" y="8610"/>
                  </a:lnTo>
                  <a:lnTo>
                    <a:pt x="62509" y="13068"/>
                  </a:lnTo>
                  <a:lnTo>
                    <a:pt x="67665" y="16281"/>
                  </a:lnTo>
                  <a:lnTo>
                    <a:pt x="67665" y="8902"/>
                  </a:lnTo>
                  <a:lnTo>
                    <a:pt x="65608" y="5829"/>
                  </a:lnTo>
                  <a:lnTo>
                    <a:pt x="65138" y="6553"/>
                  </a:lnTo>
                  <a:lnTo>
                    <a:pt x="66001" y="4241"/>
                  </a:lnTo>
                  <a:lnTo>
                    <a:pt x="61722" y="0"/>
                  </a:lnTo>
                  <a:lnTo>
                    <a:pt x="59143" y="5118"/>
                  </a:lnTo>
                  <a:lnTo>
                    <a:pt x="48564" y="21018"/>
                  </a:lnTo>
                  <a:lnTo>
                    <a:pt x="35179" y="32118"/>
                  </a:lnTo>
                  <a:lnTo>
                    <a:pt x="26644" y="35293"/>
                  </a:lnTo>
                  <a:lnTo>
                    <a:pt x="43510" y="32753"/>
                  </a:lnTo>
                  <a:lnTo>
                    <a:pt x="53416" y="18072"/>
                  </a:lnTo>
                  <a:lnTo>
                    <a:pt x="46672" y="29260"/>
                  </a:lnTo>
                  <a:lnTo>
                    <a:pt x="43510" y="32753"/>
                  </a:lnTo>
                  <a:lnTo>
                    <a:pt x="43243" y="33058"/>
                  </a:lnTo>
                  <a:lnTo>
                    <a:pt x="36842" y="38874"/>
                  </a:lnTo>
                  <a:lnTo>
                    <a:pt x="26441" y="47117"/>
                  </a:lnTo>
                  <a:lnTo>
                    <a:pt x="23101" y="49631"/>
                  </a:lnTo>
                  <a:lnTo>
                    <a:pt x="25031" y="57950"/>
                  </a:lnTo>
                  <a:lnTo>
                    <a:pt x="29692" y="55168"/>
                  </a:lnTo>
                  <a:lnTo>
                    <a:pt x="58394" y="22796"/>
                  </a:lnTo>
                  <a:lnTo>
                    <a:pt x="62064" y="12788"/>
                  </a:lnTo>
                  <a:lnTo>
                    <a:pt x="61772" y="14770"/>
                  </a:lnTo>
                  <a:lnTo>
                    <a:pt x="58394" y="22796"/>
                  </a:lnTo>
                  <a:lnTo>
                    <a:pt x="51282" y="35217"/>
                  </a:lnTo>
                  <a:lnTo>
                    <a:pt x="44246" y="43383"/>
                  </a:lnTo>
                  <a:lnTo>
                    <a:pt x="50584" y="37604"/>
                  </a:lnTo>
                  <a:lnTo>
                    <a:pt x="59486" y="27647"/>
                  </a:lnTo>
                  <a:lnTo>
                    <a:pt x="60058" y="26860"/>
                  </a:lnTo>
                  <a:lnTo>
                    <a:pt x="60020" y="27203"/>
                  </a:lnTo>
                  <a:lnTo>
                    <a:pt x="54076" y="38201"/>
                  </a:lnTo>
                  <a:lnTo>
                    <a:pt x="45339" y="47637"/>
                  </a:lnTo>
                  <a:lnTo>
                    <a:pt x="33312" y="58966"/>
                  </a:lnTo>
                  <a:lnTo>
                    <a:pt x="33896" y="61048"/>
                  </a:lnTo>
                  <a:lnTo>
                    <a:pt x="36271" y="60591"/>
                  </a:lnTo>
                  <a:lnTo>
                    <a:pt x="50787" y="54305"/>
                  </a:lnTo>
                  <a:lnTo>
                    <a:pt x="60960" y="42976"/>
                  </a:lnTo>
                  <a:lnTo>
                    <a:pt x="66916" y="28587"/>
                  </a:lnTo>
                  <a:lnTo>
                    <a:pt x="68757" y="13068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 descr=""/>
            <p:cNvSpPr/>
            <p:nvPr/>
          </p:nvSpPr>
          <p:spPr>
            <a:xfrm>
              <a:off x="1741043" y="440803"/>
              <a:ext cx="1051560" cy="1122680"/>
            </a:xfrm>
            <a:custGeom>
              <a:avLst/>
              <a:gdLst/>
              <a:ahLst/>
              <a:cxnLst/>
              <a:rect l="l" t="t" r="r" b="b"/>
              <a:pathLst>
                <a:path w="1051560" h="1122680">
                  <a:moveTo>
                    <a:pt x="8686" y="489546"/>
                  </a:moveTo>
                  <a:lnTo>
                    <a:pt x="5778" y="488645"/>
                  </a:lnTo>
                  <a:lnTo>
                    <a:pt x="3136" y="488810"/>
                  </a:lnTo>
                  <a:lnTo>
                    <a:pt x="825" y="490791"/>
                  </a:lnTo>
                  <a:lnTo>
                    <a:pt x="0" y="492340"/>
                  </a:lnTo>
                  <a:lnTo>
                    <a:pt x="546" y="493864"/>
                  </a:lnTo>
                  <a:lnTo>
                    <a:pt x="990" y="495642"/>
                  </a:lnTo>
                  <a:lnTo>
                    <a:pt x="1574" y="497801"/>
                  </a:lnTo>
                  <a:lnTo>
                    <a:pt x="6985" y="495642"/>
                  </a:lnTo>
                  <a:lnTo>
                    <a:pt x="6515" y="493229"/>
                  </a:lnTo>
                  <a:lnTo>
                    <a:pt x="6311" y="491566"/>
                  </a:lnTo>
                  <a:lnTo>
                    <a:pt x="7416" y="490639"/>
                  </a:lnTo>
                  <a:lnTo>
                    <a:pt x="8686" y="489546"/>
                  </a:lnTo>
                  <a:close/>
                </a:path>
                <a:path w="1051560" h="1122680">
                  <a:moveTo>
                    <a:pt x="34785" y="461975"/>
                  </a:moveTo>
                  <a:lnTo>
                    <a:pt x="29425" y="462813"/>
                  </a:lnTo>
                  <a:lnTo>
                    <a:pt x="26454" y="464921"/>
                  </a:lnTo>
                  <a:lnTo>
                    <a:pt x="26200" y="466585"/>
                  </a:lnTo>
                  <a:lnTo>
                    <a:pt x="28740" y="466369"/>
                  </a:lnTo>
                  <a:lnTo>
                    <a:pt x="30873" y="465823"/>
                  </a:lnTo>
                  <a:lnTo>
                    <a:pt x="34696" y="465353"/>
                  </a:lnTo>
                  <a:lnTo>
                    <a:pt x="34785" y="461975"/>
                  </a:lnTo>
                  <a:close/>
                </a:path>
                <a:path w="1051560" h="1122680">
                  <a:moveTo>
                    <a:pt x="84277" y="605993"/>
                  </a:moveTo>
                  <a:lnTo>
                    <a:pt x="83870" y="604418"/>
                  </a:lnTo>
                  <a:lnTo>
                    <a:pt x="83210" y="603008"/>
                  </a:lnTo>
                  <a:lnTo>
                    <a:pt x="82080" y="601802"/>
                  </a:lnTo>
                  <a:lnTo>
                    <a:pt x="78778" y="601840"/>
                  </a:lnTo>
                  <a:lnTo>
                    <a:pt x="78397" y="602005"/>
                  </a:lnTo>
                  <a:lnTo>
                    <a:pt x="76898" y="601599"/>
                  </a:lnTo>
                  <a:lnTo>
                    <a:pt x="75501" y="601929"/>
                  </a:lnTo>
                  <a:lnTo>
                    <a:pt x="76708" y="603211"/>
                  </a:lnTo>
                  <a:lnTo>
                    <a:pt x="76708" y="604545"/>
                  </a:lnTo>
                  <a:lnTo>
                    <a:pt x="77419" y="606082"/>
                  </a:lnTo>
                  <a:lnTo>
                    <a:pt x="78435" y="609549"/>
                  </a:lnTo>
                  <a:lnTo>
                    <a:pt x="81000" y="610717"/>
                  </a:lnTo>
                  <a:lnTo>
                    <a:pt x="82765" y="610336"/>
                  </a:lnTo>
                  <a:lnTo>
                    <a:pt x="83146" y="610425"/>
                  </a:lnTo>
                  <a:lnTo>
                    <a:pt x="84175" y="609079"/>
                  </a:lnTo>
                  <a:lnTo>
                    <a:pt x="84277" y="605993"/>
                  </a:lnTo>
                  <a:close/>
                </a:path>
                <a:path w="1051560" h="1122680">
                  <a:moveTo>
                    <a:pt x="86131" y="146392"/>
                  </a:moveTo>
                  <a:lnTo>
                    <a:pt x="85521" y="141782"/>
                  </a:lnTo>
                  <a:lnTo>
                    <a:pt x="85432" y="141122"/>
                  </a:lnTo>
                  <a:lnTo>
                    <a:pt x="84836" y="139700"/>
                  </a:lnTo>
                  <a:lnTo>
                    <a:pt x="84518" y="138963"/>
                  </a:lnTo>
                  <a:lnTo>
                    <a:pt x="84175" y="138150"/>
                  </a:lnTo>
                  <a:lnTo>
                    <a:pt x="82702" y="138150"/>
                  </a:lnTo>
                  <a:lnTo>
                    <a:pt x="81927" y="138150"/>
                  </a:lnTo>
                  <a:lnTo>
                    <a:pt x="81051" y="137426"/>
                  </a:lnTo>
                  <a:lnTo>
                    <a:pt x="80530" y="136994"/>
                  </a:lnTo>
                  <a:lnTo>
                    <a:pt x="77228" y="135204"/>
                  </a:lnTo>
                  <a:lnTo>
                    <a:pt x="75526" y="136994"/>
                  </a:lnTo>
                  <a:lnTo>
                    <a:pt x="75184" y="137426"/>
                  </a:lnTo>
                  <a:lnTo>
                    <a:pt x="74218" y="139700"/>
                  </a:lnTo>
                  <a:lnTo>
                    <a:pt x="73647" y="141122"/>
                  </a:lnTo>
                  <a:lnTo>
                    <a:pt x="73634" y="141782"/>
                  </a:lnTo>
                  <a:lnTo>
                    <a:pt x="74079" y="144526"/>
                  </a:lnTo>
                  <a:lnTo>
                    <a:pt x="77571" y="147459"/>
                  </a:lnTo>
                  <a:lnTo>
                    <a:pt x="78968" y="149390"/>
                  </a:lnTo>
                  <a:lnTo>
                    <a:pt x="84378" y="150723"/>
                  </a:lnTo>
                  <a:lnTo>
                    <a:pt x="86131" y="146392"/>
                  </a:lnTo>
                  <a:close/>
                </a:path>
                <a:path w="1051560" h="1122680">
                  <a:moveTo>
                    <a:pt x="140995" y="220675"/>
                  </a:moveTo>
                  <a:lnTo>
                    <a:pt x="138696" y="209219"/>
                  </a:lnTo>
                  <a:lnTo>
                    <a:pt x="127139" y="211810"/>
                  </a:lnTo>
                  <a:lnTo>
                    <a:pt x="129463" y="223253"/>
                  </a:lnTo>
                  <a:lnTo>
                    <a:pt x="140995" y="220675"/>
                  </a:lnTo>
                  <a:close/>
                </a:path>
                <a:path w="1051560" h="1122680">
                  <a:moveTo>
                    <a:pt x="151168" y="237959"/>
                  </a:moveTo>
                  <a:lnTo>
                    <a:pt x="148424" y="237337"/>
                  </a:lnTo>
                  <a:lnTo>
                    <a:pt x="148170" y="236562"/>
                  </a:lnTo>
                  <a:lnTo>
                    <a:pt x="145008" y="235826"/>
                  </a:lnTo>
                  <a:lnTo>
                    <a:pt x="145199" y="237337"/>
                  </a:lnTo>
                  <a:lnTo>
                    <a:pt x="145326" y="237655"/>
                  </a:lnTo>
                  <a:lnTo>
                    <a:pt x="145478" y="237820"/>
                  </a:lnTo>
                  <a:lnTo>
                    <a:pt x="145224" y="237553"/>
                  </a:lnTo>
                  <a:lnTo>
                    <a:pt x="145249" y="237807"/>
                  </a:lnTo>
                  <a:lnTo>
                    <a:pt x="145135" y="237439"/>
                  </a:lnTo>
                  <a:lnTo>
                    <a:pt x="144411" y="236626"/>
                  </a:lnTo>
                  <a:lnTo>
                    <a:pt x="140652" y="238721"/>
                  </a:lnTo>
                  <a:lnTo>
                    <a:pt x="139839" y="241782"/>
                  </a:lnTo>
                  <a:lnTo>
                    <a:pt x="140335" y="243954"/>
                  </a:lnTo>
                  <a:lnTo>
                    <a:pt x="140462" y="244246"/>
                  </a:lnTo>
                  <a:lnTo>
                    <a:pt x="142087" y="246799"/>
                  </a:lnTo>
                  <a:lnTo>
                    <a:pt x="144170" y="248043"/>
                  </a:lnTo>
                  <a:lnTo>
                    <a:pt x="146011" y="246049"/>
                  </a:lnTo>
                  <a:lnTo>
                    <a:pt x="146634" y="245059"/>
                  </a:lnTo>
                  <a:lnTo>
                    <a:pt x="150710" y="239737"/>
                  </a:lnTo>
                  <a:lnTo>
                    <a:pt x="151130" y="238074"/>
                  </a:lnTo>
                  <a:close/>
                </a:path>
                <a:path w="1051560" h="1122680">
                  <a:moveTo>
                    <a:pt x="163906" y="597992"/>
                  </a:moveTo>
                  <a:lnTo>
                    <a:pt x="160261" y="598081"/>
                  </a:lnTo>
                  <a:lnTo>
                    <a:pt x="159651" y="596315"/>
                  </a:lnTo>
                  <a:lnTo>
                    <a:pt x="158343" y="595744"/>
                  </a:lnTo>
                  <a:lnTo>
                    <a:pt x="158534" y="597103"/>
                  </a:lnTo>
                  <a:lnTo>
                    <a:pt x="158597" y="598449"/>
                  </a:lnTo>
                  <a:lnTo>
                    <a:pt x="157124" y="600227"/>
                  </a:lnTo>
                  <a:lnTo>
                    <a:pt x="156908" y="601853"/>
                  </a:lnTo>
                  <a:lnTo>
                    <a:pt x="159410" y="601713"/>
                  </a:lnTo>
                  <a:lnTo>
                    <a:pt x="163106" y="600608"/>
                  </a:lnTo>
                  <a:lnTo>
                    <a:pt x="163906" y="597992"/>
                  </a:lnTo>
                  <a:close/>
                </a:path>
                <a:path w="1051560" h="1122680">
                  <a:moveTo>
                    <a:pt x="197573" y="580263"/>
                  </a:moveTo>
                  <a:lnTo>
                    <a:pt x="197370" y="578853"/>
                  </a:lnTo>
                  <a:lnTo>
                    <a:pt x="195135" y="578459"/>
                  </a:lnTo>
                  <a:lnTo>
                    <a:pt x="194068" y="578904"/>
                  </a:lnTo>
                  <a:lnTo>
                    <a:pt x="193560" y="578281"/>
                  </a:lnTo>
                  <a:lnTo>
                    <a:pt x="193560" y="576605"/>
                  </a:lnTo>
                  <a:lnTo>
                    <a:pt x="191223" y="576021"/>
                  </a:lnTo>
                  <a:lnTo>
                    <a:pt x="189547" y="578078"/>
                  </a:lnTo>
                  <a:lnTo>
                    <a:pt x="188937" y="579323"/>
                  </a:lnTo>
                  <a:lnTo>
                    <a:pt x="188341" y="582574"/>
                  </a:lnTo>
                  <a:lnTo>
                    <a:pt x="189712" y="584695"/>
                  </a:lnTo>
                  <a:lnTo>
                    <a:pt x="191884" y="584263"/>
                  </a:lnTo>
                  <a:lnTo>
                    <a:pt x="193776" y="583323"/>
                  </a:lnTo>
                  <a:lnTo>
                    <a:pt x="195338" y="581875"/>
                  </a:lnTo>
                  <a:lnTo>
                    <a:pt x="197573" y="580263"/>
                  </a:lnTo>
                  <a:close/>
                </a:path>
                <a:path w="1051560" h="1122680">
                  <a:moveTo>
                    <a:pt x="257352" y="201574"/>
                  </a:moveTo>
                  <a:lnTo>
                    <a:pt x="249605" y="203301"/>
                  </a:lnTo>
                  <a:lnTo>
                    <a:pt x="246989" y="210070"/>
                  </a:lnTo>
                  <a:lnTo>
                    <a:pt x="254723" y="208343"/>
                  </a:lnTo>
                  <a:lnTo>
                    <a:pt x="257352" y="201574"/>
                  </a:lnTo>
                  <a:close/>
                </a:path>
                <a:path w="1051560" h="1122680">
                  <a:moveTo>
                    <a:pt x="303999" y="797941"/>
                  </a:moveTo>
                  <a:lnTo>
                    <a:pt x="302475" y="794359"/>
                  </a:lnTo>
                  <a:lnTo>
                    <a:pt x="299262" y="795972"/>
                  </a:lnTo>
                  <a:lnTo>
                    <a:pt x="298462" y="796836"/>
                  </a:lnTo>
                  <a:lnTo>
                    <a:pt x="295935" y="797356"/>
                  </a:lnTo>
                  <a:lnTo>
                    <a:pt x="297205" y="798652"/>
                  </a:lnTo>
                  <a:lnTo>
                    <a:pt x="297307" y="797217"/>
                  </a:lnTo>
                  <a:lnTo>
                    <a:pt x="297332" y="799426"/>
                  </a:lnTo>
                  <a:lnTo>
                    <a:pt x="298399" y="800823"/>
                  </a:lnTo>
                  <a:lnTo>
                    <a:pt x="301155" y="801941"/>
                  </a:lnTo>
                  <a:lnTo>
                    <a:pt x="303047" y="801522"/>
                  </a:lnTo>
                  <a:lnTo>
                    <a:pt x="303974" y="799744"/>
                  </a:lnTo>
                  <a:lnTo>
                    <a:pt x="303999" y="797941"/>
                  </a:lnTo>
                  <a:close/>
                </a:path>
                <a:path w="1051560" h="1122680">
                  <a:moveTo>
                    <a:pt x="314731" y="551637"/>
                  </a:moveTo>
                  <a:lnTo>
                    <a:pt x="311442" y="551637"/>
                  </a:lnTo>
                  <a:lnTo>
                    <a:pt x="310286" y="551980"/>
                  </a:lnTo>
                  <a:lnTo>
                    <a:pt x="309816" y="551421"/>
                  </a:lnTo>
                  <a:lnTo>
                    <a:pt x="309803" y="549617"/>
                  </a:lnTo>
                  <a:lnTo>
                    <a:pt x="306565" y="549313"/>
                  </a:lnTo>
                  <a:lnTo>
                    <a:pt x="307848" y="549795"/>
                  </a:lnTo>
                  <a:lnTo>
                    <a:pt x="306539" y="549313"/>
                  </a:lnTo>
                  <a:lnTo>
                    <a:pt x="304673" y="548576"/>
                  </a:lnTo>
                  <a:lnTo>
                    <a:pt x="302006" y="549097"/>
                  </a:lnTo>
                  <a:lnTo>
                    <a:pt x="301663" y="548449"/>
                  </a:lnTo>
                  <a:lnTo>
                    <a:pt x="299999" y="547890"/>
                  </a:lnTo>
                  <a:lnTo>
                    <a:pt x="300075" y="548449"/>
                  </a:lnTo>
                  <a:lnTo>
                    <a:pt x="300177" y="550341"/>
                  </a:lnTo>
                  <a:lnTo>
                    <a:pt x="299466" y="553110"/>
                  </a:lnTo>
                  <a:lnTo>
                    <a:pt x="301688" y="556577"/>
                  </a:lnTo>
                  <a:lnTo>
                    <a:pt x="307530" y="561543"/>
                  </a:lnTo>
                  <a:lnTo>
                    <a:pt x="312597" y="556171"/>
                  </a:lnTo>
                  <a:lnTo>
                    <a:pt x="314731" y="551637"/>
                  </a:lnTo>
                  <a:close/>
                </a:path>
                <a:path w="1051560" h="1122680">
                  <a:moveTo>
                    <a:pt x="329323" y="212369"/>
                  </a:moveTo>
                  <a:lnTo>
                    <a:pt x="329196" y="209994"/>
                  </a:lnTo>
                  <a:lnTo>
                    <a:pt x="328345" y="205244"/>
                  </a:lnTo>
                  <a:lnTo>
                    <a:pt x="326123" y="203631"/>
                  </a:lnTo>
                  <a:lnTo>
                    <a:pt x="321843" y="206184"/>
                  </a:lnTo>
                  <a:lnTo>
                    <a:pt x="321106" y="209283"/>
                  </a:lnTo>
                  <a:lnTo>
                    <a:pt x="323151" y="216814"/>
                  </a:lnTo>
                  <a:lnTo>
                    <a:pt x="325208" y="217551"/>
                  </a:lnTo>
                  <a:lnTo>
                    <a:pt x="329133" y="214744"/>
                  </a:lnTo>
                  <a:lnTo>
                    <a:pt x="329323" y="212369"/>
                  </a:lnTo>
                  <a:close/>
                </a:path>
                <a:path w="1051560" h="1122680">
                  <a:moveTo>
                    <a:pt x="329793" y="737298"/>
                  </a:moveTo>
                  <a:lnTo>
                    <a:pt x="328536" y="735177"/>
                  </a:lnTo>
                  <a:lnTo>
                    <a:pt x="328790" y="735342"/>
                  </a:lnTo>
                  <a:lnTo>
                    <a:pt x="328625" y="734834"/>
                  </a:lnTo>
                  <a:lnTo>
                    <a:pt x="327113" y="733958"/>
                  </a:lnTo>
                  <a:lnTo>
                    <a:pt x="326072" y="731367"/>
                  </a:lnTo>
                  <a:lnTo>
                    <a:pt x="325564" y="731113"/>
                  </a:lnTo>
                  <a:lnTo>
                    <a:pt x="325843" y="732967"/>
                  </a:lnTo>
                  <a:lnTo>
                    <a:pt x="324434" y="734072"/>
                  </a:lnTo>
                  <a:lnTo>
                    <a:pt x="324345" y="735812"/>
                  </a:lnTo>
                  <a:lnTo>
                    <a:pt x="324142" y="738593"/>
                  </a:lnTo>
                  <a:lnTo>
                    <a:pt x="322376" y="741260"/>
                  </a:lnTo>
                  <a:lnTo>
                    <a:pt x="320459" y="746518"/>
                  </a:lnTo>
                  <a:lnTo>
                    <a:pt x="323049" y="748042"/>
                  </a:lnTo>
                  <a:lnTo>
                    <a:pt x="328371" y="744626"/>
                  </a:lnTo>
                  <a:lnTo>
                    <a:pt x="329247" y="740791"/>
                  </a:lnTo>
                  <a:lnTo>
                    <a:pt x="329793" y="737298"/>
                  </a:lnTo>
                  <a:close/>
                </a:path>
                <a:path w="1051560" h="1122680">
                  <a:moveTo>
                    <a:pt x="341604" y="494055"/>
                  </a:moveTo>
                  <a:lnTo>
                    <a:pt x="338404" y="494131"/>
                  </a:lnTo>
                  <a:lnTo>
                    <a:pt x="337654" y="492175"/>
                  </a:lnTo>
                  <a:lnTo>
                    <a:pt x="335127" y="491680"/>
                  </a:lnTo>
                  <a:lnTo>
                    <a:pt x="335318" y="493077"/>
                  </a:lnTo>
                  <a:lnTo>
                    <a:pt x="335419" y="494461"/>
                  </a:lnTo>
                  <a:lnTo>
                    <a:pt x="334619" y="496570"/>
                  </a:lnTo>
                  <a:lnTo>
                    <a:pt x="337705" y="497408"/>
                  </a:lnTo>
                  <a:lnTo>
                    <a:pt x="340106" y="496747"/>
                  </a:lnTo>
                  <a:lnTo>
                    <a:pt x="341604" y="494055"/>
                  </a:lnTo>
                  <a:close/>
                </a:path>
                <a:path w="1051560" h="1122680">
                  <a:moveTo>
                    <a:pt x="346748" y="863295"/>
                  </a:moveTo>
                  <a:lnTo>
                    <a:pt x="346379" y="860717"/>
                  </a:lnTo>
                  <a:lnTo>
                    <a:pt x="345452" y="859383"/>
                  </a:lnTo>
                  <a:lnTo>
                    <a:pt x="343344" y="859967"/>
                  </a:lnTo>
                  <a:lnTo>
                    <a:pt x="342912" y="860005"/>
                  </a:lnTo>
                  <a:lnTo>
                    <a:pt x="341274" y="859637"/>
                  </a:lnTo>
                  <a:lnTo>
                    <a:pt x="341503" y="861009"/>
                  </a:lnTo>
                  <a:lnTo>
                    <a:pt x="340194" y="865187"/>
                  </a:lnTo>
                  <a:lnTo>
                    <a:pt x="341909" y="867613"/>
                  </a:lnTo>
                  <a:lnTo>
                    <a:pt x="344297" y="868045"/>
                  </a:lnTo>
                  <a:lnTo>
                    <a:pt x="346316" y="865314"/>
                  </a:lnTo>
                  <a:lnTo>
                    <a:pt x="346748" y="863295"/>
                  </a:lnTo>
                  <a:close/>
                </a:path>
                <a:path w="1051560" h="1122680">
                  <a:moveTo>
                    <a:pt x="348132" y="409663"/>
                  </a:moveTo>
                  <a:lnTo>
                    <a:pt x="342734" y="408025"/>
                  </a:lnTo>
                  <a:lnTo>
                    <a:pt x="341236" y="409663"/>
                  </a:lnTo>
                  <a:lnTo>
                    <a:pt x="343179" y="411226"/>
                  </a:lnTo>
                  <a:lnTo>
                    <a:pt x="342303" y="412508"/>
                  </a:lnTo>
                  <a:lnTo>
                    <a:pt x="343903" y="415163"/>
                  </a:lnTo>
                  <a:lnTo>
                    <a:pt x="347472" y="411721"/>
                  </a:lnTo>
                  <a:lnTo>
                    <a:pt x="348094" y="410057"/>
                  </a:lnTo>
                  <a:lnTo>
                    <a:pt x="348132" y="409663"/>
                  </a:lnTo>
                  <a:close/>
                </a:path>
                <a:path w="1051560" h="1122680">
                  <a:moveTo>
                    <a:pt x="348475" y="406514"/>
                  </a:moveTo>
                  <a:lnTo>
                    <a:pt x="346697" y="405053"/>
                  </a:lnTo>
                  <a:lnTo>
                    <a:pt x="345770" y="404444"/>
                  </a:lnTo>
                  <a:lnTo>
                    <a:pt x="343408" y="404444"/>
                  </a:lnTo>
                  <a:lnTo>
                    <a:pt x="343446" y="404266"/>
                  </a:lnTo>
                  <a:lnTo>
                    <a:pt x="343242" y="405053"/>
                  </a:lnTo>
                  <a:lnTo>
                    <a:pt x="342874" y="406514"/>
                  </a:lnTo>
                  <a:lnTo>
                    <a:pt x="342798" y="406768"/>
                  </a:lnTo>
                  <a:lnTo>
                    <a:pt x="348132" y="409663"/>
                  </a:lnTo>
                  <a:lnTo>
                    <a:pt x="348449" y="406768"/>
                  </a:lnTo>
                  <a:lnTo>
                    <a:pt x="348475" y="406514"/>
                  </a:lnTo>
                  <a:close/>
                </a:path>
                <a:path w="1051560" h="1122680">
                  <a:moveTo>
                    <a:pt x="352285" y="238252"/>
                  </a:moveTo>
                  <a:lnTo>
                    <a:pt x="351358" y="229831"/>
                  </a:lnTo>
                  <a:lnTo>
                    <a:pt x="345897" y="232295"/>
                  </a:lnTo>
                  <a:lnTo>
                    <a:pt x="344525" y="232930"/>
                  </a:lnTo>
                  <a:lnTo>
                    <a:pt x="343115" y="233654"/>
                  </a:lnTo>
                  <a:lnTo>
                    <a:pt x="341515" y="234594"/>
                  </a:lnTo>
                  <a:lnTo>
                    <a:pt x="338467" y="237210"/>
                  </a:lnTo>
                  <a:lnTo>
                    <a:pt x="336473" y="240550"/>
                  </a:lnTo>
                  <a:lnTo>
                    <a:pt x="337388" y="244614"/>
                  </a:lnTo>
                  <a:lnTo>
                    <a:pt x="341909" y="247827"/>
                  </a:lnTo>
                  <a:lnTo>
                    <a:pt x="343776" y="247167"/>
                  </a:lnTo>
                  <a:lnTo>
                    <a:pt x="344855" y="246113"/>
                  </a:lnTo>
                  <a:lnTo>
                    <a:pt x="346671" y="243332"/>
                  </a:lnTo>
                  <a:lnTo>
                    <a:pt x="346786" y="242836"/>
                  </a:lnTo>
                  <a:lnTo>
                    <a:pt x="347383" y="242290"/>
                  </a:lnTo>
                  <a:lnTo>
                    <a:pt x="348653" y="241122"/>
                  </a:lnTo>
                  <a:lnTo>
                    <a:pt x="352285" y="238252"/>
                  </a:lnTo>
                  <a:close/>
                </a:path>
                <a:path w="1051560" h="1122680">
                  <a:moveTo>
                    <a:pt x="365315" y="1111719"/>
                  </a:moveTo>
                  <a:lnTo>
                    <a:pt x="356819" y="1113637"/>
                  </a:lnTo>
                  <a:lnTo>
                    <a:pt x="354939" y="1122159"/>
                  </a:lnTo>
                  <a:lnTo>
                    <a:pt x="363448" y="1120241"/>
                  </a:lnTo>
                  <a:lnTo>
                    <a:pt x="365315" y="1111719"/>
                  </a:lnTo>
                  <a:close/>
                </a:path>
                <a:path w="1051560" h="1122680">
                  <a:moveTo>
                    <a:pt x="365925" y="1073962"/>
                  </a:moveTo>
                  <a:lnTo>
                    <a:pt x="363435" y="1074178"/>
                  </a:lnTo>
                  <a:lnTo>
                    <a:pt x="361721" y="1074788"/>
                  </a:lnTo>
                  <a:lnTo>
                    <a:pt x="359117" y="1076502"/>
                  </a:lnTo>
                  <a:lnTo>
                    <a:pt x="360540" y="1077544"/>
                  </a:lnTo>
                  <a:lnTo>
                    <a:pt x="362597" y="1079881"/>
                  </a:lnTo>
                  <a:lnTo>
                    <a:pt x="365252" y="1080312"/>
                  </a:lnTo>
                  <a:lnTo>
                    <a:pt x="365709" y="1077214"/>
                  </a:lnTo>
                  <a:lnTo>
                    <a:pt x="365925" y="1073962"/>
                  </a:lnTo>
                  <a:close/>
                </a:path>
                <a:path w="1051560" h="1122680">
                  <a:moveTo>
                    <a:pt x="369570" y="558101"/>
                  </a:moveTo>
                  <a:lnTo>
                    <a:pt x="356120" y="558101"/>
                  </a:lnTo>
                  <a:lnTo>
                    <a:pt x="356984" y="560336"/>
                  </a:lnTo>
                  <a:lnTo>
                    <a:pt x="358051" y="561251"/>
                  </a:lnTo>
                  <a:lnTo>
                    <a:pt x="364718" y="562229"/>
                  </a:lnTo>
                  <a:lnTo>
                    <a:pt x="369531" y="558177"/>
                  </a:lnTo>
                  <a:close/>
                </a:path>
                <a:path w="1051560" h="1122680">
                  <a:moveTo>
                    <a:pt x="374408" y="549808"/>
                  </a:moveTo>
                  <a:lnTo>
                    <a:pt x="368604" y="551243"/>
                  </a:lnTo>
                  <a:lnTo>
                    <a:pt x="369252" y="550214"/>
                  </a:lnTo>
                  <a:lnTo>
                    <a:pt x="369150" y="549795"/>
                  </a:lnTo>
                  <a:lnTo>
                    <a:pt x="365899" y="551548"/>
                  </a:lnTo>
                  <a:lnTo>
                    <a:pt x="362966" y="553262"/>
                  </a:lnTo>
                  <a:lnTo>
                    <a:pt x="360603" y="554469"/>
                  </a:lnTo>
                  <a:lnTo>
                    <a:pt x="358355" y="555078"/>
                  </a:lnTo>
                  <a:lnTo>
                    <a:pt x="357720" y="556310"/>
                  </a:lnTo>
                  <a:lnTo>
                    <a:pt x="355777" y="555688"/>
                  </a:lnTo>
                  <a:lnTo>
                    <a:pt x="354799" y="555155"/>
                  </a:lnTo>
                  <a:lnTo>
                    <a:pt x="352044" y="555447"/>
                  </a:lnTo>
                  <a:lnTo>
                    <a:pt x="353822" y="556590"/>
                  </a:lnTo>
                  <a:lnTo>
                    <a:pt x="355968" y="557707"/>
                  </a:lnTo>
                  <a:lnTo>
                    <a:pt x="369811" y="557707"/>
                  </a:lnTo>
                  <a:lnTo>
                    <a:pt x="374408" y="549808"/>
                  </a:lnTo>
                  <a:close/>
                </a:path>
                <a:path w="1051560" h="1122680">
                  <a:moveTo>
                    <a:pt x="377101" y="535520"/>
                  </a:moveTo>
                  <a:lnTo>
                    <a:pt x="376351" y="533806"/>
                  </a:lnTo>
                  <a:lnTo>
                    <a:pt x="375094" y="533654"/>
                  </a:lnTo>
                  <a:lnTo>
                    <a:pt x="373976" y="534085"/>
                  </a:lnTo>
                  <a:lnTo>
                    <a:pt x="373456" y="533463"/>
                  </a:lnTo>
                  <a:lnTo>
                    <a:pt x="373494" y="531812"/>
                  </a:lnTo>
                  <a:lnTo>
                    <a:pt x="371360" y="531418"/>
                  </a:lnTo>
                  <a:lnTo>
                    <a:pt x="362267" y="533514"/>
                  </a:lnTo>
                  <a:lnTo>
                    <a:pt x="361632" y="543496"/>
                  </a:lnTo>
                  <a:lnTo>
                    <a:pt x="368287" y="542010"/>
                  </a:lnTo>
                  <a:lnTo>
                    <a:pt x="371335" y="540880"/>
                  </a:lnTo>
                  <a:lnTo>
                    <a:pt x="374103" y="539203"/>
                  </a:lnTo>
                  <a:lnTo>
                    <a:pt x="376593" y="536892"/>
                  </a:lnTo>
                  <a:lnTo>
                    <a:pt x="377101" y="535520"/>
                  </a:lnTo>
                  <a:close/>
                </a:path>
                <a:path w="1051560" h="1122680">
                  <a:moveTo>
                    <a:pt x="391871" y="511340"/>
                  </a:moveTo>
                  <a:lnTo>
                    <a:pt x="389331" y="508977"/>
                  </a:lnTo>
                  <a:lnTo>
                    <a:pt x="387997" y="508774"/>
                  </a:lnTo>
                  <a:lnTo>
                    <a:pt x="387210" y="508000"/>
                  </a:lnTo>
                  <a:lnTo>
                    <a:pt x="383921" y="508000"/>
                  </a:lnTo>
                  <a:lnTo>
                    <a:pt x="382219" y="502691"/>
                  </a:lnTo>
                  <a:lnTo>
                    <a:pt x="376351" y="508381"/>
                  </a:lnTo>
                  <a:lnTo>
                    <a:pt x="377926" y="514959"/>
                  </a:lnTo>
                  <a:lnTo>
                    <a:pt x="379501" y="517169"/>
                  </a:lnTo>
                  <a:lnTo>
                    <a:pt x="382612" y="517906"/>
                  </a:lnTo>
                  <a:lnTo>
                    <a:pt x="387832" y="517906"/>
                  </a:lnTo>
                  <a:lnTo>
                    <a:pt x="388569" y="516039"/>
                  </a:lnTo>
                  <a:lnTo>
                    <a:pt x="388988" y="514959"/>
                  </a:lnTo>
                  <a:lnTo>
                    <a:pt x="391020" y="513232"/>
                  </a:lnTo>
                  <a:lnTo>
                    <a:pt x="391871" y="511340"/>
                  </a:lnTo>
                  <a:close/>
                </a:path>
                <a:path w="1051560" h="1122680">
                  <a:moveTo>
                    <a:pt x="409968" y="504024"/>
                  </a:moveTo>
                  <a:lnTo>
                    <a:pt x="408978" y="502729"/>
                  </a:lnTo>
                  <a:lnTo>
                    <a:pt x="407746" y="502602"/>
                  </a:lnTo>
                  <a:lnTo>
                    <a:pt x="406361" y="503008"/>
                  </a:lnTo>
                  <a:lnTo>
                    <a:pt x="406476" y="502272"/>
                  </a:lnTo>
                  <a:lnTo>
                    <a:pt x="408101" y="500443"/>
                  </a:lnTo>
                  <a:lnTo>
                    <a:pt x="406628" y="499567"/>
                  </a:lnTo>
                  <a:lnTo>
                    <a:pt x="404228" y="500456"/>
                  </a:lnTo>
                  <a:lnTo>
                    <a:pt x="400380" y="501040"/>
                  </a:lnTo>
                  <a:lnTo>
                    <a:pt x="400240" y="501243"/>
                  </a:lnTo>
                  <a:lnTo>
                    <a:pt x="398424" y="501688"/>
                  </a:lnTo>
                  <a:lnTo>
                    <a:pt x="396659" y="509828"/>
                  </a:lnTo>
                  <a:lnTo>
                    <a:pt x="401193" y="509816"/>
                  </a:lnTo>
                  <a:lnTo>
                    <a:pt x="404698" y="509257"/>
                  </a:lnTo>
                  <a:lnTo>
                    <a:pt x="406895" y="508482"/>
                  </a:lnTo>
                  <a:lnTo>
                    <a:pt x="409448" y="506463"/>
                  </a:lnTo>
                  <a:lnTo>
                    <a:pt x="409968" y="504024"/>
                  </a:lnTo>
                  <a:close/>
                </a:path>
                <a:path w="1051560" h="1122680">
                  <a:moveTo>
                    <a:pt x="423024" y="421589"/>
                  </a:moveTo>
                  <a:lnTo>
                    <a:pt x="415747" y="423214"/>
                  </a:lnTo>
                  <a:lnTo>
                    <a:pt x="412699" y="429615"/>
                  </a:lnTo>
                  <a:lnTo>
                    <a:pt x="419989" y="427964"/>
                  </a:lnTo>
                  <a:lnTo>
                    <a:pt x="423024" y="421589"/>
                  </a:lnTo>
                  <a:close/>
                </a:path>
                <a:path w="1051560" h="1122680">
                  <a:moveTo>
                    <a:pt x="425932" y="613194"/>
                  </a:moveTo>
                  <a:lnTo>
                    <a:pt x="417880" y="614984"/>
                  </a:lnTo>
                  <a:lnTo>
                    <a:pt x="415620" y="622071"/>
                  </a:lnTo>
                  <a:lnTo>
                    <a:pt x="423684" y="620268"/>
                  </a:lnTo>
                  <a:lnTo>
                    <a:pt x="425932" y="613194"/>
                  </a:lnTo>
                  <a:close/>
                </a:path>
                <a:path w="1051560" h="1122680">
                  <a:moveTo>
                    <a:pt x="435749" y="602729"/>
                  </a:moveTo>
                  <a:lnTo>
                    <a:pt x="428180" y="604418"/>
                  </a:lnTo>
                  <a:lnTo>
                    <a:pt x="425310" y="612101"/>
                  </a:lnTo>
                  <a:lnTo>
                    <a:pt x="432866" y="610412"/>
                  </a:lnTo>
                  <a:lnTo>
                    <a:pt x="435749" y="602729"/>
                  </a:lnTo>
                  <a:close/>
                </a:path>
                <a:path w="1051560" h="1122680">
                  <a:moveTo>
                    <a:pt x="438264" y="1028827"/>
                  </a:moveTo>
                  <a:lnTo>
                    <a:pt x="431012" y="1030452"/>
                  </a:lnTo>
                  <a:lnTo>
                    <a:pt x="428688" y="1035710"/>
                  </a:lnTo>
                  <a:lnTo>
                    <a:pt x="435952" y="1034072"/>
                  </a:lnTo>
                  <a:lnTo>
                    <a:pt x="438264" y="1028827"/>
                  </a:lnTo>
                  <a:close/>
                </a:path>
                <a:path w="1051560" h="1122680">
                  <a:moveTo>
                    <a:pt x="440575" y="437388"/>
                  </a:moveTo>
                  <a:lnTo>
                    <a:pt x="439686" y="432371"/>
                  </a:lnTo>
                  <a:lnTo>
                    <a:pt x="439140" y="437997"/>
                  </a:lnTo>
                  <a:lnTo>
                    <a:pt x="440575" y="437388"/>
                  </a:lnTo>
                  <a:close/>
                </a:path>
                <a:path w="1051560" h="1122680">
                  <a:moveTo>
                    <a:pt x="443064" y="534454"/>
                  </a:moveTo>
                  <a:lnTo>
                    <a:pt x="435102" y="536244"/>
                  </a:lnTo>
                  <a:lnTo>
                    <a:pt x="432727" y="543229"/>
                  </a:lnTo>
                  <a:lnTo>
                    <a:pt x="440728" y="541451"/>
                  </a:lnTo>
                  <a:lnTo>
                    <a:pt x="443064" y="534454"/>
                  </a:lnTo>
                  <a:close/>
                </a:path>
                <a:path w="1051560" h="1122680">
                  <a:moveTo>
                    <a:pt x="447941" y="434225"/>
                  </a:moveTo>
                  <a:lnTo>
                    <a:pt x="444525" y="421678"/>
                  </a:lnTo>
                  <a:lnTo>
                    <a:pt x="438708" y="426897"/>
                  </a:lnTo>
                  <a:lnTo>
                    <a:pt x="439686" y="432371"/>
                  </a:lnTo>
                  <a:lnTo>
                    <a:pt x="439724" y="432003"/>
                  </a:lnTo>
                  <a:lnTo>
                    <a:pt x="439813" y="433044"/>
                  </a:lnTo>
                  <a:lnTo>
                    <a:pt x="440575" y="437388"/>
                  </a:lnTo>
                  <a:lnTo>
                    <a:pt x="440766" y="438442"/>
                  </a:lnTo>
                  <a:lnTo>
                    <a:pt x="443852" y="435978"/>
                  </a:lnTo>
                  <a:lnTo>
                    <a:pt x="447941" y="434225"/>
                  </a:lnTo>
                  <a:close/>
                </a:path>
                <a:path w="1051560" h="1122680">
                  <a:moveTo>
                    <a:pt x="452920" y="468909"/>
                  </a:moveTo>
                  <a:lnTo>
                    <a:pt x="452894" y="467931"/>
                  </a:lnTo>
                  <a:lnTo>
                    <a:pt x="452882" y="467448"/>
                  </a:lnTo>
                  <a:lnTo>
                    <a:pt x="452767" y="466191"/>
                  </a:lnTo>
                  <a:lnTo>
                    <a:pt x="452628" y="466636"/>
                  </a:lnTo>
                  <a:lnTo>
                    <a:pt x="452602" y="466775"/>
                  </a:lnTo>
                  <a:lnTo>
                    <a:pt x="452018" y="467448"/>
                  </a:lnTo>
                  <a:lnTo>
                    <a:pt x="451904" y="467194"/>
                  </a:lnTo>
                  <a:lnTo>
                    <a:pt x="452069" y="467194"/>
                  </a:lnTo>
                  <a:lnTo>
                    <a:pt x="452678" y="466191"/>
                  </a:lnTo>
                  <a:lnTo>
                    <a:pt x="452678" y="465607"/>
                  </a:lnTo>
                  <a:lnTo>
                    <a:pt x="451675" y="465137"/>
                  </a:lnTo>
                  <a:lnTo>
                    <a:pt x="450494" y="465137"/>
                  </a:lnTo>
                  <a:lnTo>
                    <a:pt x="449135" y="465543"/>
                  </a:lnTo>
                  <a:lnTo>
                    <a:pt x="449605" y="464947"/>
                  </a:lnTo>
                  <a:lnTo>
                    <a:pt x="451789" y="463334"/>
                  </a:lnTo>
                  <a:lnTo>
                    <a:pt x="448043" y="459968"/>
                  </a:lnTo>
                  <a:lnTo>
                    <a:pt x="445452" y="464947"/>
                  </a:lnTo>
                  <a:lnTo>
                    <a:pt x="445135" y="465607"/>
                  </a:lnTo>
                  <a:lnTo>
                    <a:pt x="445211" y="466775"/>
                  </a:lnTo>
                  <a:lnTo>
                    <a:pt x="445325" y="467448"/>
                  </a:lnTo>
                  <a:lnTo>
                    <a:pt x="445414" y="467931"/>
                  </a:lnTo>
                  <a:lnTo>
                    <a:pt x="445503" y="468452"/>
                  </a:lnTo>
                  <a:lnTo>
                    <a:pt x="445693" y="467931"/>
                  </a:lnTo>
                  <a:lnTo>
                    <a:pt x="445592" y="468909"/>
                  </a:lnTo>
                  <a:lnTo>
                    <a:pt x="445503" y="468452"/>
                  </a:lnTo>
                  <a:lnTo>
                    <a:pt x="445338" y="468909"/>
                  </a:lnTo>
                  <a:lnTo>
                    <a:pt x="444868" y="470877"/>
                  </a:lnTo>
                  <a:lnTo>
                    <a:pt x="446417" y="472528"/>
                  </a:lnTo>
                  <a:lnTo>
                    <a:pt x="447840" y="472147"/>
                  </a:lnTo>
                  <a:lnTo>
                    <a:pt x="451104" y="472897"/>
                  </a:lnTo>
                  <a:lnTo>
                    <a:pt x="451446" y="472147"/>
                  </a:lnTo>
                  <a:lnTo>
                    <a:pt x="452539" y="469760"/>
                  </a:lnTo>
                  <a:lnTo>
                    <a:pt x="452920" y="468909"/>
                  </a:lnTo>
                  <a:close/>
                </a:path>
                <a:path w="1051560" h="1122680">
                  <a:moveTo>
                    <a:pt x="452983" y="465696"/>
                  </a:moveTo>
                  <a:lnTo>
                    <a:pt x="452793" y="465620"/>
                  </a:lnTo>
                  <a:lnTo>
                    <a:pt x="452805" y="465975"/>
                  </a:lnTo>
                  <a:lnTo>
                    <a:pt x="452983" y="465696"/>
                  </a:lnTo>
                  <a:close/>
                </a:path>
                <a:path w="1051560" h="1122680">
                  <a:moveTo>
                    <a:pt x="457415" y="641324"/>
                  </a:moveTo>
                  <a:lnTo>
                    <a:pt x="456374" y="639318"/>
                  </a:lnTo>
                  <a:lnTo>
                    <a:pt x="456793" y="639254"/>
                  </a:lnTo>
                  <a:lnTo>
                    <a:pt x="456349" y="639267"/>
                  </a:lnTo>
                  <a:lnTo>
                    <a:pt x="456171" y="638898"/>
                  </a:lnTo>
                  <a:lnTo>
                    <a:pt x="454926" y="639267"/>
                  </a:lnTo>
                  <a:lnTo>
                    <a:pt x="453821" y="639267"/>
                  </a:lnTo>
                  <a:lnTo>
                    <a:pt x="450900" y="640511"/>
                  </a:lnTo>
                  <a:lnTo>
                    <a:pt x="449516" y="641007"/>
                  </a:lnTo>
                  <a:lnTo>
                    <a:pt x="448233" y="641819"/>
                  </a:lnTo>
                  <a:lnTo>
                    <a:pt x="447090" y="644652"/>
                  </a:lnTo>
                  <a:lnTo>
                    <a:pt x="447941" y="645858"/>
                  </a:lnTo>
                  <a:lnTo>
                    <a:pt x="449465" y="645756"/>
                  </a:lnTo>
                  <a:lnTo>
                    <a:pt x="452945" y="645680"/>
                  </a:lnTo>
                  <a:lnTo>
                    <a:pt x="455079" y="645960"/>
                  </a:lnTo>
                  <a:lnTo>
                    <a:pt x="457174" y="643166"/>
                  </a:lnTo>
                  <a:lnTo>
                    <a:pt x="457415" y="641324"/>
                  </a:lnTo>
                  <a:close/>
                </a:path>
                <a:path w="1051560" h="1122680">
                  <a:moveTo>
                    <a:pt x="466750" y="752551"/>
                  </a:moveTo>
                  <a:lnTo>
                    <a:pt x="465175" y="751471"/>
                  </a:lnTo>
                  <a:lnTo>
                    <a:pt x="463499" y="751090"/>
                  </a:lnTo>
                  <a:lnTo>
                    <a:pt x="462178" y="751433"/>
                  </a:lnTo>
                  <a:lnTo>
                    <a:pt x="462407" y="750900"/>
                  </a:lnTo>
                  <a:lnTo>
                    <a:pt x="464146" y="749541"/>
                  </a:lnTo>
                  <a:lnTo>
                    <a:pt x="462610" y="749541"/>
                  </a:lnTo>
                  <a:lnTo>
                    <a:pt x="462038" y="749604"/>
                  </a:lnTo>
                  <a:lnTo>
                    <a:pt x="461632" y="748055"/>
                  </a:lnTo>
                  <a:lnTo>
                    <a:pt x="460629" y="743889"/>
                  </a:lnTo>
                  <a:lnTo>
                    <a:pt x="454558" y="748233"/>
                  </a:lnTo>
                  <a:lnTo>
                    <a:pt x="455510" y="752856"/>
                  </a:lnTo>
                  <a:lnTo>
                    <a:pt x="455688" y="755053"/>
                  </a:lnTo>
                  <a:lnTo>
                    <a:pt x="457098" y="756043"/>
                  </a:lnTo>
                  <a:lnTo>
                    <a:pt x="458774" y="757262"/>
                  </a:lnTo>
                  <a:lnTo>
                    <a:pt x="461860" y="756450"/>
                  </a:lnTo>
                  <a:lnTo>
                    <a:pt x="464146" y="754659"/>
                  </a:lnTo>
                  <a:lnTo>
                    <a:pt x="466750" y="752551"/>
                  </a:lnTo>
                  <a:close/>
                </a:path>
                <a:path w="1051560" h="1122680">
                  <a:moveTo>
                    <a:pt x="495681" y="472198"/>
                  </a:moveTo>
                  <a:lnTo>
                    <a:pt x="494957" y="466344"/>
                  </a:lnTo>
                  <a:lnTo>
                    <a:pt x="494436" y="464223"/>
                  </a:lnTo>
                  <a:lnTo>
                    <a:pt x="490093" y="465124"/>
                  </a:lnTo>
                  <a:lnTo>
                    <a:pt x="489381" y="466877"/>
                  </a:lnTo>
                  <a:lnTo>
                    <a:pt x="485952" y="472427"/>
                  </a:lnTo>
                  <a:lnTo>
                    <a:pt x="450253" y="504672"/>
                  </a:lnTo>
                  <a:lnTo>
                    <a:pt x="429298" y="514019"/>
                  </a:lnTo>
                  <a:lnTo>
                    <a:pt x="429323" y="514972"/>
                  </a:lnTo>
                  <a:lnTo>
                    <a:pt x="442722" y="519226"/>
                  </a:lnTo>
                  <a:lnTo>
                    <a:pt x="453758" y="520192"/>
                  </a:lnTo>
                  <a:lnTo>
                    <a:pt x="464553" y="517982"/>
                  </a:lnTo>
                  <a:lnTo>
                    <a:pt x="494182" y="489673"/>
                  </a:lnTo>
                  <a:lnTo>
                    <a:pt x="495617" y="480631"/>
                  </a:lnTo>
                  <a:lnTo>
                    <a:pt x="495681" y="472198"/>
                  </a:lnTo>
                  <a:close/>
                </a:path>
                <a:path w="1051560" h="1122680">
                  <a:moveTo>
                    <a:pt x="506463" y="554609"/>
                  </a:moveTo>
                  <a:lnTo>
                    <a:pt x="506171" y="553466"/>
                  </a:lnTo>
                  <a:lnTo>
                    <a:pt x="503478" y="554609"/>
                  </a:lnTo>
                  <a:lnTo>
                    <a:pt x="506463" y="554609"/>
                  </a:lnTo>
                  <a:close/>
                </a:path>
                <a:path w="1051560" h="1122680">
                  <a:moveTo>
                    <a:pt x="507136" y="557098"/>
                  </a:moveTo>
                  <a:lnTo>
                    <a:pt x="506476" y="554647"/>
                  </a:lnTo>
                  <a:lnTo>
                    <a:pt x="503377" y="554647"/>
                  </a:lnTo>
                  <a:lnTo>
                    <a:pt x="501650" y="555383"/>
                  </a:lnTo>
                  <a:lnTo>
                    <a:pt x="500519" y="555320"/>
                  </a:lnTo>
                  <a:lnTo>
                    <a:pt x="499452" y="555040"/>
                  </a:lnTo>
                  <a:lnTo>
                    <a:pt x="498957" y="554050"/>
                  </a:lnTo>
                  <a:lnTo>
                    <a:pt x="495757" y="553161"/>
                  </a:lnTo>
                  <a:lnTo>
                    <a:pt x="495858" y="554050"/>
                  </a:lnTo>
                  <a:lnTo>
                    <a:pt x="495935" y="557098"/>
                  </a:lnTo>
                  <a:lnTo>
                    <a:pt x="497001" y="559739"/>
                  </a:lnTo>
                  <a:lnTo>
                    <a:pt x="498995" y="561898"/>
                  </a:lnTo>
                  <a:lnTo>
                    <a:pt x="502488" y="563359"/>
                  </a:lnTo>
                  <a:lnTo>
                    <a:pt x="504634" y="563778"/>
                  </a:lnTo>
                  <a:lnTo>
                    <a:pt x="506399" y="560578"/>
                  </a:lnTo>
                  <a:lnTo>
                    <a:pt x="506755" y="558965"/>
                  </a:lnTo>
                  <a:lnTo>
                    <a:pt x="507136" y="557098"/>
                  </a:lnTo>
                  <a:close/>
                </a:path>
                <a:path w="1051560" h="1122680">
                  <a:moveTo>
                    <a:pt x="509003" y="593267"/>
                  </a:moveTo>
                  <a:lnTo>
                    <a:pt x="506107" y="592632"/>
                  </a:lnTo>
                  <a:lnTo>
                    <a:pt x="496087" y="591400"/>
                  </a:lnTo>
                  <a:lnTo>
                    <a:pt x="485978" y="591362"/>
                  </a:lnTo>
                  <a:lnTo>
                    <a:pt x="475805" y="591705"/>
                  </a:lnTo>
                  <a:lnTo>
                    <a:pt x="465620" y="591629"/>
                  </a:lnTo>
                  <a:lnTo>
                    <a:pt x="427850" y="586409"/>
                  </a:lnTo>
                  <a:lnTo>
                    <a:pt x="424522" y="581406"/>
                  </a:lnTo>
                  <a:lnTo>
                    <a:pt x="422795" y="580466"/>
                  </a:lnTo>
                  <a:lnTo>
                    <a:pt x="419163" y="582612"/>
                  </a:lnTo>
                  <a:lnTo>
                    <a:pt x="418325" y="584149"/>
                  </a:lnTo>
                  <a:lnTo>
                    <a:pt x="415683" y="583514"/>
                  </a:lnTo>
                  <a:lnTo>
                    <a:pt x="416026" y="584314"/>
                  </a:lnTo>
                  <a:lnTo>
                    <a:pt x="417842" y="585038"/>
                  </a:lnTo>
                  <a:lnTo>
                    <a:pt x="417728" y="585241"/>
                  </a:lnTo>
                  <a:lnTo>
                    <a:pt x="419874" y="592670"/>
                  </a:lnTo>
                  <a:lnTo>
                    <a:pt x="422071" y="592137"/>
                  </a:lnTo>
                  <a:lnTo>
                    <a:pt x="424611" y="590626"/>
                  </a:lnTo>
                  <a:lnTo>
                    <a:pt x="425831" y="589051"/>
                  </a:lnTo>
                  <a:lnTo>
                    <a:pt x="425665" y="588111"/>
                  </a:lnTo>
                  <a:lnTo>
                    <a:pt x="439153" y="593394"/>
                  </a:lnTo>
                  <a:lnTo>
                    <a:pt x="450761" y="597319"/>
                  </a:lnTo>
                  <a:lnTo>
                    <a:pt x="447217" y="598106"/>
                  </a:lnTo>
                  <a:lnTo>
                    <a:pt x="448970" y="608825"/>
                  </a:lnTo>
                  <a:lnTo>
                    <a:pt x="459727" y="606425"/>
                  </a:lnTo>
                  <a:lnTo>
                    <a:pt x="458533" y="599300"/>
                  </a:lnTo>
                  <a:lnTo>
                    <a:pt x="463016" y="600430"/>
                  </a:lnTo>
                  <a:lnTo>
                    <a:pt x="473595" y="602538"/>
                  </a:lnTo>
                  <a:lnTo>
                    <a:pt x="485076" y="603910"/>
                  </a:lnTo>
                  <a:lnTo>
                    <a:pt x="496189" y="603110"/>
                  </a:lnTo>
                  <a:lnTo>
                    <a:pt x="505714" y="598678"/>
                  </a:lnTo>
                  <a:lnTo>
                    <a:pt x="507047" y="597573"/>
                  </a:lnTo>
                  <a:lnTo>
                    <a:pt x="509003" y="593267"/>
                  </a:lnTo>
                  <a:close/>
                </a:path>
                <a:path w="1051560" h="1122680">
                  <a:moveTo>
                    <a:pt x="510451" y="420547"/>
                  </a:moveTo>
                  <a:lnTo>
                    <a:pt x="510095" y="418350"/>
                  </a:lnTo>
                  <a:lnTo>
                    <a:pt x="510070" y="415848"/>
                  </a:lnTo>
                  <a:lnTo>
                    <a:pt x="509460" y="413105"/>
                  </a:lnTo>
                  <a:lnTo>
                    <a:pt x="508088" y="413105"/>
                  </a:lnTo>
                  <a:lnTo>
                    <a:pt x="508088" y="415340"/>
                  </a:lnTo>
                  <a:lnTo>
                    <a:pt x="508088" y="415810"/>
                  </a:lnTo>
                  <a:lnTo>
                    <a:pt x="507720" y="415086"/>
                  </a:lnTo>
                  <a:lnTo>
                    <a:pt x="508088" y="415810"/>
                  </a:lnTo>
                  <a:lnTo>
                    <a:pt x="508088" y="415340"/>
                  </a:lnTo>
                  <a:lnTo>
                    <a:pt x="508076" y="415086"/>
                  </a:lnTo>
                  <a:lnTo>
                    <a:pt x="508088" y="413105"/>
                  </a:lnTo>
                  <a:lnTo>
                    <a:pt x="506717" y="413105"/>
                  </a:lnTo>
                  <a:lnTo>
                    <a:pt x="505650" y="409994"/>
                  </a:lnTo>
                  <a:lnTo>
                    <a:pt x="504317" y="410756"/>
                  </a:lnTo>
                  <a:lnTo>
                    <a:pt x="504291" y="413105"/>
                  </a:lnTo>
                  <a:lnTo>
                    <a:pt x="504278" y="413232"/>
                  </a:lnTo>
                  <a:lnTo>
                    <a:pt x="504317" y="410756"/>
                  </a:lnTo>
                  <a:lnTo>
                    <a:pt x="500240" y="413105"/>
                  </a:lnTo>
                  <a:lnTo>
                    <a:pt x="500532" y="415086"/>
                  </a:lnTo>
                  <a:lnTo>
                    <a:pt x="500646" y="415848"/>
                  </a:lnTo>
                  <a:lnTo>
                    <a:pt x="500684" y="416090"/>
                  </a:lnTo>
                  <a:lnTo>
                    <a:pt x="500799" y="416902"/>
                  </a:lnTo>
                  <a:lnTo>
                    <a:pt x="500913" y="416458"/>
                  </a:lnTo>
                  <a:lnTo>
                    <a:pt x="500989" y="416090"/>
                  </a:lnTo>
                  <a:lnTo>
                    <a:pt x="500926" y="416902"/>
                  </a:lnTo>
                  <a:lnTo>
                    <a:pt x="503732" y="416902"/>
                  </a:lnTo>
                  <a:lnTo>
                    <a:pt x="503123" y="417449"/>
                  </a:lnTo>
                  <a:lnTo>
                    <a:pt x="500672" y="417449"/>
                  </a:lnTo>
                  <a:lnTo>
                    <a:pt x="500164" y="419633"/>
                  </a:lnTo>
                  <a:lnTo>
                    <a:pt x="501142" y="424764"/>
                  </a:lnTo>
                  <a:lnTo>
                    <a:pt x="501205" y="425094"/>
                  </a:lnTo>
                  <a:lnTo>
                    <a:pt x="504901" y="426796"/>
                  </a:lnTo>
                  <a:lnTo>
                    <a:pt x="507568" y="428053"/>
                  </a:lnTo>
                  <a:lnTo>
                    <a:pt x="509790" y="424764"/>
                  </a:lnTo>
                  <a:lnTo>
                    <a:pt x="510108" y="422617"/>
                  </a:lnTo>
                  <a:lnTo>
                    <a:pt x="510451" y="420547"/>
                  </a:lnTo>
                  <a:close/>
                </a:path>
                <a:path w="1051560" h="1122680">
                  <a:moveTo>
                    <a:pt x="542264" y="401853"/>
                  </a:moveTo>
                  <a:lnTo>
                    <a:pt x="540600" y="397484"/>
                  </a:lnTo>
                  <a:lnTo>
                    <a:pt x="532498" y="396570"/>
                  </a:lnTo>
                  <a:lnTo>
                    <a:pt x="532168" y="402526"/>
                  </a:lnTo>
                  <a:lnTo>
                    <a:pt x="534530" y="408851"/>
                  </a:lnTo>
                  <a:lnTo>
                    <a:pt x="535127" y="410972"/>
                  </a:lnTo>
                  <a:lnTo>
                    <a:pt x="537197" y="412699"/>
                  </a:lnTo>
                  <a:lnTo>
                    <a:pt x="541667" y="409930"/>
                  </a:lnTo>
                  <a:lnTo>
                    <a:pt x="542061" y="406946"/>
                  </a:lnTo>
                  <a:lnTo>
                    <a:pt x="541705" y="404901"/>
                  </a:lnTo>
                  <a:lnTo>
                    <a:pt x="542264" y="401853"/>
                  </a:lnTo>
                  <a:close/>
                </a:path>
                <a:path w="1051560" h="1122680">
                  <a:moveTo>
                    <a:pt x="543471" y="502335"/>
                  </a:moveTo>
                  <a:lnTo>
                    <a:pt x="543013" y="502450"/>
                  </a:lnTo>
                  <a:lnTo>
                    <a:pt x="543013" y="502285"/>
                  </a:lnTo>
                  <a:lnTo>
                    <a:pt x="540131" y="503047"/>
                  </a:lnTo>
                  <a:lnTo>
                    <a:pt x="538073" y="502500"/>
                  </a:lnTo>
                  <a:lnTo>
                    <a:pt x="537133" y="502081"/>
                  </a:lnTo>
                  <a:lnTo>
                    <a:pt x="533869" y="502310"/>
                  </a:lnTo>
                  <a:lnTo>
                    <a:pt x="535520" y="503796"/>
                  </a:lnTo>
                  <a:lnTo>
                    <a:pt x="537095" y="506171"/>
                  </a:lnTo>
                  <a:lnTo>
                    <a:pt x="537489" y="508355"/>
                  </a:lnTo>
                  <a:lnTo>
                    <a:pt x="540524" y="507365"/>
                  </a:lnTo>
                  <a:lnTo>
                    <a:pt x="543331" y="505218"/>
                  </a:lnTo>
                  <a:lnTo>
                    <a:pt x="543369" y="504228"/>
                  </a:lnTo>
                  <a:lnTo>
                    <a:pt x="543471" y="502335"/>
                  </a:lnTo>
                  <a:close/>
                </a:path>
                <a:path w="1051560" h="1122680">
                  <a:moveTo>
                    <a:pt x="548271" y="480428"/>
                  </a:moveTo>
                  <a:lnTo>
                    <a:pt x="547751" y="474891"/>
                  </a:lnTo>
                  <a:lnTo>
                    <a:pt x="546163" y="467829"/>
                  </a:lnTo>
                  <a:lnTo>
                    <a:pt x="539788" y="472884"/>
                  </a:lnTo>
                  <a:lnTo>
                    <a:pt x="540664" y="476694"/>
                  </a:lnTo>
                  <a:lnTo>
                    <a:pt x="541197" y="480212"/>
                  </a:lnTo>
                  <a:lnTo>
                    <a:pt x="543801" y="483768"/>
                  </a:lnTo>
                  <a:lnTo>
                    <a:pt x="548271" y="480428"/>
                  </a:lnTo>
                  <a:close/>
                </a:path>
                <a:path w="1051560" h="1122680">
                  <a:moveTo>
                    <a:pt x="566216" y="273367"/>
                  </a:moveTo>
                  <a:lnTo>
                    <a:pt x="565962" y="270992"/>
                  </a:lnTo>
                  <a:lnTo>
                    <a:pt x="565492" y="267944"/>
                  </a:lnTo>
                  <a:lnTo>
                    <a:pt x="558685" y="271360"/>
                  </a:lnTo>
                  <a:lnTo>
                    <a:pt x="560438" y="276085"/>
                  </a:lnTo>
                  <a:lnTo>
                    <a:pt x="561047" y="276644"/>
                  </a:lnTo>
                  <a:lnTo>
                    <a:pt x="562978" y="276517"/>
                  </a:lnTo>
                  <a:lnTo>
                    <a:pt x="565835" y="274904"/>
                  </a:lnTo>
                  <a:lnTo>
                    <a:pt x="566216" y="273367"/>
                  </a:lnTo>
                  <a:close/>
                </a:path>
                <a:path w="1051560" h="1122680">
                  <a:moveTo>
                    <a:pt x="575614" y="468185"/>
                  </a:moveTo>
                  <a:lnTo>
                    <a:pt x="566000" y="470331"/>
                  </a:lnTo>
                  <a:lnTo>
                    <a:pt x="565645" y="480441"/>
                  </a:lnTo>
                  <a:lnTo>
                    <a:pt x="575271" y="478269"/>
                  </a:lnTo>
                  <a:lnTo>
                    <a:pt x="575614" y="468185"/>
                  </a:lnTo>
                  <a:close/>
                </a:path>
                <a:path w="1051560" h="1122680">
                  <a:moveTo>
                    <a:pt x="579437" y="698"/>
                  </a:moveTo>
                  <a:lnTo>
                    <a:pt x="576618" y="0"/>
                  </a:lnTo>
                  <a:lnTo>
                    <a:pt x="572820" y="838"/>
                  </a:lnTo>
                  <a:lnTo>
                    <a:pt x="572020" y="3073"/>
                  </a:lnTo>
                  <a:lnTo>
                    <a:pt x="571919" y="5943"/>
                  </a:lnTo>
                  <a:lnTo>
                    <a:pt x="573519" y="8343"/>
                  </a:lnTo>
                  <a:lnTo>
                    <a:pt x="575068" y="8572"/>
                  </a:lnTo>
                  <a:lnTo>
                    <a:pt x="577672" y="7937"/>
                  </a:lnTo>
                  <a:lnTo>
                    <a:pt x="578497" y="5943"/>
                  </a:lnTo>
                  <a:lnTo>
                    <a:pt x="578408" y="3327"/>
                  </a:lnTo>
                  <a:lnTo>
                    <a:pt x="578446" y="3073"/>
                  </a:lnTo>
                  <a:lnTo>
                    <a:pt x="578726" y="2806"/>
                  </a:lnTo>
                  <a:lnTo>
                    <a:pt x="579437" y="698"/>
                  </a:lnTo>
                  <a:close/>
                </a:path>
                <a:path w="1051560" h="1122680">
                  <a:moveTo>
                    <a:pt x="598932" y="488873"/>
                  </a:moveTo>
                  <a:lnTo>
                    <a:pt x="598093" y="485432"/>
                  </a:lnTo>
                  <a:lnTo>
                    <a:pt x="597115" y="482739"/>
                  </a:lnTo>
                  <a:lnTo>
                    <a:pt x="595236" y="483069"/>
                  </a:lnTo>
                  <a:lnTo>
                    <a:pt x="592569" y="484619"/>
                  </a:lnTo>
                  <a:lnTo>
                    <a:pt x="591286" y="486206"/>
                  </a:lnTo>
                  <a:lnTo>
                    <a:pt x="591604" y="487921"/>
                  </a:lnTo>
                  <a:lnTo>
                    <a:pt x="591096" y="485203"/>
                  </a:lnTo>
                  <a:lnTo>
                    <a:pt x="592569" y="493280"/>
                  </a:lnTo>
                  <a:lnTo>
                    <a:pt x="598932" y="488873"/>
                  </a:lnTo>
                  <a:close/>
                </a:path>
                <a:path w="1051560" h="1122680">
                  <a:moveTo>
                    <a:pt x="603631" y="535178"/>
                  </a:moveTo>
                  <a:lnTo>
                    <a:pt x="602208" y="528396"/>
                  </a:lnTo>
                  <a:lnTo>
                    <a:pt x="597090" y="531228"/>
                  </a:lnTo>
                  <a:lnTo>
                    <a:pt x="597090" y="536321"/>
                  </a:lnTo>
                  <a:lnTo>
                    <a:pt x="596404" y="534314"/>
                  </a:lnTo>
                  <a:lnTo>
                    <a:pt x="596353" y="534174"/>
                  </a:lnTo>
                  <a:lnTo>
                    <a:pt x="596226" y="533806"/>
                  </a:lnTo>
                  <a:lnTo>
                    <a:pt x="596633" y="533590"/>
                  </a:lnTo>
                  <a:lnTo>
                    <a:pt x="597090" y="536321"/>
                  </a:lnTo>
                  <a:lnTo>
                    <a:pt x="597090" y="531228"/>
                  </a:lnTo>
                  <a:lnTo>
                    <a:pt x="596341" y="531634"/>
                  </a:lnTo>
                  <a:lnTo>
                    <a:pt x="596569" y="533196"/>
                  </a:lnTo>
                  <a:lnTo>
                    <a:pt x="594906" y="534174"/>
                  </a:lnTo>
                  <a:lnTo>
                    <a:pt x="594398" y="537121"/>
                  </a:lnTo>
                  <a:lnTo>
                    <a:pt x="594321" y="537514"/>
                  </a:lnTo>
                  <a:lnTo>
                    <a:pt x="595998" y="537819"/>
                  </a:lnTo>
                  <a:lnTo>
                    <a:pt x="600329" y="537121"/>
                  </a:lnTo>
                  <a:lnTo>
                    <a:pt x="601687" y="536321"/>
                  </a:lnTo>
                  <a:lnTo>
                    <a:pt x="603631" y="535178"/>
                  </a:lnTo>
                  <a:close/>
                </a:path>
                <a:path w="1051560" h="1122680">
                  <a:moveTo>
                    <a:pt x="615530" y="238531"/>
                  </a:moveTo>
                  <a:lnTo>
                    <a:pt x="607339" y="243497"/>
                  </a:lnTo>
                  <a:lnTo>
                    <a:pt x="606780" y="244944"/>
                  </a:lnTo>
                  <a:lnTo>
                    <a:pt x="606793" y="243713"/>
                  </a:lnTo>
                  <a:lnTo>
                    <a:pt x="606412" y="243852"/>
                  </a:lnTo>
                  <a:lnTo>
                    <a:pt x="604850" y="245478"/>
                  </a:lnTo>
                  <a:lnTo>
                    <a:pt x="604405" y="249364"/>
                  </a:lnTo>
                  <a:lnTo>
                    <a:pt x="605751" y="250278"/>
                  </a:lnTo>
                  <a:lnTo>
                    <a:pt x="611174" y="249034"/>
                  </a:lnTo>
                  <a:lnTo>
                    <a:pt x="612597" y="245745"/>
                  </a:lnTo>
                  <a:lnTo>
                    <a:pt x="613473" y="243154"/>
                  </a:lnTo>
                  <a:lnTo>
                    <a:pt x="614184" y="241160"/>
                  </a:lnTo>
                  <a:lnTo>
                    <a:pt x="615530" y="238531"/>
                  </a:lnTo>
                  <a:close/>
                </a:path>
                <a:path w="1051560" h="1122680">
                  <a:moveTo>
                    <a:pt x="624293" y="483781"/>
                  </a:moveTo>
                  <a:lnTo>
                    <a:pt x="598576" y="481457"/>
                  </a:lnTo>
                  <a:lnTo>
                    <a:pt x="588860" y="480580"/>
                  </a:lnTo>
                  <a:lnTo>
                    <a:pt x="578586" y="483387"/>
                  </a:lnTo>
                  <a:lnTo>
                    <a:pt x="578294" y="482447"/>
                  </a:lnTo>
                  <a:lnTo>
                    <a:pt x="566115" y="485165"/>
                  </a:lnTo>
                  <a:lnTo>
                    <a:pt x="566585" y="486664"/>
                  </a:lnTo>
                  <a:lnTo>
                    <a:pt x="550900" y="490943"/>
                  </a:lnTo>
                  <a:lnTo>
                    <a:pt x="529082" y="500341"/>
                  </a:lnTo>
                  <a:lnTo>
                    <a:pt x="528866" y="496773"/>
                  </a:lnTo>
                  <a:lnTo>
                    <a:pt x="528739" y="494931"/>
                  </a:lnTo>
                  <a:lnTo>
                    <a:pt x="525335" y="494398"/>
                  </a:lnTo>
                  <a:lnTo>
                    <a:pt x="523138" y="502577"/>
                  </a:lnTo>
                  <a:lnTo>
                    <a:pt x="523036" y="502958"/>
                  </a:lnTo>
                  <a:lnTo>
                    <a:pt x="513321" y="507136"/>
                  </a:lnTo>
                  <a:lnTo>
                    <a:pt x="479056" y="521449"/>
                  </a:lnTo>
                  <a:lnTo>
                    <a:pt x="479361" y="521970"/>
                  </a:lnTo>
                  <a:lnTo>
                    <a:pt x="514210" y="509104"/>
                  </a:lnTo>
                  <a:lnTo>
                    <a:pt x="522351" y="505510"/>
                  </a:lnTo>
                  <a:lnTo>
                    <a:pt x="521119" y="510146"/>
                  </a:lnTo>
                  <a:lnTo>
                    <a:pt x="493166" y="543382"/>
                  </a:lnTo>
                  <a:lnTo>
                    <a:pt x="492848" y="543382"/>
                  </a:lnTo>
                  <a:lnTo>
                    <a:pt x="451345" y="555739"/>
                  </a:lnTo>
                  <a:lnTo>
                    <a:pt x="436689" y="557618"/>
                  </a:lnTo>
                  <a:lnTo>
                    <a:pt x="436918" y="558050"/>
                  </a:lnTo>
                  <a:lnTo>
                    <a:pt x="489115" y="551802"/>
                  </a:lnTo>
                  <a:lnTo>
                    <a:pt x="524484" y="522871"/>
                  </a:lnTo>
                  <a:lnTo>
                    <a:pt x="529564" y="509104"/>
                  </a:lnTo>
                  <a:lnTo>
                    <a:pt x="529539" y="507136"/>
                  </a:lnTo>
                  <a:lnTo>
                    <a:pt x="529437" y="505510"/>
                  </a:lnTo>
                  <a:lnTo>
                    <a:pt x="529259" y="502958"/>
                  </a:lnTo>
                  <a:lnTo>
                    <a:pt x="529234" y="502577"/>
                  </a:lnTo>
                  <a:lnTo>
                    <a:pt x="529031" y="502577"/>
                  </a:lnTo>
                  <a:lnTo>
                    <a:pt x="534098" y="500341"/>
                  </a:lnTo>
                  <a:lnTo>
                    <a:pt x="551294" y="492747"/>
                  </a:lnTo>
                  <a:lnTo>
                    <a:pt x="567004" y="487972"/>
                  </a:lnTo>
                  <a:lnTo>
                    <a:pt x="569747" y="496570"/>
                  </a:lnTo>
                  <a:lnTo>
                    <a:pt x="569810" y="496773"/>
                  </a:lnTo>
                  <a:lnTo>
                    <a:pt x="570763" y="496570"/>
                  </a:lnTo>
                  <a:lnTo>
                    <a:pt x="564248" y="536079"/>
                  </a:lnTo>
                  <a:lnTo>
                    <a:pt x="564146" y="536346"/>
                  </a:lnTo>
                  <a:lnTo>
                    <a:pt x="563791" y="536079"/>
                  </a:lnTo>
                  <a:lnTo>
                    <a:pt x="561479" y="539153"/>
                  </a:lnTo>
                  <a:lnTo>
                    <a:pt x="561213" y="540092"/>
                  </a:lnTo>
                  <a:lnTo>
                    <a:pt x="561162" y="540232"/>
                  </a:lnTo>
                  <a:lnTo>
                    <a:pt x="557911" y="538137"/>
                  </a:lnTo>
                  <a:lnTo>
                    <a:pt x="557136" y="538797"/>
                  </a:lnTo>
                  <a:lnTo>
                    <a:pt x="560768" y="541591"/>
                  </a:lnTo>
                  <a:lnTo>
                    <a:pt x="560425" y="542772"/>
                  </a:lnTo>
                  <a:lnTo>
                    <a:pt x="560374" y="543941"/>
                  </a:lnTo>
                  <a:lnTo>
                    <a:pt x="560717" y="545490"/>
                  </a:lnTo>
                  <a:lnTo>
                    <a:pt x="557885" y="550824"/>
                  </a:lnTo>
                  <a:lnTo>
                    <a:pt x="554050" y="547674"/>
                  </a:lnTo>
                  <a:lnTo>
                    <a:pt x="553796" y="548182"/>
                  </a:lnTo>
                  <a:lnTo>
                    <a:pt x="557047" y="551446"/>
                  </a:lnTo>
                  <a:lnTo>
                    <a:pt x="557364" y="551802"/>
                  </a:lnTo>
                  <a:lnTo>
                    <a:pt x="555117" y="556056"/>
                  </a:lnTo>
                  <a:lnTo>
                    <a:pt x="554316" y="557326"/>
                  </a:lnTo>
                  <a:lnTo>
                    <a:pt x="552627" y="554062"/>
                  </a:lnTo>
                  <a:lnTo>
                    <a:pt x="552348" y="554062"/>
                  </a:lnTo>
                  <a:lnTo>
                    <a:pt x="553974" y="557618"/>
                  </a:lnTo>
                  <a:lnTo>
                    <a:pt x="554037" y="557771"/>
                  </a:lnTo>
                  <a:lnTo>
                    <a:pt x="551230" y="562241"/>
                  </a:lnTo>
                  <a:lnTo>
                    <a:pt x="550583" y="560920"/>
                  </a:lnTo>
                  <a:lnTo>
                    <a:pt x="550456" y="560666"/>
                  </a:lnTo>
                  <a:lnTo>
                    <a:pt x="549567" y="559269"/>
                  </a:lnTo>
                  <a:lnTo>
                    <a:pt x="549567" y="564908"/>
                  </a:lnTo>
                  <a:lnTo>
                    <a:pt x="548716" y="566254"/>
                  </a:lnTo>
                  <a:lnTo>
                    <a:pt x="543013" y="576694"/>
                  </a:lnTo>
                  <a:lnTo>
                    <a:pt x="541337" y="582041"/>
                  </a:lnTo>
                  <a:lnTo>
                    <a:pt x="541451" y="578078"/>
                  </a:lnTo>
                  <a:lnTo>
                    <a:pt x="543687" y="555002"/>
                  </a:lnTo>
                  <a:lnTo>
                    <a:pt x="543801" y="554062"/>
                  </a:lnTo>
                  <a:lnTo>
                    <a:pt x="543852" y="553631"/>
                  </a:lnTo>
                  <a:lnTo>
                    <a:pt x="547966" y="561187"/>
                  </a:lnTo>
                  <a:lnTo>
                    <a:pt x="549567" y="564908"/>
                  </a:lnTo>
                  <a:lnTo>
                    <a:pt x="549567" y="559269"/>
                  </a:lnTo>
                  <a:lnTo>
                    <a:pt x="545998" y="553631"/>
                  </a:lnTo>
                  <a:lnTo>
                    <a:pt x="544004" y="550481"/>
                  </a:lnTo>
                  <a:lnTo>
                    <a:pt x="542150" y="550481"/>
                  </a:lnTo>
                  <a:lnTo>
                    <a:pt x="543471" y="552958"/>
                  </a:lnTo>
                  <a:lnTo>
                    <a:pt x="540689" y="564908"/>
                  </a:lnTo>
                  <a:lnTo>
                    <a:pt x="540626" y="565150"/>
                  </a:lnTo>
                  <a:lnTo>
                    <a:pt x="539356" y="576694"/>
                  </a:lnTo>
                  <a:lnTo>
                    <a:pt x="539254" y="577507"/>
                  </a:lnTo>
                  <a:lnTo>
                    <a:pt x="539127" y="589813"/>
                  </a:lnTo>
                  <a:lnTo>
                    <a:pt x="539000" y="590613"/>
                  </a:lnTo>
                  <a:lnTo>
                    <a:pt x="539165" y="590613"/>
                  </a:lnTo>
                  <a:lnTo>
                    <a:pt x="540067" y="602462"/>
                  </a:lnTo>
                  <a:lnTo>
                    <a:pt x="540791" y="602919"/>
                  </a:lnTo>
                  <a:lnTo>
                    <a:pt x="540994" y="595337"/>
                  </a:lnTo>
                  <a:lnTo>
                    <a:pt x="541096" y="591019"/>
                  </a:lnTo>
                  <a:lnTo>
                    <a:pt x="542277" y="590613"/>
                  </a:lnTo>
                  <a:lnTo>
                    <a:pt x="542442" y="590613"/>
                  </a:lnTo>
                  <a:lnTo>
                    <a:pt x="554024" y="582701"/>
                  </a:lnTo>
                  <a:lnTo>
                    <a:pt x="554494" y="582041"/>
                  </a:lnTo>
                  <a:lnTo>
                    <a:pt x="555726" y="580288"/>
                  </a:lnTo>
                  <a:lnTo>
                    <a:pt x="561174" y="594931"/>
                  </a:lnTo>
                  <a:lnTo>
                    <a:pt x="557872" y="577240"/>
                  </a:lnTo>
                  <a:lnTo>
                    <a:pt x="561289" y="572401"/>
                  </a:lnTo>
                  <a:lnTo>
                    <a:pt x="562737" y="575132"/>
                  </a:lnTo>
                  <a:lnTo>
                    <a:pt x="568871" y="585177"/>
                  </a:lnTo>
                  <a:lnTo>
                    <a:pt x="575779" y="594931"/>
                  </a:lnTo>
                  <a:lnTo>
                    <a:pt x="576351" y="594931"/>
                  </a:lnTo>
                  <a:lnTo>
                    <a:pt x="564019" y="574675"/>
                  </a:lnTo>
                  <a:lnTo>
                    <a:pt x="562686" y="572401"/>
                  </a:lnTo>
                  <a:lnTo>
                    <a:pt x="562051" y="571322"/>
                  </a:lnTo>
                  <a:lnTo>
                    <a:pt x="562978" y="570001"/>
                  </a:lnTo>
                  <a:lnTo>
                    <a:pt x="566445" y="562241"/>
                  </a:lnTo>
                  <a:lnTo>
                    <a:pt x="566699" y="561682"/>
                  </a:lnTo>
                  <a:lnTo>
                    <a:pt x="566788" y="561467"/>
                  </a:lnTo>
                  <a:lnTo>
                    <a:pt x="578015" y="573328"/>
                  </a:lnTo>
                  <a:lnTo>
                    <a:pt x="586638" y="581037"/>
                  </a:lnTo>
                  <a:lnTo>
                    <a:pt x="588048" y="580809"/>
                  </a:lnTo>
                  <a:lnTo>
                    <a:pt x="580783" y="571563"/>
                  </a:lnTo>
                  <a:lnTo>
                    <a:pt x="572274" y="563041"/>
                  </a:lnTo>
                  <a:lnTo>
                    <a:pt x="570458" y="561467"/>
                  </a:lnTo>
                  <a:lnTo>
                    <a:pt x="567905" y="559269"/>
                  </a:lnTo>
                  <a:lnTo>
                    <a:pt x="567766" y="559269"/>
                  </a:lnTo>
                  <a:lnTo>
                    <a:pt x="568642" y="557326"/>
                  </a:lnTo>
                  <a:lnTo>
                    <a:pt x="569506" y="555383"/>
                  </a:lnTo>
                  <a:lnTo>
                    <a:pt x="570915" y="550824"/>
                  </a:lnTo>
                  <a:lnTo>
                    <a:pt x="571538" y="548843"/>
                  </a:lnTo>
                  <a:lnTo>
                    <a:pt x="576414" y="551446"/>
                  </a:lnTo>
                  <a:lnTo>
                    <a:pt x="597230" y="561682"/>
                  </a:lnTo>
                  <a:lnTo>
                    <a:pt x="597230" y="560920"/>
                  </a:lnTo>
                  <a:lnTo>
                    <a:pt x="587527" y="555002"/>
                  </a:lnTo>
                  <a:lnTo>
                    <a:pt x="576021" y="548843"/>
                  </a:lnTo>
                  <a:lnTo>
                    <a:pt x="572173" y="546785"/>
                  </a:lnTo>
                  <a:lnTo>
                    <a:pt x="573697" y="541845"/>
                  </a:lnTo>
                  <a:lnTo>
                    <a:pt x="574052" y="540232"/>
                  </a:lnTo>
                  <a:lnTo>
                    <a:pt x="574078" y="540092"/>
                  </a:lnTo>
                  <a:lnTo>
                    <a:pt x="574192" y="539572"/>
                  </a:lnTo>
                  <a:lnTo>
                    <a:pt x="580275" y="539572"/>
                  </a:lnTo>
                  <a:lnTo>
                    <a:pt x="590143" y="540092"/>
                  </a:lnTo>
                  <a:lnTo>
                    <a:pt x="601764" y="541591"/>
                  </a:lnTo>
                  <a:lnTo>
                    <a:pt x="613410" y="543941"/>
                  </a:lnTo>
                  <a:lnTo>
                    <a:pt x="613346" y="543382"/>
                  </a:lnTo>
                  <a:lnTo>
                    <a:pt x="577532" y="536676"/>
                  </a:lnTo>
                  <a:lnTo>
                    <a:pt x="574687" y="537311"/>
                  </a:lnTo>
                  <a:lnTo>
                    <a:pt x="574789" y="536854"/>
                  </a:lnTo>
                  <a:lnTo>
                    <a:pt x="574903" y="536346"/>
                  </a:lnTo>
                  <a:lnTo>
                    <a:pt x="576834" y="527634"/>
                  </a:lnTo>
                  <a:lnTo>
                    <a:pt x="577100" y="527291"/>
                  </a:lnTo>
                  <a:lnTo>
                    <a:pt x="577710" y="526034"/>
                  </a:lnTo>
                  <a:lnTo>
                    <a:pt x="577761" y="524675"/>
                  </a:lnTo>
                  <a:lnTo>
                    <a:pt x="577761" y="524408"/>
                  </a:lnTo>
                  <a:lnTo>
                    <a:pt x="577481" y="524675"/>
                  </a:lnTo>
                  <a:lnTo>
                    <a:pt x="577151" y="524408"/>
                  </a:lnTo>
                  <a:lnTo>
                    <a:pt x="577227" y="523633"/>
                  </a:lnTo>
                  <a:lnTo>
                    <a:pt x="577773" y="524179"/>
                  </a:lnTo>
                  <a:lnTo>
                    <a:pt x="577748" y="523633"/>
                  </a:lnTo>
                  <a:lnTo>
                    <a:pt x="577481" y="521970"/>
                  </a:lnTo>
                  <a:lnTo>
                    <a:pt x="577456" y="521449"/>
                  </a:lnTo>
                  <a:lnTo>
                    <a:pt x="578192" y="514019"/>
                  </a:lnTo>
                  <a:lnTo>
                    <a:pt x="576681" y="500837"/>
                  </a:lnTo>
                  <a:lnTo>
                    <a:pt x="575005" y="496773"/>
                  </a:lnTo>
                  <a:lnTo>
                    <a:pt x="574929" y="496570"/>
                  </a:lnTo>
                  <a:lnTo>
                    <a:pt x="574560" y="495706"/>
                  </a:lnTo>
                  <a:lnTo>
                    <a:pt x="581977" y="494042"/>
                  </a:lnTo>
                  <a:lnTo>
                    <a:pt x="580047" y="487972"/>
                  </a:lnTo>
                  <a:lnTo>
                    <a:pt x="578891" y="484352"/>
                  </a:lnTo>
                  <a:lnTo>
                    <a:pt x="582066" y="483387"/>
                  </a:lnTo>
                  <a:lnTo>
                    <a:pt x="588416" y="481457"/>
                  </a:lnTo>
                  <a:lnTo>
                    <a:pt x="623557" y="483819"/>
                  </a:lnTo>
                  <a:lnTo>
                    <a:pt x="624293" y="483781"/>
                  </a:lnTo>
                  <a:close/>
                </a:path>
                <a:path w="1051560" h="1122680">
                  <a:moveTo>
                    <a:pt x="627964" y="484111"/>
                  </a:moveTo>
                  <a:lnTo>
                    <a:pt x="624293" y="483781"/>
                  </a:lnTo>
                  <a:lnTo>
                    <a:pt x="627964" y="484111"/>
                  </a:lnTo>
                  <a:close/>
                </a:path>
                <a:path w="1051560" h="1122680">
                  <a:moveTo>
                    <a:pt x="629005" y="227533"/>
                  </a:moveTo>
                  <a:lnTo>
                    <a:pt x="628027" y="224764"/>
                  </a:lnTo>
                  <a:lnTo>
                    <a:pt x="627799" y="224066"/>
                  </a:lnTo>
                  <a:lnTo>
                    <a:pt x="627557" y="223405"/>
                  </a:lnTo>
                  <a:lnTo>
                    <a:pt x="626110" y="221399"/>
                  </a:lnTo>
                  <a:lnTo>
                    <a:pt x="624243" y="220091"/>
                  </a:lnTo>
                  <a:lnTo>
                    <a:pt x="622338" y="220281"/>
                  </a:lnTo>
                  <a:lnTo>
                    <a:pt x="617829" y="221513"/>
                  </a:lnTo>
                  <a:lnTo>
                    <a:pt x="618490" y="223634"/>
                  </a:lnTo>
                  <a:lnTo>
                    <a:pt x="620699" y="223659"/>
                  </a:lnTo>
                  <a:lnTo>
                    <a:pt x="621106" y="225704"/>
                  </a:lnTo>
                  <a:lnTo>
                    <a:pt x="621512" y="227558"/>
                  </a:lnTo>
                  <a:lnTo>
                    <a:pt x="622046" y="231724"/>
                  </a:lnTo>
                  <a:lnTo>
                    <a:pt x="629005" y="227533"/>
                  </a:lnTo>
                  <a:close/>
                </a:path>
                <a:path w="1051560" h="1122680">
                  <a:moveTo>
                    <a:pt x="631177" y="444906"/>
                  </a:moveTo>
                  <a:lnTo>
                    <a:pt x="623722" y="446582"/>
                  </a:lnTo>
                  <a:lnTo>
                    <a:pt x="621576" y="451954"/>
                  </a:lnTo>
                  <a:lnTo>
                    <a:pt x="629005" y="450278"/>
                  </a:lnTo>
                  <a:lnTo>
                    <a:pt x="631177" y="444906"/>
                  </a:lnTo>
                  <a:close/>
                </a:path>
                <a:path w="1051560" h="1122680">
                  <a:moveTo>
                    <a:pt x="634225" y="584822"/>
                  </a:moveTo>
                  <a:lnTo>
                    <a:pt x="633984" y="584568"/>
                  </a:lnTo>
                  <a:lnTo>
                    <a:pt x="633768" y="584339"/>
                  </a:lnTo>
                  <a:lnTo>
                    <a:pt x="608037" y="608063"/>
                  </a:lnTo>
                  <a:lnTo>
                    <a:pt x="578053" y="622541"/>
                  </a:lnTo>
                  <a:lnTo>
                    <a:pt x="569302" y="624878"/>
                  </a:lnTo>
                  <a:lnTo>
                    <a:pt x="545223" y="631278"/>
                  </a:lnTo>
                  <a:lnTo>
                    <a:pt x="517461" y="636574"/>
                  </a:lnTo>
                  <a:lnTo>
                    <a:pt x="510946" y="637806"/>
                  </a:lnTo>
                  <a:lnTo>
                    <a:pt x="511124" y="638175"/>
                  </a:lnTo>
                  <a:lnTo>
                    <a:pt x="545579" y="632980"/>
                  </a:lnTo>
                  <a:lnTo>
                    <a:pt x="579170" y="624382"/>
                  </a:lnTo>
                  <a:lnTo>
                    <a:pt x="609498" y="609358"/>
                  </a:lnTo>
                  <a:lnTo>
                    <a:pt x="634225" y="584822"/>
                  </a:lnTo>
                  <a:close/>
                </a:path>
                <a:path w="1051560" h="1122680">
                  <a:moveTo>
                    <a:pt x="639381" y="119392"/>
                  </a:moveTo>
                  <a:lnTo>
                    <a:pt x="638810" y="116395"/>
                  </a:lnTo>
                  <a:lnTo>
                    <a:pt x="636384" y="109855"/>
                  </a:lnTo>
                  <a:lnTo>
                    <a:pt x="631012" y="113690"/>
                  </a:lnTo>
                  <a:lnTo>
                    <a:pt x="631786" y="120002"/>
                  </a:lnTo>
                  <a:lnTo>
                    <a:pt x="632396" y="121716"/>
                  </a:lnTo>
                  <a:lnTo>
                    <a:pt x="634657" y="123329"/>
                  </a:lnTo>
                  <a:lnTo>
                    <a:pt x="638225" y="122821"/>
                  </a:lnTo>
                  <a:lnTo>
                    <a:pt x="639381" y="119392"/>
                  </a:lnTo>
                  <a:close/>
                </a:path>
                <a:path w="1051560" h="1122680">
                  <a:moveTo>
                    <a:pt x="642937" y="496455"/>
                  </a:moveTo>
                  <a:lnTo>
                    <a:pt x="639279" y="490537"/>
                  </a:lnTo>
                  <a:lnTo>
                    <a:pt x="635406" y="484822"/>
                  </a:lnTo>
                  <a:lnTo>
                    <a:pt x="631177" y="479374"/>
                  </a:lnTo>
                  <a:lnTo>
                    <a:pt x="626465" y="474243"/>
                  </a:lnTo>
                  <a:lnTo>
                    <a:pt x="626452" y="474433"/>
                  </a:lnTo>
                  <a:lnTo>
                    <a:pt x="631139" y="479526"/>
                  </a:lnTo>
                  <a:lnTo>
                    <a:pt x="635342" y="484949"/>
                  </a:lnTo>
                  <a:lnTo>
                    <a:pt x="642937" y="496455"/>
                  </a:lnTo>
                  <a:close/>
                </a:path>
                <a:path w="1051560" h="1122680">
                  <a:moveTo>
                    <a:pt x="654405" y="508381"/>
                  </a:moveTo>
                  <a:lnTo>
                    <a:pt x="624700" y="484111"/>
                  </a:lnTo>
                  <a:lnTo>
                    <a:pt x="623925" y="484111"/>
                  </a:lnTo>
                  <a:lnTo>
                    <a:pt x="654088" y="508381"/>
                  </a:lnTo>
                  <a:lnTo>
                    <a:pt x="654405" y="508381"/>
                  </a:lnTo>
                  <a:close/>
                </a:path>
                <a:path w="1051560" h="1122680">
                  <a:moveTo>
                    <a:pt x="694283" y="588048"/>
                  </a:moveTo>
                  <a:lnTo>
                    <a:pt x="689571" y="588784"/>
                  </a:lnTo>
                  <a:lnTo>
                    <a:pt x="690918" y="589648"/>
                  </a:lnTo>
                  <a:lnTo>
                    <a:pt x="689317" y="589102"/>
                  </a:lnTo>
                  <a:lnTo>
                    <a:pt x="687438" y="592848"/>
                  </a:lnTo>
                  <a:lnTo>
                    <a:pt x="687209" y="594601"/>
                  </a:lnTo>
                  <a:lnTo>
                    <a:pt x="688530" y="595744"/>
                  </a:lnTo>
                  <a:lnTo>
                    <a:pt x="692048" y="594715"/>
                  </a:lnTo>
                  <a:lnTo>
                    <a:pt x="693635" y="592861"/>
                  </a:lnTo>
                  <a:lnTo>
                    <a:pt x="694283" y="588048"/>
                  </a:lnTo>
                  <a:close/>
                </a:path>
                <a:path w="1051560" h="1122680">
                  <a:moveTo>
                    <a:pt x="828408" y="571881"/>
                  </a:moveTo>
                  <a:lnTo>
                    <a:pt x="825855" y="570712"/>
                  </a:lnTo>
                  <a:lnTo>
                    <a:pt x="824255" y="571055"/>
                  </a:lnTo>
                  <a:lnTo>
                    <a:pt x="822845" y="572223"/>
                  </a:lnTo>
                  <a:lnTo>
                    <a:pt x="822515" y="573265"/>
                  </a:lnTo>
                  <a:lnTo>
                    <a:pt x="822261" y="573443"/>
                  </a:lnTo>
                  <a:lnTo>
                    <a:pt x="821423" y="574497"/>
                  </a:lnTo>
                  <a:lnTo>
                    <a:pt x="821182" y="573938"/>
                  </a:lnTo>
                  <a:lnTo>
                    <a:pt x="821067" y="573811"/>
                  </a:lnTo>
                  <a:lnTo>
                    <a:pt x="819607" y="573252"/>
                  </a:lnTo>
                  <a:lnTo>
                    <a:pt x="820013" y="575259"/>
                  </a:lnTo>
                  <a:lnTo>
                    <a:pt x="820521" y="576859"/>
                  </a:lnTo>
                  <a:lnTo>
                    <a:pt x="820648" y="577913"/>
                  </a:lnTo>
                  <a:lnTo>
                    <a:pt x="821016" y="580402"/>
                  </a:lnTo>
                  <a:lnTo>
                    <a:pt x="822198" y="582155"/>
                  </a:lnTo>
                  <a:lnTo>
                    <a:pt x="825957" y="581685"/>
                  </a:lnTo>
                  <a:lnTo>
                    <a:pt x="827354" y="579653"/>
                  </a:lnTo>
                  <a:lnTo>
                    <a:pt x="828116" y="575906"/>
                  </a:lnTo>
                  <a:lnTo>
                    <a:pt x="828306" y="574497"/>
                  </a:lnTo>
                  <a:lnTo>
                    <a:pt x="828395" y="571957"/>
                  </a:lnTo>
                  <a:close/>
                </a:path>
                <a:path w="1051560" h="1122680">
                  <a:moveTo>
                    <a:pt x="844194" y="432574"/>
                  </a:moveTo>
                  <a:lnTo>
                    <a:pt x="843711" y="431431"/>
                  </a:lnTo>
                  <a:lnTo>
                    <a:pt x="841679" y="431025"/>
                  </a:lnTo>
                  <a:lnTo>
                    <a:pt x="840054" y="431203"/>
                  </a:lnTo>
                  <a:lnTo>
                    <a:pt x="842987" y="430403"/>
                  </a:lnTo>
                  <a:lnTo>
                    <a:pt x="841781" y="429679"/>
                  </a:lnTo>
                  <a:lnTo>
                    <a:pt x="837882" y="430999"/>
                  </a:lnTo>
                  <a:lnTo>
                    <a:pt x="836485" y="433425"/>
                  </a:lnTo>
                  <a:lnTo>
                    <a:pt x="836434" y="434200"/>
                  </a:lnTo>
                  <a:lnTo>
                    <a:pt x="836930" y="435444"/>
                  </a:lnTo>
                  <a:lnTo>
                    <a:pt x="837831" y="433285"/>
                  </a:lnTo>
                  <a:lnTo>
                    <a:pt x="842899" y="434886"/>
                  </a:lnTo>
                  <a:lnTo>
                    <a:pt x="844194" y="432574"/>
                  </a:lnTo>
                  <a:close/>
                </a:path>
                <a:path w="1051560" h="1122680">
                  <a:moveTo>
                    <a:pt x="860679" y="558380"/>
                  </a:moveTo>
                  <a:lnTo>
                    <a:pt x="853211" y="560057"/>
                  </a:lnTo>
                  <a:lnTo>
                    <a:pt x="850265" y="567651"/>
                  </a:lnTo>
                  <a:lnTo>
                    <a:pt x="857732" y="565975"/>
                  </a:lnTo>
                  <a:lnTo>
                    <a:pt x="860679" y="558380"/>
                  </a:lnTo>
                  <a:close/>
                </a:path>
                <a:path w="1051560" h="1122680">
                  <a:moveTo>
                    <a:pt x="980871" y="510844"/>
                  </a:moveTo>
                  <a:lnTo>
                    <a:pt x="973963" y="512394"/>
                  </a:lnTo>
                  <a:lnTo>
                    <a:pt x="970622" y="518426"/>
                  </a:lnTo>
                  <a:lnTo>
                    <a:pt x="977557" y="516864"/>
                  </a:lnTo>
                  <a:lnTo>
                    <a:pt x="980871" y="510844"/>
                  </a:lnTo>
                  <a:close/>
                </a:path>
                <a:path w="1051560" h="1122680">
                  <a:moveTo>
                    <a:pt x="1028649" y="533565"/>
                  </a:moveTo>
                  <a:lnTo>
                    <a:pt x="1027264" y="532295"/>
                  </a:lnTo>
                  <a:lnTo>
                    <a:pt x="1025334" y="531698"/>
                  </a:lnTo>
                  <a:lnTo>
                    <a:pt x="1024013" y="531901"/>
                  </a:lnTo>
                  <a:lnTo>
                    <a:pt x="1024483" y="531571"/>
                  </a:lnTo>
                  <a:lnTo>
                    <a:pt x="1026706" y="530707"/>
                  </a:lnTo>
                  <a:lnTo>
                    <a:pt x="1025512" y="530161"/>
                  </a:lnTo>
                  <a:lnTo>
                    <a:pt x="1022565" y="529958"/>
                  </a:lnTo>
                  <a:lnTo>
                    <a:pt x="1019924" y="531164"/>
                  </a:lnTo>
                  <a:lnTo>
                    <a:pt x="1018628" y="532358"/>
                  </a:lnTo>
                  <a:lnTo>
                    <a:pt x="1015873" y="533565"/>
                  </a:lnTo>
                  <a:lnTo>
                    <a:pt x="1013396" y="536168"/>
                  </a:lnTo>
                  <a:lnTo>
                    <a:pt x="1017155" y="536689"/>
                  </a:lnTo>
                  <a:lnTo>
                    <a:pt x="1018336" y="537260"/>
                  </a:lnTo>
                  <a:lnTo>
                    <a:pt x="1018959" y="537514"/>
                  </a:lnTo>
                  <a:lnTo>
                    <a:pt x="1022273" y="537413"/>
                  </a:lnTo>
                  <a:lnTo>
                    <a:pt x="1023289" y="536994"/>
                  </a:lnTo>
                  <a:lnTo>
                    <a:pt x="1024915" y="535317"/>
                  </a:lnTo>
                  <a:lnTo>
                    <a:pt x="1028649" y="533565"/>
                  </a:lnTo>
                  <a:close/>
                </a:path>
                <a:path w="1051560" h="1122680">
                  <a:moveTo>
                    <a:pt x="1051204" y="539800"/>
                  </a:moveTo>
                  <a:lnTo>
                    <a:pt x="1050963" y="537603"/>
                  </a:lnTo>
                  <a:lnTo>
                    <a:pt x="1049858" y="536981"/>
                  </a:lnTo>
                  <a:lnTo>
                    <a:pt x="1049553" y="536321"/>
                  </a:lnTo>
                  <a:lnTo>
                    <a:pt x="1048956" y="534936"/>
                  </a:lnTo>
                  <a:lnTo>
                    <a:pt x="1045438" y="534301"/>
                  </a:lnTo>
                  <a:lnTo>
                    <a:pt x="1045464" y="537603"/>
                  </a:lnTo>
                  <a:lnTo>
                    <a:pt x="1045210" y="539978"/>
                  </a:lnTo>
                  <a:lnTo>
                    <a:pt x="1046073" y="542302"/>
                  </a:lnTo>
                  <a:lnTo>
                    <a:pt x="1051204" y="53980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0" name="object 840" descr=""/>
          <p:cNvGrpSpPr/>
          <p:nvPr/>
        </p:nvGrpSpPr>
        <p:grpSpPr>
          <a:xfrm>
            <a:off x="7467978" y="2263626"/>
            <a:ext cx="419100" cy="452120"/>
            <a:chOff x="7467978" y="2263626"/>
            <a:chExt cx="419100" cy="452120"/>
          </a:xfrm>
        </p:grpSpPr>
        <p:sp>
          <p:nvSpPr>
            <p:cNvPr id="841" name="object 841" descr=""/>
            <p:cNvSpPr/>
            <p:nvPr/>
          </p:nvSpPr>
          <p:spPr>
            <a:xfrm>
              <a:off x="7467978" y="2263626"/>
              <a:ext cx="419100" cy="452120"/>
            </a:xfrm>
            <a:custGeom>
              <a:avLst/>
              <a:gdLst/>
              <a:ahLst/>
              <a:cxnLst/>
              <a:rect l="l" t="t" r="r" b="b"/>
              <a:pathLst>
                <a:path w="419100" h="452119">
                  <a:moveTo>
                    <a:pt x="59753" y="0"/>
                  </a:moveTo>
                  <a:lnTo>
                    <a:pt x="19584" y="7932"/>
                  </a:lnTo>
                  <a:lnTo>
                    <a:pt x="0" y="49889"/>
                  </a:lnTo>
                  <a:lnTo>
                    <a:pt x="3441" y="66022"/>
                  </a:lnTo>
                  <a:lnTo>
                    <a:pt x="19193" y="105576"/>
                  </a:lnTo>
                  <a:lnTo>
                    <a:pt x="38649" y="142002"/>
                  </a:lnTo>
                  <a:lnTo>
                    <a:pt x="61349" y="176505"/>
                  </a:lnTo>
                  <a:lnTo>
                    <a:pt x="86831" y="210295"/>
                  </a:lnTo>
                  <a:lnTo>
                    <a:pt x="129987" y="258265"/>
                  </a:lnTo>
                  <a:lnTo>
                    <a:pt x="178447" y="300960"/>
                  </a:lnTo>
                  <a:lnTo>
                    <a:pt x="220023" y="331884"/>
                  </a:lnTo>
                  <a:lnTo>
                    <a:pt x="261999" y="362301"/>
                  </a:lnTo>
                  <a:lnTo>
                    <a:pt x="304261" y="392344"/>
                  </a:lnTo>
                  <a:lnTo>
                    <a:pt x="389191" y="451811"/>
                  </a:lnTo>
                  <a:lnTo>
                    <a:pt x="394309" y="447760"/>
                  </a:lnTo>
                  <a:lnTo>
                    <a:pt x="400512" y="441664"/>
                  </a:lnTo>
                  <a:lnTo>
                    <a:pt x="406060" y="435053"/>
                  </a:lnTo>
                  <a:lnTo>
                    <a:pt x="411205" y="428043"/>
                  </a:lnTo>
                  <a:lnTo>
                    <a:pt x="418974" y="416645"/>
                  </a:lnTo>
                  <a:lnTo>
                    <a:pt x="377126" y="334539"/>
                  </a:lnTo>
                  <a:lnTo>
                    <a:pt x="333214" y="246980"/>
                  </a:lnTo>
                  <a:lnTo>
                    <a:pt x="310374" y="204010"/>
                  </a:lnTo>
                  <a:lnTo>
                    <a:pt x="285370" y="161527"/>
                  </a:lnTo>
                  <a:lnTo>
                    <a:pt x="252558" y="115027"/>
                  </a:lnTo>
                  <a:lnTo>
                    <a:pt x="214491" y="72651"/>
                  </a:lnTo>
                  <a:lnTo>
                    <a:pt x="161391" y="33855"/>
                  </a:lnTo>
                  <a:lnTo>
                    <a:pt x="100712" y="8364"/>
                  </a:lnTo>
                  <a:lnTo>
                    <a:pt x="80614" y="3026"/>
                  </a:lnTo>
                  <a:lnTo>
                    <a:pt x="5975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 descr=""/>
            <p:cNvSpPr/>
            <p:nvPr/>
          </p:nvSpPr>
          <p:spPr>
            <a:xfrm>
              <a:off x="7476058" y="2268778"/>
              <a:ext cx="408305" cy="442595"/>
            </a:xfrm>
            <a:custGeom>
              <a:avLst/>
              <a:gdLst/>
              <a:ahLst/>
              <a:cxnLst/>
              <a:rect l="l" t="t" r="r" b="b"/>
              <a:pathLst>
                <a:path w="408304" h="442594">
                  <a:moveTo>
                    <a:pt x="408165" y="415594"/>
                  </a:moveTo>
                  <a:lnTo>
                    <a:pt x="382016" y="366090"/>
                  </a:lnTo>
                  <a:lnTo>
                    <a:pt x="372110" y="346798"/>
                  </a:lnTo>
                  <a:lnTo>
                    <a:pt x="338785" y="281025"/>
                  </a:lnTo>
                  <a:lnTo>
                    <a:pt x="338785" y="366090"/>
                  </a:lnTo>
                  <a:lnTo>
                    <a:pt x="270764" y="290931"/>
                  </a:lnTo>
                  <a:lnTo>
                    <a:pt x="234454" y="250532"/>
                  </a:lnTo>
                  <a:lnTo>
                    <a:pt x="175006" y="182664"/>
                  </a:lnTo>
                  <a:lnTo>
                    <a:pt x="142913" y="146850"/>
                  </a:lnTo>
                  <a:lnTo>
                    <a:pt x="111163" y="110744"/>
                  </a:lnTo>
                  <a:lnTo>
                    <a:pt x="80518" y="73596"/>
                  </a:lnTo>
                  <a:lnTo>
                    <a:pt x="80606" y="73367"/>
                  </a:lnTo>
                  <a:lnTo>
                    <a:pt x="113499" y="108750"/>
                  </a:lnTo>
                  <a:lnTo>
                    <a:pt x="180886" y="178130"/>
                  </a:lnTo>
                  <a:lnTo>
                    <a:pt x="213525" y="213741"/>
                  </a:lnTo>
                  <a:lnTo>
                    <a:pt x="247853" y="254393"/>
                  </a:lnTo>
                  <a:lnTo>
                    <a:pt x="281686" y="295490"/>
                  </a:lnTo>
                  <a:lnTo>
                    <a:pt x="323900" y="348107"/>
                  </a:lnTo>
                  <a:lnTo>
                    <a:pt x="338785" y="366090"/>
                  </a:lnTo>
                  <a:lnTo>
                    <a:pt x="338785" y="281025"/>
                  </a:lnTo>
                  <a:lnTo>
                    <a:pt x="335343" y="274231"/>
                  </a:lnTo>
                  <a:lnTo>
                    <a:pt x="313321" y="233768"/>
                  </a:lnTo>
                  <a:lnTo>
                    <a:pt x="290550" y="193014"/>
                  </a:lnTo>
                  <a:lnTo>
                    <a:pt x="266052" y="151371"/>
                  </a:lnTo>
                  <a:lnTo>
                    <a:pt x="239090" y="111963"/>
                  </a:lnTo>
                  <a:lnTo>
                    <a:pt x="208318" y="76962"/>
                  </a:lnTo>
                  <a:lnTo>
                    <a:pt x="204241" y="73367"/>
                  </a:lnTo>
                  <a:lnTo>
                    <a:pt x="186105" y="57340"/>
                  </a:lnTo>
                  <a:lnTo>
                    <a:pt x="137134" y="25641"/>
                  </a:lnTo>
                  <a:lnTo>
                    <a:pt x="99352" y="10515"/>
                  </a:lnTo>
                  <a:lnTo>
                    <a:pt x="55867" y="609"/>
                  </a:lnTo>
                  <a:lnTo>
                    <a:pt x="45974" y="0"/>
                  </a:lnTo>
                  <a:lnTo>
                    <a:pt x="36512" y="342"/>
                  </a:lnTo>
                  <a:lnTo>
                    <a:pt x="27686" y="1803"/>
                  </a:lnTo>
                  <a:lnTo>
                    <a:pt x="0" y="24714"/>
                  </a:lnTo>
                  <a:lnTo>
                    <a:pt x="1511" y="64020"/>
                  </a:lnTo>
                  <a:lnTo>
                    <a:pt x="20612" y="109626"/>
                  </a:lnTo>
                  <a:lnTo>
                    <a:pt x="45707" y="151371"/>
                  </a:lnTo>
                  <a:lnTo>
                    <a:pt x="87464" y="207391"/>
                  </a:lnTo>
                  <a:lnTo>
                    <a:pt x="137655" y="259461"/>
                  </a:lnTo>
                  <a:lnTo>
                    <a:pt x="208635" y="316052"/>
                  </a:lnTo>
                  <a:lnTo>
                    <a:pt x="252501" y="349097"/>
                  </a:lnTo>
                  <a:lnTo>
                    <a:pt x="296824" y="381444"/>
                  </a:lnTo>
                  <a:lnTo>
                    <a:pt x="341439" y="412737"/>
                  </a:lnTo>
                  <a:lnTo>
                    <a:pt x="386194" y="442595"/>
                  </a:lnTo>
                  <a:lnTo>
                    <a:pt x="392417" y="436524"/>
                  </a:lnTo>
                  <a:lnTo>
                    <a:pt x="397979" y="429920"/>
                  </a:lnTo>
                  <a:lnTo>
                    <a:pt x="403136" y="422897"/>
                  </a:lnTo>
                  <a:lnTo>
                    <a:pt x="408165" y="4155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3" name="object 843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542045" y="2270785"/>
              <a:ext cx="75361" cy="74522"/>
            </a:xfrm>
            <a:prstGeom prst="rect">
              <a:avLst/>
            </a:prstGeom>
          </p:spPr>
        </p:pic>
        <p:sp>
          <p:nvSpPr>
            <p:cNvPr id="844" name="object 844" descr=""/>
            <p:cNvSpPr/>
            <p:nvPr/>
          </p:nvSpPr>
          <p:spPr>
            <a:xfrm>
              <a:off x="7637488" y="2360536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1752" y="0"/>
                  </a:moveTo>
                  <a:lnTo>
                    <a:pt x="0" y="139"/>
                  </a:lnTo>
                  <a:lnTo>
                    <a:pt x="571" y="2349"/>
                  </a:lnTo>
                  <a:lnTo>
                    <a:pt x="1625" y="2336"/>
                  </a:lnTo>
                  <a:lnTo>
                    <a:pt x="1752" y="0"/>
                  </a:lnTo>
                  <a:close/>
                </a:path>
                <a:path w="12700" h="8889">
                  <a:moveTo>
                    <a:pt x="12649" y="7048"/>
                  </a:moveTo>
                  <a:lnTo>
                    <a:pt x="12179" y="5867"/>
                  </a:lnTo>
                  <a:lnTo>
                    <a:pt x="11112" y="7213"/>
                  </a:lnTo>
                  <a:lnTo>
                    <a:pt x="11112" y="8483"/>
                  </a:lnTo>
                  <a:lnTo>
                    <a:pt x="12077" y="8445"/>
                  </a:lnTo>
                  <a:lnTo>
                    <a:pt x="12649" y="70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5" name="object 845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713889" y="2422053"/>
              <a:ext cx="88964" cy="137413"/>
            </a:xfrm>
            <a:prstGeom prst="rect">
              <a:avLst/>
            </a:prstGeom>
          </p:spPr>
        </p:pic>
        <p:sp>
          <p:nvSpPr>
            <p:cNvPr id="846" name="object 846" descr=""/>
            <p:cNvSpPr/>
            <p:nvPr/>
          </p:nvSpPr>
          <p:spPr>
            <a:xfrm>
              <a:off x="7575423" y="2279294"/>
              <a:ext cx="254000" cy="325755"/>
            </a:xfrm>
            <a:custGeom>
              <a:avLst/>
              <a:gdLst/>
              <a:ahLst/>
              <a:cxnLst/>
              <a:rect l="l" t="t" r="r" b="b"/>
              <a:pathLst>
                <a:path w="254000" h="325755">
                  <a:moveTo>
                    <a:pt x="229298" y="255193"/>
                  </a:moveTo>
                  <a:lnTo>
                    <a:pt x="229196" y="252907"/>
                  </a:lnTo>
                  <a:lnTo>
                    <a:pt x="228942" y="253174"/>
                  </a:lnTo>
                  <a:lnTo>
                    <a:pt x="228574" y="255193"/>
                  </a:lnTo>
                  <a:lnTo>
                    <a:pt x="228523" y="255016"/>
                  </a:lnTo>
                  <a:lnTo>
                    <a:pt x="227749" y="255879"/>
                  </a:lnTo>
                  <a:lnTo>
                    <a:pt x="227647" y="256273"/>
                  </a:lnTo>
                  <a:lnTo>
                    <a:pt x="225996" y="252907"/>
                  </a:lnTo>
                  <a:lnTo>
                    <a:pt x="226491" y="250977"/>
                  </a:lnTo>
                  <a:lnTo>
                    <a:pt x="226669" y="250964"/>
                  </a:lnTo>
                  <a:lnTo>
                    <a:pt x="227012" y="248983"/>
                  </a:lnTo>
                  <a:lnTo>
                    <a:pt x="228727" y="251828"/>
                  </a:lnTo>
                  <a:lnTo>
                    <a:pt x="228701" y="250101"/>
                  </a:lnTo>
                  <a:lnTo>
                    <a:pt x="190474" y="181267"/>
                  </a:lnTo>
                  <a:lnTo>
                    <a:pt x="166801" y="141008"/>
                  </a:lnTo>
                  <a:lnTo>
                    <a:pt x="139242" y="100876"/>
                  </a:lnTo>
                  <a:lnTo>
                    <a:pt x="108953" y="66459"/>
                  </a:lnTo>
                  <a:lnTo>
                    <a:pt x="52654" y="23660"/>
                  </a:lnTo>
                  <a:lnTo>
                    <a:pt x="14147" y="5054"/>
                  </a:lnTo>
                  <a:lnTo>
                    <a:pt x="7543" y="2489"/>
                  </a:lnTo>
                  <a:lnTo>
                    <a:pt x="8534" y="5054"/>
                  </a:lnTo>
                  <a:lnTo>
                    <a:pt x="2273" y="723"/>
                  </a:lnTo>
                  <a:lnTo>
                    <a:pt x="0" y="0"/>
                  </a:lnTo>
                  <a:lnTo>
                    <a:pt x="6134" y="4127"/>
                  </a:lnTo>
                  <a:lnTo>
                    <a:pt x="9055" y="6426"/>
                  </a:lnTo>
                  <a:lnTo>
                    <a:pt x="11645" y="12217"/>
                  </a:lnTo>
                  <a:lnTo>
                    <a:pt x="17297" y="21666"/>
                  </a:lnTo>
                  <a:lnTo>
                    <a:pt x="18669" y="23647"/>
                  </a:lnTo>
                  <a:lnTo>
                    <a:pt x="16510" y="23609"/>
                  </a:lnTo>
                  <a:lnTo>
                    <a:pt x="17106" y="24853"/>
                  </a:lnTo>
                  <a:lnTo>
                    <a:pt x="19812" y="27114"/>
                  </a:lnTo>
                  <a:lnTo>
                    <a:pt x="22885" y="29311"/>
                  </a:lnTo>
                  <a:lnTo>
                    <a:pt x="27673" y="35915"/>
                  </a:lnTo>
                  <a:lnTo>
                    <a:pt x="30454" y="39281"/>
                  </a:lnTo>
                  <a:lnTo>
                    <a:pt x="30137" y="39357"/>
                  </a:lnTo>
                  <a:lnTo>
                    <a:pt x="30480" y="39306"/>
                  </a:lnTo>
                  <a:lnTo>
                    <a:pt x="35598" y="46075"/>
                  </a:lnTo>
                  <a:lnTo>
                    <a:pt x="43980" y="54889"/>
                  </a:lnTo>
                  <a:lnTo>
                    <a:pt x="40716" y="52666"/>
                  </a:lnTo>
                  <a:lnTo>
                    <a:pt x="38163" y="51650"/>
                  </a:lnTo>
                  <a:lnTo>
                    <a:pt x="46291" y="61163"/>
                  </a:lnTo>
                  <a:lnTo>
                    <a:pt x="44310" y="62128"/>
                  </a:lnTo>
                  <a:lnTo>
                    <a:pt x="44323" y="62687"/>
                  </a:lnTo>
                  <a:lnTo>
                    <a:pt x="47879" y="63322"/>
                  </a:lnTo>
                  <a:lnTo>
                    <a:pt x="48704" y="62928"/>
                  </a:lnTo>
                  <a:lnTo>
                    <a:pt x="53594" y="66192"/>
                  </a:lnTo>
                  <a:lnTo>
                    <a:pt x="55219" y="66967"/>
                  </a:lnTo>
                  <a:lnTo>
                    <a:pt x="60401" y="72402"/>
                  </a:lnTo>
                  <a:lnTo>
                    <a:pt x="85661" y="96608"/>
                  </a:lnTo>
                  <a:lnTo>
                    <a:pt x="84810" y="96812"/>
                  </a:lnTo>
                  <a:lnTo>
                    <a:pt x="90017" y="101422"/>
                  </a:lnTo>
                  <a:lnTo>
                    <a:pt x="90360" y="100876"/>
                  </a:lnTo>
                  <a:lnTo>
                    <a:pt x="106794" y="115557"/>
                  </a:lnTo>
                  <a:lnTo>
                    <a:pt x="110731" y="119316"/>
                  </a:lnTo>
                  <a:lnTo>
                    <a:pt x="129095" y="134531"/>
                  </a:lnTo>
                  <a:lnTo>
                    <a:pt x="134759" y="138849"/>
                  </a:lnTo>
                  <a:lnTo>
                    <a:pt x="137566" y="140627"/>
                  </a:lnTo>
                  <a:lnTo>
                    <a:pt x="137731" y="138722"/>
                  </a:lnTo>
                  <a:lnTo>
                    <a:pt x="134289" y="134137"/>
                  </a:lnTo>
                  <a:lnTo>
                    <a:pt x="130073" y="130568"/>
                  </a:lnTo>
                  <a:lnTo>
                    <a:pt x="131508" y="131229"/>
                  </a:lnTo>
                  <a:lnTo>
                    <a:pt x="129895" y="130441"/>
                  </a:lnTo>
                  <a:lnTo>
                    <a:pt x="123329" y="124523"/>
                  </a:lnTo>
                  <a:lnTo>
                    <a:pt x="120929" y="122618"/>
                  </a:lnTo>
                  <a:lnTo>
                    <a:pt x="162204" y="157581"/>
                  </a:lnTo>
                  <a:lnTo>
                    <a:pt x="163436" y="160058"/>
                  </a:lnTo>
                  <a:lnTo>
                    <a:pt x="162915" y="160832"/>
                  </a:lnTo>
                  <a:lnTo>
                    <a:pt x="163537" y="162356"/>
                  </a:lnTo>
                  <a:lnTo>
                    <a:pt x="166141" y="166344"/>
                  </a:lnTo>
                  <a:lnTo>
                    <a:pt x="168300" y="167335"/>
                  </a:lnTo>
                  <a:lnTo>
                    <a:pt x="169011" y="166433"/>
                  </a:lnTo>
                  <a:lnTo>
                    <a:pt x="169252" y="165760"/>
                  </a:lnTo>
                  <a:lnTo>
                    <a:pt x="169570" y="165976"/>
                  </a:lnTo>
                  <a:lnTo>
                    <a:pt x="170611" y="166077"/>
                  </a:lnTo>
                  <a:lnTo>
                    <a:pt x="175793" y="171386"/>
                  </a:lnTo>
                  <a:lnTo>
                    <a:pt x="180314" y="176403"/>
                  </a:lnTo>
                  <a:lnTo>
                    <a:pt x="179768" y="176745"/>
                  </a:lnTo>
                  <a:lnTo>
                    <a:pt x="179641" y="177685"/>
                  </a:lnTo>
                  <a:lnTo>
                    <a:pt x="180365" y="179451"/>
                  </a:lnTo>
                  <a:lnTo>
                    <a:pt x="181406" y="181267"/>
                  </a:lnTo>
                  <a:lnTo>
                    <a:pt x="181076" y="181152"/>
                  </a:lnTo>
                  <a:lnTo>
                    <a:pt x="180746" y="181927"/>
                  </a:lnTo>
                  <a:lnTo>
                    <a:pt x="174396" y="177253"/>
                  </a:lnTo>
                  <a:lnTo>
                    <a:pt x="179819" y="183108"/>
                  </a:lnTo>
                  <a:lnTo>
                    <a:pt x="179133" y="183299"/>
                  </a:lnTo>
                  <a:lnTo>
                    <a:pt x="178955" y="184137"/>
                  </a:lnTo>
                  <a:lnTo>
                    <a:pt x="180657" y="187820"/>
                  </a:lnTo>
                  <a:lnTo>
                    <a:pt x="181927" y="189230"/>
                  </a:lnTo>
                  <a:lnTo>
                    <a:pt x="183870" y="187261"/>
                  </a:lnTo>
                  <a:lnTo>
                    <a:pt x="191490" y="195173"/>
                  </a:lnTo>
                  <a:lnTo>
                    <a:pt x="190525" y="196659"/>
                  </a:lnTo>
                  <a:lnTo>
                    <a:pt x="193573" y="198869"/>
                  </a:lnTo>
                  <a:lnTo>
                    <a:pt x="194373" y="197815"/>
                  </a:lnTo>
                  <a:lnTo>
                    <a:pt x="196405" y="199466"/>
                  </a:lnTo>
                  <a:lnTo>
                    <a:pt x="196697" y="200799"/>
                  </a:lnTo>
                  <a:lnTo>
                    <a:pt x="197078" y="201333"/>
                  </a:lnTo>
                  <a:lnTo>
                    <a:pt x="196684" y="203390"/>
                  </a:lnTo>
                  <a:lnTo>
                    <a:pt x="196723" y="206908"/>
                  </a:lnTo>
                  <a:lnTo>
                    <a:pt x="195630" y="205905"/>
                  </a:lnTo>
                  <a:lnTo>
                    <a:pt x="189255" y="195719"/>
                  </a:lnTo>
                  <a:lnTo>
                    <a:pt x="188391" y="196202"/>
                  </a:lnTo>
                  <a:lnTo>
                    <a:pt x="188391" y="194691"/>
                  </a:lnTo>
                  <a:lnTo>
                    <a:pt x="188315" y="196151"/>
                  </a:lnTo>
                  <a:lnTo>
                    <a:pt x="188150" y="196189"/>
                  </a:lnTo>
                  <a:lnTo>
                    <a:pt x="188226" y="199097"/>
                  </a:lnTo>
                  <a:lnTo>
                    <a:pt x="189611" y="202044"/>
                  </a:lnTo>
                  <a:lnTo>
                    <a:pt x="191541" y="205359"/>
                  </a:lnTo>
                  <a:lnTo>
                    <a:pt x="194360" y="208127"/>
                  </a:lnTo>
                  <a:lnTo>
                    <a:pt x="195516" y="207619"/>
                  </a:lnTo>
                  <a:lnTo>
                    <a:pt x="195592" y="207352"/>
                  </a:lnTo>
                  <a:lnTo>
                    <a:pt x="196850" y="211455"/>
                  </a:lnTo>
                  <a:lnTo>
                    <a:pt x="205333" y="225056"/>
                  </a:lnTo>
                  <a:lnTo>
                    <a:pt x="207924" y="229692"/>
                  </a:lnTo>
                  <a:lnTo>
                    <a:pt x="211543" y="239471"/>
                  </a:lnTo>
                  <a:lnTo>
                    <a:pt x="213004" y="242811"/>
                  </a:lnTo>
                  <a:lnTo>
                    <a:pt x="218084" y="247650"/>
                  </a:lnTo>
                  <a:lnTo>
                    <a:pt x="217728" y="244792"/>
                  </a:lnTo>
                  <a:lnTo>
                    <a:pt x="222923" y="253250"/>
                  </a:lnTo>
                  <a:lnTo>
                    <a:pt x="228346" y="260134"/>
                  </a:lnTo>
                  <a:lnTo>
                    <a:pt x="229044" y="260083"/>
                  </a:lnTo>
                  <a:lnTo>
                    <a:pt x="228371" y="258013"/>
                  </a:lnTo>
                  <a:lnTo>
                    <a:pt x="228612" y="257606"/>
                  </a:lnTo>
                  <a:lnTo>
                    <a:pt x="228650" y="258025"/>
                  </a:lnTo>
                  <a:lnTo>
                    <a:pt x="229146" y="257467"/>
                  </a:lnTo>
                  <a:lnTo>
                    <a:pt x="229298" y="255193"/>
                  </a:lnTo>
                  <a:close/>
                </a:path>
                <a:path w="254000" h="325755">
                  <a:moveTo>
                    <a:pt x="237134" y="277939"/>
                  </a:moveTo>
                  <a:lnTo>
                    <a:pt x="237032" y="277177"/>
                  </a:lnTo>
                  <a:lnTo>
                    <a:pt x="236918" y="276961"/>
                  </a:lnTo>
                  <a:lnTo>
                    <a:pt x="236651" y="277114"/>
                  </a:lnTo>
                  <a:lnTo>
                    <a:pt x="236537" y="281457"/>
                  </a:lnTo>
                  <a:lnTo>
                    <a:pt x="236791" y="281838"/>
                  </a:lnTo>
                  <a:lnTo>
                    <a:pt x="236956" y="281000"/>
                  </a:lnTo>
                  <a:lnTo>
                    <a:pt x="237134" y="277939"/>
                  </a:lnTo>
                  <a:close/>
                </a:path>
                <a:path w="254000" h="325755">
                  <a:moveTo>
                    <a:pt x="251917" y="297421"/>
                  </a:moveTo>
                  <a:lnTo>
                    <a:pt x="251650" y="295173"/>
                  </a:lnTo>
                  <a:lnTo>
                    <a:pt x="243789" y="281470"/>
                  </a:lnTo>
                  <a:lnTo>
                    <a:pt x="244233" y="281444"/>
                  </a:lnTo>
                  <a:lnTo>
                    <a:pt x="244551" y="280454"/>
                  </a:lnTo>
                  <a:lnTo>
                    <a:pt x="242963" y="277266"/>
                  </a:lnTo>
                  <a:lnTo>
                    <a:pt x="242747" y="279527"/>
                  </a:lnTo>
                  <a:lnTo>
                    <a:pt x="240258" y="275221"/>
                  </a:lnTo>
                  <a:lnTo>
                    <a:pt x="238607" y="273354"/>
                  </a:lnTo>
                  <a:lnTo>
                    <a:pt x="236804" y="272923"/>
                  </a:lnTo>
                  <a:lnTo>
                    <a:pt x="236575" y="273723"/>
                  </a:lnTo>
                  <a:lnTo>
                    <a:pt x="239547" y="279996"/>
                  </a:lnTo>
                  <a:lnTo>
                    <a:pt x="242481" y="286867"/>
                  </a:lnTo>
                  <a:lnTo>
                    <a:pt x="246418" y="294754"/>
                  </a:lnTo>
                  <a:lnTo>
                    <a:pt x="248742" y="296773"/>
                  </a:lnTo>
                  <a:lnTo>
                    <a:pt x="251917" y="297421"/>
                  </a:lnTo>
                  <a:close/>
                </a:path>
                <a:path w="254000" h="325755">
                  <a:moveTo>
                    <a:pt x="253682" y="322935"/>
                  </a:moveTo>
                  <a:lnTo>
                    <a:pt x="253441" y="321487"/>
                  </a:lnTo>
                  <a:lnTo>
                    <a:pt x="251980" y="318109"/>
                  </a:lnTo>
                  <a:lnTo>
                    <a:pt x="250913" y="316369"/>
                  </a:lnTo>
                  <a:lnTo>
                    <a:pt x="248196" y="313829"/>
                  </a:lnTo>
                  <a:lnTo>
                    <a:pt x="247611" y="314159"/>
                  </a:lnTo>
                  <a:lnTo>
                    <a:pt x="247243" y="316674"/>
                  </a:lnTo>
                  <a:lnTo>
                    <a:pt x="247840" y="318770"/>
                  </a:lnTo>
                  <a:lnTo>
                    <a:pt x="251993" y="324053"/>
                  </a:lnTo>
                  <a:lnTo>
                    <a:pt x="253542" y="325145"/>
                  </a:lnTo>
                  <a:lnTo>
                    <a:pt x="253682" y="32293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7" name="object 847" descr=""/>
          <p:cNvGrpSpPr/>
          <p:nvPr/>
        </p:nvGrpSpPr>
        <p:grpSpPr>
          <a:xfrm>
            <a:off x="7281245" y="2166326"/>
            <a:ext cx="1257300" cy="1220470"/>
            <a:chOff x="7281245" y="2166326"/>
            <a:chExt cx="1257300" cy="1220470"/>
          </a:xfrm>
        </p:grpSpPr>
        <p:sp>
          <p:nvSpPr>
            <p:cNvPr id="848" name="object 848" descr=""/>
            <p:cNvSpPr/>
            <p:nvPr/>
          </p:nvSpPr>
          <p:spPr>
            <a:xfrm>
              <a:off x="7964638" y="2619001"/>
              <a:ext cx="574040" cy="207010"/>
            </a:xfrm>
            <a:custGeom>
              <a:avLst/>
              <a:gdLst/>
              <a:ahLst/>
              <a:cxnLst/>
              <a:rect l="l" t="t" r="r" b="b"/>
              <a:pathLst>
                <a:path w="574040" h="207010">
                  <a:moveTo>
                    <a:pt x="228363" y="0"/>
                  </a:moveTo>
                  <a:lnTo>
                    <a:pt x="179226" y="4333"/>
                  </a:lnTo>
                  <a:lnTo>
                    <a:pt x="130599" y="13553"/>
                  </a:lnTo>
                  <a:lnTo>
                    <a:pt x="82764" y="27651"/>
                  </a:lnTo>
                  <a:lnTo>
                    <a:pt x="29846" y="49811"/>
                  </a:lnTo>
                  <a:lnTo>
                    <a:pt x="12687" y="59084"/>
                  </a:lnTo>
                  <a:lnTo>
                    <a:pt x="14541" y="63186"/>
                  </a:lnTo>
                  <a:lnTo>
                    <a:pt x="21150" y="80335"/>
                  </a:lnTo>
                  <a:lnTo>
                    <a:pt x="25104" y="97991"/>
                  </a:lnTo>
                  <a:lnTo>
                    <a:pt x="24739" y="115589"/>
                  </a:lnTo>
                  <a:lnTo>
                    <a:pt x="18389" y="132567"/>
                  </a:lnTo>
                  <a:lnTo>
                    <a:pt x="11268" y="144001"/>
                  </a:lnTo>
                  <a:lnTo>
                    <a:pt x="7288" y="149871"/>
                  </a:lnTo>
                  <a:lnTo>
                    <a:pt x="0" y="159592"/>
                  </a:lnTo>
                  <a:lnTo>
                    <a:pt x="13639" y="168850"/>
                  </a:lnTo>
                  <a:lnTo>
                    <a:pt x="44325" y="185294"/>
                  </a:lnTo>
                  <a:lnTo>
                    <a:pt x="77579" y="196541"/>
                  </a:lnTo>
                  <a:lnTo>
                    <a:pt x="112149" y="203328"/>
                  </a:lnTo>
                  <a:lnTo>
                    <a:pt x="146786" y="206392"/>
                  </a:lnTo>
                  <a:lnTo>
                    <a:pt x="182999" y="205228"/>
                  </a:lnTo>
                  <a:lnTo>
                    <a:pt x="218861" y="199619"/>
                  </a:lnTo>
                  <a:lnTo>
                    <a:pt x="254281" y="191100"/>
                  </a:lnTo>
                  <a:lnTo>
                    <a:pt x="289166" y="181208"/>
                  </a:lnTo>
                  <a:lnTo>
                    <a:pt x="366572" y="157083"/>
                  </a:lnTo>
                  <a:lnTo>
                    <a:pt x="405998" y="147031"/>
                  </a:lnTo>
                  <a:lnTo>
                    <a:pt x="445808" y="141380"/>
                  </a:lnTo>
                  <a:lnTo>
                    <a:pt x="474244" y="141434"/>
                  </a:lnTo>
                  <a:lnTo>
                    <a:pt x="502508" y="144171"/>
                  </a:lnTo>
                  <a:lnTo>
                    <a:pt x="530716" y="147703"/>
                  </a:lnTo>
                  <a:lnTo>
                    <a:pt x="558990" y="150143"/>
                  </a:lnTo>
                  <a:lnTo>
                    <a:pt x="573674" y="144965"/>
                  </a:lnTo>
                  <a:lnTo>
                    <a:pt x="571079" y="131429"/>
                  </a:lnTo>
                  <a:lnTo>
                    <a:pt x="559989" y="115971"/>
                  </a:lnTo>
                  <a:lnTo>
                    <a:pt x="507183" y="73517"/>
                  </a:lnTo>
                  <a:lnTo>
                    <a:pt x="463698" y="48560"/>
                  </a:lnTo>
                  <a:lnTo>
                    <a:pt x="418999" y="29455"/>
                  </a:lnTo>
                  <a:lnTo>
                    <a:pt x="373355" y="15506"/>
                  </a:lnTo>
                  <a:lnTo>
                    <a:pt x="327037" y="6024"/>
                  </a:lnTo>
                  <a:lnTo>
                    <a:pt x="277728" y="560"/>
                  </a:lnTo>
                  <a:lnTo>
                    <a:pt x="22836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 descr=""/>
            <p:cNvSpPr/>
            <p:nvPr/>
          </p:nvSpPr>
          <p:spPr>
            <a:xfrm>
              <a:off x="7967675" y="2625978"/>
              <a:ext cx="564515" cy="194945"/>
            </a:xfrm>
            <a:custGeom>
              <a:avLst/>
              <a:gdLst/>
              <a:ahLst/>
              <a:cxnLst/>
              <a:rect l="l" t="t" r="r" b="b"/>
              <a:pathLst>
                <a:path w="564515" h="194944">
                  <a:moveTo>
                    <a:pt x="564400" y="131648"/>
                  </a:moveTo>
                  <a:lnTo>
                    <a:pt x="537552" y="96659"/>
                  </a:lnTo>
                  <a:lnTo>
                    <a:pt x="529564" y="89433"/>
                  </a:lnTo>
                  <a:lnTo>
                    <a:pt x="527837" y="87884"/>
                  </a:lnTo>
                  <a:lnTo>
                    <a:pt x="504761" y="70954"/>
                  </a:lnTo>
                  <a:lnTo>
                    <a:pt x="497687" y="66725"/>
                  </a:lnTo>
                  <a:lnTo>
                    <a:pt x="480250" y="56273"/>
                  </a:lnTo>
                  <a:lnTo>
                    <a:pt x="440080" y="38430"/>
                  </a:lnTo>
                  <a:lnTo>
                    <a:pt x="409524" y="27647"/>
                  </a:lnTo>
                  <a:lnTo>
                    <a:pt x="409460" y="89433"/>
                  </a:lnTo>
                  <a:lnTo>
                    <a:pt x="391414" y="85940"/>
                  </a:lnTo>
                  <a:lnTo>
                    <a:pt x="350177" y="78663"/>
                  </a:lnTo>
                  <a:lnTo>
                    <a:pt x="298602" y="71742"/>
                  </a:lnTo>
                  <a:lnTo>
                    <a:pt x="249605" y="69329"/>
                  </a:lnTo>
                  <a:lnTo>
                    <a:pt x="196926" y="73317"/>
                  </a:lnTo>
                  <a:lnTo>
                    <a:pt x="144449" y="80086"/>
                  </a:lnTo>
                  <a:lnTo>
                    <a:pt x="90906" y="91757"/>
                  </a:lnTo>
                  <a:lnTo>
                    <a:pt x="73317" y="96659"/>
                  </a:lnTo>
                  <a:lnTo>
                    <a:pt x="88506" y="92202"/>
                  </a:lnTo>
                  <a:lnTo>
                    <a:pt x="129501" y="81140"/>
                  </a:lnTo>
                  <a:lnTo>
                    <a:pt x="169418" y="73380"/>
                  </a:lnTo>
                  <a:lnTo>
                    <a:pt x="212445" y="68148"/>
                  </a:lnTo>
                  <a:lnTo>
                    <a:pt x="286461" y="67779"/>
                  </a:lnTo>
                  <a:lnTo>
                    <a:pt x="299542" y="68516"/>
                  </a:lnTo>
                  <a:lnTo>
                    <a:pt x="343865" y="72732"/>
                  </a:lnTo>
                  <a:lnTo>
                    <a:pt x="388239" y="81610"/>
                  </a:lnTo>
                  <a:lnTo>
                    <a:pt x="409460" y="89433"/>
                  </a:lnTo>
                  <a:lnTo>
                    <a:pt x="409460" y="27635"/>
                  </a:lnTo>
                  <a:lnTo>
                    <a:pt x="388404" y="21247"/>
                  </a:lnTo>
                  <a:lnTo>
                    <a:pt x="340309" y="9766"/>
                  </a:lnTo>
                  <a:lnTo>
                    <a:pt x="267716" y="711"/>
                  </a:lnTo>
                  <a:lnTo>
                    <a:pt x="228130" y="0"/>
                  </a:lnTo>
                  <a:lnTo>
                    <a:pt x="188544" y="2082"/>
                  </a:lnTo>
                  <a:lnTo>
                    <a:pt x="150609" y="7061"/>
                  </a:lnTo>
                  <a:lnTo>
                    <a:pt x="87490" y="22618"/>
                  </a:lnTo>
                  <a:lnTo>
                    <a:pt x="25425" y="48374"/>
                  </a:lnTo>
                  <a:lnTo>
                    <a:pt x="11506" y="56184"/>
                  </a:lnTo>
                  <a:lnTo>
                    <a:pt x="16471" y="68516"/>
                  </a:lnTo>
                  <a:lnTo>
                    <a:pt x="18161" y="73494"/>
                  </a:lnTo>
                  <a:lnTo>
                    <a:pt x="22517" y="100406"/>
                  </a:lnTo>
                  <a:lnTo>
                    <a:pt x="21640" y="108978"/>
                  </a:lnTo>
                  <a:lnTo>
                    <a:pt x="838" y="147574"/>
                  </a:lnTo>
                  <a:lnTo>
                    <a:pt x="0" y="148704"/>
                  </a:lnTo>
                  <a:lnTo>
                    <a:pt x="2755" y="150672"/>
                  </a:lnTo>
                  <a:lnTo>
                    <a:pt x="37947" y="170192"/>
                  </a:lnTo>
                  <a:lnTo>
                    <a:pt x="81635" y="184683"/>
                  </a:lnTo>
                  <a:lnTo>
                    <a:pt x="154457" y="194386"/>
                  </a:lnTo>
                  <a:lnTo>
                    <a:pt x="190677" y="192062"/>
                  </a:lnTo>
                  <a:lnTo>
                    <a:pt x="246570" y="180594"/>
                  </a:lnTo>
                  <a:lnTo>
                    <a:pt x="313143" y="160921"/>
                  </a:lnTo>
                  <a:lnTo>
                    <a:pt x="348564" y="150037"/>
                  </a:lnTo>
                  <a:lnTo>
                    <a:pt x="366610" y="144919"/>
                  </a:lnTo>
                  <a:lnTo>
                    <a:pt x="395097" y="137718"/>
                  </a:lnTo>
                  <a:lnTo>
                    <a:pt x="422871" y="132600"/>
                  </a:lnTo>
                  <a:lnTo>
                    <a:pt x="451154" y="130162"/>
                  </a:lnTo>
                  <a:lnTo>
                    <a:pt x="481152" y="131013"/>
                  </a:lnTo>
                  <a:lnTo>
                    <a:pt x="496951" y="132829"/>
                  </a:lnTo>
                  <a:lnTo>
                    <a:pt x="530212" y="137655"/>
                  </a:lnTo>
                  <a:lnTo>
                    <a:pt x="551256" y="140131"/>
                  </a:lnTo>
                  <a:lnTo>
                    <a:pt x="563918" y="137147"/>
                  </a:lnTo>
                  <a:lnTo>
                    <a:pt x="564400" y="13164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 descr=""/>
            <p:cNvSpPr/>
            <p:nvPr/>
          </p:nvSpPr>
          <p:spPr>
            <a:xfrm>
              <a:off x="8041017" y="2692717"/>
              <a:ext cx="336550" cy="30480"/>
            </a:xfrm>
            <a:custGeom>
              <a:avLst/>
              <a:gdLst/>
              <a:ahLst/>
              <a:cxnLst/>
              <a:rect l="l" t="t" r="r" b="b"/>
              <a:pathLst>
                <a:path w="336550" h="30480">
                  <a:moveTo>
                    <a:pt x="182510" y="0"/>
                  </a:moveTo>
                  <a:lnTo>
                    <a:pt x="117551" y="3630"/>
                  </a:lnTo>
                  <a:lnTo>
                    <a:pt x="74814" y="10287"/>
                  </a:lnTo>
                  <a:lnTo>
                    <a:pt x="35090" y="19874"/>
                  </a:lnTo>
                  <a:lnTo>
                    <a:pt x="0" y="29945"/>
                  </a:lnTo>
                  <a:lnTo>
                    <a:pt x="17588" y="25030"/>
                  </a:lnTo>
                  <a:lnTo>
                    <a:pt x="35279" y="20560"/>
                  </a:lnTo>
                  <a:lnTo>
                    <a:pt x="95656" y="9853"/>
                  </a:lnTo>
                  <a:lnTo>
                    <a:pt x="151560" y="3999"/>
                  </a:lnTo>
                  <a:lnTo>
                    <a:pt x="176301" y="2614"/>
                  </a:lnTo>
                  <a:lnTo>
                    <a:pt x="225449" y="5015"/>
                  </a:lnTo>
                  <a:lnTo>
                    <a:pt x="277163" y="11974"/>
                  </a:lnTo>
                  <a:lnTo>
                    <a:pt x="318400" y="19277"/>
                  </a:lnTo>
                  <a:lnTo>
                    <a:pt x="336156" y="22719"/>
                  </a:lnTo>
                  <a:lnTo>
                    <a:pt x="292949" y="9536"/>
                  </a:lnTo>
                  <a:lnTo>
                    <a:pt x="247980" y="3592"/>
                  </a:lnTo>
                  <a:lnTo>
                    <a:pt x="204368" y="557"/>
                  </a:lnTo>
                  <a:lnTo>
                    <a:pt x="18251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 descr=""/>
            <p:cNvSpPr/>
            <p:nvPr/>
          </p:nvSpPr>
          <p:spPr>
            <a:xfrm>
              <a:off x="7967688" y="2625978"/>
              <a:ext cx="444500" cy="194945"/>
            </a:xfrm>
            <a:custGeom>
              <a:avLst/>
              <a:gdLst/>
              <a:ahLst/>
              <a:cxnLst/>
              <a:rect l="l" t="t" r="r" b="b"/>
              <a:pathLst>
                <a:path w="444500" h="194944">
                  <a:moveTo>
                    <a:pt x="965" y="147485"/>
                  </a:moveTo>
                  <a:lnTo>
                    <a:pt x="0" y="148717"/>
                  </a:lnTo>
                  <a:lnTo>
                    <a:pt x="635" y="149174"/>
                  </a:lnTo>
                  <a:lnTo>
                    <a:pt x="965" y="147485"/>
                  </a:lnTo>
                  <a:close/>
                </a:path>
                <a:path w="444500" h="194944">
                  <a:moveTo>
                    <a:pt x="29070" y="142392"/>
                  </a:moveTo>
                  <a:lnTo>
                    <a:pt x="27393" y="140449"/>
                  </a:lnTo>
                  <a:lnTo>
                    <a:pt x="25438" y="139509"/>
                  </a:lnTo>
                  <a:lnTo>
                    <a:pt x="18707" y="139115"/>
                  </a:lnTo>
                  <a:lnTo>
                    <a:pt x="16891" y="139560"/>
                  </a:lnTo>
                  <a:lnTo>
                    <a:pt x="18453" y="141135"/>
                  </a:lnTo>
                  <a:lnTo>
                    <a:pt x="19697" y="141897"/>
                  </a:lnTo>
                  <a:lnTo>
                    <a:pt x="23190" y="143065"/>
                  </a:lnTo>
                  <a:lnTo>
                    <a:pt x="25184" y="143408"/>
                  </a:lnTo>
                  <a:lnTo>
                    <a:pt x="28879" y="143078"/>
                  </a:lnTo>
                  <a:lnTo>
                    <a:pt x="29070" y="142392"/>
                  </a:lnTo>
                  <a:close/>
                </a:path>
                <a:path w="444500" h="194944">
                  <a:moveTo>
                    <a:pt x="63995" y="159054"/>
                  </a:moveTo>
                  <a:lnTo>
                    <a:pt x="62814" y="157581"/>
                  </a:lnTo>
                  <a:lnTo>
                    <a:pt x="60655" y="155790"/>
                  </a:lnTo>
                  <a:lnTo>
                    <a:pt x="61976" y="157454"/>
                  </a:lnTo>
                  <a:lnTo>
                    <a:pt x="63995" y="159054"/>
                  </a:lnTo>
                  <a:close/>
                </a:path>
                <a:path w="444500" h="194944">
                  <a:moveTo>
                    <a:pt x="67068" y="161620"/>
                  </a:moveTo>
                  <a:lnTo>
                    <a:pt x="66675" y="160947"/>
                  </a:lnTo>
                  <a:lnTo>
                    <a:pt x="59982" y="159004"/>
                  </a:lnTo>
                  <a:lnTo>
                    <a:pt x="52908" y="156629"/>
                  </a:lnTo>
                  <a:lnTo>
                    <a:pt x="44373" y="154368"/>
                  </a:lnTo>
                  <a:lnTo>
                    <a:pt x="41287" y="154800"/>
                  </a:lnTo>
                  <a:lnTo>
                    <a:pt x="38735" y="156705"/>
                  </a:lnTo>
                  <a:lnTo>
                    <a:pt x="40551" y="158013"/>
                  </a:lnTo>
                  <a:lnTo>
                    <a:pt x="56057" y="161226"/>
                  </a:lnTo>
                  <a:lnTo>
                    <a:pt x="55765" y="161556"/>
                  </a:lnTo>
                  <a:lnTo>
                    <a:pt x="58966" y="164553"/>
                  </a:lnTo>
                  <a:lnTo>
                    <a:pt x="59817" y="163576"/>
                  </a:lnTo>
                  <a:lnTo>
                    <a:pt x="58216" y="161709"/>
                  </a:lnTo>
                  <a:lnTo>
                    <a:pt x="63068" y="162725"/>
                  </a:lnTo>
                  <a:lnTo>
                    <a:pt x="65570" y="162712"/>
                  </a:lnTo>
                  <a:lnTo>
                    <a:pt x="67068" y="161620"/>
                  </a:lnTo>
                  <a:close/>
                </a:path>
                <a:path w="444500" h="194944">
                  <a:moveTo>
                    <a:pt x="75387" y="167919"/>
                  </a:moveTo>
                  <a:lnTo>
                    <a:pt x="74206" y="166751"/>
                  </a:lnTo>
                  <a:lnTo>
                    <a:pt x="72758" y="165481"/>
                  </a:lnTo>
                  <a:lnTo>
                    <a:pt x="70307" y="163512"/>
                  </a:lnTo>
                  <a:lnTo>
                    <a:pt x="72694" y="165849"/>
                  </a:lnTo>
                  <a:lnTo>
                    <a:pt x="75057" y="167805"/>
                  </a:lnTo>
                  <a:lnTo>
                    <a:pt x="75387" y="167919"/>
                  </a:lnTo>
                  <a:close/>
                </a:path>
                <a:path w="444500" h="194944">
                  <a:moveTo>
                    <a:pt x="77901" y="71031"/>
                  </a:moveTo>
                  <a:lnTo>
                    <a:pt x="77863" y="70167"/>
                  </a:lnTo>
                  <a:lnTo>
                    <a:pt x="76365" y="70078"/>
                  </a:lnTo>
                  <a:lnTo>
                    <a:pt x="43192" y="74637"/>
                  </a:lnTo>
                  <a:lnTo>
                    <a:pt x="29972" y="75742"/>
                  </a:lnTo>
                  <a:lnTo>
                    <a:pt x="17868" y="75209"/>
                  </a:lnTo>
                  <a:lnTo>
                    <a:pt x="18275" y="79311"/>
                  </a:lnTo>
                  <a:lnTo>
                    <a:pt x="18161" y="81368"/>
                  </a:lnTo>
                  <a:lnTo>
                    <a:pt x="26936" y="81076"/>
                  </a:lnTo>
                  <a:lnTo>
                    <a:pt x="44069" y="78955"/>
                  </a:lnTo>
                  <a:lnTo>
                    <a:pt x="65011" y="75260"/>
                  </a:lnTo>
                  <a:lnTo>
                    <a:pt x="76619" y="72047"/>
                  </a:lnTo>
                  <a:lnTo>
                    <a:pt x="76327" y="72059"/>
                  </a:lnTo>
                  <a:lnTo>
                    <a:pt x="77901" y="71031"/>
                  </a:lnTo>
                  <a:close/>
                </a:path>
                <a:path w="444500" h="194944">
                  <a:moveTo>
                    <a:pt x="81483" y="63436"/>
                  </a:moveTo>
                  <a:lnTo>
                    <a:pt x="81064" y="62433"/>
                  </a:lnTo>
                  <a:lnTo>
                    <a:pt x="72656" y="63639"/>
                  </a:lnTo>
                  <a:lnTo>
                    <a:pt x="68719" y="64452"/>
                  </a:lnTo>
                  <a:lnTo>
                    <a:pt x="49923" y="66954"/>
                  </a:lnTo>
                  <a:lnTo>
                    <a:pt x="34112" y="67932"/>
                  </a:lnTo>
                  <a:lnTo>
                    <a:pt x="21793" y="67830"/>
                  </a:lnTo>
                  <a:lnTo>
                    <a:pt x="15671" y="67068"/>
                  </a:lnTo>
                  <a:lnTo>
                    <a:pt x="16725" y="69938"/>
                  </a:lnTo>
                  <a:lnTo>
                    <a:pt x="22085" y="71132"/>
                  </a:lnTo>
                  <a:lnTo>
                    <a:pt x="35648" y="71348"/>
                  </a:lnTo>
                  <a:lnTo>
                    <a:pt x="54610" y="69659"/>
                  </a:lnTo>
                  <a:lnTo>
                    <a:pt x="65786" y="67881"/>
                  </a:lnTo>
                  <a:lnTo>
                    <a:pt x="80568" y="64223"/>
                  </a:lnTo>
                  <a:lnTo>
                    <a:pt x="81483" y="63436"/>
                  </a:lnTo>
                  <a:close/>
                </a:path>
                <a:path w="444500" h="194944">
                  <a:moveTo>
                    <a:pt x="81915" y="147942"/>
                  </a:moveTo>
                  <a:lnTo>
                    <a:pt x="80568" y="146011"/>
                  </a:lnTo>
                  <a:lnTo>
                    <a:pt x="77393" y="145275"/>
                  </a:lnTo>
                  <a:lnTo>
                    <a:pt x="71742" y="145465"/>
                  </a:lnTo>
                  <a:lnTo>
                    <a:pt x="74244" y="147815"/>
                  </a:lnTo>
                  <a:lnTo>
                    <a:pt x="75996" y="148844"/>
                  </a:lnTo>
                  <a:lnTo>
                    <a:pt x="81826" y="148793"/>
                  </a:lnTo>
                  <a:lnTo>
                    <a:pt x="81915" y="147942"/>
                  </a:lnTo>
                  <a:close/>
                </a:path>
                <a:path w="444500" h="194944">
                  <a:moveTo>
                    <a:pt x="90297" y="158000"/>
                  </a:moveTo>
                  <a:lnTo>
                    <a:pt x="89750" y="156527"/>
                  </a:lnTo>
                  <a:lnTo>
                    <a:pt x="89827" y="156057"/>
                  </a:lnTo>
                  <a:lnTo>
                    <a:pt x="79641" y="154622"/>
                  </a:lnTo>
                  <a:lnTo>
                    <a:pt x="76492" y="154965"/>
                  </a:lnTo>
                  <a:lnTo>
                    <a:pt x="78346" y="156984"/>
                  </a:lnTo>
                  <a:lnTo>
                    <a:pt x="79616" y="157683"/>
                  </a:lnTo>
                  <a:lnTo>
                    <a:pt x="81826" y="158165"/>
                  </a:lnTo>
                  <a:lnTo>
                    <a:pt x="88341" y="158648"/>
                  </a:lnTo>
                  <a:lnTo>
                    <a:pt x="90297" y="158000"/>
                  </a:lnTo>
                  <a:close/>
                </a:path>
                <a:path w="444500" h="194944">
                  <a:moveTo>
                    <a:pt x="92036" y="144449"/>
                  </a:moveTo>
                  <a:lnTo>
                    <a:pt x="91567" y="143306"/>
                  </a:lnTo>
                  <a:lnTo>
                    <a:pt x="90373" y="142582"/>
                  </a:lnTo>
                  <a:lnTo>
                    <a:pt x="82372" y="141389"/>
                  </a:lnTo>
                  <a:lnTo>
                    <a:pt x="80822" y="141706"/>
                  </a:lnTo>
                  <a:lnTo>
                    <a:pt x="81140" y="142862"/>
                  </a:lnTo>
                  <a:lnTo>
                    <a:pt x="83642" y="143687"/>
                  </a:lnTo>
                  <a:lnTo>
                    <a:pt x="91097" y="144830"/>
                  </a:lnTo>
                  <a:lnTo>
                    <a:pt x="92036" y="144449"/>
                  </a:lnTo>
                  <a:close/>
                </a:path>
                <a:path w="444500" h="194944">
                  <a:moveTo>
                    <a:pt x="101676" y="69799"/>
                  </a:moveTo>
                  <a:lnTo>
                    <a:pt x="76581" y="76911"/>
                  </a:lnTo>
                  <a:lnTo>
                    <a:pt x="80848" y="76517"/>
                  </a:lnTo>
                  <a:lnTo>
                    <a:pt x="89230" y="74472"/>
                  </a:lnTo>
                  <a:lnTo>
                    <a:pt x="93395" y="73139"/>
                  </a:lnTo>
                  <a:lnTo>
                    <a:pt x="100406" y="71958"/>
                  </a:lnTo>
                  <a:lnTo>
                    <a:pt x="101676" y="69799"/>
                  </a:lnTo>
                  <a:close/>
                </a:path>
                <a:path w="444500" h="194944">
                  <a:moveTo>
                    <a:pt x="104254" y="162509"/>
                  </a:moveTo>
                  <a:lnTo>
                    <a:pt x="102692" y="160972"/>
                  </a:lnTo>
                  <a:lnTo>
                    <a:pt x="100203" y="160096"/>
                  </a:lnTo>
                  <a:lnTo>
                    <a:pt x="98247" y="159943"/>
                  </a:lnTo>
                  <a:lnTo>
                    <a:pt x="97269" y="160401"/>
                  </a:lnTo>
                  <a:lnTo>
                    <a:pt x="99695" y="162547"/>
                  </a:lnTo>
                  <a:lnTo>
                    <a:pt x="101295" y="163550"/>
                  </a:lnTo>
                  <a:lnTo>
                    <a:pt x="104190" y="163296"/>
                  </a:lnTo>
                  <a:lnTo>
                    <a:pt x="104254" y="162509"/>
                  </a:lnTo>
                  <a:close/>
                </a:path>
                <a:path w="444500" h="194944">
                  <a:moveTo>
                    <a:pt x="105206" y="69875"/>
                  </a:moveTo>
                  <a:lnTo>
                    <a:pt x="105194" y="68440"/>
                  </a:lnTo>
                  <a:lnTo>
                    <a:pt x="104190" y="68021"/>
                  </a:lnTo>
                  <a:lnTo>
                    <a:pt x="103593" y="69659"/>
                  </a:lnTo>
                  <a:lnTo>
                    <a:pt x="104089" y="70675"/>
                  </a:lnTo>
                  <a:lnTo>
                    <a:pt x="105206" y="69875"/>
                  </a:lnTo>
                  <a:close/>
                </a:path>
                <a:path w="444500" h="194944">
                  <a:moveTo>
                    <a:pt x="109982" y="62572"/>
                  </a:moveTo>
                  <a:lnTo>
                    <a:pt x="108597" y="62166"/>
                  </a:lnTo>
                  <a:lnTo>
                    <a:pt x="107607" y="63817"/>
                  </a:lnTo>
                  <a:lnTo>
                    <a:pt x="108242" y="64871"/>
                  </a:lnTo>
                  <a:lnTo>
                    <a:pt x="109905" y="64058"/>
                  </a:lnTo>
                  <a:lnTo>
                    <a:pt x="109982" y="62572"/>
                  </a:lnTo>
                  <a:close/>
                </a:path>
                <a:path w="444500" h="194944">
                  <a:moveTo>
                    <a:pt x="118148" y="164807"/>
                  </a:moveTo>
                  <a:lnTo>
                    <a:pt x="117868" y="163601"/>
                  </a:lnTo>
                  <a:lnTo>
                    <a:pt x="115570" y="162496"/>
                  </a:lnTo>
                  <a:lnTo>
                    <a:pt x="115862" y="163703"/>
                  </a:lnTo>
                  <a:lnTo>
                    <a:pt x="118148" y="164807"/>
                  </a:lnTo>
                  <a:close/>
                </a:path>
                <a:path w="444500" h="194944">
                  <a:moveTo>
                    <a:pt x="131191" y="156603"/>
                  </a:moveTo>
                  <a:lnTo>
                    <a:pt x="125857" y="153885"/>
                  </a:lnTo>
                  <a:lnTo>
                    <a:pt x="121297" y="152565"/>
                  </a:lnTo>
                  <a:lnTo>
                    <a:pt x="105232" y="149402"/>
                  </a:lnTo>
                  <a:lnTo>
                    <a:pt x="93548" y="147662"/>
                  </a:lnTo>
                  <a:lnTo>
                    <a:pt x="91694" y="147828"/>
                  </a:lnTo>
                  <a:lnTo>
                    <a:pt x="91300" y="146799"/>
                  </a:lnTo>
                  <a:lnTo>
                    <a:pt x="89154" y="145453"/>
                  </a:lnTo>
                  <a:lnTo>
                    <a:pt x="88519" y="146608"/>
                  </a:lnTo>
                  <a:lnTo>
                    <a:pt x="90932" y="147929"/>
                  </a:lnTo>
                  <a:lnTo>
                    <a:pt x="90246" y="148094"/>
                  </a:lnTo>
                  <a:lnTo>
                    <a:pt x="90728" y="148704"/>
                  </a:lnTo>
                  <a:lnTo>
                    <a:pt x="95516" y="151015"/>
                  </a:lnTo>
                  <a:lnTo>
                    <a:pt x="94615" y="151218"/>
                  </a:lnTo>
                  <a:lnTo>
                    <a:pt x="94945" y="151828"/>
                  </a:lnTo>
                  <a:lnTo>
                    <a:pt x="101130" y="156095"/>
                  </a:lnTo>
                  <a:lnTo>
                    <a:pt x="96177" y="155689"/>
                  </a:lnTo>
                  <a:lnTo>
                    <a:pt x="70777" y="149606"/>
                  </a:lnTo>
                  <a:lnTo>
                    <a:pt x="68961" y="150825"/>
                  </a:lnTo>
                  <a:lnTo>
                    <a:pt x="79463" y="153695"/>
                  </a:lnTo>
                  <a:lnTo>
                    <a:pt x="91744" y="155905"/>
                  </a:lnTo>
                  <a:lnTo>
                    <a:pt x="90258" y="157048"/>
                  </a:lnTo>
                  <a:lnTo>
                    <a:pt x="91224" y="158000"/>
                  </a:lnTo>
                  <a:lnTo>
                    <a:pt x="97917" y="159727"/>
                  </a:lnTo>
                  <a:lnTo>
                    <a:pt x="108470" y="161302"/>
                  </a:lnTo>
                  <a:lnTo>
                    <a:pt x="118275" y="161582"/>
                  </a:lnTo>
                  <a:lnTo>
                    <a:pt x="119138" y="161175"/>
                  </a:lnTo>
                  <a:lnTo>
                    <a:pt x="117259" y="159524"/>
                  </a:lnTo>
                  <a:lnTo>
                    <a:pt x="113284" y="158394"/>
                  </a:lnTo>
                  <a:lnTo>
                    <a:pt x="107276" y="157162"/>
                  </a:lnTo>
                  <a:lnTo>
                    <a:pt x="108026" y="155752"/>
                  </a:lnTo>
                  <a:lnTo>
                    <a:pt x="107899" y="155384"/>
                  </a:lnTo>
                  <a:lnTo>
                    <a:pt x="119291" y="157175"/>
                  </a:lnTo>
                  <a:lnTo>
                    <a:pt x="124599" y="157416"/>
                  </a:lnTo>
                  <a:lnTo>
                    <a:pt x="131025" y="157137"/>
                  </a:lnTo>
                  <a:lnTo>
                    <a:pt x="131191" y="156603"/>
                  </a:lnTo>
                  <a:close/>
                </a:path>
                <a:path w="444500" h="194944">
                  <a:moveTo>
                    <a:pt x="136055" y="151765"/>
                  </a:moveTo>
                  <a:lnTo>
                    <a:pt x="135369" y="150964"/>
                  </a:lnTo>
                  <a:lnTo>
                    <a:pt x="130340" y="149987"/>
                  </a:lnTo>
                  <a:lnTo>
                    <a:pt x="128600" y="149148"/>
                  </a:lnTo>
                  <a:lnTo>
                    <a:pt x="124752" y="148107"/>
                  </a:lnTo>
                  <a:lnTo>
                    <a:pt x="107276" y="145173"/>
                  </a:lnTo>
                  <a:lnTo>
                    <a:pt x="106756" y="146138"/>
                  </a:lnTo>
                  <a:lnTo>
                    <a:pt x="114973" y="149034"/>
                  </a:lnTo>
                  <a:lnTo>
                    <a:pt x="124917" y="151091"/>
                  </a:lnTo>
                  <a:lnTo>
                    <a:pt x="125349" y="152057"/>
                  </a:lnTo>
                  <a:lnTo>
                    <a:pt x="126949" y="152819"/>
                  </a:lnTo>
                  <a:lnTo>
                    <a:pt x="132080" y="153555"/>
                  </a:lnTo>
                  <a:lnTo>
                    <a:pt x="134366" y="153454"/>
                  </a:lnTo>
                  <a:lnTo>
                    <a:pt x="136004" y="152463"/>
                  </a:lnTo>
                  <a:lnTo>
                    <a:pt x="136055" y="151765"/>
                  </a:lnTo>
                  <a:close/>
                </a:path>
                <a:path w="444500" h="194944">
                  <a:moveTo>
                    <a:pt x="137579" y="55626"/>
                  </a:moveTo>
                  <a:lnTo>
                    <a:pt x="135750" y="54178"/>
                  </a:lnTo>
                  <a:lnTo>
                    <a:pt x="134823" y="55664"/>
                  </a:lnTo>
                  <a:lnTo>
                    <a:pt x="136982" y="56515"/>
                  </a:lnTo>
                  <a:lnTo>
                    <a:pt x="137579" y="55626"/>
                  </a:lnTo>
                  <a:close/>
                </a:path>
                <a:path w="444500" h="194944">
                  <a:moveTo>
                    <a:pt x="141998" y="143192"/>
                  </a:moveTo>
                  <a:lnTo>
                    <a:pt x="139230" y="142214"/>
                  </a:lnTo>
                  <a:lnTo>
                    <a:pt x="137287" y="140970"/>
                  </a:lnTo>
                  <a:lnTo>
                    <a:pt x="135724" y="140398"/>
                  </a:lnTo>
                  <a:lnTo>
                    <a:pt x="130467" y="139534"/>
                  </a:lnTo>
                  <a:lnTo>
                    <a:pt x="126530" y="139522"/>
                  </a:lnTo>
                  <a:lnTo>
                    <a:pt x="127838" y="140195"/>
                  </a:lnTo>
                  <a:lnTo>
                    <a:pt x="128574" y="140868"/>
                  </a:lnTo>
                  <a:lnTo>
                    <a:pt x="132511" y="142151"/>
                  </a:lnTo>
                  <a:lnTo>
                    <a:pt x="136512" y="143014"/>
                  </a:lnTo>
                  <a:lnTo>
                    <a:pt x="141998" y="143192"/>
                  </a:lnTo>
                  <a:close/>
                </a:path>
                <a:path w="444500" h="194944">
                  <a:moveTo>
                    <a:pt x="147497" y="166916"/>
                  </a:moveTo>
                  <a:lnTo>
                    <a:pt x="146177" y="166370"/>
                  </a:lnTo>
                  <a:lnTo>
                    <a:pt x="146177" y="166116"/>
                  </a:lnTo>
                  <a:lnTo>
                    <a:pt x="145503" y="165658"/>
                  </a:lnTo>
                  <a:lnTo>
                    <a:pt x="143802" y="164998"/>
                  </a:lnTo>
                  <a:lnTo>
                    <a:pt x="145961" y="164757"/>
                  </a:lnTo>
                  <a:lnTo>
                    <a:pt x="145872" y="163995"/>
                  </a:lnTo>
                  <a:lnTo>
                    <a:pt x="144399" y="163055"/>
                  </a:lnTo>
                  <a:lnTo>
                    <a:pt x="138760" y="161772"/>
                  </a:lnTo>
                  <a:lnTo>
                    <a:pt x="134531" y="161378"/>
                  </a:lnTo>
                  <a:lnTo>
                    <a:pt x="133642" y="161544"/>
                  </a:lnTo>
                  <a:lnTo>
                    <a:pt x="133642" y="161963"/>
                  </a:lnTo>
                  <a:lnTo>
                    <a:pt x="121335" y="158775"/>
                  </a:lnTo>
                  <a:lnTo>
                    <a:pt x="118237" y="159232"/>
                  </a:lnTo>
                  <a:lnTo>
                    <a:pt x="124333" y="161823"/>
                  </a:lnTo>
                  <a:lnTo>
                    <a:pt x="130695" y="163791"/>
                  </a:lnTo>
                  <a:lnTo>
                    <a:pt x="129959" y="164414"/>
                  </a:lnTo>
                  <a:lnTo>
                    <a:pt x="130429" y="165036"/>
                  </a:lnTo>
                  <a:lnTo>
                    <a:pt x="131876" y="165735"/>
                  </a:lnTo>
                  <a:lnTo>
                    <a:pt x="135204" y="166166"/>
                  </a:lnTo>
                  <a:lnTo>
                    <a:pt x="137706" y="167551"/>
                  </a:lnTo>
                  <a:lnTo>
                    <a:pt x="140843" y="168668"/>
                  </a:lnTo>
                  <a:lnTo>
                    <a:pt x="145618" y="169430"/>
                  </a:lnTo>
                  <a:lnTo>
                    <a:pt x="143764" y="168338"/>
                  </a:lnTo>
                  <a:lnTo>
                    <a:pt x="143294" y="167741"/>
                  </a:lnTo>
                  <a:lnTo>
                    <a:pt x="141173" y="166319"/>
                  </a:lnTo>
                  <a:lnTo>
                    <a:pt x="144399" y="166827"/>
                  </a:lnTo>
                  <a:lnTo>
                    <a:pt x="147497" y="166916"/>
                  </a:lnTo>
                  <a:close/>
                </a:path>
                <a:path w="444500" h="194944">
                  <a:moveTo>
                    <a:pt x="148602" y="50685"/>
                  </a:moveTo>
                  <a:lnTo>
                    <a:pt x="147815" y="49403"/>
                  </a:lnTo>
                  <a:lnTo>
                    <a:pt x="146596" y="49060"/>
                  </a:lnTo>
                  <a:lnTo>
                    <a:pt x="147066" y="50749"/>
                  </a:lnTo>
                  <a:lnTo>
                    <a:pt x="148082" y="51498"/>
                  </a:lnTo>
                  <a:lnTo>
                    <a:pt x="148602" y="50685"/>
                  </a:lnTo>
                  <a:close/>
                </a:path>
                <a:path w="444500" h="194944">
                  <a:moveTo>
                    <a:pt x="157187" y="162687"/>
                  </a:moveTo>
                  <a:lnTo>
                    <a:pt x="147574" y="156883"/>
                  </a:lnTo>
                  <a:lnTo>
                    <a:pt x="143637" y="155943"/>
                  </a:lnTo>
                  <a:lnTo>
                    <a:pt x="132600" y="154647"/>
                  </a:lnTo>
                  <a:lnTo>
                    <a:pt x="131953" y="155994"/>
                  </a:lnTo>
                  <a:lnTo>
                    <a:pt x="139319" y="158648"/>
                  </a:lnTo>
                  <a:lnTo>
                    <a:pt x="148755" y="161531"/>
                  </a:lnTo>
                  <a:lnTo>
                    <a:pt x="157187" y="162687"/>
                  </a:lnTo>
                  <a:close/>
                </a:path>
                <a:path w="444500" h="194944">
                  <a:moveTo>
                    <a:pt x="159499" y="169303"/>
                  </a:moveTo>
                  <a:lnTo>
                    <a:pt x="158750" y="168084"/>
                  </a:lnTo>
                  <a:lnTo>
                    <a:pt x="156921" y="168262"/>
                  </a:lnTo>
                  <a:lnTo>
                    <a:pt x="157594" y="169760"/>
                  </a:lnTo>
                  <a:lnTo>
                    <a:pt x="158534" y="170383"/>
                  </a:lnTo>
                  <a:lnTo>
                    <a:pt x="159054" y="170611"/>
                  </a:lnTo>
                  <a:lnTo>
                    <a:pt x="159499" y="169303"/>
                  </a:lnTo>
                  <a:close/>
                </a:path>
                <a:path w="444500" h="194944">
                  <a:moveTo>
                    <a:pt x="171958" y="167500"/>
                  </a:moveTo>
                  <a:lnTo>
                    <a:pt x="171691" y="166204"/>
                  </a:lnTo>
                  <a:lnTo>
                    <a:pt x="171030" y="165798"/>
                  </a:lnTo>
                  <a:lnTo>
                    <a:pt x="164795" y="164426"/>
                  </a:lnTo>
                  <a:lnTo>
                    <a:pt x="161290" y="163309"/>
                  </a:lnTo>
                  <a:lnTo>
                    <a:pt x="159385" y="164985"/>
                  </a:lnTo>
                  <a:lnTo>
                    <a:pt x="162572" y="166776"/>
                  </a:lnTo>
                  <a:lnTo>
                    <a:pt x="170129" y="168465"/>
                  </a:lnTo>
                  <a:lnTo>
                    <a:pt x="171958" y="167500"/>
                  </a:lnTo>
                  <a:close/>
                </a:path>
                <a:path w="444500" h="194944">
                  <a:moveTo>
                    <a:pt x="182079" y="176631"/>
                  </a:moveTo>
                  <a:lnTo>
                    <a:pt x="178854" y="171742"/>
                  </a:lnTo>
                  <a:lnTo>
                    <a:pt x="176237" y="171069"/>
                  </a:lnTo>
                  <a:lnTo>
                    <a:pt x="174510" y="170903"/>
                  </a:lnTo>
                  <a:lnTo>
                    <a:pt x="175895" y="170586"/>
                  </a:lnTo>
                  <a:lnTo>
                    <a:pt x="177025" y="169875"/>
                  </a:lnTo>
                  <a:lnTo>
                    <a:pt x="176060" y="168465"/>
                  </a:lnTo>
                  <a:lnTo>
                    <a:pt x="173723" y="168148"/>
                  </a:lnTo>
                  <a:lnTo>
                    <a:pt x="171183" y="168694"/>
                  </a:lnTo>
                  <a:lnTo>
                    <a:pt x="170357" y="169227"/>
                  </a:lnTo>
                  <a:lnTo>
                    <a:pt x="170764" y="170167"/>
                  </a:lnTo>
                  <a:lnTo>
                    <a:pt x="173812" y="170840"/>
                  </a:lnTo>
                  <a:lnTo>
                    <a:pt x="170180" y="170472"/>
                  </a:lnTo>
                  <a:lnTo>
                    <a:pt x="168897" y="171691"/>
                  </a:lnTo>
                  <a:lnTo>
                    <a:pt x="171577" y="173926"/>
                  </a:lnTo>
                  <a:lnTo>
                    <a:pt x="173266" y="174713"/>
                  </a:lnTo>
                  <a:lnTo>
                    <a:pt x="175628" y="175348"/>
                  </a:lnTo>
                  <a:lnTo>
                    <a:pt x="175298" y="175336"/>
                  </a:lnTo>
                  <a:lnTo>
                    <a:pt x="175818" y="175818"/>
                  </a:lnTo>
                  <a:lnTo>
                    <a:pt x="177406" y="175780"/>
                  </a:lnTo>
                  <a:lnTo>
                    <a:pt x="182079" y="176631"/>
                  </a:lnTo>
                  <a:close/>
                </a:path>
                <a:path w="444500" h="194944">
                  <a:moveTo>
                    <a:pt x="188976" y="163652"/>
                  </a:moveTo>
                  <a:lnTo>
                    <a:pt x="185762" y="162128"/>
                  </a:lnTo>
                  <a:lnTo>
                    <a:pt x="179184" y="161442"/>
                  </a:lnTo>
                  <a:lnTo>
                    <a:pt x="178092" y="162090"/>
                  </a:lnTo>
                  <a:lnTo>
                    <a:pt x="177660" y="162801"/>
                  </a:lnTo>
                  <a:lnTo>
                    <a:pt x="161747" y="160718"/>
                  </a:lnTo>
                  <a:lnTo>
                    <a:pt x="158191" y="160972"/>
                  </a:lnTo>
                  <a:lnTo>
                    <a:pt x="155321" y="160439"/>
                  </a:lnTo>
                  <a:lnTo>
                    <a:pt x="156921" y="162039"/>
                  </a:lnTo>
                  <a:lnTo>
                    <a:pt x="157175" y="162179"/>
                  </a:lnTo>
                  <a:lnTo>
                    <a:pt x="160540" y="162737"/>
                  </a:lnTo>
                  <a:lnTo>
                    <a:pt x="159207" y="161683"/>
                  </a:lnTo>
                  <a:lnTo>
                    <a:pt x="167043" y="163512"/>
                  </a:lnTo>
                  <a:lnTo>
                    <a:pt x="173520" y="164592"/>
                  </a:lnTo>
                  <a:lnTo>
                    <a:pt x="181305" y="165519"/>
                  </a:lnTo>
                  <a:lnTo>
                    <a:pt x="183934" y="165290"/>
                  </a:lnTo>
                  <a:lnTo>
                    <a:pt x="185559" y="165519"/>
                  </a:lnTo>
                  <a:lnTo>
                    <a:pt x="186702" y="165290"/>
                  </a:lnTo>
                  <a:lnTo>
                    <a:pt x="188468" y="164287"/>
                  </a:lnTo>
                  <a:lnTo>
                    <a:pt x="188976" y="163652"/>
                  </a:lnTo>
                  <a:close/>
                </a:path>
                <a:path w="444500" h="194944">
                  <a:moveTo>
                    <a:pt x="199339" y="174828"/>
                  </a:moveTo>
                  <a:lnTo>
                    <a:pt x="198501" y="173266"/>
                  </a:lnTo>
                  <a:lnTo>
                    <a:pt x="196761" y="172593"/>
                  </a:lnTo>
                  <a:lnTo>
                    <a:pt x="194640" y="172034"/>
                  </a:lnTo>
                  <a:lnTo>
                    <a:pt x="191338" y="172466"/>
                  </a:lnTo>
                  <a:lnTo>
                    <a:pt x="191427" y="173050"/>
                  </a:lnTo>
                  <a:lnTo>
                    <a:pt x="192189" y="173634"/>
                  </a:lnTo>
                  <a:lnTo>
                    <a:pt x="190627" y="173837"/>
                  </a:lnTo>
                  <a:lnTo>
                    <a:pt x="188988" y="174574"/>
                  </a:lnTo>
                  <a:lnTo>
                    <a:pt x="190246" y="176110"/>
                  </a:lnTo>
                  <a:lnTo>
                    <a:pt x="195122" y="177596"/>
                  </a:lnTo>
                  <a:lnTo>
                    <a:pt x="196646" y="177368"/>
                  </a:lnTo>
                  <a:lnTo>
                    <a:pt x="199224" y="176314"/>
                  </a:lnTo>
                  <a:lnTo>
                    <a:pt x="199085" y="175729"/>
                  </a:lnTo>
                  <a:lnTo>
                    <a:pt x="197612" y="175044"/>
                  </a:lnTo>
                  <a:lnTo>
                    <a:pt x="199339" y="174828"/>
                  </a:lnTo>
                  <a:close/>
                </a:path>
                <a:path w="444500" h="194944">
                  <a:moveTo>
                    <a:pt x="204177" y="158394"/>
                  </a:moveTo>
                  <a:lnTo>
                    <a:pt x="203200" y="157403"/>
                  </a:lnTo>
                  <a:lnTo>
                    <a:pt x="202780" y="156806"/>
                  </a:lnTo>
                  <a:lnTo>
                    <a:pt x="202819" y="156248"/>
                  </a:lnTo>
                  <a:lnTo>
                    <a:pt x="202514" y="155600"/>
                  </a:lnTo>
                  <a:lnTo>
                    <a:pt x="199136" y="154724"/>
                  </a:lnTo>
                  <a:lnTo>
                    <a:pt x="195948" y="154508"/>
                  </a:lnTo>
                  <a:lnTo>
                    <a:pt x="196862" y="156197"/>
                  </a:lnTo>
                  <a:lnTo>
                    <a:pt x="201091" y="157886"/>
                  </a:lnTo>
                  <a:lnTo>
                    <a:pt x="204177" y="158394"/>
                  </a:lnTo>
                  <a:close/>
                </a:path>
                <a:path w="444500" h="194944">
                  <a:moveTo>
                    <a:pt x="206248" y="171056"/>
                  </a:moveTo>
                  <a:lnTo>
                    <a:pt x="205994" y="169672"/>
                  </a:lnTo>
                  <a:lnTo>
                    <a:pt x="204393" y="168630"/>
                  </a:lnTo>
                  <a:lnTo>
                    <a:pt x="203200" y="169113"/>
                  </a:lnTo>
                  <a:lnTo>
                    <a:pt x="204381" y="170472"/>
                  </a:lnTo>
                  <a:lnTo>
                    <a:pt x="206248" y="171056"/>
                  </a:lnTo>
                  <a:close/>
                </a:path>
                <a:path w="444500" h="194944">
                  <a:moveTo>
                    <a:pt x="225945" y="178600"/>
                  </a:moveTo>
                  <a:lnTo>
                    <a:pt x="225463" y="177228"/>
                  </a:lnTo>
                  <a:lnTo>
                    <a:pt x="223431" y="176301"/>
                  </a:lnTo>
                  <a:lnTo>
                    <a:pt x="222034" y="176872"/>
                  </a:lnTo>
                  <a:lnTo>
                    <a:pt x="223608" y="178155"/>
                  </a:lnTo>
                  <a:lnTo>
                    <a:pt x="225945" y="178600"/>
                  </a:lnTo>
                  <a:close/>
                </a:path>
                <a:path w="444500" h="194944">
                  <a:moveTo>
                    <a:pt x="228003" y="173037"/>
                  </a:moveTo>
                  <a:lnTo>
                    <a:pt x="227114" y="171805"/>
                  </a:lnTo>
                  <a:lnTo>
                    <a:pt x="226098" y="171526"/>
                  </a:lnTo>
                  <a:lnTo>
                    <a:pt x="221996" y="171691"/>
                  </a:lnTo>
                  <a:lnTo>
                    <a:pt x="219278" y="172072"/>
                  </a:lnTo>
                  <a:lnTo>
                    <a:pt x="218059" y="173291"/>
                  </a:lnTo>
                  <a:lnTo>
                    <a:pt x="219456" y="174320"/>
                  </a:lnTo>
                  <a:lnTo>
                    <a:pt x="221653" y="175018"/>
                  </a:lnTo>
                  <a:lnTo>
                    <a:pt x="227457" y="173812"/>
                  </a:lnTo>
                  <a:lnTo>
                    <a:pt x="228003" y="173037"/>
                  </a:lnTo>
                  <a:close/>
                </a:path>
                <a:path w="444500" h="194944">
                  <a:moveTo>
                    <a:pt x="236639" y="25984"/>
                  </a:moveTo>
                  <a:lnTo>
                    <a:pt x="234937" y="24892"/>
                  </a:lnTo>
                  <a:lnTo>
                    <a:pt x="232549" y="24688"/>
                  </a:lnTo>
                  <a:lnTo>
                    <a:pt x="233172" y="25984"/>
                  </a:lnTo>
                  <a:lnTo>
                    <a:pt x="235292" y="26708"/>
                  </a:lnTo>
                  <a:lnTo>
                    <a:pt x="236639" y="25984"/>
                  </a:lnTo>
                  <a:close/>
                </a:path>
                <a:path w="444500" h="194944">
                  <a:moveTo>
                    <a:pt x="240931" y="29146"/>
                  </a:moveTo>
                  <a:lnTo>
                    <a:pt x="239471" y="28295"/>
                  </a:lnTo>
                  <a:lnTo>
                    <a:pt x="237197" y="27800"/>
                  </a:lnTo>
                  <a:lnTo>
                    <a:pt x="231533" y="29603"/>
                  </a:lnTo>
                  <a:lnTo>
                    <a:pt x="231089" y="30403"/>
                  </a:lnTo>
                  <a:lnTo>
                    <a:pt x="232117" y="31572"/>
                  </a:lnTo>
                  <a:lnTo>
                    <a:pt x="233121" y="31724"/>
                  </a:lnTo>
                  <a:lnTo>
                    <a:pt x="237185" y="31153"/>
                  </a:lnTo>
                  <a:lnTo>
                    <a:pt x="239852" y="30492"/>
                  </a:lnTo>
                  <a:lnTo>
                    <a:pt x="240931" y="29146"/>
                  </a:lnTo>
                  <a:close/>
                </a:path>
                <a:path w="444500" h="194944">
                  <a:moveTo>
                    <a:pt x="243700" y="24168"/>
                  </a:moveTo>
                  <a:lnTo>
                    <a:pt x="243027" y="23558"/>
                  </a:lnTo>
                  <a:lnTo>
                    <a:pt x="239725" y="22237"/>
                  </a:lnTo>
                  <a:lnTo>
                    <a:pt x="241249" y="23190"/>
                  </a:lnTo>
                  <a:lnTo>
                    <a:pt x="243700" y="24168"/>
                  </a:lnTo>
                  <a:close/>
                </a:path>
                <a:path w="444500" h="194944">
                  <a:moveTo>
                    <a:pt x="253923" y="20828"/>
                  </a:moveTo>
                  <a:lnTo>
                    <a:pt x="251802" y="19291"/>
                  </a:lnTo>
                  <a:lnTo>
                    <a:pt x="250571" y="20891"/>
                  </a:lnTo>
                  <a:lnTo>
                    <a:pt x="252006" y="22529"/>
                  </a:lnTo>
                  <a:lnTo>
                    <a:pt x="253923" y="20828"/>
                  </a:lnTo>
                  <a:close/>
                </a:path>
                <a:path w="444500" h="194944">
                  <a:moveTo>
                    <a:pt x="256171" y="31762"/>
                  </a:moveTo>
                  <a:lnTo>
                    <a:pt x="254812" y="30556"/>
                  </a:lnTo>
                  <a:lnTo>
                    <a:pt x="252933" y="30162"/>
                  </a:lnTo>
                  <a:lnTo>
                    <a:pt x="253326" y="31508"/>
                  </a:lnTo>
                  <a:lnTo>
                    <a:pt x="255016" y="32372"/>
                  </a:lnTo>
                  <a:lnTo>
                    <a:pt x="256171" y="31762"/>
                  </a:lnTo>
                  <a:close/>
                </a:path>
                <a:path w="444500" h="194944">
                  <a:moveTo>
                    <a:pt x="264871" y="45567"/>
                  </a:moveTo>
                  <a:lnTo>
                    <a:pt x="263779" y="43980"/>
                  </a:lnTo>
                  <a:lnTo>
                    <a:pt x="262839" y="43510"/>
                  </a:lnTo>
                  <a:lnTo>
                    <a:pt x="260731" y="42811"/>
                  </a:lnTo>
                  <a:lnTo>
                    <a:pt x="256286" y="42570"/>
                  </a:lnTo>
                  <a:lnTo>
                    <a:pt x="257352" y="43421"/>
                  </a:lnTo>
                  <a:lnTo>
                    <a:pt x="257810" y="43992"/>
                  </a:lnTo>
                  <a:lnTo>
                    <a:pt x="257848" y="44538"/>
                  </a:lnTo>
                  <a:lnTo>
                    <a:pt x="258241" y="45161"/>
                  </a:lnTo>
                  <a:lnTo>
                    <a:pt x="261696" y="45681"/>
                  </a:lnTo>
                  <a:lnTo>
                    <a:pt x="264871" y="45567"/>
                  </a:lnTo>
                  <a:close/>
                </a:path>
                <a:path w="444500" h="194944">
                  <a:moveTo>
                    <a:pt x="269735" y="24892"/>
                  </a:moveTo>
                  <a:lnTo>
                    <a:pt x="268300" y="23495"/>
                  </a:lnTo>
                  <a:lnTo>
                    <a:pt x="263309" y="22517"/>
                  </a:lnTo>
                  <a:lnTo>
                    <a:pt x="261823" y="22885"/>
                  </a:lnTo>
                  <a:lnTo>
                    <a:pt x="259346" y="24193"/>
                  </a:lnTo>
                  <a:lnTo>
                    <a:pt x="259588" y="24777"/>
                  </a:lnTo>
                  <a:lnTo>
                    <a:pt x="261112" y="25311"/>
                  </a:lnTo>
                  <a:lnTo>
                    <a:pt x="259410" y="25704"/>
                  </a:lnTo>
                  <a:lnTo>
                    <a:pt x="260388" y="27178"/>
                  </a:lnTo>
                  <a:lnTo>
                    <a:pt x="264363" y="28003"/>
                  </a:lnTo>
                  <a:lnTo>
                    <a:pt x="267601" y="27228"/>
                  </a:lnTo>
                  <a:lnTo>
                    <a:pt x="267462" y="26682"/>
                  </a:lnTo>
                  <a:lnTo>
                    <a:pt x="266649" y="26162"/>
                  </a:lnTo>
                  <a:lnTo>
                    <a:pt x="268173" y="25793"/>
                  </a:lnTo>
                  <a:lnTo>
                    <a:pt x="269735" y="24892"/>
                  </a:lnTo>
                  <a:close/>
                </a:path>
                <a:path w="444500" h="194944">
                  <a:moveTo>
                    <a:pt x="290017" y="25704"/>
                  </a:moveTo>
                  <a:lnTo>
                    <a:pt x="287108" y="23736"/>
                  </a:lnTo>
                  <a:lnTo>
                    <a:pt x="285356" y="23139"/>
                  </a:lnTo>
                  <a:lnTo>
                    <a:pt x="282943" y="22733"/>
                  </a:lnTo>
                  <a:lnTo>
                    <a:pt x="283286" y="22720"/>
                  </a:lnTo>
                  <a:lnTo>
                    <a:pt x="282702" y="22288"/>
                  </a:lnTo>
                  <a:lnTo>
                    <a:pt x="281127" y="22479"/>
                  </a:lnTo>
                  <a:lnTo>
                    <a:pt x="279704" y="22326"/>
                  </a:lnTo>
                  <a:lnTo>
                    <a:pt x="278206" y="22199"/>
                  </a:lnTo>
                  <a:lnTo>
                    <a:pt x="276352" y="22123"/>
                  </a:lnTo>
                  <a:lnTo>
                    <a:pt x="277317" y="23444"/>
                  </a:lnTo>
                  <a:lnTo>
                    <a:pt x="280085" y="26657"/>
                  </a:lnTo>
                  <a:lnTo>
                    <a:pt x="282740" y="27063"/>
                  </a:lnTo>
                  <a:lnTo>
                    <a:pt x="284518" y="27063"/>
                  </a:lnTo>
                  <a:lnTo>
                    <a:pt x="283159" y="27520"/>
                  </a:lnTo>
                  <a:lnTo>
                    <a:pt x="282117" y="28333"/>
                  </a:lnTo>
                  <a:lnTo>
                    <a:pt x="283210" y="29641"/>
                  </a:lnTo>
                  <a:lnTo>
                    <a:pt x="285572" y="29692"/>
                  </a:lnTo>
                  <a:lnTo>
                    <a:pt x="288036" y="28917"/>
                  </a:lnTo>
                  <a:lnTo>
                    <a:pt x="288798" y="28295"/>
                  </a:lnTo>
                  <a:lnTo>
                    <a:pt x="288302" y="27432"/>
                  </a:lnTo>
                  <a:lnTo>
                    <a:pt x="285064" y="27051"/>
                  </a:lnTo>
                  <a:lnTo>
                    <a:pt x="288836" y="27025"/>
                  </a:lnTo>
                  <a:lnTo>
                    <a:pt x="290017" y="25704"/>
                  </a:lnTo>
                  <a:close/>
                </a:path>
                <a:path w="444500" h="194944">
                  <a:moveTo>
                    <a:pt x="299631" y="164960"/>
                  </a:moveTo>
                  <a:lnTo>
                    <a:pt x="299542" y="164223"/>
                  </a:lnTo>
                  <a:lnTo>
                    <a:pt x="298831" y="163842"/>
                  </a:lnTo>
                  <a:lnTo>
                    <a:pt x="293751" y="164820"/>
                  </a:lnTo>
                  <a:lnTo>
                    <a:pt x="292811" y="165442"/>
                  </a:lnTo>
                  <a:lnTo>
                    <a:pt x="292989" y="166065"/>
                  </a:lnTo>
                  <a:lnTo>
                    <a:pt x="265671" y="169125"/>
                  </a:lnTo>
                  <a:lnTo>
                    <a:pt x="244513" y="172351"/>
                  </a:lnTo>
                  <a:lnTo>
                    <a:pt x="235153" y="174117"/>
                  </a:lnTo>
                  <a:lnTo>
                    <a:pt x="231914" y="175082"/>
                  </a:lnTo>
                  <a:lnTo>
                    <a:pt x="233222" y="176466"/>
                  </a:lnTo>
                  <a:lnTo>
                    <a:pt x="239001" y="176911"/>
                  </a:lnTo>
                  <a:lnTo>
                    <a:pt x="250494" y="175310"/>
                  </a:lnTo>
                  <a:lnTo>
                    <a:pt x="253453" y="175069"/>
                  </a:lnTo>
                  <a:lnTo>
                    <a:pt x="256400" y="174561"/>
                  </a:lnTo>
                  <a:lnTo>
                    <a:pt x="248412" y="176936"/>
                  </a:lnTo>
                  <a:lnTo>
                    <a:pt x="237109" y="178790"/>
                  </a:lnTo>
                  <a:lnTo>
                    <a:pt x="231444" y="179311"/>
                  </a:lnTo>
                  <a:lnTo>
                    <a:pt x="220091" y="180886"/>
                  </a:lnTo>
                  <a:lnTo>
                    <a:pt x="207606" y="181902"/>
                  </a:lnTo>
                  <a:lnTo>
                    <a:pt x="207810" y="181495"/>
                  </a:lnTo>
                  <a:lnTo>
                    <a:pt x="207632" y="180543"/>
                  </a:lnTo>
                  <a:lnTo>
                    <a:pt x="206375" y="178739"/>
                  </a:lnTo>
                  <a:lnTo>
                    <a:pt x="204266" y="180225"/>
                  </a:lnTo>
                  <a:lnTo>
                    <a:pt x="206209" y="181978"/>
                  </a:lnTo>
                  <a:lnTo>
                    <a:pt x="202907" y="182308"/>
                  </a:lnTo>
                  <a:lnTo>
                    <a:pt x="200190" y="181533"/>
                  </a:lnTo>
                  <a:lnTo>
                    <a:pt x="199986" y="180682"/>
                  </a:lnTo>
                  <a:lnTo>
                    <a:pt x="198450" y="180124"/>
                  </a:lnTo>
                  <a:lnTo>
                    <a:pt x="193713" y="179400"/>
                  </a:lnTo>
                  <a:lnTo>
                    <a:pt x="191516" y="180365"/>
                  </a:lnTo>
                  <a:lnTo>
                    <a:pt x="192100" y="182130"/>
                  </a:lnTo>
                  <a:lnTo>
                    <a:pt x="191719" y="182194"/>
                  </a:lnTo>
                  <a:lnTo>
                    <a:pt x="190969" y="182892"/>
                  </a:lnTo>
                  <a:lnTo>
                    <a:pt x="176745" y="183349"/>
                  </a:lnTo>
                  <a:lnTo>
                    <a:pt x="176911" y="182702"/>
                  </a:lnTo>
                  <a:lnTo>
                    <a:pt x="176149" y="181927"/>
                  </a:lnTo>
                  <a:lnTo>
                    <a:pt x="174498" y="181343"/>
                  </a:lnTo>
                  <a:lnTo>
                    <a:pt x="172453" y="180949"/>
                  </a:lnTo>
                  <a:lnTo>
                    <a:pt x="172770" y="180784"/>
                  </a:lnTo>
                  <a:lnTo>
                    <a:pt x="172427" y="180149"/>
                  </a:lnTo>
                  <a:lnTo>
                    <a:pt x="180086" y="178396"/>
                  </a:lnTo>
                  <a:lnTo>
                    <a:pt x="172097" y="178536"/>
                  </a:lnTo>
                  <a:lnTo>
                    <a:pt x="172427" y="177888"/>
                  </a:lnTo>
                  <a:lnTo>
                    <a:pt x="171907" y="177215"/>
                  </a:lnTo>
                  <a:lnTo>
                    <a:pt x="168021" y="176060"/>
                  </a:lnTo>
                  <a:lnTo>
                    <a:pt x="166116" y="176072"/>
                  </a:lnTo>
                  <a:lnTo>
                    <a:pt x="165227" y="177647"/>
                  </a:lnTo>
                  <a:lnTo>
                    <a:pt x="165468" y="178092"/>
                  </a:lnTo>
                  <a:lnTo>
                    <a:pt x="166293" y="178790"/>
                  </a:lnTo>
                  <a:lnTo>
                    <a:pt x="155321" y="179260"/>
                  </a:lnTo>
                  <a:lnTo>
                    <a:pt x="154851" y="177558"/>
                  </a:lnTo>
                  <a:lnTo>
                    <a:pt x="151218" y="178384"/>
                  </a:lnTo>
                  <a:lnTo>
                    <a:pt x="151422" y="179666"/>
                  </a:lnTo>
                  <a:lnTo>
                    <a:pt x="148831" y="180149"/>
                  </a:lnTo>
                  <a:lnTo>
                    <a:pt x="147662" y="179451"/>
                  </a:lnTo>
                  <a:lnTo>
                    <a:pt x="147027" y="179374"/>
                  </a:lnTo>
                  <a:lnTo>
                    <a:pt x="145161" y="177114"/>
                  </a:lnTo>
                  <a:lnTo>
                    <a:pt x="143802" y="175844"/>
                  </a:lnTo>
                  <a:lnTo>
                    <a:pt x="143052" y="175450"/>
                  </a:lnTo>
                  <a:lnTo>
                    <a:pt x="144564" y="175272"/>
                  </a:lnTo>
                  <a:lnTo>
                    <a:pt x="145491" y="175844"/>
                  </a:lnTo>
                  <a:lnTo>
                    <a:pt x="146939" y="176364"/>
                  </a:lnTo>
                  <a:lnTo>
                    <a:pt x="152400" y="177342"/>
                  </a:lnTo>
                  <a:lnTo>
                    <a:pt x="156375" y="177241"/>
                  </a:lnTo>
                  <a:lnTo>
                    <a:pt x="156718" y="176060"/>
                  </a:lnTo>
                  <a:lnTo>
                    <a:pt x="155079" y="174434"/>
                  </a:lnTo>
                  <a:lnTo>
                    <a:pt x="155270" y="174650"/>
                  </a:lnTo>
                  <a:lnTo>
                    <a:pt x="153238" y="173774"/>
                  </a:lnTo>
                  <a:lnTo>
                    <a:pt x="147701" y="172529"/>
                  </a:lnTo>
                  <a:lnTo>
                    <a:pt x="143713" y="172859"/>
                  </a:lnTo>
                  <a:lnTo>
                    <a:pt x="143383" y="174028"/>
                  </a:lnTo>
                  <a:lnTo>
                    <a:pt x="143510" y="174269"/>
                  </a:lnTo>
                  <a:lnTo>
                    <a:pt x="139585" y="172491"/>
                  </a:lnTo>
                  <a:lnTo>
                    <a:pt x="133604" y="171691"/>
                  </a:lnTo>
                  <a:lnTo>
                    <a:pt x="111709" y="165976"/>
                  </a:lnTo>
                  <a:lnTo>
                    <a:pt x="105359" y="163791"/>
                  </a:lnTo>
                  <a:lnTo>
                    <a:pt x="98425" y="164401"/>
                  </a:lnTo>
                  <a:lnTo>
                    <a:pt x="100761" y="165976"/>
                  </a:lnTo>
                  <a:lnTo>
                    <a:pt x="91008" y="164325"/>
                  </a:lnTo>
                  <a:lnTo>
                    <a:pt x="82283" y="163842"/>
                  </a:lnTo>
                  <a:lnTo>
                    <a:pt x="81864" y="164325"/>
                  </a:lnTo>
                  <a:lnTo>
                    <a:pt x="83832" y="165252"/>
                  </a:lnTo>
                  <a:lnTo>
                    <a:pt x="84023" y="165671"/>
                  </a:lnTo>
                  <a:lnTo>
                    <a:pt x="83642" y="165442"/>
                  </a:lnTo>
                  <a:lnTo>
                    <a:pt x="83693" y="166166"/>
                  </a:lnTo>
                  <a:lnTo>
                    <a:pt x="85547" y="168021"/>
                  </a:lnTo>
                  <a:lnTo>
                    <a:pt x="87083" y="168871"/>
                  </a:lnTo>
                  <a:lnTo>
                    <a:pt x="85775" y="167284"/>
                  </a:lnTo>
                  <a:lnTo>
                    <a:pt x="86017" y="167347"/>
                  </a:lnTo>
                  <a:lnTo>
                    <a:pt x="85813" y="166166"/>
                  </a:lnTo>
                  <a:lnTo>
                    <a:pt x="85598" y="165862"/>
                  </a:lnTo>
                  <a:lnTo>
                    <a:pt x="89192" y="166827"/>
                  </a:lnTo>
                  <a:lnTo>
                    <a:pt x="91478" y="170218"/>
                  </a:lnTo>
                  <a:lnTo>
                    <a:pt x="88214" y="169583"/>
                  </a:lnTo>
                  <a:lnTo>
                    <a:pt x="88480" y="170307"/>
                  </a:lnTo>
                  <a:lnTo>
                    <a:pt x="91960" y="171805"/>
                  </a:lnTo>
                  <a:lnTo>
                    <a:pt x="91452" y="171754"/>
                  </a:lnTo>
                  <a:lnTo>
                    <a:pt x="90932" y="171996"/>
                  </a:lnTo>
                  <a:lnTo>
                    <a:pt x="83477" y="170967"/>
                  </a:lnTo>
                  <a:lnTo>
                    <a:pt x="76339" y="169430"/>
                  </a:lnTo>
                  <a:lnTo>
                    <a:pt x="71539" y="167906"/>
                  </a:lnTo>
                  <a:lnTo>
                    <a:pt x="71170" y="167640"/>
                  </a:lnTo>
                  <a:lnTo>
                    <a:pt x="71577" y="168300"/>
                  </a:lnTo>
                  <a:lnTo>
                    <a:pt x="64630" y="167309"/>
                  </a:lnTo>
                  <a:lnTo>
                    <a:pt x="56464" y="166954"/>
                  </a:lnTo>
                  <a:lnTo>
                    <a:pt x="51269" y="167119"/>
                  </a:lnTo>
                  <a:lnTo>
                    <a:pt x="50076" y="166370"/>
                  </a:lnTo>
                  <a:lnTo>
                    <a:pt x="52019" y="165836"/>
                  </a:lnTo>
                  <a:lnTo>
                    <a:pt x="51358" y="165150"/>
                  </a:lnTo>
                  <a:lnTo>
                    <a:pt x="47117" y="163969"/>
                  </a:lnTo>
                  <a:lnTo>
                    <a:pt x="46024" y="163931"/>
                  </a:lnTo>
                  <a:lnTo>
                    <a:pt x="43738" y="163055"/>
                  </a:lnTo>
                  <a:lnTo>
                    <a:pt x="41275" y="162991"/>
                  </a:lnTo>
                  <a:lnTo>
                    <a:pt x="36944" y="161874"/>
                  </a:lnTo>
                  <a:lnTo>
                    <a:pt x="29324" y="160820"/>
                  </a:lnTo>
                  <a:lnTo>
                    <a:pt x="26454" y="160769"/>
                  </a:lnTo>
                  <a:lnTo>
                    <a:pt x="23114" y="159766"/>
                  </a:lnTo>
                  <a:lnTo>
                    <a:pt x="20777" y="158457"/>
                  </a:lnTo>
                  <a:lnTo>
                    <a:pt x="21501" y="155587"/>
                  </a:lnTo>
                  <a:lnTo>
                    <a:pt x="10998" y="153123"/>
                  </a:lnTo>
                  <a:lnTo>
                    <a:pt x="4102" y="150876"/>
                  </a:lnTo>
                  <a:lnTo>
                    <a:pt x="2743" y="150672"/>
                  </a:lnTo>
                  <a:lnTo>
                    <a:pt x="14986" y="158394"/>
                  </a:lnTo>
                  <a:lnTo>
                    <a:pt x="81622" y="184683"/>
                  </a:lnTo>
                  <a:lnTo>
                    <a:pt x="154432" y="194386"/>
                  </a:lnTo>
                  <a:lnTo>
                    <a:pt x="190665" y="192062"/>
                  </a:lnTo>
                  <a:lnTo>
                    <a:pt x="219062" y="187045"/>
                  </a:lnTo>
                  <a:lnTo>
                    <a:pt x="246545" y="180594"/>
                  </a:lnTo>
                  <a:lnTo>
                    <a:pt x="273342" y="173139"/>
                  </a:lnTo>
                  <a:lnTo>
                    <a:pt x="299516" y="165150"/>
                  </a:lnTo>
                  <a:lnTo>
                    <a:pt x="299631" y="164960"/>
                  </a:lnTo>
                  <a:close/>
                </a:path>
                <a:path w="444500" h="194944">
                  <a:moveTo>
                    <a:pt x="300189" y="31356"/>
                  </a:moveTo>
                  <a:lnTo>
                    <a:pt x="296799" y="29933"/>
                  </a:lnTo>
                  <a:lnTo>
                    <a:pt x="289128" y="29019"/>
                  </a:lnTo>
                  <a:lnTo>
                    <a:pt x="287401" y="30162"/>
                  </a:lnTo>
                  <a:lnTo>
                    <a:pt x="287794" y="31419"/>
                  </a:lnTo>
                  <a:lnTo>
                    <a:pt x="288493" y="31775"/>
                  </a:lnTo>
                  <a:lnTo>
                    <a:pt x="294843" y="32486"/>
                  </a:lnTo>
                  <a:lnTo>
                    <a:pt x="298437" y="33248"/>
                  </a:lnTo>
                  <a:lnTo>
                    <a:pt x="300189" y="31356"/>
                  </a:lnTo>
                  <a:close/>
                </a:path>
                <a:path w="444500" h="194944">
                  <a:moveTo>
                    <a:pt x="302260" y="27876"/>
                  </a:moveTo>
                  <a:lnTo>
                    <a:pt x="301447" y="26454"/>
                  </a:lnTo>
                  <a:lnTo>
                    <a:pt x="300443" y="25920"/>
                  </a:lnTo>
                  <a:lnTo>
                    <a:pt x="299897" y="25742"/>
                  </a:lnTo>
                  <a:lnTo>
                    <a:pt x="299605" y="27101"/>
                  </a:lnTo>
                  <a:lnTo>
                    <a:pt x="300494" y="28219"/>
                  </a:lnTo>
                  <a:lnTo>
                    <a:pt x="302260" y="27876"/>
                  </a:lnTo>
                  <a:close/>
                </a:path>
                <a:path w="444500" h="194944">
                  <a:moveTo>
                    <a:pt x="304660" y="35483"/>
                  </a:moveTo>
                  <a:lnTo>
                    <a:pt x="302641" y="33934"/>
                  </a:lnTo>
                  <a:lnTo>
                    <a:pt x="299250" y="33743"/>
                  </a:lnTo>
                  <a:lnTo>
                    <a:pt x="300647" y="34645"/>
                  </a:lnTo>
                  <a:lnTo>
                    <a:pt x="292696" y="33655"/>
                  </a:lnTo>
                  <a:lnTo>
                    <a:pt x="286169" y="33223"/>
                  </a:lnTo>
                  <a:lnTo>
                    <a:pt x="278295" y="33096"/>
                  </a:lnTo>
                  <a:lnTo>
                    <a:pt x="275717" y="33604"/>
                  </a:lnTo>
                  <a:lnTo>
                    <a:pt x="274078" y="33553"/>
                  </a:lnTo>
                  <a:lnTo>
                    <a:pt x="272961" y="33896"/>
                  </a:lnTo>
                  <a:lnTo>
                    <a:pt x="271310" y="35064"/>
                  </a:lnTo>
                  <a:lnTo>
                    <a:pt x="270891" y="35737"/>
                  </a:lnTo>
                  <a:lnTo>
                    <a:pt x="274205" y="36944"/>
                  </a:lnTo>
                  <a:lnTo>
                    <a:pt x="280835" y="36957"/>
                  </a:lnTo>
                  <a:lnTo>
                    <a:pt x="281851" y="36156"/>
                  </a:lnTo>
                  <a:lnTo>
                    <a:pt x="282194" y="35433"/>
                  </a:lnTo>
                  <a:lnTo>
                    <a:pt x="298246" y="35864"/>
                  </a:lnTo>
                  <a:lnTo>
                    <a:pt x="301701" y="35267"/>
                  </a:lnTo>
                  <a:lnTo>
                    <a:pt x="304660" y="35483"/>
                  </a:lnTo>
                  <a:close/>
                </a:path>
                <a:path w="444500" h="194944">
                  <a:moveTo>
                    <a:pt x="328383" y="37503"/>
                  </a:moveTo>
                  <a:lnTo>
                    <a:pt x="320751" y="35636"/>
                  </a:lnTo>
                  <a:lnTo>
                    <a:pt x="311073" y="33731"/>
                  </a:lnTo>
                  <a:lnTo>
                    <a:pt x="302564" y="33464"/>
                  </a:lnTo>
                  <a:lnTo>
                    <a:pt x="312750" y="38214"/>
                  </a:lnTo>
                  <a:lnTo>
                    <a:pt x="316738" y="38760"/>
                  </a:lnTo>
                  <a:lnTo>
                    <a:pt x="327863" y="38925"/>
                  </a:lnTo>
                  <a:lnTo>
                    <a:pt x="328383" y="37503"/>
                  </a:lnTo>
                  <a:close/>
                </a:path>
                <a:path w="444500" h="194944">
                  <a:moveTo>
                    <a:pt x="335457" y="53327"/>
                  </a:moveTo>
                  <a:lnTo>
                    <a:pt x="334098" y="52806"/>
                  </a:lnTo>
                  <a:lnTo>
                    <a:pt x="333286" y="52209"/>
                  </a:lnTo>
                  <a:lnTo>
                    <a:pt x="329222" y="51346"/>
                  </a:lnTo>
                  <a:lnTo>
                    <a:pt x="325208" y="50876"/>
                  </a:lnTo>
                  <a:lnTo>
                    <a:pt x="319697" y="51257"/>
                  </a:lnTo>
                  <a:lnTo>
                    <a:pt x="322541" y="51955"/>
                  </a:lnTo>
                  <a:lnTo>
                    <a:pt x="324612" y="52984"/>
                  </a:lnTo>
                  <a:lnTo>
                    <a:pt x="326212" y="53378"/>
                  </a:lnTo>
                  <a:lnTo>
                    <a:pt x="331584" y="53708"/>
                  </a:lnTo>
                  <a:lnTo>
                    <a:pt x="335457" y="53327"/>
                  </a:lnTo>
                  <a:close/>
                </a:path>
                <a:path w="444500" h="194944">
                  <a:moveTo>
                    <a:pt x="341630" y="32854"/>
                  </a:moveTo>
                  <a:lnTo>
                    <a:pt x="335330" y="30924"/>
                  </a:lnTo>
                  <a:lnTo>
                    <a:pt x="328803" y="29641"/>
                  </a:lnTo>
                  <a:lnTo>
                    <a:pt x="329476" y="28905"/>
                  </a:lnTo>
                  <a:lnTo>
                    <a:pt x="328930" y="28333"/>
                  </a:lnTo>
                  <a:lnTo>
                    <a:pt x="327406" y="27813"/>
                  </a:lnTo>
                  <a:lnTo>
                    <a:pt x="324065" y="27698"/>
                  </a:lnTo>
                  <a:lnTo>
                    <a:pt x="321437" y="26606"/>
                  </a:lnTo>
                  <a:lnTo>
                    <a:pt x="318249" y="25819"/>
                  </a:lnTo>
                  <a:lnTo>
                    <a:pt x="313397" y="25552"/>
                  </a:lnTo>
                  <a:lnTo>
                    <a:pt x="315341" y="26441"/>
                  </a:lnTo>
                  <a:lnTo>
                    <a:pt x="315861" y="27000"/>
                  </a:lnTo>
                  <a:lnTo>
                    <a:pt x="318122" y="28181"/>
                  </a:lnTo>
                  <a:lnTo>
                    <a:pt x="314871" y="28016"/>
                  </a:lnTo>
                  <a:lnTo>
                    <a:pt x="311772" y="28232"/>
                  </a:lnTo>
                  <a:lnTo>
                    <a:pt x="313131" y="28651"/>
                  </a:lnTo>
                  <a:lnTo>
                    <a:pt x="313169" y="28905"/>
                  </a:lnTo>
                  <a:lnTo>
                    <a:pt x="313893" y="29298"/>
                  </a:lnTo>
                  <a:lnTo>
                    <a:pt x="315633" y="29756"/>
                  </a:lnTo>
                  <a:lnTo>
                    <a:pt x="313512" y="30238"/>
                  </a:lnTo>
                  <a:lnTo>
                    <a:pt x="313728" y="30975"/>
                  </a:lnTo>
                  <a:lnTo>
                    <a:pt x="315252" y="31788"/>
                  </a:lnTo>
                  <a:lnTo>
                    <a:pt x="321005" y="32448"/>
                  </a:lnTo>
                  <a:lnTo>
                    <a:pt x="325247" y="32410"/>
                  </a:lnTo>
                  <a:lnTo>
                    <a:pt x="326097" y="32156"/>
                  </a:lnTo>
                  <a:lnTo>
                    <a:pt x="326047" y="31724"/>
                  </a:lnTo>
                  <a:lnTo>
                    <a:pt x="338620" y="33642"/>
                  </a:lnTo>
                  <a:lnTo>
                    <a:pt x="341630" y="32854"/>
                  </a:lnTo>
                  <a:close/>
                </a:path>
                <a:path w="444500" h="194944">
                  <a:moveTo>
                    <a:pt x="343992" y="29337"/>
                  </a:moveTo>
                  <a:lnTo>
                    <a:pt x="343573" y="28168"/>
                  </a:lnTo>
                  <a:lnTo>
                    <a:pt x="341172" y="27305"/>
                  </a:lnTo>
                  <a:lnTo>
                    <a:pt x="341617" y="28498"/>
                  </a:lnTo>
                  <a:lnTo>
                    <a:pt x="343992" y="29337"/>
                  </a:lnTo>
                  <a:close/>
                </a:path>
                <a:path w="444500" h="194944">
                  <a:moveTo>
                    <a:pt x="349897" y="29184"/>
                  </a:moveTo>
                  <a:lnTo>
                    <a:pt x="349719" y="28994"/>
                  </a:lnTo>
                  <a:lnTo>
                    <a:pt x="349554" y="29210"/>
                  </a:lnTo>
                  <a:lnTo>
                    <a:pt x="349669" y="29565"/>
                  </a:lnTo>
                  <a:lnTo>
                    <a:pt x="349897" y="29184"/>
                  </a:lnTo>
                  <a:close/>
                </a:path>
                <a:path w="444500" h="194944">
                  <a:moveTo>
                    <a:pt x="354457" y="44678"/>
                  </a:moveTo>
                  <a:lnTo>
                    <a:pt x="352247" y="43980"/>
                  </a:lnTo>
                  <a:lnTo>
                    <a:pt x="345998" y="42672"/>
                  </a:lnTo>
                  <a:lnTo>
                    <a:pt x="335864" y="41668"/>
                  </a:lnTo>
                  <a:lnTo>
                    <a:pt x="335356" y="40716"/>
                  </a:lnTo>
                  <a:lnTo>
                    <a:pt x="333667" y="40157"/>
                  </a:lnTo>
                  <a:lnTo>
                    <a:pt x="331419" y="39941"/>
                  </a:lnTo>
                  <a:lnTo>
                    <a:pt x="328498" y="39966"/>
                  </a:lnTo>
                  <a:lnTo>
                    <a:pt x="326212" y="40271"/>
                  </a:lnTo>
                  <a:lnTo>
                    <a:pt x="324700" y="41452"/>
                  </a:lnTo>
                  <a:lnTo>
                    <a:pt x="324739" y="42151"/>
                  </a:lnTo>
                  <a:lnTo>
                    <a:pt x="325488" y="42862"/>
                  </a:lnTo>
                  <a:lnTo>
                    <a:pt x="330581" y="43307"/>
                  </a:lnTo>
                  <a:lnTo>
                    <a:pt x="332409" y="43942"/>
                  </a:lnTo>
                  <a:lnTo>
                    <a:pt x="336346" y="44615"/>
                  </a:lnTo>
                  <a:lnTo>
                    <a:pt x="351497" y="45681"/>
                  </a:lnTo>
                  <a:lnTo>
                    <a:pt x="354025" y="45707"/>
                  </a:lnTo>
                  <a:lnTo>
                    <a:pt x="354457" y="44678"/>
                  </a:lnTo>
                  <a:close/>
                </a:path>
                <a:path w="444500" h="194944">
                  <a:moveTo>
                    <a:pt x="362419" y="29552"/>
                  </a:moveTo>
                  <a:lnTo>
                    <a:pt x="359791" y="27673"/>
                  </a:lnTo>
                  <a:lnTo>
                    <a:pt x="358063" y="26822"/>
                  </a:lnTo>
                  <a:lnTo>
                    <a:pt x="355219" y="27368"/>
                  </a:lnTo>
                  <a:lnTo>
                    <a:pt x="355257" y="28168"/>
                  </a:lnTo>
                  <a:lnTo>
                    <a:pt x="356984" y="29552"/>
                  </a:lnTo>
                  <a:lnTo>
                    <a:pt x="359524" y="30149"/>
                  </a:lnTo>
                  <a:lnTo>
                    <a:pt x="361492" y="30086"/>
                  </a:lnTo>
                  <a:lnTo>
                    <a:pt x="362419" y="29552"/>
                  </a:lnTo>
                  <a:close/>
                </a:path>
                <a:path w="444500" h="194944">
                  <a:moveTo>
                    <a:pt x="377329" y="24003"/>
                  </a:moveTo>
                  <a:lnTo>
                    <a:pt x="375285" y="23291"/>
                  </a:lnTo>
                  <a:lnTo>
                    <a:pt x="375043" y="22885"/>
                  </a:lnTo>
                  <a:lnTo>
                    <a:pt x="375450" y="23126"/>
                  </a:lnTo>
                  <a:lnTo>
                    <a:pt x="375285" y="22377"/>
                  </a:lnTo>
                  <a:lnTo>
                    <a:pt x="373291" y="20751"/>
                  </a:lnTo>
                  <a:lnTo>
                    <a:pt x="371678" y="20040"/>
                  </a:lnTo>
                  <a:lnTo>
                    <a:pt x="373049" y="21475"/>
                  </a:lnTo>
                  <a:lnTo>
                    <a:pt x="373202" y="22631"/>
                  </a:lnTo>
                  <a:lnTo>
                    <a:pt x="373418" y="22872"/>
                  </a:lnTo>
                  <a:lnTo>
                    <a:pt x="369773" y="22326"/>
                  </a:lnTo>
                  <a:lnTo>
                    <a:pt x="367157" y="19189"/>
                  </a:lnTo>
                  <a:lnTo>
                    <a:pt x="370459" y="19443"/>
                  </a:lnTo>
                  <a:lnTo>
                    <a:pt x="370078" y="18757"/>
                  </a:lnTo>
                  <a:lnTo>
                    <a:pt x="366483" y="17665"/>
                  </a:lnTo>
                  <a:lnTo>
                    <a:pt x="367068" y="17653"/>
                  </a:lnTo>
                  <a:lnTo>
                    <a:pt x="367106" y="17449"/>
                  </a:lnTo>
                  <a:lnTo>
                    <a:pt x="367487" y="17322"/>
                  </a:lnTo>
                  <a:lnTo>
                    <a:pt x="371106" y="17500"/>
                  </a:lnTo>
                  <a:lnTo>
                    <a:pt x="371944" y="18173"/>
                  </a:lnTo>
                  <a:lnTo>
                    <a:pt x="371182" y="17526"/>
                  </a:lnTo>
                  <a:lnTo>
                    <a:pt x="322999" y="6667"/>
                  </a:lnTo>
                  <a:lnTo>
                    <a:pt x="267703" y="711"/>
                  </a:lnTo>
                  <a:lnTo>
                    <a:pt x="228104" y="0"/>
                  </a:lnTo>
                  <a:lnTo>
                    <a:pt x="188544" y="2082"/>
                  </a:lnTo>
                  <a:lnTo>
                    <a:pt x="150622" y="7061"/>
                  </a:lnTo>
                  <a:lnTo>
                    <a:pt x="87414" y="22631"/>
                  </a:lnTo>
                  <a:lnTo>
                    <a:pt x="25412" y="48374"/>
                  </a:lnTo>
                  <a:lnTo>
                    <a:pt x="26873" y="48806"/>
                  </a:lnTo>
                  <a:lnTo>
                    <a:pt x="32397" y="51765"/>
                  </a:lnTo>
                  <a:lnTo>
                    <a:pt x="29730" y="53276"/>
                  </a:lnTo>
                  <a:lnTo>
                    <a:pt x="29832" y="54622"/>
                  </a:lnTo>
                  <a:lnTo>
                    <a:pt x="31750" y="54267"/>
                  </a:lnTo>
                  <a:lnTo>
                    <a:pt x="33439" y="52781"/>
                  </a:lnTo>
                  <a:lnTo>
                    <a:pt x="33693" y="52311"/>
                  </a:lnTo>
                  <a:lnTo>
                    <a:pt x="38493" y="54000"/>
                  </a:lnTo>
                  <a:lnTo>
                    <a:pt x="41605" y="54749"/>
                  </a:lnTo>
                  <a:lnTo>
                    <a:pt x="38442" y="55702"/>
                  </a:lnTo>
                  <a:lnTo>
                    <a:pt x="32778" y="57886"/>
                  </a:lnTo>
                  <a:lnTo>
                    <a:pt x="32512" y="58712"/>
                  </a:lnTo>
                  <a:lnTo>
                    <a:pt x="39446" y="56095"/>
                  </a:lnTo>
                  <a:lnTo>
                    <a:pt x="43014" y="55029"/>
                  </a:lnTo>
                  <a:lnTo>
                    <a:pt x="62623" y="57340"/>
                  </a:lnTo>
                  <a:lnTo>
                    <a:pt x="61379" y="59055"/>
                  </a:lnTo>
                  <a:lnTo>
                    <a:pt x="62687" y="59270"/>
                  </a:lnTo>
                  <a:lnTo>
                    <a:pt x="66205" y="58381"/>
                  </a:lnTo>
                  <a:lnTo>
                    <a:pt x="69672" y="57226"/>
                  </a:lnTo>
                  <a:lnTo>
                    <a:pt x="73875" y="57226"/>
                  </a:lnTo>
                  <a:lnTo>
                    <a:pt x="90716" y="56565"/>
                  </a:lnTo>
                  <a:lnTo>
                    <a:pt x="102743" y="54978"/>
                  </a:lnTo>
                  <a:lnTo>
                    <a:pt x="99021" y="56324"/>
                  </a:lnTo>
                  <a:lnTo>
                    <a:pt x="96723" y="57785"/>
                  </a:lnTo>
                  <a:lnTo>
                    <a:pt x="98082" y="58496"/>
                  </a:lnTo>
                  <a:lnTo>
                    <a:pt x="102857" y="58267"/>
                  </a:lnTo>
                  <a:lnTo>
                    <a:pt x="109220" y="56743"/>
                  </a:lnTo>
                  <a:lnTo>
                    <a:pt x="108877" y="58902"/>
                  </a:lnTo>
                  <a:lnTo>
                    <a:pt x="111899" y="56565"/>
                  </a:lnTo>
                  <a:lnTo>
                    <a:pt x="112052" y="55778"/>
                  </a:lnTo>
                  <a:lnTo>
                    <a:pt x="117525" y="53695"/>
                  </a:lnTo>
                  <a:lnTo>
                    <a:pt x="119164" y="52806"/>
                  </a:lnTo>
                  <a:lnTo>
                    <a:pt x="131330" y="50939"/>
                  </a:lnTo>
                  <a:lnTo>
                    <a:pt x="160909" y="45364"/>
                  </a:lnTo>
                  <a:lnTo>
                    <a:pt x="160578" y="46139"/>
                  </a:lnTo>
                  <a:lnTo>
                    <a:pt x="160820" y="46558"/>
                  </a:lnTo>
                  <a:lnTo>
                    <a:pt x="161582" y="46786"/>
                  </a:lnTo>
                  <a:lnTo>
                    <a:pt x="163525" y="46304"/>
                  </a:lnTo>
                  <a:lnTo>
                    <a:pt x="166509" y="45351"/>
                  </a:lnTo>
                  <a:lnTo>
                    <a:pt x="167398" y="44602"/>
                  </a:lnTo>
                  <a:lnTo>
                    <a:pt x="167170" y="44018"/>
                  </a:lnTo>
                  <a:lnTo>
                    <a:pt x="188633" y="39166"/>
                  </a:lnTo>
                  <a:lnTo>
                    <a:pt x="193979" y="38138"/>
                  </a:lnTo>
                  <a:lnTo>
                    <a:pt x="214706" y="32816"/>
                  </a:lnTo>
                  <a:lnTo>
                    <a:pt x="223862" y="30048"/>
                  </a:lnTo>
                  <a:lnTo>
                    <a:pt x="226987" y="28778"/>
                  </a:lnTo>
                  <a:lnTo>
                    <a:pt x="225513" y="27508"/>
                  </a:lnTo>
                  <a:lnTo>
                    <a:pt x="219748" y="27698"/>
                  </a:lnTo>
                  <a:lnTo>
                    <a:pt x="202653" y="31800"/>
                  </a:lnTo>
                  <a:lnTo>
                    <a:pt x="210350" y="28587"/>
                  </a:lnTo>
                  <a:lnTo>
                    <a:pt x="221411" y="25603"/>
                  </a:lnTo>
                  <a:lnTo>
                    <a:pt x="226987" y="24485"/>
                  </a:lnTo>
                  <a:lnTo>
                    <a:pt x="238086" y="21767"/>
                  </a:lnTo>
                  <a:lnTo>
                    <a:pt x="255066" y="18630"/>
                  </a:lnTo>
                  <a:lnTo>
                    <a:pt x="257810" y="19100"/>
                  </a:lnTo>
                  <a:lnTo>
                    <a:pt x="258203" y="19939"/>
                  </a:lnTo>
                  <a:lnTo>
                    <a:pt x="259753" y="20358"/>
                  </a:lnTo>
                  <a:lnTo>
                    <a:pt x="264490" y="20586"/>
                  </a:lnTo>
                  <a:lnTo>
                    <a:pt x="266496" y="19443"/>
                  </a:lnTo>
                  <a:lnTo>
                    <a:pt x="266230" y="18249"/>
                  </a:lnTo>
                  <a:lnTo>
                    <a:pt x="265861" y="17640"/>
                  </a:lnTo>
                  <a:lnTo>
                    <a:pt x="266903" y="16764"/>
                  </a:lnTo>
                  <a:lnTo>
                    <a:pt x="274231" y="15582"/>
                  </a:lnTo>
                  <a:lnTo>
                    <a:pt x="276682" y="15367"/>
                  </a:lnTo>
                  <a:lnTo>
                    <a:pt x="278333" y="16179"/>
                  </a:lnTo>
                  <a:lnTo>
                    <a:pt x="277406" y="15240"/>
                  </a:lnTo>
                  <a:lnTo>
                    <a:pt x="280924" y="14909"/>
                  </a:lnTo>
                  <a:lnTo>
                    <a:pt x="280962" y="15582"/>
                  </a:lnTo>
                  <a:lnTo>
                    <a:pt x="281597" y="16167"/>
                  </a:lnTo>
                  <a:lnTo>
                    <a:pt x="283413" y="16637"/>
                  </a:lnTo>
                  <a:lnTo>
                    <a:pt x="285508" y="16789"/>
                  </a:lnTo>
                  <a:lnTo>
                    <a:pt x="285292" y="17157"/>
                  </a:lnTo>
                  <a:lnTo>
                    <a:pt x="285661" y="17703"/>
                  </a:lnTo>
                  <a:lnTo>
                    <a:pt x="282651" y="18707"/>
                  </a:lnTo>
                  <a:lnTo>
                    <a:pt x="280797" y="17640"/>
                  </a:lnTo>
                  <a:lnTo>
                    <a:pt x="280708" y="17970"/>
                  </a:lnTo>
                  <a:lnTo>
                    <a:pt x="282333" y="18757"/>
                  </a:lnTo>
                  <a:lnTo>
                    <a:pt x="278206" y="20142"/>
                  </a:lnTo>
                  <a:lnTo>
                    <a:pt x="286118" y="19189"/>
                  </a:lnTo>
                  <a:lnTo>
                    <a:pt x="285915" y="19913"/>
                  </a:lnTo>
                  <a:lnTo>
                    <a:pt x="286473" y="20497"/>
                  </a:lnTo>
                  <a:lnTo>
                    <a:pt x="290449" y="21247"/>
                  </a:lnTo>
                  <a:lnTo>
                    <a:pt x="292303" y="21043"/>
                  </a:lnTo>
                  <a:lnTo>
                    <a:pt x="292950" y="19837"/>
                  </a:lnTo>
                  <a:lnTo>
                    <a:pt x="292938" y="19189"/>
                  </a:lnTo>
                  <a:lnTo>
                    <a:pt x="291833" y="18288"/>
                  </a:lnTo>
                  <a:lnTo>
                    <a:pt x="302691" y="16751"/>
                  </a:lnTo>
                  <a:lnTo>
                    <a:pt x="303326" y="18389"/>
                  </a:lnTo>
                  <a:lnTo>
                    <a:pt x="306908" y="17157"/>
                  </a:lnTo>
                  <a:lnTo>
                    <a:pt x="306527" y="15900"/>
                  </a:lnTo>
                  <a:lnTo>
                    <a:pt x="309067" y="15201"/>
                  </a:lnTo>
                  <a:lnTo>
                    <a:pt x="310299" y="15748"/>
                  </a:lnTo>
                  <a:lnTo>
                    <a:pt x="310934" y="15760"/>
                  </a:lnTo>
                  <a:lnTo>
                    <a:pt x="313232" y="17970"/>
                  </a:lnTo>
                  <a:lnTo>
                    <a:pt x="315290" y="19304"/>
                  </a:lnTo>
                  <a:lnTo>
                    <a:pt x="313817" y="19583"/>
                  </a:lnTo>
                  <a:lnTo>
                    <a:pt x="311327" y="18745"/>
                  </a:lnTo>
                  <a:lnTo>
                    <a:pt x="305816" y="18351"/>
                  </a:lnTo>
                  <a:lnTo>
                    <a:pt x="301866" y="18872"/>
                  </a:lnTo>
                  <a:lnTo>
                    <a:pt x="301637" y="20040"/>
                  </a:lnTo>
                  <a:lnTo>
                    <a:pt x="303072" y="21247"/>
                  </a:lnTo>
                  <a:lnTo>
                    <a:pt x="305320" y="21958"/>
                  </a:lnTo>
                  <a:lnTo>
                    <a:pt x="311010" y="22631"/>
                  </a:lnTo>
                  <a:lnTo>
                    <a:pt x="314909" y="21894"/>
                  </a:lnTo>
                  <a:lnTo>
                    <a:pt x="315087" y="21043"/>
                  </a:lnTo>
                  <a:lnTo>
                    <a:pt x="314972" y="20459"/>
                  </a:lnTo>
                  <a:lnTo>
                    <a:pt x="319024" y="21856"/>
                  </a:lnTo>
                  <a:lnTo>
                    <a:pt x="330022" y="22390"/>
                  </a:lnTo>
                  <a:lnTo>
                    <a:pt x="340321" y="23431"/>
                  </a:lnTo>
                  <a:lnTo>
                    <a:pt x="350405" y="26174"/>
                  </a:lnTo>
                  <a:lnTo>
                    <a:pt x="353961" y="26949"/>
                  </a:lnTo>
                  <a:lnTo>
                    <a:pt x="360819" y="25679"/>
                  </a:lnTo>
                  <a:lnTo>
                    <a:pt x="358343" y="24307"/>
                  </a:lnTo>
                  <a:lnTo>
                    <a:pt x="368173" y="24955"/>
                  </a:lnTo>
                  <a:lnTo>
                    <a:pt x="376936" y="24599"/>
                  </a:lnTo>
                  <a:lnTo>
                    <a:pt x="377329" y="24003"/>
                  </a:lnTo>
                  <a:close/>
                </a:path>
                <a:path w="444500" h="194944">
                  <a:moveTo>
                    <a:pt x="380695" y="46456"/>
                  </a:moveTo>
                  <a:lnTo>
                    <a:pt x="380276" y="45313"/>
                  </a:lnTo>
                  <a:lnTo>
                    <a:pt x="377698" y="44767"/>
                  </a:lnTo>
                  <a:lnTo>
                    <a:pt x="370154" y="44399"/>
                  </a:lnTo>
                  <a:lnTo>
                    <a:pt x="369277" y="44881"/>
                  </a:lnTo>
                  <a:lnTo>
                    <a:pt x="369836" y="45961"/>
                  </a:lnTo>
                  <a:lnTo>
                    <a:pt x="371106" y="46570"/>
                  </a:lnTo>
                  <a:lnTo>
                    <a:pt x="379209" y="46926"/>
                  </a:lnTo>
                  <a:lnTo>
                    <a:pt x="380695" y="46456"/>
                  </a:lnTo>
                  <a:close/>
                </a:path>
                <a:path w="444500" h="194944">
                  <a:moveTo>
                    <a:pt x="383654" y="32791"/>
                  </a:moveTo>
                  <a:lnTo>
                    <a:pt x="381584" y="30975"/>
                  </a:lnTo>
                  <a:lnTo>
                    <a:pt x="380250" y="30416"/>
                  </a:lnTo>
                  <a:lnTo>
                    <a:pt x="377990" y="30060"/>
                  </a:lnTo>
                  <a:lnTo>
                    <a:pt x="377990" y="30187"/>
                  </a:lnTo>
                  <a:lnTo>
                    <a:pt x="371475" y="30365"/>
                  </a:lnTo>
                  <a:lnTo>
                    <a:pt x="369608" y="31203"/>
                  </a:lnTo>
                  <a:lnTo>
                    <a:pt x="370281" y="32626"/>
                  </a:lnTo>
                  <a:lnTo>
                    <a:pt x="370243" y="33083"/>
                  </a:lnTo>
                  <a:lnTo>
                    <a:pt x="380530" y="33464"/>
                  </a:lnTo>
                  <a:lnTo>
                    <a:pt x="383654" y="32791"/>
                  </a:lnTo>
                  <a:close/>
                </a:path>
                <a:path w="444500" h="194944">
                  <a:moveTo>
                    <a:pt x="388988" y="23545"/>
                  </a:moveTo>
                  <a:lnTo>
                    <a:pt x="386283" y="21590"/>
                  </a:lnTo>
                  <a:lnTo>
                    <a:pt x="383717" y="19900"/>
                  </a:lnTo>
                  <a:lnTo>
                    <a:pt x="383413" y="19799"/>
                  </a:lnTo>
                  <a:lnTo>
                    <a:pt x="387654" y="22961"/>
                  </a:lnTo>
                  <a:lnTo>
                    <a:pt x="388861" y="23749"/>
                  </a:lnTo>
                  <a:lnTo>
                    <a:pt x="388988" y="23545"/>
                  </a:lnTo>
                  <a:close/>
                </a:path>
                <a:path w="444500" h="194944">
                  <a:moveTo>
                    <a:pt x="389331" y="41783"/>
                  </a:moveTo>
                  <a:lnTo>
                    <a:pt x="386626" y="39700"/>
                  </a:lnTo>
                  <a:lnTo>
                    <a:pt x="384759" y="38849"/>
                  </a:lnTo>
                  <a:lnTo>
                    <a:pt x="378955" y="39497"/>
                  </a:lnTo>
                  <a:lnTo>
                    <a:pt x="378968" y="40373"/>
                  </a:lnTo>
                  <a:lnTo>
                    <a:pt x="380492" y="42151"/>
                  </a:lnTo>
                  <a:lnTo>
                    <a:pt x="383717" y="42557"/>
                  </a:lnTo>
                  <a:lnTo>
                    <a:pt x="389331" y="41783"/>
                  </a:lnTo>
                  <a:close/>
                </a:path>
                <a:path w="444500" h="194944">
                  <a:moveTo>
                    <a:pt x="391553" y="36118"/>
                  </a:moveTo>
                  <a:lnTo>
                    <a:pt x="380822" y="34366"/>
                  </a:lnTo>
                  <a:lnTo>
                    <a:pt x="368376" y="33439"/>
                  </a:lnTo>
                  <a:lnTo>
                    <a:pt x="369709" y="32156"/>
                  </a:lnTo>
                  <a:lnTo>
                    <a:pt x="368681" y="31305"/>
                  </a:lnTo>
                  <a:lnTo>
                    <a:pt x="361835" y="30264"/>
                  </a:lnTo>
                  <a:lnTo>
                    <a:pt x="351193" y="29794"/>
                  </a:lnTo>
                  <a:lnTo>
                    <a:pt x="341414" y="30543"/>
                  </a:lnTo>
                  <a:lnTo>
                    <a:pt x="340563" y="31013"/>
                  </a:lnTo>
                  <a:lnTo>
                    <a:pt x="342646" y="32461"/>
                  </a:lnTo>
                  <a:lnTo>
                    <a:pt x="346697" y="33185"/>
                  </a:lnTo>
                  <a:lnTo>
                    <a:pt x="352793" y="33782"/>
                  </a:lnTo>
                  <a:lnTo>
                    <a:pt x="352183" y="35293"/>
                  </a:lnTo>
                  <a:lnTo>
                    <a:pt x="352374" y="35623"/>
                  </a:lnTo>
                  <a:lnTo>
                    <a:pt x="340829" y="35001"/>
                  </a:lnTo>
                  <a:lnTo>
                    <a:pt x="335534" y="35331"/>
                  </a:lnTo>
                  <a:lnTo>
                    <a:pt x="329171" y="36258"/>
                  </a:lnTo>
                  <a:lnTo>
                    <a:pt x="329069" y="36804"/>
                  </a:lnTo>
                  <a:lnTo>
                    <a:pt x="334645" y="38950"/>
                  </a:lnTo>
                  <a:lnTo>
                    <a:pt x="339331" y="39789"/>
                  </a:lnTo>
                  <a:lnTo>
                    <a:pt x="355638" y="41275"/>
                  </a:lnTo>
                  <a:lnTo>
                    <a:pt x="367449" y="41821"/>
                  </a:lnTo>
                  <a:lnTo>
                    <a:pt x="369265" y="41478"/>
                  </a:lnTo>
                  <a:lnTo>
                    <a:pt x="369773" y="42443"/>
                  </a:lnTo>
                  <a:lnTo>
                    <a:pt x="372059" y="43586"/>
                  </a:lnTo>
                  <a:lnTo>
                    <a:pt x="372541" y="42354"/>
                  </a:lnTo>
                  <a:lnTo>
                    <a:pt x="370001" y="41313"/>
                  </a:lnTo>
                  <a:lnTo>
                    <a:pt x="370674" y="41046"/>
                  </a:lnTo>
                  <a:lnTo>
                    <a:pt x="370116" y="40513"/>
                  </a:lnTo>
                  <a:lnTo>
                    <a:pt x="365125" y="38684"/>
                  </a:lnTo>
                  <a:lnTo>
                    <a:pt x="366014" y="38379"/>
                  </a:lnTo>
                  <a:lnTo>
                    <a:pt x="365582" y="37833"/>
                  </a:lnTo>
                  <a:lnTo>
                    <a:pt x="359016" y="34226"/>
                  </a:lnTo>
                  <a:lnTo>
                    <a:pt x="363994" y="34124"/>
                  </a:lnTo>
                  <a:lnTo>
                    <a:pt x="389890" y="37553"/>
                  </a:lnTo>
                  <a:lnTo>
                    <a:pt x="391553" y="36118"/>
                  </a:lnTo>
                  <a:close/>
                </a:path>
                <a:path w="444500" h="194944">
                  <a:moveTo>
                    <a:pt x="399326" y="30365"/>
                  </a:moveTo>
                  <a:lnTo>
                    <a:pt x="397840" y="28829"/>
                  </a:lnTo>
                  <a:lnTo>
                    <a:pt x="395643" y="27457"/>
                  </a:lnTo>
                  <a:lnTo>
                    <a:pt x="395617" y="27774"/>
                  </a:lnTo>
                  <a:lnTo>
                    <a:pt x="396963" y="28778"/>
                  </a:lnTo>
                  <a:lnTo>
                    <a:pt x="399326" y="30365"/>
                  </a:lnTo>
                  <a:close/>
                </a:path>
                <a:path w="444500" h="194944">
                  <a:moveTo>
                    <a:pt x="415721" y="29756"/>
                  </a:moveTo>
                  <a:lnTo>
                    <a:pt x="396951" y="23774"/>
                  </a:lnTo>
                  <a:lnTo>
                    <a:pt x="393687" y="23977"/>
                  </a:lnTo>
                  <a:lnTo>
                    <a:pt x="392315" y="25209"/>
                  </a:lnTo>
                  <a:lnTo>
                    <a:pt x="392798" y="25857"/>
                  </a:lnTo>
                  <a:lnTo>
                    <a:pt x="399669" y="27101"/>
                  </a:lnTo>
                  <a:lnTo>
                    <a:pt x="406946" y="28727"/>
                  </a:lnTo>
                  <a:lnTo>
                    <a:pt x="413004" y="29692"/>
                  </a:lnTo>
                  <a:lnTo>
                    <a:pt x="415721" y="29756"/>
                  </a:lnTo>
                  <a:close/>
                </a:path>
                <a:path w="444500" h="194944">
                  <a:moveTo>
                    <a:pt x="444500" y="41998"/>
                  </a:moveTo>
                  <a:lnTo>
                    <a:pt x="442772" y="40601"/>
                  </a:lnTo>
                  <a:lnTo>
                    <a:pt x="441490" y="39966"/>
                  </a:lnTo>
                  <a:lnTo>
                    <a:pt x="437883" y="39192"/>
                  </a:lnTo>
                  <a:lnTo>
                    <a:pt x="435864" y="39052"/>
                  </a:lnTo>
                  <a:lnTo>
                    <a:pt x="432219" y="39751"/>
                  </a:lnTo>
                  <a:lnTo>
                    <a:pt x="432130" y="40424"/>
                  </a:lnTo>
                  <a:lnTo>
                    <a:pt x="433971" y="42189"/>
                  </a:lnTo>
                  <a:lnTo>
                    <a:pt x="436003" y="42913"/>
                  </a:lnTo>
                  <a:lnTo>
                    <a:pt x="442734" y="42595"/>
                  </a:lnTo>
                  <a:lnTo>
                    <a:pt x="444500" y="4199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 descr=""/>
            <p:cNvSpPr/>
            <p:nvPr/>
          </p:nvSpPr>
          <p:spPr>
            <a:xfrm>
              <a:off x="7866556" y="2166326"/>
              <a:ext cx="233679" cy="502920"/>
            </a:xfrm>
            <a:custGeom>
              <a:avLst/>
              <a:gdLst/>
              <a:ahLst/>
              <a:cxnLst/>
              <a:rect l="l" t="t" r="r" b="b"/>
              <a:pathLst>
                <a:path w="233679" h="502919">
                  <a:moveTo>
                    <a:pt x="217114" y="0"/>
                  </a:moveTo>
                  <a:lnTo>
                    <a:pt x="159331" y="28759"/>
                  </a:lnTo>
                  <a:lnTo>
                    <a:pt x="128104" y="59378"/>
                  </a:lnTo>
                  <a:lnTo>
                    <a:pt x="102858" y="88135"/>
                  </a:lnTo>
                  <a:lnTo>
                    <a:pt x="61694" y="147951"/>
                  </a:lnTo>
                  <a:lnTo>
                    <a:pt x="37683" y="192269"/>
                  </a:lnTo>
                  <a:lnTo>
                    <a:pt x="18521" y="238559"/>
                  </a:lnTo>
                  <a:lnTo>
                    <a:pt x="5523" y="286910"/>
                  </a:lnTo>
                  <a:lnTo>
                    <a:pt x="0" y="337414"/>
                  </a:lnTo>
                  <a:lnTo>
                    <a:pt x="590" y="366858"/>
                  </a:lnTo>
                  <a:lnTo>
                    <a:pt x="3543" y="396209"/>
                  </a:lnTo>
                  <a:lnTo>
                    <a:pt x="8428" y="425321"/>
                  </a:lnTo>
                  <a:lnTo>
                    <a:pt x="14819" y="454051"/>
                  </a:lnTo>
                  <a:lnTo>
                    <a:pt x="19846" y="474776"/>
                  </a:lnTo>
                  <a:lnTo>
                    <a:pt x="21611" y="485124"/>
                  </a:lnTo>
                  <a:lnTo>
                    <a:pt x="22339" y="495797"/>
                  </a:lnTo>
                  <a:lnTo>
                    <a:pt x="26784" y="492342"/>
                  </a:lnTo>
                  <a:lnTo>
                    <a:pt x="29170" y="490932"/>
                  </a:lnTo>
                  <a:lnTo>
                    <a:pt x="35511" y="487721"/>
                  </a:lnTo>
                  <a:lnTo>
                    <a:pt x="42298" y="485527"/>
                  </a:lnTo>
                  <a:lnTo>
                    <a:pt x="49583" y="484473"/>
                  </a:lnTo>
                  <a:lnTo>
                    <a:pt x="57416" y="484684"/>
                  </a:lnTo>
                  <a:lnTo>
                    <a:pt x="92378" y="502514"/>
                  </a:lnTo>
                  <a:lnTo>
                    <a:pt x="103962" y="493434"/>
                  </a:lnTo>
                  <a:lnTo>
                    <a:pt x="138663" y="456538"/>
                  </a:lnTo>
                  <a:lnTo>
                    <a:pt x="165544" y="413754"/>
                  </a:lnTo>
                  <a:lnTo>
                    <a:pt x="186850" y="370183"/>
                  </a:lnTo>
                  <a:lnTo>
                    <a:pt x="203555" y="324689"/>
                  </a:lnTo>
                  <a:lnTo>
                    <a:pt x="214242" y="275635"/>
                  </a:lnTo>
                  <a:lnTo>
                    <a:pt x="219862" y="225781"/>
                  </a:lnTo>
                  <a:lnTo>
                    <a:pt x="223419" y="142595"/>
                  </a:lnTo>
                  <a:lnTo>
                    <a:pt x="224866" y="114110"/>
                  </a:lnTo>
                  <a:lnTo>
                    <a:pt x="225849" y="102375"/>
                  </a:lnTo>
                  <a:lnTo>
                    <a:pt x="229946" y="64985"/>
                  </a:lnTo>
                  <a:lnTo>
                    <a:pt x="232864" y="42953"/>
                  </a:lnTo>
                  <a:lnTo>
                    <a:pt x="233509" y="31969"/>
                  </a:lnTo>
                  <a:lnTo>
                    <a:pt x="232370" y="20892"/>
                  </a:lnTo>
                  <a:lnTo>
                    <a:pt x="21711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 descr=""/>
            <p:cNvSpPr/>
            <p:nvPr/>
          </p:nvSpPr>
          <p:spPr>
            <a:xfrm>
              <a:off x="7870685" y="2168753"/>
              <a:ext cx="224790" cy="498475"/>
            </a:xfrm>
            <a:custGeom>
              <a:avLst/>
              <a:gdLst/>
              <a:ahLst/>
              <a:cxnLst/>
              <a:rect l="l" t="t" r="r" b="b"/>
              <a:pathLst>
                <a:path w="224790" h="498475">
                  <a:moveTo>
                    <a:pt x="224612" y="31572"/>
                  </a:moveTo>
                  <a:lnTo>
                    <a:pt x="213537" y="1854"/>
                  </a:lnTo>
                  <a:lnTo>
                    <a:pt x="211493" y="482"/>
                  </a:lnTo>
                  <a:lnTo>
                    <a:pt x="208953" y="0"/>
                  </a:lnTo>
                  <a:lnTo>
                    <a:pt x="203619" y="546"/>
                  </a:lnTo>
                  <a:lnTo>
                    <a:pt x="199301" y="1701"/>
                  </a:lnTo>
                  <a:lnTo>
                    <a:pt x="195999" y="2971"/>
                  </a:lnTo>
                  <a:lnTo>
                    <a:pt x="168275" y="22453"/>
                  </a:lnTo>
                  <a:lnTo>
                    <a:pt x="168275" y="90868"/>
                  </a:lnTo>
                  <a:lnTo>
                    <a:pt x="143776" y="153365"/>
                  </a:lnTo>
                  <a:lnTo>
                    <a:pt x="120611" y="216496"/>
                  </a:lnTo>
                  <a:lnTo>
                    <a:pt x="106972" y="255930"/>
                  </a:lnTo>
                  <a:lnTo>
                    <a:pt x="92811" y="306019"/>
                  </a:lnTo>
                  <a:lnTo>
                    <a:pt x="79654" y="361581"/>
                  </a:lnTo>
                  <a:lnTo>
                    <a:pt x="66078" y="425170"/>
                  </a:lnTo>
                  <a:lnTo>
                    <a:pt x="71348" y="381533"/>
                  </a:lnTo>
                  <a:lnTo>
                    <a:pt x="79362" y="338378"/>
                  </a:lnTo>
                  <a:lnTo>
                    <a:pt x="89877" y="295744"/>
                  </a:lnTo>
                  <a:lnTo>
                    <a:pt x="102654" y="253682"/>
                  </a:lnTo>
                  <a:lnTo>
                    <a:pt x="117005" y="212166"/>
                  </a:lnTo>
                  <a:lnTo>
                    <a:pt x="133134" y="171272"/>
                  </a:lnTo>
                  <a:lnTo>
                    <a:pt x="150253" y="130886"/>
                  </a:lnTo>
                  <a:lnTo>
                    <a:pt x="168275" y="90868"/>
                  </a:lnTo>
                  <a:lnTo>
                    <a:pt x="168275" y="22453"/>
                  </a:lnTo>
                  <a:lnTo>
                    <a:pt x="116547" y="71551"/>
                  </a:lnTo>
                  <a:lnTo>
                    <a:pt x="82816" y="113982"/>
                  </a:lnTo>
                  <a:lnTo>
                    <a:pt x="52920" y="160655"/>
                  </a:lnTo>
                  <a:lnTo>
                    <a:pt x="28371" y="210134"/>
                  </a:lnTo>
                  <a:lnTo>
                    <a:pt x="10706" y="260997"/>
                  </a:lnTo>
                  <a:lnTo>
                    <a:pt x="1435" y="311823"/>
                  </a:lnTo>
                  <a:lnTo>
                    <a:pt x="0" y="347941"/>
                  </a:lnTo>
                  <a:lnTo>
                    <a:pt x="2082" y="383108"/>
                  </a:lnTo>
                  <a:lnTo>
                    <a:pt x="7302" y="418045"/>
                  </a:lnTo>
                  <a:lnTo>
                    <a:pt x="15240" y="453237"/>
                  </a:lnTo>
                  <a:lnTo>
                    <a:pt x="17919" y="462267"/>
                  </a:lnTo>
                  <a:lnTo>
                    <a:pt x="20815" y="470992"/>
                  </a:lnTo>
                  <a:lnTo>
                    <a:pt x="23380" y="479666"/>
                  </a:lnTo>
                  <a:lnTo>
                    <a:pt x="25057" y="488530"/>
                  </a:lnTo>
                  <a:lnTo>
                    <a:pt x="31381" y="485305"/>
                  </a:lnTo>
                  <a:lnTo>
                    <a:pt x="38163" y="483108"/>
                  </a:lnTo>
                  <a:lnTo>
                    <a:pt x="45453" y="482053"/>
                  </a:lnTo>
                  <a:lnTo>
                    <a:pt x="53301" y="482269"/>
                  </a:lnTo>
                  <a:lnTo>
                    <a:pt x="63017" y="484162"/>
                  </a:lnTo>
                  <a:lnTo>
                    <a:pt x="71755" y="487489"/>
                  </a:lnTo>
                  <a:lnTo>
                    <a:pt x="79552" y="492175"/>
                  </a:lnTo>
                  <a:lnTo>
                    <a:pt x="86385" y="498132"/>
                  </a:lnTo>
                  <a:lnTo>
                    <a:pt x="95554" y="490842"/>
                  </a:lnTo>
                  <a:lnTo>
                    <a:pt x="104178" y="483082"/>
                  </a:lnTo>
                  <a:lnTo>
                    <a:pt x="105156" y="482053"/>
                  </a:lnTo>
                  <a:lnTo>
                    <a:pt x="112115" y="474840"/>
                  </a:lnTo>
                  <a:lnTo>
                    <a:pt x="140589" y="434238"/>
                  </a:lnTo>
                  <a:lnTo>
                    <a:pt x="165773" y="385978"/>
                  </a:lnTo>
                  <a:lnTo>
                    <a:pt x="182003" y="347865"/>
                  </a:lnTo>
                  <a:lnTo>
                    <a:pt x="196151" y="305460"/>
                  </a:lnTo>
                  <a:lnTo>
                    <a:pt x="207048" y="248793"/>
                  </a:lnTo>
                  <a:lnTo>
                    <a:pt x="212509" y="191617"/>
                  </a:lnTo>
                  <a:lnTo>
                    <a:pt x="217335" y="96481"/>
                  </a:lnTo>
                  <a:lnTo>
                    <a:pt x="217792" y="90868"/>
                  </a:lnTo>
                  <a:lnTo>
                    <a:pt x="218782" y="78524"/>
                  </a:lnTo>
                  <a:lnTo>
                    <a:pt x="221272" y="58039"/>
                  </a:lnTo>
                  <a:lnTo>
                    <a:pt x="223189" y="45516"/>
                  </a:lnTo>
                  <a:lnTo>
                    <a:pt x="224612" y="3157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 descr=""/>
            <p:cNvSpPr/>
            <p:nvPr/>
          </p:nvSpPr>
          <p:spPr>
            <a:xfrm>
              <a:off x="7936762" y="2259406"/>
              <a:ext cx="102870" cy="334645"/>
            </a:xfrm>
            <a:custGeom>
              <a:avLst/>
              <a:gdLst/>
              <a:ahLst/>
              <a:cxnLst/>
              <a:rect l="l" t="t" r="r" b="b"/>
              <a:pathLst>
                <a:path w="102870" h="334644">
                  <a:moveTo>
                    <a:pt x="102247" y="0"/>
                  </a:moveTo>
                  <a:lnTo>
                    <a:pt x="84235" y="40120"/>
                  </a:lnTo>
                  <a:lnTo>
                    <a:pt x="58733" y="100945"/>
                  </a:lnTo>
                  <a:lnTo>
                    <a:pt x="43576" y="142209"/>
                  </a:lnTo>
                  <a:lnTo>
                    <a:pt x="23792" y="205083"/>
                  </a:lnTo>
                  <a:lnTo>
                    <a:pt x="13284" y="247716"/>
                  </a:lnTo>
                  <a:lnTo>
                    <a:pt x="5271" y="290868"/>
                  </a:lnTo>
                  <a:lnTo>
                    <a:pt x="0" y="334492"/>
                  </a:lnTo>
                  <a:lnTo>
                    <a:pt x="13575" y="270906"/>
                  </a:lnTo>
                  <a:lnTo>
                    <a:pt x="26730" y="215347"/>
                  </a:lnTo>
                  <a:lnTo>
                    <a:pt x="40893" y="165265"/>
                  </a:lnTo>
                  <a:lnTo>
                    <a:pt x="47597" y="145497"/>
                  </a:lnTo>
                  <a:lnTo>
                    <a:pt x="68745" y="86574"/>
                  </a:lnTo>
                  <a:lnTo>
                    <a:pt x="77850" y="62288"/>
                  </a:lnTo>
                  <a:lnTo>
                    <a:pt x="102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 descr=""/>
            <p:cNvSpPr/>
            <p:nvPr/>
          </p:nvSpPr>
          <p:spPr>
            <a:xfrm>
              <a:off x="7987081" y="2169020"/>
              <a:ext cx="108585" cy="436880"/>
            </a:xfrm>
            <a:custGeom>
              <a:avLst/>
              <a:gdLst/>
              <a:ahLst/>
              <a:cxnLst/>
              <a:rect l="l" t="t" r="r" b="b"/>
              <a:pathLst>
                <a:path w="108584" h="436880">
                  <a:moveTo>
                    <a:pt x="5676" y="395249"/>
                  </a:moveTo>
                  <a:lnTo>
                    <a:pt x="5041" y="394970"/>
                  </a:lnTo>
                  <a:lnTo>
                    <a:pt x="2806" y="396252"/>
                  </a:lnTo>
                  <a:lnTo>
                    <a:pt x="1562" y="398043"/>
                  </a:lnTo>
                  <a:lnTo>
                    <a:pt x="0" y="404583"/>
                  </a:lnTo>
                  <a:lnTo>
                    <a:pt x="101" y="406438"/>
                  </a:lnTo>
                  <a:lnTo>
                    <a:pt x="5676" y="395249"/>
                  </a:lnTo>
                  <a:close/>
                </a:path>
                <a:path w="108584" h="436880">
                  <a:moveTo>
                    <a:pt x="15519" y="371094"/>
                  </a:moveTo>
                  <a:lnTo>
                    <a:pt x="15163" y="371284"/>
                  </a:lnTo>
                  <a:lnTo>
                    <a:pt x="14605" y="371703"/>
                  </a:lnTo>
                  <a:lnTo>
                    <a:pt x="15227" y="371348"/>
                  </a:lnTo>
                  <a:lnTo>
                    <a:pt x="15519" y="371094"/>
                  </a:lnTo>
                  <a:close/>
                </a:path>
                <a:path w="108584" h="436880">
                  <a:moveTo>
                    <a:pt x="18288" y="334327"/>
                  </a:moveTo>
                  <a:lnTo>
                    <a:pt x="18084" y="333336"/>
                  </a:lnTo>
                  <a:lnTo>
                    <a:pt x="16878" y="333578"/>
                  </a:lnTo>
                  <a:lnTo>
                    <a:pt x="15938" y="334645"/>
                  </a:lnTo>
                  <a:lnTo>
                    <a:pt x="13373" y="342303"/>
                  </a:lnTo>
                  <a:lnTo>
                    <a:pt x="13449" y="343865"/>
                  </a:lnTo>
                  <a:lnTo>
                    <a:pt x="14630" y="343789"/>
                  </a:lnTo>
                  <a:lnTo>
                    <a:pt x="15849" y="341439"/>
                  </a:lnTo>
                  <a:lnTo>
                    <a:pt x="18288" y="334327"/>
                  </a:lnTo>
                  <a:close/>
                </a:path>
                <a:path w="108584" h="436880">
                  <a:moveTo>
                    <a:pt x="20574" y="344131"/>
                  </a:moveTo>
                  <a:lnTo>
                    <a:pt x="19723" y="343890"/>
                  </a:lnTo>
                  <a:lnTo>
                    <a:pt x="17614" y="344881"/>
                  </a:lnTo>
                  <a:lnTo>
                    <a:pt x="16344" y="347865"/>
                  </a:lnTo>
                  <a:lnTo>
                    <a:pt x="15519" y="353466"/>
                  </a:lnTo>
                  <a:lnTo>
                    <a:pt x="18262" y="351434"/>
                  </a:lnTo>
                  <a:lnTo>
                    <a:pt x="19583" y="349885"/>
                  </a:lnTo>
                  <a:lnTo>
                    <a:pt x="20574" y="344131"/>
                  </a:lnTo>
                  <a:close/>
                </a:path>
                <a:path w="108584" h="436880">
                  <a:moveTo>
                    <a:pt x="25603" y="283895"/>
                  </a:moveTo>
                  <a:lnTo>
                    <a:pt x="24155" y="286461"/>
                  </a:lnTo>
                  <a:lnTo>
                    <a:pt x="22606" y="288150"/>
                  </a:lnTo>
                  <a:lnTo>
                    <a:pt x="21767" y="289572"/>
                  </a:lnTo>
                  <a:lnTo>
                    <a:pt x="20002" y="294640"/>
                  </a:lnTo>
                  <a:lnTo>
                    <a:pt x="19291" y="298475"/>
                  </a:lnTo>
                  <a:lnTo>
                    <a:pt x="20154" y="297319"/>
                  </a:lnTo>
                  <a:lnTo>
                    <a:pt x="20980" y="296710"/>
                  </a:lnTo>
                  <a:lnTo>
                    <a:pt x="22923" y="293052"/>
                  </a:lnTo>
                  <a:lnTo>
                    <a:pt x="24460" y="289293"/>
                  </a:lnTo>
                  <a:lnTo>
                    <a:pt x="25603" y="283895"/>
                  </a:lnTo>
                  <a:close/>
                </a:path>
                <a:path w="108584" h="436880">
                  <a:moveTo>
                    <a:pt x="31419" y="339471"/>
                  </a:moveTo>
                  <a:lnTo>
                    <a:pt x="31127" y="337426"/>
                  </a:lnTo>
                  <a:lnTo>
                    <a:pt x="29578" y="337680"/>
                  </a:lnTo>
                  <a:lnTo>
                    <a:pt x="29133" y="337515"/>
                  </a:lnTo>
                  <a:lnTo>
                    <a:pt x="25946" y="347294"/>
                  </a:lnTo>
                  <a:lnTo>
                    <a:pt x="25717" y="350469"/>
                  </a:lnTo>
                  <a:lnTo>
                    <a:pt x="28041" y="348996"/>
                  </a:lnTo>
                  <a:lnTo>
                    <a:pt x="28956" y="347891"/>
                  </a:lnTo>
                  <a:lnTo>
                    <a:pt x="29806" y="345770"/>
                  </a:lnTo>
                  <a:lnTo>
                    <a:pt x="31419" y="339471"/>
                  </a:lnTo>
                  <a:close/>
                </a:path>
                <a:path w="108584" h="436880">
                  <a:moveTo>
                    <a:pt x="32118" y="369417"/>
                  </a:moveTo>
                  <a:lnTo>
                    <a:pt x="31267" y="368388"/>
                  </a:lnTo>
                  <a:lnTo>
                    <a:pt x="29159" y="369646"/>
                  </a:lnTo>
                  <a:lnTo>
                    <a:pt x="31000" y="365036"/>
                  </a:lnTo>
                  <a:lnTo>
                    <a:pt x="31432" y="362559"/>
                  </a:lnTo>
                  <a:lnTo>
                    <a:pt x="30632" y="360895"/>
                  </a:lnTo>
                  <a:lnTo>
                    <a:pt x="29870" y="361188"/>
                  </a:lnTo>
                  <a:lnTo>
                    <a:pt x="26809" y="367449"/>
                  </a:lnTo>
                  <a:lnTo>
                    <a:pt x="23228" y="373989"/>
                  </a:lnTo>
                  <a:lnTo>
                    <a:pt x="19507" y="382003"/>
                  </a:lnTo>
                  <a:lnTo>
                    <a:pt x="19380" y="385089"/>
                  </a:lnTo>
                  <a:lnTo>
                    <a:pt x="20828" y="387946"/>
                  </a:lnTo>
                  <a:lnTo>
                    <a:pt x="22415" y="386372"/>
                  </a:lnTo>
                  <a:lnTo>
                    <a:pt x="28295" y="371678"/>
                  </a:lnTo>
                  <a:lnTo>
                    <a:pt x="28575" y="372021"/>
                  </a:lnTo>
                  <a:lnTo>
                    <a:pt x="32118" y="369417"/>
                  </a:lnTo>
                  <a:close/>
                </a:path>
                <a:path w="108584" h="436880">
                  <a:moveTo>
                    <a:pt x="34366" y="293217"/>
                  </a:moveTo>
                  <a:lnTo>
                    <a:pt x="33642" y="291401"/>
                  </a:lnTo>
                  <a:lnTo>
                    <a:pt x="32956" y="291261"/>
                  </a:lnTo>
                  <a:lnTo>
                    <a:pt x="32092" y="291782"/>
                  </a:lnTo>
                  <a:lnTo>
                    <a:pt x="30251" y="296570"/>
                  </a:lnTo>
                  <a:lnTo>
                    <a:pt x="29121" y="298157"/>
                  </a:lnTo>
                  <a:lnTo>
                    <a:pt x="27419" y="301752"/>
                  </a:lnTo>
                  <a:lnTo>
                    <a:pt x="22199" y="316026"/>
                  </a:lnTo>
                  <a:lnTo>
                    <a:pt x="21501" y="318414"/>
                  </a:lnTo>
                  <a:lnTo>
                    <a:pt x="22326" y="319125"/>
                  </a:lnTo>
                  <a:lnTo>
                    <a:pt x="23609" y="317207"/>
                  </a:lnTo>
                  <a:lnTo>
                    <a:pt x="26619" y="311556"/>
                  </a:lnTo>
                  <a:lnTo>
                    <a:pt x="30378" y="302094"/>
                  </a:lnTo>
                  <a:lnTo>
                    <a:pt x="31394" y="301866"/>
                  </a:lnTo>
                  <a:lnTo>
                    <a:pt x="32435" y="300405"/>
                  </a:lnTo>
                  <a:lnTo>
                    <a:pt x="34048" y="295490"/>
                  </a:lnTo>
                  <a:lnTo>
                    <a:pt x="34366" y="293217"/>
                  </a:lnTo>
                  <a:close/>
                </a:path>
                <a:path w="108584" h="436880">
                  <a:moveTo>
                    <a:pt x="38709" y="318909"/>
                  </a:moveTo>
                  <a:lnTo>
                    <a:pt x="38544" y="318693"/>
                  </a:lnTo>
                  <a:lnTo>
                    <a:pt x="38188" y="318731"/>
                  </a:lnTo>
                  <a:lnTo>
                    <a:pt x="38506" y="319024"/>
                  </a:lnTo>
                  <a:lnTo>
                    <a:pt x="38709" y="318909"/>
                  </a:lnTo>
                  <a:close/>
                </a:path>
                <a:path w="108584" h="436880">
                  <a:moveTo>
                    <a:pt x="38747" y="324637"/>
                  </a:moveTo>
                  <a:lnTo>
                    <a:pt x="38011" y="324459"/>
                  </a:lnTo>
                  <a:lnTo>
                    <a:pt x="36182" y="325742"/>
                  </a:lnTo>
                  <a:lnTo>
                    <a:pt x="34937" y="328002"/>
                  </a:lnTo>
                  <a:lnTo>
                    <a:pt x="34429" y="329933"/>
                  </a:lnTo>
                  <a:lnTo>
                    <a:pt x="34696" y="330949"/>
                  </a:lnTo>
                  <a:lnTo>
                    <a:pt x="37249" y="328942"/>
                  </a:lnTo>
                  <a:lnTo>
                    <a:pt x="38506" y="327545"/>
                  </a:lnTo>
                  <a:lnTo>
                    <a:pt x="38747" y="324637"/>
                  </a:lnTo>
                  <a:close/>
                </a:path>
                <a:path w="108584" h="436880">
                  <a:moveTo>
                    <a:pt x="39535" y="310489"/>
                  </a:moveTo>
                  <a:lnTo>
                    <a:pt x="39306" y="309549"/>
                  </a:lnTo>
                  <a:lnTo>
                    <a:pt x="37350" y="311137"/>
                  </a:lnTo>
                  <a:lnTo>
                    <a:pt x="35521" y="314833"/>
                  </a:lnTo>
                  <a:lnTo>
                    <a:pt x="33286" y="320535"/>
                  </a:lnTo>
                  <a:lnTo>
                    <a:pt x="31991" y="319557"/>
                  </a:lnTo>
                  <a:lnTo>
                    <a:pt x="31635" y="319608"/>
                  </a:lnTo>
                  <a:lnTo>
                    <a:pt x="35394" y="308686"/>
                  </a:lnTo>
                  <a:lnTo>
                    <a:pt x="36537" y="303517"/>
                  </a:lnTo>
                  <a:lnTo>
                    <a:pt x="37376" y="297141"/>
                  </a:lnTo>
                  <a:lnTo>
                    <a:pt x="36918" y="296900"/>
                  </a:lnTo>
                  <a:lnTo>
                    <a:pt x="33312" y="301663"/>
                  </a:lnTo>
                  <a:lnTo>
                    <a:pt x="31203" y="305930"/>
                  </a:lnTo>
                  <a:lnTo>
                    <a:pt x="25273" y="321170"/>
                  </a:lnTo>
                  <a:lnTo>
                    <a:pt x="21513" y="332384"/>
                  </a:lnTo>
                  <a:lnTo>
                    <a:pt x="21336" y="334238"/>
                  </a:lnTo>
                  <a:lnTo>
                    <a:pt x="20243" y="334454"/>
                  </a:lnTo>
                  <a:lnTo>
                    <a:pt x="18567" y="336346"/>
                  </a:lnTo>
                  <a:lnTo>
                    <a:pt x="19596" y="337159"/>
                  </a:lnTo>
                  <a:lnTo>
                    <a:pt x="21285" y="335013"/>
                  </a:lnTo>
                  <a:lnTo>
                    <a:pt x="21361" y="335711"/>
                  </a:lnTo>
                  <a:lnTo>
                    <a:pt x="22047" y="335356"/>
                  </a:lnTo>
                  <a:lnTo>
                    <a:pt x="25146" y="331012"/>
                  </a:lnTo>
                  <a:lnTo>
                    <a:pt x="25222" y="331978"/>
                  </a:lnTo>
                  <a:lnTo>
                    <a:pt x="25844" y="331749"/>
                  </a:lnTo>
                  <a:lnTo>
                    <a:pt x="31140" y="326390"/>
                  </a:lnTo>
                  <a:lnTo>
                    <a:pt x="29845" y="331203"/>
                  </a:lnTo>
                  <a:lnTo>
                    <a:pt x="29667" y="330822"/>
                  </a:lnTo>
                  <a:lnTo>
                    <a:pt x="29146" y="331190"/>
                  </a:lnTo>
                  <a:lnTo>
                    <a:pt x="27292" y="334708"/>
                  </a:lnTo>
                  <a:lnTo>
                    <a:pt x="21170" y="349338"/>
                  </a:lnTo>
                  <a:lnTo>
                    <a:pt x="19431" y="355155"/>
                  </a:lnTo>
                  <a:lnTo>
                    <a:pt x="20332" y="357149"/>
                  </a:lnTo>
                  <a:lnTo>
                    <a:pt x="24968" y="347319"/>
                  </a:lnTo>
                  <a:lnTo>
                    <a:pt x="29311" y="335610"/>
                  </a:lnTo>
                  <a:lnTo>
                    <a:pt x="30162" y="337248"/>
                  </a:lnTo>
                  <a:lnTo>
                    <a:pt x="31280" y="336473"/>
                  </a:lnTo>
                  <a:lnTo>
                    <a:pt x="34175" y="330212"/>
                  </a:lnTo>
                  <a:lnTo>
                    <a:pt x="37528" y="320090"/>
                  </a:lnTo>
                  <a:lnTo>
                    <a:pt x="39535" y="310489"/>
                  </a:lnTo>
                  <a:close/>
                </a:path>
                <a:path w="108584" h="436880">
                  <a:moveTo>
                    <a:pt x="42722" y="311175"/>
                  </a:moveTo>
                  <a:lnTo>
                    <a:pt x="41452" y="311251"/>
                  </a:lnTo>
                  <a:lnTo>
                    <a:pt x="39954" y="313321"/>
                  </a:lnTo>
                  <a:lnTo>
                    <a:pt x="41224" y="313245"/>
                  </a:lnTo>
                  <a:lnTo>
                    <a:pt x="42722" y="311175"/>
                  </a:lnTo>
                  <a:close/>
                </a:path>
                <a:path w="108584" h="436880">
                  <a:moveTo>
                    <a:pt x="43840" y="342696"/>
                  </a:moveTo>
                  <a:lnTo>
                    <a:pt x="43014" y="343268"/>
                  </a:lnTo>
                  <a:lnTo>
                    <a:pt x="43611" y="342912"/>
                  </a:lnTo>
                  <a:lnTo>
                    <a:pt x="43840" y="342696"/>
                  </a:lnTo>
                  <a:close/>
                </a:path>
                <a:path w="108584" h="436880">
                  <a:moveTo>
                    <a:pt x="47434" y="272351"/>
                  </a:moveTo>
                  <a:lnTo>
                    <a:pt x="40068" y="280835"/>
                  </a:lnTo>
                  <a:lnTo>
                    <a:pt x="38442" y="284543"/>
                  </a:lnTo>
                  <a:lnTo>
                    <a:pt x="35217" y="295173"/>
                  </a:lnTo>
                  <a:lnTo>
                    <a:pt x="36410" y="296049"/>
                  </a:lnTo>
                  <a:lnTo>
                    <a:pt x="40335" y="289242"/>
                  </a:lnTo>
                  <a:lnTo>
                    <a:pt x="44818" y="280466"/>
                  </a:lnTo>
                  <a:lnTo>
                    <a:pt x="47434" y="272351"/>
                  </a:lnTo>
                  <a:close/>
                </a:path>
                <a:path w="108584" h="436880">
                  <a:moveTo>
                    <a:pt x="51447" y="225374"/>
                  </a:moveTo>
                  <a:lnTo>
                    <a:pt x="50342" y="226174"/>
                  </a:lnTo>
                  <a:lnTo>
                    <a:pt x="49669" y="226441"/>
                  </a:lnTo>
                  <a:lnTo>
                    <a:pt x="49123" y="226326"/>
                  </a:lnTo>
                  <a:lnTo>
                    <a:pt x="48399" y="226517"/>
                  </a:lnTo>
                  <a:lnTo>
                    <a:pt x="46964" y="229704"/>
                  </a:lnTo>
                  <a:lnTo>
                    <a:pt x="46697" y="231127"/>
                  </a:lnTo>
                  <a:lnTo>
                    <a:pt x="46189" y="232816"/>
                  </a:lnTo>
                  <a:lnTo>
                    <a:pt x="48018" y="232181"/>
                  </a:lnTo>
                  <a:lnTo>
                    <a:pt x="50431" y="228295"/>
                  </a:lnTo>
                  <a:lnTo>
                    <a:pt x="51447" y="225374"/>
                  </a:lnTo>
                  <a:close/>
                </a:path>
                <a:path w="108584" h="436880">
                  <a:moveTo>
                    <a:pt x="52057" y="284937"/>
                  </a:moveTo>
                  <a:lnTo>
                    <a:pt x="50647" y="286575"/>
                  </a:lnTo>
                  <a:lnTo>
                    <a:pt x="50012" y="286931"/>
                  </a:lnTo>
                  <a:lnTo>
                    <a:pt x="48221" y="288772"/>
                  </a:lnTo>
                  <a:lnTo>
                    <a:pt x="49263" y="285699"/>
                  </a:lnTo>
                  <a:lnTo>
                    <a:pt x="49898" y="283349"/>
                  </a:lnTo>
                  <a:lnTo>
                    <a:pt x="49898" y="282663"/>
                  </a:lnTo>
                  <a:lnTo>
                    <a:pt x="49136" y="283857"/>
                  </a:lnTo>
                  <a:lnTo>
                    <a:pt x="48882" y="283819"/>
                  </a:lnTo>
                  <a:lnTo>
                    <a:pt x="48323" y="284403"/>
                  </a:lnTo>
                  <a:lnTo>
                    <a:pt x="47421" y="285953"/>
                  </a:lnTo>
                  <a:lnTo>
                    <a:pt x="47523" y="283806"/>
                  </a:lnTo>
                  <a:lnTo>
                    <a:pt x="46748" y="283756"/>
                  </a:lnTo>
                  <a:lnTo>
                    <a:pt x="45542" y="285038"/>
                  </a:lnTo>
                  <a:lnTo>
                    <a:pt x="43319" y="290360"/>
                  </a:lnTo>
                  <a:lnTo>
                    <a:pt x="42202" y="294436"/>
                  </a:lnTo>
                  <a:lnTo>
                    <a:pt x="42202" y="295325"/>
                  </a:lnTo>
                  <a:lnTo>
                    <a:pt x="42621" y="295402"/>
                  </a:lnTo>
                  <a:lnTo>
                    <a:pt x="37312" y="306984"/>
                  </a:lnTo>
                  <a:lnTo>
                    <a:pt x="37236" y="310095"/>
                  </a:lnTo>
                  <a:lnTo>
                    <a:pt x="40843" y="304546"/>
                  </a:lnTo>
                  <a:lnTo>
                    <a:pt x="43891" y="298665"/>
                  </a:lnTo>
                  <a:lnTo>
                    <a:pt x="44386" y="299478"/>
                  </a:lnTo>
                  <a:lnTo>
                    <a:pt x="45072" y="299148"/>
                  </a:lnTo>
                  <a:lnTo>
                    <a:pt x="46024" y="297815"/>
                  </a:lnTo>
                  <a:lnTo>
                    <a:pt x="47053" y="294627"/>
                  </a:lnTo>
                  <a:lnTo>
                    <a:pt x="48818" y="292404"/>
                  </a:lnTo>
                  <a:lnTo>
                    <a:pt x="50469" y="289534"/>
                  </a:lnTo>
                  <a:lnTo>
                    <a:pt x="52057" y="284937"/>
                  </a:lnTo>
                  <a:close/>
                </a:path>
                <a:path w="108584" h="436880">
                  <a:moveTo>
                    <a:pt x="55206" y="244919"/>
                  </a:moveTo>
                  <a:lnTo>
                    <a:pt x="55168" y="243776"/>
                  </a:lnTo>
                  <a:lnTo>
                    <a:pt x="54533" y="241871"/>
                  </a:lnTo>
                  <a:lnTo>
                    <a:pt x="53987" y="241274"/>
                  </a:lnTo>
                  <a:lnTo>
                    <a:pt x="51892" y="244144"/>
                  </a:lnTo>
                  <a:lnTo>
                    <a:pt x="50088" y="250494"/>
                  </a:lnTo>
                  <a:lnTo>
                    <a:pt x="50558" y="251714"/>
                  </a:lnTo>
                  <a:lnTo>
                    <a:pt x="51142" y="252260"/>
                  </a:lnTo>
                  <a:lnTo>
                    <a:pt x="48818" y="259029"/>
                  </a:lnTo>
                  <a:lnTo>
                    <a:pt x="46329" y="267538"/>
                  </a:lnTo>
                  <a:lnTo>
                    <a:pt x="45948" y="271043"/>
                  </a:lnTo>
                  <a:lnTo>
                    <a:pt x="44932" y="273799"/>
                  </a:lnTo>
                  <a:lnTo>
                    <a:pt x="46761" y="272542"/>
                  </a:lnTo>
                  <a:lnTo>
                    <a:pt x="46951" y="272288"/>
                  </a:lnTo>
                  <a:lnTo>
                    <a:pt x="48082" y="269074"/>
                  </a:lnTo>
                  <a:lnTo>
                    <a:pt x="46824" y="270205"/>
                  </a:lnTo>
                  <a:lnTo>
                    <a:pt x="49987" y="262826"/>
                  </a:lnTo>
                  <a:lnTo>
                    <a:pt x="52184" y="256654"/>
                  </a:lnTo>
                  <a:lnTo>
                    <a:pt x="54495" y="249148"/>
                  </a:lnTo>
                  <a:lnTo>
                    <a:pt x="54724" y="246507"/>
                  </a:lnTo>
                  <a:lnTo>
                    <a:pt x="55206" y="244919"/>
                  </a:lnTo>
                  <a:close/>
                </a:path>
                <a:path w="108584" h="436880">
                  <a:moveTo>
                    <a:pt x="55422" y="260642"/>
                  </a:moveTo>
                  <a:lnTo>
                    <a:pt x="54787" y="258673"/>
                  </a:lnTo>
                  <a:lnTo>
                    <a:pt x="53454" y="258724"/>
                  </a:lnTo>
                  <a:lnTo>
                    <a:pt x="52933" y="259270"/>
                  </a:lnTo>
                  <a:lnTo>
                    <a:pt x="50507" y="265188"/>
                  </a:lnTo>
                  <a:lnTo>
                    <a:pt x="48793" y="268427"/>
                  </a:lnTo>
                  <a:lnTo>
                    <a:pt x="50101" y="270624"/>
                  </a:lnTo>
                  <a:lnTo>
                    <a:pt x="52412" y="267779"/>
                  </a:lnTo>
                  <a:lnTo>
                    <a:pt x="55422" y="260642"/>
                  </a:lnTo>
                  <a:close/>
                </a:path>
                <a:path w="108584" h="436880">
                  <a:moveTo>
                    <a:pt x="55587" y="271932"/>
                  </a:moveTo>
                  <a:lnTo>
                    <a:pt x="54381" y="271272"/>
                  </a:lnTo>
                  <a:lnTo>
                    <a:pt x="53022" y="271792"/>
                  </a:lnTo>
                  <a:lnTo>
                    <a:pt x="52882" y="273608"/>
                  </a:lnTo>
                  <a:lnTo>
                    <a:pt x="54470" y="273227"/>
                  </a:lnTo>
                  <a:lnTo>
                    <a:pt x="55295" y="272415"/>
                  </a:lnTo>
                  <a:lnTo>
                    <a:pt x="55587" y="271932"/>
                  </a:lnTo>
                  <a:close/>
                </a:path>
                <a:path w="108584" h="436880">
                  <a:moveTo>
                    <a:pt x="64274" y="225539"/>
                  </a:moveTo>
                  <a:lnTo>
                    <a:pt x="62890" y="225564"/>
                  </a:lnTo>
                  <a:lnTo>
                    <a:pt x="61607" y="226936"/>
                  </a:lnTo>
                  <a:lnTo>
                    <a:pt x="61861" y="228219"/>
                  </a:lnTo>
                  <a:lnTo>
                    <a:pt x="63385" y="227279"/>
                  </a:lnTo>
                  <a:lnTo>
                    <a:pt x="64274" y="225539"/>
                  </a:lnTo>
                  <a:close/>
                </a:path>
                <a:path w="108584" h="436880">
                  <a:moveTo>
                    <a:pt x="65557" y="250291"/>
                  </a:moveTo>
                  <a:lnTo>
                    <a:pt x="60159" y="252628"/>
                  </a:lnTo>
                  <a:lnTo>
                    <a:pt x="59029" y="255079"/>
                  </a:lnTo>
                  <a:lnTo>
                    <a:pt x="58559" y="256768"/>
                  </a:lnTo>
                  <a:lnTo>
                    <a:pt x="58508" y="255371"/>
                  </a:lnTo>
                  <a:lnTo>
                    <a:pt x="58013" y="254114"/>
                  </a:lnTo>
                  <a:lnTo>
                    <a:pt x="56438" y="254800"/>
                  </a:lnTo>
                  <a:lnTo>
                    <a:pt x="55714" y="257073"/>
                  </a:lnTo>
                  <a:lnTo>
                    <a:pt x="55816" y="259638"/>
                  </a:lnTo>
                  <a:lnTo>
                    <a:pt x="56184" y="260540"/>
                  </a:lnTo>
                  <a:lnTo>
                    <a:pt x="57175" y="260324"/>
                  </a:lnTo>
                  <a:lnTo>
                    <a:pt x="58381" y="257403"/>
                  </a:lnTo>
                  <a:lnTo>
                    <a:pt x="57416" y="260934"/>
                  </a:lnTo>
                  <a:lnTo>
                    <a:pt x="58381" y="262432"/>
                  </a:lnTo>
                  <a:lnTo>
                    <a:pt x="61023" y="260172"/>
                  </a:lnTo>
                  <a:lnTo>
                    <a:pt x="62077" y="258648"/>
                  </a:lnTo>
                  <a:lnTo>
                    <a:pt x="63169" y="256438"/>
                  </a:lnTo>
                  <a:lnTo>
                    <a:pt x="63080" y="256755"/>
                  </a:lnTo>
                  <a:lnTo>
                    <a:pt x="63677" y="256349"/>
                  </a:lnTo>
                  <a:lnTo>
                    <a:pt x="63893" y="254749"/>
                  </a:lnTo>
                  <a:lnTo>
                    <a:pt x="65557" y="250291"/>
                  </a:lnTo>
                  <a:close/>
                </a:path>
                <a:path w="108584" h="436880">
                  <a:moveTo>
                    <a:pt x="68846" y="236093"/>
                  </a:moveTo>
                  <a:lnTo>
                    <a:pt x="68249" y="233375"/>
                  </a:lnTo>
                  <a:lnTo>
                    <a:pt x="67627" y="233400"/>
                  </a:lnTo>
                  <a:lnTo>
                    <a:pt x="66725" y="234759"/>
                  </a:lnTo>
                  <a:lnTo>
                    <a:pt x="66814" y="233006"/>
                  </a:lnTo>
                  <a:lnTo>
                    <a:pt x="65112" y="233553"/>
                  </a:lnTo>
                  <a:lnTo>
                    <a:pt x="64147" y="235153"/>
                  </a:lnTo>
                  <a:lnTo>
                    <a:pt x="63220" y="237134"/>
                  </a:lnTo>
                  <a:lnTo>
                    <a:pt x="63080" y="240474"/>
                  </a:lnTo>
                  <a:lnTo>
                    <a:pt x="63639" y="240474"/>
                  </a:lnTo>
                  <a:lnTo>
                    <a:pt x="64350" y="239826"/>
                  </a:lnTo>
                  <a:lnTo>
                    <a:pt x="64312" y="241414"/>
                  </a:lnTo>
                  <a:lnTo>
                    <a:pt x="64731" y="243154"/>
                  </a:lnTo>
                  <a:lnTo>
                    <a:pt x="66471" y="242189"/>
                  </a:lnTo>
                  <a:lnTo>
                    <a:pt x="68795" y="237642"/>
                  </a:lnTo>
                  <a:lnTo>
                    <a:pt x="68846" y="236093"/>
                  </a:lnTo>
                  <a:close/>
                </a:path>
                <a:path w="108584" h="436880">
                  <a:moveTo>
                    <a:pt x="68884" y="72148"/>
                  </a:moveTo>
                  <a:lnTo>
                    <a:pt x="67487" y="71094"/>
                  </a:lnTo>
                  <a:lnTo>
                    <a:pt x="66382" y="71323"/>
                  </a:lnTo>
                  <a:lnTo>
                    <a:pt x="66852" y="72618"/>
                  </a:lnTo>
                  <a:lnTo>
                    <a:pt x="68249" y="72974"/>
                  </a:lnTo>
                  <a:lnTo>
                    <a:pt x="68884" y="72148"/>
                  </a:lnTo>
                  <a:close/>
                </a:path>
                <a:path w="108584" h="436880">
                  <a:moveTo>
                    <a:pt x="70116" y="48742"/>
                  </a:moveTo>
                  <a:lnTo>
                    <a:pt x="69773" y="46113"/>
                  </a:lnTo>
                  <a:lnTo>
                    <a:pt x="67957" y="43141"/>
                  </a:lnTo>
                  <a:lnTo>
                    <a:pt x="67144" y="47345"/>
                  </a:lnTo>
                  <a:lnTo>
                    <a:pt x="66814" y="55956"/>
                  </a:lnTo>
                  <a:lnTo>
                    <a:pt x="66941" y="60350"/>
                  </a:lnTo>
                  <a:lnTo>
                    <a:pt x="66141" y="67373"/>
                  </a:lnTo>
                  <a:lnTo>
                    <a:pt x="67868" y="69215"/>
                  </a:lnTo>
                  <a:lnTo>
                    <a:pt x="68389" y="67856"/>
                  </a:lnTo>
                  <a:lnTo>
                    <a:pt x="69862" y="59194"/>
                  </a:lnTo>
                  <a:lnTo>
                    <a:pt x="70116" y="48742"/>
                  </a:lnTo>
                  <a:close/>
                </a:path>
                <a:path w="108584" h="436880">
                  <a:moveTo>
                    <a:pt x="70891" y="211086"/>
                  </a:moveTo>
                  <a:lnTo>
                    <a:pt x="70739" y="205143"/>
                  </a:lnTo>
                  <a:lnTo>
                    <a:pt x="70078" y="204470"/>
                  </a:lnTo>
                  <a:lnTo>
                    <a:pt x="68668" y="205143"/>
                  </a:lnTo>
                  <a:lnTo>
                    <a:pt x="68249" y="206057"/>
                  </a:lnTo>
                  <a:lnTo>
                    <a:pt x="67691" y="210121"/>
                  </a:lnTo>
                  <a:lnTo>
                    <a:pt x="67576" y="212915"/>
                  </a:lnTo>
                  <a:lnTo>
                    <a:pt x="68580" y="214299"/>
                  </a:lnTo>
                  <a:lnTo>
                    <a:pt x="69811" y="213118"/>
                  </a:lnTo>
                  <a:lnTo>
                    <a:pt x="70891" y="211086"/>
                  </a:lnTo>
                  <a:close/>
                </a:path>
                <a:path w="108584" h="436880">
                  <a:moveTo>
                    <a:pt x="73291" y="78016"/>
                  </a:moveTo>
                  <a:lnTo>
                    <a:pt x="71983" y="76581"/>
                  </a:lnTo>
                  <a:lnTo>
                    <a:pt x="70827" y="76898"/>
                  </a:lnTo>
                  <a:lnTo>
                    <a:pt x="71132" y="78740"/>
                  </a:lnTo>
                  <a:lnTo>
                    <a:pt x="72529" y="79209"/>
                  </a:lnTo>
                  <a:lnTo>
                    <a:pt x="73291" y="78016"/>
                  </a:lnTo>
                  <a:close/>
                </a:path>
                <a:path w="108584" h="436880">
                  <a:moveTo>
                    <a:pt x="73507" y="106286"/>
                  </a:moveTo>
                  <a:lnTo>
                    <a:pt x="72351" y="105003"/>
                  </a:lnTo>
                  <a:lnTo>
                    <a:pt x="70929" y="106832"/>
                  </a:lnTo>
                  <a:lnTo>
                    <a:pt x="71602" y="107645"/>
                  </a:lnTo>
                  <a:lnTo>
                    <a:pt x="73507" y="106286"/>
                  </a:lnTo>
                  <a:close/>
                </a:path>
                <a:path w="108584" h="436880">
                  <a:moveTo>
                    <a:pt x="75031" y="227482"/>
                  </a:moveTo>
                  <a:lnTo>
                    <a:pt x="73837" y="225856"/>
                  </a:lnTo>
                  <a:lnTo>
                    <a:pt x="71882" y="226783"/>
                  </a:lnTo>
                  <a:lnTo>
                    <a:pt x="72961" y="229082"/>
                  </a:lnTo>
                  <a:lnTo>
                    <a:pt x="75031" y="227482"/>
                  </a:lnTo>
                  <a:close/>
                </a:path>
                <a:path w="108584" h="436880">
                  <a:moveTo>
                    <a:pt x="75184" y="207467"/>
                  </a:moveTo>
                  <a:lnTo>
                    <a:pt x="73748" y="207708"/>
                  </a:lnTo>
                  <a:lnTo>
                    <a:pt x="72478" y="209550"/>
                  </a:lnTo>
                  <a:lnTo>
                    <a:pt x="72783" y="211048"/>
                  </a:lnTo>
                  <a:lnTo>
                    <a:pt x="74345" y="209689"/>
                  </a:lnTo>
                  <a:lnTo>
                    <a:pt x="75184" y="207467"/>
                  </a:lnTo>
                  <a:close/>
                </a:path>
                <a:path w="108584" h="436880">
                  <a:moveTo>
                    <a:pt x="75438" y="118122"/>
                  </a:moveTo>
                  <a:lnTo>
                    <a:pt x="73685" y="118122"/>
                  </a:lnTo>
                  <a:lnTo>
                    <a:pt x="72669" y="118884"/>
                  </a:lnTo>
                  <a:lnTo>
                    <a:pt x="73329" y="119621"/>
                  </a:lnTo>
                  <a:lnTo>
                    <a:pt x="74764" y="119214"/>
                  </a:lnTo>
                  <a:lnTo>
                    <a:pt x="75438" y="118122"/>
                  </a:lnTo>
                  <a:close/>
                </a:path>
                <a:path w="108584" h="436880">
                  <a:moveTo>
                    <a:pt x="77266" y="44856"/>
                  </a:moveTo>
                  <a:lnTo>
                    <a:pt x="77101" y="44627"/>
                  </a:lnTo>
                  <a:lnTo>
                    <a:pt x="76669" y="44297"/>
                  </a:lnTo>
                  <a:lnTo>
                    <a:pt x="77012" y="44665"/>
                  </a:lnTo>
                  <a:lnTo>
                    <a:pt x="77266" y="44856"/>
                  </a:lnTo>
                  <a:close/>
                </a:path>
                <a:path w="108584" h="436880">
                  <a:moveTo>
                    <a:pt x="81343" y="2044"/>
                  </a:moveTo>
                  <a:lnTo>
                    <a:pt x="75958" y="4483"/>
                  </a:lnTo>
                  <a:lnTo>
                    <a:pt x="72707" y="32461"/>
                  </a:lnTo>
                  <a:lnTo>
                    <a:pt x="72580" y="44488"/>
                  </a:lnTo>
                  <a:lnTo>
                    <a:pt x="72669" y="44259"/>
                  </a:lnTo>
                  <a:lnTo>
                    <a:pt x="73240" y="46050"/>
                  </a:lnTo>
                  <a:lnTo>
                    <a:pt x="74091" y="46228"/>
                  </a:lnTo>
                  <a:lnTo>
                    <a:pt x="74307" y="45974"/>
                  </a:lnTo>
                  <a:lnTo>
                    <a:pt x="76428" y="28790"/>
                  </a:lnTo>
                  <a:lnTo>
                    <a:pt x="81343" y="2044"/>
                  </a:lnTo>
                  <a:close/>
                </a:path>
                <a:path w="108584" h="436880">
                  <a:moveTo>
                    <a:pt x="83820" y="27381"/>
                  </a:moveTo>
                  <a:lnTo>
                    <a:pt x="78994" y="49822"/>
                  </a:lnTo>
                  <a:lnTo>
                    <a:pt x="78955" y="50012"/>
                  </a:lnTo>
                  <a:lnTo>
                    <a:pt x="79502" y="51422"/>
                  </a:lnTo>
                  <a:lnTo>
                    <a:pt x="79552" y="51574"/>
                  </a:lnTo>
                  <a:lnTo>
                    <a:pt x="80645" y="51422"/>
                  </a:lnTo>
                  <a:lnTo>
                    <a:pt x="80962" y="50012"/>
                  </a:lnTo>
                  <a:lnTo>
                    <a:pt x="81000" y="49822"/>
                  </a:lnTo>
                  <a:lnTo>
                    <a:pt x="82130" y="39001"/>
                  </a:lnTo>
                  <a:lnTo>
                    <a:pt x="83820" y="27381"/>
                  </a:lnTo>
                  <a:close/>
                </a:path>
                <a:path w="108584" h="436880">
                  <a:moveTo>
                    <a:pt x="89712" y="0"/>
                  </a:moveTo>
                  <a:lnTo>
                    <a:pt x="87172" y="9740"/>
                  </a:lnTo>
                  <a:lnTo>
                    <a:pt x="84848" y="20269"/>
                  </a:lnTo>
                  <a:lnTo>
                    <a:pt x="83820" y="27381"/>
                  </a:lnTo>
                  <a:lnTo>
                    <a:pt x="89712" y="0"/>
                  </a:lnTo>
                  <a:close/>
                </a:path>
                <a:path w="108584" h="436880">
                  <a:moveTo>
                    <a:pt x="102285" y="80708"/>
                  </a:moveTo>
                  <a:lnTo>
                    <a:pt x="75958" y="80708"/>
                  </a:lnTo>
                  <a:lnTo>
                    <a:pt x="77647" y="83248"/>
                  </a:lnTo>
                  <a:lnTo>
                    <a:pt x="78498" y="83248"/>
                  </a:lnTo>
                  <a:lnTo>
                    <a:pt x="78752" y="88328"/>
                  </a:lnTo>
                  <a:lnTo>
                    <a:pt x="79349" y="90868"/>
                  </a:lnTo>
                  <a:lnTo>
                    <a:pt x="77812" y="103568"/>
                  </a:lnTo>
                  <a:lnTo>
                    <a:pt x="75018" y="134048"/>
                  </a:lnTo>
                  <a:lnTo>
                    <a:pt x="74383" y="132778"/>
                  </a:lnTo>
                  <a:lnTo>
                    <a:pt x="73926" y="132778"/>
                  </a:lnTo>
                  <a:lnTo>
                    <a:pt x="73456" y="134048"/>
                  </a:lnTo>
                  <a:lnTo>
                    <a:pt x="73494" y="139128"/>
                  </a:lnTo>
                  <a:lnTo>
                    <a:pt x="73977" y="140398"/>
                  </a:lnTo>
                  <a:lnTo>
                    <a:pt x="74599" y="140398"/>
                  </a:lnTo>
                  <a:lnTo>
                    <a:pt x="73304" y="161988"/>
                  </a:lnTo>
                  <a:lnTo>
                    <a:pt x="72796" y="167068"/>
                  </a:lnTo>
                  <a:lnTo>
                    <a:pt x="72275" y="189928"/>
                  </a:lnTo>
                  <a:lnTo>
                    <a:pt x="72402" y="198818"/>
                  </a:lnTo>
                  <a:lnTo>
                    <a:pt x="72771" y="201358"/>
                  </a:lnTo>
                  <a:lnTo>
                    <a:pt x="74358" y="200088"/>
                  </a:lnTo>
                  <a:lnTo>
                    <a:pt x="75780" y="195008"/>
                  </a:lnTo>
                  <a:lnTo>
                    <a:pt x="75958" y="189928"/>
                  </a:lnTo>
                  <a:lnTo>
                    <a:pt x="76339" y="191198"/>
                  </a:lnTo>
                  <a:lnTo>
                    <a:pt x="76301" y="189928"/>
                  </a:lnTo>
                  <a:lnTo>
                    <a:pt x="75984" y="188658"/>
                  </a:lnTo>
                  <a:lnTo>
                    <a:pt x="76542" y="181038"/>
                  </a:lnTo>
                  <a:lnTo>
                    <a:pt x="76542" y="177228"/>
                  </a:lnTo>
                  <a:lnTo>
                    <a:pt x="77533" y="186118"/>
                  </a:lnTo>
                  <a:lnTo>
                    <a:pt x="77228" y="198818"/>
                  </a:lnTo>
                  <a:lnTo>
                    <a:pt x="76847" y="202628"/>
                  </a:lnTo>
                  <a:lnTo>
                    <a:pt x="76428" y="214058"/>
                  </a:lnTo>
                  <a:lnTo>
                    <a:pt x="74764" y="231838"/>
                  </a:lnTo>
                  <a:lnTo>
                    <a:pt x="73545" y="234378"/>
                  </a:lnTo>
                  <a:lnTo>
                    <a:pt x="72694" y="234378"/>
                  </a:lnTo>
                  <a:lnTo>
                    <a:pt x="71818" y="235648"/>
                  </a:lnTo>
                  <a:lnTo>
                    <a:pt x="70319" y="239458"/>
                  </a:lnTo>
                  <a:lnTo>
                    <a:pt x="70891" y="241998"/>
                  </a:lnTo>
                  <a:lnTo>
                    <a:pt x="72745" y="241998"/>
                  </a:lnTo>
                  <a:lnTo>
                    <a:pt x="73291" y="243268"/>
                  </a:lnTo>
                  <a:lnTo>
                    <a:pt x="72402" y="250888"/>
                  </a:lnTo>
                  <a:lnTo>
                    <a:pt x="71247" y="257238"/>
                  </a:lnTo>
                  <a:lnTo>
                    <a:pt x="69850" y="257238"/>
                  </a:lnTo>
                  <a:lnTo>
                    <a:pt x="68884" y="259778"/>
                  </a:lnTo>
                  <a:lnTo>
                    <a:pt x="68122" y="261048"/>
                  </a:lnTo>
                  <a:lnTo>
                    <a:pt x="67195" y="261048"/>
                  </a:lnTo>
                  <a:lnTo>
                    <a:pt x="66929" y="253428"/>
                  </a:lnTo>
                  <a:lnTo>
                    <a:pt x="65671" y="261048"/>
                  </a:lnTo>
                  <a:lnTo>
                    <a:pt x="64325" y="261048"/>
                  </a:lnTo>
                  <a:lnTo>
                    <a:pt x="63461" y="262318"/>
                  </a:lnTo>
                  <a:lnTo>
                    <a:pt x="62204" y="266128"/>
                  </a:lnTo>
                  <a:lnTo>
                    <a:pt x="62788" y="267398"/>
                  </a:lnTo>
                  <a:lnTo>
                    <a:pt x="64947" y="267398"/>
                  </a:lnTo>
                  <a:lnTo>
                    <a:pt x="64414" y="269938"/>
                  </a:lnTo>
                  <a:lnTo>
                    <a:pt x="63474" y="277558"/>
                  </a:lnTo>
                  <a:lnTo>
                    <a:pt x="61696" y="277558"/>
                  </a:lnTo>
                  <a:lnTo>
                    <a:pt x="61899" y="281368"/>
                  </a:lnTo>
                  <a:lnTo>
                    <a:pt x="63182" y="281368"/>
                  </a:lnTo>
                  <a:lnTo>
                    <a:pt x="63207" y="283908"/>
                  </a:lnTo>
                  <a:lnTo>
                    <a:pt x="62280" y="285178"/>
                  </a:lnTo>
                  <a:lnTo>
                    <a:pt x="62115" y="286448"/>
                  </a:lnTo>
                  <a:lnTo>
                    <a:pt x="60807" y="286448"/>
                  </a:lnTo>
                  <a:lnTo>
                    <a:pt x="58013" y="288988"/>
                  </a:lnTo>
                  <a:lnTo>
                    <a:pt x="57518" y="288988"/>
                  </a:lnTo>
                  <a:lnTo>
                    <a:pt x="57619" y="287718"/>
                  </a:lnTo>
                  <a:lnTo>
                    <a:pt x="59143" y="285178"/>
                  </a:lnTo>
                  <a:lnTo>
                    <a:pt x="61048" y="280098"/>
                  </a:lnTo>
                  <a:lnTo>
                    <a:pt x="61620" y="276288"/>
                  </a:lnTo>
                  <a:lnTo>
                    <a:pt x="59016" y="276288"/>
                  </a:lnTo>
                  <a:lnTo>
                    <a:pt x="56959" y="280098"/>
                  </a:lnTo>
                  <a:lnTo>
                    <a:pt x="55524" y="283908"/>
                  </a:lnTo>
                  <a:lnTo>
                    <a:pt x="55130" y="287718"/>
                  </a:lnTo>
                  <a:lnTo>
                    <a:pt x="56184" y="288988"/>
                  </a:lnTo>
                  <a:lnTo>
                    <a:pt x="54063" y="291528"/>
                  </a:lnTo>
                  <a:lnTo>
                    <a:pt x="52209" y="297878"/>
                  </a:lnTo>
                  <a:lnTo>
                    <a:pt x="50482" y="302958"/>
                  </a:lnTo>
                  <a:lnTo>
                    <a:pt x="48628" y="306768"/>
                  </a:lnTo>
                  <a:lnTo>
                    <a:pt x="46659" y="311848"/>
                  </a:lnTo>
                  <a:lnTo>
                    <a:pt x="41249" y="320738"/>
                  </a:lnTo>
                  <a:lnTo>
                    <a:pt x="39471" y="324548"/>
                  </a:lnTo>
                  <a:lnTo>
                    <a:pt x="38849" y="330898"/>
                  </a:lnTo>
                  <a:lnTo>
                    <a:pt x="39712" y="330898"/>
                  </a:lnTo>
                  <a:lnTo>
                    <a:pt x="40843" y="329628"/>
                  </a:lnTo>
                  <a:lnTo>
                    <a:pt x="39204" y="333438"/>
                  </a:lnTo>
                  <a:lnTo>
                    <a:pt x="37477" y="338518"/>
                  </a:lnTo>
                  <a:lnTo>
                    <a:pt x="35458" y="347408"/>
                  </a:lnTo>
                  <a:lnTo>
                    <a:pt x="35877" y="347408"/>
                  </a:lnTo>
                  <a:lnTo>
                    <a:pt x="37160" y="346138"/>
                  </a:lnTo>
                  <a:lnTo>
                    <a:pt x="38036" y="346138"/>
                  </a:lnTo>
                  <a:lnTo>
                    <a:pt x="40144" y="344868"/>
                  </a:lnTo>
                  <a:lnTo>
                    <a:pt x="41262" y="343598"/>
                  </a:lnTo>
                  <a:lnTo>
                    <a:pt x="38023" y="343598"/>
                  </a:lnTo>
                  <a:lnTo>
                    <a:pt x="39598" y="341058"/>
                  </a:lnTo>
                  <a:lnTo>
                    <a:pt x="43357" y="338518"/>
                  </a:lnTo>
                  <a:lnTo>
                    <a:pt x="42189" y="342328"/>
                  </a:lnTo>
                  <a:lnTo>
                    <a:pt x="42938" y="342328"/>
                  </a:lnTo>
                  <a:lnTo>
                    <a:pt x="43992" y="339788"/>
                  </a:lnTo>
                  <a:lnTo>
                    <a:pt x="44983" y="338518"/>
                  </a:lnTo>
                  <a:lnTo>
                    <a:pt x="44881" y="339788"/>
                  </a:lnTo>
                  <a:lnTo>
                    <a:pt x="45008" y="339788"/>
                  </a:lnTo>
                  <a:lnTo>
                    <a:pt x="42697" y="347408"/>
                  </a:lnTo>
                  <a:lnTo>
                    <a:pt x="40690" y="352488"/>
                  </a:lnTo>
                  <a:lnTo>
                    <a:pt x="39941" y="353758"/>
                  </a:lnTo>
                  <a:lnTo>
                    <a:pt x="38785" y="355028"/>
                  </a:lnTo>
                  <a:lnTo>
                    <a:pt x="37604" y="358838"/>
                  </a:lnTo>
                  <a:lnTo>
                    <a:pt x="38087" y="358838"/>
                  </a:lnTo>
                  <a:lnTo>
                    <a:pt x="37350" y="360108"/>
                  </a:lnTo>
                  <a:lnTo>
                    <a:pt x="34455" y="370268"/>
                  </a:lnTo>
                  <a:lnTo>
                    <a:pt x="33235" y="377888"/>
                  </a:lnTo>
                  <a:lnTo>
                    <a:pt x="32296" y="379158"/>
                  </a:lnTo>
                  <a:lnTo>
                    <a:pt x="32143" y="376618"/>
                  </a:lnTo>
                  <a:lnTo>
                    <a:pt x="31305" y="377888"/>
                  </a:lnTo>
                  <a:lnTo>
                    <a:pt x="22644" y="402018"/>
                  </a:lnTo>
                  <a:lnTo>
                    <a:pt x="19354" y="407098"/>
                  </a:lnTo>
                  <a:lnTo>
                    <a:pt x="17564" y="405828"/>
                  </a:lnTo>
                  <a:lnTo>
                    <a:pt x="16687" y="405828"/>
                  </a:lnTo>
                  <a:lnTo>
                    <a:pt x="15722" y="408368"/>
                  </a:lnTo>
                  <a:lnTo>
                    <a:pt x="14770" y="409638"/>
                  </a:lnTo>
                  <a:lnTo>
                    <a:pt x="13982" y="412178"/>
                  </a:lnTo>
                  <a:lnTo>
                    <a:pt x="7835" y="424878"/>
                  </a:lnTo>
                  <a:lnTo>
                    <a:pt x="5105" y="423608"/>
                  </a:lnTo>
                  <a:lnTo>
                    <a:pt x="1054" y="435038"/>
                  </a:lnTo>
                  <a:lnTo>
                    <a:pt x="2286" y="436308"/>
                  </a:lnTo>
                  <a:lnTo>
                    <a:pt x="6972" y="436308"/>
                  </a:lnTo>
                  <a:lnTo>
                    <a:pt x="9829" y="432498"/>
                  </a:lnTo>
                  <a:lnTo>
                    <a:pt x="9779" y="427418"/>
                  </a:lnTo>
                  <a:lnTo>
                    <a:pt x="12827" y="427418"/>
                  </a:lnTo>
                  <a:lnTo>
                    <a:pt x="13119" y="429958"/>
                  </a:lnTo>
                  <a:lnTo>
                    <a:pt x="11874" y="429958"/>
                  </a:lnTo>
                  <a:lnTo>
                    <a:pt x="9842" y="432498"/>
                  </a:lnTo>
                  <a:lnTo>
                    <a:pt x="10439" y="432498"/>
                  </a:lnTo>
                  <a:lnTo>
                    <a:pt x="13208" y="429958"/>
                  </a:lnTo>
                  <a:lnTo>
                    <a:pt x="13754" y="432498"/>
                  </a:lnTo>
                  <a:lnTo>
                    <a:pt x="14706" y="435038"/>
                  </a:lnTo>
                  <a:lnTo>
                    <a:pt x="16179" y="436308"/>
                  </a:lnTo>
                  <a:lnTo>
                    <a:pt x="17462" y="436308"/>
                  </a:lnTo>
                  <a:lnTo>
                    <a:pt x="18745" y="435038"/>
                  </a:lnTo>
                  <a:lnTo>
                    <a:pt x="19265" y="433768"/>
                  </a:lnTo>
                  <a:lnTo>
                    <a:pt x="18973" y="429958"/>
                  </a:lnTo>
                  <a:lnTo>
                    <a:pt x="19316" y="429958"/>
                  </a:lnTo>
                  <a:lnTo>
                    <a:pt x="19837" y="428688"/>
                  </a:lnTo>
                  <a:lnTo>
                    <a:pt x="20688" y="429958"/>
                  </a:lnTo>
                  <a:lnTo>
                    <a:pt x="21818" y="428688"/>
                  </a:lnTo>
                  <a:lnTo>
                    <a:pt x="23355" y="427418"/>
                  </a:lnTo>
                  <a:lnTo>
                    <a:pt x="24079" y="427418"/>
                  </a:lnTo>
                  <a:lnTo>
                    <a:pt x="27635" y="424878"/>
                  </a:lnTo>
                  <a:lnTo>
                    <a:pt x="28892" y="424878"/>
                  </a:lnTo>
                  <a:lnTo>
                    <a:pt x="30607" y="423608"/>
                  </a:lnTo>
                  <a:lnTo>
                    <a:pt x="49364" y="386778"/>
                  </a:lnTo>
                  <a:lnTo>
                    <a:pt x="65582" y="348678"/>
                  </a:lnTo>
                  <a:lnTo>
                    <a:pt x="85267" y="281368"/>
                  </a:lnTo>
                  <a:lnTo>
                    <a:pt x="94030" y="220408"/>
                  </a:lnTo>
                  <a:lnTo>
                    <a:pt x="96824" y="177228"/>
                  </a:lnTo>
                  <a:lnTo>
                    <a:pt x="100926" y="97218"/>
                  </a:lnTo>
                  <a:lnTo>
                    <a:pt x="102285" y="80708"/>
                  </a:lnTo>
                  <a:close/>
                </a:path>
                <a:path w="108584" h="436880">
                  <a:moveTo>
                    <a:pt x="108115" y="33718"/>
                  </a:moveTo>
                  <a:lnTo>
                    <a:pt x="107683" y="21018"/>
                  </a:lnTo>
                  <a:lnTo>
                    <a:pt x="103847" y="9588"/>
                  </a:lnTo>
                  <a:lnTo>
                    <a:pt x="102870" y="9588"/>
                  </a:lnTo>
                  <a:lnTo>
                    <a:pt x="101600" y="12128"/>
                  </a:lnTo>
                  <a:lnTo>
                    <a:pt x="100291" y="13398"/>
                  </a:lnTo>
                  <a:lnTo>
                    <a:pt x="98894" y="15938"/>
                  </a:lnTo>
                  <a:lnTo>
                    <a:pt x="98425" y="17208"/>
                  </a:lnTo>
                  <a:lnTo>
                    <a:pt x="98221" y="17208"/>
                  </a:lnTo>
                  <a:lnTo>
                    <a:pt x="92849" y="28638"/>
                  </a:lnTo>
                  <a:lnTo>
                    <a:pt x="90627" y="36258"/>
                  </a:lnTo>
                  <a:lnTo>
                    <a:pt x="89331" y="33718"/>
                  </a:lnTo>
                  <a:lnTo>
                    <a:pt x="88734" y="34988"/>
                  </a:lnTo>
                  <a:lnTo>
                    <a:pt x="88607" y="38798"/>
                  </a:lnTo>
                  <a:lnTo>
                    <a:pt x="88773" y="42608"/>
                  </a:lnTo>
                  <a:lnTo>
                    <a:pt x="86588" y="50228"/>
                  </a:lnTo>
                  <a:lnTo>
                    <a:pt x="85686" y="55308"/>
                  </a:lnTo>
                  <a:lnTo>
                    <a:pt x="85432" y="54038"/>
                  </a:lnTo>
                  <a:lnTo>
                    <a:pt x="85648" y="55308"/>
                  </a:lnTo>
                  <a:lnTo>
                    <a:pt x="85140" y="57848"/>
                  </a:lnTo>
                  <a:lnTo>
                    <a:pt x="83566" y="62928"/>
                  </a:lnTo>
                  <a:lnTo>
                    <a:pt x="82804" y="69278"/>
                  </a:lnTo>
                  <a:lnTo>
                    <a:pt x="81800" y="75628"/>
                  </a:lnTo>
                  <a:lnTo>
                    <a:pt x="81572" y="70548"/>
                  </a:lnTo>
                  <a:lnTo>
                    <a:pt x="80784" y="68008"/>
                  </a:lnTo>
                  <a:lnTo>
                    <a:pt x="80111" y="69278"/>
                  </a:lnTo>
                  <a:lnTo>
                    <a:pt x="79692" y="69278"/>
                  </a:lnTo>
                  <a:lnTo>
                    <a:pt x="79286" y="70548"/>
                  </a:lnTo>
                  <a:lnTo>
                    <a:pt x="78663" y="74358"/>
                  </a:lnTo>
                  <a:lnTo>
                    <a:pt x="78397" y="76898"/>
                  </a:lnTo>
                  <a:lnTo>
                    <a:pt x="78359" y="79438"/>
                  </a:lnTo>
                  <a:lnTo>
                    <a:pt x="102374" y="79438"/>
                  </a:lnTo>
                  <a:lnTo>
                    <a:pt x="104863" y="57848"/>
                  </a:lnTo>
                  <a:lnTo>
                    <a:pt x="106680" y="46418"/>
                  </a:lnTo>
                  <a:lnTo>
                    <a:pt x="108115" y="3371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 descr=""/>
            <p:cNvSpPr/>
            <p:nvPr/>
          </p:nvSpPr>
          <p:spPr>
            <a:xfrm>
              <a:off x="7281245" y="2657030"/>
              <a:ext cx="575310" cy="183515"/>
            </a:xfrm>
            <a:custGeom>
              <a:avLst/>
              <a:gdLst/>
              <a:ahLst/>
              <a:cxnLst/>
              <a:rect l="l" t="t" r="r" b="b"/>
              <a:pathLst>
                <a:path w="575309" h="183514">
                  <a:moveTo>
                    <a:pt x="322991" y="0"/>
                  </a:moveTo>
                  <a:lnTo>
                    <a:pt x="276023" y="1301"/>
                  </a:lnTo>
                  <a:lnTo>
                    <a:pt x="230129" y="8743"/>
                  </a:lnTo>
                  <a:lnTo>
                    <a:pt x="185291" y="21683"/>
                  </a:lnTo>
                  <a:lnTo>
                    <a:pt x="141495" y="39483"/>
                  </a:lnTo>
                  <a:lnTo>
                    <a:pt x="98723" y="61506"/>
                  </a:lnTo>
                  <a:lnTo>
                    <a:pt x="62174" y="85413"/>
                  </a:lnTo>
                  <a:lnTo>
                    <a:pt x="30740" y="115608"/>
                  </a:lnTo>
                  <a:lnTo>
                    <a:pt x="0" y="162960"/>
                  </a:lnTo>
                  <a:lnTo>
                    <a:pt x="2343" y="174269"/>
                  </a:lnTo>
                  <a:lnTo>
                    <a:pt x="9525" y="175732"/>
                  </a:lnTo>
                  <a:lnTo>
                    <a:pt x="17359" y="174698"/>
                  </a:lnTo>
                  <a:lnTo>
                    <a:pt x="25115" y="172355"/>
                  </a:lnTo>
                  <a:lnTo>
                    <a:pt x="47492" y="164722"/>
                  </a:lnTo>
                  <a:lnTo>
                    <a:pt x="61876" y="160774"/>
                  </a:lnTo>
                  <a:lnTo>
                    <a:pt x="76620" y="158767"/>
                  </a:lnTo>
                  <a:lnTo>
                    <a:pt x="93122" y="159423"/>
                  </a:lnTo>
                  <a:lnTo>
                    <a:pt x="112983" y="162946"/>
                  </a:lnTo>
                  <a:lnTo>
                    <a:pt x="132595" y="167797"/>
                  </a:lnTo>
                  <a:lnTo>
                    <a:pt x="152153" y="172911"/>
                  </a:lnTo>
                  <a:lnTo>
                    <a:pt x="171851" y="177229"/>
                  </a:lnTo>
                  <a:lnTo>
                    <a:pt x="182573" y="178833"/>
                  </a:lnTo>
                  <a:lnTo>
                    <a:pt x="193389" y="179923"/>
                  </a:lnTo>
                  <a:lnTo>
                    <a:pt x="215080" y="181254"/>
                  </a:lnTo>
                  <a:lnTo>
                    <a:pt x="264165" y="183045"/>
                  </a:lnTo>
                  <a:lnTo>
                    <a:pt x="313155" y="182148"/>
                  </a:lnTo>
                  <a:lnTo>
                    <a:pt x="361618" y="176734"/>
                  </a:lnTo>
                  <a:lnTo>
                    <a:pt x="409125" y="164973"/>
                  </a:lnTo>
                  <a:lnTo>
                    <a:pt x="470660" y="141575"/>
                  </a:lnTo>
                  <a:lnTo>
                    <a:pt x="532264" y="115836"/>
                  </a:lnTo>
                  <a:lnTo>
                    <a:pt x="531540" y="112471"/>
                  </a:lnTo>
                  <a:lnTo>
                    <a:pt x="531413" y="110782"/>
                  </a:lnTo>
                  <a:lnTo>
                    <a:pt x="552963" y="77118"/>
                  </a:lnTo>
                  <a:lnTo>
                    <a:pt x="572204" y="68707"/>
                  </a:lnTo>
                  <a:lnTo>
                    <a:pt x="575089" y="67183"/>
                  </a:lnTo>
                  <a:lnTo>
                    <a:pt x="525995" y="55806"/>
                  </a:lnTo>
                  <a:lnTo>
                    <a:pt x="480872" y="39945"/>
                  </a:lnTo>
                  <a:lnTo>
                    <a:pt x="466605" y="33735"/>
                  </a:lnTo>
                  <a:lnTo>
                    <a:pt x="452216" y="27837"/>
                  </a:lnTo>
                  <a:lnTo>
                    <a:pt x="432329" y="20819"/>
                  </a:lnTo>
                  <a:lnTo>
                    <a:pt x="412127" y="14812"/>
                  </a:lnTo>
                  <a:lnTo>
                    <a:pt x="391680" y="9726"/>
                  </a:lnTo>
                  <a:lnTo>
                    <a:pt x="371049" y="5473"/>
                  </a:lnTo>
                  <a:lnTo>
                    <a:pt x="32299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 descr=""/>
            <p:cNvSpPr/>
            <p:nvPr/>
          </p:nvSpPr>
          <p:spPr>
            <a:xfrm>
              <a:off x="7288136" y="2663227"/>
              <a:ext cx="559435" cy="172720"/>
            </a:xfrm>
            <a:custGeom>
              <a:avLst/>
              <a:gdLst/>
              <a:ahLst/>
              <a:cxnLst/>
              <a:rect l="l" t="t" r="r" b="b"/>
              <a:pathLst>
                <a:path w="559434" h="172719">
                  <a:moveTo>
                    <a:pt x="396595" y="77228"/>
                  </a:moveTo>
                  <a:lnTo>
                    <a:pt x="393992" y="77190"/>
                  </a:lnTo>
                  <a:lnTo>
                    <a:pt x="390423" y="77228"/>
                  </a:lnTo>
                  <a:lnTo>
                    <a:pt x="396595" y="77228"/>
                  </a:lnTo>
                  <a:close/>
                </a:path>
                <a:path w="559434" h="172719">
                  <a:moveTo>
                    <a:pt x="559092" y="65138"/>
                  </a:moveTo>
                  <a:lnTo>
                    <a:pt x="546506" y="62026"/>
                  </a:lnTo>
                  <a:lnTo>
                    <a:pt x="509193" y="50825"/>
                  </a:lnTo>
                  <a:lnTo>
                    <a:pt x="453898" y="31153"/>
                  </a:lnTo>
                  <a:lnTo>
                    <a:pt x="435597" y="24904"/>
                  </a:lnTo>
                  <a:lnTo>
                    <a:pt x="394995" y="12687"/>
                  </a:lnTo>
                  <a:lnTo>
                    <a:pt x="350253" y="3213"/>
                  </a:lnTo>
                  <a:lnTo>
                    <a:pt x="327558" y="406"/>
                  </a:lnTo>
                  <a:lnTo>
                    <a:pt x="274231" y="0"/>
                  </a:lnTo>
                  <a:lnTo>
                    <a:pt x="221627" y="7747"/>
                  </a:lnTo>
                  <a:lnTo>
                    <a:pt x="170421" y="22758"/>
                  </a:lnTo>
                  <a:lnTo>
                    <a:pt x="121310" y="44107"/>
                  </a:lnTo>
                  <a:lnTo>
                    <a:pt x="74917" y="70929"/>
                  </a:lnTo>
                  <a:lnTo>
                    <a:pt x="42926" y="95427"/>
                  </a:lnTo>
                  <a:lnTo>
                    <a:pt x="17856" y="126085"/>
                  </a:lnTo>
                  <a:lnTo>
                    <a:pt x="0" y="162369"/>
                  </a:lnTo>
                  <a:lnTo>
                    <a:pt x="9182" y="165188"/>
                  </a:lnTo>
                  <a:lnTo>
                    <a:pt x="21043" y="161518"/>
                  </a:lnTo>
                  <a:lnTo>
                    <a:pt x="43700" y="152717"/>
                  </a:lnTo>
                  <a:lnTo>
                    <a:pt x="55562" y="149301"/>
                  </a:lnTo>
                  <a:lnTo>
                    <a:pt x="70218" y="147586"/>
                  </a:lnTo>
                  <a:lnTo>
                    <a:pt x="85966" y="147916"/>
                  </a:lnTo>
                  <a:lnTo>
                    <a:pt x="101612" y="149796"/>
                  </a:lnTo>
                  <a:lnTo>
                    <a:pt x="116027" y="152730"/>
                  </a:lnTo>
                  <a:lnTo>
                    <a:pt x="146075" y="159804"/>
                  </a:lnTo>
                  <a:lnTo>
                    <a:pt x="175920" y="165874"/>
                  </a:lnTo>
                  <a:lnTo>
                    <a:pt x="205994" y="170218"/>
                  </a:lnTo>
                  <a:lnTo>
                    <a:pt x="236753" y="172097"/>
                  </a:lnTo>
                  <a:lnTo>
                    <a:pt x="271957" y="171754"/>
                  </a:lnTo>
                  <a:lnTo>
                    <a:pt x="341909" y="165341"/>
                  </a:lnTo>
                  <a:lnTo>
                    <a:pt x="415899" y="147586"/>
                  </a:lnTo>
                  <a:lnTo>
                    <a:pt x="507682" y="111620"/>
                  </a:lnTo>
                  <a:lnTo>
                    <a:pt x="524687" y="98171"/>
                  </a:lnTo>
                  <a:lnTo>
                    <a:pt x="526364" y="91706"/>
                  </a:lnTo>
                  <a:lnTo>
                    <a:pt x="529704" y="85255"/>
                  </a:lnTo>
                  <a:lnTo>
                    <a:pt x="534860" y="78854"/>
                  </a:lnTo>
                  <a:lnTo>
                    <a:pt x="536333" y="77609"/>
                  </a:lnTo>
                  <a:lnTo>
                    <a:pt x="537527" y="76606"/>
                  </a:lnTo>
                  <a:lnTo>
                    <a:pt x="420497" y="76606"/>
                  </a:lnTo>
                  <a:lnTo>
                    <a:pt x="436638" y="77533"/>
                  </a:lnTo>
                  <a:lnTo>
                    <a:pt x="429196" y="77520"/>
                  </a:lnTo>
                  <a:lnTo>
                    <a:pt x="390423" y="77228"/>
                  </a:lnTo>
                  <a:lnTo>
                    <a:pt x="389559" y="77228"/>
                  </a:lnTo>
                  <a:lnTo>
                    <a:pt x="312661" y="77939"/>
                  </a:lnTo>
                  <a:lnTo>
                    <a:pt x="255739" y="81635"/>
                  </a:lnTo>
                  <a:lnTo>
                    <a:pt x="216522" y="87934"/>
                  </a:lnTo>
                  <a:lnTo>
                    <a:pt x="175425" y="96380"/>
                  </a:lnTo>
                  <a:lnTo>
                    <a:pt x="135686" y="109080"/>
                  </a:lnTo>
                  <a:lnTo>
                    <a:pt x="128689" y="111620"/>
                  </a:lnTo>
                  <a:lnTo>
                    <a:pt x="128460" y="111048"/>
                  </a:lnTo>
                  <a:lnTo>
                    <a:pt x="199110" y="87464"/>
                  </a:lnTo>
                  <a:lnTo>
                    <a:pt x="255371" y="77990"/>
                  </a:lnTo>
                  <a:lnTo>
                    <a:pt x="311594" y="73875"/>
                  </a:lnTo>
                  <a:lnTo>
                    <a:pt x="354520" y="72834"/>
                  </a:lnTo>
                  <a:lnTo>
                    <a:pt x="359054" y="72834"/>
                  </a:lnTo>
                  <a:lnTo>
                    <a:pt x="359054" y="73621"/>
                  </a:lnTo>
                  <a:lnTo>
                    <a:pt x="386207" y="73621"/>
                  </a:lnTo>
                  <a:lnTo>
                    <a:pt x="386207" y="74891"/>
                  </a:lnTo>
                  <a:lnTo>
                    <a:pt x="404609" y="74891"/>
                  </a:lnTo>
                  <a:lnTo>
                    <a:pt x="404609" y="76161"/>
                  </a:lnTo>
                  <a:lnTo>
                    <a:pt x="538810" y="76161"/>
                  </a:lnTo>
                  <a:lnTo>
                    <a:pt x="538810" y="74891"/>
                  </a:lnTo>
                  <a:lnTo>
                    <a:pt x="540423" y="74891"/>
                  </a:lnTo>
                  <a:lnTo>
                    <a:pt x="540423" y="73621"/>
                  </a:lnTo>
                  <a:lnTo>
                    <a:pt x="542569" y="73621"/>
                  </a:lnTo>
                  <a:lnTo>
                    <a:pt x="542569" y="72834"/>
                  </a:lnTo>
                  <a:lnTo>
                    <a:pt x="542823" y="72834"/>
                  </a:lnTo>
                  <a:lnTo>
                    <a:pt x="546150" y="70878"/>
                  </a:lnTo>
                  <a:lnTo>
                    <a:pt x="552513" y="67919"/>
                  </a:lnTo>
                  <a:lnTo>
                    <a:pt x="559092" y="6513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 descr=""/>
            <p:cNvSpPr/>
            <p:nvPr/>
          </p:nvSpPr>
          <p:spPr>
            <a:xfrm>
              <a:off x="7329043" y="2663316"/>
              <a:ext cx="486409" cy="106680"/>
            </a:xfrm>
            <a:custGeom>
              <a:avLst/>
              <a:gdLst/>
              <a:ahLst/>
              <a:cxnLst/>
              <a:rect l="l" t="t" r="r" b="b"/>
              <a:pathLst>
                <a:path w="486409" h="106680">
                  <a:moveTo>
                    <a:pt x="18389" y="91821"/>
                  </a:moveTo>
                  <a:lnTo>
                    <a:pt x="18148" y="91960"/>
                  </a:lnTo>
                  <a:lnTo>
                    <a:pt x="17818" y="92214"/>
                  </a:lnTo>
                  <a:lnTo>
                    <a:pt x="18389" y="91821"/>
                  </a:lnTo>
                  <a:close/>
                </a:path>
                <a:path w="486409" h="106680">
                  <a:moveTo>
                    <a:pt x="38684" y="77495"/>
                  </a:moveTo>
                  <a:lnTo>
                    <a:pt x="37719" y="78143"/>
                  </a:lnTo>
                  <a:lnTo>
                    <a:pt x="37846" y="78079"/>
                  </a:lnTo>
                  <a:lnTo>
                    <a:pt x="38684" y="77495"/>
                  </a:lnTo>
                  <a:close/>
                </a:path>
                <a:path w="486409" h="106680">
                  <a:moveTo>
                    <a:pt x="88849" y="94297"/>
                  </a:moveTo>
                  <a:lnTo>
                    <a:pt x="88684" y="94513"/>
                  </a:lnTo>
                  <a:lnTo>
                    <a:pt x="88455" y="94983"/>
                  </a:lnTo>
                  <a:lnTo>
                    <a:pt x="88722" y="94589"/>
                  </a:lnTo>
                  <a:lnTo>
                    <a:pt x="88849" y="94297"/>
                  </a:lnTo>
                  <a:close/>
                </a:path>
                <a:path w="486409" h="106680">
                  <a:moveTo>
                    <a:pt x="91008" y="97917"/>
                  </a:moveTo>
                  <a:lnTo>
                    <a:pt x="90957" y="97078"/>
                  </a:lnTo>
                  <a:lnTo>
                    <a:pt x="90398" y="96901"/>
                  </a:lnTo>
                  <a:lnTo>
                    <a:pt x="90779" y="96774"/>
                  </a:lnTo>
                  <a:lnTo>
                    <a:pt x="73444" y="98920"/>
                  </a:lnTo>
                  <a:lnTo>
                    <a:pt x="42862" y="100774"/>
                  </a:lnTo>
                  <a:lnTo>
                    <a:pt x="26873" y="99491"/>
                  </a:lnTo>
                  <a:lnTo>
                    <a:pt x="18834" y="97688"/>
                  </a:lnTo>
                  <a:lnTo>
                    <a:pt x="13411" y="95529"/>
                  </a:lnTo>
                  <a:lnTo>
                    <a:pt x="8928" y="93256"/>
                  </a:lnTo>
                  <a:lnTo>
                    <a:pt x="11760" y="92417"/>
                  </a:lnTo>
                  <a:lnTo>
                    <a:pt x="15989" y="90805"/>
                  </a:lnTo>
                  <a:lnTo>
                    <a:pt x="7251" y="91998"/>
                  </a:lnTo>
                  <a:lnTo>
                    <a:pt x="6248" y="91249"/>
                  </a:lnTo>
                  <a:lnTo>
                    <a:pt x="0" y="97459"/>
                  </a:lnTo>
                  <a:lnTo>
                    <a:pt x="3454" y="101003"/>
                  </a:lnTo>
                  <a:lnTo>
                    <a:pt x="10515" y="104330"/>
                  </a:lnTo>
                  <a:lnTo>
                    <a:pt x="21983" y="105346"/>
                  </a:lnTo>
                  <a:lnTo>
                    <a:pt x="28473" y="106172"/>
                  </a:lnTo>
                  <a:lnTo>
                    <a:pt x="77927" y="101650"/>
                  </a:lnTo>
                  <a:lnTo>
                    <a:pt x="89611" y="98894"/>
                  </a:lnTo>
                  <a:lnTo>
                    <a:pt x="89357" y="98869"/>
                  </a:lnTo>
                  <a:lnTo>
                    <a:pt x="91008" y="97917"/>
                  </a:lnTo>
                  <a:close/>
                </a:path>
                <a:path w="486409" h="106680">
                  <a:moveTo>
                    <a:pt x="94818" y="90462"/>
                  </a:moveTo>
                  <a:lnTo>
                    <a:pt x="94437" y="89433"/>
                  </a:lnTo>
                  <a:lnTo>
                    <a:pt x="86055" y="90347"/>
                  </a:lnTo>
                  <a:lnTo>
                    <a:pt x="82042" y="90995"/>
                  </a:lnTo>
                  <a:lnTo>
                    <a:pt x="63157" y="92760"/>
                  </a:lnTo>
                  <a:lnTo>
                    <a:pt x="47320" y="93141"/>
                  </a:lnTo>
                  <a:lnTo>
                    <a:pt x="31534" y="92329"/>
                  </a:lnTo>
                  <a:lnTo>
                    <a:pt x="26365" y="90944"/>
                  </a:lnTo>
                  <a:lnTo>
                    <a:pt x="23126" y="90551"/>
                  </a:lnTo>
                  <a:lnTo>
                    <a:pt x="51663" y="96596"/>
                  </a:lnTo>
                  <a:lnTo>
                    <a:pt x="70688" y="95338"/>
                  </a:lnTo>
                  <a:lnTo>
                    <a:pt x="78994" y="94310"/>
                  </a:lnTo>
                  <a:lnTo>
                    <a:pt x="93891" y="91224"/>
                  </a:lnTo>
                  <a:lnTo>
                    <a:pt x="94818" y="90462"/>
                  </a:lnTo>
                  <a:close/>
                </a:path>
                <a:path w="486409" h="106680">
                  <a:moveTo>
                    <a:pt x="114757" y="97612"/>
                  </a:moveTo>
                  <a:lnTo>
                    <a:pt x="89408" y="103759"/>
                  </a:lnTo>
                  <a:lnTo>
                    <a:pt x="93700" y="103517"/>
                  </a:lnTo>
                  <a:lnTo>
                    <a:pt x="102146" y="101790"/>
                  </a:lnTo>
                  <a:lnTo>
                    <a:pt x="106375" y="100647"/>
                  </a:lnTo>
                  <a:lnTo>
                    <a:pt x="113385" y="99707"/>
                  </a:lnTo>
                  <a:lnTo>
                    <a:pt x="114757" y="97612"/>
                  </a:lnTo>
                  <a:close/>
                </a:path>
                <a:path w="486409" h="106680">
                  <a:moveTo>
                    <a:pt x="118313" y="96367"/>
                  </a:moveTo>
                  <a:lnTo>
                    <a:pt x="117373" y="95935"/>
                  </a:lnTo>
                  <a:lnTo>
                    <a:pt x="116687" y="97536"/>
                  </a:lnTo>
                  <a:lnTo>
                    <a:pt x="117132" y="98552"/>
                  </a:lnTo>
                  <a:lnTo>
                    <a:pt x="118313" y="97802"/>
                  </a:lnTo>
                  <a:lnTo>
                    <a:pt x="118313" y="96367"/>
                  </a:lnTo>
                  <a:close/>
                </a:path>
                <a:path w="486409" h="106680">
                  <a:moveTo>
                    <a:pt x="123355" y="90690"/>
                  </a:moveTo>
                  <a:lnTo>
                    <a:pt x="121996" y="90246"/>
                  </a:lnTo>
                  <a:lnTo>
                    <a:pt x="120929" y="91846"/>
                  </a:lnTo>
                  <a:lnTo>
                    <a:pt x="121526" y="92925"/>
                  </a:lnTo>
                  <a:lnTo>
                    <a:pt x="123228" y="92202"/>
                  </a:lnTo>
                  <a:lnTo>
                    <a:pt x="123355" y="90690"/>
                  </a:lnTo>
                  <a:close/>
                </a:path>
                <a:path w="486409" h="106680">
                  <a:moveTo>
                    <a:pt x="151206" y="84836"/>
                  </a:moveTo>
                  <a:lnTo>
                    <a:pt x="149415" y="83299"/>
                  </a:lnTo>
                  <a:lnTo>
                    <a:pt x="148475" y="84772"/>
                  </a:lnTo>
                  <a:lnTo>
                    <a:pt x="150558" y="85674"/>
                  </a:lnTo>
                  <a:lnTo>
                    <a:pt x="151206" y="84836"/>
                  </a:lnTo>
                  <a:close/>
                </a:path>
                <a:path w="486409" h="106680">
                  <a:moveTo>
                    <a:pt x="162433" y="80314"/>
                  </a:moveTo>
                  <a:lnTo>
                    <a:pt x="161671" y="79019"/>
                  </a:lnTo>
                  <a:lnTo>
                    <a:pt x="160477" y="78651"/>
                  </a:lnTo>
                  <a:lnTo>
                    <a:pt x="160896" y="80327"/>
                  </a:lnTo>
                  <a:lnTo>
                    <a:pt x="161874" y="81114"/>
                  </a:lnTo>
                  <a:lnTo>
                    <a:pt x="162433" y="80314"/>
                  </a:lnTo>
                  <a:close/>
                </a:path>
                <a:path w="486409" h="106680">
                  <a:moveTo>
                    <a:pt x="251333" y="59067"/>
                  </a:moveTo>
                  <a:lnTo>
                    <a:pt x="249656" y="57886"/>
                  </a:lnTo>
                  <a:lnTo>
                    <a:pt x="247294" y="57607"/>
                  </a:lnTo>
                  <a:lnTo>
                    <a:pt x="247878" y="58915"/>
                  </a:lnTo>
                  <a:lnTo>
                    <a:pt x="249974" y="59728"/>
                  </a:lnTo>
                  <a:lnTo>
                    <a:pt x="251333" y="59067"/>
                  </a:lnTo>
                  <a:close/>
                </a:path>
                <a:path w="486409" h="106680">
                  <a:moveTo>
                    <a:pt x="255498" y="62382"/>
                  </a:moveTo>
                  <a:lnTo>
                    <a:pt x="254063" y="61455"/>
                  </a:lnTo>
                  <a:lnTo>
                    <a:pt x="251828" y="60883"/>
                  </a:lnTo>
                  <a:lnTo>
                    <a:pt x="246100" y="62471"/>
                  </a:lnTo>
                  <a:lnTo>
                    <a:pt x="245592" y="63258"/>
                  </a:lnTo>
                  <a:lnTo>
                    <a:pt x="246583" y="64477"/>
                  </a:lnTo>
                  <a:lnTo>
                    <a:pt x="247586" y="64655"/>
                  </a:lnTo>
                  <a:lnTo>
                    <a:pt x="251663" y="64236"/>
                  </a:lnTo>
                  <a:lnTo>
                    <a:pt x="254368" y="63677"/>
                  </a:lnTo>
                  <a:lnTo>
                    <a:pt x="255498" y="62382"/>
                  </a:lnTo>
                  <a:close/>
                </a:path>
                <a:path w="486409" h="106680">
                  <a:moveTo>
                    <a:pt x="270637" y="65582"/>
                  </a:moveTo>
                  <a:lnTo>
                    <a:pt x="269354" y="64312"/>
                  </a:lnTo>
                  <a:lnTo>
                    <a:pt x="267449" y="63842"/>
                  </a:lnTo>
                  <a:lnTo>
                    <a:pt x="267792" y="65227"/>
                  </a:lnTo>
                  <a:lnTo>
                    <a:pt x="269468" y="66141"/>
                  </a:lnTo>
                  <a:lnTo>
                    <a:pt x="270637" y="65582"/>
                  </a:lnTo>
                  <a:close/>
                </a:path>
                <a:path w="486409" h="106680">
                  <a:moveTo>
                    <a:pt x="278790" y="79705"/>
                  </a:moveTo>
                  <a:lnTo>
                    <a:pt x="277761" y="78092"/>
                  </a:lnTo>
                  <a:lnTo>
                    <a:pt x="276847" y="77571"/>
                  </a:lnTo>
                  <a:lnTo>
                    <a:pt x="274739" y="76809"/>
                  </a:lnTo>
                  <a:lnTo>
                    <a:pt x="270319" y="76377"/>
                  </a:lnTo>
                  <a:lnTo>
                    <a:pt x="271373" y="77279"/>
                  </a:lnTo>
                  <a:lnTo>
                    <a:pt x="271805" y="77876"/>
                  </a:lnTo>
                  <a:lnTo>
                    <a:pt x="271805" y="78397"/>
                  </a:lnTo>
                  <a:lnTo>
                    <a:pt x="272173" y="79032"/>
                  </a:lnTo>
                  <a:lnTo>
                    <a:pt x="275615" y="79679"/>
                  </a:lnTo>
                  <a:lnTo>
                    <a:pt x="278790" y="79705"/>
                  </a:lnTo>
                  <a:close/>
                </a:path>
                <a:path w="486409" h="106680">
                  <a:moveTo>
                    <a:pt x="284429" y="59220"/>
                  </a:moveTo>
                  <a:lnTo>
                    <a:pt x="283083" y="57785"/>
                  </a:lnTo>
                  <a:lnTo>
                    <a:pt x="278130" y="56603"/>
                  </a:lnTo>
                  <a:lnTo>
                    <a:pt x="276618" y="56908"/>
                  </a:lnTo>
                  <a:lnTo>
                    <a:pt x="274104" y="58153"/>
                  </a:lnTo>
                  <a:lnTo>
                    <a:pt x="274294" y="58737"/>
                  </a:lnTo>
                  <a:lnTo>
                    <a:pt x="275831" y="59321"/>
                  </a:lnTo>
                  <a:lnTo>
                    <a:pt x="274104" y="59664"/>
                  </a:lnTo>
                  <a:lnTo>
                    <a:pt x="275031" y="61163"/>
                  </a:lnTo>
                  <a:lnTo>
                    <a:pt x="278968" y="62141"/>
                  </a:lnTo>
                  <a:lnTo>
                    <a:pt x="282232" y="61493"/>
                  </a:lnTo>
                  <a:lnTo>
                    <a:pt x="282105" y="60921"/>
                  </a:lnTo>
                  <a:lnTo>
                    <a:pt x="281317" y="60375"/>
                  </a:lnTo>
                  <a:lnTo>
                    <a:pt x="282841" y="60058"/>
                  </a:lnTo>
                  <a:lnTo>
                    <a:pt x="284429" y="59220"/>
                  </a:lnTo>
                  <a:close/>
                </a:path>
                <a:path w="486409" h="106680">
                  <a:moveTo>
                    <a:pt x="304673" y="60820"/>
                  </a:moveTo>
                  <a:lnTo>
                    <a:pt x="301866" y="58750"/>
                  </a:lnTo>
                  <a:lnTo>
                    <a:pt x="300113" y="58102"/>
                  </a:lnTo>
                  <a:lnTo>
                    <a:pt x="297726" y="57594"/>
                  </a:lnTo>
                  <a:lnTo>
                    <a:pt x="298056" y="57594"/>
                  </a:lnTo>
                  <a:lnTo>
                    <a:pt x="297497" y="57137"/>
                  </a:lnTo>
                  <a:lnTo>
                    <a:pt x="295922" y="57277"/>
                  </a:lnTo>
                  <a:lnTo>
                    <a:pt x="291185" y="56730"/>
                  </a:lnTo>
                  <a:lnTo>
                    <a:pt x="294716" y="61417"/>
                  </a:lnTo>
                  <a:lnTo>
                    <a:pt x="297383" y="61912"/>
                  </a:lnTo>
                  <a:lnTo>
                    <a:pt x="299148" y="61976"/>
                  </a:lnTo>
                  <a:lnTo>
                    <a:pt x="297764" y="62357"/>
                  </a:lnTo>
                  <a:lnTo>
                    <a:pt x="296684" y="63144"/>
                  </a:lnTo>
                  <a:lnTo>
                    <a:pt x="297726" y="64516"/>
                  </a:lnTo>
                  <a:lnTo>
                    <a:pt x="300088" y="64655"/>
                  </a:lnTo>
                  <a:lnTo>
                    <a:pt x="302590" y="63957"/>
                  </a:lnTo>
                  <a:lnTo>
                    <a:pt x="303352" y="63373"/>
                  </a:lnTo>
                  <a:lnTo>
                    <a:pt x="302895" y="62471"/>
                  </a:lnTo>
                  <a:lnTo>
                    <a:pt x="299605" y="61988"/>
                  </a:lnTo>
                  <a:lnTo>
                    <a:pt x="303441" y="62115"/>
                  </a:lnTo>
                  <a:lnTo>
                    <a:pt x="304673" y="60820"/>
                  </a:lnTo>
                  <a:close/>
                </a:path>
                <a:path w="486409" h="106680">
                  <a:moveTo>
                    <a:pt x="314617" y="66878"/>
                  </a:moveTo>
                  <a:lnTo>
                    <a:pt x="311302" y="65328"/>
                  </a:lnTo>
                  <a:lnTo>
                    <a:pt x="303644" y="64122"/>
                  </a:lnTo>
                  <a:lnTo>
                    <a:pt x="301891" y="65214"/>
                  </a:lnTo>
                  <a:lnTo>
                    <a:pt x="302247" y="66471"/>
                  </a:lnTo>
                  <a:lnTo>
                    <a:pt x="302920" y="66852"/>
                  </a:lnTo>
                  <a:lnTo>
                    <a:pt x="309245" y="67805"/>
                  </a:lnTo>
                  <a:lnTo>
                    <a:pt x="312801" y="68681"/>
                  </a:lnTo>
                  <a:lnTo>
                    <a:pt x="314617" y="66878"/>
                  </a:lnTo>
                  <a:close/>
                </a:path>
                <a:path w="486409" h="106680">
                  <a:moveTo>
                    <a:pt x="316839" y="63474"/>
                  </a:moveTo>
                  <a:lnTo>
                    <a:pt x="316090" y="62014"/>
                  </a:lnTo>
                  <a:lnTo>
                    <a:pt x="315125" y="61442"/>
                  </a:lnTo>
                  <a:lnTo>
                    <a:pt x="314566" y="61264"/>
                  </a:lnTo>
                  <a:lnTo>
                    <a:pt x="314223" y="62598"/>
                  </a:lnTo>
                  <a:lnTo>
                    <a:pt x="315036" y="63741"/>
                  </a:lnTo>
                  <a:lnTo>
                    <a:pt x="316839" y="63474"/>
                  </a:lnTo>
                  <a:close/>
                </a:path>
                <a:path w="486409" h="106680">
                  <a:moveTo>
                    <a:pt x="318935" y="71183"/>
                  </a:moveTo>
                  <a:lnTo>
                    <a:pt x="317271" y="69697"/>
                  </a:lnTo>
                  <a:lnTo>
                    <a:pt x="316992" y="69557"/>
                  </a:lnTo>
                  <a:lnTo>
                    <a:pt x="313588" y="69227"/>
                  </a:lnTo>
                  <a:lnTo>
                    <a:pt x="314985" y="70205"/>
                  </a:lnTo>
                  <a:lnTo>
                    <a:pt x="307060" y="68884"/>
                  </a:lnTo>
                  <a:lnTo>
                    <a:pt x="300520" y="68199"/>
                  </a:lnTo>
                  <a:lnTo>
                    <a:pt x="292684" y="67779"/>
                  </a:lnTo>
                  <a:lnTo>
                    <a:pt x="290068" y="68173"/>
                  </a:lnTo>
                  <a:lnTo>
                    <a:pt x="288429" y="68059"/>
                  </a:lnTo>
                  <a:lnTo>
                    <a:pt x="287312" y="68376"/>
                  </a:lnTo>
                  <a:lnTo>
                    <a:pt x="285623" y="69469"/>
                  </a:lnTo>
                  <a:lnTo>
                    <a:pt x="285153" y="70129"/>
                  </a:lnTo>
                  <a:lnTo>
                    <a:pt x="288442" y="71462"/>
                  </a:lnTo>
                  <a:lnTo>
                    <a:pt x="295059" y="71729"/>
                  </a:lnTo>
                  <a:lnTo>
                    <a:pt x="296100" y="70980"/>
                  </a:lnTo>
                  <a:lnTo>
                    <a:pt x="296494" y="70256"/>
                  </a:lnTo>
                  <a:lnTo>
                    <a:pt x="309829" y="71272"/>
                  </a:lnTo>
                  <a:lnTo>
                    <a:pt x="312496" y="71310"/>
                  </a:lnTo>
                  <a:lnTo>
                    <a:pt x="316052" y="70853"/>
                  </a:lnTo>
                  <a:lnTo>
                    <a:pt x="318935" y="71183"/>
                  </a:lnTo>
                  <a:close/>
                </a:path>
                <a:path w="486409" h="106680">
                  <a:moveTo>
                    <a:pt x="342557" y="74117"/>
                  </a:moveTo>
                  <a:lnTo>
                    <a:pt x="335026" y="71945"/>
                  </a:lnTo>
                  <a:lnTo>
                    <a:pt x="325412" y="69684"/>
                  </a:lnTo>
                  <a:lnTo>
                    <a:pt x="316903" y="69062"/>
                  </a:lnTo>
                  <a:lnTo>
                    <a:pt x="326923" y="74206"/>
                  </a:lnTo>
                  <a:lnTo>
                    <a:pt x="330898" y="74904"/>
                  </a:lnTo>
                  <a:lnTo>
                    <a:pt x="341998" y="75514"/>
                  </a:lnTo>
                  <a:lnTo>
                    <a:pt x="342557" y="74117"/>
                  </a:lnTo>
                  <a:close/>
                </a:path>
                <a:path w="486409" h="106680">
                  <a:moveTo>
                    <a:pt x="349021" y="90195"/>
                  </a:moveTo>
                  <a:lnTo>
                    <a:pt x="347637" y="89636"/>
                  </a:lnTo>
                  <a:lnTo>
                    <a:pt x="346875" y="88988"/>
                  </a:lnTo>
                  <a:lnTo>
                    <a:pt x="342849" y="87972"/>
                  </a:lnTo>
                  <a:lnTo>
                    <a:pt x="338848" y="87350"/>
                  </a:lnTo>
                  <a:lnTo>
                    <a:pt x="333324" y="87541"/>
                  </a:lnTo>
                  <a:lnTo>
                    <a:pt x="336181" y="88328"/>
                  </a:lnTo>
                  <a:lnTo>
                    <a:pt x="338150" y="89433"/>
                  </a:lnTo>
                  <a:lnTo>
                    <a:pt x="339763" y="89903"/>
                  </a:lnTo>
                  <a:lnTo>
                    <a:pt x="345097" y="90436"/>
                  </a:lnTo>
                  <a:lnTo>
                    <a:pt x="349021" y="90195"/>
                  </a:lnTo>
                  <a:close/>
                </a:path>
                <a:path w="486409" h="106680">
                  <a:moveTo>
                    <a:pt x="356006" y="69977"/>
                  </a:moveTo>
                  <a:lnTo>
                    <a:pt x="349758" y="67805"/>
                  </a:lnTo>
                  <a:lnTo>
                    <a:pt x="343306" y="66255"/>
                  </a:lnTo>
                  <a:lnTo>
                    <a:pt x="343992" y="65582"/>
                  </a:lnTo>
                  <a:lnTo>
                    <a:pt x="343484" y="64973"/>
                  </a:lnTo>
                  <a:lnTo>
                    <a:pt x="341960" y="64401"/>
                  </a:lnTo>
                  <a:lnTo>
                    <a:pt x="338620" y="64135"/>
                  </a:lnTo>
                  <a:lnTo>
                    <a:pt x="336067" y="62953"/>
                  </a:lnTo>
                  <a:lnTo>
                    <a:pt x="332892" y="62039"/>
                  </a:lnTo>
                  <a:lnTo>
                    <a:pt x="328041" y="61569"/>
                  </a:lnTo>
                  <a:lnTo>
                    <a:pt x="329946" y="62572"/>
                  </a:lnTo>
                  <a:lnTo>
                    <a:pt x="330479" y="63131"/>
                  </a:lnTo>
                  <a:lnTo>
                    <a:pt x="332651" y="64401"/>
                  </a:lnTo>
                  <a:lnTo>
                    <a:pt x="329438" y="64084"/>
                  </a:lnTo>
                  <a:lnTo>
                    <a:pt x="328714" y="64211"/>
                  </a:lnTo>
                  <a:lnTo>
                    <a:pt x="326999" y="64071"/>
                  </a:lnTo>
                  <a:lnTo>
                    <a:pt x="326326" y="64223"/>
                  </a:lnTo>
                  <a:lnTo>
                    <a:pt x="327685" y="64681"/>
                  </a:lnTo>
                  <a:lnTo>
                    <a:pt x="327698" y="64947"/>
                  </a:lnTo>
                  <a:lnTo>
                    <a:pt x="330136" y="65874"/>
                  </a:lnTo>
                  <a:lnTo>
                    <a:pt x="327990" y="66255"/>
                  </a:lnTo>
                  <a:lnTo>
                    <a:pt x="328142" y="67030"/>
                  </a:lnTo>
                  <a:lnTo>
                    <a:pt x="329679" y="67868"/>
                  </a:lnTo>
                  <a:lnTo>
                    <a:pt x="335381" y="68795"/>
                  </a:lnTo>
                  <a:lnTo>
                    <a:pt x="339610" y="68897"/>
                  </a:lnTo>
                  <a:lnTo>
                    <a:pt x="340499" y="68694"/>
                  </a:lnTo>
                  <a:lnTo>
                    <a:pt x="340436" y="68237"/>
                  </a:lnTo>
                  <a:lnTo>
                    <a:pt x="352958" y="70637"/>
                  </a:lnTo>
                  <a:lnTo>
                    <a:pt x="356006" y="69977"/>
                  </a:lnTo>
                  <a:close/>
                </a:path>
                <a:path w="486409" h="106680">
                  <a:moveTo>
                    <a:pt x="358495" y="66586"/>
                  </a:moveTo>
                  <a:lnTo>
                    <a:pt x="358114" y="65379"/>
                  </a:lnTo>
                  <a:lnTo>
                    <a:pt x="355752" y="64427"/>
                  </a:lnTo>
                  <a:lnTo>
                    <a:pt x="356133" y="65608"/>
                  </a:lnTo>
                  <a:lnTo>
                    <a:pt x="358495" y="66586"/>
                  </a:lnTo>
                  <a:close/>
                </a:path>
                <a:path w="486409" h="106680">
                  <a:moveTo>
                    <a:pt x="364375" y="66636"/>
                  </a:moveTo>
                  <a:lnTo>
                    <a:pt x="364223" y="66433"/>
                  </a:lnTo>
                  <a:lnTo>
                    <a:pt x="364058" y="66649"/>
                  </a:lnTo>
                  <a:lnTo>
                    <a:pt x="364147" y="67005"/>
                  </a:lnTo>
                  <a:lnTo>
                    <a:pt x="364375" y="66636"/>
                  </a:lnTo>
                  <a:close/>
                </a:path>
                <a:path w="486409" h="106680">
                  <a:moveTo>
                    <a:pt x="368338" y="82334"/>
                  </a:moveTo>
                  <a:lnTo>
                    <a:pt x="366179" y="81534"/>
                  </a:lnTo>
                  <a:lnTo>
                    <a:pt x="359956" y="79984"/>
                  </a:lnTo>
                  <a:lnTo>
                    <a:pt x="349859" y="78549"/>
                  </a:lnTo>
                  <a:lnTo>
                    <a:pt x="349415" y="77609"/>
                  </a:lnTo>
                  <a:lnTo>
                    <a:pt x="347738" y="76974"/>
                  </a:lnTo>
                  <a:lnTo>
                    <a:pt x="345503" y="76657"/>
                  </a:lnTo>
                  <a:lnTo>
                    <a:pt x="342595" y="76581"/>
                  </a:lnTo>
                  <a:lnTo>
                    <a:pt x="340309" y="76796"/>
                  </a:lnTo>
                  <a:lnTo>
                    <a:pt x="338721" y="77914"/>
                  </a:lnTo>
                  <a:lnTo>
                    <a:pt x="338734" y="78625"/>
                  </a:lnTo>
                  <a:lnTo>
                    <a:pt x="339471" y="79362"/>
                  </a:lnTo>
                  <a:lnTo>
                    <a:pt x="344538" y="79997"/>
                  </a:lnTo>
                  <a:lnTo>
                    <a:pt x="346354" y="80721"/>
                  </a:lnTo>
                  <a:lnTo>
                    <a:pt x="350253" y="81521"/>
                  </a:lnTo>
                  <a:lnTo>
                    <a:pt x="367830" y="83324"/>
                  </a:lnTo>
                  <a:lnTo>
                    <a:pt x="368338" y="82334"/>
                  </a:lnTo>
                  <a:close/>
                </a:path>
                <a:path w="486409" h="106680">
                  <a:moveTo>
                    <a:pt x="376872" y="67487"/>
                  </a:moveTo>
                  <a:lnTo>
                    <a:pt x="374307" y="65493"/>
                  </a:lnTo>
                  <a:lnTo>
                    <a:pt x="372656" y="64592"/>
                  </a:lnTo>
                  <a:lnTo>
                    <a:pt x="369773" y="65024"/>
                  </a:lnTo>
                  <a:lnTo>
                    <a:pt x="369773" y="65836"/>
                  </a:lnTo>
                  <a:lnTo>
                    <a:pt x="371424" y="67271"/>
                  </a:lnTo>
                  <a:lnTo>
                    <a:pt x="373964" y="67970"/>
                  </a:lnTo>
                  <a:lnTo>
                    <a:pt x="375945" y="67995"/>
                  </a:lnTo>
                  <a:lnTo>
                    <a:pt x="376872" y="67487"/>
                  </a:lnTo>
                  <a:close/>
                </a:path>
                <a:path w="486409" h="106680">
                  <a:moveTo>
                    <a:pt x="386842" y="56515"/>
                  </a:moveTo>
                  <a:lnTo>
                    <a:pt x="386372" y="56007"/>
                  </a:lnTo>
                  <a:lnTo>
                    <a:pt x="386219" y="55943"/>
                  </a:lnTo>
                  <a:lnTo>
                    <a:pt x="386842" y="56515"/>
                  </a:lnTo>
                  <a:close/>
                </a:path>
                <a:path w="486409" h="106680">
                  <a:moveTo>
                    <a:pt x="394487" y="85077"/>
                  </a:moveTo>
                  <a:lnTo>
                    <a:pt x="394119" y="83947"/>
                  </a:lnTo>
                  <a:lnTo>
                    <a:pt x="391541" y="83286"/>
                  </a:lnTo>
                  <a:lnTo>
                    <a:pt x="384060" y="82626"/>
                  </a:lnTo>
                  <a:lnTo>
                    <a:pt x="383133" y="83070"/>
                  </a:lnTo>
                  <a:lnTo>
                    <a:pt x="383667" y="84188"/>
                  </a:lnTo>
                  <a:lnTo>
                    <a:pt x="384924" y="84836"/>
                  </a:lnTo>
                  <a:lnTo>
                    <a:pt x="392976" y="85509"/>
                  </a:lnTo>
                  <a:lnTo>
                    <a:pt x="394487" y="85077"/>
                  </a:lnTo>
                  <a:close/>
                </a:path>
                <a:path w="486409" h="106680">
                  <a:moveTo>
                    <a:pt x="397954" y="71564"/>
                  </a:moveTo>
                  <a:lnTo>
                    <a:pt x="395973" y="69672"/>
                  </a:lnTo>
                  <a:lnTo>
                    <a:pt x="394665" y="69062"/>
                  </a:lnTo>
                  <a:lnTo>
                    <a:pt x="392430" y="68618"/>
                  </a:lnTo>
                  <a:lnTo>
                    <a:pt x="385902" y="68643"/>
                  </a:lnTo>
                  <a:lnTo>
                    <a:pt x="384022" y="69430"/>
                  </a:lnTo>
                  <a:lnTo>
                    <a:pt x="384594" y="70866"/>
                  </a:lnTo>
                  <a:lnTo>
                    <a:pt x="384556" y="71323"/>
                  </a:lnTo>
                  <a:lnTo>
                    <a:pt x="394817" y="72110"/>
                  </a:lnTo>
                  <a:lnTo>
                    <a:pt x="397954" y="71564"/>
                  </a:lnTo>
                  <a:close/>
                </a:path>
                <a:path w="486409" h="106680">
                  <a:moveTo>
                    <a:pt x="403301" y="80759"/>
                  </a:moveTo>
                  <a:lnTo>
                    <a:pt x="400672" y="78562"/>
                  </a:lnTo>
                  <a:lnTo>
                    <a:pt x="398818" y="77660"/>
                  </a:lnTo>
                  <a:lnTo>
                    <a:pt x="393014" y="78066"/>
                  </a:lnTo>
                  <a:lnTo>
                    <a:pt x="393001" y="78917"/>
                  </a:lnTo>
                  <a:lnTo>
                    <a:pt x="394436" y="80772"/>
                  </a:lnTo>
                  <a:lnTo>
                    <a:pt x="397662" y="81292"/>
                  </a:lnTo>
                  <a:lnTo>
                    <a:pt x="403301" y="80759"/>
                  </a:lnTo>
                  <a:close/>
                </a:path>
                <a:path w="486409" h="106680">
                  <a:moveTo>
                    <a:pt x="405714" y="75209"/>
                  </a:moveTo>
                  <a:lnTo>
                    <a:pt x="395046" y="73037"/>
                  </a:lnTo>
                  <a:lnTo>
                    <a:pt x="385572" y="71742"/>
                  </a:lnTo>
                  <a:lnTo>
                    <a:pt x="382689" y="71615"/>
                  </a:lnTo>
                  <a:lnTo>
                    <a:pt x="384086" y="70383"/>
                  </a:lnTo>
                  <a:lnTo>
                    <a:pt x="383070" y="69507"/>
                  </a:lnTo>
                  <a:lnTo>
                    <a:pt x="376275" y="68199"/>
                  </a:lnTo>
                  <a:lnTo>
                    <a:pt x="365645" y="67297"/>
                  </a:lnTo>
                  <a:lnTo>
                    <a:pt x="355854" y="67678"/>
                  </a:lnTo>
                  <a:lnTo>
                    <a:pt x="354977" y="68110"/>
                  </a:lnTo>
                  <a:lnTo>
                    <a:pt x="357009" y="69634"/>
                  </a:lnTo>
                  <a:lnTo>
                    <a:pt x="361010" y="70523"/>
                  </a:lnTo>
                  <a:lnTo>
                    <a:pt x="367093" y="71374"/>
                  </a:lnTo>
                  <a:lnTo>
                    <a:pt x="366458" y="72847"/>
                  </a:lnTo>
                  <a:lnTo>
                    <a:pt x="366585" y="73177"/>
                  </a:lnTo>
                  <a:lnTo>
                    <a:pt x="355092" y="72123"/>
                  </a:lnTo>
                  <a:lnTo>
                    <a:pt x="349783" y="72224"/>
                  </a:lnTo>
                  <a:lnTo>
                    <a:pt x="343395" y="72936"/>
                  </a:lnTo>
                  <a:lnTo>
                    <a:pt x="343293" y="73469"/>
                  </a:lnTo>
                  <a:lnTo>
                    <a:pt x="348767" y="75819"/>
                  </a:lnTo>
                  <a:lnTo>
                    <a:pt x="353390" y="76847"/>
                  </a:lnTo>
                  <a:lnTo>
                    <a:pt x="369633" y="78981"/>
                  </a:lnTo>
                  <a:lnTo>
                    <a:pt x="381406" y="79933"/>
                  </a:lnTo>
                  <a:lnTo>
                    <a:pt x="383260" y="79667"/>
                  </a:lnTo>
                  <a:lnTo>
                    <a:pt x="383705" y="80695"/>
                  </a:lnTo>
                  <a:lnTo>
                    <a:pt x="385953" y="81876"/>
                  </a:lnTo>
                  <a:lnTo>
                    <a:pt x="386499" y="80695"/>
                  </a:lnTo>
                  <a:lnTo>
                    <a:pt x="383997" y="79540"/>
                  </a:lnTo>
                  <a:lnTo>
                    <a:pt x="384695" y="79311"/>
                  </a:lnTo>
                  <a:lnTo>
                    <a:pt x="384175" y="78740"/>
                  </a:lnTo>
                  <a:lnTo>
                    <a:pt x="379209" y="76746"/>
                  </a:lnTo>
                  <a:lnTo>
                    <a:pt x="380111" y="76479"/>
                  </a:lnTo>
                  <a:lnTo>
                    <a:pt x="379742" y="75895"/>
                  </a:lnTo>
                  <a:lnTo>
                    <a:pt x="373278" y="72047"/>
                  </a:lnTo>
                  <a:lnTo>
                    <a:pt x="378282" y="72123"/>
                  </a:lnTo>
                  <a:lnTo>
                    <a:pt x="404012" y="76555"/>
                  </a:lnTo>
                  <a:lnTo>
                    <a:pt x="405714" y="75209"/>
                  </a:lnTo>
                  <a:close/>
                </a:path>
                <a:path w="486409" h="106680">
                  <a:moveTo>
                    <a:pt x="421208" y="77304"/>
                  </a:moveTo>
                  <a:lnTo>
                    <a:pt x="420751" y="76758"/>
                  </a:lnTo>
                  <a:lnTo>
                    <a:pt x="420408" y="76555"/>
                  </a:lnTo>
                  <a:lnTo>
                    <a:pt x="420700" y="76847"/>
                  </a:lnTo>
                  <a:lnTo>
                    <a:pt x="421208" y="77304"/>
                  </a:lnTo>
                  <a:close/>
                </a:path>
                <a:path w="486409" h="106680">
                  <a:moveTo>
                    <a:pt x="435546" y="67398"/>
                  </a:moveTo>
                  <a:lnTo>
                    <a:pt x="433616" y="66217"/>
                  </a:lnTo>
                  <a:lnTo>
                    <a:pt x="417957" y="64008"/>
                  </a:lnTo>
                  <a:lnTo>
                    <a:pt x="418249" y="63665"/>
                  </a:lnTo>
                  <a:lnTo>
                    <a:pt x="414845" y="60858"/>
                  </a:lnTo>
                  <a:lnTo>
                    <a:pt x="414045" y="61899"/>
                  </a:lnTo>
                  <a:lnTo>
                    <a:pt x="415772" y="63652"/>
                  </a:lnTo>
                  <a:lnTo>
                    <a:pt x="410857" y="62953"/>
                  </a:lnTo>
                  <a:lnTo>
                    <a:pt x="408343" y="63119"/>
                  </a:lnTo>
                  <a:lnTo>
                    <a:pt x="406920" y="64325"/>
                  </a:lnTo>
                  <a:lnTo>
                    <a:pt x="407365" y="64960"/>
                  </a:lnTo>
                  <a:lnTo>
                    <a:pt x="414185" y="66459"/>
                  </a:lnTo>
                  <a:lnTo>
                    <a:pt x="421386" y="68364"/>
                  </a:lnTo>
                  <a:lnTo>
                    <a:pt x="430060" y="70078"/>
                  </a:lnTo>
                  <a:lnTo>
                    <a:pt x="433095" y="69456"/>
                  </a:lnTo>
                  <a:lnTo>
                    <a:pt x="435546" y="67398"/>
                  </a:lnTo>
                  <a:close/>
                </a:path>
                <a:path w="486409" h="106680">
                  <a:moveTo>
                    <a:pt x="458419" y="83108"/>
                  </a:moveTo>
                  <a:lnTo>
                    <a:pt x="456768" y="81648"/>
                  </a:lnTo>
                  <a:lnTo>
                    <a:pt x="455498" y="80949"/>
                  </a:lnTo>
                  <a:lnTo>
                    <a:pt x="451929" y="80022"/>
                  </a:lnTo>
                  <a:lnTo>
                    <a:pt x="449910" y="79819"/>
                  </a:lnTo>
                  <a:lnTo>
                    <a:pt x="446227" y="80378"/>
                  </a:lnTo>
                  <a:lnTo>
                    <a:pt x="446100" y="81076"/>
                  </a:lnTo>
                  <a:lnTo>
                    <a:pt x="447878" y="82892"/>
                  </a:lnTo>
                  <a:lnTo>
                    <a:pt x="449910" y="83718"/>
                  </a:lnTo>
                  <a:lnTo>
                    <a:pt x="456641" y="83654"/>
                  </a:lnTo>
                  <a:lnTo>
                    <a:pt x="458419" y="83108"/>
                  </a:lnTo>
                  <a:close/>
                </a:path>
                <a:path w="486409" h="106680">
                  <a:moveTo>
                    <a:pt x="486194" y="74422"/>
                  </a:moveTo>
                  <a:lnTo>
                    <a:pt x="486130" y="73406"/>
                  </a:lnTo>
                  <a:lnTo>
                    <a:pt x="485140" y="69596"/>
                  </a:lnTo>
                  <a:lnTo>
                    <a:pt x="481368" y="67564"/>
                  </a:lnTo>
                  <a:lnTo>
                    <a:pt x="480199" y="67741"/>
                  </a:lnTo>
                  <a:lnTo>
                    <a:pt x="478828" y="67945"/>
                  </a:lnTo>
                  <a:lnTo>
                    <a:pt x="476326" y="68834"/>
                  </a:lnTo>
                  <a:lnTo>
                    <a:pt x="474599" y="66167"/>
                  </a:lnTo>
                  <a:lnTo>
                    <a:pt x="477139" y="65151"/>
                  </a:lnTo>
                  <a:lnTo>
                    <a:pt x="480187" y="67741"/>
                  </a:lnTo>
                  <a:lnTo>
                    <a:pt x="478904" y="66040"/>
                  </a:lnTo>
                  <a:lnTo>
                    <a:pt x="477545" y="65024"/>
                  </a:lnTo>
                  <a:lnTo>
                    <a:pt x="480174" y="63754"/>
                  </a:lnTo>
                  <a:lnTo>
                    <a:pt x="482676" y="62103"/>
                  </a:lnTo>
                  <a:lnTo>
                    <a:pt x="483603" y="60452"/>
                  </a:lnTo>
                  <a:lnTo>
                    <a:pt x="481266" y="58420"/>
                  </a:lnTo>
                  <a:lnTo>
                    <a:pt x="479704" y="58166"/>
                  </a:lnTo>
                  <a:lnTo>
                    <a:pt x="475805" y="59436"/>
                  </a:lnTo>
                  <a:lnTo>
                    <a:pt x="474954" y="58801"/>
                  </a:lnTo>
                  <a:lnTo>
                    <a:pt x="475183" y="57912"/>
                  </a:lnTo>
                  <a:lnTo>
                    <a:pt x="474383" y="56896"/>
                  </a:lnTo>
                  <a:lnTo>
                    <a:pt x="472465" y="55753"/>
                  </a:lnTo>
                  <a:lnTo>
                    <a:pt x="472579" y="54991"/>
                  </a:lnTo>
                  <a:lnTo>
                    <a:pt x="468287" y="50800"/>
                  </a:lnTo>
                  <a:lnTo>
                    <a:pt x="455714" y="46482"/>
                  </a:lnTo>
                  <a:lnTo>
                    <a:pt x="412991" y="31115"/>
                  </a:lnTo>
                  <a:lnTo>
                    <a:pt x="376085" y="18923"/>
                  </a:lnTo>
                  <a:lnTo>
                    <a:pt x="331838" y="7366"/>
                  </a:lnTo>
                  <a:lnTo>
                    <a:pt x="286651" y="381"/>
                  </a:lnTo>
                  <a:lnTo>
                    <a:pt x="233337" y="0"/>
                  </a:lnTo>
                  <a:lnTo>
                    <a:pt x="180733" y="7747"/>
                  </a:lnTo>
                  <a:lnTo>
                    <a:pt x="129527" y="22733"/>
                  </a:lnTo>
                  <a:lnTo>
                    <a:pt x="80403" y="44069"/>
                  </a:lnTo>
                  <a:lnTo>
                    <a:pt x="34074" y="70866"/>
                  </a:lnTo>
                  <a:lnTo>
                    <a:pt x="35560" y="71501"/>
                  </a:lnTo>
                  <a:lnTo>
                    <a:pt x="35966" y="71501"/>
                  </a:lnTo>
                  <a:lnTo>
                    <a:pt x="39598" y="73406"/>
                  </a:lnTo>
                  <a:lnTo>
                    <a:pt x="40868" y="73787"/>
                  </a:lnTo>
                  <a:lnTo>
                    <a:pt x="42456" y="74803"/>
                  </a:lnTo>
                  <a:lnTo>
                    <a:pt x="42138" y="75057"/>
                  </a:lnTo>
                  <a:lnTo>
                    <a:pt x="42684" y="74930"/>
                  </a:lnTo>
                  <a:lnTo>
                    <a:pt x="42329" y="75184"/>
                  </a:lnTo>
                  <a:lnTo>
                    <a:pt x="42710" y="75057"/>
                  </a:lnTo>
                  <a:lnTo>
                    <a:pt x="46266" y="76962"/>
                  </a:lnTo>
                  <a:lnTo>
                    <a:pt x="43510" y="78486"/>
                  </a:lnTo>
                  <a:lnTo>
                    <a:pt x="43586" y="79756"/>
                  </a:lnTo>
                  <a:lnTo>
                    <a:pt x="45504" y="79375"/>
                  </a:lnTo>
                  <a:lnTo>
                    <a:pt x="47256" y="78105"/>
                  </a:lnTo>
                  <a:lnTo>
                    <a:pt x="47536" y="77597"/>
                  </a:lnTo>
                  <a:lnTo>
                    <a:pt x="52260" y="79375"/>
                  </a:lnTo>
                  <a:lnTo>
                    <a:pt x="55283" y="80264"/>
                  </a:lnTo>
                  <a:lnTo>
                    <a:pt x="46393" y="83058"/>
                  </a:lnTo>
                  <a:lnTo>
                    <a:pt x="46088" y="83947"/>
                  </a:lnTo>
                  <a:lnTo>
                    <a:pt x="53111" y="81534"/>
                  </a:lnTo>
                  <a:lnTo>
                    <a:pt x="56781" y="80645"/>
                  </a:lnTo>
                  <a:lnTo>
                    <a:pt x="62890" y="82169"/>
                  </a:lnTo>
                  <a:lnTo>
                    <a:pt x="73812" y="83566"/>
                  </a:lnTo>
                  <a:lnTo>
                    <a:pt x="76238" y="83693"/>
                  </a:lnTo>
                  <a:lnTo>
                    <a:pt x="74879" y="85344"/>
                  </a:lnTo>
                  <a:lnTo>
                    <a:pt x="76263" y="85598"/>
                  </a:lnTo>
                  <a:lnTo>
                    <a:pt x="79667" y="84963"/>
                  </a:lnTo>
                  <a:lnTo>
                    <a:pt x="83299" y="83820"/>
                  </a:lnTo>
                  <a:lnTo>
                    <a:pt x="91452" y="84074"/>
                  </a:lnTo>
                  <a:lnTo>
                    <a:pt x="95796" y="83947"/>
                  </a:lnTo>
                  <a:lnTo>
                    <a:pt x="95656" y="84328"/>
                  </a:lnTo>
                  <a:lnTo>
                    <a:pt x="95910" y="83947"/>
                  </a:lnTo>
                  <a:lnTo>
                    <a:pt x="106718" y="83820"/>
                  </a:lnTo>
                  <a:lnTo>
                    <a:pt x="116446" y="82931"/>
                  </a:lnTo>
                  <a:lnTo>
                    <a:pt x="112661" y="84074"/>
                  </a:lnTo>
                  <a:lnTo>
                    <a:pt x="110312" y="85471"/>
                  </a:lnTo>
                  <a:lnTo>
                    <a:pt x="111633" y="86233"/>
                  </a:lnTo>
                  <a:lnTo>
                    <a:pt x="116395" y="86233"/>
                  </a:lnTo>
                  <a:lnTo>
                    <a:pt x="122694" y="85090"/>
                  </a:lnTo>
                  <a:lnTo>
                    <a:pt x="122402" y="86995"/>
                  </a:lnTo>
                  <a:lnTo>
                    <a:pt x="125514" y="84963"/>
                  </a:lnTo>
                  <a:lnTo>
                    <a:pt x="125666" y="84074"/>
                  </a:lnTo>
                  <a:lnTo>
                    <a:pt x="131229" y="82169"/>
                  </a:lnTo>
                  <a:lnTo>
                    <a:pt x="132880" y="81407"/>
                  </a:lnTo>
                  <a:lnTo>
                    <a:pt x="145161" y="80010"/>
                  </a:lnTo>
                  <a:lnTo>
                    <a:pt x="174917" y="75565"/>
                  </a:lnTo>
                  <a:lnTo>
                    <a:pt x="174599" y="76327"/>
                  </a:lnTo>
                  <a:lnTo>
                    <a:pt x="174726" y="76708"/>
                  </a:lnTo>
                  <a:lnTo>
                    <a:pt x="175552" y="77089"/>
                  </a:lnTo>
                  <a:lnTo>
                    <a:pt x="180492" y="75819"/>
                  </a:lnTo>
                  <a:lnTo>
                    <a:pt x="181394" y="74930"/>
                  </a:lnTo>
                  <a:lnTo>
                    <a:pt x="181178" y="74422"/>
                  </a:lnTo>
                  <a:lnTo>
                    <a:pt x="212763" y="68707"/>
                  </a:lnTo>
                  <a:lnTo>
                    <a:pt x="238417" y="62738"/>
                  </a:lnTo>
                  <a:lnTo>
                    <a:pt x="241566" y="61595"/>
                  </a:lnTo>
                  <a:lnTo>
                    <a:pt x="240157" y="60198"/>
                  </a:lnTo>
                  <a:lnTo>
                    <a:pt x="234391" y="60198"/>
                  </a:lnTo>
                  <a:lnTo>
                    <a:pt x="223024" y="62484"/>
                  </a:lnTo>
                  <a:lnTo>
                    <a:pt x="220091" y="62865"/>
                  </a:lnTo>
                  <a:lnTo>
                    <a:pt x="217170" y="63627"/>
                  </a:lnTo>
                  <a:lnTo>
                    <a:pt x="224993" y="60706"/>
                  </a:lnTo>
                  <a:lnTo>
                    <a:pt x="236131" y="58166"/>
                  </a:lnTo>
                  <a:lnTo>
                    <a:pt x="241782" y="57277"/>
                  </a:lnTo>
                  <a:lnTo>
                    <a:pt x="252958" y="54991"/>
                  </a:lnTo>
                  <a:lnTo>
                    <a:pt x="265341" y="53200"/>
                  </a:lnTo>
                  <a:lnTo>
                    <a:pt x="265239" y="53543"/>
                  </a:lnTo>
                  <a:lnTo>
                    <a:pt x="265455" y="54508"/>
                  </a:lnTo>
                  <a:lnTo>
                    <a:pt x="266827" y="56197"/>
                  </a:lnTo>
                  <a:lnTo>
                    <a:pt x="268808" y="54584"/>
                  </a:lnTo>
                  <a:lnTo>
                    <a:pt x="266776" y="52971"/>
                  </a:lnTo>
                  <a:lnTo>
                    <a:pt x="270065" y="52451"/>
                  </a:lnTo>
                  <a:lnTo>
                    <a:pt x="272745" y="53086"/>
                  </a:lnTo>
                  <a:lnTo>
                    <a:pt x="273062" y="53975"/>
                  </a:lnTo>
                  <a:lnTo>
                    <a:pt x="279412" y="54864"/>
                  </a:lnTo>
                  <a:lnTo>
                    <a:pt x="281533" y="53721"/>
                  </a:lnTo>
                  <a:lnTo>
                    <a:pt x="280822" y="51943"/>
                  </a:lnTo>
                  <a:lnTo>
                    <a:pt x="281216" y="51816"/>
                  </a:lnTo>
                  <a:lnTo>
                    <a:pt x="281889" y="51054"/>
                  </a:lnTo>
                  <a:lnTo>
                    <a:pt x="289280" y="50165"/>
                  </a:lnTo>
                  <a:lnTo>
                    <a:pt x="291782" y="50038"/>
                  </a:lnTo>
                  <a:lnTo>
                    <a:pt x="292354" y="50546"/>
                  </a:lnTo>
                  <a:lnTo>
                    <a:pt x="293382" y="50927"/>
                  </a:lnTo>
                  <a:lnTo>
                    <a:pt x="292468" y="50038"/>
                  </a:lnTo>
                  <a:lnTo>
                    <a:pt x="296062" y="49784"/>
                  </a:lnTo>
                  <a:lnTo>
                    <a:pt x="295948" y="50419"/>
                  </a:lnTo>
                  <a:lnTo>
                    <a:pt x="296646" y="51054"/>
                  </a:lnTo>
                  <a:lnTo>
                    <a:pt x="298437" y="51562"/>
                  </a:lnTo>
                  <a:lnTo>
                    <a:pt x="300520" y="51816"/>
                  </a:lnTo>
                  <a:lnTo>
                    <a:pt x="300253" y="52070"/>
                  </a:lnTo>
                  <a:lnTo>
                    <a:pt x="300672" y="52705"/>
                  </a:lnTo>
                  <a:lnTo>
                    <a:pt x="293103" y="54864"/>
                  </a:lnTo>
                  <a:lnTo>
                    <a:pt x="300964" y="54356"/>
                  </a:lnTo>
                  <a:lnTo>
                    <a:pt x="300863" y="54991"/>
                  </a:lnTo>
                  <a:lnTo>
                    <a:pt x="301320" y="55499"/>
                  </a:lnTo>
                  <a:lnTo>
                    <a:pt x="305282" y="56515"/>
                  </a:lnTo>
                  <a:lnTo>
                    <a:pt x="307149" y="56261"/>
                  </a:lnTo>
                  <a:lnTo>
                    <a:pt x="307924" y="54991"/>
                  </a:lnTo>
                  <a:lnTo>
                    <a:pt x="307708" y="54229"/>
                  </a:lnTo>
                  <a:lnTo>
                    <a:pt x="306806" y="53594"/>
                  </a:lnTo>
                  <a:lnTo>
                    <a:pt x="317690" y="52451"/>
                  </a:lnTo>
                  <a:lnTo>
                    <a:pt x="318287" y="54102"/>
                  </a:lnTo>
                  <a:lnTo>
                    <a:pt x="321894" y="53086"/>
                  </a:lnTo>
                  <a:lnTo>
                    <a:pt x="321576" y="51816"/>
                  </a:lnTo>
                  <a:lnTo>
                    <a:pt x="324104" y="51181"/>
                  </a:lnTo>
                  <a:lnTo>
                    <a:pt x="325323" y="51816"/>
                  </a:lnTo>
                  <a:lnTo>
                    <a:pt x="326021" y="51816"/>
                  </a:lnTo>
                  <a:lnTo>
                    <a:pt x="327990" y="53975"/>
                  </a:lnTo>
                  <a:lnTo>
                    <a:pt x="330187" y="55499"/>
                  </a:lnTo>
                  <a:lnTo>
                    <a:pt x="328739" y="55753"/>
                  </a:lnTo>
                  <a:lnTo>
                    <a:pt x="327761" y="55245"/>
                  </a:lnTo>
                  <a:lnTo>
                    <a:pt x="324726" y="54610"/>
                  </a:lnTo>
                  <a:lnTo>
                    <a:pt x="320751" y="54229"/>
                  </a:lnTo>
                  <a:lnTo>
                    <a:pt x="316776" y="54483"/>
                  </a:lnTo>
                  <a:lnTo>
                    <a:pt x="316560" y="55626"/>
                  </a:lnTo>
                  <a:lnTo>
                    <a:pt x="318808" y="57404"/>
                  </a:lnTo>
                  <a:lnTo>
                    <a:pt x="325780" y="58674"/>
                  </a:lnTo>
                  <a:lnTo>
                    <a:pt x="329704" y="58039"/>
                  </a:lnTo>
                  <a:lnTo>
                    <a:pt x="330009" y="56896"/>
                  </a:lnTo>
                  <a:lnTo>
                    <a:pt x="329857" y="56642"/>
                  </a:lnTo>
                  <a:lnTo>
                    <a:pt x="333832" y="58166"/>
                  </a:lnTo>
                  <a:lnTo>
                    <a:pt x="339852" y="58547"/>
                  </a:lnTo>
                  <a:lnTo>
                    <a:pt x="355066" y="60579"/>
                  </a:lnTo>
                  <a:lnTo>
                    <a:pt x="361772" y="62865"/>
                  </a:lnTo>
                  <a:lnTo>
                    <a:pt x="368566" y="64643"/>
                  </a:lnTo>
                  <a:lnTo>
                    <a:pt x="375475" y="63627"/>
                  </a:lnTo>
                  <a:lnTo>
                    <a:pt x="374548" y="62865"/>
                  </a:lnTo>
                  <a:lnTo>
                    <a:pt x="372986" y="62230"/>
                  </a:lnTo>
                  <a:lnTo>
                    <a:pt x="382841" y="63246"/>
                  </a:lnTo>
                  <a:lnTo>
                    <a:pt x="391604" y="63119"/>
                  </a:lnTo>
                  <a:lnTo>
                    <a:pt x="391998" y="62611"/>
                  </a:lnTo>
                  <a:lnTo>
                    <a:pt x="389953" y="61849"/>
                  </a:lnTo>
                  <a:lnTo>
                    <a:pt x="389750" y="61468"/>
                  </a:lnTo>
                  <a:lnTo>
                    <a:pt x="390131" y="61595"/>
                  </a:lnTo>
                  <a:lnTo>
                    <a:pt x="390029" y="60960"/>
                  </a:lnTo>
                  <a:lnTo>
                    <a:pt x="388124" y="59182"/>
                  </a:lnTo>
                  <a:lnTo>
                    <a:pt x="386486" y="58420"/>
                  </a:lnTo>
                  <a:lnTo>
                    <a:pt x="387896" y="59944"/>
                  </a:lnTo>
                  <a:lnTo>
                    <a:pt x="387642" y="59944"/>
                  </a:lnTo>
                  <a:lnTo>
                    <a:pt x="387921" y="61087"/>
                  </a:lnTo>
                  <a:lnTo>
                    <a:pt x="388150" y="61341"/>
                  </a:lnTo>
                  <a:lnTo>
                    <a:pt x="384530" y="60579"/>
                  </a:lnTo>
                  <a:lnTo>
                    <a:pt x="382003" y="57404"/>
                  </a:lnTo>
                  <a:lnTo>
                    <a:pt x="385292" y="57785"/>
                  </a:lnTo>
                  <a:lnTo>
                    <a:pt x="384962" y="57023"/>
                  </a:lnTo>
                  <a:lnTo>
                    <a:pt x="381444" y="55753"/>
                  </a:lnTo>
                  <a:lnTo>
                    <a:pt x="381965" y="55880"/>
                  </a:lnTo>
                  <a:lnTo>
                    <a:pt x="382041" y="55626"/>
                  </a:lnTo>
                  <a:lnTo>
                    <a:pt x="382435" y="55499"/>
                  </a:lnTo>
                  <a:lnTo>
                    <a:pt x="389928" y="56134"/>
                  </a:lnTo>
                  <a:lnTo>
                    <a:pt x="397141" y="57150"/>
                  </a:lnTo>
                  <a:lnTo>
                    <a:pt x="399300" y="57912"/>
                  </a:lnTo>
                  <a:lnTo>
                    <a:pt x="402450" y="58547"/>
                  </a:lnTo>
                  <a:lnTo>
                    <a:pt x="401929" y="57912"/>
                  </a:lnTo>
                  <a:lnTo>
                    <a:pt x="409003" y="58547"/>
                  </a:lnTo>
                  <a:lnTo>
                    <a:pt x="417169" y="58420"/>
                  </a:lnTo>
                  <a:lnTo>
                    <a:pt x="422338" y="57912"/>
                  </a:lnTo>
                  <a:lnTo>
                    <a:pt x="423608" y="58547"/>
                  </a:lnTo>
                  <a:lnTo>
                    <a:pt x="421678" y="59182"/>
                  </a:lnTo>
                  <a:lnTo>
                    <a:pt x="422389" y="59817"/>
                  </a:lnTo>
                  <a:lnTo>
                    <a:pt x="429374" y="61341"/>
                  </a:lnTo>
                  <a:lnTo>
                    <a:pt x="435127" y="62103"/>
                  </a:lnTo>
                  <a:lnTo>
                    <a:pt x="435330" y="62357"/>
                  </a:lnTo>
                  <a:lnTo>
                    <a:pt x="435165" y="62103"/>
                  </a:lnTo>
                  <a:lnTo>
                    <a:pt x="441769" y="62738"/>
                  </a:lnTo>
                  <a:lnTo>
                    <a:pt x="447522" y="62611"/>
                  </a:lnTo>
                  <a:lnTo>
                    <a:pt x="450913" y="63373"/>
                  </a:lnTo>
                  <a:lnTo>
                    <a:pt x="453339" y="64516"/>
                  </a:lnTo>
                  <a:lnTo>
                    <a:pt x="452780" y="67437"/>
                  </a:lnTo>
                  <a:lnTo>
                    <a:pt x="461937" y="68834"/>
                  </a:lnTo>
                  <a:lnTo>
                    <a:pt x="470001" y="70993"/>
                  </a:lnTo>
                  <a:lnTo>
                    <a:pt x="472338" y="71374"/>
                  </a:lnTo>
                  <a:lnTo>
                    <a:pt x="474383" y="71247"/>
                  </a:lnTo>
                  <a:lnTo>
                    <a:pt x="473824" y="74168"/>
                  </a:lnTo>
                  <a:lnTo>
                    <a:pt x="485584" y="75565"/>
                  </a:lnTo>
                  <a:lnTo>
                    <a:pt x="486194" y="7442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 descr=""/>
            <p:cNvSpPr/>
            <p:nvPr/>
          </p:nvSpPr>
          <p:spPr>
            <a:xfrm>
              <a:off x="7416571" y="2736100"/>
              <a:ext cx="506095" cy="650875"/>
            </a:xfrm>
            <a:custGeom>
              <a:avLst/>
              <a:gdLst/>
              <a:ahLst/>
              <a:cxnLst/>
              <a:rect l="l" t="t" r="r" b="b"/>
              <a:pathLst>
                <a:path w="506095" h="650875">
                  <a:moveTo>
                    <a:pt x="311315" y="4787"/>
                  </a:moveTo>
                  <a:lnTo>
                    <a:pt x="288620" y="3543"/>
                  </a:lnTo>
                  <a:lnTo>
                    <a:pt x="243293" y="495"/>
                  </a:lnTo>
                  <a:lnTo>
                    <a:pt x="220560" y="0"/>
                  </a:lnTo>
                  <a:lnTo>
                    <a:pt x="164477" y="1993"/>
                  </a:lnTo>
                  <a:lnTo>
                    <a:pt x="108026" y="7531"/>
                  </a:lnTo>
                  <a:lnTo>
                    <a:pt x="52654" y="19011"/>
                  </a:lnTo>
                  <a:lnTo>
                    <a:pt x="0" y="38176"/>
                  </a:lnTo>
                  <a:lnTo>
                    <a:pt x="254" y="38735"/>
                  </a:lnTo>
                  <a:lnTo>
                    <a:pt x="24638" y="30276"/>
                  </a:lnTo>
                  <a:lnTo>
                    <a:pt x="46990" y="23507"/>
                  </a:lnTo>
                  <a:lnTo>
                    <a:pt x="107734" y="11684"/>
                  </a:lnTo>
                  <a:lnTo>
                    <a:pt x="146761" y="6769"/>
                  </a:lnTo>
                  <a:lnTo>
                    <a:pt x="192354" y="4889"/>
                  </a:lnTo>
                  <a:lnTo>
                    <a:pt x="244221" y="4330"/>
                  </a:lnTo>
                  <a:lnTo>
                    <a:pt x="288505" y="4495"/>
                  </a:lnTo>
                  <a:lnTo>
                    <a:pt x="311315" y="4787"/>
                  </a:lnTo>
                  <a:close/>
                </a:path>
                <a:path w="506095" h="650875">
                  <a:moveTo>
                    <a:pt x="506018" y="296240"/>
                  </a:moveTo>
                  <a:lnTo>
                    <a:pt x="502043" y="245110"/>
                  </a:lnTo>
                  <a:lnTo>
                    <a:pt x="488861" y="152679"/>
                  </a:lnTo>
                  <a:lnTo>
                    <a:pt x="487045" y="131851"/>
                  </a:lnTo>
                  <a:lnTo>
                    <a:pt x="487045" y="110985"/>
                  </a:lnTo>
                  <a:lnTo>
                    <a:pt x="488175" y="90106"/>
                  </a:lnTo>
                  <a:lnTo>
                    <a:pt x="489750" y="69215"/>
                  </a:lnTo>
                  <a:lnTo>
                    <a:pt x="480047" y="68872"/>
                  </a:lnTo>
                  <a:lnTo>
                    <a:pt x="431711" y="50774"/>
                  </a:lnTo>
                  <a:lnTo>
                    <a:pt x="410641" y="66789"/>
                  </a:lnTo>
                  <a:lnTo>
                    <a:pt x="363004" y="115201"/>
                  </a:lnTo>
                  <a:lnTo>
                    <a:pt x="329057" y="174053"/>
                  </a:lnTo>
                  <a:lnTo>
                    <a:pt x="311785" y="225552"/>
                  </a:lnTo>
                  <a:lnTo>
                    <a:pt x="302082" y="279565"/>
                  </a:lnTo>
                  <a:lnTo>
                    <a:pt x="299262" y="334429"/>
                  </a:lnTo>
                  <a:lnTo>
                    <a:pt x="302679" y="388454"/>
                  </a:lnTo>
                  <a:lnTo>
                    <a:pt x="311873" y="454177"/>
                  </a:lnTo>
                  <a:lnTo>
                    <a:pt x="328053" y="518325"/>
                  </a:lnTo>
                  <a:lnTo>
                    <a:pt x="357454" y="585546"/>
                  </a:lnTo>
                  <a:lnTo>
                    <a:pt x="403237" y="641781"/>
                  </a:lnTo>
                  <a:lnTo>
                    <a:pt x="421043" y="650659"/>
                  </a:lnTo>
                  <a:lnTo>
                    <a:pt x="427482" y="647573"/>
                  </a:lnTo>
                  <a:lnTo>
                    <a:pt x="434708" y="641337"/>
                  </a:lnTo>
                  <a:lnTo>
                    <a:pt x="434479" y="634542"/>
                  </a:lnTo>
                  <a:lnTo>
                    <a:pt x="433247" y="625729"/>
                  </a:lnTo>
                  <a:lnTo>
                    <a:pt x="432422" y="609180"/>
                  </a:lnTo>
                  <a:lnTo>
                    <a:pt x="441972" y="561441"/>
                  </a:lnTo>
                  <a:lnTo>
                    <a:pt x="454152" y="522097"/>
                  </a:lnTo>
                  <a:lnTo>
                    <a:pt x="481406" y="436930"/>
                  </a:lnTo>
                  <a:lnTo>
                    <a:pt x="493953" y="391172"/>
                  </a:lnTo>
                  <a:lnTo>
                    <a:pt x="502742" y="344589"/>
                  </a:lnTo>
                  <a:lnTo>
                    <a:pt x="506018" y="29624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 descr=""/>
            <p:cNvSpPr/>
            <p:nvPr/>
          </p:nvSpPr>
          <p:spPr>
            <a:xfrm>
              <a:off x="7719784" y="2789440"/>
              <a:ext cx="196215" cy="589280"/>
            </a:xfrm>
            <a:custGeom>
              <a:avLst/>
              <a:gdLst/>
              <a:ahLst/>
              <a:cxnLst/>
              <a:rect l="l" t="t" r="r" b="b"/>
              <a:pathLst>
                <a:path w="196215" h="589279">
                  <a:moveTo>
                    <a:pt x="195859" y="237159"/>
                  </a:moveTo>
                  <a:lnTo>
                    <a:pt x="195021" y="214617"/>
                  </a:lnTo>
                  <a:lnTo>
                    <a:pt x="193001" y="191554"/>
                  </a:lnTo>
                  <a:lnTo>
                    <a:pt x="189801" y="167817"/>
                  </a:lnTo>
                  <a:lnTo>
                    <a:pt x="185394" y="139534"/>
                  </a:lnTo>
                  <a:lnTo>
                    <a:pt x="181343" y="109232"/>
                  </a:lnTo>
                  <a:lnTo>
                    <a:pt x="178981" y="80454"/>
                  </a:lnTo>
                  <a:lnTo>
                    <a:pt x="179019" y="59321"/>
                  </a:lnTo>
                  <a:lnTo>
                    <a:pt x="179095" y="50304"/>
                  </a:lnTo>
                  <a:lnTo>
                    <a:pt x="180479" y="24053"/>
                  </a:lnTo>
                  <a:lnTo>
                    <a:pt x="180695" y="15684"/>
                  </a:lnTo>
                  <a:lnTo>
                    <a:pt x="176847" y="15519"/>
                  </a:lnTo>
                  <a:lnTo>
                    <a:pt x="172961" y="15074"/>
                  </a:lnTo>
                  <a:lnTo>
                    <a:pt x="135128" y="1587"/>
                  </a:lnTo>
                  <a:lnTo>
                    <a:pt x="132549" y="0"/>
                  </a:lnTo>
                  <a:lnTo>
                    <a:pt x="132016" y="406"/>
                  </a:lnTo>
                  <a:lnTo>
                    <a:pt x="132016" y="59867"/>
                  </a:lnTo>
                  <a:lnTo>
                    <a:pt x="119938" y="92684"/>
                  </a:lnTo>
                  <a:lnTo>
                    <a:pt x="112979" y="114871"/>
                  </a:lnTo>
                  <a:lnTo>
                    <a:pt x="100977" y="171450"/>
                  </a:lnTo>
                  <a:lnTo>
                    <a:pt x="94297" y="220853"/>
                  </a:lnTo>
                  <a:lnTo>
                    <a:pt x="90220" y="265125"/>
                  </a:lnTo>
                  <a:lnTo>
                    <a:pt x="88290" y="304126"/>
                  </a:lnTo>
                  <a:lnTo>
                    <a:pt x="86131" y="382193"/>
                  </a:lnTo>
                  <a:lnTo>
                    <a:pt x="84747" y="418795"/>
                  </a:lnTo>
                  <a:lnTo>
                    <a:pt x="82626" y="394296"/>
                  </a:lnTo>
                  <a:lnTo>
                    <a:pt x="81838" y="372008"/>
                  </a:lnTo>
                  <a:lnTo>
                    <a:pt x="81838" y="340106"/>
                  </a:lnTo>
                  <a:lnTo>
                    <a:pt x="83134" y="296837"/>
                  </a:lnTo>
                  <a:lnTo>
                    <a:pt x="86512" y="250367"/>
                  </a:lnTo>
                  <a:lnTo>
                    <a:pt x="91414" y="204736"/>
                  </a:lnTo>
                  <a:lnTo>
                    <a:pt x="98412" y="160108"/>
                  </a:lnTo>
                  <a:lnTo>
                    <a:pt x="109791" y="115824"/>
                  </a:lnTo>
                  <a:lnTo>
                    <a:pt x="131457" y="59321"/>
                  </a:lnTo>
                  <a:lnTo>
                    <a:pt x="132016" y="59867"/>
                  </a:lnTo>
                  <a:lnTo>
                    <a:pt x="132016" y="406"/>
                  </a:lnTo>
                  <a:lnTo>
                    <a:pt x="98818" y="25273"/>
                  </a:lnTo>
                  <a:lnTo>
                    <a:pt x="60947" y="66573"/>
                  </a:lnTo>
                  <a:lnTo>
                    <a:pt x="34328" y="116255"/>
                  </a:lnTo>
                  <a:lnTo>
                    <a:pt x="19939" y="153898"/>
                  </a:lnTo>
                  <a:lnTo>
                    <a:pt x="8813" y="193078"/>
                  </a:lnTo>
                  <a:lnTo>
                    <a:pt x="1866" y="233121"/>
                  </a:lnTo>
                  <a:lnTo>
                    <a:pt x="0" y="273342"/>
                  </a:lnTo>
                  <a:lnTo>
                    <a:pt x="1295" y="297688"/>
                  </a:lnTo>
                  <a:lnTo>
                    <a:pt x="7061" y="349605"/>
                  </a:lnTo>
                  <a:lnTo>
                    <a:pt x="16776" y="412648"/>
                  </a:lnTo>
                  <a:lnTo>
                    <a:pt x="27457" y="459193"/>
                  </a:lnTo>
                  <a:lnTo>
                    <a:pt x="42087" y="498055"/>
                  </a:lnTo>
                  <a:lnTo>
                    <a:pt x="61137" y="534987"/>
                  </a:lnTo>
                  <a:lnTo>
                    <a:pt x="83769" y="568071"/>
                  </a:lnTo>
                  <a:lnTo>
                    <a:pt x="119849" y="589127"/>
                  </a:lnTo>
                  <a:lnTo>
                    <a:pt x="123012" y="575043"/>
                  </a:lnTo>
                  <a:lnTo>
                    <a:pt x="122593" y="561060"/>
                  </a:lnTo>
                  <a:lnTo>
                    <a:pt x="124294" y="546125"/>
                  </a:lnTo>
                  <a:lnTo>
                    <a:pt x="136677" y="499148"/>
                  </a:lnTo>
                  <a:lnTo>
                    <a:pt x="161836" y="418795"/>
                  </a:lnTo>
                  <a:lnTo>
                    <a:pt x="174612" y="377113"/>
                  </a:lnTo>
                  <a:lnTo>
                    <a:pt x="184454" y="340106"/>
                  </a:lnTo>
                  <a:lnTo>
                    <a:pt x="192595" y="294195"/>
                  </a:lnTo>
                  <a:lnTo>
                    <a:pt x="195491" y="259359"/>
                  </a:lnTo>
                  <a:lnTo>
                    <a:pt x="195859" y="23715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 descr=""/>
            <p:cNvSpPr/>
            <p:nvPr/>
          </p:nvSpPr>
          <p:spPr>
            <a:xfrm>
              <a:off x="7733703" y="3078403"/>
              <a:ext cx="28575" cy="131445"/>
            </a:xfrm>
            <a:custGeom>
              <a:avLst/>
              <a:gdLst/>
              <a:ahLst/>
              <a:cxnLst/>
              <a:rect l="l" t="t" r="r" b="b"/>
              <a:pathLst>
                <a:path w="28575" h="131444">
                  <a:moveTo>
                    <a:pt x="9486" y="67767"/>
                  </a:moveTo>
                  <a:lnTo>
                    <a:pt x="8509" y="66027"/>
                  </a:lnTo>
                  <a:lnTo>
                    <a:pt x="7454" y="65062"/>
                  </a:lnTo>
                  <a:lnTo>
                    <a:pt x="8343" y="66522"/>
                  </a:lnTo>
                  <a:lnTo>
                    <a:pt x="9486" y="67767"/>
                  </a:lnTo>
                  <a:close/>
                </a:path>
                <a:path w="28575" h="131444">
                  <a:moveTo>
                    <a:pt x="13068" y="68262"/>
                  </a:moveTo>
                  <a:lnTo>
                    <a:pt x="12623" y="66675"/>
                  </a:lnTo>
                  <a:lnTo>
                    <a:pt x="11557" y="66649"/>
                  </a:lnTo>
                  <a:lnTo>
                    <a:pt x="11036" y="68211"/>
                  </a:lnTo>
                  <a:lnTo>
                    <a:pt x="8509" y="78765"/>
                  </a:lnTo>
                  <a:lnTo>
                    <a:pt x="3429" y="96532"/>
                  </a:lnTo>
                  <a:lnTo>
                    <a:pt x="0" y="106070"/>
                  </a:lnTo>
                  <a:lnTo>
                    <a:pt x="1143" y="112991"/>
                  </a:lnTo>
                  <a:lnTo>
                    <a:pt x="1993" y="110883"/>
                  </a:lnTo>
                  <a:lnTo>
                    <a:pt x="6731" y="96799"/>
                  </a:lnTo>
                  <a:lnTo>
                    <a:pt x="10502" y="82829"/>
                  </a:lnTo>
                  <a:lnTo>
                    <a:pt x="13068" y="68262"/>
                  </a:lnTo>
                  <a:close/>
                </a:path>
                <a:path w="28575" h="131444">
                  <a:moveTo>
                    <a:pt x="14566" y="74231"/>
                  </a:moveTo>
                  <a:lnTo>
                    <a:pt x="14274" y="73837"/>
                  </a:lnTo>
                  <a:lnTo>
                    <a:pt x="14058" y="73621"/>
                  </a:lnTo>
                  <a:lnTo>
                    <a:pt x="14185" y="73863"/>
                  </a:lnTo>
                  <a:lnTo>
                    <a:pt x="14566" y="74231"/>
                  </a:lnTo>
                  <a:close/>
                </a:path>
                <a:path w="28575" h="131444">
                  <a:moveTo>
                    <a:pt x="18630" y="74574"/>
                  </a:moveTo>
                  <a:lnTo>
                    <a:pt x="18529" y="74803"/>
                  </a:lnTo>
                  <a:lnTo>
                    <a:pt x="18211" y="72961"/>
                  </a:lnTo>
                  <a:lnTo>
                    <a:pt x="17399" y="72644"/>
                  </a:lnTo>
                  <a:lnTo>
                    <a:pt x="16713" y="73990"/>
                  </a:lnTo>
                  <a:lnTo>
                    <a:pt x="12776" y="89636"/>
                  </a:lnTo>
                  <a:lnTo>
                    <a:pt x="4064" y="116840"/>
                  </a:lnTo>
                  <a:lnTo>
                    <a:pt x="2400" y="120802"/>
                  </a:lnTo>
                  <a:lnTo>
                    <a:pt x="4114" y="131318"/>
                  </a:lnTo>
                  <a:lnTo>
                    <a:pt x="5702" y="127533"/>
                  </a:lnTo>
                  <a:lnTo>
                    <a:pt x="8597" y="119164"/>
                  </a:lnTo>
                  <a:lnTo>
                    <a:pt x="11988" y="107175"/>
                  </a:lnTo>
                  <a:lnTo>
                    <a:pt x="16941" y="86487"/>
                  </a:lnTo>
                  <a:lnTo>
                    <a:pt x="18630" y="74574"/>
                  </a:lnTo>
                  <a:close/>
                </a:path>
                <a:path w="28575" h="131444">
                  <a:moveTo>
                    <a:pt x="24625" y="42684"/>
                  </a:moveTo>
                  <a:lnTo>
                    <a:pt x="24536" y="40830"/>
                  </a:lnTo>
                  <a:lnTo>
                    <a:pt x="23202" y="40182"/>
                  </a:lnTo>
                  <a:lnTo>
                    <a:pt x="22275" y="41262"/>
                  </a:lnTo>
                  <a:lnTo>
                    <a:pt x="23418" y="42849"/>
                  </a:lnTo>
                  <a:lnTo>
                    <a:pt x="24625" y="42684"/>
                  </a:lnTo>
                  <a:close/>
                </a:path>
                <a:path w="28575" h="131444">
                  <a:moveTo>
                    <a:pt x="28016" y="52730"/>
                  </a:moveTo>
                  <a:lnTo>
                    <a:pt x="26530" y="50698"/>
                  </a:lnTo>
                  <a:lnTo>
                    <a:pt x="25831" y="51981"/>
                  </a:lnTo>
                  <a:lnTo>
                    <a:pt x="23266" y="60375"/>
                  </a:lnTo>
                  <a:lnTo>
                    <a:pt x="21666" y="70675"/>
                  </a:lnTo>
                  <a:lnTo>
                    <a:pt x="21640" y="73355"/>
                  </a:lnTo>
                  <a:lnTo>
                    <a:pt x="23037" y="76530"/>
                  </a:lnTo>
                  <a:lnTo>
                    <a:pt x="24384" y="72453"/>
                  </a:lnTo>
                  <a:lnTo>
                    <a:pt x="25857" y="63969"/>
                  </a:lnTo>
                  <a:lnTo>
                    <a:pt x="26314" y="59601"/>
                  </a:lnTo>
                  <a:lnTo>
                    <a:pt x="28016" y="52730"/>
                  </a:lnTo>
                  <a:close/>
                </a:path>
                <a:path w="28575" h="131444">
                  <a:moveTo>
                    <a:pt x="28244" y="812"/>
                  </a:moveTo>
                  <a:lnTo>
                    <a:pt x="27711" y="0"/>
                  </a:lnTo>
                  <a:lnTo>
                    <a:pt x="26212" y="215"/>
                  </a:lnTo>
                  <a:lnTo>
                    <a:pt x="25425" y="1219"/>
                  </a:lnTo>
                  <a:lnTo>
                    <a:pt x="27139" y="1435"/>
                  </a:lnTo>
                  <a:lnTo>
                    <a:pt x="28244" y="812"/>
                  </a:lnTo>
                  <a:close/>
                </a:path>
                <a:path w="28575" h="131444">
                  <a:moveTo>
                    <a:pt x="28282" y="48806"/>
                  </a:moveTo>
                  <a:lnTo>
                    <a:pt x="27990" y="47447"/>
                  </a:lnTo>
                  <a:lnTo>
                    <a:pt x="26670" y="46913"/>
                  </a:lnTo>
                  <a:lnTo>
                    <a:pt x="25908" y="47663"/>
                  </a:lnTo>
                  <a:lnTo>
                    <a:pt x="27139" y="48869"/>
                  </a:lnTo>
                  <a:lnTo>
                    <a:pt x="28282" y="48806"/>
                  </a:lnTo>
                  <a:close/>
                </a:path>
                <a:path w="28575" h="131444">
                  <a:moveTo>
                    <a:pt x="28409" y="12979"/>
                  </a:moveTo>
                  <a:lnTo>
                    <a:pt x="27851" y="12090"/>
                  </a:lnTo>
                  <a:lnTo>
                    <a:pt x="25768" y="13208"/>
                  </a:lnTo>
                  <a:lnTo>
                    <a:pt x="26784" y="14605"/>
                  </a:lnTo>
                  <a:lnTo>
                    <a:pt x="28409" y="129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2" name="object 86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771003" y="2819232"/>
              <a:ext cx="81445" cy="175464"/>
            </a:xfrm>
            <a:prstGeom prst="rect">
              <a:avLst/>
            </a:prstGeom>
          </p:spPr>
        </p:pic>
        <p:sp>
          <p:nvSpPr>
            <p:cNvPr id="863" name="object 863" descr=""/>
            <p:cNvSpPr/>
            <p:nvPr/>
          </p:nvSpPr>
          <p:spPr>
            <a:xfrm>
              <a:off x="7719784" y="2794330"/>
              <a:ext cx="151765" cy="370840"/>
            </a:xfrm>
            <a:custGeom>
              <a:avLst/>
              <a:gdLst/>
              <a:ahLst/>
              <a:cxnLst/>
              <a:rect l="l" t="t" r="r" b="b"/>
              <a:pathLst>
                <a:path w="151765" h="370839">
                  <a:moveTo>
                    <a:pt x="140347" y="0"/>
                  </a:moveTo>
                  <a:lnTo>
                    <a:pt x="98831" y="21551"/>
                  </a:lnTo>
                  <a:lnTo>
                    <a:pt x="46812" y="85051"/>
                  </a:lnTo>
                  <a:lnTo>
                    <a:pt x="19939" y="149821"/>
                  </a:lnTo>
                  <a:lnTo>
                    <a:pt x="8801" y="189191"/>
                  </a:lnTo>
                  <a:lnTo>
                    <a:pt x="1854" y="228561"/>
                  </a:lnTo>
                  <a:lnTo>
                    <a:pt x="0" y="269201"/>
                  </a:lnTo>
                  <a:lnTo>
                    <a:pt x="1270" y="293331"/>
                  </a:lnTo>
                  <a:lnTo>
                    <a:pt x="3759" y="318731"/>
                  </a:lnTo>
                  <a:lnTo>
                    <a:pt x="7061" y="345401"/>
                  </a:lnTo>
                  <a:lnTo>
                    <a:pt x="10871" y="370801"/>
                  </a:lnTo>
                  <a:lnTo>
                    <a:pt x="11760" y="369531"/>
                  </a:lnTo>
                  <a:lnTo>
                    <a:pt x="13487" y="365721"/>
                  </a:lnTo>
                  <a:lnTo>
                    <a:pt x="13627" y="366991"/>
                  </a:lnTo>
                  <a:lnTo>
                    <a:pt x="14554" y="368261"/>
                  </a:lnTo>
                  <a:lnTo>
                    <a:pt x="15278" y="366991"/>
                  </a:lnTo>
                  <a:lnTo>
                    <a:pt x="16192" y="359371"/>
                  </a:lnTo>
                  <a:lnTo>
                    <a:pt x="19380" y="351751"/>
                  </a:lnTo>
                  <a:lnTo>
                    <a:pt x="21704" y="345401"/>
                  </a:lnTo>
                  <a:lnTo>
                    <a:pt x="24003" y="340321"/>
                  </a:lnTo>
                  <a:lnTo>
                    <a:pt x="25527" y="333971"/>
                  </a:lnTo>
                  <a:lnTo>
                    <a:pt x="27279" y="328891"/>
                  </a:lnTo>
                  <a:lnTo>
                    <a:pt x="27025" y="332701"/>
                  </a:lnTo>
                  <a:lnTo>
                    <a:pt x="27470" y="335241"/>
                  </a:lnTo>
                  <a:lnTo>
                    <a:pt x="28194" y="333971"/>
                  </a:lnTo>
                  <a:lnTo>
                    <a:pt x="28651" y="333971"/>
                  </a:lnTo>
                  <a:lnTo>
                    <a:pt x="30327" y="330161"/>
                  </a:lnTo>
                  <a:lnTo>
                    <a:pt x="31369" y="323811"/>
                  </a:lnTo>
                  <a:lnTo>
                    <a:pt x="31648" y="323811"/>
                  </a:lnTo>
                  <a:lnTo>
                    <a:pt x="33337" y="325081"/>
                  </a:lnTo>
                  <a:lnTo>
                    <a:pt x="33782" y="323811"/>
                  </a:lnTo>
                  <a:lnTo>
                    <a:pt x="31724" y="320001"/>
                  </a:lnTo>
                  <a:lnTo>
                    <a:pt x="31978" y="314921"/>
                  </a:lnTo>
                  <a:lnTo>
                    <a:pt x="31851" y="312381"/>
                  </a:lnTo>
                  <a:lnTo>
                    <a:pt x="35509" y="298411"/>
                  </a:lnTo>
                  <a:lnTo>
                    <a:pt x="41643" y="271741"/>
                  </a:lnTo>
                  <a:lnTo>
                    <a:pt x="43256" y="271741"/>
                  </a:lnTo>
                  <a:lnTo>
                    <a:pt x="43878" y="266661"/>
                  </a:lnTo>
                  <a:lnTo>
                    <a:pt x="43548" y="265391"/>
                  </a:lnTo>
                  <a:lnTo>
                    <a:pt x="42900" y="265391"/>
                  </a:lnTo>
                  <a:lnTo>
                    <a:pt x="46164" y="248881"/>
                  </a:lnTo>
                  <a:lnTo>
                    <a:pt x="47752" y="239991"/>
                  </a:lnTo>
                  <a:lnTo>
                    <a:pt x="48209" y="238721"/>
                  </a:lnTo>
                  <a:lnTo>
                    <a:pt x="51562" y="217131"/>
                  </a:lnTo>
                  <a:lnTo>
                    <a:pt x="52679" y="206971"/>
                  </a:lnTo>
                  <a:lnTo>
                    <a:pt x="52743" y="204431"/>
                  </a:lnTo>
                  <a:lnTo>
                    <a:pt x="51054" y="204431"/>
                  </a:lnTo>
                  <a:lnTo>
                    <a:pt x="49568" y="208241"/>
                  </a:lnTo>
                  <a:lnTo>
                    <a:pt x="48895" y="210781"/>
                  </a:lnTo>
                  <a:lnTo>
                    <a:pt x="46901" y="222211"/>
                  </a:lnTo>
                  <a:lnTo>
                    <a:pt x="45847" y="227291"/>
                  </a:lnTo>
                  <a:lnTo>
                    <a:pt x="45974" y="219671"/>
                  </a:lnTo>
                  <a:lnTo>
                    <a:pt x="46393" y="215861"/>
                  </a:lnTo>
                  <a:lnTo>
                    <a:pt x="50749" y="191731"/>
                  </a:lnTo>
                  <a:lnTo>
                    <a:pt x="54000" y="177038"/>
                  </a:lnTo>
                  <a:lnTo>
                    <a:pt x="54902" y="178689"/>
                  </a:lnTo>
                  <a:lnTo>
                    <a:pt x="56972" y="178054"/>
                  </a:lnTo>
                  <a:lnTo>
                    <a:pt x="56197" y="175615"/>
                  </a:lnTo>
                  <a:lnTo>
                    <a:pt x="54038" y="176872"/>
                  </a:lnTo>
                  <a:lnTo>
                    <a:pt x="54648" y="173951"/>
                  </a:lnTo>
                  <a:lnTo>
                    <a:pt x="56172" y="171411"/>
                  </a:lnTo>
                  <a:lnTo>
                    <a:pt x="57023" y="171411"/>
                  </a:lnTo>
                  <a:lnTo>
                    <a:pt x="59029" y="168871"/>
                  </a:lnTo>
                  <a:lnTo>
                    <a:pt x="60185" y="166331"/>
                  </a:lnTo>
                  <a:lnTo>
                    <a:pt x="59893" y="163791"/>
                  </a:lnTo>
                  <a:lnTo>
                    <a:pt x="58077" y="163791"/>
                  </a:lnTo>
                  <a:lnTo>
                    <a:pt x="57658" y="162521"/>
                  </a:lnTo>
                  <a:lnTo>
                    <a:pt x="59474" y="154901"/>
                  </a:lnTo>
                  <a:lnTo>
                    <a:pt x="60858" y="152361"/>
                  </a:lnTo>
                  <a:lnTo>
                    <a:pt x="60439" y="152361"/>
                  </a:lnTo>
                  <a:lnTo>
                    <a:pt x="61531" y="148551"/>
                  </a:lnTo>
                  <a:lnTo>
                    <a:pt x="62128" y="149821"/>
                  </a:lnTo>
                  <a:lnTo>
                    <a:pt x="65125" y="146011"/>
                  </a:lnTo>
                  <a:lnTo>
                    <a:pt x="66027" y="146011"/>
                  </a:lnTo>
                  <a:lnTo>
                    <a:pt x="65697" y="148551"/>
                  </a:lnTo>
                  <a:lnTo>
                    <a:pt x="63995" y="149821"/>
                  </a:lnTo>
                  <a:lnTo>
                    <a:pt x="64236" y="151091"/>
                  </a:lnTo>
                  <a:lnTo>
                    <a:pt x="65659" y="149821"/>
                  </a:lnTo>
                  <a:lnTo>
                    <a:pt x="65265" y="153631"/>
                  </a:lnTo>
                  <a:lnTo>
                    <a:pt x="67500" y="146011"/>
                  </a:lnTo>
                  <a:lnTo>
                    <a:pt x="68834" y="146011"/>
                  </a:lnTo>
                  <a:lnTo>
                    <a:pt x="71158" y="143471"/>
                  </a:lnTo>
                  <a:lnTo>
                    <a:pt x="71666" y="140931"/>
                  </a:lnTo>
                  <a:lnTo>
                    <a:pt x="71145" y="140931"/>
                  </a:lnTo>
                  <a:lnTo>
                    <a:pt x="70650" y="139661"/>
                  </a:lnTo>
                  <a:lnTo>
                    <a:pt x="69926" y="139661"/>
                  </a:lnTo>
                  <a:lnTo>
                    <a:pt x="68999" y="140931"/>
                  </a:lnTo>
                  <a:lnTo>
                    <a:pt x="71907" y="129501"/>
                  </a:lnTo>
                  <a:lnTo>
                    <a:pt x="73660" y="129501"/>
                  </a:lnTo>
                  <a:lnTo>
                    <a:pt x="73952" y="125691"/>
                  </a:lnTo>
                  <a:lnTo>
                    <a:pt x="72669" y="125691"/>
                  </a:lnTo>
                  <a:lnTo>
                    <a:pt x="73012" y="123151"/>
                  </a:lnTo>
                  <a:lnTo>
                    <a:pt x="73990" y="123151"/>
                  </a:lnTo>
                  <a:lnTo>
                    <a:pt x="74282" y="121881"/>
                  </a:lnTo>
                  <a:lnTo>
                    <a:pt x="75666" y="121881"/>
                  </a:lnTo>
                  <a:lnTo>
                    <a:pt x="78651" y="119341"/>
                  </a:lnTo>
                  <a:lnTo>
                    <a:pt x="79248" y="119341"/>
                  </a:lnTo>
                  <a:lnTo>
                    <a:pt x="78943" y="120611"/>
                  </a:lnTo>
                  <a:lnTo>
                    <a:pt x="77165" y="123151"/>
                  </a:lnTo>
                  <a:lnTo>
                    <a:pt x="74625" y="128231"/>
                  </a:lnTo>
                  <a:lnTo>
                    <a:pt x="73507" y="132041"/>
                  </a:lnTo>
                  <a:lnTo>
                    <a:pt x="74333" y="132041"/>
                  </a:lnTo>
                  <a:lnTo>
                    <a:pt x="73101" y="133311"/>
                  </a:lnTo>
                  <a:lnTo>
                    <a:pt x="73406" y="133311"/>
                  </a:lnTo>
                  <a:lnTo>
                    <a:pt x="74371" y="132041"/>
                  </a:lnTo>
                  <a:lnTo>
                    <a:pt x="76200" y="130771"/>
                  </a:lnTo>
                  <a:lnTo>
                    <a:pt x="76911" y="130771"/>
                  </a:lnTo>
                  <a:lnTo>
                    <a:pt x="78689" y="128231"/>
                  </a:lnTo>
                  <a:lnTo>
                    <a:pt x="80594" y="124421"/>
                  </a:lnTo>
                  <a:lnTo>
                    <a:pt x="81521" y="120611"/>
                  </a:lnTo>
                  <a:lnTo>
                    <a:pt x="80200" y="120611"/>
                  </a:lnTo>
                  <a:lnTo>
                    <a:pt x="80556" y="119341"/>
                  </a:lnTo>
                  <a:lnTo>
                    <a:pt x="83096" y="116801"/>
                  </a:lnTo>
                  <a:lnTo>
                    <a:pt x="93065" y="97751"/>
                  </a:lnTo>
                  <a:lnTo>
                    <a:pt x="95732" y="95211"/>
                  </a:lnTo>
                  <a:lnTo>
                    <a:pt x="101701" y="86321"/>
                  </a:lnTo>
                  <a:lnTo>
                    <a:pt x="103238" y="79971"/>
                  </a:lnTo>
                  <a:lnTo>
                    <a:pt x="101003" y="82511"/>
                  </a:lnTo>
                  <a:lnTo>
                    <a:pt x="103162" y="77431"/>
                  </a:lnTo>
                  <a:lnTo>
                    <a:pt x="105537" y="73621"/>
                  </a:lnTo>
                  <a:lnTo>
                    <a:pt x="108661" y="64731"/>
                  </a:lnTo>
                  <a:lnTo>
                    <a:pt x="108280" y="64731"/>
                  </a:lnTo>
                  <a:lnTo>
                    <a:pt x="106845" y="66001"/>
                  </a:lnTo>
                  <a:lnTo>
                    <a:pt x="105994" y="66001"/>
                  </a:lnTo>
                  <a:lnTo>
                    <a:pt x="103670" y="67271"/>
                  </a:lnTo>
                  <a:lnTo>
                    <a:pt x="102362" y="68541"/>
                  </a:lnTo>
                  <a:lnTo>
                    <a:pt x="104330" y="67271"/>
                  </a:lnTo>
                  <a:lnTo>
                    <a:pt x="105740" y="67271"/>
                  </a:lnTo>
                  <a:lnTo>
                    <a:pt x="103759" y="71081"/>
                  </a:lnTo>
                  <a:lnTo>
                    <a:pt x="99885" y="71081"/>
                  </a:lnTo>
                  <a:lnTo>
                    <a:pt x="101333" y="68541"/>
                  </a:lnTo>
                  <a:lnTo>
                    <a:pt x="100584" y="68541"/>
                  </a:lnTo>
                  <a:lnTo>
                    <a:pt x="99352" y="69811"/>
                  </a:lnTo>
                  <a:lnTo>
                    <a:pt x="98171" y="72351"/>
                  </a:lnTo>
                  <a:lnTo>
                    <a:pt x="98234" y="71081"/>
                  </a:lnTo>
                  <a:lnTo>
                    <a:pt x="100101" y="66636"/>
                  </a:lnTo>
                  <a:lnTo>
                    <a:pt x="100787" y="66306"/>
                  </a:lnTo>
                  <a:lnTo>
                    <a:pt x="100177" y="66573"/>
                  </a:lnTo>
                  <a:lnTo>
                    <a:pt x="101473" y="63461"/>
                  </a:lnTo>
                  <a:lnTo>
                    <a:pt x="104165" y="59651"/>
                  </a:lnTo>
                  <a:lnTo>
                    <a:pt x="105067" y="57111"/>
                  </a:lnTo>
                  <a:lnTo>
                    <a:pt x="106527" y="55841"/>
                  </a:lnTo>
                  <a:lnTo>
                    <a:pt x="108013" y="53301"/>
                  </a:lnTo>
                  <a:lnTo>
                    <a:pt x="107556" y="53301"/>
                  </a:lnTo>
                  <a:lnTo>
                    <a:pt x="108496" y="52031"/>
                  </a:lnTo>
                  <a:lnTo>
                    <a:pt x="112649" y="41871"/>
                  </a:lnTo>
                  <a:lnTo>
                    <a:pt x="114884" y="34251"/>
                  </a:lnTo>
                  <a:lnTo>
                    <a:pt x="115989" y="32981"/>
                  </a:lnTo>
                  <a:lnTo>
                    <a:pt x="115862" y="35521"/>
                  </a:lnTo>
                  <a:lnTo>
                    <a:pt x="116738" y="35521"/>
                  </a:lnTo>
                  <a:lnTo>
                    <a:pt x="120688" y="29171"/>
                  </a:lnTo>
                  <a:lnTo>
                    <a:pt x="123545" y="24091"/>
                  </a:lnTo>
                  <a:lnTo>
                    <a:pt x="125082" y="20281"/>
                  </a:lnTo>
                  <a:lnTo>
                    <a:pt x="126479" y="17741"/>
                  </a:lnTo>
                  <a:lnTo>
                    <a:pt x="128473" y="12661"/>
                  </a:lnTo>
                  <a:lnTo>
                    <a:pt x="132372" y="7581"/>
                  </a:lnTo>
                  <a:lnTo>
                    <a:pt x="134023" y="8851"/>
                  </a:lnTo>
                  <a:lnTo>
                    <a:pt x="134861" y="8851"/>
                  </a:lnTo>
                  <a:lnTo>
                    <a:pt x="136144" y="7581"/>
                  </a:lnTo>
                  <a:lnTo>
                    <a:pt x="138379" y="3771"/>
                  </a:lnTo>
                  <a:lnTo>
                    <a:pt x="139484" y="1231"/>
                  </a:lnTo>
                  <a:lnTo>
                    <a:pt x="140347" y="0"/>
                  </a:lnTo>
                  <a:close/>
                </a:path>
                <a:path w="151765" h="370839">
                  <a:moveTo>
                    <a:pt x="151549" y="9258"/>
                  </a:moveTo>
                  <a:lnTo>
                    <a:pt x="144564" y="19621"/>
                  </a:lnTo>
                  <a:lnTo>
                    <a:pt x="145161" y="19977"/>
                  </a:lnTo>
                  <a:lnTo>
                    <a:pt x="147523" y="18973"/>
                  </a:lnTo>
                  <a:lnTo>
                    <a:pt x="149009" y="17399"/>
                  </a:lnTo>
                  <a:lnTo>
                    <a:pt x="151409" y="11112"/>
                  </a:lnTo>
                  <a:lnTo>
                    <a:pt x="151549" y="925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 descr=""/>
            <p:cNvSpPr/>
            <p:nvPr/>
          </p:nvSpPr>
          <p:spPr>
            <a:xfrm>
              <a:off x="7797724" y="2642412"/>
              <a:ext cx="193675" cy="566420"/>
            </a:xfrm>
            <a:custGeom>
              <a:avLst/>
              <a:gdLst/>
              <a:ahLst/>
              <a:cxnLst/>
              <a:rect l="l" t="t" r="r" b="b"/>
              <a:pathLst>
                <a:path w="193675" h="566419">
                  <a:moveTo>
                    <a:pt x="54063" y="206908"/>
                  </a:moveTo>
                  <a:lnTo>
                    <a:pt x="32334" y="261340"/>
                  </a:lnTo>
                  <a:lnTo>
                    <a:pt x="20434" y="307149"/>
                  </a:lnTo>
                  <a:lnTo>
                    <a:pt x="13462" y="351751"/>
                  </a:lnTo>
                  <a:lnTo>
                    <a:pt x="8547" y="397383"/>
                  </a:lnTo>
                  <a:lnTo>
                    <a:pt x="5156" y="443852"/>
                  </a:lnTo>
                  <a:lnTo>
                    <a:pt x="3784" y="491744"/>
                  </a:lnTo>
                  <a:lnTo>
                    <a:pt x="3797" y="516547"/>
                  </a:lnTo>
                  <a:lnTo>
                    <a:pt x="4673" y="541337"/>
                  </a:lnTo>
                  <a:lnTo>
                    <a:pt x="6794" y="565835"/>
                  </a:lnTo>
                  <a:lnTo>
                    <a:pt x="8166" y="529209"/>
                  </a:lnTo>
                  <a:lnTo>
                    <a:pt x="10325" y="451129"/>
                  </a:lnTo>
                  <a:lnTo>
                    <a:pt x="11099" y="431622"/>
                  </a:lnTo>
                  <a:lnTo>
                    <a:pt x="13944" y="391134"/>
                  </a:lnTo>
                  <a:lnTo>
                    <a:pt x="19405" y="343128"/>
                  </a:lnTo>
                  <a:lnTo>
                    <a:pt x="26974" y="295414"/>
                  </a:lnTo>
                  <a:lnTo>
                    <a:pt x="38442" y="250545"/>
                  </a:lnTo>
                  <a:lnTo>
                    <a:pt x="45885" y="228650"/>
                  </a:lnTo>
                  <a:lnTo>
                    <a:pt x="54063" y="206908"/>
                  </a:lnTo>
                  <a:close/>
                </a:path>
                <a:path w="193675" h="566419">
                  <a:moveTo>
                    <a:pt x="193535" y="80899"/>
                  </a:moveTo>
                  <a:lnTo>
                    <a:pt x="182930" y="40347"/>
                  </a:lnTo>
                  <a:lnTo>
                    <a:pt x="158165" y="8318"/>
                  </a:lnTo>
                  <a:lnTo>
                    <a:pt x="131356" y="0"/>
                  </a:lnTo>
                  <a:lnTo>
                    <a:pt x="123520" y="254"/>
                  </a:lnTo>
                  <a:lnTo>
                    <a:pt x="89776" y="20523"/>
                  </a:lnTo>
                  <a:lnTo>
                    <a:pt x="77089" y="37071"/>
                  </a:lnTo>
                  <a:lnTo>
                    <a:pt x="71551" y="43776"/>
                  </a:lnTo>
                  <a:lnTo>
                    <a:pt x="30035" y="69672"/>
                  </a:lnTo>
                  <a:lnTo>
                    <a:pt x="23418" y="72301"/>
                  </a:lnTo>
                  <a:lnTo>
                    <a:pt x="0" y="106362"/>
                  </a:lnTo>
                  <a:lnTo>
                    <a:pt x="533" y="109766"/>
                  </a:lnTo>
                  <a:lnTo>
                    <a:pt x="30594" y="149694"/>
                  </a:lnTo>
                  <a:lnTo>
                    <a:pt x="70256" y="169087"/>
                  </a:lnTo>
                  <a:lnTo>
                    <a:pt x="100558" y="171589"/>
                  </a:lnTo>
                  <a:lnTo>
                    <a:pt x="113550" y="170167"/>
                  </a:lnTo>
                  <a:lnTo>
                    <a:pt x="152234" y="153212"/>
                  </a:lnTo>
                  <a:lnTo>
                    <a:pt x="181089" y="120459"/>
                  </a:lnTo>
                  <a:lnTo>
                    <a:pt x="192151" y="98450"/>
                  </a:lnTo>
                  <a:lnTo>
                    <a:pt x="193535" y="80899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 descr=""/>
            <p:cNvSpPr/>
            <p:nvPr/>
          </p:nvSpPr>
          <p:spPr>
            <a:xfrm>
              <a:off x="7803209" y="2648612"/>
              <a:ext cx="184785" cy="160655"/>
            </a:xfrm>
            <a:custGeom>
              <a:avLst/>
              <a:gdLst/>
              <a:ahLst/>
              <a:cxnLst/>
              <a:rect l="l" t="t" r="r" b="b"/>
              <a:pathLst>
                <a:path w="184784" h="160655">
                  <a:moveTo>
                    <a:pt x="127295" y="0"/>
                  </a:moveTo>
                  <a:lnTo>
                    <a:pt x="88253" y="16620"/>
                  </a:lnTo>
                  <a:lnTo>
                    <a:pt x="74315" y="34880"/>
                  </a:lnTo>
                  <a:lnTo>
                    <a:pt x="69141" y="40896"/>
                  </a:lnTo>
                  <a:lnTo>
                    <a:pt x="63450" y="46625"/>
                  </a:lnTo>
                  <a:lnTo>
                    <a:pt x="54776" y="53704"/>
                  </a:lnTo>
                  <a:lnTo>
                    <a:pt x="42659" y="60092"/>
                  </a:lnTo>
                  <a:lnTo>
                    <a:pt x="22034" y="68576"/>
                  </a:lnTo>
                  <a:lnTo>
                    <a:pt x="16535" y="71268"/>
                  </a:lnTo>
                  <a:lnTo>
                    <a:pt x="11899" y="74773"/>
                  </a:lnTo>
                  <a:lnTo>
                    <a:pt x="3949" y="81974"/>
                  </a:lnTo>
                  <a:lnTo>
                    <a:pt x="546" y="89366"/>
                  </a:lnTo>
                  <a:lnTo>
                    <a:pt x="0" y="98281"/>
                  </a:lnTo>
                  <a:lnTo>
                    <a:pt x="266" y="101761"/>
                  </a:lnTo>
                  <a:lnTo>
                    <a:pt x="21483" y="134876"/>
                  </a:lnTo>
                  <a:lnTo>
                    <a:pt x="65083" y="157397"/>
                  </a:lnTo>
                  <a:lnTo>
                    <a:pt x="90906" y="160320"/>
                  </a:lnTo>
                  <a:lnTo>
                    <a:pt x="106880" y="159588"/>
                  </a:lnTo>
                  <a:lnTo>
                    <a:pt x="148805" y="140801"/>
                  </a:lnTo>
                  <a:lnTo>
                    <a:pt x="173051" y="110524"/>
                  </a:lnTo>
                  <a:lnTo>
                    <a:pt x="184329" y="83004"/>
                  </a:lnTo>
                  <a:lnTo>
                    <a:pt x="184202" y="75103"/>
                  </a:lnTo>
                  <a:lnTo>
                    <a:pt x="171234" y="29844"/>
                  </a:lnTo>
                  <a:lnTo>
                    <a:pt x="154585" y="9889"/>
                  </a:lnTo>
                  <a:lnTo>
                    <a:pt x="142017" y="3402"/>
                  </a:lnTo>
                  <a:lnTo>
                    <a:pt x="127295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 descr=""/>
            <p:cNvSpPr/>
            <p:nvPr/>
          </p:nvSpPr>
          <p:spPr>
            <a:xfrm>
              <a:off x="7843480" y="2683224"/>
              <a:ext cx="99695" cy="85090"/>
            </a:xfrm>
            <a:custGeom>
              <a:avLst/>
              <a:gdLst/>
              <a:ahLst/>
              <a:cxnLst/>
              <a:rect l="l" t="t" r="r" b="b"/>
              <a:pathLst>
                <a:path w="99695" h="85089">
                  <a:moveTo>
                    <a:pt x="78549" y="0"/>
                  </a:moveTo>
                  <a:lnTo>
                    <a:pt x="72223" y="476"/>
                  </a:lnTo>
                  <a:lnTo>
                    <a:pt x="64159" y="4911"/>
                  </a:lnTo>
                  <a:lnTo>
                    <a:pt x="56710" y="12518"/>
                  </a:lnTo>
                  <a:lnTo>
                    <a:pt x="49677" y="21196"/>
                  </a:lnTo>
                  <a:lnTo>
                    <a:pt x="42862" y="28846"/>
                  </a:lnTo>
                  <a:lnTo>
                    <a:pt x="35229" y="34292"/>
                  </a:lnTo>
                  <a:lnTo>
                    <a:pt x="25927" y="39049"/>
                  </a:lnTo>
                  <a:lnTo>
                    <a:pt x="16823" y="43244"/>
                  </a:lnTo>
                  <a:lnTo>
                    <a:pt x="9791" y="46996"/>
                  </a:lnTo>
                  <a:lnTo>
                    <a:pt x="2641" y="51758"/>
                  </a:lnTo>
                  <a:lnTo>
                    <a:pt x="0" y="61777"/>
                  </a:lnTo>
                  <a:lnTo>
                    <a:pt x="2754" y="68205"/>
                  </a:lnTo>
                  <a:lnTo>
                    <a:pt x="43230" y="84806"/>
                  </a:lnTo>
                  <a:lnTo>
                    <a:pt x="53754" y="82983"/>
                  </a:lnTo>
                  <a:lnTo>
                    <a:pt x="86833" y="62177"/>
                  </a:lnTo>
                  <a:lnTo>
                    <a:pt x="99672" y="26160"/>
                  </a:lnTo>
                  <a:lnTo>
                    <a:pt x="98517" y="17353"/>
                  </a:lnTo>
                  <a:lnTo>
                    <a:pt x="95694" y="10128"/>
                  </a:lnTo>
                  <a:lnTo>
                    <a:pt x="91084" y="4923"/>
                  </a:lnTo>
                  <a:lnTo>
                    <a:pt x="85102" y="1515"/>
                  </a:lnTo>
                  <a:lnTo>
                    <a:pt x="7854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 descr=""/>
            <p:cNvSpPr/>
            <p:nvPr/>
          </p:nvSpPr>
          <p:spPr>
            <a:xfrm>
              <a:off x="7842263" y="2680233"/>
              <a:ext cx="102870" cy="89535"/>
            </a:xfrm>
            <a:custGeom>
              <a:avLst/>
              <a:gdLst/>
              <a:ahLst/>
              <a:cxnLst/>
              <a:rect l="l" t="t" r="r" b="b"/>
              <a:pathLst>
                <a:path w="102870" h="89535">
                  <a:moveTo>
                    <a:pt x="27393" y="84747"/>
                  </a:moveTo>
                  <a:lnTo>
                    <a:pt x="11049" y="76123"/>
                  </a:lnTo>
                  <a:lnTo>
                    <a:pt x="15925" y="81216"/>
                  </a:lnTo>
                  <a:lnTo>
                    <a:pt x="27393" y="84747"/>
                  </a:lnTo>
                  <a:close/>
                </a:path>
                <a:path w="102870" h="89535">
                  <a:moveTo>
                    <a:pt x="102743" y="39560"/>
                  </a:moveTo>
                  <a:lnTo>
                    <a:pt x="83515" y="927"/>
                  </a:lnTo>
                  <a:lnTo>
                    <a:pt x="75285" y="0"/>
                  </a:lnTo>
                  <a:lnTo>
                    <a:pt x="67271" y="3035"/>
                  </a:lnTo>
                  <a:lnTo>
                    <a:pt x="60413" y="9436"/>
                  </a:lnTo>
                  <a:lnTo>
                    <a:pt x="54521" y="17170"/>
                  </a:lnTo>
                  <a:lnTo>
                    <a:pt x="49377" y="24180"/>
                  </a:lnTo>
                  <a:lnTo>
                    <a:pt x="41198" y="32092"/>
                  </a:lnTo>
                  <a:lnTo>
                    <a:pt x="31953" y="37947"/>
                  </a:lnTo>
                  <a:lnTo>
                    <a:pt x="11925" y="48031"/>
                  </a:lnTo>
                  <a:lnTo>
                    <a:pt x="6235" y="52235"/>
                  </a:lnTo>
                  <a:lnTo>
                    <a:pt x="2044" y="57683"/>
                  </a:lnTo>
                  <a:lnTo>
                    <a:pt x="0" y="63969"/>
                  </a:lnTo>
                  <a:lnTo>
                    <a:pt x="647" y="70269"/>
                  </a:lnTo>
                  <a:lnTo>
                    <a:pt x="685" y="70662"/>
                  </a:lnTo>
                  <a:lnTo>
                    <a:pt x="11049" y="76123"/>
                  </a:lnTo>
                  <a:lnTo>
                    <a:pt x="5435" y="70269"/>
                  </a:lnTo>
                  <a:lnTo>
                    <a:pt x="4953" y="60452"/>
                  </a:lnTo>
                  <a:lnTo>
                    <a:pt x="9677" y="53289"/>
                  </a:lnTo>
                  <a:lnTo>
                    <a:pt x="17449" y="48031"/>
                  </a:lnTo>
                  <a:lnTo>
                    <a:pt x="26009" y="43903"/>
                  </a:lnTo>
                  <a:lnTo>
                    <a:pt x="33401" y="40513"/>
                  </a:lnTo>
                  <a:lnTo>
                    <a:pt x="40652" y="36855"/>
                  </a:lnTo>
                  <a:lnTo>
                    <a:pt x="46405" y="31076"/>
                  </a:lnTo>
                  <a:lnTo>
                    <a:pt x="51777" y="25069"/>
                  </a:lnTo>
                  <a:lnTo>
                    <a:pt x="56807" y="18770"/>
                  </a:lnTo>
                  <a:lnTo>
                    <a:pt x="62039" y="12687"/>
                  </a:lnTo>
                  <a:lnTo>
                    <a:pt x="68072" y="7315"/>
                  </a:lnTo>
                  <a:lnTo>
                    <a:pt x="77063" y="4102"/>
                  </a:lnTo>
                  <a:lnTo>
                    <a:pt x="85928" y="6184"/>
                  </a:lnTo>
                  <a:lnTo>
                    <a:pt x="93332" y="12026"/>
                  </a:lnTo>
                  <a:lnTo>
                    <a:pt x="97955" y="20104"/>
                  </a:lnTo>
                  <a:lnTo>
                    <a:pt x="99136" y="39560"/>
                  </a:lnTo>
                  <a:lnTo>
                    <a:pt x="92087" y="57556"/>
                  </a:lnTo>
                  <a:lnTo>
                    <a:pt x="79095" y="72466"/>
                  </a:lnTo>
                  <a:lnTo>
                    <a:pt x="62611" y="82296"/>
                  </a:lnTo>
                  <a:lnTo>
                    <a:pt x="47980" y="85826"/>
                  </a:lnTo>
                  <a:lnTo>
                    <a:pt x="31267" y="85928"/>
                  </a:lnTo>
                  <a:lnTo>
                    <a:pt x="27393" y="84747"/>
                  </a:lnTo>
                  <a:lnTo>
                    <a:pt x="36131" y="89344"/>
                  </a:lnTo>
                  <a:lnTo>
                    <a:pt x="46393" y="89344"/>
                  </a:lnTo>
                  <a:lnTo>
                    <a:pt x="56642" y="87693"/>
                  </a:lnTo>
                  <a:lnTo>
                    <a:pt x="61899" y="85928"/>
                  </a:lnTo>
                  <a:lnTo>
                    <a:pt x="66878" y="84251"/>
                  </a:lnTo>
                  <a:lnTo>
                    <a:pt x="83654" y="73761"/>
                  </a:lnTo>
                  <a:lnTo>
                    <a:pt x="96304" y="58458"/>
                  </a:lnTo>
                  <a:lnTo>
                    <a:pt x="102743" y="3956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 descr=""/>
            <p:cNvSpPr/>
            <p:nvPr/>
          </p:nvSpPr>
          <p:spPr>
            <a:xfrm>
              <a:off x="7856385" y="2696921"/>
              <a:ext cx="67945" cy="60325"/>
            </a:xfrm>
            <a:custGeom>
              <a:avLst/>
              <a:gdLst/>
              <a:ahLst/>
              <a:cxnLst/>
              <a:rect l="l" t="t" r="r" b="b"/>
              <a:pathLst>
                <a:path w="67945" h="60325">
                  <a:moveTo>
                    <a:pt x="4051" y="37896"/>
                  </a:moveTo>
                  <a:lnTo>
                    <a:pt x="0" y="38036"/>
                  </a:lnTo>
                  <a:lnTo>
                    <a:pt x="152" y="38481"/>
                  </a:lnTo>
                  <a:lnTo>
                    <a:pt x="4051" y="37896"/>
                  </a:lnTo>
                  <a:close/>
                </a:path>
                <a:path w="67945" h="60325">
                  <a:moveTo>
                    <a:pt x="26174" y="34569"/>
                  </a:moveTo>
                  <a:lnTo>
                    <a:pt x="4051" y="37896"/>
                  </a:lnTo>
                  <a:lnTo>
                    <a:pt x="18605" y="37388"/>
                  </a:lnTo>
                  <a:lnTo>
                    <a:pt x="26174" y="34569"/>
                  </a:lnTo>
                  <a:close/>
                </a:path>
                <a:path w="67945" h="60325">
                  <a:moveTo>
                    <a:pt x="43383" y="42506"/>
                  </a:moveTo>
                  <a:lnTo>
                    <a:pt x="39903" y="45694"/>
                  </a:lnTo>
                  <a:lnTo>
                    <a:pt x="29121" y="54076"/>
                  </a:lnTo>
                  <a:lnTo>
                    <a:pt x="41186" y="45059"/>
                  </a:lnTo>
                  <a:lnTo>
                    <a:pt x="43383" y="42506"/>
                  </a:lnTo>
                  <a:close/>
                </a:path>
                <a:path w="67945" h="60325">
                  <a:moveTo>
                    <a:pt x="67348" y="10312"/>
                  </a:moveTo>
                  <a:lnTo>
                    <a:pt x="64300" y="5715"/>
                  </a:lnTo>
                  <a:lnTo>
                    <a:pt x="63842" y="6413"/>
                  </a:lnTo>
                  <a:lnTo>
                    <a:pt x="64681" y="4165"/>
                  </a:lnTo>
                  <a:lnTo>
                    <a:pt x="63080" y="2578"/>
                  </a:lnTo>
                  <a:lnTo>
                    <a:pt x="63080" y="8458"/>
                  </a:lnTo>
                  <a:lnTo>
                    <a:pt x="61277" y="12827"/>
                  </a:lnTo>
                  <a:lnTo>
                    <a:pt x="61442" y="12941"/>
                  </a:lnTo>
                  <a:lnTo>
                    <a:pt x="61252" y="12814"/>
                  </a:lnTo>
                  <a:lnTo>
                    <a:pt x="61366" y="12547"/>
                  </a:lnTo>
                  <a:lnTo>
                    <a:pt x="63080" y="8458"/>
                  </a:lnTo>
                  <a:lnTo>
                    <a:pt x="63080" y="2578"/>
                  </a:lnTo>
                  <a:lnTo>
                    <a:pt x="60490" y="0"/>
                  </a:lnTo>
                  <a:lnTo>
                    <a:pt x="57950" y="5029"/>
                  </a:lnTo>
                  <a:lnTo>
                    <a:pt x="47599" y="20612"/>
                  </a:lnTo>
                  <a:lnTo>
                    <a:pt x="34480" y="31483"/>
                  </a:lnTo>
                  <a:lnTo>
                    <a:pt x="26174" y="34569"/>
                  </a:lnTo>
                  <a:lnTo>
                    <a:pt x="42672" y="32092"/>
                  </a:lnTo>
                  <a:lnTo>
                    <a:pt x="52349" y="17729"/>
                  </a:lnTo>
                  <a:lnTo>
                    <a:pt x="45745" y="28689"/>
                  </a:lnTo>
                  <a:lnTo>
                    <a:pt x="42672" y="32092"/>
                  </a:lnTo>
                  <a:lnTo>
                    <a:pt x="42379" y="32410"/>
                  </a:lnTo>
                  <a:lnTo>
                    <a:pt x="36106" y="38112"/>
                  </a:lnTo>
                  <a:lnTo>
                    <a:pt x="25908" y="46177"/>
                  </a:lnTo>
                  <a:lnTo>
                    <a:pt x="22644" y="48641"/>
                  </a:lnTo>
                  <a:lnTo>
                    <a:pt x="24536" y="56794"/>
                  </a:lnTo>
                  <a:lnTo>
                    <a:pt x="29121" y="54076"/>
                  </a:lnTo>
                  <a:lnTo>
                    <a:pt x="28028" y="51447"/>
                  </a:lnTo>
                  <a:lnTo>
                    <a:pt x="57238" y="22352"/>
                  </a:lnTo>
                  <a:lnTo>
                    <a:pt x="60820" y="12547"/>
                  </a:lnTo>
                  <a:lnTo>
                    <a:pt x="60528" y="14528"/>
                  </a:lnTo>
                  <a:lnTo>
                    <a:pt x="57238" y="22352"/>
                  </a:lnTo>
                  <a:lnTo>
                    <a:pt x="50253" y="34518"/>
                  </a:lnTo>
                  <a:lnTo>
                    <a:pt x="43383" y="42506"/>
                  </a:lnTo>
                  <a:lnTo>
                    <a:pt x="49568" y="36855"/>
                  </a:lnTo>
                  <a:lnTo>
                    <a:pt x="58293" y="27101"/>
                  </a:lnTo>
                  <a:lnTo>
                    <a:pt x="58864" y="26314"/>
                  </a:lnTo>
                  <a:lnTo>
                    <a:pt x="58813" y="26682"/>
                  </a:lnTo>
                  <a:lnTo>
                    <a:pt x="52997" y="37452"/>
                  </a:lnTo>
                  <a:lnTo>
                    <a:pt x="44437" y="46697"/>
                  </a:lnTo>
                  <a:lnTo>
                    <a:pt x="34201" y="56248"/>
                  </a:lnTo>
                  <a:lnTo>
                    <a:pt x="32664" y="57797"/>
                  </a:lnTo>
                  <a:lnTo>
                    <a:pt x="33223" y="59829"/>
                  </a:lnTo>
                  <a:lnTo>
                    <a:pt x="35547" y="59385"/>
                  </a:lnTo>
                  <a:lnTo>
                    <a:pt x="49771" y="53225"/>
                  </a:lnTo>
                  <a:lnTo>
                    <a:pt x="59740" y="42125"/>
                  </a:lnTo>
                  <a:lnTo>
                    <a:pt x="65570" y="28028"/>
                  </a:lnTo>
                  <a:lnTo>
                    <a:pt x="67271" y="13665"/>
                  </a:lnTo>
                  <a:lnTo>
                    <a:pt x="67348" y="1031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 descr=""/>
            <p:cNvSpPr/>
            <p:nvPr/>
          </p:nvSpPr>
          <p:spPr>
            <a:xfrm>
              <a:off x="7426960" y="2229230"/>
              <a:ext cx="1030605" cy="1099820"/>
            </a:xfrm>
            <a:custGeom>
              <a:avLst/>
              <a:gdLst/>
              <a:ahLst/>
              <a:cxnLst/>
              <a:rect l="l" t="t" r="r" b="b"/>
              <a:pathLst>
                <a:path w="1030604" h="1099820">
                  <a:moveTo>
                    <a:pt x="8509" y="479717"/>
                  </a:moveTo>
                  <a:lnTo>
                    <a:pt x="5664" y="478828"/>
                  </a:lnTo>
                  <a:lnTo>
                    <a:pt x="3086" y="478980"/>
                  </a:lnTo>
                  <a:lnTo>
                    <a:pt x="800" y="480936"/>
                  </a:lnTo>
                  <a:lnTo>
                    <a:pt x="0" y="482460"/>
                  </a:lnTo>
                  <a:lnTo>
                    <a:pt x="533" y="483933"/>
                  </a:lnTo>
                  <a:lnTo>
                    <a:pt x="1536" y="487794"/>
                  </a:lnTo>
                  <a:lnTo>
                    <a:pt x="6845" y="485673"/>
                  </a:lnTo>
                  <a:lnTo>
                    <a:pt x="6388" y="483311"/>
                  </a:lnTo>
                  <a:lnTo>
                    <a:pt x="6184" y="481698"/>
                  </a:lnTo>
                  <a:lnTo>
                    <a:pt x="7289" y="480771"/>
                  </a:lnTo>
                  <a:lnTo>
                    <a:pt x="8509" y="479717"/>
                  </a:lnTo>
                  <a:close/>
                </a:path>
                <a:path w="1030604" h="1099820">
                  <a:moveTo>
                    <a:pt x="34099" y="452691"/>
                  </a:moveTo>
                  <a:lnTo>
                    <a:pt x="28854" y="453504"/>
                  </a:lnTo>
                  <a:lnTo>
                    <a:pt x="25933" y="455574"/>
                  </a:lnTo>
                  <a:lnTo>
                    <a:pt x="25692" y="457212"/>
                  </a:lnTo>
                  <a:lnTo>
                    <a:pt x="28168" y="456996"/>
                  </a:lnTo>
                  <a:lnTo>
                    <a:pt x="30276" y="456463"/>
                  </a:lnTo>
                  <a:lnTo>
                    <a:pt x="34036" y="456006"/>
                  </a:lnTo>
                  <a:lnTo>
                    <a:pt x="34099" y="452691"/>
                  </a:lnTo>
                  <a:close/>
                </a:path>
                <a:path w="1030604" h="1099820">
                  <a:moveTo>
                    <a:pt x="82575" y="593801"/>
                  </a:moveTo>
                  <a:lnTo>
                    <a:pt x="82194" y="592251"/>
                  </a:lnTo>
                  <a:lnTo>
                    <a:pt x="81534" y="590867"/>
                  </a:lnTo>
                  <a:lnTo>
                    <a:pt x="80441" y="589686"/>
                  </a:lnTo>
                  <a:lnTo>
                    <a:pt x="77190" y="589737"/>
                  </a:lnTo>
                  <a:lnTo>
                    <a:pt x="76809" y="589902"/>
                  </a:lnTo>
                  <a:lnTo>
                    <a:pt x="75361" y="589483"/>
                  </a:lnTo>
                  <a:lnTo>
                    <a:pt x="73990" y="589813"/>
                  </a:lnTo>
                  <a:lnTo>
                    <a:pt x="75171" y="591070"/>
                  </a:lnTo>
                  <a:lnTo>
                    <a:pt x="75171" y="592391"/>
                  </a:lnTo>
                  <a:lnTo>
                    <a:pt x="75869" y="593877"/>
                  </a:lnTo>
                  <a:lnTo>
                    <a:pt x="76873" y="597306"/>
                  </a:lnTo>
                  <a:lnTo>
                    <a:pt x="79375" y="598436"/>
                  </a:lnTo>
                  <a:lnTo>
                    <a:pt x="81114" y="598068"/>
                  </a:lnTo>
                  <a:lnTo>
                    <a:pt x="81483" y="598144"/>
                  </a:lnTo>
                  <a:lnTo>
                    <a:pt x="82473" y="596823"/>
                  </a:lnTo>
                  <a:lnTo>
                    <a:pt x="82575" y="593801"/>
                  </a:lnTo>
                  <a:close/>
                </a:path>
                <a:path w="1030604" h="1099820">
                  <a:moveTo>
                    <a:pt x="84416" y="143433"/>
                  </a:moveTo>
                  <a:lnTo>
                    <a:pt x="83820" y="138938"/>
                  </a:lnTo>
                  <a:lnTo>
                    <a:pt x="83731" y="138290"/>
                  </a:lnTo>
                  <a:lnTo>
                    <a:pt x="83134" y="136880"/>
                  </a:lnTo>
                  <a:lnTo>
                    <a:pt x="82892" y="136309"/>
                  </a:lnTo>
                  <a:lnTo>
                    <a:pt x="82486" y="135369"/>
                  </a:lnTo>
                  <a:lnTo>
                    <a:pt x="81178" y="135369"/>
                  </a:lnTo>
                  <a:lnTo>
                    <a:pt x="80289" y="135369"/>
                  </a:lnTo>
                  <a:lnTo>
                    <a:pt x="79425" y="134670"/>
                  </a:lnTo>
                  <a:lnTo>
                    <a:pt x="78917" y="134251"/>
                  </a:lnTo>
                  <a:lnTo>
                    <a:pt x="75692" y="132499"/>
                  </a:lnTo>
                  <a:lnTo>
                    <a:pt x="74002" y="134251"/>
                  </a:lnTo>
                  <a:lnTo>
                    <a:pt x="73660" y="134670"/>
                  </a:lnTo>
                  <a:lnTo>
                    <a:pt x="72161" y="138290"/>
                  </a:lnTo>
                  <a:lnTo>
                    <a:pt x="72148" y="138938"/>
                  </a:lnTo>
                  <a:lnTo>
                    <a:pt x="72605" y="141617"/>
                  </a:lnTo>
                  <a:lnTo>
                    <a:pt x="76009" y="144487"/>
                  </a:lnTo>
                  <a:lnTo>
                    <a:pt x="77368" y="146392"/>
                  </a:lnTo>
                  <a:lnTo>
                    <a:pt x="79159" y="146812"/>
                  </a:lnTo>
                  <a:lnTo>
                    <a:pt x="82702" y="147701"/>
                  </a:lnTo>
                  <a:lnTo>
                    <a:pt x="84416" y="143433"/>
                  </a:lnTo>
                  <a:close/>
                </a:path>
                <a:path w="1030604" h="1099820">
                  <a:moveTo>
                    <a:pt x="138188" y="216242"/>
                  </a:moveTo>
                  <a:lnTo>
                    <a:pt x="135902" y="205016"/>
                  </a:lnTo>
                  <a:lnTo>
                    <a:pt x="124599" y="207530"/>
                  </a:lnTo>
                  <a:lnTo>
                    <a:pt x="126885" y="218770"/>
                  </a:lnTo>
                  <a:lnTo>
                    <a:pt x="138188" y="216242"/>
                  </a:lnTo>
                  <a:close/>
                </a:path>
                <a:path w="1030604" h="1099820">
                  <a:moveTo>
                    <a:pt x="148640" y="233299"/>
                  </a:moveTo>
                  <a:lnTo>
                    <a:pt x="146850" y="232892"/>
                  </a:lnTo>
                  <a:lnTo>
                    <a:pt x="145542" y="232892"/>
                  </a:lnTo>
                  <a:lnTo>
                    <a:pt x="145224" y="231863"/>
                  </a:lnTo>
                  <a:lnTo>
                    <a:pt x="145364" y="231863"/>
                  </a:lnTo>
                  <a:lnTo>
                    <a:pt x="144881" y="231749"/>
                  </a:lnTo>
                  <a:lnTo>
                    <a:pt x="144881" y="232892"/>
                  </a:lnTo>
                  <a:lnTo>
                    <a:pt x="144741" y="232892"/>
                  </a:lnTo>
                  <a:lnTo>
                    <a:pt x="144868" y="231863"/>
                  </a:lnTo>
                  <a:lnTo>
                    <a:pt x="142125" y="231089"/>
                  </a:lnTo>
                  <a:lnTo>
                    <a:pt x="142201" y="231863"/>
                  </a:lnTo>
                  <a:lnTo>
                    <a:pt x="142278" y="232867"/>
                  </a:lnTo>
                  <a:lnTo>
                    <a:pt x="141528" y="231863"/>
                  </a:lnTo>
                  <a:lnTo>
                    <a:pt x="137833" y="233934"/>
                  </a:lnTo>
                  <a:lnTo>
                    <a:pt x="137147" y="236537"/>
                  </a:lnTo>
                  <a:lnTo>
                    <a:pt x="137045" y="236931"/>
                  </a:lnTo>
                  <a:lnTo>
                    <a:pt x="137502" y="239052"/>
                  </a:lnTo>
                  <a:lnTo>
                    <a:pt x="137629" y="239344"/>
                  </a:lnTo>
                  <a:lnTo>
                    <a:pt x="139230" y="241846"/>
                  </a:lnTo>
                  <a:lnTo>
                    <a:pt x="141287" y="243052"/>
                  </a:lnTo>
                  <a:lnTo>
                    <a:pt x="143078" y="241096"/>
                  </a:lnTo>
                  <a:lnTo>
                    <a:pt x="143700" y="240118"/>
                  </a:lnTo>
                  <a:lnTo>
                    <a:pt x="145173" y="239052"/>
                  </a:lnTo>
                  <a:lnTo>
                    <a:pt x="146240" y="237807"/>
                  </a:lnTo>
                  <a:lnTo>
                    <a:pt x="147294" y="236537"/>
                  </a:lnTo>
                  <a:lnTo>
                    <a:pt x="147701" y="234937"/>
                  </a:lnTo>
                  <a:lnTo>
                    <a:pt x="148094" y="233299"/>
                  </a:lnTo>
                  <a:lnTo>
                    <a:pt x="148640" y="233299"/>
                  </a:lnTo>
                  <a:close/>
                </a:path>
                <a:path w="1030604" h="1099820">
                  <a:moveTo>
                    <a:pt x="160629" y="585978"/>
                  </a:moveTo>
                  <a:lnTo>
                    <a:pt x="157060" y="586066"/>
                  </a:lnTo>
                  <a:lnTo>
                    <a:pt x="156476" y="584327"/>
                  </a:lnTo>
                  <a:lnTo>
                    <a:pt x="155181" y="583768"/>
                  </a:lnTo>
                  <a:lnTo>
                    <a:pt x="155371" y="585089"/>
                  </a:lnTo>
                  <a:lnTo>
                    <a:pt x="155422" y="586422"/>
                  </a:lnTo>
                  <a:lnTo>
                    <a:pt x="154000" y="588175"/>
                  </a:lnTo>
                  <a:lnTo>
                    <a:pt x="153758" y="589749"/>
                  </a:lnTo>
                  <a:lnTo>
                    <a:pt x="156235" y="589610"/>
                  </a:lnTo>
                  <a:lnTo>
                    <a:pt x="159854" y="588530"/>
                  </a:lnTo>
                  <a:lnTo>
                    <a:pt x="160629" y="585978"/>
                  </a:lnTo>
                  <a:close/>
                </a:path>
                <a:path w="1030604" h="1099820">
                  <a:moveTo>
                    <a:pt x="193611" y="568604"/>
                  </a:moveTo>
                  <a:lnTo>
                    <a:pt x="193395" y="567220"/>
                  </a:lnTo>
                  <a:lnTo>
                    <a:pt x="191211" y="566826"/>
                  </a:lnTo>
                  <a:lnTo>
                    <a:pt x="190182" y="567270"/>
                  </a:lnTo>
                  <a:lnTo>
                    <a:pt x="189674" y="566661"/>
                  </a:lnTo>
                  <a:lnTo>
                    <a:pt x="189674" y="564997"/>
                  </a:lnTo>
                  <a:lnTo>
                    <a:pt x="187375" y="564426"/>
                  </a:lnTo>
                  <a:lnTo>
                    <a:pt x="185737" y="566470"/>
                  </a:lnTo>
                  <a:lnTo>
                    <a:pt x="185153" y="567677"/>
                  </a:lnTo>
                  <a:lnTo>
                    <a:pt x="184556" y="570865"/>
                  </a:lnTo>
                  <a:lnTo>
                    <a:pt x="185915" y="572935"/>
                  </a:lnTo>
                  <a:lnTo>
                    <a:pt x="188036" y="572516"/>
                  </a:lnTo>
                  <a:lnTo>
                    <a:pt x="189877" y="571588"/>
                  </a:lnTo>
                  <a:lnTo>
                    <a:pt x="191439" y="570191"/>
                  </a:lnTo>
                  <a:lnTo>
                    <a:pt x="193611" y="568604"/>
                  </a:lnTo>
                  <a:close/>
                </a:path>
                <a:path w="1030604" h="1099820">
                  <a:moveTo>
                    <a:pt x="252196" y="197523"/>
                  </a:moveTo>
                  <a:lnTo>
                    <a:pt x="244589" y="199224"/>
                  </a:lnTo>
                  <a:lnTo>
                    <a:pt x="242036" y="205854"/>
                  </a:lnTo>
                  <a:lnTo>
                    <a:pt x="249605" y="204165"/>
                  </a:lnTo>
                  <a:lnTo>
                    <a:pt x="252196" y="197523"/>
                  </a:lnTo>
                  <a:close/>
                </a:path>
                <a:path w="1030604" h="1099820">
                  <a:moveTo>
                    <a:pt x="297903" y="781900"/>
                  </a:moveTo>
                  <a:lnTo>
                    <a:pt x="296405" y="778395"/>
                  </a:lnTo>
                  <a:lnTo>
                    <a:pt x="293255" y="779970"/>
                  </a:lnTo>
                  <a:lnTo>
                    <a:pt x="292455" y="780821"/>
                  </a:lnTo>
                  <a:lnTo>
                    <a:pt x="289991" y="781329"/>
                  </a:lnTo>
                  <a:lnTo>
                    <a:pt x="291236" y="782599"/>
                  </a:lnTo>
                  <a:lnTo>
                    <a:pt x="291350" y="781189"/>
                  </a:lnTo>
                  <a:lnTo>
                    <a:pt x="291363" y="783361"/>
                  </a:lnTo>
                  <a:lnTo>
                    <a:pt x="292417" y="784707"/>
                  </a:lnTo>
                  <a:lnTo>
                    <a:pt x="295109" y="785825"/>
                  </a:lnTo>
                  <a:lnTo>
                    <a:pt x="296976" y="785393"/>
                  </a:lnTo>
                  <a:lnTo>
                    <a:pt x="297865" y="783666"/>
                  </a:lnTo>
                  <a:lnTo>
                    <a:pt x="297903" y="781900"/>
                  </a:lnTo>
                  <a:close/>
                </a:path>
                <a:path w="1030604" h="1099820">
                  <a:moveTo>
                    <a:pt x="308444" y="540550"/>
                  </a:moveTo>
                  <a:lnTo>
                    <a:pt x="305193" y="540550"/>
                  </a:lnTo>
                  <a:lnTo>
                    <a:pt x="304088" y="540880"/>
                  </a:lnTo>
                  <a:lnTo>
                    <a:pt x="303618" y="540359"/>
                  </a:lnTo>
                  <a:lnTo>
                    <a:pt x="303580" y="538568"/>
                  </a:lnTo>
                  <a:lnTo>
                    <a:pt x="301929" y="538403"/>
                  </a:lnTo>
                  <a:lnTo>
                    <a:pt x="300456" y="538289"/>
                  </a:lnTo>
                  <a:lnTo>
                    <a:pt x="298551" y="537552"/>
                  </a:lnTo>
                  <a:lnTo>
                    <a:pt x="295960" y="538060"/>
                  </a:lnTo>
                  <a:lnTo>
                    <a:pt x="295617" y="537438"/>
                  </a:lnTo>
                  <a:lnTo>
                    <a:pt x="293979" y="536892"/>
                  </a:lnTo>
                  <a:lnTo>
                    <a:pt x="294055" y="537438"/>
                  </a:lnTo>
                  <a:lnTo>
                    <a:pt x="294157" y="539292"/>
                  </a:lnTo>
                  <a:lnTo>
                    <a:pt x="293471" y="541997"/>
                  </a:lnTo>
                  <a:lnTo>
                    <a:pt x="295643" y="545401"/>
                  </a:lnTo>
                  <a:lnTo>
                    <a:pt x="301358" y="550252"/>
                  </a:lnTo>
                  <a:lnTo>
                    <a:pt x="306336" y="545007"/>
                  </a:lnTo>
                  <a:lnTo>
                    <a:pt x="308444" y="540550"/>
                  </a:lnTo>
                  <a:close/>
                </a:path>
                <a:path w="1030604" h="1099820">
                  <a:moveTo>
                    <a:pt x="322719" y="208089"/>
                  </a:moveTo>
                  <a:lnTo>
                    <a:pt x="322592" y="205765"/>
                  </a:lnTo>
                  <a:lnTo>
                    <a:pt x="321754" y="201104"/>
                  </a:lnTo>
                  <a:lnTo>
                    <a:pt x="319582" y="199529"/>
                  </a:lnTo>
                  <a:lnTo>
                    <a:pt x="315391" y="202018"/>
                  </a:lnTo>
                  <a:lnTo>
                    <a:pt x="314667" y="205066"/>
                  </a:lnTo>
                  <a:lnTo>
                    <a:pt x="316661" y="212445"/>
                  </a:lnTo>
                  <a:lnTo>
                    <a:pt x="318668" y="213169"/>
                  </a:lnTo>
                  <a:lnTo>
                    <a:pt x="322541" y="210413"/>
                  </a:lnTo>
                  <a:lnTo>
                    <a:pt x="322719" y="208089"/>
                  </a:lnTo>
                  <a:close/>
                </a:path>
                <a:path w="1030604" h="1099820">
                  <a:moveTo>
                    <a:pt x="323176" y="722477"/>
                  </a:moveTo>
                  <a:lnTo>
                    <a:pt x="321906" y="720394"/>
                  </a:lnTo>
                  <a:lnTo>
                    <a:pt x="322173" y="720559"/>
                  </a:lnTo>
                  <a:lnTo>
                    <a:pt x="322033" y="720064"/>
                  </a:lnTo>
                  <a:lnTo>
                    <a:pt x="320560" y="719239"/>
                  </a:lnTo>
                  <a:lnTo>
                    <a:pt x="319519" y="716673"/>
                  </a:lnTo>
                  <a:lnTo>
                    <a:pt x="319036" y="716419"/>
                  </a:lnTo>
                  <a:lnTo>
                    <a:pt x="319303" y="718223"/>
                  </a:lnTo>
                  <a:lnTo>
                    <a:pt x="317906" y="719315"/>
                  </a:lnTo>
                  <a:lnTo>
                    <a:pt x="317842" y="721042"/>
                  </a:lnTo>
                  <a:lnTo>
                    <a:pt x="317639" y="723747"/>
                  </a:lnTo>
                  <a:lnTo>
                    <a:pt x="315899" y="726351"/>
                  </a:lnTo>
                  <a:lnTo>
                    <a:pt x="314032" y="731507"/>
                  </a:lnTo>
                  <a:lnTo>
                    <a:pt x="316572" y="733018"/>
                  </a:lnTo>
                  <a:lnTo>
                    <a:pt x="321779" y="729653"/>
                  </a:lnTo>
                  <a:lnTo>
                    <a:pt x="322630" y="725893"/>
                  </a:lnTo>
                  <a:lnTo>
                    <a:pt x="323176" y="722477"/>
                  </a:lnTo>
                  <a:close/>
                </a:path>
                <a:path w="1030604" h="1099820">
                  <a:moveTo>
                    <a:pt x="334733" y="484124"/>
                  </a:moveTo>
                  <a:lnTo>
                    <a:pt x="331622" y="484200"/>
                  </a:lnTo>
                  <a:lnTo>
                    <a:pt x="330885" y="482282"/>
                  </a:lnTo>
                  <a:lnTo>
                    <a:pt x="328396" y="481799"/>
                  </a:lnTo>
                  <a:lnTo>
                    <a:pt x="328574" y="483171"/>
                  </a:lnTo>
                  <a:lnTo>
                    <a:pt x="328688" y="484505"/>
                  </a:lnTo>
                  <a:lnTo>
                    <a:pt x="327888" y="486587"/>
                  </a:lnTo>
                  <a:lnTo>
                    <a:pt x="330936" y="487400"/>
                  </a:lnTo>
                  <a:lnTo>
                    <a:pt x="333298" y="486765"/>
                  </a:lnTo>
                  <a:lnTo>
                    <a:pt x="334733" y="484124"/>
                  </a:lnTo>
                  <a:close/>
                </a:path>
                <a:path w="1030604" h="1099820">
                  <a:moveTo>
                    <a:pt x="339775" y="845934"/>
                  </a:moveTo>
                  <a:lnTo>
                    <a:pt x="339432" y="843419"/>
                  </a:lnTo>
                  <a:lnTo>
                    <a:pt x="338505" y="842098"/>
                  </a:lnTo>
                  <a:lnTo>
                    <a:pt x="336435" y="842670"/>
                  </a:lnTo>
                  <a:lnTo>
                    <a:pt x="336003" y="842708"/>
                  </a:lnTo>
                  <a:lnTo>
                    <a:pt x="334416" y="842352"/>
                  </a:lnTo>
                  <a:lnTo>
                    <a:pt x="334657" y="843699"/>
                  </a:lnTo>
                  <a:lnTo>
                    <a:pt x="333349" y="847788"/>
                  </a:lnTo>
                  <a:lnTo>
                    <a:pt x="335038" y="850163"/>
                  </a:lnTo>
                  <a:lnTo>
                    <a:pt x="337362" y="850595"/>
                  </a:lnTo>
                  <a:lnTo>
                    <a:pt x="339356" y="847915"/>
                  </a:lnTo>
                  <a:lnTo>
                    <a:pt x="339775" y="845934"/>
                  </a:lnTo>
                  <a:close/>
                </a:path>
                <a:path w="1030604" h="1099820">
                  <a:moveTo>
                    <a:pt x="341134" y="401421"/>
                  </a:moveTo>
                  <a:lnTo>
                    <a:pt x="335851" y="399821"/>
                  </a:lnTo>
                  <a:lnTo>
                    <a:pt x="334403" y="401421"/>
                  </a:lnTo>
                  <a:lnTo>
                    <a:pt x="336283" y="402958"/>
                  </a:lnTo>
                  <a:lnTo>
                    <a:pt x="335457" y="404215"/>
                  </a:lnTo>
                  <a:lnTo>
                    <a:pt x="336994" y="406819"/>
                  </a:lnTo>
                  <a:lnTo>
                    <a:pt x="340499" y="403440"/>
                  </a:lnTo>
                  <a:lnTo>
                    <a:pt x="341096" y="401815"/>
                  </a:lnTo>
                  <a:lnTo>
                    <a:pt x="341134" y="401421"/>
                  </a:lnTo>
                  <a:close/>
                </a:path>
                <a:path w="1030604" h="1099820">
                  <a:moveTo>
                    <a:pt x="341477" y="398335"/>
                  </a:moveTo>
                  <a:lnTo>
                    <a:pt x="339750" y="396900"/>
                  </a:lnTo>
                  <a:lnTo>
                    <a:pt x="338848" y="396303"/>
                  </a:lnTo>
                  <a:lnTo>
                    <a:pt x="336511" y="396303"/>
                  </a:lnTo>
                  <a:lnTo>
                    <a:pt x="336359" y="396900"/>
                  </a:lnTo>
                  <a:lnTo>
                    <a:pt x="335991" y="398335"/>
                  </a:lnTo>
                  <a:lnTo>
                    <a:pt x="335927" y="398589"/>
                  </a:lnTo>
                  <a:lnTo>
                    <a:pt x="341134" y="401421"/>
                  </a:lnTo>
                  <a:lnTo>
                    <a:pt x="341452" y="398589"/>
                  </a:lnTo>
                  <a:lnTo>
                    <a:pt x="341477" y="398335"/>
                  </a:lnTo>
                  <a:close/>
                </a:path>
                <a:path w="1030604" h="1099820">
                  <a:moveTo>
                    <a:pt x="345211" y="233464"/>
                  </a:moveTo>
                  <a:lnTo>
                    <a:pt x="344309" y="225221"/>
                  </a:lnTo>
                  <a:lnTo>
                    <a:pt x="338683" y="227749"/>
                  </a:lnTo>
                  <a:lnTo>
                    <a:pt x="337616" y="228257"/>
                  </a:lnTo>
                  <a:lnTo>
                    <a:pt x="337616" y="232029"/>
                  </a:lnTo>
                  <a:lnTo>
                    <a:pt x="336613" y="231609"/>
                  </a:lnTo>
                  <a:lnTo>
                    <a:pt x="337616" y="232029"/>
                  </a:lnTo>
                  <a:lnTo>
                    <a:pt x="337616" y="228257"/>
                  </a:lnTo>
                  <a:lnTo>
                    <a:pt x="329742" y="235839"/>
                  </a:lnTo>
                  <a:lnTo>
                    <a:pt x="330631" y="239712"/>
                  </a:lnTo>
                  <a:lnTo>
                    <a:pt x="335051" y="242862"/>
                  </a:lnTo>
                  <a:lnTo>
                    <a:pt x="336892" y="242201"/>
                  </a:lnTo>
                  <a:lnTo>
                    <a:pt x="337959" y="241160"/>
                  </a:lnTo>
                  <a:lnTo>
                    <a:pt x="339712" y="238455"/>
                  </a:lnTo>
                  <a:lnTo>
                    <a:pt x="339826" y="237959"/>
                  </a:lnTo>
                  <a:lnTo>
                    <a:pt x="341655" y="236270"/>
                  </a:lnTo>
                  <a:lnTo>
                    <a:pt x="343115" y="235140"/>
                  </a:lnTo>
                  <a:lnTo>
                    <a:pt x="345211" y="233464"/>
                  </a:lnTo>
                  <a:close/>
                </a:path>
                <a:path w="1030604" h="1099820">
                  <a:moveTo>
                    <a:pt x="358000" y="1089380"/>
                  </a:moveTo>
                  <a:lnTo>
                    <a:pt x="349656" y="1091260"/>
                  </a:lnTo>
                  <a:lnTo>
                    <a:pt x="347814" y="1099616"/>
                  </a:lnTo>
                  <a:lnTo>
                    <a:pt x="356158" y="1097737"/>
                  </a:lnTo>
                  <a:lnTo>
                    <a:pt x="358000" y="1089380"/>
                  </a:lnTo>
                  <a:close/>
                </a:path>
                <a:path w="1030604" h="1099820">
                  <a:moveTo>
                    <a:pt x="358584" y="1052372"/>
                  </a:moveTo>
                  <a:lnTo>
                    <a:pt x="356133" y="1052601"/>
                  </a:lnTo>
                  <a:lnTo>
                    <a:pt x="354469" y="1053198"/>
                  </a:lnTo>
                  <a:lnTo>
                    <a:pt x="351904" y="1054862"/>
                  </a:lnTo>
                  <a:lnTo>
                    <a:pt x="353301" y="1055890"/>
                  </a:lnTo>
                  <a:lnTo>
                    <a:pt x="355307" y="1058176"/>
                  </a:lnTo>
                  <a:lnTo>
                    <a:pt x="357936" y="1058583"/>
                  </a:lnTo>
                  <a:lnTo>
                    <a:pt x="358076" y="1057059"/>
                  </a:lnTo>
                  <a:lnTo>
                    <a:pt x="358381" y="1055560"/>
                  </a:lnTo>
                  <a:lnTo>
                    <a:pt x="358584" y="1052372"/>
                  </a:lnTo>
                  <a:close/>
                </a:path>
                <a:path w="1030604" h="1099820">
                  <a:moveTo>
                    <a:pt x="362165" y="546887"/>
                  </a:moveTo>
                  <a:lnTo>
                    <a:pt x="348970" y="546887"/>
                  </a:lnTo>
                  <a:lnTo>
                    <a:pt x="349846" y="549084"/>
                  </a:lnTo>
                  <a:lnTo>
                    <a:pt x="350862" y="549960"/>
                  </a:lnTo>
                  <a:lnTo>
                    <a:pt x="357428" y="550926"/>
                  </a:lnTo>
                  <a:lnTo>
                    <a:pt x="362127" y="546950"/>
                  </a:lnTo>
                  <a:close/>
                </a:path>
                <a:path w="1030604" h="1099820">
                  <a:moveTo>
                    <a:pt x="366915" y="538759"/>
                  </a:moveTo>
                  <a:lnTo>
                    <a:pt x="361213" y="540169"/>
                  </a:lnTo>
                  <a:lnTo>
                    <a:pt x="361873" y="539153"/>
                  </a:lnTo>
                  <a:lnTo>
                    <a:pt x="361759" y="538746"/>
                  </a:lnTo>
                  <a:lnTo>
                    <a:pt x="358571" y="540461"/>
                  </a:lnTo>
                  <a:lnTo>
                    <a:pt x="355688" y="542150"/>
                  </a:lnTo>
                  <a:lnTo>
                    <a:pt x="353377" y="543331"/>
                  </a:lnTo>
                  <a:lnTo>
                    <a:pt x="351167" y="543915"/>
                  </a:lnTo>
                  <a:lnTo>
                    <a:pt x="350545" y="545134"/>
                  </a:lnTo>
                  <a:lnTo>
                    <a:pt x="348627" y="544525"/>
                  </a:lnTo>
                  <a:lnTo>
                    <a:pt x="347687" y="543991"/>
                  </a:lnTo>
                  <a:lnTo>
                    <a:pt x="344982" y="544283"/>
                  </a:lnTo>
                  <a:lnTo>
                    <a:pt x="346735" y="545401"/>
                  </a:lnTo>
                  <a:lnTo>
                    <a:pt x="348805" y="546481"/>
                  </a:lnTo>
                  <a:lnTo>
                    <a:pt x="362419" y="546481"/>
                  </a:lnTo>
                  <a:lnTo>
                    <a:pt x="366915" y="538759"/>
                  </a:lnTo>
                  <a:close/>
                </a:path>
                <a:path w="1030604" h="1099820">
                  <a:moveTo>
                    <a:pt x="369531" y="524725"/>
                  </a:moveTo>
                  <a:lnTo>
                    <a:pt x="368795" y="523062"/>
                  </a:lnTo>
                  <a:lnTo>
                    <a:pt x="367550" y="522909"/>
                  </a:lnTo>
                  <a:lnTo>
                    <a:pt x="366483" y="523316"/>
                  </a:lnTo>
                  <a:lnTo>
                    <a:pt x="365975" y="522719"/>
                  </a:lnTo>
                  <a:lnTo>
                    <a:pt x="365988" y="521093"/>
                  </a:lnTo>
                  <a:lnTo>
                    <a:pt x="363905" y="520725"/>
                  </a:lnTo>
                  <a:lnTo>
                    <a:pt x="354990" y="522757"/>
                  </a:lnTo>
                  <a:lnTo>
                    <a:pt x="354380" y="532536"/>
                  </a:lnTo>
                  <a:lnTo>
                    <a:pt x="360895" y="531088"/>
                  </a:lnTo>
                  <a:lnTo>
                    <a:pt x="363905" y="529983"/>
                  </a:lnTo>
                  <a:lnTo>
                    <a:pt x="366610" y="528345"/>
                  </a:lnTo>
                  <a:lnTo>
                    <a:pt x="369036" y="526072"/>
                  </a:lnTo>
                  <a:lnTo>
                    <a:pt x="369531" y="524725"/>
                  </a:lnTo>
                  <a:close/>
                </a:path>
                <a:path w="1030604" h="1099820">
                  <a:moveTo>
                    <a:pt x="384009" y="501065"/>
                  </a:moveTo>
                  <a:lnTo>
                    <a:pt x="381520" y="498741"/>
                  </a:lnTo>
                  <a:lnTo>
                    <a:pt x="380212" y="498563"/>
                  </a:lnTo>
                  <a:lnTo>
                    <a:pt x="379361" y="497700"/>
                  </a:lnTo>
                  <a:lnTo>
                    <a:pt x="377913" y="497840"/>
                  </a:lnTo>
                  <a:lnTo>
                    <a:pt x="376351" y="497789"/>
                  </a:lnTo>
                  <a:lnTo>
                    <a:pt x="374573" y="492582"/>
                  </a:lnTo>
                  <a:lnTo>
                    <a:pt x="368795" y="498157"/>
                  </a:lnTo>
                  <a:lnTo>
                    <a:pt x="370344" y="504596"/>
                  </a:lnTo>
                  <a:lnTo>
                    <a:pt x="371906" y="506780"/>
                  </a:lnTo>
                  <a:lnTo>
                    <a:pt x="374611" y="507428"/>
                  </a:lnTo>
                  <a:lnTo>
                    <a:pt x="377786" y="507504"/>
                  </a:lnTo>
                  <a:lnTo>
                    <a:pt x="380123" y="507314"/>
                  </a:lnTo>
                  <a:lnTo>
                    <a:pt x="381177" y="504621"/>
                  </a:lnTo>
                  <a:lnTo>
                    <a:pt x="383209" y="502920"/>
                  </a:lnTo>
                  <a:lnTo>
                    <a:pt x="384009" y="501065"/>
                  </a:lnTo>
                  <a:close/>
                </a:path>
                <a:path w="1030604" h="1099820">
                  <a:moveTo>
                    <a:pt x="401751" y="493890"/>
                  </a:moveTo>
                  <a:lnTo>
                    <a:pt x="400786" y="492620"/>
                  </a:lnTo>
                  <a:lnTo>
                    <a:pt x="399567" y="492493"/>
                  </a:lnTo>
                  <a:lnTo>
                    <a:pt x="398233" y="492899"/>
                  </a:lnTo>
                  <a:lnTo>
                    <a:pt x="398322" y="492188"/>
                  </a:lnTo>
                  <a:lnTo>
                    <a:pt x="399935" y="490385"/>
                  </a:lnTo>
                  <a:lnTo>
                    <a:pt x="398487" y="489521"/>
                  </a:lnTo>
                  <a:lnTo>
                    <a:pt x="396125" y="490385"/>
                  </a:lnTo>
                  <a:lnTo>
                    <a:pt x="392353" y="490956"/>
                  </a:lnTo>
                  <a:lnTo>
                    <a:pt x="392188" y="491185"/>
                  </a:lnTo>
                  <a:lnTo>
                    <a:pt x="390448" y="491617"/>
                  </a:lnTo>
                  <a:lnTo>
                    <a:pt x="388708" y="499579"/>
                  </a:lnTo>
                  <a:lnTo>
                    <a:pt x="393153" y="499567"/>
                  </a:lnTo>
                  <a:lnTo>
                    <a:pt x="396595" y="499021"/>
                  </a:lnTo>
                  <a:lnTo>
                    <a:pt x="398741" y="498259"/>
                  </a:lnTo>
                  <a:lnTo>
                    <a:pt x="401218" y="496277"/>
                  </a:lnTo>
                  <a:lnTo>
                    <a:pt x="401751" y="493890"/>
                  </a:lnTo>
                  <a:close/>
                </a:path>
                <a:path w="1030604" h="1099820">
                  <a:moveTo>
                    <a:pt x="414540" y="413105"/>
                  </a:moveTo>
                  <a:lnTo>
                    <a:pt x="407416" y="414705"/>
                  </a:lnTo>
                  <a:lnTo>
                    <a:pt x="404418" y="420966"/>
                  </a:lnTo>
                  <a:lnTo>
                    <a:pt x="411568" y="419366"/>
                  </a:lnTo>
                  <a:lnTo>
                    <a:pt x="414540" y="413105"/>
                  </a:lnTo>
                  <a:close/>
                </a:path>
                <a:path w="1030604" h="1099820">
                  <a:moveTo>
                    <a:pt x="417385" y="600862"/>
                  </a:moveTo>
                  <a:lnTo>
                    <a:pt x="409498" y="602640"/>
                  </a:lnTo>
                  <a:lnTo>
                    <a:pt x="407289" y="609561"/>
                  </a:lnTo>
                  <a:lnTo>
                    <a:pt x="415188" y="607796"/>
                  </a:lnTo>
                  <a:lnTo>
                    <a:pt x="417385" y="600862"/>
                  </a:lnTo>
                  <a:close/>
                </a:path>
                <a:path w="1030604" h="1099820">
                  <a:moveTo>
                    <a:pt x="427024" y="590613"/>
                  </a:moveTo>
                  <a:lnTo>
                    <a:pt x="419620" y="592277"/>
                  </a:lnTo>
                  <a:lnTo>
                    <a:pt x="416775" y="599795"/>
                  </a:lnTo>
                  <a:lnTo>
                    <a:pt x="424192" y="598144"/>
                  </a:lnTo>
                  <a:lnTo>
                    <a:pt x="427024" y="590613"/>
                  </a:lnTo>
                  <a:close/>
                </a:path>
                <a:path w="1030604" h="1099820">
                  <a:moveTo>
                    <a:pt x="429475" y="1008138"/>
                  </a:moveTo>
                  <a:lnTo>
                    <a:pt x="422363" y="1009738"/>
                  </a:lnTo>
                  <a:lnTo>
                    <a:pt x="420077" y="1014882"/>
                  </a:lnTo>
                  <a:lnTo>
                    <a:pt x="427202" y="1013282"/>
                  </a:lnTo>
                  <a:lnTo>
                    <a:pt x="429475" y="1008138"/>
                  </a:lnTo>
                  <a:close/>
                </a:path>
                <a:path w="1030604" h="1099820">
                  <a:moveTo>
                    <a:pt x="434174" y="523709"/>
                  </a:moveTo>
                  <a:lnTo>
                    <a:pt x="426351" y="525475"/>
                  </a:lnTo>
                  <a:lnTo>
                    <a:pt x="424053" y="532320"/>
                  </a:lnTo>
                  <a:lnTo>
                    <a:pt x="431888" y="530580"/>
                  </a:lnTo>
                  <a:lnTo>
                    <a:pt x="434174" y="523709"/>
                  </a:lnTo>
                  <a:close/>
                </a:path>
                <a:path w="1030604" h="1099820">
                  <a:moveTo>
                    <a:pt x="438962" y="425500"/>
                  </a:moveTo>
                  <a:lnTo>
                    <a:pt x="438632" y="424281"/>
                  </a:lnTo>
                  <a:lnTo>
                    <a:pt x="437540" y="420255"/>
                  </a:lnTo>
                  <a:lnTo>
                    <a:pt x="437807" y="421284"/>
                  </a:lnTo>
                  <a:lnTo>
                    <a:pt x="437527" y="420268"/>
                  </a:lnTo>
                  <a:lnTo>
                    <a:pt x="435622" y="413207"/>
                  </a:lnTo>
                  <a:lnTo>
                    <a:pt x="429907" y="418312"/>
                  </a:lnTo>
                  <a:lnTo>
                    <a:pt x="430441" y="421284"/>
                  </a:lnTo>
                  <a:lnTo>
                    <a:pt x="430923" y="423303"/>
                  </a:lnTo>
                  <a:lnTo>
                    <a:pt x="430936" y="423697"/>
                  </a:lnTo>
                  <a:lnTo>
                    <a:pt x="438454" y="423697"/>
                  </a:lnTo>
                  <a:lnTo>
                    <a:pt x="438607" y="424268"/>
                  </a:lnTo>
                  <a:lnTo>
                    <a:pt x="430961" y="424268"/>
                  </a:lnTo>
                  <a:lnTo>
                    <a:pt x="430822" y="424268"/>
                  </a:lnTo>
                  <a:lnTo>
                    <a:pt x="430403" y="428599"/>
                  </a:lnTo>
                  <a:lnTo>
                    <a:pt x="430339" y="429196"/>
                  </a:lnTo>
                  <a:lnTo>
                    <a:pt x="431761" y="428599"/>
                  </a:lnTo>
                  <a:lnTo>
                    <a:pt x="431863" y="429196"/>
                  </a:lnTo>
                  <a:lnTo>
                    <a:pt x="431939" y="429628"/>
                  </a:lnTo>
                  <a:lnTo>
                    <a:pt x="433235" y="428599"/>
                  </a:lnTo>
                  <a:lnTo>
                    <a:pt x="434936" y="427228"/>
                  </a:lnTo>
                  <a:lnTo>
                    <a:pt x="438962" y="425500"/>
                  </a:lnTo>
                  <a:close/>
                </a:path>
                <a:path w="1030604" h="1099820">
                  <a:moveTo>
                    <a:pt x="443801" y="459486"/>
                  </a:moveTo>
                  <a:lnTo>
                    <a:pt x="443776" y="458533"/>
                  </a:lnTo>
                  <a:lnTo>
                    <a:pt x="443763" y="458063"/>
                  </a:lnTo>
                  <a:lnTo>
                    <a:pt x="443649" y="457149"/>
                  </a:lnTo>
                  <a:lnTo>
                    <a:pt x="443509" y="457403"/>
                  </a:lnTo>
                  <a:lnTo>
                    <a:pt x="442937" y="458063"/>
                  </a:lnTo>
                  <a:lnTo>
                    <a:pt x="442823" y="457822"/>
                  </a:lnTo>
                  <a:lnTo>
                    <a:pt x="442976" y="457822"/>
                  </a:lnTo>
                  <a:lnTo>
                    <a:pt x="443585" y="456806"/>
                  </a:lnTo>
                  <a:lnTo>
                    <a:pt x="443661" y="456247"/>
                  </a:lnTo>
                  <a:lnTo>
                    <a:pt x="442607" y="455777"/>
                  </a:lnTo>
                  <a:lnTo>
                    <a:pt x="441452" y="455777"/>
                  </a:lnTo>
                  <a:lnTo>
                    <a:pt x="440131" y="456184"/>
                  </a:lnTo>
                  <a:lnTo>
                    <a:pt x="440575" y="455612"/>
                  </a:lnTo>
                  <a:lnTo>
                    <a:pt x="442722" y="454012"/>
                  </a:lnTo>
                  <a:lnTo>
                    <a:pt x="439051" y="450723"/>
                  </a:lnTo>
                  <a:lnTo>
                    <a:pt x="436511" y="455612"/>
                  </a:lnTo>
                  <a:lnTo>
                    <a:pt x="436194" y="456247"/>
                  </a:lnTo>
                  <a:lnTo>
                    <a:pt x="436270" y="457403"/>
                  </a:lnTo>
                  <a:lnTo>
                    <a:pt x="436397" y="458063"/>
                  </a:lnTo>
                  <a:lnTo>
                    <a:pt x="436473" y="458533"/>
                  </a:lnTo>
                  <a:lnTo>
                    <a:pt x="436562" y="459016"/>
                  </a:lnTo>
                  <a:lnTo>
                    <a:pt x="436753" y="458533"/>
                  </a:lnTo>
                  <a:lnTo>
                    <a:pt x="436651" y="459486"/>
                  </a:lnTo>
                  <a:lnTo>
                    <a:pt x="436562" y="459016"/>
                  </a:lnTo>
                  <a:lnTo>
                    <a:pt x="436384" y="459486"/>
                  </a:lnTo>
                  <a:lnTo>
                    <a:pt x="435927" y="461416"/>
                  </a:lnTo>
                  <a:lnTo>
                    <a:pt x="437451" y="463042"/>
                  </a:lnTo>
                  <a:lnTo>
                    <a:pt x="438873" y="462648"/>
                  </a:lnTo>
                  <a:lnTo>
                    <a:pt x="442048" y="463397"/>
                  </a:lnTo>
                  <a:lnTo>
                    <a:pt x="442379" y="462648"/>
                  </a:lnTo>
                  <a:lnTo>
                    <a:pt x="443433" y="460324"/>
                  </a:lnTo>
                  <a:lnTo>
                    <a:pt x="443801" y="459486"/>
                  </a:lnTo>
                  <a:close/>
                </a:path>
                <a:path w="1030604" h="1099820">
                  <a:moveTo>
                    <a:pt x="443877" y="456336"/>
                  </a:moveTo>
                  <a:lnTo>
                    <a:pt x="443699" y="456272"/>
                  </a:lnTo>
                  <a:lnTo>
                    <a:pt x="443712" y="456603"/>
                  </a:lnTo>
                  <a:lnTo>
                    <a:pt x="443877" y="456336"/>
                  </a:lnTo>
                  <a:close/>
                </a:path>
                <a:path w="1030604" h="1099820">
                  <a:moveTo>
                    <a:pt x="448246" y="628434"/>
                  </a:moveTo>
                  <a:lnTo>
                    <a:pt x="447509" y="626960"/>
                  </a:lnTo>
                  <a:lnTo>
                    <a:pt x="447230" y="626465"/>
                  </a:lnTo>
                  <a:lnTo>
                    <a:pt x="447611" y="626402"/>
                  </a:lnTo>
                  <a:lnTo>
                    <a:pt x="447217" y="626414"/>
                  </a:lnTo>
                  <a:lnTo>
                    <a:pt x="447052" y="626059"/>
                  </a:lnTo>
                  <a:lnTo>
                    <a:pt x="445820" y="626414"/>
                  </a:lnTo>
                  <a:lnTo>
                    <a:pt x="444728" y="626414"/>
                  </a:lnTo>
                  <a:lnTo>
                    <a:pt x="441845" y="627646"/>
                  </a:lnTo>
                  <a:lnTo>
                    <a:pt x="440499" y="628142"/>
                  </a:lnTo>
                  <a:lnTo>
                    <a:pt x="439254" y="628929"/>
                  </a:lnTo>
                  <a:lnTo>
                    <a:pt x="438111" y="631698"/>
                  </a:lnTo>
                  <a:lnTo>
                    <a:pt x="438937" y="632879"/>
                  </a:lnTo>
                  <a:lnTo>
                    <a:pt x="440448" y="632790"/>
                  </a:lnTo>
                  <a:lnTo>
                    <a:pt x="443865" y="632714"/>
                  </a:lnTo>
                  <a:lnTo>
                    <a:pt x="445947" y="632980"/>
                  </a:lnTo>
                  <a:lnTo>
                    <a:pt x="447992" y="630237"/>
                  </a:lnTo>
                  <a:lnTo>
                    <a:pt x="448246" y="628434"/>
                  </a:lnTo>
                  <a:close/>
                </a:path>
                <a:path w="1030604" h="1099820">
                  <a:moveTo>
                    <a:pt x="457377" y="737425"/>
                  </a:moveTo>
                  <a:lnTo>
                    <a:pt x="455828" y="736384"/>
                  </a:lnTo>
                  <a:lnTo>
                    <a:pt x="454202" y="736003"/>
                  </a:lnTo>
                  <a:lnTo>
                    <a:pt x="452907" y="736333"/>
                  </a:lnTo>
                  <a:lnTo>
                    <a:pt x="453136" y="735812"/>
                  </a:lnTo>
                  <a:lnTo>
                    <a:pt x="454837" y="734479"/>
                  </a:lnTo>
                  <a:lnTo>
                    <a:pt x="453313" y="734479"/>
                  </a:lnTo>
                  <a:lnTo>
                    <a:pt x="452767" y="734555"/>
                  </a:lnTo>
                  <a:lnTo>
                    <a:pt x="451383" y="728954"/>
                  </a:lnTo>
                  <a:lnTo>
                    <a:pt x="445439" y="733196"/>
                  </a:lnTo>
                  <a:lnTo>
                    <a:pt x="446074" y="736384"/>
                  </a:lnTo>
                  <a:lnTo>
                    <a:pt x="446366" y="737743"/>
                  </a:lnTo>
                  <a:lnTo>
                    <a:pt x="446557" y="739876"/>
                  </a:lnTo>
                  <a:lnTo>
                    <a:pt x="449580" y="742048"/>
                  </a:lnTo>
                  <a:lnTo>
                    <a:pt x="452589" y="741248"/>
                  </a:lnTo>
                  <a:lnTo>
                    <a:pt x="454812" y="739495"/>
                  </a:lnTo>
                  <a:lnTo>
                    <a:pt x="457377" y="737425"/>
                  </a:lnTo>
                  <a:close/>
                </a:path>
                <a:path w="1030604" h="1099820">
                  <a:moveTo>
                    <a:pt x="485736" y="462711"/>
                  </a:moveTo>
                  <a:lnTo>
                    <a:pt x="485025" y="456984"/>
                  </a:lnTo>
                  <a:lnTo>
                    <a:pt x="484517" y="454888"/>
                  </a:lnTo>
                  <a:lnTo>
                    <a:pt x="480275" y="455764"/>
                  </a:lnTo>
                  <a:lnTo>
                    <a:pt x="479564" y="457492"/>
                  </a:lnTo>
                  <a:lnTo>
                    <a:pt x="476211" y="462927"/>
                  </a:lnTo>
                  <a:lnTo>
                    <a:pt x="441248" y="494512"/>
                  </a:lnTo>
                  <a:lnTo>
                    <a:pt x="420687" y="503694"/>
                  </a:lnTo>
                  <a:lnTo>
                    <a:pt x="420712" y="504609"/>
                  </a:lnTo>
                  <a:lnTo>
                    <a:pt x="433844" y="508787"/>
                  </a:lnTo>
                  <a:lnTo>
                    <a:pt x="444677" y="509739"/>
                  </a:lnTo>
                  <a:lnTo>
                    <a:pt x="455231" y="507568"/>
                  </a:lnTo>
                  <a:lnTo>
                    <a:pt x="484276" y="479831"/>
                  </a:lnTo>
                  <a:lnTo>
                    <a:pt x="485698" y="470966"/>
                  </a:lnTo>
                  <a:lnTo>
                    <a:pt x="485736" y="462711"/>
                  </a:lnTo>
                  <a:close/>
                </a:path>
                <a:path w="1030604" h="1099820">
                  <a:moveTo>
                    <a:pt x="496328" y="543471"/>
                  </a:moveTo>
                  <a:lnTo>
                    <a:pt x="496023" y="542340"/>
                  </a:lnTo>
                  <a:lnTo>
                    <a:pt x="493369" y="543471"/>
                  </a:lnTo>
                  <a:lnTo>
                    <a:pt x="496328" y="543471"/>
                  </a:lnTo>
                  <a:close/>
                </a:path>
                <a:path w="1030604" h="1099820">
                  <a:moveTo>
                    <a:pt x="496963" y="545909"/>
                  </a:moveTo>
                  <a:lnTo>
                    <a:pt x="496328" y="543509"/>
                  </a:lnTo>
                  <a:lnTo>
                    <a:pt x="493280" y="543509"/>
                  </a:lnTo>
                  <a:lnTo>
                    <a:pt x="491578" y="544233"/>
                  </a:lnTo>
                  <a:lnTo>
                    <a:pt x="490486" y="544169"/>
                  </a:lnTo>
                  <a:lnTo>
                    <a:pt x="489432" y="543902"/>
                  </a:lnTo>
                  <a:lnTo>
                    <a:pt x="488962" y="542925"/>
                  </a:lnTo>
                  <a:lnTo>
                    <a:pt x="485825" y="542048"/>
                  </a:lnTo>
                  <a:lnTo>
                    <a:pt x="485914" y="542925"/>
                  </a:lnTo>
                  <a:lnTo>
                    <a:pt x="485990" y="545922"/>
                  </a:lnTo>
                  <a:lnTo>
                    <a:pt x="487045" y="548500"/>
                  </a:lnTo>
                  <a:lnTo>
                    <a:pt x="489000" y="550621"/>
                  </a:lnTo>
                  <a:lnTo>
                    <a:pt x="492429" y="552030"/>
                  </a:lnTo>
                  <a:lnTo>
                    <a:pt x="494538" y="552462"/>
                  </a:lnTo>
                  <a:lnTo>
                    <a:pt x="496239" y="549313"/>
                  </a:lnTo>
                  <a:lnTo>
                    <a:pt x="496963" y="545909"/>
                  </a:lnTo>
                  <a:close/>
                </a:path>
                <a:path w="1030604" h="1099820">
                  <a:moveTo>
                    <a:pt x="498779" y="581329"/>
                  </a:moveTo>
                  <a:lnTo>
                    <a:pt x="495947" y="580732"/>
                  </a:lnTo>
                  <a:lnTo>
                    <a:pt x="486117" y="579539"/>
                  </a:lnTo>
                  <a:lnTo>
                    <a:pt x="476224" y="579501"/>
                  </a:lnTo>
                  <a:lnTo>
                    <a:pt x="466267" y="579831"/>
                  </a:lnTo>
                  <a:lnTo>
                    <a:pt x="456272" y="579742"/>
                  </a:lnTo>
                  <a:lnTo>
                    <a:pt x="416712" y="574052"/>
                  </a:lnTo>
                  <a:lnTo>
                    <a:pt x="416013" y="569747"/>
                  </a:lnTo>
                  <a:lnTo>
                    <a:pt x="414299" y="568807"/>
                  </a:lnTo>
                  <a:lnTo>
                    <a:pt x="410743" y="570903"/>
                  </a:lnTo>
                  <a:lnTo>
                    <a:pt x="409930" y="572414"/>
                  </a:lnTo>
                  <a:lnTo>
                    <a:pt x="407339" y="571792"/>
                  </a:lnTo>
                  <a:lnTo>
                    <a:pt x="407682" y="572566"/>
                  </a:lnTo>
                  <a:lnTo>
                    <a:pt x="409473" y="573278"/>
                  </a:lnTo>
                  <a:lnTo>
                    <a:pt x="409371" y="573493"/>
                  </a:lnTo>
                  <a:lnTo>
                    <a:pt x="411441" y="580771"/>
                  </a:lnTo>
                  <a:lnTo>
                    <a:pt x="413600" y="580250"/>
                  </a:lnTo>
                  <a:lnTo>
                    <a:pt x="416077" y="578764"/>
                  </a:lnTo>
                  <a:lnTo>
                    <a:pt x="417258" y="577227"/>
                  </a:lnTo>
                  <a:lnTo>
                    <a:pt x="417093" y="576275"/>
                  </a:lnTo>
                  <a:lnTo>
                    <a:pt x="430339" y="581469"/>
                  </a:lnTo>
                  <a:lnTo>
                    <a:pt x="441718" y="585317"/>
                  </a:lnTo>
                  <a:lnTo>
                    <a:pt x="438238" y="586092"/>
                  </a:lnTo>
                  <a:lnTo>
                    <a:pt x="439978" y="596595"/>
                  </a:lnTo>
                  <a:lnTo>
                    <a:pt x="450494" y="594245"/>
                  </a:lnTo>
                  <a:lnTo>
                    <a:pt x="449338" y="587248"/>
                  </a:lnTo>
                  <a:lnTo>
                    <a:pt x="453732" y="588352"/>
                  </a:lnTo>
                  <a:lnTo>
                    <a:pt x="464108" y="590435"/>
                  </a:lnTo>
                  <a:lnTo>
                    <a:pt x="475361" y="591794"/>
                  </a:lnTo>
                  <a:lnTo>
                    <a:pt x="486244" y="590994"/>
                  </a:lnTo>
                  <a:lnTo>
                    <a:pt x="495566" y="586651"/>
                  </a:lnTo>
                  <a:lnTo>
                    <a:pt x="496874" y="585558"/>
                  </a:lnTo>
                  <a:lnTo>
                    <a:pt x="498779" y="581329"/>
                  </a:lnTo>
                  <a:close/>
                </a:path>
                <a:path w="1030604" h="1099820">
                  <a:moveTo>
                    <a:pt x="500227" y="412115"/>
                  </a:moveTo>
                  <a:lnTo>
                    <a:pt x="499884" y="409943"/>
                  </a:lnTo>
                  <a:lnTo>
                    <a:pt x="499859" y="408114"/>
                  </a:lnTo>
                  <a:lnTo>
                    <a:pt x="499846" y="407365"/>
                  </a:lnTo>
                  <a:lnTo>
                    <a:pt x="499249" y="404812"/>
                  </a:lnTo>
                  <a:lnTo>
                    <a:pt x="499198" y="404583"/>
                  </a:lnTo>
                  <a:lnTo>
                    <a:pt x="496544" y="404812"/>
                  </a:lnTo>
                  <a:lnTo>
                    <a:pt x="495515" y="401764"/>
                  </a:lnTo>
                  <a:lnTo>
                    <a:pt x="494207" y="402513"/>
                  </a:lnTo>
                  <a:lnTo>
                    <a:pt x="490524" y="404583"/>
                  </a:lnTo>
                  <a:lnTo>
                    <a:pt x="490194" y="404812"/>
                  </a:lnTo>
                  <a:lnTo>
                    <a:pt x="490575" y="407365"/>
                  </a:lnTo>
                  <a:lnTo>
                    <a:pt x="490639" y="407733"/>
                  </a:lnTo>
                  <a:lnTo>
                    <a:pt x="490753" y="408533"/>
                  </a:lnTo>
                  <a:lnTo>
                    <a:pt x="490855" y="408114"/>
                  </a:lnTo>
                  <a:lnTo>
                    <a:pt x="490943" y="407733"/>
                  </a:lnTo>
                  <a:lnTo>
                    <a:pt x="490880" y="408533"/>
                  </a:lnTo>
                  <a:lnTo>
                    <a:pt x="493661" y="408533"/>
                  </a:lnTo>
                  <a:lnTo>
                    <a:pt x="493064" y="409067"/>
                  </a:lnTo>
                  <a:lnTo>
                    <a:pt x="490626" y="409067"/>
                  </a:lnTo>
                  <a:lnTo>
                    <a:pt x="490143" y="411213"/>
                  </a:lnTo>
                  <a:lnTo>
                    <a:pt x="491083" y="416229"/>
                  </a:lnTo>
                  <a:lnTo>
                    <a:pt x="491159" y="416572"/>
                  </a:lnTo>
                  <a:lnTo>
                    <a:pt x="494766" y="418223"/>
                  </a:lnTo>
                  <a:lnTo>
                    <a:pt x="497382" y="419468"/>
                  </a:lnTo>
                  <a:lnTo>
                    <a:pt x="499579" y="416229"/>
                  </a:lnTo>
                  <a:lnTo>
                    <a:pt x="499884" y="414134"/>
                  </a:lnTo>
                  <a:lnTo>
                    <a:pt x="500227" y="412115"/>
                  </a:lnTo>
                  <a:close/>
                </a:path>
                <a:path w="1030604" h="1099820">
                  <a:moveTo>
                    <a:pt x="531380" y="393763"/>
                  </a:moveTo>
                  <a:lnTo>
                    <a:pt x="529755" y="389483"/>
                  </a:lnTo>
                  <a:lnTo>
                    <a:pt x="521804" y="388581"/>
                  </a:lnTo>
                  <a:lnTo>
                    <a:pt x="521500" y="394423"/>
                  </a:lnTo>
                  <a:lnTo>
                    <a:pt x="523811" y="400634"/>
                  </a:lnTo>
                  <a:lnTo>
                    <a:pt x="524395" y="402704"/>
                  </a:lnTo>
                  <a:lnTo>
                    <a:pt x="526427" y="404393"/>
                  </a:lnTo>
                  <a:lnTo>
                    <a:pt x="530796" y="401688"/>
                  </a:lnTo>
                  <a:lnTo>
                    <a:pt x="531177" y="398741"/>
                  </a:lnTo>
                  <a:lnTo>
                    <a:pt x="530834" y="396760"/>
                  </a:lnTo>
                  <a:lnTo>
                    <a:pt x="531380" y="393763"/>
                  </a:lnTo>
                  <a:close/>
                </a:path>
                <a:path w="1030604" h="1099820">
                  <a:moveTo>
                    <a:pt x="532561" y="492264"/>
                  </a:moveTo>
                  <a:lnTo>
                    <a:pt x="532130" y="492366"/>
                  </a:lnTo>
                  <a:lnTo>
                    <a:pt x="532130" y="492201"/>
                  </a:lnTo>
                  <a:lnTo>
                    <a:pt x="529297" y="492925"/>
                  </a:lnTo>
                  <a:lnTo>
                    <a:pt x="529170" y="492988"/>
                  </a:lnTo>
                  <a:lnTo>
                    <a:pt x="527265" y="492417"/>
                  </a:lnTo>
                  <a:lnTo>
                    <a:pt x="526351" y="492010"/>
                  </a:lnTo>
                  <a:lnTo>
                    <a:pt x="523151" y="492239"/>
                  </a:lnTo>
                  <a:lnTo>
                    <a:pt x="524776" y="493687"/>
                  </a:lnTo>
                  <a:lnTo>
                    <a:pt x="526300" y="496011"/>
                  </a:lnTo>
                  <a:lnTo>
                    <a:pt x="526707" y="498144"/>
                  </a:lnTo>
                  <a:lnTo>
                    <a:pt x="529678" y="497166"/>
                  </a:lnTo>
                  <a:lnTo>
                    <a:pt x="532434" y="495071"/>
                  </a:lnTo>
                  <a:lnTo>
                    <a:pt x="532472" y="494106"/>
                  </a:lnTo>
                  <a:lnTo>
                    <a:pt x="532561" y="492264"/>
                  </a:lnTo>
                  <a:close/>
                </a:path>
                <a:path w="1030604" h="1099820">
                  <a:moveTo>
                    <a:pt x="537260" y="470776"/>
                  </a:moveTo>
                  <a:lnTo>
                    <a:pt x="536752" y="465340"/>
                  </a:lnTo>
                  <a:lnTo>
                    <a:pt x="535190" y="458419"/>
                  </a:lnTo>
                  <a:lnTo>
                    <a:pt x="528967" y="463384"/>
                  </a:lnTo>
                  <a:lnTo>
                    <a:pt x="530352" y="470573"/>
                  </a:lnTo>
                  <a:lnTo>
                    <a:pt x="532866" y="474027"/>
                  </a:lnTo>
                  <a:lnTo>
                    <a:pt x="537260" y="470776"/>
                  </a:lnTo>
                  <a:close/>
                </a:path>
                <a:path w="1030604" h="1099820">
                  <a:moveTo>
                    <a:pt x="554863" y="267868"/>
                  </a:moveTo>
                  <a:lnTo>
                    <a:pt x="554621" y="265544"/>
                  </a:lnTo>
                  <a:lnTo>
                    <a:pt x="554151" y="262547"/>
                  </a:lnTo>
                  <a:lnTo>
                    <a:pt x="547471" y="265899"/>
                  </a:lnTo>
                  <a:lnTo>
                    <a:pt x="549186" y="270535"/>
                  </a:lnTo>
                  <a:lnTo>
                    <a:pt x="549783" y="271068"/>
                  </a:lnTo>
                  <a:lnTo>
                    <a:pt x="551700" y="270954"/>
                  </a:lnTo>
                  <a:lnTo>
                    <a:pt x="554494" y="269367"/>
                  </a:lnTo>
                  <a:lnTo>
                    <a:pt x="554863" y="267868"/>
                  </a:lnTo>
                  <a:close/>
                </a:path>
                <a:path w="1030604" h="1099820">
                  <a:moveTo>
                    <a:pt x="564057" y="458762"/>
                  </a:moveTo>
                  <a:lnTo>
                    <a:pt x="554647" y="460883"/>
                  </a:lnTo>
                  <a:lnTo>
                    <a:pt x="554278" y="470776"/>
                  </a:lnTo>
                  <a:lnTo>
                    <a:pt x="563714" y="468655"/>
                  </a:lnTo>
                  <a:lnTo>
                    <a:pt x="564057" y="458762"/>
                  </a:lnTo>
                  <a:close/>
                </a:path>
                <a:path w="1030604" h="1099820">
                  <a:moveTo>
                    <a:pt x="567817" y="685"/>
                  </a:moveTo>
                  <a:lnTo>
                    <a:pt x="565035" y="0"/>
                  </a:lnTo>
                  <a:lnTo>
                    <a:pt x="561340" y="825"/>
                  </a:lnTo>
                  <a:lnTo>
                    <a:pt x="560539" y="3009"/>
                  </a:lnTo>
                  <a:lnTo>
                    <a:pt x="560412" y="5816"/>
                  </a:lnTo>
                  <a:lnTo>
                    <a:pt x="562013" y="8166"/>
                  </a:lnTo>
                  <a:lnTo>
                    <a:pt x="563537" y="8407"/>
                  </a:lnTo>
                  <a:lnTo>
                    <a:pt x="566089" y="7785"/>
                  </a:lnTo>
                  <a:lnTo>
                    <a:pt x="566864" y="5803"/>
                  </a:lnTo>
                  <a:lnTo>
                    <a:pt x="566801" y="3251"/>
                  </a:lnTo>
                  <a:lnTo>
                    <a:pt x="566839" y="3009"/>
                  </a:lnTo>
                  <a:lnTo>
                    <a:pt x="567105" y="2743"/>
                  </a:lnTo>
                  <a:lnTo>
                    <a:pt x="567817" y="685"/>
                  </a:lnTo>
                  <a:close/>
                </a:path>
                <a:path w="1030604" h="1099820">
                  <a:moveTo>
                    <a:pt x="586917" y="479044"/>
                  </a:moveTo>
                  <a:lnTo>
                    <a:pt x="586105" y="475665"/>
                  </a:lnTo>
                  <a:lnTo>
                    <a:pt x="585139" y="473024"/>
                  </a:lnTo>
                  <a:lnTo>
                    <a:pt x="583285" y="473354"/>
                  </a:lnTo>
                  <a:lnTo>
                    <a:pt x="580682" y="474878"/>
                  </a:lnTo>
                  <a:lnTo>
                    <a:pt x="579424" y="476440"/>
                  </a:lnTo>
                  <a:lnTo>
                    <a:pt x="580682" y="483374"/>
                  </a:lnTo>
                  <a:lnTo>
                    <a:pt x="586917" y="479044"/>
                  </a:lnTo>
                  <a:close/>
                </a:path>
                <a:path w="1030604" h="1099820">
                  <a:moveTo>
                    <a:pt x="589292" y="472617"/>
                  </a:moveTo>
                  <a:lnTo>
                    <a:pt x="576592" y="471766"/>
                  </a:lnTo>
                  <a:lnTo>
                    <a:pt x="569048" y="474065"/>
                  </a:lnTo>
                  <a:lnTo>
                    <a:pt x="589292" y="472617"/>
                  </a:lnTo>
                  <a:close/>
                </a:path>
                <a:path w="1030604" h="1099820">
                  <a:moveTo>
                    <a:pt x="591527" y="524421"/>
                  </a:moveTo>
                  <a:lnTo>
                    <a:pt x="590130" y="517779"/>
                  </a:lnTo>
                  <a:lnTo>
                    <a:pt x="585101" y="520560"/>
                  </a:lnTo>
                  <a:lnTo>
                    <a:pt x="585101" y="525538"/>
                  </a:lnTo>
                  <a:lnTo>
                    <a:pt x="584415" y="523570"/>
                  </a:lnTo>
                  <a:lnTo>
                    <a:pt x="584365" y="523430"/>
                  </a:lnTo>
                  <a:lnTo>
                    <a:pt x="584250" y="523100"/>
                  </a:lnTo>
                  <a:lnTo>
                    <a:pt x="584657" y="522897"/>
                  </a:lnTo>
                  <a:lnTo>
                    <a:pt x="585101" y="525538"/>
                  </a:lnTo>
                  <a:lnTo>
                    <a:pt x="585101" y="520560"/>
                  </a:lnTo>
                  <a:lnTo>
                    <a:pt x="584377" y="520954"/>
                  </a:lnTo>
                  <a:lnTo>
                    <a:pt x="584593" y="522490"/>
                  </a:lnTo>
                  <a:lnTo>
                    <a:pt x="582980" y="523430"/>
                  </a:lnTo>
                  <a:lnTo>
                    <a:pt x="582472" y="526326"/>
                  </a:lnTo>
                  <a:lnTo>
                    <a:pt x="582396" y="526719"/>
                  </a:lnTo>
                  <a:lnTo>
                    <a:pt x="584034" y="527011"/>
                  </a:lnTo>
                  <a:lnTo>
                    <a:pt x="588276" y="526326"/>
                  </a:lnTo>
                  <a:lnTo>
                    <a:pt x="589622" y="525538"/>
                  </a:lnTo>
                  <a:lnTo>
                    <a:pt x="591527" y="524421"/>
                  </a:lnTo>
                  <a:close/>
                </a:path>
                <a:path w="1030604" h="1099820">
                  <a:moveTo>
                    <a:pt x="601103" y="533019"/>
                  </a:moveTo>
                  <a:lnTo>
                    <a:pt x="601027" y="532460"/>
                  </a:lnTo>
                  <a:lnTo>
                    <a:pt x="600964" y="531876"/>
                  </a:lnTo>
                  <a:lnTo>
                    <a:pt x="591489" y="528726"/>
                  </a:lnTo>
                  <a:lnTo>
                    <a:pt x="590181" y="528294"/>
                  </a:lnTo>
                  <a:lnTo>
                    <a:pt x="580567" y="526529"/>
                  </a:lnTo>
                  <a:lnTo>
                    <a:pt x="578065" y="526072"/>
                  </a:lnTo>
                  <a:lnTo>
                    <a:pt x="565950" y="525894"/>
                  </a:lnTo>
                  <a:lnTo>
                    <a:pt x="563156" y="526529"/>
                  </a:lnTo>
                  <a:lnTo>
                    <a:pt x="563245" y="526072"/>
                  </a:lnTo>
                  <a:lnTo>
                    <a:pt x="563372" y="525551"/>
                  </a:lnTo>
                  <a:lnTo>
                    <a:pt x="565251" y="516991"/>
                  </a:lnTo>
                  <a:lnTo>
                    <a:pt x="565505" y="516674"/>
                  </a:lnTo>
                  <a:lnTo>
                    <a:pt x="566127" y="515442"/>
                  </a:lnTo>
                  <a:lnTo>
                    <a:pt x="566166" y="514121"/>
                  </a:lnTo>
                  <a:lnTo>
                    <a:pt x="566166" y="513854"/>
                  </a:lnTo>
                  <a:lnTo>
                    <a:pt x="565886" y="514121"/>
                  </a:lnTo>
                  <a:lnTo>
                    <a:pt x="565581" y="513854"/>
                  </a:lnTo>
                  <a:lnTo>
                    <a:pt x="565658" y="513105"/>
                  </a:lnTo>
                  <a:lnTo>
                    <a:pt x="566178" y="513638"/>
                  </a:lnTo>
                  <a:lnTo>
                    <a:pt x="566140" y="513105"/>
                  </a:lnTo>
                  <a:lnTo>
                    <a:pt x="565886" y="511454"/>
                  </a:lnTo>
                  <a:lnTo>
                    <a:pt x="565861" y="510959"/>
                  </a:lnTo>
                  <a:lnTo>
                    <a:pt x="566597" y="503682"/>
                  </a:lnTo>
                  <a:lnTo>
                    <a:pt x="565111" y="490766"/>
                  </a:lnTo>
                  <a:lnTo>
                    <a:pt x="563460" y="486765"/>
                  </a:lnTo>
                  <a:lnTo>
                    <a:pt x="563372" y="486562"/>
                  </a:lnTo>
                  <a:lnTo>
                    <a:pt x="563041" y="485736"/>
                  </a:lnTo>
                  <a:lnTo>
                    <a:pt x="570318" y="484111"/>
                  </a:lnTo>
                  <a:lnTo>
                    <a:pt x="568413" y="478142"/>
                  </a:lnTo>
                  <a:lnTo>
                    <a:pt x="567283" y="474599"/>
                  </a:lnTo>
                  <a:lnTo>
                    <a:pt x="568579" y="474205"/>
                  </a:lnTo>
                  <a:lnTo>
                    <a:pt x="569048" y="474065"/>
                  </a:lnTo>
                  <a:lnTo>
                    <a:pt x="567156" y="474205"/>
                  </a:lnTo>
                  <a:lnTo>
                    <a:pt x="566712" y="472744"/>
                  </a:lnTo>
                  <a:lnTo>
                    <a:pt x="554748" y="475411"/>
                  </a:lnTo>
                  <a:lnTo>
                    <a:pt x="555002" y="476211"/>
                  </a:lnTo>
                  <a:lnTo>
                    <a:pt x="518477" y="490372"/>
                  </a:lnTo>
                  <a:lnTo>
                    <a:pt x="518248" y="486765"/>
                  </a:lnTo>
                  <a:lnTo>
                    <a:pt x="518121" y="484974"/>
                  </a:lnTo>
                  <a:lnTo>
                    <a:pt x="514819" y="484441"/>
                  </a:lnTo>
                  <a:lnTo>
                    <a:pt x="512660" y="492480"/>
                  </a:lnTo>
                  <a:lnTo>
                    <a:pt x="512622" y="492645"/>
                  </a:lnTo>
                  <a:lnTo>
                    <a:pt x="512038" y="492861"/>
                  </a:lnTo>
                  <a:lnTo>
                    <a:pt x="469455" y="510959"/>
                  </a:lnTo>
                  <a:lnTo>
                    <a:pt x="469734" y="511454"/>
                  </a:lnTo>
                  <a:lnTo>
                    <a:pt x="503897" y="498868"/>
                  </a:lnTo>
                  <a:lnTo>
                    <a:pt x="511898" y="495338"/>
                  </a:lnTo>
                  <a:lnTo>
                    <a:pt x="510679" y="499897"/>
                  </a:lnTo>
                  <a:lnTo>
                    <a:pt x="483273" y="532460"/>
                  </a:lnTo>
                  <a:lnTo>
                    <a:pt x="482955" y="532460"/>
                  </a:lnTo>
                  <a:lnTo>
                    <a:pt x="442302" y="544576"/>
                  </a:lnTo>
                  <a:lnTo>
                    <a:pt x="427951" y="546404"/>
                  </a:lnTo>
                  <a:lnTo>
                    <a:pt x="428167" y="546823"/>
                  </a:lnTo>
                  <a:lnTo>
                    <a:pt x="479310" y="540715"/>
                  </a:lnTo>
                  <a:lnTo>
                    <a:pt x="513981" y="512356"/>
                  </a:lnTo>
                  <a:lnTo>
                    <a:pt x="518934" y="498868"/>
                  </a:lnTo>
                  <a:lnTo>
                    <a:pt x="519023" y="498627"/>
                  </a:lnTo>
                  <a:lnTo>
                    <a:pt x="518807" y="495338"/>
                  </a:lnTo>
                  <a:lnTo>
                    <a:pt x="518642" y="492861"/>
                  </a:lnTo>
                  <a:lnTo>
                    <a:pt x="518617" y="492480"/>
                  </a:lnTo>
                  <a:lnTo>
                    <a:pt x="518350" y="492480"/>
                  </a:lnTo>
                  <a:lnTo>
                    <a:pt x="523125" y="490372"/>
                  </a:lnTo>
                  <a:lnTo>
                    <a:pt x="540219" y="482828"/>
                  </a:lnTo>
                  <a:lnTo>
                    <a:pt x="555637" y="478142"/>
                  </a:lnTo>
                  <a:lnTo>
                    <a:pt x="558330" y="486562"/>
                  </a:lnTo>
                  <a:lnTo>
                    <a:pt x="558393" y="486765"/>
                  </a:lnTo>
                  <a:lnTo>
                    <a:pt x="559320" y="486562"/>
                  </a:lnTo>
                  <a:lnTo>
                    <a:pt x="552945" y="525284"/>
                  </a:lnTo>
                  <a:lnTo>
                    <a:pt x="552843" y="525551"/>
                  </a:lnTo>
                  <a:lnTo>
                    <a:pt x="552488" y="525284"/>
                  </a:lnTo>
                  <a:lnTo>
                    <a:pt x="550214" y="528294"/>
                  </a:lnTo>
                  <a:lnTo>
                    <a:pt x="549935" y="529234"/>
                  </a:lnTo>
                  <a:lnTo>
                    <a:pt x="549884" y="529386"/>
                  </a:lnTo>
                  <a:lnTo>
                    <a:pt x="546696" y="527329"/>
                  </a:lnTo>
                  <a:lnTo>
                    <a:pt x="545973" y="527989"/>
                  </a:lnTo>
                  <a:lnTo>
                    <a:pt x="549503" y="530720"/>
                  </a:lnTo>
                  <a:lnTo>
                    <a:pt x="549186" y="531876"/>
                  </a:lnTo>
                  <a:lnTo>
                    <a:pt x="549148" y="533019"/>
                  </a:lnTo>
                  <a:lnTo>
                    <a:pt x="549490" y="534517"/>
                  </a:lnTo>
                  <a:lnTo>
                    <a:pt x="546696" y="539750"/>
                  </a:lnTo>
                  <a:lnTo>
                    <a:pt x="542937" y="536651"/>
                  </a:lnTo>
                  <a:lnTo>
                    <a:pt x="542683" y="537159"/>
                  </a:lnTo>
                  <a:lnTo>
                    <a:pt x="545884" y="540372"/>
                  </a:lnTo>
                  <a:lnTo>
                    <a:pt x="546188" y="540715"/>
                  </a:lnTo>
                  <a:lnTo>
                    <a:pt x="543991" y="544880"/>
                  </a:lnTo>
                  <a:lnTo>
                    <a:pt x="543217" y="546112"/>
                  </a:lnTo>
                  <a:lnTo>
                    <a:pt x="541540" y="542912"/>
                  </a:lnTo>
                  <a:lnTo>
                    <a:pt x="541261" y="542912"/>
                  </a:lnTo>
                  <a:lnTo>
                    <a:pt x="542861" y="546404"/>
                  </a:lnTo>
                  <a:lnTo>
                    <a:pt x="542937" y="546569"/>
                  </a:lnTo>
                  <a:lnTo>
                    <a:pt x="540181" y="550951"/>
                  </a:lnTo>
                  <a:lnTo>
                    <a:pt x="539419" y="549389"/>
                  </a:lnTo>
                  <a:lnTo>
                    <a:pt x="538530" y="548005"/>
                  </a:lnTo>
                  <a:lnTo>
                    <a:pt x="538530" y="553554"/>
                  </a:lnTo>
                  <a:lnTo>
                    <a:pt x="537718" y="554875"/>
                  </a:lnTo>
                  <a:lnTo>
                    <a:pt x="532142" y="565099"/>
                  </a:lnTo>
                  <a:lnTo>
                    <a:pt x="530479" y="570382"/>
                  </a:lnTo>
                  <a:lnTo>
                    <a:pt x="530580" y="566458"/>
                  </a:lnTo>
                  <a:lnTo>
                    <a:pt x="532765" y="543852"/>
                  </a:lnTo>
                  <a:lnTo>
                    <a:pt x="532879" y="542912"/>
                  </a:lnTo>
                  <a:lnTo>
                    <a:pt x="532942" y="542480"/>
                  </a:lnTo>
                  <a:lnTo>
                    <a:pt x="536968" y="549897"/>
                  </a:lnTo>
                  <a:lnTo>
                    <a:pt x="538530" y="553554"/>
                  </a:lnTo>
                  <a:lnTo>
                    <a:pt x="538530" y="548005"/>
                  </a:lnTo>
                  <a:lnTo>
                    <a:pt x="535038" y="542480"/>
                  </a:lnTo>
                  <a:lnTo>
                    <a:pt x="533082" y="539394"/>
                  </a:lnTo>
                  <a:lnTo>
                    <a:pt x="531266" y="539394"/>
                  </a:lnTo>
                  <a:lnTo>
                    <a:pt x="532561" y="541832"/>
                  </a:lnTo>
                  <a:lnTo>
                    <a:pt x="529818" y="553554"/>
                  </a:lnTo>
                  <a:lnTo>
                    <a:pt x="529767" y="553770"/>
                  </a:lnTo>
                  <a:lnTo>
                    <a:pt x="528510" y="565099"/>
                  </a:lnTo>
                  <a:lnTo>
                    <a:pt x="528421" y="565886"/>
                  </a:lnTo>
                  <a:lnTo>
                    <a:pt x="528320" y="578015"/>
                  </a:lnTo>
                  <a:lnTo>
                    <a:pt x="528193" y="578751"/>
                  </a:lnTo>
                  <a:lnTo>
                    <a:pt x="528358" y="578751"/>
                  </a:lnTo>
                  <a:lnTo>
                    <a:pt x="529221" y="590346"/>
                  </a:lnTo>
                  <a:lnTo>
                    <a:pt x="529932" y="590804"/>
                  </a:lnTo>
                  <a:lnTo>
                    <a:pt x="530136" y="583361"/>
                  </a:lnTo>
                  <a:lnTo>
                    <a:pt x="530237" y="579145"/>
                  </a:lnTo>
                  <a:lnTo>
                    <a:pt x="531393" y="578751"/>
                  </a:lnTo>
                  <a:lnTo>
                    <a:pt x="531558" y="578751"/>
                  </a:lnTo>
                  <a:lnTo>
                    <a:pt x="542925" y="570992"/>
                  </a:lnTo>
                  <a:lnTo>
                    <a:pt x="543344" y="570382"/>
                  </a:lnTo>
                  <a:lnTo>
                    <a:pt x="544588" y="568629"/>
                  </a:lnTo>
                  <a:lnTo>
                    <a:pt x="549859" y="582815"/>
                  </a:lnTo>
                  <a:lnTo>
                    <a:pt x="549922" y="582955"/>
                  </a:lnTo>
                  <a:lnTo>
                    <a:pt x="550938" y="583361"/>
                  </a:lnTo>
                  <a:lnTo>
                    <a:pt x="548817" y="571728"/>
                  </a:lnTo>
                  <a:lnTo>
                    <a:pt x="547738" y="568629"/>
                  </a:lnTo>
                  <a:lnTo>
                    <a:pt x="546773" y="565886"/>
                  </a:lnTo>
                  <a:lnTo>
                    <a:pt x="546696" y="565632"/>
                  </a:lnTo>
                  <a:lnTo>
                    <a:pt x="550011" y="560895"/>
                  </a:lnTo>
                  <a:lnTo>
                    <a:pt x="551446" y="563575"/>
                  </a:lnTo>
                  <a:lnTo>
                    <a:pt x="557453" y="573405"/>
                  </a:lnTo>
                  <a:lnTo>
                    <a:pt x="564134" y="582815"/>
                  </a:lnTo>
                  <a:lnTo>
                    <a:pt x="564705" y="582815"/>
                  </a:lnTo>
                  <a:lnTo>
                    <a:pt x="552704" y="563118"/>
                  </a:lnTo>
                  <a:lnTo>
                    <a:pt x="551383" y="560895"/>
                  </a:lnTo>
                  <a:lnTo>
                    <a:pt x="550760" y="559841"/>
                  </a:lnTo>
                  <a:lnTo>
                    <a:pt x="551688" y="558546"/>
                  </a:lnTo>
                  <a:lnTo>
                    <a:pt x="555066" y="550951"/>
                  </a:lnTo>
                  <a:lnTo>
                    <a:pt x="555307" y="550405"/>
                  </a:lnTo>
                  <a:lnTo>
                    <a:pt x="555421" y="550176"/>
                  </a:lnTo>
                  <a:lnTo>
                    <a:pt x="566432" y="561797"/>
                  </a:lnTo>
                  <a:lnTo>
                    <a:pt x="574890" y="569353"/>
                  </a:lnTo>
                  <a:lnTo>
                    <a:pt x="576249" y="569125"/>
                  </a:lnTo>
                  <a:lnTo>
                    <a:pt x="569137" y="560070"/>
                  </a:lnTo>
                  <a:lnTo>
                    <a:pt x="560806" y="551713"/>
                  </a:lnTo>
                  <a:lnTo>
                    <a:pt x="559028" y="550176"/>
                  </a:lnTo>
                  <a:lnTo>
                    <a:pt x="556526" y="548005"/>
                  </a:lnTo>
                  <a:lnTo>
                    <a:pt x="556374" y="548005"/>
                  </a:lnTo>
                  <a:lnTo>
                    <a:pt x="557225" y="546112"/>
                  </a:lnTo>
                  <a:lnTo>
                    <a:pt x="558088" y="544220"/>
                  </a:lnTo>
                  <a:lnTo>
                    <a:pt x="559460" y="539750"/>
                  </a:lnTo>
                  <a:lnTo>
                    <a:pt x="559816" y="538607"/>
                  </a:lnTo>
                  <a:lnTo>
                    <a:pt x="560082" y="537857"/>
                  </a:lnTo>
                  <a:lnTo>
                    <a:pt x="564832" y="540372"/>
                  </a:lnTo>
                  <a:lnTo>
                    <a:pt x="585254" y="550405"/>
                  </a:lnTo>
                  <a:lnTo>
                    <a:pt x="585266" y="549656"/>
                  </a:lnTo>
                  <a:lnTo>
                    <a:pt x="575741" y="543852"/>
                  </a:lnTo>
                  <a:lnTo>
                    <a:pt x="564527" y="537857"/>
                  </a:lnTo>
                  <a:lnTo>
                    <a:pt x="560705" y="535813"/>
                  </a:lnTo>
                  <a:lnTo>
                    <a:pt x="562190" y="530948"/>
                  </a:lnTo>
                  <a:lnTo>
                    <a:pt x="562521" y="529386"/>
                  </a:lnTo>
                  <a:lnTo>
                    <a:pt x="562559" y="529234"/>
                  </a:lnTo>
                  <a:lnTo>
                    <a:pt x="562660" y="528726"/>
                  </a:lnTo>
                  <a:lnTo>
                    <a:pt x="568655" y="528726"/>
                  </a:lnTo>
                  <a:lnTo>
                    <a:pt x="578294" y="529234"/>
                  </a:lnTo>
                  <a:lnTo>
                    <a:pt x="589673" y="530720"/>
                  </a:lnTo>
                  <a:lnTo>
                    <a:pt x="601103" y="533019"/>
                  </a:lnTo>
                  <a:close/>
                </a:path>
                <a:path w="1030604" h="1099820">
                  <a:moveTo>
                    <a:pt x="603186" y="233743"/>
                  </a:moveTo>
                  <a:lnTo>
                    <a:pt x="595160" y="238607"/>
                  </a:lnTo>
                  <a:lnTo>
                    <a:pt x="594626" y="240017"/>
                  </a:lnTo>
                  <a:lnTo>
                    <a:pt x="594626" y="238810"/>
                  </a:lnTo>
                  <a:lnTo>
                    <a:pt x="594245" y="238950"/>
                  </a:lnTo>
                  <a:lnTo>
                    <a:pt x="592709" y="240550"/>
                  </a:lnTo>
                  <a:lnTo>
                    <a:pt x="592264" y="244360"/>
                  </a:lnTo>
                  <a:lnTo>
                    <a:pt x="593610" y="245249"/>
                  </a:lnTo>
                  <a:lnTo>
                    <a:pt x="598893" y="244030"/>
                  </a:lnTo>
                  <a:lnTo>
                    <a:pt x="600290" y="240804"/>
                  </a:lnTo>
                  <a:lnTo>
                    <a:pt x="601865" y="236321"/>
                  </a:lnTo>
                  <a:lnTo>
                    <a:pt x="603186" y="233743"/>
                  </a:lnTo>
                  <a:close/>
                </a:path>
                <a:path w="1030604" h="1099820">
                  <a:moveTo>
                    <a:pt x="606564" y="473786"/>
                  </a:moveTo>
                  <a:lnTo>
                    <a:pt x="603465" y="471614"/>
                  </a:lnTo>
                  <a:lnTo>
                    <a:pt x="589292" y="472617"/>
                  </a:lnTo>
                  <a:lnTo>
                    <a:pt x="606564" y="473786"/>
                  </a:lnTo>
                  <a:close/>
                </a:path>
                <a:path w="1030604" h="1099820">
                  <a:moveTo>
                    <a:pt x="616381" y="222961"/>
                  </a:moveTo>
                  <a:lnTo>
                    <a:pt x="614946" y="218909"/>
                  </a:lnTo>
                  <a:lnTo>
                    <a:pt x="613549" y="216941"/>
                  </a:lnTo>
                  <a:lnTo>
                    <a:pt x="611720" y="215658"/>
                  </a:lnTo>
                  <a:lnTo>
                    <a:pt x="609866" y="215849"/>
                  </a:lnTo>
                  <a:lnTo>
                    <a:pt x="605447" y="217043"/>
                  </a:lnTo>
                  <a:lnTo>
                    <a:pt x="606082" y="219138"/>
                  </a:lnTo>
                  <a:lnTo>
                    <a:pt x="608253" y="219151"/>
                  </a:lnTo>
                  <a:lnTo>
                    <a:pt x="609053" y="222973"/>
                  </a:lnTo>
                  <a:lnTo>
                    <a:pt x="609574" y="227063"/>
                  </a:lnTo>
                  <a:lnTo>
                    <a:pt x="616381" y="222961"/>
                  </a:lnTo>
                  <a:close/>
                </a:path>
                <a:path w="1030604" h="1099820">
                  <a:moveTo>
                    <a:pt x="618502" y="435978"/>
                  </a:moveTo>
                  <a:lnTo>
                    <a:pt x="611212" y="437603"/>
                  </a:lnTo>
                  <a:lnTo>
                    <a:pt x="609104" y="442874"/>
                  </a:lnTo>
                  <a:lnTo>
                    <a:pt x="616381" y="441236"/>
                  </a:lnTo>
                  <a:lnTo>
                    <a:pt x="618502" y="435978"/>
                  </a:lnTo>
                  <a:close/>
                </a:path>
                <a:path w="1030604" h="1099820">
                  <a:moveTo>
                    <a:pt x="621487" y="573074"/>
                  </a:moveTo>
                  <a:lnTo>
                    <a:pt x="621042" y="572592"/>
                  </a:lnTo>
                  <a:lnTo>
                    <a:pt x="595820" y="595845"/>
                  </a:lnTo>
                  <a:lnTo>
                    <a:pt x="566445" y="610031"/>
                  </a:lnTo>
                  <a:lnTo>
                    <a:pt x="534263" y="618591"/>
                  </a:lnTo>
                  <a:lnTo>
                    <a:pt x="500672" y="624992"/>
                  </a:lnTo>
                  <a:lnTo>
                    <a:pt x="500849" y="625348"/>
                  </a:lnTo>
                  <a:lnTo>
                    <a:pt x="534619" y="620255"/>
                  </a:lnTo>
                  <a:lnTo>
                    <a:pt x="567524" y="611847"/>
                  </a:lnTo>
                  <a:lnTo>
                    <a:pt x="597255" y="597115"/>
                  </a:lnTo>
                  <a:lnTo>
                    <a:pt x="621487" y="573074"/>
                  </a:lnTo>
                  <a:close/>
                </a:path>
                <a:path w="1030604" h="1099820">
                  <a:moveTo>
                    <a:pt x="626541" y="117005"/>
                  </a:moveTo>
                  <a:lnTo>
                    <a:pt x="625995" y="114046"/>
                  </a:lnTo>
                  <a:lnTo>
                    <a:pt x="623620" y="107632"/>
                  </a:lnTo>
                  <a:lnTo>
                    <a:pt x="618375" y="111404"/>
                  </a:lnTo>
                  <a:lnTo>
                    <a:pt x="619125" y="117602"/>
                  </a:lnTo>
                  <a:lnTo>
                    <a:pt x="619721" y="119278"/>
                  </a:lnTo>
                  <a:lnTo>
                    <a:pt x="621919" y="120865"/>
                  </a:lnTo>
                  <a:lnTo>
                    <a:pt x="625436" y="120345"/>
                  </a:lnTo>
                  <a:lnTo>
                    <a:pt x="626541" y="117005"/>
                  </a:lnTo>
                  <a:close/>
                </a:path>
                <a:path w="1030604" h="1099820">
                  <a:moveTo>
                    <a:pt x="630047" y="486473"/>
                  </a:moveTo>
                  <a:lnTo>
                    <a:pt x="626452" y="480682"/>
                  </a:lnTo>
                  <a:lnTo>
                    <a:pt x="622655" y="475081"/>
                  </a:lnTo>
                  <a:lnTo>
                    <a:pt x="618502" y="469734"/>
                  </a:lnTo>
                  <a:lnTo>
                    <a:pt x="613892" y="464705"/>
                  </a:lnTo>
                  <a:lnTo>
                    <a:pt x="613879" y="464896"/>
                  </a:lnTo>
                  <a:lnTo>
                    <a:pt x="618490" y="469887"/>
                  </a:lnTo>
                  <a:lnTo>
                    <a:pt x="622604" y="475208"/>
                  </a:lnTo>
                  <a:lnTo>
                    <a:pt x="630047" y="486473"/>
                  </a:lnTo>
                  <a:close/>
                </a:path>
                <a:path w="1030604" h="1099820">
                  <a:moveTo>
                    <a:pt x="638632" y="496277"/>
                  </a:moveTo>
                  <a:lnTo>
                    <a:pt x="610882" y="474078"/>
                  </a:lnTo>
                  <a:lnTo>
                    <a:pt x="606564" y="473786"/>
                  </a:lnTo>
                  <a:lnTo>
                    <a:pt x="638632" y="496277"/>
                  </a:lnTo>
                  <a:close/>
                </a:path>
                <a:path w="1030604" h="1099820">
                  <a:moveTo>
                    <a:pt x="641134" y="498030"/>
                  </a:moveTo>
                  <a:lnTo>
                    <a:pt x="638632" y="496277"/>
                  </a:lnTo>
                  <a:lnTo>
                    <a:pt x="640969" y="498144"/>
                  </a:lnTo>
                  <a:lnTo>
                    <a:pt x="641134" y="498030"/>
                  </a:lnTo>
                  <a:close/>
                </a:path>
                <a:path w="1030604" h="1099820">
                  <a:moveTo>
                    <a:pt x="680351" y="576224"/>
                  </a:moveTo>
                  <a:lnTo>
                    <a:pt x="675728" y="576948"/>
                  </a:lnTo>
                  <a:lnTo>
                    <a:pt x="677049" y="577799"/>
                  </a:lnTo>
                  <a:lnTo>
                    <a:pt x="675474" y="577253"/>
                  </a:lnTo>
                  <a:lnTo>
                    <a:pt x="673646" y="580936"/>
                  </a:lnTo>
                  <a:lnTo>
                    <a:pt x="673430" y="582637"/>
                  </a:lnTo>
                  <a:lnTo>
                    <a:pt x="674712" y="583768"/>
                  </a:lnTo>
                  <a:lnTo>
                    <a:pt x="678180" y="582752"/>
                  </a:lnTo>
                  <a:lnTo>
                    <a:pt x="679716" y="580948"/>
                  </a:lnTo>
                  <a:lnTo>
                    <a:pt x="680351" y="576224"/>
                  </a:lnTo>
                  <a:close/>
                </a:path>
                <a:path w="1030604" h="1099820">
                  <a:moveTo>
                    <a:pt x="811784" y="560374"/>
                  </a:moveTo>
                  <a:lnTo>
                    <a:pt x="809282" y="559244"/>
                  </a:lnTo>
                  <a:lnTo>
                    <a:pt x="807720" y="559574"/>
                  </a:lnTo>
                  <a:lnTo>
                    <a:pt x="806323" y="560717"/>
                  </a:lnTo>
                  <a:lnTo>
                    <a:pt x="806018" y="561721"/>
                  </a:lnTo>
                  <a:lnTo>
                    <a:pt x="805738" y="561898"/>
                  </a:lnTo>
                  <a:lnTo>
                    <a:pt x="804938" y="562940"/>
                  </a:lnTo>
                  <a:lnTo>
                    <a:pt x="804710" y="562406"/>
                  </a:lnTo>
                  <a:lnTo>
                    <a:pt x="804595" y="562279"/>
                  </a:lnTo>
                  <a:lnTo>
                    <a:pt x="803148" y="561733"/>
                  </a:lnTo>
                  <a:lnTo>
                    <a:pt x="803541" y="563702"/>
                  </a:lnTo>
                  <a:lnTo>
                    <a:pt x="804049" y="565264"/>
                  </a:lnTo>
                  <a:lnTo>
                    <a:pt x="804532" y="568731"/>
                  </a:lnTo>
                  <a:lnTo>
                    <a:pt x="805700" y="570458"/>
                  </a:lnTo>
                  <a:lnTo>
                    <a:pt x="809383" y="569988"/>
                  </a:lnTo>
                  <a:lnTo>
                    <a:pt x="810755" y="568007"/>
                  </a:lnTo>
                  <a:lnTo>
                    <a:pt x="811479" y="564324"/>
                  </a:lnTo>
                  <a:lnTo>
                    <a:pt x="811695" y="562940"/>
                  </a:lnTo>
                  <a:lnTo>
                    <a:pt x="811784" y="560451"/>
                  </a:lnTo>
                  <a:close/>
                </a:path>
                <a:path w="1030604" h="1099820">
                  <a:moveTo>
                    <a:pt x="827239" y="423887"/>
                  </a:moveTo>
                  <a:lnTo>
                    <a:pt x="826795" y="422744"/>
                  </a:lnTo>
                  <a:lnTo>
                    <a:pt x="824788" y="422376"/>
                  </a:lnTo>
                  <a:lnTo>
                    <a:pt x="823201" y="422529"/>
                  </a:lnTo>
                  <a:lnTo>
                    <a:pt x="826084" y="421754"/>
                  </a:lnTo>
                  <a:lnTo>
                    <a:pt x="824890" y="421043"/>
                  </a:lnTo>
                  <a:lnTo>
                    <a:pt x="821080" y="422338"/>
                  </a:lnTo>
                  <a:lnTo>
                    <a:pt x="819708" y="424713"/>
                  </a:lnTo>
                  <a:lnTo>
                    <a:pt x="819645" y="425475"/>
                  </a:lnTo>
                  <a:lnTo>
                    <a:pt x="820127" y="426694"/>
                  </a:lnTo>
                  <a:lnTo>
                    <a:pt x="821016" y="424573"/>
                  </a:lnTo>
                  <a:lnTo>
                    <a:pt x="825995" y="426135"/>
                  </a:lnTo>
                  <a:lnTo>
                    <a:pt x="827239" y="423887"/>
                  </a:lnTo>
                  <a:close/>
                </a:path>
                <a:path w="1030604" h="1099820">
                  <a:moveTo>
                    <a:pt x="843407" y="547141"/>
                  </a:moveTo>
                  <a:lnTo>
                    <a:pt x="836079" y="548805"/>
                  </a:lnTo>
                  <a:lnTo>
                    <a:pt x="833196" y="556247"/>
                  </a:lnTo>
                  <a:lnTo>
                    <a:pt x="840498" y="554596"/>
                  </a:lnTo>
                  <a:lnTo>
                    <a:pt x="843407" y="547141"/>
                  </a:lnTo>
                  <a:close/>
                </a:path>
                <a:path w="1030604" h="1099820">
                  <a:moveTo>
                    <a:pt x="961186" y="500570"/>
                  </a:moveTo>
                  <a:lnTo>
                    <a:pt x="954417" y="502094"/>
                  </a:lnTo>
                  <a:lnTo>
                    <a:pt x="951141" y="508012"/>
                  </a:lnTo>
                  <a:lnTo>
                    <a:pt x="957922" y="506501"/>
                  </a:lnTo>
                  <a:lnTo>
                    <a:pt x="961186" y="500570"/>
                  </a:lnTo>
                  <a:close/>
                </a:path>
                <a:path w="1030604" h="1099820">
                  <a:moveTo>
                    <a:pt x="1008011" y="522846"/>
                  </a:moveTo>
                  <a:lnTo>
                    <a:pt x="1006652" y="521601"/>
                  </a:lnTo>
                  <a:lnTo>
                    <a:pt x="1004773" y="521017"/>
                  </a:lnTo>
                  <a:lnTo>
                    <a:pt x="1003477" y="521220"/>
                  </a:lnTo>
                  <a:lnTo>
                    <a:pt x="1003935" y="520890"/>
                  </a:lnTo>
                  <a:lnTo>
                    <a:pt x="1006119" y="520052"/>
                  </a:lnTo>
                  <a:lnTo>
                    <a:pt x="1004951" y="519506"/>
                  </a:lnTo>
                  <a:lnTo>
                    <a:pt x="1002042" y="519328"/>
                  </a:lnTo>
                  <a:lnTo>
                    <a:pt x="999451" y="520496"/>
                  </a:lnTo>
                  <a:lnTo>
                    <a:pt x="998181" y="521665"/>
                  </a:lnTo>
                  <a:lnTo>
                    <a:pt x="995489" y="522859"/>
                  </a:lnTo>
                  <a:lnTo>
                    <a:pt x="993051" y="525399"/>
                  </a:lnTo>
                  <a:lnTo>
                    <a:pt x="996759" y="525907"/>
                  </a:lnTo>
                  <a:lnTo>
                    <a:pt x="997902" y="526465"/>
                  </a:lnTo>
                  <a:lnTo>
                    <a:pt x="998499" y="526719"/>
                  </a:lnTo>
                  <a:lnTo>
                    <a:pt x="1001763" y="526618"/>
                  </a:lnTo>
                  <a:lnTo>
                    <a:pt x="1002741" y="526211"/>
                  </a:lnTo>
                  <a:lnTo>
                    <a:pt x="1004341" y="524586"/>
                  </a:lnTo>
                  <a:lnTo>
                    <a:pt x="1008011" y="522846"/>
                  </a:lnTo>
                  <a:close/>
                </a:path>
                <a:path w="1030604" h="1099820">
                  <a:moveTo>
                    <a:pt x="1030109" y="528955"/>
                  </a:moveTo>
                  <a:lnTo>
                    <a:pt x="1029881" y="526884"/>
                  </a:lnTo>
                  <a:lnTo>
                    <a:pt x="1028788" y="526199"/>
                  </a:lnTo>
                  <a:lnTo>
                    <a:pt x="1028496" y="525551"/>
                  </a:lnTo>
                  <a:lnTo>
                    <a:pt x="1027899" y="524179"/>
                  </a:lnTo>
                  <a:lnTo>
                    <a:pt x="1024458" y="523557"/>
                  </a:lnTo>
                  <a:lnTo>
                    <a:pt x="1024470" y="526884"/>
                  </a:lnTo>
                  <a:lnTo>
                    <a:pt x="1024242" y="529120"/>
                  </a:lnTo>
                  <a:lnTo>
                    <a:pt x="1025093" y="531393"/>
                  </a:lnTo>
                  <a:lnTo>
                    <a:pt x="1030109" y="5289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0" name="object 870" descr=""/>
          <p:cNvGrpSpPr/>
          <p:nvPr/>
        </p:nvGrpSpPr>
        <p:grpSpPr>
          <a:xfrm>
            <a:off x="3545305" y="4103419"/>
            <a:ext cx="1120775" cy="1641475"/>
            <a:chOff x="3545305" y="4103419"/>
            <a:chExt cx="1120775" cy="1641475"/>
          </a:xfrm>
        </p:grpSpPr>
        <p:sp>
          <p:nvSpPr>
            <p:cNvPr id="871" name="object 871" descr=""/>
            <p:cNvSpPr/>
            <p:nvPr/>
          </p:nvSpPr>
          <p:spPr>
            <a:xfrm>
              <a:off x="3946361" y="4142223"/>
              <a:ext cx="661035" cy="1602740"/>
            </a:xfrm>
            <a:custGeom>
              <a:avLst/>
              <a:gdLst/>
              <a:ahLst/>
              <a:cxnLst/>
              <a:rect l="l" t="t" r="r" b="b"/>
              <a:pathLst>
                <a:path w="661035" h="1602739">
                  <a:moveTo>
                    <a:pt x="645223" y="0"/>
                  </a:moveTo>
                  <a:lnTo>
                    <a:pt x="629719" y="39196"/>
                  </a:lnTo>
                  <a:lnTo>
                    <a:pt x="629522" y="56271"/>
                  </a:lnTo>
                  <a:lnTo>
                    <a:pt x="626997" y="73132"/>
                  </a:lnTo>
                  <a:lnTo>
                    <a:pt x="618995" y="90431"/>
                  </a:lnTo>
                  <a:lnTo>
                    <a:pt x="600114" y="114950"/>
                  </a:lnTo>
                  <a:lnTo>
                    <a:pt x="572862" y="149294"/>
                  </a:lnTo>
                  <a:lnTo>
                    <a:pt x="545983" y="187902"/>
                  </a:lnTo>
                  <a:lnTo>
                    <a:pt x="528215" y="225216"/>
                  </a:lnTo>
                  <a:lnTo>
                    <a:pt x="516728" y="259850"/>
                  </a:lnTo>
                  <a:lnTo>
                    <a:pt x="503429" y="295727"/>
                  </a:lnTo>
                  <a:lnTo>
                    <a:pt x="489172" y="335281"/>
                  </a:lnTo>
                  <a:lnTo>
                    <a:pt x="474812" y="380944"/>
                  </a:lnTo>
                  <a:lnTo>
                    <a:pt x="458282" y="420724"/>
                  </a:lnTo>
                  <a:lnTo>
                    <a:pt x="435862" y="451739"/>
                  </a:lnTo>
                  <a:lnTo>
                    <a:pt x="405884" y="490066"/>
                  </a:lnTo>
                  <a:lnTo>
                    <a:pt x="366671" y="551784"/>
                  </a:lnTo>
                  <a:lnTo>
                    <a:pt x="342459" y="603815"/>
                  </a:lnTo>
                  <a:lnTo>
                    <a:pt x="326989" y="654124"/>
                  </a:lnTo>
                  <a:lnTo>
                    <a:pt x="317197" y="701600"/>
                  </a:lnTo>
                  <a:lnTo>
                    <a:pt x="310027" y="745130"/>
                  </a:lnTo>
                  <a:lnTo>
                    <a:pt x="302413" y="783602"/>
                  </a:lnTo>
                  <a:lnTo>
                    <a:pt x="291297" y="815907"/>
                  </a:lnTo>
                  <a:lnTo>
                    <a:pt x="269768" y="859922"/>
                  </a:lnTo>
                  <a:lnTo>
                    <a:pt x="248998" y="905550"/>
                  </a:lnTo>
                  <a:lnTo>
                    <a:pt x="232228" y="952954"/>
                  </a:lnTo>
                  <a:lnTo>
                    <a:pt x="222691" y="1002291"/>
                  </a:lnTo>
                  <a:lnTo>
                    <a:pt x="214787" y="1039098"/>
                  </a:lnTo>
                  <a:lnTo>
                    <a:pt x="198520" y="1088050"/>
                  </a:lnTo>
                  <a:lnTo>
                    <a:pt x="176764" y="1143284"/>
                  </a:lnTo>
                  <a:lnTo>
                    <a:pt x="152401" y="1198930"/>
                  </a:lnTo>
                  <a:lnTo>
                    <a:pt x="128300" y="1249123"/>
                  </a:lnTo>
                  <a:lnTo>
                    <a:pt x="107342" y="1287997"/>
                  </a:lnTo>
                  <a:lnTo>
                    <a:pt x="5046" y="1435582"/>
                  </a:lnTo>
                  <a:lnTo>
                    <a:pt x="0" y="1522662"/>
                  </a:lnTo>
                  <a:lnTo>
                    <a:pt x="30939" y="1573223"/>
                  </a:lnTo>
                  <a:lnTo>
                    <a:pt x="51546" y="1589565"/>
                  </a:lnTo>
                  <a:lnTo>
                    <a:pt x="70675" y="1600144"/>
                  </a:lnTo>
                  <a:lnTo>
                    <a:pt x="80031" y="1602562"/>
                  </a:lnTo>
                  <a:lnTo>
                    <a:pt x="82298" y="1595821"/>
                  </a:lnTo>
                  <a:lnTo>
                    <a:pt x="80159" y="1578923"/>
                  </a:lnTo>
                  <a:lnTo>
                    <a:pt x="73900" y="1567783"/>
                  </a:lnTo>
                  <a:lnTo>
                    <a:pt x="61328" y="1552356"/>
                  </a:lnTo>
                  <a:lnTo>
                    <a:pt x="46987" y="1529025"/>
                  </a:lnTo>
                  <a:lnTo>
                    <a:pt x="35417" y="1494176"/>
                  </a:lnTo>
                  <a:lnTo>
                    <a:pt x="35488" y="1471187"/>
                  </a:lnTo>
                  <a:lnTo>
                    <a:pt x="43501" y="1446331"/>
                  </a:lnTo>
                  <a:lnTo>
                    <a:pt x="57609" y="1420177"/>
                  </a:lnTo>
                  <a:lnTo>
                    <a:pt x="75968" y="1393287"/>
                  </a:lnTo>
                  <a:lnTo>
                    <a:pt x="95872" y="1379677"/>
                  </a:lnTo>
                  <a:lnTo>
                    <a:pt x="124146" y="1368193"/>
                  </a:lnTo>
                  <a:lnTo>
                    <a:pt x="151497" y="1351330"/>
                  </a:lnTo>
                  <a:lnTo>
                    <a:pt x="168629" y="1321583"/>
                  </a:lnTo>
                  <a:lnTo>
                    <a:pt x="178300" y="1274881"/>
                  </a:lnTo>
                  <a:lnTo>
                    <a:pt x="188908" y="1221202"/>
                  </a:lnTo>
                  <a:lnTo>
                    <a:pt x="199580" y="1174109"/>
                  </a:lnTo>
                  <a:lnTo>
                    <a:pt x="209445" y="1147161"/>
                  </a:lnTo>
                  <a:lnTo>
                    <a:pt x="251317" y="1103067"/>
                  </a:lnTo>
                  <a:lnTo>
                    <a:pt x="281437" y="1064082"/>
                  </a:lnTo>
                  <a:lnTo>
                    <a:pt x="307722" y="1014999"/>
                  </a:lnTo>
                  <a:lnTo>
                    <a:pt x="322704" y="956712"/>
                  </a:lnTo>
                  <a:lnTo>
                    <a:pt x="332927" y="896773"/>
                  </a:lnTo>
                  <a:lnTo>
                    <a:pt x="348037" y="841731"/>
                  </a:lnTo>
                  <a:lnTo>
                    <a:pt x="365225" y="790969"/>
                  </a:lnTo>
                  <a:lnTo>
                    <a:pt x="381681" y="743874"/>
                  </a:lnTo>
                  <a:lnTo>
                    <a:pt x="394600" y="699828"/>
                  </a:lnTo>
                  <a:lnTo>
                    <a:pt x="407841" y="664855"/>
                  </a:lnTo>
                  <a:lnTo>
                    <a:pt x="428163" y="630104"/>
                  </a:lnTo>
                  <a:lnTo>
                    <a:pt x="452014" y="594000"/>
                  </a:lnTo>
                  <a:lnTo>
                    <a:pt x="475838" y="554965"/>
                  </a:lnTo>
                  <a:lnTo>
                    <a:pt x="496082" y="511426"/>
                  </a:lnTo>
                  <a:lnTo>
                    <a:pt x="509191" y="461805"/>
                  </a:lnTo>
                  <a:lnTo>
                    <a:pt x="522691" y="408176"/>
                  </a:lnTo>
                  <a:lnTo>
                    <a:pt x="544111" y="354773"/>
                  </a:lnTo>
                  <a:lnTo>
                    <a:pt x="569874" y="303295"/>
                  </a:lnTo>
                  <a:lnTo>
                    <a:pt x="620142" y="212904"/>
                  </a:lnTo>
                  <a:lnTo>
                    <a:pt x="637499" y="177388"/>
                  </a:lnTo>
                  <a:lnTo>
                    <a:pt x="652071" y="123753"/>
                  </a:lnTo>
                  <a:lnTo>
                    <a:pt x="658816" y="67061"/>
                  </a:lnTo>
                  <a:lnTo>
                    <a:pt x="660695" y="22160"/>
                  </a:lnTo>
                  <a:lnTo>
                    <a:pt x="660665" y="3893"/>
                  </a:lnTo>
                  <a:lnTo>
                    <a:pt x="64522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2" name="object 872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139487" y="5118238"/>
              <a:ext cx="97865" cy="179438"/>
            </a:xfrm>
            <a:prstGeom prst="rect">
              <a:avLst/>
            </a:prstGeom>
          </p:spPr>
        </p:pic>
        <p:pic>
          <p:nvPicPr>
            <p:cNvPr id="873" name="object 873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962025" y="5425173"/>
              <a:ext cx="131006" cy="239914"/>
            </a:xfrm>
            <a:prstGeom prst="rect">
              <a:avLst/>
            </a:prstGeom>
          </p:spPr>
        </p:pic>
        <p:sp>
          <p:nvSpPr>
            <p:cNvPr id="874" name="object 874" descr=""/>
            <p:cNvSpPr/>
            <p:nvPr/>
          </p:nvSpPr>
          <p:spPr>
            <a:xfrm>
              <a:off x="4524843" y="4234445"/>
              <a:ext cx="57150" cy="142240"/>
            </a:xfrm>
            <a:custGeom>
              <a:avLst/>
              <a:gdLst/>
              <a:ahLst/>
              <a:cxnLst/>
              <a:rect l="l" t="t" r="r" b="b"/>
              <a:pathLst>
                <a:path w="57150" h="142239">
                  <a:moveTo>
                    <a:pt x="56413" y="0"/>
                  </a:moveTo>
                  <a:lnTo>
                    <a:pt x="31751" y="47955"/>
                  </a:lnTo>
                  <a:lnTo>
                    <a:pt x="8489" y="101031"/>
                  </a:lnTo>
                  <a:lnTo>
                    <a:pt x="50" y="139485"/>
                  </a:lnTo>
                  <a:lnTo>
                    <a:pt x="0" y="142101"/>
                  </a:lnTo>
                  <a:lnTo>
                    <a:pt x="3568" y="139280"/>
                  </a:lnTo>
                  <a:lnTo>
                    <a:pt x="14091" y="122810"/>
                  </a:lnTo>
                  <a:lnTo>
                    <a:pt x="21957" y="105793"/>
                  </a:lnTo>
                  <a:lnTo>
                    <a:pt x="35496" y="70867"/>
                  </a:lnTo>
                  <a:lnTo>
                    <a:pt x="42647" y="53666"/>
                  </a:lnTo>
                  <a:lnTo>
                    <a:pt x="49176" y="36436"/>
                  </a:lnTo>
                  <a:lnTo>
                    <a:pt x="54273" y="18816"/>
                  </a:lnTo>
                  <a:lnTo>
                    <a:pt x="57124" y="444"/>
                  </a:lnTo>
                  <a:lnTo>
                    <a:pt x="5641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 descr=""/>
            <p:cNvSpPr/>
            <p:nvPr/>
          </p:nvSpPr>
          <p:spPr>
            <a:xfrm>
              <a:off x="3938041" y="4103420"/>
              <a:ext cx="664845" cy="1624330"/>
            </a:xfrm>
            <a:custGeom>
              <a:avLst/>
              <a:gdLst/>
              <a:ahLst/>
              <a:cxnLst/>
              <a:rect l="l" t="t" r="r" b="b"/>
              <a:pathLst>
                <a:path w="664845" h="1624329">
                  <a:moveTo>
                    <a:pt x="50800" y="1585036"/>
                  </a:moveTo>
                  <a:lnTo>
                    <a:pt x="50546" y="1582039"/>
                  </a:lnTo>
                  <a:lnTo>
                    <a:pt x="49618" y="1580375"/>
                  </a:lnTo>
                  <a:lnTo>
                    <a:pt x="50419" y="1578013"/>
                  </a:lnTo>
                  <a:lnTo>
                    <a:pt x="48437" y="1578241"/>
                  </a:lnTo>
                  <a:lnTo>
                    <a:pt x="46951" y="1579283"/>
                  </a:lnTo>
                  <a:lnTo>
                    <a:pt x="45313" y="1580781"/>
                  </a:lnTo>
                  <a:lnTo>
                    <a:pt x="45516" y="1584871"/>
                  </a:lnTo>
                  <a:lnTo>
                    <a:pt x="47193" y="1586242"/>
                  </a:lnTo>
                  <a:lnTo>
                    <a:pt x="48996" y="1587093"/>
                  </a:lnTo>
                  <a:lnTo>
                    <a:pt x="50800" y="1585036"/>
                  </a:lnTo>
                  <a:close/>
                </a:path>
                <a:path w="664845" h="1624329">
                  <a:moveTo>
                    <a:pt x="136144" y="1397063"/>
                  </a:moveTo>
                  <a:lnTo>
                    <a:pt x="135724" y="1394053"/>
                  </a:lnTo>
                  <a:lnTo>
                    <a:pt x="134073" y="1392821"/>
                  </a:lnTo>
                  <a:lnTo>
                    <a:pt x="129578" y="1392593"/>
                  </a:lnTo>
                  <a:lnTo>
                    <a:pt x="129247" y="1395399"/>
                  </a:lnTo>
                  <a:lnTo>
                    <a:pt x="129120" y="1397990"/>
                  </a:lnTo>
                  <a:lnTo>
                    <a:pt x="130784" y="1398612"/>
                  </a:lnTo>
                  <a:lnTo>
                    <a:pt x="131851" y="1397927"/>
                  </a:lnTo>
                  <a:lnTo>
                    <a:pt x="133223" y="1398308"/>
                  </a:lnTo>
                  <a:lnTo>
                    <a:pt x="135102" y="1398079"/>
                  </a:lnTo>
                  <a:lnTo>
                    <a:pt x="136144" y="1397063"/>
                  </a:lnTo>
                  <a:close/>
                </a:path>
                <a:path w="664845" h="1624329">
                  <a:moveTo>
                    <a:pt x="156806" y="1381480"/>
                  </a:moveTo>
                  <a:lnTo>
                    <a:pt x="151993" y="1381480"/>
                  </a:lnTo>
                  <a:lnTo>
                    <a:pt x="151815" y="1382141"/>
                  </a:lnTo>
                  <a:lnTo>
                    <a:pt x="153060" y="1382712"/>
                  </a:lnTo>
                  <a:lnTo>
                    <a:pt x="156806" y="1381480"/>
                  </a:lnTo>
                  <a:close/>
                </a:path>
                <a:path w="664845" h="1624329">
                  <a:moveTo>
                    <a:pt x="161112" y="1377734"/>
                  </a:moveTo>
                  <a:lnTo>
                    <a:pt x="160985" y="1376095"/>
                  </a:lnTo>
                  <a:lnTo>
                    <a:pt x="160832" y="1375003"/>
                  </a:lnTo>
                  <a:lnTo>
                    <a:pt x="160731" y="1374267"/>
                  </a:lnTo>
                  <a:lnTo>
                    <a:pt x="160604" y="1373378"/>
                  </a:lnTo>
                  <a:lnTo>
                    <a:pt x="160070" y="1372514"/>
                  </a:lnTo>
                  <a:lnTo>
                    <a:pt x="159308" y="1371282"/>
                  </a:lnTo>
                  <a:lnTo>
                    <a:pt x="156997" y="1367942"/>
                  </a:lnTo>
                  <a:lnTo>
                    <a:pt x="156311" y="1368615"/>
                  </a:lnTo>
                  <a:lnTo>
                    <a:pt x="156311" y="1372514"/>
                  </a:lnTo>
                  <a:lnTo>
                    <a:pt x="155689" y="1373924"/>
                  </a:lnTo>
                  <a:lnTo>
                    <a:pt x="155536" y="1374114"/>
                  </a:lnTo>
                  <a:lnTo>
                    <a:pt x="155536" y="1374267"/>
                  </a:lnTo>
                  <a:lnTo>
                    <a:pt x="155511" y="1373924"/>
                  </a:lnTo>
                  <a:lnTo>
                    <a:pt x="155676" y="1373924"/>
                  </a:lnTo>
                  <a:lnTo>
                    <a:pt x="156311" y="1372514"/>
                  </a:lnTo>
                  <a:lnTo>
                    <a:pt x="156311" y="1368615"/>
                  </a:lnTo>
                  <a:lnTo>
                    <a:pt x="154444" y="1370418"/>
                  </a:lnTo>
                  <a:lnTo>
                    <a:pt x="155168" y="1371574"/>
                  </a:lnTo>
                  <a:lnTo>
                    <a:pt x="155384" y="1372514"/>
                  </a:lnTo>
                  <a:lnTo>
                    <a:pt x="155321" y="1374267"/>
                  </a:lnTo>
                  <a:lnTo>
                    <a:pt x="155194" y="1374482"/>
                  </a:lnTo>
                  <a:lnTo>
                    <a:pt x="154432" y="1375003"/>
                  </a:lnTo>
                  <a:lnTo>
                    <a:pt x="153860" y="1376095"/>
                  </a:lnTo>
                  <a:lnTo>
                    <a:pt x="153047" y="1377416"/>
                  </a:lnTo>
                  <a:lnTo>
                    <a:pt x="152031" y="1381340"/>
                  </a:lnTo>
                  <a:lnTo>
                    <a:pt x="156819" y="1381340"/>
                  </a:lnTo>
                  <a:lnTo>
                    <a:pt x="159258" y="1380032"/>
                  </a:lnTo>
                  <a:lnTo>
                    <a:pt x="160108" y="1379105"/>
                  </a:lnTo>
                  <a:lnTo>
                    <a:pt x="161112" y="1377734"/>
                  </a:lnTo>
                  <a:close/>
                </a:path>
                <a:path w="664845" h="1624329">
                  <a:moveTo>
                    <a:pt x="164020" y="1293964"/>
                  </a:moveTo>
                  <a:lnTo>
                    <a:pt x="158965" y="1291615"/>
                  </a:lnTo>
                  <a:lnTo>
                    <a:pt x="152742" y="1295590"/>
                  </a:lnTo>
                  <a:lnTo>
                    <a:pt x="157772" y="1297927"/>
                  </a:lnTo>
                  <a:lnTo>
                    <a:pt x="164020" y="1293964"/>
                  </a:lnTo>
                  <a:close/>
                </a:path>
                <a:path w="664845" h="1624329">
                  <a:moveTo>
                    <a:pt x="236626" y="1147533"/>
                  </a:moveTo>
                  <a:lnTo>
                    <a:pt x="235991" y="1145247"/>
                  </a:lnTo>
                  <a:lnTo>
                    <a:pt x="233819" y="1146619"/>
                  </a:lnTo>
                  <a:lnTo>
                    <a:pt x="228815" y="1150264"/>
                  </a:lnTo>
                  <a:lnTo>
                    <a:pt x="230047" y="1151407"/>
                  </a:lnTo>
                  <a:lnTo>
                    <a:pt x="232371" y="1151445"/>
                  </a:lnTo>
                  <a:lnTo>
                    <a:pt x="235013" y="1149337"/>
                  </a:lnTo>
                  <a:lnTo>
                    <a:pt x="234975" y="1148892"/>
                  </a:lnTo>
                  <a:lnTo>
                    <a:pt x="236626" y="1147533"/>
                  </a:lnTo>
                  <a:close/>
                </a:path>
                <a:path w="664845" h="1624329">
                  <a:moveTo>
                    <a:pt x="261785" y="1128090"/>
                  </a:moveTo>
                  <a:lnTo>
                    <a:pt x="260375" y="1124648"/>
                  </a:lnTo>
                  <a:lnTo>
                    <a:pt x="258089" y="1122159"/>
                  </a:lnTo>
                  <a:lnTo>
                    <a:pt x="254762" y="1120254"/>
                  </a:lnTo>
                  <a:lnTo>
                    <a:pt x="251358" y="1123492"/>
                  </a:lnTo>
                  <a:lnTo>
                    <a:pt x="251460" y="1126109"/>
                  </a:lnTo>
                  <a:lnTo>
                    <a:pt x="251053" y="1126617"/>
                  </a:lnTo>
                  <a:lnTo>
                    <a:pt x="250825" y="1127696"/>
                  </a:lnTo>
                  <a:lnTo>
                    <a:pt x="252044" y="1128877"/>
                  </a:lnTo>
                  <a:lnTo>
                    <a:pt x="254508" y="1129766"/>
                  </a:lnTo>
                  <a:lnTo>
                    <a:pt x="256451" y="1130160"/>
                  </a:lnTo>
                  <a:lnTo>
                    <a:pt x="261785" y="1128090"/>
                  </a:lnTo>
                  <a:close/>
                </a:path>
                <a:path w="664845" h="1624329">
                  <a:moveTo>
                    <a:pt x="268503" y="1116926"/>
                  </a:moveTo>
                  <a:lnTo>
                    <a:pt x="267652" y="1115580"/>
                  </a:lnTo>
                  <a:lnTo>
                    <a:pt x="267309" y="1113853"/>
                  </a:lnTo>
                  <a:lnTo>
                    <a:pt x="262636" y="1111313"/>
                  </a:lnTo>
                  <a:lnTo>
                    <a:pt x="258775" y="1114590"/>
                  </a:lnTo>
                  <a:lnTo>
                    <a:pt x="259283" y="1116469"/>
                  </a:lnTo>
                  <a:lnTo>
                    <a:pt x="260261" y="1117650"/>
                  </a:lnTo>
                  <a:lnTo>
                    <a:pt x="260858" y="1118146"/>
                  </a:lnTo>
                  <a:lnTo>
                    <a:pt x="261073" y="1118463"/>
                  </a:lnTo>
                  <a:lnTo>
                    <a:pt x="261594" y="1118755"/>
                  </a:lnTo>
                  <a:lnTo>
                    <a:pt x="262089" y="1119149"/>
                  </a:lnTo>
                  <a:lnTo>
                    <a:pt x="264795" y="1120825"/>
                  </a:lnTo>
                  <a:lnTo>
                    <a:pt x="263994" y="1119873"/>
                  </a:lnTo>
                  <a:lnTo>
                    <a:pt x="264693" y="1120089"/>
                  </a:lnTo>
                  <a:lnTo>
                    <a:pt x="266827" y="1120051"/>
                  </a:lnTo>
                  <a:lnTo>
                    <a:pt x="267500" y="1118806"/>
                  </a:lnTo>
                  <a:lnTo>
                    <a:pt x="268198" y="1119530"/>
                  </a:lnTo>
                  <a:lnTo>
                    <a:pt x="268008" y="1117854"/>
                  </a:lnTo>
                  <a:lnTo>
                    <a:pt x="268503" y="1116926"/>
                  </a:lnTo>
                  <a:close/>
                </a:path>
                <a:path w="664845" h="1624329">
                  <a:moveTo>
                    <a:pt x="283527" y="1095235"/>
                  </a:moveTo>
                  <a:lnTo>
                    <a:pt x="282232" y="1092276"/>
                  </a:lnTo>
                  <a:lnTo>
                    <a:pt x="282143" y="1092085"/>
                  </a:lnTo>
                  <a:lnTo>
                    <a:pt x="281749" y="1090574"/>
                  </a:lnTo>
                  <a:lnTo>
                    <a:pt x="281559" y="1090574"/>
                  </a:lnTo>
                  <a:lnTo>
                    <a:pt x="281647" y="1090155"/>
                  </a:lnTo>
                  <a:lnTo>
                    <a:pt x="281901" y="1089888"/>
                  </a:lnTo>
                  <a:lnTo>
                    <a:pt x="280289" y="1089888"/>
                  </a:lnTo>
                  <a:lnTo>
                    <a:pt x="281089" y="1090574"/>
                  </a:lnTo>
                  <a:lnTo>
                    <a:pt x="280276" y="1089888"/>
                  </a:lnTo>
                  <a:lnTo>
                    <a:pt x="279247" y="1088986"/>
                  </a:lnTo>
                  <a:lnTo>
                    <a:pt x="274904" y="1086980"/>
                  </a:lnTo>
                  <a:lnTo>
                    <a:pt x="273138" y="1092085"/>
                  </a:lnTo>
                  <a:lnTo>
                    <a:pt x="273062" y="1092276"/>
                  </a:lnTo>
                  <a:lnTo>
                    <a:pt x="274281" y="1094346"/>
                  </a:lnTo>
                  <a:lnTo>
                    <a:pt x="277114" y="1096695"/>
                  </a:lnTo>
                  <a:lnTo>
                    <a:pt x="279361" y="1097559"/>
                  </a:lnTo>
                  <a:lnTo>
                    <a:pt x="283527" y="1095235"/>
                  </a:lnTo>
                  <a:close/>
                </a:path>
                <a:path w="664845" h="1624329">
                  <a:moveTo>
                    <a:pt x="386334" y="796353"/>
                  </a:moveTo>
                  <a:lnTo>
                    <a:pt x="379285" y="792416"/>
                  </a:lnTo>
                  <a:lnTo>
                    <a:pt x="372579" y="796671"/>
                  </a:lnTo>
                  <a:lnTo>
                    <a:pt x="379653" y="800620"/>
                  </a:lnTo>
                  <a:lnTo>
                    <a:pt x="386334" y="796353"/>
                  </a:lnTo>
                  <a:close/>
                </a:path>
                <a:path w="664845" h="1624329">
                  <a:moveTo>
                    <a:pt x="459905" y="617169"/>
                  </a:moveTo>
                  <a:lnTo>
                    <a:pt x="453161" y="611822"/>
                  </a:lnTo>
                  <a:lnTo>
                    <a:pt x="445681" y="616585"/>
                  </a:lnTo>
                  <a:lnTo>
                    <a:pt x="452437" y="621919"/>
                  </a:lnTo>
                  <a:lnTo>
                    <a:pt x="459905" y="617169"/>
                  </a:lnTo>
                  <a:close/>
                </a:path>
                <a:path w="664845" h="1624329">
                  <a:moveTo>
                    <a:pt x="472630" y="625360"/>
                  </a:moveTo>
                  <a:lnTo>
                    <a:pt x="465366" y="620217"/>
                  </a:lnTo>
                  <a:lnTo>
                    <a:pt x="461784" y="623697"/>
                  </a:lnTo>
                  <a:lnTo>
                    <a:pt x="461911" y="625932"/>
                  </a:lnTo>
                  <a:lnTo>
                    <a:pt x="461479" y="626389"/>
                  </a:lnTo>
                  <a:lnTo>
                    <a:pt x="461784" y="628561"/>
                  </a:lnTo>
                  <a:lnTo>
                    <a:pt x="463778" y="628992"/>
                  </a:lnTo>
                  <a:lnTo>
                    <a:pt x="466166" y="628446"/>
                  </a:lnTo>
                  <a:lnTo>
                    <a:pt x="472630" y="625360"/>
                  </a:lnTo>
                  <a:close/>
                </a:path>
                <a:path w="664845" h="1624329">
                  <a:moveTo>
                    <a:pt x="535762" y="372643"/>
                  </a:moveTo>
                  <a:lnTo>
                    <a:pt x="528662" y="369303"/>
                  </a:lnTo>
                  <a:lnTo>
                    <a:pt x="522376" y="373316"/>
                  </a:lnTo>
                  <a:lnTo>
                    <a:pt x="529463" y="376656"/>
                  </a:lnTo>
                  <a:lnTo>
                    <a:pt x="535762" y="372643"/>
                  </a:lnTo>
                  <a:close/>
                </a:path>
                <a:path w="664845" h="1624329">
                  <a:moveTo>
                    <a:pt x="575081" y="281940"/>
                  </a:moveTo>
                  <a:lnTo>
                    <a:pt x="568756" y="279488"/>
                  </a:lnTo>
                  <a:lnTo>
                    <a:pt x="562622" y="283400"/>
                  </a:lnTo>
                  <a:lnTo>
                    <a:pt x="568960" y="285838"/>
                  </a:lnTo>
                  <a:lnTo>
                    <a:pt x="575081" y="281940"/>
                  </a:lnTo>
                  <a:close/>
                </a:path>
                <a:path w="664845" h="1624329">
                  <a:moveTo>
                    <a:pt x="595198" y="324675"/>
                  </a:moveTo>
                  <a:lnTo>
                    <a:pt x="588721" y="318630"/>
                  </a:lnTo>
                  <a:lnTo>
                    <a:pt x="580656" y="323227"/>
                  </a:lnTo>
                  <a:lnTo>
                    <a:pt x="575487" y="327571"/>
                  </a:lnTo>
                  <a:lnTo>
                    <a:pt x="577215" y="327139"/>
                  </a:lnTo>
                  <a:lnTo>
                    <a:pt x="573608" y="329971"/>
                  </a:lnTo>
                  <a:lnTo>
                    <a:pt x="577773" y="330809"/>
                  </a:lnTo>
                  <a:lnTo>
                    <a:pt x="584047" y="331406"/>
                  </a:lnTo>
                  <a:lnTo>
                    <a:pt x="588137" y="330809"/>
                  </a:lnTo>
                  <a:lnTo>
                    <a:pt x="595198" y="324675"/>
                  </a:lnTo>
                  <a:close/>
                </a:path>
                <a:path w="664845" h="1624329">
                  <a:moveTo>
                    <a:pt x="628459" y="143052"/>
                  </a:moveTo>
                  <a:lnTo>
                    <a:pt x="628319" y="142608"/>
                  </a:lnTo>
                  <a:lnTo>
                    <a:pt x="628053" y="141770"/>
                  </a:lnTo>
                  <a:lnTo>
                    <a:pt x="627964" y="141490"/>
                  </a:lnTo>
                  <a:lnTo>
                    <a:pt x="627862" y="141211"/>
                  </a:lnTo>
                  <a:lnTo>
                    <a:pt x="626402" y="139877"/>
                  </a:lnTo>
                  <a:lnTo>
                    <a:pt x="624014" y="137045"/>
                  </a:lnTo>
                  <a:lnTo>
                    <a:pt x="623366" y="137045"/>
                  </a:lnTo>
                  <a:lnTo>
                    <a:pt x="623366" y="141490"/>
                  </a:lnTo>
                  <a:lnTo>
                    <a:pt x="623074" y="141770"/>
                  </a:lnTo>
                  <a:lnTo>
                    <a:pt x="623341" y="141490"/>
                  </a:lnTo>
                  <a:lnTo>
                    <a:pt x="623366" y="137045"/>
                  </a:lnTo>
                  <a:lnTo>
                    <a:pt x="621957" y="137045"/>
                  </a:lnTo>
                  <a:lnTo>
                    <a:pt x="619379" y="137045"/>
                  </a:lnTo>
                  <a:lnTo>
                    <a:pt x="617474" y="143992"/>
                  </a:lnTo>
                  <a:lnTo>
                    <a:pt x="617893" y="146392"/>
                  </a:lnTo>
                  <a:lnTo>
                    <a:pt x="621741" y="151828"/>
                  </a:lnTo>
                  <a:lnTo>
                    <a:pt x="626719" y="150952"/>
                  </a:lnTo>
                  <a:lnTo>
                    <a:pt x="627900" y="146646"/>
                  </a:lnTo>
                  <a:lnTo>
                    <a:pt x="628459" y="143052"/>
                  </a:lnTo>
                  <a:close/>
                </a:path>
                <a:path w="664845" h="1624329">
                  <a:moveTo>
                    <a:pt x="651510" y="43967"/>
                  </a:moveTo>
                  <a:lnTo>
                    <a:pt x="650392" y="44627"/>
                  </a:lnTo>
                  <a:lnTo>
                    <a:pt x="648639" y="42595"/>
                  </a:lnTo>
                  <a:lnTo>
                    <a:pt x="648081" y="44107"/>
                  </a:lnTo>
                  <a:lnTo>
                    <a:pt x="649236" y="46202"/>
                  </a:lnTo>
                  <a:lnTo>
                    <a:pt x="649617" y="44792"/>
                  </a:lnTo>
                  <a:lnTo>
                    <a:pt x="649160" y="47117"/>
                  </a:lnTo>
                  <a:lnTo>
                    <a:pt x="651103" y="45402"/>
                  </a:lnTo>
                  <a:lnTo>
                    <a:pt x="651510" y="43967"/>
                  </a:lnTo>
                  <a:close/>
                </a:path>
                <a:path w="664845" h="1624329">
                  <a:moveTo>
                    <a:pt x="656082" y="330"/>
                  </a:moveTo>
                  <a:lnTo>
                    <a:pt x="655548" y="0"/>
                  </a:lnTo>
                  <a:lnTo>
                    <a:pt x="644486" y="46939"/>
                  </a:lnTo>
                  <a:lnTo>
                    <a:pt x="630110" y="92138"/>
                  </a:lnTo>
                  <a:lnTo>
                    <a:pt x="612813" y="136080"/>
                  </a:lnTo>
                  <a:lnTo>
                    <a:pt x="592963" y="179222"/>
                  </a:lnTo>
                  <a:lnTo>
                    <a:pt x="570915" y="222046"/>
                  </a:lnTo>
                  <a:lnTo>
                    <a:pt x="556234" y="249707"/>
                  </a:lnTo>
                  <a:lnTo>
                    <a:pt x="542112" y="277545"/>
                  </a:lnTo>
                  <a:lnTo>
                    <a:pt x="516890" y="334746"/>
                  </a:lnTo>
                  <a:lnTo>
                    <a:pt x="495808" y="393522"/>
                  </a:lnTo>
                  <a:lnTo>
                    <a:pt x="476199" y="452793"/>
                  </a:lnTo>
                  <a:lnTo>
                    <a:pt x="460756" y="490131"/>
                  </a:lnTo>
                  <a:lnTo>
                    <a:pt x="441198" y="526351"/>
                  </a:lnTo>
                  <a:lnTo>
                    <a:pt x="420255" y="561987"/>
                  </a:lnTo>
                  <a:lnTo>
                    <a:pt x="400596" y="597585"/>
                  </a:lnTo>
                  <a:lnTo>
                    <a:pt x="384048" y="636879"/>
                  </a:lnTo>
                  <a:lnTo>
                    <a:pt x="371475" y="677151"/>
                  </a:lnTo>
                  <a:lnTo>
                    <a:pt x="359854" y="717854"/>
                  </a:lnTo>
                  <a:lnTo>
                    <a:pt x="346176" y="758418"/>
                  </a:lnTo>
                  <a:lnTo>
                    <a:pt x="328777" y="804697"/>
                  </a:lnTo>
                  <a:lnTo>
                    <a:pt x="312216" y="851230"/>
                  </a:lnTo>
                  <a:lnTo>
                    <a:pt x="279552" y="944410"/>
                  </a:lnTo>
                  <a:lnTo>
                    <a:pt x="262458" y="990701"/>
                  </a:lnTo>
                  <a:lnTo>
                    <a:pt x="244195" y="1036574"/>
                  </a:lnTo>
                  <a:lnTo>
                    <a:pt x="224282" y="1081836"/>
                  </a:lnTo>
                  <a:lnTo>
                    <a:pt x="188607" y="1157605"/>
                  </a:lnTo>
                  <a:lnTo>
                    <a:pt x="171119" y="1195628"/>
                  </a:lnTo>
                  <a:lnTo>
                    <a:pt x="139242" y="1268882"/>
                  </a:lnTo>
                  <a:lnTo>
                    <a:pt x="105422" y="1336878"/>
                  </a:lnTo>
                  <a:lnTo>
                    <a:pt x="58775" y="1406867"/>
                  </a:lnTo>
                  <a:lnTo>
                    <a:pt x="31140" y="1446415"/>
                  </a:lnTo>
                  <a:lnTo>
                    <a:pt x="9321" y="1488109"/>
                  </a:lnTo>
                  <a:lnTo>
                    <a:pt x="0" y="1532089"/>
                  </a:lnTo>
                  <a:lnTo>
                    <a:pt x="9779" y="1578470"/>
                  </a:lnTo>
                  <a:lnTo>
                    <a:pt x="10820" y="1580794"/>
                  </a:lnTo>
                  <a:lnTo>
                    <a:pt x="16954" y="1579054"/>
                  </a:lnTo>
                  <a:lnTo>
                    <a:pt x="15722" y="1576209"/>
                  </a:lnTo>
                  <a:lnTo>
                    <a:pt x="6616" y="1533639"/>
                  </a:lnTo>
                  <a:lnTo>
                    <a:pt x="14135" y="1493469"/>
                  </a:lnTo>
                  <a:lnTo>
                    <a:pt x="32829" y="1455483"/>
                  </a:lnTo>
                  <a:lnTo>
                    <a:pt x="57251" y="1419428"/>
                  </a:lnTo>
                  <a:lnTo>
                    <a:pt x="81991" y="1385062"/>
                  </a:lnTo>
                  <a:lnTo>
                    <a:pt x="97307" y="1360627"/>
                  </a:lnTo>
                  <a:lnTo>
                    <a:pt x="97002" y="1362316"/>
                  </a:lnTo>
                  <a:lnTo>
                    <a:pt x="98501" y="1362621"/>
                  </a:lnTo>
                  <a:lnTo>
                    <a:pt x="100253" y="1361465"/>
                  </a:lnTo>
                  <a:lnTo>
                    <a:pt x="100393" y="1363167"/>
                  </a:lnTo>
                  <a:lnTo>
                    <a:pt x="102133" y="1363637"/>
                  </a:lnTo>
                  <a:lnTo>
                    <a:pt x="104152" y="1361719"/>
                  </a:lnTo>
                  <a:lnTo>
                    <a:pt x="105092" y="1359522"/>
                  </a:lnTo>
                  <a:lnTo>
                    <a:pt x="109512" y="1354721"/>
                  </a:lnTo>
                  <a:lnTo>
                    <a:pt x="103060" y="1352638"/>
                  </a:lnTo>
                  <a:lnTo>
                    <a:pt x="102108" y="1352956"/>
                  </a:lnTo>
                  <a:lnTo>
                    <a:pt x="106641" y="1345730"/>
                  </a:lnTo>
                  <a:lnTo>
                    <a:pt x="128320" y="1305039"/>
                  </a:lnTo>
                  <a:lnTo>
                    <a:pt x="148107" y="1263421"/>
                  </a:lnTo>
                  <a:lnTo>
                    <a:pt x="186182" y="1179017"/>
                  </a:lnTo>
                  <a:lnTo>
                    <a:pt x="221551" y="1103363"/>
                  </a:lnTo>
                  <a:lnTo>
                    <a:pt x="238861" y="1065364"/>
                  </a:lnTo>
                  <a:lnTo>
                    <a:pt x="255473" y="1027036"/>
                  </a:lnTo>
                  <a:lnTo>
                    <a:pt x="271462" y="986447"/>
                  </a:lnTo>
                  <a:lnTo>
                    <a:pt x="286143" y="945438"/>
                  </a:lnTo>
                  <a:lnTo>
                    <a:pt x="314198" y="862876"/>
                  </a:lnTo>
                  <a:lnTo>
                    <a:pt x="339521" y="789355"/>
                  </a:lnTo>
                  <a:lnTo>
                    <a:pt x="352272" y="755116"/>
                  </a:lnTo>
                  <a:lnTo>
                    <a:pt x="367880" y="716965"/>
                  </a:lnTo>
                  <a:lnTo>
                    <a:pt x="379183" y="683717"/>
                  </a:lnTo>
                  <a:lnTo>
                    <a:pt x="384683" y="657440"/>
                  </a:lnTo>
                  <a:lnTo>
                    <a:pt x="391337" y="631761"/>
                  </a:lnTo>
                  <a:lnTo>
                    <a:pt x="406209" y="600329"/>
                  </a:lnTo>
                  <a:lnTo>
                    <a:pt x="439928" y="539216"/>
                  </a:lnTo>
                  <a:lnTo>
                    <a:pt x="466128" y="485228"/>
                  </a:lnTo>
                  <a:lnTo>
                    <a:pt x="486486" y="437248"/>
                  </a:lnTo>
                  <a:lnTo>
                    <a:pt x="502729" y="394157"/>
                  </a:lnTo>
                  <a:lnTo>
                    <a:pt x="529653" y="318173"/>
                  </a:lnTo>
                  <a:lnTo>
                    <a:pt x="543750" y="283032"/>
                  </a:lnTo>
                  <a:lnTo>
                    <a:pt x="560552" y="248297"/>
                  </a:lnTo>
                  <a:lnTo>
                    <a:pt x="585495" y="200609"/>
                  </a:lnTo>
                  <a:lnTo>
                    <a:pt x="608495" y="152590"/>
                  </a:lnTo>
                  <a:lnTo>
                    <a:pt x="628561" y="103619"/>
                  </a:lnTo>
                  <a:lnTo>
                    <a:pt x="644753" y="53073"/>
                  </a:lnTo>
                  <a:lnTo>
                    <a:pt x="656082" y="330"/>
                  </a:lnTo>
                  <a:close/>
                </a:path>
                <a:path w="664845" h="1624329">
                  <a:moveTo>
                    <a:pt x="659104" y="188315"/>
                  </a:moveTo>
                  <a:lnTo>
                    <a:pt x="656742" y="183870"/>
                  </a:lnTo>
                  <a:lnTo>
                    <a:pt x="653669" y="181343"/>
                  </a:lnTo>
                  <a:lnTo>
                    <a:pt x="648754" y="184480"/>
                  </a:lnTo>
                  <a:lnTo>
                    <a:pt x="648741" y="187693"/>
                  </a:lnTo>
                  <a:lnTo>
                    <a:pt x="651065" y="192138"/>
                  </a:lnTo>
                  <a:lnTo>
                    <a:pt x="654138" y="194652"/>
                  </a:lnTo>
                  <a:lnTo>
                    <a:pt x="659066" y="191528"/>
                  </a:lnTo>
                  <a:lnTo>
                    <a:pt x="659104" y="188315"/>
                  </a:lnTo>
                  <a:close/>
                </a:path>
                <a:path w="664845" h="1624329">
                  <a:moveTo>
                    <a:pt x="664464" y="11531"/>
                  </a:moveTo>
                  <a:lnTo>
                    <a:pt x="663460" y="11849"/>
                  </a:lnTo>
                  <a:lnTo>
                    <a:pt x="658368" y="60960"/>
                  </a:lnTo>
                  <a:lnTo>
                    <a:pt x="658279" y="61734"/>
                  </a:lnTo>
                  <a:lnTo>
                    <a:pt x="649122" y="110363"/>
                  </a:lnTo>
                  <a:lnTo>
                    <a:pt x="636536" y="157568"/>
                  </a:lnTo>
                  <a:lnTo>
                    <a:pt x="620737" y="204533"/>
                  </a:lnTo>
                  <a:lnTo>
                    <a:pt x="602500" y="250405"/>
                  </a:lnTo>
                  <a:lnTo>
                    <a:pt x="600367" y="255168"/>
                  </a:lnTo>
                  <a:lnTo>
                    <a:pt x="600367" y="269214"/>
                  </a:lnTo>
                  <a:lnTo>
                    <a:pt x="599490" y="269811"/>
                  </a:lnTo>
                  <a:lnTo>
                    <a:pt x="599909" y="268871"/>
                  </a:lnTo>
                  <a:lnTo>
                    <a:pt x="599998" y="268668"/>
                  </a:lnTo>
                  <a:lnTo>
                    <a:pt x="600367" y="269214"/>
                  </a:lnTo>
                  <a:lnTo>
                    <a:pt x="600367" y="255168"/>
                  </a:lnTo>
                  <a:lnTo>
                    <a:pt x="582193" y="295706"/>
                  </a:lnTo>
                  <a:lnTo>
                    <a:pt x="560324" y="340588"/>
                  </a:lnTo>
                  <a:lnTo>
                    <a:pt x="559574" y="342074"/>
                  </a:lnTo>
                  <a:lnTo>
                    <a:pt x="558927" y="341757"/>
                  </a:lnTo>
                  <a:lnTo>
                    <a:pt x="558901" y="341566"/>
                  </a:lnTo>
                  <a:lnTo>
                    <a:pt x="557631" y="340817"/>
                  </a:lnTo>
                  <a:lnTo>
                    <a:pt x="557098" y="340817"/>
                  </a:lnTo>
                  <a:lnTo>
                    <a:pt x="555040" y="339763"/>
                  </a:lnTo>
                  <a:lnTo>
                    <a:pt x="554088" y="339280"/>
                  </a:lnTo>
                  <a:lnTo>
                    <a:pt x="551649" y="338035"/>
                  </a:lnTo>
                  <a:lnTo>
                    <a:pt x="545414" y="337375"/>
                  </a:lnTo>
                  <a:lnTo>
                    <a:pt x="540169" y="339280"/>
                  </a:lnTo>
                  <a:lnTo>
                    <a:pt x="535330" y="337083"/>
                  </a:lnTo>
                  <a:lnTo>
                    <a:pt x="532523" y="345046"/>
                  </a:lnTo>
                  <a:lnTo>
                    <a:pt x="530860" y="348437"/>
                  </a:lnTo>
                  <a:lnTo>
                    <a:pt x="532790" y="352640"/>
                  </a:lnTo>
                  <a:lnTo>
                    <a:pt x="532892" y="352856"/>
                  </a:lnTo>
                  <a:lnTo>
                    <a:pt x="535559" y="352640"/>
                  </a:lnTo>
                  <a:lnTo>
                    <a:pt x="537540" y="350888"/>
                  </a:lnTo>
                  <a:lnTo>
                    <a:pt x="539254" y="349021"/>
                  </a:lnTo>
                  <a:lnTo>
                    <a:pt x="540397" y="347853"/>
                  </a:lnTo>
                  <a:lnTo>
                    <a:pt x="540842" y="347853"/>
                  </a:lnTo>
                  <a:lnTo>
                    <a:pt x="543534" y="346900"/>
                  </a:lnTo>
                  <a:lnTo>
                    <a:pt x="543458" y="339763"/>
                  </a:lnTo>
                  <a:lnTo>
                    <a:pt x="550341" y="343065"/>
                  </a:lnTo>
                  <a:lnTo>
                    <a:pt x="547928" y="345808"/>
                  </a:lnTo>
                  <a:lnTo>
                    <a:pt x="554126" y="348615"/>
                  </a:lnTo>
                  <a:lnTo>
                    <a:pt x="556793" y="347560"/>
                  </a:lnTo>
                  <a:lnTo>
                    <a:pt x="520255" y="419887"/>
                  </a:lnTo>
                  <a:lnTo>
                    <a:pt x="500595" y="459727"/>
                  </a:lnTo>
                  <a:lnTo>
                    <a:pt x="481609" y="499872"/>
                  </a:lnTo>
                  <a:lnTo>
                    <a:pt x="461213" y="547560"/>
                  </a:lnTo>
                  <a:lnTo>
                    <a:pt x="449148" y="578154"/>
                  </a:lnTo>
                  <a:lnTo>
                    <a:pt x="446379" y="577824"/>
                  </a:lnTo>
                  <a:lnTo>
                    <a:pt x="445135" y="576795"/>
                  </a:lnTo>
                  <a:lnTo>
                    <a:pt x="447217" y="574598"/>
                  </a:lnTo>
                  <a:lnTo>
                    <a:pt x="441680" y="573760"/>
                  </a:lnTo>
                  <a:lnTo>
                    <a:pt x="439597" y="574751"/>
                  </a:lnTo>
                  <a:lnTo>
                    <a:pt x="438061" y="576795"/>
                  </a:lnTo>
                  <a:lnTo>
                    <a:pt x="440448" y="578891"/>
                  </a:lnTo>
                  <a:lnTo>
                    <a:pt x="443611" y="580478"/>
                  </a:lnTo>
                  <a:lnTo>
                    <a:pt x="446811" y="581101"/>
                  </a:lnTo>
                  <a:lnTo>
                    <a:pt x="447929" y="581279"/>
                  </a:lnTo>
                  <a:lnTo>
                    <a:pt x="423164" y="644042"/>
                  </a:lnTo>
                  <a:lnTo>
                    <a:pt x="402221" y="691349"/>
                  </a:lnTo>
                  <a:lnTo>
                    <a:pt x="386257" y="726757"/>
                  </a:lnTo>
                  <a:lnTo>
                    <a:pt x="374167" y="757936"/>
                  </a:lnTo>
                  <a:lnTo>
                    <a:pt x="374040" y="758253"/>
                  </a:lnTo>
                  <a:lnTo>
                    <a:pt x="373646" y="757936"/>
                  </a:lnTo>
                  <a:lnTo>
                    <a:pt x="373456" y="757936"/>
                  </a:lnTo>
                  <a:lnTo>
                    <a:pt x="372402" y="756793"/>
                  </a:lnTo>
                  <a:lnTo>
                    <a:pt x="371259" y="756539"/>
                  </a:lnTo>
                  <a:lnTo>
                    <a:pt x="369366" y="756119"/>
                  </a:lnTo>
                  <a:lnTo>
                    <a:pt x="368769" y="756539"/>
                  </a:lnTo>
                  <a:lnTo>
                    <a:pt x="365810" y="756399"/>
                  </a:lnTo>
                  <a:lnTo>
                    <a:pt x="367728" y="757275"/>
                  </a:lnTo>
                  <a:lnTo>
                    <a:pt x="363486" y="760336"/>
                  </a:lnTo>
                  <a:lnTo>
                    <a:pt x="371703" y="764667"/>
                  </a:lnTo>
                  <a:lnTo>
                    <a:pt x="360756" y="798652"/>
                  </a:lnTo>
                  <a:lnTo>
                    <a:pt x="351066" y="836282"/>
                  </a:lnTo>
                  <a:lnTo>
                    <a:pt x="332384" y="921207"/>
                  </a:lnTo>
                  <a:lnTo>
                    <a:pt x="321271" y="963282"/>
                  </a:lnTo>
                  <a:lnTo>
                    <a:pt x="307187" y="1004277"/>
                  </a:lnTo>
                  <a:lnTo>
                    <a:pt x="290830" y="1040117"/>
                  </a:lnTo>
                  <a:lnTo>
                    <a:pt x="271589" y="1074318"/>
                  </a:lnTo>
                  <a:lnTo>
                    <a:pt x="253707" y="1101991"/>
                  </a:lnTo>
                  <a:lnTo>
                    <a:pt x="252793" y="1099070"/>
                  </a:lnTo>
                  <a:lnTo>
                    <a:pt x="251650" y="1097064"/>
                  </a:lnTo>
                  <a:lnTo>
                    <a:pt x="248729" y="1093838"/>
                  </a:lnTo>
                  <a:lnTo>
                    <a:pt x="247421" y="1093101"/>
                  </a:lnTo>
                  <a:lnTo>
                    <a:pt x="245516" y="1092466"/>
                  </a:lnTo>
                  <a:lnTo>
                    <a:pt x="239776" y="1097064"/>
                  </a:lnTo>
                  <a:lnTo>
                    <a:pt x="242443" y="1101394"/>
                  </a:lnTo>
                  <a:lnTo>
                    <a:pt x="245211" y="1102271"/>
                  </a:lnTo>
                  <a:lnTo>
                    <a:pt x="246341" y="1103630"/>
                  </a:lnTo>
                  <a:lnTo>
                    <a:pt x="249047" y="1105585"/>
                  </a:lnTo>
                  <a:lnTo>
                    <a:pt x="253365" y="1102512"/>
                  </a:lnTo>
                  <a:lnTo>
                    <a:pt x="250278" y="1107300"/>
                  </a:lnTo>
                  <a:lnTo>
                    <a:pt x="216408" y="1155357"/>
                  </a:lnTo>
                  <a:lnTo>
                    <a:pt x="196392" y="1188224"/>
                  </a:lnTo>
                  <a:lnTo>
                    <a:pt x="180098" y="1235595"/>
                  </a:lnTo>
                  <a:lnTo>
                    <a:pt x="167487" y="1299349"/>
                  </a:lnTo>
                  <a:lnTo>
                    <a:pt x="152412" y="1346606"/>
                  </a:lnTo>
                  <a:lnTo>
                    <a:pt x="123977" y="1381417"/>
                  </a:lnTo>
                  <a:lnTo>
                    <a:pt x="98679" y="1404404"/>
                  </a:lnTo>
                  <a:lnTo>
                    <a:pt x="74180" y="1428140"/>
                  </a:lnTo>
                  <a:lnTo>
                    <a:pt x="33947" y="1482940"/>
                  </a:lnTo>
                  <a:lnTo>
                    <a:pt x="15367" y="1533474"/>
                  </a:lnTo>
                  <a:lnTo>
                    <a:pt x="13335" y="1560550"/>
                  </a:lnTo>
                  <a:lnTo>
                    <a:pt x="20320" y="1585937"/>
                  </a:lnTo>
                  <a:lnTo>
                    <a:pt x="36144" y="1605318"/>
                  </a:lnTo>
                  <a:lnTo>
                    <a:pt x="57200" y="1616989"/>
                  </a:lnTo>
                  <a:lnTo>
                    <a:pt x="81305" y="1622679"/>
                  </a:lnTo>
                  <a:lnTo>
                    <a:pt x="106311" y="1624088"/>
                  </a:lnTo>
                  <a:lnTo>
                    <a:pt x="110769" y="1624088"/>
                  </a:lnTo>
                  <a:lnTo>
                    <a:pt x="110769" y="1619427"/>
                  </a:lnTo>
                  <a:lnTo>
                    <a:pt x="106934" y="1619427"/>
                  </a:lnTo>
                  <a:lnTo>
                    <a:pt x="83705" y="1618056"/>
                  </a:lnTo>
                  <a:lnTo>
                    <a:pt x="60972" y="1613077"/>
                  </a:lnTo>
                  <a:lnTo>
                    <a:pt x="41148" y="1602549"/>
                  </a:lnTo>
                  <a:lnTo>
                    <a:pt x="27216" y="1584553"/>
                  </a:lnTo>
                  <a:lnTo>
                    <a:pt x="23164" y="1571244"/>
                  </a:lnTo>
                  <a:lnTo>
                    <a:pt x="25311" y="1570964"/>
                  </a:lnTo>
                  <a:lnTo>
                    <a:pt x="28028" y="1568716"/>
                  </a:lnTo>
                  <a:lnTo>
                    <a:pt x="28333" y="1565998"/>
                  </a:lnTo>
                  <a:lnTo>
                    <a:pt x="29870" y="1563204"/>
                  </a:lnTo>
                  <a:lnTo>
                    <a:pt x="32702" y="1561033"/>
                  </a:lnTo>
                  <a:lnTo>
                    <a:pt x="32893" y="1560550"/>
                  </a:lnTo>
                  <a:lnTo>
                    <a:pt x="33604" y="1557959"/>
                  </a:lnTo>
                  <a:lnTo>
                    <a:pt x="28854" y="1561033"/>
                  </a:lnTo>
                  <a:lnTo>
                    <a:pt x="24003" y="1562633"/>
                  </a:lnTo>
                  <a:lnTo>
                    <a:pt x="27393" y="1515884"/>
                  </a:lnTo>
                  <a:lnTo>
                    <a:pt x="46012" y="1475841"/>
                  </a:lnTo>
                  <a:lnTo>
                    <a:pt x="71247" y="1441780"/>
                  </a:lnTo>
                  <a:lnTo>
                    <a:pt x="100888" y="1410970"/>
                  </a:lnTo>
                  <a:lnTo>
                    <a:pt x="132727" y="1380718"/>
                  </a:lnTo>
                  <a:lnTo>
                    <a:pt x="143167" y="1370063"/>
                  </a:lnTo>
                  <a:lnTo>
                    <a:pt x="165328" y="1332979"/>
                  </a:lnTo>
                  <a:lnTo>
                    <a:pt x="183972" y="1249616"/>
                  </a:lnTo>
                  <a:lnTo>
                    <a:pt x="184048" y="1249248"/>
                  </a:lnTo>
                  <a:lnTo>
                    <a:pt x="184150" y="1248778"/>
                  </a:lnTo>
                  <a:lnTo>
                    <a:pt x="186283" y="1249616"/>
                  </a:lnTo>
                  <a:lnTo>
                    <a:pt x="191782" y="1249248"/>
                  </a:lnTo>
                  <a:lnTo>
                    <a:pt x="191541" y="1248778"/>
                  </a:lnTo>
                  <a:lnTo>
                    <a:pt x="190080" y="1245997"/>
                  </a:lnTo>
                  <a:lnTo>
                    <a:pt x="190334" y="1245806"/>
                  </a:lnTo>
                  <a:lnTo>
                    <a:pt x="190512" y="1244854"/>
                  </a:lnTo>
                  <a:lnTo>
                    <a:pt x="190881" y="1242961"/>
                  </a:lnTo>
                  <a:lnTo>
                    <a:pt x="188036" y="1244854"/>
                  </a:lnTo>
                  <a:lnTo>
                    <a:pt x="184912" y="1244854"/>
                  </a:lnTo>
                  <a:lnTo>
                    <a:pt x="185445" y="1242187"/>
                  </a:lnTo>
                  <a:lnTo>
                    <a:pt x="196151" y="1204480"/>
                  </a:lnTo>
                  <a:lnTo>
                    <a:pt x="215544" y="1166533"/>
                  </a:lnTo>
                  <a:lnTo>
                    <a:pt x="255447" y="1109700"/>
                  </a:lnTo>
                  <a:lnTo>
                    <a:pt x="260096" y="1102512"/>
                  </a:lnTo>
                  <a:lnTo>
                    <a:pt x="260426" y="1101991"/>
                  </a:lnTo>
                  <a:lnTo>
                    <a:pt x="275424" y="1078763"/>
                  </a:lnTo>
                  <a:lnTo>
                    <a:pt x="309168" y="1013701"/>
                  </a:lnTo>
                  <a:lnTo>
                    <a:pt x="332867" y="938745"/>
                  </a:lnTo>
                  <a:lnTo>
                    <a:pt x="342671" y="898093"/>
                  </a:lnTo>
                  <a:lnTo>
                    <a:pt x="351967" y="857326"/>
                  </a:lnTo>
                  <a:lnTo>
                    <a:pt x="361632" y="816648"/>
                  </a:lnTo>
                  <a:lnTo>
                    <a:pt x="367169" y="795134"/>
                  </a:lnTo>
                  <a:lnTo>
                    <a:pt x="373316" y="773798"/>
                  </a:lnTo>
                  <a:lnTo>
                    <a:pt x="378561" y="758253"/>
                  </a:lnTo>
                  <a:lnTo>
                    <a:pt x="380403" y="752779"/>
                  </a:lnTo>
                  <a:lnTo>
                    <a:pt x="385914" y="739343"/>
                  </a:lnTo>
                  <a:lnTo>
                    <a:pt x="388899" y="740829"/>
                  </a:lnTo>
                  <a:lnTo>
                    <a:pt x="391248" y="739343"/>
                  </a:lnTo>
                  <a:lnTo>
                    <a:pt x="395262" y="736790"/>
                  </a:lnTo>
                  <a:lnTo>
                    <a:pt x="394106" y="736206"/>
                  </a:lnTo>
                  <a:lnTo>
                    <a:pt x="390271" y="734263"/>
                  </a:lnTo>
                  <a:lnTo>
                    <a:pt x="387223" y="736206"/>
                  </a:lnTo>
                  <a:lnTo>
                    <a:pt x="388848" y="732218"/>
                  </a:lnTo>
                  <a:lnTo>
                    <a:pt x="413842" y="679729"/>
                  </a:lnTo>
                  <a:lnTo>
                    <a:pt x="421601" y="661962"/>
                  </a:lnTo>
                  <a:lnTo>
                    <a:pt x="437781" y="621512"/>
                  </a:lnTo>
                  <a:lnTo>
                    <a:pt x="451142" y="587425"/>
                  </a:lnTo>
                  <a:lnTo>
                    <a:pt x="455371" y="589267"/>
                  </a:lnTo>
                  <a:lnTo>
                    <a:pt x="460133" y="589407"/>
                  </a:lnTo>
                  <a:lnTo>
                    <a:pt x="459714" y="587425"/>
                  </a:lnTo>
                  <a:lnTo>
                    <a:pt x="459232" y="585190"/>
                  </a:lnTo>
                  <a:lnTo>
                    <a:pt x="459066" y="584479"/>
                  </a:lnTo>
                  <a:lnTo>
                    <a:pt x="459105" y="583095"/>
                  </a:lnTo>
                  <a:lnTo>
                    <a:pt x="459232" y="581761"/>
                  </a:lnTo>
                  <a:lnTo>
                    <a:pt x="459295" y="581101"/>
                  </a:lnTo>
                  <a:lnTo>
                    <a:pt x="459397" y="580034"/>
                  </a:lnTo>
                  <a:lnTo>
                    <a:pt x="458774" y="580263"/>
                  </a:lnTo>
                  <a:lnTo>
                    <a:pt x="454977" y="581583"/>
                  </a:lnTo>
                  <a:lnTo>
                    <a:pt x="454469" y="581761"/>
                  </a:lnTo>
                  <a:lnTo>
                    <a:pt x="454152" y="583095"/>
                  </a:lnTo>
                  <a:lnTo>
                    <a:pt x="454050" y="583476"/>
                  </a:lnTo>
                  <a:lnTo>
                    <a:pt x="452577" y="583768"/>
                  </a:lnTo>
                  <a:lnTo>
                    <a:pt x="454850" y="578154"/>
                  </a:lnTo>
                  <a:lnTo>
                    <a:pt x="469976" y="540639"/>
                  </a:lnTo>
                  <a:lnTo>
                    <a:pt x="487464" y="500684"/>
                  </a:lnTo>
                  <a:lnTo>
                    <a:pt x="511390" y="450684"/>
                  </a:lnTo>
                  <a:lnTo>
                    <a:pt x="561098" y="351485"/>
                  </a:lnTo>
                  <a:lnTo>
                    <a:pt x="563003" y="347560"/>
                  </a:lnTo>
                  <a:lnTo>
                    <a:pt x="565658" y="342074"/>
                  </a:lnTo>
                  <a:lnTo>
                    <a:pt x="585279" y="301574"/>
                  </a:lnTo>
                  <a:lnTo>
                    <a:pt x="598957" y="270992"/>
                  </a:lnTo>
                  <a:lnTo>
                    <a:pt x="602284" y="273138"/>
                  </a:lnTo>
                  <a:lnTo>
                    <a:pt x="607034" y="275742"/>
                  </a:lnTo>
                  <a:lnTo>
                    <a:pt x="610323" y="270992"/>
                  </a:lnTo>
                  <a:lnTo>
                    <a:pt x="609028" y="269811"/>
                  </a:lnTo>
                  <a:lnTo>
                    <a:pt x="607949" y="268871"/>
                  </a:lnTo>
                  <a:lnTo>
                    <a:pt x="607796" y="268668"/>
                  </a:lnTo>
                  <a:lnTo>
                    <a:pt x="606018" y="266293"/>
                  </a:lnTo>
                  <a:lnTo>
                    <a:pt x="607060" y="266293"/>
                  </a:lnTo>
                  <a:lnTo>
                    <a:pt x="604062" y="265988"/>
                  </a:lnTo>
                  <a:lnTo>
                    <a:pt x="603008" y="266293"/>
                  </a:lnTo>
                  <a:lnTo>
                    <a:pt x="601484" y="266725"/>
                  </a:lnTo>
                  <a:lnTo>
                    <a:pt x="600621" y="267284"/>
                  </a:lnTo>
                  <a:lnTo>
                    <a:pt x="625805" y="204685"/>
                  </a:lnTo>
                  <a:lnTo>
                    <a:pt x="640499" y="157899"/>
                  </a:lnTo>
                  <a:lnTo>
                    <a:pt x="646315" y="133705"/>
                  </a:lnTo>
                  <a:lnTo>
                    <a:pt x="646303" y="136931"/>
                  </a:lnTo>
                  <a:lnTo>
                    <a:pt x="649008" y="140258"/>
                  </a:lnTo>
                  <a:lnTo>
                    <a:pt x="655574" y="139585"/>
                  </a:lnTo>
                  <a:lnTo>
                    <a:pt x="657758" y="136931"/>
                  </a:lnTo>
                  <a:lnTo>
                    <a:pt x="658456" y="133705"/>
                  </a:lnTo>
                  <a:lnTo>
                    <a:pt x="659079" y="130797"/>
                  </a:lnTo>
                  <a:lnTo>
                    <a:pt x="658050" y="127977"/>
                  </a:lnTo>
                  <a:lnTo>
                    <a:pt x="657567" y="126669"/>
                  </a:lnTo>
                  <a:lnTo>
                    <a:pt x="650557" y="125158"/>
                  </a:lnTo>
                  <a:lnTo>
                    <a:pt x="647700" y="127977"/>
                  </a:lnTo>
                  <a:lnTo>
                    <a:pt x="652094" y="109651"/>
                  </a:lnTo>
                  <a:lnTo>
                    <a:pt x="660107" y="60960"/>
                  </a:lnTo>
                  <a:lnTo>
                    <a:pt x="664425" y="11849"/>
                  </a:lnTo>
                  <a:lnTo>
                    <a:pt x="664464" y="11531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 descr=""/>
            <p:cNvSpPr/>
            <p:nvPr/>
          </p:nvSpPr>
          <p:spPr>
            <a:xfrm>
              <a:off x="3553113" y="4259702"/>
              <a:ext cx="820419" cy="1450975"/>
            </a:xfrm>
            <a:custGeom>
              <a:avLst/>
              <a:gdLst/>
              <a:ahLst/>
              <a:cxnLst/>
              <a:rect l="l" t="t" r="r" b="b"/>
              <a:pathLst>
                <a:path w="820420" h="1450975">
                  <a:moveTo>
                    <a:pt x="804799" y="0"/>
                  </a:moveTo>
                  <a:lnTo>
                    <a:pt x="788454" y="38933"/>
                  </a:lnTo>
                  <a:lnTo>
                    <a:pt x="787871" y="56022"/>
                  </a:lnTo>
                  <a:lnTo>
                    <a:pt x="784973" y="72851"/>
                  </a:lnTo>
                  <a:lnTo>
                    <a:pt x="776606" y="90008"/>
                  </a:lnTo>
                  <a:lnTo>
                    <a:pt x="757222" y="114141"/>
                  </a:lnTo>
                  <a:lnTo>
                    <a:pt x="729260" y="147938"/>
                  </a:lnTo>
                  <a:lnTo>
                    <a:pt x="701575" y="186019"/>
                  </a:lnTo>
                  <a:lnTo>
                    <a:pt x="683019" y="223003"/>
                  </a:lnTo>
                  <a:lnTo>
                    <a:pt x="670782" y="257434"/>
                  </a:lnTo>
                  <a:lnTo>
                    <a:pt x="656711" y="293074"/>
                  </a:lnTo>
                  <a:lnTo>
                    <a:pt x="641604" y="332367"/>
                  </a:lnTo>
                  <a:lnTo>
                    <a:pt x="626250" y="377765"/>
                  </a:lnTo>
                  <a:lnTo>
                    <a:pt x="608877" y="417235"/>
                  </a:lnTo>
                  <a:lnTo>
                    <a:pt x="585824" y="447804"/>
                  </a:lnTo>
                  <a:lnTo>
                    <a:pt x="555059" y="485533"/>
                  </a:lnTo>
                  <a:lnTo>
                    <a:pt x="514554" y="546484"/>
                  </a:lnTo>
                  <a:lnTo>
                    <a:pt x="489234" y="598055"/>
                  </a:lnTo>
                  <a:lnTo>
                    <a:pt x="472673" y="648097"/>
                  </a:lnTo>
                  <a:lnTo>
                    <a:pt x="461841" y="695426"/>
                  </a:lnTo>
                  <a:lnTo>
                    <a:pt x="453710" y="738864"/>
                  </a:lnTo>
                  <a:lnTo>
                    <a:pt x="445248" y="777228"/>
                  </a:lnTo>
                  <a:lnTo>
                    <a:pt x="433426" y="809336"/>
                  </a:lnTo>
                  <a:lnTo>
                    <a:pt x="412122" y="846400"/>
                  </a:lnTo>
                  <a:lnTo>
                    <a:pt x="386182" y="887652"/>
                  </a:lnTo>
                  <a:lnTo>
                    <a:pt x="360384" y="931095"/>
                  </a:lnTo>
                  <a:lnTo>
                    <a:pt x="339501" y="974731"/>
                  </a:lnTo>
                  <a:lnTo>
                    <a:pt x="328308" y="1016562"/>
                  </a:lnTo>
                  <a:lnTo>
                    <a:pt x="319205" y="1058699"/>
                  </a:lnTo>
                  <a:lnTo>
                    <a:pt x="302144" y="1112950"/>
                  </a:lnTo>
                  <a:lnTo>
                    <a:pt x="280605" y="1171733"/>
                  </a:lnTo>
                  <a:lnTo>
                    <a:pt x="258074" y="1227466"/>
                  </a:lnTo>
                  <a:lnTo>
                    <a:pt x="238033" y="1272567"/>
                  </a:lnTo>
                  <a:lnTo>
                    <a:pt x="206287" y="1325723"/>
                  </a:lnTo>
                  <a:lnTo>
                    <a:pt x="158319" y="1380604"/>
                  </a:lnTo>
                  <a:lnTo>
                    <a:pt x="105373" y="1402487"/>
                  </a:lnTo>
                  <a:lnTo>
                    <a:pt x="84167" y="1400175"/>
                  </a:lnTo>
                  <a:lnTo>
                    <a:pt x="36470" y="1373826"/>
                  </a:lnTo>
                  <a:lnTo>
                    <a:pt x="22037" y="1337136"/>
                  </a:lnTo>
                  <a:lnTo>
                    <a:pt x="6793" y="1343177"/>
                  </a:lnTo>
                  <a:lnTo>
                    <a:pt x="0" y="1349457"/>
                  </a:lnTo>
                  <a:lnTo>
                    <a:pt x="116" y="1359820"/>
                  </a:lnTo>
                  <a:lnTo>
                    <a:pt x="5603" y="1378106"/>
                  </a:lnTo>
                  <a:lnTo>
                    <a:pt x="14304" y="1394865"/>
                  </a:lnTo>
                  <a:lnTo>
                    <a:pt x="26267" y="1402783"/>
                  </a:lnTo>
                  <a:lnTo>
                    <a:pt x="43223" y="1408904"/>
                  </a:lnTo>
                  <a:lnTo>
                    <a:pt x="66906" y="1420270"/>
                  </a:lnTo>
                  <a:lnTo>
                    <a:pt x="98905" y="1436029"/>
                  </a:lnTo>
                  <a:lnTo>
                    <a:pt x="134595" y="1447726"/>
                  </a:lnTo>
                  <a:lnTo>
                    <a:pt x="166416" y="1450961"/>
                  </a:lnTo>
                  <a:lnTo>
                    <a:pt x="186806" y="1441339"/>
                  </a:lnTo>
                  <a:lnTo>
                    <a:pt x="209468" y="1418675"/>
                  </a:lnTo>
                  <a:lnTo>
                    <a:pt x="244488" y="1387715"/>
                  </a:lnTo>
                  <a:lnTo>
                    <a:pt x="278909" y="1351490"/>
                  </a:lnTo>
                  <a:lnTo>
                    <a:pt x="299772" y="1313031"/>
                  </a:lnTo>
                  <a:lnTo>
                    <a:pt x="310475" y="1266479"/>
                  </a:lnTo>
                  <a:lnTo>
                    <a:pt x="322258" y="1212957"/>
                  </a:lnTo>
                  <a:lnTo>
                    <a:pt x="333961" y="1166033"/>
                  </a:lnTo>
                  <a:lnTo>
                    <a:pt x="344412" y="1139270"/>
                  </a:lnTo>
                  <a:lnTo>
                    <a:pt x="354888" y="1119742"/>
                  </a:lnTo>
                  <a:lnTo>
                    <a:pt x="372201" y="1081844"/>
                  </a:lnTo>
                  <a:lnTo>
                    <a:pt x="418072" y="977714"/>
                  </a:lnTo>
                  <a:lnTo>
                    <a:pt x="442004" y="924872"/>
                  </a:lnTo>
                  <a:lnTo>
                    <a:pt x="463514" y="880444"/>
                  </a:lnTo>
                  <a:lnTo>
                    <a:pt x="492998" y="822057"/>
                  </a:lnTo>
                  <a:lnTo>
                    <a:pt x="512392" y="779433"/>
                  </a:lnTo>
                  <a:lnTo>
                    <a:pt x="526257" y="741034"/>
                  </a:lnTo>
                  <a:lnTo>
                    <a:pt x="539154" y="695328"/>
                  </a:lnTo>
                  <a:lnTo>
                    <a:pt x="553142" y="660598"/>
                  </a:lnTo>
                  <a:lnTo>
                    <a:pt x="574194" y="626244"/>
                  </a:lnTo>
                  <a:lnTo>
                    <a:pt x="598798" y="590613"/>
                  </a:lnTo>
                  <a:lnTo>
                    <a:pt x="623440" y="552052"/>
                  </a:lnTo>
                  <a:lnTo>
                    <a:pt x="644602" y="508904"/>
                  </a:lnTo>
                  <a:lnTo>
                    <a:pt x="658775" y="459515"/>
                  </a:lnTo>
                  <a:lnTo>
                    <a:pt x="673440" y="406101"/>
                  </a:lnTo>
                  <a:lnTo>
                    <a:pt x="696003" y="353089"/>
                  </a:lnTo>
                  <a:lnTo>
                    <a:pt x="722861" y="302099"/>
                  </a:lnTo>
                  <a:lnTo>
                    <a:pt x="775047" y="212683"/>
                  </a:lnTo>
                  <a:lnTo>
                    <a:pt x="793167" y="177499"/>
                  </a:lnTo>
                  <a:lnTo>
                    <a:pt x="808892" y="124100"/>
                  </a:lnTo>
                  <a:lnTo>
                    <a:pt x="816876" y="67468"/>
                  </a:lnTo>
                  <a:lnTo>
                    <a:pt x="819743" y="22539"/>
                  </a:lnTo>
                  <a:lnTo>
                    <a:pt x="820116" y="4245"/>
                  </a:lnTo>
                  <a:lnTo>
                    <a:pt x="804799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7" name="object 877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607471" y="5542280"/>
              <a:ext cx="217346" cy="143399"/>
            </a:xfrm>
            <a:prstGeom prst="rect">
              <a:avLst/>
            </a:prstGeom>
          </p:spPr>
        </p:pic>
        <p:sp>
          <p:nvSpPr>
            <p:cNvPr id="878" name="object 878" descr=""/>
            <p:cNvSpPr/>
            <p:nvPr/>
          </p:nvSpPr>
          <p:spPr>
            <a:xfrm>
              <a:off x="3887468" y="5066498"/>
              <a:ext cx="129539" cy="307340"/>
            </a:xfrm>
            <a:custGeom>
              <a:avLst/>
              <a:gdLst/>
              <a:ahLst/>
              <a:cxnLst/>
              <a:rect l="l" t="t" r="r" b="b"/>
              <a:pathLst>
                <a:path w="129539" h="307339">
                  <a:moveTo>
                    <a:pt x="128943" y="0"/>
                  </a:moveTo>
                  <a:lnTo>
                    <a:pt x="96888" y="39700"/>
                  </a:lnTo>
                  <a:lnTo>
                    <a:pt x="76708" y="76161"/>
                  </a:lnTo>
                  <a:lnTo>
                    <a:pt x="60117" y="114641"/>
                  </a:lnTo>
                  <a:lnTo>
                    <a:pt x="45529" y="153949"/>
                  </a:lnTo>
                  <a:lnTo>
                    <a:pt x="28125" y="215610"/>
                  </a:lnTo>
                  <a:lnTo>
                    <a:pt x="22047" y="236118"/>
                  </a:lnTo>
                  <a:lnTo>
                    <a:pt x="15607" y="253498"/>
                  </a:lnTo>
                  <a:lnTo>
                    <a:pt x="8694" y="271214"/>
                  </a:lnTo>
                  <a:lnTo>
                    <a:pt x="2946" y="289190"/>
                  </a:lnTo>
                  <a:lnTo>
                    <a:pt x="0" y="307341"/>
                  </a:lnTo>
                  <a:lnTo>
                    <a:pt x="1397" y="307201"/>
                  </a:lnTo>
                  <a:lnTo>
                    <a:pt x="11855" y="290559"/>
                  </a:lnTo>
                  <a:lnTo>
                    <a:pt x="20802" y="272897"/>
                  </a:lnTo>
                  <a:lnTo>
                    <a:pt x="28539" y="254621"/>
                  </a:lnTo>
                  <a:lnTo>
                    <a:pt x="43319" y="215226"/>
                  </a:lnTo>
                  <a:lnTo>
                    <a:pt x="60438" y="173959"/>
                  </a:lnTo>
                  <a:lnTo>
                    <a:pt x="74830" y="135181"/>
                  </a:lnTo>
                  <a:lnTo>
                    <a:pt x="95300" y="82067"/>
                  </a:lnTo>
                  <a:lnTo>
                    <a:pt x="103724" y="61713"/>
                  </a:lnTo>
                  <a:lnTo>
                    <a:pt x="112980" y="41748"/>
                  </a:lnTo>
                  <a:lnTo>
                    <a:pt x="121951" y="21696"/>
                  </a:lnTo>
                  <a:lnTo>
                    <a:pt x="129527" y="1079"/>
                  </a:lnTo>
                  <a:lnTo>
                    <a:pt x="12894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 descr=""/>
            <p:cNvSpPr/>
            <p:nvPr/>
          </p:nvSpPr>
          <p:spPr>
            <a:xfrm>
              <a:off x="3575469" y="4257217"/>
              <a:ext cx="800100" cy="1457960"/>
            </a:xfrm>
            <a:custGeom>
              <a:avLst/>
              <a:gdLst/>
              <a:ahLst/>
              <a:cxnLst/>
              <a:rect l="l" t="t" r="r" b="b"/>
              <a:pathLst>
                <a:path w="800100" h="1457960">
                  <a:moveTo>
                    <a:pt x="45466" y="1418882"/>
                  </a:moveTo>
                  <a:lnTo>
                    <a:pt x="42976" y="1414272"/>
                  </a:lnTo>
                  <a:lnTo>
                    <a:pt x="40970" y="1413814"/>
                  </a:lnTo>
                  <a:lnTo>
                    <a:pt x="37973" y="1413459"/>
                  </a:lnTo>
                  <a:lnTo>
                    <a:pt x="34251" y="1415376"/>
                  </a:lnTo>
                  <a:lnTo>
                    <a:pt x="35407" y="1417332"/>
                  </a:lnTo>
                  <a:lnTo>
                    <a:pt x="37757" y="1417777"/>
                  </a:lnTo>
                  <a:lnTo>
                    <a:pt x="41033" y="1421142"/>
                  </a:lnTo>
                  <a:lnTo>
                    <a:pt x="45466" y="1418882"/>
                  </a:lnTo>
                  <a:close/>
                </a:path>
                <a:path w="800100" h="1457960">
                  <a:moveTo>
                    <a:pt x="90563" y="1438351"/>
                  </a:moveTo>
                  <a:lnTo>
                    <a:pt x="89877" y="1435620"/>
                  </a:lnTo>
                  <a:lnTo>
                    <a:pt x="88595" y="1434871"/>
                  </a:lnTo>
                  <a:lnTo>
                    <a:pt x="86944" y="1434947"/>
                  </a:lnTo>
                  <a:lnTo>
                    <a:pt x="85572" y="1435468"/>
                  </a:lnTo>
                  <a:lnTo>
                    <a:pt x="81749" y="1436395"/>
                  </a:lnTo>
                  <a:lnTo>
                    <a:pt x="79578" y="1436243"/>
                  </a:lnTo>
                  <a:lnTo>
                    <a:pt x="76504" y="1435125"/>
                  </a:lnTo>
                  <a:lnTo>
                    <a:pt x="74879" y="1437373"/>
                  </a:lnTo>
                  <a:lnTo>
                    <a:pt x="76365" y="1440345"/>
                  </a:lnTo>
                  <a:lnTo>
                    <a:pt x="82626" y="1442923"/>
                  </a:lnTo>
                  <a:lnTo>
                    <a:pt x="88011" y="1441323"/>
                  </a:lnTo>
                  <a:lnTo>
                    <a:pt x="90563" y="1438351"/>
                  </a:lnTo>
                  <a:close/>
                </a:path>
                <a:path w="800100" h="1457960">
                  <a:moveTo>
                    <a:pt x="166027" y="1377594"/>
                  </a:moveTo>
                  <a:lnTo>
                    <a:pt x="164604" y="1374140"/>
                  </a:lnTo>
                  <a:lnTo>
                    <a:pt x="164820" y="1373771"/>
                  </a:lnTo>
                  <a:lnTo>
                    <a:pt x="163791" y="1373174"/>
                  </a:lnTo>
                  <a:lnTo>
                    <a:pt x="163068" y="1373670"/>
                  </a:lnTo>
                  <a:lnTo>
                    <a:pt x="160782" y="1373124"/>
                  </a:lnTo>
                  <a:lnTo>
                    <a:pt x="158978" y="1373670"/>
                  </a:lnTo>
                  <a:lnTo>
                    <a:pt x="155524" y="1375727"/>
                  </a:lnTo>
                  <a:lnTo>
                    <a:pt x="154533" y="1378127"/>
                  </a:lnTo>
                  <a:lnTo>
                    <a:pt x="160909" y="1378521"/>
                  </a:lnTo>
                  <a:lnTo>
                    <a:pt x="163195" y="1378483"/>
                  </a:lnTo>
                  <a:lnTo>
                    <a:pt x="166027" y="1377594"/>
                  </a:lnTo>
                  <a:close/>
                </a:path>
                <a:path w="800100" h="1457960">
                  <a:moveTo>
                    <a:pt x="270344" y="1325029"/>
                  </a:moveTo>
                  <a:lnTo>
                    <a:pt x="265125" y="1321130"/>
                  </a:lnTo>
                  <a:lnTo>
                    <a:pt x="258267" y="1323352"/>
                  </a:lnTo>
                  <a:lnTo>
                    <a:pt x="252564" y="1326311"/>
                  </a:lnTo>
                  <a:lnTo>
                    <a:pt x="254736" y="1327721"/>
                  </a:lnTo>
                  <a:lnTo>
                    <a:pt x="252183" y="1327950"/>
                  </a:lnTo>
                  <a:lnTo>
                    <a:pt x="250101" y="1330312"/>
                  </a:lnTo>
                  <a:lnTo>
                    <a:pt x="250355" y="1331874"/>
                  </a:lnTo>
                  <a:lnTo>
                    <a:pt x="254139" y="1332750"/>
                  </a:lnTo>
                  <a:lnTo>
                    <a:pt x="256667" y="1333766"/>
                  </a:lnTo>
                  <a:lnTo>
                    <a:pt x="259918" y="1333652"/>
                  </a:lnTo>
                  <a:lnTo>
                    <a:pt x="264007" y="1331887"/>
                  </a:lnTo>
                  <a:lnTo>
                    <a:pt x="270344" y="1325029"/>
                  </a:lnTo>
                  <a:close/>
                </a:path>
                <a:path w="800100" h="1457960">
                  <a:moveTo>
                    <a:pt x="297726" y="1154823"/>
                  </a:moveTo>
                  <a:lnTo>
                    <a:pt x="295948" y="1152690"/>
                  </a:lnTo>
                  <a:lnTo>
                    <a:pt x="293077" y="1151013"/>
                  </a:lnTo>
                  <a:lnTo>
                    <a:pt x="291211" y="1150772"/>
                  </a:lnTo>
                  <a:lnTo>
                    <a:pt x="286524" y="1153058"/>
                  </a:lnTo>
                  <a:lnTo>
                    <a:pt x="285838" y="1155141"/>
                  </a:lnTo>
                  <a:lnTo>
                    <a:pt x="288874" y="1159713"/>
                  </a:lnTo>
                  <a:lnTo>
                    <a:pt x="291033" y="1160475"/>
                  </a:lnTo>
                  <a:lnTo>
                    <a:pt x="294551" y="1159865"/>
                  </a:lnTo>
                  <a:lnTo>
                    <a:pt x="296113" y="1158506"/>
                  </a:lnTo>
                  <a:lnTo>
                    <a:pt x="295376" y="1157211"/>
                  </a:lnTo>
                  <a:lnTo>
                    <a:pt x="297726" y="1154823"/>
                  </a:lnTo>
                  <a:close/>
                </a:path>
                <a:path w="800100" h="1457960">
                  <a:moveTo>
                    <a:pt x="308444" y="1090536"/>
                  </a:moveTo>
                  <a:lnTo>
                    <a:pt x="302463" y="1081049"/>
                  </a:lnTo>
                  <a:lnTo>
                    <a:pt x="292836" y="1087170"/>
                  </a:lnTo>
                  <a:lnTo>
                    <a:pt x="298831" y="1096683"/>
                  </a:lnTo>
                  <a:lnTo>
                    <a:pt x="308444" y="1090536"/>
                  </a:lnTo>
                  <a:close/>
                </a:path>
                <a:path w="800100" h="1457960">
                  <a:moveTo>
                    <a:pt x="337794" y="1002042"/>
                  </a:moveTo>
                  <a:lnTo>
                    <a:pt x="337185" y="999845"/>
                  </a:lnTo>
                  <a:lnTo>
                    <a:pt x="337769" y="998575"/>
                  </a:lnTo>
                  <a:lnTo>
                    <a:pt x="336715" y="998232"/>
                  </a:lnTo>
                  <a:lnTo>
                    <a:pt x="334949" y="999324"/>
                  </a:lnTo>
                  <a:lnTo>
                    <a:pt x="329615" y="999477"/>
                  </a:lnTo>
                  <a:lnTo>
                    <a:pt x="327837" y="1004531"/>
                  </a:lnTo>
                  <a:lnTo>
                    <a:pt x="327621" y="1006170"/>
                  </a:lnTo>
                  <a:lnTo>
                    <a:pt x="329184" y="1008138"/>
                  </a:lnTo>
                  <a:lnTo>
                    <a:pt x="330974" y="1008634"/>
                  </a:lnTo>
                  <a:lnTo>
                    <a:pt x="332397" y="1008240"/>
                  </a:lnTo>
                  <a:lnTo>
                    <a:pt x="333883" y="1007884"/>
                  </a:lnTo>
                  <a:lnTo>
                    <a:pt x="335076" y="1006995"/>
                  </a:lnTo>
                  <a:lnTo>
                    <a:pt x="336334" y="1005230"/>
                  </a:lnTo>
                  <a:lnTo>
                    <a:pt x="337794" y="1002042"/>
                  </a:lnTo>
                  <a:close/>
                </a:path>
                <a:path w="800100" h="1457960">
                  <a:moveTo>
                    <a:pt x="671664" y="228104"/>
                  </a:moveTo>
                  <a:lnTo>
                    <a:pt x="670687" y="225564"/>
                  </a:lnTo>
                  <a:lnTo>
                    <a:pt x="670598" y="225298"/>
                  </a:lnTo>
                  <a:lnTo>
                    <a:pt x="670001" y="224561"/>
                  </a:lnTo>
                  <a:lnTo>
                    <a:pt x="669213" y="223202"/>
                  </a:lnTo>
                  <a:lnTo>
                    <a:pt x="668477" y="222338"/>
                  </a:lnTo>
                  <a:lnTo>
                    <a:pt x="668477" y="235089"/>
                  </a:lnTo>
                  <a:lnTo>
                    <a:pt x="667524" y="235178"/>
                  </a:lnTo>
                  <a:lnTo>
                    <a:pt x="666572" y="235089"/>
                  </a:lnTo>
                  <a:lnTo>
                    <a:pt x="668477" y="235089"/>
                  </a:lnTo>
                  <a:lnTo>
                    <a:pt x="668477" y="222338"/>
                  </a:lnTo>
                  <a:lnTo>
                    <a:pt x="667918" y="221678"/>
                  </a:lnTo>
                  <a:lnTo>
                    <a:pt x="669963" y="221678"/>
                  </a:lnTo>
                  <a:lnTo>
                    <a:pt x="663956" y="221462"/>
                  </a:lnTo>
                  <a:lnTo>
                    <a:pt x="663549" y="221678"/>
                  </a:lnTo>
                  <a:lnTo>
                    <a:pt x="662724" y="222110"/>
                  </a:lnTo>
                  <a:lnTo>
                    <a:pt x="662724" y="225564"/>
                  </a:lnTo>
                  <a:lnTo>
                    <a:pt x="662470" y="226275"/>
                  </a:lnTo>
                  <a:lnTo>
                    <a:pt x="662470" y="229171"/>
                  </a:lnTo>
                  <a:lnTo>
                    <a:pt x="662432" y="226275"/>
                  </a:lnTo>
                  <a:lnTo>
                    <a:pt x="662724" y="225564"/>
                  </a:lnTo>
                  <a:lnTo>
                    <a:pt x="662724" y="222110"/>
                  </a:lnTo>
                  <a:lnTo>
                    <a:pt x="658495" y="228104"/>
                  </a:lnTo>
                  <a:lnTo>
                    <a:pt x="657936" y="228815"/>
                  </a:lnTo>
                  <a:lnTo>
                    <a:pt x="657860" y="229044"/>
                  </a:lnTo>
                  <a:lnTo>
                    <a:pt x="658253" y="229362"/>
                  </a:lnTo>
                  <a:lnTo>
                    <a:pt x="659765" y="229171"/>
                  </a:lnTo>
                  <a:lnTo>
                    <a:pt x="658799" y="230073"/>
                  </a:lnTo>
                  <a:lnTo>
                    <a:pt x="657199" y="232244"/>
                  </a:lnTo>
                  <a:lnTo>
                    <a:pt x="660298" y="232244"/>
                  </a:lnTo>
                  <a:lnTo>
                    <a:pt x="663778" y="235470"/>
                  </a:lnTo>
                  <a:lnTo>
                    <a:pt x="669861" y="235470"/>
                  </a:lnTo>
                  <a:lnTo>
                    <a:pt x="671360" y="235470"/>
                  </a:lnTo>
                  <a:lnTo>
                    <a:pt x="669912" y="235356"/>
                  </a:lnTo>
                  <a:lnTo>
                    <a:pt x="670052" y="235089"/>
                  </a:lnTo>
                  <a:lnTo>
                    <a:pt x="671639" y="231736"/>
                  </a:lnTo>
                  <a:lnTo>
                    <a:pt x="671664" y="228104"/>
                  </a:lnTo>
                  <a:close/>
                </a:path>
                <a:path w="800100" h="1457960">
                  <a:moveTo>
                    <a:pt x="698957" y="277279"/>
                  </a:moveTo>
                  <a:lnTo>
                    <a:pt x="691845" y="273710"/>
                  </a:lnTo>
                  <a:lnTo>
                    <a:pt x="685393" y="277825"/>
                  </a:lnTo>
                  <a:lnTo>
                    <a:pt x="692505" y="281393"/>
                  </a:lnTo>
                  <a:lnTo>
                    <a:pt x="698957" y="277279"/>
                  </a:lnTo>
                  <a:close/>
                </a:path>
                <a:path w="800100" h="1457960">
                  <a:moveTo>
                    <a:pt x="703846" y="236220"/>
                  </a:moveTo>
                  <a:lnTo>
                    <a:pt x="703199" y="234683"/>
                  </a:lnTo>
                  <a:lnTo>
                    <a:pt x="703148" y="234823"/>
                  </a:lnTo>
                  <a:lnTo>
                    <a:pt x="703084" y="234442"/>
                  </a:lnTo>
                  <a:lnTo>
                    <a:pt x="702983" y="233387"/>
                  </a:lnTo>
                  <a:lnTo>
                    <a:pt x="702195" y="232994"/>
                  </a:lnTo>
                  <a:lnTo>
                    <a:pt x="702322" y="231851"/>
                  </a:lnTo>
                  <a:lnTo>
                    <a:pt x="702665" y="230225"/>
                  </a:lnTo>
                  <a:lnTo>
                    <a:pt x="700062" y="232092"/>
                  </a:lnTo>
                  <a:lnTo>
                    <a:pt x="698169" y="232029"/>
                  </a:lnTo>
                  <a:lnTo>
                    <a:pt x="694817" y="232727"/>
                  </a:lnTo>
                  <a:lnTo>
                    <a:pt x="695680" y="234937"/>
                  </a:lnTo>
                  <a:lnTo>
                    <a:pt x="697103" y="236753"/>
                  </a:lnTo>
                  <a:lnTo>
                    <a:pt x="696442" y="236220"/>
                  </a:lnTo>
                  <a:lnTo>
                    <a:pt x="697306" y="237705"/>
                  </a:lnTo>
                  <a:lnTo>
                    <a:pt x="698322" y="237820"/>
                  </a:lnTo>
                  <a:lnTo>
                    <a:pt x="698665" y="237998"/>
                  </a:lnTo>
                  <a:lnTo>
                    <a:pt x="698449" y="237845"/>
                  </a:lnTo>
                  <a:lnTo>
                    <a:pt x="699389" y="237934"/>
                  </a:lnTo>
                  <a:lnTo>
                    <a:pt x="700874" y="237578"/>
                  </a:lnTo>
                  <a:lnTo>
                    <a:pt x="702183" y="237299"/>
                  </a:lnTo>
                  <a:lnTo>
                    <a:pt x="703846" y="236220"/>
                  </a:lnTo>
                  <a:close/>
                </a:path>
                <a:path w="800100" h="1457960">
                  <a:moveTo>
                    <a:pt x="721182" y="192138"/>
                  </a:moveTo>
                  <a:lnTo>
                    <a:pt x="719709" y="191185"/>
                  </a:lnTo>
                  <a:lnTo>
                    <a:pt x="714502" y="188836"/>
                  </a:lnTo>
                  <a:lnTo>
                    <a:pt x="712000" y="189661"/>
                  </a:lnTo>
                  <a:lnTo>
                    <a:pt x="710692" y="194957"/>
                  </a:lnTo>
                  <a:lnTo>
                    <a:pt x="710907" y="198132"/>
                  </a:lnTo>
                  <a:lnTo>
                    <a:pt x="712724" y="201066"/>
                  </a:lnTo>
                  <a:lnTo>
                    <a:pt x="714844" y="201866"/>
                  </a:lnTo>
                  <a:lnTo>
                    <a:pt x="715937" y="202044"/>
                  </a:lnTo>
                  <a:lnTo>
                    <a:pt x="717854" y="201764"/>
                  </a:lnTo>
                  <a:lnTo>
                    <a:pt x="719531" y="199415"/>
                  </a:lnTo>
                  <a:lnTo>
                    <a:pt x="719785" y="200228"/>
                  </a:lnTo>
                  <a:lnTo>
                    <a:pt x="721182" y="192138"/>
                  </a:lnTo>
                  <a:close/>
                </a:path>
                <a:path w="800100" h="1457960">
                  <a:moveTo>
                    <a:pt x="733005" y="259689"/>
                  </a:moveTo>
                  <a:lnTo>
                    <a:pt x="730872" y="255574"/>
                  </a:lnTo>
                  <a:lnTo>
                    <a:pt x="729411" y="252793"/>
                  </a:lnTo>
                  <a:lnTo>
                    <a:pt x="726300" y="252412"/>
                  </a:lnTo>
                  <a:lnTo>
                    <a:pt x="723595" y="252412"/>
                  </a:lnTo>
                  <a:lnTo>
                    <a:pt x="723188" y="252780"/>
                  </a:lnTo>
                  <a:lnTo>
                    <a:pt x="723544" y="251993"/>
                  </a:lnTo>
                  <a:lnTo>
                    <a:pt x="723633" y="251815"/>
                  </a:lnTo>
                  <a:lnTo>
                    <a:pt x="723912" y="251167"/>
                  </a:lnTo>
                  <a:lnTo>
                    <a:pt x="724496" y="250913"/>
                  </a:lnTo>
                  <a:lnTo>
                    <a:pt x="722160" y="251701"/>
                  </a:lnTo>
                  <a:lnTo>
                    <a:pt x="722160" y="254050"/>
                  </a:lnTo>
                  <a:lnTo>
                    <a:pt x="722160" y="255104"/>
                  </a:lnTo>
                  <a:lnTo>
                    <a:pt x="721944" y="255574"/>
                  </a:lnTo>
                  <a:lnTo>
                    <a:pt x="722033" y="254736"/>
                  </a:lnTo>
                  <a:lnTo>
                    <a:pt x="722160" y="254050"/>
                  </a:lnTo>
                  <a:lnTo>
                    <a:pt x="722160" y="251701"/>
                  </a:lnTo>
                  <a:lnTo>
                    <a:pt x="721817" y="251815"/>
                  </a:lnTo>
                  <a:lnTo>
                    <a:pt x="721245" y="251993"/>
                  </a:lnTo>
                  <a:lnTo>
                    <a:pt x="720166" y="253263"/>
                  </a:lnTo>
                  <a:lnTo>
                    <a:pt x="720890" y="258953"/>
                  </a:lnTo>
                  <a:lnTo>
                    <a:pt x="722160" y="261150"/>
                  </a:lnTo>
                  <a:lnTo>
                    <a:pt x="723049" y="262496"/>
                  </a:lnTo>
                  <a:lnTo>
                    <a:pt x="725424" y="263855"/>
                  </a:lnTo>
                  <a:lnTo>
                    <a:pt x="727075" y="263220"/>
                  </a:lnTo>
                  <a:lnTo>
                    <a:pt x="729437" y="262128"/>
                  </a:lnTo>
                  <a:lnTo>
                    <a:pt x="733005" y="259689"/>
                  </a:lnTo>
                  <a:close/>
                </a:path>
                <a:path w="800100" h="1457960">
                  <a:moveTo>
                    <a:pt x="751459" y="145211"/>
                  </a:moveTo>
                  <a:lnTo>
                    <a:pt x="749896" y="146773"/>
                  </a:lnTo>
                  <a:lnTo>
                    <a:pt x="744093" y="186105"/>
                  </a:lnTo>
                  <a:lnTo>
                    <a:pt x="731850" y="222224"/>
                  </a:lnTo>
                  <a:lnTo>
                    <a:pt x="714806" y="256616"/>
                  </a:lnTo>
                  <a:lnTo>
                    <a:pt x="694702" y="289763"/>
                  </a:lnTo>
                  <a:lnTo>
                    <a:pt x="674255" y="321475"/>
                  </a:lnTo>
                  <a:lnTo>
                    <a:pt x="664375" y="337540"/>
                  </a:lnTo>
                  <a:lnTo>
                    <a:pt x="645083" y="373824"/>
                  </a:lnTo>
                  <a:lnTo>
                    <a:pt x="620052" y="435724"/>
                  </a:lnTo>
                  <a:lnTo>
                    <a:pt x="602742" y="482193"/>
                  </a:lnTo>
                  <a:lnTo>
                    <a:pt x="585736" y="529107"/>
                  </a:lnTo>
                  <a:lnTo>
                    <a:pt x="568147" y="575868"/>
                  </a:lnTo>
                  <a:lnTo>
                    <a:pt x="548995" y="621880"/>
                  </a:lnTo>
                  <a:lnTo>
                    <a:pt x="527431" y="666508"/>
                  </a:lnTo>
                  <a:lnTo>
                    <a:pt x="511784" y="694321"/>
                  </a:lnTo>
                  <a:lnTo>
                    <a:pt x="478637" y="748969"/>
                  </a:lnTo>
                  <a:lnTo>
                    <a:pt x="462737" y="776655"/>
                  </a:lnTo>
                  <a:lnTo>
                    <a:pt x="443966" y="811974"/>
                  </a:lnTo>
                  <a:lnTo>
                    <a:pt x="425958" y="847674"/>
                  </a:lnTo>
                  <a:lnTo>
                    <a:pt x="408686" y="883742"/>
                  </a:lnTo>
                  <a:lnTo>
                    <a:pt x="392176" y="920140"/>
                  </a:lnTo>
                  <a:lnTo>
                    <a:pt x="372821" y="965149"/>
                  </a:lnTo>
                  <a:lnTo>
                    <a:pt x="354304" y="1010513"/>
                  </a:lnTo>
                  <a:lnTo>
                    <a:pt x="336638" y="1056195"/>
                  </a:lnTo>
                  <a:lnTo>
                    <a:pt x="319760" y="1102182"/>
                  </a:lnTo>
                  <a:lnTo>
                    <a:pt x="303377" y="1149311"/>
                  </a:lnTo>
                  <a:lnTo>
                    <a:pt x="298399" y="1152486"/>
                  </a:lnTo>
                  <a:lnTo>
                    <a:pt x="301840" y="1153998"/>
                  </a:lnTo>
                  <a:lnTo>
                    <a:pt x="288328" y="1194968"/>
                  </a:lnTo>
                  <a:lnTo>
                    <a:pt x="273723" y="1241717"/>
                  </a:lnTo>
                  <a:lnTo>
                    <a:pt x="261975" y="1278115"/>
                  </a:lnTo>
                  <a:lnTo>
                    <a:pt x="230327" y="1346644"/>
                  </a:lnTo>
                  <a:lnTo>
                    <a:pt x="207187" y="1377226"/>
                  </a:lnTo>
                  <a:lnTo>
                    <a:pt x="177965" y="1404251"/>
                  </a:lnTo>
                  <a:lnTo>
                    <a:pt x="145427" y="1425498"/>
                  </a:lnTo>
                  <a:lnTo>
                    <a:pt x="109982" y="1441691"/>
                  </a:lnTo>
                  <a:lnTo>
                    <a:pt x="72009" y="1453515"/>
                  </a:lnTo>
                  <a:lnTo>
                    <a:pt x="69164" y="1454238"/>
                  </a:lnTo>
                  <a:lnTo>
                    <a:pt x="69088" y="1457833"/>
                  </a:lnTo>
                  <a:lnTo>
                    <a:pt x="118402" y="1443609"/>
                  </a:lnTo>
                  <a:lnTo>
                    <a:pt x="161086" y="1422476"/>
                  </a:lnTo>
                  <a:lnTo>
                    <a:pt x="198920" y="1393761"/>
                  </a:lnTo>
                  <a:lnTo>
                    <a:pt x="230352" y="1357439"/>
                  </a:lnTo>
                  <a:lnTo>
                    <a:pt x="256413" y="1311757"/>
                  </a:lnTo>
                  <a:lnTo>
                    <a:pt x="274523" y="1262367"/>
                  </a:lnTo>
                  <a:lnTo>
                    <a:pt x="283591" y="1231252"/>
                  </a:lnTo>
                  <a:lnTo>
                    <a:pt x="293319" y="1200289"/>
                  </a:lnTo>
                  <a:lnTo>
                    <a:pt x="308940" y="1153375"/>
                  </a:lnTo>
                  <a:lnTo>
                    <a:pt x="311607" y="1151674"/>
                  </a:lnTo>
                  <a:lnTo>
                    <a:pt x="309791" y="1150886"/>
                  </a:lnTo>
                  <a:lnTo>
                    <a:pt x="329641" y="1093228"/>
                  </a:lnTo>
                  <a:lnTo>
                    <a:pt x="346176" y="1047965"/>
                  </a:lnTo>
                  <a:lnTo>
                    <a:pt x="363512" y="1002995"/>
                  </a:lnTo>
                  <a:lnTo>
                    <a:pt x="381711" y="958380"/>
                  </a:lnTo>
                  <a:lnTo>
                    <a:pt x="400850" y="914158"/>
                  </a:lnTo>
                  <a:lnTo>
                    <a:pt x="421005" y="870394"/>
                  </a:lnTo>
                  <a:lnTo>
                    <a:pt x="442264" y="827125"/>
                  </a:lnTo>
                  <a:lnTo>
                    <a:pt x="465594" y="783920"/>
                  </a:lnTo>
                  <a:lnTo>
                    <a:pt x="514832" y="698944"/>
                  </a:lnTo>
                  <a:lnTo>
                    <a:pt x="538048" y="655751"/>
                  </a:lnTo>
                  <a:lnTo>
                    <a:pt x="558495" y="611149"/>
                  </a:lnTo>
                  <a:lnTo>
                    <a:pt x="570496" y="581037"/>
                  </a:lnTo>
                  <a:lnTo>
                    <a:pt x="582168" y="550760"/>
                  </a:lnTo>
                  <a:lnTo>
                    <a:pt x="632625" y="416039"/>
                  </a:lnTo>
                  <a:lnTo>
                    <a:pt x="647915" y="379590"/>
                  </a:lnTo>
                  <a:lnTo>
                    <a:pt x="665695" y="344474"/>
                  </a:lnTo>
                  <a:lnTo>
                    <a:pt x="693851" y="297649"/>
                  </a:lnTo>
                  <a:lnTo>
                    <a:pt x="721144" y="250393"/>
                  </a:lnTo>
                  <a:lnTo>
                    <a:pt x="742137" y="200787"/>
                  </a:lnTo>
                  <a:lnTo>
                    <a:pt x="751408" y="146939"/>
                  </a:lnTo>
                  <a:lnTo>
                    <a:pt x="751459" y="145211"/>
                  </a:lnTo>
                  <a:close/>
                </a:path>
                <a:path w="800100" h="1457960">
                  <a:moveTo>
                    <a:pt x="799858" y="0"/>
                  </a:moveTo>
                  <a:lnTo>
                    <a:pt x="776554" y="41046"/>
                  </a:lnTo>
                  <a:lnTo>
                    <a:pt x="754227" y="83388"/>
                  </a:lnTo>
                  <a:lnTo>
                    <a:pt x="732358" y="125971"/>
                  </a:lnTo>
                  <a:lnTo>
                    <a:pt x="646087" y="296887"/>
                  </a:lnTo>
                  <a:lnTo>
                    <a:pt x="622096" y="342887"/>
                  </a:lnTo>
                  <a:lnTo>
                    <a:pt x="573862" y="434441"/>
                  </a:lnTo>
                  <a:lnTo>
                    <a:pt x="550379" y="480491"/>
                  </a:lnTo>
                  <a:lnTo>
                    <a:pt x="527812" y="527075"/>
                  </a:lnTo>
                  <a:lnTo>
                    <a:pt x="506539" y="574471"/>
                  </a:lnTo>
                  <a:lnTo>
                    <a:pt x="486308" y="622554"/>
                  </a:lnTo>
                  <a:lnTo>
                    <a:pt x="446874" y="718997"/>
                  </a:lnTo>
                  <a:lnTo>
                    <a:pt x="426923" y="767257"/>
                  </a:lnTo>
                  <a:lnTo>
                    <a:pt x="406412" y="815238"/>
                  </a:lnTo>
                  <a:lnTo>
                    <a:pt x="385102" y="862647"/>
                  </a:lnTo>
                  <a:lnTo>
                    <a:pt x="343458" y="953147"/>
                  </a:lnTo>
                  <a:lnTo>
                    <a:pt x="323088" y="998715"/>
                  </a:lnTo>
                  <a:lnTo>
                    <a:pt x="303326" y="1044282"/>
                  </a:lnTo>
                  <a:lnTo>
                    <a:pt x="285584" y="1086967"/>
                  </a:lnTo>
                  <a:lnTo>
                    <a:pt x="286740" y="1077683"/>
                  </a:lnTo>
                  <a:lnTo>
                    <a:pt x="286842" y="1076909"/>
                  </a:lnTo>
                  <a:lnTo>
                    <a:pt x="285699" y="1077683"/>
                  </a:lnTo>
                  <a:lnTo>
                    <a:pt x="282676" y="1094168"/>
                  </a:lnTo>
                  <a:lnTo>
                    <a:pt x="264998" y="1139190"/>
                  </a:lnTo>
                  <a:lnTo>
                    <a:pt x="271284" y="1138631"/>
                  </a:lnTo>
                  <a:lnTo>
                    <a:pt x="277291" y="1123581"/>
                  </a:lnTo>
                  <a:lnTo>
                    <a:pt x="276428" y="1128395"/>
                  </a:lnTo>
                  <a:lnTo>
                    <a:pt x="265607" y="1177950"/>
                  </a:lnTo>
                  <a:lnTo>
                    <a:pt x="252196" y="1226820"/>
                  </a:lnTo>
                  <a:lnTo>
                    <a:pt x="235280" y="1274470"/>
                  </a:lnTo>
                  <a:lnTo>
                    <a:pt x="221526" y="1303972"/>
                  </a:lnTo>
                  <a:lnTo>
                    <a:pt x="220294" y="1302943"/>
                  </a:lnTo>
                  <a:lnTo>
                    <a:pt x="218440" y="1304366"/>
                  </a:lnTo>
                  <a:lnTo>
                    <a:pt x="217474" y="1305115"/>
                  </a:lnTo>
                  <a:lnTo>
                    <a:pt x="216319" y="1306004"/>
                  </a:lnTo>
                  <a:lnTo>
                    <a:pt x="217474" y="1305407"/>
                  </a:lnTo>
                  <a:lnTo>
                    <a:pt x="216509" y="1306004"/>
                  </a:lnTo>
                  <a:lnTo>
                    <a:pt x="216319" y="1306004"/>
                  </a:lnTo>
                  <a:lnTo>
                    <a:pt x="213360" y="1306918"/>
                  </a:lnTo>
                  <a:lnTo>
                    <a:pt x="212991" y="1307871"/>
                  </a:lnTo>
                  <a:lnTo>
                    <a:pt x="212686" y="1308874"/>
                  </a:lnTo>
                  <a:lnTo>
                    <a:pt x="215404" y="1311859"/>
                  </a:lnTo>
                  <a:lnTo>
                    <a:pt x="217297" y="1312887"/>
                  </a:lnTo>
                  <a:lnTo>
                    <a:pt x="213906" y="1320342"/>
                  </a:lnTo>
                  <a:lnTo>
                    <a:pt x="179273" y="1373073"/>
                  </a:lnTo>
                  <a:lnTo>
                    <a:pt x="129336" y="1410296"/>
                  </a:lnTo>
                  <a:lnTo>
                    <a:pt x="95250" y="1416977"/>
                  </a:lnTo>
                  <a:lnTo>
                    <a:pt x="77851" y="1416037"/>
                  </a:lnTo>
                  <a:lnTo>
                    <a:pt x="39281" y="1403654"/>
                  </a:lnTo>
                  <a:lnTo>
                    <a:pt x="10591" y="1369822"/>
                  </a:lnTo>
                  <a:lnTo>
                    <a:pt x="3683" y="1346377"/>
                  </a:lnTo>
                  <a:lnTo>
                    <a:pt x="165" y="1348740"/>
                  </a:lnTo>
                  <a:lnTo>
                    <a:pt x="0" y="1350137"/>
                  </a:lnTo>
                  <a:lnTo>
                    <a:pt x="8940" y="1386408"/>
                  </a:lnTo>
                  <a:lnTo>
                    <a:pt x="38747" y="1409598"/>
                  </a:lnTo>
                  <a:lnTo>
                    <a:pt x="77889" y="1420520"/>
                  </a:lnTo>
                  <a:lnTo>
                    <a:pt x="114884" y="1419948"/>
                  </a:lnTo>
                  <a:lnTo>
                    <a:pt x="166751" y="1393520"/>
                  </a:lnTo>
                  <a:lnTo>
                    <a:pt x="204546" y="1348422"/>
                  </a:lnTo>
                  <a:lnTo>
                    <a:pt x="223723" y="1313916"/>
                  </a:lnTo>
                  <a:lnTo>
                    <a:pt x="225183" y="1310551"/>
                  </a:lnTo>
                  <a:lnTo>
                    <a:pt x="227596" y="1308874"/>
                  </a:lnTo>
                  <a:lnTo>
                    <a:pt x="226352" y="1307871"/>
                  </a:lnTo>
                  <a:lnTo>
                    <a:pt x="227063" y="1306245"/>
                  </a:lnTo>
                  <a:lnTo>
                    <a:pt x="228053" y="1303972"/>
                  </a:lnTo>
                  <a:lnTo>
                    <a:pt x="252349" y="1240409"/>
                  </a:lnTo>
                  <a:lnTo>
                    <a:pt x="263093" y="1202410"/>
                  </a:lnTo>
                  <a:lnTo>
                    <a:pt x="277317" y="1140866"/>
                  </a:lnTo>
                  <a:lnTo>
                    <a:pt x="280339" y="1123581"/>
                  </a:lnTo>
                  <a:lnTo>
                    <a:pt x="282079" y="1113663"/>
                  </a:lnTo>
                  <a:lnTo>
                    <a:pt x="282194" y="1113002"/>
                  </a:lnTo>
                  <a:lnTo>
                    <a:pt x="282295" y="1112393"/>
                  </a:lnTo>
                  <a:lnTo>
                    <a:pt x="282790" y="1113002"/>
                  </a:lnTo>
                  <a:lnTo>
                    <a:pt x="284822" y="1113663"/>
                  </a:lnTo>
                  <a:lnTo>
                    <a:pt x="288175" y="1113002"/>
                  </a:lnTo>
                  <a:lnTo>
                    <a:pt x="288912" y="1112393"/>
                  </a:lnTo>
                  <a:lnTo>
                    <a:pt x="289953" y="1111529"/>
                  </a:lnTo>
                  <a:lnTo>
                    <a:pt x="286258" y="1106639"/>
                  </a:lnTo>
                  <a:lnTo>
                    <a:pt x="284264" y="1106131"/>
                  </a:lnTo>
                  <a:lnTo>
                    <a:pt x="290664" y="1090117"/>
                  </a:lnTo>
                  <a:lnTo>
                    <a:pt x="291985" y="1086967"/>
                  </a:lnTo>
                  <a:lnTo>
                    <a:pt x="299885" y="1068006"/>
                  </a:lnTo>
                  <a:lnTo>
                    <a:pt x="299948" y="1067841"/>
                  </a:lnTo>
                  <a:lnTo>
                    <a:pt x="300431" y="1068349"/>
                  </a:lnTo>
                  <a:lnTo>
                    <a:pt x="301472" y="1068552"/>
                  </a:lnTo>
                  <a:lnTo>
                    <a:pt x="303403" y="1068006"/>
                  </a:lnTo>
                  <a:lnTo>
                    <a:pt x="305600" y="1069098"/>
                  </a:lnTo>
                  <a:lnTo>
                    <a:pt x="307568" y="1068857"/>
                  </a:lnTo>
                  <a:lnTo>
                    <a:pt x="309803" y="1068006"/>
                  </a:lnTo>
                  <a:lnTo>
                    <a:pt x="310235" y="1067841"/>
                  </a:lnTo>
                  <a:lnTo>
                    <a:pt x="310807" y="1067625"/>
                  </a:lnTo>
                  <a:lnTo>
                    <a:pt x="312089" y="1066673"/>
                  </a:lnTo>
                  <a:lnTo>
                    <a:pt x="312420" y="1065250"/>
                  </a:lnTo>
                  <a:lnTo>
                    <a:pt x="310946" y="1064209"/>
                  </a:lnTo>
                  <a:lnTo>
                    <a:pt x="309460" y="1063155"/>
                  </a:lnTo>
                  <a:lnTo>
                    <a:pt x="307238" y="1063155"/>
                  </a:lnTo>
                  <a:lnTo>
                    <a:pt x="305536" y="1064069"/>
                  </a:lnTo>
                  <a:lnTo>
                    <a:pt x="303657" y="1064209"/>
                  </a:lnTo>
                  <a:lnTo>
                    <a:pt x="304546" y="1063675"/>
                  </a:lnTo>
                  <a:lnTo>
                    <a:pt x="303733" y="1064006"/>
                  </a:lnTo>
                  <a:lnTo>
                    <a:pt x="329438" y="998715"/>
                  </a:lnTo>
                  <a:lnTo>
                    <a:pt x="349542" y="953338"/>
                  </a:lnTo>
                  <a:lnTo>
                    <a:pt x="390690" y="862901"/>
                  </a:lnTo>
                  <a:lnTo>
                    <a:pt x="412026" y="815238"/>
                  </a:lnTo>
                  <a:lnTo>
                    <a:pt x="432612" y="767257"/>
                  </a:lnTo>
                  <a:lnTo>
                    <a:pt x="492633" y="622554"/>
                  </a:lnTo>
                  <a:lnTo>
                    <a:pt x="513029" y="574471"/>
                  </a:lnTo>
                  <a:lnTo>
                    <a:pt x="535305" y="525145"/>
                  </a:lnTo>
                  <a:lnTo>
                    <a:pt x="558927" y="476605"/>
                  </a:lnTo>
                  <a:lnTo>
                    <a:pt x="583438" y="428586"/>
                  </a:lnTo>
                  <a:lnTo>
                    <a:pt x="633564" y="333032"/>
                  </a:lnTo>
                  <a:lnTo>
                    <a:pt x="658329" y="284949"/>
                  </a:lnTo>
                  <a:lnTo>
                    <a:pt x="681964" y="237490"/>
                  </a:lnTo>
                  <a:lnTo>
                    <a:pt x="751662" y="94488"/>
                  </a:lnTo>
                  <a:lnTo>
                    <a:pt x="775411" y="47066"/>
                  </a:lnTo>
                  <a:lnTo>
                    <a:pt x="799858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 descr=""/>
            <p:cNvSpPr/>
            <p:nvPr/>
          </p:nvSpPr>
          <p:spPr>
            <a:xfrm>
              <a:off x="3985225" y="4171556"/>
              <a:ext cx="288925" cy="1419860"/>
            </a:xfrm>
            <a:custGeom>
              <a:avLst/>
              <a:gdLst/>
              <a:ahLst/>
              <a:cxnLst/>
              <a:rect l="l" t="t" r="r" b="b"/>
              <a:pathLst>
                <a:path w="288925" h="1419860">
                  <a:moveTo>
                    <a:pt x="271419" y="0"/>
                  </a:moveTo>
                  <a:lnTo>
                    <a:pt x="244120" y="41493"/>
                  </a:lnTo>
                  <a:lnTo>
                    <a:pt x="223006" y="82166"/>
                  </a:lnTo>
                  <a:lnTo>
                    <a:pt x="208478" y="126173"/>
                  </a:lnTo>
                  <a:lnTo>
                    <a:pt x="203296" y="168556"/>
                  </a:lnTo>
                  <a:lnTo>
                    <a:pt x="199198" y="222567"/>
                  </a:lnTo>
                  <a:lnTo>
                    <a:pt x="193395" y="282172"/>
                  </a:lnTo>
                  <a:lnTo>
                    <a:pt x="183100" y="341339"/>
                  </a:lnTo>
                  <a:lnTo>
                    <a:pt x="165526" y="394030"/>
                  </a:lnTo>
                  <a:lnTo>
                    <a:pt x="150520" y="442895"/>
                  </a:lnTo>
                  <a:lnTo>
                    <a:pt x="145834" y="492885"/>
                  </a:lnTo>
                  <a:lnTo>
                    <a:pt x="145536" y="541337"/>
                  </a:lnTo>
                  <a:lnTo>
                    <a:pt x="143697" y="585590"/>
                  </a:lnTo>
                  <a:lnTo>
                    <a:pt x="134386" y="622984"/>
                  </a:lnTo>
                  <a:lnTo>
                    <a:pt x="117709" y="660739"/>
                  </a:lnTo>
                  <a:lnTo>
                    <a:pt x="104546" y="694559"/>
                  </a:lnTo>
                  <a:lnTo>
                    <a:pt x="91645" y="734241"/>
                  </a:lnTo>
                  <a:lnTo>
                    <a:pt x="75763" y="789583"/>
                  </a:lnTo>
                  <a:lnTo>
                    <a:pt x="64968" y="844198"/>
                  </a:lnTo>
                  <a:lnTo>
                    <a:pt x="58781" y="904863"/>
                  </a:lnTo>
                  <a:lnTo>
                    <a:pt x="55987" y="962567"/>
                  </a:lnTo>
                  <a:lnTo>
                    <a:pt x="55373" y="1008298"/>
                  </a:lnTo>
                  <a:lnTo>
                    <a:pt x="55722" y="1033042"/>
                  </a:lnTo>
                  <a:lnTo>
                    <a:pt x="50140" y="1056867"/>
                  </a:lnTo>
                  <a:lnTo>
                    <a:pt x="35991" y="1094075"/>
                  </a:lnTo>
                  <a:lnTo>
                    <a:pt x="18823" y="1135440"/>
                  </a:lnTo>
                  <a:lnTo>
                    <a:pt x="4185" y="1171740"/>
                  </a:lnTo>
                  <a:lnTo>
                    <a:pt x="0" y="1210015"/>
                  </a:lnTo>
                  <a:lnTo>
                    <a:pt x="5770" y="1256254"/>
                  </a:lnTo>
                  <a:lnTo>
                    <a:pt x="14382" y="1299640"/>
                  </a:lnTo>
                  <a:lnTo>
                    <a:pt x="18727" y="1329358"/>
                  </a:lnTo>
                  <a:lnTo>
                    <a:pt x="27647" y="1349388"/>
                  </a:lnTo>
                  <a:lnTo>
                    <a:pt x="50072" y="1369324"/>
                  </a:lnTo>
                  <a:lnTo>
                    <a:pt x="78986" y="1386674"/>
                  </a:lnTo>
                  <a:lnTo>
                    <a:pt x="107373" y="1398954"/>
                  </a:lnTo>
                  <a:lnTo>
                    <a:pt x="128226" y="1408238"/>
                  </a:lnTo>
                  <a:lnTo>
                    <a:pt x="142220" y="1416137"/>
                  </a:lnTo>
                  <a:lnTo>
                    <a:pt x="153772" y="1419475"/>
                  </a:lnTo>
                  <a:lnTo>
                    <a:pt x="167304" y="1415072"/>
                  </a:lnTo>
                  <a:lnTo>
                    <a:pt x="179412" y="1407495"/>
                  </a:lnTo>
                  <a:lnTo>
                    <a:pt x="184311" y="1401138"/>
                  </a:lnTo>
                  <a:lnTo>
                    <a:pt x="182772" y="1392555"/>
                  </a:lnTo>
                  <a:lnTo>
                    <a:pt x="175572" y="1378291"/>
                  </a:lnTo>
                  <a:lnTo>
                    <a:pt x="171805" y="1381193"/>
                  </a:lnTo>
                  <a:lnTo>
                    <a:pt x="162130" y="1386946"/>
                  </a:lnTo>
                  <a:lnTo>
                    <a:pt x="148992" y="1391130"/>
                  </a:lnTo>
                  <a:lnTo>
                    <a:pt x="134830" y="1389315"/>
                  </a:lnTo>
                  <a:lnTo>
                    <a:pt x="120408" y="1382955"/>
                  </a:lnTo>
                  <a:lnTo>
                    <a:pt x="76042" y="1340585"/>
                  </a:lnTo>
                  <a:lnTo>
                    <a:pt x="60923" y="1277552"/>
                  </a:lnTo>
                  <a:lnTo>
                    <a:pt x="59750" y="1244102"/>
                  </a:lnTo>
                  <a:lnTo>
                    <a:pt x="60356" y="1215604"/>
                  </a:lnTo>
                  <a:lnTo>
                    <a:pt x="75563" y="1127906"/>
                  </a:lnTo>
                  <a:lnTo>
                    <a:pt x="90322" y="1066083"/>
                  </a:lnTo>
                  <a:lnTo>
                    <a:pt x="106998" y="1008664"/>
                  </a:lnTo>
                  <a:lnTo>
                    <a:pt x="123451" y="967941"/>
                  </a:lnTo>
                  <a:lnTo>
                    <a:pt x="137637" y="924429"/>
                  </a:lnTo>
                  <a:lnTo>
                    <a:pt x="144054" y="870471"/>
                  </a:lnTo>
                  <a:lnTo>
                    <a:pt x="147008" y="814939"/>
                  </a:lnTo>
                  <a:lnTo>
                    <a:pt x="150807" y="766699"/>
                  </a:lnTo>
                  <a:lnTo>
                    <a:pt x="160117" y="732852"/>
                  </a:lnTo>
                  <a:lnTo>
                    <a:pt x="194266" y="654861"/>
                  </a:lnTo>
                  <a:lnTo>
                    <a:pt x="210327" y="606031"/>
                  </a:lnTo>
                  <a:lnTo>
                    <a:pt x="219857" y="547521"/>
                  </a:lnTo>
                  <a:lnTo>
                    <a:pt x="221598" y="481741"/>
                  </a:lnTo>
                  <a:lnTo>
                    <a:pt x="218934" y="437090"/>
                  </a:lnTo>
                  <a:lnTo>
                    <a:pt x="218012" y="402195"/>
                  </a:lnTo>
                  <a:lnTo>
                    <a:pt x="224975" y="365682"/>
                  </a:lnTo>
                  <a:lnTo>
                    <a:pt x="236016" y="326896"/>
                  </a:lnTo>
                  <a:lnTo>
                    <a:pt x="244377" y="292072"/>
                  </a:lnTo>
                  <a:lnTo>
                    <a:pt x="251725" y="260235"/>
                  </a:lnTo>
                  <a:lnTo>
                    <a:pt x="259722" y="230416"/>
                  </a:lnTo>
                  <a:lnTo>
                    <a:pt x="264732" y="194645"/>
                  </a:lnTo>
                  <a:lnTo>
                    <a:pt x="264257" y="151903"/>
                  </a:lnTo>
                  <a:lnTo>
                    <a:pt x="261613" y="111629"/>
                  </a:lnTo>
                  <a:lnTo>
                    <a:pt x="260116" y="83261"/>
                  </a:lnTo>
                  <a:lnTo>
                    <a:pt x="262601" y="66840"/>
                  </a:lnTo>
                  <a:lnTo>
                    <a:pt x="268533" y="54389"/>
                  </a:lnTo>
                  <a:lnTo>
                    <a:pt x="276111" y="43373"/>
                  </a:lnTo>
                  <a:lnTo>
                    <a:pt x="283535" y="31253"/>
                  </a:lnTo>
                  <a:lnTo>
                    <a:pt x="288410" y="20634"/>
                  </a:lnTo>
                  <a:lnTo>
                    <a:pt x="288773" y="13840"/>
                  </a:lnTo>
                  <a:lnTo>
                    <a:pt x="283488" y="7938"/>
                  </a:lnTo>
                  <a:lnTo>
                    <a:pt x="271419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 descr=""/>
            <p:cNvSpPr/>
            <p:nvPr/>
          </p:nvSpPr>
          <p:spPr>
            <a:xfrm>
              <a:off x="3983063" y="4171060"/>
              <a:ext cx="289560" cy="1422400"/>
            </a:xfrm>
            <a:custGeom>
              <a:avLst/>
              <a:gdLst/>
              <a:ahLst/>
              <a:cxnLst/>
              <a:rect l="l" t="t" r="r" b="b"/>
              <a:pathLst>
                <a:path w="289560" h="1422400">
                  <a:moveTo>
                    <a:pt x="138404" y="1422400"/>
                  </a:moveTo>
                  <a:lnTo>
                    <a:pt x="128003" y="1409700"/>
                  </a:lnTo>
                  <a:lnTo>
                    <a:pt x="121208" y="1409700"/>
                  </a:lnTo>
                  <a:lnTo>
                    <a:pt x="128765" y="1422400"/>
                  </a:lnTo>
                  <a:lnTo>
                    <a:pt x="138404" y="1422400"/>
                  </a:lnTo>
                  <a:close/>
                </a:path>
                <a:path w="289560" h="1422400">
                  <a:moveTo>
                    <a:pt x="174269" y="1384300"/>
                  </a:moveTo>
                  <a:lnTo>
                    <a:pt x="166192" y="1384300"/>
                  </a:lnTo>
                  <a:lnTo>
                    <a:pt x="160261" y="1397000"/>
                  </a:lnTo>
                  <a:lnTo>
                    <a:pt x="171043" y="1397000"/>
                  </a:lnTo>
                  <a:lnTo>
                    <a:pt x="174269" y="1384300"/>
                  </a:lnTo>
                  <a:close/>
                </a:path>
                <a:path w="289560" h="1422400">
                  <a:moveTo>
                    <a:pt x="183299" y="1397000"/>
                  </a:moveTo>
                  <a:lnTo>
                    <a:pt x="181978" y="1384300"/>
                  </a:lnTo>
                  <a:lnTo>
                    <a:pt x="176085" y="1384300"/>
                  </a:lnTo>
                  <a:lnTo>
                    <a:pt x="178904" y="1397000"/>
                  </a:lnTo>
                  <a:lnTo>
                    <a:pt x="179666" y="1397000"/>
                  </a:lnTo>
                  <a:lnTo>
                    <a:pt x="178054" y="1409700"/>
                  </a:lnTo>
                  <a:lnTo>
                    <a:pt x="173672" y="1422400"/>
                  </a:lnTo>
                  <a:lnTo>
                    <a:pt x="177787" y="1422400"/>
                  </a:lnTo>
                  <a:lnTo>
                    <a:pt x="181940" y="1409700"/>
                  </a:lnTo>
                  <a:lnTo>
                    <a:pt x="183299" y="1397000"/>
                  </a:lnTo>
                  <a:close/>
                </a:path>
                <a:path w="289560" h="1422400">
                  <a:moveTo>
                    <a:pt x="235737" y="67640"/>
                  </a:moveTo>
                  <a:lnTo>
                    <a:pt x="224053" y="88900"/>
                  </a:lnTo>
                  <a:lnTo>
                    <a:pt x="213017" y="114300"/>
                  </a:lnTo>
                  <a:lnTo>
                    <a:pt x="208699" y="139700"/>
                  </a:lnTo>
                  <a:lnTo>
                    <a:pt x="205930" y="152400"/>
                  </a:lnTo>
                  <a:lnTo>
                    <a:pt x="204139" y="165100"/>
                  </a:lnTo>
                  <a:lnTo>
                    <a:pt x="202755" y="190500"/>
                  </a:lnTo>
                  <a:lnTo>
                    <a:pt x="199313" y="228600"/>
                  </a:lnTo>
                  <a:lnTo>
                    <a:pt x="195211" y="279400"/>
                  </a:lnTo>
                  <a:lnTo>
                    <a:pt x="188353" y="330200"/>
                  </a:lnTo>
                  <a:lnTo>
                    <a:pt x="183349" y="342900"/>
                  </a:lnTo>
                  <a:lnTo>
                    <a:pt x="176974" y="368300"/>
                  </a:lnTo>
                  <a:lnTo>
                    <a:pt x="169799" y="393700"/>
                  </a:lnTo>
                  <a:lnTo>
                    <a:pt x="162064" y="406400"/>
                  </a:lnTo>
                  <a:lnTo>
                    <a:pt x="155092" y="431800"/>
                  </a:lnTo>
                  <a:lnTo>
                    <a:pt x="147586" y="469900"/>
                  </a:lnTo>
                  <a:lnTo>
                    <a:pt x="146278" y="495300"/>
                  </a:lnTo>
                  <a:lnTo>
                    <a:pt x="145834" y="520700"/>
                  </a:lnTo>
                  <a:lnTo>
                    <a:pt x="145783" y="558800"/>
                  </a:lnTo>
                  <a:lnTo>
                    <a:pt x="145084" y="584200"/>
                  </a:lnTo>
                  <a:lnTo>
                    <a:pt x="138544" y="622300"/>
                  </a:lnTo>
                  <a:lnTo>
                    <a:pt x="132283" y="635000"/>
                  </a:lnTo>
                  <a:lnTo>
                    <a:pt x="124802" y="660400"/>
                  </a:lnTo>
                  <a:lnTo>
                    <a:pt x="117005" y="673100"/>
                  </a:lnTo>
                  <a:lnTo>
                    <a:pt x="109829" y="685800"/>
                  </a:lnTo>
                  <a:lnTo>
                    <a:pt x="103251" y="711200"/>
                  </a:lnTo>
                  <a:lnTo>
                    <a:pt x="97193" y="723900"/>
                  </a:lnTo>
                  <a:lnTo>
                    <a:pt x="91516" y="736600"/>
                  </a:lnTo>
                  <a:lnTo>
                    <a:pt x="86080" y="762000"/>
                  </a:lnTo>
                  <a:lnTo>
                    <a:pt x="79921" y="787400"/>
                  </a:lnTo>
                  <a:lnTo>
                    <a:pt x="74282" y="800100"/>
                  </a:lnTo>
                  <a:lnTo>
                    <a:pt x="69418" y="825500"/>
                  </a:lnTo>
                  <a:lnTo>
                    <a:pt x="65544" y="850900"/>
                  </a:lnTo>
                  <a:lnTo>
                    <a:pt x="62623" y="876300"/>
                  </a:lnTo>
                  <a:lnTo>
                    <a:pt x="60375" y="889000"/>
                  </a:lnTo>
                  <a:lnTo>
                    <a:pt x="58674" y="914400"/>
                  </a:lnTo>
                  <a:lnTo>
                    <a:pt x="57378" y="939800"/>
                  </a:lnTo>
                  <a:lnTo>
                    <a:pt x="55740" y="990600"/>
                  </a:lnTo>
                  <a:lnTo>
                    <a:pt x="55651" y="1016000"/>
                  </a:lnTo>
                  <a:lnTo>
                    <a:pt x="55803" y="1028700"/>
                  </a:lnTo>
                  <a:lnTo>
                    <a:pt x="55232" y="1041400"/>
                  </a:lnTo>
                  <a:lnTo>
                    <a:pt x="53289" y="1054100"/>
                  </a:lnTo>
                  <a:lnTo>
                    <a:pt x="47053" y="1079500"/>
                  </a:lnTo>
                  <a:lnTo>
                    <a:pt x="39712" y="1092200"/>
                  </a:lnTo>
                  <a:lnTo>
                    <a:pt x="31788" y="1117600"/>
                  </a:lnTo>
                  <a:lnTo>
                    <a:pt x="23799" y="1130300"/>
                  </a:lnTo>
                  <a:lnTo>
                    <a:pt x="16929" y="1143000"/>
                  </a:lnTo>
                  <a:lnTo>
                    <a:pt x="10045" y="1168400"/>
                  </a:lnTo>
                  <a:lnTo>
                    <a:pt x="4292" y="1181100"/>
                  </a:lnTo>
                  <a:lnTo>
                    <a:pt x="749" y="1193800"/>
                  </a:lnTo>
                  <a:lnTo>
                    <a:pt x="0" y="1219200"/>
                  </a:lnTo>
                  <a:lnTo>
                    <a:pt x="3048" y="1244600"/>
                  </a:lnTo>
                  <a:lnTo>
                    <a:pt x="8229" y="1282700"/>
                  </a:lnTo>
                  <a:lnTo>
                    <a:pt x="13868" y="1308100"/>
                  </a:lnTo>
                  <a:lnTo>
                    <a:pt x="15544" y="1308100"/>
                  </a:lnTo>
                  <a:lnTo>
                    <a:pt x="19456" y="1346200"/>
                  </a:lnTo>
                  <a:lnTo>
                    <a:pt x="23558" y="1346200"/>
                  </a:lnTo>
                  <a:lnTo>
                    <a:pt x="31153" y="1358900"/>
                  </a:lnTo>
                  <a:lnTo>
                    <a:pt x="40449" y="1371600"/>
                  </a:lnTo>
                  <a:lnTo>
                    <a:pt x="49682" y="1371600"/>
                  </a:lnTo>
                  <a:lnTo>
                    <a:pt x="62915" y="1384300"/>
                  </a:lnTo>
                  <a:lnTo>
                    <a:pt x="76682" y="1397000"/>
                  </a:lnTo>
                  <a:lnTo>
                    <a:pt x="90919" y="1397000"/>
                  </a:lnTo>
                  <a:lnTo>
                    <a:pt x="105600" y="1409700"/>
                  </a:lnTo>
                  <a:lnTo>
                    <a:pt x="117373" y="1409700"/>
                  </a:lnTo>
                  <a:lnTo>
                    <a:pt x="106591" y="1397000"/>
                  </a:lnTo>
                  <a:lnTo>
                    <a:pt x="95745" y="1397000"/>
                  </a:lnTo>
                  <a:lnTo>
                    <a:pt x="56121" y="1371600"/>
                  </a:lnTo>
                  <a:lnTo>
                    <a:pt x="38430" y="1358900"/>
                  </a:lnTo>
                  <a:lnTo>
                    <a:pt x="25298" y="1346200"/>
                  </a:lnTo>
                  <a:lnTo>
                    <a:pt x="21602" y="1333500"/>
                  </a:lnTo>
                  <a:lnTo>
                    <a:pt x="22504" y="1333500"/>
                  </a:lnTo>
                  <a:lnTo>
                    <a:pt x="21285" y="1320800"/>
                  </a:lnTo>
                  <a:lnTo>
                    <a:pt x="19812" y="1308100"/>
                  </a:lnTo>
                  <a:lnTo>
                    <a:pt x="18148" y="1308100"/>
                  </a:lnTo>
                  <a:lnTo>
                    <a:pt x="14630" y="1282700"/>
                  </a:lnTo>
                  <a:lnTo>
                    <a:pt x="10629" y="1270000"/>
                  </a:lnTo>
                  <a:lnTo>
                    <a:pt x="7137" y="1244600"/>
                  </a:lnTo>
                  <a:lnTo>
                    <a:pt x="4711" y="1231900"/>
                  </a:lnTo>
                  <a:lnTo>
                    <a:pt x="3860" y="1206500"/>
                  </a:lnTo>
                  <a:lnTo>
                    <a:pt x="6134" y="1181100"/>
                  </a:lnTo>
                  <a:lnTo>
                    <a:pt x="11734" y="1168400"/>
                  </a:lnTo>
                  <a:lnTo>
                    <a:pt x="19151" y="1155700"/>
                  </a:lnTo>
                  <a:lnTo>
                    <a:pt x="26873" y="1130300"/>
                  </a:lnTo>
                  <a:lnTo>
                    <a:pt x="34455" y="1117600"/>
                  </a:lnTo>
                  <a:lnTo>
                    <a:pt x="41922" y="1092200"/>
                  </a:lnTo>
                  <a:lnTo>
                    <a:pt x="49022" y="1079500"/>
                  </a:lnTo>
                  <a:lnTo>
                    <a:pt x="55473" y="1054100"/>
                  </a:lnTo>
                  <a:lnTo>
                    <a:pt x="57861" y="1054100"/>
                  </a:lnTo>
                  <a:lnTo>
                    <a:pt x="59055" y="1041400"/>
                  </a:lnTo>
                  <a:lnTo>
                    <a:pt x="59448" y="1028700"/>
                  </a:lnTo>
                  <a:lnTo>
                    <a:pt x="59397" y="1003300"/>
                  </a:lnTo>
                  <a:lnTo>
                    <a:pt x="59969" y="965200"/>
                  </a:lnTo>
                  <a:lnTo>
                    <a:pt x="63296" y="901700"/>
                  </a:lnTo>
                  <a:lnTo>
                    <a:pt x="68364" y="863600"/>
                  </a:lnTo>
                  <a:lnTo>
                    <a:pt x="76212" y="812800"/>
                  </a:lnTo>
                  <a:lnTo>
                    <a:pt x="87312" y="774700"/>
                  </a:lnTo>
                  <a:lnTo>
                    <a:pt x="93141" y="749300"/>
                  </a:lnTo>
                  <a:lnTo>
                    <a:pt x="99263" y="723900"/>
                  </a:lnTo>
                  <a:lnTo>
                    <a:pt x="105791" y="711200"/>
                  </a:lnTo>
                  <a:lnTo>
                    <a:pt x="112890" y="685800"/>
                  </a:lnTo>
                  <a:lnTo>
                    <a:pt x="119710" y="673100"/>
                  </a:lnTo>
                  <a:lnTo>
                    <a:pt x="127038" y="660400"/>
                  </a:lnTo>
                  <a:lnTo>
                    <a:pt x="134327" y="635000"/>
                  </a:lnTo>
                  <a:lnTo>
                    <a:pt x="147993" y="596900"/>
                  </a:lnTo>
                  <a:lnTo>
                    <a:pt x="149504" y="558800"/>
                  </a:lnTo>
                  <a:lnTo>
                    <a:pt x="149694" y="508000"/>
                  </a:lnTo>
                  <a:lnTo>
                    <a:pt x="150202" y="495300"/>
                  </a:lnTo>
                  <a:lnTo>
                    <a:pt x="152971" y="457200"/>
                  </a:lnTo>
                  <a:lnTo>
                    <a:pt x="160286" y="419100"/>
                  </a:lnTo>
                  <a:lnTo>
                    <a:pt x="164020" y="419100"/>
                  </a:lnTo>
                  <a:lnTo>
                    <a:pt x="172974" y="393700"/>
                  </a:lnTo>
                  <a:lnTo>
                    <a:pt x="177152" y="381000"/>
                  </a:lnTo>
                  <a:lnTo>
                    <a:pt x="183819" y="355600"/>
                  </a:lnTo>
                  <a:lnTo>
                    <a:pt x="189103" y="342900"/>
                  </a:lnTo>
                  <a:lnTo>
                    <a:pt x="196621" y="292100"/>
                  </a:lnTo>
                  <a:lnTo>
                    <a:pt x="200774" y="254000"/>
                  </a:lnTo>
                  <a:lnTo>
                    <a:pt x="206883" y="165100"/>
                  </a:lnTo>
                  <a:lnTo>
                    <a:pt x="213080" y="127000"/>
                  </a:lnTo>
                  <a:lnTo>
                    <a:pt x="235737" y="67640"/>
                  </a:lnTo>
                  <a:close/>
                </a:path>
                <a:path w="289560" h="1422400">
                  <a:moveTo>
                    <a:pt x="239090" y="60985"/>
                  </a:moveTo>
                  <a:lnTo>
                    <a:pt x="237312" y="63500"/>
                  </a:lnTo>
                  <a:lnTo>
                    <a:pt x="235737" y="67640"/>
                  </a:lnTo>
                  <a:lnTo>
                    <a:pt x="238010" y="63500"/>
                  </a:lnTo>
                  <a:lnTo>
                    <a:pt x="239090" y="60985"/>
                  </a:lnTo>
                  <a:close/>
                </a:path>
                <a:path w="289560" h="1422400">
                  <a:moveTo>
                    <a:pt x="270929" y="63500"/>
                  </a:moveTo>
                  <a:lnTo>
                    <a:pt x="266433" y="63500"/>
                  </a:lnTo>
                  <a:lnTo>
                    <a:pt x="262712" y="76200"/>
                  </a:lnTo>
                  <a:lnTo>
                    <a:pt x="259791" y="88900"/>
                  </a:lnTo>
                  <a:lnTo>
                    <a:pt x="260032" y="101600"/>
                  </a:lnTo>
                  <a:lnTo>
                    <a:pt x="263436" y="139700"/>
                  </a:lnTo>
                  <a:lnTo>
                    <a:pt x="264845" y="165100"/>
                  </a:lnTo>
                  <a:lnTo>
                    <a:pt x="265569" y="190500"/>
                  </a:lnTo>
                  <a:lnTo>
                    <a:pt x="264883" y="203200"/>
                  </a:lnTo>
                  <a:lnTo>
                    <a:pt x="262013" y="228600"/>
                  </a:lnTo>
                  <a:lnTo>
                    <a:pt x="259753" y="241300"/>
                  </a:lnTo>
                  <a:lnTo>
                    <a:pt x="257060" y="254000"/>
                  </a:lnTo>
                  <a:lnTo>
                    <a:pt x="254254" y="254000"/>
                  </a:lnTo>
                  <a:lnTo>
                    <a:pt x="251650" y="266700"/>
                  </a:lnTo>
                  <a:lnTo>
                    <a:pt x="240055" y="317500"/>
                  </a:lnTo>
                  <a:lnTo>
                    <a:pt x="234467" y="342900"/>
                  </a:lnTo>
                  <a:lnTo>
                    <a:pt x="228333" y="355600"/>
                  </a:lnTo>
                  <a:lnTo>
                    <a:pt x="222783" y="381000"/>
                  </a:lnTo>
                  <a:lnTo>
                    <a:pt x="218935" y="406400"/>
                  </a:lnTo>
                  <a:lnTo>
                    <a:pt x="217995" y="419100"/>
                  </a:lnTo>
                  <a:lnTo>
                    <a:pt x="218198" y="431800"/>
                  </a:lnTo>
                  <a:lnTo>
                    <a:pt x="220192" y="457200"/>
                  </a:lnTo>
                  <a:lnTo>
                    <a:pt x="222008" y="508000"/>
                  </a:lnTo>
                  <a:lnTo>
                    <a:pt x="219036" y="558800"/>
                  </a:lnTo>
                  <a:lnTo>
                    <a:pt x="210248" y="609600"/>
                  </a:lnTo>
                  <a:lnTo>
                    <a:pt x="186842" y="685800"/>
                  </a:lnTo>
                  <a:lnTo>
                    <a:pt x="170268" y="711200"/>
                  </a:lnTo>
                  <a:lnTo>
                    <a:pt x="162369" y="736600"/>
                  </a:lnTo>
                  <a:lnTo>
                    <a:pt x="156845" y="749300"/>
                  </a:lnTo>
                  <a:lnTo>
                    <a:pt x="152908" y="762000"/>
                  </a:lnTo>
                  <a:lnTo>
                    <a:pt x="150266" y="787400"/>
                  </a:lnTo>
                  <a:lnTo>
                    <a:pt x="148615" y="800100"/>
                  </a:lnTo>
                  <a:lnTo>
                    <a:pt x="146646" y="838200"/>
                  </a:lnTo>
                  <a:lnTo>
                    <a:pt x="144348" y="889000"/>
                  </a:lnTo>
                  <a:lnTo>
                    <a:pt x="137668" y="939800"/>
                  </a:lnTo>
                  <a:lnTo>
                    <a:pt x="122491" y="977900"/>
                  </a:lnTo>
                  <a:lnTo>
                    <a:pt x="108940" y="1003300"/>
                  </a:lnTo>
                  <a:lnTo>
                    <a:pt x="98463" y="1041400"/>
                  </a:lnTo>
                  <a:lnTo>
                    <a:pt x="89928" y="1079500"/>
                  </a:lnTo>
                  <a:lnTo>
                    <a:pt x="82194" y="1104900"/>
                  </a:lnTo>
                  <a:lnTo>
                    <a:pt x="75323" y="1130300"/>
                  </a:lnTo>
                  <a:lnTo>
                    <a:pt x="68732" y="1168400"/>
                  </a:lnTo>
                  <a:lnTo>
                    <a:pt x="63474" y="1193800"/>
                  </a:lnTo>
                  <a:lnTo>
                    <a:pt x="60642" y="1219200"/>
                  </a:lnTo>
                  <a:lnTo>
                    <a:pt x="59740" y="1270000"/>
                  </a:lnTo>
                  <a:lnTo>
                    <a:pt x="63779" y="1308100"/>
                  </a:lnTo>
                  <a:lnTo>
                    <a:pt x="77381" y="1346200"/>
                  </a:lnTo>
                  <a:lnTo>
                    <a:pt x="105206" y="1384300"/>
                  </a:lnTo>
                  <a:lnTo>
                    <a:pt x="118732" y="1397000"/>
                  </a:lnTo>
                  <a:lnTo>
                    <a:pt x="134962" y="1397000"/>
                  </a:lnTo>
                  <a:lnTo>
                    <a:pt x="125615" y="1384300"/>
                  </a:lnTo>
                  <a:lnTo>
                    <a:pt x="117068" y="1384300"/>
                  </a:lnTo>
                  <a:lnTo>
                    <a:pt x="97066" y="1371600"/>
                  </a:lnTo>
                  <a:lnTo>
                    <a:pt x="82588" y="1346200"/>
                  </a:lnTo>
                  <a:lnTo>
                    <a:pt x="72885" y="1333500"/>
                  </a:lnTo>
                  <a:lnTo>
                    <a:pt x="67195" y="1308100"/>
                  </a:lnTo>
                  <a:lnTo>
                    <a:pt x="63690" y="1270000"/>
                  </a:lnTo>
                  <a:lnTo>
                    <a:pt x="64071" y="1231900"/>
                  </a:lnTo>
                  <a:lnTo>
                    <a:pt x="67589" y="1193800"/>
                  </a:lnTo>
                  <a:lnTo>
                    <a:pt x="73482" y="1168400"/>
                  </a:lnTo>
                  <a:lnTo>
                    <a:pt x="81241" y="1130300"/>
                  </a:lnTo>
                  <a:lnTo>
                    <a:pt x="89941" y="1092200"/>
                  </a:lnTo>
                  <a:lnTo>
                    <a:pt x="99758" y="1054100"/>
                  </a:lnTo>
                  <a:lnTo>
                    <a:pt x="110921" y="1016000"/>
                  </a:lnTo>
                  <a:lnTo>
                    <a:pt x="128549" y="977900"/>
                  </a:lnTo>
                  <a:lnTo>
                    <a:pt x="134213" y="965200"/>
                  </a:lnTo>
                  <a:lnTo>
                    <a:pt x="140106" y="939800"/>
                  </a:lnTo>
                  <a:lnTo>
                    <a:pt x="143967" y="914400"/>
                  </a:lnTo>
                  <a:lnTo>
                    <a:pt x="146405" y="901700"/>
                  </a:lnTo>
                  <a:lnTo>
                    <a:pt x="148094" y="876300"/>
                  </a:lnTo>
                  <a:lnTo>
                    <a:pt x="149466" y="850900"/>
                  </a:lnTo>
                  <a:lnTo>
                    <a:pt x="150545" y="825500"/>
                  </a:lnTo>
                  <a:lnTo>
                    <a:pt x="151739" y="812800"/>
                  </a:lnTo>
                  <a:lnTo>
                    <a:pt x="153454" y="787400"/>
                  </a:lnTo>
                  <a:lnTo>
                    <a:pt x="156311" y="762000"/>
                  </a:lnTo>
                  <a:lnTo>
                    <a:pt x="161112" y="749300"/>
                  </a:lnTo>
                  <a:lnTo>
                    <a:pt x="167424" y="736600"/>
                  </a:lnTo>
                  <a:lnTo>
                    <a:pt x="174815" y="711200"/>
                  </a:lnTo>
                  <a:lnTo>
                    <a:pt x="183413" y="698500"/>
                  </a:lnTo>
                  <a:lnTo>
                    <a:pt x="191820" y="673100"/>
                  </a:lnTo>
                  <a:lnTo>
                    <a:pt x="199745" y="660400"/>
                  </a:lnTo>
                  <a:lnTo>
                    <a:pt x="214274" y="609600"/>
                  </a:lnTo>
                  <a:lnTo>
                    <a:pt x="223075" y="558800"/>
                  </a:lnTo>
                  <a:lnTo>
                    <a:pt x="225755" y="508000"/>
                  </a:lnTo>
                  <a:lnTo>
                    <a:pt x="225628" y="495300"/>
                  </a:lnTo>
                  <a:lnTo>
                    <a:pt x="224853" y="469900"/>
                  </a:lnTo>
                  <a:lnTo>
                    <a:pt x="223507" y="444500"/>
                  </a:lnTo>
                  <a:lnTo>
                    <a:pt x="222465" y="431800"/>
                  </a:lnTo>
                  <a:lnTo>
                    <a:pt x="221945" y="419100"/>
                  </a:lnTo>
                  <a:lnTo>
                    <a:pt x="226733" y="381000"/>
                  </a:lnTo>
                  <a:lnTo>
                    <a:pt x="235813" y="342900"/>
                  </a:lnTo>
                  <a:lnTo>
                    <a:pt x="242836" y="317500"/>
                  </a:lnTo>
                  <a:lnTo>
                    <a:pt x="249186" y="292100"/>
                  </a:lnTo>
                  <a:lnTo>
                    <a:pt x="254228" y="279400"/>
                  </a:lnTo>
                  <a:lnTo>
                    <a:pt x="259651" y="254000"/>
                  </a:lnTo>
                  <a:lnTo>
                    <a:pt x="264490" y="228600"/>
                  </a:lnTo>
                  <a:lnTo>
                    <a:pt x="267817" y="215900"/>
                  </a:lnTo>
                  <a:lnTo>
                    <a:pt x="269278" y="190500"/>
                  </a:lnTo>
                  <a:lnTo>
                    <a:pt x="268084" y="152400"/>
                  </a:lnTo>
                  <a:lnTo>
                    <a:pt x="265849" y="127000"/>
                  </a:lnTo>
                  <a:lnTo>
                    <a:pt x="264185" y="88900"/>
                  </a:lnTo>
                  <a:lnTo>
                    <a:pt x="264756" y="88900"/>
                  </a:lnTo>
                  <a:lnTo>
                    <a:pt x="267055" y="76200"/>
                  </a:lnTo>
                  <a:lnTo>
                    <a:pt x="270929" y="63500"/>
                  </a:lnTo>
                  <a:close/>
                </a:path>
                <a:path w="289560" h="1422400">
                  <a:moveTo>
                    <a:pt x="274269" y="55511"/>
                  </a:moveTo>
                  <a:lnTo>
                    <a:pt x="270929" y="63500"/>
                  </a:lnTo>
                  <a:lnTo>
                    <a:pt x="271081" y="63500"/>
                  </a:lnTo>
                  <a:lnTo>
                    <a:pt x="274269" y="55511"/>
                  </a:lnTo>
                  <a:close/>
                </a:path>
                <a:path w="289560" h="1422400">
                  <a:moveTo>
                    <a:pt x="289471" y="25400"/>
                  </a:moveTo>
                  <a:lnTo>
                    <a:pt x="286283" y="12700"/>
                  </a:lnTo>
                  <a:lnTo>
                    <a:pt x="280987" y="12700"/>
                  </a:lnTo>
                  <a:lnTo>
                    <a:pt x="276072" y="2819"/>
                  </a:lnTo>
                  <a:lnTo>
                    <a:pt x="276428" y="0"/>
                  </a:lnTo>
                  <a:lnTo>
                    <a:pt x="274675" y="0"/>
                  </a:lnTo>
                  <a:lnTo>
                    <a:pt x="272821" y="0"/>
                  </a:lnTo>
                  <a:lnTo>
                    <a:pt x="272389" y="0"/>
                  </a:lnTo>
                  <a:lnTo>
                    <a:pt x="254317" y="25400"/>
                  </a:lnTo>
                  <a:lnTo>
                    <a:pt x="239090" y="60985"/>
                  </a:lnTo>
                  <a:lnTo>
                    <a:pt x="255168" y="38100"/>
                  </a:lnTo>
                  <a:lnTo>
                    <a:pt x="274764" y="12700"/>
                  </a:lnTo>
                  <a:lnTo>
                    <a:pt x="280111" y="12700"/>
                  </a:lnTo>
                  <a:lnTo>
                    <a:pt x="284365" y="25400"/>
                  </a:lnTo>
                  <a:lnTo>
                    <a:pt x="284835" y="38100"/>
                  </a:lnTo>
                  <a:lnTo>
                    <a:pt x="281127" y="38100"/>
                  </a:lnTo>
                  <a:lnTo>
                    <a:pt x="276148" y="50800"/>
                  </a:lnTo>
                  <a:lnTo>
                    <a:pt x="274269" y="55511"/>
                  </a:lnTo>
                  <a:lnTo>
                    <a:pt x="276250" y="50800"/>
                  </a:lnTo>
                  <a:lnTo>
                    <a:pt x="284010" y="50800"/>
                  </a:lnTo>
                  <a:lnTo>
                    <a:pt x="287210" y="38100"/>
                  </a:lnTo>
                  <a:lnTo>
                    <a:pt x="289458" y="38100"/>
                  </a:lnTo>
                  <a:lnTo>
                    <a:pt x="289471" y="2540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 descr=""/>
            <p:cNvSpPr/>
            <p:nvPr/>
          </p:nvSpPr>
          <p:spPr>
            <a:xfrm>
              <a:off x="4034815" y="4573384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50939" y="405917"/>
                  </a:moveTo>
                  <a:lnTo>
                    <a:pt x="34925" y="440512"/>
                  </a:lnTo>
                  <a:lnTo>
                    <a:pt x="27178" y="486778"/>
                  </a:lnTo>
                  <a:lnTo>
                    <a:pt x="23304" y="537743"/>
                  </a:lnTo>
                  <a:lnTo>
                    <a:pt x="21691" y="574713"/>
                  </a:lnTo>
                  <a:lnTo>
                    <a:pt x="20142" y="593255"/>
                  </a:lnTo>
                  <a:lnTo>
                    <a:pt x="17030" y="611225"/>
                  </a:lnTo>
                  <a:lnTo>
                    <a:pt x="4648" y="664883"/>
                  </a:lnTo>
                  <a:lnTo>
                    <a:pt x="0" y="683450"/>
                  </a:lnTo>
                  <a:lnTo>
                    <a:pt x="482" y="685660"/>
                  </a:lnTo>
                  <a:lnTo>
                    <a:pt x="8928" y="665899"/>
                  </a:lnTo>
                  <a:lnTo>
                    <a:pt x="17246" y="648169"/>
                  </a:lnTo>
                  <a:lnTo>
                    <a:pt x="25057" y="630237"/>
                  </a:lnTo>
                  <a:lnTo>
                    <a:pt x="39281" y="577443"/>
                  </a:lnTo>
                  <a:lnTo>
                    <a:pt x="45161" y="508495"/>
                  </a:lnTo>
                  <a:lnTo>
                    <a:pt x="46075" y="474205"/>
                  </a:lnTo>
                  <a:lnTo>
                    <a:pt x="47625" y="439978"/>
                  </a:lnTo>
                  <a:lnTo>
                    <a:pt x="50939" y="405917"/>
                  </a:lnTo>
                  <a:close/>
                </a:path>
                <a:path w="152400" h="685800">
                  <a:moveTo>
                    <a:pt x="151777" y="0"/>
                  </a:moveTo>
                  <a:lnTo>
                    <a:pt x="134683" y="40843"/>
                  </a:lnTo>
                  <a:lnTo>
                    <a:pt x="125641" y="85153"/>
                  </a:lnTo>
                  <a:lnTo>
                    <a:pt x="119087" y="167627"/>
                  </a:lnTo>
                  <a:lnTo>
                    <a:pt x="119456" y="181038"/>
                  </a:lnTo>
                  <a:lnTo>
                    <a:pt x="121894" y="194030"/>
                  </a:lnTo>
                  <a:lnTo>
                    <a:pt x="122555" y="196316"/>
                  </a:lnTo>
                  <a:lnTo>
                    <a:pt x="125831" y="192620"/>
                  </a:lnTo>
                  <a:lnTo>
                    <a:pt x="130175" y="182740"/>
                  </a:lnTo>
                  <a:lnTo>
                    <a:pt x="132105" y="172885"/>
                  </a:lnTo>
                  <a:lnTo>
                    <a:pt x="132918" y="162737"/>
                  </a:lnTo>
                  <a:lnTo>
                    <a:pt x="133413" y="152615"/>
                  </a:lnTo>
                  <a:lnTo>
                    <a:pt x="138353" y="80505"/>
                  </a:lnTo>
                  <a:lnTo>
                    <a:pt x="141224" y="53314"/>
                  </a:lnTo>
                  <a:lnTo>
                    <a:pt x="145491" y="26339"/>
                  </a:lnTo>
                  <a:lnTo>
                    <a:pt x="15177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 descr=""/>
            <p:cNvSpPr/>
            <p:nvPr/>
          </p:nvSpPr>
          <p:spPr>
            <a:xfrm>
              <a:off x="3980180" y="4271441"/>
              <a:ext cx="271145" cy="1303020"/>
            </a:xfrm>
            <a:custGeom>
              <a:avLst/>
              <a:gdLst/>
              <a:ahLst/>
              <a:cxnLst/>
              <a:rect l="l" t="t" r="r" b="b"/>
              <a:pathLst>
                <a:path w="271145" h="1303020">
                  <a:moveTo>
                    <a:pt x="14503" y="1102982"/>
                  </a:moveTo>
                  <a:lnTo>
                    <a:pt x="12636" y="1101242"/>
                  </a:lnTo>
                  <a:lnTo>
                    <a:pt x="9245" y="1100023"/>
                  </a:lnTo>
                  <a:lnTo>
                    <a:pt x="7442" y="1100201"/>
                  </a:lnTo>
                  <a:lnTo>
                    <a:pt x="3632" y="1102652"/>
                  </a:lnTo>
                  <a:lnTo>
                    <a:pt x="0" y="1106182"/>
                  </a:lnTo>
                  <a:lnTo>
                    <a:pt x="8712" y="1111846"/>
                  </a:lnTo>
                  <a:lnTo>
                    <a:pt x="11493" y="1108227"/>
                  </a:lnTo>
                  <a:lnTo>
                    <a:pt x="14503" y="1102982"/>
                  </a:lnTo>
                  <a:close/>
                </a:path>
                <a:path w="271145" h="1303020">
                  <a:moveTo>
                    <a:pt x="23571" y="1075677"/>
                  </a:moveTo>
                  <a:lnTo>
                    <a:pt x="22136" y="1072616"/>
                  </a:lnTo>
                  <a:lnTo>
                    <a:pt x="18923" y="1070076"/>
                  </a:lnTo>
                  <a:lnTo>
                    <a:pt x="14262" y="1068920"/>
                  </a:lnTo>
                  <a:lnTo>
                    <a:pt x="12319" y="1070495"/>
                  </a:lnTo>
                  <a:lnTo>
                    <a:pt x="10439" y="1075372"/>
                  </a:lnTo>
                  <a:lnTo>
                    <a:pt x="13068" y="1077163"/>
                  </a:lnTo>
                  <a:lnTo>
                    <a:pt x="16929" y="1078572"/>
                  </a:lnTo>
                  <a:lnTo>
                    <a:pt x="18859" y="1078839"/>
                  </a:lnTo>
                  <a:lnTo>
                    <a:pt x="21031" y="1077887"/>
                  </a:lnTo>
                  <a:lnTo>
                    <a:pt x="20015" y="1077976"/>
                  </a:lnTo>
                  <a:lnTo>
                    <a:pt x="18580" y="1077620"/>
                  </a:lnTo>
                  <a:lnTo>
                    <a:pt x="21717" y="1077315"/>
                  </a:lnTo>
                  <a:lnTo>
                    <a:pt x="23571" y="1075677"/>
                  </a:lnTo>
                  <a:close/>
                </a:path>
                <a:path w="271145" h="1303020">
                  <a:moveTo>
                    <a:pt x="70269" y="767753"/>
                  </a:moveTo>
                  <a:lnTo>
                    <a:pt x="63449" y="766114"/>
                  </a:lnTo>
                  <a:lnTo>
                    <a:pt x="57988" y="771639"/>
                  </a:lnTo>
                  <a:lnTo>
                    <a:pt x="64795" y="773277"/>
                  </a:lnTo>
                  <a:lnTo>
                    <a:pt x="70269" y="767753"/>
                  </a:lnTo>
                  <a:close/>
                </a:path>
                <a:path w="271145" h="1303020">
                  <a:moveTo>
                    <a:pt x="111658" y="728776"/>
                  </a:moveTo>
                  <a:lnTo>
                    <a:pt x="110820" y="727214"/>
                  </a:lnTo>
                  <a:lnTo>
                    <a:pt x="107899" y="725665"/>
                  </a:lnTo>
                  <a:lnTo>
                    <a:pt x="106210" y="725297"/>
                  </a:lnTo>
                  <a:lnTo>
                    <a:pt x="103124" y="725652"/>
                  </a:lnTo>
                  <a:lnTo>
                    <a:pt x="102844" y="727887"/>
                  </a:lnTo>
                  <a:lnTo>
                    <a:pt x="103543" y="730656"/>
                  </a:lnTo>
                  <a:lnTo>
                    <a:pt x="103187" y="731710"/>
                  </a:lnTo>
                  <a:lnTo>
                    <a:pt x="103759" y="732802"/>
                  </a:lnTo>
                  <a:lnTo>
                    <a:pt x="105892" y="732459"/>
                  </a:lnTo>
                  <a:lnTo>
                    <a:pt x="111315" y="730402"/>
                  </a:lnTo>
                  <a:lnTo>
                    <a:pt x="111658" y="728776"/>
                  </a:lnTo>
                  <a:close/>
                </a:path>
                <a:path w="271145" h="1303020">
                  <a:moveTo>
                    <a:pt x="118478" y="904887"/>
                  </a:moveTo>
                  <a:lnTo>
                    <a:pt x="117856" y="902436"/>
                  </a:lnTo>
                  <a:lnTo>
                    <a:pt x="117640" y="900823"/>
                  </a:lnTo>
                  <a:lnTo>
                    <a:pt x="114274" y="902716"/>
                  </a:lnTo>
                  <a:lnTo>
                    <a:pt x="113868" y="903109"/>
                  </a:lnTo>
                  <a:lnTo>
                    <a:pt x="113398" y="906030"/>
                  </a:lnTo>
                  <a:lnTo>
                    <a:pt x="115900" y="907122"/>
                  </a:lnTo>
                  <a:lnTo>
                    <a:pt x="116789" y="907402"/>
                  </a:lnTo>
                  <a:lnTo>
                    <a:pt x="118478" y="904887"/>
                  </a:lnTo>
                  <a:close/>
                </a:path>
                <a:path w="271145" h="1303020">
                  <a:moveTo>
                    <a:pt x="119075" y="802297"/>
                  </a:moveTo>
                  <a:lnTo>
                    <a:pt x="117703" y="800557"/>
                  </a:lnTo>
                  <a:lnTo>
                    <a:pt x="117106" y="799134"/>
                  </a:lnTo>
                  <a:lnTo>
                    <a:pt x="116179" y="798258"/>
                  </a:lnTo>
                  <a:lnTo>
                    <a:pt x="116090" y="800557"/>
                  </a:lnTo>
                  <a:lnTo>
                    <a:pt x="116179" y="798258"/>
                  </a:lnTo>
                  <a:lnTo>
                    <a:pt x="114376" y="796556"/>
                  </a:lnTo>
                  <a:lnTo>
                    <a:pt x="113093" y="795858"/>
                  </a:lnTo>
                  <a:lnTo>
                    <a:pt x="111709" y="795693"/>
                  </a:lnTo>
                  <a:lnTo>
                    <a:pt x="109385" y="796061"/>
                  </a:lnTo>
                  <a:lnTo>
                    <a:pt x="116332" y="804951"/>
                  </a:lnTo>
                  <a:lnTo>
                    <a:pt x="118262" y="804151"/>
                  </a:lnTo>
                  <a:lnTo>
                    <a:pt x="119075" y="802297"/>
                  </a:lnTo>
                  <a:close/>
                </a:path>
                <a:path w="271145" h="1303020">
                  <a:moveTo>
                    <a:pt x="122047" y="778967"/>
                  </a:moveTo>
                  <a:lnTo>
                    <a:pt x="113665" y="775246"/>
                  </a:lnTo>
                  <a:lnTo>
                    <a:pt x="107632" y="781354"/>
                  </a:lnTo>
                  <a:lnTo>
                    <a:pt x="115989" y="785063"/>
                  </a:lnTo>
                  <a:lnTo>
                    <a:pt x="122047" y="778967"/>
                  </a:lnTo>
                  <a:close/>
                </a:path>
                <a:path w="271145" h="1303020">
                  <a:moveTo>
                    <a:pt x="138455" y="830681"/>
                  </a:moveTo>
                  <a:lnTo>
                    <a:pt x="137655" y="828535"/>
                  </a:lnTo>
                  <a:lnTo>
                    <a:pt x="135318" y="826833"/>
                  </a:lnTo>
                  <a:lnTo>
                    <a:pt x="131140" y="826414"/>
                  </a:lnTo>
                  <a:lnTo>
                    <a:pt x="129070" y="827608"/>
                  </a:lnTo>
                  <a:lnTo>
                    <a:pt x="128943" y="831621"/>
                  </a:lnTo>
                  <a:lnTo>
                    <a:pt x="129324" y="832954"/>
                  </a:lnTo>
                  <a:lnTo>
                    <a:pt x="130289" y="834605"/>
                  </a:lnTo>
                  <a:lnTo>
                    <a:pt x="131648" y="835050"/>
                  </a:lnTo>
                  <a:lnTo>
                    <a:pt x="133172" y="834796"/>
                  </a:lnTo>
                  <a:lnTo>
                    <a:pt x="131927" y="834504"/>
                  </a:lnTo>
                  <a:lnTo>
                    <a:pt x="129667" y="832954"/>
                  </a:lnTo>
                  <a:lnTo>
                    <a:pt x="135801" y="834694"/>
                  </a:lnTo>
                  <a:lnTo>
                    <a:pt x="138366" y="832739"/>
                  </a:lnTo>
                  <a:lnTo>
                    <a:pt x="138455" y="830681"/>
                  </a:lnTo>
                  <a:close/>
                </a:path>
                <a:path w="271145" h="1303020">
                  <a:moveTo>
                    <a:pt x="164668" y="692988"/>
                  </a:moveTo>
                  <a:lnTo>
                    <a:pt x="158051" y="692315"/>
                  </a:lnTo>
                  <a:lnTo>
                    <a:pt x="153111" y="697268"/>
                  </a:lnTo>
                  <a:lnTo>
                    <a:pt x="159753" y="697953"/>
                  </a:lnTo>
                  <a:lnTo>
                    <a:pt x="164668" y="692988"/>
                  </a:lnTo>
                  <a:close/>
                </a:path>
                <a:path w="271145" h="1303020">
                  <a:moveTo>
                    <a:pt x="166090" y="1294904"/>
                  </a:moveTo>
                  <a:lnTo>
                    <a:pt x="163550" y="1293063"/>
                  </a:lnTo>
                  <a:lnTo>
                    <a:pt x="159766" y="1290612"/>
                  </a:lnTo>
                  <a:lnTo>
                    <a:pt x="156832" y="1293888"/>
                  </a:lnTo>
                  <a:lnTo>
                    <a:pt x="157581" y="1295006"/>
                  </a:lnTo>
                  <a:lnTo>
                    <a:pt x="157086" y="1295844"/>
                  </a:lnTo>
                  <a:lnTo>
                    <a:pt x="156794" y="1295615"/>
                  </a:lnTo>
                  <a:lnTo>
                    <a:pt x="154216" y="1298270"/>
                  </a:lnTo>
                  <a:lnTo>
                    <a:pt x="152501" y="1301851"/>
                  </a:lnTo>
                  <a:lnTo>
                    <a:pt x="154203" y="1302283"/>
                  </a:lnTo>
                  <a:lnTo>
                    <a:pt x="155575" y="1302283"/>
                  </a:lnTo>
                  <a:lnTo>
                    <a:pt x="161239" y="1302639"/>
                  </a:lnTo>
                  <a:lnTo>
                    <a:pt x="164541" y="1300645"/>
                  </a:lnTo>
                  <a:lnTo>
                    <a:pt x="166090" y="1294904"/>
                  </a:lnTo>
                  <a:close/>
                </a:path>
                <a:path w="271145" h="1303020">
                  <a:moveTo>
                    <a:pt x="166408" y="631761"/>
                  </a:moveTo>
                  <a:lnTo>
                    <a:pt x="166243" y="630047"/>
                  </a:lnTo>
                  <a:lnTo>
                    <a:pt x="164909" y="628802"/>
                  </a:lnTo>
                  <a:lnTo>
                    <a:pt x="162128" y="628408"/>
                  </a:lnTo>
                  <a:lnTo>
                    <a:pt x="159499" y="629450"/>
                  </a:lnTo>
                  <a:lnTo>
                    <a:pt x="159296" y="632561"/>
                  </a:lnTo>
                  <a:lnTo>
                    <a:pt x="161925" y="634238"/>
                  </a:lnTo>
                  <a:lnTo>
                    <a:pt x="162712" y="634453"/>
                  </a:lnTo>
                  <a:lnTo>
                    <a:pt x="166065" y="632523"/>
                  </a:lnTo>
                  <a:lnTo>
                    <a:pt x="166408" y="631761"/>
                  </a:lnTo>
                  <a:close/>
                </a:path>
                <a:path w="271145" h="1303020">
                  <a:moveTo>
                    <a:pt x="213944" y="137756"/>
                  </a:moveTo>
                  <a:lnTo>
                    <a:pt x="207340" y="137287"/>
                  </a:lnTo>
                  <a:lnTo>
                    <a:pt x="202552" y="142138"/>
                  </a:lnTo>
                  <a:lnTo>
                    <a:pt x="209143" y="142621"/>
                  </a:lnTo>
                  <a:lnTo>
                    <a:pt x="213944" y="137756"/>
                  </a:lnTo>
                  <a:close/>
                </a:path>
                <a:path w="271145" h="1303020">
                  <a:moveTo>
                    <a:pt x="219659" y="143827"/>
                  </a:moveTo>
                  <a:lnTo>
                    <a:pt x="219532" y="86652"/>
                  </a:lnTo>
                  <a:lnTo>
                    <a:pt x="217805" y="88633"/>
                  </a:lnTo>
                  <a:lnTo>
                    <a:pt x="217589" y="139928"/>
                  </a:lnTo>
                  <a:lnTo>
                    <a:pt x="214884" y="190157"/>
                  </a:lnTo>
                  <a:lnTo>
                    <a:pt x="209931" y="240309"/>
                  </a:lnTo>
                  <a:lnTo>
                    <a:pt x="202946" y="290245"/>
                  </a:lnTo>
                  <a:lnTo>
                    <a:pt x="194157" y="339801"/>
                  </a:lnTo>
                  <a:lnTo>
                    <a:pt x="183718" y="388823"/>
                  </a:lnTo>
                  <a:lnTo>
                    <a:pt x="171958" y="436930"/>
                  </a:lnTo>
                  <a:lnTo>
                    <a:pt x="159169" y="484708"/>
                  </a:lnTo>
                  <a:lnTo>
                    <a:pt x="132194" y="579856"/>
                  </a:lnTo>
                  <a:lnTo>
                    <a:pt x="118872" y="627494"/>
                  </a:lnTo>
                  <a:lnTo>
                    <a:pt x="106299" y="675360"/>
                  </a:lnTo>
                  <a:lnTo>
                    <a:pt x="93827" y="727303"/>
                  </a:lnTo>
                  <a:lnTo>
                    <a:pt x="82359" y="779449"/>
                  </a:lnTo>
                  <a:lnTo>
                    <a:pt x="71755" y="831799"/>
                  </a:lnTo>
                  <a:lnTo>
                    <a:pt x="61950" y="884301"/>
                  </a:lnTo>
                  <a:lnTo>
                    <a:pt x="52768" y="936904"/>
                  </a:lnTo>
                  <a:lnTo>
                    <a:pt x="36182" y="1036853"/>
                  </a:lnTo>
                  <a:lnTo>
                    <a:pt x="28765" y="1084999"/>
                  </a:lnTo>
                  <a:lnTo>
                    <a:pt x="23977" y="1133436"/>
                  </a:lnTo>
                  <a:lnTo>
                    <a:pt x="23977" y="1181620"/>
                  </a:lnTo>
                  <a:lnTo>
                    <a:pt x="30886" y="1228953"/>
                  </a:lnTo>
                  <a:lnTo>
                    <a:pt x="46837" y="1274864"/>
                  </a:lnTo>
                  <a:lnTo>
                    <a:pt x="48844" y="1279169"/>
                  </a:lnTo>
                  <a:lnTo>
                    <a:pt x="58369" y="1279575"/>
                  </a:lnTo>
                  <a:lnTo>
                    <a:pt x="55689" y="1273873"/>
                  </a:lnTo>
                  <a:lnTo>
                    <a:pt x="38481" y="1224559"/>
                  </a:lnTo>
                  <a:lnTo>
                    <a:pt x="30988" y="1173835"/>
                  </a:lnTo>
                  <a:lnTo>
                    <a:pt x="30924" y="1122273"/>
                  </a:lnTo>
                  <a:lnTo>
                    <a:pt x="36017" y="1070419"/>
                  </a:lnTo>
                  <a:lnTo>
                    <a:pt x="44018" y="1018819"/>
                  </a:lnTo>
                  <a:lnTo>
                    <a:pt x="61506" y="915339"/>
                  </a:lnTo>
                  <a:lnTo>
                    <a:pt x="70866" y="862736"/>
                  </a:lnTo>
                  <a:lnTo>
                    <a:pt x="80886" y="810247"/>
                  </a:lnTo>
                  <a:lnTo>
                    <a:pt x="91719" y="757936"/>
                  </a:lnTo>
                  <a:lnTo>
                    <a:pt x="103530" y="705827"/>
                  </a:lnTo>
                  <a:lnTo>
                    <a:pt x="116497" y="653986"/>
                  </a:lnTo>
                  <a:lnTo>
                    <a:pt x="129667" y="605421"/>
                  </a:lnTo>
                  <a:lnTo>
                    <a:pt x="156883" y="508749"/>
                  </a:lnTo>
                  <a:lnTo>
                    <a:pt x="169989" y="460298"/>
                  </a:lnTo>
                  <a:lnTo>
                    <a:pt x="182118" y="411556"/>
                  </a:lnTo>
                  <a:lnTo>
                    <a:pt x="192811" y="362343"/>
                  </a:lnTo>
                  <a:lnTo>
                    <a:pt x="202755" y="308127"/>
                  </a:lnTo>
                  <a:lnTo>
                    <a:pt x="210820" y="253606"/>
                  </a:lnTo>
                  <a:lnTo>
                    <a:pt x="216611" y="198818"/>
                  </a:lnTo>
                  <a:lnTo>
                    <a:pt x="219659" y="143827"/>
                  </a:lnTo>
                  <a:close/>
                </a:path>
                <a:path w="271145" h="1303020">
                  <a:moveTo>
                    <a:pt x="238442" y="114147"/>
                  </a:moveTo>
                  <a:lnTo>
                    <a:pt x="230251" y="106832"/>
                  </a:lnTo>
                  <a:lnTo>
                    <a:pt x="222478" y="114681"/>
                  </a:lnTo>
                  <a:lnTo>
                    <a:pt x="230632" y="122021"/>
                  </a:lnTo>
                  <a:lnTo>
                    <a:pt x="238442" y="114147"/>
                  </a:lnTo>
                  <a:close/>
                </a:path>
                <a:path w="271145" h="1303020">
                  <a:moveTo>
                    <a:pt x="270891" y="28359"/>
                  </a:moveTo>
                  <a:lnTo>
                    <a:pt x="266763" y="0"/>
                  </a:lnTo>
                  <a:lnTo>
                    <a:pt x="266230" y="0"/>
                  </a:lnTo>
                  <a:lnTo>
                    <a:pt x="268300" y="44119"/>
                  </a:lnTo>
                  <a:lnTo>
                    <a:pt x="260197" y="87172"/>
                  </a:lnTo>
                  <a:lnTo>
                    <a:pt x="246799" y="129717"/>
                  </a:lnTo>
                  <a:lnTo>
                    <a:pt x="233121" y="172275"/>
                  </a:lnTo>
                  <a:lnTo>
                    <a:pt x="224066" y="215392"/>
                  </a:lnTo>
                  <a:lnTo>
                    <a:pt x="218719" y="267614"/>
                  </a:lnTo>
                  <a:lnTo>
                    <a:pt x="213944" y="320078"/>
                  </a:lnTo>
                  <a:lnTo>
                    <a:pt x="208559" y="372491"/>
                  </a:lnTo>
                  <a:lnTo>
                    <a:pt x="201295" y="424561"/>
                  </a:lnTo>
                  <a:lnTo>
                    <a:pt x="190919" y="476008"/>
                  </a:lnTo>
                  <a:lnTo>
                    <a:pt x="176250" y="526503"/>
                  </a:lnTo>
                  <a:lnTo>
                    <a:pt x="164287" y="560336"/>
                  </a:lnTo>
                  <a:lnTo>
                    <a:pt x="153022" y="593725"/>
                  </a:lnTo>
                  <a:lnTo>
                    <a:pt x="143624" y="627646"/>
                  </a:lnTo>
                  <a:lnTo>
                    <a:pt x="137541" y="662089"/>
                  </a:lnTo>
                  <a:lnTo>
                    <a:pt x="137439" y="662647"/>
                  </a:lnTo>
                  <a:lnTo>
                    <a:pt x="137350" y="663321"/>
                  </a:lnTo>
                  <a:lnTo>
                    <a:pt x="134442" y="697166"/>
                  </a:lnTo>
                  <a:lnTo>
                    <a:pt x="132626" y="729856"/>
                  </a:lnTo>
                  <a:lnTo>
                    <a:pt x="132537" y="731342"/>
                  </a:lnTo>
                  <a:lnTo>
                    <a:pt x="130035" y="765479"/>
                  </a:lnTo>
                  <a:lnTo>
                    <a:pt x="125247" y="799465"/>
                  </a:lnTo>
                  <a:lnTo>
                    <a:pt x="116205" y="836383"/>
                  </a:lnTo>
                  <a:lnTo>
                    <a:pt x="110807" y="853008"/>
                  </a:lnTo>
                  <a:lnTo>
                    <a:pt x="109461" y="853008"/>
                  </a:lnTo>
                  <a:lnTo>
                    <a:pt x="108661" y="854303"/>
                  </a:lnTo>
                  <a:lnTo>
                    <a:pt x="106591" y="855510"/>
                  </a:lnTo>
                  <a:lnTo>
                    <a:pt x="105702" y="856132"/>
                  </a:lnTo>
                  <a:lnTo>
                    <a:pt x="107315" y="861314"/>
                  </a:lnTo>
                  <a:lnTo>
                    <a:pt x="107988" y="861707"/>
                  </a:lnTo>
                  <a:lnTo>
                    <a:pt x="104470" y="872553"/>
                  </a:lnTo>
                  <a:lnTo>
                    <a:pt x="91668" y="908431"/>
                  </a:lnTo>
                  <a:lnTo>
                    <a:pt x="79375" y="944422"/>
                  </a:lnTo>
                  <a:lnTo>
                    <a:pt x="68427" y="980147"/>
                  </a:lnTo>
                  <a:lnTo>
                    <a:pt x="63652" y="997927"/>
                  </a:lnTo>
                  <a:lnTo>
                    <a:pt x="63487" y="998435"/>
                  </a:lnTo>
                  <a:lnTo>
                    <a:pt x="63538" y="997927"/>
                  </a:lnTo>
                  <a:lnTo>
                    <a:pt x="61112" y="998601"/>
                  </a:lnTo>
                  <a:lnTo>
                    <a:pt x="61391" y="998601"/>
                  </a:lnTo>
                  <a:lnTo>
                    <a:pt x="60731" y="999197"/>
                  </a:lnTo>
                  <a:lnTo>
                    <a:pt x="59436" y="998893"/>
                  </a:lnTo>
                  <a:lnTo>
                    <a:pt x="58661" y="998893"/>
                  </a:lnTo>
                  <a:lnTo>
                    <a:pt x="55689" y="999401"/>
                  </a:lnTo>
                  <a:lnTo>
                    <a:pt x="55791" y="1002563"/>
                  </a:lnTo>
                  <a:lnTo>
                    <a:pt x="55918" y="1004150"/>
                  </a:lnTo>
                  <a:lnTo>
                    <a:pt x="57467" y="1002766"/>
                  </a:lnTo>
                  <a:lnTo>
                    <a:pt x="57823" y="1002563"/>
                  </a:lnTo>
                  <a:lnTo>
                    <a:pt x="56972" y="1003528"/>
                  </a:lnTo>
                  <a:lnTo>
                    <a:pt x="56464" y="1005078"/>
                  </a:lnTo>
                  <a:lnTo>
                    <a:pt x="56502" y="1007071"/>
                  </a:lnTo>
                  <a:lnTo>
                    <a:pt x="60147" y="1005243"/>
                  </a:lnTo>
                  <a:lnTo>
                    <a:pt x="61747" y="1005078"/>
                  </a:lnTo>
                  <a:lnTo>
                    <a:pt x="58788" y="1016139"/>
                  </a:lnTo>
                  <a:lnTo>
                    <a:pt x="51130" y="1052563"/>
                  </a:lnTo>
                  <a:lnTo>
                    <a:pt x="46164" y="1089609"/>
                  </a:lnTo>
                  <a:lnTo>
                    <a:pt x="43091" y="1130693"/>
                  </a:lnTo>
                  <a:lnTo>
                    <a:pt x="43535" y="1177099"/>
                  </a:lnTo>
                  <a:lnTo>
                    <a:pt x="52222" y="1221143"/>
                  </a:lnTo>
                  <a:lnTo>
                    <a:pt x="73825" y="1255153"/>
                  </a:lnTo>
                  <a:lnTo>
                    <a:pt x="113106" y="1271447"/>
                  </a:lnTo>
                  <a:lnTo>
                    <a:pt x="119164" y="1272044"/>
                  </a:lnTo>
                  <a:lnTo>
                    <a:pt x="117551" y="1265237"/>
                  </a:lnTo>
                  <a:lnTo>
                    <a:pt x="112496" y="1264742"/>
                  </a:lnTo>
                  <a:lnTo>
                    <a:pt x="76936" y="1249565"/>
                  </a:lnTo>
                  <a:lnTo>
                    <a:pt x="58648" y="1218501"/>
                  </a:lnTo>
                  <a:lnTo>
                    <a:pt x="52235" y="1179715"/>
                  </a:lnTo>
                  <a:lnTo>
                    <a:pt x="52324" y="1141336"/>
                  </a:lnTo>
                  <a:lnTo>
                    <a:pt x="59029" y="1069568"/>
                  </a:lnTo>
                  <a:lnTo>
                    <a:pt x="70561" y="1005243"/>
                  </a:lnTo>
                  <a:lnTo>
                    <a:pt x="70586" y="1005078"/>
                  </a:lnTo>
                  <a:lnTo>
                    <a:pt x="71005" y="1002766"/>
                  </a:lnTo>
                  <a:lnTo>
                    <a:pt x="71043" y="1002563"/>
                  </a:lnTo>
                  <a:lnTo>
                    <a:pt x="71602" y="999401"/>
                  </a:lnTo>
                  <a:lnTo>
                    <a:pt x="71640" y="999197"/>
                  </a:lnTo>
                  <a:lnTo>
                    <a:pt x="71691" y="998893"/>
                  </a:lnTo>
                  <a:lnTo>
                    <a:pt x="71755" y="998601"/>
                  </a:lnTo>
                  <a:lnTo>
                    <a:pt x="82524" y="957580"/>
                  </a:lnTo>
                  <a:lnTo>
                    <a:pt x="95758" y="917282"/>
                  </a:lnTo>
                  <a:lnTo>
                    <a:pt x="109474" y="877125"/>
                  </a:lnTo>
                  <a:lnTo>
                    <a:pt x="113030" y="865263"/>
                  </a:lnTo>
                  <a:lnTo>
                    <a:pt x="113157" y="864844"/>
                  </a:lnTo>
                  <a:lnTo>
                    <a:pt x="116230" y="865263"/>
                  </a:lnTo>
                  <a:lnTo>
                    <a:pt x="116509" y="864844"/>
                  </a:lnTo>
                  <a:lnTo>
                    <a:pt x="117703" y="863117"/>
                  </a:lnTo>
                  <a:lnTo>
                    <a:pt x="117221" y="859891"/>
                  </a:lnTo>
                  <a:lnTo>
                    <a:pt x="115290" y="857821"/>
                  </a:lnTo>
                  <a:lnTo>
                    <a:pt x="121704" y="836523"/>
                  </a:lnTo>
                  <a:lnTo>
                    <a:pt x="132080" y="783043"/>
                  </a:lnTo>
                  <a:lnTo>
                    <a:pt x="136296" y="731342"/>
                  </a:lnTo>
                  <a:lnTo>
                    <a:pt x="137795" y="712241"/>
                  </a:lnTo>
                  <a:lnTo>
                    <a:pt x="141262" y="690816"/>
                  </a:lnTo>
                  <a:lnTo>
                    <a:pt x="141325" y="690473"/>
                  </a:lnTo>
                  <a:lnTo>
                    <a:pt x="142113" y="690816"/>
                  </a:lnTo>
                  <a:lnTo>
                    <a:pt x="145034" y="690689"/>
                  </a:lnTo>
                  <a:lnTo>
                    <a:pt x="145338" y="690473"/>
                  </a:lnTo>
                  <a:lnTo>
                    <a:pt x="147485" y="688911"/>
                  </a:lnTo>
                  <a:lnTo>
                    <a:pt x="148501" y="685749"/>
                  </a:lnTo>
                  <a:lnTo>
                    <a:pt x="147853" y="684491"/>
                  </a:lnTo>
                  <a:lnTo>
                    <a:pt x="147739" y="684250"/>
                  </a:lnTo>
                  <a:lnTo>
                    <a:pt x="147574" y="684491"/>
                  </a:lnTo>
                  <a:lnTo>
                    <a:pt x="147485" y="683768"/>
                  </a:lnTo>
                  <a:lnTo>
                    <a:pt x="147739" y="684250"/>
                  </a:lnTo>
                  <a:lnTo>
                    <a:pt x="148043" y="683768"/>
                  </a:lnTo>
                  <a:lnTo>
                    <a:pt x="148653" y="682802"/>
                  </a:lnTo>
                  <a:lnTo>
                    <a:pt x="148666" y="682612"/>
                  </a:lnTo>
                  <a:lnTo>
                    <a:pt x="147320" y="681012"/>
                  </a:lnTo>
                  <a:lnTo>
                    <a:pt x="145580" y="682612"/>
                  </a:lnTo>
                  <a:lnTo>
                    <a:pt x="145313" y="682802"/>
                  </a:lnTo>
                  <a:lnTo>
                    <a:pt x="144614" y="682332"/>
                  </a:lnTo>
                  <a:lnTo>
                    <a:pt x="142646" y="682332"/>
                  </a:lnTo>
                  <a:lnTo>
                    <a:pt x="143446" y="677405"/>
                  </a:lnTo>
                  <a:lnTo>
                    <a:pt x="143802" y="674268"/>
                  </a:lnTo>
                  <a:lnTo>
                    <a:pt x="143891" y="673493"/>
                  </a:lnTo>
                  <a:lnTo>
                    <a:pt x="145643" y="675728"/>
                  </a:lnTo>
                  <a:lnTo>
                    <a:pt x="147434" y="675728"/>
                  </a:lnTo>
                  <a:lnTo>
                    <a:pt x="154368" y="668401"/>
                  </a:lnTo>
                  <a:lnTo>
                    <a:pt x="154673" y="665276"/>
                  </a:lnTo>
                  <a:lnTo>
                    <a:pt x="153314" y="662647"/>
                  </a:lnTo>
                  <a:lnTo>
                    <a:pt x="152628" y="657923"/>
                  </a:lnTo>
                  <a:lnTo>
                    <a:pt x="152641" y="656158"/>
                  </a:lnTo>
                  <a:lnTo>
                    <a:pt x="154520" y="655027"/>
                  </a:lnTo>
                  <a:lnTo>
                    <a:pt x="154698" y="655027"/>
                  </a:lnTo>
                  <a:lnTo>
                    <a:pt x="154000" y="652614"/>
                  </a:lnTo>
                  <a:lnTo>
                    <a:pt x="153263" y="651916"/>
                  </a:lnTo>
                  <a:lnTo>
                    <a:pt x="153708" y="650697"/>
                  </a:lnTo>
                  <a:lnTo>
                    <a:pt x="155473" y="647242"/>
                  </a:lnTo>
                  <a:lnTo>
                    <a:pt x="150939" y="646658"/>
                  </a:lnTo>
                  <a:lnTo>
                    <a:pt x="150876" y="646404"/>
                  </a:lnTo>
                  <a:lnTo>
                    <a:pt x="150609" y="646645"/>
                  </a:lnTo>
                  <a:lnTo>
                    <a:pt x="150241" y="646595"/>
                  </a:lnTo>
                  <a:lnTo>
                    <a:pt x="150241" y="659930"/>
                  </a:lnTo>
                  <a:lnTo>
                    <a:pt x="149161" y="662089"/>
                  </a:lnTo>
                  <a:lnTo>
                    <a:pt x="146291" y="662647"/>
                  </a:lnTo>
                  <a:lnTo>
                    <a:pt x="146558" y="662647"/>
                  </a:lnTo>
                  <a:lnTo>
                    <a:pt x="145948" y="663321"/>
                  </a:lnTo>
                  <a:lnTo>
                    <a:pt x="144475" y="668401"/>
                  </a:lnTo>
                  <a:lnTo>
                    <a:pt x="145999" y="655027"/>
                  </a:lnTo>
                  <a:lnTo>
                    <a:pt x="147777" y="656577"/>
                  </a:lnTo>
                  <a:lnTo>
                    <a:pt x="149580" y="657085"/>
                  </a:lnTo>
                  <a:lnTo>
                    <a:pt x="150241" y="659930"/>
                  </a:lnTo>
                  <a:lnTo>
                    <a:pt x="150241" y="646595"/>
                  </a:lnTo>
                  <a:lnTo>
                    <a:pt x="148971" y="646404"/>
                  </a:lnTo>
                  <a:lnTo>
                    <a:pt x="148755" y="646404"/>
                  </a:lnTo>
                  <a:lnTo>
                    <a:pt x="146888" y="647661"/>
                  </a:lnTo>
                  <a:lnTo>
                    <a:pt x="155016" y="605243"/>
                  </a:lnTo>
                  <a:lnTo>
                    <a:pt x="166878" y="568718"/>
                  </a:lnTo>
                  <a:lnTo>
                    <a:pt x="173647" y="550545"/>
                  </a:lnTo>
                  <a:lnTo>
                    <a:pt x="189674" y="501256"/>
                  </a:lnTo>
                  <a:lnTo>
                    <a:pt x="201587" y="451180"/>
                  </a:lnTo>
                  <a:lnTo>
                    <a:pt x="210350" y="400519"/>
                  </a:lnTo>
                  <a:lnTo>
                    <a:pt x="216992" y="349427"/>
                  </a:lnTo>
                  <a:lnTo>
                    <a:pt x="227787" y="246659"/>
                  </a:lnTo>
                  <a:lnTo>
                    <a:pt x="232232" y="212585"/>
                  </a:lnTo>
                  <a:lnTo>
                    <a:pt x="238125" y="179171"/>
                  </a:lnTo>
                  <a:lnTo>
                    <a:pt x="245618" y="146075"/>
                  </a:lnTo>
                  <a:lnTo>
                    <a:pt x="254927" y="112966"/>
                  </a:lnTo>
                  <a:lnTo>
                    <a:pt x="262953" y="85305"/>
                  </a:lnTo>
                  <a:lnTo>
                    <a:pt x="268960" y="56972"/>
                  </a:lnTo>
                  <a:lnTo>
                    <a:pt x="270891" y="28359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4" name="object 884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175074" y="4983759"/>
              <a:ext cx="105447" cy="242263"/>
            </a:xfrm>
            <a:prstGeom prst="rect">
              <a:avLst/>
            </a:prstGeom>
          </p:spPr>
        </p:pic>
        <p:pic>
          <p:nvPicPr>
            <p:cNvPr id="885" name="object 885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337507" y="4527485"/>
              <a:ext cx="103503" cy="231139"/>
            </a:xfrm>
            <a:prstGeom prst="rect">
              <a:avLst/>
            </a:prstGeom>
          </p:spPr>
        </p:pic>
        <p:sp>
          <p:nvSpPr>
            <p:cNvPr id="886" name="object 886" descr=""/>
            <p:cNvSpPr/>
            <p:nvPr/>
          </p:nvSpPr>
          <p:spPr>
            <a:xfrm>
              <a:off x="4055821" y="4226001"/>
              <a:ext cx="182245" cy="815975"/>
            </a:xfrm>
            <a:custGeom>
              <a:avLst/>
              <a:gdLst/>
              <a:ahLst/>
              <a:cxnLst/>
              <a:rect l="l" t="t" r="r" b="b"/>
              <a:pathLst>
                <a:path w="182245" h="815975">
                  <a:moveTo>
                    <a:pt x="47498" y="639368"/>
                  </a:moveTo>
                  <a:lnTo>
                    <a:pt x="46951" y="638467"/>
                  </a:lnTo>
                  <a:lnTo>
                    <a:pt x="40970" y="649719"/>
                  </a:lnTo>
                  <a:lnTo>
                    <a:pt x="34632" y="660717"/>
                  </a:lnTo>
                  <a:lnTo>
                    <a:pt x="16637" y="705205"/>
                  </a:lnTo>
                  <a:lnTo>
                    <a:pt x="9182" y="749401"/>
                  </a:lnTo>
                  <a:lnTo>
                    <a:pt x="6769" y="771486"/>
                  </a:lnTo>
                  <a:lnTo>
                    <a:pt x="3937" y="793508"/>
                  </a:lnTo>
                  <a:lnTo>
                    <a:pt x="0" y="815314"/>
                  </a:lnTo>
                  <a:lnTo>
                    <a:pt x="203" y="815784"/>
                  </a:lnTo>
                  <a:lnTo>
                    <a:pt x="4800" y="808177"/>
                  </a:lnTo>
                  <a:lnTo>
                    <a:pt x="9372" y="802322"/>
                  </a:lnTo>
                  <a:lnTo>
                    <a:pt x="19634" y="764400"/>
                  </a:lnTo>
                  <a:lnTo>
                    <a:pt x="27851" y="707910"/>
                  </a:lnTo>
                  <a:lnTo>
                    <a:pt x="29845" y="696023"/>
                  </a:lnTo>
                  <a:lnTo>
                    <a:pt x="32816" y="684580"/>
                  </a:lnTo>
                  <a:lnTo>
                    <a:pt x="47498" y="639368"/>
                  </a:lnTo>
                  <a:close/>
                </a:path>
                <a:path w="182245" h="815975">
                  <a:moveTo>
                    <a:pt x="181825" y="0"/>
                  </a:moveTo>
                  <a:lnTo>
                    <a:pt x="168021" y="36614"/>
                  </a:lnTo>
                  <a:lnTo>
                    <a:pt x="163652" y="80556"/>
                  </a:lnTo>
                  <a:lnTo>
                    <a:pt x="162394" y="138633"/>
                  </a:lnTo>
                  <a:lnTo>
                    <a:pt x="161620" y="153809"/>
                  </a:lnTo>
                  <a:lnTo>
                    <a:pt x="159550" y="168567"/>
                  </a:lnTo>
                  <a:lnTo>
                    <a:pt x="153797" y="198005"/>
                  </a:lnTo>
                  <a:lnTo>
                    <a:pt x="147548" y="227990"/>
                  </a:lnTo>
                  <a:lnTo>
                    <a:pt x="148005" y="229793"/>
                  </a:lnTo>
                  <a:lnTo>
                    <a:pt x="154381" y="213436"/>
                  </a:lnTo>
                  <a:lnTo>
                    <a:pt x="160705" y="198742"/>
                  </a:lnTo>
                  <a:lnTo>
                    <a:pt x="166624" y="183883"/>
                  </a:lnTo>
                  <a:lnTo>
                    <a:pt x="176834" y="140385"/>
                  </a:lnTo>
                  <a:lnTo>
                    <a:pt x="179793" y="83934"/>
                  </a:lnTo>
                  <a:lnTo>
                    <a:pt x="179654" y="55918"/>
                  </a:lnTo>
                  <a:lnTo>
                    <a:pt x="179997" y="27901"/>
                  </a:lnTo>
                  <a:lnTo>
                    <a:pt x="181825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 descr=""/>
            <p:cNvSpPr/>
            <p:nvPr/>
          </p:nvSpPr>
          <p:spPr>
            <a:xfrm>
              <a:off x="3971362" y="4168570"/>
              <a:ext cx="201295" cy="585470"/>
            </a:xfrm>
            <a:custGeom>
              <a:avLst/>
              <a:gdLst/>
              <a:ahLst/>
              <a:cxnLst/>
              <a:rect l="l" t="t" r="r" b="b"/>
              <a:pathLst>
                <a:path w="201295" h="585470">
                  <a:moveTo>
                    <a:pt x="57456" y="0"/>
                  </a:moveTo>
                  <a:lnTo>
                    <a:pt x="17531" y="25256"/>
                  </a:lnTo>
                  <a:lnTo>
                    <a:pt x="3345" y="83668"/>
                  </a:lnTo>
                  <a:lnTo>
                    <a:pt x="0" y="125680"/>
                  </a:lnTo>
                  <a:lnTo>
                    <a:pt x="495" y="167826"/>
                  </a:lnTo>
                  <a:lnTo>
                    <a:pt x="3774" y="210883"/>
                  </a:lnTo>
                  <a:lnTo>
                    <a:pt x="14434" y="275870"/>
                  </a:lnTo>
                  <a:lnTo>
                    <a:pt x="32552" y="339229"/>
                  </a:lnTo>
                  <a:lnTo>
                    <a:pt x="51238" y="388696"/>
                  </a:lnTo>
                  <a:lnTo>
                    <a:pt x="70543" y="437946"/>
                  </a:lnTo>
                  <a:lnTo>
                    <a:pt x="90303" y="487031"/>
                  </a:lnTo>
                  <a:lnTo>
                    <a:pt x="130507" y="584898"/>
                  </a:lnTo>
                  <a:lnTo>
                    <a:pt x="137124" y="584238"/>
                  </a:lnTo>
                  <a:lnTo>
                    <a:pt x="175465" y="571106"/>
                  </a:lnTo>
                  <a:lnTo>
                    <a:pt x="184749" y="477532"/>
                  </a:lnTo>
                  <a:lnTo>
                    <a:pt x="195239" y="378113"/>
                  </a:lnTo>
                  <a:lnTo>
                    <a:pt x="199283" y="328613"/>
                  </a:lnTo>
                  <a:lnTo>
                    <a:pt x="201195" y="278333"/>
                  </a:lnTo>
                  <a:lnTo>
                    <a:pt x="200701" y="249632"/>
                  </a:lnTo>
                  <a:lnTo>
                    <a:pt x="194851" y="191168"/>
                  </a:lnTo>
                  <a:lnTo>
                    <a:pt x="179194" y="130914"/>
                  </a:lnTo>
                  <a:lnTo>
                    <a:pt x="147363" y="71635"/>
                  </a:lnTo>
                  <a:lnTo>
                    <a:pt x="112594" y="29387"/>
                  </a:lnTo>
                  <a:lnTo>
                    <a:pt x="78012" y="4823"/>
                  </a:lnTo>
                  <a:lnTo>
                    <a:pt x="5745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 descr=""/>
            <p:cNvSpPr/>
            <p:nvPr/>
          </p:nvSpPr>
          <p:spPr>
            <a:xfrm>
              <a:off x="3976535" y="4176623"/>
              <a:ext cx="189230" cy="576580"/>
            </a:xfrm>
            <a:custGeom>
              <a:avLst/>
              <a:gdLst/>
              <a:ahLst/>
              <a:cxnLst/>
              <a:rect l="l" t="t" r="r" b="b"/>
              <a:pathLst>
                <a:path w="189229" h="576579">
                  <a:moveTo>
                    <a:pt x="189141" y="259994"/>
                  </a:moveTo>
                  <a:lnTo>
                    <a:pt x="187680" y="211099"/>
                  </a:lnTo>
                  <a:lnTo>
                    <a:pt x="180505" y="164084"/>
                  </a:lnTo>
                  <a:lnTo>
                    <a:pt x="161391" y="107200"/>
                  </a:lnTo>
                  <a:lnTo>
                    <a:pt x="133350" y="59791"/>
                  </a:lnTo>
                  <a:lnTo>
                    <a:pt x="133350" y="484314"/>
                  </a:lnTo>
                  <a:lnTo>
                    <a:pt x="117767" y="391261"/>
                  </a:lnTo>
                  <a:lnTo>
                    <a:pt x="107378" y="327583"/>
                  </a:lnTo>
                  <a:lnTo>
                    <a:pt x="93573" y="235877"/>
                  </a:lnTo>
                  <a:lnTo>
                    <a:pt x="85750" y="187515"/>
                  </a:lnTo>
                  <a:lnTo>
                    <a:pt x="78447" y="139573"/>
                  </a:lnTo>
                  <a:lnTo>
                    <a:pt x="72567" y="90779"/>
                  </a:lnTo>
                  <a:lnTo>
                    <a:pt x="72796" y="90779"/>
                  </a:lnTo>
                  <a:lnTo>
                    <a:pt x="81635" y="139573"/>
                  </a:lnTo>
                  <a:lnTo>
                    <a:pt x="101231" y="235877"/>
                  </a:lnTo>
                  <a:lnTo>
                    <a:pt x="109651" y="284441"/>
                  </a:lnTo>
                  <a:lnTo>
                    <a:pt x="116763" y="338289"/>
                  </a:lnTo>
                  <a:lnTo>
                    <a:pt x="123278" y="393090"/>
                  </a:lnTo>
                  <a:lnTo>
                    <a:pt x="130467" y="460667"/>
                  </a:lnTo>
                  <a:lnTo>
                    <a:pt x="133350" y="484314"/>
                  </a:lnTo>
                  <a:lnTo>
                    <a:pt x="133350" y="59791"/>
                  </a:lnTo>
                  <a:lnTo>
                    <a:pt x="106146" y="27660"/>
                  </a:lnTo>
                  <a:lnTo>
                    <a:pt x="75120" y="3619"/>
                  </a:lnTo>
                  <a:lnTo>
                    <a:pt x="66725" y="0"/>
                  </a:lnTo>
                  <a:lnTo>
                    <a:pt x="15252" y="25095"/>
                  </a:lnTo>
                  <a:lnTo>
                    <a:pt x="4445" y="62953"/>
                  </a:lnTo>
                  <a:lnTo>
                    <a:pt x="203" y="106057"/>
                  </a:lnTo>
                  <a:lnTo>
                    <a:pt x="0" y="145669"/>
                  </a:lnTo>
                  <a:lnTo>
                    <a:pt x="1270" y="173037"/>
                  </a:lnTo>
                  <a:lnTo>
                    <a:pt x="10833" y="245960"/>
                  </a:lnTo>
                  <a:lnTo>
                    <a:pt x="30302" y="317182"/>
                  </a:lnTo>
                  <a:lnTo>
                    <a:pt x="49098" y="369658"/>
                  </a:lnTo>
                  <a:lnTo>
                    <a:pt x="68757" y="422605"/>
                  </a:lnTo>
                  <a:lnTo>
                    <a:pt x="88849" y="474408"/>
                  </a:lnTo>
                  <a:lnTo>
                    <a:pt x="109943" y="525868"/>
                  </a:lnTo>
                  <a:lnTo>
                    <a:pt x="131927" y="576160"/>
                  </a:lnTo>
                  <a:lnTo>
                    <a:pt x="140627" y="574370"/>
                  </a:lnTo>
                  <a:lnTo>
                    <a:pt x="168579" y="530644"/>
                  </a:lnTo>
                  <a:lnTo>
                    <a:pt x="172796" y="484314"/>
                  </a:lnTo>
                  <a:lnTo>
                    <a:pt x="180936" y="403618"/>
                  </a:lnTo>
                  <a:lnTo>
                    <a:pt x="184365" y="356616"/>
                  </a:lnTo>
                  <a:lnTo>
                    <a:pt x="187248" y="309067"/>
                  </a:lnTo>
                  <a:lnTo>
                    <a:pt x="189141" y="2599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9" name="object 889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076076" y="4197894"/>
              <a:ext cx="89598" cy="444689"/>
            </a:xfrm>
            <a:prstGeom prst="rect">
              <a:avLst/>
            </a:prstGeom>
          </p:spPr>
        </p:pic>
        <p:sp>
          <p:nvSpPr>
            <p:cNvPr id="890" name="object 890" descr=""/>
            <p:cNvSpPr/>
            <p:nvPr/>
          </p:nvSpPr>
          <p:spPr>
            <a:xfrm>
              <a:off x="4159426" y="4787582"/>
              <a:ext cx="506730" cy="382905"/>
            </a:xfrm>
            <a:custGeom>
              <a:avLst/>
              <a:gdLst/>
              <a:ahLst/>
              <a:cxnLst/>
              <a:rect l="l" t="t" r="r" b="b"/>
              <a:pathLst>
                <a:path w="506729" h="382904">
                  <a:moveTo>
                    <a:pt x="66255" y="0"/>
                  </a:moveTo>
                  <a:lnTo>
                    <a:pt x="55486" y="40264"/>
                  </a:lnTo>
                  <a:lnTo>
                    <a:pt x="18261" y="72165"/>
                  </a:lnTo>
                  <a:lnTo>
                    <a:pt x="0" y="79361"/>
                  </a:lnTo>
                  <a:lnTo>
                    <a:pt x="6616" y="94829"/>
                  </a:lnTo>
                  <a:lnTo>
                    <a:pt x="46291" y="153830"/>
                  </a:lnTo>
                  <a:lnTo>
                    <a:pt x="100330" y="200417"/>
                  </a:lnTo>
                  <a:lnTo>
                    <a:pt x="165973" y="234298"/>
                  </a:lnTo>
                  <a:lnTo>
                    <a:pt x="236512" y="257186"/>
                  </a:lnTo>
                  <a:lnTo>
                    <a:pt x="316293" y="279106"/>
                  </a:lnTo>
                  <a:lnTo>
                    <a:pt x="355701" y="292186"/>
                  </a:lnTo>
                  <a:lnTo>
                    <a:pt x="393026" y="309243"/>
                  </a:lnTo>
                  <a:lnTo>
                    <a:pt x="417421" y="324961"/>
                  </a:lnTo>
                  <a:lnTo>
                    <a:pt x="440192" y="342879"/>
                  </a:lnTo>
                  <a:lnTo>
                    <a:pt x="462483" y="361447"/>
                  </a:lnTo>
                  <a:lnTo>
                    <a:pt x="485433" y="379107"/>
                  </a:lnTo>
                  <a:lnTo>
                    <a:pt x="500904" y="382753"/>
                  </a:lnTo>
                  <a:lnTo>
                    <a:pt x="506131" y="369700"/>
                  </a:lnTo>
                  <a:lnTo>
                    <a:pt x="505119" y="350312"/>
                  </a:lnTo>
                  <a:lnTo>
                    <a:pt x="483129" y="284755"/>
                  </a:lnTo>
                  <a:lnTo>
                    <a:pt x="459512" y="239364"/>
                  </a:lnTo>
                  <a:lnTo>
                    <a:pt x="431629" y="198332"/>
                  </a:lnTo>
                  <a:lnTo>
                    <a:pt x="400094" y="161207"/>
                  </a:lnTo>
                  <a:lnTo>
                    <a:pt x="365518" y="127546"/>
                  </a:lnTo>
                  <a:lnTo>
                    <a:pt x="326174" y="95697"/>
                  </a:lnTo>
                  <a:lnTo>
                    <a:pt x="284077" y="68026"/>
                  </a:lnTo>
                  <a:lnTo>
                    <a:pt x="239478" y="44683"/>
                  </a:lnTo>
                  <a:lnTo>
                    <a:pt x="192624" y="25817"/>
                  </a:lnTo>
                  <a:lnTo>
                    <a:pt x="143764" y="11581"/>
                  </a:lnTo>
                  <a:lnTo>
                    <a:pt x="105777" y="4047"/>
                  </a:lnTo>
                  <a:lnTo>
                    <a:pt x="86100" y="1483"/>
                  </a:lnTo>
                  <a:lnTo>
                    <a:pt x="66255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 descr=""/>
            <p:cNvSpPr/>
            <p:nvPr/>
          </p:nvSpPr>
          <p:spPr>
            <a:xfrm>
              <a:off x="4164177" y="4792102"/>
              <a:ext cx="495300" cy="374015"/>
            </a:xfrm>
            <a:custGeom>
              <a:avLst/>
              <a:gdLst/>
              <a:ahLst/>
              <a:cxnLst/>
              <a:rect l="l" t="t" r="r" b="b"/>
              <a:pathLst>
                <a:path w="495300" h="374014">
                  <a:moveTo>
                    <a:pt x="60857" y="0"/>
                  </a:moveTo>
                  <a:lnTo>
                    <a:pt x="25932" y="61734"/>
                  </a:lnTo>
                  <a:lnTo>
                    <a:pt x="0" y="73151"/>
                  </a:lnTo>
                  <a:lnTo>
                    <a:pt x="1306" y="76365"/>
                  </a:lnTo>
                  <a:lnTo>
                    <a:pt x="20789" y="112509"/>
                  </a:lnTo>
                  <a:lnTo>
                    <a:pt x="50333" y="149012"/>
                  </a:lnTo>
                  <a:lnTo>
                    <a:pt x="107546" y="197460"/>
                  </a:lnTo>
                  <a:lnTo>
                    <a:pt x="167102" y="226744"/>
                  </a:lnTo>
                  <a:lnTo>
                    <a:pt x="221400" y="244694"/>
                  </a:lnTo>
                  <a:lnTo>
                    <a:pt x="290911" y="264010"/>
                  </a:lnTo>
                  <a:lnTo>
                    <a:pt x="311936" y="270230"/>
                  </a:lnTo>
                  <a:lnTo>
                    <a:pt x="372174" y="292220"/>
                  </a:lnTo>
                  <a:lnTo>
                    <a:pt x="423124" y="322974"/>
                  </a:lnTo>
                  <a:lnTo>
                    <a:pt x="461610" y="355682"/>
                  </a:lnTo>
                  <a:lnTo>
                    <a:pt x="478318" y="369404"/>
                  </a:lnTo>
                  <a:lnTo>
                    <a:pt x="490841" y="373825"/>
                  </a:lnTo>
                  <a:lnTo>
                    <a:pt x="494290" y="369355"/>
                  </a:lnTo>
                  <a:lnTo>
                    <a:pt x="495192" y="357210"/>
                  </a:lnTo>
                  <a:lnTo>
                    <a:pt x="494797" y="344434"/>
                  </a:lnTo>
                  <a:lnTo>
                    <a:pt x="476491" y="284360"/>
                  </a:lnTo>
                  <a:lnTo>
                    <a:pt x="456987" y="247765"/>
                  </a:lnTo>
                  <a:lnTo>
                    <a:pt x="384429" y="247765"/>
                  </a:lnTo>
                  <a:lnTo>
                    <a:pt x="370848" y="234814"/>
                  </a:lnTo>
                  <a:lnTo>
                    <a:pt x="339427" y="205832"/>
                  </a:lnTo>
                  <a:lnTo>
                    <a:pt x="298945" y="171484"/>
                  </a:lnTo>
                  <a:lnTo>
                    <a:pt x="258177" y="142430"/>
                  </a:lnTo>
                  <a:lnTo>
                    <a:pt x="210710" y="116836"/>
                  </a:lnTo>
                  <a:lnTo>
                    <a:pt x="161911" y="93765"/>
                  </a:lnTo>
                  <a:lnTo>
                    <a:pt x="109491" y="74300"/>
                  </a:lnTo>
                  <a:lnTo>
                    <a:pt x="91667" y="68821"/>
                  </a:lnTo>
                  <a:lnTo>
                    <a:pt x="274007" y="68821"/>
                  </a:lnTo>
                  <a:lnTo>
                    <a:pt x="207427" y="34416"/>
                  </a:lnTo>
                  <a:lnTo>
                    <a:pt x="144613" y="13007"/>
                  </a:lnTo>
                  <a:lnTo>
                    <a:pt x="77113" y="952"/>
                  </a:lnTo>
                  <a:lnTo>
                    <a:pt x="60857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2" name="object 892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164177" y="4850726"/>
              <a:ext cx="456987" cy="193662"/>
            </a:xfrm>
            <a:prstGeom prst="rect">
              <a:avLst/>
            </a:prstGeom>
          </p:spPr>
        </p:pic>
        <p:sp>
          <p:nvSpPr>
            <p:cNvPr id="893" name="object 893" descr=""/>
            <p:cNvSpPr/>
            <p:nvPr/>
          </p:nvSpPr>
          <p:spPr>
            <a:xfrm>
              <a:off x="4216857" y="4793564"/>
              <a:ext cx="341630" cy="172720"/>
            </a:xfrm>
            <a:custGeom>
              <a:avLst/>
              <a:gdLst/>
              <a:ahLst/>
              <a:cxnLst/>
              <a:rect l="l" t="t" r="r" b="b"/>
              <a:pathLst>
                <a:path w="341629" h="172720">
                  <a:moveTo>
                    <a:pt x="20739" y="3022"/>
                  </a:moveTo>
                  <a:lnTo>
                    <a:pt x="20383" y="3048"/>
                  </a:lnTo>
                  <a:lnTo>
                    <a:pt x="20510" y="3073"/>
                  </a:lnTo>
                  <a:lnTo>
                    <a:pt x="20739" y="3022"/>
                  </a:lnTo>
                  <a:close/>
                </a:path>
                <a:path w="341629" h="172720">
                  <a:moveTo>
                    <a:pt x="31711" y="13944"/>
                  </a:moveTo>
                  <a:lnTo>
                    <a:pt x="28651" y="12674"/>
                  </a:lnTo>
                  <a:lnTo>
                    <a:pt x="24815" y="12674"/>
                  </a:lnTo>
                  <a:lnTo>
                    <a:pt x="28600" y="13944"/>
                  </a:lnTo>
                  <a:lnTo>
                    <a:pt x="31711" y="13944"/>
                  </a:lnTo>
                  <a:close/>
                </a:path>
                <a:path w="341629" h="172720">
                  <a:moveTo>
                    <a:pt x="57492" y="47117"/>
                  </a:moveTo>
                  <a:lnTo>
                    <a:pt x="56235" y="46202"/>
                  </a:lnTo>
                  <a:lnTo>
                    <a:pt x="25234" y="31864"/>
                  </a:lnTo>
                  <a:lnTo>
                    <a:pt x="13271" y="25527"/>
                  </a:lnTo>
                  <a:lnTo>
                    <a:pt x="3149" y="18415"/>
                  </a:lnTo>
                  <a:lnTo>
                    <a:pt x="1244" y="22148"/>
                  </a:lnTo>
                  <a:lnTo>
                    <a:pt x="0" y="23863"/>
                  </a:lnTo>
                  <a:lnTo>
                    <a:pt x="7747" y="28435"/>
                  </a:lnTo>
                  <a:lnTo>
                    <a:pt x="23622" y="36055"/>
                  </a:lnTo>
                  <a:lnTo>
                    <a:pt x="43624" y="44411"/>
                  </a:lnTo>
                  <a:lnTo>
                    <a:pt x="55384" y="48044"/>
                  </a:lnTo>
                  <a:lnTo>
                    <a:pt x="55118" y="47904"/>
                  </a:lnTo>
                  <a:lnTo>
                    <a:pt x="57035" y="47904"/>
                  </a:lnTo>
                  <a:lnTo>
                    <a:pt x="57492" y="47117"/>
                  </a:lnTo>
                  <a:close/>
                </a:path>
                <a:path w="341629" h="172720">
                  <a:moveTo>
                    <a:pt x="64477" y="42227"/>
                  </a:moveTo>
                  <a:lnTo>
                    <a:pt x="56591" y="38633"/>
                  </a:lnTo>
                  <a:lnTo>
                    <a:pt x="52781" y="37172"/>
                  </a:lnTo>
                  <a:lnTo>
                    <a:pt x="35242" y="28956"/>
                  </a:lnTo>
                  <a:lnTo>
                    <a:pt x="21120" y="21094"/>
                  </a:lnTo>
                  <a:lnTo>
                    <a:pt x="10579" y="14211"/>
                  </a:lnTo>
                  <a:lnTo>
                    <a:pt x="5740" y="10172"/>
                  </a:lnTo>
                  <a:lnTo>
                    <a:pt x="5524" y="11785"/>
                  </a:lnTo>
                  <a:lnTo>
                    <a:pt x="43141" y="36245"/>
                  </a:lnTo>
                  <a:lnTo>
                    <a:pt x="63068" y="43497"/>
                  </a:lnTo>
                  <a:lnTo>
                    <a:pt x="64287" y="43294"/>
                  </a:lnTo>
                  <a:lnTo>
                    <a:pt x="64477" y="42227"/>
                  </a:lnTo>
                  <a:close/>
                </a:path>
                <a:path w="341629" h="172720">
                  <a:moveTo>
                    <a:pt x="78130" y="59893"/>
                  </a:moveTo>
                  <a:lnTo>
                    <a:pt x="76962" y="59004"/>
                  </a:lnTo>
                  <a:lnTo>
                    <a:pt x="68922" y="55041"/>
                  </a:lnTo>
                  <a:lnTo>
                    <a:pt x="58788" y="51714"/>
                  </a:lnTo>
                  <a:lnTo>
                    <a:pt x="56095" y="51295"/>
                  </a:lnTo>
                  <a:lnTo>
                    <a:pt x="52666" y="52184"/>
                  </a:lnTo>
                  <a:lnTo>
                    <a:pt x="56553" y="54216"/>
                  </a:lnTo>
                  <a:lnTo>
                    <a:pt x="64884" y="57061"/>
                  </a:lnTo>
                  <a:lnTo>
                    <a:pt x="69189" y="58216"/>
                  </a:lnTo>
                  <a:lnTo>
                    <a:pt x="75844" y="61061"/>
                  </a:lnTo>
                  <a:lnTo>
                    <a:pt x="78130" y="59893"/>
                  </a:lnTo>
                  <a:close/>
                </a:path>
                <a:path w="341629" h="172720">
                  <a:moveTo>
                    <a:pt x="81915" y="60667"/>
                  </a:moveTo>
                  <a:lnTo>
                    <a:pt x="81280" y="59778"/>
                  </a:lnTo>
                  <a:lnTo>
                    <a:pt x="79870" y="60845"/>
                  </a:lnTo>
                  <a:lnTo>
                    <a:pt x="79730" y="61988"/>
                  </a:lnTo>
                  <a:lnTo>
                    <a:pt x="81140" y="61912"/>
                  </a:lnTo>
                  <a:lnTo>
                    <a:pt x="81915" y="60667"/>
                  </a:lnTo>
                  <a:close/>
                </a:path>
                <a:path w="341629" h="172720">
                  <a:moveTo>
                    <a:pt x="116801" y="67525"/>
                  </a:moveTo>
                  <a:lnTo>
                    <a:pt x="116014" y="65239"/>
                  </a:lnTo>
                  <a:lnTo>
                    <a:pt x="114414" y="66027"/>
                  </a:lnTo>
                  <a:lnTo>
                    <a:pt x="115785" y="67932"/>
                  </a:lnTo>
                  <a:lnTo>
                    <a:pt x="116801" y="67525"/>
                  </a:lnTo>
                  <a:close/>
                </a:path>
                <a:path w="341629" h="172720">
                  <a:moveTo>
                    <a:pt x="128993" y="67805"/>
                  </a:moveTo>
                  <a:lnTo>
                    <a:pt x="128143" y="66840"/>
                  </a:lnTo>
                  <a:lnTo>
                    <a:pt x="127622" y="68554"/>
                  </a:lnTo>
                  <a:lnTo>
                    <a:pt x="128066" y="69748"/>
                  </a:lnTo>
                  <a:lnTo>
                    <a:pt x="128993" y="69354"/>
                  </a:lnTo>
                  <a:lnTo>
                    <a:pt x="128993" y="67805"/>
                  </a:lnTo>
                  <a:close/>
                </a:path>
                <a:path w="341629" h="172720">
                  <a:moveTo>
                    <a:pt x="231825" y="112331"/>
                  </a:moveTo>
                  <a:lnTo>
                    <a:pt x="231355" y="110540"/>
                  </a:lnTo>
                  <a:lnTo>
                    <a:pt x="229920" y="109169"/>
                  </a:lnTo>
                  <a:lnTo>
                    <a:pt x="229514" y="110540"/>
                  </a:lnTo>
                  <a:lnTo>
                    <a:pt x="230517" y="112217"/>
                  </a:lnTo>
                  <a:lnTo>
                    <a:pt x="231825" y="112331"/>
                  </a:lnTo>
                  <a:close/>
                </a:path>
                <a:path w="341629" h="172720">
                  <a:moveTo>
                    <a:pt x="341388" y="166344"/>
                  </a:moveTo>
                  <a:lnTo>
                    <a:pt x="329006" y="152374"/>
                  </a:lnTo>
                  <a:lnTo>
                    <a:pt x="316204" y="140944"/>
                  </a:lnTo>
                  <a:lnTo>
                    <a:pt x="301548" y="126974"/>
                  </a:lnTo>
                  <a:lnTo>
                    <a:pt x="258838" y="92684"/>
                  </a:lnTo>
                  <a:lnTo>
                    <a:pt x="225221" y="69824"/>
                  </a:lnTo>
                  <a:lnTo>
                    <a:pt x="190055" y="50774"/>
                  </a:lnTo>
                  <a:lnTo>
                    <a:pt x="154736" y="32994"/>
                  </a:lnTo>
                  <a:lnTo>
                    <a:pt x="91922" y="12674"/>
                  </a:lnTo>
                  <a:lnTo>
                    <a:pt x="24549" y="0"/>
                  </a:lnTo>
                  <a:lnTo>
                    <a:pt x="26352" y="2514"/>
                  </a:lnTo>
                  <a:lnTo>
                    <a:pt x="28549" y="6324"/>
                  </a:lnTo>
                  <a:lnTo>
                    <a:pt x="25438" y="6324"/>
                  </a:lnTo>
                  <a:lnTo>
                    <a:pt x="24765" y="7594"/>
                  </a:lnTo>
                  <a:lnTo>
                    <a:pt x="26619" y="8864"/>
                  </a:lnTo>
                  <a:lnTo>
                    <a:pt x="28892" y="8864"/>
                  </a:lnTo>
                  <a:lnTo>
                    <a:pt x="29362" y="7594"/>
                  </a:lnTo>
                  <a:lnTo>
                    <a:pt x="32575" y="12674"/>
                  </a:lnTo>
                  <a:lnTo>
                    <a:pt x="34810" y="13944"/>
                  </a:lnTo>
                  <a:lnTo>
                    <a:pt x="32219" y="13944"/>
                  </a:lnTo>
                  <a:lnTo>
                    <a:pt x="35877" y="15214"/>
                  </a:lnTo>
                  <a:lnTo>
                    <a:pt x="38442" y="17754"/>
                  </a:lnTo>
                  <a:lnTo>
                    <a:pt x="40525" y="20294"/>
                  </a:lnTo>
                  <a:lnTo>
                    <a:pt x="49415" y="26644"/>
                  </a:lnTo>
                  <a:lnTo>
                    <a:pt x="51460" y="27914"/>
                  </a:lnTo>
                  <a:lnTo>
                    <a:pt x="51193" y="27914"/>
                  </a:lnTo>
                  <a:lnTo>
                    <a:pt x="49415" y="29184"/>
                  </a:lnTo>
                  <a:lnTo>
                    <a:pt x="50444" y="30454"/>
                  </a:lnTo>
                  <a:lnTo>
                    <a:pt x="53898" y="31724"/>
                  </a:lnTo>
                  <a:lnTo>
                    <a:pt x="57569" y="31724"/>
                  </a:lnTo>
                  <a:lnTo>
                    <a:pt x="60960" y="34264"/>
                  </a:lnTo>
                  <a:lnTo>
                    <a:pt x="70815" y="39344"/>
                  </a:lnTo>
                  <a:lnTo>
                    <a:pt x="76009" y="43154"/>
                  </a:lnTo>
                  <a:lnTo>
                    <a:pt x="87236" y="48234"/>
                  </a:lnTo>
                  <a:lnTo>
                    <a:pt x="83273" y="46964"/>
                  </a:lnTo>
                  <a:lnTo>
                    <a:pt x="80505" y="46964"/>
                  </a:lnTo>
                  <a:lnTo>
                    <a:pt x="80962" y="48234"/>
                  </a:lnTo>
                  <a:lnTo>
                    <a:pt x="81292" y="48234"/>
                  </a:lnTo>
                  <a:lnTo>
                    <a:pt x="82245" y="49504"/>
                  </a:lnTo>
                  <a:lnTo>
                    <a:pt x="83870" y="50774"/>
                  </a:lnTo>
                  <a:lnTo>
                    <a:pt x="85496" y="50774"/>
                  </a:lnTo>
                  <a:lnTo>
                    <a:pt x="87782" y="52044"/>
                  </a:lnTo>
                  <a:lnTo>
                    <a:pt x="91808" y="53314"/>
                  </a:lnTo>
                  <a:lnTo>
                    <a:pt x="91567" y="53314"/>
                  </a:lnTo>
                  <a:lnTo>
                    <a:pt x="90335" y="54584"/>
                  </a:lnTo>
                  <a:lnTo>
                    <a:pt x="90538" y="55854"/>
                  </a:lnTo>
                  <a:lnTo>
                    <a:pt x="92456" y="55854"/>
                  </a:lnTo>
                  <a:lnTo>
                    <a:pt x="94157" y="54584"/>
                  </a:lnTo>
                  <a:lnTo>
                    <a:pt x="98958" y="54584"/>
                  </a:lnTo>
                  <a:lnTo>
                    <a:pt x="100622" y="55854"/>
                  </a:lnTo>
                  <a:lnTo>
                    <a:pt x="102501" y="55854"/>
                  </a:lnTo>
                  <a:lnTo>
                    <a:pt x="104825" y="57124"/>
                  </a:lnTo>
                  <a:lnTo>
                    <a:pt x="107149" y="57124"/>
                  </a:lnTo>
                  <a:lnTo>
                    <a:pt x="116255" y="62204"/>
                  </a:lnTo>
                  <a:lnTo>
                    <a:pt x="136372" y="69824"/>
                  </a:lnTo>
                  <a:lnTo>
                    <a:pt x="142494" y="72364"/>
                  </a:lnTo>
                  <a:lnTo>
                    <a:pt x="141795" y="72364"/>
                  </a:lnTo>
                  <a:lnTo>
                    <a:pt x="141732" y="73634"/>
                  </a:lnTo>
                  <a:lnTo>
                    <a:pt x="142278" y="73634"/>
                  </a:lnTo>
                  <a:lnTo>
                    <a:pt x="144208" y="74904"/>
                  </a:lnTo>
                  <a:lnTo>
                    <a:pt x="150952" y="74904"/>
                  </a:lnTo>
                  <a:lnTo>
                    <a:pt x="153301" y="76174"/>
                  </a:lnTo>
                  <a:lnTo>
                    <a:pt x="158203" y="77444"/>
                  </a:lnTo>
                  <a:lnTo>
                    <a:pt x="163271" y="79984"/>
                  </a:lnTo>
                  <a:lnTo>
                    <a:pt x="164909" y="79984"/>
                  </a:lnTo>
                  <a:lnTo>
                    <a:pt x="169722" y="82524"/>
                  </a:lnTo>
                  <a:lnTo>
                    <a:pt x="172796" y="83794"/>
                  </a:lnTo>
                  <a:lnTo>
                    <a:pt x="174891" y="83794"/>
                  </a:lnTo>
                  <a:lnTo>
                    <a:pt x="177076" y="85064"/>
                  </a:lnTo>
                  <a:lnTo>
                    <a:pt x="179336" y="85064"/>
                  </a:lnTo>
                  <a:lnTo>
                    <a:pt x="182181" y="86334"/>
                  </a:lnTo>
                  <a:lnTo>
                    <a:pt x="195630" y="91414"/>
                  </a:lnTo>
                  <a:lnTo>
                    <a:pt x="198018" y="91414"/>
                  </a:lnTo>
                  <a:lnTo>
                    <a:pt x="200418" y="92684"/>
                  </a:lnTo>
                  <a:lnTo>
                    <a:pt x="205003" y="93954"/>
                  </a:lnTo>
                  <a:lnTo>
                    <a:pt x="208368" y="93954"/>
                  </a:lnTo>
                  <a:lnTo>
                    <a:pt x="207822" y="92684"/>
                  </a:lnTo>
                  <a:lnTo>
                    <a:pt x="202768" y="88874"/>
                  </a:lnTo>
                  <a:lnTo>
                    <a:pt x="200837" y="88874"/>
                  </a:lnTo>
                  <a:lnTo>
                    <a:pt x="194259" y="86334"/>
                  </a:lnTo>
                  <a:lnTo>
                    <a:pt x="188747" y="83794"/>
                  </a:lnTo>
                  <a:lnTo>
                    <a:pt x="189979" y="83794"/>
                  </a:lnTo>
                  <a:lnTo>
                    <a:pt x="192074" y="85064"/>
                  </a:lnTo>
                  <a:lnTo>
                    <a:pt x="194208" y="85064"/>
                  </a:lnTo>
                  <a:lnTo>
                    <a:pt x="201129" y="87604"/>
                  </a:lnTo>
                  <a:lnTo>
                    <a:pt x="205371" y="88874"/>
                  </a:lnTo>
                  <a:lnTo>
                    <a:pt x="210743" y="90144"/>
                  </a:lnTo>
                  <a:lnTo>
                    <a:pt x="221792" y="93954"/>
                  </a:lnTo>
                  <a:lnTo>
                    <a:pt x="227164" y="96494"/>
                  </a:lnTo>
                  <a:lnTo>
                    <a:pt x="231279" y="97764"/>
                  </a:lnTo>
                  <a:lnTo>
                    <a:pt x="234403" y="99034"/>
                  </a:lnTo>
                  <a:lnTo>
                    <a:pt x="234467" y="99377"/>
                  </a:lnTo>
                  <a:lnTo>
                    <a:pt x="233006" y="99885"/>
                  </a:lnTo>
                  <a:lnTo>
                    <a:pt x="233324" y="102095"/>
                  </a:lnTo>
                  <a:lnTo>
                    <a:pt x="235927" y="101688"/>
                  </a:lnTo>
                  <a:lnTo>
                    <a:pt x="235483" y="100596"/>
                  </a:lnTo>
                  <a:lnTo>
                    <a:pt x="238112" y="101574"/>
                  </a:lnTo>
                  <a:lnTo>
                    <a:pt x="239242" y="101574"/>
                  </a:lnTo>
                  <a:lnTo>
                    <a:pt x="240207" y="102844"/>
                  </a:lnTo>
                  <a:lnTo>
                    <a:pt x="240017" y="104114"/>
                  </a:lnTo>
                  <a:lnTo>
                    <a:pt x="241160" y="105384"/>
                  </a:lnTo>
                  <a:lnTo>
                    <a:pt x="245135" y="107924"/>
                  </a:lnTo>
                  <a:lnTo>
                    <a:pt x="247573" y="107924"/>
                  </a:lnTo>
                  <a:lnTo>
                    <a:pt x="247916" y="106654"/>
                  </a:lnTo>
                  <a:lnTo>
                    <a:pt x="248285" y="106654"/>
                  </a:lnTo>
                  <a:lnTo>
                    <a:pt x="249301" y="105384"/>
                  </a:lnTo>
                  <a:lnTo>
                    <a:pt x="258457" y="110464"/>
                  </a:lnTo>
                  <a:lnTo>
                    <a:pt x="258800" y="110464"/>
                  </a:lnTo>
                  <a:lnTo>
                    <a:pt x="259422" y="111734"/>
                  </a:lnTo>
                  <a:lnTo>
                    <a:pt x="259168" y="110464"/>
                  </a:lnTo>
                  <a:lnTo>
                    <a:pt x="262382" y="111734"/>
                  </a:lnTo>
                  <a:lnTo>
                    <a:pt x="262013" y="113004"/>
                  </a:lnTo>
                  <a:lnTo>
                    <a:pt x="262267" y="113004"/>
                  </a:lnTo>
                  <a:lnTo>
                    <a:pt x="263550" y="115544"/>
                  </a:lnTo>
                  <a:lnTo>
                    <a:pt x="265277" y="116814"/>
                  </a:lnTo>
                  <a:lnTo>
                    <a:pt x="261759" y="116814"/>
                  </a:lnTo>
                  <a:lnTo>
                    <a:pt x="260756" y="114274"/>
                  </a:lnTo>
                  <a:lnTo>
                    <a:pt x="260502" y="114274"/>
                  </a:lnTo>
                  <a:lnTo>
                    <a:pt x="261467" y="116814"/>
                  </a:lnTo>
                  <a:lnTo>
                    <a:pt x="258660" y="115544"/>
                  </a:lnTo>
                  <a:lnTo>
                    <a:pt x="257136" y="115544"/>
                  </a:lnTo>
                  <a:lnTo>
                    <a:pt x="262140" y="118084"/>
                  </a:lnTo>
                  <a:lnTo>
                    <a:pt x="264464" y="118084"/>
                  </a:lnTo>
                  <a:lnTo>
                    <a:pt x="263906" y="119354"/>
                  </a:lnTo>
                  <a:lnTo>
                    <a:pt x="264045" y="119354"/>
                  </a:lnTo>
                  <a:lnTo>
                    <a:pt x="265455" y="121894"/>
                  </a:lnTo>
                  <a:lnTo>
                    <a:pt x="267042" y="123164"/>
                  </a:lnTo>
                  <a:lnTo>
                    <a:pt x="270344" y="123164"/>
                  </a:lnTo>
                  <a:lnTo>
                    <a:pt x="270306" y="121894"/>
                  </a:lnTo>
                  <a:lnTo>
                    <a:pt x="269875" y="120624"/>
                  </a:lnTo>
                  <a:lnTo>
                    <a:pt x="272973" y="121894"/>
                  </a:lnTo>
                  <a:lnTo>
                    <a:pt x="275932" y="124434"/>
                  </a:lnTo>
                  <a:lnTo>
                    <a:pt x="278815" y="125704"/>
                  </a:lnTo>
                  <a:lnTo>
                    <a:pt x="280047" y="125704"/>
                  </a:lnTo>
                  <a:lnTo>
                    <a:pt x="279704" y="126974"/>
                  </a:lnTo>
                  <a:lnTo>
                    <a:pt x="283438" y="128244"/>
                  </a:lnTo>
                  <a:lnTo>
                    <a:pt x="283819" y="126974"/>
                  </a:lnTo>
                  <a:lnTo>
                    <a:pt x="286397" y="128244"/>
                  </a:lnTo>
                  <a:lnTo>
                    <a:pt x="287121" y="129514"/>
                  </a:lnTo>
                  <a:lnTo>
                    <a:pt x="287693" y="129514"/>
                  </a:lnTo>
                  <a:lnTo>
                    <a:pt x="289013" y="134594"/>
                  </a:lnTo>
                  <a:lnTo>
                    <a:pt x="288074" y="134594"/>
                  </a:lnTo>
                  <a:lnTo>
                    <a:pt x="285115" y="130784"/>
                  </a:lnTo>
                  <a:lnTo>
                    <a:pt x="281863" y="128244"/>
                  </a:lnTo>
                  <a:lnTo>
                    <a:pt x="278180" y="126974"/>
                  </a:lnTo>
                  <a:lnTo>
                    <a:pt x="277507" y="128244"/>
                  </a:lnTo>
                  <a:lnTo>
                    <a:pt x="277329" y="128244"/>
                  </a:lnTo>
                  <a:lnTo>
                    <a:pt x="287718" y="137134"/>
                  </a:lnTo>
                  <a:lnTo>
                    <a:pt x="288556" y="135864"/>
                  </a:lnTo>
                  <a:lnTo>
                    <a:pt x="288861" y="135864"/>
                  </a:lnTo>
                  <a:lnTo>
                    <a:pt x="291299" y="139674"/>
                  </a:lnTo>
                  <a:lnTo>
                    <a:pt x="296379" y="142214"/>
                  </a:lnTo>
                  <a:lnTo>
                    <a:pt x="300418" y="146024"/>
                  </a:lnTo>
                  <a:lnTo>
                    <a:pt x="304507" y="148564"/>
                  </a:lnTo>
                  <a:lnTo>
                    <a:pt x="308711" y="152374"/>
                  </a:lnTo>
                  <a:lnTo>
                    <a:pt x="315861" y="159994"/>
                  </a:lnTo>
                  <a:lnTo>
                    <a:pt x="318490" y="162534"/>
                  </a:lnTo>
                  <a:lnTo>
                    <a:pt x="322580" y="163804"/>
                  </a:lnTo>
                  <a:lnTo>
                    <a:pt x="325081" y="165074"/>
                  </a:lnTo>
                  <a:lnTo>
                    <a:pt x="324624" y="163804"/>
                  </a:lnTo>
                  <a:lnTo>
                    <a:pt x="323684" y="162534"/>
                  </a:lnTo>
                  <a:lnTo>
                    <a:pt x="327418" y="165074"/>
                  </a:lnTo>
                  <a:lnTo>
                    <a:pt x="331812" y="168884"/>
                  </a:lnTo>
                  <a:lnTo>
                    <a:pt x="335254" y="170154"/>
                  </a:lnTo>
                  <a:lnTo>
                    <a:pt x="339521" y="172694"/>
                  </a:lnTo>
                  <a:lnTo>
                    <a:pt x="340194" y="172694"/>
                  </a:lnTo>
                  <a:lnTo>
                    <a:pt x="338797" y="171424"/>
                  </a:lnTo>
                  <a:lnTo>
                    <a:pt x="339051" y="171424"/>
                  </a:lnTo>
                  <a:lnTo>
                    <a:pt x="339305" y="170154"/>
                  </a:lnTo>
                  <a:lnTo>
                    <a:pt x="337997" y="166344"/>
                  </a:lnTo>
                  <a:lnTo>
                    <a:pt x="337515" y="166344"/>
                  </a:lnTo>
                  <a:lnTo>
                    <a:pt x="337896" y="168884"/>
                  </a:lnTo>
                  <a:lnTo>
                    <a:pt x="337400" y="170065"/>
                  </a:lnTo>
                  <a:lnTo>
                    <a:pt x="336804" y="168884"/>
                  </a:lnTo>
                  <a:lnTo>
                    <a:pt x="334606" y="167614"/>
                  </a:lnTo>
                  <a:lnTo>
                    <a:pt x="334467" y="165074"/>
                  </a:lnTo>
                  <a:lnTo>
                    <a:pt x="334175" y="163804"/>
                  </a:lnTo>
                  <a:lnTo>
                    <a:pt x="335419" y="163804"/>
                  </a:lnTo>
                  <a:lnTo>
                    <a:pt x="336778" y="165074"/>
                  </a:lnTo>
                  <a:lnTo>
                    <a:pt x="335622" y="162534"/>
                  </a:lnTo>
                  <a:lnTo>
                    <a:pt x="334365" y="161264"/>
                  </a:lnTo>
                  <a:lnTo>
                    <a:pt x="335419" y="161264"/>
                  </a:lnTo>
                  <a:lnTo>
                    <a:pt x="338416" y="163804"/>
                  </a:lnTo>
                  <a:lnTo>
                    <a:pt x="338785" y="165074"/>
                  </a:lnTo>
                  <a:lnTo>
                    <a:pt x="338467" y="163804"/>
                  </a:lnTo>
                  <a:lnTo>
                    <a:pt x="341388" y="16634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 descr=""/>
            <p:cNvSpPr/>
            <p:nvPr/>
          </p:nvSpPr>
          <p:spPr>
            <a:xfrm>
              <a:off x="4158486" y="4397020"/>
              <a:ext cx="442595" cy="372745"/>
            </a:xfrm>
            <a:custGeom>
              <a:avLst/>
              <a:gdLst/>
              <a:ahLst/>
              <a:cxnLst/>
              <a:rect l="l" t="t" r="r" b="b"/>
              <a:pathLst>
                <a:path w="442595" h="372745">
                  <a:moveTo>
                    <a:pt x="414700" y="0"/>
                  </a:moveTo>
                  <a:lnTo>
                    <a:pt x="374942" y="2350"/>
                  </a:lnTo>
                  <a:lnTo>
                    <a:pt x="331250" y="11455"/>
                  </a:lnTo>
                  <a:lnTo>
                    <a:pt x="293725" y="22252"/>
                  </a:lnTo>
                  <a:lnTo>
                    <a:pt x="225411" y="50965"/>
                  </a:lnTo>
                  <a:lnTo>
                    <a:pt x="180367" y="75817"/>
                  </a:lnTo>
                  <a:lnTo>
                    <a:pt x="138412" y="105032"/>
                  </a:lnTo>
                  <a:lnTo>
                    <a:pt x="100617" y="139415"/>
                  </a:lnTo>
                  <a:lnTo>
                    <a:pt x="68059" y="179765"/>
                  </a:lnTo>
                  <a:lnTo>
                    <a:pt x="38722" y="232225"/>
                  </a:lnTo>
                  <a:lnTo>
                    <a:pt x="16548" y="288135"/>
                  </a:lnTo>
                  <a:lnTo>
                    <a:pt x="9450" y="308702"/>
                  </a:lnTo>
                  <a:lnTo>
                    <a:pt x="5259" y="318560"/>
                  </a:lnTo>
                  <a:lnTo>
                    <a:pt x="0" y="328127"/>
                  </a:lnTo>
                  <a:lnTo>
                    <a:pt x="5727" y="327606"/>
                  </a:lnTo>
                  <a:lnTo>
                    <a:pt x="15781" y="328455"/>
                  </a:lnTo>
                  <a:lnTo>
                    <a:pt x="49263" y="352568"/>
                  </a:lnTo>
                  <a:lnTo>
                    <a:pt x="56489" y="372475"/>
                  </a:lnTo>
                  <a:lnTo>
                    <a:pt x="71437" y="371066"/>
                  </a:lnTo>
                  <a:lnTo>
                    <a:pt x="121573" y="358477"/>
                  </a:lnTo>
                  <a:lnTo>
                    <a:pt x="168224" y="336534"/>
                  </a:lnTo>
                  <a:lnTo>
                    <a:pt x="210529" y="310822"/>
                  </a:lnTo>
                  <a:lnTo>
                    <a:pt x="249948" y="280946"/>
                  </a:lnTo>
                  <a:lnTo>
                    <a:pt x="286139" y="244685"/>
                  </a:lnTo>
                  <a:lnTo>
                    <a:pt x="318427" y="204950"/>
                  </a:lnTo>
                  <a:lnTo>
                    <a:pt x="367301" y="135445"/>
                  </a:lnTo>
                  <a:lnTo>
                    <a:pt x="384238" y="111770"/>
                  </a:lnTo>
                  <a:lnTo>
                    <a:pt x="391542" y="102233"/>
                  </a:lnTo>
                  <a:lnTo>
                    <a:pt x="415658" y="72362"/>
                  </a:lnTo>
                  <a:lnTo>
                    <a:pt x="430288" y="55048"/>
                  </a:lnTo>
                  <a:lnTo>
                    <a:pt x="436896" y="45962"/>
                  </a:lnTo>
                  <a:lnTo>
                    <a:pt x="442023" y="35811"/>
                  </a:lnTo>
                  <a:lnTo>
                    <a:pt x="440428" y="9465"/>
                  </a:lnTo>
                  <a:lnTo>
                    <a:pt x="41470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 descr=""/>
            <p:cNvSpPr/>
            <p:nvPr/>
          </p:nvSpPr>
          <p:spPr>
            <a:xfrm>
              <a:off x="4167047" y="4400956"/>
              <a:ext cx="432434" cy="366395"/>
            </a:xfrm>
            <a:custGeom>
              <a:avLst/>
              <a:gdLst/>
              <a:ahLst/>
              <a:cxnLst/>
              <a:rect l="l" t="t" r="r" b="b"/>
              <a:pathLst>
                <a:path w="432435" h="366395">
                  <a:moveTo>
                    <a:pt x="431838" y="16421"/>
                  </a:moveTo>
                  <a:lnTo>
                    <a:pt x="395846" y="0"/>
                  </a:lnTo>
                  <a:lnTo>
                    <a:pt x="342049" y="9359"/>
                  </a:lnTo>
                  <a:lnTo>
                    <a:pt x="342049" y="61061"/>
                  </a:lnTo>
                  <a:lnTo>
                    <a:pt x="286588" y="101257"/>
                  </a:lnTo>
                  <a:lnTo>
                    <a:pt x="231927" y="142735"/>
                  </a:lnTo>
                  <a:lnTo>
                    <a:pt x="198462" y="169100"/>
                  </a:lnTo>
                  <a:lnTo>
                    <a:pt x="158724" y="204343"/>
                  </a:lnTo>
                  <a:lnTo>
                    <a:pt x="116827" y="244817"/>
                  </a:lnTo>
                  <a:lnTo>
                    <a:pt x="70142" y="291973"/>
                  </a:lnTo>
                  <a:lnTo>
                    <a:pt x="98704" y="257390"/>
                  </a:lnTo>
                  <a:lnTo>
                    <a:pt x="129362" y="224726"/>
                  </a:lnTo>
                  <a:lnTo>
                    <a:pt x="161874" y="193890"/>
                  </a:lnTo>
                  <a:lnTo>
                    <a:pt x="196011" y="164782"/>
                  </a:lnTo>
                  <a:lnTo>
                    <a:pt x="231216" y="137033"/>
                  </a:lnTo>
                  <a:lnTo>
                    <a:pt x="267601" y="110794"/>
                  </a:lnTo>
                  <a:lnTo>
                    <a:pt x="304558" y="85521"/>
                  </a:lnTo>
                  <a:lnTo>
                    <a:pt x="342049" y="61061"/>
                  </a:lnTo>
                  <a:lnTo>
                    <a:pt x="342049" y="9359"/>
                  </a:lnTo>
                  <a:lnTo>
                    <a:pt x="270865" y="28155"/>
                  </a:lnTo>
                  <a:lnTo>
                    <a:pt x="226301" y="46685"/>
                  </a:lnTo>
                  <a:lnTo>
                    <a:pt x="183324" y="69265"/>
                  </a:lnTo>
                  <a:lnTo>
                    <a:pt x="143230" y="95681"/>
                  </a:lnTo>
                  <a:lnTo>
                    <a:pt x="107365" y="125666"/>
                  </a:lnTo>
                  <a:lnTo>
                    <a:pt x="77025" y="158978"/>
                  </a:lnTo>
                  <a:lnTo>
                    <a:pt x="38341" y="220586"/>
                  </a:lnTo>
                  <a:lnTo>
                    <a:pt x="10998" y="288086"/>
                  </a:lnTo>
                  <a:lnTo>
                    <a:pt x="3441" y="315264"/>
                  </a:lnTo>
                  <a:lnTo>
                    <a:pt x="0" y="323811"/>
                  </a:lnTo>
                  <a:lnTo>
                    <a:pt x="7213" y="324535"/>
                  </a:lnTo>
                  <a:lnTo>
                    <a:pt x="14249" y="326377"/>
                  </a:lnTo>
                  <a:lnTo>
                    <a:pt x="44805" y="356971"/>
                  </a:lnTo>
                  <a:lnTo>
                    <a:pt x="47383" y="365848"/>
                  </a:lnTo>
                  <a:lnTo>
                    <a:pt x="59296" y="364642"/>
                  </a:lnTo>
                  <a:lnTo>
                    <a:pt x="105410" y="351675"/>
                  </a:lnTo>
                  <a:lnTo>
                    <a:pt x="140804" y="334810"/>
                  </a:lnTo>
                  <a:lnTo>
                    <a:pt x="177380" y="313220"/>
                  </a:lnTo>
                  <a:lnTo>
                    <a:pt x="247815" y="260769"/>
                  </a:lnTo>
                  <a:lnTo>
                    <a:pt x="288391" y="218084"/>
                  </a:lnTo>
                  <a:lnTo>
                    <a:pt x="324307" y="172364"/>
                  </a:lnTo>
                  <a:lnTo>
                    <a:pt x="381127" y="92900"/>
                  </a:lnTo>
                  <a:lnTo>
                    <a:pt x="392264" y="78282"/>
                  </a:lnTo>
                  <a:lnTo>
                    <a:pt x="406527" y="61061"/>
                  </a:lnTo>
                  <a:lnTo>
                    <a:pt x="414223" y="52349"/>
                  </a:lnTo>
                  <a:lnTo>
                    <a:pt x="423138" y="41148"/>
                  </a:lnTo>
                  <a:lnTo>
                    <a:pt x="429844" y="28994"/>
                  </a:lnTo>
                  <a:lnTo>
                    <a:pt x="431838" y="1642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 descr=""/>
            <p:cNvSpPr/>
            <p:nvPr/>
          </p:nvSpPr>
          <p:spPr>
            <a:xfrm>
              <a:off x="4237188" y="4461851"/>
              <a:ext cx="272415" cy="231140"/>
            </a:xfrm>
            <a:custGeom>
              <a:avLst/>
              <a:gdLst/>
              <a:ahLst/>
              <a:cxnLst/>
              <a:rect l="l" t="t" r="r" b="b"/>
              <a:pathLst>
                <a:path w="272414" h="231139">
                  <a:moveTo>
                    <a:pt x="272086" y="0"/>
                  </a:moveTo>
                  <a:lnTo>
                    <a:pt x="234509" y="24545"/>
                  </a:lnTo>
                  <a:lnTo>
                    <a:pt x="179091" y="62765"/>
                  </a:lnTo>
                  <a:lnTo>
                    <a:pt x="143343" y="89867"/>
                  </a:lnTo>
                  <a:lnTo>
                    <a:pt x="91725" y="132985"/>
                  </a:lnTo>
                  <a:lnTo>
                    <a:pt x="59216" y="163826"/>
                  </a:lnTo>
                  <a:lnTo>
                    <a:pt x="28561" y="196486"/>
                  </a:lnTo>
                  <a:lnTo>
                    <a:pt x="0" y="231063"/>
                  </a:lnTo>
                  <a:lnTo>
                    <a:pt x="46685" y="183901"/>
                  </a:lnTo>
                  <a:lnTo>
                    <a:pt x="88590" y="143416"/>
                  </a:lnTo>
                  <a:lnTo>
                    <a:pt x="128347" y="108191"/>
                  </a:lnTo>
                  <a:lnTo>
                    <a:pt x="144995" y="94900"/>
                  </a:lnTo>
                  <a:lnTo>
                    <a:pt x="195606" y="55943"/>
                  </a:lnTo>
                  <a:lnTo>
                    <a:pt x="216815" y="40085"/>
                  </a:lnTo>
                  <a:lnTo>
                    <a:pt x="27208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7" name="object 897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290681" y="4569751"/>
              <a:ext cx="174092" cy="135078"/>
            </a:xfrm>
            <a:prstGeom prst="rect">
              <a:avLst/>
            </a:prstGeom>
          </p:spPr>
        </p:pic>
        <p:sp>
          <p:nvSpPr>
            <p:cNvPr id="898" name="object 898" descr=""/>
            <p:cNvSpPr/>
            <p:nvPr/>
          </p:nvSpPr>
          <p:spPr>
            <a:xfrm>
              <a:off x="4275988" y="4401299"/>
              <a:ext cx="323215" cy="338455"/>
            </a:xfrm>
            <a:custGeom>
              <a:avLst/>
              <a:gdLst/>
              <a:ahLst/>
              <a:cxnLst/>
              <a:rect l="l" t="t" r="r" b="b"/>
              <a:pathLst>
                <a:path w="323214" h="338454">
                  <a:moveTo>
                    <a:pt x="238201" y="97320"/>
                  </a:moveTo>
                  <a:lnTo>
                    <a:pt x="236715" y="96367"/>
                  </a:lnTo>
                  <a:lnTo>
                    <a:pt x="235432" y="96469"/>
                  </a:lnTo>
                  <a:lnTo>
                    <a:pt x="235559" y="97447"/>
                  </a:lnTo>
                  <a:lnTo>
                    <a:pt x="237058" y="97904"/>
                  </a:lnTo>
                  <a:lnTo>
                    <a:pt x="238201" y="97320"/>
                  </a:lnTo>
                  <a:close/>
                </a:path>
                <a:path w="323214" h="338454">
                  <a:moveTo>
                    <a:pt x="243078" y="86106"/>
                  </a:moveTo>
                  <a:lnTo>
                    <a:pt x="242773" y="84353"/>
                  </a:lnTo>
                  <a:lnTo>
                    <a:pt x="240563" y="85153"/>
                  </a:lnTo>
                  <a:lnTo>
                    <a:pt x="240703" y="86207"/>
                  </a:lnTo>
                  <a:lnTo>
                    <a:pt x="243078" y="86106"/>
                  </a:lnTo>
                  <a:close/>
                </a:path>
                <a:path w="323214" h="338454">
                  <a:moveTo>
                    <a:pt x="257886" y="54229"/>
                  </a:moveTo>
                  <a:lnTo>
                    <a:pt x="257289" y="52565"/>
                  </a:lnTo>
                  <a:lnTo>
                    <a:pt x="256222" y="52146"/>
                  </a:lnTo>
                  <a:lnTo>
                    <a:pt x="255905" y="53517"/>
                  </a:lnTo>
                  <a:lnTo>
                    <a:pt x="256895" y="54584"/>
                  </a:lnTo>
                  <a:lnTo>
                    <a:pt x="257886" y="54229"/>
                  </a:lnTo>
                  <a:close/>
                </a:path>
                <a:path w="323214" h="338454">
                  <a:moveTo>
                    <a:pt x="258483" y="61696"/>
                  </a:moveTo>
                  <a:lnTo>
                    <a:pt x="258140" y="59740"/>
                  </a:lnTo>
                  <a:lnTo>
                    <a:pt x="256959" y="59372"/>
                  </a:lnTo>
                  <a:lnTo>
                    <a:pt x="256222" y="61125"/>
                  </a:lnTo>
                  <a:lnTo>
                    <a:pt x="257162" y="62293"/>
                  </a:lnTo>
                  <a:lnTo>
                    <a:pt x="258483" y="61696"/>
                  </a:lnTo>
                  <a:close/>
                </a:path>
                <a:path w="323214" h="338454">
                  <a:moveTo>
                    <a:pt x="273088" y="28790"/>
                  </a:moveTo>
                  <a:lnTo>
                    <a:pt x="270078" y="31965"/>
                  </a:lnTo>
                  <a:lnTo>
                    <a:pt x="265049" y="39179"/>
                  </a:lnTo>
                  <a:lnTo>
                    <a:pt x="262737" y="43014"/>
                  </a:lnTo>
                  <a:lnTo>
                    <a:pt x="258191" y="48628"/>
                  </a:lnTo>
                  <a:lnTo>
                    <a:pt x="258648" y="51155"/>
                  </a:lnTo>
                  <a:lnTo>
                    <a:pt x="259854" y="50266"/>
                  </a:lnTo>
                  <a:lnTo>
                    <a:pt x="265887" y="43637"/>
                  </a:lnTo>
                  <a:lnTo>
                    <a:pt x="271868" y="34810"/>
                  </a:lnTo>
                  <a:lnTo>
                    <a:pt x="273011" y="32334"/>
                  </a:lnTo>
                  <a:lnTo>
                    <a:pt x="273088" y="28790"/>
                  </a:lnTo>
                  <a:close/>
                </a:path>
                <a:path w="323214" h="338454">
                  <a:moveTo>
                    <a:pt x="280149" y="35394"/>
                  </a:moveTo>
                  <a:lnTo>
                    <a:pt x="280123" y="35115"/>
                  </a:lnTo>
                  <a:lnTo>
                    <a:pt x="279933" y="34607"/>
                  </a:lnTo>
                  <a:lnTo>
                    <a:pt x="280035" y="35102"/>
                  </a:lnTo>
                  <a:lnTo>
                    <a:pt x="280149" y="35394"/>
                  </a:lnTo>
                  <a:close/>
                </a:path>
                <a:path w="323214" h="338454">
                  <a:moveTo>
                    <a:pt x="307225" y="876"/>
                  </a:moveTo>
                  <a:lnTo>
                    <a:pt x="305358" y="469"/>
                  </a:lnTo>
                  <a:lnTo>
                    <a:pt x="301269" y="0"/>
                  </a:lnTo>
                  <a:lnTo>
                    <a:pt x="283070" y="22250"/>
                  </a:lnTo>
                  <a:lnTo>
                    <a:pt x="279488" y="27571"/>
                  </a:lnTo>
                  <a:lnTo>
                    <a:pt x="276390" y="32689"/>
                  </a:lnTo>
                  <a:lnTo>
                    <a:pt x="276034" y="34188"/>
                  </a:lnTo>
                  <a:lnTo>
                    <a:pt x="276656" y="34836"/>
                  </a:lnTo>
                  <a:lnTo>
                    <a:pt x="276999" y="34734"/>
                  </a:lnTo>
                  <a:lnTo>
                    <a:pt x="288290" y="21132"/>
                  </a:lnTo>
                  <a:lnTo>
                    <a:pt x="307225" y="876"/>
                  </a:lnTo>
                  <a:close/>
                </a:path>
                <a:path w="323214" h="338454">
                  <a:moveTo>
                    <a:pt x="315544" y="3721"/>
                  </a:moveTo>
                  <a:lnTo>
                    <a:pt x="314502" y="3111"/>
                  </a:lnTo>
                  <a:lnTo>
                    <a:pt x="311924" y="2120"/>
                  </a:lnTo>
                  <a:lnTo>
                    <a:pt x="306044" y="7569"/>
                  </a:lnTo>
                  <a:lnTo>
                    <a:pt x="287413" y="28448"/>
                  </a:lnTo>
                  <a:lnTo>
                    <a:pt x="278752" y="40767"/>
                  </a:lnTo>
                  <a:lnTo>
                    <a:pt x="278396" y="42443"/>
                  </a:lnTo>
                  <a:lnTo>
                    <a:pt x="279425" y="42913"/>
                  </a:lnTo>
                  <a:lnTo>
                    <a:pt x="280619" y="41732"/>
                  </a:lnTo>
                  <a:lnTo>
                    <a:pt x="287528" y="33070"/>
                  </a:lnTo>
                  <a:lnTo>
                    <a:pt x="300215" y="18453"/>
                  </a:lnTo>
                  <a:lnTo>
                    <a:pt x="308000" y="10693"/>
                  </a:lnTo>
                  <a:lnTo>
                    <a:pt x="315544" y="3721"/>
                  </a:lnTo>
                  <a:close/>
                </a:path>
                <a:path w="323214" h="338454">
                  <a:moveTo>
                    <a:pt x="322961" y="19278"/>
                  </a:moveTo>
                  <a:lnTo>
                    <a:pt x="321614" y="19278"/>
                  </a:lnTo>
                  <a:lnTo>
                    <a:pt x="319557" y="20548"/>
                  </a:lnTo>
                  <a:lnTo>
                    <a:pt x="317334" y="21818"/>
                  </a:lnTo>
                  <a:lnTo>
                    <a:pt x="314845" y="23088"/>
                  </a:lnTo>
                  <a:lnTo>
                    <a:pt x="315061" y="21818"/>
                  </a:lnTo>
                  <a:lnTo>
                    <a:pt x="314198" y="23088"/>
                  </a:lnTo>
                  <a:lnTo>
                    <a:pt x="313524" y="23088"/>
                  </a:lnTo>
                  <a:lnTo>
                    <a:pt x="310324" y="25628"/>
                  </a:lnTo>
                  <a:lnTo>
                    <a:pt x="307886" y="26898"/>
                  </a:lnTo>
                  <a:lnTo>
                    <a:pt x="300710" y="31978"/>
                  </a:lnTo>
                  <a:lnTo>
                    <a:pt x="296964" y="34518"/>
                  </a:lnTo>
                  <a:lnTo>
                    <a:pt x="296799" y="33248"/>
                  </a:lnTo>
                  <a:lnTo>
                    <a:pt x="295617" y="33248"/>
                  </a:lnTo>
                  <a:lnTo>
                    <a:pt x="293560" y="37058"/>
                  </a:lnTo>
                  <a:lnTo>
                    <a:pt x="291617" y="39598"/>
                  </a:lnTo>
                  <a:lnTo>
                    <a:pt x="288620" y="42138"/>
                  </a:lnTo>
                  <a:lnTo>
                    <a:pt x="285432" y="45948"/>
                  </a:lnTo>
                  <a:lnTo>
                    <a:pt x="282282" y="48488"/>
                  </a:lnTo>
                  <a:lnTo>
                    <a:pt x="280428" y="51028"/>
                  </a:lnTo>
                  <a:lnTo>
                    <a:pt x="275920" y="54838"/>
                  </a:lnTo>
                  <a:lnTo>
                    <a:pt x="271970" y="58648"/>
                  </a:lnTo>
                  <a:lnTo>
                    <a:pt x="267792" y="63728"/>
                  </a:lnTo>
                  <a:lnTo>
                    <a:pt x="269760" y="59918"/>
                  </a:lnTo>
                  <a:lnTo>
                    <a:pt x="270548" y="57378"/>
                  </a:lnTo>
                  <a:lnTo>
                    <a:pt x="269608" y="57378"/>
                  </a:lnTo>
                  <a:lnTo>
                    <a:pt x="269011" y="58648"/>
                  </a:lnTo>
                  <a:lnTo>
                    <a:pt x="268033" y="58648"/>
                  </a:lnTo>
                  <a:lnTo>
                    <a:pt x="266839" y="59918"/>
                  </a:lnTo>
                  <a:lnTo>
                    <a:pt x="265544" y="61188"/>
                  </a:lnTo>
                  <a:lnTo>
                    <a:pt x="263969" y="63728"/>
                  </a:lnTo>
                  <a:lnTo>
                    <a:pt x="262140" y="66268"/>
                  </a:lnTo>
                  <a:lnTo>
                    <a:pt x="261607" y="66268"/>
                  </a:lnTo>
                  <a:lnTo>
                    <a:pt x="260464" y="64998"/>
                  </a:lnTo>
                  <a:lnTo>
                    <a:pt x="259956" y="64998"/>
                  </a:lnTo>
                  <a:lnTo>
                    <a:pt x="259880" y="66268"/>
                  </a:lnTo>
                  <a:lnTo>
                    <a:pt x="259816" y="67538"/>
                  </a:lnTo>
                  <a:lnTo>
                    <a:pt x="259651" y="68808"/>
                  </a:lnTo>
                  <a:lnTo>
                    <a:pt x="260172" y="70078"/>
                  </a:lnTo>
                  <a:lnTo>
                    <a:pt x="258051" y="73888"/>
                  </a:lnTo>
                  <a:lnTo>
                    <a:pt x="256679" y="76428"/>
                  </a:lnTo>
                  <a:lnTo>
                    <a:pt x="255054" y="78968"/>
                  </a:lnTo>
                  <a:lnTo>
                    <a:pt x="253365" y="80238"/>
                  </a:lnTo>
                  <a:lnTo>
                    <a:pt x="251739" y="82778"/>
                  </a:lnTo>
                  <a:lnTo>
                    <a:pt x="250240" y="84048"/>
                  </a:lnTo>
                  <a:lnTo>
                    <a:pt x="248615" y="86588"/>
                  </a:lnTo>
                  <a:lnTo>
                    <a:pt x="229717" y="110718"/>
                  </a:lnTo>
                  <a:lnTo>
                    <a:pt x="229438" y="109448"/>
                  </a:lnTo>
                  <a:lnTo>
                    <a:pt x="228219" y="109448"/>
                  </a:lnTo>
                  <a:lnTo>
                    <a:pt x="227076" y="111988"/>
                  </a:lnTo>
                  <a:lnTo>
                    <a:pt x="225437" y="114528"/>
                  </a:lnTo>
                  <a:lnTo>
                    <a:pt x="225272" y="115798"/>
                  </a:lnTo>
                  <a:lnTo>
                    <a:pt x="225831" y="115798"/>
                  </a:lnTo>
                  <a:lnTo>
                    <a:pt x="224345" y="118338"/>
                  </a:lnTo>
                  <a:lnTo>
                    <a:pt x="221551" y="122148"/>
                  </a:lnTo>
                  <a:lnTo>
                    <a:pt x="218160" y="125958"/>
                  </a:lnTo>
                  <a:lnTo>
                    <a:pt x="216636" y="128498"/>
                  </a:lnTo>
                  <a:lnTo>
                    <a:pt x="215557" y="129768"/>
                  </a:lnTo>
                  <a:lnTo>
                    <a:pt x="212623" y="133578"/>
                  </a:lnTo>
                  <a:lnTo>
                    <a:pt x="209194" y="138658"/>
                  </a:lnTo>
                  <a:lnTo>
                    <a:pt x="207911" y="139928"/>
                  </a:lnTo>
                  <a:lnTo>
                    <a:pt x="204876" y="145008"/>
                  </a:lnTo>
                  <a:lnTo>
                    <a:pt x="200507" y="151358"/>
                  </a:lnTo>
                  <a:lnTo>
                    <a:pt x="194310" y="160248"/>
                  </a:lnTo>
                  <a:lnTo>
                    <a:pt x="191795" y="164058"/>
                  </a:lnTo>
                  <a:lnTo>
                    <a:pt x="190246" y="167868"/>
                  </a:lnTo>
                  <a:lnTo>
                    <a:pt x="192214" y="167868"/>
                  </a:lnTo>
                  <a:lnTo>
                    <a:pt x="195135" y="165328"/>
                  </a:lnTo>
                  <a:lnTo>
                    <a:pt x="196507" y="164058"/>
                  </a:lnTo>
                  <a:lnTo>
                    <a:pt x="197688" y="161518"/>
                  </a:lnTo>
                  <a:lnTo>
                    <a:pt x="198793" y="160248"/>
                  </a:lnTo>
                  <a:lnTo>
                    <a:pt x="199428" y="159346"/>
                  </a:lnTo>
                  <a:lnTo>
                    <a:pt x="199174" y="160248"/>
                  </a:lnTo>
                  <a:lnTo>
                    <a:pt x="199428" y="160248"/>
                  </a:lnTo>
                  <a:lnTo>
                    <a:pt x="199732" y="159346"/>
                  </a:lnTo>
                  <a:lnTo>
                    <a:pt x="199847" y="158978"/>
                  </a:lnTo>
                  <a:lnTo>
                    <a:pt x="201676" y="156438"/>
                  </a:lnTo>
                  <a:lnTo>
                    <a:pt x="203301" y="153898"/>
                  </a:lnTo>
                  <a:lnTo>
                    <a:pt x="205206" y="151358"/>
                  </a:lnTo>
                  <a:lnTo>
                    <a:pt x="206883" y="148818"/>
                  </a:lnTo>
                  <a:lnTo>
                    <a:pt x="205930" y="151358"/>
                  </a:lnTo>
                  <a:lnTo>
                    <a:pt x="205105" y="152628"/>
                  </a:lnTo>
                  <a:lnTo>
                    <a:pt x="204076" y="155168"/>
                  </a:lnTo>
                  <a:lnTo>
                    <a:pt x="203149" y="156438"/>
                  </a:lnTo>
                  <a:lnTo>
                    <a:pt x="201460" y="158978"/>
                  </a:lnTo>
                  <a:lnTo>
                    <a:pt x="199009" y="162788"/>
                  </a:lnTo>
                  <a:lnTo>
                    <a:pt x="196672" y="166598"/>
                  </a:lnTo>
                  <a:lnTo>
                    <a:pt x="193154" y="170408"/>
                  </a:lnTo>
                  <a:lnTo>
                    <a:pt x="186474" y="180568"/>
                  </a:lnTo>
                  <a:lnTo>
                    <a:pt x="182816" y="185648"/>
                  </a:lnTo>
                  <a:lnTo>
                    <a:pt x="180086" y="188188"/>
                  </a:lnTo>
                  <a:lnTo>
                    <a:pt x="176479" y="193268"/>
                  </a:lnTo>
                  <a:lnTo>
                    <a:pt x="175552" y="194538"/>
                  </a:lnTo>
                  <a:lnTo>
                    <a:pt x="174205" y="195808"/>
                  </a:lnTo>
                  <a:lnTo>
                    <a:pt x="170840" y="195808"/>
                  </a:lnTo>
                  <a:lnTo>
                    <a:pt x="167043" y="199618"/>
                  </a:lnTo>
                  <a:lnTo>
                    <a:pt x="166243" y="202158"/>
                  </a:lnTo>
                  <a:lnTo>
                    <a:pt x="167792" y="202158"/>
                  </a:lnTo>
                  <a:lnTo>
                    <a:pt x="167767" y="203428"/>
                  </a:lnTo>
                  <a:lnTo>
                    <a:pt x="164528" y="207238"/>
                  </a:lnTo>
                  <a:lnTo>
                    <a:pt x="162966" y="209778"/>
                  </a:lnTo>
                  <a:lnTo>
                    <a:pt x="158280" y="214858"/>
                  </a:lnTo>
                  <a:lnTo>
                    <a:pt x="157886" y="213588"/>
                  </a:lnTo>
                  <a:lnTo>
                    <a:pt x="156921" y="213588"/>
                  </a:lnTo>
                  <a:lnTo>
                    <a:pt x="153454" y="216128"/>
                  </a:lnTo>
                  <a:lnTo>
                    <a:pt x="152742" y="216128"/>
                  </a:lnTo>
                  <a:lnTo>
                    <a:pt x="153327" y="214858"/>
                  </a:lnTo>
                  <a:lnTo>
                    <a:pt x="154508" y="212318"/>
                  </a:lnTo>
                  <a:lnTo>
                    <a:pt x="155282" y="211048"/>
                  </a:lnTo>
                  <a:lnTo>
                    <a:pt x="156019" y="209778"/>
                  </a:lnTo>
                  <a:lnTo>
                    <a:pt x="156832" y="208508"/>
                  </a:lnTo>
                  <a:lnTo>
                    <a:pt x="154889" y="211048"/>
                  </a:lnTo>
                  <a:lnTo>
                    <a:pt x="153098" y="212318"/>
                  </a:lnTo>
                  <a:lnTo>
                    <a:pt x="151422" y="214858"/>
                  </a:lnTo>
                  <a:lnTo>
                    <a:pt x="151130" y="213588"/>
                  </a:lnTo>
                  <a:lnTo>
                    <a:pt x="150304" y="213588"/>
                  </a:lnTo>
                  <a:lnTo>
                    <a:pt x="148615" y="214858"/>
                  </a:lnTo>
                  <a:lnTo>
                    <a:pt x="146761" y="216128"/>
                  </a:lnTo>
                  <a:lnTo>
                    <a:pt x="145440" y="217398"/>
                  </a:lnTo>
                  <a:lnTo>
                    <a:pt x="145542" y="218668"/>
                  </a:lnTo>
                  <a:lnTo>
                    <a:pt x="145834" y="219938"/>
                  </a:lnTo>
                  <a:lnTo>
                    <a:pt x="147637" y="219938"/>
                  </a:lnTo>
                  <a:lnTo>
                    <a:pt x="145364" y="222478"/>
                  </a:lnTo>
                  <a:lnTo>
                    <a:pt x="143217" y="225018"/>
                  </a:lnTo>
                  <a:lnTo>
                    <a:pt x="141224" y="226288"/>
                  </a:lnTo>
                  <a:lnTo>
                    <a:pt x="140373" y="227558"/>
                  </a:lnTo>
                  <a:lnTo>
                    <a:pt x="138760" y="227558"/>
                  </a:lnTo>
                  <a:lnTo>
                    <a:pt x="136867" y="230098"/>
                  </a:lnTo>
                  <a:lnTo>
                    <a:pt x="137972" y="231368"/>
                  </a:lnTo>
                  <a:lnTo>
                    <a:pt x="136525" y="233908"/>
                  </a:lnTo>
                  <a:lnTo>
                    <a:pt x="128981" y="233908"/>
                  </a:lnTo>
                  <a:lnTo>
                    <a:pt x="129882" y="232638"/>
                  </a:lnTo>
                  <a:lnTo>
                    <a:pt x="133642" y="231368"/>
                  </a:lnTo>
                  <a:lnTo>
                    <a:pt x="136893" y="228828"/>
                  </a:lnTo>
                  <a:lnTo>
                    <a:pt x="139560" y="226288"/>
                  </a:lnTo>
                  <a:lnTo>
                    <a:pt x="139014" y="225018"/>
                  </a:lnTo>
                  <a:lnTo>
                    <a:pt x="136042" y="225018"/>
                  </a:lnTo>
                  <a:lnTo>
                    <a:pt x="134823" y="226288"/>
                  </a:lnTo>
                  <a:lnTo>
                    <a:pt x="133299" y="226288"/>
                  </a:lnTo>
                  <a:lnTo>
                    <a:pt x="130035" y="228828"/>
                  </a:lnTo>
                  <a:lnTo>
                    <a:pt x="127508" y="232638"/>
                  </a:lnTo>
                  <a:lnTo>
                    <a:pt x="128104" y="233908"/>
                  </a:lnTo>
                  <a:lnTo>
                    <a:pt x="127927" y="233908"/>
                  </a:lnTo>
                  <a:lnTo>
                    <a:pt x="124383" y="235178"/>
                  </a:lnTo>
                  <a:lnTo>
                    <a:pt x="119659" y="238988"/>
                  </a:lnTo>
                  <a:lnTo>
                    <a:pt x="115608" y="241528"/>
                  </a:lnTo>
                  <a:lnTo>
                    <a:pt x="111417" y="245338"/>
                  </a:lnTo>
                  <a:lnTo>
                    <a:pt x="100507" y="251688"/>
                  </a:lnTo>
                  <a:lnTo>
                    <a:pt x="97485" y="252958"/>
                  </a:lnTo>
                  <a:lnTo>
                    <a:pt x="94145" y="254228"/>
                  </a:lnTo>
                  <a:lnTo>
                    <a:pt x="91389" y="258038"/>
                  </a:lnTo>
                  <a:lnTo>
                    <a:pt x="89827" y="260578"/>
                  </a:lnTo>
                  <a:lnTo>
                    <a:pt x="90754" y="260578"/>
                  </a:lnTo>
                  <a:lnTo>
                    <a:pt x="88849" y="261848"/>
                  </a:lnTo>
                  <a:lnTo>
                    <a:pt x="81788" y="268198"/>
                  </a:lnTo>
                  <a:lnTo>
                    <a:pt x="78181" y="272008"/>
                  </a:lnTo>
                  <a:lnTo>
                    <a:pt x="78244" y="273278"/>
                  </a:lnTo>
                  <a:lnTo>
                    <a:pt x="80352" y="272008"/>
                  </a:lnTo>
                  <a:lnTo>
                    <a:pt x="83350" y="272008"/>
                  </a:lnTo>
                  <a:lnTo>
                    <a:pt x="82423" y="270738"/>
                  </a:lnTo>
                  <a:lnTo>
                    <a:pt x="82753" y="270738"/>
                  </a:lnTo>
                  <a:lnTo>
                    <a:pt x="85204" y="269468"/>
                  </a:lnTo>
                  <a:lnTo>
                    <a:pt x="89319" y="269468"/>
                  </a:lnTo>
                  <a:lnTo>
                    <a:pt x="87922" y="270738"/>
                  </a:lnTo>
                  <a:lnTo>
                    <a:pt x="86626" y="272008"/>
                  </a:lnTo>
                  <a:lnTo>
                    <a:pt x="87337" y="272008"/>
                  </a:lnTo>
                  <a:lnTo>
                    <a:pt x="89141" y="270738"/>
                  </a:lnTo>
                  <a:lnTo>
                    <a:pt x="90297" y="270738"/>
                  </a:lnTo>
                  <a:lnTo>
                    <a:pt x="87452" y="273278"/>
                  </a:lnTo>
                  <a:lnTo>
                    <a:pt x="79895" y="279628"/>
                  </a:lnTo>
                  <a:lnTo>
                    <a:pt x="78308" y="280898"/>
                  </a:lnTo>
                  <a:lnTo>
                    <a:pt x="76238" y="280898"/>
                  </a:lnTo>
                  <a:lnTo>
                    <a:pt x="73787" y="283438"/>
                  </a:lnTo>
                  <a:lnTo>
                    <a:pt x="74206" y="283438"/>
                  </a:lnTo>
                  <a:lnTo>
                    <a:pt x="72593" y="284708"/>
                  </a:lnTo>
                  <a:lnTo>
                    <a:pt x="68529" y="287248"/>
                  </a:lnTo>
                  <a:lnTo>
                    <a:pt x="66548" y="289788"/>
                  </a:lnTo>
                  <a:lnTo>
                    <a:pt x="64516" y="291058"/>
                  </a:lnTo>
                  <a:lnTo>
                    <a:pt x="62623" y="293598"/>
                  </a:lnTo>
                  <a:lnTo>
                    <a:pt x="60909" y="296138"/>
                  </a:lnTo>
                  <a:lnTo>
                    <a:pt x="59131" y="297408"/>
                  </a:lnTo>
                  <a:lnTo>
                    <a:pt x="57759" y="297408"/>
                  </a:lnTo>
                  <a:lnTo>
                    <a:pt x="58724" y="296138"/>
                  </a:lnTo>
                  <a:lnTo>
                    <a:pt x="57734" y="296138"/>
                  </a:lnTo>
                  <a:lnTo>
                    <a:pt x="54013" y="298678"/>
                  </a:lnTo>
                  <a:lnTo>
                    <a:pt x="51511" y="299948"/>
                  </a:lnTo>
                  <a:lnTo>
                    <a:pt x="49123" y="301218"/>
                  </a:lnTo>
                  <a:lnTo>
                    <a:pt x="46774" y="303758"/>
                  </a:lnTo>
                  <a:lnTo>
                    <a:pt x="46570" y="303758"/>
                  </a:lnTo>
                  <a:lnTo>
                    <a:pt x="43903" y="305028"/>
                  </a:lnTo>
                  <a:lnTo>
                    <a:pt x="41363" y="307568"/>
                  </a:lnTo>
                  <a:lnTo>
                    <a:pt x="39255" y="310108"/>
                  </a:lnTo>
                  <a:lnTo>
                    <a:pt x="37185" y="311378"/>
                  </a:lnTo>
                  <a:lnTo>
                    <a:pt x="34112" y="313918"/>
                  </a:lnTo>
                  <a:lnTo>
                    <a:pt x="31508" y="313918"/>
                  </a:lnTo>
                  <a:lnTo>
                    <a:pt x="30365" y="312648"/>
                  </a:lnTo>
                  <a:lnTo>
                    <a:pt x="29883" y="311378"/>
                  </a:lnTo>
                  <a:lnTo>
                    <a:pt x="27724" y="313918"/>
                  </a:lnTo>
                  <a:lnTo>
                    <a:pt x="25704" y="315188"/>
                  </a:lnTo>
                  <a:lnTo>
                    <a:pt x="24079" y="315188"/>
                  </a:lnTo>
                  <a:lnTo>
                    <a:pt x="22136" y="317728"/>
                  </a:lnTo>
                  <a:lnTo>
                    <a:pt x="20777" y="317728"/>
                  </a:lnTo>
                  <a:lnTo>
                    <a:pt x="16941" y="320268"/>
                  </a:lnTo>
                  <a:lnTo>
                    <a:pt x="14732" y="321576"/>
                  </a:lnTo>
                  <a:lnTo>
                    <a:pt x="14706" y="324078"/>
                  </a:lnTo>
                  <a:lnTo>
                    <a:pt x="14681" y="327888"/>
                  </a:lnTo>
                  <a:lnTo>
                    <a:pt x="14135" y="329158"/>
                  </a:lnTo>
                  <a:lnTo>
                    <a:pt x="13500" y="330428"/>
                  </a:lnTo>
                  <a:lnTo>
                    <a:pt x="9525" y="330428"/>
                  </a:lnTo>
                  <a:lnTo>
                    <a:pt x="10287" y="329158"/>
                  </a:lnTo>
                  <a:lnTo>
                    <a:pt x="11557" y="327888"/>
                  </a:lnTo>
                  <a:lnTo>
                    <a:pt x="14681" y="327888"/>
                  </a:lnTo>
                  <a:lnTo>
                    <a:pt x="14681" y="324078"/>
                  </a:lnTo>
                  <a:lnTo>
                    <a:pt x="14681" y="321576"/>
                  </a:lnTo>
                  <a:lnTo>
                    <a:pt x="12738" y="322808"/>
                  </a:lnTo>
                  <a:lnTo>
                    <a:pt x="11239" y="324078"/>
                  </a:lnTo>
                  <a:lnTo>
                    <a:pt x="9601" y="321576"/>
                  </a:lnTo>
                  <a:lnTo>
                    <a:pt x="7988" y="322808"/>
                  </a:lnTo>
                  <a:lnTo>
                    <a:pt x="0" y="329158"/>
                  </a:lnTo>
                  <a:lnTo>
                    <a:pt x="457" y="330428"/>
                  </a:lnTo>
                  <a:lnTo>
                    <a:pt x="2413" y="331698"/>
                  </a:lnTo>
                  <a:lnTo>
                    <a:pt x="4508" y="332968"/>
                  </a:lnTo>
                  <a:lnTo>
                    <a:pt x="8737" y="331698"/>
                  </a:lnTo>
                  <a:lnTo>
                    <a:pt x="8826" y="331546"/>
                  </a:lnTo>
                  <a:lnTo>
                    <a:pt x="8763" y="331698"/>
                  </a:lnTo>
                  <a:lnTo>
                    <a:pt x="13335" y="331698"/>
                  </a:lnTo>
                  <a:lnTo>
                    <a:pt x="12242" y="334238"/>
                  </a:lnTo>
                  <a:lnTo>
                    <a:pt x="11531" y="336778"/>
                  </a:lnTo>
                  <a:lnTo>
                    <a:pt x="12065" y="338048"/>
                  </a:lnTo>
                  <a:lnTo>
                    <a:pt x="16510" y="338048"/>
                  </a:lnTo>
                  <a:lnTo>
                    <a:pt x="18503" y="334238"/>
                  </a:lnTo>
                  <a:lnTo>
                    <a:pt x="23571" y="334238"/>
                  </a:lnTo>
                  <a:lnTo>
                    <a:pt x="24041" y="335508"/>
                  </a:lnTo>
                  <a:lnTo>
                    <a:pt x="31877" y="335508"/>
                  </a:lnTo>
                  <a:lnTo>
                    <a:pt x="33921" y="334238"/>
                  </a:lnTo>
                  <a:lnTo>
                    <a:pt x="38277" y="331546"/>
                  </a:lnTo>
                  <a:lnTo>
                    <a:pt x="40093" y="330428"/>
                  </a:lnTo>
                  <a:lnTo>
                    <a:pt x="50368" y="324078"/>
                  </a:lnTo>
                  <a:lnTo>
                    <a:pt x="68427" y="313918"/>
                  </a:lnTo>
                  <a:lnTo>
                    <a:pt x="86093" y="301218"/>
                  </a:lnTo>
                  <a:lnTo>
                    <a:pt x="91821" y="297408"/>
                  </a:lnTo>
                  <a:lnTo>
                    <a:pt x="103289" y="289788"/>
                  </a:lnTo>
                  <a:lnTo>
                    <a:pt x="121666" y="275818"/>
                  </a:lnTo>
                  <a:lnTo>
                    <a:pt x="127406" y="270738"/>
                  </a:lnTo>
                  <a:lnTo>
                    <a:pt x="128841" y="269468"/>
                  </a:lnTo>
                  <a:lnTo>
                    <a:pt x="138887" y="260578"/>
                  </a:lnTo>
                  <a:lnTo>
                    <a:pt x="157340" y="242798"/>
                  </a:lnTo>
                  <a:lnTo>
                    <a:pt x="179451" y="218668"/>
                  </a:lnTo>
                  <a:lnTo>
                    <a:pt x="181508" y="216128"/>
                  </a:lnTo>
                  <a:lnTo>
                    <a:pt x="182524" y="214858"/>
                  </a:lnTo>
                  <a:lnTo>
                    <a:pt x="197904" y="195808"/>
                  </a:lnTo>
                  <a:lnTo>
                    <a:pt x="215366" y="172948"/>
                  </a:lnTo>
                  <a:lnTo>
                    <a:pt x="232257" y="148818"/>
                  </a:lnTo>
                  <a:lnTo>
                    <a:pt x="249174" y="124688"/>
                  </a:lnTo>
                  <a:lnTo>
                    <a:pt x="259537" y="110718"/>
                  </a:lnTo>
                  <a:lnTo>
                    <a:pt x="261429" y="108178"/>
                  </a:lnTo>
                  <a:lnTo>
                    <a:pt x="272186" y="92938"/>
                  </a:lnTo>
                  <a:lnTo>
                    <a:pt x="283324" y="78968"/>
                  </a:lnTo>
                  <a:lnTo>
                    <a:pt x="293636" y="66268"/>
                  </a:lnTo>
                  <a:lnTo>
                    <a:pt x="295694" y="63728"/>
                  </a:lnTo>
                  <a:lnTo>
                    <a:pt x="296735" y="62458"/>
                  </a:lnTo>
                  <a:lnTo>
                    <a:pt x="304761" y="53568"/>
                  </a:lnTo>
                  <a:lnTo>
                    <a:pt x="313232" y="42138"/>
                  </a:lnTo>
                  <a:lnTo>
                    <a:pt x="318312" y="34518"/>
                  </a:lnTo>
                  <a:lnTo>
                    <a:pt x="320014" y="31978"/>
                  </a:lnTo>
                  <a:lnTo>
                    <a:pt x="322961" y="192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 descr=""/>
            <p:cNvSpPr/>
            <p:nvPr/>
          </p:nvSpPr>
          <p:spPr>
            <a:xfrm>
              <a:off x="3545305" y="4492714"/>
              <a:ext cx="551180" cy="286385"/>
            </a:xfrm>
            <a:custGeom>
              <a:avLst/>
              <a:gdLst/>
              <a:ahLst/>
              <a:cxnLst/>
              <a:rect l="l" t="t" r="r" b="b"/>
              <a:pathLst>
                <a:path w="551179" h="286385">
                  <a:moveTo>
                    <a:pt x="122288" y="0"/>
                  </a:moveTo>
                  <a:lnTo>
                    <a:pt x="78618" y="4063"/>
                  </a:lnTo>
                  <a:lnTo>
                    <a:pt x="22588" y="22561"/>
                  </a:lnTo>
                  <a:lnTo>
                    <a:pt x="0" y="44386"/>
                  </a:lnTo>
                  <a:lnTo>
                    <a:pt x="5360" y="49598"/>
                  </a:lnTo>
                  <a:lnTo>
                    <a:pt x="12660" y="53025"/>
                  </a:lnTo>
                  <a:lnTo>
                    <a:pt x="20615" y="55283"/>
                  </a:lnTo>
                  <a:lnTo>
                    <a:pt x="44041" y="61055"/>
                  </a:lnTo>
                  <a:lnTo>
                    <a:pt x="58573" y="65586"/>
                  </a:lnTo>
                  <a:lnTo>
                    <a:pt x="101295" y="95603"/>
                  </a:lnTo>
                  <a:lnTo>
                    <a:pt x="129453" y="125735"/>
                  </a:lnTo>
                  <a:lnTo>
                    <a:pt x="143992" y="140295"/>
                  </a:lnTo>
                  <a:lnTo>
                    <a:pt x="178930" y="167576"/>
                  </a:lnTo>
                  <a:lnTo>
                    <a:pt x="220108" y="196138"/>
                  </a:lnTo>
                  <a:lnTo>
                    <a:pt x="262684" y="222347"/>
                  </a:lnTo>
                  <a:lnTo>
                    <a:pt x="307293" y="244388"/>
                  </a:lnTo>
                  <a:lnTo>
                    <a:pt x="354572" y="260451"/>
                  </a:lnTo>
                  <a:lnTo>
                    <a:pt x="420334" y="274242"/>
                  </a:lnTo>
                  <a:lnTo>
                    <a:pt x="487438" y="286053"/>
                  </a:lnTo>
                  <a:lnTo>
                    <a:pt x="488657" y="282765"/>
                  </a:lnTo>
                  <a:lnTo>
                    <a:pt x="493189" y="275827"/>
                  </a:lnTo>
                  <a:lnTo>
                    <a:pt x="498198" y="271199"/>
                  </a:lnTo>
                  <a:lnTo>
                    <a:pt x="504617" y="267492"/>
                  </a:lnTo>
                  <a:lnTo>
                    <a:pt x="512547" y="264831"/>
                  </a:lnTo>
                  <a:lnTo>
                    <a:pt x="519452" y="263941"/>
                  </a:lnTo>
                  <a:lnTo>
                    <a:pt x="526554" y="264200"/>
                  </a:lnTo>
                  <a:lnTo>
                    <a:pt x="533747" y="265168"/>
                  </a:lnTo>
                  <a:lnTo>
                    <a:pt x="547712" y="267575"/>
                  </a:lnTo>
                  <a:lnTo>
                    <a:pt x="551028" y="267841"/>
                  </a:lnTo>
                  <a:lnTo>
                    <a:pt x="515113" y="231039"/>
                  </a:lnTo>
                  <a:lnTo>
                    <a:pt x="485082" y="192544"/>
                  </a:lnTo>
                  <a:lnTo>
                    <a:pt x="476248" y="179354"/>
                  </a:lnTo>
                  <a:lnTo>
                    <a:pt x="467132" y="166368"/>
                  </a:lnTo>
                  <a:lnTo>
                    <a:pt x="439873" y="133099"/>
                  </a:lnTo>
                  <a:lnTo>
                    <a:pt x="409728" y="102449"/>
                  </a:lnTo>
                  <a:lnTo>
                    <a:pt x="371457" y="71282"/>
                  </a:lnTo>
                  <a:lnTo>
                    <a:pt x="330389" y="46534"/>
                  </a:lnTo>
                  <a:lnTo>
                    <a:pt x="286862" y="27649"/>
                  </a:lnTo>
                  <a:lnTo>
                    <a:pt x="241213" y="14067"/>
                  </a:lnTo>
                  <a:lnTo>
                    <a:pt x="193782" y="5237"/>
                  </a:lnTo>
                  <a:lnTo>
                    <a:pt x="144908" y="595"/>
                  </a:lnTo>
                  <a:lnTo>
                    <a:pt x="12228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 descr=""/>
            <p:cNvSpPr/>
            <p:nvPr/>
          </p:nvSpPr>
          <p:spPr>
            <a:xfrm>
              <a:off x="3552355" y="4497400"/>
              <a:ext cx="534035" cy="276860"/>
            </a:xfrm>
            <a:custGeom>
              <a:avLst/>
              <a:gdLst/>
              <a:ahLst/>
              <a:cxnLst/>
              <a:rect l="l" t="t" r="r" b="b"/>
              <a:pathLst>
                <a:path w="534035" h="276860">
                  <a:moveTo>
                    <a:pt x="533857" y="261708"/>
                  </a:moveTo>
                  <a:lnTo>
                    <a:pt x="531545" y="259257"/>
                  </a:lnTo>
                  <a:lnTo>
                    <a:pt x="524776" y="252107"/>
                  </a:lnTo>
                  <a:lnTo>
                    <a:pt x="498881" y="221945"/>
                  </a:lnTo>
                  <a:lnTo>
                    <a:pt x="486181" y="205778"/>
                  </a:lnTo>
                  <a:lnTo>
                    <a:pt x="462229" y="174574"/>
                  </a:lnTo>
                  <a:lnTo>
                    <a:pt x="437210" y="143789"/>
                  </a:lnTo>
                  <a:lnTo>
                    <a:pt x="423062" y="128435"/>
                  </a:lnTo>
                  <a:lnTo>
                    <a:pt x="423062" y="205778"/>
                  </a:lnTo>
                  <a:lnTo>
                    <a:pt x="373684" y="173609"/>
                  </a:lnTo>
                  <a:lnTo>
                    <a:pt x="333248" y="148120"/>
                  </a:lnTo>
                  <a:lnTo>
                    <a:pt x="281965" y="117792"/>
                  </a:lnTo>
                  <a:lnTo>
                    <a:pt x="245745" y="100520"/>
                  </a:lnTo>
                  <a:lnTo>
                    <a:pt x="208686" y="84963"/>
                  </a:lnTo>
                  <a:lnTo>
                    <a:pt x="164122" y="70739"/>
                  </a:lnTo>
                  <a:lnTo>
                    <a:pt x="138518" y="64604"/>
                  </a:lnTo>
                  <a:lnTo>
                    <a:pt x="138607" y="63982"/>
                  </a:lnTo>
                  <a:lnTo>
                    <a:pt x="212305" y="82626"/>
                  </a:lnTo>
                  <a:lnTo>
                    <a:pt x="248297" y="97142"/>
                  </a:lnTo>
                  <a:lnTo>
                    <a:pt x="283108" y="114363"/>
                  </a:lnTo>
                  <a:lnTo>
                    <a:pt x="316433" y="132918"/>
                  </a:lnTo>
                  <a:lnTo>
                    <a:pt x="349110" y="152654"/>
                  </a:lnTo>
                  <a:lnTo>
                    <a:pt x="418160" y="202336"/>
                  </a:lnTo>
                  <a:lnTo>
                    <a:pt x="423062" y="205778"/>
                  </a:lnTo>
                  <a:lnTo>
                    <a:pt x="423062" y="128435"/>
                  </a:lnTo>
                  <a:lnTo>
                    <a:pt x="405599" y="109461"/>
                  </a:lnTo>
                  <a:lnTo>
                    <a:pt x="370611" y="78574"/>
                  </a:lnTo>
                  <a:lnTo>
                    <a:pt x="325031" y="48856"/>
                  </a:lnTo>
                  <a:lnTo>
                    <a:pt x="275564" y="26543"/>
                  </a:lnTo>
                  <a:lnTo>
                    <a:pt x="223304" y="11226"/>
                  </a:lnTo>
                  <a:lnTo>
                    <a:pt x="169354" y="2514"/>
                  </a:lnTo>
                  <a:lnTo>
                    <a:pt x="114795" y="0"/>
                  </a:lnTo>
                  <a:lnTo>
                    <a:pt x="76708" y="2781"/>
                  </a:lnTo>
                  <a:lnTo>
                    <a:pt x="35331" y="15976"/>
                  </a:lnTo>
                  <a:lnTo>
                    <a:pt x="0" y="37312"/>
                  </a:lnTo>
                  <a:lnTo>
                    <a:pt x="6337" y="44805"/>
                  </a:lnTo>
                  <a:lnTo>
                    <a:pt x="18542" y="48171"/>
                  </a:lnTo>
                  <a:lnTo>
                    <a:pt x="42862" y="53086"/>
                  </a:lnTo>
                  <a:lnTo>
                    <a:pt x="54914" y="56680"/>
                  </a:lnTo>
                  <a:lnTo>
                    <a:pt x="94234" y="82461"/>
                  </a:lnTo>
                  <a:lnTo>
                    <a:pt x="126911" y="115557"/>
                  </a:lnTo>
                  <a:lnTo>
                    <a:pt x="149199" y="137210"/>
                  </a:lnTo>
                  <a:lnTo>
                    <a:pt x="198031" y="176060"/>
                  </a:lnTo>
                  <a:lnTo>
                    <a:pt x="259778" y="212623"/>
                  </a:lnTo>
                  <a:lnTo>
                    <a:pt x="325501" y="241566"/>
                  </a:lnTo>
                  <a:lnTo>
                    <a:pt x="363855" y="253314"/>
                  </a:lnTo>
                  <a:lnTo>
                    <a:pt x="403059" y="262229"/>
                  </a:lnTo>
                  <a:lnTo>
                    <a:pt x="482460" y="276567"/>
                  </a:lnTo>
                  <a:lnTo>
                    <a:pt x="486130" y="271145"/>
                  </a:lnTo>
                  <a:lnTo>
                    <a:pt x="491134" y="266522"/>
                  </a:lnTo>
                  <a:lnTo>
                    <a:pt x="497560" y="262813"/>
                  </a:lnTo>
                  <a:lnTo>
                    <a:pt x="505485" y="260159"/>
                  </a:lnTo>
                  <a:lnTo>
                    <a:pt x="512394" y="259257"/>
                  </a:lnTo>
                  <a:lnTo>
                    <a:pt x="519493" y="259524"/>
                  </a:lnTo>
                  <a:lnTo>
                    <a:pt x="526681" y="260489"/>
                  </a:lnTo>
                  <a:lnTo>
                    <a:pt x="533857" y="26170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1" name="object 901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623182" y="4499673"/>
              <a:ext cx="109702" cy="67348"/>
            </a:xfrm>
            <a:prstGeom prst="rect">
              <a:avLst/>
            </a:prstGeom>
          </p:spPr>
        </p:pic>
        <p:sp>
          <p:nvSpPr>
            <p:cNvPr id="902" name="object 902" descr=""/>
            <p:cNvSpPr/>
            <p:nvPr/>
          </p:nvSpPr>
          <p:spPr>
            <a:xfrm>
              <a:off x="3757725" y="4571682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1612" y="0"/>
                  </a:moveTo>
                  <a:lnTo>
                    <a:pt x="0" y="723"/>
                  </a:lnTo>
                  <a:lnTo>
                    <a:pt x="1296" y="2678"/>
                  </a:lnTo>
                  <a:lnTo>
                    <a:pt x="2312" y="2310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3" name="object 903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853027" y="4603508"/>
              <a:ext cx="171905" cy="138212"/>
            </a:xfrm>
            <a:prstGeom prst="rect">
              <a:avLst/>
            </a:prstGeom>
          </p:spPr>
        </p:pic>
        <p:sp>
          <p:nvSpPr>
            <p:cNvPr id="904" name="object 904" descr=""/>
            <p:cNvSpPr/>
            <p:nvPr/>
          </p:nvSpPr>
          <p:spPr>
            <a:xfrm>
              <a:off x="3667150" y="4499889"/>
              <a:ext cx="392430" cy="250190"/>
            </a:xfrm>
            <a:custGeom>
              <a:avLst/>
              <a:gdLst/>
              <a:ahLst/>
              <a:cxnLst/>
              <a:rect l="l" t="t" r="r" b="b"/>
              <a:pathLst>
                <a:path w="392429" h="250189">
                  <a:moveTo>
                    <a:pt x="360400" y="190500"/>
                  </a:moveTo>
                  <a:lnTo>
                    <a:pt x="323150" y="190500"/>
                  </a:lnTo>
                  <a:lnTo>
                    <a:pt x="324674" y="191769"/>
                  </a:lnTo>
                  <a:lnTo>
                    <a:pt x="326668" y="193039"/>
                  </a:lnTo>
                  <a:lnTo>
                    <a:pt x="328865" y="195579"/>
                  </a:lnTo>
                  <a:lnTo>
                    <a:pt x="331254" y="196850"/>
                  </a:lnTo>
                  <a:lnTo>
                    <a:pt x="333540" y="198119"/>
                  </a:lnTo>
                  <a:lnTo>
                    <a:pt x="338493" y="199389"/>
                  </a:lnTo>
                  <a:lnTo>
                    <a:pt x="340765" y="201929"/>
                  </a:lnTo>
                  <a:lnTo>
                    <a:pt x="341400" y="203200"/>
                  </a:lnTo>
                  <a:lnTo>
                    <a:pt x="339648" y="203200"/>
                  </a:lnTo>
                  <a:lnTo>
                    <a:pt x="342785" y="205739"/>
                  </a:lnTo>
                  <a:lnTo>
                    <a:pt x="344817" y="209550"/>
                  </a:lnTo>
                  <a:lnTo>
                    <a:pt x="347167" y="210819"/>
                  </a:lnTo>
                  <a:lnTo>
                    <a:pt x="349389" y="212089"/>
                  </a:lnTo>
                  <a:lnTo>
                    <a:pt x="352082" y="214629"/>
                  </a:lnTo>
                  <a:lnTo>
                    <a:pt x="354723" y="217169"/>
                  </a:lnTo>
                  <a:lnTo>
                    <a:pt x="359714" y="218439"/>
                  </a:lnTo>
                  <a:lnTo>
                    <a:pt x="362203" y="222250"/>
                  </a:lnTo>
                  <a:lnTo>
                    <a:pt x="363663" y="224789"/>
                  </a:lnTo>
                  <a:lnTo>
                    <a:pt x="362343" y="224789"/>
                  </a:lnTo>
                  <a:lnTo>
                    <a:pt x="361581" y="227329"/>
                  </a:lnTo>
                  <a:lnTo>
                    <a:pt x="363613" y="228600"/>
                  </a:lnTo>
                  <a:lnTo>
                    <a:pt x="366775" y="231139"/>
                  </a:lnTo>
                  <a:lnTo>
                    <a:pt x="368655" y="233679"/>
                  </a:lnTo>
                  <a:lnTo>
                    <a:pt x="369773" y="234950"/>
                  </a:lnTo>
                  <a:lnTo>
                    <a:pt x="372630" y="237489"/>
                  </a:lnTo>
                  <a:lnTo>
                    <a:pt x="374446" y="240029"/>
                  </a:lnTo>
                  <a:lnTo>
                    <a:pt x="378028" y="242569"/>
                  </a:lnTo>
                  <a:lnTo>
                    <a:pt x="375919" y="243839"/>
                  </a:lnTo>
                  <a:lnTo>
                    <a:pt x="378688" y="246379"/>
                  </a:lnTo>
                  <a:lnTo>
                    <a:pt x="380885" y="248919"/>
                  </a:lnTo>
                  <a:lnTo>
                    <a:pt x="383018" y="250189"/>
                  </a:lnTo>
                  <a:lnTo>
                    <a:pt x="386739" y="250189"/>
                  </a:lnTo>
                  <a:lnTo>
                    <a:pt x="387451" y="248919"/>
                  </a:lnTo>
                  <a:lnTo>
                    <a:pt x="388225" y="246379"/>
                  </a:lnTo>
                  <a:lnTo>
                    <a:pt x="386118" y="242569"/>
                  </a:lnTo>
                  <a:lnTo>
                    <a:pt x="385140" y="241300"/>
                  </a:lnTo>
                  <a:lnTo>
                    <a:pt x="381062" y="241300"/>
                  </a:lnTo>
                  <a:lnTo>
                    <a:pt x="381012" y="237489"/>
                  </a:lnTo>
                  <a:lnTo>
                    <a:pt x="391908" y="237489"/>
                  </a:lnTo>
                  <a:lnTo>
                    <a:pt x="391426" y="236219"/>
                  </a:lnTo>
                  <a:lnTo>
                    <a:pt x="391045" y="234950"/>
                  </a:lnTo>
                  <a:lnTo>
                    <a:pt x="389801" y="233679"/>
                  </a:lnTo>
                  <a:lnTo>
                    <a:pt x="385737" y="231139"/>
                  </a:lnTo>
                  <a:lnTo>
                    <a:pt x="386118" y="231139"/>
                  </a:lnTo>
                  <a:lnTo>
                    <a:pt x="385965" y="229869"/>
                  </a:lnTo>
                  <a:lnTo>
                    <a:pt x="384898" y="227329"/>
                  </a:lnTo>
                  <a:lnTo>
                    <a:pt x="385431" y="227329"/>
                  </a:lnTo>
                  <a:lnTo>
                    <a:pt x="385114" y="224789"/>
                  </a:lnTo>
                  <a:lnTo>
                    <a:pt x="384542" y="223519"/>
                  </a:lnTo>
                  <a:lnTo>
                    <a:pt x="384263" y="222250"/>
                  </a:lnTo>
                  <a:lnTo>
                    <a:pt x="384086" y="220979"/>
                  </a:lnTo>
                  <a:lnTo>
                    <a:pt x="379792" y="215900"/>
                  </a:lnTo>
                  <a:lnTo>
                    <a:pt x="375640" y="210819"/>
                  </a:lnTo>
                  <a:lnTo>
                    <a:pt x="371537" y="205739"/>
                  </a:lnTo>
                  <a:lnTo>
                    <a:pt x="360400" y="190500"/>
                  </a:lnTo>
                  <a:close/>
                </a:path>
                <a:path w="392429" h="250189">
                  <a:moveTo>
                    <a:pt x="384237" y="237489"/>
                  </a:moveTo>
                  <a:lnTo>
                    <a:pt x="383743" y="237489"/>
                  </a:lnTo>
                  <a:lnTo>
                    <a:pt x="384149" y="240029"/>
                  </a:lnTo>
                  <a:lnTo>
                    <a:pt x="384810" y="241300"/>
                  </a:lnTo>
                  <a:lnTo>
                    <a:pt x="384810" y="240029"/>
                  </a:lnTo>
                  <a:lnTo>
                    <a:pt x="384237" y="237489"/>
                  </a:lnTo>
                  <a:close/>
                </a:path>
                <a:path w="392429" h="250189">
                  <a:moveTo>
                    <a:pt x="384810" y="240029"/>
                  </a:moveTo>
                  <a:lnTo>
                    <a:pt x="384810" y="241300"/>
                  </a:lnTo>
                  <a:lnTo>
                    <a:pt x="385140" y="241300"/>
                  </a:lnTo>
                  <a:lnTo>
                    <a:pt x="384810" y="240029"/>
                  </a:lnTo>
                  <a:close/>
                </a:path>
                <a:path w="392429" h="250189">
                  <a:moveTo>
                    <a:pt x="350433" y="177800"/>
                  </a:moveTo>
                  <a:lnTo>
                    <a:pt x="307721" y="177800"/>
                  </a:lnTo>
                  <a:lnTo>
                    <a:pt x="310641" y="180339"/>
                  </a:lnTo>
                  <a:lnTo>
                    <a:pt x="310807" y="180339"/>
                  </a:lnTo>
                  <a:lnTo>
                    <a:pt x="313829" y="182879"/>
                  </a:lnTo>
                  <a:lnTo>
                    <a:pt x="317969" y="186689"/>
                  </a:lnTo>
                  <a:lnTo>
                    <a:pt x="320903" y="189229"/>
                  </a:lnTo>
                  <a:lnTo>
                    <a:pt x="323023" y="191769"/>
                  </a:lnTo>
                  <a:lnTo>
                    <a:pt x="323201" y="191769"/>
                  </a:lnTo>
                  <a:lnTo>
                    <a:pt x="323150" y="190500"/>
                  </a:lnTo>
                  <a:lnTo>
                    <a:pt x="360400" y="190500"/>
                  </a:lnTo>
                  <a:lnTo>
                    <a:pt x="359472" y="189229"/>
                  </a:lnTo>
                  <a:lnTo>
                    <a:pt x="350433" y="177800"/>
                  </a:lnTo>
                  <a:close/>
                </a:path>
                <a:path w="392429" h="250189">
                  <a:moveTo>
                    <a:pt x="306374" y="179069"/>
                  </a:moveTo>
                  <a:lnTo>
                    <a:pt x="295948" y="179069"/>
                  </a:lnTo>
                  <a:lnTo>
                    <a:pt x="299579" y="180339"/>
                  </a:lnTo>
                  <a:lnTo>
                    <a:pt x="303822" y="185419"/>
                  </a:lnTo>
                  <a:lnTo>
                    <a:pt x="307187" y="186689"/>
                  </a:lnTo>
                  <a:lnTo>
                    <a:pt x="311390" y="189229"/>
                  </a:lnTo>
                  <a:lnTo>
                    <a:pt x="312051" y="189229"/>
                  </a:lnTo>
                  <a:lnTo>
                    <a:pt x="310768" y="186689"/>
                  </a:lnTo>
                  <a:lnTo>
                    <a:pt x="309434" y="186689"/>
                  </a:lnTo>
                  <a:lnTo>
                    <a:pt x="306717" y="184150"/>
                  </a:lnTo>
                  <a:lnTo>
                    <a:pt x="306628" y="180339"/>
                  </a:lnTo>
                  <a:lnTo>
                    <a:pt x="306374" y="179069"/>
                  </a:lnTo>
                  <a:close/>
                </a:path>
                <a:path w="392429" h="250189">
                  <a:moveTo>
                    <a:pt x="310934" y="185419"/>
                  </a:moveTo>
                  <a:lnTo>
                    <a:pt x="309372" y="185419"/>
                  </a:lnTo>
                  <a:lnTo>
                    <a:pt x="309434" y="186689"/>
                  </a:lnTo>
                  <a:lnTo>
                    <a:pt x="311276" y="186689"/>
                  </a:lnTo>
                  <a:lnTo>
                    <a:pt x="310934" y="185419"/>
                  </a:lnTo>
                  <a:close/>
                </a:path>
                <a:path w="392429" h="250189">
                  <a:moveTo>
                    <a:pt x="291939" y="178266"/>
                  </a:moveTo>
                  <a:lnTo>
                    <a:pt x="296329" y="184150"/>
                  </a:lnTo>
                  <a:lnTo>
                    <a:pt x="295210" y="181609"/>
                  </a:lnTo>
                  <a:lnTo>
                    <a:pt x="294347" y="179069"/>
                  </a:lnTo>
                  <a:lnTo>
                    <a:pt x="293940" y="179069"/>
                  </a:lnTo>
                  <a:lnTo>
                    <a:pt x="291939" y="178266"/>
                  </a:lnTo>
                  <a:close/>
                </a:path>
                <a:path w="392429" h="250189">
                  <a:moveTo>
                    <a:pt x="295948" y="179069"/>
                  </a:moveTo>
                  <a:lnTo>
                    <a:pt x="294347" y="179069"/>
                  </a:lnTo>
                  <a:lnTo>
                    <a:pt x="294805" y="180339"/>
                  </a:lnTo>
                  <a:lnTo>
                    <a:pt x="296875" y="180339"/>
                  </a:lnTo>
                  <a:lnTo>
                    <a:pt x="295948" y="179069"/>
                  </a:lnTo>
                  <a:close/>
                </a:path>
                <a:path w="392429" h="250189">
                  <a:moveTo>
                    <a:pt x="306704" y="177800"/>
                  </a:moveTo>
                  <a:lnTo>
                    <a:pt x="291591" y="177800"/>
                  </a:lnTo>
                  <a:lnTo>
                    <a:pt x="293940" y="179069"/>
                  </a:lnTo>
                  <a:lnTo>
                    <a:pt x="306374" y="179069"/>
                  </a:lnTo>
                  <a:lnTo>
                    <a:pt x="309041" y="180339"/>
                  </a:lnTo>
                  <a:lnTo>
                    <a:pt x="306704" y="177800"/>
                  </a:lnTo>
                  <a:close/>
                </a:path>
                <a:path w="392429" h="250189">
                  <a:moveTo>
                    <a:pt x="321227" y="140969"/>
                  </a:moveTo>
                  <a:lnTo>
                    <a:pt x="257505" y="140969"/>
                  </a:lnTo>
                  <a:lnTo>
                    <a:pt x="260019" y="142239"/>
                  </a:lnTo>
                  <a:lnTo>
                    <a:pt x="261301" y="142239"/>
                  </a:lnTo>
                  <a:lnTo>
                    <a:pt x="261517" y="144779"/>
                  </a:lnTo>
                  <a:lnTo>
                    <a:pt x="261797" y="147319"/>
                  </a:lnTo>
                  <a:lnTo>
                    <a:pt x="262470" y="148589"/>
                  </a:lnTo>
                  <a:lnTo>
                    <a:pt x="261912" y="148589"/>
                  </a:lnTo>
                  <a:lnTo>
                    <a:pt x="262178" y="151129"/>
                  </a:lnTo>
                  <a:lnTo>
                    <a:pt x="264502" y="153669"/>
                  </a:lnTo>
                  <a:lnTo>
                    <a:pt x="269443" y="157479"/>
                  </a:lnTo>
                  <a:lnTo>
                    <a:pt x="277329" y="163829"/>
                  </a:lnTo>
                  <a:lnTo>
                    <a:pt x="281393" y="167639"/>
                  </a:lnTo>
                  <a:lnTo>
                    <a:pt x="284149" y="170179"/>
                  </a:lnTo>
                  <a:lnTo>
                    <a:pt x="285953" y="172719"/>
                  </a:lnTo>
                  <a:lnTo>
                    <a:pt x="288239" y="173989"/>
                  </a:lnTo>
                  <a:lnTo>
                    <a:pt x="290779" y="177800"/>
                  </a:lnTo>
                  <a:lnTo>
                    <a:pt x="291939" y="178266"/>
                  </a:lnTo>
                  <a:lnTo>
                    <a:pt x="291591" y="177800"/>
                  </a:lnTo>
                  <a:lnTo>
                    <a:pt x="350433" y="177800"/>
                  </a:lnTo>
                  <a:lnTo>
                    <a:pt x="347421" y="173989"/>
                  </a:lnTo>
                  <a:lnTo>
                    <a:pt x="335139" y="158750"/>
                  </a:lnTo>
                  <a:lnTo>
                    <a:pt x="322414" y="142239"/>
                  </a:lnTo>
                  <a:lnTo>
                    <a:pt x="321227" y="140969"/>
                  </a:lnTo>
                  <a:close/>
                </a:path>
                <a:path w="392429" h="250189">
                  <a:moveTo>
                    <a:pt x="251865" y="140969"/>
                  </a:moveTo>
                  <a:lnTo>
                    <a:pt x="251180" y="142239"/>
                  </a:lnTo>
                  <a:lnTo>
                    <a:pt x="260997" y="151129"/>
                  </a:lnTo>
                  <a:lnTo>
                    <a:pt x="261912" y="148589"/>
                  </a:lnTo>
                  <a:lnTo>
                    <a:pt x="261479" y="148589"/>
                  </a:lnTo>
                  <a:lnTo>
                    <a:pt x="258648" y="146050"/>
                  </a:lnTo>
                  <a:lnTo>
                    <a:pt x="255459" y="142239"/>
                  </a:lnTo>
                  <a:lnTo>
                    <a:pt x="251865" y="140969"/>
                  </a:lnTo>
                  <a:close/>
                </a:path>
                <a:path w="392429" h="250189">
                  <a:moveTo>
                    <a:pt x="315292" y="134619"/>
                  </a:moveTo>
                  <a:lnTo>
                    <a:pt x="243801" y="134619"/>
                  </a:lnTo>
                  <a:lnTo>
                    <a:pt x="246874" y="135889"/>
                  </a:lnTo>
                  <a:lnTo>
                    <a:pt x="249732" y="138429"/>
                  </a:lnTo>
                  <a:lnTo>
                    <a:pt x="252577" y="139700"/>
                  </a:lnTo>
                  <a:lnTo>
                    <a:pt x="253784" y="139700"/>
                  </a:lnTo>
                  <a:lnTo>
                    <a:pt x="253377" y="140969"/>
                  </a:lnTo>
                  <a:lnTo>
                    <a:pt x="257060" y="142239"/>
                  </a:lnTo>
                  <a:lnTo>
                    <a:pt x="257505" y="140969"/>
                  </a:lnTo>
                  <a:lnTo>
                    <a:pt x="321227" y="140969"/>
                  </a:lnTo>
                  <a:lnTo>
                    <a:pt x="315292" y="134619"/>
                  </a:lnTo>
                  <a:close/>
                </a:path>
                <a:path w="392429" h="250189">
                  <a:moveTo>
                    <a:pt x="232829" y="128269"/>
                  </a:moveTo>
                  <a:lnTo>
                    <a:pt x="231305" y="128269"/>
                  </a:lnTo>
                  <a:lnTo>
                    <a:pt x="233806" y="129539"/>
                  </a:lnTo>
                  <a:lnTo>
                    <a:pt x="238467" y="132079"/>
                  </a:lnTo>
                  <a:lnTo>
                    <a:pt x="237883" y="132079"/>
                  </a:lnTo>
                  <a:lnTo>
                    <a:pt x="238010" y="133350"/>
                  </a:lnTo>
                  <a:lnTo>
                    <a:pt x="240918" y="135889"/>
                  </a:lnTo>
                  <a:lnTo>
                    <a:pt x="244207" y="135889"/>
                  </a:lnTo>
                  <a:lnTo>
                    <a:pt x="243801" y="134619"/>
                  </a:lnTo>
                  <a:lnTo>
                    <a:pt x="315292" y="134619"/>
                  </a:lnTo>
                  <a:lnTo>
                    <a:pt x="310544" y="129539"/>
                  </a:lnTo>
                  <a:lnTo>
                    <a:pt x="234162" y="129539"/>
                  </a:lnTo>
                  <a:lnTo>
                    <a:pt x="232829" y="128269"/>
                  </a:lnTo>
                  <a:close/>
                </a:path>
                <a:path w="392429" h="250189">
                  <a:moveTo>
                    <a:pt x="300755" y="119379"/>
                  </a:moveTo>
                  <a:lnTo>
                    <a:pt x="223786" y="119379"/>
                  </a:lnTo>
                  <a:lnTo>
                    <a:pt x="228346" y="120650"/>
                  </a:lnTo>
                  <a:lnTo>
                    <a:pt x="232853" y="123189"/>
                  </a:lnTo>
                  <a:lnTo>
                    <a:pt x="233464" y="123189"/>
                  </a:lnTo>
                  <a:lnTo>
                    <a:pt x="236689" y="125729"/>
                  </a:lnTo>
                  <a:lnTo>
                    <a:pt x="236244" y="125729"/>
                  </a:lnTo>
                  <a:lnTo>
                    <a:pt x="236460" y="127000"/>
                  </a:lnTo>
                  <a:lnTo>
                    <a:pt x="237718" y="128269"/>
                  </a:lnTo>
                  <a:lnTo>
                    <a:pt x="239381" y="129539"/>
                  </a:lnTo>
                  <a:lnTo>
                    <a:pt x="310544" y="129539"/>
                  </a:lnTo>
                  <a:lnTo>
                    <a:pt x="306983" y="125729"/>
                  </a:lnTo>
                  <a:lnTo>
                    <a:pt x="300755" y="119379"/>
                  </a:lnTo>
                  <a:close/>
                </a:path>
                <a:path w="392429" h="250189">
                  <a:moveTo>
                    <a:pt x="233464" y="123189"/>
                  </a:moveTo>
                  <a:lnTo>
                    <a:pt x="233107" y="123189"/>
                  </a:lnTo>
                  <a:lnTo>
                    <a:pt x="233730" y="125729"/>
                  </a:lnTo>
                  <a:lnTo>
                    <a:pt x="233464" y="123189"/>
                  </a:lnTo>
                  <a:close/>
                </a:path>
                <a:path w="392429" h="250189">
                  <a:moveTo>
                    <a:pt x="293282" y="111759"/>
                  </a:moveTo>
                  <a:lnTo>
                    <a:pt x="209790" y="111759"/>
                  </a:lnTo>
                  <a:lnTo>
                    <a:pt x="211683" y="113029"/>
                  </a:lnTo>
                  <a:lnTo>
                    <a:pt x="212851" y="113029"/>
                  </a:lnTo>
                  <a:lnTo>
                    <a:pt x="214833" y="115569"/>
                  </a:lnTo>
                  <a:lnTo>
                    <a:pt x="214642" y="116839"/>
                  </a:lnTo>
                  <a:lnTo>
                    <a:pt x="215759" y="116839"/>
                  </a:lnTo>
                  <a:lnTo>
                    <a:pt x="219607" y="120650"/>
                  </a:lnTo>
                  <a:lnTo>
                    <a:pt x="222058" y="120650"/>
                  </a:lnTo>
                  <a:lnTo>
                    <a:pt x="222401" y="119379"/>
                  </a:lnTo>
                  <a:lnTo>
                    <a:pt x="300755" y="119379"/>
                  </a:lnTo>
                  <a:lnTo>
                    <a:pt x="293282" y="111759"/>
                  </a:lnTo>
                  <a:close/>
                </a:path>
                <a:path w="392429" h="250189">
                  <a:moveTo>
                    <a:pt x="276194" y="93979"/>
                  </a:moveTo>
                  <a:lnTo>
                    <a:pt x="163550" y="93979"/>
                  </a:lnTo>
                  <a:lnTo>
                    <a:pt x="165378" y="95250"/>
                  </a:lnTo>
                  <a:lnTo>
                    <a:pt x="169595" y="95250"/>
                  </a:lnTo>
                  <a:lnTo>
                    <a:pt x="176415" y="97789"/>
                  </a:lnTo>
                  <a:lnTo>
                    <a:pt x="180580" y="100329"/>
                  </a:lnTo>
                  <a:lnTo>
                    <a:pt x="185889" y="101600"/>
                  </a:lnTo>
                  <a:lnTo>
                    <a:pt x="196799" y="106679"/>
                  </a:lnTo>
                  <a:lnTo>
                    <a:pt x="202069" y="109219"/>
                  </a:lnTo>
                  <a:lnTo>
                    <a:pt x="206107" y="110489"/>
                  </a:lnTo>
                  <a:lnTo>
                    <a:pt x="209524" y="110489"/>
                  </a:lnTo>
                  <a:lnTo>
                    <a:pt x="207758" y="111759"/>
                  </a:lnTo>
                  <a:lnTo>
                    <a:pt x="207879" y="113029"/>
                  </a:lnTo>
                  <a:lnTo>
                    <a:pt x="208000" y="114300"/>
                  </a:lnTo>
                  <a:lnTo>
                    <a:pt x="210590" y="113029"/>
                  </a:lnTo>
                  <a:lnTo>
                    <a:pt x="209790" y="111759"/>
                  </a:lnTo>
                  <a:lnTo>
                    <a:pt x="293282" y="111759"/>
                  </a:lnTo>
                  <a:lnTo>
                    <a:pt x="290791" y="109219"/>
                  </a:lnTo>
                  <a:lnTo>
                    <a:pt x="276194" y="93979"/>
                  </a:lnTo>
                  <a:close/>
                </a:path>
                <a:path w="392429" h="250189">
                  <a:moveTo>
                    <a:pt x="252016" y="74929"/>
                  </a:moveTo>
                  <a:lnTo>
                    <a:pt x="105091" y="74929"/>
                  </a:lnTo>
                  <a:lnTo>
                    <a:pt x="105079" y="75399"/>
                  </a:lnTo>
                  <a:lnTo>
                    <a:pt x="106095" y="76200"/>
                  </a:lnTo>
                  <a:lnTo>
                    <a:pt x="112381" y="78739"/>
                  </a:lnTo>
                  <a:lnTo>
                    <a:pt x="118414" y="81279"/>
                  </a:lnTo>
                  <a:lnTo>
                    <a:pt x="117703" y="81279"/>
                  </a:lnTo>
                  <a:lnTo>
                    <a:pt x="117601" y="82550"/>
                  </a:lnTo>
                  <a:lnTo>
                    <a:pt x="118122" y="82550"/>
                  </a:lnTo>
                  <a:lnTo>
                    <a:pt x="120027" y="83819"/>
                  </a:lnTo>
                  <a:lnTo>
                    <a:pt x="124383" y="83819"/>
                  </a:lnTo>
                  <a:lnTo>
                    <a:pt x="126770" y="85089"/>
                  </a:lnTo>
                  <a:lnTo>
                    <a:pt x="131229" y="85089"/>
                  </a:lnTo>
                  <a:lnTo>
                    <a:pt x="133857" y="87629"/>
                  </a:lnTo>
                  <a:lnTo>
                    <a:pt x="140512" y="90169"/>
                  </a:lnTo>
                  <a:lnTo>
                    <a:pt x="142112" y="91439"/>
                  </a:lnTo>
                  <a:lnTo>
                    <a:pt x="145237" y="91439"/>
                  </a:lnTo>
                  <a:lnTo>
                    <a:pt x="150291" y="93979"/>
                  </a:lnTo>
                  <a:lnTo>
                    <a:pt x="161124" y="97789"/>
                  </a:lnTo>
                  <a:lnTo>
                    <a:pt x="168440" y="101600"/>
                  </a:lnTo>
                  <a:lnTo>
                    <a:pt x="173151" y="102869"/>
                  </a:lnTo>
                  <a:lnTo>
                    <a:pt x="180035" y="104139"/>
                  </a:lnTo>
                  <a:lnTo>
                    <a:pt x="182892" y="104139"/>
                  </a:lnTo>
                  <a:lnTo>
                    <a:pt x="179691" y="101600"/>
                  </a:lnTo>
                  <a:lnTo>
                    <a:pt x="177965" y="100329"/>
                  </a:lnTo>
                  <a:lnTo>
                    <a:pt x="174332" y="97789"/>
                  </a:lnTo>
                  <a:lnTo>
                    <a:pt x="169595" y="97789"/>
                  </a:lnTo>
                  <a:lnTo>
                    <a:pt x="166916" y="96519"/>
                  </a:lnTo>
                  <a:lnTo>
                    <a:pt x="164172" y="95250"/>
                  </a:lnTo>
                  <a:lnTo>
                    <a:pt x="161251" y="93979"/>
                  </a:lnTo>
                  <a:lnTo>
                    <a:pt x="276194" y="93979"/>
                  </a:lnTo>
                  <a:lnTo>
                    <a:pt x="273761" y="91439"/>
                  </a:lnTo>
                  <a:lnTo>
                    <a:pt x="255816" y="77469"/>
                  </a:lnTo>
                  <a:lnTo>
                    <a:pt x="252016" y="74929"/>
                  </a:lnTo>
                  <a:close/>
                </a:path>
                <a:path w="392429" h="250189">
                  <a:moveTo>
                    <a:pt x="10136" y="17850"/>
                  </a:moveTo>
                  <a:lnTo>
                    <a:pt x="7032" y="17850"/>
                  </a:lnTo>
                  <a:lnTo>
                    <a:pt x="14071" y="20319"/>
                  </a:lnTo>
                  <a:lnTo>
                    <a:pt x="16522" y="21589"/>
                  </a:lnTo>
                  <a:lnTo>
                    <a:pt x="18503" y="25400"/>
                  </a:lnTo>
                  <a:lnTo>
                    <a:pt x="23583" y="27939"/>
                  </a:lnTo>
                  <a:lnTo>
                    <a:pt x="27152" y="31750"/>
                  </a:lnTo>
                  <a:lnTo>
                    <a:pt x="29145" y="34289"/>
                  </a:lnTo>
                  <a:lnTo>
                    <a:pt x="28091" y="34289"/>
                  </a:lnTo>
                  <a:lnTo>
                    <a:pt x="31407" y="36829"/>
                  </a:lnTo>
                  <a:lnTo>
                    <a:pt x="35128" y="38100"/>
                  </a:lnTo>
                  <a:lnTo>
                    <a:pt x="38430" y="40639"/>
                  </a:lnTo>
                  <a:lnTo>
                    <a:pt x="41998" y="40639"/>
                  </a:lnTo>
                  <a:lnTo>
                    <a:pt x="45821" y="44450"/>
                  </a:lnTo>
                  <a:lnTo>
                    <a:pt x="48082" y="45719"/>
                  </a:lnTo>
                  <a:lnTo>
                    <a:pt x="53086" y="49529"/>
                  </a:lnTo>
                  <a:lnTo>
                    <a:pt x="64135" y="53339"/>
                  </a:lnTo>
                  <a:lnTo>
                    <a:pt x="57428" y="53339"/>
                  </a:lnTo>
                  <a:lnTo>
                    <a:pt x="58140" y="55879"/>
                  </a:lnTo>
                  <a:lnTo>
                    <a:pt x="59054" y="55879"/>
                  </a:lnTo>
                  <a:lnTo>
                    <a:pt x="60629" y="57150"/>
                  </a:lnTo>
                  <a:lnTo>
                    <a:pt x="62280" y="58419"/>
                  </a:lnTo>
                  <a:lnTo>
                    <a:pt x="64540" y="58419"/>
                  </a:lnTo>
                  <a:lnTo>
                    <a:pt x="67588" y="59689"/>
                  </a:lnTo>
                  <a:lnTo>
                    <a:pt x="71412" y="59689"/>
                  </a:lnTo>
                  <a:lnTo>
                    <a:pt x="75603" y="62229"/>
                  </a:lnTo>
                  <a:lnTo>
                    <a:pt x="77240" y="62229"/>
                  </a:lnTo>
                  <a:lnTo>
                    <a:pt x="79095" y="63500"/>
                  </a:lnTo>
                  <a:lnTo>
                    <a:pt x="85902" y="66039"/>
                  </a:lnTo>
                  <a:lnTo>
                    <a:pt x="88200" y="66039"/>
                  </a:lnTo>
                  <a:lnTo>
                    <a:pt x="90410" y="68579"/>
                  </a:lnTo>
                  <a:lnTo>
                    <a:pt x="104216" y="74929"/>
                  </a:lnTo>
                  <a:lnTo>
                    <a:pt x="103694" y="76200"/>
                  </a:lnTo>
                  <a:lnTo>
                    <a:pt x="104114" y="77469"/>
                  </a:lnTo>
                  <a:lnTo>
                    <a:pt x="105028" y="77469"/>
                  </a:lnTo>
                  <a:lnTo>
                    <a:pt x="105079" y="75399"/>
                  </a:lnTo>
                  <a:lnTo>
                    <a:pt x="104482" y="74929"/>
                  </a:lnTo>
                  <a:lnTo>
                    <a:pt x="252016" y="74929"/>
                  </a:lnTo>
                  <a:lnTo>
                    <a:pt x="210223" y="46989"/>
                  </a:lnTo>
                  <a:lnTo>
                    <a:pt x="160756" y="25400"/>
                  </a:lnTo>
                  <a:lnTo>
                    <a:pt x="140661" y="19050"/>
                  </a:lnTo>
                  <a:lnTo>
                    <a:pt x="13016" y="19050"/>
                  </a:lnTo>
                  <a:lnTo>
                    <a:pt x="10136" y="17850"/>
                  </a:lnTo>
                  <a:close/>
                </a:path>
                <a:path w="392429" h="250189">
                  <a:moveTo>
                    <a:pt x="71412" y="59689"/>
                  </a:moveTo>
                  <a:lnTo>
                    <a:pt x="68261" y="59689"/>
                  </a:lnTo>
                  <a:lnTo>
                    <a:pt x="66953" y="62229"/>
                  </a:lnTo>
                  <a:lnTo>
                    <a:pt x="70763" y="62229"/>
                  </a:lnTo>
                  <a:lnTo>
                    <a:pt x="71412" y="59689"/>
                  </a:lnTo>
                  <a:close/>
                </a:path>
                <a:path w="392429" h="250189">
                  <a:moveTo>
                    <a:pt x="0" y="0"/>
                  </a:moveTo>
                  <a:lnTo>
                    <a:pt x="901" y="1269"/>
                  </a:lnTo>
                  <a:lnTo>
                    <a:pt x="1231" y="1269"/>
                  </a:lnTo>
                  <a:lnTo>
                    <a:pt x="3314" y="5079"/>
                  </a:lnTo>
                  <a:lnTo>
                    <a:pt x="4229" y="5079"/>
                  </a:lnTo>
                  <a:lnTo>
                    <a:pt x="4356" y="6350"/>
                  </a:lnTo>
                  <a:lnTo>
                    <a:pt x="5003" y="7619"/>
                  </a:lnTo>
                  <a:lnTo>
                    <a:pt x="5142" y="7619"/>
                  </a:lnTo>
                  <a:lnTo>
                    <a:pt x="5650" y="8889"/>
                  </a:lnTo>
                  <a:lnTo>
                    <a:pt x="7098" y="11429"/>
                  </a:lnTo>
                  <a:lnTo>
                    <a:pt x="3937" y="11429"/>
                  </a:lnTo>
                  <a:lnTo>
                    <a:pt x="3288" y="12700"/>
                  </a:lnTo>
                  <a:lnTo>
                    <a:pt x="7860" y="12700"/>
                  </a:lnTo>
                  <a:lnTo>
                    <a:pt x="9194" y="13969"/>
                  </a:lnTo>
                  <a:lnTo>
                    <a:pt x="10908" y="15239"/>
                  </a:lnTo>
                  <a:lnTo>
                    <a:pt x="13016" y="19050"/>
                  </a:lnTo>
                  <a:lnTo>
                    <a:pt x="140661" y="19050"/>
                  </a:lnTo>
                  <a:lnTo>
                    <a:pt x="108508" y="8889"/>
                  </a:lnTo>
                  <a:lnTo>
                    <a:pt x="54559" y="2539"/>
                  </a:lnTo>
                  <a:lnTo>
                    <a:pt x="0" y="0"/>
                  </a:lnTo>
                  <a:close/>
                </a:path>
                <a:path w="392429" h="250189">
                  <a:moveTo>
                    <a:pt x="3848" y="15239"/>
                  </a:moveTo>
                  <a:lnTo>
                    <a:pt x="3195" y="17850"/>
                  </a:lnTo>
                  <a:lnTo>
                    <a:pt x="7032" y="17850"/>
                  </a:lnTo>
                  <a:lnTo>
                    <a:pt x="3848" y="1523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 descr=""/>
            <p:cNvSpPr/>
            <p:nvPr/>
          </p:nvSpPr>
          <p:spPr>
            <a:xfrm>
              <a:off x="3690886" y="4561357"/>
              <a:ext cx="403860" cy="759460"/>
            </a:xfrm>
            <a:custGeom>
              <a:avLst/>
              <a:gdLst/>
              <a:ahLst/>
              <a:cxnLst/>
              <a:rect l="l" t="t" r="r" b="b"/>
              <a:pathLst>
                <a:path w="403860" h="759460">
                  <a:moveTo>
                    <a:pt x="285915" y="142773"/>
                  </a:moveTo>
                  <a:lnTo>
                    <a:pt x="267093" y="129209"/>
                  </a:lnTo>
                  <a:lnTo>
                    <a:pt x="248539" y="115316"/>
                  </a:lnTo>
                  <a:lnTo>
                    <a:pt x="229844" y="101638"/>
                  </a:lnTo>
                  <a:lnTo>
                    <a:pt x="194310" y="78689"/>
                  </a:lnTo>
                  <a:lnTo>
                    <a:pt x="161315" y="59524"/>
                  </a:lnTo>
                  <a:lnTo>
                    <a:pt x="127317" y="41503"/>
                  </a:lnTo>
                  <a:lnTo>
                    <a:pt x="91897" y="25527"/>
                  </a:lnTo>
                  <a:lnTo>
                    <a:pt x="55854" y="12547"/>
                  </a:lnTo>
                  <a:lnTo>
                    <a:pt x="18745" y="2616"/>
                  </a:lnTo>
                  <a:lnTo>
                    <a:pt x="50" y="0"/>
                  </a:lnTo>
                  <a:lnTo>
                    <a:pt x="0" y="622"/>
                  </a:lnTo>
                  <a:lnTo>
                    <a:pt x="25577" y="6781"/>
                  </a:lnTo>
                  <a:lnTo>
                    <a:pt x="48514" y="13284"/>
                  </a:lnTo>
                  <a:lnTo>
                    <a:pt x="107213" y="36576"/>
                  </a:lnTo>
                  <a:lnTo>
                    <a:pt x="143433" y="53835"/>
                  </a:lnTo>
                  <a:lnTo>
                    <a:pt x="183654" y="77355"/>
                  </a:lnTo>
                  <a:lnTo>
                    <a:pt x="228536" y="105448"/>
                  </a:lnTo>
                  <a:lnTo>
                    <a:pt x="266484" y="129971"/>
                  </a:lnTo>
                  <a:lnTo>
                    <a:pt x="285915" y="142773"/>
                  </a:lnTo>
                  <a:close/>
                </a:path>
                <a:path w="403860" h="759460">
                  <a:moveTo>
                    <a:pt x="403720" y="296430"/>
                  </a:moveTo>
                  <a:lnTo>
                    <a:pt x="371398" y="262801"/>
                  </a:lnTo>
                  <a:lnTo>
                    <a:pt x="364007" y="248615"/>
                  </a:lnTo>
                  <a:lnTo>
                    <a:pt x="337108" y="250774"/>
                  </a:lnTo>
                  <a:lnTo>
                    <a:pt x="269494" y="266115"/>
                  </a:lnTo>
                  <a:lnTo>
                    <a:pt x="207911" y="297967"/>
                  </a:lnTo>
                  <a:lnTo>
                    <a:pt x="164719" y="332701"/>
                  </a:lnTo>
                  <a:lnTo>
                    <a:pt x="126631" y="373761"/>
                  </a:lnTo>
                  <a:lnTo>
                    <a:pt x="93992" y="419354"/>
                  </a:lnTo>
                  <a:lnTo>
                    <a:pt x="67183" y="467639"/>
                  </a:lnTo>
                  <a:lnTo>
                    <a:pt x="38874" y="529183"/>
                  </a:lnTo>
                  <a:lnTo>
                    <a:pt x="17437" y="593191"/>
                  </a:lnTo>
                  <a:lnTo>
                    <a:pt x="5664" y="667118"/>
                  </a:lnTo>
                  <a:lnTo>
                    <a:pt x="6248" y="705053"/>
                  </a:lnTo>
                  <a:lnTo>
                    <a:pt x="16459" y="747471"/>
                  </a:lnTo>
                  <a:lnTo>
                    <a:pt x="31673" y="758990"/>
                  </a:lnTo>
                  <a:lnTo>
                    <a:pt x="41300" y="757605"/>
                  </a:lnTo>
                  <a:lnTo>
                    <a:pt x="44843" y="751649"/>
                  </a:lnTo>
                  <a:lnTo>
                    <a:pt x="48666" y="743394"/>
                  </a:lnTo>
                  <a:lnTo>
                    <a:pt x="57048" y="728726"/>
                  </a:lnTo>
                  <a:lnTo>
                    <a:pt x="91567" y="692962"/>
                  </a:lnTo>
                  <a:lnTo>
                    <a:pt x="123698" y="665899"/>
                  </a:lnTo>
                  <a:lnTo>
                    <a:pt x="194005" y="607733"/>
                  </a:lnTo>
                  <a:lnTo>
                    <a:pt x="230009" y="575335"/>
                  </a:lnTo>
                  <a:lnTo>
                    <a:pt x="263207" y="540156"/>
                  </a:lnTo>
                  <a:lnTo>
                    <a:pt x="292658" y="500418"/>
                  </a:lnTo>
                  <a:lnTo>
                    <a:pt x="317398" y="454304"/>
                  </a:lnTo>
                  <a:lnTo>
                    <a:pt x="356984" y="367626"/>
                  </a:lnTo>
                  <a:lnTo>
                    <a:pt x="366915" y="348742"/>
                  </a:lnTo>
                  <a:lnTo>
                    <a:pt x="378396" y="330809"/>
                  </a:lnTo>
                  <a:lnTo>
                    <a:pt x="390855" y="313499"/>
                  </a:lnTo>
                  <a:lnTo>
                    <a:pt x="403720" y="29643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 descr=""/>
            <p:cNvSpPr/>
            <p:nvPr/>
          </p:nvSpPr>
          <p:spPr>
            <a:xfrm>
              <a:off x="3700970" y="4814392"/>
              <a:ext cx="389255" cy="499745"/>
            </a:xfrm>
            <a:custGeom>
              <a:avLst/>
              <a:gdLst/>
              <a:ahLst/>
              <a:cxnLst/>
              <a:rect l="l" t="t" r="r" b="b"/>
              <a:pathLst>
                <a:path w="389254" h="499745">
                  <a:moveTo>
                    <a:pt x="388721" y="39992"/>
                  </a:moveTo>
                  <a:lnTo>
                    <a:pt x="385508" y="37731"/>
                  </a:lnTo>
                  <a:lnTo>
                    <a:pt x="382422" y="35204"/>
                  </a:lnTo>
                  <a:lnTo>
                    <a:pt x="357352" y="2794"/>
                  </a:lnTo>
                  <a:lnTo>
                    <a:pt x="356006" y="0"/>
                  </a:lnTo>
                  <a:lnTo>
                    <a:pt x="322580" y="2451"/>
                  </a:lnTo>
                  <a:lnTo>
                    <a:pt x="322580" y="51130"/>
                  </a:lnTo>
                  <a:lnTo>
                    <a:pt x="294144" y="72669"/>
                  </a:lnTo>
                  <a:lnTo>
                    <a:pt x="286372" y="78968"/>
                  </a:lnTo>
                  <a:lnTo>
                    <a:pt x="234442" y="129908"/>
                  </a:lnTo>
                  <a:lnTo>
                    <a:pt x="201498" y="168656"/>
                  </a:lnTo>
                  <a:lnTo>
                    <a:pt x="173609" y="204457"/>
                  </a:lnTo>
                  <a:lnTo>
                    <a:pt x="150482" y="236893"/>
                  </a:lnTo>
                  <a:lnTo>
                    <a:pt x="122974" y="277507"/>
                  </a:lnTo>
                  <a:lnTo>
                    <a:pt x="84264" y="333463"/>
                  </a:lnTo>
                  <a:lnTo>
                    <a:pt x="122491" y="268160"/>
                  </a:lnTo>
                  <a:lnTo>
                    <a:pt x="150050" y="227787"/>
                  </a:lnTo>
                  <a:lnTo>
                    <a:pt x="178549" y="189725"/>
                  </a:lnTo>
                  <a:lnTo>
                    <a:pt x="207899" y="153225"/>
                  </a:lnTo>
                  <a:lnTo>
                    <a:pt x="238480" y="118745"/>
                  </a:lnTo>
                  <a:lnTo>
                    <a:pt x="272656" y="86982"/>
                  </a:lnTo>
                  <a:lnTo>
                    <a:pt x="305828" y="61988"/>
                  </a:lnTo>
                  <a:lnTo>
                    <a:pt x="322389" y="50368"/>
                  </a:lnTo>
                  <a:lnTo>
                    <a:pt x="322580" y="51130"/>
                  </a:lnTo>
                  <a:lnTo>
                    <a:pt x="322580" y="2451"/>
                  </a:lnTo>
                  <a:lnTo>
                    <a:pt x="257860" y="17729"/>
                  </a:lnTo>
                  <a:lnTo>
                    <a:pt x="207581" y="45758"/>
                  </a:lnTo>
                  <a:lnTo>
                    <a:pt x="174498" y="70180"/>
                  </a:lnTo>
                  <a:lnTo>
                    <a:pt x="143319" y="97751"/>
                  </a:lnTo>
                  <a:lnTo>
                    <a:pt x="115328" y="128295"/>
                  </a:lnTo>
                  <a:lnTo>
                    <a:pt x="91567" y="161823"/>
                  </a:lnTo>
                  <a:lnTo>
                    <a:pt x="67246" y="206857"/>
                  </a:lnTo>
                  <a:lnTo>
                    <a:pt x="44526" y="255739"/>
                  </a:lnTo>
                  <a:lnTo>
                    <a:pt x="26136" y="297992"/>
                  </a:lnTo>
                  <a:lnTo>
                    <a:pt x="12788" y="336600"/>
                  </a:lnTo>
                  <a:lnTo>
                    <a:pt x="3962" y="378053"/>
                  </a:lnTo>
                  <a:lnTo>
                    <a:pt x="0" y="420268"/>
                  </a:lnTo>
                  <a:lnTo>
                    <a:pt x="1206" y="461149"/>
                  </a:lnTo>
                  <a:lnTo>
                    <a:pt x="4457" y="475399"/>
                  </a:lnTo>
                  <a:lnTo>
                    <a:pt x="11328" y="491363"/>
                  </a:lnTo>
                  <a:lnTo>
                    <a:pt x="20599" y="499122"/>
                  </a:lnTo>
                  <a:lnTo>
                    <a:pt x="31076" y="488759"/>
                  </a:lnTo>
                  <a:lnTo>
                    <a:pt x="38430" y="476529"/>
                  </a:lnTo>
                  <a:lnTo>
                    <a:pt x="48107" y="464629"/>
                  </a:lnTo>
                  <a:lnTo>
                    <a:pt x="58915" y="453580"/>
                  </a:lnTo>
                  <a:lnTo>
                    <a:pt x="69621" y="443890"/>
                  </a:lnTo>
                  <a:lnTo>
                    <a:pt x="84607" y="431088"/>
                  </a:lnTo>
                  <a:lnTo>
                    <a:pt x="159550" y="368338"/>
                  </a:lnTo>
                  <a:lnTo>
                    <a:pt x="192557" y="340080"/>
                  </a:lnTo>
                  <a:lnTo>
                    <a:pt x="245541" y="285813"/>
                  </a:lnTo>
                  <a:lnTo>
                    <a:pt x="291465" y="218782"/>
                  </a:lnTo>
                  <a:lnTo>
                    <a:pt x="312762" y="175704"/>
                  </a:lnTo>
                  <a:lnTo>
                    <a:pt x="324548" y="148971"/>
                  </a:lnTo>
                  <a:lnTo>
                    <a:pt x="337756" y="120713"/>
                  </a:lnTo>
                  <a:lnTo>
                    <a:pt x="352348" y="93230"/>
                  </a:lnTo>
                  <a:lnTo>
                    <a:pt x="368300" y="68859"/>
                  </a:lnTo>
                  <a:lnTo>
                    <a:pt x="381622" y="50368"/>
                  </a:lnTo>
                  <a:lnTo>
                    <a:pt x="388721" y="3999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7" name="object 907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727118" y="5044605"/>
              <a:ext cx="67373" cy="67791"/>
            </a:xfrm>
            <a:prstGeom prst="rect">
              <a:avLst/>
            </a:prstGeom>
          </p:spPr>
        </p:pic>
        <p:sp>
          <p:nvSpPr>
            <p:cNvPr id="908" name="object 908" descr=""/>
            <p:cNvSpPr/>
            <p:nvPr/>
          </p:nvSpPr>
          <p:spPr>
            <a:xfrm>
              <a:off x="3810736" y="4974348"/>
              <a:ext cx="43815" cy="50800"/>
            </a:xfrm>
            <a:custGeom>
              <a:avLst/>
              <a:gdLst/>
              <a:ahLst/>
              <a:cxnLst/>
              <a:rect l="l" t="t" r="r" b="b"/>
              <a:pathLst>
                <a:path w="43814" h="50800">
                  <a:moveTo>
                    <a:pt x="2400" y="48691"/>
                  </a:moveTo>
                  <a:lnTo>
                    <a:pt x="0" y="48488"/>
                  </a:lnTo>
                  <a:lnTo>
                    <a:pt x="114" y="50253"/>
                  </a:lnTo>
                  <a:lnTo>
                    <a:pt x="2400" y="49758"/>
                  </a:lnTo>
                  <a:lnTo>
                    <a:pt x="2400" y="48691"/>
                  </a:lnTo>
                  <a:close/>
                </a:path>
                <a:path w="43814" h="50800">
                  <a:moveTo>
                    <a:pt x="8966" y="38214"/>
                  </a:moveTo>
                  <a:lnTo>
                    <a:pt x="7569" y="37592"/>
                  </a:lnTo>
                  <a:lnTo>
                    <a:pt x="6299" y="37998"/>
                  </a:lnTo>
                  <a:lnTo>
                    <a:pt x="7670" y="39128"/>
                  </a:lnTo>
                  <a:lnTo>
                    <a:pt x="8966" y="39217"/>
                  </a:lnTo>
                  <a:lnTo>
                    <a:pt x="8966" y="38214"/>
                  </a:lnTo>
                  <a:close/>
                </a:path>
                <a:path w="43814" h="50800">
                  <a:moveTo>
                    <a:pt x="43675" y="0"/>
                  </a:moveTo>
                  <a:lnTo>
                    <a:pt x="42710" y="2171"/>
                  </a:lnTo>
                  <a:lnTo>
                    <a:pt x="42849" y="1917"/>
                  </a:lnTo>
                  <a:lnTo>
                    <a:pt x="43675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9" name="object 909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876039" y="4837797"/>
              <a:ext cx="161136" cy="110947"/>
            </a:xfrm>
            <a:prstGeom prst="rect">
              <a:avLst/>
            </a:prstGeom>
          </p:spPr>
        </p:pic>
        <p:sp>
          <p:nvSpPr>
            <p:cNvPr id="910" name="object 910" descr=""/>
            <p:cNvSpPr/>
            <p:nvPr/>
          </p:nvSpPr>
          <p:spPr>
            <a:xfrm>
              <a:off x="3745496" y="4814874"/>
              <a:ext cx="320040" cy="255270"/>
            </a:xfrm>
            <a:custGeom>
              <a:avLst/>
              <a:gdLst/>
              <a:ahLst/>
              <a:cxnLst/>
              <a:rect l="l" t="t" r="r" b="b"/>
              <a:pathLst>
                <a:path w="320039" h="255270">
                  <a:moveTo>
                    <a:pt x="315823" y="7620"/>
                  </a:moveTo>
                  <a:lnTo>
                    <a:pt x="311480" y="0"/>
                  </a:lnTo>
                  <a:lnTo>
                    <a:pt x="299580" y="0"/>
                  </a:lnTo>
                  <a:lnTo>
                    <a:pt x="239636" y="8890"/>
                  </a:lnTo>
                  <a:lnTo>
                    <a:pt x="188252" y="30480"/>
                  </a:lnTo>
                  <a:lnTo>
                    <a:pt x="129959" y="69850"/>
                  </a:lnTo>
                  <a:lnTo>
                    <a:pt x="98818" y="97790"/>
                  </a:lnTo>
                  <a:lnTo>
                    <a:pt x="70789" y="128270"/>
                  </a:lnTo>
                  <a:lnTo>
                    <a:pt x="47028" y="162560"/>
                  </a:lnTo>
                  <a:lnTo>
                    <a:pt x="22707" y="207010"/>
                  </a:lnTo>
                  <a:lnTo>
                    <a:pt x="0" y="255270"/>
                  </a:lnTo>
                  <a:lnTo>
                    <a:pt x="1676" y="255270"/>
                  </a:lnTo>
                  <a:lnTo>
                    <a:pt x="5118" y="252730"/>
                  </a:lnTo>
                  <a:lnTo>
                    <a:pt x="5016" y="255270"/>
                  </a:lnTo>
                  <a:lnTo>
                    <a:pt x="11023" y="248920"/>
                  </a:lnTo>
                  <a:lnTo>
                    <a:pt x="21437" y="241300"/>
                  </a:lnTo>
                  <a:lnTo>
                    <a:pt x="23507" y="240030"/>
                  </a:lnTo>
                  <a:lnTo>
                    <a:pt x="28498" y="236220"/>
                  </a:lnTo>
                  <a:lnTo>
                    <a:pt x="37769" y="228600"/>
                  </a:lnTo>
                  <a:lnTo>
                    <a:pt x="35369" y="231140"/>
                  </a:lnTo>
                  <a:lnTo>
                    <a:pt x="34277" y="233680"/>
                  </a:lnTo>
                  <a:lnTo>
                    <a:pt x="36880" y="233680"/>
                  </a:lnTo>
                  <a:lnTo>
                    <a:pt x="39700" y="231140"/>
                  </a:lnTo>
                  <a:lnTo>
                    <a:pt x="41503" y="228600"/>
                  </a:lnTo>
                  <a:lnTo>
                    <a:pt x="43649" y="226060"/>
                  </a:lnTo>
                  <a:lnTo>
                    <a:pt x="44259" y="226060"/>
                  </a:lnTo>
                  <a:lnTo>
                    <a:pt x="45173" y="227330"/>
                  </a:lnTo>
                  <a:lnTo>
                    <a:pt x="45720" y="227330"/>
                  </a:lnTo>
                  <a:lnTo>
                    <a:pt x="46469" y="224790"/>
                  </a:lnTo>
                  <a:lnTo>
                    <a:pt x="46101" y="223520"/>
                  </a:lnTo>
                  <a:lnTo>
                    <a:pt x="52311" y="214630"/>
                  </a:lnTo>
                  <a:lnTo>
                    <a:pt x="56121" y="212090"/>
                  </a:lnTo>
                  <a:lnTo>
                    <a:pt x="57848" y="209550"/>
                  </a:lnTo>
                  <a:lnTo>
                    <a:pt x="61455" y="207010"/>
                  </a:lnTo>
                  <a:lnTo>
                    <a:pt x="72047" y="196850"/>
                  </a:lnTo>
                  <a:lnTo>
                    <a:pt x="81610" y="186690"/>
                  </a:lnTo>
                  <a:lnTo>
                    <a:pt x="81762" y="187960"/>
                  </a:lnTo>
                  <a:lnTo>
                    <a:pt x="83007" y="187960"/>
                  </a:lnTo>
                  <a:lnTo>
                    <a:pt x="84366" y="186690"/>
                  </a:lnTo>
                  <a:lnTo>
                    <a:pt x="86334" y="184150"/>
                  </a:lnTo>
                  <a:lnTo>
                    <a:pt x="86690" y="182880"/>
                  </a:lnTo>
                  <a:lnTo>
                    <a:pt x="86245" y="181610"/>
                  </a:lnTo>
                  <a:lnTo>
                    <a:pt x="89522" y="179070"/>
                  </a:lnTo>
                  <a:lnTo>
                    <a:pt x="91147" y="176530"/>
                  </a:lnTo>
                  <a:lnTo>
                    <a:pt x="93179" y="175260"/>
                  </a:lnTo>
                  <a:lnTo>
                    <a:pt x="101600" y="166370"/>
                  </a:lnTo>
                  <a:lnTo>
                    <a:pt x="105537" y="161290"/>
                  </a:lnTo>
                  <a:lnTo>
                    <a:pt x="108699" y="158750"/>
                  </a:lnTo>
                  <a:lnTo>
                    <a:pt x="118414" y="147320"/>
                  </a:lnTo>
                  <a:lnTo>
                    <a:pt x="120027" y="146050"/>
                  </a:lnTo>
                  <a:lnTo>
                    <a:pt x="125514" y="138430"/>
                  </a:lnTo>
                  <a:lnTo>
                    <a:pt x="126225" y="138430"/>
                  </a:lnTo>
                  <a:lnTo>
                    <a:pt x="128130" y="134620"/>
                  </a:lnTo>
                  <a:lnTo>
                    <a:pt x="126225" y="134620"/>
                  </a:lnTo>
                  <a:lnTo>
                    <a:pt x="121412" y="138430"/>
                  </a:lnTo>
                  <a:lnTo>
                    <a:pt x="118059" y="141782"/>
                  </a:lnTo>
                  <a:lnTo>
                    <a:pt x="118351" y="140970"/>
                  </a:lnTo>
                  <a:lnTo>
                    <a:pt x="118071" y="140970"/>
                  </a:lnTo>
                  <a:lnTo>
                    <a:pt x="117513" y="142240"/>
                  </a:lnTo>
                  <a:lnTo>
                    <a:pt x="111264" y="149860"/>
                  </a:lnTo>
                  <a:lnTo>
                    <a:pt x="109639" y="150876"/>
                  </a:lnTo>
                  <a:lnTo>
                    <a:pt x="111556" y="148590"/>
                  </a:lnTo>
                  <a:lnTo>
                    <a:pt x="113995" y="144780"/>
                  </a:lnTo>
                  <a:lnTo>
                    <a:pt x="115900" y="142240"/>
                  </a:lnTo>
                  <a:lnTo>
                    <a:pt x="118821" y="139700"/>
                  </a:lnTo>
                  <a:lnTo>
                    <a:pt x="121589" y="135890"/>
                  </a:lnTo>
                  <a:lnTo>
                    <a:pt x="125691" y="132080"/>
                  </a:lnTo>
                  <a:lnTo>
                    <a:pt x="129717" y="127000"/>
                  </a:lnTo>
                  <a:lnTo>
                    <a:pt x="135242" y="121716"/>
                  </a:lnTo>
                  <a:lnTo>
                    <a:pt x="137033" y="121729"/>
                  </a:lnTo>
                  <a:lnTo>
                    <a:pt x="139649" y="121170"/>
                  </a:lnTo>
                  <a:lnTo>
                    <a:pt x="138798" y="121043"/>
                  </a:lnTo>
                  <a:lnTo>
                    <a:pt x="135305" y="121640"/>
                  </a:lnTo>
                  <a:lnTo>
                    <a:pt x="137845" y="119380"/>
                  </a:lnTo>
                  <a:lnTo>
                    <a:pt x="140919" y="115570"/>
                  </a:lnTo>
                  <a:lnTo>
                    <a:pt x="143802" y="112560"/>
                  </a:lnTo>
                  <a:lnTo>
                    <a:pt x="143662" y="114477"/>
                  </a:lnTo>
                  <a:lnTo>
                    <a:pt x="145783" y="115062"/>
                  </a:lnTo>
                  <a:lnTo>
                    <a:pt x="146469" y="112534"/>
                  </a:lnTo>
                  <a:lnTo>
                    <a:pt x="143941" y="112433"/>
                  </a:lnTo>
                  <a:lnTo>
                    <a:pt x="146202" y="110490"/>
                  </a:lnTo>
                  <a:lnTo>
                    <a:pt x="147612" y="110490"/>
                  </a:lnTo>
                  <a:lnTo>
                    <a:pt x="148793" y="109220"/>
                  </a:lnTo>
                  <a:lnTo>
                    <a:pt x="149504" y="110490"/>
                  </a:lnTo>
                  <a:lnTo>
                    <a:pt x="151117" y="109220"/>
                  </a:lnTo>
                  <a:lnTo>
                    <a:pt x="155282" y="106680"/>
                  </a:lnTo>
                  <a:lnTo>
                    <a:pt x="156375" y="104140"/>
                  </a:lnTo>
                  <a:lnTo>
                    <a:pt x="154724" y="104140"/>
                  </a:lnTo>
                  <a:lnTo>
                    <a:pt x="154978" y="102870"/>
                  </a:lnTo>
                  <a:lnTo>
                    <a:pt x="158864" y="99060"/>
                  </a:lnTo>
                  <a:lnTo>
                    <a:pt x="160693" y="97790"/>
                  </a:lnTo>
                  <a:lnTo>
                    <a:pt x="162648" y="95250"/>
                  </a:lnTo>
                  <a:lnTo>
                    <a:pt x="163182" y="95250"/>
                  </a:lnTo>
                  <a:lnTo>
                    <a:pt x="165989" y="92710"/>
                  </a:lnTo>
                  <a:lnTo>
                    <a:pt x="166293" y="93980"/>
                  </a:lnTo>
                  <a:lnTo>
                    <a:pt x="167284" y="93980"/>
                  </a:lnTo>
                  <a:lnTo>
                    <a:pt x="170967" y="91440"/>
                  </a:lnTo>
                  <a:lnTo>
                    <a:pt x="170815" y="92710"/>
                  </a:lnTo>
                  <a:lnTo>
                    <a:pt x="171615" y="92710"/>
                  </a:lnTo>
                  <a:lnTo>
                    <a:pt x="169621" y="95250"/>
                  </a:lnTo>
                  <a:lnTo>
                    <a:pt x="169443" y="95250"/>
                  </a:lnTo>
                  <a:lnTo>
                    <a:pt x="166649" y="99060"/>
                  </a:lnTo>
                  <a:lnTo>
                    <a:pt x="168859" y="96520"/>
                  </a:lnTo>
                  <a:lnTo>
                    <a:pt x="172783" y="93980"/>
                  </a:lnTo>
                  <a:lnTo>
                    <a:pt x="173812" y="93980"/>
                  </a:lnTo>
                  <a:lnTo>
                    <a:pt x="177660" y="92710"/>
                  </a:lnTo>
                  <a:lnTo>
                    <a:pt x="179108" y="91440"/>
                  </a:lnTo>
                  <a:lnTo>
                    <a:pt x="179095" y="90170"/>
                  </a:lnTo>
                  <a:lnTo>
                    <a:pt x="178803" y="90170"/>
                  </a:lnTo>
                  <a:lnTo>
                    <a:pt x="178269" y="88900"/>
                  </a:lnTo>
                  <a:lnTo>
                    <a:pt x="177152" y="88900"/>
                  </a:lnTo>
                  <a:lnTo>
                    <a:pt x="184480" y="82550"/>
                  </a:lnTo>
                  <a:lnTo>
                    <a:pt x="186931" y="82550"/>
                  </a:lnTo>
                  <a:lnTo>
                    <a:pt x="189268" y="80010"/>
                  </a:lnTo>
                  <a:lnTo>
                    <a:pt x="188252" y="78740"/>
                  </a:lnTo>
                  <a:lnTo>
                    <a:pt x="189979" y="77470"/>
                  </a:lnTo>
                  <a:lnTo>
                    <a:pt x="191325" y="77470"/>
                  </a:lnTo>
                  <a:lnTo>
                    <a:pt x="191922" y="76200"/>
                  </a:lnTo>
                  <a:lnTo>
                    <a:pt x="193370" y="76200"/>
                  </a:lnTo>
                  <a:lnTo>
                    <a:pt x="194856" y="77470"/>
                  </a:lnTo>
                  <a:lnTo>
                    <a:pt x="196532" y="77470"/>
                  </a:lnTo>
                  <a:lnTo>
                    <a:pt x="195402" y="78740"/>
                  </a:lnTo>
                  <a:lnTo>
                    <a:pt x="193929" y="78740"/>
                  </a:lnTo>
                  <a:lnTo>
                    <a:pt x="189052" y="81280"/>
                  </a:lnTo>
                  <a:lnTo>
                    <a:pt x="185991" y="83820"/>
                  </a:lnTo>
                  <a:lnTo>
                    <a:pt x="186423" y="85090"/>
                  </a:lnTo>
                  <a:lnTo>
                    <a:pt x="190703" y="85090"/>
                  </a:lnTo>
                  <a:lnTo>
                    <a:pt x="192316" y="83820"/>
                  </a:lnTo>
                  <a:lnTo>
                    <a:pt x="195872" y="82550"/>
                  </a:lnTo>
                  <a:lnTo>
                    <a:pt x="198793" y="80010"/>
                  </a:lnTo>
                  <a:lnTo>
                    <a:pt x="198310" y="78740"/>
                  </a:lnTo>
                  <a:lnTo>
                    <a:pt x="197993" y="78740"/>
                  </a:lnTo>
                  <a:lnTo>
                    <a:pt x="198488" y="77470"/>
                  </a:lnTo>
                  <a:lnTo>
                    <a:pt x="202247" y="77470"/>
                  </a:lnTo>
                  <a:lnTo>
                    <a:pt x="207454" y="73660"/>
                  </a:lnTo>
                  <a:lnTo>
                    <a:pt x="221183" y="66040"/>
                  </a:lnTo>
                  <a:lnTo>
                    <a:pt x="225298" y="64770"/>
                  </a:lnTo>
                  <a:lnTo>
                    <a:pt x="231254" y="62230"/>
                  </a:lnTo>
                  <a:lnTo>
                    <a:pt x="234759" y="60960"/>
                  </a:lnTo>
                  <a:lnTo>
                    <a:pt x="237972" y="58420"/>
                  </a:lnTo>
                  <a:lnTo>
                    <a:pt x="239814" y="55880"/>
                  </a:lnTo>
                  <a:lnTo>
                    <a:pt x="238963" y="55880"/>
                  </a:lnTo>
                  <a:lnTo>
                    <a:pt x="245656" y="52070"/>
                  </a:lnTo>
                  <a:lnTo>
                    <a:pt x="248818" y="49530"/>
                  </a:lnTo>
                  <a:lnTo>
                    <a:pt x="252844" y="46990"/>
                  </a:lnTo>
                  <a:lnTo>
                    <a:pt x="252844" y="45720"/>
                  </a:lnTo>
                  <a:lnTo>
                    <a:pt x="247637" y="45720"/>
                  </a:lnTo>
                  <a:lnTo>
                    <a:pt x="248526" y="46990"/>
                  </a:lnTo>
                  <a:lnTo>
                    <a:pt x="248958" y="46990"/>
                  </a:lnTo>
                  <a:lnTo>
                    <a:pt x="245503" y="48260"/>
                  </a:lnTo>
                  <a:lnTo>
                    <a:pt x="243497" y="48260"/>
                  </a:lnTo>
                  <a:lnTo>
                    <a:pt x="241541" y="46990"/>
                  </a:lnTo>
                  <a:lnTo>
                    <a:pt x="243027" y="46990"/>
                  </a:lnTo>
                  <a:lnTo>
                    <a:pt x="244424" y="45720"/>
                  </a:lnTo>
                  <a:lnTo>
                    <a:pt x="241922" y="45720"/>
                  </a:lnTo>
                  <a:lnTo>
                    <a:pt x="240093" y="46990"/>
                  </a:lnTo>
                  <a:lnTo>
                    <a:pt x="240220" y="45720"/>
                  </a:lnTo>
                  <a:lnTo>
                    <a:pt x="240703" y="45720"/>
                  </a:lnTo>
                  <a:lnTo>
                    <a:pt x="243852" y="43180"/>
                  </a:lnTo>
                  <a:lnTo>
                    <a:pt x="247243" y="41910"/>
                  </a:lnTo>
                  <a:lnTo>
                    <a:pt x="252120" y="39370"/>
                  </a:lnTo>
                  <a:lnTo>
                    <a:pt x="256006" y="36830"/>
                  </a:lnTo>
                  <a:lnTo>
                    <a:pt x="258635" y="35560"/>
                  </a:lnTo>
                  <a:lnTo>
                    <a:pt x="260032" y="35560"/>
                  </a:lnTo>
                  <a:lnTo>
                    <a:pt x="262204" y="33020"/>
                  </a:lnTo>
                  <a:lnTo>
                    <a:pt x="268922" y="29210"/>
                  </a:lnTo>
                  <a:lnTo>
                    <a:pt x="271094" y="26670"/>
                  </a:lnTo>
                  <a:lnTo>
                    <a:pt x="275056" y="24130"/>
                  </a:lnTo>
                  <a:lnTo>
                    <a:pt x="276504" y="22860"/>
                  </a:lnTo>
                  <a:lnTo>
                    <a:pt x="275285" y="25400"/>
                  </a:lnTo>
                  <a:lnTo>
                    <a:pt x="276275" y="25400"/>
                  </a:lnTo>
                  <a:lnTo>
                    <a:pt x="280263" y="22860"/>
                  </a:lnTo>
                  <a:lnTo>
                    <a:pt x="293992" y="16510"/>
                  </a:lnTo>
                  <a:lnTo>
                    <a:pt x="296367" y="13970"/>
                  </a:lnTo>
                  <a:lnTo>
                    <a:pt x="298691" y="12700"/>
                  </a:lnTo>
                  <a:lnTo>
                    <a:pt x="304634" y="10160"/>
                  </a:lnTo>
                  <a:lnTo>
                    <a:pt x="305536" y="12700"/>
                  </a:lnTo>
                  <a:lnTo>
                    <a:pt x="305930" y="12700"/>
                  </a:lnTo>
                  <a:lnTo>
                    <a:pt x="308279" y="11430"/>
                  </a:lnTo>
                  <a:lnTo>
                    <a:pt x="312191" y="10160"/>
                  </a:lnTo>
                  <a:lnTo>
                    <a:pt x="314299" y="8890"/>
                  </a:lnTo>
                  <a:lnTo>
                    <a:pt x="315823" y="7620"/>
                  </a:lnTo>
                  <a:close/>
                </a:path>
                <a:path w="320039" h="255270">
                  <a:moveTo>
                    <a:pt x="319989" y="22123"/>
                  </a:moveTo>
                  <a:lnTo>
                    <a:pt x="317741" y="21907"/>
                  </a:lnTo>
                  <a:lnTo>
                    <a:pt x="316280" y="22123"/>
                  </a:lnTo>
                  <a:lnTo>
                    <a:pt x="312788" y="23495"/>
                  </a:lnTo>
                  <a:lnTo>
                    <a:pt x="310997" y="24523"/>
                  </a:lnTo>
                  <a:lnTo>
                    <a:pt x="308292" y="27203"/>
                  </a:lnTo>
                  <a:lnTo>
                    <a:pt x="308622" y="27825"/>
                  </a:lnTo>
                  <a:lnTo>
                    <a:pt x="311188" y="28270"/>
                  </a:lnTo>
                  <a:lnTo>
                    <a:pt x="313334" y="27724"/>
                  </a:lnTo>
                  <a:lnTo>
                    <a:pt x="318858" y="23647"/>
                  </a:lnTo>
                  <a:lnTo>
                    <a:pt x="319989" y="22123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 descr=""/>
            <p:cNvSpPr/>
            <p:nvPr/>
          </p:nvSpPr>
          <p:spPr>
            <a:xfrm>
              <a:off x="3785235" y="4721834"/>
              <a:ext cx="442595" cy="426084"/>
            </a:xfrm>
            <a:custGeom>
              <a:avLst/>
              <a:gdLst/>
              <a:ahLst/>
              <a:cxnLst/>
              <a:rect l="l" t="t" r="r" b="b"/>
              <a:pathLst>
                <a:path w="442595" h="426085">
                  <a:moveTo>
                    <a:pt x="238290" y="143713"/>
                  </a:moveTo>
                  <a:lnTo>
                    <a:pt x="189649" y="178511"/>
                  </a:lnTo>
                  <a:lnTo>
                    <a:pt x="154216" y="211315"/>
                  </a:lnTo>
                  <a:lnTo>
                    <a:pt x="123634" y="245783"/>
                  </a:lnTo>
                  <a:lnTo>
                    <a:pt x="94272" y="282282"/>
                  </a:lnTo>
                  <a:lnTo>
                    <a:pt x="65773" y="320344"/>
                  </a:lnTo>
                  <a:lnTo>
                    <a:pt x="38214" y="360730"/>
                  </a:lnTo>
                  <a:lnTo>
                    <a:pt x="11671" y="403821"/>
                  </a:lnTo>
                  <a:lnTo>
                    <a:pt x="0" y="426034"/>
                  </a:lnTo>
                  <a:lnTo>
                    <a:pt x="21336" y="395325"/>
                  </a:lnTo>
                  <a:lnTo>
                    <a:pt x="66205" y="329450"/>
                  </a:lnTo>
                  <a:lnTo>
                    <a:pt x="77597" y="313118"/>
                  </a:lnTo>
                  <a:lnTo>
                    <a:pt x="102362" y="279895"/>
                  </a:lnTo>
                  <a:lnTo>
                    <a:pt x="133477" y="241668"/>
                  </a:lnTo>
                  <a:lnTo>
                    <a:pt x="166281" y="204825"/>
                  </a:lnTo>
                  <a:lnTo>
                    <a:pt x="200850" y="172605"/>
                  </a:lnTo>
                  <a:lnTo>
                    <a:pt x="219290" y="157886"/>
                  </a:lnTo>
                  <a:lnTo>
                    <a:pt x="238290" y="143713"/>
                  </a:lnTo>
                  <a:close/>
                </a:path>
                <a:path w="442595" h="426085">
                  <a:moveTo>
                    <a:pt x="442341" y="56210"/>
                  </a:moveTo>
                  <a:lnTo>
                    <a:pt x="426339" y="15049"/>
                  </a:lnTo>
                  <a:lnTo>
                    <a:pt x="390385" y="0"/>
                  </a:lnTo>
                  <a:lnTo>
                    <a:pt x="384708" y="406"/>
                  </a:lnTo>
                  <a:lnTo>
                    <a:pt x="376758" y="1790"/>
                  </a:lnTo>
                  <a:lnTo>
                    <a:pt x="371602" y="3251"/>
                  </a:lnTo>
                  <a:lnTo>
                    <a:pt x="351612" y="10490"/>
                  </a:lnTo>
                  <a:lnTo>
                    <a:pt x="343154" y="13195"/>
                  </a:lnTo>
                  <a:lnTo>
                    <a:pt x="334594" y="15316"/>
                  </a:lnTo>
                  <a:lnTo>
                    <a:pt x="323672" y="16840"/>
                  </a:lnTo>
                  <a:lnTo>
                    <a:pt x="315125" y="16789"/>
                  </a:lnTo>
                  <a:lnTo>
                    <a:pt x="307035" y="15786"/>
                  </a:lnTo>
                  <a:lnTo>
                    <a:pt x="293230" y="12585"/>
                  </a:lnTo>
                  <a:lnTo>
                    <a:pt x="286092" y="11201"/>
                  </a:lnTo>
                  <a:lnTo>
                    <a:pt x="279019" y="10541"/>
                  </a:lnTo>
                  <a:lnTo>
                    <a:pt x="272097" y="11036"/>
                  </a:lnTo>
                  <a:lnTo>
                    <a:pt x="264020" y="13233"/>
                  </a:lnTo>
                  <a:lnTo>
                    <a:pt x="243014" y="42164"/>
                  </a:lnTo>
                  <a:lnTo>
                    <a:pt x="243027" y="54851"/>
                  </a:lnTo>
                  <a:lnTo>
                    <a:pt x="256197" y="96227"/>
                  </a:lnTo>
                  <a:lnTo>
                    <a:pt x="286512" y="131673"/>
                  </a:lnTo>
                  <a:lnTo>
                    <a:pt x="322148" y="149275"/>
                  </a:lnTo>
                  <a:lnTo>
                    <a:pt x="343484" y="152234"/>
                  </a:lnTo>
                  <a:lnTo>
                    <a:pt x="352196" y="151650"/>
                  </a:lnTo>
                  <a:lnTo>
                    <a:pt x="395033" y="139407"/>
                  </a:lnTo>
                  <a:lnTo>
                    <a:pt x="427507" y="112268"/>
                  </a:lnTo>
                  <a:lnTo>
                    <a:pt x="440753" y="71589"/>
                  </a:lnTo>
                  <a:lnTo>
                    <a:pt x="441909" y="63804"/>
                  </a:lnTo>
                  <a:lnTo>
                    <a:pt x="442341" y="5621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 descr=""/>
            <p:cNvSpPr/>
            <p:nvPr/>
          </p:nvSpPr>
          <p:spPr>
            <a:xfrm>
              <a:off x="4033188" y="4725949"/>
              <a:ext cx="190500" cy="144780"/>
            </a:xfrm>
            <a:custGeom>
              <a:avLst/>
              <a:gdLst/>
              <a:ahLst/>
              <a:cxnLst/>
              <a:rect l="l" t="t" r="r" b="b"/>
              <a:pathLst>
                <a:path w="190500" h="144779">
                  <a:moveTo>
                    <a:pt x="140498" y="0"/>
                  </a:moveTo>
                  <a:lnTo>
                    <a:pt x="137539" y="62"/>
                  </a:lnTo>
                  <a:lnTo>
                    <a:pt x="134556" y="532"/>
                  </a:lnTo>
                  <a:lnTo>
                    <a:pt x="125793" y="3288"/>
                  </a:lnTo>
                  <a:lnTo>
                    <a:pt x="103762" y="11289"/>
                  </a:lnTo>
                  <a:lnTo>
                    <a:pt x="96000" y="13608"/>
                  </a:lnTo>
                  <a:lnTo>
                    <a:pt x="87955" y="15396"/>
                  </a:lnTo>
                  <a:lnTo>
                    <a:pt x="76593" y="16699"/>
                  </a:lnTo>
                  <a:lnTo>
                    <a:pt x="70383" y="16457"/>
                  </a:lnTo>
                  <a:lnTo>
                    <a:pt x="62687" y="15505"/>
                  </a:lnTo>
                  <a:lnTo>
                    <a:pt x="40284" y="11441"/>
                  </a:lnTo>
                  <a:lnTo>
                    <a:pt x="34086" y="10730"/>
                  </a:lnTo>
                  <a:lnTo>
                    <a:pt x="0" y="41329"/>
                  </a:lnTo>
                  <a:lnTo>
                    <a:pt x="601" y="55359"/>
                  </a:lnTo>
                  <a:lnTo>
                    <a:pt x="13588" y="92947"/>
                  </a:lnTo>
                  <a:lnTo>
                    <a:pt x="48920" y="128206"/>
                  </a:lnTo>
                  <a:lnTo>
                    <a:pt x="93493" y="144612"/>
                  </a:lnTo>
                  <a:lnTo>
                    <a:pt x="109423" y="143332"/>
                  </a:lnTo>
                  <a:lnTo>
                    <a:pt x="146926" y="130670"/>
                  </a:lnTo>
                  <a:lnTo>
                    <a:pt x="178041" y="102868"/>
                  </a:lnTo>
                  <a:lnTo>
                    <a:pt x="189795" y="60350"/>
                  </a:lnTo>
                  <a:lnTo>
                    <a:pt x="189955" y="52661"/>
                  </a:lnTo>
                  <a:lnTo>
                    <a:pt x="189364" y="45289"/>
                  </a:lnTo>
                  <a:lnTo>
                    <a:pt x="168489" y="10506"/>
                  </a:lnTo>
                  <a:lnTo>
                    <a:pt x="155220" y="2729"/>
                  </a:lnTo>
                  <a:lnTo>
                    <a:pt x="140498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 descr=""/>
            <p:cNvSpPr/>
            <p:nvPr/>
          </p:nvSpPr>
          <p:spPr>
            <a:xfrm>
              <a:off x="4072647" y="4757822"/>
              <a:ext cx="112395" cy="65405"/>
            </a:xfrm>
            <a:custGeom>
              <a:avLst/>
              <a:gdLst/>
              <a:ahLst/>
              <a:cxnLst/>
              <a:rect l="l" t="t" r="r" b="b"/>
              <a:pathLst>
                <a:path w="112395" h="65404">
                  <a:moveTo>
                    <a:pt x="87629" y="0"/>
                  </a:moveTo>
                  <a:lnTo>
                    <a:pt x="77039" y="2428"/>
                  </a:lnTo>
                  <a:lnTo>
                    <a:pt x="66215" y="6010"/>
                  </a:lnTo>
                  <a:lnTo>
                    <a:pt x="56134" y="8829"/>
                  </a:lnTo>
                  <a:lnTo>
                    <a:pt x="46581" y="9310"/>
                  </a:lnTo>
                  <a:lnTo>
                    <a:pt x="35965" y="8274"/>
                  </a:lnTo>
                  <a:lnTo>
                    <a:pt x="25831" y="6861"/>
                  </a:lnTo>
                  <a:lnTo>
                    <a:pt x="17729" y="6212"/>
                  </a:lnTo>
                  <a:lnTo>
                    <a:pt x="8978" y="6365"/>
                  </a:lnTo>
                  <a:lnTo>
                    <a:pt x="1193" y="13528"/>
                  </a:lnTo>
                  <a:lnTo>
                    <a:pt x="0" y="20565"/>
                  </a:lnTo>
                  <a:lnTo>
                    <a:pt x="126" y="26633"/>
                  </a:lnTo>
                  <a:lnTo>
                    <a:pt x="25629" y="57120"/>
                  </a:lnTo>
                  <a:lnTo>
                    <a:pt x="55841" y="65180"/>
                  </a:lnTo>
                  <a:lnTo>
                    <a:pt x="65365" y="64342"/>
                  </a:lnTo>
                  <a:lnTo>
                    <a:pt x="100865" y="45570"/>
                  </a:lnTo>
                  <a:lnTo>
                    <a:pt x="111836" y="21847"/>
                  </a:lnTo>
                  <a:lnTo>
                    <a:pt x="110741" y="14841"/>
                  </a:lnTo>
                  <a:lnTo>
                    <a:pt x="107481" y="8618"/>
                  </a:lnTo>
                  <a:lnTo>
                    <a:pt x="102690" y="3707"/>
                  </a:lnTo>
                  <a:lnTo>
                    <a:pt x="97002" y="638"/>
                  </a:lnTo>
                  <a:lnTo>
                    <a:pt x="8762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 descr=""/>
            <p:cNvSpPr/>
            <p:nvPr/>
          </p:nvSpPr>
          <p:spPr>
            <a:xfrm>
              <a:off x="4070134" y="4754702"/>
              <a:ext cx="116205" cy="69850"/>
            </a:xfrm>
            <a:custGeom>
              <a:avLst/>
              <a:gdLst/>
              <a:ahLst/>
              <a:cxnLst/>
              <a:rect l="l" t="t" r="r" b="b"/>
              <a:pathLst>
                <a:path w="116204" h="69850">
                  <a:moveTo>
                    <a:pt x="21234" y="53517"/>
                  </a:moveTo>
                  <a:lnTo>
                    <a:pt x="6807" y="36499"/>
                  </a:lnTo>
                  <a:lnTo>
                    <a:pt x="7277" y="38874"/>
                  </a:lnTo>
                  <a:lnTo>
                    <a:pt x="17856" y="51384"/>
                  </a:lnTo>
                  <a:lnTo>
                    <a:pt x="21234" y="53517"/>
                  </a:lnTo>
                  <a:close/>
                </a:path>
                <a:path w="116204" h="69850">
                  <a:moveTo>
                    <a:pt x="115874" y="22847"/>
                  </a:moveTo>
                  <a:lnTo>
                    <a:pt x="113969" y="14401"/>
                  </a:lnTo>
                  <a:lnTo>
                    <a:pt x="109575" y="7137"/>
                  </a:lnTo>
                  <a:lnTo>
                    <a:pt x="105829" y="4102"/>
                  </a:lnTo>
                  <a:lnTo>
                    <a:pt x="103009" y="1816"/>
                  </a:lnTo>
                  <a:lnTo>
                    <a:pt x="94449" y="0"/>
                  </a:lnTo>
                  <a:lnTo>
                    <a:pt x="85026" y="1714"/>
                  </a:lnTo>
                  <a:lnTo>
                    <a:pt x="75717" y="5105"/>
                  </a:lnTo>
                  <a:lnTo>
                    <a:pt x="67449" y="8293"/>
                  </a:lnTo>
                  <a:lnTo>
                    <a:pt x="56045" y="10591"/>
                  </a:lnTo>
                  <a:lnTo>
                    <a:pt x="45389" y="10591"/>
                  </a:lnTo>
                  <a:lnTo>
                    <a:pt x="22174" y="8153"/>
                  </a:lnTo>
                  <a:lnTo>
                    <a:pt x="14922" y="8648"/>
                  </a:lnTo>
                  <a:lnTo>
                    <a:pt x="8318" y="11036"/>
                  </a:lnTo>
                  <a:lnTo>
                    <a:pt x="3098" y="15290"/>
                  </a:lnTo>
                  <a:lnTo>
                    <a:pt x="0" y="21424"/>
                  </a:lnTo>
                  <a:lnTo>
                    <a:pt x="419" y="28956"/>
                  </a:lnTo>
                  <a:lnTo>
                    <a:pt x="6807" y="36499"/>
                  </a:lnTo>
                  <a:lnTo>
                    <a:pt x="4279" y="23698"/>
                  </a:lnTo>
                  <a:lnTo>
                    <a:pt x="9283" y="14998"/>
                  </a:lnTo>
                  <a:lnTo>
                    <a:pt x="17297" y="11442"/>
                  </a:lnTo>
                  <a:lnTo>
                    <a:pt x="26847" y="11188"/>
                  </a:lnTo>
                  <a:lnTo>
                    <a:pt x="36487" y="12382"/>
                  </a:lnTo>
                  <a:lnTo>
                    <a:pt x="44691" y="13525"/>
                  </a:lnTo>
                  <a:lnTo>
                    <a:pt x="52946" y="14401"/>
                  </a:lnTo>
                  <a:lnTo>
                    <a:pt x="61074" y="12611"/>
                  </a:lnTo>
                  <a:lnTo>
                    <a:pt x="66154" y="11188"/>
                  </a:lnTo>
                  <a:lnTo>
                    <a:pt x="68326" y="10591"/>
                  </a:lnTo>
                  <a:lnTo>
                    <a:pt x="76784" y="7747"/>
                  </a:lnTo>
                  <a:lnTo>
                    <a:pt x="84632" y="5397"/>
                  </a:lnTo>
                  <a:lnTo>
                    <a:pt x="92760" y="4102"/>
                  </a:lnTo>
                  <a:lnTo>
                    <a:pt x="102273" y="6311"/>
                  </a:lnTo>
                  <a:lnTo>
                    <a:pt x="108737" y="12979"/>
                  </a:lnTo>
                  <a:lnTo>
                    <a:pt x="111887" y="22072"/>
                  </a:lnTo>
                  <a:lnTo>
                    <a:pt x="111391" y="31559"/>
                  </a:lnTo>
                  <a:lnTo>
                    <a:pt x="101790" y="48869"/>
                  </a:lnTo>
                  <a:lnTo>
                    <a:pt x="85737" y="60515"/>
                  </a:lnTo>
                  <a:lnTo>
                    <a:pt x="66370" y="66167"/>
                  </a:lnTo>
                  <a:lnTo>
                    <a:pt x="46786" y="65532"/>
                  </a:lnTo>
                  <a:lnTo>
                    <a:pt x="32270" y="60502"/>
                  </a:lnTo>
                  <a:lnTo>
                    <a:pt x="21234" y="53517"/>
                  </a:lnTo>
                  <a:lnTo>
                    <a:pt x="28968" y="62649"/>
                  </a:lnTo>
                  <a:lnTo>
                    <a:pt x="69583" y="69786"/>
                  </a:lnTo>
                  <a:lnTo>
                    <a:pt x="80886" y="66167"/>
                  </a:lnTo>
                  <a:lnTo>
                    <a:pt x="88874" y="63601"/>
                  </a:lnTo>
                  <a:lnTo>
                    <a:pt x="104813" y="50914"/>
                  </a:lnTo>
                  <a:lnTo>
                    <a:pt x="114947" y="31597"/>
                  </a:lnTo>
                  <a:lnTo>
                    <a:pt x="115874" y="2284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 descr=""/>
            <p:cNvSpPr/>
            <p:nvPr/>
          </p:nvSpPr>
          <p:spPr>
            <a:xfrm>
              <a:off x="4090327" y="4769815"/>
              <a:ext cx="74930" cy="40640"/>
            </a:xfrm>
            <a:custGeom>
              <a:avLst/>
              <a:gdLst/>
              <a:ahLst/>
              <a:cxnLst/>
              <a:rect l="l" t="t" r="r" b="b"/>
              <a:pathLst>
                <a:path w="74929" h="40639">
                  <a:moveTo>
                    <a:pt x="34925" y="27736"/>
                  </a:moveTo>
                  <a:lnTo>
                    <a:pt x="30200" y="28549"/>
                  </a:lnTo>
                  <a:lnTo>
                    <a:pt x="16294" y="29794"/>
                  </a:lnTo>
                  <a:lnTo>
                    <a:pt x="31648" y="28714"/>
                  </a:lnTo>
                  <a:lnTo>
                    <a:pt x="34925" y="27736"/>
                  </a:lnTo>
                  <a:close/>
                </a:path>
                <a:path w="74929" h="40639">
                  <a:moveTo>
                    <a:pt x="74345" y="6527"/>
                  </a:moveTo>
                  <a:lnTo>
                    <a:pt x="73037" y="647"/>
                  </a:lnTo>
                  <a:lnTo>
                    <a:pt x="68110" y="3556"/>
                  </a:lnTo>
                  <a:lnTo>
                    <a:pt x="68961" y="5473"/>
                  </a:lnTo>
                  <a:lnTo>
                    <a:pt x="70421" y="8890"/>
                  </a:lnTo>
                  <a:lnTo>
                    <a:pt x="68110" y="3556"/>
                  </a:lnTo>
                  <a:lnTo>
                    <a:pt x="50622" y="11239"/>
                  </a:lnTo>
                  <a:lnTo>
                    <a:pt x="33362" y="13360"/>
                  </a:lnTo>
                  <a:lnTo>
                    <a:pt x="16471" y="9690"/>
                  </a:lnTo>
                  <a:lnTo>
                    <a:pt x="114" y="0"/>
                  </a:lnTo>
                  <a:lnTo>
                    <a:pt x="0" y="469"/>
                  </a:lnTo>
                  <a:lnTo>
                    <a:pt x="14884" y="14236"/>
                  </a:lnTo>
                  <a:lnTo>
                    <a:pt x="32727" y="19227"/>
                  </a:lnTo>
                  <a:lnTo>
                    <a:pt x="40017" y="18402"/>
                  </a:lnTo>
                  <a:lnTo>
                    <a:pt x="39649" y="18503"/>
                  </a:lnTo>
                  <a:lnTo>
                    <a:pt x="40678" y="18326"/>
                  </a:lnTo>
                  <a:lnTo>
                    <a:pt x="51854" y="17056"/>
                  </a:lnTo>
                  <a:lnTo>
                    <a:pt x="39649" y="18503"/>
                  </a:lnTo>
                  <a:lnTo>
                    <a:pt x="31318" y="19926"/>
                  </a:lnTo>
                  <a:lnTo>
                    <a:pt x="17894" y="21259"/>
                  </a:lnTo>
                  <a:lnTo>
                    <a:pt x="13728" y="21577"/>
                  </a:lnTo>
                  <a:lnTo>
                    <a:pt x="10871" y="29629"/>
                  </a:lnTo>
                  <a:lnTo>
                    <a:pt x="16294" y="29794"/>
                  </a:lnTo>
                  <a:lnTo>
                    <a:pt x="57937" y="18046"/>
                  </a:lnTo>
                  <a:lnTo>
                    <a:pt x="66421" y="11582"/>
                  </a:lnTo>
                  <a:lnTo>
                    <a:pt x="65100" y="13119"/>
                  </a:lnTo>
                  <a:lnTo>
                    <a:pt x="57937" y="18046"/>
                  </a:lnTo>
                  <a:lnTo>
                    <a:pt x="45237" y="24650"/>
                  </a:lnTo>
                  <a:lnTo>
                    <a:pt x="34925" y="27736"/>
                  </a:lnTo>
                  <a:lnTo>
                    <a:pt x="43357" y="26289"/>
                  </a:lnTo>
                  <a:lnTo>
                    <a:pt x="56222" y="22720"/>
                  </a:lnTo>
                  <a:lnTo>
                    <a:pt x="57150" y="22352"/>
                  </a:lnTo>
                  <a:lnTo>
                    <a:pt x="56908" y="22618"/>
                  </a:lnTo>
                  <a:lnTo>
                    <a:pt x="45974" y="28676"/>
                  </a:lnTo>
                  <a:lnTo>
                    <a:pt x="33528" y="31915"/>
                  </a:lnTo>
                  <a:lnTo>
                    <a:pt x="19469" y="34493"/>
                  </a:lnTo>
                  <a:lnTo>
                    <a:pt x="17284" y="34963"/>
                  </a:lnTo>
                  <a:lnTo>
                    <a:pt x="16662" y="37007"/>
                  </a:lnTo>
                  <a:lnTo>
                    <a:pt x="18897" y="37909"/>
                  </a:lnTo>
                  <a:lnTo>
                    <a:pt x="34518" y="40449"/>
                  </a:lnTo>
                  <a:lnTo>
                    <a:pt x="49199" y="36410"/>
                  </a:lnTo>
                  <a:lnTo>
                    <a:pt x="61976" y="27508"/>
                  </a:lnTo>
                  <a:lnTo>
                    <a:pt x="71894" y="15443"/>
                  </a:lnTo>
                  <a:lnTo>
                    <a:pt x="73228" y="13360"/>
                  </a:lnTo>
                  <a:lnTo>
                    <a:pt x="73164" y="7658"/>
                  </a:lnTo>
                  <a:lnTo>
                    <a:pt x="72351" y="8026"/>
                  </a:lnTo>
                  <a:lnTo>
                    <a:pt x="74345" y="6527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 descr=""/>
            <p:cNvSpPr/>
            <p:nvPr/>
          </p:nvSpPr>
          <p:spPr>
            <a:xfrm>
              <a:off x="3693236" y="4254360"/>
              <a:ext cx="901700" cy="984250"/>
            </a:xfrm>
            <a:custGeom>
              <a:avLst/>
              <a:gdLst/>
              <a:ahLst/>
              <a:cxnLst/>
              <a:rect l="l" t="t" r="r" b="b"/>
              <a:pathLst>
                <a:path w="901700" h="984250">
                  <a:moveTo>
                    <a:pt x="14389" y="977531"/>
                  </a:moveTo>
                  <a:lnTo>
                    <a:pt x="6172" y="974559"/>
                  </a:lnTo>
                  <a:lnTo>
                    <a:pt x="0" y="980732"/>
                  </a:lnTo>
                  <a:lnTo>
                    <a:pt x="8216" y="983703"/>
                  </a:lnTo>
                  <a:lnTo>
                    <a:pt x="14389" y="977531"/>
                  </a:lnTo>
                  <a:close/>
                </a:path>
                <a:path w="901700" h="984250">
                  <a:moveTo>
                    <a:pt x="35267" y="946086"/>
                  </a:moveTo>
                  <a:lnTo>
                    <a:pt x="33045" y="944918"/>
                  </a:lnTo>
                  <a:lnTo>
                    <a:pt x="31267" y="944511"/>
                  </a:lnTo>
                  <a:lnTo>
                    <a:pt x="28168" y="944549"/>
                  </a:lnTo>
                  <a:lnTo>
                    <a:pt x="28803" y="946188"/>
                  </a:lnTo>
                  <a:lnTo>
                    <a:pt x="29273" y="949261"/>
                  </a:lnTo>
                  <a:lnTo>
                    <a:pt x="31280" y="951052"/>
                  </a:lnTo>
                  <a:lnTo>
                    <a:pt x="34264" y="947458"/>
                  </a:lnTo>
                  <a:lnTo>
                    <a:pt x="35267" y="946086"/>
                  </a:lnTo>
                  <a:close/>
                </a:path>
                <a:path w="901700" h="984250">
                  <a:moveTo>
                    <a:pt x="49936" y="261277"/>
                  </a:moveTo>
                  <a:lnTo>
                    <a:pt x="47980" y="258940"/>
                  </a:lnTo>
                  <a:lnTo>
                    <a:pt x="45669" y="257657"/>
                  </a:lnTo>
                  <a:lnTo>
                    <a:pt x="42646" y="258076"/>
                  </a:lnTo>
                  <a:lnTo>
                    <a:pt x="41122" y="258953"/>
                  </a:lnTo>
                  <a:lnTo>
                    <a:pt x="40754" y="260527"/>
                  </a:lnTo>
                  <a:lnTo>
                    <a:pt x="39484" y="264388"/>
                  </a:lnTo>
                  <a:lnTo>
                    <a:pt x="45224" y="265480"/>
                  </a:lnTo>
                  <a:lnTo>
                    <a:pt x="46126" y="263207"/>
                  </a:lnTo>
                  <a:lnTo>
                    <a:pt x="47040" y="261327"/>
                  </a:lnTo>
                  <a:lnTo>
                    <a:pt x="46939" y="261721"/>
                  </a:lnTo>
                  <a:lnTo>
                    <a:pt x="49936" y="261277"/>
                  </a:lnTo>
                  <a:close/>
                </a:path>
                <a:path w="901700" h="984250">
                  <a:moveTo>
                    <a:pt x="51333" y="396468"/>
                  </a:moveTo>
                  <a:lnTo>
                    <a:pt x="51142" y="395389"/>
                  </a:lnTo>
                  <a:lnTo>
                    <a:pt x="48336" y="393636"/>
                  </a:lnTo>
                  <a:lnTo>
                    <a:pt x="47917" y="393573"/>
                  </a:lnTo>
                  <a:lnTo>
                    <a:pt x="46888" y="392404"/>
                  </a:lnTo>
                  <a:lnTo>
                    <a:pt x="45529" y="391934"/>
                  </a:lnTo>
                  <a:lnTo>
                    <a:pt x="45834" y="393573"/>
                  </a:lnTo>
                  <a:lnTo>
                    <a:pt x="45948" y="393750"/>
                  </a:lnTo>
                  <a:lnTo>
                    <a:pt x="45516" y="394030"/>
                  </a:lnTo>
                  <a:lnTo>
                    <a:pt x="45135" y="394804"/>
                  </a:lnTo>
                  <a:lnTo>
                    <a:pt x="44919" y="396468"/>
                  </a:lnTo>
                  <a:lnTo>
                    <a:pt x="43891" y="399948"/>
                  </a:lnTo>
                  <a:lnTo>
                    <a:pt x="45415" y="402310"/>
                  </a:lnTo>
                  <a:lnTo>
                    <a:pt x="47117" y="402932"/>
                  </a:lnTo>
                  <a:lnTo>
                    <a:pt x="47396" y="403225"/>
                  </a:lnTo>
                  <a:lnTo>
                    <a:pt x="48983" y="402640"/>
                  </a:lnTo>
                  <a:lnTo>
                    <a:pt x="50723" y="400100"/>
                  </a:lnTo>
                  <a:lnTo>
                    <a:pt x="51244" y="398564"/>
                  </a:lnTo>
                  <a:lnTo>
                    <a:pt x="51333" y="396468"/>
                  </a:lnTo>
                  <a:close/>
                </a:path>
                <a:path w="901700" h="984250">
                  <a:moveTo>
                    <a:pt x="86791" y="252171"/>
                  </a:moveTo>
                  <a:lnTo>
                    <a:pt x="81851" y="249974"/>
                  </a:lnTo>
                  <a:lnTo>
                    <a:pt x="78193" y="250139"/>
                  </a:lnTo>
                  <a:lnTo>
                    <a:pt x="80238" y="252907"/>
                  </a:lnTo>
                  <a:lnTo>
                    <a:pt x="85750" y="253720"/>
                  </a:lnTo>
                  <a:lnTo>
                    <a:pt x="86791" y="252171"/>
                  </a:lnTo>
                  <a:close/>
                </a:path>
                <a:path w="901700" h="984250">
                  <a:moveTo>
                    <a:pt x="120523" y="947127"/>
                  </a:moveTo>
                  <a:lnTo>
                    <a:pt x="113525" y="944575"/>
                  </a:lnTo>
                  <a:lnTo>
                    <a:pt x="108737" y="947750"/>
                  </a:lnTo>
                  <a:lnTo>
                    <a:pt x="115735" y="950302"/>
                  </a:lnTo>
                  <a:lnTo>
                    <a:pt x="120523" y="947127"/>
                  </a:lnTo>
                  <a:close/>
                </a:path>
                <a:path w="901700" h="984250">
                  <a:moveTo>
                    <a:pt x="122097" y="436346"/>
                  </a:moveTo>
                  <a:lnTo>
                    <a:pt x="118986" y="434467"/>
                  </a:lnTo>
                  <a:lnTo>
                    <a:pt x="119430" y="432638"/>
                  </a:lnTo>
                  <a:lnTo>
                    <a:pt x="118630" y="431457"/>
                  </a:lnTo>
                  <a:lnTo>
                    <a:pt x="118059" y="432676"/>
                  </a:lnTo>
                  <a:lnTo>
                    <a:pt x="117373" y="433870"/>
                  </a:lnTo>
                  <a:lnTo>
                    <a:pt x="115189" y="434581"/>
                  </a:lnTo>
                  <a:lnTo>
                    <a:pt x="117246" y="437324"/>
                  </a:lnTo>
                  <a:lnTo>
                    <a:pt x="120027" y="438111"/>
                  </a:lnTo>
                  <a:lnTo>
                    <a:pt x="122097" y="436346"/>
                  </a:lnTo>
                  <a:close/>
                </a:path>
                <a:path w="901700" h="984250">
                  <a:moveTo>
                    <a:pt x="132753" y="676452"/>
                  </a:moveTo>
                  <a:lnTo>
                    <a:pt x="129159" y="676071"/>
                  </a:lnTo>
                  <a:lnTo>
                    <a:pt x="128092" y="676325"/>
                  </a:lnTo>
                  <a:lnTo>
                    <a:pt x="128765" y="676630"/>
                  </a:lnTo>
                  <a:lnTo>
                    <a:pt x="128028" y="676363"/>
                  </a:lnTo>
                  <a:lnTo>
                    <a:pt x="125628" y="675449"/>
                  </a:lnTo>
                  <a:lnTo>
                    <a:pt x="125996" y="677227"/>
                  </a:lnTo>
                  <a:lnTo>
                    <a:pt x="125691" y="677938"/>
                  </a:lnTo>
                  <a:lnTo>
                    <a:pt x="125857" y="679678"/>
                  </a:lnTo>
                  <a:lnTo>
                    <a:pt x="127546" y="682117"/>
                  </a:lnTo>
                  <a:lnTo>
                    <a:pt x="129374" y="682790"/>
                  </a:lnTo>
                  <a:lnTo>
                    <a:pt x="131102" y="681786"/>
                  </a:lnTo>
                  <a:lnTo>
                    <a:pt x="132105" y="680288"/>
                  </a:lnTo>
                  <a:lnTo>
                    <a:pt x="132715" y="676630"/>
                  </a:lnTo>
                  <a:lnTo>
                    <a:pt x="132753" y="676452"/>
                  </a:lnTo>
                  <a:close/>
                </a:path>
                <a:path w="901700" h="984250">
                  <a:moveTo>
                    <a:pt x="133896" y="756018"/>
                  </a:moveTo>
                  <a:lnTo>
                    <a:pt x="133832" y="754367"/>
                  </a:lnTo>
                  <a:lnTo>
                    <a:pt x="131762" y="753732"/>
                  </a:lnTo>
                  <a:lnTo>
                    <a:pt x="131356" y="753529"/>
                  </a:lnTo>
                  <a:lnTo>
                    <a:pt x="130187" y="752335"/>
                  </a:lnTo>
                  <a:lnTo>
                    <a:pt x="129654" y="753618"/>
                  </a:lnTo>
                  <a:lnTo>
                    <a:pt x="126276" y="756424"/>
                  </a:lnTo>
                  <a:lnTo>
                    <a:pt x="126428" y="759409"/>
                  </a:lnTo>
                  <a:lnTo>
                    <a:pt x="128193" y="761047"/>
                  </a:lnTo>
                  <a:lnTo>
                    <a:pt x="131368" y="759841"/>
                  </a:lnTo>
                  <a:lnTo>
                    <a:pt x="132816" y="758367"/>
                  </a:lnTo>
                  <a:lnTo>
                    <a:pt x="133896" y="756018"/>
                  </a:lnTo>
                  <a:close/>
                </a:path>
                <a:path w="901700" h="984250">
                  <a:moveTo>
                    <a:pt x="160578" y="438302"/>
                  </a:moveTo>
                  <a:lnTo>
                    <a:pt x="158927" y="436765"/>
                  </a:lnTo>
                  <a:lnTo>
                    <a:pt x="157784" y="436575"/>
                  </a:lnTo>
                  <a:lnTo>
                    <a:pt x="157683" y="435775"/>
                  </a:lnTo>
                  <a:lnTo>
                    <a:pt x="158597" y="434340"/>
                  </a:lnTo>
                  <a:lnTo>
                    <a:pt x="158115" y="433819"/>
                  </a:lnTo>
                  <a:lnTo>
                    <a:pt x="153238" y="434149"/>
                  </a:lnTo>
                  <a:lnTo>
                    <a:pt x="150977" y="436562"/>
                  </a:lnTo>
                  <a:lnTo>
                    <a:pt x="150990" y="439089"/>
                  </a:lnTo>
                  <a:lnTo>
                    <a:pt x="153047" y="439902"/>
                  </a:lnTo>
                  <a:lnTo>
                    <a:pt x="155155" y="440131"/>
                  </a:lnTo>
                  <a:lnTo>
                    <a:pt x="157264" y="439762"/>
                  </a:lnTo>
                  <a:lnTo>
                    <a:pt x="159994" y="439597"/>
                  </a:lnTo>
                  <a:lnTo>
                    <a:pt x="160578" y="438302"/>
                  </a:lnTo>
                  <a:close/>
                </a:path>
                <a:path w="901700" h="984250">
                  <a:moveTo>
                    <a:pt x="186842" y="640346"/>
                  </a:moveTo>
                  <a:lnTo>
                    <a:pt x="186093" y="638911"/>
                  </a:lnTo>
                  <a:lnTo>
                    <a:pt x="186601" y="636168"/>
                  </a:lnTo>
                  <a:lnTo>
                    <a:pt x="186334" y="635673"/>
                  </a:lnTo>
                  <a:lnTo>
                    <a:pt x="185559" y="637387"/>
                  </a:lnTo>
                  <a:lnTo>
                    <a:pt x="183781" y="637552"/>
                  </a:lnTo>
                  <a:lnTo>
                    <a:pt x="182753" y="638975"/>
                  </a:lnTo>
                  <a:lnTo>
                    <a:pt x="181089" y="641197"/>
                  </a:lnTo>
                  <a:lnTo>
                    <a:pt x="178155" y="642480"/>
                  </a:lnTo>
                  <a:lnTo>
                    <a:pt x="173723" y="645896"/>
                  </a:lnTo>
                  <a:lnTo>
                    <a:pt x="175069" y="648576"/>
                  </a:lnTo>
                  <a:lnTo>
                    <a:pt x="181394" y="648576"/>
                  </a:lnTo>
                  <a:lnTo>
                    <a:pt x="184200" y="645807"/>
                  </a:lnTo>
                  <a:lnTo>
                    <a:pt x="186550" y="643153"/>
                  </a:lnTo>
                  <a:lnTo>
                    <a:pt x="186461" y="640346"/>
                  </a:lnTo>
                  <a:lnTo>
                    <a:pt x="186626" y="640740"/>
                  </a:lnTo>
                  <a:lnTo>
                    <a:pt x="186651" y="640346"/>
                  </a:lnTo>
                  <a:lnTo>
                    <a:pt x="186740" y="640969"/>
                  </a:lnTo>
                  <a:lnTo>
                    <a:pt x="186817" y="640740"/>
                  </a:lnTo>
                  <a:lnTo>
                    <a:pt x="186842" y="640346"/>
                  </a:lnTo>
                  <a:close/>
                </a:path>
                <a:path w="901700" h="984250">
                  <a:moveTo>
                    <a:pt x="274078" y="478726"/>
                  </a:moveTo>
                  <a:lnTo>
                    <a:pt x="271297" y="476961"/>
                  </a:lnTo>
                  <a:lnTo>
                    <a:pt x="270141" y="476618"/>
                  </a:lnTo>
                  <a:lnTo>
                    <a:pt x="270040" y="475767"/>
                  </a:lnTo>
                  <a:lnTo>
                    <a:pt x="271005" y="474370"/>
                  </a:lnTo>
                  <a:lnTo>
                    <a:pt x="268452" y="472376"/>
                  </a:lnTo>
                  <a:lnTo>
                    <a:pt x="267246" y="470725"/>
                  </a:lnTo>
                  <a:lnTo>
                    <a:pt x="264718" y="469722"/>
                  </a:lnTo>
                  <a:lnTo>
                    <a:pt x="264782" y="468998"/>
                  </a:lnTo>
                  <a:lnTo>
                    <a:pt x="263690" y="467626"/>
                  </a:lnTo>
                  <a:lnTo>
                    <a:pt x="262864" y="469468"/>
                  </a:lnTo>
                  <a:lnTo>
                    <a:pt x="260426" y="471728"/>
                  </a:lnTo>
                  <a:lnTo>
                    <a:pt x="260426" y="475869"/>
                  </a:lnTo>
                  <a:lnTo>
                    <a:pt x="262661" y="483171"/>
                  </a:lnTo>
                  <a:lnTo>
                    <a:pt x="269811" y="481393"/>
                  </a:lnTo>
                  <a:lnTo>
                    <a:pt x="274078" y="478726"/>
                  </a:lnTo>
                  <a:close/>
                </a:path>
                <a:path w="901700" h="984250">
                  <a:moveTo>
                    <a:pt x="293624" y="729907"/>
                  </a:moveTo>
                  <a:lnTo>
                    <a:pt x="292849" y="728154"/>
                  </a:lnTo>
                  <a:lnTo>
                    <a:pt x="291668" y="726935"/>
                  </a:lnTo>
                  <a:lnTo>
                    <a:pt x="290372" y="726503"/>
                  </a:lnTo>
                  <a:lnTo>
                    <a:pt x="290842" y="726173"/>
                  </a:lnTo>
                  <a:lnTo>
                    <a:pt x="293039" y="725982"/>
                  </a:lnTo>
                  <a:lnTo>
                    <a:pt x="291757" y="725157"/>
                  </a:lnTo>
                  <a:lnTo>
                    <a:pt x="291338" y="724941"/>
                  </a:lnTo>
                  <a:lnTo>
                    <a:pt x="291299" y="724814"/>
                  </a:lnTo>
                  <a:lnTo>
                    <a:pt x="291744" y="723366"/>
                  </a:lnTo>
                  <a:lnTo>
                    <a:pt x="293116" y="719315"/>
                  </a:lnTo>
                  <a:lnTo>
                    <a:pt x="285686" y="719696"/>
                  </a:lnTo>
                  <a:lnTo>
                    <a:pt x="283984" y="724115"/>
                  </a:lnTo>
                  <a:lnTo>
                    <a:pt x="282981" y="725982"/>
                  </a:lnTo>
                  <a:lnTo>
                    <a:pt x="282994" y="726173"/>
                  </a:lnTo>
                  <a:lnTo>
                    <a:pt x="284353" y="729564"/>
                  </a:lnTo>
                  <a:lnTo>
                    <a:pt x="287388" y="730554"/>
                  </a:lnTo>
                  <a:lnTo>
                    <a:pt x="290271" y="730288"/>
                  </a:lnTo>
                  <a:lnTo>
                    <a:pt x="293624" y="729907"/>
                  </a:lnTo>
                  <a:close/>
                </a:path>
                <a:path w="901700" h="984250">
                  <a:moveTo>
                    <a:pt x="303187" y="6032"/>
                  </a:moveTo>
                  <a:lnTo>
                    <a:pt x="301231" y="4965"/>
                  </a:lnTo>
                  <a:lnTo>
                    <a:pt x="301180" y="4737"/>
                  </a:lnTo>
                  <a:lnTo>
                    <a:pt x="300710" y="3289"/>
                  </a:lnTo>
                  <a:lnTo>
                    <a:pt x="299021" y="215"/>
                  </a:lnTo>
                  <a:lnTo>
                    <a:pt x="298894" y="0"/>
                  </a:lnTo>
                  <a:lnTo>
                    <a:pt x="298030" y="215"/>
                  </a:lnTo>
                  <a:lnTo>
                    <a:pt x="296062" y="685"/>
                  </a:lnTo>
                  <a:lnTo>
                    <a:pt x="292468" y="3289"/>
                  </a:lnTo>
                  <a:lnTo>
                    <a:pt x="291350" y="5803"/>
                  </a:lnTo>
                  <a:lnTo>
                    <a:pt x="291274" y="6375"/>
                  </a:lnTo>
                  <a:lnTo>
                    <a:pt x="292049" y="8763"/>
                  </a:lnTo>
                  <a:lnTo>
                    <a:pt x="292569" y="10490"/>
                  </a:lnTo>
                  <a:lnTo>
                    <a:pt x="292696" y="12865"/>
                  </a:lnTo>
                  <a:lnTo>
                    <a:pt x="296545" y="16929"/>
                  </a:lnTo>
                  <a:lnTo>
                    <a:pt x="300367" y="14211"/>
                  </a:lnTo>
                  <a:lnTo>
                    <a:pt x="302615" y="9410"/>
                  </a:lnTo>
                  <a:lnTo>
                    <a:pt x="303136" y="6375"/>
                  </a:lnTo>
                  <a:lnTo>
                    <a:pt x="303187" y="6032"/>
                  </a:lnTo>
                  <a:close/>
                </a:path>
                <a:path w="901700" h="984250">
                  <a:moveTo>
                    <a:pt x="305676" y="126403"/>
                  </a:moveTo>
                  <a:lnTo>
                    <a:pt x="303695" y="124396"/>
                  </a:lnTo>
                  <a:lnTo>
                    <a:pt x="303834" y="123863"/>
                  </a:lnTo>
                  <a:lnTo>
                    <a:pt x="303784" y="123469"/>
                  </a:lnTo>
                  <a:lnTo>
                    <a:pt x="301650" y="121285"/>
                  </a:lnTo>
                  <a:lnTo>
                    <a:pt x="301002" y="122605"/>
                  </a:lnTo>
                  <a:lnTo>
                    <a:pt x="300964" y="123215"/>
                  </a:lnTo>
                  <a:lnTo>
                    <a:pt x="300697" y="121627"/>
                  </a:lnTo>
                  <a:lnTo>
                    <a:pt x="296418" y="121361"/>
                  </a:lnTo>
                  <a:lnTo>
                    <a:pt x="294055" y="123507"/>
                  </a:lnTo>
                  <a:lnTo>
                    <a:pt x="293268" y="125742"/>
                  </a:lnTo>
                  <a:lnTo>
                    <a:pt x="293268" y="128930"/>
                  </a:lnTo>
                  <a:lnTo>
                    <a:pt x="294335" y="131102"/>
                  </a:lnTo>
                  <a:lnTo>
                    <a:pt x="296964" y="130416"/>
                  </a:lnTo>
                  <a:lnTo>
                    <a:pt x="297929" y="129971"/>
                  </a:lnTo>
                  <a:lnTo>
                    <a:pt x="299885" y="129806"/>
                  </a:lnTo>
                  <a:lnTo>
                    <a:pt x="303098" y="128816"/>
                  </a:lnTo>
                  <a:lnTo>
                    <a:pt x="305676" y="126403"/>
                  </a:lnTo>
                  <a:close/>
                </a:path>
                <a:path w="901700" h="984250">
                  <a:moveTo>
                    <a:pt x="310692" y="95465"/>
                  </a:moveTo>
                  <a:lnTo>
                    <a:pt x="299567" y="91401"/>
                  </a:lnTo>
                  <a:lnTo>
                    <a:pt x="295338" y="102298"/>
                  </a:lnTo>
                  <a:lnTo>
                    <a:pt x="306438" y="106362"/>
                  </a:lnTo>
                  <a:lnTo>
                    <a:pt x="310692" y="95465"/>
                  </a:lnTo>
                  <a:close/>
                </a:path>
                <a:path w="901700" h="984250">
                  <a:moveTo>
                    <a:pt x="325323" y="509397"/>
                  </a:moveTo>
                  <a:lnTo>
                    <a:pt x="319659" y="507492"/>
                  </a:lnTo>
                  <a:lnTo>
                    <a:pt x="320763" y="506971"/>
                  </a:lnTo>
                  <a:lnTo>
                    <a:pt x="320865" y="506603"/>
                  </a:lnTo>
                  <a:lnTo>
                    <a:pt x="319544" y="506463"/>
                  </a:lnTo>
                  <a:lnTo>
                    <a:pt x="317220" y="506272"/>
                  </a:lnTo>
                  <a:lnTo>
                    <a:pt x="313804" y="506133"/>
                  </a:lnTo>
                  <a:lnTo>
                    <a:pt x="311137" y="505879"/>
                  </a:lnTo>
                  <a:lnTo>
                    <a:pt x="308952" y="505167"/>
                  </a:lnTo>
                  <a:lnTo>
                    <a:pt x="307746" y="505879"/>
                  </a:lnTo>
                  <a:lnTo>
                    <a:pt x="307517" y="505599"/>
                  </a:lnTo>
                  <a:lnTo>
                    <a:pt x="306438" y="504304"/>
                  </a:lnTo>
                  <a:lnTo>
                    <a:pt x="305930" y="503313"/>
                  </a:lnTo>
                  <a:lnTo>
                    <a:pt x="303428" y="502069"/>
                  </a:lnTo>
                  <a:lnTo>
                    <a:pt x="304330" y="503999"/>
                  </a:lnTo>
                  <a:lnTo>
                    <a:pt x="305562" y="506133"/>
                  </a:lnTo>
                  <a:lnTo>
                    <a:pt x="305625" y="505599"/>
                  </a:lnTo>
                  <a:lnTo>
                    <a:pt x="305752" y="506463"/>
                  </a:lnTo>
                  <a:lnTo>
                    <a:pt x="305638" y="506272"/>
                  </a:lnTo>
                  <a:lnTo>
                    <a:pt x="305562" y="506133"/>
                  </a:lnTo>
                  <a:lnTo>
                    <a:pt x="305447" y="506463"/>
                  </a:lnTo>
                  <a:lnTo>
                    <a:pt x="304952" y="508876"/>
                  </a:lnTo>
                  <a:lnTo>
                    <a:pt x="305371" y="510197"/>
                  </a:lnTo>
                  <a:lnTo>
                    <a:pt x="310464" y="514629"/>
                  </a:lnTo>
                  <a:lnTo>
                    <a:pt x="316687" y="513816"/>
                  </a:lnTo>
                  <a:lnTo>
                    <a:pt x="325323" y="509397"/>
                  </a:lnTo>
                  <a:close/>
                </a:path>
                <a:path w="901700" h="984250">
                  <a:moveTo>
                    <a:pt x="327774" y="444741"/>
                  </a:moveTo>
                  <a:lnTo>
                    <a:pt x="325056" y="443103"/>
                  </a:lnTo>
                  <a:lnTo>
                    <a:pt x="325208" y="442277"/>
                  </a:lnTo>
                  <a:lnTo>
                    <a:pt x="325462" y="441032"/>
                  </a:lnTo>
                  <a:lnTo>
                    <a:pt x="323608" y="439254"/>
                  </a:lnTo>
                  <a:lnTo>
                    <a:pt x="323011" y="440537"/>
                  </a:lnTo>
                  <a:lnTo>
                    <a:pt x="322351" y="441744"/>
                  </a:lnTo>
                  <a:lnTo>
                    <a:pt x="320535" y="443103"/>
                  </a:lnTo>
                  <a:lnTo>
                    <a:pt x="322681" y="445465"/>
                  </a:lnTo>
                  <a:lnTo>
                    <a:pt x="325056" y="446214"/>
                  </a:lnTo>
                  <a:lnTo>
                    <a:pt x="327774" y="444741"/>
                  </a:lnTo>
                  <a:close/>
                </a:path>
                <a:path w="901700" h="984250">
                  <a:moveTo>
                    <a:pt x="334467" y="590562"/>
                  </a:moveTo>
                  <a:lnTo>
                    <a:pt x="326707" y="587743"/>
                  </a:lnTo>
                  <a:lnTo>
                    <a:pt x="320992" y="592480"/>
                  </a:lnTo>
                  <a:lnTo>
                    <a:pt x="328764" y="595312"/>
                  </a:lnTo>
                  <a:lnTo>
                    <a:pt x="334467" y="590562"/>
                  </a:lnTo>
                  <a:close/>
                </a:path>
                <a:path w="901700" h="984250">
                  <a:moveTo>
                    <a:pt x="335584" y="496976"/>
                  </a:moveTo>
                  <a:lnTo>
                    <a:pt x="334594" y="496150"/>
                  </a:lnTo>
                  <a:lnTo>
                    <a:pt x="333451" y="495922"/>
                  </a:lnTo>
                  <a:lnTo>
                    <a:pt x="333336" y="495134"/>
                  </a:lnTo>
                  <a:lnTo>
                    <a:pt x="334264" y="493737"/>
                  </a:lnTo>
                  <a:lnTo>
                    <a:pt x="332663" y="492277"/>
                  </a:lnTo>
                  <a:lnTo>
                    <a:pt x="323888" y="489115"/>
                  </a:lnTo>
                  <a:lnTo>
                    <a:pt x="317969" y="497179"/>
                  </a:lnTo>
                  <a:lnTo>
                    <a:pt x="324370" y="499516"/>
                  </a:lnTo>
                  <a:lnTo>
                    <a:pt x="327545" y="500214"/>
                  </a:lnTo>
                  <a:lnTo>
                    <a:pt x="330784" y="500303"/>
                  </a:lnTo>
                  <a:lnTo>
                    <a:pt x="334137" y="499706"/>
                  </a:lnTo>
                  <a:lnTo>
                    <a:pt x="335305" y="498817"/>
                  </a:lnTo>
                  <a:lnTo>
                    <a:pt x="335584" y="496976"/>
                  </a:lnTo>
                  <a:close/>
                </a:path>
                <a:path w="901700" h="984250">
                  <a:moveTo>
                    <a:pt x="346379" y="629170"/>
                  </a:moveTo>
                  <a:lnTo>
                    <a:pt x="346011" y="628942"/>
                  </a:lnTo>
                  <a:lnTo>
                    <a:pt x="346049" y="628548"/>
                  </a:lnTo>
                  <a:lnTo>
                    <a:pt x="344843" y="628192"/>
                  </a:lnTo>
                  <a:lnTo>
                    <a:pt x="343928" y="627608"/>
                  </a:lnTo>
                  <a:lnTo>
                    <a:pt x="340741" y="627049"/>
                  </a:lnTo>
                  <a:lnTo>
                    <a:pt x="339318" y="626732"/>
                  </a:lnTo>
                  <a:lnTo>
                    <a:pt x="337794" y="626719"/>
                  </a:lnTo>
                  <a:lnTo>
                    <a:pt x="336499" y="627608"/>
                  </a:lnTo>
                  <a:lnTo>
                    <a:pt x="335292" y="628472"/>
                  </a:lnTo>
                  <a:lnTo>
                    <a:pt x="335368" y="629958"/>
                  </a:lnTo>
                  <a:lnTo>
                    <a:pt x="336689" y="630682"/>
                  </a:lnTo>
                  <a:lnTo>
                    <a:pt x="339674" y="632510"/>
                  </a:lnTo>
                  <a:lnTo>
                    <a:pt x="341325" y="633895"/>
                  </a:lnTo>
                  <a:lnTo>
                    <a:pt x="344589" y="632663"/>
                  </a:lnTo>
                  <a:lnTo>
                    <a:pt x="345795" y="631253"/>
                  </a:lnTo>
                  <a:lnTo>
                    <a:pt x="345998" y="629005"/>
                  </a:lnTo>
                  <a:lnTo>
                    <a:pt x="346379" y="629170"/>
                  </a:lnTo>
                  <a:close/>
                </a:path>
                <a:path w="901700" h="984250">
                  <a:moveTo>
                    <a:pt x="348399" y="587057"/>
                  </a:moveTo>
                  <a:lnTo>
                    <a:pt x="341109" y="584390"/>
                  </a:lnTo>
                  <a:lnTo>
                    <a:pt x="334543" y="589318"/>
                  </a:lnTo>
                  <a:lnTo>
                    <a:pt x="341820" y="591972"/>
                  </a:lnTo>
                  <a:lnTo>
                    <a:pt x="348399" y="587057"/>
                  </a:lnTo>
                  <a:close/>
                </a:path>
                <a:path w="901700" h="984250">
                  <a:moveTo>
                    <a:pt x="360768" y="486435"/>
                  </a:moveTo>
                  <a:lnTo>
                    <a:pt x="359905" y="483082"/>
                  </a:lnTo>
                  <a:lnTo>
                    <a:pt x="357301" y="480326"/>
                  </a:lnTo>
                  <a:lnTo>
                    <a:pt x="355892" y="479374"/>
                  </a:lnTo>
                  <a:lnTo>
                    <a:pt x="357314" y="473951"/>
                  </a:lnTo>
                  <a:lnTo>
                    <a:pt x="349300" y="475564"/>
                  </a:lnTo>
                  <a:lnTo>
                    <a:pt x="347078" y="481952"/>
                  </a:lnTo>
                  <a:lnTo>
                    <a:pt x="347205" y="484670"/>
                  </a:lnTo>
                  <a:lnTo>
                    <a:pt x="349199" y="486727"/>
                  </a:lnTo>
                  <a:lnTo>
                    <a:pt x="351866" y="488556"/>
                  </a:lnTo>
                  <a:lnTo>
                    <a:pt x="353987" y="489661"/>
                  </a:lnTo>
                  <a:lnTo>
                    <a:pt x="356336" y="487984"/>
                  </a:lnTo>
                  <a:lnTo>
                    <a:pt x="359041" y="487578"/>
                  </a:lnTo>
                  <a:lnTo>
                    <a:pt x="360768" y="486435"/>
                  </a:lnTo>
                  <a:close/>
                </a:path>
                <a:path w="901700" h="984250">
                  <a:moveTo>
                    <a:pt x="380314" y="486029"/>
                  </a:moveTo>
                  <a:lnTo>
                    <a:pt x="379552" y="484492"/>
                  </a:lnTo>
                  <a:lnTo>
                    <a:pt x="377050" y="483946"/>
                  </a:lnTo>
                  <a:lnTo>
                    <a:pt x="373507" y="482371"/>
                  </a:lnTo>
                  <a:lnTo>
                    <a:pt x="373278" y="482473"/>
                  </a:lnTo>
                  <a:lnTo>
                    <a:pt x="371487" y="481863"/>
                  </a:lnTo>
                  <a:lnTo>
                    <a:pt x="365607" y="487756"/>
                  </a:lnTo>
                  <a:lnTo>
                    <a:pt x="369430" y="490194"/>
                  </a:lnTo>
                  <a:lnTo>
                    <a:pt x="372694" y="491617"/>
                  </a:lnTo>
                  <a:lnTo>
                    <a:pt x="374954" y="492150"/>
                  </a:lnTo>
                  <a:lnTo>
                    <a:pt x="378193" y="491820"/>
                  </a:lnTo>
                  <a:lnTo>
                    <a:pt x="379958" y="490067"/>
                  </a:lnTo>
                  <a:lnTo>
                    <a:pt x="379818" y="488429"/>
                  </a:lnTo>
                  <a:lnTo>
                    <a:pt x="378853" y="487654"/>
                  </a:lnTo>
                  <a:lnTo>
                    <a:pt x="377469" y="487248"/>
                  </a:lnTo>
                  <a:lnTo>
                    <a:pt x="377964" y="486702"/>
                  </a:lnTo>
                  <a:lnTo>
                    <a:pt x="380314" y="486029"/>
                  </a:lnTo>
                  <a:close/>
                </a:path>
                <a:path w="901700" h="984250">
                  <a:moveTo>
                    <a:pt x="380809" y="374764"/>
                  </a:moveTo>
                  <a:lnTo>
                    <a:pt x="380199" y="372922"/>
                  </a:lnTo>
                  <a:lnTo>
                    <a:pt x="380098" y="372579"/>
                  </a:lnTo>
                  <a:lnTo>
                    <a:pt x="376745" y="371119"/>
                  </a:lnTo>
                  <a:lnTo>
                    <a:pt x="374802" y="373049"/>
                  </a:lnTo>
                  <a:lnTo>
                    <a:pt x="373024" y="373519"/>
                  </a:lnTo>
                  <a:lnTo>
                    <a:pt x="373799" y="375881"/>
                  </a:lnTo>
                  <a:lnTo>
                    <a:pt x="372389" y="376491"/>
                  </a:lnTo>
                  <a:lnTo>
                    <a:pt x="372287" y="379590"/>
                  </a:lnTo>
                  <a:lnTo>
                    <a:pt x="377151" y="378612"/>
                  </a:lnTo>
                  <a:lnTo>
                    <a:pt x="378574" y="377545"/>
                  </a:lnTo>
                  <a:lnTo>
                    <a:pt x="380809" y="374764"/>
                  </a:lnTo>
                  <a:close/>
                </a:path>
                <a:path w="901700" h="984250">
                  <a:moveTo>
                    <a:pt x="391388" y="533527"/>
                  </a:moveTo>
                  <a:lnTo>
                    <a:pt x="383705" y="530733"/>
                  </a:lnTo>
                  <a:lnTo>
                    <a:pt x="377952" y="535355"/>
                  </a:lnTo>
                  <a:lnTo>
                    <a:pt x="385648" y="538162"/>
                  </a:lnTo>
                  <a:lnTo>
                    <a:pt x="391388" y="533527"/>
                  </a:lnTo>
                  <a:close/>
                </a:path>
                <a:path w="901700" h="984250">
                  <a:moveTo>
                    <a:pt x="414705" y="153073"/>
                  </a:moveTo>
                  <a:lnTo>
                    <a:pt x="407250" y="150329"/>
                  </a:lnTo>
                  <a:lnTo>
                    <a:pt x="401383" y="154622"/>
                  </a:lnTo>
                  <a:lnTo>
                    <a:pt x="408851" y="157340"/>
                  </a:lnTo>
                  <a:lnTo>
                    <a:pt x="414705" y="153073"/>
                  </a:lnTo>
                  <a:close/>
                </a:path>
                <a:path w="901700" h="984250">
                  <a:moveTo>
                    <a:pt x="426389" y="573697"/>
                  </a:moveTo>
                  <a:lnTo>
                    <a:pt x="425754" y="573697"/>
                  </a:lnTo>
                  <a:lnTo>
                    <a:pt x="425843" y="575652"/>
                  </a:lnTo>
                  <a:lnTo>
                    <a:pt x="426339" y="575970"/>
                  </a:lnTo>
                  <a:lnTo>
                    <a:pt x="426389" y="573697"/>
                  </a:lnTo>
                  <a:close/>
                </a:path>
                <a:path w="901700" h="984250">
                  <a:moveTo>
                    <a:pt x="432866" y="485076"/>
                  </a:moveTo>
                  <a:lnTo>
                    <a:pt x="430415" y="485076"/>
                  </a:lnTo>
                  <a:lnTo>
                    <a:pt x="431368" y="486054"/>
                  </a:lnTo>
                  <a:lnTo>
                    <a:pt x="432866" y="485076"/>
                  </a:lnTo>
                  <a:close/>
                </a:path>
                <a:path w="901700" h="984250">
                  <a:moveTo>
                    <a:pt x="434263" y="583603"/>
                  </a:moveTo>
                  <a:lnTo>
                    <a:pt x="431368" y="583095"/>
                  </a:lnTo>
                  <a:lnTo>
                    <a:pt x="430060" y="582904"/>
                  </a:lnTo>
                  <a:lnTo>
                    <a:pt x="429158" y="582599"/>
                  </a:lnTo>
                  <a:lnTo>
                    <a:pt x="428498" y="582117"/>
                  </a:lnTo>
                  <a:lnTo>
                    <a:pt x="427761" y="581317"/>
                  </a:lnTo>
                  <a:lnTo>
                    <a:pt x="427863" y="580212"/>
                  </a:lnTo>
                  <a:lnTo>
                    <a:pt x="425665" y="577723"/>
                  </a:lnTo>
                  <a:lnTo>
                    <a:pt x="424967" y="579196"/>
                  </a:lnTo>
                  <a:lnTo>
                    <a:pt x="423684" y="581139"/>
                  </a:lnTo>
                  <a:lnTo>
                    <a:pt x="423291" y="583209"/>
                  </a:lnTo>
                  <a:lnTo>
                    <a:pt x="423189" y="584085"/>
                  </a:lnTo>
                  <a:lnTo>
                    <a:pt x="423672" y="586828"/>
                  </a:lnTo>
                  <a:lnTo>
                    <a:pt x="425818" y="589940"/>
                  </a:lnTo>
                  <a:lnTo>
                    <a:pt x="427405" y="591464"/>
                  </a:lnTo>
                  <a:lnTo>
                    <a:pt x="430606" y="589711"/>
                  </a:lnTo>
                  <a:lnTo>
                    <a:pt x="433108" y="587184"/>
                  </a:lnTo>
                  <a:lnTo>
                    <a:pt x="434263" y="583603"/>
                  </a:lnTo>
                  <a:close/>
                </a:path>
                <a:path w="901700" h="984250">
                  <a:moveTo>
                    <a:pt x="435444" y="427697"/>
                  </a:moveTo>
                  <a:lnTo>
                    <a:pt x="428434" y="425132"/>
                  </a:lnTo>
                  <a:lnTo>
                    <a:pt x="422414" y="428879"/>
                  </a:lnTo>
                  <a:lnTo>
                    <a:pt x="429437" y="431431"/>
                  </a:lnTo>
                  <a:lnTo>
                    <a:pt x="435444" y="427697"/>
                  </a:lnTo>
                  <a:close/>
                </a:path>
                <a:path w="901700" h="984250">
                  <a:moveTo>
                    <a:pt x="437159" y="482346"/>
                  </a:moveTo>
                  <a:lnTo>
                    <a:pt x="437083" y="481990"/>
                  </a:lnTo>
                  <a:lnTo>
                    <a:pt x="436829" y="480999"/>
                  </a:lnTo>
                  <a:lnTo>
                    <a:pt x="436638" y="480999"/>
                  </a:lnTo>
                  <a:lnTo>
                    <a:pt x="436689" y="480860"/>
                  </a:lnTo>
                  <a:lnTo>
                    <a:pt x="436270" y="480199"/>
                  </a:lnTo>
                  <a:lnTo>
                    <a:pt x="436206" y="481723"/>
                  </a:lnTo>
                  <a:lnTo>
                    <a:pt x="435851" y="481914"/>
                  </a:lnTo>
                  <a:lnTo>
                    <a:pt x="436143" y="481723"/>
                  </a:lnTo>
                  <a:lnTo>
                    <a:pt x="436206" y="480110"/>
                  </a:lnTo>
                  <a:lnTo>
                    <a:pt x="436029" y="479831"/>
                  </a:lnTo>
                  <a:lnTo>
                    <a:pt x="435597" y="479552"/>
                  </a:lnTo>
                  <a:lnTo>
                    <a:pt x="435597" y="482142"/>
                  </a:lnTo>
                  <a:lnTo>
                    <a:pt x="435597" y="479552"/>
                  </a:lnTo>
                  <a:lnTo>
                    <a:pt x="435190" y="479285"/>
                  </a:lnTo>
                  <a:lnTo>
                    <a:pt x="435089" y="479577"/>
                  </a:lnTo>
                  <a:lnTo>
                    <a:pt x="435013" y="482485"/>
                  </a:lnTo>
                  <a:lnTo>
                    <a:pt x="435089" y="479285"/>
                  </a:lnTo>
                  <a:lnTo>
                    <a:pt x="435305" y="479285"/>
                  </a:lnTo>
                  <a:lnTo>
                    <a:pt x="433692" y="478802"/>
                  </a:lnTo>
                  <a:lnTo>
                    <a:pt x="434390" y="478548"/>
                  </a:lnTo>
                  <a:lnTo>
                    <a:pt x="437108" y="478383"/>
                  </a:lnTo>
                  <a:lnTo>
                    <a:pt x="435762" y="473519"/>
                  </a:lnTo>
                  <a:lnTo>
                    <a:pt x="430098" y="476770"/>
                  </a:lnTo>
                  <a:lnTo>
                    <a:pt x="429056" y="479285"/>
                  </a:lnTo>
                  <a:lnTo>
                    <a:pt x="428663" y="479577"/>
                  </a:lnTo>
                  <a:lnTo>
                    <a:pt x="427380" y="480860"/>
                  </a:lnTo>
                  <a:lnTo>
                    <a:pt x="427494" y="482485"/>
                  </a:lnTo>
                  <a:lnTo>
                    <a:pt x="427964" y="485063"/>
                  </a:lnTo>
                  <a:lnTo>
                    <a:pt x="432904" y="485063"/>
                  </a:lnTo>
                  <a:lnTo>
                    <a:pt x="435076" y="483654"/>
                  </a:lnTo>
                  <a:lnTo>
                    <a:pt x="435762" y="482485"/>
                  </a:lnTo>
                  <a:lnTo>
                    <a:pt x="435851" y="482346"/>
                  </a:lnTo>
                  <a:lnTo>
                    <a:pt x="435940" y="482180"/>
                  </a:lnTo>
                  <a:lnTo>
                    <a:pt x="436054" y="481990"/>
                  </a:lnTo>
                  <a:lnTo>
                    <a:pt x="436016" y="482180"/>
                  </a:lnTo>
                  <a:lnTo>
                    <a:pt x="437159" y="482346"/>
                  </a:lnTo>
                  <a:close/>
                </a:path>
                <a:path w="901700" h="984250">
                  <a:moveTo>
                    <a:pt x="453504" y="439394"/>
                  </a:moveTo>
                  <a:lnTo>
                    <a:pt x="445782" y="440651"/>
                  </a:lnTo>
                  <a:lnTo>
                    <a:pt x="443636" y="445795"/>
                  </a:lnTo>
                  <a:lnTo>
                    <a:pt x="440156" y="450227"/>
                  </a:lnTo>
                  <a:lnTo>
                    <a:pt x="441693" y="450494"/>
                  </a:lnTo>
                  <a:lnTo>
                    <a:pt x="441286" y="451472"/>
                  </a:lnTo>
                  <a:lnTo>
                    <a:pt x="445185" y="451078"/>
                  </a:lnTo>
                  <a:lnTo>
                    <a:pt x="449592" y="451802"/>
                  </a:lnTo>
                  <a:lnTo>
                    <a:pt x="453504" y="439394"/>
                  </a:lnTo>
                  <a:close/>
                </a:path>
                <a:path w="901700" h="984250">
                  <a:moveTo>
                    <a:pt x="472503" y="194475"/>
                  </a:moveTo>
                  <a:lnTo>
                    <a:pt x="471487" y="191909"/>
                  </a:lnTo>
                  <a:lnTo>
                    <a:pt x="466521" y="191744"/>
                  </a:lnTo>
                  <a:lnTo>
                    <a:pt x="464223" y="193954"/>
                  </a:lnTo>
                  <a:lnTo>
                    <a:pt x="461873" y="201409"/>
                  </a:lnTo>
                  <a:lnTo>
                    <a:pt x="463207" y="203136"/>
                  </a:lnTo>
                  <a:lnTo>
                    <a:pt x="468033" y="202895"/>
                  </a:lnTo>
                  <a:lnTo>
                    <a:pt x="469480" y="201002"/>
                  </a:lnTo>
                  <a:lnTo>
                    <a:pt x="470662" y="198932"/>
                  </a:lnTo>
                  <a:lnTo>
                    <a:pt x="472503" y="194475"/>
                  </a:lnTo>
                  <a:close/>
                </a:path>
                <a:path w="901700" h="984250">
                  <a:moveTo>
                    <a:pt x="479120" y="227672"/>
                  </a:moveTo>
                  <a:lnTo>
                    <a:pt x="471411" y="226529"/>
                  </a:lnTo>
                  <a:lnTo>
                    <a:pt x="469569" y="226364"/>
                  </a:lnTo>
                  <a:lnTo>
                    <a:pt x="468617" y="226364"/>
                  </a:lnTo>
                  <a:lnTo>
                    <a:pt x="468566" y="232587"/>
                  </a:lnTo>
                  <a:lnTo>
                    <a:pt x="468617" y="226364"/>
                  </a:lnTo>
                  <a:lnTo>
                    <a:pt x="464743" y="226364"/>
                  </a:lnTo>
                  <a:lnTo>
                    <a:pt x="460286" y="228600"/>
                  </a:lnTo>
                  <a:lnTo>
                    <a:pt x="459270" y="231394"/>
                  </a:lnTo>
                  <a:lnTo>
                    <a:pt x="458889" y="232587"/>
                  </a:lnTo>
                  <a:lnTo>
                    <a:pt x="460921" y="237655"/>
                  </a:lnTo>
                  <a:lnTo>
                    <a:pt x="462864" y="238099"/>
                  </a:lnTo>
                  <a:lnTo>
                    <a:pt x="464350" y="237782"/>
                  </a:lnTo>
                  <a:lnTo>
                    <a:pt x="467372" y="236435"/>
                  </a:lnTo>
                  <a:lnTo>
                    <a:pt x="468007" y="235839"/>
                  </a:lnTo>
                  <a:lnTo>
                    <a:pt x="468312" y="235839"/>
                  </a:lnTo>
                  <a:lnTo>
                    <a:pt x="470954" y="235559"/>
                  </a:lnTo>
                  <a:lnTo>
                    <a:pt x="474827" y="235191"/>
                  </a:lnTo>
                  <a:lnTo>
                    <a:pt x="476123" y="232587"/>
                  </a:lnTo>
                  <a:lnTo>
                    <a:pt x="478561" y="227672"/>
                  </a:lnTo>
                  <a:lnTo>
                    <a:pt x="479120" y="227672"/>
                  </a:lnTo>
                  <a:close/>
                </a:path>
                <a:path w="901700" h="984250">
                  <a:moveTo>
                    <a:pt x="480491" y="598868"/>
                  </a:moveTo>
                  <a:lnTo>
                    <a:pt x="480364" y="598208"/>
                  </a:lnTo>
                  <a:lnTo>
                    <a:pt x="445897" y="604291"/>
                  </a:lnTo>
                  <a:lnTo>
                    <a:pt x="412851" y="600290"/>
                  </a:lnTo>
                  <a:lnTo>
                    <a:pt x="368338" y="585050"/>
                  </a:lnTo>
                  <a:lnTo>
                    <a:pt x="348678" y="567169"/>
                  </a:lnTo>
                  <a:lnTo>
                    <a:pt x="350418" y="563067"/>
                  </a:lnTo>
                  <a:lnTo>
                    <a:pt x="349478" y="561327"/>
                  </a:lnTo>
                  <a:lnTo>
                    <a:pt x="345274" y="561174"/>
                  </a:lnTo>
                  <a:lnTo>
                    <a:pt x="343725" y="562025"/>
                  </a:lnTo>
                  <a:lnTo>
                    <a:pt x="341858" y="560070"/>
                  </a:lnTo>
                  <a:lnTo>
                    <a:pt x="341718" y="560908"/>
                  </a:lnTo>
                  <a:lnTo>
                    <a:pt x="342861" y="562508"/>
                  </a:lnTo>
                  <a:lnTo>
                    <a:pt x="342646" y="562622"/>
                  </a:lnTo>
                  <a:lnTo>
                    <a:pt x="340423" y="570039"/>
                  </a:lnTo>
                  <a:lnTo>
                    <a:pt x="342582" y="570776"/>
                  </a:lnTo>
                  <a:lnTo>
                    <a:pt x="345528" y="570865"/>
                  </a:lnTo>
                  <a:lnTo>
                    <a:pt x="347395" y="570191"/>
                  </a:lnTo>
                  <a:lnTo>
                    <a:pt x="347776" y="569290"/>
                  </a:lnTo>
                  <a:lnTo>
                    <a:pt x="355396" y="579856"/>
                  </a:lnTo>
                  <a:lnTo>
                    <a:pt x="348094" y="576910"/>
                  </a:lnTo>
                  <a:lnTo>
                    <a:pt x="348056" y="577342"/>
                  </a:lnTo>
                  <a:lnTo>
                    <a:pt x="356260" y="581025"/>
                  </a:lnTo>
                  <a:lnTo>
                    <a:pt x="363956" y="590626"/>
                  </a:lnTo>
                  <a:lnTo>
                    <a:pt x="360514" y="589356"/>
                  </a:lnTo>
                  <a:lnTo>
                    <a:pt x="356209" y="599338"/>
                  </a:lnTo>
                  <a:lnTo>
                    <a:pt x="366572" y="603110"/>
                  </a:lnTo>
                  <a:lnTo>
                    <a:pt x="369430" y="596480"/>
                  </a:lnTo>
                  <a:lnTo>
                    <a:pt x="372567" y="599833"/>
                  </a:lnTo>
                  <a:lnTo>
                    <a:pt x="380339" y="607339"/>
                  </a:lnTo>
                  <a:lnTo>
                    <a:pt x="389255" y="614692"/>
                  </a:lnTo>
                  <a:lnTo>
                    <a:pt x="399046" y="620014"/>
                  </a:lnTo>
                  <a:lnTo>
                    <a:pt x="409448" y="621398"/>
                  </a:lnTo>
                  <a:lnTo>
                    <a:pt x="411200" y="621207"/>
                  </a:lnTo>
                  <a:lnTo>
                    <a:pt x="415175" y="618629"/>
                  </a:lnTo>
                  <a:lnTo>
                    <a:pt x="413067" y="616546"/>
                  </a:lnTo>
                  <a:lnTo>
                    <a:pt x="405282" y="610108"/>
                  </a:lnTo>
                  <a:lnTo>
                    <a:pt x="396786" y="604608"/>
                  </a:lnTo>
                  <a:lnTo>
                    <a:pt x="388048" y="599401"/>
                  </a:lnTo>
                  <a:lnTo>
                    <a:pt x="379514" y="593826"/>
                  </a:lnTo>
                  <a:lnTo>
                    <a:pt x="371932" y="588035"/>
                  </a:lnTo>
                  <a:lnTo>
                    <a:pt x="379857" y="591566"/>
                  </a:lnTo>
                  <a:lnTo>
                    <a:pt x="412762" y="602462"/>
                  </a:lnTo>
                  <a:lnTo>
                    <a:pt x="446417" y="606183"/>
                  </a:lnTo>
                  <a:lnTo>
                    <a:pt x="480491" y="598868"/>
                  </a:lnTo>
                  <a:close/>
                </a:path>
                <a:path w="901700" h="984250">
                  <a:moveTo>
                    <a:pt x="485546" y="552157"/>
                  </a:moveTo>
                  <a:lnTo>
                    <a:pt x="484416" y="550760"/>
                  </a:lnTo>
                  <a:lnTo>
                    <a:pt x="483273" y="549363"/>
                  </a:lnTo>
                  <a:lnTo>
                    <a:pt x="484860" y="546481"/>
                  </a:lnTo>
                  <a:lnTo>
                    <a:pt x="484200" y="545896"/>
                  </a:lnTo>
                  <a:lnTo>
                    <a:pt x="482346" y="544258"/>
                  </a:lnTo>
                  <a:lnTo>
                    <a:pt x="480466" y="545896"/>
                  </a:lnTo>
                  <a:lnTo>
                    <a:pt x="478917" y="543979"/>
                  </a:lnTo>
                  <a:lnTo>
                    <a:pt x="478917" y="547306"/>
                  </a:lnTo>
                  <a:lnTo>
                    <a:pt x="470230" y="555218"/>
                  </a:lnTo>
                  <a:lnTo>
                    <a:pt x="458533" y="563003"/>
                  </a:lnTo>
                  <a:lnTo>
                    <a:pt x="444868" y="567524"/>
                  </a:lnTo>
                  <a:lnTo>
                    <a:pt x="443496" y="567524"/>
                  </a:lnTo>
                  <a:lnTo>
                    <a:pt x="442734" y="559473"/>
                  </a:lnTo>
                  <a:lnTo>
                    <a:pt x="442671" y="558876"/>
                  </a:lnTo>
                  <a:lnTo>
                    <a:pt x="441883" y="555218"/>
                  </a:lnTo>
                  <a:lnTo>
                    <a:pt x="441794" y="565988"/>
                  </a:lnTo>
                  <a:lnTo>
                    <a:pt x="441794" y="567486"/>
                  </a:lnTo>
                  <a:lnTo>
                    <a:pt x="441490" y="567524"/>
                  </a:lnTo>
                  <a:lnTo>
                    <a:pt x="428917" y="568032"/>
                  </a:lnTo>
                  <a:lnTo>
                    <a:pt x="426859" y="567728"/>
                  </a:lnTo>
                  <a:lnTo>
                    <a:pt x="426516" y="567728"/>
                  </a:lnTo>
                  <a:lnTo>
                    <a:pt x="426529" y="567524"/>
                  </a:lnTo>
                  <a:lnTo>
                    <a:pt x="426631" y="563003"/>
                  </a:lnTo>
                  <a:lnTo>
                    <a:pt x="426758" y="557695"/>
                  </a:lnTo>
                  <a:lnTo>
                    <a:pt x="426872" y="552424"/>
                  </a:lnTo>
                  <a:lnTo>
                    <a:pt x="426999" y="549363"/>
                  </a:lnTo>
                  <a:lnTo>
                    <a:pt x="427126" y="546481"/>
                  </a:lnTo>
                  <a:lnTo>
                    <a:pt x="427228" y="543979"/>
                  </a:lnTo>
                  <a:lnTo>
                    <a:pt x="427329" y="541426"/>
                  </a:lnTo>
                  <a:lnTo>
                    <a:pt x="427380" y="540385"/>
                  </a:lnTo>
                  <a:lnTo>
                    <a:pt x="427786" y="535952"/>
                  </a:lnTo>
                  <a:lnTo>
                    <a:pt x="427901" y="534568"/>
                  </a:lnTo>
                  <a:lnTo>
                    <a:pt x="428015" y="533311"/>
                  </a:lnTo>
                  <a:lnTo>
                    <a:pt x="428104" y="532409"/>
                  </a:lnTo>
                  <a:lnTo>
                    <a:pt x="427685" y="532409"/>
                  </a:lnTo>
                  <a:lnTo>
                    <a:pt x="427685" y="532244"/>
                  </a:lnTo>
                  <a:lnTo>
                    <a:pt x="429348" y="532409"/>
                  </a:lnTo>
                  <a:lnTo>
                    <a:pt x="431342" y="532612"/>
                  </a:lnTo>
                  <a:lnTo>
                    <a:pt x="434327" y="532612"/>
                  </a:lnTo>
                  <a:lnTo>
                    <a:pt x="434949" y="535495"/>
                  </a:lnTo>
                  <a:lnTo>
                    <a:pt x="439407" y="558876"/>
                  </a:lnTo>
                  <a:lnTo>
                    <a:pt x="441794" y="567486"/>
                  </a:lnTo>
                  <a:lnTo>
                    <a:pt x="441794" y="565988"/>
                  </a:lnTo>
                  <a:lnTo>
                    <a:pt x="441794" y="554824"/>
                  </a:lnTo>
                  <a:lnTo>
                    <a:pt x="440169" y="547306"/>
                  </a:lnTo>
                  <a:lnTo>
                    <a:pt x="440118" y="547090"/>
                  </a:lnTo>
                  <a:lnTo>
                    <a:pt x="436702" y="535495"/>
                  </a:lnTo>
                  <a:lnTo>
                    <a:pt x="435762" y="532612"/>
                  </a:lnTo>
                  <a:lnTo>
                    <a:pt x="438264" y="532612"/>
                  </a:lnTo>
                  <a:lnTo>
                    <a:pt x="438975" y="532409"/>
                  </a:lnTo>
                  <a:lnTo>
                    <a:pt x="444957" y="530669"/>
                  </a:lnTo>
                  <a:lnTo>
                    <a:pt x="449834" y="539572"/>
                  </a:lnTo>
                  <a:lnTo>
                    <a:pt x="461848" y="559473"/>
                  </a:lnTo>
                  <a:lnTo>
                    <a:pt x="462191" y="558876"/>
                  </a:lnTo>
                  <a:lnTo>
                    <a:pt x="461733" y="557695"/>
                  </a:lnTo>
                  <a:lnTo>
                    <a:pt x="457276" y="548551"/>
                  </a:lnTo>
                  <a:lnTo>
                    <a:pt x="447294" y="530669"/>
                  </a:lnTo>
                  <a:lnTo>
                    <a:pt x="446874" y="529920"/>
                  </a:lnTo>
                  <a:lnTo>
                    <a:pt x="451586" y="528078"/>
                  </a:lnTo>
                  <a:lnTo>
                    <a:pt x="478917" y="547306"/>
                  </a:lnTo>
                  <a:lnTo>
                    <a:pt x="478917" y="543979"/>
                  </a:lnTo>
                  <a:lnTo>
                    <a:pt x="454456" y="526186"/>
                  </a:lnTo>
                  <a:lnTo>
                    <a:pt x="458584" y="523443"/>
                  </a:lnTo>
                  <a:lnTo>
                    <a:pt x="464680" y="516597"/>
                  </a:lnTo>
                  <a:lnTo>
                    <a:pt x="469176" y="509727"/>
                  </a:lnTo>
                  <a:lnTo>
                    <a:pt x="469290" y="509536"/>
                  </a:lnTo>
                  <a:lnTo>
                    <a:pt x="471703" y="504469"/>
                  </a:lnTo>
                  <a:lnTo>
                    <a:pt x="471830" y="504202"/>
                  </a:lnTo>
                  <a:lnTo>
                    <a:pt x="472554" y="502145"/>
                  </a:lnTo>
                  <a:lnTo>
                    <a:pt x="468401" y="500545"/>
                  </a:lnTo>
                  <a:lnTo>
                    <a:pt x="466852" y="501650"/>
                  </a:lnTo>
                  <a:lnTo>
                    <a:pt x="460984" y="504469"/>
                  </a:lnTo>
                  <a:lnTo>
                    <a:pt x="451573" y="507873"/>
                  </a:lnTo>
                  <a:lnTo>
                    <a:pt x="440994" y="511048"/>
                  </a:lnTo>
                  <a:lnTo>
                    <a:pt x="433425" y="512800"/>
                  </a:lnTo>
                  <a:lnTo>
                    <a:pt x="427672" y="512965"/>
                  </a:lnTo>
                  <a:lnTo>
                    <a:pt x="427672" y="532244"/>
                  </a:lnTo>
                  <a:lnTo>
                    <a:pt x="427672" y="532409"/>
                  </a:lnTo>
                  <a:lnTo>
                    <a:pt x="426656" y="539572"/>
                  </a:lnTo>
                  <a:lnTo>
                    <a:pt x="426542" y="540385"/>
                  </a:lnTo>
                  <a:lnTo>
                    <a:pt x="426313" y="543115"/>
                  </a:lnTo>
                  <a:lnTo>
                    <a:pt x="426224" y="544258"/>
                  </a:lnTo>
                  <a:lnTo>
                    <a:pt x="426097" y="545655"/>
                  </a:lnTo>
                  <a:lnTo>
                    <a:pt x="425983" y="547090"/>
                  </a:lnTo>
                  <a:lnTo>
                    <a:pt x="425856" y="548551"/>
                  </a:lnTo>
                  <a:lnTo>
                    <a:pt x="425792" y="549363"/>
                  </a:lnTo>
                  <a:lnTo>
                    <a:pt x="425665" y="550760"/>
                  </a:lnTo>
                  <a:lnTo>
                    <a:pt x="425577" y="551865"/>
                  </a:lnTo>
                  <a:lnTo>
                    <a:pt x="425462" y="567524"/>
                  </a:lnTo>
                  <a:lnTo>
                    <a:pt x="415366" y="566000"/>
                  </a:lnTo>
                  <a:lnTo>
                    <a:pt x="423011" y="533311"/>
                  </a:lnTo>
                  <a:lnTo>
                    <a:pt x="423011" y="531774"/>
                  </a:lnTo>
                  <a:lnTo>
                    <a:pt x="423138" y="531774"/>
                  </a:lnTo>
                  <a:lnTo>
                    <a:pt x="427672" y="532244"/>
                  </a:lnTo>
                  <a:lnTo>
                    <a:pt x="427672" y="512965"/>
                  </a:lnTo>
                  <a:lnTo>
                    <a:pt x="425843" y="513003"/>
                  </a:lnTo>
                  <a:lnTo>
                    <a:pt x="425564" y="513003"/>
                  </a:lnTo>
                  <a:lnTo>
                    <a:pt x="421868" y="512800"/>
                  </a:lnTo>
                  <a:lnTo>
                    <a:pt x="420624" y="512737"/>
                  </a:lnTo>
                  <a:lnTo>
                    <a:pt x="420624" y="531520"/>
                  </a:lnTo>
                  <a:lnTo>
                    <a:pt x="420624" y="532612"/>
                  </a:lnTo>
                  <a:lnTo>
                    <a:pt x="418757" y="543979"/>
                  </a:lnTo>
                  <a:lnTo>
                    <a:pt x="414020" y="565772"/>
                  </a:lnTo>
                  <a:lnTo>
                    <a:pt x="401815" y="562025"/>
                  </a:lnTo>
                  <a:lnTo>
                    <a:pt x="400481" y="561619"/>
                  </a:lnTo>
                  <a:lnTo>
                    <a:pt x="395312" y="559473"/>
                  </a:lnTo>
                  <a:lnTo>
                    <a:pt x="394931" y="559473"/>
                  </a:lnTo>
                  <a:lnTo>
                    <a:pt x="395338" y="558876"/>
                  </a:lnTo>
                  <a:lnTo>
                    <a:pt x="406031" y="543115"/>
                  </a:lnTo>
                  <a:lnTo>
                    <a:pt x="413486" y="533107"/>
                  </a:lnTo>
                  <a:lnTo>
                    <a:pt x="415823" y="530301"/>
                  </a:lnTo>
                  <a:lnTo>
                    <a:pt x="418376" y="531279"/>
                  </a:lnTo>
                  <a:lnTo>
                    <a:pt x="420624" y="531520"/>
                  </a:lnTo>
                  <a:lnTo>
                    <a:pt x="420624" y="512737"/>
                  </a:lnTo>
                  <a:lnTo>
                    <a:pt x="413524" y="512343"/>
                  </a:lnTo>
                  <a:lnTo>
                    <a:pt x="401116" y="511048"/>
                  </a:lnTo>
                  <a:lnTo>
                    <a:pt x="390829" y="508914"/>
                  </a:lnTo>
                  <a:lnTo>
                    <a:pt x="390461" y="509536"/>
                  </a:lnTo>
                  <a:lnTo>
                    <a:pt x="390334" y="509727"/>
                  </a:lnTo>
                  <a:lnTo>
                    <a:pt x="399326" y="520534"/>
                  </a:lnTo>
                  <a:lnTo>
                    <a:pt x="408089" y="527304"/>
                  </a:lnTo>
                  <a:lnTo>
                    <a:pt x="414401" y="529755"/>
                  </a:lnTo>
                  <a:lnTo>
                    <a:pt x="412330" y="531774"/>
                  </a:lnTo>
                  <a:lnTo>
                    <a:pt x="404495" y="541426"/>
                  </a:lnTo>
                  <a:lnTo>
                    <a:pt x="397662" y="551865"/>
                  </a:lnTo>
                  <a:lnTo>
                    <a:pt x="393877" y="558876"/>
                  </a:lnTo>
                  <a:lnTo>
                    <a:pt x="386880" y="555929"/>
                  </a:lnTo>
                  <a:lnTo>
                    <a:pt x="373532" y="549592"/>
                  </a:lnTo>
                  <a:lnTo>
                    <a:pt x="373507" y="550075"/>
                  </a:lnTo>
                  <a:lnTo>
                    <a:pt x="388112" y="559473"/>
                  </a:lnTo>
                  <a:lnTo>
                    <a:pt x="392391" y="561619"/>
                  </a:lnTo>
                  <a:lnTo>
                    <a:pt x="392176" y="562025"/>
                  </a:lnTo>
                  <a:lnTo>
                    <a:pt x="391769" y="563003"/>
                  </a:lnTo>
                  <a:lnTo>
                    <a:pt x="392074" y="563664"/>
                  </a:lnTo>
                  <a:lnTo>
                    <a:pt x="393179" y="562025"/>
                  </a:lnTo>
                  <a:lnTo>
                    <a:pt x="401129" y="566000"/>
                  </a:lnTo>
                  <a:lnTo>
                    <a:pt x="404266" y="567524"/>
                  </a:lnTo>
                  <a:lnTo>
                    <a:pt x="420801" y="572998"/>
                  </a:lnTo>
                  <a:lnTo>
                    <a:pt x="426389" y="573697"/>
                  </a:lnTo>
                  <a:lnTo>
                    <a:pt x="437984" y="575132"/>
                  </a:lnTo>
                  <a:lnTo>
                    <a:pt x="451891" y="573278"/>
                  </a:lnTo>
                  <a:lnTo>
                    <a:pt x="482498" y="550760"/>
                  </a:lnTo>
                  <a:lnTo>
                    <a:pt x="485038" y="553212"/>
                  </a:lnTo>
                  <a:lnTo>
                    <a:pt x="485546" y="552157"/>
                  </a:lnTo>
                  <a:close/>
                </a:path>
                <a:path w="901700" h="984250">
                  <a:moveTo>
                    <a:pt x="493229" y="560692"/>
                  </a:moveTo>
                  <a:lnTo>
                    <a:pt x="492798" y="560539"/>
                  </a:lnTo>
                  <a:lnTo>
                    <a:pt x="492887" y="560412"/>
                  </a:lnTo>
                  <a:lnTo>
                    <a:pt x="490054" y="559473"/>
                  </a:lnTo>
                  <a:lnTo>
                    <a:pt x="489927" y="559460"/>
                  </a:lnTo>
                  <a:lnTo>
                    <a:pt x="488594" y="557911"/>
                  </a:lnTo>
                  <a:lnTo>
                    <a:pt x="488035" y="557047"/>
                  </a:lnTo>
                  <a:lnTo>
                    <a:pt x="485165" y="555498"/>
                  </a:lnTo>
                  <a:lnTo>
                    <a:pt x="485597" y="557047"/>
                  </a:lnTo>
                  <a:lnTo>
                    <a:pt x="485698" y="560692"/>
                  </a:lnTo>
                  <a:lnTo>
                    <a:pt x="484962" y="562521"/>
                  </a:lnTo>
                  <a:lnTo>
                    <a:pt x="488061" y="563321"/>
                  </a:lnTo>
                  <a:lnTo>
                    <a:pt x="491578" y="563054"/>
                  </a:lnTo>
                  <a:lnTo>
                    <a:pt x="493229" y="560692"/>
                  </a:lnTo>
                  <a:close/>
                </a:path>
                <a:path w="901700" h="984250">
                  <a:moveTo>
                    <a:pt x="510349" y="597585"/>
                  </a:moveTo>
                  <a:lnTo>
                    <a:pt x="510273" y="597281"/>
                  </a:lnTo>
                  <a:lnTo>
                    <a:pt x="509828" y="597814"/>
                  </a:lnTo>
                  <a:lnTo>
                    <a:pt x="510349" y="597585"/>
                  </a:lnTo>
                  <a:close/>
                </a:path>
                <a:path w="901700" h="984250">
                  <a:moveTo>
                    <a:pt x="513054" y="468312"/>
                  </a:moveTo>
                  <a:lnTo>
                    <a:pt x="512864" y="466991"/>
                  </a:lnTo>
                  <a:lnTo>
                    <a:pt x="510476" y="465759"/>
                  </a:lnTo>
                  <a:lnTo>
                    <a:pt x="510362" y="466864"/>
                  </a:lnTo>
                  <a:lnTo>
                    <a:pt x="510362" y="465709"/>
                  </a:lnTo>
                  <a:lnTo>
                    <a:pt x="510628" y="465099"/>
                  </a:lnTo>
                  <a:lnTo>
                    <a:pt x="511263" y="462546"/>
                  </a:lnTo>
                  <a:lnTo>
                    <a:pt x="505028" y="462191"/>
                  </a:lnTo>
                  <a:lnTo>
                    <a:pt x="503453" y="465747"/>
                  </a:lnTo>
                  <a:lnTo>
                    <a:pt x="501446" y="467702"/>
                  </a:lnTo>
                  <a:lnTo>
                    <a:pt x="499364" y="472859"/>
                  </a:lnTo>
                  <a:lnTo>
                    <a:pt x="503123" y="478777"/>
                  </a:lnTo>
                  <a:lnTo>
                    <a:pt x="506768" y="477215"/>
                  </a:lnTo>
                  <a:lnTo>
                    <a:pt x="509612" y="474040"/>
                  </a:lnTo>
                  <a:lnTo>
                    <a:pt x="510489" y="471982"/>
                  </a:lnTo>
                  <a:lnTo>
                    <a:pt x="513054" y="468312"/>
                  </a:lnTo>
                  <a:close/>
                </a:path>
                <a:path w="901700" h="984250">
                  <a:moveTo>
                    <a:pt x="514134" y="533095"/>
                  </a:moveTo>
                  <a:lnTo>
                    <a:pt x="506056" y="533920"/>
                  </a:lnTo>
                  <a:lnTo>
                    <a:pt x="503275" y="540842"/>
                  </a:lnTo>
                  <a:lnTo>
                    <a:pt x="503542" y="545223"/>
                  </a:lnTo>
                  <a:lnTo>
                    <a:pt x="509104" y="544830"/>
                  </a:lnTo>
                  <a:lnTo>
                    <a:pt x="511670" y="539877"/>
                  </a:lnTo>
                  <a:lnTo>
                    <a:pt x="514134" y="533095"/>
                  </a:lnTo>
                  <a:close/>
                </a:path>
                <a:path w="901700" h="984250">
                  <a:moveTo>
                    <a:pt x="528586" y="614464"/>
                  </a:moveTo>
                  <a:lnTo>
                    <a:pt x="521690" y="614464"/>
                  </a:lnTo>
                  <a:lnTo>
                    <a:pt x="521271" y="615403"/>
                  </a:lnTo>
                  <a:lnTo>
                    <a:pt x="521131" y="615403"/>
                  </a:lnTo>
                  <a:lnTo>
                    <a:pt x="521131" y="615696"/>
                  </a:lnTo>
                  <a:lnTo>
                    <a:pt x="520052" y="618223"/>
                  </a:lnTo>
                  <a:lnTo>
                    <a:pt x="520661" y="615696"/>
                  </a:lnTo>
                  <a:lnTo>
                    <a:pt x="521131" y="615696"/>
                  </a:lnTo>
                  <a:lnTo>
                    <a:pt x="521131" y="615403"/>
                  </a:lnTo>
                  <a:lnTo>
                    <a:pt x="519226" y="615403"/>
                  </a:lnTo>
                  <a:lnTo>
                    <a:pt x="518198" y="616508"/>
                  </a:lnTo>
                  <a:lnTo>
                    <a:pt x="519455" y="619391"/>
                  </a:lnTo>
                  <a:lnTo>
                    <a:pt x="522351" y="620649"/>
                  </a:lnTo>
                  <a:lnTo>
                    <a:pt x="526186" y="620801"/>
                  </a:lnTo>
                  <a:lnTo>
                    <a:pt x="527164" y="618223"/>
                  </a:lnTo>
                  <a:lnTo>
                    <a:pt x="528586" y="614464"/>
                  </a:lnTo>
                  <a:close/>
                </a:path>
                <a:path w="901700" h="984250">
                  <a:moveTo>
                    <a:pt x="528650" y="614324"/>
                  </a:moveTo>
                  <a:lnTo>
                    <a:pt x="521944" y="613879"/>
                  </a:lnTo>
                  <a:lnTo>
                    <a:pt x="521754" y="614324"/>
                  </a:lnTo>
                  <a:lnTo>
                    <a:pt x="528650" y="614324"/>
                  </a:lnTo>
                  <a:close/>
                </a:path>
                <a:path w="901700" h="984250">
                  <a:moveTo>
                    <a:pt x="533311" y="562724"/>
                  </a:moveTo>
                  <a:lnTo>
                    <a:pt x="521601" y="558444"/>
                  </a:lnTo>
                  <a:lnTo>
                    <a:pt x="518439" y="570217"/>
                  </a:lnTo>
                  <a:lnTo>
                    <a:pt x="519353" y="570560"/>
                  </a:lnTo>
                  <a:lnTo>
                    <a:pt x="516204" y="575691"/>
                  </a:lnTo>
                  <a:lnTo>
                    <a:pt x="507314" y="586943"/>
                  </a:lnTo>
                  <a:lnTo>
                    <a:pt x="497001" y="596950"/>
                  </a:lnTo>
                  <a:lnTo>
                    <a:pt x="492315" y="600481"/>
                  </a:lnTo>
                  <a:lnTo>
                    <a:pt x="492150" y="600049"/>
                  </a:lnTo>
                  <a:lnTo>
                    <a:pt x="488543" y="601370"/>
                  </a:lnTo>
                  <a:lnTo>
                    <a:pt x="485241" y="604291"/>
                  </a:lnTo>
                  <a:lnTo>
                    <a:pt x="484479" y="606323"/>
                  </a:lnTo>
                  <a:lnTo>
                    <a:pt x="474065" y="612203"/>
                  </a:lnTo>
                  <a:lnTo>
                    <a:pt x="463181" y="617321"/>
                  </a:lnTo>
                  <a:lnTo>
                    <a:pt x="452755" y="623049"/>
                  </a:lnTo>
                  <a:lnTo>
                    <a:pt x="443433" y="630847"/>
                  </a:lnTo>
                  <a:lnTo>
                    <a:pt x="441883" y="632536"/>
                  </a:lnTo>
                  <a:lnTo>
                    <a:pt x="443052" y="633984"/>
                  </a:lnTo>
                  <a:lnTo>
                    <a:pt x="444944" y="634453"/>
                  </a:lnTo>
                  <a:lnTo>
                    <a:pt x="458762" y="634047"/>
                  </a:lnTo>
                  <a:lnTo>
                    <a:pt x="473151" y="628180"/>
                  </a:lnTo>
                  <a:lnTo>
                    <a:pt x="486549" y="619404"/>
                  </a:lnTo>
                  <a:lnTo>
                    <a:pt x="491769" y="614997"/>
                  </a:lnTo>
                  <a:lnTo>
                    <a:pt x="491286" y="615873"/>
                  </a:lnTo>
                  <a:lnTo>
                    <a:pt x="491832" y="614946"/>
                  </a:lnTo>
                  <a:lnTo>
                    <a:pt x="497382" y="610247"/>
                  </a:lnTo>
                  <a:lnTo>
                    <a:pt x="507707" y="599973"/>
                  </a:lnTo>
                  <a:lnTo>
                    <a:pt x="508114" y="599833"/>
                  </a:lnTo>
                  <a:lnTo>
                    <a:pt x="509790" y="597839"/>
                  </a:lnTo>
                  <a:lnTo>
                    <a:pt x="509701" y="597446"/>
                  </a:lnTo>
                  <a:lnTo>
                    <a:pt x="510184" y="596849"/>
                  </a:lnTo>
                  <a:lnTo>
                    <a:pt x="510273" y="597281"/>
                  </a:lnTo>
                  <a:lnTo>
                    <a:pt x="510781" y="596684"/>
                  </a:lnTo>
                  <a:lnTo>
                    <a:pt x="511378" y="595337"/>
                  </a:lnTo>
                  <a:lnTo>
                    <a:pt x="516178" y="589267"/>
                  </a:lnTo>
                  <a:lnTo>
                    <a:pt x="522020" y="577354"/>
                  </a:lnTo>
                  <a:lnTo>
                    <a:pt x="522998" y="571881"/>
                  </a:lnTo>
                  <a:lnTo>
                    <a:pt x="530148" y="574471"/>
                  </a:lnTo>
                  <a:lnTo>
                    <a:pt x="533311" y="562724"/>
                  </a:lnTo>
                  <a:close/>
                </a:path>
                <a:path w="901700" h="984250">
                  <a:moveTo>
                    <a:pt x="535660" y="522224"/>
                  </a:moveTo>
                  <a:lnTo>
                    <a:pt x="535482" y="515315"/>
                  </a:lnTo>
                  <a:lnTo>
                    <a:pt x="534860" y="508444"/>
                  </a:lnTo>
                  <a:lnTo>
                    <a:pt x="533654" y="501573"/>
                  </a:lnTo>
                  <a:lnTo>
                    <a:pt x="534746" y="508558"/>
                  </a:lnTo>
                  <a:lnTo>
                    <a:pt x="535355" y="515391"/>
                  </a:lnTo>
                  <a:lnTo>
                    <a:pt x="535546" y="529170"/>
                  </a:lnTo>
                  <a:lnTo>
                    <a:pt x="535660" y="522224"/>
                  </a:lnTo>
                  <a:close/>
                </a:path>
                <a:path w="901700" h="984250">
                  <a:moveTo>
                    <a:pt x="538708" y="545198"/>
                  </a:moveTo>
                  <a:lnTo>
                    <a:pt x="526694" y="508431"/>
                  </a:lnTo>
                  <a:lnTo>
                    <a:pt x="498589" y="486625"/>
                  </a:lnTo>
                  <a:lnTo>
                    <a:pt x="461035" y="474865"/>
                  </a:lnTo>
                  <a:lnTo>
                    <a:pt x="420649" y="468210"/>
                  </a:lnTo>
                  <a:lnTo>
                    <a:pt x="384086" y="461759"/>
                  </a:lnTo>
                  <a:lnTo>
                    <a:pt x="384060" y="462343"/>
                  </a:lnTo>
                  <a:lnTo>
                    <a:pt x="420344" y="470331"/>
                  </a:lnTo>
                  <a:lnTo>
                    <a:pt x="460387" y="476567"/>
                  </a:lnTo>
                  <a:lnTo>
                    <a:pt x="497738" y="487108"/>
                  </a:lnTo>
                  <a:lnTo>
                    <a:pt x="525919" y="507974"/>
                  </a:lnTo>
                  <a:lnTo>
                    <a:pt x="538492" y="545211"/>
                  </a:lnTo>
                  <a:lnTo>
                    <a:pt x="538708" y="545198"/>
                  </a:lnTo>
                  <a:close/>
                </a:path>
                <a:path w="901700" h="984250">
                  <a:moveTo>
                    <a:pt x="538734" y="549275"/>
                  </a:moveTo>
                  <a:lnTo>
                    <a:pt x="529475" y="545896"/>
                  </a:lnTo>
                  <a:lnTo>
                    <a:pt x="523722" y="554215"/>
                  </a:lnTo>
                  <a:lnTo>
                    <a:pt x="533006" y="557593"/>
                  </a:lnTo>
                  <a:lnTo>
                    <a:pt x="538734" y="549275"/>
                  </a:lnTo>
                  <a:close/>
                </a:path>
                <a:path w="901700" h="984250">
                  <a:moveTo>
                    <a:pt x="547408" y="470852"/>
                  </a:moveTo>
                  <a:lnTo>
                    <a:pt x="541096" y="465721"/>
                  </a:lnTo>
                  <a:lnTo>
                    <a:pt x="537591" y="470547"/>
                  </a:lnTo>
                  <a:lnTo>
                    <a:pt x="536181" y="477151"/>
                  </a:lnTo>
                  <a:lnTo>
                    <a:pt x="535520" y="479259"/>
                  </a:lnTo>
                  <a:lnTo>
                    <a:pt x="536346" y="481825"/>
                  </a:lnTo>
                  <a:lnTo>
                    <a:pt x="541591" y="481901"/>
                  </a:lnTo>
                  <a:lnTo>
                    <a:pt x="543547" y="479615"/>
                  </a:lnTo>
                  <a:lnTo>
                    <a:pt x="544372" y="477672"/>
                  </a:lnTo>
                  <a:lnTo>
                    <a:pt x="546455" y="475424"/>
                  </a:lnTo>
                  <a:lnTo>
                    <a:pt x="547408" y="470852"/>
                  </a:lnTo>
                  <a:close/>
                </a:path>
                <a:path w="901700" h="984250">
                  <a:moveTo>
                    <a:pt x="548982" y="573138"/>
                  </a:moveTo>
                  <a:lnTo>
                    <a:pt x="547217" y="572401"/>
                  </a:lnTo>
                  <a:lnTo>
                    <a:pt x="544144" y="572274"/>
                  </a:lnTo>
                  <a:lnTo>
                    <a:pt x="542226" y="572909"/>
                  </a:lnTo>
                  <a:lnTo>
                    <a:pt x="541540" y="574535"/>
                  </a:lnTo>
                  <a:lnTo>
                    <a:pt x="539470" y="579564"/>
                  </a:lnTo>
                  <a:lnTo>
                    <a:pt x="547217" y="579297"/>
                  </a:lnTo>
                  <a:lnTo>
                    <a:pt x="548360" y="575932"/>
                  </a:lnTo>
                  <a:lnTo>
                    <a:pt x="548690" y="574840"/>
                  </a:lnTo>
                  <a:lnTo>
                    <a:pt x="548982" y="573138"/>
                  </a:lnTo>
                  <a:close/>
                </a:path>
                <a:path w="901700" h="984250">
                  <a:moveTo>
                    <a:pt x="573951" y="714222"/>
                  </a:moveTo>
                  <a:lnTo>
                    <a:pt x="569582" y="712317"/>
                  </a:lnTo>
                  <a:lnTo>
                    <a:pt x="570255" y="713765"/>
                  </a:lnTo>
                  <a:lnTo>
                    <a:pt x="569201" y="712431"/>
                  </a:lnTo>
                  <a:lnTo>
                    <a:pt x="565594" y="714578"/>
                  </a:lnTo>
                  <a:lnTo>
                    <a:pt x="564451" y="715937"/>
                  </a:lnTo>
                  <a:lnTo>
                    <a:pt x="564959" y="717600"/>
                  </a:lnTo>
                  <a:lnTo>
                    <a:pt x="568477" y="718642"/>
                  </a:lnTo>
                  <a:lnTo>
                    <a:pt x="570814" y="717943"/>
                  </a:lnTo>
                  <a:lnTo>
                    <a:pt x="573951" y="714222"/>
                  </a:lnTo>
                  <a:close/>
                </a:path>
                <a:path w="901700" h="984250">
                  <a:moveTo>
                    <a:pt x="598081" y="559676"/>
                  </a:moveTo>
                  <a:lnTo>
                    <a:pt x="590918" y="557060"/>
                  </a:lnTo>
                  <a:lnTo>
                    <a:pt x="586193" y="560438"/>
                  </a:lnTo>
                  <a:lnTo>
                    <a:pt x="593356" y="563041"/>
                  </a:lnTo>
                  <a:lnTo>
                    <a:pt x="598081" y="559676"/>
                  </a:lnTo>
                  <a:close/>
                </a:path>
                <a:path w="901700" h="984250">
                  <a:moveTo>
                    <a:pt x="638302" y="375234"/>
                  </a:moveTo>
                  <a:lnTo>
                    <a:pt x="630732" y="374459"/>
                  </a:lnTo>
                  <a:lnTo>
                    <a:pt x="629653" y="379374"/>
                  </a:lnTo>
                  <a:lnTo>
                    <a:pt x="629856" y="380161"/>
                  </a:lnTo>
                  <a:lnTo>
                    <a:pt x="631558" y="381114"/>
                  </a:lnTo>
                  <a:lnTo>
                    <a:pt x="634847" y="381292"/>
                  </a:lnTo>
                  <a:lnTo>
                    <a:pt x="635977" y="380199"/>
                  </a:lnTo>
                  <a:lnTo>
                    <a:pt x="637044" y="378066"/>
                  </a:lnTo>
                  <a:lnTo>
                    <a:pt x="638302" y="375234"/>
                  </a:lnTo>
                  <a:close/>
                </a:path>
                <a:path w="901700" h="984250">
                  <a:moveTo>
                    <a:pt x="695591" y="773023"/>
                  </a:moveTo>
                  <a:lnTo>
                    <a:pt x="694067" y="770648"/>
                  </a:lnTo>
                  <a:lnTo>
                    <a:pt x="692543" y="770102"/>
                  </a:lnTo>
                  <a:lnTo>
                    <a:pt x="690714" y="770305"/>
                  </a:lnTo>
                  <a:lnTo>
                    <a:pt x="688301" y="772375"/>
                  </a:lnTo>
                  <a:lnTo>
                    <a:pt x="689864" y="771017"/>
                  </a:lnTo>
                  <a:lnTo>
                    <a:pt x="689571" y="771017"/>
                  </a:lnTo>
                  <a:lnTo>
                    <a:pt x="688301" y="771461"/>
                  </a:lnTo>
                  <a:lnTo>
                    <a:pt x="688340" y="770648"/>
                  </a:lnTo>
                  <a:lnTo>
                    <a:pt x="687438" y="769429"/>
                  </a:lnTo>
                  <a:lnTo>
                    <a:pt x="686739" y="771207"/>
                  </a:lnTo>
                  <a:lnTo>
                    <a:pt x="686231" y="773023"/>
                  </a:lnTo>
                  <a:lnTo>
                    <a:pt x="684758" y="776198"/>
                  </a:lnTo>
                  <a:lnTo>
                    <a:pt x="684809" y="778319"/>
                  </a:lnTo>
                  <a:lnTo>
                    <a:pt x="688251" y="779957"/>
                  </a:lnTo>
                  <a:lnTo>
                    <a:pt x="690511" y="779005"/>
                  </a:lnTo>
                  <a:lnTo>
                    <a:pt x="693204" y="776198"/>
                  </a:lnTo>
                  <a:lnTo>
                    <a:pt x="694448" y="774763"/>
                  </a:lnTo>
                  <a:lnTo>
                    <a:pt x="695591" y="773023"/>
                  </a:lnTo>
                  <a:close/>
                </a:path>
                <a:path w="901700" h="984250">
                  <a:moveTo>
                    <a:pt x="696048" y="377266"/>
                  </a:moveTo>
                  <a:lnTo>
                    <a:pt x="694550" y="375881"/>
                  </a:lnTo>
                  <a:lnTo>
                    <a:pt x="691413" y="375056"/>
                  </a:lnTo>
                  <a:lnTo>
                    <a:pt x="689698" y="375399"/>
                  </a:lnTo>
                  <a:lnTo>
                    <a:pt x="688174" y="376097"/>
                  </a:lnTo>
                  <a:lnTo>
                    <a:pt x="686714" y="377266"/>
                  </a:lnTo>
                  <a:lnTo>
                    <a:pt x="696048" y="377266"/>
                  </a:lnTo>
                  <a:close/>
                </a:path>
                <a:path w="901700" h="984250">
                  <a:moveTo>
                    <a:pt x="696302" y="377494"/>
                  </a:moveTo>
                  <a:lnTo>
                    <a:pt x="686447" y="377456"/>
                  </a:lnTo>
                  <a:lnTo>
                    <a:pt x="685482" y="378167"/>
                  </a:lnTo>
                  <a:lnTo>
                    <a:pt x="686066" y="377266"/>
                  </a:lnTo>
                  <a:lnTo>
                    <a:pt x="686117" y="377139"/>
                  </a:lnTo>
                  <a:lnTo>
                    <a:pt x="685749" y="377063"/>
                  </a:lnTo>
                  <a:lnTo>
                    <a:pt x="683539" y="377583"/>
                  </a:lnTo>
                  <a:lnTo>
                    <a:pt x="681075" y="380606"/>
                  </a:lnTo>
                  <a:lnTo>
                    <a:pt x="681736" y="382104"/>
                  </a:lnTo>
                  <a:lnTo>
                    <a:pt x="686968" y="383984"/>
                  </a:lnTo>
                  <a:lnTo>
                    <a:pt x="689927" y="381977"/>
                  </a:lnTo>
                  <a:lnTo>
                    <a:pt x="693737" y="378980"/>
                  </a:lnTo>
                  <a:lnTo>
                    <a:pt x="696302" y="377494"/>
                  </a:lnTo>
                  <a:close/>
                </a:path>
                <a:path w="901700" h="984250">
                  <a:moveTo>
                    <a:pt x="714578" y="371246"/>
                  </a:moveTo>
                  <a:lnTo>
                    <a:pt x="714438" y="368782"/>
                  </a:lnTo>
                  <a:lnTo>
                    <a:pt x="713587" y="366674"/>
                  </a:lnTo>
                  <a:lnTo>
                    <a:pt x="711885" y="365785"/>
                  </a:lnTo>
                  <a:lnTo>
                    <a:pt x="707428" y="364401"/>
                  </a:lnTo>
                  <a:lnTo>
                    <a:pt x="706818" y="366547"/>
                  </a:lnTo>
                  <a:lnTo>
                    <a:pt x="708672" y="367753"/>
                  </a:lnTo>
                  <a:lnTo>
                    <a:pt x="707250" y="371475"/>
                  </a:lnTo>
                  <a:lnTo>
                    <a:pt x="705472" y="375272"/>
                  </a:lnTo>
                  <a:lnTo>
                    <a:pt x="713574" y="375500"/>
                  </a:lnTo>
                  <a:lnTo>
                    <a:pt x="714578" y="371246"/>
                  </a:lnTo>
                  <a:close/>
                </a:path>
                <a:path w="901700" h="984250">
                  <a:moveTo>
                    <a:pt x="730046" y="779056"/>
                  </a:moveTo>
                  <a:lnTo>
                    <a:pt x="722858" y="776439"/>
                  </a:lnTo>
                  <a:lnTo>
                    <a:pt x="716267" y="781253"/>
                  </a:lnTo>
                  <a:lnTo>
                    <a:pt x="723455" y="783856"/>
                  </a:lnTo>
                  <a:lnTo>
                    <a:pt x="730046" y="779056"/>
                  </a:lnTo>
                  <a:close/>
                </a:path>
                <a:path w="901700" h="984250">
                  <a:moveTo>
                    <a:pt x="783310" y="280428"/>
                  </a:moveTo>
                  <a:lnTo>
                    <a:pt x="776706" y="280758"/>
                  </a:lnTo>
                  <a:lnTo>
                    <a:pt x="773938" y="286499"/>
                  </a:lnTo>
                  <a:lnTo>
                    <a:pt x="773531" y="288264"/>
                  </a:lnTo>
                  <a:lnTo>
                    <a:pt x="774560" y="290842"/>
                  </a:lnTo>
                  <a:lnTo>
                    <a:pt x="777849" y="292341"/>
                  </a:lnTo>
                  <a:lnTo>
                    <a:pt x="780669" y="290080"/>
                  </a:lnTo>
                  <a:lnTo>
                    <a:pt x="781812" y="287235"/>
                  </a:lnTo>
                  <a:lnTo>
                    <a:pt x="783310" y="280428"/>
                  </a:lnTo>
                  <a:close/>
                </a:path>
                <a:path w="901700" h="984250">
                  <a:moveTo>
                    <a:pt x="784288" y="663041"/>
                  </a:moveTo>
                  <a:lnTo>
                    <a:pt x="782777" y="661606"/>
                  </a:lnTo>
                  <a:lnTo>
                    <a:pt x="781316" y="660882"/>
                  </a:lnTo>
                  <a:lnTo>
                    <a:pt x="784212" y="661797"/>
                  </a:lnTo>
                  <a:lnTo>
                    <a:pt x="783590" y="660527"/>
                  </a:lnTo>
                  <a:lnTo>
                    <a:pt x="779602" y="659549"/>
                  </a:lnTo>
                  <a:lnTo>
                    <a:pt x="777113" y="660819"/>
                  </a:lnTo>
                  <a:lnTo>
                    <a:pt x="776643" y="661454"/>
                  </a:lnTo>
                  <a:lnTo>
                    <a:pt x="776389" y="662774"/>
                  </a:lnTo>
                  <a:lnTo>
                    <a:pt x="778332" y="661428"/>
                  </a:lnTo>
                  <a:lnTo>
                    <a:pt x="781735" y="665505"/>
                  </a:lnTo>
                  <a:lnTo>
                    <a:pt x="784059" y="664273"/>
                  </a:lnTo>
                  <a:lnTo>
                    <a:pt x="784288" y="663041"/>
                  </a:lnTo>
                  <a:close/>
                </a:path>
                <a:path w="901700" h="984250">
                  <a:moveTo>
                    <a:pt x="794270" y="157784"/>
                  </a:moveTo>
                  <a:lnTo>
                    <a:pt x="792264" y="155676"/>
                  </a:lnTo>
                  <a:lnTo>
                    <a:pt x="788631" y="154355"/>
                  </a:lnTo>
                  <a:lnTo>
                    <a:pt x="786650" y="155867"/>
                  </a:lnTo>
                  <a:lnTo>
                    <a:pt x="785088" y="158115"/>
                  </a:lnTo>
                  <a:lnTo>
                    <a:pt x="785164" y="161036"/>
                  </a:lnTo>
                  <a:lnTo>
                    <a:pt x="786333" y="162077"/>
                  </a:lnTo>
                  <a:lnTo>
                    <a:pt x="788873" y="162928"/>
                  </a:lnTo>
                  <a:lnTo>
                    <a:pt x="790638" y="161696"/>
                  </a:lnTo>
                  <a:lnTo>
                    <a:pt x="791603" y="159893"/>
                  </a:lnTo>
                  <a:lnTo>
                    <a:pt x="792099" y="159321"/>
                  </a:lnTo>
                  <a:lnTo>
                    <a:pt x="792530" y="159169"/>
                  </a:lnTo>
                  <a:lnTo>
                    <a:pt x="794270" y="157784"/>
                  </a:lnTo>
                  <a:close/>
                </a:path>
                <a:path w="901700" h="984250">
                  <a:moveTo>
                    <a:pt x="856881" y="803910"/>
                  </a:moveTo>
                  <a:lnTo>
                    <a:pt x="850226" y="801497"/>
                  </a:lnTo>
                  <a:lnTo>
                    <a:pt x="844156" y="804773"/>
                  </a:lnTo>
                  <a:lnTo>
                    <a:pt x="850823" y="807199"/>
                  </a:lnTo>
                  <a:lnTo>
                    <a:pt x="856881" y="803910"/>
                  </a:lnTo>
                  <a:close/>
                </a:path>
                <a:path w="901700" h="984250">
                  <a:moveTo>
                    <a:pt x="884834" y="848829"/>
                  </a:moveTo>
                  <a:lnTo>
                    <a:pt x="884364" y="847013"/>
                  </a:lnTo>
                  <a:lnTo>
                    <a:pt x="883069" y="845477"/>
                  </a:lnTo>
                  <a:lnTo>
                    <a:pt x="881837" y="844931"/>
                  </a:lnTo>
                  <a:lnTo>
                    <a:pt x="882408" y="844905"/>
                  </a:lnTo>
                  <a:lnTo>
                    <a:pt x="884745" y="845388"/>
                  </a:lnTo>
                  <a:lnTo>
                    <a:pt x="884034" y="844283"/>
                  </a:lnTo>
                  <a:lnTo>
                    <a:pt x="881659" y="842518"/>
                  </a:lnTo>
                  <a:lnTo>
                    <a:pt x="878789" y="842098"/>
                  </a:lnTo>
                  <a:lnTo>
                    <a:pt x="877049" y="842403"/>
                  </a:lnTo>
                  <a:lnTo>
                    <a:pt x="874090" y="841959"/>
                  </a:lnTo>
                  <a:lnTo>
                    <a:pt x="870597" y="842784"/>
                  </a:lnTo>
                  <a:lnTo>
                    <a:pt x="873480" y="845261"/>
                  </a:lnTo>
                  <a:lnTo>
                    <a:pt x="874153" y="846378"/>
                  </a:lnTo>
                  <a:lnTo>
                    <a:pt x="874547" y="846912"/>
                  </a:lnTo>
                  <a:lnTo>
                    <a:pt x="877392" y="848626"/>
                  </a:lnTo>
                  <a:lnTo>
                    <a:pt x="878471" y="848817"/>
                  </a:lnTo>
                  <a:lnTo>
                    <a:pt x="879817" y="848525"/>
                  </a:lnTo>
                  <a:lnTo>
                    <a:pt x="880745" y="848296"/>
                  </a:lnTo>
                  <a:lnTo>
                    <a:pt x="884834" y="848829"/>
                  </a:lnTo>
                  <a:close/>
                </a:path>
                <a:path w="901700" h="984250">
                  <a:moveTo>
                    <a:pt x="901446" y="864273"/>
                  </a:moveTo>
                  <a:lnTo>
                    <a:pt x="900811" y="863130"/>
                  </a:lnTo>
                  <a:lnTo>
                    <a:pt x="900226" y="861961"/>
                  </a:lnTo>
                  <a:lnTo>
                    <a:pt x="900836" y="863130"/>
                  </a:lnTo>
                  <a:lnTo>
                    <a:pt x="901115" y="861339"/>
                  </a:lnTo>
                  <a:lnTo>
                    <a:pt x="901141" y="860894"/>
                  </a:lnTo>
                  <a:lnTo>
                    <a:pt x="898575" y="858507"/>
                  </a:lnTo>
                  <a:lnTo>
                    <a:pt x="897801" y="859828"/>
                  </a:lnTo>
                  <a:lnTo>
                    <a:pt x="897102" y="860933"/>
                  </a:lnTo>
                  <a:lnTo>
                    <a:pt x="895324" y="863155"/>
                  </a:lnTo>
                  <a:lnTo>
                    <a:pt x="894803" y="865581"/>
                  </a:lnTo>
                  <a:lnTo>
                    <a:pt x="900468" y="866254"/>
                  </a:lnTo>
                  <a:lnTo>
                    <a:pt x="901446" y="8642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7" name="object 917" descr=""/>
          <p:cNvGrpSpPr/>
          <p:nvPr/>
        </p:nvGrpSpPr>
        <p:grpSpPr>
          <a:xfrm>
            <a:off x="4997664" y="7150"/>
            <a:ext cx="1219200" cy="728345"/>
            <a:chOff x="4997664" y="7150"/>
            <a:chExt cx="1219200" cy="728345"/>
          </a:xfrm>
        </p:grpSpPr>
        <p:sp>
          <p:nvSpPr>
            <p:cNvPr id="918" name="object 918" descr=""/>
            <p:cNvSpPr/>
            <p:nvPr/>
          </p:nvSpPr>
          <p:spPr>
            <a:xfrm>
              <a:off x="5343183" y="9015"/>
              <a:ext cx="707390" cy="726440"/>
            </a:xfrm>
            <a:custGeom>
              <a:avLst/>
              <a:gdLst/>
              <a:ahLst/>
              <a:cxnLst/>
              <a:rect l="l" t="t" r="r" b="b"/>
              <a:pathLst>
                <a:path w="707389" h="726440">
                  <a:moveTo>
                    <a:pt x="707221" y="0"/>
                  </a:moveTo>
                  <a:lnTo>
                    <a:pt x="610162" y="0"/>
                  </a:lnTo>
                  <a:lnTo>
                    <a:pt x="591658" y="28935"/>
                  </a:lnTo>
                  <a:lnTo>
                    <a:pt x="569478" y="61282"/>
                  </a:lnTo>
                  <a:lnTo>
                    <a:pt x="546517" y="86575"/>
                  </a:lnTo>
                  <a:lnTo>
                    <a:pt x="509366" y="118527"/>
                  </a:lnTo>
                  <a:lnTo>
                    <a:pt x="472281" y="152259"/>
                  </a:lnTo>
                  <a:lnTo>
                    <a:pt x="438170" y="189198"/>
                  </a:lnTo>
                  <a:lnTo>
                    <a:pt x="409940" y="230771"/>
                  </a:lnTo>
                  <a:lnTo>
                    <a:pt x="388155" y="261473"/>
                  </a:lnTo>
                  <a:lnTo>
                    <a:pt x="353890" y="300037"/>
                  </a:lnTo>
                  <a:lnTo>
                    <a:pt x="312108" y="342206"/>
                  </a:lnTo>
                  <a:lnTo>
                    <a:pt x="267764" y="383722"/>
                  </a:lnTo>
                  <a:lnTo>
                    <a:pt x="225814" y="420334"/>
                  </a:lnTo>
                  <a:lnTo>
                    <a:pt x="191218" y="447781"/>
                  </a:lnTo>
                  <a:lnTo>
                    <a:pt x="38994" y="543029"/>
                  </a:lnTo>
                  <a:lnTo>
                    <a:pt x="0" y="621054"/>
                  </a:lnTo>
                  <a:lnTo>
                    <a:pt x="8478" y="679721"/>
                  </a:lnTo>
                  <a:lnTo>
                    <a:pt x="20965" y="702868"/>
                  </a:lnTo>
                  <a:lnTo>
                    <a:pt x="34364" y="720130"/>
                  </a:lnTo>
                  <a:lnTo>
                    <a:pt x="42005" y="726038"/>
                  </a:lnTo>
                  <a:lnTo>
                    <a:pt x="46746" y="720732"/>
                  </a:lnTo>
                  <a:lnTo>
                    <a:pt x="51445" y="704354"/>
                  </a:lnTo>
                  <a:lnTo>
                    <a:pt x="50090" y="691658"/>
                  </a:lnTo>
                  <a:lnTo>
                    <a:pt x="44629" y="672529"/>
                  </a:lnTo>
                  <a:lnTo>
                    <a:pt x="40659" y="645441"/>
                  </a:lnTo>
                  <a:lnTo>
                    <a:pt x="52913" y="587759"/>
                  </a:lnTo>
                  <a:lnTo>
                    <a:pt x="93360" y="549616"/>
                  </a:lnTo>
                  <a:lnTo>
                    <a:pt x="144503" y="527495"/>
                  </a:lnTo>
                  <a:lnTo>
                    <a:pt x="175012" y="528097"/>
                  </a:lnTo>
                  <a:lnTo>
                    <a:pt x="206795" y="523393"/>
                  </a:lnTo>
                  <a:lnTo>
                    <a:pt x="234274" y="502818"/>
                  </a:lnTo>
                  <a:lnTo>
                    <a:pt x="261593" y="463723"/>
                  </a:lnTo>
                  <a:lnTo>
                    <a:pt x="292525" y="418585"/>
                  </a:lnTo>
                  <a:lnTo>
                    <a:pt x="320916" y="379524"/>
                  </a:lnTo>
                  <a:lnTo>
                    <a:pt x="340611" y="358660"/>
                  </a:lnTo>
                  <a:lnTo>
                    <a:pt x="396482" y="334664"/>
                  </a:lnTo>
                  <a:lnTo>
                    <a:pt x="439535" y="310727"/>
                  </a:lnTo>
                  <a:lnTo>
                    <a:pt x="483053" y="275996"/>
                  </a:lnTo>
                  <a:lnTo>
                    <a:pt x="519822" y="228346"/>
                  </a:lnTo>
                  <a:lnTo>
                    <a:pt x="552869" y="177305"/>
                  </a:lnTo>
                  <a:lnTo>
                    <a:pt x="588473" y="132690"/>
                  </a:lnTo>
                  <a:lnTo>
                    <a:pt x="624298" y="92830"/>
                  </a:lnTo>
                  <a:lnTo>
                    <a:pt x="658009" y="56048"/>
                  </a:lnTo>
                  <a:lnTo>
                    <a:pt x="687271" y="20675"/>
                  </a:lnTo>
                  <a:lnTo>
                    <a:pt x="707221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9" name="object 919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665711" y="242442"/>
              <a:ext cx="160209" cy="126503"/>
            </a:xfrm>
            <a:prstGeom prst="rect">
              <a:avLst/>
            </a:prstGeom>
          </p:spPr>
        </p:pic>
        <p:pic>
          <p:nvPicPr>
            <p:cNvPr id="920" name="object 920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362943" y="467461"/>
              <a:ext cx="209523" cy="171309"/>
            </a:xfrm>
            <a:prstGeom prst="rect">
              <a:avLst/>
            </a:prstGeom>
          </p:spPr>
        </p:pic>
        <p:sp>
          <p:nvSpPr>
            <p:cNvPr id="921" name="object 921" descr=""/>
            <p:cNvSpPr/>
            <p:nvPr/>
          </p:nvSpPr>
          <p:spPr>
            <a:xfrm>
              <a:off x="5337797" y="9016"/>
              <a:ext cx="692785" cy="719455"/>
            </a:xfrm>
            <a:custGeom>
              <a:avLst/>
              <a:gdLst/>
              <a:ahLst/>
              <a:cxnLst/>
              <a:rect l="l" t="t" r="r" b="b"/>
              <a:pathLst>
                <a:path w="692785" h="719455">
                  <a:moveTo>
                    <a:pt x="37503" y="652856"/>
                  </a:moveTo>
                  <a:lnTo>
                    <a:pt x="35610" y="652297"/>
                  </a:lnTo>
                  <a:lnTo>
                    <a:pt x="33845" y="652665"/>
                  </a:lnTo>
                  <a:lnTo>
                    <a:pt x="31750" y="653415"/>
                  </a:lnTo>
                  <a:lnTo>
                    <a:pt x="30302" y="657250"/>
                  </a:lnTo>
                  <a:lnTo>
                    <a:pt x="31305" y="659180"/>
                  </a:lnTo>
                  <a:lnTo>
                    <a:pt x="32613" y="660641"/>
                  </a:lnTo>
                  <a:lnTo>
                    <a:pt x="35115" y="659472"/>
                  </a:lnTo>
                  <a:lnTo>
                    <a:pt x="36068" y="656628"/>
                  </a:lnTo>
                  <a:lnTo>
                    <a:pt x="35852" y="654735"/>
                  </a:lnTo>
                  <a:lnTo>
                    <a:pt x="37503" y="652856"/>
                  </a:lnTo>
                  <a:close/>
                </a:path>
                <a:path w="692785" h="719455">
                  <a:moveTo>
                    <a:pt x="188506" y="517512"/>
                  </a:moveTo>
                  <a:lnTo>
                    <a:pt x="187464" y="515721"/>
                  </a:lnTo>
                  <a:lnTo>
                    <a:pt x="183426" y="513727"/>
                  </a:lnTo>
                  <a:lnTo>
                    <a:pt x="182003" y="516191"/>
                  </a:lnTo>
                  <a:lnTo>
                    <a:pt x="180860" y="518502"/>
                  </a:lnTo>
                  <a:lnTo>
                    <a:pt x="182156" y="519747"/>
                  </a:lnTo>
                  <a:lnTo>
                    <a:pt x="183400" y="519531"/>
                  </a:lnTo>
                  <a:lnTo>
                    <a:pt x="184492" y="520433"/>
                  </a:lnTo>
                  <a:lnTo>
                    <a:pt x="186347" y="520954"/>
                  </a:lnTo>
                  <a:lnTo>
                    <a:pt x="187706" y="520420"/>
                  </a:lnTo>
                  <a:lnTo>
                    <a:pt x="188506" y="517512"/>
                  </a:lnTo>
                  <a:close/>
                </a:path>
                <a:path w="692785" h="719455">
                  <a:moveTo>
                    <a:pt x="219214" y="506310"/>
                  </a:moveTo>
                  <a:lnTo>
                    <a:pt x="219125" y="504532"/>
                  </a:lnTo>
                  <a:lnTo>
                    <a:pt x="218668" y="503212"/>
                  </a:lnTo>
                  <a:lnTo>
                    <a:pt x="217995" y="500380"/>
                  </a:lnTo>
                  <a:lnTo>
                    <a:pt x="214833" y="501942"/>
                  </a:lnTo>
                  <a:lnTo>
                    <a:pt x="215226" y="504532"/>
                  </a:lnTo>
                  <a:lnTo>
                    <a:pt x="214985" y="505841"/>
                  </a:lnTo>
                  <a:lnTo>
                    <a:pt x="214820" y="506310"/>
                  </a:lnTo>
                  <a:lnTo>
                    <a:pt x="219214" y="506310"/>
                  </a:lnTo>
                  <a:close/>
                </a:path>
                <a:path w="692785" h="719455">
                  <a:moveTo>
                    <a:pt x="219519" y="508317"/>
                  </a:moveTo>
                  <a:lnTo>
                    <a:pt x="219494" y="508152"/>
                  </a:lnTo>
                  <a:lnTo>
                    <a:pt x="219379" y="507365"/>
                  </a:lnTo>
                  <a:lnTo>
                    <a:pt x="219316" y="506945"/>
                  </a:lnTo>
                  <a:lnTo>
                    <a:pt x="214541" y="506945"/>
                  </a:lnTo>
                  <a:lnTo>
                    <a:pt x="214058" y="506945"/>
                  </a:lnTo>
                  <a:lnTo>
                    <a:pt x="213677" y="507365"/>
                  </a:lnTo>
                  <a:lnTo>
                    <a:pt x="213182" y="507365"/>
                  </a:lnTo>
                  <a:lnTo>
                    <a:pt x="212255" y="508152"/>
                  </a:lnTo>
                  <a:lnTo>
                    <a:pt x="210985" y="509054"/>
                  </a:lnTo>
                  <a:lnTo>
                    <a:pt x="207975" y="512889"/>
                  </a:lnTo>
                  <a:lnTo>
                    <a:pt x="208915" y="513918"/>
                  </a:lnTo>
                  <a:lnTo>
                    <a:pt x="212852" y="514273"/>
                  </a:lnTo>
                  <a:lnTo>
                    <a:pt x="215468" y="513918"/>
                  </a:lnTo>
                  <a:lnTo>
                    <a:pt x="215620" y="513918"/>
                  </a:lnTo>
                  <a:lnTo>
                    <a:pt x="218706" y="511251"/>
                  </a:lnTo>
                  <a:lnTo>
                    <a:pt x="219519" y="508317"/>
                  </a:lnTo>
                  <a:close/>
                </a:path>
                <a:path w="692785" h="719455">
                  <a:moveTo>
                    <a:pt x="254000" y="436689"/>
                  </a:moveTo>
                  <a:lnTo>
                    <a:pt x="250278" y="432562"/>
                  </a:lnTo>
                  <a:lnTo>
                    <a:pt x="242963" y="433743"/>
                  </a:lnTo>
                  <a:lnTo>
                    <a:pt x="246684" y="437883"/>
                  </a:lnTo>
                  <a:lnTo>
                    <a:pt x="254000" y="436689"/>
                  </a:lnTo>
                  <a:close/>
                </a:path>
                <a:path w="692785" h="719455">
                  <a:moveTo>
                    <a:pt x="378777" y="328434"/>
                  </a:moveTo>
                  <a:lnTo>
                    <a:pt x="369658" y="329869"/>
                  </a:lnTo>
                  <a:lnTo>
                    <a:pt x="370217" y="330212"/>
                  </a:lnTo>
                  <a:lnTo>
                    <a:pt x="370903" y="331749"/>
                  </a:lnTo>
                  <a:lnTo>
                    <a:pt x="373011" y="332701"/>
                  </a:lnTo>
                  <a:lnTo>
                    <a:pt x="376301" y="331812"/>
                  </a:lnTo>
                  <a:lnTo>
                    <a:pt x="376428" y="331381"/>
                  </a:lnTo>
                  <a:lnTo>
                    <a:pt x="378472" y="330784"/>
                  </a:lnTo>
                  <a:lnTo>
                    <a:pt x="378777" y="328434"/>
                  </a:lnTo>
                  <a:close/>
                </a:path>
                <a:path w="692785" h="719455">
                  <a:moveTo>
                    <a:pt x="409321" y="319125"/>
                  </a:moveTo>
                  <a:lnTo>
                    <a:pt x="408228" y="315937"/>
                  </a:lnTo>
                  <a:lnTo>
                    <a:pt x="405904" y="312889"/>
                  </a:lnTo>
                  <a:lnTo>
                    <a:pt x="401523" y="314515"/>
                  </a:lnTo>
                  <a:lnTo>
                    <a:pt x="402056" y="316077"/>
                  </a:lnTo>
                  <a:lnTo>
                    <a:pt x="401739" y="316890"/>
                  </a:lnTo>
                  <a:lnTo>
                    <a:pt x="400558" y="316966"/>
                  </a:lnTo>
                  <a:lnTo>
                    <a:pt x="399999" y="317258"/>
                  </a:lnTo>
                  <a:lnTo>
                    <a:pt x="399364" y="318160"/>
                  </a:lnTo>
                  <a:lnTo>
                    <a:pt x="400024" y="319747"/>
                  </a:lnTo>
                  <a:lnTo>
                    <a:pt x="401929" y="321525"/>
                  </a:lnTo>
                  <a:lnTo>
                    <a:pt x="403555" y="322656"/>
                  </a:lnTo>
                  <a:lnTo>
                    <a:pt x="409270" y="322859"/>
                  </a:lnTo>
                  <a:lnTo>
                    <a:pt x="409321" y="319125"/>
                  </a:lnTo>
                  <a:close/>
                </a:path>
                <a:path w="692785" h="719455">
                  <a:moveTo>
                    <a:pt x="419963" y="311950"/>
                  </a:moveTo>
                  <a:lnTo>
                    <a:pt x="416661" y="307771"/>
                  </a:lnTo>
                  <a:lnTo>
                    <a:pt x="411835" y="309270"/>
                  </a:lnTo>
                  <a:lnTo>
                    <a:pt x="411543" y="311188"/>
                  </a:lnTo>
                  <a:lnTo>
                    <a:pt x="411988" y="312661"/>
                  </a:lnTo>
                  <a:lnTo>
                    <a:pt x="412216" y="313131"/>
                  </a:lnTo>
                  <a:lnTo>
                    <a:pt x="412330" y="313359"/>
                  </a:lnTo>
                  <a:lnTo>
                    <a:pt x="412407" y="313728"/>
                  </a:lnTo>
                  <a:lnTo>
                    <a:pt x="412788" y="314223"/>
                  </a:lnTo>
                  <a:lnTo>
                    <a:pt x="413131" y="314845"/>
                  </a:lnTo>
                  <a:lnTo>
                    <a:pt x="415010" y="317512"/>
                  </a:lnTo>
                  <a:lnTo>
                    <a:pt x="414680" y="316661"/>
                  </a:lnTo>
                  <a:lnTo>
                    <a:pt x="414540" y="316191"/>
                  </a:lnTo>
                  <a:lnTo>
                    <a:pt x="415086" y="316661"/>
                  </a:lnTo>
                  <a:lnTo>
                    <a:pt x="417080" y="317461"/>
                  </a:lnTo>
                  <a:lnTo>
                    <a:pt x="418084" y="316661"/>
                  </a:lnTo>
                  <a:lnTo>
                    <a:pt x="418211" y="316661"/>
                  </a:lnTo>
                  <a:lnTo>
                    <a:pt x="418528" y="317512"/>
                  </a:lnTo>
                  <a:lnTo>
                    <a:pt x="418795" y="316661"/>
                  </a:lnTo>
                  <a:lnTo>
                    <a:pt x="418947" y="316191"/>
                  </a:lnTo>
                  <a:lnTo>
                    <a:pt x="419227" y="315252"/>
                  </a:lnTo>
                  <a:lnTo>
                    <a:pt x="419036" y="315912"/>
                  </a:lnTo>
                  <a:lnTo>
                    <a:pt x="419836" y="315252"/>
                  </a:lnTo>
                  <a:lnTo>
                    <a:pt x="419773" y="314845"/>
                  </a:lnTo>
                  <a:lnTo>
                    <a:pt x="419684" y="314223"/>
                  </a:lnTo>
                  <a:lnTo>
                    <a:pt x="419493" y="314223"/>
                  </a:lnTo>
                  <a:lnTo>
                    <a:pt x="419519" y="313131"/>
                  </a:lnTo>
                  <a:lnTo>
                    <a:pt x="419722" y="313131"/>
                  </a:lnTo>
                  <a:lnTo>
                    <a:pt x="419963" y="311950"/>
                  </a:lnTo>
                  <a:close/>
                </a:path>
                <a:path w="692785" h="719455">
                  <a:moveTo>
                    <a:pt x="442849" y="295694"/>
                  </a:moveTo>
                  <a:lnTo>
                    <a:pt x="441464" y="294906"/>
                  </a:lnTo>
                  <a:lnTo>
                    <a:pt x="441363" y="295122"/>
                  </a:lnTo>
                  <a:lnTo>
                    <a:pt x="440740" y="293827"/>
                  </a:lnTo>
                  <a:lnTo>
                    <a:pt x="437565" y="290258"/>
                  </a:lnTo>
                  <a:lnTo>
                    <a:pt x="433768" y="294398"/>
                  </a:lnTo>
                  <a:lnTo>
                    <a:pt x="434086" y="296786"/>
                  </a:lnTo>
                  <a:lnTo>
                    <a:pt x="435737" y="300062"/>
                  </a:lnTo>
                  <a:lnTo>
                    <a:pt x="437476" y="301739"/>
                  </a:lnTo>
                  <a:lnTo>
                    <a:pt x="442214" y="301244"/>
                  </a:lnTo>
                  <a:lnTo>
                    <a:pt x="442226" y="297548"/>
                  </a:lnTo>
                  <a:lnTo>
                    <a:pt x="442468" y="296024"/>
                  </a:lnTo>
                  <a:lnTo>
                    <a:pt x="442849" y="295694"/>
                  </a:lnTo>
                  <a:close/>
                </a:path>
                <a:path w="692785" h="719455">
                  <a:moveTo>
                    <a:pt x="654608" y="67195"/>
                  </a:moveTo>
                  <a:lnTo>
                    <a:pt x="649668" y="60769"/>
                  </a:lnTo>
                  <a:lnTo>
                    <a:pt x="641858" y="62052"/>
                  </a:lnTo>
                  <a:lnTo>
                    <a:pt x="646772" y="68465"/>
                  </a:lnTo>
                  <a:lnTo>
                    <a:pt x="654608" y="67195"/>
                  </a:lnTo>
                  <a:close/>
                </a:path>
                <a:path w="692785" h="719455">
                  <a:moveTo>
                    <a:pt x="655701" y="0"/>
                  </a:moveTo>
                  <a:lnTo>
                    <a:pt x="647446" y="0"/>
                  </a:lnTo>
                  <a:lnTo>
                    <a:pt x="632688" y="16471"/>
                  </a:lnTo>
                  <a:lnTo>
                    <a:pt x="598462" y="52133"/>
                  </a:lnTo>
                  <a:lnTo>
                    <a:pt x="564857" y="88353"/>
                  </a:lnTo>
                  <a:lnTo>
                    <a:pt x="498094" y="161086"/>
                  </a:lnTo>
                  <a:lnTo>
                    <a:pt x="464108" y="196875"/>
                  </a:lnTo>
                  <a:lnTo>
                    <a:pt x="429234" y="231825"/>
                  </a:lnTo>
                  <a:lnTo>
                    <a:pt x="393065" y="265557"/>
                  </a:lnTo>
                  <a:lnTo>
                    <a:pt x="330390" y="321094"/>
                  </a:lnTo>
                  <a:lnTo>
                    <a:pt x="299300" y="349135"/>
                  </a:lnTo>
                  <a:lnTo>
                    <a:pt x="241122" y="403872"/>
                  </a:lnTo>
                  <a:lnTo>
                    <a:pt x="183197" y="453009"/>
                  </a:lnTo>
                  <a:lnTo>
                    <a:pt x="112737" y="498906"/>
                  </a:lnTo>
                  <a:lnTo>
                    <a:pt x="71755" y="524332"/>
                  </a:lnTo>
                  <a:lnTo>
                    <a:pt x="35242" y="554050"/>
                  </a:lnTo>
                  <a:lnTo>
                    <a:pt x="9309" y="590778"/>
                  </a:lnTo>
                  <a:lnTo>
                    <a:pt x="0" y="637247"/>
                  </a:lnTo>
                  <a:lnTo>
                    <a:pt x="38" y="639800"/>
                  </a:lnTo>
                  <a:lnTo>
                    <a:pt x="6388" y="640626"/>
                  </a:lnTo>
                  <a:lnTo>
                    <a:pt x="6400" y="637247"/>
                  </a:lnTo>
                  <a:lnTo>
                    <a:pt x="14795" y="594817"/>
                  </a:lnTo>
                  <a:lnTo>
                    <a:pt x="37553" y="560882"/>
                  </a:lnTo>
                  <a:lnTo>
                    <a:pt x="69723" y="533336"/>
                  </a:lnTo>
                  <a:lnTo>
                    <a:pt x="106375" y="509854"/>
                  </a:lnTo>
                  <a:lnTo>
                    <a:pt x="142671" y="488035"/>
                  </a:lnTo>
                  <a:lnTo>
                    <a:pt x="166370" y="471639"/>
                  </a:lnTo>
                  <a:lnTo>
                    <a:pt x="165430" y="473049"/>
                  </a:lnTo>
                  <a:lnTo>
                    <a:pt x="166674" y="473938"/>
                  </a:lnTo>
                  <a:lnTo>
                    <a:pt x="168833" y="473329"/>
                  </a:lnTo>
                  <a:lnTo>
                    <a:pt x="168198" y="475183"/>
                  </a:lnTo>
                  <a:lnTo>
                    <a:pt x="169621" y="476288"/>
                  </a:lnTo>
                  <a:lnTo>
                    <a:pt x="172250" y="475335"/>
                  </a:lnTo>
                  <a:lnTo>
                    <a:pt x="173990" y="473684"/>
                  </a:lnTo>
                  <a:lnTo>
                    <a:pt x="179933" y="471017"/>
                  </a:lnTo>
                  <a:lnTo>
                    <a:pt x="174815" y="466547"/>
                  </a:lnTo>
                  <a:lnTo>
                    <a:pt x="173824" y="466471"/>
                  </a:lnTo>
                  <a:lnTo>
                    <a:pt x="180848" y="461619"/>
                  </a:lnTo>
                  <a:lnTo>
                    <a:pt x="216827" y="432790"/>
                  </a:lnTo>
                  <a:lnTo>
                    <a:pt x="251421" y="402348"/>
                  </a:lnTo>
                  <a:lnTo>
                    <a:pt x="319709" y="339813"/>
                  </a:lnTo>
                  <a:lnTo>
                    <a:pt x="382066" y="284251"/>
                  </a:lnTo>
                  <a:lnTo>
                    <a:pt x="412965" y="256171"/>
                  </a:lnTo>
                  <a:lnTo>
                    <a:pt x="443357" y="227507"/>
                  </a:lnTo>
                  <a:lnTo>
                    <a:pt x="474052" y="196532"/>
                  </a:lnTo>
                  <a:lnTo>
                    <a:pt x="503732" y="164642"/>
                  </a:lnTo>
                  <a:lnTo>
                    <a:pt x="589711" y="69265"/>
                  </a:lnTo>
                  <a:lnTo>
                    <a:pt x="614362" y="42265"/>
                  </a:lnTo>
                  <a:lnTo>
                    <a:pt x="639584" y="15849"/>
                  </a:lnTo>
                  <a:lnTo>
                    <a:pt x="655701" y="0"/>
                  </a:lnTo>
                  <a:close/>
                </a:path>
                <a:path w="692785" h="719455">
                  <a:moveTo>
                    <a:pt x="692607" y="12"/>
                  </a:moveTo>
                  <a:lnTo>
                    <a:pt x="685482" y="12"/>
                  </a:lnTo>
                  <a:lnTo>
                    <a:pt x="682002" y="3187"/>
                  </a:lnTo>
                  <a:lnTo>
                    <a:pt x="658368" y="27305"/>
                  </a:lnTo>
                  <a:lnTo>
                    <a:pt x="657910" y="26682"/>
                  </a:lnTo>
                  <a:lnTo>
                    <a:pt x="657440" y="25323"/>
                  </a:lnTo>
                  <a:lnTo>
                    <a:pt x="654900" y="23507"/>
                  </a:lnTo>
                  <a:lnTo>
                    <a:pt x="654189" y="23672"/>
                  </a:lnTo>
                  <a:lnTo>
                    <a:pt x="651510" y="22364"/>
                  </a:lnTo>
                  <a:lnTo>
                    <a:pt x="652945" y="23939"/>
                  </a:lnTo>
                  <a:lnTo>
                    <a:pt x="647827" y="25057"/>
                  </a:lnTo>
                  <a:lnTo>
                    <a:pt x="653669" y="32296"/>
                  </a:lnTo>
                  <a:lnTo>
                    <a:pt x="630212" y="59182"/>
                  </a:lnTo>
                  <a:lnTo>
                    <a:pt x="606437" y="89941"/>
                  </a:lnTo>
                  <a:lnTo>
                    <a:pt x="555764" y="160604"/>
                  </a:lnTo>
                  <a:lnTo>
                    <a:pt x="528955" y="194894"/>
                  </a:lnTo>
                  <a:lnTo>
                    <a:pt x="499833" y="226987"/>
                  </a:lnTo>
                  <a:lnTo>
                    <a:pt x="470662" y="253479"/>
                  </a:lnTo>
                  <a:lnTo>
                    <a:pt x="439496" y="277304"/>
                  </a:lnTo>
                  <a:lnTo>
                    <a:pt x="412153" y="295694"/>
                  </a:lnTo>
                  <a:lnTo>
                    <a:pt x="412457" y="292646"/>
                  </a:lnTo>
                  <a:lnTo>
                    <a:pt x="411657" y="287401"/>
                  </a:lnTo>
                  <a:lnTo>
                    <a:pt x="409892" y="285038"/>
                  </a:lnTo>
                  <a:lnTo>
                    <a:pt x="408381" y="283705"/>
                  </a:lnTo>
                  <a:lnTo>
                    <a:pt x="401269" y="285661"/>
                  </a:lnTo>
                  <a:lnTo>
                    <a:pt x="402031" y="290703"/>
                  </a:lnTo>
                  <a:lnTo>
                    <a:pt x="404202" y="292569"/>
                  </a:lnTo>
                  <a:lnTo>
                    <a:pt x="404749" y="294284"/>
                  </a:lnTo>
                  <a:lnTo>
                    <a:pt x="406438" y="297141"/>
                  </a:lnTo>
                  <a:lnTo>
                    <a:pt x="411607" y="296049"/>
                  </a:lnTo>
                  <a:lnTo>
                    <a:pt x="406908" y="299212"/>
                  </a:lnTo>
                  <a:lnTo>
                    <a:pt x="356793" y="329996"/>
                  </a:lnTo>
                  <a:lnTo>
                    <a:pt x="325450" y="352310"/>
                  </a:lnTo>
                  <a:lnTo>
                    <a:pt x="291795" y="389407"/>
                  </a:lnTo>
                  <a:lnTo>
                    <a:pt x="255054" y="443001"/>
                  </a:lnTo>
                  <a:lnTo>
                    <a:pt x="222554" y="480479"/>
                  </a:lnTo>
                  <a:lnTo>
                    <a:pt x="182676" y="501243"/>
                  </a:lnTo>
                  <a:lnTo>
                    <a:pt x="150368" y="512381"/>
                  </a:lnTo>
                  <a:lnTo>
                    <a:pt x="118491" y="524522"/>
                  </a:lnTo>
                  <a:lnTo>
                    <a:pt x="59905" y="559003"/>
                  </a:lnTo>
                  <a:lnTo>
                    <a:pt x="22898" y="598119"/>
                  </a:lnTo>
                  <a:lnTo>
                    <a:pt x="6731" y="648271"/>
                  </a:lnTo>
                  <a:lnTo>
                    <a:pt x="13639" y="672325"/>
                  </a:lnTo>
                  <a:lnTo>
                    <a:pt x="28371" y="691349"/>
                  </a:lnTo>
                  <a:lnTo>
                    <a:pt x="48272" y="706094"/>
                  </a:lnTo>
                  <a:lnTo>
                    <a:pt x="70688" y="717245"/>
                  </a:lnTo>
                  <a:lnTo>
                    <a:pt x="74803" y="718985"/>
                  </a:lnTo>
                  <a:lnTo>
                    <a:pt x="76619" y="714730"/>
                  </a:lnTo>
                  <a:lnTo>
                    <a:pt x="72555" y="712939"/>
                  </a:lnTo>
                  <a:lnTo>
                    <a:pt x="52324" y="702805"/>
                  </a:lnTo>
                  <a:lnTo>
                    <a:pt x="33401" y="689254"/>
                  </a:lnTo>
                  <a:lnTo>
                    <a:pt x="19304" y="671753"/>
                  </a:lnTo>
                  <a:lnTo>
                    <a:pt x="13627" y="649706"/>
                  </a:lnTo>
                  <a:lnTo>
                    <a:pt x="15151" y="635901"/>
                  </a:lnTo>
                  <a:lnTo>
                    <a:pt x="17233" y="636498"/>
                  </a:lnTo>
                  <a:lnTo>
                    <a:pt x="20624" y="635495"/>
                  </a:lnTo>
                  <a:lnTo>
                    <a:pt x="21971" y="633120"/>
                  </a:lnTo>
                  <a:lnTo>
                    <a:pt x="24472" y="631151"/>
                  </a:lnTo>
                  <a:lnTo>
                    <a:pt x="28028" y="630262"/>
                  </a:lnTo>
                  <a:lnTo>
                    <a:pt x="30010" y="627811"/>
                  </a:lnTo>
                  <a:lnTo>
                    <a:pt x="24396" y="628764"/>
                  </a:lnTo>
                  <a:lnTo>
                    <a:pt x="19304" y="628319"/>
                  </a:lnTo>
                  <a:lnTo>
                    <a:pt x="16179" y="630504"/>
                  </a:lnTo>
                  <a:lnTo>
                    <a:pt x="40894" y="586689"/>
                  </a:lnTo>
                  <a:lnTo>
                    <a:pt x="73787" y="557250"/>
                  </a:lnTo>
                  <a:lnTo>
                    <a:pt x="110413" y="535901"/>
                  </a:lnTo>
                  <a:lnTo>
                    <a:pt x="149809" y="519290"/>
                  </a:lnTo>
                  <a:lnTo>
                    <a:pt x="191008" y="504063"/>
                  </a:lnTo>
                  <a:lnTo>
                    <a:pt x="204812" y="498386"/>
                  </a:lnTo>
                  <a:lnTo>
                    <a:pt x="239814" y="473062"/>
                  </a:lnTo>
                  <a:lnTo>
                    <a:pt x="272796" y="428879"/>
                  </a:lnTo>
                  <a:lnTo>
                    <a:pt x="290283" y="403098"/>
                  </a:lnTo>
                  <a:lnTo>
                    <a:pt x="291947" y="404736"/>
                  </a:lnTo>
                  <a:lnTo>
                    <a:pt x="297141" y="406552"/>
                  </a:lnTo>
                  <a:lnTo>
                    <a:pt x="296862" y="402907"/>
                  </a:lnTo>
                  <a:lnTo>
                    <a:pt x="297180" y="402831"/>
                  </a:lnTo>
                  <a:lnTo>
                    <a:pt x="298780" y="400418"/>
                  </a:lnTo>
                  <a:lnTo>
                    <a:pt x="295440" y="401053"/>
                  </a:lnTo>
                  <a:lnTo>
                    <a:pt x="292557" y="399808"/>
                  </a:lnTo>
                  <a:lnTo>
                    <a:pt x="294106" y="397560"/>
                  </a:lnTo>
                  <a:lnTo>
                    <a:pt x="318820" y="367144"/>
                  </a:lnTo>
                  <a:lnTo>
                    <a:pt x="351612" y="339928"/>
                  </a:lnTo>
                  <a:lnTo>
                    <a:pt x="410718" y="303453"/>
                  </a:lnTo>
                  <a:lnTo>
                    <a:pt x="470509" y="260731"/>
                  </a:lnTo>
                  <a:lnTo>
                    <a:pt x="523125" y="209537"/>
                  </a:lnTo>
                  <a:lnTo>
                    <a:pt x="549287" y="176911"/>
                  </a:lnTo>
                  <a:lnTo>
                    <a:pt x="574332" y="143433"/>
                  </a:lnTo>
                  <a:lnTo>
                    <a:pt x="598970" y="109639"/>
                  </a:lnTo>
                  <a:lnTo>
                    <a:pt x="623900" y="76060"/>
                  </a:lnTo>
                  <a:lnTo>
                    <a:pt x="637476" y="58483"/>
                  </a:lnTo>
                  <a:lnTo>
                    <a:pt x="651548" y="41300"/>
                  </a:lnTo>
                  <a:lnTo>
                    <a:pt x="659180" y="32778"/>
                  </a:lnTo>
                  <a:lnTo>
                    <a:pt x="659422" y="32740"/>
                  </a:lnTo>
                  <a:lnTo>
                    <a:pt x="659422" y="32537"/>
                  </a:lnTo>
                  <a:lnTo>
                    <a:pt x="666369" y="24790"/>
                  </a:lnTo>
                  <a:lnTo>
                    <a:pt x="676706" y="14630"/>
                  </a:lnTo>
                  <a:lnTo>
                    <a:pt x="678878" y="17195"/>
                  </a:lnTo>
                  <a:lnTo>
                    <a:pt x="686346" y="15976"/>
                  </a:lnTo>
                  <a:lnTo>
                    <a:pt x="682726" y="11671"/>
                  </a:lnTo>
                  <a:lnTo>
                    <a:pt x="679119" y="12268"/>
                  </a:lnTo>
                  <a:lnTo>
                    <a:pt x="682218" y="9220"/>
                  </a:lnTo>
                  <a:lnTo>
                    <a:pt x="692607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 descr=""/>
            <p:cNvSpPr/>
            <p:nvPr/>
          </p:nvSpPr>
          <p:spPr>
            <a:xfrm>
              <a:off x="4997664" y="9015"/>
              <a:ext cx="786765" cy="574040"/>
            </a:xfrm>
            <a:custGeom>
              <a:avLst/>
              <a:gdLst/>
              <a:ahLst/>
              <a:cxnLst/>
              <a:rect l="l" t="t" r="r" b="b"/>
              <a:pathLst>
                <a:path w="786764" h="574040">
                  <a:moveTo>
                    <a:pt x="786207" y="0"/>
                  </a:moveTo>
                  <a:lnTo>
                    <a:pt x="685882" y="0"/>
                  </a:lnTo>
                  <a:lnTo>
                    <a:pt x="663985" y="32660"/>
                  </a:lnTo>
                  <a:lnTo>
                    <a:pt x="641075" y="64575"/>
                  </a:lnTo>
                  <a:lnTo>
                    <a:pt x="617551" y="89420"/>
                  </a:lnTo>
                  <a:lnTo>
                    <a:pt x="583342" y="115060"/>
                  </a:lnTo>
                  <a:lnTo>
                    <a:pt x="543225" y="142725"/>
                  </a:lnTo>
                  <a:lnTo>
                    <a:pt x="502376" y="172463"/>
                  </a:lnTo>
                  <a:lnTo>
                    <a:pt x="465968" y="204318"/>
                  </a:lnTo>
                  <a:lnTo>
                    <a:pt x="439178" y="238340"/>
                  </a:lnTo>
                  <a:lnTo>
                    <a:pt x="414188" y="273467"/>
                  </a:lnTo>
                  <a:lnTo>
                    <a:pt x="377103" y="316584"/>
                  </a:lnTo>
                  <a:lnTo>
                    <a:pt x="334116" y="362099"/>
                  </a:lnTo>
                  <a:lnTo>
                    <a:pt x="291420" y="404420"/>
                  </a:lnTo>
                  <a:lnTo>
                    <a:pt x="255209" y="437955"/>
                  </a:lnTo>
                  <a:lnTo>
                    <a:pt x="205073" y="474268"/>
                  </a:lnTo>
                  <a:lnTo>
                    <a:pt x="139348" y="505767"/>
                  </a:lnTo>
                  <a:lnTo>
                    <a:pt x="107518" y="510222"/>
                  </a:lnTo>
                  <a:lnTo>
                    <a:pt x="82068" y="504988"/>
                  </a:lnTo>
                  <a:lnTo>
                    <a:pt x="49432" y="481178"/>
                  </a:lnTo>
                  <a:lnTo>
                    <a:pt x="28601" y="433223"/>
                  </a:lnTo>
                  <a:lnTo>
                    <a:pt x="30063" y="418259"/>
                  </a:lnTo>
                  <a:lnTo>
                    <a:pt x="31254" y="412051"/>
                  </a:lnTo>
                  <a:lnTo>
                    <a:pt x="14871" y="411587"/>
                  </a:lnTo>
                  <a:lnTo>
                    <a:pt x="6154" y="414680"/>
                  </a:lnTo>
                  <a:lnTo>
                    <a:pt x="2174" y="424249"/>
                  </a:lnTo>
                  <a:lnTo>
                    <a:pt x="0" y="443217"/>
                  </a:lnTo>
                  <a:lnTo>
                    <a:pt x="1383" y="462047"/>
                  </a:lnTo>
                  <a:lnTo>
                    <a:pt x="9253" y="474042"/>
                  </a:lnTo>
                  <a:lnTo>
                    <a:pt x="22421" y="486357"/>
                  </a:lnTo>
                  <a:lnTo>
                    <a:pt x="39700" y="506145"/>
                  </a:lnTo>
                  <a:lnTo>
                    <a:pt x="62876" y="533252"/>
                  </a:lnTo>
                  <a:lnTo>
                    <a:pt x="91053" y="558082"/>
                  </a:lnTo>
                  <a:lnTo>
                    <a:pt x="119015" y="573615"/>
                  </a:lnTo>
                  <a:lnTo>
                    <a:pt x="141541" y="572833"/>
                  </a:lnTo>
                  <a:lnTo>
                    <a:pt x="171311" y="560936"/>
                  </a:lnTo>
                  <a:lnTo>
                    <a:pt x="215712" y="546303"/>
                  </a:lnTo>
                  <a:lnTo>
                    <a:pt x="261636" y="526601"/>
                  </a:lnTo>
                  <a:lnTo>
                    <a:pt x="295986" y="499503"/>
                  </a:lnTo>
                  <a:lnTo>
                    <a:pt x="324191" y="460942"/>
                  </a:lnTo>
                  <a:lnTo>
                    <a:pt x="356138" y="416408"/>
                  </a:lnTo>
                  <a:lnTo>
                    <a:pt x="385406" y="377908"/>
                  </a:lnTo>
                  <a:lnTo>
                    <a:pt x="405574" y="357441"/>
                  </a:lnTo>
                  <a:lnTo>
                    <a:pt x="422898" y="343636"/>
                  </a:lnTo>
                  <a:lnTo>
                    <a:pt x="453757" y="315645"/>
                  </a:lnTo>
                  <a:lnTo>
                    <a:pt x="537000" y="238065"/>
                  </a:lnTo>
                  <a:lnTo>
                    <a:pt x="579845" y="198953"/>
                  </a:lnTo>
                  <a:lnTo>
                    <a:pt x="617143" y="166611"/>
                  </a:lnTo>
                  <a:lnTo>
                    <a:pt x="667266" y="124593"/>
                  </a:lnTo>
                  <a:lnTo>
                    <a:pt x="701903" y="93083"/>
                  </a:lnTo>
                  <a:lnTo>
                    <a:pt x="729792" y="63275"/>
                  </a:lnTo>
                  <a:lnTo>
                    <a:pt x="759675" y="26365"/>
                  </a:lnTo>
                  <a:lnTo>
                    <a:pt x="78620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3" name="object 923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036120" y="469277"/>
              <a:ext cx="243369" cy="82872"/>
            </a:xfrm>
            <a:prstGeom prst="rect">
              <a:avLst/>
            </a:prstGeom>
          </p:spPr>
        </p:pic>
        <p:pic>
          <p:nvPicPr>
            <p:cNvPr id="924" name="object 924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403888" y="107873"/>
              <a:ext cx="239863" cy="231952"/>
            </a:xfrm>
            <a:prstGeom prst="rect">
              <a:avLst/>
            </a:prstGeom>
          </p:spPr>
        </p:pic>
        <p:sp>
          <p:nvSpPr>
            <p:cNvPr id="925" name="object 925" descr=""/>
            <p:cNvSpPr/>
            <p:nvPr/>
          </p:nvSpPr>
          <p:spPr>
            <a:xfrm>
              <a:off x="5018964" y="9016"/>
              <a:ext cx="769620" cy="554990"/>
            </a:xfrm>
            <a:custGeom>
              <a:avLst/>
              <a:gdLst/>
              <a:ahLst/>
              <a:cxnLst/>
              <a:rect l="l" t="t" r="r" b="b"/>
              <a:pathLst>
                <a:path w="769620" h="554990">
                  <a:moveTo>
                    <a:pt x="20739" y="502958"/>
                  </a:moveTo>
                  <a:lnTo>
                    <a:pt x="20281" y="497738"/>
                  </a:lnTo>
                  <a:lnTo>
                    <a:pt x="18630" y="496531"/>
                  </a:lnTo>
                  <a:lnTo>
                    <a:pt x="15989" y="495007"/>
                  </a:lnTo>
                  <a:lnTo>
                    <a:pt x="11836" y="495312"/>
                  </a:lnTo>
                  <a:lnTo>
                    <a:pt x="12115" y="497560"/>
                  </a:lnTo>
                  <a:lnTo>
                    <a:pt x="14097" y="498894"/>
                  </a:lnTo>
                  <a:lnTo>
                    <a:pt x="15786" y="503275"/>
                  </a:lnTo>
                  <a:lnTo>
                    <a:pt x="20739" y="502958"/>
                  </a:lnTo>
                  <a:close/>
                </a:path>
                <a:path w="769620" h="554990">
                  <a:moveTo>
                    <a:pt x="54965" y="535863"/>
                  </a:moveTo>
                  <a:lnTo>
                    <a:pt x="54063" y="534657"/>
                  </a:lnTo>
                  <a:lnTo>
                    <a:pt x="52527" y="534073"/>
                  </a:lnTo>
                  <a:lnTo>
                    <a:pt x="51054" y="534022"/>
                  </a:lnTo>
                  <a:lnTo>
                    <a:pt x="47193" y="533361"/>
                  </a:lnTo>
                  <a:lnTo>
                    <a:pt x="45250" y="532358"/>
                  </a:lnTo>
                  <a:lnTo>
                    <a:pt x="42875" y="530136"/>
                  </a:lnTo>
                  <a:lnTo>
                    <a:pt x="39090" y="532358"/>
                  </a:lnTo>
                  <a:lnTo>
                    <a:pt x="39827" y="533946"/>
                  </a:lnTo>
                  <a:lnTo>
                    <a:pt x="45402" y="539699"/>
                  </a:lnTo>
                  <a:lnTo>
                    <a:pt x="50990" y="540359"/>
                  </a:lnTo>
                  <a:lnTo>
                    <a:pt x="54508" y="538632"/>
                  </a:lnTo>
                  <a:lnTo>
                    <a:pt x="54965" y="535863"/>
                  </a:lnTo>
                  <a:close/>
                </a:path>
                <a:path w="769620" h="554990">
                  <a:moveTo>
                    <a:pt x="148234" y="508609"/>
                  </a:moveTo>
                  <a:lnTo>
                    <a:pt x="147904" y="508190"/>
                  </a:lnTo>
                  <a:lnTo>
                    <a:pt x="147523" y="507644"/>
                  </a:lnTo>
                  <a:lnTo>
                    <a:pt x="146685" y="507834"/>
                  </a:lnTo>
                  <a:lnTo>
                    <a:pt x="144780" y="506412"/>
                  </a:lnTo>
                  <a:lnTo>
                    <a:pt x="142900" y="506196"/>
                  </a:lnTo>
                  <a:lnTo>
                    <a:pt x="138912" y="506717"/>
                  </a:lnTo>
                  <a:lnTo>
                    <a:pt x="137071" y="508533"/>
                  </a:lnTo>
                  <a:lnTo>
                    <a:pt x="142748" y="511416"/>
                  </a:lnTo>
                  <a:lnTo>
                    <a:pt x="144881" y="512292"/>
                  </a:lnTo>
                  <a:lnTo>
                    <a:pt x="147840" y="512597"/>
                  </a:lnTo>
                  <a:lnTo>
                    <a:pt x="147904" y="508863"/>
                  </a:lnTo>
                  <a:lnTo>
                    <a:pt x="148234" y="508609"/>
                  </a:lnTo>
                  <a:close/>
                </a:path>
                <a:path w="769620" h="554990">
                  <a:moveTo>
                    <a:pt x="264414" y="505447"/>
                  </a:moveTo>
                  <a:lnTo>
                    <a:pt x="261162" y="499808"/>
                  </a:lnTo>
                  <a:lnTo>
                    <a:pt x="253961" y="499135"/>
                  </a:lnTo>
                  <a:lnTo>
                    <a:pt x="247573" y="499618"/>
                  </a:lnTo>
                  <a:lnTo>
                    <a:pt x="248996" y="501751"/>
                  </a:lnTo>
                  <a:lnTo>
                    <a:pt x="246583" y="500951"/>
                  </a:lnTo>
                  <a:lnTo>
                    <a:pt x="243725" y="502323"/>
                  </a:lnTo>
                  <a:lnTo>
                    <a:pt x="243357" y="503859"/>
                  </a:lnTo>
                  <a:lnTo>
                    <a:pt x="246481" y="506133"/>
                  </a:lnTo>
                  <a:lnTo>
                    <a:pt x="248399" y="508088"/>
                  </a:lnTo>
                  <a:lnTo>
                    <a:pt x="251434" y="509244"/>
                  </a:lnTo>
                  <a:lnTo>
                    <a:pt x="255905" y="509257"/>
                  </a:lnTo>
                  <a:lnTo>
                    <a:pt x="264414" y="505447"/>
                  </a:lnTo>
                  <a:close/>
                </a:path>
                <a:path w="769620" h="554990">
                  <a:moveTo>
                    <a:pt x="356743" y="359841"/>
                  </a:moveTo>
                  <a:lnTo>
                    <a:pt x="355942" y="357174"/>
                  </a:lnTo>
                  <a:lnTo>
                    <a:pt x="353974" y="354520"/>
                  </a:lnTo>
                  <a:lnTo>
                    <a:pt x="352336" y="353555"/>
                  </a:lnTo>
                  <a:lnTo>
                    <a:pt x="347154" y="353796"/>
                  </a:lnTo>
                  <a:lnTo>
                    <a:pt x="345694" y="355447"/>
                  </a:lnTo>
                  <a:lnTo>
                    <a:pt x="346659" y="360845"/>
                  </a:lnTo>
                  <a:lnTo>
                    <a:pt x="348373" y="362394"/>
                  </a:lnTo>
                  <a:lnTo>
                    <a:pt x="351840" y="363232"/>
                  </a:lnTo>
                  <a:lnTo>
                    <a:pt x="353809" y="362597"/>
                  </a:lnTo>
                  <a:lnTo>
                    <a:pt x="353644" y="361124"/>
                  </a:lnTo>
                  <a:lnTo>
                    <a:pt x="354736" y="360654"/>
                  </a:lnTo>
                  <a:lnTo>
                    <a:pt x="356743" y="359841"/>
                  </a:lnTo>
                  <a:close/>
                </a:path>
                <a:path w="769620" h="554990">
                  <a:moveTo>
                    <a:pt x="391972" y="305003"/>
                  </a:moveTo>
                  <a:lnTo>
                    <a:pt x="390207" y="293916"/>
                  </a:lnTo>
                  <a:lnTo>
                    <a:pt x="378955" y="295770"/>
                  </a:lnTo>
                  <a:lnTo>
                    <a:pt x="380707" y="306844"/>
                  </a:lnTo>
                  <a:lnTo>
                    <a:pt x="391972" y="305003"/>
                  </a:lnTo>
                  <a:close/>
                </a:path>
                <a:path w="769620" h="554990">
                  <a:moveTo>
                    <a:pt x="398957" y="278790"/>
                  </a:moveTo>
                  <a:lnTo>
                    <a:pt x="397459" y="278752"/>
                  </a:lnTo>
                  <a:lnTo>
                    <a:pt x="397954" y="278930"/>
                  </a:lnTo>
                  <a:lnTo>
                    <a:pt x="398957" y="278790"/>
                  </a:lnTo>
                  <a:close/>
                </a:path>
                <a:path w="769620" h="554990">
                  <a:moveTo>
                    <a:pt x="455168" y="232092"/>
                  </a:moveTo>
                  <a:lnTo>
                    <a:pt x="454355" y="231355"/>
                  </a:lnTo>
                  <a:lnTo>
                    <a:pt x="452285" y="231673"/>
                  </a:lnTo>
                  <a:lnTo>
                    <a:pt x="451002" y="231127"/>
                  </a:lnTo>
                  <a:lnTo>
                    <a:pt x="447332" y="229704"/>
                  </a:lnTo>
                  <a:lnTo>
                    <a:pt x="443699" y="233641"/>
                  </a:lnTo>
                  <a:lnTo>
                    <a:pt x="442874" y="235064"/>
                  </a:lnTo>
                  <a:lnTo>
                    <a:pt x="443534" y="237490"/>
                  </a:lnTo>
                  <a:lnTo>
                    <a:pt x="444969" y="238645"/>
                  </a:lnTo>
                  <a:lnTo>
                    <a:pt x="446417" y="238848"/>
                  </a:lnTo>
                  <a:lnTo>
                    <a:pt x="447941" y="239115"/>
                  </a:lnTo>
                  <a:lnTo>
                    <a:pt x="454152" y="233032"/>
                  </a:lnTo>
                  <a:lnTo>
                    <a:pt x="455168" y="232092"/>
                  </a:lnTo>
                  <a:close/>
                </a:path>
                <a:path w="769620" h="554990">
                  <a:moveTo>
                    <a:pt x="692175" y="0"/>
                  </a:moveTo>
                  <a:lnTo>
                    <a:pt x="684250" y="0"/>
                  </a:lnTo>
                  <a:lnTo>
                    <a:pt x="628434" y="54660"/>
                  </a:lnTo>
                  <a:lnTo>
                    <a:pt x="590702" y="90614"/>
                  </a:lnTo>
                  <a:lnTo>
                    <a:pt x="552310" y="125857"/>
                  </a:lnTo>
                  <a:lnTo>
                    <a:pt x="478345" y="192595"/>
                  </a:lnTo>
                  <a:lnTo>
                    <a:pt x="441731" y="226339"/>
                  </a:lnTo>
                  <a:lnTo>
                    <a:pt x="405511" y="260502"/>
                  </a:lnTo>
                  <a:lnTo>
                    <a:pt x="372338" y="292747"/>
                  </a:lnTo>
                  <a:lnTo>
                    <a:pt x="377469" y="283959"/>
                  </a:lnTo>
                  <a:lnTo>
                    <a:pt x="376110" y="284213"/>
                  </a:lnTo>
                  <a:lnTo>
                    <a:pt x="366776" y="298259"/>
                  </a:lnTo>
                  <a:lnTo>
                    <a:pt x="334733" y="330593"/>
                  </a:lnTo>
                  <a:lnTo>
                    <a:pt x="332816" y="332562"/>
                  </a:lnTo>
                  <a:lnTo>
                    <a:pt x="338823" y="334543"/>
                  </a:lnTo>
                  <a:lnTo>
                    <a:pt x="350278" y="323100"/>
                  </a:lnTo>
                  <a:lnTo>
                    <a:pt x="347586" y="327152"/>
                  </a:lnTo>
                  <a:lnTo>
                    <a:pt x="318109" y="368427"/>
                  </a:lnTo>
                  <a:lnTo>
                    <a:pt x="286499" y="408051"/>
                  </a:lnTo>
                  <a:lnTo>
                    <a:pt x="252133" y="445147"/>
                  </a:lnTo>
                  <a:lnTo>
                    <a:pt x="227863" y="466839"/>
                  </a:lnTo>
                  <a:lnTo>
                    <a:pt x="227444" y="466001"/>
                  </a:lnTo>
                  <a:lnTo>
                    <a:pt x="227126" y="465404"/>
                  </a:lnTo>
                  <a:lnTo>
                    <a:pt x="225145" y="465912"/>
                  </a:lnTo>
                  <a:lnTo>
                    <a:pt x="225145" y="468998"/>
                  </a:lnTo>
                  <a:lnTo>
                    <a:pt x="225145" y="466001"/>
                  </a:lnTo>
                  <a:lnTo>
                    <a:pt x="224777" y="466001"/>
                  </a:lnTo>
                  <a:lnTo>
                    <a:pt x="224904" y="468617"/>
                  </a:lnTo>
                  <a:lnTo>
                    <a:pt x="224777" y="468998"/>
                  </a:lnTo>
                  <a:lnTo>
                    <a:pt x="224777" y="468617"/>
                  </a:lnTo>
                  <a:lnTo>
                    <a:pt x="224777" y="467042"/>
                  </a:lnTo>
                  <a:lnTo>
                    <a:pt x="224777" y="466001"/>
                  </a:lnTo>
                  <a:lnTo>
                    <a:pt x="222161" y="466636"/>
                  </a:lnTo>
                  <a:lnTo>
                    <a:pt x="219176" y="466344"/>
                  </a:lnTo>
                  <a:lnTo>
                    <a:pt x="218694" y="466839"/>
                  </a:lnTo>
                  <a:lnTo>
                    <a:pt x="217627" y="467931"/>
                  </a:lnTo>
                  <a:lnTo>
                    <a:pt x="217830" y="467931"/>
                  </a:lnTo>
                  <a:lnTo>
                    <a:pt x="219125" y="471665"/>
                  </a:lnTo>
                  <a:lnTo>
                    <a:pt x="220459" y="473354"/>
                  </a:lnTo>
                  <a:lnTo>
                    <a:pt x="189369" y="497459"/>
                  </a:lnTo>
                  <a:lnTo>
                    <a:pt x="132207" y="524789"/>
                  </a:lnTo>
                  <a:lnTo>
                    <a:pt x="101206" y="528154"/>
                  </a:lnTo>
                  <a:lnTo>
                    <a:pt x="83896" y="525919"/>
                  </a:lnTo>
                  <a:lnTo>
                    <a:pt x="37388" y="502920"/>
                  </a:lnTo>
                  <a:lnTo>
                    <a:pt x="10172" y="466001"/>
                  </a:lnTo>
                  <a:lnTo>
                    <a:pt x="10223" y="465404"/>
                  </a:lnTo>
                  <a:lnTo>
                    <a:pt x="8191" y="445147"/>
                  </a:lnTo>
                  <a:lnTo>
                    <a:pt x="8077" y="444106"/>
                  </a:lnTo>
                  <a:lnTo>
                    <a:pt x="9118" y="433273"/>
                  </a:lnTo>
                  <a:lnTo>
                    <a:pt x="10871" y="420636"/>
                  </a:lnTo>
                  <a:lnTo>
                    <a:pt x="10972" y="419836"/>
                  </a:lnTo>
                  <a:lnTo>
                    <a:pt x="6807" y="420636"/>
                  </a:lnTo>
                  <a:lnTo>
                    <a:pt x="6083" y="421843"/>
                  </a:lnTo>
                  <a:lnTo>
                    <a:pt x="0" y="458711"/>
                  </a:lnTo>
                  <a:lnTo>
                    <a:pt x="18237" y="491769"/>
                  </a:lnTo>
                  <a:lnTo>
                    <a:pt x="49898" y="517245"/>
                  </a:lnTo>
                  <a:lnTo>
                    <a:pt x="84124" y="531317"/>
                  </a:lnTo>
                  <a:lnTo>
                    <a:pt x="113360" y="533273"/>
                  </a:lnTo>
                  <a:lnTo>
                    <a:pt x="138912" y="528154"/>
                  </a:lnTo>
                  <a:lnTo>
                    <a:pt x="194741" y="500964"/>
                  </a:lnTo>
                  <a:lnTo>
                    <a:pt x="225971" y="476834"/>
                  </a:lnTo>
                  <a:lnTo>
                    <a:pt x="228625" y="474332"/>
                  </a:lnTo>
                  <a:lnTo>
                    <a:pt x="231508" y="473748"/>
                  </a:lnTo>
                  <a:lnTo>
                    <a:pt x="230746" y="472338"/>
                  </a:lnTo>
                  <a:lnTo>
                    <a:pt x="234022" y="469265"/>
                  </a:lnTo>
                  <a:lnTo>
                    <a:pt x="236588" y="466839"/>
                  </a:lnTo>
                  <a:lnTo>
                    <a:pt x="281254" y="420636"/>
                  </a:lnTo>
                  <a:lnTo>
                    <a:pt x="306120" y="389902"/>
                  </a:lnTo>
                  <a:lnTo>
                    <a:pt x="343484" y="338963"/>
                  </a:lnTo>
                  <a:lnTo>
                    <a:pt x="359308" y="314782"/>
                  </a:lnTo>
                  <a:lnTo>
                    <a:pt x="359460" y="315480"/>
                  </a:lnTo>
                  <a:lnTo>
                    <a:pt x="361213" y="317017"/>
                  </a:lnTo>
                  <a:lnTo>
                    <a:pt x="361480" y="317017"/>
                  </a:lnTo>
                  <a:lnTo>
                    <a:pt x="364464" y="317665"/>
                  </a:lnTo>
                  <a:lnTo>
                    <a:pt x="366674" y="317017"/>
                  </a:lnTo>
                  <a:lnTo>
                    <a:pt x="366128" y="314782"/>
                  </a:lnTo>
                  <a:lnTo>
                    <a:pt x="365213" y="311073"/>
                  </a:lnTo>
                  <a:lnTo>
                    <a:pt x="363575" y="309816"/>
                  </a:lnTo>
                  <a:lnTo>
                    <a:pt x="375780" y="297611"/>
                  </a:lnTo>
                  <a:lnTo>
                    <a:pt x="380796" y="292747"/>
                  </a:lnTo>
                  <a:lnTo>
                    <a:pt x="393103" y="280809"/>
                  </a:lnTo>
                  <a:lnTo>
                    <a:pt x="393344" y="281457"/>
                  </a:lnTo>
                  <a:lnTo>
                    <a:pt x="394233" y="282054"/>
                  </a:lnTo>
                  <a:lnTo>
                    <a:pt x="396201" y="282321"/>
                  </a:lnTo>
                  <a:lnTo>
                    <a:pt x="397598" y="283959"/>
                  </a:lnTo>
                  <a:lnTo>
                    <a:pt x="397891" y="284213"/>
                  </a:lnTo>
                  <a:lnTo>
                    <a:pt x="399707" y="284734"/>
                  </a:lnTo>
                  <a:lnTo>
                    <a:pt x="403161" y="284886"/>
                  </a:lnTo>
                  <a:lnTo>
                    <a:pt x="404710" y="284518"/>
                  </a:lnTo>
                  <a:lnTo>
                    <a:pt x="405587" y="283337"/>
                  </a:lnTo>
                  <a:lnTo>
                    <a:pt x="404634" y="281813"/>
                  </a:lnTo>
                  <a:lnTo>
                    <a:pt x="404037" y="280809"/>
                  </a:lnTo>
                  <a:lnTo>
                    <a:pt x="403694" y="280238"/>
                  </a:lnTo>
                  <a:lnTo>
                    <a:pt x="402424" y="279679"/>
                  </a:lnTo>
                  <a:lnTo>
                    <a:pt x="401777" y="279400"/>
                  </a:lnTo>
                  <a:lnTo>
                    <a:pt x="401269" y="279400"/>
                  </a:lnTo>
                  <a:lnTo>
                    <a:pt x="399732" y="279552"/>
                  </a:lnTo>
                  <a:lnTo>
                    <a:pt x="399326" y="279400"/>
                  </a:lnTo>
                  <a:lnTo>
                    <a:pt x="397954" y="278930"/>
                  </a:lnTo>
                  <a:lnTo>
                    <a:pt x="394563" y="279400"/>
                  </a:lnTo>
                  <a:lnTo>
                    <a:pt x="411416" y="263042"/>
                  </a:lnTo>
                  <a:lnTo>
                    <a:pt x="447471" y="228930"/>
                  </a:lnTo>
                  <a:lnTo>
                    <a:pt x="483844" y="195160"/>
                  </a:lnTo>
                  <a:lnTo>
                    <a:pt x="557339" y="128308"/>
                  </a:lnTo>
                  <a:lnTo>
                    <a:pt x="595757" y="92938"/>
                  </a:lnTo>
                  <a:lnTo>
                    <a:pt x="633603" y="56959"/>
                  </a:lnTo>
                  <a:lnTo>
                    <a:pt x="692175" y="0"/>
                  </a:lnTo>
                  <a:close/>
                </a:path>
                <a:path w="769620" h="554990">
                  <a:moveTo>
                    <a:pt x="769556" y="0"/>
                  </a:moveTo>
                  <a:lnTo>
                    <a:pt x="762520" y="0"/>
                  </a:lnTo>
                  <a:lnTo>
                    <a:pt x="760476" y="1778"/>
                  </a:lnTo>
                  <a:lnTo>
                    <a:pt x="735139" y="21183"/>
                  </a:lnTo>
                  <a:lnTo>
                    <a:pt x="683107" y="58305"/>
                  </a:lnTo>
                  <a:lnTo>
                    <a:pt x="626389" y="102539"/>
                  </a:lnTo>
                  <a:lnTo>
                    <a:pt x="595757" y="128231"/>
                  </a:lnTo>
                  <a:lnTo>
                    <a:pt x="565670" y="154546"/>
                  </a:lnTo>
                  <a:lnTo>
                    <a:pt x="536117" y="181483"/>
                  </a:lnTo>
                  <a:lnTo>
                    <a:pt x="500570" y="215201"/>
                  </a:lnTo>
                  <a:lnTo>
                    <a:pt x="465670" y="249567"/>
                  </a:lnTo>
                  <a:lnTo>
                    <a:pt x="431406" y="284568"/>
                  </a:lnTo>
                  <a:lnTo>
                    <a:pt x="397751" y="320167"/>
                  </a:lnTo>
                  <a:lnTo>
                    <a:pt x="364070" y="357035"/>
                  </a:lnTo>
                  <a:lnTo>
                    <a:pt x="358279" y="357974"/>
                  </a:lnTo>
                  <a:lnTo>
                    <a:pt x="360832" y="360705"/>
                  </a:lnTo>
                  <a:lnTo>
                    <a:pt x="332257" y="393026"/>
                  </a:lnTo>
                  <a:lnTo>
                    <a:pt x="300393" y="430212"/>
                  </a:lnTo>
                  <a:lnTo>
                    <a:pt x="275247" y="459041"/>
                  </a:lnTo>
                  <a:lnTo>
                    <a:pt x="219113" y="509524"/>
                  </a:lnTo>
                  <a:lnTo>
                    <a:pt x="185775" y="528485"/>
                  </a:lnTo>
                  <a:lnTo>
                    <a:pt x="148259" y="541782"/>
                  </a:lnTo>
                  <a:lnTo>
                    <a:pt x="109982" y="548474"/>
                  </a:lnTo>
                  <a:lnTo>
                    <a:pt x="71018" y="549363"/>
                  </a:lnTo>
                  <a:lnTo>
                    <a:pt x="31457" y="545236"/>
                  </a:lnTo>
                  <a:lnTo>
                    <a:pt x="28562" y="544779"/>
                  </a:lnTo>
                  <a:lnTo>
                    <a:pt x="27089" y="548068"/>
                  </a:lnTo>
                  <a:lnTo>
                    <a:pt x="30403" y="548741"/>
                  </a:lnTo>
                  <a:lnTo>
                    <a:pt x="78016" y="554443"/>
                  </a:lnTo>
                  <a:lnTo>
                    <a:pt x="125577" y="551865"/>
                  </a:lnTo>
                  <a:lnTo>
                    <a:pt x="171665" y="540410"/>
                  </a:lnTo>
                  <a:lnTo>
                    <a:pt x="214884" y="519442"/>
                  </a:lnTo>
                  <a:lnTo>
                    <a:pt x="256844" y="487756"/>
                  </a:lnTo>
                  <a:lnTo>
                    <a:pt x="292989" y="449516"/>
                  </a:lnTo>
                  <a:lnTo>
                    <a:pt x="313601" y="424510"/>
                  </a:lnTo>
                  <a:lnTo>
                    <a:pt x="334733" y="399884"/>
                  </a:lnTo>
                  <a:lnTo>
                    <a:pt x="367512" y="362978"/>
                  </a:lnTo>
                  <a:lnTo>
                    <a:pt x="370763" y="362432"/>
                  </a:lnTo>
                  <a:lnTo>
                    <a:pt x="369328" y="360934"/>
                  </a:lnTo>
                  <a:lnTo>
                    <a:pt x="410349" y="315849"/>
                  </a:lnTo>
                  <a:lnTo>
                    <a:pt x="443407" y="280784"/>
                  </a:lnTo>
                  <a:lnTo>
                    <a:pt x="477075" y="246303"/>
                  </a:lnTo>
                  <a:lnTo>
                    <a:pt x="511416" y="212483"/>
                  </a:lnTo>
                  <a:lnTo>
                    <a:pt x="546455" y="179400"/>
                  </a:lnTo>
                  <a:lnTo>
                    <a:pt x="582244" y="147129"/>
                  </a:lnTo>
                  <a:lnTo>
                    <a:pt x="618845" y="115760"/>
                  </a:lnTo>
                  <a:lnTo>
                    <a:pt x="657339" y="85267"/>
                  </a:lnTo>
                  <a:lnTo>
                    <a:pt x="736117" y="26619"/>
                  </a:lnTo>
                  <a:lnTo>
                    <a:pt x="769556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 descr=""/>
            <p:cNvSpPr/>
            <p:nvPr/>
          </p:nvSpPr>
          <p:spPr>
            <a:xfrm>
              <a:off x="5460784" y="9016"/>
              <a:ext cx="366395" cy="630555"/>
            </a:xfrm>
            <a:custGeom>
              <a:avLst/>
              <a:gdLst/>
              <a:ahLst/>
              <a:cxnLst/>
              <a:rect l="l" t="t" r="r" b="b"/>
              <a:pathLst>
                <a:path w="366395" h="630555">
                  <a:moveTo>
                    <a:pt x="366128" y="0"/>
                  </a:moveTo>
                  <a:lnTo>
                    <a:pt x="281419" y="0"/>
                  </a:lnTo>
                  <a:lnTo>
                    <a:pt x="265379" y="19621"/>
                  </a:lnTo>
                  <a:lnTo>
                    <a:pt x="233921" y="65557"/>
                  </a:lnTo>
                  <a:lnTo>
                    <a:pt x="204292" y="118859"/>
                  </a:lnTo>
                  <a:lnTo>
                    <a:pt x="178968" y="170776"/>
                  </a:lnTo>
                  <a:lnTo>
                    <a:pt x="160362" y="212559"/>
                  </a:lnTo>
                  <a:lnTo>
                    <a:pt x="150914" y="235419"/>
                  </a:lnTo>
                  <a:lnTo>
                    <a:pt x="136385" y="255117"/>
                  </a:lnTo>
                  <a:lnTo>
                    <a:pt x="108699" y="283730"/>
                  </a:lnTo>
                  <a:lnTo>
                    <a:pt x="76606" y="314972"/>
                  </a:lnTo>
                  <a:lnTo>
                    <a:pt x="48844" y="342544"/>
                  </a:lnTo>
                  <a:lnTo>
                    <a:pt x="29883" y="376059"/>
                  </a:lnTo>
                  <a:lnTo>
                    <a:pt x="16929" y="420827"/>
                  </a:lnTo>
                  <a:lnTo>
                    <a:pt x="7721" y="464096"/>
                  </a:lnTo>
                  <a:lnTo>
                    <a:pt x="0" y="493102"/>
                  </a:lnTo>
                  <a:lnTo>
                    <a:pt x="292" y="515035"/>
                  </a:lnTo>
                  <a:lnTo>
                    <a:pt x="13030" y="542201"/>
                  </a:lnTo>
                  <a:lnTo>
                    <a:pt x="32740" y="569556"/>
                  </a:lnTo>
                  <a:lnTo>
                    <a:pt x="53975" y="592035"/>
                  </a:lnTo>
                  <a:lnTo>
                    <a:pt x="69481" y="608799"/>
                  </a:lnTo>
                  <a:lnTo>
                    <a:pt x="79209" y="621576"/>
                  </a:lnTo>
                  <a:lnTo>
                    <a:pt x="88506" y="629208"/>
                  </a:lnTo>
                  <a:lnTo>
                    <a:pt x="102692" y="630491"/>
                  </a:lnTo>
                  <a:lnTo>
                    <a:pt x="116801" y="628319"/>
                  </a:lnTo>
                  <a:lnTo>
                    <a:pt x="123812" y="624408"/>
                  </a:lnTo>
                  <a:lnTo>
                    <a:pt x="125793" y="615911"/>
                  </a:lnTo>
                  <a:lnTo>
                    <a:pt x="124968" y="602615"/>
                  </a:lnTo>
                  <a:lnTo>
                    <a:pt x="124802" y="599960"/>
                  </a:lnTo>
                  <a:lnTo>
                    <a:pt x="120205" y="601141"/>
                  </a:lnTo>
                  <a:lnTo>
                    <a:pt x="109042" y="602615"/>
                  </a:lnTo>
                  <a:lnTo>
                    <a:pt x="95326" y="601268"/>
                  </a:lnTo>
                  <a:lnTo>
                    <a:pt x="61747" y="568833"/>
                  </a:lnTo>
                  <a:lnTo>
                    <a:pt x="48247" y="526034"/>
                  </a:lnTo>
                  <a:lnTo>
                    <a:pt x="50330" y="495046"/>
                  </a:lnTo>
                  <a:lnTo>
                    <a:pt x="71335" y="430961"/>
                  </a:lnTo>
                  <a:lnTo>
                    <a:pt x="100596" y="375767"/>
                  </a:lnTo>
                  <a:lnTo>
                    <a:pt x="131711" y="330428"/>
                  </a:lnTo>
                  <a:lnTo>
                    <a:pt x="169659" y="279450"/>
                  </a:lnTo>
                  <a:lnTo>
                    <a:pt x="207645" y="233273"/>
                  </a:lnTo>
                  <a:lnTo>
                    <a:pt x="238810" y="202336"/>
                  </a:lnTo>
                  <a:lnTo>
                    <a:pt x="269036" y="167957"/>
                  </a:lnTo>
                  <a:lnTo>
                    <a:pt x="296214" y="120916"/>
                  </a:lnTo>
                  <a:lnTo>
                    <a:pt x="320840" y="71056"/>
                  </a:lnTo>
                  <a:lnTo>
                    <a:pt x="343369" y="28219"/>
                  </a:lnTo>
                  <a:lnTo>
                    <a:pt x="365290" y="800"/>
                  </a:lnTo>
                  <a:lnTo>
                    <a:pt x="366128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 descr=""/>
            <p:cNvSpPr/>
            <p:nvPr/>
          </p:nvSpPr>
          <p:spPr>
            <a:xfrm>
              <a:off x="5457330" y="9016"/>
              <a:ext cx="372745" cy="633730"/>
            </a:xfrm>
            <a:custGeom>
              <a:avLst/>
              <a:gdLst/>
              <a:ahLst/>
              <a:cxnLst/>
              <a:rect l="l" t="t" r="r" b="b"/>
              <a:pathLst>
                <a:path w="372745" h="633730">
                  <a:moveTo>
                    <a:pt x="123710" y="615149"/>
                  </a:moveTo>
                  <a:lnTo>
                    <a:pt x="122123" y="618096"/>
                  </a:lnTo>
                  <a:lnTo>
                    <a:pt x="123291" y="616445"/>
                  </a:lnTo>
                  <a:lnTo>
                    <a:pt x="123710" y="615149"/>
                  </a:lnTo>
                  <a:close/>
                </a:path>
                <a:path w="372745" h="633730">
                  <a:moveTo>
                    <a:pt x="286994" y="0"/>
                  </a:moveTo>
                  <a:lnTo>
                    <a:pt x="282536" y="0"/>
                  </a:lnTo>
                  <a:lnTo>
                    <a:pt x="275971" y="8115"/>
                  </a:lnTo>
                  <a:lnTo>
                    <a:pt x="248945" y="44450"/>
                  </a:lnTo>
                  <a:lnTo>
                    <a:pt x="224929" y="83134"/>
                  </a:lnTo>
                  <a:lnTo>
                    <a:pt x="203377" y="123342"/>
                  </a:lnTo>
                  <a:lnTo>
                    <a:pt x="185115" y="160553"/>
                  </a:lnTo>
                  <a:lnTo>
                    <a:pt x="162191" y="211531"/>
                  </a:lnTo>
                  <a:lnTo>
                    <a:pt x="154444" y="230136"/>
                  </a:lnTo>
                  <a:lnTo>
                    <a:pt x="130860" y="262763"/>
                  </a:lnTo>
                  <a:lnTo>
                    <a:pt x="101790" y="291731"/>
                  </a:lnTo>
                  <a:lnTo>
                    <a:pt x="61887" y="329577"/>
                  </a:lnTo>
                  <a:lnTo>
                    <a:pt x="28943" y="380784"/>
                  </a:lnTo>
                  <a:lnTo>
                    <a:pt x="15100" y="433920"/>
                  </a:lnTo>
                  <a:lnTo>
                    <a:pt x="9855" y="460400"/>
                  </a:lnTo>
                  <a:lnTo>
                    <a:pt x="7658" y="469798"/>
                  </a:lnTo>
                  <a:lnTo>
                    <a:pt x="0" y="497497"/>
                  </a:lnTo>
                  <a:lnTo>
                    <a:pt x="13627" y="542417"/>
                  </a:lnTo>
                  <a:lnTo>
                    <a:pt x="42202" y="580390"/>
                  </a:lnTo>
                  <a:lnTo>
                    <a:pt x="59334" y="597725"/>
                  </a:lnTo>
                  <a:lnTo>
                    <a:pt x="65087" y="603859"/>
                  </a:lnTo>
                  <a:lnTo>
                    <a:pt x="70573" y="610222"/>
                  </a:lnTo>
                  <a:lnTo>
                    <a:pt x="75819" y="616902"/>
                  </a:lnTo>
                  <a:lnTo>
                    <a:pt x="83604" y="627405"/>
                  </a:lnTo>
                  <a:lnTo>
                    <a:pt x="89433" y="630758"/>
                  </a:lnTo>
                  <a:lnTo>
                    <a:pt x="97650" y="633234"/>
                  </a:lnTo>
                  <a:lnTo>
                    <a:pt x="106883" y="632688"/>
                  </a:lnTo>
                  <a:lnTo>
                    <a:pt x="115620" y="629577"/>
                  </a:lnTo>
                  <a:lnTo>
                    <a:pt x="116217" y="629119"/>
                  </a:lnTo>
                  <a:lnTo>
                    <a:pt x="122123" y="618096"/>
                  </a:lnTo>
                  <a:lnTo>
                    <a:pt x="118846" y="622719"/>
                  </a:lnTo>
                  <a:lnTo>
                    <a:pt x="112179" y="627138"/>
                  </a:lnTo>
                  <a:lnTo>
                    <a:pt x="102019" y="629119"/>
                  </a:lnTo>
                  <a:lnTo>
                    <a:pt x="93408" y="626618"/>
                  </a:lnTo>
                  <a:lnTo>
                    <a:pt x="86055" y="620953"/>
                  </a:lnTo>
                  <a:lnTo>
                    <a:pt x="72275" y="604304"/>
                  </a:lnTo>
                  <a:lnTo>
                    <a:pt x="33502" y="562800"/>
                  </a:lnTo>
                  <a:lnTo>
                    <a:pt x="9207" y="524192"/>
                  </a:lnTo>
                  <a:lnTo>
                    <a:pt x="3289" y="495261"/>
                  </a:lnTo>
                  <a:lnTo>
                    <a:pt x="7886" y="486841"/>
                  </a:lnTo>
                  <a:lnTo>
                    <a:pt x="11849" y="470839"/>
                  </a:lnTo>
                  <a:lnTo>
                    <a:pt x="21386" y="425348"/>
                  </a:lnTo>
                  <a:lnTo>
                    <a:pt x="31940" y="385775"/>
                  </a:lnTo>
                  <a:lnTo>
                    <a:pt x="48856" y="349999"/>
                  </a:lnTo>
                  <a:lnTo>
                    <a:pt x="75234" y="321589"/>
                  </a:lnTo>
                  <a:lnTo>
                    <a:pt x="89306" y="308356"/>
                  </a:lnTo>
                  <a:lnTo>
                    <a:pt x="103403" y="294728"/>
                  </a:lnTo>
                  <a:lnTo>
                    <a:pt x="131178" y="266979"/>
                  </a:lnTo>
                  <a:lnTo>
                    <a:pt x="155041" y="236842"/>
                  </a:lnTo>
                  <a:lnTo>
                    <a:pt x="176606" y="187972"/>
                  </a:lnTo>
                  <a:lnTo>
                    <a:pt x="212039" y="114871"/>
                  </a:lnTo>
                  <a:lnTo>
                    <a:pt x="234861" y="74549"/>
                  </a:lnTo>
                  <a:lnTo>
                    <a:pt x="260070" y="35737"/>
                  </a:lnTo>
                  <a:lnTo>
                    <a:pt x="286994" y="0"/>
                  </a:lnTo>
                  <a:close/>
                </a:path>
                <a:path w="372745" h="633730">
                  <a:moveTo>
                    <a:pt x="372376" y="0"/>
                  </a:moveTo>
                  <a:lnTo>
                    <a:pt x="367411" y="0"/>
                  </a:lnTo>
                  <a:lnTo>
                    <a:pt x="359435" y="8674"/>
                  </a:lnTo>
                  <a:lnTo>
                    <a:pt x="349554" y="21729"/>
                  </a:lnTo>
                  <a:lnTo>
                    <a:pt x="340741" y="35547"/>
                  </a:lnTo>
                  <a:lnTo>
                    <a:pt x="332676" y="50190"/>
                  </a:lnTo>
                  <a:lnTo>
                    <a:pt x="292950" y="131876"/>
                  </a:lnTo>
                  <a:lnTo>
                    <a:pt x="269087" y="170510"/>
                  </a:lnTo>
                  <a:lnTo>
                    <a:pt x="238518" y="203200"/>
                  </a:lnTo>
                  <a:lnTo>
                    <a:pt x="213842" y="226339"/>
                  </a:lnTo>
                  <a:lnTo>
                    <a:pt x="191287" y="252285"/>
                  </a:lnTo>
                  <a:lnTo>
                    <a:pt x="132626" y="330276"/>
                  </a:lnTo>
                  <a:lnTo>
                    <a:pt x="98755" y="379120"/>
                  </a:lnTo>
                  <a:lnTo>
                    <a:pt x="66903" y="443826"/>
                  </a:lnTo>
                  <a:lnTo>
                    <a:pt x="53225" y="485889"/>
                  </a:lnTo>
                  <a:lnTo>
                    <a:pt x="49720" y="528548"/>
                  </a:lnTo>
                  <a:lnTo>
                    <a:pt x="62484" y="569328"/>
                  </a:lnTo>
                  <a:lnTo>
                    <a:pt x="71526" y="582625"/>
                  </a:lnTo>
                  <a:lnTo>
                    <a:pt x="82600" y="594029"/>
                  </a:lnTo>
                  <a:lnTo>
                    <a:pt x="95859" y="601967"/>
                  </a:lnTo>
                  <a:lnTo>
                    <a:pt x="111391" y="604735"/>
                  </a:lnTo>
                  <a:lnTo>
                    <a:pt x="115328" y="604659"/>
                  </a:lnTo>
                  <a:lnTo>
                    <a:pt x="123075" y="603262"/>
                  </a:lnTo>
                  <a:lnTo>
                    <a:pt x="125945" y="602564"/>
                  </a:lnTo>
                  <a:lnTo>
                    <a:pt x="126136" y="602513"/>
                  </a:lnTo>
                  <a:lnTo>
                    <a:pt x="126885" y="602322"/>
                  </a:lnTo>
                  <a:lnTo>
                    <a:pt x="129463" y="601611"/>
                  </a:lnTo>
                  <a:lnTo>
                    <a:pt x="126136" y="602627"/>
                  </a:lnTo>
                  <a:lnTo>
                    <a:pt x="125945" y="602627"/>
                  </a:lnTo>
                  <a:lnTo>
                    <a:pt x="125653" y="608990"/>
                  </a:lnTo>
                  <a:lnTo>
                    <a:pt x="123710" y="615149"/>
                  </a:lnTo>
                  <a:lnTo>
                    <a:pt x="130416" y="602627"/>
                  </a:lnTo>
                  <a:lnTo>
                    <a:pt x="130441" y="601611"/>
                  </a:lnTo>
                  <a:lnTo>
                    <a:pt x="130454" y="600989"/>
                  </a:lnTo>
                  <a:lnTo>
                    <a:pt x="130467" y="600417"/>
                  </a:lnTo>
                  <a:lnTo>
                    <a:pt x="130492" y="599097"/>
                  </a:lnTo>
                  <a:lnTo>
                    <a:pt x="128244" y="598004"/>
                  </a:lnTo>
                  <a:lnTo>
                    <a:pt x="121958" y="599541"/>
                  </a:lnTo>
                  <a:lnTo>
                    <a:pt x="115531" y="600341"/>
                  </a:lnTo>
                  <a:lnTo>
                    <a:pt x="72898" y="575132"/>
                  </a:lnTo>
                  <a:lnTo>
                    <a:pt x="54711" y="530123"/>
                  </a:lnTo>
                  <a:lnTo>
                    <a:pt x="54686" y="505599"/>
                  </a:lnTo>
                  <a:lnTo>
                    <a:pt x="58966" y="481177"/>
                  </a:lnTo>
                  <a:lnTo>
                    <a:pt x="83807" y="415442"/>
                  </a:lnTo>
                  <a:lnTo>
                    <a:pt x="119913" y="355206"/>
                  </a:lnTo>
                  <a:lnTo>
                    <a:pt x="141782" y="323951"/>
                  </a:lnTo>
                  <a:lnTo>
                    <a:pt x="164452" y="293192"/>
                  </a:lnTo>
                  <a:lnTo>
                    <a:pt x="188036" y="263144"/>
                  </a:lnTo>
                  <a:lnTo>
                    <a:pt x="212686" y="234022"/>
                  </a:lnTo>
                  <a:lnTo>
                    <a:pt x="245516" y="202285"/>
                  </a:lnTo>
                  <a:lnTo>
                    <a:pt x="256298" y="191528"/>
                  </a:lnTo>
                  <a:lnTo>
                    <a:pt x="281330" y="157911"/>
                  </a:lnTo>
                  <a:lnTo>
                    <a:pt x="301599" y="121119"/>
                  </a:lnTo>
                  <a:lnTo>
                    <a:pt x="332130" y="59347"/>
                  </a:lnTo>
                  <a:lnTo>
                    <a:pt x="342734" y="38976"/>
                  </a:lnTo>
                  <a:lnTo>
                    <a:pt x="352628" y="23202"/>
                  </a:lnTo>
                  <a:lnTo>
                    <a:pt x="364007" y="8877"/>
                  </a:lnTo>
                  <a:lnTo>
                    <a:pt x="372376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8" name="object 928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585955" y="54330"/>
              <a:ext cx="155815" cy="236612"/>
            </a:xfrm>
            <a:prstGeom prst="rect">
              <a:avLst/>
            </a:prstGeom>
          </p:spPr>
        </p:pic>
        <p:sp>
          <p:nvSpPr>
            <p:cNvPr id="929" name="object 929" descr=""/>
            <p:cNvSpPr/>
            <p:nvPr/>
          </p:nvSpPr>
          <p:spPr>
            <a:xfrm>
              <a:off x="5464048" y="9016"/>
              <a:ext cx="363855" cy="614680"/>
            </a:xfrm>
            <a:custGeom>
              <a:avLst/>
              <a:gdLst/>
              <a:ahLst/>
              <a:cxnLst/>
              <a:rect l="l" t="t" r="r" b="b"/>
              <a:pathLst>
                <a:path w="363854" h="614680">
                  <a:moveTo>
                    <a:pt x="38125" y="373227"/>
                  </a:moveTo>
                  <a:lnTo>
                    <a:pt x="37096" y="370890"/>
                  </a:lnTo>
                  <a:lnTo>
                    <a:pt x="34455" y="368427"/>
                  </a:lnTo>
                  <a:lnTo>
                    <a:pt x="32727" y="367893"/>
                  </a:lnTo>
                  <a:lnTo>
                    <a:pt x="28270" y="368630"/>
                  </a:lnTo>
                  <a:lnTo>
                    <a:pt x="23533" y="370433"/>
                  </a:lnTo>
                  <a:lnTo>
                    <a:pt x="29311" y="379082"/>
                  </a:lnTo>
                  <a:lnTo>
                    <a:pt x="33286" y="376859"/>
                  </a:lnTo>
                  <a:lnTo>
                    <a:pt x="38125" y="373227"/>
                  </a:lnTo>
                  <a:close/>
                </a:path>
                <a:path w="363854" h="614680">
                  <a:moveTo>
                    <a:pt x="57226" y="351701"/>
                  </a:moveTo>
                  <a:lnTo>
                    <a:pt x="57111" y="348335"/>
                  </a:lnTo>
                  <a:lnTo>
                    <a:pt x="55168" y="344728"/>
                  </a:lnTo>
                  <a:lnTo>
                    <a:pt x="51333" y="341833"/>
                  </a:lnTo>
                  <a:lnTo>
                    <a:pt x="48945" y="342506"/>
                  </a:lnTo>
                  <a:lnTo>
                    <a:pt x="45275" y="346252"/>
                  </a:lnTo>
                  <a:lnTo>
                    <a:pt x="47002" y="348919"/>
                  </a:lnTo>
                  <a:lnTo>
                    <a:pt x="49999" y="351751"/>
                  </a:lnTo>
                  <a:lnTo>
                    <a:pt x="51663" y="352767"/>
                  </a:lnTo>
                  <a:lnTo>
                    <a:pt x="54038" y="352742"/>
                  </a:lnTo>
                  <a:lnTo>
                    <a:pt x="53060" y="352412"/>
                  </a:lnTo>
                  <a:lnTo>
                    <a:pt x="51892" y="351523"/>
                  </a:lnTo>
                  <a:lnTo>
                    <a:pt x="54876" y="352475"/>
                  </a:lnTo>
                  <a:lnTo>
                    <a:pt x="57226" y="351701"/>
                  </a:lnTo>
                  <a:close/>
                </a:path>
                <a:path w="363854" h="614680">
                  <a:moveTo>
                    <a:pt x="101688" y="609384"/>
                  </a:moveTo>
                  <a:lnTo>
                    <a:pt x="99847" y="606361"/>
                  </a:lnTo>
                  <a:lnTo>
                    <a:pt x="97561" y="602945"/>
                  </a:lnTo>
                  <a:lnTo>
                    <a:pt x="93573" y="604799"/>
                  </a:lnTo>
                  <a:lnTo>
                    <a:pt x="93814" y="606120"/>
                  </a:lnTo>
                  <a:lnTo>
                    <a:pt x="93052" y="606691"/>
                  </a:lnTo>
                  <a:lnTo>
                    <a:pt x="92925" y="606501"/>
                  </a:lnTo>
                  <a:lnTo>
                    <a:pt x="89090" y="606501"/>
                  </a:lnTo>
                  <a:lnTo>
                    <a:pt x="89420" y="607733"/>
                  </a:lnTo>
                  <a:lnTo>
                    <a:pt x="85775" y="608774"/>
                  </a:lnTo>
                  <a:lnTo>
                    <a:pt x="86448" y="610400"/>
                  </a:lnTo>
                  <a:lnTo>
                    <a:pt x="87845" y="611466"/>
                  </a:lnTo>
                  <a:lnTo>
                    <a:pt x="91554" y="613257"/>
                  </a:lnTo>
                  <a:lnTo>
                    <a:pt x="94157" y="614565"/>
                  </a:lnTo>
                  <a:lnTo>
                    <a:pt x="98005" y="614045"/>
                  </a:lnTo>
                  <a:lnTo>
                    <a:pt x="101688" y="609384"/>
                  </a:lnTo>
                  <a:close/>
                </a:path>
                <a:path w="363854" h="614680">
                  <a:moveTo>
                    <a:pt x="212686" y="228180"/>
                  </a:moveTo>
                  <a:lnTo>
                    <a:pt x="208838" y="228574"/>
                  </a:lnTo>
                  <a:lnTo>
                    <a:pt x="208292" y="228777"/>
                  </a:lnTo>
                  <a:lnTo>
                    <a:pt x="206717" y="231267"/>
                  </a:lnTo>
                  <a:lnTo>
                    <a:pt x="208584" y="233260"/>
                  </a:lnTo>
                  <a:lnTo>
                    <a:pt x="209296" y="233870"/>
                  </a:lnTo>
                  <a:lnTo>
                    <a:pt x="211836" y="232219"/>
                  </a:lnTo>
                  <a:lnTo>
                    <a:pt x="212229" y="229730"/>
                  </a:lnTo>
                  <a:lnTo>
                    <a:pt x="212686" y="228180"/>
                  </a:lnTo>
                  <a:close/>
                </a:path>
                <a:path w="363854" h="614680">
                  <a:moveTo>
                    <a:pt x="221653" y="87185"/>
                  </a:moveTo>
                  <a:lnTo>
                    <a:pt x="216039" y="82994"/>
                  </a:lnTo>
                  <a:lnTo>
                    <a:pt x="208826" y="85915"/>
                  </a:lnTo>
                  <a:lnTo>
                    <a:pt x="214426" y="90119"/>
                  </a:lnTo>
                  <a:lnTo>
                    <a:pt x="221653" y="87185"/>
                  </a:lnTo>
                  <a:close/>
                </a:path>
                <a:path w="363854" h="614680">
                  <a:moveTo>
                    <a:pt x="252298" y="134493"/>
                  </a:moveTo>
                  <a:lnTo>
                    <a:pt x="251917" y="133629"/>
                  </a:lnTo>
                  <a:lnTo>
                    <a:pt x="252298" y="136017"/>
                  </a:lnTo>
                  <a:lnTo>
                    <a:pt x="252298" y="134493"/>
                  </a:lnTo>
                  <a:close/>
                </a:path>
                <a:path w="363854" h="614680">
                  <a:moveTo>
                    <a:pt x="252869" y="138201"/>
                  </a:moveTo>
                  <a:lnTo>
                    <a:pt x="252298" y="136017"/>
                  </a:lnTo>
                  <a:lnTo>
                    <a:pt x="251891" y="133616"/>
                  </a:lnTo>
                  <a:lnTo>
                    <a:pt x="251040" y="134645"/>
                  </a:lnTo>
                  <a:lnTo>
                    <a:pt x="251891" y="133604"/>
                  </a:lnTo>
                  <a:lnTo>
                    <a:pt x="251371" y="132359"/>
                  </a:lnTo>
                  <a:lnTo>
                    <a:pt x="248678" y="129222"/>
                  </a:lnTo>
                  <a:lnTo>
                    <a:pt x="246418" y="128651"/>
                  </a:lnTo>
                  <a:lnTo>
                    <a:pt x="249313" y="139547"/>
                  </a:lnTo>
                  <a:lnTo>
                    <a:pt x="251383" y="139573"/>
                  </a:lnTo>
                  <a:lnTo>
                    <a:pt x="252869" y="138201"/>
                  </a:lnTo>
                  <a:close/>
                </a:path>
                <a:path w="363854" h="614680">
                  <a:moveTo>
                    <a:pt x="253022" y="173634"/>
                  </a:moveTo>
                  <a:lnTo>
                    <a:pt x="251968" y="172872"/>
                  </a:lnTo>
                  <a:lnTo>
                    <a:pt x="252361" y="173469"/>
                  </a:lnTo>
                  <a:lnTo>
                    <a:pt x="253022" y="173634"/>
                  </a:lnTo>
                  <a:close/>
                </a:path>
                <a:path w="363854" h="614680">
                  <a:moveTo>
                    <a:pt x="259575" y="169646"/>
                  </a:moveTo>
                  <a:lnTo>
                    <a:pt x="258102" y="167144"/>
                  </a:lnTo>
                  <a:lnTo>
                    <a:pt x="254431" y="165112"/>
                  </a:lnTo>
                  <a:lnTo>
                    <a:pt x="252056" y="165404"/>
                  </a:lnTo>
                  <a:lnTo>
                    <a:pt x="250355" y="169037"/>
                  </a:lnTo>
                  <a:lnTo>
                    <a:pt x="250278" y="169646"/>
                  </a:lnTo>
                  <a:lnTo>
                    <a:pt x="250202" y="170548"/>
                  </a:lnTo>
                  <a:lnTo>
                    <a:pt x="250367" y="171919"/>
                  </a:lnTo>
                  <a:lnTo>
                    <a:pt x="250482" y="172377"/>
                  </a:lnTo>
                  <a:lnTo>
                    <a:pt x="251498" y="173253"/>
                  </a:lnTo>
                  <a:lnTo>
                    <a:pt x="252336" y="173469"/>
                  </a:lnTo>
                  <a:lnTo>
                    <a:pt x="250494" y="170548"/>
                  </a:lnTo>
                  <a:lnTo>
                    <a:pt x="255447" y="174586"/>
                  </a:lnTo>
                  <a:lnTo>
                    <a:pt x="258584" y="173786"/>
                  </a:lnTo>
                  <a:lnTo>
                    <a:pt x="259461" y="171919"/>
                  </a:lnTo>
                  <a:lnTo>
                    <a:pt x="259575" y="169646"/>
                  </a:lnTo>
                  <a:close/>
                </a:path>
                <a:path w="363854" h="614680">
                  <a:moveTo>
                    <a:pt x="264807" y="117919"/>
                  </a:moveTo>
                  <a:lnTo>
                    <a:pt x="258572" y="111213"/>
                  </a:lnTo>
                  <a:lnTo>
                    <a:pt x="250583" y="114439"/>
                  </a:lnTo>
                  <a:lnTo>
                    <a:pt x="256806" y="121145"/>
                  </a:lnTo>
                  <a:lnTo>
                    <a:pt x="264807" y="117919"/>
                  </a:lnTo>
                  <a:close/>
                </a:path>
                <a:path w="363854" h="614680">
                  <a:moveTo>
                    <a:pt x="275043" y="67729"/>
                  </a:moveTo>
                  <a:lnTo>
                    <a:pt x="274878" y="65951"/>
                  </a:lnTo>
                  <a:lnTo>
                    <a:pt x="272821" y="63385"/>
                  </a:lnTo>
                  <a:lnTo>
                    <a:pt x="271411" y="62382"/>
                  </a:lnTo>
                  <a:lnTo>
                    <a:pt x="268439" y="61480"/>
                  </a:lnTo>
                  <a:lnTo>
                    <a:pt x="267296" y="63436"/>
                  </a:lnTo>
                  <a:lnTo>
                    <a:pt x="268058" y="64858"/>
                  </a:lnTo>
                  <a:lnTo>
                    <a:pt x="267919" y="65798"/>
                  </a:lnTo>
                  <a:lnTo>
                    <a:pt x="266839" y="66243"/>
                  </a:lnTo>
                  <a:lnTo>
                    <a:pt x="266115" y="67068"/>
                  </a:lnTo>
                  <a:lnTo>
                    <a:pt x="266230" y="68300"/>
                  </a:lnTo>
                  <a:lnTo>
                    <a:pt x="268300" y="68821"/>
                  </a:lnTo>
                  <a:lnTo>
                    <a:pt x="274091" y="69075"/>
                  </a:lnTo>
                  <a:lnTo>
                    <a:pt x="275043" y="67729"/>
                  </a:lnTo>
                  <a:close/>
                </a:path>
                <a:path w="363854" h="614680">
                  <a:moveTo>
                    <a:pt x="309714" y="0"/>
                  </a:moveTo>
                  <a:lnTo>
                    <a:pt x="304114" y="0"/>
                  </a:lnTo>
                  <a:lnTo>
                    <a:pt x="291211" y="16535"/>
                  </a:lnTo>
                  <a:lnTo>
                    <a:pt x="259245" y="59334"/>
                  </a:lnTo>
                  <a:lnTo>
                    <a:pt x="228130" y="102730"/>
                  </a:lnTo>
                  <a:lnTo>
                    <a:pt x="197751" y="146659"/>
                  </a:lnTo>
                  <a:lnTo>
                    <a:pt x="167995" y="191020"/>
                  </a:lnTo>
                  <a:lnTo>
                    <a:pt x="138823" y="235737"/>
                  </a:lnTo>
                  <a:lnTo>
                    <a:pt x="84124" y="321017"/>
                  </a:lnTo>
                  <a:lnTo>
                    <a:pt x="58318" y="362318"/>
                  </a:lnTo>
                  <a:lnTo>
                    <a:pt x="34810" y="404952"/>
                  </a:lnTo>
                  <a:lnTo>
                    <a:pt x="15798" y="449224"/>
                  </a:lnTo>
                  <a:lnTo>
                    <a:pt x="3467" y="495452"/>
                  </a:lnTo>
                  <a:lnTo>
                    <a:pt x="0" y="543928"/>
                  </a:lnTo>
                  <a:lnTo>
                    <a:pt x="152" y="548678"/>
                  </a:lnTo>
                  <a:lnTo>
                    <a:pt x="8750" y="552805"/>
                  </a:lnTo>
                  <a:lnTo>
                    <a:pt x="8534" y="546493"/>
                  </a:lnTo>
                  <a:lnTo>
                    <a:pt x="12204" y="494398"/>
                  </a:lnTo>
                  <a:lnTo>
                    <a:pt x="25311" y="444842"/>
                  </a:lnTo>
                  <a:lnTo>
                    <a:pt x="45605" y="397446"/>
                  </a:lnTo>
                  <a:lnTo>
                    <a:pt x="70751" y="351802"/>
                  </a:lnTo>
                  <a:lnTo>
                    <a:pt x="98475" y="307555"/>
                  </a:lnTo>
                  <a:lnTo>
                    <a:pt x="155371" y="219367"/>
                  </a:lnTo>
                  <a:lnTo>
                    <a:pt x="184708" y="174713"/>
                  </a:lnTo>
                  <a:lnTo>
                    <a:pt x="214630" y="130441"/>
                  </a:lnTo>
                  <a:lnTo>
                    <a:pt x="245237" y="86639"/>
                  </a:lnTo>
                  <a:lnTo>
                    <a:pt x="276644" y="43434"/>
                  </a:lnTo>
                  <a:lnTo>
                    <a:pt x="309714" y="0"/>
                  </a:lnTo>
                  <a:close/>
                </a:path>
                <a:path w="363854" h="614680">
                  <a:moveTo>
                    <a:pt x="337908" y="55753"/>
                  </a:moveTo>
                  <a:lnTo>
                    <a:pt x="332066" y="52514"/>
                  </a:lnTo>
                  <a:lnTo>
                    <a:pt x="325577" y="55130"/>
                  </a:lnTo>
                  <a:lnTo>
                    <a:pt x="331419" y="58381"/>
                  </a:lnTo>
                  <a:lnTo>
                    <a:pt x="337908" y="55753"/>
                  </a:lnTo>
                  <a:close/>
                </a:path>
                <a:path w="363854" h="614680">
                  <a:moveTo>
                    <a:pt x="347497" y="10096"/>
                  </a:moveTo>
                  <a:lnTo>
                    <a:pt x="343547" y="7772"/>
                  </a:lnTo>
                  <a:lnTo>
                    <a:pt x="343573" y="7620"/>
                  </a:lnTo>
                  <a:lnTo>
                    <a:pt x="343293" y="7620"/>
                  </a:lnTo>
                  <a:lnTo>
                    <a:pt x="342404" y="7086"/>
                  </a:lnTo>
                  <a:lnTo>
                    <a:pt x="341693" y="6654"/>
                  </a:lnTo>
                  <a:lnTo>
                    <a:pt x="339432" y="7086"/>
                  </a:lnTo>
                  <a:lnTo>
                    <a:pt x="342353" y="1943"/>
                  </a:lnTo>
                  <a:lnTo>
                    <a:pt x="343585" y="12"/>
                  </a:lnTo>
                  <a:lnTo>
                    <a:pt x="338188" y="12"/>
                  </a:lnTo>
                  <a:lnTo>
                    <a:pt x="338061" y="12"/>
                  </a:lnTo>
                  <a:lnTo>
                    <a:pt x="338061" y="16713"/>
                  </a:lnTo>
                  <a:lnTo>
                    <a:pt x="338061" y="17487"/>
                  </a:lnTo>
                  <a:lnTo>
                    <a:pt x="337680" y="19685"/>
                  </a:lnTo>
                  <a:lnTo>
                    <a:pt x="335813" y="21247"/>
                  </a:lnTo>
                  <a:lnTo>
                    <a:pt x="333298" y="20688"/>
                  </a:lnTo>
                  <a:lnTo>
                    <a:pt x="332384" y="21107"/>
                  </a:lnTo>
                  <a:lnTo>
                    <a:pt x="329120" y="25069"/>
                  </a:lnTo>
                  <a:lnTo>
                    <a:pt x="335724" y="13512"/>
                  </a:lnTo>
                  <a:lnTo>
                    <a:pt x="336740" y="15646"/>
                  </a:lnTo>
                  <a:lnTo>
                    <a:pt x="338061" y="16713"/>
                  </a:lnTo>
                  <a:lnTo>
                    <a:pt x="338061" y="12"/>
                  </a:lnTo>
                  <a:lnTo>
                    <a:pt x="336092" y="12"/>
                  </a:lnTo>
                  <a:lnTo>
                    <a:pt x="324624" y="17487"/>
                  </a:lnTo>
                  <a:lnTo>
                    <a:pt x="308470" y="47663"/>
                  </a:lnTo>
                  <a:lnTo>
                    <a:pt x="293243" y="78308"/>
                  </a:lnTo>
                  <a:lnTo>
                    <a:pt x="277456" y="108686"/>
                  </a:lnTo>
                  <a:lnTo>
                    <a:pt x="259664" y="138023"/>
                  </a:lnTo>
                  <a:lnTo>
                    <a:pt x="236778" y="168389"/>
                  </a:lnTo>
                  <a:lnTo>
                    <a:pt x="225259" y="181546"/>
                  </a:lnTo>
                  <a:lnTo>
                    <a:pt x="224028" y="181000"/>
                  </a:lnTo>
                  <a:lnTo>
                    <a:pt x="222796" y="181876"/>
                  </a:lnTo>
                  <a:lnTo>
                    <a:pt x="220433" y="182168"/>
                  </a:lnTo>
                  <a:lnTo>
                    <a:pt x="219341" y="182397"/>
                  </a:lnTo>
                  <a:lnTo>
                    <a:pt x="218770" y="187579"/>
                  </a:lnTo>
                  <a:lnTo>
                    <a:pt x="218744" y="187782"/>
                  </a:lnTo>
                  <a:lnTo>
                    <a:pt x="219252" y="188442"/>
                  </a:lnTo>
                  <a:lnTo>
                    <a:pt x="211747" y="197015"/>
                  </a:lnTo>
                  <a:lnTo>
                    <a:pt x="185813" y="224917"/>
                  </a:lnTo>
                  <a:lnTo>
                    <a:pt x="160312" y="253136"/>
                  </a:lnTo>
                  <a:lnTo>
                    <a:pt x="136156" y="281647"/>
                  </a:lnTo>
                  <a:lnTo>
                    <a:pt x="124739" y="296125"/>
                  </a:lnTo>
                  <a:lnTo>
                    <a:pt x="122567" y="295757"/>
                  </a:lnTo>
                  <a:lnTo>
                    <a:pt x="121539" y="296113"/>
                  </a:lnTo>
                  <a:lnTo>
                    <a:pt x="120230" y="295122"/>
                  </a:lnTo>
                  <a:lnTo>
                    <a:pt x="116827" y="294297"/>
                  </a:lnTo>
                  <a:lnTo>
                    <a:pt x="116052" y="296189"/>
                  </a:lnTo>
                  <a:lnTo>
                    <a:pt x="115227" y="298602"/>
                  </a:lnTo>
                  <a:lnTo>
                    <a:pt x="115176" y="298742"/>
                  </a:lnTo>
                  <a:lnTo>
                    <a:pt x="117144" y="298094"/>
                  </a:lnTo>
                  <a:lnTo>
                    <a:pt x="117436" y="298094"/>
                  </a:lnTo>
                  <a:lnTo>
                    <a:pt x="116382" y="298602"/>
                  </a:lnTo>
                  <a:lnTo>
                    <a:pt x="115265" y="299897"/>
                  </a:lnTo>
                  <a:lnTo>
                    <a:pt x="114642" y="301434"/>
                  </a:lnTo>
                  <a:lnTo>
                    <a:pt x="114541" y="301663"/>
                  </a:lnTo>
                  <a:lnTo>
                    <a:pt x="118630" y="301434"/>
                  </a:lnTo>
                  <a:lnTo>
                    <a:pt x="120192" y="301904"/>
                  </a:lnTo>
                  <a:lnTo>
                    <a:pt x="91681" y="341363"/>
                  </a:lnTo>
                  <a:lnTo>
                    <a:pt x="53479" y="409968"/>
                  </a:lnTo>
                  <a:lnTo>
                    <a:pt x="35572" y="452793"/>
                  </a:lnTo>
                  <a:lnTo>
                    <a:pt x="26174" y="496684"/>
                  </a:lnTo>
                  <a:lnTo>
                    <a:pt x="32613" y="536473"/>
                  </a:lnTo>
                  <a:lnTo>
                    <a:pt x="62255" y="566940"/>
                  </a:lnTo>
                  <a:lnTo>
                    <a:pt x="67614" y="569874"/>
                  </a:lnTo>
                  <a:lnTo>
                    <a:pt x="68795" y="562978"/>
                  </a:lnTo>
                  <a:lnTo>
                    <a:pt x="64338" y="560527"/>
                  </a:lnTo>
                  <a:lnTo>
                    <a:pt x="37655" y="532549"/>
                  </a:lnTo>
                  <a:lnTo>
                    <a:pt x="42519" y="458622"/>
                  </a:lnTo>
                  <a:lnTo>
                    <a:pt x="57759" y="423392"/>
                  </a:lnTo>
                  <a:lnTo>
                    <a:pt x="92227" y="360083"/>
                  </a:lnTo>
                  <a:lnTo>
                    <a:pt x="130924" y="301434"/>
                  </a:lnTo>
                  <a:lnTo>
                    <a:pt x="131927" y="299897"/>
                  </a:lnTo>
                  <a:lnTo>
                    <a:pt x="133337" y="298094"/>
                  </a:lnTo>
                  <a:lnTo>
                    <a:pt x="134188" y="297014"/>
                  </a:lnTo>
                  <a:lnTo>
                    <a:pt x="158026" y="266458"/>
                  </a:lnTo>
                  <a:lnTo>
                    <a:pt x="186093" y="234645"/>
                  </a:lnTo>
                  <a:lnTo>
                    <a:pt x="214515" y="203161"/>
                  </a:lnTo>
                  <a:lnTo>
                    <a:pt x="222758" y="193344"/>
                  </a:lnTo>
                  <a:lnTo>
                    <a:pt x="225386" y="194932"/>
                  </a:lnTo>
                  <a:lnTo>
                    <a:pt x="227596" y="193548"/>
                  </a:lnTo>
                  <a:lnTo>
                    <a:pt x="227647" y="193344"/>
                  </a:lnTo>
                  <a:lnTo>
                    <a:pt x="228434" y="190385"/>
                  </a:lnTo>
                  <a:lnTo>
                    <a:pt x="227850" y="188861"/>
                  </a:lnTo>
                  <a:lnTo>
                    <a:pt x="227761" y="188442"/>
                  </a:lnTo>
                  <a:lnTo>
                    <a:pt x="227634" y="187782"/>
                  </a:lnTo>
                  <a:lnTo>
                    <a:pt x="227596" y="187579"/>
                  </a:lnTo>
                  <a:lnTo>
                    <a:pt x="232397" y="181546"/>
                  </a:lnTo>
                  <a:lnTo>
                    <a:pt x="252615" y="156095"/>
                  </a:lnTo>
                  <a:lnTo>
                    <a:pt x="281482" y="109880"/>
                  </a:lnTo>
                  <a:lnTo>
                    <a:pt x="297383" y="78486"/>
                  </a:lnTo>
                  <a:lnTo>
                    <a:pt x="305612" y="62852"/>
                  </a:lnTo>
                  <a:lnTo>
                    <a:pt x="314871" y="48082"/>
                  </a:lnTo>
                  <a:lnTo>
                    <a:pt x="317373" y="44196"/>
                  </a:lnTo>
                  <a:lnTo>
                    <a:pt x="318109" y="44970"/>
                  </a:lnTo>
                  <a:lnTo>
                    <a:pt x="318312" y="44970"/>
                  </a:lnTo>
                  <a:lnTo>
                    <a:pt x="320763" y="45885"/>
                  </a:lnTo>
                  <a:lnTo>
                    <a:pt x="324878" y="44970"/>
                  </a:lnTo>
                  <a:lnTo>
                    <a:pt x="325805" y="44196"/>
                  </a:lnTo>
                  <a:lnTo>
                    <a:pt x="325996" y="44043"/>
                  </a:lnTo>
                  <a:lnTo>
                    <a:pt x="325818" y="41808"/>
                  </a:lnTo>
                  <a:lnTo>
                    <a:pt x="325767" y="41046"/>
                  </a:lnTo>
                  <a:lnTo>
                    <a:pt x="327152" y="40093"/>
                  </a:lnTo>
                  <a:lnTo>
                    <a:pt x="327329" y="40093"/>
                  </a:lnTo>
                  <a:lnTo>
                    <a:pt x="326923" y="38735"/>
                  </a:lnTo>
                  <a:lnTo>
                    <a:pt x="326682" y="37909"/>
                  </a:lnTo>
                  <a:lnTo>
                    <a:pt x="324256" y="38735"/>
                  </a:lnTo>
                  <a:lnTo>
                    <a:pt x="324116" y="38735"/>
                  </a:lnTo>
                  <a:lnTo>
                    <a:pt x="323583" y="37909"/>
                  </a:lnTo>
                  <a:lnTo>
                    <a:pt x="323723" y="37909"/>
                  </a:lnTo>
                  <a:lnTo>
                    <a:pt x="321843" y="37261"/>
                  </a:lnTo>
                  <a:lnTo>
                    <a:pt x="324523" y="33096"/>
                  </a:lnTo>
                  <a:lnTo>
                    <a:pt x="326504" y="29654"/>
                  </a:lnTo>
                  <a:lnTo>
                    <a:pt x="327215" y="32385"/>
                  </a:lnTo>
                  <a:lnTo>
                    <a:pt x="328853" y="33096"/>
                  </a:lnTo>
                  <a:lnTo>
                    <a:pt x="331647" y="33096"/>
                  </a:lnTo>
                  <a:lnTo>
                    <a:pt x="335153" y="32880"/>
                  </a:lnTo>
                  <a:lnTo>
                    <a:pt x="337654" y="29933"/>
                  </a:lnTo>
                  <a:lnTo>
                    <a:pt x="337807" y="29654"/>
                  </a:lnTo>
                  <a:lnTo>
                    <a:pt x="339636" y="26327"/>
                  </a:lnTo>
                  <a:lnTo>
                    <a:pt x="339534" y="25069"/>
                  </a:lnTo>
                  <a:lnTo>
                    <a:pt x="339420" y="23393"/>
                  </a:lnTo>
                  <a:lnTo>
                    <a:pt x="339991" y="21247"/>
                  </a:lnTo>
                  <a:lnTo>
                    <a:pt x="340664" y="18783"/>
                  </a:lnTo>
                  <a:lnTo>
                    <a:pt x="341363" y="17170"/>
                  </a:lnTo>
                  <a:lnTo>
                    <a:pt x="343712" y="16852"/>
                  </a:lnTo>
                  <a:lnTo>
                    <a:pt x="344004" y="14452"/>
                  </a:lnTo>
                  <a:lnTo>
                    <a:pt x="343623" y="13512"/>
                  </a:lnTo>
                  <a:lnTo>
                    <a:pt x="344462" y="12623"/>
                  </a:lnTo>
                  <a:lnTo>
                    <a:pt x="347497" y="10096"/>
                  </a:lnTo>
                  <a:close/>
                </a:path>
                <a:path w="363854" h="614680">
                  <a:moveTo>
                    <a:pt x="363702" y="12"/>
                  </a:moveTo>
                  <a:lnTo>
                    <a:pt x="358076" y="12"/>
                  </a:lnTo>
                  <a:lnTo>
                    <a:pt x="358559" y="698"/>
                  </a:lnTo>
                  <a:lnTo>
                    <a:pt x="359181" y="1193"/>
                  </a:lnTo>
                  <a:lnTo>
                    <a:pt x="363042" y="762"/>
                  </a:lnTo>
                  <a:lnTo>
                    <a:pt x="363651" y="190"/>
                  </a:lnTo>
                  <a:lnTo>
                    <a:pt x="363702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0" name="object 930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689790" y="9028"/>
              <a:ext cx="70293" cy="91757"/>
            </a:xfrm>
            <a:prstGeom prst="rect">
              <a:avLst/>
            </a:prstGeom>
          </p:spPr>
        </p:pic>
        <p:pic>
          <p:nvPicPr>
            <p:cNvPr id="931" name="object 931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726493" y="135977"/>
              <a:ext cx="192314" cy="181076"/>
            </a:xfrm>
            <a:prstGeom prst="rect">
              <a:avLst/>
            </a:prstGeom>
          </p:spPr>
        </p:pic>
        <p:sp>
          <p:nvSpPr>
            <p:cNvPr id="932" name="object 932" descr=""/>
            <p:cNvSpPr/>
            <p:nvPr/>
          </p:nvSpPr>
          <p:spPr>
            <a:xfrm>
              <a:off x="5854927" y="9017"/>
              <a:ext cx="361950" cy="439420"/>
            </a:xfrm>
            <a:custGeom>
              <a:avLst/>
              <a:gdLst/>
              <a:ahLst/>
              <a:cxnLst/>
              <a:rect l="l" t="t" r="r" b="b"/>
              <a:pathLst>
                <a:path w="361950" h="439420">
                  <a:moveTo>
                    <a:pt x="198262" y="0"/>
                  </a:moveTo>
                  <a:lnTo>
                    <a:pt x="0" y="0"/>
                  </a:lnTo>
                  <a:lnTo>
                    <a:pt x="2493" y="24070"/>
                  </a:lnTo>
                  <a:lnTo>
                    <a:pt x="26060" y="91716"/>
                  </a:lnTo>
                  <a:lnTo>
                    <a:pt x="64989" y="152679"/>
                  </a:lnTo>
                  <a:lnTo>
                    <a:pt x="117701" y="204829"/>
                  </a:lnTo>
                  <a:lnTo>
                    <a:pt x="210692" y="280261"/>
                  </a:lnTo>
                  <a:lnTo>
                    <a:pt x="241743" y="307826"/>
                  </a:lnTo>
                  <a:lnTo>
                    <a:pt x="269303" y="338226"/>
                  </a:lnTo>
                  <a:lnTo>
                    <a:pt x="285515" y="362294"/>
                  </a:lnTo>
                  <a:lnTo>
                    <a:pt x="299364" y="387747"/>
                  </a:lnTo>
                  <a:lnTo>
                    <a:pt x="312519" y="413608"/>
                  </a:lnTo>
                  <a:lnTo>
                    <a:pt x="326644" y="438899"/>
                  </a:lnTo>
                  <a:lnTo>
                    <a:pt x="359156" y="404798"/>
                  </a:lnTo>
                  <a:lnTo>
                    <a:pt x="361748" y="351283"/>
                  </a:lnTo>
                  <a:lnTo>
                    <a:pt x="357958" y="300258"/>
                  </a:lnTo>
                  <a:lnTo>
                    <a:pt x="348531" y="251552"/>
                  </a:lnTo>
                  <a:lnTo>
                    <a:pt x="334205" y="204999"/>
                  </a:lnTo>
                  <a:lnTo>
                    <a:pt x="315722" y="160426"/>
                  </a:lnTo>
                  <a:lnTo>
                    <a:pt x="292136" y="115632"/>
                  </a:lnTo>
                  <a:lnTo>
                    <a:pt x="264377" y="73593"/>
                  </a:lnTo>
                  <a:lnTo>
                    <a:pt x="232608" y="34547"/>
                  </a:lnTo>
                  <a:lnTo>
                    <a:pt x="19826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 descr=""/>
            <p:cNvSpPr/>
            <p:nvPr/>
          </p:nvSpPr>
          <p:spPr>
            <a:xfrm>
              <a:off x="5860161" y="9016"/>
              <a:ext cx="353695" cy="442595"/>
            </a:xfrm>
            <a:custGeom>
              <a:avLst/>
              <a:gdLst/>
              <a:ahLst/>
              <a:cxnLst/>
              <a:rect l="l" t="t" r="r" b="b"/>
              <a:pathLst>
                <a:path w="353695" h="442595">
                  <a:moveTo>
                    <a:pt x="353148" y="354355"/>
                  </a:moveTo>
                  <a:lnTo>
                    <a:pt x="347294" y="297484"/>
                  </a:lnTo>
                  <a:lnTo>
                    <a:pt x="333349" y="242633"/>
                  </a:lnTo>
                  <a:lnTo>
                    <a:pt x="310781" y="180352"/>
                  </a:lnTo>
                  <a:lnTo>
                    <a:pt x="283006" y="125831"/>
                  </a:lnTo>
                  <a:lnTo>
                    <a:pt x="283006" y="284378"/>
                  </a:lnTo>
                  <a:lnTo>
                    <a:pt x="275640" y="267131"/>
                  </a:lnTo>
                  <a:lnTo>
                    <a:pt x="258203" y="228104"/>
                  </a:lnTo>
                  <a:lnTo>
                    <a:pt x="234556" y="180568"/>
                  </a:lnTo>
                  <a:lnTo>
                    <a:pt x="208559" y="137782"/>
                  </a:lnTo>
                  <a:lnTo>
                    <a:pt x="175044" y="95529"/>
                  </a:lnTo>
                  <a:lnTo>
                    <a:pt x="139293" y="55067"/>
                  </a:lnTo>
                  <a:lnTo>
                    <a:pt x="98831" y="16510"/>
                  </a:lnTo>
                  <a:lnTo>
                    <a:pt x="84607" y="4445"/>
                  </a:lnTo>
                  <a:lnTo>
                    <a:pt x="113182" y="28359"/>
                  </a:lnTo>
                  <a:lnTo>
                    <a:pt x="144005" y="56451"/>
                  </a:lnTo>
                  <a:lnTo>
                    <a:pt x="174091" y="88747"/>
                  </a:lnTo>
                  <a:lnTo>
                    <a:pt x="201663" y="123228"/>
                  </a:lnTo>
                  <a:lnTo>
                    <a:pt x="226364" y="160362"/>
                  </a:lnTo>
                  <a:lnTo>
                    <a:pt x="248754" y="198958"/>
                  </a:lnTo>
                  <a:lnTo>
                    <a:pt x="269430" y="240347"/>
                  </a:lnTo>
                  <a:lnTo>
                    <a:pt x="283006" y="284378"/>
                  </a:lnTo>
                  <a:lnTo>
                    <a:pt x="283006" y="125831"/>
                  </a:lnTo>
                  <a:lnTo>
                    <a:pt x="254850" y="79971"/>
                  </a:lnTo>
                  <a:lnTo>
                    <a:pt x="230441" y="47713"/>
                  </a:lnTo>
                  <a:lnTo>
                    <a:pt x="204533" y="18503"/>
                  </a:lnTo>
                  <a:lnTo>
                    <a:pt x="189992" y="4445"/>
                  </a:lnTo>
                  <a:lnTo>
                    <a:pt x="185394" y="0"/>
                  </a:lnTo>
                  <a:lnTo>
                    <a:pt x="0" y="0"/>
                  </a:lnTo>
                  <a:lnTo>
                    <a:pt x="419" y="4445"/>
                  </a:lnTo>
                  <a:lnTo>
                    <a:pt x="14986" y="61823"/>
                  </a:lnTo>
                  <a:lnTo>
                    <a:pt x="48437" y="128917"/>
                  </a:lnTo>
                  <a:lnTo>
                    <a:pt x="91617" y="179336"/>
                  </a:lnTo>
                  <a:lnTo>
                    <a:pt x="134416" y="217246"/>
                  </a:lnTo>
                  <a:lnTo>
                    <a:pt x="207530" y="276415"/>
                  </a:lnTo>
                  <a:lnTo>
                    <a:pt x="254215" y="320395"/>
                  </a:lnTo>
                  <a:lnTo>
                    <a:pt x="288886" y="368757"/>
                  </a:lnTo>
                  <a:lnTo>
                    <a:pt x="311340" y="414007"/>
                  </a:lnTo>
                  <a:lnTo>
                    <a:pt x="321284" y="433209"/>
                  </a:lnTo>
                  <a:lnTo>
                    <a:pt x="331050" y="442201"/>
                  </a:lnTo>
                  <a:lnTo>
                    <a:pt x="335978" y="439458"/>
                  </a:lnTo>
                  <a:lnTo>
                    <a:pt x="352044" y="383540"/>
                  </a:lnTo>
                  <a:lnTo>
                    <a:pt x="353148" y="354355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 descr=""/>
            <p:cNvSpPr/>
            <p:nvPr/>
          </p:nvSpPr>
          <p:spPr>
            <a:xfrm>
              <a:off x="5944768" y="13487"/>
              <a:ext cx="198755" cy="280035"/>
            </a:xfrm>
            <a:custGeom>
              <a:avLst/>
              <a:gdLst/>
              <a:ahLst/>
              <a:cxnLst/>
              <a:rect l="l" t="t" r="r" b="b"/>
              <a:pathLst>
                <a:path w="198754" h="280035">
                  <a:moveTo>
                    <a:pt x="0" y="0"/>
                  </a:moveTo>
                  <a:lnTo>
                    <a:pt x="71704" y="69328"/>
                  </a:lnTo>
                  <a:lnTo>
                    <a:pt x="108648" y="113233"/>
                  </a:lnTo>
                  <a:lnTo>
                    <a:pt x="150050" y="176262"/>
                  </a:lnTo>
                  <a:lnTo>
                    <a:pt x="173761" y="223939"/>
                  </a:lnTo>
                  <a:lnTo>
                    <a:pt x="191173" y="262966"/>
                  </a:lnTo>
                  <a:lnTo>
                    <a:pt x="198412" y="279932"/>
                  </a:lnTo>
                  <a:lnTo>
                    <a:pt x="184823" y="235888"/>
                  </a:lnTo>
                  <a:lnTo>
                    <a:pt x="164134" y="194475"/>
                  </a:lnTo>
                  <a:lnTo>
                    <a:pt x="141744" y="155891"/>
                  </a:lnTo>
                  <a:lnTo>
                    <a:pt x="117043" y="118769"/>
                  </a:lnTo>
                  <a:lnTo>
                    <a:pt x="89484" y="84277"/>
                  </a:lnTo>
                  <a:lnTo>
                    <a:pt x="59409" y="51967"/>
                  </a:lnTo>
                  <a:lnTo>
                    <a:pt x="28586" y="23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5" name="object 935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860161" y="9015"/>
              <a:ext cx="337045" cy="255524"/>
            </a:xfrm>
            <a:prstGeom prst="rect">
              <a:avLst/>
            </a:prstGeom>
          </p:spPr>
        </p:pic>
        <p:sp>
          <p:nvSpPr>
            <p:cNvPr id="936" name="object 936" descr=""/>
            <p:cNvSpPr/>
            <p:nvPr/>
          </p:nvSpPr>
          <p:spPr>
            <a:xfrm>
              <a:off x="6197130" y="284199"/>
              <a:ext cx="6985" cy="12065"/>
            </a:xfrm>
            <a:custGeom>
              <a:avLst/>
              <a:gdLst/>
              <a:ahLst/>
              <a:cxnLst/>
              <a:rect l="l" t="t" r="r" b="b"/>
              <a:pathLst>
                <a:path w="6985" h="12064">
                  <a:moveTo>
                    <a:pt x="1065" y="0"/>
                  </a:moveTo>
                  <a:lnTo>
                    <a:pt x="443" y="304"/>
                  </a:lnTo>
                  <a:lnTo>
                    <a:pt x="0" y="2870"/>
                  </a:lnTo>
                  <a:lnTo>
                    <a:pt x="557" y="5016"/>
                  </a:lnTo>
                  <a:lnTo>
                    <a:pt x="4672" y="10527"/>
                  </a:lnTo>
                  <a:lnTo>
                    <a:pt x="6184" y="11670"/>
                  </a:lnTo>
                  <a:lnTo>
                    <a:pt x="6388" y="9410"/>
                  </a:lnTo>
                  <a:lnTo>
                    <a:pt x="6184" y="7937"/>
                  </a:lnTo>
                  <a:lnTo>
                    <a:pt x="4775" y="4470"/>
                  </a:lnTo>
                  <a:lnTo>
                    <a:pt x="3732" y="2667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 descr=""/>
            <p:cNvSpPr/>
            <p:nvPr/>
          </p:nvSpPr>
          <p:spPr>
            <a:xfrm>
              <a:off x="5264047" y="9017"/>
              <a:ext cx="446405" cy="219075"/>
            </a:xfrm>
            <a:custGeom>
              <a:avLst/>
              <a:gdLst/>
              <a:ahLst/>
              <a:cxnLst/>
              <a:rect l="l" t="t" r="r" b="b"/>
              <a:pathLst>
                <a:path w="446404" h="219075">
                  <a:moveTo>
                    <a:pt x="446032" y="0"/>
                  </a:moveTo>
                  <a:lnTo>
                    <a:pt x="115168" y="0"/>
                  </a:lnTo>
                  <a:lnTo>
                    <a:pt x="106734" y="7824"/>
                  </a:lnTo>
                  <a:lnTo>
                    <a:pt x="61772" y="58191"/>
                  </a:lnTo>
                  <a:lnTo>
                    <a:pt x="21784" y="121480"/>
                  </a:lnTo>
                  <a:lnTo>
                    <a:pt x="444" y="192354"/>
                  </a:lnTo>
                  <a:lnTo>
                    <a:pt x="0" y="199572"/>
                  </a:lnTo>
                  <a:lnTo>
                    <a:pt x="453" y="206616"/>
                  </a:lnTo>
                  <a:lnTo>
                    <a:pt x="3147" y="212477"/>
                  </a:lnTo>
                  <a:lnTo>
                    <a:pt x="9423" y="216152"/>
                  </a:lnTo>
                  <a:lnTo>
                    <a:pt x="18835" y="218692"/>
                  </a:lnTo>
                  <a:lnTo>
                    <a:pt x="24447" y="214617"/>
                  </a:lnTo>
                  <a:lnTo>
                    <a:pt x="31203" y="208532"/>
                  </a:lnTo>
                  <a:lnTo>
                    <a:pt x="44704" y="198360"/>
                  </a:lnTo>
                  <a:lnTo>
                    <a:pt x="90512" y="179119"/>
                  </a:lnTo>
                  <a:lnTo>
                    <a:pt x="130733" y="166922"/>
                  </a:lnTo>
                  <a:lnTo>
                    <a:pt x="218290" y="141218"/>
                  </a:lnTo>
                  <a:lnTo>
                    <a:pt x="264157" y="125656"/>
                  </a:lnTo>
                  <a:lnTo>
                    <a:pt x="308540" y="106439"/>
                  </a:lnTo>
                  <a:lnTo>
                    <a:pt x="351273" y="81541"/>
                  </a:lnTo>
                  <a:lnTo>
                    <a:pt x="392189" y="48931"/>
                  </a:lnTo>
                  <a:lnTo>
                    <a:pt x="409723" y="32806"/>
                  </a:lnTo>
                  <a:lnTo>
                    <a:pt x="44603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 descr=""/>
            <p:cNvSpPr/>
            <p:nvPr/>
          </p:nvSpPr>
          <p:spPr>
            <a:xfrm>
              <a:off x="5269789" y="9016"/>
              <a:ext cx="431800" cy="209550"/>
            </a:xfrm>
            <a:custGeom>
              <a:avLst/>
              <a:gdLst/>
              <a:ahLst/>
              <a:cxnLst/>
              <a:rect l="l" t="t" r="r" b="b"/>
              <a:pathLst>
                <a:path w="431800" h="209550">
                  <a:moveTo>
                    <a:pt x="431546" y="0"/>
                  </a:moveTo>
                  <a:lnTo>
                    <a:pt x="260832" y="0"/>
                  </a:lnTo>
                  <a:lnTo>
                    <a:pt x="245211" y="9271"/>
                  </a:lnTo>
                  <a:lnTo>
                    <a:pt x="228282" y="19786"/>
                  </a:lnTo>
                  <a:lnTo>
                    <a:pt x="186982" y="46253"/>
                  </a:lnTo>
                  <a:lnTo>
                    <a:pt x="129336" y="82397"/>
                  </a:lnTo>
                  <a:lnTo>
                    <a:pt x="169278" y="51676"/>
                  </a:lnTo>
                  <a:lnTo>
                    <a:pt x="211264" y="23837"/>
                  </a:lnTo>
                  <a:lnTo>
                    <a:pt x="250571" y="0"/>
                  </a:lnTo>
                  <a:lnTo>
                    <a:pt x="118452" y="0"/>
                  </a:lnTo>
                  <a:lnTo>
                    <a:pt x="62433" y="57073"/>
                  </a:lnTo>
                  <a:lnTo>
                    <a:pt x="37960" y="91681"/>
                  </a:lnTo>
                  <a:lnTo>
                    <a:pt x="17665" y="128917"/>
                  </a:lnTo>
                  <a:lnTo>
                    <a:pt x="2641" y="166966"/>
                  </a:lnTo>
                  <a:lnTo>
                    <a:pt x="0" y="181330"/>
                  </a:lnTo>
                  <a:lnTo>
                    <a:pt x="12" y="198704"/>
                  </a:lnTo>
                  <a:lnTo>
                    <a:pt x="5473" y="209486"/>
                  </a:lnTo>
                  <a:lnTo>
                    <a:pt x="19177" y="204101"/>
                  </a:lnTo>
                  <a:lnTo>
                    <a:pt x="30759" y="195770"/>
                  </a:lnTo>
                  <a:lnTo>
                    <a:pt x="44348" y="188658"/>
                  </a:lnTo>
                  <a:lnTo>
                    <a:pt x="58635" y="182765"/>
                  </a:lnTo>
                  <a:lnTo>
                    <a:pt x="72301" y="178092"/>
                  </a:lnTo>
                  <a:lnTo>
                    <a:pt x="226212" y="131203"/>
                  </a:lnTo>
                  <a:lnTo>
                    <a:pt x="246240" y="124180"/>
                  </a:lnTo>
                  <a:lnTo>
                    <a:pt x="284289" y="108140"/>
                  </a:lnTo>
                  <a:lnTo>
                    <a:pt x="323202" y="87401"/>
                  </a:lnTo>
                  <a:lnTo>
                    <a:pt x="364972" y="58775"/>
                  </a:lnTo>
                  <a:lnTo>
                    <a:pt x="401535" y="27597"/>
                  </a:lnTo>
                  <a:lnTo>
                    <a:pt x="422922" y="7696"/>
                  </a:lnTo>
                  <a:lnTo>
                    <a:pt x="431546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9" name="object 939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359717" y="7150"/>
              <a:ext cx="170892" cy="84264"/>
            </a:xfrm>
            <a:prstGeom prst="rect">
              <a:avLst/>
            </a:prstGeom>
          </p:spPr>
        </p:pic>
        <p:sp>
          <p:nvSpPr>
            <p:cNvPr id="940" name="object 940" descr=""/>
            <p:cNvSpPr/>
            <p:nvPr/>
          </p:nvSpPr>
          <p:spPr>
            <a:xfrm>
              <a:off x="5280177" y="8153"/>
              <a:ext cx="875030" cy="377825"/>
            </a:xfrm>
            <a:custGeom>
              <a:avLst/>
              <a:gdLst/>
              <a:ahLst/>
              <a:cxnLst/>
              <a:rect l="l" t="t" r="r" b="b"/>
              <a:pathLst>
                <a:path w="875029" h="377825">
                  <a:moveTo>
                    <a:pt x="14452" y="129857"/>
                  </a:moveTo>
                  <a:lnTo>
                    <a:pt x="8089" y="123888"/>
                  </a:lnTo>
                  <a:lnTo>
                    <a:pt x="0" y="127101"/>
                  </a:lnTo>
                  <a:lnTo>
                    <a:pt x="6350" y="133083"/>
                  </a:lnTo>
                  <a:lnTo>
                    <a:pt x="14452" y="129857"/>
                  </a:lnTo>
                  <a:close/>
                </a:path>
                <a:path w="875029" h="377825">
                  <a:moveTo>
                    <a:pt x="46062" y="109194"/>
                  </a:moveTo>
                  <a:lnTo>
                    <a:pt x="44488" y="107251"/>
                  </a:lnTo>
                  <a:lnTo>
                    <a:pt x="43014" y="106159"/>
                  </a:lnTo>
                  <a:lnTo>
                    <a:pt x="40170" y="104965"/>
                  </a:lnTo>
                  <a:lnTo>
                    <a:pt x="40081" y="106730"/>
                  </a:lnTo>
                  <a:lnTo>
                    <a:pt x="39293" y="109740"/>
                  </a:lnTo>
                  <a:lnTo>
                    <a:pt x="40436" y="112179"/>
                  </a:lnTo>
                  <a:lnTo>
                    <a:pt x="43256" y="110832"/>
                  </a:lnTo>
                  <a:lnTo>
                    <a:pt x="46062" y="109194"/>
                  </a:lnTo>
                  <a:close/>
                </a:path>
                <a:path w="875029" h="377825">
                  <a:moveTo>
                    <a:pt x="123990" y="143789"/>
                  </a:moveTo>
                  <a:lnTo>
                    <a:pt x="118579" y="138696"/>
                  </a:lnTo>
                  <a:lnTo>
                    <a:pt x="112915" y="139712"/>
                  </a:lnTo>
                  <a:lnTo>
                    <a:pt x="118364" y="144818"/>
                  </a:lnTo>
                  <a:lnTo>
                    <a:pt x="123990" y="143789"/>
                  </a:lnTo>
                  <a:close/>
                </a:path>
                <a:path w="875029" h="377825">
                  <a:moveTo>
                    <a:pt x="372491" y="2603"/>
                  </a:moveTo>
                  <a:lnTo>
                    <a:pt x="365506" y="0"/>
                  </a:lnTo>
                  <a:lnTo>
                    <a:pt x="363296" y="2247"/>
                  </a:lnTo>
                  <a:lnTo>
                    <a:pt x="362204" y="3390"/>
                  </a:lnTo>
                  <a:lnTo>
                    <a:pt x="360502" y="4762"/>
                  </a:lnTo>
                  <a:lnTo>
                    <a:pt x="360502" y="8661"/>
                  </a:lnTo>
                  <a:lnTo>
                    <a:pt x="362788" y="10655"/>
                  </a:lnTo>
                  <a:lnTo>
                    <a:pt x="364566" y="11214"/>
                  </a:lnTo>
                  <a:lnTo>
                    <a:pt x="365544" y="11544"/>
                  </a:lnTo>
                  <a:lnTo>
                    <a:pt x="368757" y="12522"/>
                  </a:lnTo>
                  <a:lnTo>
                    <a:pt x="368757" y="10604"/>
                  </a:lnTo>
                  <a:lnTo>
                    <a:pt x="368134" y="9017"/>
                  </a:lnTo>
                  <a:lnTo>
                    <a:pt x="367118" y="8102"/>
                  </a:lnTo>
                  <a:lnTo>
                    <a:pt x="367690" y="7988"/>
                  </a:lnTo>
                  <a:lnTo>
                    <a:pt x="369785" y="8661"/>
                  </a:lnTo>
                  <a:lnTo>
                    <a:pt x="368922" y="7404"/>
                  </a:lnTo>
                  <a:lnTo>
                    <a:pt x="368592" y="6997"/>
                  </a:lnTo>
                  <a:lnTo>
                    <a:pt x="369608" y="5765"/>
                  </a:lnTo>
                  <a:lnTo>
                    <a:pt x="372491" y="2603"/>
                  </a:lnTo>
                  <a:close/>
                </a:path>
                <a:path w="875029" h="377825">
                  <a:moveTo>
                    <a:pt x="628535" y="876"/>
                  </a:moveTo>
                  <a:lnTo>
                    <a:pt x="620623" y="876"/>
                  </a:lnTo>
                  <a:lnTo>
                    <a:pt x="622046" y="2362"/>
                  </a:lnTo>
                  <a:lnTo>
                    <a:pt x="625500" y="4013"/>
                  </a:lnTo>
                  <a:lnTo>
                    <a:pt x="628535" y="876"/>
                  </a:lnTo>
                  <a:close/>
                </a:path>
                <a:path w="875029" h="377825">
                  <a:moveTo>
                    <a:pt x="632536" y="108724"/>
                  </a:moveTo>
                  <a:lnTo>
                    <a:pt x="629285" y="105232"/>
                  </a:lnTo>
                  <a:lnTo>
                    <a:pt x="629335" y="106832"/>
                  </a:lnTo>
                  <a:lnTo>
                    <a:pt x="628891" y="105194"/>
                  </a:lnTo>
                  <a:lnTo>
                    <a:pt x="624725" y="105740"/>
                  </a:lnTo>
                  <a:lnTo>
                    <a:pt x="623163" y="106527"/>
                  </a:lnTo>
                  <a:lnTo>
                    <a:pt x="622960" y="108280"/>
                  </a:lnTo>
                  <a:lnTo>
                    <a:pt x="625779" y="110617"/>
                  </a:lnTo>
                  <a:lnTo>
                    <a:pt x="628192" y="110883"/>
                  </a:lnTo>
                  <a:lnTo>
                    <a:pt x="632536" y="108724"/>
                  </a:lnTo>
                  <a:close/>
                </a:path>
                <a:path w="875029" h="377825">
                  <a:moveTo>
                    <a:pt x="721118" y="210731"/>
                  </a:moveTo>
                  <a:lnTo>
                    <a:pt x="720915" y="209588"/>
                  </a:lnTo>
                  <a:lnTo>
                    <a:pt x="720699" y="208267"/>
                  </a:lnTo>
                  <a:lnTo>
                    <a:pt x="720648" y="207949"/>
                  </a:lnTo>
                  <a:lnTo>
                    <a:pt x="719899" y="207251"/>
                  </a:lnTo>
                  <a:lnTo>
                    <a:pt x="719467" y="206832"/>
                  </a:lnTo>
                  <a:lnTo>
                    <a:pt x="717689" y="206311"/>
                  </a:lnTo>
                  <a:lnTo>
                    <a:pt x="716026" y="206832"/>
                  </a:lnTo>
                  <a:lnTo>
                    <a:pt x="714679" y="207251"/>
                  </a:lnTo>
                  <a:lnTo>
                    <a:pt x="716000" y="206832"/>
                  </a:lnTo>
                  <a:lnTo>
                    <a:pt x="714768" y="206832"/>
                  </a:lnTo>
                  <a:lnTo>
                    <a:pt x="715416" y="205803"/>
                  </a:lnTo>
                  <a:lnTo>
                    <a:pt x="715035" y="204203"/>
                  </a:lnTo>
                  <a:lnTo>
                    <a:pt x="714070" y="205206"/>
                  </a:lnTo>
                  <a:lnTo>
                    <a:pt x="713701" y="205574"/>
                  </a:lnTo>
                  <a:lnTo>
                    <a:pt x="712685" y="206832"/>
                  </a:lnTo>
                  <a:lnTo>
                    <a:pt x="712571" y="206984"/>
                  </a:lnTo>
                  <a:lnTo>
                    <a:pt x="711123" y="208267"/>
                  </a:lnTo>
                  <a:lnTo>
                    <a:pt x="709904" y="209384"/>
                  </a:lnTo>
                  <a:lnTo>
                    <a:pt x="709117" y="211353"/>
                  </a:lnTo>
                  <a:lnTo>
                    <a:pt x="711644" y="214223"/>
                  </a:lnTo>
                  <a:lnTo>
                    <a:pt x="714095" y="214223"/>
                  </a:lnTo>
                  <a:lnTo>
                    <a:pt x="717613" y="212737"/>
                  </a:lnTo>
                  <a:lnTo>
                    <a:pt x="719404" y="211874"/>
                  </a:lnTo>
                  <a:lnTo>
                    <a:pt x="721118" y="210731"/>
                  </a:lnTo>
                  <a:close/>
                </a:path>
                <a:path w="875029" h="377825">
                  <a:moveTo>
                    <a:pt x="750392" y="229870"/>
                  </a:moveTo>
                  <a:lnTo>
                    <a:pt x="744804" y="224637"/>
                  </a:lnTo>
                  <a:lnTo>
                    <a:pt x="736866" y="226441"/>
                  </a:lnTo>
                  <a:lnTo>
                    <a:pt x="742442" y="231686"/>
                  </a:lnTo>
                  <a:lnTo>
                    <a:pt x="750392" y="229870"/>
                  </a:lnTo>
                  <a:close/>
                </a:path>
                <a:path w="875029" h="377825">
                  <a:moveTo>
                    <a:pt x="846442" y="143497"/>
                  </a:moveTo>
                  <a:lnTo>
                    <a:pt x="846302" y="140665"/>
                  </a:lnTo>
                  <a:lnTo>
                    <a:pt x="844181" y="139801"/>
                  </a:lnTo>
                  <a:lnTo>
                    <a:pt x="843089" y="139611"/>
                  </a:lnTo>
                  <a:lnTo>
                    <a:pt x="840295" y="139814"/>
                  </a:lnTo>
                  <a:lnTo>
                    <a:pt x="839635" y="140195"/>
                  </a:lnTo>
                  <a:lnTo>
                    <a:pt x="838873" y="141312"/>
                  </a:lnTo>
                  <a:lnTo>
                    <a:pt x="841184" y="140843"/>
                  </a:lnTo>
                  <a:lnTo>
                    <a:pt x="842695" y="145948"/>
                  </a:lnTo>
                  <a:lnTo>
                    <a:pt x="845337" y="145719"/>
                  </a:lnTo>
                  <a:lnTo>
                    <a:pt x="846010" y="144678"/>
                  </a:lnTo>
                  <a:lnTo>
                    <a:pt x="845185" y="142760"/>
                  </a:lnTo>
                  <a:lnTo>
                    <a:pt x="844143" y="141516"/>
                  </a:lnTo>
                  <a:lnTo>
                    <a:pt x="846442" y="143497"/>
                  </a:lnTo>
                  <a:close/>
                </a:path>
                <a:path w="875029" h="377825">
                  <a:moveTo>
                    <a:pt x="857123" y="302768"/>
                  </a:moveTo>
                  <a:lnTo>
                    <a:pt x="851966" y="297916"/>
                  </a:lnTo>
                  <a:lnTo>
                    <a:pt x="845096" y="298526"/>
                  </a:lnTo>
                  <a:lnTo>
                    <a:pt x="850277" y="303403"/>
                  </a:lnTo>
                  <a:lnTo>
                    <a:pt x="857123" y="302768"/>
                  </a:lnTo>
                  <a:close/>
                </a:path>
                <a:path w="875029" h="377825">
                  <a:moveTo>
                    <a:pt x="863511" y="347319"/>
                  </a:moveTo>
                  <a:lnTo>
                    <a:pt x="862177" y="346494"/>
                  </a:lnTo>
                  <a:lnTo>
                    <a:pt x="860463" y="346100"/>
                  </a:lnTo>
                  <a:lnTo>
                    <a:pt x="857923" y="344500"/>
                  </a:lnTo>
                  <a:lnTo>
                    <a:pt x="854379" y="343903"/>
                  </a:lnTo>
                  <a:lnTo>
                    <a:pt x="856068" y="347319"/>
                  </a:lnTo>
                  <a:lnTo>
                    <a:pt x="863511" y="347319"/>
                  </a:lnTo>
                  <a:close/>
                </a:path>
                <a:path w="875029" h="377825">
                  <a:moveTo>
                    <a:pt x="866368" y="351866"/>
                  </a:moveTo>
                  <a:lnTo>
                    <a:pt x="866152" y="350570"/>
                  </a:lnTo>
                  <a:lnTo>
                    <a:pt x="864641" y="348005"/>
                  </a:lnTo>
                  <a:lnTo>
                    <a:pt x="864489" y="347916"/>
                  </a:lnTo>
                  <a:lnTo>
                    <a:pt x="856145" y="347916"/>
                  </a:lnTo>
                  <a:lnTo>
                    <a:pt x="856246" y="348602"/>
                  </a:lnTo>
                  <a:lnTo>
                    <a:pt x="856373" y="349262"/>
                  </a:lnTo>
                  <a:lnTo>
                    <a:pt x="857529" y="350837"/>
                  </a:lnTo>
                  <a:lnTo>
                    <a:pt x="858316" y="351955"/>
                  </a:lnTo>
                  <a:lnTo>
                    <a:pt x="859243" y="352552"/>
                  </a:lnTo>
                  <a:lnTo>
                    <a:pt x="860577" y="352818"/>
                  </a:lnTo>
                  <a:lnTo>
                    <a:pt x="861542" y="352971"/>
                  </a:lnTo>
                  <a:lnTo>
                    <a:pt x="865085" y="355066"/>
                  </a:lnTo>
                  <a:lnTo>
                    <a:pt x="865378" y="353225"/>
                  </a:lnTo>
                  <a:lnTo>
                    <a:pt x="864768" y="351282"/>
                  </a:lnTo>
                  <a:lnTo>
                    <a:pt x="863866" y="350304"/>
                  </a:lnTo>
                  <a:lnTo>
                    <a:pt x="864400" y="350507"/>
                  </a:lnTo>
                  <a:lnTo>
                    <a:pt x="866368" y="351866"/>
                  </a:lnTo>
                  <a:close/>
                </a:path>
                <a:path w="875029" h="377825">
                  <a:moveTo>
                    <a:pt x="874750" y="373570"/>
                  </a:moveTo>
                  <a:lnTo>
                    <a:pt x="873785" y="372059"/>
                  </a:lnTo>
                  <a:lnTo>
                    <a:pt x="872667" y="370281"/>
                  </a:lnTo>
                  <a:lnTo>
                    <a:pt x="871639" y="371017"/>
                  </a:lnTo>
                  <a:lnTo>
                    <a:pt x="869073" y="372364"/>
                  </a:lnTo>
                  <a:lnTo>
                    <a:pt x="867638" y="374396"/>
                  </a:lnTo>
                  <a:lnTo>
                    <a:pt x="872566" y="377253"/>
                  </a:lnTo>
                  <a:lnTo>
                    <a:pt x="874255" y="375818"/>
                  </a:lnTo>
                  <a:lnTo>
                    <a:pt x="874141" y="374535"/>
                  </a:lnTo>
                  <a:lnTo>
                    <a:pt x="874750" y="37357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41" name="object 941" descr="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429396" y="1866438"/>
            <a:ext cx="770422" cy="1418059"/>
          </a:xfrm>
          <a:prstGeom prst="rect">
            <a:avLst/>
          </a:prstGeom>
        </p:spPr>
      </p:pic>
      <p:pic>
        <p:nvPicPr>
          <p:cNvPr id="942" name="object 942" descr="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492636" y="5619405"/>
            <a:ext cx="292666" cy="302254"/>
          </a:xfrm>
          <a:prstGeom prst="rect">
            <a:avLst/>
          </a:prstGeom>
        </p:spPr>
      </p:pic>
      <p:grpSp>
        <p:nvGrpSpPr>
          <p:cNvPr id="943" name="object 943" descr=""/>
          <p:cNvGrpSpPr/>
          <p:nvPr/>
        </p:nvGrpSpPr>
        <p:grpSpPr>
          <a:xfrm>
            <a:off x="4991430" y="4343754"/>
            <a:ext cx="274955" cy="311785"/>
            <a:chOff x="4991430" y="4343754"/>
            <a:chExt cx="274955" cy="311785"/>
          </a:xfrm>
        </p:grpSpPr>
        <p:sp>
          <p:nvSpPr>
            <p:cNvPr id="944" name="object 944" descr=""/>
            <p:cNvSpPr/>
            <p:nvPr/>
          </p:nvSpPr>
          <p:spPr>
            <a:xfrm>
              <a:off x="4991430" y="4343754"/>
              <a:ext cx="274955" cy="311785"/>
            </a:xfrm>
            <a:custGeom>
              <a:avLst/>
              <a:gdLst/>
              <a:ahLst/>
              <a:cxnLst/>
              <a:rect l="l" t="t" r="r" b="b"/>
              <a:pathLst>
                <a:path w="274954" h="311785">
                  <a:moveTo>
                    <a:pt x="38938" y="0"/>
                  </a:moveTo>
                  <a:lnTo>
                    <a:pt x="19507" y="22872"/>
                  </a:lnTo>
                  <a:lnTo>
                    <a:pt x="20242" y="25234"/>
                  </a:lnTo>
                  <a:lnTo>
                    <a:pt x="6920" y="37252"/>
                  </a:lnTo>
                  <a:lnTo>
                    <a:pt x="725" y="52670"/>
                  </a:lnTo>
                  <a:lnTo>
                    <a:pt x="0" y="69827"/>
                  </a:lnTo>
                  <a:lnTo>
                    <a:pt x="3084" y="87058"/>
                  </a:lnTo>
                  <a:lnTo>
                    <a:pt x="4075" y="90779"/>
                  </a:lnTo>
                  <a:lnTo>
                    <a:pt x="14389" y="120657"/>
                  </a:lnTo>
                  <a:lnTo>
                    <a:pt x="21041" y="144233"/>
                  </a:lnTo>
                  <a:lnTo>
                    <a:pt x="26253" y="168371"/>
                  </a:lnTo>
                  <a:lnTo>
                    <a:pt x="29945" y="192938"/>
                  </a:lnTo>
                  <a:lnTo>
                    <a:pt x="33158" y="237744"/>
                  </a:lnTo>
                  <a:lnTo>
                    <a:pt x="33780" y="243344"/>
                  </a:lnTo>
                  <a:lnTo>
                    <a:pt x="46963" y="282702"/>
                  </a:lnTo>
                  <a:lnTo>
                    <a:pt x="70672" y="311727"/>
                  </a:lnTo>
                  <a:lnTo>
                    <a:pt x="73289" y="310197"/>
                  </a:lnTo>
                  <a:lnTo>
                    <a:pt x="73685" y="302463"/>
                  </a:lnTo>
                  <a:lnTo>
                    <a:pt x="73450" y="294104"/>
                  </a:lnTo>
                  <a:lnTo>
                    <a:pt x="74311" y="286640"/>
                  </a:lnTo>
                  <a:lnTo>
                    <a:pt x="76751" y="279397"/>
                  </a:lnTo>
                  <a:lnTo>
                    <a:pt x="81254" y="271703"/>
                  </a:lnTo>
                  <a:lnTo>
                    <a:pt x="106887" y="251529"/>
                  </a:lnTo>
                  <a:lnTo>
                    <a:pt x="138310" y="246465"/>
                  </a:lnTo>
                  <a:lnTo>
                    <a:pt x="171060" y="249408"/>
                  </a:lnTo>
                  <a:lnTo>
                    <a:pt x="200672" y="253250"/>
                  </a:lnTo>
                  <a:lnTo>
                    <a:pt x="215414" y="253361"/>
                  </a:lnTo>
                  <a:lnTo>
                    <a:pt x="255587" y="232651"/>
                  </a:lnTo>
                  <a:lnTo>
                    <a:pt x="258076" y="221919"/>
                  </a:lnTo>
                  <a:lnTo>
                    <a:pt x="262953" y="215950"/>
                  </a:lnTo>
                  <a:lnTo>
                    <a:pt x="268033" y="215836"/>
                  </a:lnTo>
                  <a:lnTo>
                    <a:pt x="273608" y="208991"/>
                  </a:lnTo>
                  <a:lnTo>
                    <a:pt x="274866" y="203631"/>
                  </a:lnTo>
                  <a:lnTo>
                    <a:pt x="272554" y="200329"/>
                  </a:lnTo>
                  <a:lnTo>
                    <a:pt x="270954" y="195389"/>
                  </a:lnTo>
                  <a:lnTo>
                    <a:pt x="269011" y="187807"/>
                  </a:lnTo>
                  <a:lnTo>
                    <a:pt x="265099" y="181279"/>
                  </a:lnTo>
                  <a:lnTo>
                    <a:pt x="257682" y="171678"/>
                  </a:lnTo>
                  <a:lnTo>
                    <a:pt x="254126" y="166585"/>
                  </a:lnTo>
                  <a:lnTo>
                    <a:pt x="224069" y="130789"/>
                  </a:lnTo>
                  <a:lnTo>
                    <a:pt x="189801" y="97687"/>
                  </a:lnTo>
                  <a:lnTo>
                    <a:pt x="140790" y="59408"/>
                  </a:lnTo>
                  <a:lnTo>
                    <a:pt x="99070" y="31034"/>
                  </a:lnTo>
                  <a:lnTo>
                    <a:pt x="64465" y="10598"/>
                  </a:lnTo>
                  <a:lnTo>
                    <a:pt x="45580" y="2578"/>
                  </a:lnTo>
                  <a:lnTo>
                    <a:pt x="38938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 descr=""/>
            <p:cNvSpPr/>
            <p:nvPr/>
          </p:nvSpPr>
          <p:spPr>
            <a:xfrm>
              <a:off x="5003076" y="4380711"/>
              <a:ext cx="100330" cy="58419"/>
            </a:xfrm>
            <a:custGeom>
              <a:avLst/>
              <a:gdLst/>
              <a:ahLst/>
              <a:cxnLst/>
              <a:rect l="l" t="t" r="r" b="b"/>
              <a:pathLst>
                <a:path w="100329" h="58420">
                  <a:moveTo>
                    <a:pt x="11073" y="0"/>
                  </a:moveTo>
                  <a:lnTo>
                    <a:pt x="8266" y="673"/>
                  </a:lnTo>
                  <a:lnTo>
                    <a:pt x="5777" y="4495"/>
                  </a:lnTo>
                  <a:lnTo>
                    <a:pt x="1624" y="15227"/>
                  </a:lnTo>
                  <a:lnTo>
                    <a:pt x="0" y="28219"/>
                  </a:lnTo>
                  <a:lnTo>
                    <a:pt x="278" y="40792"/>
                  </a:lnTo>
                  <a:lnTo>
                    <a:pt x="1827" y="50190"/>
                  </a:lnTo>
                  <a:lnTo>
                    <a:pt x="3097" y="54952"/>
                  </a:lnTo>
                  <a:lnTo>
                    <a:pt x="4532" y="57010"/>
                  </a:lnTo>
                  <a:lnTo>
                    <a:pt x="9663" y="57848"/>
                  </a:lnTo>
                  <a:lnTo>
                    <a:pt x="11887" y="52590"/>
                  </a:lnTo>
                  <a:lnTo>
                    <a:pt x="19239" y="41605"/>
                  </a:lnTo>
                  <a:lnTo>
                    <a:pt x="23252" y="37757"/>
                  </a:lnTo>
                  <a:lnTo>
                    <a:pt x="30593" y="34378"/>
                  </a:lnTo>
                  <a:lnTo>
                    <a:pt x="33120" y="33667"/>
                  </a:lnTo>
                  <a:lnTo>
                    <a:pt x="41059" y="32092"/>
                  </a:lnTo>
                  <a:lnTo>
                    <a:pt x="43561" y="32207"/>
                  </a:lnTo>
                  <a:lnTo>
                    <a:pt x="57150" y="34315"/>
                  </a:lnTo>
                  <a:lnTo>
                    <a:pt x="69277" y="38887"/>
                  </a:lnTo>
                  <a:lnTo>
                    <a:pt x="80377" y="45148"/>
                  </a:lnTo>
                  <a:lnTo>
                    <a:pt x="90892" y="52323"/>
                  </a:lnTo>
                  <a:lnTo>
                    <a:pt x="94512" y="53111"/>
                  </a:lnTo>
                  <a:lnTo>
                    <a:pt x="98360" y="53378"/>
                  </a:lnTo>
                  <a:lnTo>
                    <a:pt x="99225" y="51917"/>
                  </a:lnTo>
                  <a:lnTo>
                    <a:pt x="99719" y="49542"/>
                  </a:lnTo>
                  <a:lnTo>
                    <a:pt x="97903" y="46850"/>
                  </a:lnTo>
                  <a:lnTo>
                    <a:pt x="85166" y="38049"/>
                  </a:lnTo>
                  <a:lnTo>
                    <a:pt x="52754" y="14185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6" name="object 946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054979" y="4465826"/>
              <a:ext cx="193090" cy="159067"/>
            </a:xfrm>
            <a:prstGeom prst="rect">
              <a:avLst/>
            </a:prstGeom>
          </p:spPr>
        </p:pic>
      </p:grpSp>
      <p:pic>
        <p:nvPicPr>
          <p:cNvPr id="947" name="object 947" descr="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3930483" y="2457869"/>
            <a:ext cx="292668" cy="302249"/>
          </a:xfrm>
          <a:prstGeom prst="rect">
            <a:avLst/>
          </a:prstGeom>
        </p:spPr>
      </p:pic>
      <p:pic>
        <p:nvPicPr>
          <p:cNvPr id="948" name="object 948" descr="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7068363" y="3295942"/>
            <a:ext cx="292654" cy="302243"/>
          </a:xfrm>
          <a:prstGeom prst="rect">
            <a:avLst/>
          </a:prstGeom>
        </p:spPr>
      </p:pic>
      <p:grpSp>
        <p:nvGrpSpPr>
          <p:cNvPr id="949" name="object 949" descr=""/>
          <p:cNvGrpSpPr/>
          <p:nvPr/>
        </p:nvGrpSpPr>
        <p:grpSpPr>
          <a:xfrm>
            <a:off x="1429396" y="1490874"/>
            <a:ext cx="59055" cy="77470"/>
            <a:chOff x="1429396" y="1490874"/>
            <a:chExt cx="59055" cy="77470"/>
          </a:xfrm>
        </p:grpSpPr>
        <p:sp>
          <p:nvSpPr>
            <p:cNvPr id="950" name="object 950" descr=""/>
            <p:cNvSpPr/>
            <p:nvPr/>
          </p:nvSpPr>
          <p:spPr>
            <a:xfrm>
              <a:off x="1429385" y="1490878"/>
              <a:ext cx="59055" cy="77470"/>
            </a:xfrm>
            <a:custGeom>
              <a:avLst/>
              <a:gdLst/>
              <a:ahLst/>
              <a:cxnLst/>
              <a:rect l="l" t="t" r="r" b="b"/>
              <a:pathLst>
                <a:path w="59055" h="77469">
                  <a:moveTo>
                    <a:pt x="58788" y="1968"/>
                  </a:moveTo>
                  <a:lnTo>
                    <a:pt x="55918" y="0"/>
                  </a:lnTo>
                  <a:lnTo>
                    <a:pt x="47688" y="3352"/>
                  </a:lnTo>
                  <a:lnTo>
                    <a:pt x="39128" y="7670"/>
                  </a:lnTo>
                  <a:lnTo>
                    <a:pt x="30949" y="10426"/>
                  </a:lnTo>
                  <a:lnTo>
                    <a:pt x="22225" y="11430"/>
                  </a:lnTo>
                  <a:lnTo>
                    <a:pt x="12026" y="10502"/>
                  </a:lnTo>
                  <a:lnTo>
                    <a:pt x="0" y="4483"/>
                  </a:lnTo>
                  <a:lnTo>
                    <a:pt x="0" y="77177"/>
                  </a:lnTo>
                  <a:lnTo>
                    <a:pt x="32524" y="49758"/>
                  </a:lnTo>
                  <a:lnTo>
                    <a:pt x="54597" y="14820"/>
                  </a:lnTo>
                  <a:lnTo>
                    <a:pt x="56095" y="11430"/>
                  </a:lnTo>
                  <a:lnTo>
                    <a:pt x="57835" y="7505"/>
                  </a:lnTo>
                  <a:lnTo>
                    <a:pt x="58788" y="1968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 descr=""/>
            <p:cNvSpPr/>
            <p:nvPr/>
          </p:nvSpPr>
          <p:spPr>
            <a:xfrm>
              <a:off x="1429385" y="1511922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09" h="17144">
                  <a:moveTo>
                    <a:pt x="28956" y="0"/>
                  </a:moveTo>
                  <a:lnTo>
                    <a:pt x="21539" y="1346"/>
                  </a:lnTo>
                  <a:lnTo>
                    <a:pt x="14071" y="1968"/>
                  </a:lnTo>
                  <a:lnTo>
                    <a:pt x="6642" y="1892"/>
                  </a:lnTo>
                  <a:lnTo>
                    <a:pt x="0" y="1168"/>
                  </a:lnTo>
                  <a:lnTo>
                    <a:pt x="0" y="17068"/>
                  </a:lnTo>
                  <a:lnTo>
                    <a:pt x="7988" y="13843"/>
                  </a:lnTo>
                  <a:lnTo>
                    <a:pt x="15608" y="9842"/>
                  </a:lnTo>
                  <a:lnTo>
                    <a:pt x="22631" y="5207"/>
                  </a:lnTo>
                  <a:lnTo>
                    <a:pt x="26568" y="196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2" name="object 952" descr=""/>
          <p:cNvGrpSpPr/>
          <p:nvPr/>
        </p:nvGrpSpPr>
        <p:grpSpPr>
          <a:xfrm>
            <a:off x="1429396" y="6036816"/>
            <a:ext cx="177800" cy="312420"/>
            <a:chOff x="1429396" y="6036816"/>
            <a:chExt cx="177800" cy="312420"/>
          </a:xfrm>
        </p:grpSpPr>
        <p:sp>
          <p:nvSpPr>
            <p:cNvPr id="953" name="object 953" descr=""/>
            <p:cNvSpPr/>
            <p:nvPr/>
          </p:nvSpPr>
          <p:spPr>
            <a:xfrm>
              <a:off x="1429396" y="6036816"/>
              <a:ext cx="177800" cy="312420"/>
            </a:xfrm>
            <a:custGeom>
              <a:avLst/>
              <a:gdLst/>
              <a:ahLst/>
              <a:cxnLst/>
              <a:rect l="l" t="t" r="r" b="b"/>
              <a:pathLst>
                <a:path w="177800" h="312420">
                  <a:moveTo>
                    <a:pt x="431" y="0"/>
                  </a:moveTo>
                  <a:lnTo>
                    <a:pt x="0" y="172"/>
                  </a:lnTo>
                  <a:lnTo>
                    <a:pt x="0" y="311959"/>
                  </a:lnTo>
                  <a:lnTo>
                    <a:pt x="6254" y="305813"/>
                  </a:lnTo>
                  <a:lnTo>
                    <a:pt x="27503" y="287386"/>
                  </a:lnTo>
                  <a:lnTo>
                    <a:pt x="50040" y="270185"/>
                  </a:lnTo>
                  <a:lnTo>
                    <a:pt x="73761" y="254355"/>
                  </a:lnTo>
                  <a:lnTo>
                    <a:pt x="115811" y="230619"/>
                  </a:lnTo>
                  <a:lnTo>
                    <a:pt x="118745" y="229146"/>
                  </a:lnTo>
                  <a:lnTo>
                    <a:pt x="124244" y="225742"/>
                  </a:lnTo>
                  <a:lnTo>
                    <a:pt x="158711" y="192835"/>
                  </a:lnTo>
                  <a:lnTo>
                    <a:pt x="177280" y="154047"/>
                  </a:lnTo>
                  <a:lnTo>
                    <a:pt x="174414" y="152072"/>
                  </a:lnTo>
                  <a:lnTo>
                    <a:pt x="166192" y="155422"/>
                  </a:lnTo>
                  <a:lnTo>
                    <a:pt x="157623" y="159745"/>
                  </a:lnTo>
                  <a:lnTo>
                    <a:pt x="149447" y="162499"/>
                  </a:lnTo>
                  <a:lnTo>
                    <a:pt x="140728" y="163504"/>
                  </a:lnTo>
                  <a:lnTo>
                    <a:pt x="130530" y="162585"/>
                  </a:lnTo>
                  <a:lnTo>
                    <a:pt x="97055" y="145804"/>
                  </a:lnTo>
                  <a:lnTo>
                    <a:pt x="76450" y="115633"/>
                  </a:lnTo>
                  <a:lnTo>
                    <a:pt x="63519" y="80175"/>
                  </a:lnTo>
                  <a:lnTo>
                    <a:pt x="53060" y="47536"/>
                  </a:lnTo>
                  <a:lnTo>
                    <a:pt x="45974" y="32157"/>
                  </a:lnTo>
                  <a:lnTo>
                    <a:pt x="36214" y="17458"/>
                  </a:lnTo>
                  <a:lnTo>
                    <a:pt x="22824" y="6051"/>
                  </a:lnTo>
                  <a:lnTo>
                    <a:pt x="4851" y="546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4" name="object 954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429396" y="6069840"/>
              <a:ext cx="147445" cy="160296"/>
            </a:xfrm>
            <a:prstGeom prst="rect">
              <a:avLst/>
            </a:prstGeom>
          </p:spPr>
        </p:pic>
      </p:grpSp>
      <p:pic>
        <p:nvPicPr>
          <p:cNvPr id="955" name="object 955" descr="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2230666" y="3210887"/>
            <a:ext cx="340070" cy="344464"/>
          </a:xfrm>
          <a:prstGeom prst="rect">
            <a:avLst/>
          </a:prstGeom>
        </p:spPr>
      </p:pic>
      <p:grpSp>
        <p:nvGrpSpPr>
          <p:cNvPr id="956" name="object 956" descr=""/>
          <p:cNvGrpSpPr/>
          <p:nvPr/>
        </p:nvGrpSpPr>
        <p:grpSpPr>
          <a:xfrm>
            <a:off x="6883040" y="2863253"/>
            <a:ext cx="275590" cy="367030"/>
            <a:chOff x="6883040" y="2863253"/>
            <a:chExt cx="275590" cy="367030"/>
          </a:xfrm>
        </p:grpSpPr>
        <p:sp>
          <p:nvSpPr>
            <p:cNvPr id="957" name="object 957" descr=""/>
            <p:cNvSpPr/>
            <p:nvPr/>
          </p:nvSpPr>
          <p:spPr>
            <a:xfrm>
              <a:off x="6883040" y="2863253"/>
              <a:ext cx="275590" cy="367030"/>
            </a:xfrm>
            <a:custGeom>
              <a:avLst/>
              <a:gdLst/>
              <a:ahLst/>
              <a:cxnLst/>
              <a:rect l="l" t="t" r="r" b="b"/>
              <a:pathLst>
                <a:path w="275590" h="367030">
                  <a:moveTo>
                    <a:pt x="65916" y="0"/>
                  </a:moveTo>
                  <a:lnTo>
                    <a:pt x="61522" y="722"/>
                  </a:lnTo>
                  <a:lnTo>
                    <a:pt x="54778" y="6018"/>
                  </a:lnTo>
                  <a:lnTo>
                    <a:pt x="45952" y="6388"/>
                  </a:lnTo>
                  <a:lnTo>
                    <a:pt x="41977" y="2094"/>
                  </a:lnTo>
                  <a:lnTo>
                    <a:pt x="31866" y="2513"/>
                  </a:lnTo>
                  <a:lnTo>
                    <a:pt x="26292" y="5510"/>
                  </a:lnTo>
                  <a:lnTo>
                    <a:pt x="25213" y="10020"/>
                  </a:lnTo>
                  <a:lnTo>
                    <a:pt x="18831" y="20891"/>
                  </a:lnTo>
                  <a:lnTo>
                    <a:pt x="8944" y="58469"/>
                  </a:lnTo>
                  <a:lnTo>
                    <a:pt x="2364" y="104621"/>
                  </a:lnTo>
                  <a:lnTo>
                    <a:pt x="0" y="159269"/>
                  </a:lnTo>
                  <a:lnTo>
                    <a:pt x="317" y="176488"/>
                  </a:lnTo>
                  <a:lnTo>
                    <a:pt x="4410" y="230516"/>
                  </a:lnTo>
                  <a:lnTo>
                    <a:pt x="11789" y="287976"/>
                  </a:lnTo>
                  <a:lnTo>
                    <a:pt x="20567" y="333258"/>
                  </a:lnTo>
                  <a:lnTo>
                    <a:pt x="49889" y="366255"/>
                  </a:lnTo>
                  <a:lnTo>
                    <a:pt x="53445" y="366444"/>
                  </a:lnTo>
                  <a:lnTo>
                    <a:pt x="56923" y="366128"/>
                  </a:lnTo>
                  <a:lnTo>
                    <a:pt x="62881" y="364185"/>
                  </a:lnTo>
                  <a:lnTo>
                    <a:pt x="65345" y="362545"/>
                  </a:lnTo>
                  <a:lnTo>
                    <a:pt x="66818" y="360121"/>
                  </a:lnTo>
                  <a:lnTo>
                    <a:pt x="87280" y="362426"/>
                  </a:lnTo>
                  <a:lnTo>
                    <a:pt x="120540" y="343574"/>
                  </a:lnTo>
                  <a:lnTo>
                    <a:pt x="168465" y="268846"/>
                  </a:lnTo>
                  <a:lnTo>
                    <a:pt x="185237" y="245991"/>
                  </a:lnTo>
                  <a:lnTo>
                    <a:pt x="203532" y="224115"/>
                  </a:lnTo>
                  <a:lnTo>
                    <a:pt x="237201" y="189482"/>
                  </a:lnTo>
                  <a:lnTo>
                    <a:pt x="239600" y="187247"/>
                  </a:lnTo>
                  <a:lnTo>
                    <a:pt x="243932" y="182448"/>
                  </a:lnTo>
                  <a:lnTo>
                    <a:pt x="267719" y="141159"/>
                  </a:lnTo>
                  <a:lnTo>
                    <a:pt x="275253" y="104277"/>
                  </a:lnTo>
                  <a:lnTo>
                    <a:pt x="274612" y="98701"/>
                  </a:lnTo>
                  <a:lnTo>
                    <a:pt x="271308" y="97619"/>
                  </a:lnTo>
                  <a:lnTo>
                    <a:pt x="264365" y="103162"/>
                  </a:lnTo>
                  <a:lnTo>
                    <a:pt x="257362" y="109724"/>
                  </a:lnTo>
                  <a:lnTo>
                    <a:pt x="250291" y="114670"/>
                  </a:lnTo>
                  <a:lnTo>
                    <a:pt x="242206" y="118088"/>
                  </a:lnTo>
                  <a:lnTo>
                    <a:pt x="232159" y="120064"/>
                  </a:lnTo>
                  <a:lnTo>
                    <a:pt x="195320" y="113407"/>
                  </a:lnTo>
                  <a:lnTo>
                    <a:pt x="167053" y="90265"/>
                  </a:lnTo>
                  <a:lnTo>
                    <a:pt x="144651" y="59883"/>
                  </a:lnTo>
                  <a:lnTo>
                    <a:pt x="125416" y="31507"/>
                  </a:lnTo>
                  <a:lnTo>
                    <a:pt x="114286" y="18750"/>
                  </a:lnTo>
                  <a:lnTo>
                    <a:pt x="100780" y="7395"/>
                  </a:lnTo>
                  <a:lnTo>
                    <a:pt x="84717" y="219"/>
                  </a:lnTo>
                  <a:lnTo>
                    <a:pt x="65916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 descr=""/>
            <p:cNvSpPr/>
            <p:nvPr/>
          </p:nvSpPr>
          <p:spPr>
            <a:xfrm>
              <a:off x="6900125" y="2884919"/>
              <a:ext cx="234315" cy="143510"/>
            </a:xfrm>
            <a:custGeom>
              <a:avLst/>
              <a:gdLst/>
              <a:ahLst/>
              <a:cxnLst/>
              <a:rect l="l" t="t" r="r" b="b"/>
              <a:pathLst>
                <a:path w="234315" h="143510">
                  <a:moveTo>
                    <a:pt x="29375" y="12649"/>
                  </a:moveTo>
                  <a:lnTo>
                    <a:pt x="28536" y="8166"/>
                  </a:lnTo>
                  <a:lnTo>
                    <a:pt x="25133" y="1841"/>
                  </a:lnTo>
                  <a:lnTo>
                    <a:pt x="22517" y="0"/>
                  </a:lnTo>
                  <a:lnTo>
                    <a:pt x="17132" y="5499"/>
                  </a:lnTo>
                  <a:lnTo>
                    <a:pt x="14643" y="8851"/>
                  </a:lnTo>
                  <a:lnTo>
                    <a:pt x="12496" y="12331"/>
                  </a:lnTo>
                  <a:lnTo>
                    <a:pt x="3390" y="36868"/>
                  </a:lnTo>
                  <a:lnTo>
                    <a:pt x="0" y="62509"/>
                  </a:lnTo>
                  <a:lnTo>
                    <a:pt x="723" y="88519"/>
                  </a:lnTo>
                  <a:lnTo>
                    <a:pt x="4013" y="114122"/>
                  </a:lnTo>
                  <a:lnTo>
                    <a:pt x="5537" y="118795"/>
                  </a:lnTo>
                  <a:lnTo>
                    <a:pt x="7632" y="123304"/>
                  </a:lnTo>
                  <a:lnTo>
                    <a:pt x="12115" y="126111"/>
                  </a:lnTo>
                  <a:lnTo>
                    <a:pt x="14516" y="124383"/>
                  </a:lnTo>
                  <a:lnTo>
                    <a:pt x="16548" y="116586"/>
                  </a:lnTo>
                  <a:lnTo>
                    <a:pt x="16675" y="93395"/>
                  </a:lnTo>
                  <a:lnTo>
                    <a:pt x="16078" y="70078"/>
                  </a:lnTo>
                  <a:lnTo>
                    <a:pt x="17653" y="47015"/>
                  </a:lnTo>
                  <a:lnTo>
                    <a:pt x="24244" y="24561"/>
                  </a:lnTo>
                  <a:lnTo>
                    <a:pt x="27355" y="18796"/>
                  </a:lnTo>
                  <a:lnTo>
                    <a:pt x="28206" y="15608"/>
                  </a:lnTo>
                  <a:lnTo>
                    <a:pt x="29375" y="12649"/>
                  </a:lnTo>
                  <a:close/>
                </a:path>
                <a:path w="234315" h="143510">
                  <a:moveTo>
                    <a:pt x="234264" y="103733"/>
                  </a:moveTo>
                  <a:lnTo>
                    <a:pt x="196342" y="113753"/>
                  </a:lnTo>
                  <a:lnTo>
                    <a:pt x="177114" y="110934"/>
                  </a:lnTo>
                  <a:lnTo>
                    <a:pt x="131902" y="79870"/>
                  </a:lnTo>
                  <a:lnTo>
                    <a:pt x="104902" y="44018"/>
                  </a:lnTo>
                  <a:lnTo>
                    <a:pt x="99644" y="37680"/>
                  </a:lnTo>
                  <a:lnTo>
                    <a:pt x="94018" y="31572"/>
                  </a:lnTo>
                  <a:lnTo>
                    <a:pt x="84759" y="23088"/>
                  </a:lnTo>
                  <a:lnTo>
                    <a:pt x="71386" y="13728"/>
                  </a:lnTo>
                  <a:lnTo>
                    <a:pt x="57619" y="9588"/>
                  </a:lnTo>
                  <a:lnTo>
                    <a:pt x="47244" y="16789"/>
                  </a:lnTo>
                  <a:lnTo>
                    <a:pt x="40716" y="33337"/>
                  </a:lnTo>
                  <a:lnTo>
                    <a:pt x="39878" y="40030"/>
                  </a:lnTo>
                  <a:lnTo>
                    <a:pt x="39319" y="47040"/>
                  </a:lnTo>
                  <a:lnTo>
                    <a:pt x="39484" y="62039"/>
                  </a:lnTo>
                  <a:lnTo>
                    <a:pt x="54571" y="104711"/>
                  </a:lnTo>
                  <a:lnTo>
                    <a:pt x="105524" y="132016"/>
                  </a:lnTo>
                  <a:lnTo>
                    <a:pt x="169887" y="143052"/>
                  </a:lnTo>
                  <a:lnTo>
                    <a:pt x="201206" y="134493"/>
                  </a:lnTo>
                  <a:lnTo>
                    <a:pt x="229654" y="110502"/>
                  </a:lnTo>
                  <a:lnTo>
                    <a:pt x="234264" y="10373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9" name="object 959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932193" y="3096691"/>
              <a:ext cx="79793" cy="117538"/>
            </a:xfrm>
            <a:prstGeom prst="rect">
              <a:avLst/>
            </a:prstGeom>
          </p:spPr>
        </p:pic>
        <p:sp>
          <p:nvSpPr>
            <p:cNvPr id="960" name="object 960" descr=""/>
            <p:cNvSpPr/>
            <p:nvPr/>
          </p:nvSpPr>
          <p:spPr>
            <a:xfrm>
              <a:off x="6957256" y="2929975"/>
              <a:ext cx="35560" cy="48260"/>
            </a:xfrm>
            <a:custGeom>
              <a:avLst/>
              <a:gdLst/>
              <a:ahLst/>
              <a:cxnLst/>
              <a:rect l="l" t="t" r="r" b="b"/>
              <a:pathLst>
                <a:path w="35559" h="48260">
                  <a:moveTo>
                    <a:pt x="7407" y="0"/>
                  </a:moveTo>
                  <a:lnTo>
                    <a:pt x="309" y="3788"/>
                  </a:lnTo>
                  <a:lnTo>
                    <a:pt x="0" y="13569"/>
                  </a:lnTo>
                  <a:lnTo>
                    <a:pt x="5662" y="25232"/>
                  </a:lnTo>
                  <a:lnTo>
                    <a:pt x="13909" y="36159"/>
                  </a:lnTo>
                  <a:lnTo>
                    <a:pt x="21342" y="43741"/>
                  </a:lnTo>
                  <a:lnTo>
                    <a:pt x="27114" y="47350"/>
                  </a:lnTo>
                  <a:lnTo>
                    <a:pt x="32006" y="47899"/>
                  </a:lnTo>
                  <a:lnTo>
                    <a:pt x="35105" y="45111"/>
                  </a:lnTo>
                  <a:lnTo>
                    <a:pt x="35490" y="38713"/>
                  </a:lnTo>
                  <a:lnTo>
                    <a:pt x="34397" y="33187"/>
                  </a:lnTo>
                  <a:lnTo>
                    <a:pt x="30130" y="21490"/>
                  </a:lnTo>
                  <a:lnTo>
                    <a:pt x="24317" y="12349"/>
                  </a:lnTo>
                  <a:lnTo>
                    <a:pt x="16304" y="4380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1" name="object 961" descr=""/>
          <p:cNvSpPr/>
          <p:nvPr/>
        </p:nvSpPr>
        <p:spPr>
          <a:xfrm>
            <a:off x="5846583" y="5831597"/>
            <a:ext cx="358140" cy="258445"/>
          </a:xfrm>
          <a:custGeom>
            <a:avLst/>
            <a:gdLst/>
            <a:ahLst/>
            <a:cxnLst/>
            <a:rect l="l" t="t" r="r" b="b"/>
            <a:pathLst>
              <a:path w="358139" h="258445">
                <a:moveTo>
                  <a:pt x="249936" y="0"/>
                </a:moveTo>
                <a:lnTo>
                  <a:pt x="210808" y="10439"/>
                </a:lnTo>
                <a:lnTo>
                  <a:pt x="183451" y="34823"/>
                </a:lnTo>
                <a:lnTo>
                  <a:pt x="169190" y="46062"/>
                </a:lnTo>
                <a:lnTo>
                  <a:pt x="118859" y="65887"/>
                </a:lnTo>
                <a:lnTo>
                  <a:pt x="75528" y="68493"/>
                </a:lnTo>
                <a:lnTo>
                  <a:pt x="61099" y="69595"/>
                </a:lnTo>
                <a:lnTo>
                  <a:pt x="20556" y="84134"/>
                </a:lnTo>
                <a:lnTo>
                  <a:pt x="219" y="123266"/>
                </a:lnTo>
                <a:lnTo>
                  <a:pt x="0" y="133730"/>
                </a:lnTo>
                <a:lnTo>
                  <a:pt x="4559" y="158203"/>
                </a:lnTo>
                <a:lnTo>
                  <a:pt x="30570" y="200832"/>
                </a:lnTo>
                <a:lnTo>
                  <a:pt x="70975" y="230468"/>
                </a:lnTo>
                <a:lnTo>
                  <a:pt x="118069" y="247789"/>
                </a:lnTo>
                <a:lnTo>
                  <a:pt x="166763" y="256910"/>
                </a:lnTo>
                <a:lnTo>
                  <a:pt x="191062" y="258392"/>
                </a:lnTo>
                <a:lnTo>
                  <a:pt x="215098" y="256708"/>
                </a:lnTo>
                <a:lnTo>
                  <a:pt x="275932" y="229615"/>
                </a:lnTo>
                <a:lnTo>
                  <a:pt x="311520" y="195372"/>
                </a:lnTo>
                <a:lnTo>
                  <a:pt x="339919" y="152924"/>
                </a:lnTo>
                <a:lnTo>
                  <a:pt x="355880" y="107022"/>
                </a:lnTo>
                <a:lnTo>
                  <a:pt x="357574" y="84781"/>
                </a:lnTo>
                <a:lnTo>
                  <a:pt x="354437" y="63403"/>
                </a:lnTo>
                <a:lnTo>
                  <a:pt x="331242" y="25450"/>
                </a:lnTo>
                <a:lnTo>
                  <a:pt x="293532" y="4613"/>
                </a:lnTo>
                <a:lnTo>
                  <a:pt x="271934" y="495"/>
                </a:lnTo>
                <a:lnTo>
                  <a:pt x="249936" y="0"/>
                </a:lnTo>
                <a:close/>
              </a:path>
            </a:pathLst>
          </a:custGeom>
          <a:solidFill>
            <a:srgbClr val="FCE78E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 descr=""/>
          <p:cNvSpPr/>
          <p:nvPr/>
        </p:nvSpPr>
        <p:spPr>
          <a:xfrm>
            <a:off x="1845025" y="4844074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4">
                <a:moveTo>
                  <a:pt x="181761" y="0"/>
                </a:moveTo>
                <a:lnTo>
                  <a:pt x="141350" y="18116"/>
                </a:lnTo>
                <a:lnTo>
                  <a:pt x="121157" y="53535"/>
                </a:lnTo>
                <a:lnTo>
                  <a:pt x="111443" y="78784"/>
                </a:lnTo>
                <a:lnTo>
                  <a:pt x="105769" y="91067"/>
                </a:lnTo>
                <a:lnTo>
                  <a:pt x="73422" y="130375"/>
                </a:lnTo>
                <a:lnTo>
                  <a:pt x="36993" y="152793"/>
                </a:lnTo>
                <a:lnTo>
                  <a:pt x="9274" y="189786"/>
                </a:lnTo>
                <a:lnTo>
                  <a:pt x="0" y="229387"/>
                </a:lnTo>
                <a:lnTo>
                  <a:pt x="918" y="249210"/>
                </a:lnTo>
                <a:lnTo>
                  <a:pt x="17501" y="285424"/>
                </a:lnTo>
                <a:lnTo>
                  <a:pt x="49500" y="306303"/>
                </a:lnTo>
                <a:lnTo>
                  <a:pt x="69142" y="310499"/>
                </a:lnTo>
                <a:lnTo>
                  <a:pt x="113474" y="308154"/>
                </a:lnTo>
                <a:lnTo>
                  <a:pt x="158615" y="293960"/>
                </a:lnTo>
                <a:lnTo>
                  <a:pt x="198881" y="271334"/>
                </a:lnTo>
                <a:lnTo>
                  <a:pt x="228591" y="243685"/>
                </a:lnTo>
                <a:lnTo>
                  <a:pt x="249403" y="203860"/>
                </a:lnTo>
                <a:lnTo>
                  <a:pt x="259655" y="159903"/>
                </a:lnTo>
                <a:lnTo>
                  <a:pt x="263404" y="113698"/>
                </a:lnTo>
                <a:lnTo>
                  <a:pt x="261866" y="90877"/>
                </a:lnTo>
                <a:lnTo>
                  <a:pt x="248641" y="47687"/>
                </a:lnTo>
                <a:lnTo>
                  <a:pt x="219877" y="13874"/>
                </a:lnTo>
                <a:lnTo>
                  <a:pt x="191151" y="1127"/>
                </a:lnTo>
                <a:lnTo>
                  <a:pt x="181761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 descr=""/>
          <p:cNvSpPr/>
          <p:nvPr/>
        </p:nvSpPr>
        <p:spPr>
          <a:xfrm>
            <a:off x="4375002" y="7197683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5">
                <a:moveTo>
                  <a:pt x="181757" y="0"/>
                </a:moveTo>
                <a:lnTo>
                  <a:pt x="141349" y="18126"/>
                </a:lnTo>
                <a:lnTo>
                  <a:pt x="121154" y="53546"/>
                </a:lnTo>
                <a:lnTo>
                  <a:pt x="111433" y="78790"/>
                </a:lnTo>
                <a:lnTo>
                  <a:pt x="105759" y="91067"/>
                </a:lnTo>
                <a:lnTo>
                  <a:pt x="73417" y="130374"/>
                </a:lnTo>
                <a:lnTo>
                  <a:pt x="36984" y="152798"/>
                </a:lnTo>
                <a:lnTo>
                  <a:pt x="9277" y="189784"/>
                </a:lnTo>
                <a:lnTo>
                  <a:pt x="0" y="229391"/>
                </a:lnTo>
                <a:lnTo>
                  <a:pt x="911" y="249215"/>
                </a:lnTo>
                <a:lnTo>
                  <a:pt x="17491" y="285425"/>
                </a:lnTo>
                <a:lnTo>
                  <a:pt x="49490" y="306307"/>
                </a:lnTo>
                <a:lnTo>
                  <a:pt x="69132" y="310498"/>
                </a:lnTo>
                <a:lnTo>
                  <a:pt x="113474" y="308152"/>
                </a:lnTo>
                <a:lnTo>
                  <a:pt x="158615" y="293959"/>
                </a:lnTo>
                <a:lnTo>
                  <a:pt x="198875" y="271332"/>
                </a:lnTo>
                <a:lnTo>
                  <a:pt x="228579" y="243683"/>
                </a:lnTo>
                <a:lnTo>
                  <a:pt x="249398" y="203864"/>
                </a:lnTo>
                <a:lnTo>
                  <a:pt x="259645" y="159901"/>
                </a:lnTo>
                <a:lnTo>
                  <a:pt x="263399" y="113702"/>
                </a:lnTo>
                <a:lnTo>
                  <a:pt x="261857" y="90882"/>
                </a:lnTo>
                <a:lnTo>
                  <a:pt x="248638" y="47692"/>
                </a:lnTo>
                <a:lnTo>
                  <a:pt x="219880" y="13876"/>
                </a:lnTo>
                <a:lnTo>
                  <a:pt x="191147" y="1126"/>
                </a:lnTo>
                <a:lnTo>
                  <a:pt x="181757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 descr=""/>
          <p:cNvSpPr/>
          <p:nvPr/>
        </p:nvSpPr>
        <p:spPr>
          <a:xfrm>
            <a:off x="4191036" y="182455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60" h="264794">
                <a:moveTo>
                  <a:pt x="118821" y="0"/>
                </a:moveTo>
                <a:lnTo>
                  <a:pt x="71634" y="18174"/>
                </a:lnTo>
                <a:lnTo>
                  <a:pt x="33985" y="53543"/>
                </a:lnTo>
                <a:lnTo>
                  <a:pt x="11648" y="88855"/>
                </a:lnTo>
                <a:lnTo>
                  <a:pt x="0" y="128587"/>
                </a:lnTo>
                <a:lnTo>
                  <a:pt x="4743" y="170818"/>
                </a:lnTo>
                <a:lnTo>
                  <a:pt x="26558" y="200644"/>
                </a:lnTo>
                <a:lnTo>
                  <a:pt x="60200" y="221203"/>
                </a:lnTo>
                <a:lnTo>
                  <a:pt x="100432" y="235634"/>
                </a:lnTo>
                <a:lnTo>
                  <a:pt x="142013" y="247074"/>
                </a:lnTo>
                <a:lnTo>
                  <a:pt x="179703" y="258660"/>
                </a:lnTo>
                <a:lnTo>
                  <a:pt x="225154" y="264750"/>
                </a:lnTo>
                <a:lnTo>
                  <a:pt x="259412" y="248980"/>
                </a:lnTo>
                <a:lnTo>
                  <a:pt x="281227" y="217053"/>
                </a:lnTo>
                <a:lnTo>
                  <a:pt x="289340" y="174674"/>
                </a:lnTo>
                <a:lnTo>
                  <a:pt x="282497" y="127546"/>
                </a:lnTo>
                <a:lnTo>
                  <a:pt x="257133" y="77485"/>
                </a:lnTo>
                <a:lnTo>
                  <a:pt x="218338" y="36436"/>
                </a:lnTo>
                <a:lnTo>
                  <a:pt x="171602" y="7983"/>
                </a:lnTo>
                <a:lnTo>
                  <a:pt x="145647" y="679"/>
                </a:lnTo>
                <a:lnTo>
                  <a:pt x="118821" y="0"/>
                </a:lnTo>
                <a:close/>
              </a:path>
            </a:pathLst>
          </a:custGeom>
          <a:solidFill>
            <a:srgbClr val="BBBD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 descr=""/>
          <p:cNvSpPr/>
          <p:nvPr/>
        </p:nvSpPr>
        <p:spPr>
          <a:xfrm>
            <a:off x="7298334" y="379809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59" h="264795">
                <a:moveTo>
                  <a:pt x="118821" y="0"/>
                </a:moveTo>
                <a:lnTo>
                  <a:pt x="71627" y="18180"/>
                </a:lnTo>
                <a:lnTo>
                  <a:pt x="33958" y="53543"/>
                </a:lnTo>
                <a:lnTo>
                  <a:pt x="11644" y="88860"/>
                </a:lnTo>
                <a:lnTo>
                  <a:pt x="0" y="128600"/>
                </a:lnTo>
                <a:lnTo>
                  <a:pt x="4737" y="170831"/>
                </a:lnTo>
                <a:lnTo>
                  <a:pt x="26548" y="200657"/>
                </a:lnTo>
                <a:lnTo>
                  <a:pt x="60190" y="221216"/>
                </a:lnTo>
                <a:lnTo>
                  <a:pt x="100425" y="235647"/>
                </a:lnTo>
                <a:lnTo>
                  <a:pt x="142008" y="247086"/>
                </a:lnTo>
                <a:lnTo>
                  <a:pt x="179704" y="258673"/>
                </a:lnTo>
                <a:lnTo>
                  <a:pt x="225154" y="264760"/>
                </a:lnTo>
                <a:lnTo>
                  <a:pt x="259412" y="248988"/>
                </a:lnTo>
                <a:lnTo>
                  <a:pt x="281227" y="217060"/>
                </a:lnTo>
                <a:lnTo>
                  <a:pt x="289340" y="174682"/>
                </a:lnTo>
                <a:lnTo>
                  <a:pt x="282498" y="127557"/>
                </a:lnTo>
                <a:lnTo>
                  <a:pt x="257126" y="77486"/>
                </a:lnTo>
                <a:lnTo>
                  <a:pt x="218325" y="36436"/>
                </a:lnTo>
                <a:lnTo>
                  <a:pt x="171597" y="7993"/>
                </a:lnTo>
                <a:lnTo>
                  <a:pt x="145646" y="687"/>
                </a:lnTo>
                <a:lnTo>
                  <a:pt x="118821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66" name="object 966" descr="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732415" y="6081229"/>
            <a:ext cx="411631" cy="421461"/>
          </a:xfrm>
          <a:prstGeom prst="rect">
            <a:avLst/>
          </a:prstGeom>
        </p:spPr>
      </p:pic>
      <p:pic>
        <p:nvPicPr>
          <p:cNvPr id="967" name="object 967" descr="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892785" y="1491602"/>
            <a:ext cx="409649" cy="374712"/>
          </a:xfrm>
          <a:prstGeom prst="rect">
            <a:avLst/>
          </a:prstGeom>
        </p:spPr>
      </p:pic>
      <p:sp>
        <p:nvSpPr>
          <p:cNvPr id="968" name="object 968" descr=""/>
          <p:cNvSpPr/>
          <p:nvPr/>
        </p:nvSpPr>
        <p:spPr>
          <a:xfrm>
            <a:off x="5844692" y="6350"/>
            <a:ext cx="131445" cy="7553959"/>
          </a:xfrm>
          <a:custGeom>
            <a:avLst/>
            <a:gdLst/>
            <a:ahLst/>
            <a:cxnLst/>
            <a:rect l="l" t="t" r="r" b="b"/>
            <a:pathLst>
              <a:path w="131445" h="7553959">
                <a:moveTo>
                  <a:pt x="131304" y="0"/>
                </a:moveTo>
                <a:lnTo>
                  <a:pt x="0" y="0"/>
                </a:lnTo>
                <a:lnTo>
                  <a:pt x="0" y="7553654"/>
                </a:lnTo>
                <a:lnTo>
                  <a:pt x="131304" y="7553654"/>
                </a:lnTo>
                <a:lnTo>
                  <a:pt x="131304" y="0"/>
                </a:lnTo>
                <a:close/>
              </a:path>
            </a:pathLst>
          </a:custGeom>
          <a:solidFill>
            <a:srgbClr val="82AC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 txBox="1">
            <a:spLocks noGrp="1"/>
          </p:cNvSpPr>
          <p:nvPr>
            <p:ph type="title"/>
          </p:nvPr>
        </p:nvSpPr>
        <p:spPr>
          <a:xfrm>
            <a:off x="6288315" y="724407"/>
            <a:ext cx="20986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600"/>
              </a:lnSpc>
              <a:spcBef>
                <a:spcPts val="100"/>
              </a:spcBef>
            </a:pPr>
            <a:r>
              <a:rPr dirty="0" spc="-75">
                <a:solidFill>
                  <a:srgbClr val="3F5FAC"/>
                </a:solidFill>
              </a:rPr>
              <a:t>GROWTH</a:t>
            </a:r>
          </a:p>
          <a:p>
            <a:pPr marL="12700">
              <a:lnSpc>
                <a:spcPts val="3600"/>
              </a:lnSpc>
            </a:pPr>
            <a:r>
              <a:rPr dirty="0" spc="-25" b="0">
                <a:solidFill>
                  <a:srgbClr val="231F20"/>
                </a:solidFill>
                <a:latin typeface="Verdana"/>
                <a:cs typeface="Verdana"/>
              </a:rPr>
              <a:t>STRATEGY</a:t>
            </a:r>
          </a:p>
        </p:txBody>
      </p:sp>
      <p:sp>
        <p:nvSpPr>
          <p:cNvPr id="970" name="object 970" descr=""/>
          <p:cNvSpPr txBox="1"/>
          <p:nvPr/>
        </p:nvSpPr>
        <p:spPr>
          <a:xfrm>
            <a:off x="6288494" y="1647444"/>
            <a:ext cx="3551554" cy="4228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5" b="1">
                <a:solidFill>
                  <a:srgbClr val="3F5FAC"/>
                </a:solidFill>
                <a:latin typeface="Verdana"/>
                <a:cs typeface="Verdana"/>
              </a:rPr>
              <a:t>Channel</a:t>
            </a:r>
            <a:r>
              <a:rPr dirty="0" sz="2000" spc="-185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2000" spc="-10" b="1">
                <a:solidFill>
                  <a:srgbClr val="3F5FAC"/>
                </a:solidFill>
                <a:latin typeface="Verdana"/>
                <a:cs typeface="Verdana"/>
              </a:rPr>
              <a:t>expansion</a:t>
            </a:r>
            <a:endParaRPr sz="2000">
              <a:latin typeface="Verdana"/>
              <a:cs typeface="Verdana"/>
            </a:endParaRPr>
          </a:p>
          <a:p>
            <a:pPr marL="12700" marR="925830">
              <a:lnSpc>
                <a:spcPct val="116700"/>
              </a:lnSpc>
              <a:spcBef>
                <a:spcPts val="1900"/>
              </a:spcBef>
            </a:pP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Expand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beyond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D2C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&amp;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Food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Aggregators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yet</a:t>
            </a:r>
            <a:r>
              <a:rPr dirty="0" sz="1500" spc="-10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focus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on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Impulse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channels.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15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ever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growing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popularity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of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online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grocers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coupled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fact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that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NOTO’s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range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products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caters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impulse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needs,</a:t>
            </a:r>
            <a:r>
              <a:rPr dirty="0" sz="150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we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looking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to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establish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ourselves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Big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Basket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as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well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as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Swiggy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Instamart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&amp;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Zepto.</a:t>
            </a:r>
            <a:endParaRPr sz="1500">
              <a:latin typeface="Verdana"/>
              <a:cs typeface="Verdana"/>
            </a:endParaRPr>
          </a:p>
          <a:p>
            <a:pPr marL="12700" marR="96520">
              <a:lnSpc>
                <a:spcPct val="100000"/>
              </a:lnSpc>
              <a:spcBef>
                <a:spcPts val="1800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We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aim</a:t>
            </a:r>
            <a:r>
              <a:rPr dirty="0" sz="150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service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their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5k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stores</a:t>
            </a:r>
            <a:r>
              <a:rPr dirty="0" sz="150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as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opposed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their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motherwarehouses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for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quick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turn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around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time</a:t>
            </a:r>
            <a:r>
              <a:rPr dirty="0" sz="150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as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well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minimizing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out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stock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challenges.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971" name="object 971" descr="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2167492" y="331680"/>
            <a:ext cx="1807607" cy="2382908"/>
          </a:xfrm>
          <a:prstGeom prst="rect">
            <a:avLst/>
          </a:prstGeom>
        </p:spPr>
      </p:pic>
      <p:pic>
        <p:nvPicPr>
          <p:cNvPr id="972" name="object 972" descr="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494962" y="3226860"/>
            <a:ext cx="5027462" cy="1348473"/>
          </a:xfrm>
          <a:prstGeom prst="rect">
            <a:avLst/>
          </a:prstGeom>
        </p:spPr>
      </p:pic>
      <p:pic>
        <p:nvPicPr>
          <p:cNvPr id="973" name="object 973" descr="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1100845" y="5083534"/>
            <a:ext cx="3878680" cy="21009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388307" y="9004"/>
            <a:ext cx="387350" cy="144780"/>
            <a:chOff x="7388307" y="9004"/>
            <a:chExt cx="387350" cy="1447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040" y="9015"/>
              <a:ext cx="369173" cy="1327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8307" y="9004"/>
              <a:ext cx="387240" cy="14470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3480" y="6236808"/>
            <a:ext cx="1116970" cy="103631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1409" y="581710"/>
            <a:ext cx="1043377" cy="87375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50745" y="4995106"/>
            <a:ext cx="1340102" cy="1536699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6244982" y="3122075"/>
            <a:ext cx="3535045" cy="3060065"/>
            <a:chOff x="6244982" y="3122075"/>
            <a:chExt cx="3535045" cy="3060065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982" y="3511892"/>
              <a:ext cx="1986445" cy="26701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3851" y="3122075"/>
              <a:ext cx="2015717" cy="1979743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0338866" y="4575464"/>
            <a:ext cx="354330" cy="1374775"/>
            <a:chOff x="10338866" y="4575464"/>
            <a:chExt cx="354330" cy="1374775"/>
          </a:xfrm>
        </p:grpSpPr>
        <p:sp>
          <p:nvSpPr>
            <p:cNvPr id="12" name="object 12" descr=""/>
            <p:cNvSpPr/>
            <p:nvPr/>
          </p:nvSpPr>
          <p:spPr>
            <a:xfrm>
              <a:off x="10338866" y="4575469"/>
              <a:ext cx="353695" cy="1374775"/>
            </a:xfrm>
            <a:custGeom>
              <a:avLst/>
              <a:gdLst/>
              <a:ahLst/>
              <a:cxnLst/>
              <a:rect l="l" t="t" r="r" b="b"/>
              <a:pathLst>
                <a:path w="353695" h="1374775">
                  <a:moveTo>
                    <a:pt x="353134" y="0"/>
                  </a:moveTo>
                  <a:lnTo>
                    <a:pt x="296237" y="20878"/>
                  </a:lnTo>
                  <a:lnTo>
                    <a:pt x="229199" y="58270"/>
                  </a:lnTo>
                  <a:lnTo>
                    <a:pt x="196141" y="83962"/>
                  </a:lnTo>
                  <a:lnTo>
                    <a:pt x="163871" y="115329"/>
                  </a:lnTo>
                  <a:lnTo>
                    <a:pt x="132750" y="153130"/>
                  </a:lnTo>
                  <a:lnTo>
                    <a:pt x="103139" y="198121"/>
                  </a:lnTo>
                  <a:lnTo>
                    <a:pt x="75398" y="251061"/>
                  </a:lnTo>
                  <a:lnTo>
                    <a:pt x="49890" y="312705"/>
                  </a:lnTo>
                  <a:lnTo>
                    <a:pt x="26974" y="383815"/>
                  </a:lnTo>
                  <a:lnTo>
                    <a:pt x="11692" y="449079"/>
                  </a:lnTo>
                  <a:lnTo>
                    <a:pt x="2957" y="511714"/>
                  </a:lnTo>
                  <a:lnTo>
                    <a:pt x="0" y="571714"/>
                  </a:lnTo>
                  <a:lnTo>
                    <a:pt x="2044" y="629069"/>
                  </a:lnTo>
                  <a:lnTo>
                    <a:pt x="8324" y="683771"/>
                  </a:lnTo>
                  <a:lnTo>
                    <a:pt x="18065" y="735812"/>
                  </a:lnTo>
                  <a:lnTo>
                    <a:pt x="30497" y="785183"/>
                  </a:lnTo>
                  <a:lnTo>
                    <a:pt x="44848" y="831877"/>
                  </a:lnTo>
                  <a:lnTo>
                    <a:pt x="60349" y="875884"/>
                  </a:lnTo>
                  <a:lnTo>
                    <a:pt x="76226" y="917199"/>
                  </a:lnTo>
                  <a:lnTo>
                    <a:pt x="106027" y="991708"/>
                  </a:lnTo>
                  <a:lnTo>
                    <a:pt x="118408" y="1024890"/>
                  </a:lnTo>
                  <a:lnTo>
                    <a:pt x="128080" y="1055343"/>
                  </a:lnTo>
                  <a:lnTo>
                    <a:pt x="134275" y="1083059"/>
                  </a:lnTo>
                  <a:lnTo>
                    <a:pt x="136218" y="1108033"/>
                  </a:lnTo>
                  <a:lnTo>
                    <a:pt x="129421" y="1170932"/>
                  </a:lnTo>
                  <a:lnTo>
                    <a:pt x="116057" y="1218934"/>
                  </a:lnTo>
                  <a:lnTo>
                    <a:pt x="102680" y="1256887"/>
                  </a:lnTo>
                  <a:lnTo>
                    <a:pt x="95834" y="1289640"/>
                  </a:lnTo>
                  <a:lnTo>
                    <a:pt x="112892" y="1338122"/>
                  </a:lnTo>
                  <a:lnTo>
                    <a:pt x="151596" y="1361457"/>
                  </a:lnTo>
                  <a:lnTo>
                    <a:pt x="210047" y="1372976"/>
                  </a:lnTo>
                  <a:lnTo>
                    <a:pt x="245555" y="1374292"/>
                  </a:lnTo>
                  <a:lnTo>
                    <a:pt x="284652" y="1372636"/>
                  </a:lnTo>
                  <a:lnTo>
                    <a:pt x="326891" y="1368002"/>
                  </a:lnTo>
                  <a:lnTo>
                    <a:pt x="353134" y="1363553"/>
                  </a:lnTo>
                  <a:lnTo>
                    <a:pt x="353134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471861" y="4575714"/>
              <a:ext cx="220345" cy="730250"/>
            </a:xfrm>
            <a:custGeom>
              <a:avLst/>
              <a:gdLst/>
              <a:ahLst/>
              <a:cxnLst/>
              <a:rect l="l" t="t" r="r" b="b"/>
              <a:pathLst>
                <a:path w="220345" h="730250">
                  <a:moveTo>
                    <a:pt x="220140" y="0"/>
                  </a:moveTo>
                  <a:lnTo>
                    <a:pt x="146612" y="28426"/>
                  </a:lnTo>
                  <a:lnTo>
                    <a:pt x="100531" y="55084"/>
                  </a:lnTo>
                  <a:lnTo>
                    <a:pt x="71818" y="87800"/>
                  </a:lnTo>
                  <a:lnTo>
                    <a:pt x="50681" y="125150"/>
                  </a:lnTo>
                  <a:lnTo>
                    <a:pt x="37279" y="164531"/>
                  </a:lnTo>
                  <a:lnTo>
                    <a:pt x="31761" y="203332"/>
                  </a:lnTo>
                  <a:lnTo>
                    <a:pt x="36601" y="237886"/>
                  </a:lnTo>
                  <a:lnTo>
                    <a:pt x="49155" y="266835"/>
                  </a:lnTo>
                  <a:lnTo>
                    <a:pt x="61845" y="291122"/>
                  </a:lnTo>
                  <a:lnTo>
                    <a:pt x="67092" y="311688"/>
                  </a:lnTo>
                  <a:lnTo>
                    <a:pt x="61697" y="328039"/>
                  </a:lnTo>
                  <a:lnTo>
                    <a:pt x="50239" y="340772"/>
                  </a:lnTo>
                  <a:lnTo>
                    <a:pt x="36838" y="352538"/>
                  </a:lnTo>
                  <a:lnTo>
                    <a:pt x="25614" y="365980"/>
                  </a:lnTo>
                  <a:lnTo>
                    <a:pt x="15171" y="385013"/>
                  </a:lnTo>
                  <a:lnTo>
                    <a:pt x="4883" y="410678"/>
                  </a:lnTo>
                  <a:lnTo>
                    <a:pt x="0" y="441298"/>
                  </a:lnTo>
                  <a:lnTo>
                    <a:pt x="5764" y="475188"/>
                  </a:lnTo>
                  <a:lnTo>
                    <a:pt x="32785" y="509018"/>
                  </a:lnTo>
                  <a:lnTo>
                    <a:pt x="77105" y="539819"/>
                  </a:lnTo>
                  <a:lnTo>
                    <a:pt x="122109" y="566433"/>
                  </a:lnTo>
                  <a:lnTo>
                    <a:pt x="151179" y="587698"/>
                  </a:lnTo>
                  <a:lnTo>
                    <a:pt x="160811" y="605797"/>
                  </a:lnTo>
                  <a:lnTo>
                    <a:pt x="161912" y="623803"/>
                  </a:lnTo>
                  <a:lnTo>
                    <a:pt x="159482" y="641857"/>
                  </a:lnTo>
                  <a:lnTo>
                    <a:pt x="158520" y="660100"/>
                  </a:lnTo>
                  <a:lnTo>
                    <a:pt x="163078" y="680170"/>
                  </a:lnTo>
                  <a:lnTo>
                    <a:pt x="174895" y="702434"/>
                  </a:lnTo>
                  <a:lnTo>
                    <a:pt x="195215" y="721438"/>
                  </a:lnTo>
                  <a:lnTo>
                    <a:pt x="220140" y="729968"/>
                  </a:lnTo>
                  <a:lnTo>
                    <a:pt x="22014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628612" y="4674572"/>
              <a:ext cx="63500" cy="387350"/>
            </a:xfrm>
            <a:custGeom>
              <a:avLst/>
              <a:gdLst/>
              <a:ahLst/>
              <a:cxnLst/>
              <a:rect l="l" t="t" r="r" b="b"/>
              <a:pathLst>
                <a:path w="63500" h="387350">
                  <a:moveTo>
                    <a:pt x="63389" y="0"/>
                  </a:moveTo>
                  <a:lnTo>
                    <a:pt x="60288" y="3248"/>
                  </a:lnTo>
                  <a:lnTo>
                    <a:pt x="31766" y="41889"/>
                  </a:lnTo>
                  <a:lnTo>
                    <a:pt x="4664" y="102096"/>
                  </a:lnTo>
                  <a:lnTo>
                    <a:pt x="0" y="158725"/>
                  </a:lnTo>
                  <a:lnTo>
                    <a:pt x="9634" y="209075"/>
                  </a:lnTo>
                  <a:lnTo>
                    <a:pt x="25433" y="250442"/>
                  </a:lnTo>
                  <a:lnTo>
                    <a:pt x="39259" y="280127"/>
                  </a:lnTo>
                  <a:lnTo>
                    <a:pt x="45182" y="307361"/>
                  </a:lnTo>
                  <a:lnTo>
                    <a:pt x="45617" y="335128"/>
                  </a:lnTo>
                  <a:lnTo>
                    <a:pt x="52627" y="368538"/>
                  </a:lnTo>
                  <a:lnTo>
                    <a:pt x="63389" y="387070"/>
                  </a:lnTo>
                  <a:lnTo>
                    <a:pt x="63389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371746" y="5209349"/>
              <a:ext cx="320675" cy="740410"/>
            </a:xfrm>
            <a:custGeom>
              <a:avLst/>
              <a:gdLst/>
              <a:ahLst/>
              <a:cxnLst/>
              <a:rect l="l" t="t" r="r" b="b"/>
              <a:pathLst>
                <a:path w="320675" h="740410">
                  <a:moveTo>
                    <a:pt x="94399" y="0"/>
                  </a:moveTo>
                  <a:lnTo>
                    <a:pt x="37988" y="27811"/>
                  </a:lnTo>
                  <a:lnTo>
                    <a:pt x="15594" y="63797"/>
                  </a:lnTo>
                  <a:lnTo>
                    <a:pt x="1746" y="109034"/>
                  </a:lnTo>
                  <a:lnTo>
                    <a:pt x="0" y="159548"/>
                  </a:lnTo>
                  <a:lnTo>
                    <a:pt x="253" y="159701"/>
                  </a:lnTo>
                  <a:lnTo>
                    <a:pt x="684" y="161925"/>
                  </a:lnTo>
                  <a:lnTo>
                    <a:pt x="19267" y="219290"/>
                  </a:lnTo>
                  <a:lnTo>
                    <a:pt x="39077" y="272430"/>
                  </a:lnTo>
                  <a:lnTo>
                    <a:pt x="76302" y="365965"/>
                  </a:lnTo>
                  <a:lnTo>
                    <a:pt x="90675" y="406326"/>
                  </a:lnTo>
                  <a:lnTo>
                    <a:pt x="100195" y="442394"/>
                  </a:lnTo>
                  <a:lnTo>
                    <a:pt x="103338" y="474153"/>
                  </a:lnTo>
                  <a:lnTo>
                    <a:pt x="96540" y="537044"/>
                  </a:lnTo>
                  <a:lnTo>
                    <a:pt x="83178" y="585040"/>
                  </a:lnTo>
                  <a:lnTo>
                    <a:pt x="69800" y="622993"/>
                  </a:lnTo>
                  <a:lnTo>
                    <a:pt x="62953" y="655749"/>
                  </a:lnTo>
                  <a:lnTo>
                    <a:pt x="81936" y="706193"/>
                  </a:lnTo>
                  <a:lnTo>
                    <a:pt x="129108" y="730865"/>
                  </a:lnTo>
                  <a:lnTo>
                    <a:pt x="200795" y="740294"/>
                  </a:lnTo>
                  <a:lnTo>
                    <a:pt x="244191" y="739270"/>
                  </a:lnTo>
                  <a:lnTo>
                    <a:pt x="291745" y="734409"/>
                  </a:lnTo>
                  <a:lnTo>
                    <a:pt x="320255" y="729547"/>
                  </a:lnTo>
                  <a:lnTo>
                    <a:pt x="320255" y="196253"/>
                  </a:lnTo>
                  <a:lnTo>
                    <a:pt x="301382" y="196035"/>
                  </a:lnTo>
                  <a:lnTo>
                    <a:pt x="259400" y="180099"/>
                  </a:lnTo>
                  <a:lnTo>
                    <a:pt x="225284" y="151376"/>
                  </a:lnTo>
                  <a:lnTo>
                    <a:pt x="196796" y="115122"/>
                  </a:lnTo>
                  <a:lnTo>
                    <a:pt x="171701" y="76600"/>
                  </a:lnTo>
                  <a:lnTo>
                    <a:pt x="147761" y="41066"/>
                  </a:lnTo>
                  <a:lnTo>
                    <a:pt x="122740" y="13779"/>
                  </a:lnTo>
                  <a:lnTo>
                    <a:pt x="94399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434700" y="5436095"/>
              <a:ext cx="257810" cy="513715"/>
            </a:xfrm>
            <a:custGeom>
              <a:avLst/>
              <a:gdLst/>
              <a:ahLst/>
              <a:cxnLst/>
              <a:rect l="l" t="t" r="r" b="b"/>
              <a:pathLst>
                <a:path w="257809" h="513714">
                  <a:moveTo>
                    <a:pt x="134974" y="0"/>
                  </a:moveTo>
                  <a:lnTo>
                    <a:pt x="74795" y="43030"/>
                  </a:lnTo>
                  <a:lnTo>
                    <a:pt x="53295" y="86420"/>
                  </a:lnTo>
                  <a:lnTo>
                    <a:pt x="39071" y="139508"/>
                  </a:lnTo>
                  <a:lnTo>
                    <a:pt x="33284" y="198639"/>
                  </a:lnTo>
                  <a:lnTo>
                    <a:pt x="36414" y="211720"/>
                  </a:lnTo>
                  <a:lnTo>
                    <a:pt x="38696" y="224209"/>
                  </a:lnTo>
                  <a:lnTo>
                    <a:pt x="40048" y="236106"/>
                  </a:lnTo>
                  <a:lnTo>
                    <a:pt x="40384" y="247407"/>
                  </a:lnTo>
                  <a:lnTo>
                    <a:pt x="33585" y="310306"/>
                  </a:lnTo>
                  <a:lnTo>
                    <a:pt x="20223" y="358306"/>
                  </a:lnTo>
                  <a:lnTo>
                    <a:pt x="6844" y="396260"/>
                  </a:lnTo>
                  <a:lnTo>
                    <a:pt x="0" y="429017"/>
                  </a:lnTo>
                  <a:lnTo>
                    <a:pt x="25539" y="485105"/>
                  </a:lnTo>
                  <a:lnTo>
                    <a:pt x="102796" y="511192"/>
                  </a:lnTo>
                  <a:lnTo>
                    <a:pt x="157396" y="513558"/>
                  </a:lnTo>
                  <a:lnTo>
                    <a:pt x="220412" y="508775"/>
                  </a:lnTo>
                  <a:lnTo>
                    <a:pt x="257301" y="502455"/>
                  </a:lnTo>
                  <a:lnTo>
                    <a:pt x="257301" y="37081"/>
                  </a:lnTo>
                  <a:lnTo>
                    <a:pt x="237959" y="33487"/>
                  </a:lnTo>
                  <a:lnTo>
                    <a:pt x="200055" y="17209"/>
                  </a:lnTo>
                  <a:lnTo>
                    <a:pt x="170515" y="3514"/>
                  </a:lnTo>
                  <a:lnTo>
                    <a:pt x="13497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18546" y="5585142"/>
              <a:ext cx="173990" cy="314325"/>
            </a:xfrm>
            <a:custGeom>
              <a:avLst/>
              <a:gdLst/>
              <a:ahLst/>
              <a:cxnLst/>
              <a:rect l="l" t="t" r="r" b="b"/>
              <a:pathLst>
                <a:path w="173990" h="314325">
                  <a:moveTo>
                    <a:pt x="173443" y="17043"/>
                  </a:moveTo>
                  <a:lnTo>
                    <a:pt x="169405" y="19481"/>
                  </a:lnTo>
                  <a:lnTo>
                    <a:pt x="162521" y="23202"/>
                  </a:lnTo>
                  <a:lnTo>
                    <a:pt x="155714" y="25806"/>
                  </a:lnTo>
                  <a:lnTo>
                    <a:pt x="148882" y="26708"/>
                  </a:lnTo>
                  <a:lnTo>
                    <a:pt x="136004" y="22263"/>
                  </a:lnTo>
                  <a:lnTo>
                    <a:pt x="127381" y="12915"/>
                  </a:lnTo>
                  <a:lnTo>
                    <a:pt x="116255" y="3797"/>
                  </a:lnTo>
                  <a:lnTo>
                    <a:pt x="64630" y="11582"/>
                  </a:lnTo>
                  <a:lnTo>
                    <a:pt x="40805" y="81851"/>
                  </a:lnTo>
                  <a:lnTo>
                    <a:pt x="39725" y="129006"/>
                  </a:lnTo>
                  <a:lnTo>
                    <a:pt x="30048" y="176999"/>
                  </a:lnTo>
                  <a:lnTo>
                    <a:pt x="11252" y="223291"/>
                  </a:lnTo>
                  <a:lnTo>
                    <a:pt x="0" y="266217"/>
                  </a:lnTo>
                  <a:lnTo>
                    <a:pt x="12928" y="304114"/>
                  </a:lnTo>
                  <a:lnTo>
                    <a:pt x="31838" y="312775"/>
                  </a:lnTo>
                  <a:lnTo>
                    <a:pt x="67221" y="313829"/>
                  </a:lnTo>
                  <a:lnTo>
                    <a:pt x="114896" y="301523"/>
                  </a:lnTo>
                  <a:lnTo>
                    <a:pt x="170611" y="270078"/>
                  </a:lnTo>
                  <a:lnTo>
                    <a:pt x="173443" y="267462"/>
                  </a:lnTo>
                  <a:lnTo>
                    <a:pt x="173443" y="26708"/>
                  </a:lnTo>
                  <a:lnTo>
                    <a:pt x="173443" y="17043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0935" y="5783339"/>
              <a:ext cx="251066" cy="16640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338897" y="4575464"/>
              <a:ext cx="353695" cy="763905"/>
            </a:xfrm>
            <a:custGeom>
              <a:avLst/>
              <a:gdLst/>
              <a:ahLst/>
              <a:cxnLst/>
              <a:rect l="l" t="t" r="r" b="b"/>
              <a:pathLst>
                <a:path w="353695" h="763904">
                  <a:moveTo>
                    <a:pt x="353104" y="0"/>
                  </a:moveTo>
                  <a:lnTo>
                    <a:pt x="296205" y="20878"/>
                  </a:lnTo>
                  <a:lnTo>
                    <a:pt x="229168" y="58270"/>
                  </a:lnTo>
                  <a:lnTo>
                    <a:pt x="196110" y="83960"/>
                  </a:lnTo>
                  <a:lnTo>
                    <a:pt x="163838" y="115329"/>
                  </a:lnTo>
                  <a:lnTo>
                    <a:pt x="132718" y="153130"/>
                  </a:lnTo>
                  <a:lnTo>
                    <a:pt x="103107" y="198120"/>
                  </a:lnTo>
                  <a:lnTo>
                    <a:pt x="75366" y="251057"/>
                  </a:lnTo>
                  <a:lnTo>
                    <a:pt x="49858" y="312701"/>
                  </a:lnTo>
                  <a:lnTo>
                    <a:pt x="26943" y="383809"/>
                  </a:lnTo>
                  <a:lnTo>
                    <a:pt x="14213" y="436017"/>
                  </a:lnTo>
                  <a:lnTo>
                    <a:pt x="5740" y="486558"/>
                  </a:lnTo>
                  <a:lnTo>
                    <a:pt x="1132" y="535426"/>
                  </a:lnTo>
                  <a:lnTo>
                    <a:pt x="0" y="582622"/>
                  </a:lnTo>
                  <a:lnTo>
                    <a:pt x="1949" y="628144"/>
                  </a:lnTo>
                  <a:lnTo>
                    <a:pt x="26080" y="670820"/>
                  </a:lnTo>
                  <a:lnTo>
                    <a:pt x="53275" y="704933"/>
                  </a:lnTo>
                  <a:lnTo>
                    <a:pt x="83193" y="730891"/>
                  </a:lnTo>
                  <a:lnTo>
                    <a:pt x="149849" y="759961"/>
                  </a:lnTo>
                  <a:lnTo>
                    <a:pt x="185908" y="763885"/>
                  </a:lnTo>
                  <a:lnTo>
                    <a:pt x="223339" y="761277"/>
                  </a:lnTo>
                  <a:lnTo>
                    <a:pt x="261801" y="752542"/>
                  </a:lnTo>
                  <a:lnTo>
                    <a:pt x="300955" y="738085"/>
                  </a:lnTo>
                  <a:lnTo>
                    <a:pt x="340466" y="718314"/>
                  </a:lnTo>
                  <a:lnTo>
                    <a:pt x="353104" y="710422"/>
                  </a:lnTo>
                  <a:lnTo>
                    <a:pt x="353104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86769" y="5209362"/>
              <a:ext cx="188810" cy="12995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0471854" y="4575750"/>
              <a:ext cx="220345" cy="723265"/>
            </a:xfrm>
            <a:custGeom>
              <a:avLst/>
              <a:gdLst/>
              <a:ahLst/>
              <a:cxnLst/>
              <a:rect l="l" t="t" r="r" b="b"/>
              <a:pathLst>
                <a:path w="220345" h="723264">
                  <a:moveTo>
                    <a:pt x="220148" y="0"/>
                  </a:moveTo>
                  <a:lnTo>
                    <a:pt x="151218" y="26159"/>
                  </a:lnTo>
                  <a:lnTo>
                    <a:pt x="100538" y="55062"/>
                  </a:lnTo>
                  <a:lnTo>
                    <a:pt x="71824" y="87769"/>
                  </a:lnTo>
                  <a:lnTo>
                    <a:pt x="50689" y="125117"/>
                  </a:lnTo>
                  <a:lnTo>
                    <a:pt x="37285" y="164495"/>
                  </a:lnTo>
                  <a:lnTo>
                    <a:pt x="31767" y="203296"/>
                  </a:lnTo>
                  <a:lnTo>
                    <a:pt x="36607" y="237851"/>
                  </a:lnTo>
                  <a:lnTo>
                    <a:pt x="49162" y="266801"/>
                  </a:lnTo>
                  <a:lnTo>
                    <a:pt x="61851" y="291091"/>
                  </a:lnTo>
                  <a:lnTo>
                    <a:pt x="67099" y="311665"/>
                  </a:lnTo>
                  <a:lnTo>
                    <a:pt x="61704" y="328009"/>
                  </a:lnTo>
                  <a:lnTo>
                    <a:pt x="50246" y="340739"/>
                  </a:lnTo>
                  <a:lnTo>
                    <a:pt x="36845" y="352503"/>
                  </a:lnTo>
                  <a:lnTo>
                    <a:pt x="25620" y="365945"/>
                  </a:lnTo>
                  <a:lnTo>
                    <a:pt x="15177" y="384977"/>
                  </a:lnTo>
                  <a:lnTo>
                    <a:pt x="4888" y="410644"/>
                  </a:lnTo>
                  <a:lnTo>
                    <a:pt x="0" y="441262"/>
                  </a:lnTo>
                  <a:lnTo>
                    <a:pt x="5758" y="475152"/>
                  </a:lnTo>
                  <a:lnTo>
                    <a:pt x="32785" y="508982"/>
                  </a:lnTo>
                  <a:lnTo>
                    <a:pt x="77110" y="539785"/>
                  </a:lnTo>
                  <a:lnTo>
                    <a:pt x="122115" y="566399"/>
                  </a:lnTo>
                  <a:lnTo>
                    <a:pt x="151185" y="587663"/>
                  </a:lnTo>
                  <a:lnTo>
                    <a:pt x="160817" y="605762"/>
                  </a:lnTo>
                  <a:lnTo>
                    <a:pt x="161919" y="623769"/>
                  </a:lnTo>
                  <a:lnTo>
                    <a:pt x="159489" y="641823"/>
                  </a:lnTo>
                  <a:lnTo>
                    <a:pt x="158526" y="660064"/>
                  </a:lnTo>
                  <a:lnTo>
                    <a:pt x="161498" y="675319"/>
                  </a:lnTo>
                  <a:lnTo>
                    <a:pt x="168708" y="692635"/>
                  </a:lnTo>
                  <a:lnTo>
                    <a:pt x="180743" y="709435"/>
                  </a:lnTo>
                  <a:lnTo>
                    <a:pt x="198188" y="723146"/>
                  </a:lnTo>
                  <a:lnTo>
                    <a:pt x="220148" y="710318"/>
                  </a:lnTo>
                  <a:lnTo>
                    <a:pt x="220148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628612" y="4674572"/>
              <a:ext cx="63500" cy="387350"/>
            </a:xfrm>
            <a:custGeom>
              <a:avLst/>
              <a:gdLst/>
              <a:ahLst/>
              <a:cxnLst/>
              <a:rect l="l" t="t" r="r" b="b"/>
              <a:pathLst>
                <a:path w="63500" h="387350">
                  <a:moveTo>
                    <a:pt x="63389" y="0"/>
                  </a:moveTo>
                  <a:lnTo>
                    <a:pt x="60288" y="3248"/>
                  </a:lnTo>
                  <a:lnTo>
                    <a:pt x="31766" y="41888"/>
                  </a:lnTo>
                  <a:lnTo>
                    <a:pt x="4664" y="102096"/>
                  </a:lnTo>
                  <a:lnTo>
                    <a:pt x="0" y="158725"/>
                  </a:lnTo>
                  <a:lnTo>
                    <a:pt x="9636" y="209075"/>
                  </a:lnTo>
                  <a:lnTo>
                    <a:pt x="25440" y="250442"/>
                  </a:lnTo>
                  <a:lnTo>
                    <a:pt x="39272" y="280127"/>
                  </a:lnTo>
                  <a:lnTo>
                    <a:pt x="45186" y="307361"/>
                  </a:lnTo>
                  <a:lnTo>
                    <a:pt x="45619" y="335127"/>
                  </a:lnTo>
                  <a:lnTo>
                    <a:pt x="52627" y="368538"/>
                  </a:lnTo>
                  <a:lnTo>
                    <a:pt x="63389" y="387070"/>
                  </a:lnTo>
                  <a:lnTo>
                    <a:pt x="63389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454200" y="4638191"/>
              <a:ext cx="238125" cy="438150"/>
            </a:xfrm>
            <a:custGeom>
              <a:avLst/>
              <a:gdLst/>
              <a:ahLst/>
              <a:cxnLst/>
              <a:rect l="l" t="t" r="r" b="b"/>
              <a:pathLst>
                <a:path w="238125" h="438150">
                  <a:moveTo>
                    <a:pt x="237801" y="0"/>
                  </a:moveTo>
                  <a:lnTo>
                    <a:pt x="181961" y="19088"/>
                  </a:lnTo>
                  <a:lnTo>
                    <a:pt x="136668" y="44935"/>
                  </a:lnTo>
                  <a:lnTo>
                    <a:pt x="92779" y="80746"/>
                  </a:lnTo>
                  <a:lnTo>
                    <a:pt x="62496" y="115628"/>
                  </a:lnTo>
                  <a:lnTo>
                    <a:pt x="36537" y="157029"/>
                  </a:lnTo>
                  <a:lnTo>
                    <a:pt x="16442" y="202564"/>
                  </a:lnTo>
                  <a:lnTo>
                    <a:pt x="3751" y="249850"/>
                  </a:lnTo>
                  <a:lnTo>
                    <a:pt x="0" y="296500"/>
                  </a:lnTo>
                  <a:lnTo>
                    <a:pt x="6728" y="340132"/>
                  </a:lnTo>
                  <a:lnTo>
                    <a:pt x="25473" y="378360"/>
                  </a:lnTo>
                  <a:lnTo>
                    <a:pt x="57778" y="408800"/>
                  </a:lnTo>
                  <a:lnTo>
                    <a:pt x="122883" y="434461"/>
                  </a:lnTo>
                  <a:lnTo>
                    <a:pt x="162910" y="437716"/>
                  </a:lnTo>
                  <a:lnTo>
                    <a:pt x="205489" y="431312"/>
                  </a:lnTo>
                  <a:lnTo>
                    <a:pt x="237801" y="417497"/>
                  </a:lnTo>
                  <a:lnTo>
                    <a:pt x="237801" y="0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472711" y="4638191"/>
              <a:ext cx="219710" cy="438150"/>
            </a:xfrm>
            <a:custGeom>
              <a:avLst/>
              <a:gdLst/>
              <a:ahLst/>
              <a:cxnLst/>
              <a:rect l="l" t="t" r="r" b="b"/>
              <a:pathLst>
                <a:path w="219709" h="438150">
                  <a:moveTo>
                    <a:pt x="219290" y="0"/>
                  </a:moveTo>
                  <a:lnTo>
                    <a:pt x="163451" y="19088"/>
                  </a:lnTo>
                  <a:lnTo>
                    <a:pt x="118156" y="44935"/>
                  </a:lnTo>
                  <a:lnTo>
                    <a:pt x="74269" y="80746"/>
                  </a:lnTo>
                  <a:lnTo>
                    <a:pt x="41250" y="119428"/>
                  </a:lnTo>
                  <a:lnTo>
                    <a:pt x="30899" y="140855"/>
                  </a:lnTo>
                  <a:lnTo>
                    <a:pt x="35745" y="175409"/>
                  </a:lnTo>
                  <a:lnTo>
                    <a:pt x="48304" y="204358"/>
                  </a:lnTo>
                  <a:lnTo>
                    <a:pt x="60995" y="228645"/>
                  </a:lnTo>
                  <a:lnTo>
                    <a:pt x="66243" y="249212"/>
                  </a:lnTo>
                  <a:lnTo>
                    <a:pt x="60848" y="265556"/>
                  </a:lnTo>
                  <a:lnTo>
                    <a:pt x="49390" y="278291"/>
                  </a:lnTo>
                  <a:lnTo>
                    <a:pt x="35989" y="290059"/>
                  </a:lnTo>
                  <a:lnTo>
                    <a:pt x="24763" y="303504"/>
                  </a:lnTo>
                  <a:lnTo>
                    <a:pt x="18116" y="315257"/>
                  </a:lnTo>
                  <a:lnTo>
                    <a:pt x="10772" y="330164"/>
                  </a:lnTo>
                  <a:lnTo>
                    <a:pt x="4232" y="347734"/>
                  </a:lnTo>
                  <a:lnTo>
                    <a:pt x="0" y="367474"/>
                  </a:lnTo>
                  <a:lnTo>
                    <a:pt x="7607" y="379138"/>
                  </a:lnTo>
                  <a:lnTo>
                    <a:pt x="39268" y="408800"/>
                  </a:lnTo>
                  <a:lnTo>
                    <a:pt x="104374" y="434461"/>
                  </a:lnTo>
                  <a:lnTo>
                    <a:pt x="144399" y="437716"/>
                  </a:lnTo>
                  <a:lnTo>
                    <a:pt x="186979" y="431312"/>
                  </a:lnTo>
                  <a:lnTo>
                    <a:pt x="219290" y="417497"/>
                  </a:lnTo>
                  <a:lnTo>
                    <a:pt x="21929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628622" y="4674354"/>
              <a:ext cx="63500" cy="384810"/>
            </a:xfrm>
            <a:custGeom>
              <a:avLst/>
              <a:gdLst/>
              <a:ahLst/>
              <a:cxnLst/>
              <a:rect l="l" t="t" r="r" b="b"/>
              <a:pathLst>
                <a:path w="63500" h="384810">
                  <a:moveTo>
                    <a:pt x="63379" y="0"/>
                  </a:moveTo>
                  <a:lnTo>
                    <a:pt x="47776" y="19470"/>
                  </a:lnTo>
                  <a:lnTo>
                    <a:pt x="31756" y="42120"/>
                  </a:lnTo>
                  <a:lnTo>
                    <a:pt x="4660" y="102323"/>
                  </a:lnTo>
                  <a:lnTo>
                    <a:pt x="0" y="158950"/>
                  </a:lnTo>
                  <a:lnTo>
                    <a:pt x="9636" y="209299"/>
                  </a:lnTo>
                  <a:lnTo>
                    <a:pt x="25436" y="250666"/>
                  </a:lnTo>
                  <a:lnTo>
                    <a:pt x="39263" y="280346"/>
                  </a:lnTo>
                  <a:lnTo>
                    <a:pt x="44924" y="303512"/>
                  </a:lnTo>
                  <a:lnTo>
                    <a:pt x="45340" y="326500"/>
                  </a:lnTo>
                  <a:lnTo>
                    <a:pt x="47837" y="352414"/>
                  </a:lnTo>
                  <a:lnTo>
                    <a:pt x="59734" y="384359"/>
                  </a:lnTo>
                  <a:lnTo>
                    <a:pt x="63379" y="382268"/>
                  </a:lnTo>
                  <a:lnTo>
                    <a:pt x="63379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581874" y="4693856"/>
              <a:ext cx="110489" cy="172085"/>
            </a:xfrm>
            <a:custGeom>
              <a:avLst/>
              <a:gdLst/>
              <a:ahLst/>
              <a:cxnLst/>
              <a:rect l="l" t="t" r="r" b="b"/>
              <a:pathLst>
                <a:path w="110490" h="172085">
                  <a:moveTo>
                    <a:pt x="85678" y="0"/>
                  </a:moveTo>
                  <a:lnTo>
                    <a:pt x="50902" y="19911"/>
                  </a:lnTo>
                  <a:lnTo>
                    <a:pt x="21311" y="53944"/>
                  </a:lnTo>
                  <a:lnTo>
                    <a:pt x="2484" y="94167"/>
                  </a:lnTo>
                  <a:lnTo>
                    <a:pt x="0" y="132648"/>
                  </a:lnTo>
                  <a:lnTo>
                    <a:pt x="19434" y="161455"/>
                  </a:lnTo>
                  <a:lnTo>
                    <a:pt x="55184" y="171982"/>
                  </a:lnTo>
                  <a:lnTo>
                    <a:pt x="88204" y="160135"/>
                  </a:lnTo>
                  <a:lnTo>
                    <a:pt x="110125" y="138374"/>
                  </a:lnTo>
                  <a:lnTo>
                    <a:pt x="110125" y="1525"/>
                  </a:lnTo>
                  <a:lnTo>
                    <a:pt x="85678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628534" y="4691075"/>
              <a:ext cx="63500" cy="175260"/>
            </a:xfrm>
            <a:custGeom>
              <a:avLst/>
              <a:gdLst/>
              <a:ahLst/>
              <a:cxnLst/>
              <a:rect l="l" t="t" r="r" b="b"/>
              <a:pathLst>
                <a:path w="63500" h="175260">
                  <a:moveTo>
                    <a:pt x="57651" y="0"/>
                  </a:moveTo>
                  <a:lnTo>
                    <a:pt x="11099" y="65225"/>
                  </a:lnTo>
                  <a:lnTo>
                    <a:pt x="1254" y="103919"/>
                  </a:lnTo>
                  <a:lnTo>
                    <a:pt x="0" y="140698"/>
                  </a:lnTo>
                  <a:lnTo>
                    <a:pt x="5022" y="174801"/>
                  </a:lnTo>
                  <a:lnTo>
                    <a:pt x="38955" y="164580"/>
                  </a:lnTo>
                  <a:lnTo>
                    <a:pt x="63466" y="141505"/>
                  </a:lnTo>
                  <a:lnTo>
                    <a:pt x="63466" y="862"/>
                  </a:lnTo>
                  <a:lnTo>
                    <a:pt x="57651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642568" y="4719839"/>
              <a:ext cx="49530" cy="82550"/>
            </a:xfrm>
            <a:custGeom>
              <a:avLst/>
              <a:gdLst/>
              <a:ahLst/>
              <a:cxnLst/>
              <a:rect l="l" t="t" r="r" b="b"/>
              <a:pathLst>
                <a:path w="49529" h="82550">
                  <a:moveTo>
                    <a:pt x="47440" y="0"/>
                  </a:moveTo>
                  <a:lnTo>
                    <a:pt x="23649" y="6758"/>
                  </a:lnTo>
                  <a:lnTo>
                    <a:pt x="5629" y="32042"/>
                  </a:lnTo>
                  <a:lnTo>
                    <a:pt x="0" y="61868"/>
                  </a:lnTo>
                  <a:lnTo>
                    <a:pt x="13378" y="82257"/>
                  </a:lnTo>
                  <a:lnTo>
                    <a:pt x="42021" y="78931"/>
                  </a:lnTo>
                  <a:lnTo>
                    <a:pt x="49434" y="67675"/>
                  </a:lnTo>
                  <a:lnTo>
                    <a:pt x="49434" y="2581"/>
                  </a:lnTo>
                  <a:lnTo>
                    <a:pt x="47440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620095" y="5251918"/>
              <a:ext cx="72390" cy="76835"/>
            </a:xfrm>
            <a:custGeom>
              <a:avLst/>
              <a:gdLst/>
              <a:ahLst/>
              <a:cxnLst/>
              <a:rect l="l" t="t" r="r" b="b"/>
              <a:pathLst>
                <a:path w="72390" h="76835">
                  <a:moveTo>
                    <a:pt x="14308" y="28300"/>
                  </a:moveTo>
                  <a:lnTo>
                    <a:pt x="25709" y="50852"/>
                  </a:lnTo>
                  <a:lnTo>
                    <a:pt x="63994" y="76415"/>
                  </a:lnTo>
                  <a:lnTo>
                    <a:pt x="71906" y="76603"/>
                  </a:lnTo>
                  <a:lnTo>
                    <a:pt x="71906" y="67030"/>
                  </a:lnTo>
                  <a:lnTo>
                    <a:pt x="66737" y="67030"/>
                  </a:lnTo>
                  <a:lnTo>
                    <a:pt x="45740" y="58573"/>
                  </a:lnTo>
                  <a:lnTo>
                    <a:pt x="27443" y="44891"/>
                  </a:lnTo>
                  <a:lnTo>
                    <a:pt x="14308" y="28300"/>
                  </a:lnTo>
                  <a:close/>
                </a:path>
                <a:path w="72390" h="76835">
                  <a:moveTo>
                    <a:pt x="71906" y="66772"/>
                  </a:moveTo>
                  <a:lnTo>
                    <a:pt x="66737" y="67030"/>
                  </a:lnTo>
                  <a:lnTo>
                    <a:pt x="71906" y="67030"/>
                  </a:lnTo>
                  <a:lnTo>
                    <a:pt x="71906" y="66772"/>
                  </a:lnTo>
                  <a:close/>
                </a:path>
                <a:path w="72390" h="76835">
                  <a:moveTo>
                    <a:pt x="0" y="0"/>
                  </a:moveTo>
                  <a:lnTo>
                    <a:pt x="12109" y="25523"/>
                  </a:lnTo>
                  <a:lnTo>
                    <a:pt x="14308" y="28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20095" y="5251918"/>
              <a:ext cx="38100" cy="56515"/>
            </a:xfrm>
            <a:custGeom>
              <a:avLst/>
              <a:gdLst/>
              <a:ahLst/>
              <a:cxnLst/>
              <a:rect l="l" t="t" r="r" b="b"/>
              <a:pathLst>
                <a:path w="38100" h="56514">
                  <a:moveTo>
                    <a:pt x="0" y="0"/>
                  </a:moveTo>
                  <a:lnTo>
                    <a:pt x="6012" y="17686"/>
                  </a:lnTo>
                  <a:lnTo>
                    <a:pt x="13243" y="32894"/>
                  </a:lnTo>
                  <a:lnTo>
                    <a:pt x="21624" y="45772"/>
                  </a:lnTo>
                  <a:lnTo>
                    <a:pt x="31088" y="56465"/>
                  </a:lnTo>
                  <a:lnTo>
                    <a:pt x="37565" y="53328"/>
                  </a:lnTo>
                  <a:lnTo>
                    <a:pt x="26254" y="43665"/>
                  </a:lnTo>
                  <a:lnTo>
                    <a:pt x="16177" y="31640"/>
                  </a:lnTo>
                  <a:lnTo>
                    <a:pt x="7402" y="17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683836" y="5075261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0" y="0"/>
                  </a:moveTo>
                  <a:lnTo>
                    <a:pt x="8166" y="20262"/>
                  </a:lnTo>
                  <a:lnTo>
                    <a:pt x="8166" y="1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683836" y="5075261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0" y="0"/>
                  </a:moveTo>
                  <a:lnTo>
                    <a:pt x="8166" y="20262"/>
                  </a:lnTo>
                  <a:lnTo>
                    <a:pt x="8166" y="1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614321" y="4659142"/>
              <a:ext cx="78105" cy="195580"/>
            </a:xfrm>
            <a:custGeom>
              <a:avLst/>
              <a:gdLst/>
              <a:ahLst/>
              <a:cxnLst/>
              <a:rect l="l" t="t" r="r" b="b"/>
              <a:pathLst>
                <a:path w="78104" h="195579">
                  <a:moveTo>
                    <a:pt x="77680" y="0"/>
                  </a:moveTo>
                  <a:lnTo>
                    <a:pt x="57466" y="19437"/>
                  </a:lnTo>
                  <a:lnTo>
                    <a:pt x="26391" y="61276"/>
                  </a:lnTo>
                  <a:lnTo>
                    <a:pt x="7025" y="104500"/>
                  </a:lnTo>
                  <a:lnTo>
                    <a:pt x="0" y="149185"/>
                  </a:lnTo>
                  <a:lnTo>
                    <a:pt x="5949" y="195407"/>
                  </a:lnTo>
                  <a:lnTo>
                    <a:pt x="4549" y="150080"/>
                  </a:lnTo>
                  <a:lnTo>
                    <a:pt x="13959" y="105844"/>
                  </a:lnTo>
                  <a:lnTo>
                    <a:pt x="33437" y="62621"/>
                  </a:lnTo>
                  <a:lnTo>
                    <a:pt x="62238" y="20333"/>
                  </a:lnTo>
                  <a:lnTo>
                    <a:pt x="77680" y="3218"/>
                  </a:lnTo>
                  <a:lnTo>
                    <a:pt x="77680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14347" y="4694618"/>
              <a:ext cx="51435" cy="160020"/>
            </a:xfrm>
            <a:custGeom>
              <a:avLst/>
              <a:gdLst/>
              <a:ahLst/>
              <a:cxnLst/>
              <a:rect l="l" t="t" r="r" b="b"/>
              <a:pathLst>
                <a:path w="51434" h="160020">
                  <a:moveTo>
                    <a:pt x="50820" y="0"/>
                  </a:moveTo>
                  <a:lnTo>
                    <a:pt x="17997" y="41292"/>
                  </a:lnTo>
                  <a:lnTo>
                    <a:pt x="4166" y="79678"/>
                  </a:lnTo>
                  <a:lnTo>
                    <a:pt x="0" y="119206"/>
                  </a:lnTo>
                  <a:lnTo>
                    <a:pt x="5925" y="159929"/>
                  </a:lnTo>
                  <a:lnTo>
                    <a:pt x="4201" y="118642"/>
                  </a:lnTo>
                  <a:lnTo>
                    <a:pt x="11489" y="78259"/>
                  </a:lnTo>
                  <a:lnTo>
                    <a:pt x="27218" y="38729"/>
                  </a:lnTo>
                  <a:lnTo>
                    <a:pt x="5082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635626" y="4799900"/>
              <a:ext cx="57150" cy="236220"/>
            </a:xfrm>
            <a:custGeom>
              <a:avLst/>
              <a:gdLst/>
              <a:ahLst/>
              <a:cxnLst/>
              <a:rect l="l" t="t" r="r" b="b"/>
              <a:pathLst>
                <a:path w="57150" h="236220">
                  <a:moveTo>
                    <a:pt x="0" y="0"/>
                  </a:moveTo>
                  <a:lnTo>
                    <a:pt x="4347" y="53775"/>
                  </a:lnTo>
                  <a:lnTo>
                    <a:pt x="17387" y="91481"/>
                  </a:lnTo>
                  <a:lnTo>
                    <a:pt x="33287" y="123063"/>
                  </a:lnTo>
                  <a:lnTo>
                    <a:pt x="46215" y="158457"/>
                  </a:lnTo>
                  <a:lnTo>
                    <a:pt x="48446" y="177074"/>
                  </a:lnTo>
                  <a:lnTo>
                    <a:pt x="48496" y="196507"/>
                  </a:lnTo>
                  <a:lnTo>
                    <a:pt x="49024" y="216311"/>
                  </a:lnTo>
                  <a:lnTo>
                    <a:pt x="52692" y="236042"/>
                  </a:lnTo>
                  <a:lnTo>
                    <a:pt x="53328" y="214983"/>
                  </a:lnTo>
                  <a:lnTo>
                    <a:pt x="55383" y="194591"/>
                  </a:lnTo>
                  <a:lnTo>
                    <a:pt x="56558" y="174816"/>
                  </a:lnTo>
                  <a:lnTo>
                    <a:pt x="54559" y="155600"/>
                  </a:lnTo>
                  <a:lnTo>
                    <a:pt x="41337" y="120140"/>
                  </a:lnTo>
                  <a:lnTo>
                    <a:pt x="23745" y="87202"/>
                  </a:lnTo>
                  <a:lnTo>
                    <a:pt x="7920" y="49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635640" y="4799900"/>
              <a:ext cx="13335" cy="65405"/>
            </a:xfrm>
            <a:custGeom>
              <a:avLst/>
              <a:gdLst/>
              <a:ahLst/>
              <a:cxnLst/>
              <a:rect l="l" t="t" r="r" b="b"/>
              <a:pathLst>
                <a:path w="13334" h="65404">
                  <a:moveTo>
                    <a:pt x="0" y="0"/>
                  </a:moveTo>
                  <a:lnTo>
                    <a:pt x="85" y="19451"/>
                  </a:lnTo>
                  <a:lnTo>
                    <a:pt x="1451" y="36588"/>
                  </a:lnTo>
                  <a:lnTo>
                    <a:pt x="3911" y="51730"/>
                  </a:lnTo>
                  <a:lnTo>
                    <a:pt x="7277" y="65203"/>
                  </a:lnTo>
                  <a:lnTo>
                    <a:pt x="12992" y="64009"/>
                  </a:lnTo>
                  <a:lnTo>
                    <a:pt x="8158" y="50321"/>
                  </a:lnTo>
                  <a:lnTo>
                    <a:pt x="4218" y="35280"/>
                  </a:lnTo>
                  <a:lnTo>
                    <a:pt x="1418" y="1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489345" y="4659171"/>
              <a:ext cx="46355" cy="195580"/>
            </a:xfrm>
            <a:custGeom>
              <a:avLst/>
              <a:gdLst/>
              <a:ahLst/>
              <a:cxnLst/>
              <a:rect l="l" t="t" r="r" b="b"/>
              <a:pathLst>
                <a:path w="46354" h="195579">
                  <a:moveTo>
                    <a:pt x="45977" y="0"/>
                  </a:moveTo>
                  <a:lnTo>
                    <a:pt x="15035" y="53059"/>
                  </a:lnTo>
                  <a:lnTo>
                    <a:pt x="0" y="103446"/>
                  </a:lnTo>
                  <a:lnTo>
                    <a:pt x="2713" y="150850"/>
                  </a:lnTo>
                  <a:lnTo>
                    <a:pt x="25022" y="194958"/>
                  </a:lnTo>
                  <a:lnTo>
                    <a:pt x="9301" y="149123"/>
                  </a:lnTo>
                  <a:lnTo>
                    <a:pt x="7877" y="101307"/>
                  </a:lnTo>
                  <a:lnTo>
                    <a:pt x="20265" y="51579"/>
                  </a:lnTo>
                  <a:lnTo>
                    <a:pt x="45977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489514" y="4624146"/>
              <a:ext cx="202565" cy="230504"/>
            </a:xfrm>
            <a:custGeom>
              <a:avLst/>
              <a:gdLst/>
              <a:ahLst/>
              <a:cxnLst/>
              <a:rect l="l" t="t" r="r" b="b"/>
              <a:pathLst>
                <a:path w="202565" h="230504">
                  <a:moveTo>
                    <a:pt x="24841" y="229984"/>
                  </a:moveTo>
                  <a:lnTo>
                    <a:pt x="17310" y="213207"/>
                  </a:lnTo>
                  <a:lnTo>
                    <a:pt x="11798" y="196138"/>
                  </a:lnTo>
                  <a:lnTo>
                    <a:pt x="8255" y="178790"/>
                  </a:lnTo>
                  <a:lnTo>
                    <a:pt x="6692" y="161175"/>
                  </a:lnTo>
                  <a:lnTo>
                    <a:pt x="0" y="173507"/>
                  </a:lnTo>
                  <a:lnTo>
                    <a:pt x="3175" y="188137"/>
                  </a:lnTo>
                  <a:lnTo>
                    <a:pt x="8331" y="202438"/>
                  </a:lnTo>
                  <a:lnTo>
                    <a:pt x="15532" y="216395"/>
                  </a:lnTo>
                  <a:lnTo>
                    <a:pt x="24841" y="229984"/>
                  </a:lnTo>
                  <a:close/>
                </a:path>
                <a:path w="202565" h="230504">
                  <a:moveTo>
                    <a:pt x="202476" y="0"/>
                  </a:moveTo>
                  <a:lnTo>
                    <a:pt x="157937" y="8407"/>
                  </a:lnTo>
                  <a:lnTo>
                    <a:pt x="118491" y="24091"/>
                  </a:lnTo>
                  <a:lnTo>
                    <a:pt x="82753" y="47840"/>
                  </a:lnTo>
                  <a:lnTo>
                    <a:pt x="51003" y="80340"/>
                  </a:lnTo>
                  <a:lnTo>
                    <a:pt x="23622" y="122275"/>
                  </a:lnTo>
                  <a:lnTo>
                    <a:pt x="60566" y="78498"/>
                  </a:lnTo>
                  <a:lnTo>
                    <a:pt x="101727" y="45199"/>
                  </a:lnTo>
                  <a:lnTo>
                    <a:pt x="146723" y="21386"/>
                  </a:lnTo>
                  <a:lnTo>
                    <a:pt x="195160" y="6108"/>
                  </a:lnTo>
                  <a:lnTo>
                    <a:pt x="202476" y="5016"/>
                  </a:lnTo>
                  <a:lnTo>
                    <a:pt x="202476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432567" y="4781549"/>
              <a:ext cx="125095" cy="240029"/>
            </a:xfrm>
            <a:custGeom>
              <a:avLst/>
              <a:gdLst/>
              <a:ahLst/>
              <a:cxnLst/>
              <a:rect l="l" t="t" r="r" b="b"/>
              <a:pathLst>
                <a:path w="125095" h="240029">
                  <a:moveTo>
                    <a:pt x="46951" y="9817"/>
                  </a:moveTo>
                  <a:lnTo>
                    <a:pt x="18554" y="59893"/>
                  </a:lnTo>
                  <a:lnTo>
                    <a:pt x="3060" y="107823"/>
                  </a:lnTo>
                  <a:lnTo>
                    <a:pt x="0" y="153682"/>
                  </a:lnTo>
                  <a:lnTo>
                    <a:pt x="8928" y="197561"/>
                  </a:lnTo>
                  <a:lnTo>
                    <a:pt x="29362" y="239509"/>
                  </a:lnTo>
                  <a:lnTo>
                    <a:pt x="15786" y="199466"/>
                  </a:lnTo>
                  <a:lnTo>
                    <a:pt x="10185" y="156667"/>
                  </a:lnTo>
                  <a:lnTo>
                    <a:pt x="13144" y="110921"/>
                  </a:lnTo>
                  <a:lnTo>
                    <a:pt x="25209" y="62039"/>
                  </a:lnTo>
                  <a:lnTo>
                    <a:pt x="46951" y="9817"/>
                  </a:lnTo>
                  <a:close/>
                </a:path>
                <a:path w="125095" h="240029">
                  <a:moveTo>
                    <a:pt x="125069" y="115404"/>
                  </a:moveTo>
                  <a:lnTo>
                    <a:pt x="121450" y="81661"/>
                  </a:lnTo>
                  <a:lnTo>
                    <a:pt x="106514" y="53301"/>
                  </a:lnTo>
                  <a:lnTo>
                    <a:pt x="89954" y="27152"/>
                  </a:lnTo>
                  <a:lnTo>
                    <a:pt x="81483" y="0"/>
                  </a:lnTo>
                  <a:lnTo>
                    <a:pt x="85140" y="27127"/>
                  </a:lnTo>
                  <a:lnTo>
                    <a:pt x="98767" y="53632"/>
                  </a:lnTo>
                  <a:lnTo>
                    <a:pt x="112293" y="81826"/>
                  </a:lnTo>
                  <a:lnTo>
                    <a:pt x="115671" y="113969"/>
                  </a:lnTo>
                  <a:lnTo>
                    <a:pt x="105537" y="135356"/>
                  </a:lnTo>
                  <a:lnTo>
                    <a:pt x="87299" y="153593"/>
                  </a:lnTo>
                  <a:lnTo>
                    <a:pt x="68224" y="175806"/>
                  </a:lnTo>
                  <a:lnTo>
                    <a:pt x="55613" y="209105"/>
                  </a:lnTo>
                  <a:lnTo>
                    <a:pt x="73329" y="180263"/>
                  </a:lnTo>
                  <a:lnTo>
                    <a:pt x="95046" y="159550"/>
                  </a:lnTo>
                  <a:lnTo>
                    <a:pt x="114401" y="140182"/>
                  </a:lnTo>
                  <a:lnTo>
                    <a:pt x="125069" y="115404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566013" y="4689270"/>
              <a:ext cx="84455" cy="153035"/>
            </a:xfrm>
            <a:custGeom>
              <a:avLst/>
              <a:gdLst/>
              <a:ahLst/>
              <a:cxnLst/>
              <a:rect l="l" t="t" r="r" b="b"/>
              <a:pathLst>
                <a:path w="84454" h="153035">
                  <a:moveTo>
                    <a:pt x="84027" y="0"/>
                  </a:moveTo>
                  <a:lnTo>
                    <a:pt x="41708" y="28036"/>
                  </a:lnTo>
                  <a:lnTo>
                    <a:pt x="12645" y="66335"/>
                  </a:lnTo>
                  <a:lnTo>
                    <a:pt x="0" y="109654"/>
                  </a:lnTo>
                  <a:lnTo>
                    <a:pt x="6938" y="152742"/>
                  </a:lnTo>
                  <a:lnTo>
                    <a:pt x="6619" y="109487"/>
                  </a:lnTo>
                  <a:lnTo>
                    <a:pt x="19969" y="69769"/>
                  </a:lnTo>
                  <a:lnTo>
                    <a:pt x="46076" y="33352"/>
                  </a:lnTo>
                  <a:lnTo>
                    <a:pt x="84027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458094" y="5002707"/>
              <a:ext cx="219710" cy="189865"/>
            </a:xfrm>
            <a:custGeom>
              <a:avLst/>
              <a:gdLst/>
              <a:ahLst/>
              <a:cxnLst/>
              <a:rect l="l" t="t" r="r" b="b"/>
              <a:pathLst>
                <a:path w="219709" h="189864">
                  <a:moveTo>
                    <a:pt x="168008" y="189712"/>
                  </a:moveTo>
                  <a:lnTo>
                    <a:pt x="142621" y="160477"/>
                  </a:lnTo>
                  <a:lnTo>
                    <a:pt x="103441" y="136779"/>
                  </a:lnTo>
                  <a:lnTo>
                    <a:pt x="61201" y="113436"/>
                  </a:lnTo>
                  <a:lnTo>
                    <a:pt x="26631" y="85267"/>
                  </a:lnTo>
                  <a:lnTo>
                    <a:pt x="15925" y="70751"/>
                  </a:lnTo>
                  <a:lnTo>
                    <a:pt x="7899" y="55613"/>
                  </a:lnTo>
                  <a:lnTo>
                    <a:pt x="2806" y="39839"/>
                  </a:lnTo>
                  <a:lnTo>
                    <a:pt x="914" y="23406"/>
                  </a:lnTo>
                  <a:lnTo>
                    <a:pt x="0" y="42354"/>
                  </a:lnTo>
                  <a:lnTo>
                    <a:pt x="18719" y="92011"/>
                  </a:lnTo>
                  <a:lnTo>
                    <a:pt x="52501" y="122034"/>
                  </a:lnTo>
                  <a:lnTo>
                    <a:pt x="94589" y="144868"/>
                  </a:lnTo>
                  <a:lnTo>
                    <a:pt x="136067" y="165696"/>
                  </a:lnTo>
                  <a:lnTo>
                    <a:pt x="168008" y="189712"/>
                  </a:lnTo>
                  <a:close/>
                </a:path>
                <a:path w="219709" h="189864">
                  <a:moveTo>
                    <a:pt x="219227" y="53403"/>
                  </a:moveTo>
                  <a:lnTo>
                    <a:pt x="160477" y="56210"/>
                  </a:lnTo>
                  <a:lnTo>
                    <a:pt x="107873" y="48590"/>
                  </a:lnTo>
                  <a:lnTo>
                    <a:pt x="61722" y="30035"/>
                  </a:lnTo>
                  <a:lnTo>
                    <a:pt x="22339" y="0"/>
                  </a:lnTo>
                  <a:lnTo>
                    <a:pt x="44602" y="25349"/>
                  </a:lnTo>
                  <a:lnTo>
                    <a:pt x="76174" y="46278"/>
                  </a:lnTo>
                  <a:lnTo>
                    <a:pt x="116306" y="59867"/>
                  </a:lnTo>
                  <a:lnTo>
                    <a:pt x="164249" y="63207"/>
                  </a:lnTo>
                  <a:lnTo>
                    <a:pt x="219227" y="53403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549419" y="5104002"/>
              <a:ext cx="118110" cy="179070"/>
            </a:xfrm>
            <a:custGeom>
              <a:avLst/>
              <a:gdLst/>
              <a:ahLst/>
              <a:cxnLst/>
              <a:rect l="l" t="t" r="r" b="b"/>
              <a:pathLst>
                <a:path w="118109" h="179070">
                  <a:moveTo>
                    <a:pt x="0" y="0"/>
                  </a:moveTo>
                  <a:lnTo>
                    <a:pt x="50739" y="27250"/>
                  </a:lnTo>
                  <a:lnTo>
                    <a:pt x="88811" y="55624"/>
                  </a:lnTo>
                  <a:lnTo>
                    <a:pt x="98926" y="79961"/>
                  </a:lnTo>
                  <a:lnTo>
                    <a:pt x="96164" y="109508"/>
                  </a:lnTo>
                  <a:lnTo>
                    <a:pt x="96972" y="142935"/>
                  </a:lnTo>
                  <a:lnTo>
                    <a:pt x="117805" y="178916"/>
                  </a:lnTo>
                  <a:lnTo>
                    <a:pt x="105055" y="140973"/>
                  </a:lnTo>
                  <a:lnTo>
                    <a:pt x="108183" y="108287"/>
                  </a:lnTo>
                  <a:lnTo>
                    <a:pt x="95046" y="47993"/>
                  </a:lnTo>
                  <a:lnTo>
                    <a:pt x="55886" y="21281"/>
                  </a:lnTo>
                  <a:lnTo>
                    <a:pt x="29391" y="9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361383" y="5191453"/>
              <a:ext cx="131445" cy="139065"/>
            </a:xfrm>
            <a:custGeom>
              <a:avLst/>
              <a:gdLst/>
              <a:ahLst/>
              <a:cxnLst/>
              <a:rect l="l" t="t" r="r" b="b"/>
              <a:pathLst>
                <a:path w="131445" h="139064">
                  <a:moveTo>
                    <a:pt x="91492" y="0"/>
                  </a:moveTo>
                  <a:lnTo>
                    <a:pt x="57583" y="8868"/>
                  </a:lnTo>
                  <a:lnTo>
                    <a:pt x="30333" y="36821"/>
                  </a:lnTo>
                  <a:lnTo>
                    <a:pt x="10789" y="81095"/>
                  </a:lnTo>
                  <a:lnTo>
                    <a:pt x="0" y="138926"/>
                  </a:lnTo>
                  <a:lnTo>
                    <a:pt x="16164" y="84444"/>
                  </a:lnTo>
                  <a:lnTo>
                    <a:pt x="37011" y="43625"/>
                  </a:lnTo>
                  <a:lnTo>
                    <a:pt x="62875" y="17452"/>
                  </a:lnTo>
                  <a:lnTo>
                    <a:pt x="94096" y="6908"/>
                  </a:lnTo>
                  <a:lnTo>
                    <a:pt x="131013" y="12979"/>
                  </a:lnTo>
                  <a:lnTo>
                    <a:pt x="91492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375849" y="5191583"/>
              <a:ext cx="116839" cy="76200"/>
            </a:xfrm>
            <a:custGeom>
              <a:avLst/>
              <a:gdLst/>
              <a:ahLst/>
              <a:cxnLst/>
              <a:rect l="l" t="t" r="r" b="b"/>
              <a:pathLst>
                <a:path w="116840" h="76200">
                  <a:moveTo>
                    <a:pt x="79109" y="0"/>
                  </a:moveTo>
                  <a:lnTo>
                    <a:pt x="46619" y="6755"/>
                  </a:lnTo>
                  <a:lnTo>
                    <a:pt x="19954" y="30793"/>
                  </a:lnTo>
                  <a:lnTo>
                    <a:pt x="0" y="69783"/>
                  </a:lnTo>
                  <a:lnTo>
                    <a:pt x="5066" y="76083"/>
                  </a:lnTo>
                  <a:lnTo>
                    <a:pt x="25703" y="39175"/>
                  </a:lnTo>
                  <a:lnTo>
                    <a:pt x="50967" y="15758"/>
                  </a:lnTo>
                  <a:lnTo>
                    <a:pt x="81149" y="6696"/>
                  </a:lnTo>
                  <a:lnTo>
                    <a:pt x="116545" y="12849"/>
                  </a:lnTo>
                  <a:lnTo>
                    <a:pt x="79109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585893" y="5368720"/>
              <a:ext cx="106680" cy="59690"/>
            </a:xfrm>
            <a:custGeom>
              <a:avLst/>
              <a:gdLst/>
              <a:ahLst/>
              <a:cxnLst/>
              <a:rect l="l" t="t" r="r" b="b"/>
              <a:pathLst>
                <a:path w="106679" h="59689">
                  <a:moveTo>
                    <a:pt x="0" y="0"/>
                  </a:moveTo>
                  <a:lnTo>
                    <a:pt x="29949" y="29518"/>
                  </a:lnTo>
                  <a:lnTo>
                    <a:pt x="60820" y="48411"/>
                  </a:lnTo>
                  <a:lnTo>
                    <a:pt x="92797" y="58423"/>
                  </a:lnTo>
                  <a:lnTo>
                    <a:pt x="106109" y="59575"/>
                  </a:lnTo>
                  <a:lnTo>
                    <a:pt x="106109" y="50629"/>
                  </a:lnTo>
                  <a:lnTo>
                    <a:pt x="94006" y="50050"/>
                  </a:lnTo>
                  <a:lnTo>
                    <a:pt x="61248" y="41455"/>
                  </a:lnTo>
                  <a:lnTo>
                    <a:pt x="29862" y="25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646562" y="4802428"/>
              <a:ext cx="45720" cy="17145"/>
            </a:xfrm>
            <a:custGeom>
              <a:avLst/>
              <a:gdLst/>
              <a:ahLst/>
              <a:cxnLst/>
              <a:rect l="l" t="t" r="r" b="b"/>
              <a:pathLst>
                <a:path w="45720" h="17145">
                  <a:moveTo>
                    <a:pt x="45427" y="0"/>
                  </a:moveTo>
                  <a:lnTo>
                    <a:pt x="43307" y="2806"/>
                  </a:lnTo>
                  <a:lnTo>
                    <a:pt x="24523" y="10071"/>
                  </a:lnTo>
                  <a:lnTo>
                    <a:pt x="0" y="5194"/>
                  </a:lnTo>
                  <a:lnTo>
                    <a:pt x="23291" y="16700"/>
                  </a:lnTo>
                  <a:lnTo>
                    <a:pt x="44602" y="11379"/>
                  </a:lnTo>
                  <a:lnTo>
                    <a:pt x="45427" y="10287"/>
                  </a:lnTo>
                  <a:lnTo>
                    <a:pt x="45427" y="10071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672138" y="5264133"/>
              <a:ext cx="20320" cy="16510"/>
            </a:xfrm>
            <a:custGeom>
              <a:avLst/>
              <a:gdLst/>
              <a:ahLst/>
              <a:cxnLst/>
              <a:rect l="l" t="t" r="r" b="b"/>
              <a:pathLst>
                <a:path w="20320" h="16510">
                  <a:moveTo>
                    <a:pt x="19862" y="0"/>
                  </a:moveTo>
                  <a:lnTo>
                    <a:pt x="0" y="16043"/>
                  </a:lnTo>
                  <a:lnTo>
                    <a:pt x="19862" y="4452"/>
                  </a:lnTo>
                  <a:lnTo>
                    <a:pt x="1986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385462" y="5290488"/>
              <a:ext cx="186690" cy="66675"/>
            </a:xfrm>
            <a:custGeom>
              <a:avLst/>
              <a:gdLst/>
              <a:ahLst/>
              <a:cxnLst/>
              <a:rect l="l" t="t" r="r" b="b"/>
              <a:pathLst>
                <a:path w="186690" h="66675">
                  <a:moveTo>
                    <a:pt x="0" y="0"/>
                  </a:moveTo>
                  <a:lnTo>
                    <a:pt x="38441" y="39382"/>
                  </a:lnTo>
                  <a:lnTo>
                    <a:pt x="82743" y="60834"/>
                  </a:lnTo>
                  <a:lnTo>
                    <a:pt x="132316" y="66151"/>
                  </a:lnTo>
                  <a:lnTo>
                    <a:pt x="186574" y="57137"/>
                  </a:lnTo>
                  <a:lnTo>
                    <a:pt x="134700" y="60500"/>
                  </a:lnTo>
                  <a:lnTo>
                    <a:pt x="86004" y="53132"/>
                  </a:lnTo>
                  <a:lnTo>
                    <a:pt x="40952" y="33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460380" y="5421473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92424" y="0"/>
                  </a:moveTo>
                  <a:lnTo>
                    <a:pt x="40466" y="32729"/>
                  </a:lnTo>
                  <a:lnTo>
                    <a:pt x="22321" y="66751"/>
                  </a:lnTo>
                  <a:lnTo>
                    <a:pt x="8947" y="112043"/>
                  </a:lnTo>
                  <a:lnTo>
                    <a:pt x="0" y="168226"/>
                  </a:lnTo>
                  <a:lnTo>
                    <a:pt x="13648" y="108874"/>
                  </a:lnTo>
                  <a:lnTo>
                    <a:pt x="32473" y="61893"/>
                  </a:lnTo>
                  <a:lnTo>
                    <a:pt x="56875" y="28239"/>
                  </a:lnTo>
                  <a:lnTo>
                    <a:pt x="87255" y="8876"/>
                  </a:lnTo>
                  <a:lnTo>
                    <a:pt x="124014" y="4765"/>
                  </a:lnTo>
                  <a:lnTo>
                    <a:pt x="167551" y="16868"/>
                  </a:lnTo>
                  <a:lnTo>
                    <a:pt x="126921" y="2044"/>
                  </a:lnTo>
                  <a:lnTo>
                    <a:pt x="9242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551541" y="5445810"/>
              <a:ext cx="140970" cy="50800"/>
            </a:xfrm>
            <a:custGeom>
              <a:avLst/>
              <a:gdLst/>
              <a:ahLst/>
              <a:cxnLst/>
              <a:rect l="l" t="t" r="r" b="b"/>
              <a:pathLst>
                <a:path w="140970" h="50800">
                  <a:moveTo>
                    <a:pt x="140449" y="40690"/>
                  </a:moveTo>
                  <a:lnTo>
                    <a:pt x="121259" y="36068"/>
                  </a:lnTo>
                  <a:lnTo>
                    <a:pt x="89916" y="23164"/>
                  </a:lnTo>
                  <a:lnTo>
                    <a:pt x="64185" y="10909"/>
                  </a:lnTo>
                  <a:lnTo>
                    <a:pt x="46697" y="4152"/>
                  </a:lnTo>
                  <a:lnTo>
                    <a:pt x="41262" y="2044"/>
                  </a:lnTo>
                  <a:lnTo>
                    <a:pt x="20205" y="0"/>
                  </a:lnTo>
                  <a:lnTo>
                    <a:pt x="0" y="8166"/>
                  </a:lnTo>
                  <a:lnTo>
                    <a:pt x="20015" y="4152"/>
                  </a:lnTo>
                  <a:lnTo>
                    <a:pt x="40157" y="8166"/>
                  </a:lnTo>
                  <a:lnTo>
                    <a:pt x="61125" y="17526"/>
                  </a:lnTo>
                  <a:lnTo>
                    <a:pt x="83756" y="29565"/>
                  </a:lnTo>
                  <a:lnTo>
                    <a:pt x="116103" y="44513"/>
                  </a:lnTo>
                  <a:lnTo>
                    <a:pt x="140449" y="50609"/>
                  </a:lnTo>
                  <a:lnTo>
                    <a:pt x="140449" y="4069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6239" y="5826135"/>
              <a:ext cx="185762" cy="10659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0435944" y="5769875"/>
              <a:ext cx="256540" cy="112395"/>
            </a:xfrm>
            <a:custGeom>
              <a:avLst/>
              <a:gdLst/>
              <a:ahLst/>
              <a:cxnLst/>
              <a:rect l="l" t="t" r="r" b="b"/>
              <a:pathLst>
                <a:path w="256540" h="112395">
                  <a:moveTo>
                    <a:pt x="256057" y="0"/>
                  </a:moveTo>
                  <a:lnTo>
                    <a:pt x="217408" y="20840"/>
                  </a:lnTo>
                  <a:lnTo>
                    <a:pt x="164345" y="42127"/>
                  </a:lnTo>
                  <a:lnTo>
                    <a:pt x="66641" y="74954"/>
                  </a:lnTo>
                  <a:lnTo>
                    <a:pt x="27951" y="91677"/>
                  </a:lnTo>
                  <a:lnTo>
                    <a:pt x="0" y="112064"/>
                  </a:lnTo>
                  <a:lnTo>
                    <a:pt x="31866" y="95634"/>
                  </a:lnTo>
                  <a:lnTo>
                    <a:pt x="70765" y="82043"/>
                  </a:lnTo>
                  <a:lnTo>
                    <a:pt x="115327" y="68130"/>
                  </a:lnTo>
                  <a:lnTo>
                    <a:pt x="164184" y="50735"/>
                  </a:lnTo>
                  <a:lnTo>
                    <a:pt x="215969" y="26695"/>
                  </a:lnTo>
                  <a:lnTo>
                    <a:pt x="256057" y="1262"/>
                  </a:lnTo>
                  <a:lnTo>
                    <a:pt x="256057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518812" y="5769976"/>
              <a:ext cx="173355" cy="78740"/>
            </a:xfrm>
            <a:custGeom>
              <a:avLst/>
              <a:gdLst/>
              <a:ahLst/>
              <a:cxnLst/>
              <a:rect l="l" t="t" r="r" b="b"/>
              <a:pathLst>
                <a:path w="173354" h="78739">
                  <a:moveTo>
                    <a:pt x="173191" y="0"/>
                  </a:moveTo>
                  <a:lnTo>
                    <a:pt x="139786" y="18300"/>
                  </a:lnTo>
                  <a:lnTo>
                    <a:pt x="91944" y="38213"/>
                  </a:lnTo>
                  <a:lnTo>
                    <a:pt x="45097" y="54371"/>
                  </a:lnTo>
                  <a:lnTo>
                    <a:pt x="1422" y="68670"/>
                  </a:lnTo>
                  <a:lnTo>
                    <a:pt x="292" y="75044"/>
                  </a:lnTo>
                  <a:lnTo>
                    <a:pt x="42519" y="64738"/>
                  </a:lnTo>
                  <a:lnTo>
                    <a:pt x="88499" y="47708"/>
                  </a:lnTo>
                  <a:lnTo>
                    <a:pt x="136842" y="24552"/>
                  </a:lnTo>
                  <a:lnTo>
                    <a:pt x="173191" y="1239"/>
                  </a:lnTo>
                  <a:lnTo>
                    <a:pt x="173191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508666" y="5585891"/>
              <a:ext cx="183515" cy="247015"/>
            </a:xfrm>
            <a:custGeom>
              <a:avLst/>
              <a:gdLst/>
              <a:ahLst/>
              <a:cxnLst/>
              <a:rect l="l" t="t" r="r" b="b"/>
              <a:pathLst>
                <a:path w="183515" h="247014">
                  <a:moveTo>
                    <a:pt x="45250" y="57645"/>
                  </a:moveTo>
                  <a:lnTo>
                    <a:pt x="38227" y="84861"/>
                  </a:lnTo>
                  <a:lnTo>
                    <a:pt x="35623" y="107835"/>
                  </a:lnTo>
                  <a:lnTo>
                    <a:pt x="34226" y="128993"/>
                  </a:lnTo>
                  <a:lnTo>
                    <a:pt x="30861" y="150774"/>
                  </a:lnTo>
                  <a:lnTo>
                    <a:pt x="23431" y="174358"/>
                  </a:lnTo>
                  <a:lnTo>
                    <a:pt x="14224" y="197319"/>
                  </a:lnTo>
                  <a:lnTo>
                    <a:pt x="5613" y="220929"/>
                  </a:lnTo>
                  <a:lnTo>
                    <a:pt x="0" y="246481"/>
                  </a:lnTo>
                  <a:lnTo>
                    <a:pt x="8712" y="221094"/>
                  </a:lnTo>
                  <a:lnTo>
                    <a:pt x="29756" y="176428"/>
                  </a:lnTo>
                  <a:lnTo>
                    <a:pt x="37528" y="153568"/>
                  </a:lnTo>
                  <a:lnTo>
                    <a:pt x="40640" y="130721"/>
                  </a:lnTo>
                  <a:lnTo>
                    <a:pt x="41503" y="83997"/>
                  </a:lnTo>
                  <a:lnTo>
                    <a:pt x="45250" y="57645"/>
                  </a:lnTo>
                  <a:close/>
                </a:path>
                <a:path w="183515" h="247014">
                  <a:moveTo>
                    <a:pt x="183324" y="0"/>
                  </a:moveTo>
                  <a:lnTo>
                    <a:pt x="176123" y="4089"/>
                  </a:lnTo>
                  <a:lnTo>
                    <a:pt x="183324" y="1638"/>
                  </a:lnTo>
                  <a:lnTo>
                    <a:pt x="183324" y="0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595089" y="5595556"/>
              <a:ext cx="97155" cy="35560"/>
            </a:xfrm>
            <a:custGeom>
              <a:avLst/>
              <a:gdLst/>
              <a:ahLst/>
              <a:cxnLst/>
              <a:rect l="l" t="t" r="r" b="b"/>
              <a:pathLst>
                <a:path w="97154" h="35560">
                  <a:moveTo>
                    <a:pt x="96913" y="18707"/>
                  </a:moveTo>
                  <a:lnTo>
                    <a:pt x="96075" y="19227"/>
                  </a:lnTo>
                  <a:lnTo>
                    <a:pt x="88874" y="23177"/>
                  </a:lnTo>
                  <a:lnTo>
                    <a:pt x="81432" y="25958"/>
                  </a:lnTo>
                  <a:lnTo>
                    <a:pt x="73558" y="26962"/>
                  </a:lnTo>
                  <a:lnTo>
                    <a:pt x="57518" y="20726"/>
                  </a:lnTo>
                  <a:lnTo>
                    <a:pt x="42710" y="8559"/>
                  </a:lnTo>
                  <a:lnTo>
                    <a:pt x="31483" y="3149"/>
                  </a:lnTo>
                  <a:lnTo>
                    <a:pt x="24942" y="0"/>
                  </a:lnTo>
                  <a:lnTo>
                    <a:pt x="0" y="4546"/>
                  </a:lnTo>
                  <a:lnTo>
                    <a:pt x="13766" y="3149"/>
                  </a:lnTo>
                  <a:lnTo>
                    <a:pt x="25374" y="6057"/>
                  </a:lnTo>
                  <a:lnTo>
                    <a:pt x="35382" y="11849"/>
                  </a:lnTo>
                  <a:lnTo>
                    <a:pt x="44348" y="19075"/>
                  </a:lnTo>
                  <a:lnTo>
                    <a:pt x="51193" y="24993"/>
                  </a:lnTo>
                  <a:lnTo>
                    <a:pt x="57988" y="30137"/>
                  </a:lnTo>
                  <a:lnTo>
                    <a:pt x="65049" y="33769"/>
                  </a:lnTo>
                  <a:lnTo>
                    <a:pt x="72644" y="35115"/>
                  </a:lnTo>
                  <a:lnTo>
                    <a:pt x="94602" y="30327"/>
                  </a:lnTo>
                  <a:lnTo>
                    <a:pt x="96913" y="28829"/>
                  </a:lnTo>
                  <a:lnTo>
                    <a:pt x="96913" y="26962"/>
                  </a:lnTo>
                  <a:lnTo>
                    <a:pt x="96913" y="18707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691531" y="4903088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469" y="0"/>
                  </a:moveTo>
                  <a:lnTo>
                    <a:pt x="0" y="1649"/>
                  </a:lnTo>
                  <a:lnTo>
                    <a:pt x="469" y="2715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608043" y="5009094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4" h="21589">
                  <a:moveTo>
                    <a:pt x="18782" y="0"/>
                  </a:moveTo>
                  <a:lnTo>
                    <a:pt x="11849" y="0"/>
                  </a:lnTo>
                  <a:lnTo>
                    <a:pt x="7225" y="2298"/>
                  </a:lnTo>
                  <a:lnTo>
                    <a:pt x="0" y="11645"/>
                  </a:lnTo>
                  <a:lnTo>
                    <a:pt x="6082" y="21386"/>
                  </a:lnTo>
                  <a:lnTo>
                    <a:pt x="14897" y="21349"/>
                  </a:lnTo>
                  <a:lnTo>
                    <a:pt x="25819" y="10896"/>
                  </a:lnTo>
                  <a:lnTo>
                    <a:pt x="21374" y="1206"/>
                  </a:lnTo>
                  <a:lnTo>
                    <a:pt x="18782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393401" y="5384063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12481" y="0"/>
                  </a:moveTo>
                  <a:lnTo>
                    <a:pt x="0" y="18087"/>
                  </a:lnTo>
                  <a:lnTo>
                    <a:pt x="2981" y="23341"/>
                  </a:lnTo>
                  <a:lnTo>
                    <a:pt x="4366" y="24344"/>
                  </a:lnTo>
                  <a:lnTo>
                    <a:pt x="5826" y="24789"/>
                  </a:lnTo>
                  <a:lnTo>
                    <a:pt x="12799" y="24789"/>
                  </a:lnTo>
                  <a:lnTo>
                    <a:pt x="18298" y="18502"/>
                  </a:lnTo>
                  <a:lnTo>
                    <a:pt x="20253" y="535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560327" y="4830686"/>
              <a:ext cx="16510" cy="15875"/>
            </a:xfrm>
            <a:custGeom>
              <a:avLst/>
              <a:gdLst/>
              <a:ahLst/>
              <a:cxnLst/>
              <a:rect l="l" t="t" r="r" b="b"/>
              <a:pathLst>
                <a:path w="16509" h="15875">
                  <a:moveTo>
                    <a:pt x="5689" y="0"/>
                  </a:moveTo>
                  <a:lnTo>
                    <a:pt x="4445" y="367"/>
                  </a:lnTo>
                  <a:lnTo>
                    <a:pt x="330" y="3378"/>
                  </a:lnTo>
                  <a:lnTo>
                    <a:pt x="0" y="8166"/>
                  </a:lnTo>
                  <a:lnTo>
                    <a:pt x="4419" y="14223"/>
                  </a:lnTo>
                  <a:lnTo>
                    <a:pt x="7010" y="15532"/>
                  </a:lnTo>
                  <a:lnTo>
                    <a:pt x="10745" y="15532"/>
                  </a:lnTo>
                  <a:lnTo>
                    <a:pt x="12002" y="15175"/>
                  </a:lnTo>
                  <a:lnTo>
                    <a:pt x="16117" y="12178"/>
                  </a:lnTo>
                  <a:lnTo>
                    <a:pt x="16447" y="7377"/>
                  </a:lnTo>
                  <a:lnTo>
                    <a:pt x="13081" y="2754"/>
                  </a:lnTo>
                  <a:lnTo>
                    <a:pt x="11329" y="1370"/>
                  </a:lnTo>
                  <a:lnTo>
                    <a:pt x="12623" y="11327"/>
                  </a:lnTo>
                  <a:lnTo>
                    <a:pt x="11049" y="7682"/>
                  </a:lnTo>
                  <a:lnTo>
                    <a:pt x="8699" y="214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0569028" y="4830902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0" y="0"/>
                  </a:moveTo>
                  <a:lnTo>
                    <a:pt x="1054" y="3759"/>
                  </a:lnTo>
                  <a:lnTo>
                    <a:pt x="2349" y="7467"/>
                  </a:lnTo>
                  <a:lnTo>
                    <a:pt x="3924" y="11125"/>
                  </a:lnTo>
                  <a:lnTo>
                    <a:pt x="2933" y="4445"/>
                  </a:lnTo>
                  <a:lnTo>
                    <a:pt x="2627" y="1154"/>
                  </a:lnTo>
                  <a:lnTo>
                    <a:pt x="901" y="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604449" y="4859412"/>
              <a:ext cx="19685" cy="17145"/>
            </a:xfrm>
            <a:custGeom>
              <a:avLst/>
              <a:gdLst/>
              <a:ahLst/>
              <a:cxnLst/>
              <a:rect l="l" t="t" r="r" b="b"/>
              <a:pathLst>
                <a:path w="19684" h="17145">
                  <a:moveTo>
                    <a:pt x="3886" y="0"/>
                  </a:moveTo>
                  <a:lnTo>
                    <a:pt x="341" y="2679"/>
                  </a:lnTo>
                  <a:lnTo>
                    <a:pt x="0" y="8255"/>
                  </a:lnTo>
                  <a:lnTo>
                    <a:pt x="5194" y="15379"/>
                  </a:lnTo>
                  <a:lnTo>
                    <a:pt x="8254" y="16954"/>
                  </a:lnTo>
                  <a:lnTo>
                    <a:pt x="12660" y="16954"/>
                  </a:lnTo>
                  <a:lnTo>
                    <a:pt x="14147" y="16510"/>
                  </a:lnTo>
                  <a:lnTo>
                    <a:pt x="18465" y="13360"/>
                  </a:lnTo>
                  <a:lnTo>
                    <a:pt x="19215" y="8966"/>
                  </a:lnTo>
                  <a:lnTo>
                    <a:pt x="17437" y="5041"/>
                  </a:lnTo>
                  <a:lnTo>
                    <a:pt x="12953" y="3975"/>
                  </a:lnTo>
                  <a:lnTo>
                    <a:pt x="8431" y="2324"/>
                  </a:lnTo>
                  <a:lnTo>
                    <a:pt x="388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608333" y="4858003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7226" y="0"/>
                  </a:moveTo>
                  <a:lnTo>
                    <a:pt x="2806" y="0"/>
                  </a:lnTo>
                  <a:lnTo>
                    <a:pt x="1333" y="430"/>
                  </a:lnTo>
                  <a:lnTo>
                    <a:pt x="0" y="1408"/>
                  </a:lnTo>
                  <a:lnTo>
                    <a:pt x="4533" y="3732"/>
                  </a:lnTo>
                  <a:lnTo>
                    <a:pt x="9055" y="5383"/>
                  </a:lnTo>
                  <a:lnTo>
                    <a:pt x="13550" y="6451"/>
                  </a:lnTo>
                  <a:lnTo>
                    <a:pt x="12357" y="4394"/>
                  </a:lnTo>
                  <a:lnTo>
                    <a:pt x="10286" y="1562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601858" y="4911915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13449" y="8013"/>
                  </a:moveTo>
                  <a:lnTo>
                    <a:pt x="12954" y="4305"/>
                  </a:lnTo>
                  <a:lnTo>
                    <a:pt x="8966" y="647"/>
                  </a:lnTo>
                  <a:lnTo>
                    <a:pt x="7264" y="0"/>
                  </a:lnTo>
                  <a:lnTo>
                    <a:pt x="4267" y="0"/>
                  </a:lnTo>
                  <a:lnTo>
                    <a:pt x="2946" y="508"/>
                  </a:lnTo>
                  <a:lnTo>
                    <a:pt x="0" y="3708"/>
                  </a:lnTo>
                  <a:lnTo>
                    <a:pt x="482" y="7416"/>
                  </a:lnTo>
                  <a:lnTo>
                    <a:pt x="4483" y="11074"/>
                  </a:lnTo>
                  <a:lnTo>
                    <a:pt x="6184" y="11722"/>
                  </a:lnTo>
                  <a:lnTo>
                    <a:pt x="9182" y="11722"/>
                  </a:lnTo>
                  <a:lnTo>
                    <a:pt x="10502" y="11226"/>
                  </a:lnTo>
                  <a:lnTo>
                    <a:pt x="13449" y="8013"/>
                  </a:lnTo>
                  <a:close/>
                </a:path>
                <a:path w="34925" h="52070">
                  <a:moveTo>
                    <a:pt x="34848" y="46710"/>
                  </a:moveTo>
                  <a:lnTo>
                    <a:pt x="34226" y="41973"/>
                  </a:lnTo>
                  <a:lnTo>
                    <a:pt x="29121" y="37274"/>
                  </a:lnTo>
                  <a:lnTo>
                    <a:pt x="26936" y="36449"/>
                  </a:lnTo>
                  <a:lnTo>
                    <a:pt x="23101" y="36449"/>
                  </a:lnTo>
                  <a:lnTo>
                    <a:pt x="21412" y="37096"/>
                  </a:lnTo>
                  <a:lnTo>
                    <a:pt x="17640" y="41198"/>
                  </a:lnTo>
                  <a:lnTo>
                    <a:pt x="18262" y="45961"/>
                  </a:lnTo>
                  <a:lnTo>
                    <a:pt x="23368" y="50647"/>
                  </a:lnTo>
                  <a:lnTo>
                    <a:pt x="25539" y="51473"/>
                  </a:lnTo>
                  <a:lnTo>
                    <a:pt x="29375" y="51473"/>
                  </a:lnTo>
                  <a:lnTo>
                    <a:pt x="31076" y="50825"/>
                  </a:lnTo>
                  <a:lnTo>
                    <a:pt x="34848" y="4671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497109" y="4949989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79" h="21589">
                  <a:moveTo>
                    <a:pt x="8699" y="304"/>
                  </a:moveTo>
                  <a:lnTo>
                    <a:pt x="7848" y="101"/>
                  </a:lnTo>
                  <a:lnTo>
                    <a:pt x="6997" y="0"/>
                  </a:lnTo>
                  <a:lnTo>
                    <a:pt x="4673" y="0"/>
                  </a:lnTo>
                  <a:lnTo>
                    <a:pt x="3352" y="381"/>
                  </a:lnTo>
                  <a:lnTo>
                    <a:pt x="927" y="2730"/>
                  </a:lnTo>
                  <a:lnTo>
                    <a:pt x="0" y="7848"/>
                  </a:lnTo>
                  <a:lnTo>
                    <a:pt x="635" y="12496"/>
                  </a:lnTo>
                  <a:lnTo>
                    <a:pt x="3086" y="8026"/>
                  </a:lnTo>
                  <a:lnTo>
                    <a:pt x="5816" y="4000"/>
                  </a:lnTo>
                  <a:lnTo>
                    <a:pt x="8699" y="304"/>
                  </a:lnTo>
                  <a:close/>
                </a:path>
                <a:path w="17779" h="21589">
                  <a:moveTo>
                    <a:pt x="17284" y="13944"/>
                  </a:moveTo>
                  <a:lnTo>
                    <a:pt x="16522" y="6692"/>
                  </a:lnTo>
                  <a:lnTo>
                    <a:pt x="16129" y="5638"/>
                  </a:lnTo>
                  <a:lnTo>
                    <a:pt x="15532" y="4711"/>
                  </a:lnTo>
                  <a:lnTo>
                    <a:pt x="11176" y="8991"/>
                  </a:lnTo>
                  <a:lnTo>
                    <a:pt x="6946" y="13639"/>
                  </a:lnTo>
                  <a:lnTo>
                    <a:pt x="3073" y="18884"/>
                  </a:lnTo>
                  <a:lnTo>
                    <a:pt x="3733" y="19697"/>
                  </a:lnTo>
                  <a:lnTo>
                    <a:pt x="4533" y="20332"/>
                  </a:lnTo>
                  <a:lnTo>
                    <a:pt x="6299" y="21018"/>
                  </a:lnTo>
                  <a:lnTo>
                    <a:pt x="7112" y="21170"/>
                  </a:lnTo>
                  <a:lnTo>
                    <a:pt x="13258" y="21170"/>
                  </a:lnTo>
                  <a:lnTo>
                    <a:pt x="17284" y="13944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497756" y="4950293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40" h="19050">
                  <a:moveTo>
                    <a:pt x="8063" y="0"/>
                  </a:moveTo>
                  <a:lnTo>
                    <a:pt x="5167" y="3695"/>
                  </a:lnTo>
                  <a:lnTo>
                    <a:pt x="2451" y="7721"/>
                  </a:lnTo>
                  <a:lnTo>
                    <a:pt x="0" y="12192"/>
                  </a:lnTo>
                  <a:lnTo>
                    <a:pt x="328" y="14643"/>
                  </a:lnTo>
                  <a:lnTo>
                    <a:pt x="1103" y="16967"/>
                  </a:lnTo>
                  <a:lnTo>
                    <a:pt x="2437" y="18580"/>
                  </a:lnTo>
                  <a:lnTo>
                    <a:pt x="6310" y="13335"/>
                  </a:lnTo>
                  <a:lnTo>
                    <a:pt x="10539" y="8686"/>
                  </a:lnTo>
                  <a:lnTo>
                    <a:pt x="14883" y="4405"/>
                  </a:lnTo>
                  <a:lnTo>
                    <a:pt x="13384" y="2108"/>
                  </a:lnTo>
                  <a:lnTo>
                    <a:pt x="10679" y="595"/>
                  </a:lnTo>
                  <a:lnTo>
                    <a:pt x="8063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0512702" y="5008029"/>
              <a:ext cx="19685" cy="20320"/>
            </a:xfrm>
            <a:custGeom>
              <a:avLst/>
              <a:gdLst/>
              <a:ahLst/>
              <a:cxnLst/>
              <a:rect l="l" t="t" r="r" b="b"/>
              <a:pathLst>
                <a:path w="19684" h="20320">
                  <a:moveTo>
                    <a:pt x="8610" y="0"/>
                  </a:moveTo>
                  <a:lnTo>
                    <a:pt x="3390" y="0"/>
                  </a:lnTo>
                  <a:lnTo>
                    <a:pt x="647" y="3378"/>
                  </a:lnTo>
                  <a:lnTo>
                    <a:pt x="0" y="14146"/>
                  </a:lnTo>
                  <a:lnTo>
                    <a:pt x="2273" y="19429"/>
                  </a:lnTo>
                  <a:lnTo>
                    <a:pt x="8675" y="19798"/>
                  </a:lnTo>
                  <a:lnTo>
                    <a:pt x="14109" y="19798"/>
                  </a:lnTo>
                  <a:lnTo>
                    <a:pt x="18809" y="15899"/>
                  </a:lnTo>
                  <a:lnTo>
                    <a:pt x="19457" y="5118"/>
                  </a:lnTo>
                  <a:lnTo>
                    <a:pt x="15101" y="367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0516500" y="4914455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5">
                  <a:moveTo>
                    <a:pt x="5905" y="0"/>
                  </a:moveTo>
                  <a:lnTo>
                    <a:pt x="3771" y="0"/>
                  </a:lnTo>
                  <a:lnTo>
                    <a:pt x="2451" y="507"/>
                  </a:lnTo>
                  <a:lnTo>
                    <a:pt x="304" y="2830"/>
                  </a:lnTo>
                  <a:lnTo>
                    <a:pt x="0" y="4685"/>
                  </a:lnTo>
                  <a:lnTo>
                    <a:pt x="507" y="6476"/>
                  </a:lnTo>
                  <a:lnTo>
                    <a:pt x="5168" y="2462"/>
                  </a:lnTo>
                  <a:lnTo>
                    <a:pt x="7391" y="392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0517008" y="491484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6883" y="0"/>
                  </a:moveTo>
                  <a:lnTo>
                    <a:pt x="0" y="6083"/>
                  </a:lnTo>
                  <a:lnTo>
                    <a:pt x="341" y="7289"/>
                  </a:lnTo>
                  <a:lnTo>
                    <a:pt x="1054" y="8458"/>
                  </a:lnTo>
                  <a:lnTo>
                    <a:pt x="3467" y="10680"/>
                  </a:lnTo>
                  <a:lnTo>
                    <a:pt x="5167" y="11328"/>
                  </a:lnTo>
                  <a:lnTo>
                    <a:pt x="8177" y="11328"/>
                  </a:lnTo>
                  <a:lnTo>
                    <a:pt x="9499" y="10820"/>
                  </a:lnTo>
                  <a:lnTo>
                    <a:pt x="12433" y="7620"/>
                  </a:lnTo>
                  <a:lnTo>
                    <a:pt x="11949" y="3911"/>
                  </a:lnTo>
                  <a:lnTo>
                    <a:pt x="8596" y="824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0490763" y="4849355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13558" y="0"/>
                  </a:moveTo>
                  <a:lnTo>
                    <a:pt x="5252" y="0"/>
                  </a:lnTo>
                  <a:lnTo>
                    <a:pt x="1480" y="1471"/>
                  </a:lnTo>
                  <a:lnTo>
                    <a:pt x="361" y="3745"/>
                  </a:lnTo>
                  <a:lnTo>
                    <a:pt x="0" y="9123"/>
                  </a:lnTo>
                  <a:lnTo>
                    <a:pt x="2108" y="16433"/>
                  </a:lnTo>
                  <a:lnTo>
                    <a:pt x="6313" y="22927"/>
                  </a:lnTo>
                  <a:lnTo>
                    <a:pt x="12555" y="25867"/>
                  </a:lnTo>
                  <a:lnTo>
                    <a:pt x="21203" y="25867"/>
                  </a:lnTo>
                  <a:lnTo>
                    <a:pt x="23909" y="13651"/>
                  </a:lnTo>
                  <a:lnTo>
                    <a:pt x="18130" y="1650"/>
                  </a:lnTo>
                  <a:lnTo>
                    <a:pt x="13558" y="0"/>
                  </a:lnTo>
                  <a:close/>
                </a:path>
              </a:pathLst>
            </a:custGeom>
            <a:solidFill>
              <a:srgbClr val="DC92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550599" y="49449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0629" y="0"/>
                  </a:moveTo>
                  <a:lnTo>
                    <a:pt x="4927" y="0"/>
                  </a:lnTo>
                  <a:lnTo>
                    <a:pt x="2349" y="1016"/>
                  </a:lnTo>
                  <a:lnTo>
                    <a:pt x="0" y="5753"/>
                  </a:lnTo>
                  <a:lnTo>
                    <a:pt x="3632" y="17501"/>
                  </a:lnTo>
                  <a:lnTo>
                    <a:pt x="15836" y="17730"/>
                  </a:lnTo>
                  <a:lnTo>
                    <a:pt x="17705" y="9348"/>
                  </a:lnTo>
                  <a:lnTo>
                    <a:pt x="13742" y="1130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0631487" y="4915038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9309" y="0"/>
                  </a:moveTo>
                  <a:lnTo>
                    <a:pt x="5472" y="0"/>
                  </a:lnTo>
                  <a:lnTo>
                    <a:pt x="3770" y="647"/>
                  </a:lnTo>
                  <a:lnTo>
                    <a:pt x="0" y="4762"/>
                  </a:lnTo>
                  <a:lnTo>
                    <a:pt x="621" y="9500"/>
                  </a:lnTo>
                  <a:lnTo>
                    <a:pt x="5713" y="14187"/>
                  </a:lnTo>
                  <a:lnTo>
                    <a:pt x="7912" y="15012"/>
                  </a:lnTo>
                  <a:lnTo>
                    <a:pt x="11747" y="15012"/>
                  </a:lnTo>
                  <a:lnTo>
                    <a:pt x="13436" y="14364"/>
                  </a:lnTo>
                  <a:lnTo>
                    <a:pt x="17208" y="10262"/>
                  </a:lnTo>
                  <a:lnTo>
                    <a:pt x="16598" y="5511"/>
                  </a:lnTo>
                  <a:lnTo>
                    <a:pt x="11493" y="825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413326" y="4933148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4">
                  <a:moveTo>
                    <a:pt x="15556" y="0"/>
                  </a:moveTo>
                  <a:lnTo>
                    <a:pt x="9422" y="0"/>
                  </a:lnTo>
                  <a:lnTo>
                    <a:pt x="4596" y="3568"/>
                  </a:lnTo>
                  <a:lnTo>
                    <a:pt x="0" y="13957"/>
                  </a:lnTo>
                  <a:lnTo>
                    <a:pt x="6615" y="20943"/>
                  </a:lnTo>
                  <a:lnTo>
                    <a:pt x="11492" y="20854"/>
                  </a:lnTo>
                  <a:lnTo>
                    <a:pt x="14286" y="20143"/>
                  </a:lnTo>
                  <a:lnTo>
                    <a:pt x="18834" y="14071"/>
                  </a:lnTo>
                  <a:lnTo>
                    <a:pt x="19823" y="8623"/>
                  </a:lnTo>
                  <a:lnTo>
                    <a:pt x="19176" y="3098"/>
                  </a:lnTo>
                  <a:lnTo>
                    <a:pt x="17359" y="722"/>
                  </a:lnTo>
                  <a:lnTo>
                    <a:pt x="15556" y="0"/>
                  </a:lnTo>
                  <a:close/>
                </a:path>
              </a:pathLst>
            </a:custGeom>
            <a:solidFill>
              <a:srgbClr val="D090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432680" y="4936604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0" y="0"/>
                  </a:moveTo>
                  <a:lnTo>
                    <a:pt x="469" y="5156"/>
                  </a:lnTo>
                  <a:lnTo>
                    <a:pt x="812" y="3289"/>
                  </a:lnTo>
                  <a:lnTo>
                    <a:pt x="723" y="1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352620" y="5244933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5" h="22225">
                  <a:moveTo>
                    <a:pt x="11455" y="0"/>
                  </a:moveTo>
                  <a:lnTo>
                    <a:pt x="5905" y="3771"/>
                  </a:lnTo>
                  <a:lnTo>
                    <a:pt x="0" y="10947"/>
                  </a:lnTo>
                  <a:lnTo>
                    <a:pt x="3530" y="20472"/>
                  </a:lnTo>
                  <a:lnTo>
                    <a:pt x="6921" y="22085"/>
                  </a:lnTo>
                  <a:lnTo>
                    <a:pt x="15036" y="22085"/>
                  </a:lnTo>
                  <a:lnTo>
                    <a:pt x="19861" y="20053"/>
                  </a:lnTo>
                  <a:lnTo>
                    <a:pt x="23215" y="16421"/>
                  </a:lnTo>
                  <a:lnTo>
                    <a:pt x="15278" y="5753"/>
                  </a:lnTo>
                  <a:lnTo>
                    <a:pt x="1145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0364088" y="5242331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673" y="0"/>
                  </a:moveTo>
                  <a:lnTo>
                    <a:pt x="2373" y="989"/>
                  </a:lnTo>
                  <a:lnTo>
                    <a:pt x="0" y="2602"/>
                  </a:lnTo>
                  <a:lnTo>
                    <a:pt x="7734" y="13829"/>
                  </a:lnTo>
                  <a:lnTo>
                    <a:pt x="11747" y="19010"/>
                  </a:lnTo>
                  <a:lnTo>
                    <a:pt x="14452" y="11898"/>
                  </a:lnTo>
                  <a:lnTo>
                    <a:pt x="14235" y="6134"/>
                  </a:lnTo>
                  <a:lnTo>
                    <a:pt x="10082" y="240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375695" y="52542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832" y="0"/>
                  </a:moveTo>
                  <a:lnTo>
                    <a:pt x="0" y="7504"/>
                  </a:lnTo>
                  <a:lnTo>
                    <a:pt x="165" y="7339"/>
                  </a:lnTo>
                  <a:lnTo>
                    <a:pt x="283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0375937" y="525429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589" y="0"/>
                  </a:moveTo>
                  <a:lnTo>
                    <a:pt x="773" y="4660"/>
                  </a:lnTo>
                  <a:lnTo>
                    <a:pt x="0" y="7188"/>
                  </a:lnTo>
                  <a:lnTo>
                    <a:pt x="1992" y="4965"/>
                  </a:lnTo>
                  <a:lnTo>
                    <a:pt x="2665" y="2501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0534585" y="5061432"/>
              <a:ext cx="17780" cy="17145"/>
            </a:xfrm>
            <a:custGeom>
              <a:avLst/>
              <a:gdLst/>
              <a:ahLst/>
              <a:cxnLst/>
              <a:rect l="l" t="t" r="r" b="b"/>
              <a:pathLst>
                <a:path w="17779" h="17145">
                  <a:moveTo>
                    <a:pt x="4978" y="0"/>
                  </a:moveTo>
                  <a:lnTo>
                    <a:pt x="0" y="1738"/>
                  </a:lnTo>
                  <a:lnTo>
                    <a:pt x="63" y="9638"/>
                  </a:lnTo>
                  <a:lnTo>
                    <a:pt x="4889" y="15962"/>
                  </a:lnTo>
                  <a:lnTo>
                    <a:pt x="7073" y="16686"/>
                  </a:lnTo>
                  <a:lnTo>
                    <a:pt x="12750" y="16686"/>
                  </a:lnTo>
                  <a:lnTo>
                    <a:pt x="16282" y="14858"/>
                  </a:lnTo>
                  <a:lnTo>
                    <a:pt x="17349" y="10742"/>
                  </a:lnTo>
                  <a:lnTo>
                    <a:pt x="15495" y="6158"/>
                  </a:lnTo>
                  <a:lnTo>
                    <a:pt x="12650" y="2995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0539565" y="5051894"/>
              <a:ext cx="53975" cy="12700"/>
            </a:xfrm>
            <a:custGeom>
              <a:avLst/>
              <a:gdLst/>
              <a:ahLst/>
              <a:cxnLst/>
              <a:rect l="l" t="t" r="r" b="b"/>
              <a:pathLst>
                <a:path w="53975" h="12700">
                  <a:moveTo>
                    <a:pt x="7658" y="12522"/>
                  </a:moveTo>
                  <a:lnTo>
                    <a:pt x="5969" y="10617"/>
                  </a:lnTo>
                  <a:lnTo>
                    <a:pt x="3886" y="9220"/>
                  </a:lnTo>
                  <a:lnTo>
                    <a:pt x="1765" y="9220"/>
                  </a:lnTo>
                  <a:lnTo>
                    <a:pt x="0" y="9537"/>
                  </a:lnTo>
                  <a:lnTo>
                    <a:pt x="7658" y="12522"/>
                  </a:lnTo>
                  <a:close/>
                </a:path>
                <a:path w="53975" h="12700">
                  <a:moveTo>
                    <a:pt x="53416" y="4762"/>
                  </a:moveTo>
                  <a:lnTo>
                    <a:pt x="53378" y="3390"/>
                  </a:lnTo>
                  <a:lnTo>
                    <a:pt x="52539" y="2171"/>
                  </a:lnTo>
                  <a:lnTo>
                    <a:pt x="49974" y="469"/>
                  </a:lnTo>
                  <a:lnTo>
                    <a:pt x="48704" y="0"/>
                  </a:lnTo>
                  <a:lnTo>
                    <a:pt x="46266" y="0"/>
                  </a:lnTo>
                  <a:lnTo>
                    <a:pt x="45123" y="508"/>
                  </a:lnTo>
                  <a:lnTo>
                    <a:pt x="43764" y="2692"/>
                  </a:lnTo>
                  <a:lnTo>
                    <a:pt x="43599" y="3200"/>
                  </a:lnTo>
                  <a:lnTo>
                    <a:pt x="53416" y="4762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0582516" y="5055095"/>
              <a:ext cx="10795" cy="6985"/>
            </a:xfrm>
            <a:custGeom>
              <a:avLst/>
              <a:gdLst/>
              <a:ahLst/>
              <a:cxnLst/>
              <a:rect l="l" t="t" r="r" b="b"/>
              <a:pathLst>
                <a:path w="10795" h="6985">
                  <a:moveTo>
                    <a:pt x="659" y="0"/>
                  </a:moveTo>
                  <a:lnTo>
                    <a:pt x="0" y="2132"/>
                  </a:lnTo>
                  <a:lnTo>
                    <a:pt x="659" y="4494"/>
                  </a:lnTo>
                  <a:lnTo>
                    <a:pt x="3364" y="6272"/>
                  </a:lnTo>
                  <a:lnTo>
                    <a:pt x="4304" y="6526"/>
                  </a:lnTo>
                  <a:lnTo>
                    <a:pt x="6920" y="6526"/>
                  </a:lnTo>
                  <a:lnTo>
                    <a:pt x="8596" y="5688"/>
                  </a:lnTo>
                  <a:lnTo>
                    <a:pt x="10209" y="3237"/>
                  </a:lnTo>
                  <a:lnTo>
                    <a:pt x="10476" y="2373"/>
                  </a:lnTo>
                  <a:lnTo>
                    <a:pt x="10463" y="156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0528984" y="5137188"/>
              <a:ext cx="17780" cy="11430"/>
            </a:xfrm>
            <a:custGeom>
              <a:avLst/>
              <a:gdLst/>
              <a:ahLst/>
              <a:cxnLst/>
              <a:rect l="l" t="t" r="r" b="b"/>
              <a:pathLst>
                <a:path w="17779" h="11429">
                  <a:moveTo>
                    <a:pt x="3048" y="0"/>
                  </a:moveTo>
                  <a:lnTo>
                    <a:pt x="1663" y="1548"/>
                  </a:lnTo>
                  <a:lnTo>
                    <a:pt x="0" y="7607"/>
                  </a:lnTo>
                  <a:lnTo>
                    <a:pt x="5664" y="11137"/>
                  </a:lnTo>
                  <a:lnTo>
                    <a:pt x="12598" y="11061"/>
                  </a:lnTo>
                  <a:lnTo>
                    <a:pt x="15341" y="10464"/>
                  </a:lnTo>
                  <a:lnTo>
                    <a:pt x="16803" y="9131"/>
                  </a:lnTo>
                  <a:lnTo>
                    <a:pt x="17754" y="7480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0532032" y="5134267"/>
              <a:ext cx="17145" cy="10795"/>
            </a:xfrm>
            <a:custGeom>
              <a:avLst/>
              <a:gdLst/>
              <a:ahLst/>
              <a:cxnLst/>
              <a:rect l="l" t="t" r="r" b="b"/>
              <a:pathLst>
                <a:path w="17145" h="10795">
                  <a:moveTo>
                    <a:pt x="11874" y="0"/>
                  </a:moveTo>
                  <a:lnTo>
                    <a:pt x="6286" y="0"/>
                  </a:lnTo>
                  <a:lnTo>
                    <a:pt x="2284" y="888"/>
                  </a:lnTo>
                  <a:lnTo>
                    <a:pt x="0" y="2920"/>
                  </a:lnTo>
                  <a:lnTo>
                    <a:pt x="14706" y="10401"/>
                  </a:lnTo>
                  <a:lnTo>
                    <a:pt x="16573" y="7150"/>
                  </a:lnTo>
                  <a:lnTo>
                    <a:pt x="16535" y="2640"/>
                  </a:lnTo>
                  <a:lnTo>
                    <a:pt x="13830" y="406"/>
                  </a:lnTo>
                  <a:lnTo>
                    <a:pt x="11874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0462679" y="5075148"/>
              <a:ext cx="21590" cy="19050"/>
            </a:xfrm>
            <a:custGeom>
              <a:avLst/>
              <a:gdLst/>
              <a:ahLst/>
              <a:cxnLst/>
              <a:rect l="l" t="t" r="r" b="b"/>
              <a:pathLst>
                <a:path w="21590" h="19050">
                  <a:moveTo>
                    <a:pt x="13398" y="18592"/>
                  </a:moveTo>
                  <a:lnTo>
                    <a:pt x="9664" y="13550"/>
                  </a:lnTo>
                  <a:lnTo>
                    <a:pt x="6489" y="8305"/>
                  </a:lnTo>
                  <a:lnTo>
                    <a:pt x="3873" y="2870"/>
                  </a:lnTo>
                  <a:lnTo>
                    <a:pt x="2400" y="4356"/>
                  </a:lnTo>
                  <a:lnTo>
                    <a:pt x="1358" y="6311"/>
                  </a:lnTo>
                  <a:lnTo>
                    <a:pt x="0" y="14211"/>
                  </a:lnTo>
                  <a:lnTo>
                    <a:pt x="3086" y="17576"/>
                  </a:lnTo>
                  <a:lnTo>
                    <a:pt x="9448" y="18669"/>
                  </a:lnTo>
                  <a:lnTo>
                    <a:pt x="10388" y="18745"/>
                  </a:lnTo>
                  <a:lnTo>
                    <a:pt x="12014" y="18745"/>
                  </a:lnTo>
                  <a:lnTo>
                    <a:pt x="12712" y="18694"/>
                  </a:lnTo>
                  <a:lnTo>
                    <a:pt x="13398" y="18592"/>
                  </a:lnTo>
                  <a:close/>
                </a:path>
                <a:path w="21590" h="19050">
                  <a:moveTo>
                    <a:pt x="20993" y="5803"/>
                  </a:moveTo>
                  <a:lnTo>
                    <a:pt x="17665" y="889"/>
                  </a:lnTo>
                  <a:lnTo>
                    <a:pt x="12471" y="0"/>
                  </a:lnTo>
                  <a:lnTo>
                    <a:pt x="14897" y="3746"/>
                  </a:lnTo>
                  <a:lnTo>
                    <a:pt x="17627" y="7429"/>
                  </a:lnTo>
                  <a:lnTo>
                    <a:pt x="20574" y="11061"/>
                  </a:lnTo>
                  <a:lnTo>
                    <a:pt x="20993" y="5803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466552" y="5075034"/>
              <a:ext cx="17145" cy="19050"/>
            </a:xfrm>
            <a:custGeom>
              <a:avLst/>
              <a:gdLst/>
              <a:ahLst/>
              <a:cxnLst/>
              <a:rect l="l" t="t" r="r" b="b"/>
              <a:pathLst>
                <a:path w="17145" h="19050">
                  <a:moveTo>
                    <a:pt x="4367" y="0"/>
                  </a:moveTo>
                  <a:lnTo>
                    <a:pt x="1852" y="1116"/>
                  </a:lnTo>
                  <a:lnTo>
                    <a:pt x="0" y="2983"/>
                  </a:lnTo>
                  <a:lnTo>
                    <a:pt x="2614" y="8431"/>
                  </a:lnTo>
                  <a:lnTo>
                    <a:pt x="5802" y="13663"/>
                  </a:lnTo>
                  <a:lnTo>
                    <a:pt x="9523" y="18705"/>
                  </a:lnTo>
                  <a:lnTo>
                    <a:pt x="13028" y="18160"/>
                  </a:lnTo>
                  <a:lnTo>
                    <a:pt x="15911" y="16153"/>
                  </a:lnTo>
                  <a:lnTo>
                    <a:pt x="16711" y="11187"/>
                  </a:lnTo>
                  <a:lnTo>
                    <a:pt x="11022" y="3859"/>
                  </a:lnTo>
                  <a:lnTo>
                    <a:pt x="8558" y="126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604461" y="5066093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330" y="0"/>
                  </a:moveTo>
                  <a:lnTo>
                    <a:pt x="0" y="1217"/>
                  </a:lnTo>
                  <a:lnTo>
                    <a:pt x="101" y="2487"/>
                  </a:lnTo>
                  <a:lnTo>
                    <a:pt x="1611" y="5256"/>
                  </a:lnTo>
                  <a:lnTo>
                    <a:pt x="3416" y="6158"/>
                  </a:lnTo>
                  <a:lnTo>
                    <a:pt x="6553" y="6158"/>
                  </a:lnTo>
                  <a:lnTo>
                    <a:pt x="7772" y="5853"/>
                  </a:lnTo>
                  <a:lnTo>
                    <a:pt x="11047" y="4062"/>
                  </a:lnTo>
                  <a:lnTo>
                    <a:pt x="12357" y="2043"/>
                  </a:lnTo>
                  <a:lnTo>
                    <a:pt x="12495" y="36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604791" y="5061013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8889" y="0"/>
                  </a:moveTo>
                  <a:lnTo>
                    <a:pt x="5753" y="0"/>
                  </a:lnTo>
                  <a:lnTo>
                    <a:pt x="4545" y="292"/>
                  </a:lnTo>
                  <a:lnTo>
                    <a:pt x="1650" y="1892"/>
                  </a:lnTo>
                  <a:lnTo>
                    <a:pt x="443" y="3454"/>
                  </a:lnTo>
                  <a:lnTo>
                    <a:pt x="0" y="5092"/>
                  </a:lnTo>
                  <a:lnTo>
                    <a:pt x="12165" y="5130"/>
                  </a:lnTo>
                  <a:lnTo>
                    <a:pt x="12051" y="3351"/>
                  </a:lnTo>
                  <a:lnTo>
                    <a:pt x="10706" y="90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0640009" y="4653215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3491" y="0"/>
                  </a:moveTo>
                  <a:lnTo>
                    <a:pt x="2246" y="368"/>
                  </a:lnTo>
                  <a:lnTo>
                    <a:pt x="735" y="1474"/>
                  </a:lnTo>
                  <a:lnTo>
                    <a:pt x="0" y="2312"/>
                  </a:lnTo>
                  <a:lnTo>
                    <a:pt x="5218" y="12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638104" y="4653229"/>
              <a:ext cx="47625" cy="31115"/>
            </a:xfrm>
            <a:custGeom>
              <a:avLst/>
              <a:gdLst/>
              <a:ahLst/>
              <a:cxnLst/>
              <a:rect l="l" t="t" r="r" b="b"/>
              <a:pathLst>
                <a:path w="47625" h="31114">
                  <a:moveTo>
                    <a:pt x="16129" y="7366"/>
                  </a:moveTo>
                  <a:lnTo>
                    <a:pt x="11811" y="1447"/>
                  </a:lnTo>
                  <a:lnTo>
                    <a:pt x="9436" y="139"/>
                  </a:lnTo>
                  <a:lnTo>
                    <a:pt x="7112" y="0"/>
                  </a:lnTo>
                  <a:lnTo>
                    <a:pt x="1905" y="2286"/>
                  </a:lnTo>
                  <a:lnTo>
                    <a:pt x="0" y="4775"/>
                  </a:lnTo>
                  <a:lnTo>
                    <a:pt x="88" y="8686"/>
                  </a:lnTo>
                  <a:lnTo>
                    <a:pt x="4114" y="14198"/>
                  </a:lnTo>
                  <a:lnTo>
                    <a:pt x="6718" y="15519"/>
                  </a:lnTo>
                  <a:lnTo>
                    <a:pt x="10452" y="15519"/>
                  </a:lnTo>
                  <a:lnTo>
                    <a:pt x="11684" y="15151"/>
                  </a:lnTo>
                  <a:lnTo>
                    <a:pt x="15824" y="12141"/>
                  </a:lnTo>
                  <a:lnTo>
                    <a:pt x="16129" y="7366"/>
                  </a:lnTo>
                  <a:close/>
                </a:path>
                <a:path w="47625" h="31114">
                  <a:moveTo>
                    <a:pt x="47002" y="29298"/>
                  </a:moveTo>
                  <a:lnTo>
                    <a:pt x="46609" y="29692"/>
                  </a:lnTo>
                  <a:lnTo>
                    <a:pt x="46266" y="30137"/>
                  </a:lnTo>
                  <a:lnTo>
                    <a:pt x="45974" y="30607"/>
                  </a:lnTo>
                  <a:lnTo>
                    <a:pt x="47002" y="29298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682541" y="4680521"/>
              <a:ext cx="9525" cy="12065"/>
            </a:xfrm>
            <a:custGeom>
              <a:avLst/>
              <a:gdLst/>
              <a:ahLst/>
              <a:cxnLst/>
              <a:rect l="l" t="t" r="r" b="b"/>
              <a:pathLst>
                <a:path w="9525" h="12064">
                  <a:moveTo>
                    <a:pt x="9460" y="0"/>
                  </a:moveTo>
                  <a:lnTo>
                    <a:pt x="6082" y="0"/>
                  </a:lnTo>
                  <a:lnTo>
                    <a:pt x="4596" y="430"/>
                  </a:lnTo>
                  <a:lnTo>
                    <a:pt x="0" y="8369"/>
                  </a:lnTo>
                  <a:lnTo>
                    <a:pt x="989" y="11099"/>
                  </a:lnTo>
                  <a:lnTo>
                    <a:pt x="6450" y="11201"/>
                  </a:lnTo>
                  <a:lnTo>
                    <a:pt x="9460" y="11793"/>
                  </a:lnTo>
                  <a:lnTo>
                    <a:pt x="9460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0683530" y="4691621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90" h="1270">
                  <a:moveTo>
                    <a:pt x="0" y="0"/>
                  </a:moveTo>
                  <a:lnTo>
                    <a:pt x="5461" y="113"/>
                  </a:lnTo>
                  <a:lnTo>
                    <a:pt x="8470" y="698"/>
                  </a:lnTo>
                  <a:lnTo>
                    <a:pt x="5461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0683543" y="4691645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90" h="7620">
                  <a:moveTo>
                    <a:pt x="0" y="0"/>
                  </a:moveTo>
                  <a:lnTo>
                    <a:pt x="355" y="977"/>
                  </a:lnTo>
                  <a:lnTo>
                    <a:pt x="850" y="1943"/>
                  </a:lnTo>
                  <a:lnTo>
                    <a:pt x="3568" y="5676"/>
                  </a:lnTo>
                  <a:lnTo>
                    <a:pt x="6642" y="7239"/>
                  </a:lnTo>
                  <a:lnTo>
                    <a:pt x="8458" y="7239"/>
                  </a:lnTo>
                  <a:lnTo>
                    <a:pt x="8458" y="679"/>
                  </a:lnTo>
                  <a:lnTo>
                    <a:pt x="5448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0679339" y="4734420"/>
              <a:ext cx="13970" cy="12065"/>
            </a:xfrm>
            <a:custGeom>
              <a:avLst/>
              <a:gdLst/>
              <a:ahLst/>
              <a:cxnLst/>
              <a:rect l="l" t="t" r="r" b="b"/>
              <a:pathLst>
                <a:path w="13970" h="12064">
                  <a:moveTo>
                    <a:pt x="7264" y="0"/>
                  </a:moveTo>
                  <a:lnTo>
                    <a:pt x="4267" y="0"/>
                  </a:lnTo>
                  <a:lnTo>
                    <a:pt x="2933" y="506"/>
                  </a:lnTo>
                  <a:lnTo>
                    <a:pt x="0" y="3721"/>
                  </a:lnTo>
                  <a:lnTo>
                    <a:pt x="482" y="7429"/>
                  </a:lnTo>
                  <a:lnTo>
                    <a:pt x="4470" y="11099"/>
                  </a:lnTo>
                  <a:lnTo>
                    <a:pt x="6172" y="11747"/>
                  </a:lnTo>
                  <a:lnTo>
                    <a:pt x="9169" y="11747"/>
                  </a:lnTo>
                  <a:lnTo>
                    <a:pt x="10502" y="11239"/>
                  </a:lnTo>
                  <a:lnTo>
                    <a:pt x="13436" y="8039"/>
                  </a:lnTo>
                  <a:lnTo>
                    <a:pt x="12941" y="4316"/>
                  </a:lnTo>
                  <a:lnTo>
                    <a:pt x="8966" y="646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0575390" y="4772506"/>
              <a:ext cx="13335" cy="21590"/>
            </a:xfrm>
            <a:custGeom>
              <a:avLst/>
              <a:gdLst/>
              <a:ahLst/>
              <a:cxnLst/>
              <a:rect l="l" t="t" r="r" b="b"/>
              <a:pathLst>
                <a:path w="13334" h="21589">
                  <a:moveTo>
                    <a:pt x="7951" y="0"/>
                  </a:moveTo>
                  <a:lnTo>
                    <a:pt x="4419" y="50"/>
                  </a:lnTo>
                  <a:lnTo>
                    <a:pt x="1219" y="8902"/>
                  </a:lnTo>
                  <a:lnTo>
                    <a:pt x="0" y="13436"/>
                  </a:lnTo>
                  <a:lnTo>
                    <a:pt x="622" y="16725"/>
                  </a:lnTo>
                  <a:lnTo>
                    <a:pt x="2082" y="19635"/>
                  </a:lnTo>
                  <a:lnTo>
                    <a:pt x="6337" y="21159"/>
                  </a:lnTo>
                  <a:lnTo>
                    <a:pt x="7518" y="21146"/>
                  </a:lnTo>
                  <a:lnTo>
                    <a:pt x="8890" y="15152"/>
                  </a:lnTo>
                  <a:lnTo>
                    <a:pt x="10834" y="9067"/>
                  </a:lnTo>
                  <a:lnTo>
                    <a:pt x="13258" y="2997"/>
                  </a:lnTo>
                  <a:lnTo>
                    <a:pt x="11088" y="1041"/>
                  </a:lnTo>
                  <a:lnTo>
                    <a:pt x="7951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0574477" y="4772570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79" h="21589">
                  <a:moveTo>
                    <a:pt x="5334" y="0"/>
                  </a:moveTo>
                  <a:lnTo>
                    <a:pt x="4229" y="127"/>
                  </a:lnTo>
                  <a:lnTo>
                    <a:pt x="3302" y="482"/>
                  </a:lnTo>
                  <a:lnTo>
                    <a:pt x="927" y="2781"/>
                  </a:lnTo>
                  <a:lnTo>
                    <a:pt x="0" y="8496"/>
                  </a:lnTo>
                  <a:lnTo>
                    <a:pt x="914" y="13385"/>
                  </a:lnTo>
                  <a:lnTo>
                    <a:pt x="2120" y="8851"/>
                  </a:lnTo>
                  <a:lnTo>
                    <a:pt x="5334" y="0"/>
                  </a:lnTo>
                  <a:close/>
                </a:path>
                <a:path w="17779" h="21589">
                  <a:moveTo>
                    <a:pt x="17411" y="13728"/>
                  </a:moveTo>
                  <a:lnTo>
                    <a:pt x="16573" y="5842"/>
                  </a:lnTo>
                  <a:lnTo>
                    <a:pt x="15570" y="4203"/>
                  </a:lnTo>
                  <a:lnTo>
                    <a:pt x="14173" y="2946"/>
                  </a:lnTo>
                  <a:lnTo>
                    <a:pt x="11760" y="9004"/>
                  </a:lnTo>
                  <a:lnTo>
                    <a:pt x="9804" y="15100"/>
                  </a:lnTo>
                  <a:lnTo>
                    <a:pt x="8432" y="21094"/>
                  </a:lnTo>
                  <a:lnTo>
                    <a:pt x="13601" y="20739"/>
                  </a:lnTo>
                  <a:lnTo>
                    <a:pt x="17411" y="13728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0594795" y="4737035"/>
              <a:ext cx="11430" cy="12065"/>
            </a:xfrm>
            <a:custGeom>
              <a:avLst/>
              <a:gdLst/>
              <a:ahLst/>
              <a:cxnLst/>
              <a:rect l="l" t="t" r="r" b="b"/>
              <a:pathLst>
                <a:path w="11429" h="12064">
                  <a:moveTo>
                    <a:pt x="5206" y="0"/>
                  </a:moveTo>
                  <a:lnTo>
                    <a:pt x="0" y="7278"/>
                  </a:lnTo>
                  <a:lnTo>
                    <a:pt x="990" y="9018"/>
                  </a:lnTo>
                  <a:lnTo>
                    <a:pt x="3162" y="11024"/>
                  </a:lnTo>
                  <a:lnTo>
                    <a:pt x="4865" y="11659"/>
                  </a:lnTo>
                  <a:lnTo>
                    <a:pt x="7924" y="11469"/>
                  </a:lnTo>
                  <a:lnTo>
                    <a:pt x="11342" y="6389"/>
                  </a:lnTo>
                  <a:lnTo>
                    <a:pt x="11215" y="4787"/>
                  </a:lnTo>
                  <a:lnTo>
                    <a:pt x="10440" y="3136"/>
                  </a:lnTo>
                  <a:lnTo>
                    <a:pt x="7913" y="800"/>
                  </a:lnTo>
                  <a:lnTo>
                    <a:pt x="6540" y="190"/>
                  </a:lnTo>
                  <a:lnTo>
                    <a:pt x="520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593908" y="473697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6096" y="63"/>
                  </a:moveTo>
                  <a:lnTo>
                    <a:pt x="3848" y="0"/>
                  </a:lnTo>
                  <a:lnTo>
                    <a:pt x="2527" y="508"/>
                  </a:lnTo>
                  <a:lnTo>
                    <a:pt x="177" y="3048"/>
                  </a:lnTo>
                  <a:lnTo>
                    <a:pt x="0" y="5295"/>
                  </a:lnTo>
                  <a:lnTo>
                    <a:pt x="889" y="7327"/>
                  </a:lnTo>
                  <a:lnTo>
                    <a:pt x="4267" y="2463"/>
                  </a:lnTo>
                  <a:lnTo>
                    <a:pt x="6096" y="63"/>
                  </a:lnTo>
                  <a:close/>
                </a:path>
                <a:path w="12700" h="12064">
                  <a:moveTo>
                    <a:pt x="12331" y="7835"/>
                  </a:moveTo>
                  <a:lnTo>
                    <a:pt x="12230" y="6451"/>
                  </a:lnTo>
                  <a:lnTo>
                    <a:pt x="8801" y="11531"/>
                  </a:lnTo>
                  <a:lnTo>
                    <a:pt x="9652" y="11303"/>
                  </a:lnTo>
                  <a:lnTo>
                    <a:pt x="10414" y="10858"/>
                  </a:lnTo>
                  <a:lnTo>
                    <a:pt x="11938" y="9182"/>
                  </a:lnTo>
                  <a:lnTo>
                    <a:pt x="12331" y="7835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0569294" y="4673738"/>
              <a:ext cx="20955" cy="21590"/>
            </a:xfrm>
            <a:custGeom>
              <a:avLst/>
              <a:gdLst/>
              <a:ahLst/>
              <a:cxnLst/>
              <a:rect l="l" t="t" r="r" b="b"/>
              <a:pathLst>
                <a:path w="20954" h="21589">
                  <a:moveTo>
                    <a:pt x="15495" y="0"/>
                  </a:moveTo>
                  <a:lnTo>
                    <a:pt x="5067" y="7594"/>
                  </a:lnTo>
                  <a:lnTo>
                    <a:pt x="0" y="11723"/>
                  </a:lnTo>
                  <a:lnTo>
                    <a:pt x="1117" y="15228"/>
                  </a:lnTo>
                  <a:lnTo>
                    <a:pt x="2984" y="18808"/>
                  </a:lnTo>
                  <a:lnTo>
                    <a:pt x="5397" y="21184"/>
                  </a:lnTo>
                  <a:lnTo>
                    <a:pt x="15557" y="13539"/>
                  </a:lnTo>
                  <a:lnTo>
                    <a:pt x="20676" y="10020"/>
                  </a:lnTo>
                  <a:lnTo>
                    <a:pt x="20497" y="7886"/>
                  </a:lnTo>
                  <a:lnTo>
                    <a:pt x="19978" y="5765"/>
                  </a:lnTo>
                  <a:lnTo>
                    <a:pt x="18249" y="2197"/>
                  </a:lnTo>
                  <a:lnTo>
                    <a:pt x="16992" y="914"/>
                  </a:lnTo>
                  <a:lnTo>
                    <a:pt x="15495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0567683" y="4671859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5">
                  <a:moveTo>
                    <a:pt x="17106" y="1866"/>
                  </a:moveTo>
                  <a:lnTo>
                    <a:pt x="14973" y="571"/>
                  </a:lnTo>
                  <a:lnTo>
                    <a:pt x="12369" y="0"/>
                  </a:lnTo>
                  <a:lnTo>
                    <a:pt x="5829" y="0"/>
                  </a:lnTo>
                  <a:lnTo>
                    <a:pt x="2044" y="1473"/>
                  </a:lnTo>
                  <a:lnTo>
                    <a:pt x="0" y="5638"/>
                  </a:lnTo>
                  <a:lnTo>
                    <a:pt x="317" y="9563"/>
                  </a:lnTo>
                  <a:lnTo>
                    <a:pt x="1612" y="13589"/>
                  </a:lnTo>
                  <a:lnTo>
                    <a:pt x="11849" y="5549"/>
                  </a:lnTo>
                  <a:lnTo>
                    <a:pt x="17106" y="1866"/>
                  </a:lnTo>
                  <a:close/>
                </a:path>
                <a:path w="22859" h="26035">
                  <a:moveTo>
                    <a:pt x="22860" y="18770"/>
                  </a:moveTo>
                  <a:lnTo>
                    <a:pt x="22288" y="11899"/>
                  </a:lnTo>
                  <a:lnTo>
                    <a:pt x="12065" y="19151"/>
                  </a:lnTo>
                  <a:lnTo>
                    <a:pt x="7010" y="23075"/>
                  </a:lnTo>
                  <a:lnTo>
                    <a:pt x="8699" y="24726"/>
                  </a:lnTo>
                  <a:lnTo>
                    <a:pt x="10642" y="25793"/>
                  </a:lnTo>
                  <a:lnTo>
                    <a:pt x="19735" y="25869"/>
                  </a:lnTo>
                  <a:lnTo>
                    <a:pt x="22860" y="1877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0628667" y="4767452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70">
                  <a:moveTo>
                    <a:pt x="7110" y="0"/>
                  </a:moveTo>
                  <a:lnTo>
                    <a:pt x="4342" y="0"/>
                  </a:lnTo>
                  <a:lnTo>
                    <a:pt x="1764" y="1003"/>
                  </a:lnTo>
                  <a:lnTo>
                    <a:pt x="0" y="4583"/>
                  </a:lnTo>
                  <a:lnTo>
                    <a:pt x="1090" y="10020"/>
                  </a:lnTo>
                  <a:lnTo>
                    <a:pt x="3554" y="13803"/>
                  </a:lnTo>
                  <a:lnTo>
                    <a:pt x="5751" y="4635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0632223" y="4767452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6285" y="11"/>
                  </a:moveTo>
                  <a:lnTo>
                    <a:pt x="3605" y="0"/>
                  </a:lnTo>
                  <a:lnTo>
                    <a:pt x="1002" y="9232"/>
                  </a:lnTo>
                  <a:lnTo>
                    <a:pt x="0" y="13804"/>
                  </a:lnTo>
                  <a:lnTo>
                    <a:pt x="1435" y="16002"/>
                  </a:lnTo>
                  <a:lnTo>
                    <a:pt x="3340" y="17640"/>
                  </a:lnTo>
                  <a:lnTo>
                    <a:pt x="7834" y="17730"/>
                  </a:lnTo>
                  <a:lnTo>
                    <a:pt x="9396" y="16725"/>
                  </a:lnTo>
                  <a:lnTo>
                    <a:pt x="10452" y="15201"/>
                  </a:lnTo>
                  <a:lnTo>
                    <a:pt x="9982" y="11455"/>
                  </a:lnTo>
                  <a:lnTo>
                    <a:pt x="10057" y="7442"/>
                  </a:lnTo>
                  <a:lnTo>
                    <a:pt x="10603" y="3300"/>
                  </a:lnTo>
                  <a:lnTo>
                    <a:pt x="9117" y="976"/>
                  </a:lnTo>
                  <a:lnTo>
                    <a:pt x="6285" y="11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0642204" y="4770754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4">
                  <a:moveTo>
                    <a:pt x="622" y="0"/>
                  </a:moveTo>
                  <a:lnTo>
                    <a:pt x="76" y="4140"/>
                  </a:lnTo>
                  <a:lnTo>
                    <a:pt x="0" y="8153"/>
                  </a:lnTo>
                  <a:lnTo>
                    <a:pt x="482" y="11899"/>
                  </a:lnTo>
                  <a:lnTo>
                    <a:pt x="2476" y="8991"/>
                  </a:lnTo>
                  <a:lnTo>
                    <a:pt x="2692" y="4189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670017" y="5562117"/>
              <a:ext cx="20320" cy="15875"/>
            </a:xfrm>
            <a:custGeom>
              <a:avLst/>
              <a:gdLst/>
              <a:ahLst/>
              <a:cxnLst/>
              <a:rect l="l" t="t" r="r" b="b"/>
              <a:pathLst>
                <a:path w="20320" h="15875">
                  <a:moveTo>
                    <a:pt x="13995" y="0"/>
                  </a:moveTo>
                  <a:lnTo>
                    <a:pt x="9575" y="0"/>
                  </a:lnTo>
                  <a:lnTo>
                    <a:pt x="7886" y="419"/>
                  </a:lnTo>
                  <a:lnTo>
                    <a:pt x="1917" y="3643"/>
                  </a:lnTo>
                  <a:lnTo>
                    <a:pt x="0" y="8547"/>
                  </a:lnTo>
                  <a:lnTo>
                    <a:pt x="3251" y="14540"/>
                  </a:lnTo>
                  <a:lnTo>
                    <a:pt x="5816" y="15810"/>
                  </a:lnTo>
                  <a:lnTo>
                    <a:pt x="10236" y="15810"/>
                  </a:lnTo>
                  <a:lnTo>
                    <a:pt x="11912" y="15405"/>
                  </a:lnTo>
                  <a:lnTo>
                    <a:pt x="17881" y="12165"/>
                  </a:lnTo>
                  <a:lnTo>
                    <a:pt x="19811" y="7277"/>
                  </a:lnTo>
                  <a:lnTo>
                    <a:pt x="16560" y="1268"/>
                  </a:lnTo>
                  <a:lnTo>
                    <a:pt x="1399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0644020" y="562588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09" h="22225">
                  <a:moveTo>
                    <a:pt x="9345" y="0"/>
                  </a:moveTo>
                  <a:lnTo>
                    <a:pt x="6374" y="62"/>
                  </a:lnTo>
                  <a:lnTo>
                    <a:pt x="3707" y="900"/>
                  </a:lnTo>
                  <a:lnTo>
                    <a:pt x="1993" y="2908"/>
                  </a:lnTo>
                  <a:lnTo>
                    <a:pt x="0" y="8453"/>
                  </a:lnTo>
                  <a:lnTo>
                    <a:pt x="1972" y="14151"/>
                  </a:lnTo>
                  <a:lnTo>
                    <a:pt x="6678" y="18943"/>
                  </a:lnTo>
                  <a:lnTo>
                    <a:pt x="13563" y="21931"/>
                  </a:lnTo>
                  <a:lnTo>
                    <a:pt x="22732" y="22009"/>
                  </a:lnTo>
                  <a:lnTo>
                    <a:pt x="28980" y="11873"/>
                  </a:lnTo>
                  <a:lnTo>
                    <a:pt x="26504" y="6615"/>
                  </a:lnTo>
                  <a:lnTo>
                    <a:pt x="24358" y="4775"/>
                  </a:lnTo>
                  <a:lnTo>
                    <a:pt x="18427" y="4786"/>
                  </a:lnTo>
                  <a:lnTo>
                    <a:pt x="13804" y="2881"/>
                  </a:lnTo>
                  <a:lnTo>
                    <a:pt x="9345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0653368" y="5625884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79">
                  <a:moveTo>
                    <a:pt x="5575" y="0"/>
                  </a:moveTo>
                  <a:lnTo>
                    <a:pt x="0" y="0"/>
                  </a:lnTo>
                  <a:lnTo>
                    <a:pt x="4457" y="2882"/>
                  </a:lnTo>
                  <a:lnTo>
                    <a:pt x="9080" y="4787"/>
                  </a:lnTo>
                  <a:lnTo>
                    <a:pt x="15011" y="4775"/>
                  </a:lnTo>
                  <a:lnTo>
                    <a:pt x="11582" y="2260"/>
                  </a:lnTo>
                  <a:lnTo>
                    <a:pt x="557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10403806" y="5421922"/>
              <a:ext cx="32384" cy="25400"/>
            </a:xfrm>
            <a:custGeom>
              <a:avLst/>
              <a:gdLst/>
              <a:ahLst/>
              <a:cxnLst/>
              <a:rect l="l" t="t" r="r" b="b"/>
              <a:pathLst>
                <a:path w="32384" h="25400">
                  <a:moveTo>
                    <a:pt x="23158" y="0"/>
                  </a:moveTo>
                  <a:lnTo>
                    <a:pt x="10445" y="0"/>
                  </a:lnTo>
                  <a:lnTo>
                    <a:pt x="2357" y="2221"/>
                  </a:lnTo>
                  <a:lnTo>
                    <a:pt x="171" y="7988"/>
                  </a:lnTo>
                  <a:lnTo>
                    <a:pt x="0" y="14559"/>
                  </a:lnTo>
                  <a:lnTo>
                    <a:pt x="3846" y="19942"/>
                  </a:lnTo>
                  <a:lnTo>
                    <a:pt x="10253" y="23581"/>
                  </a:lnTo>
                  <a:lnTo>
                    <a:pt x="18510" y="24917"/>
                  </a:lnTo>
                  <a:lnTo>
                    <a:pt x="19983" y="24790"/>
                  </a:lnTo>
                  <a:lnTo>
                    <a:pt x="26647" y="21493"/>
                  </a:lnTo>
                  <a:lnTo>
                    <a:pt x="30632" y="15134"/>
                  </a:lnTo>
                  <a:lnTo>
                    <a:pt x="31799" y="8181"/>
                  </a:lnTo>
                  <a:lnTo>
                    <a:pt x="30003" y="3097"/>
                  </a:lnTo>
                  <a:lnTo>
                    <a:pt x="28138" y="1205"/>
                  </a:lnTo>
                  <a:lnTo>
                    <a:pt x="23158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10487838" y="5527674"/>
              <a:ext cx="149860" cy="60960"/>
            </a:xfrm>
            <a:custGeom>
              <a:avLst/>
              <a:gdLst/>
              <a:ahLst/>
              <a:cxnLst/>
              <a:rect l="l" t="t" r="r" b="b"/>
              <a:pathLst>
                <a:path w="149859" h="60960">
                  <a:moveTo>
                    <a:pt x="31915" y="11709"/>
                  </a:moveTo>
                  <a:lnTo>
                    <a:pt x="26682" y="2044"/>
                  </a:lnTo>
                  <a:lnTo>
                    <a:pt x="22567" y="0"/>
                  </a:lnTo>
                  <a:lnTo>
                    <a:pt x="15443" y="0"/>
                  </a:lnTo>
                  <a:lnTo>
                    <a:pt x="12725" y="673"/>
                  </a:lnTo>
                  <a:lnTo>
                    <a:pt x="3111" y="5880"/>
                  </a:lnTo>
                  <a:lnTo>
                    <a:pt x="0" y="13754"/>
                  </a:lnTo>
                  <a:lnTo>
                    <a:pt x="5257" y="23418"/>
                  </a:lnTo>
                  <a:lnTo>
                    <a:pt x="9372" y="25476"/>
                  </a:lnTo>
                  <a:lnTo>
                    <a:pt x="16484" y="25476"/>
                  </a:lnTo>
                  <a:lnTo>
                    <a:pt x="19202" y="24803"/>
                  </a:lnTo>
                  <a:lnTo>
                    <a:pt x="28803" y="19583"/>
                  </a:lnTo>
                  <a:lnTo>
                    <a:pt x="31915" y="11709"/>
                  </a:lnTo>
                  <a:close/>
                </a:path>
                <a:path w="149859" h="60960">
                  <a:moveTo>
                    <a:pt x="149809" y="56921"/>
                  </a:moveTo>
                  <a:lnTo>
                    <a:pt x="149618" y="51663"/>
                  </a:lnTo>
                  <a:lnTo>
                    <a:pt x="145110" y="48183"/>
                  </a:lnTo>
                  <a:lnTo>
                    <a:pt x="143675" y="47739"/>
                  </a:lnTo>
                  <a:lnTo>
                    <a:pt x="139547" y="47739"/>
                  </a:lnTo>
                  <a:lnTo>
                    <a:pt x="136766" y="49098"/>
                  </a:lnTo>
                  <a:lnTo>
                    <a:pt x="133388" y="53467"/>
                  </a:lnTo>
                  <a:lnTo>
                    <a:pt x="132676" y="55613"/>
                  </a:lnTo>
                  <a:lnTo>
                    <a:pt x="132664" y="57632"/>
                  </a:lnTo>
                  <a:lnTo>
                    <a:pt x="138455" y="58064"/>
                  </a:lnTo>
                  <a:lnTo>
                    <a:pt x="142951" y="59334"/>
                  </a:lnTo>
                  <a:lnTo>
                    <a:pt x="146773" y="60858"/>
                  </a:lnTo>
                  <a:lnTo>
                    <a:pt x="149809" y="56921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0592397" y="5585307"/>
              <a:ext cx="66040" cy="141605"/>
            </a:xfrm>
            <a:custGeom>
              <a:avLst/>
              <a:gdLst/>
              <a:ahLst/>
              <a:cxnLst/>
              <a:rect l="l" t="t" r="r" b="b"/>
              <a:pathLst>
                <a:path w="66040" h="141604">
                  <a:moveTo>
                    <a:pt x="14071" y="117805"/>
                  </a:moveTo>
                  <a:lnTo>
                    <a:pt x="13919" y="113703"/>
                  </a:lnTo>
                  <a:lnTo>
                    <a:pt x="10414" y="110985"/>
                  </a:lnTo>
                  <a:lnTo>
                    <a:pt x="9283" y="110642"/>
                  </a:lnTo>
                  <a:lnTo>
                    <a:pt x="6070" y="110642"/>
                  </a:lnTo>
                  <a:lnTo>
                    <a:pt x="3886" y="111709"/>
                  </a:lnTo>
                  <a:lnTo>
                    <a:pt x="0" y="116751"/>
                  </a:lnTo>
                  <a:lnTo>
                    <a:pt x="139" y="120853"/>
                  </a:lnTo>
                  <a:lnTo>
                    <a:pt x="3657" y="123571"/>
                  </a:lnTo>
                  <a:lnTo>
                    <a:pt x="4775" y="123913"/>
                  </a:lnTo>
                  <a:lnTo>
                    <a:pt x="8001" y="123913"/>
                  </a:lnTo>
                  <a:lnTo>
                    <a:pt x="10172" y="122834"/>
                  </a:lnTo>
                  <a:lnTo>
                    <a:pt x="14071" y="117805"/>
                  </a:lnTo>
                  <a:close/>
                </a:path>
                <a:path w="66040" h="141604">
                  <a:moveTo>
                    <a:pt x="29883" y="46736"/>
                  </a:moveTo>
                  <a:lnTo>
                    <a:pt x="29375" y="36487"/>
                  </a:lnTo>
                  <a:lnTo>
                    <a:pt x="25311" y="34404"/>
                  </a:lnTo>
                  <a:lnTo>
                    <a:pt x="18516" y="34404"/>
                  </a:lnTo>
                  <a:lnTo>
                    <a:pt x="16040" y="35013"/>
                  </a:lnTo>
                  <a:lnTo>
                    <a:pt x="8293" y="39585"/>
                  </a:lnTo>
                  <a:lnTo>
                    <a:pt x="10109" y="49707"/>
                  </a:lnTo>
                  <a:lnTo>
                    <a:pt x="14706" y="51384"/>
                  </a:lnTo>
                  <a:lnTo>
                    <a:pt x="20116" y="51384"/>
                  </a:lnTo>
                  <a:lnTo>
                    <a:pt x="29883" y="46736"/>
                  </a:lnTo>
                  <a:close/>
                </a:path>
                <a:path w="66040" h="141604">
                  <a:moveTo>
                    <a:pt x="42011" y="3454"/>
                  </a:moveTo>
                  <a:lnTo>
                    <a:pt x="38366" y="1701"/>
                  </a:lnTo>
                  <a:lnTo>
                    <a:pt x="33883" y="431"/>
                  </a:lnTo>
                  <a:lnTo>
                    <a:pt x="28105" y="0"/>
                  </a:lnTo>
                  <a:lnTo>
                    <a:pt x="28079" y="2273"/>
                  </a:lnTo>
                  <a:lnTo>
                    <a:pt x="28956" y="4381"/>
                  </a:lnTo>
                  <a:lnTo>
                    <a:pt x="31889" y="6654"/>
                  </a:lnTo>
                  <a:lnTo>
                    <a:pt x="33350" y="7099"/>
                  </a:lnTo>
                  <a:lnTo>
                    <a:pt x="37376" y="7099"/>
                  </a:lnTo>
                  <a:lnTo>
                    <a:pt x="40081" y="5816"/>
                  </a:lnTo>
                  <a:lnTo>
                    <a:pt x="42011" y="3454"/>
                  </a:lnTo>
                  <a:close/>
                </a:path>
                <a:path w="66040" h="141604">
                  <a:moveTo>
                    <a:pt x="66001" y="128130"/>
                  </a:moveTo>
                  <a:lnTo>
                    <a:pt x="58559" y="123367"/>
                  </a:lnTo>
                  <a:lnTo>
                    <a:pt x="51600" y="123367"/>
                  </a:lnTo>
                  <a:lnTo>
                    <a:pt x="48971" y="123609"/>
                  </a:lnTo>
                  <a:lnTo>
                    <a:pt x="41440" y="125056"/>
                  </a:lnTo>
                  <a:lnTo>
                    <a:pt x="39497" y="136702"/>
                  </a:lnTo>
                  <a:lnTo>
                    <a:pt x="44107" y="140728"/>
                  </a:lnTo>
                  <a:lnTo>
                    <a:pt x="46863" y="141325"/>
                  </a:lnTo>
                  <a:lnTo>
                    <a:pt x="55676" y="141325"/>
                  </a:lnTo>
                  <a:lnTo>
                    <a:pt x="62585" y="139382"/>
                  </a:lnTo>
                  <a:lnTo>
                    <a:pt x="66001" y="12813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0530675" y="5755017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2971" y="1016"/>
                  </a:moveTo>
                  <a:lnTo>
                    <a:pt x="2603" y="1346"/>
                  </a:lnTo>
                  <a:lnTo>
                    <a:pt x="2260" y="1714"/>
                  </a:lnTo>
                  <a:lnTo>
                    <a:pt x="520" y="3937"/>
                  </a:lnTo>
                  <a:lnTo>
                    <a:pt x="0" y="6121"/>
                  </a:lnTo>
                  <a:lnTo>
                    <a:pt x="355" y="8013"/>
                  </a:lnTo>
                  <a:lnTo>
                    <a:pt x="2133" y="3365"/>
                  </a:lnTo>
                  <a:lnTo>
                    <a:pt x="2971" y="1016"/>
                  </a:lnTo>
                  <a:close/>
                </a:path>
                <a:path w="13970" h="12700">
                  <a:moveTo>
                    <a:pt x="13639" y="6261"/>
                  </a:moveTo>
                  <a:lnTo>
                    <a:pt x="13474" y="2159"/>
                  </a:lnTo>
                  <a:lnTo>
                    <a:pt x="10680" y="0"/>
                  </a:lnTo>
                  <a:lnTo>
                    <a:pt x="9118" y="4191"/>
                  </a:lnTo>
                  <a:lnTo>
                    <a:pt x="7366" y="8293"/>
                  </a:lnTo>
                  <a:lnTo>
                    <a:pt x="5511" y="12357"/>
                  </a:lnTo>
                  <a:lnTo>
                    <a:pt x="7569" y="12357"/>
                  </a:lnTo>
                  <a:lnTo>
                    <a:pt x="9740" y="11303"/>
                  </a:lnTo>
                  <a:lnTo>
                    <a:pt x="13639" y="6261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0531029" y="5754115"/>
              <a:ext cx="10795" cy="13335"/>
            </a:xfrm>
            <a:custGeom>
              <a:avLst/>
              <a:gdLst/>
              <a:ahLst/>
              <a:cxnLst/>
              <a:rect l="l" t="t" r="r" b="b"/>
              <a:pathLst>
                <a:path w="10795" h="13335">
                  <a:moveTo>
                    <a:pt x="8420" y="0"/>
                  </a:moveTo>
                  <a:lnTo>
                    <a:pt x="5727" y="0"/>
                  </a:lnTo>
                  <a:lnTo>
                    <a:pt x="4013" y="673"/>
                  </a:lnTo>
                  <a:lnTo>
                    <a:pt x="2616" y="1916"/>
                  </a:lnTo>
                  <a:lnTo>
                    <a:pt x="0" y="8915"/>
                  </a:lnTo>
                  <a:lnTo>
                    <a:pt x="241" y="10209"/>
                  </a:lnTo>
                  <a:lnTo>
                    <a:pt x="887" y="11379"/>
                  </a:lnTo>
                  <a:lnTo>
                    <a:pt x="2870" y="12914"/>
                  </a:lnTo>
                  <a:lnTo>
                    <a:pt x="3987" y="13257"/>
                  </a:lnTo>
                  <a:lnTo>
                    <a:pt x="5156" y="13271"/>
                  </a:lnTo>
                  <a:lnTo>
                    <a:pt x="8761" y="5091"/>
                  </a:lnTo>
                  <a:lnTo>
                    <a:pt x="10337" y="900"/>
                  </a:lnTo>
                  <a:lnTo>
                    <a:pt x="9461" y="292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0573803" y="5920295"/>
              <a:ext cx="27305" cy="17145"/>
            </a:xfrm>
            <a:custGeom>
              <a:avLst/>
              <a:gdLst/>
              <a:ahLst/>
              <a:cxnLst/>
              <a:rect l="l" t="t" r="r" b="b"/>
              <a:pathLst>
                <a:path w="27304" h="17145">
                  <a:moveTo>
                    <a:pt x="19137" y="0"/>
                  </a:moveTo>
                  <a:lnTo>
                    <a:pt x="13981" y="862"/>
                  </a:lnTo>
                  <a:lnTo>
                    <a:pt x="8939" y="1446"/>
                  </a:lnTo>
                  <a:lnTo>
                    <a:pt x="4024" y="1764"/>
                  </a:lnTo>
                  <a:lnTo>
                    <a:pt x="773" y="5802"/>
                  </a:lnTo>
                  <a:lnTo>
                    <a:pt x="0" y="12089"/>
                  </a:lnTo>
                  <a:lnTo>
                    <a:pt x="3681" y="16013"/>
                  </a:lnTo>
                  <a:lnTo>
                    <a:pt x="7834" y="17067"/>
                  </a:lnTo>
                  <a:lnTo>
                    <a:pt x="17564" y="17067"/>
                  </a:lnTo>
                  <a:lnTo>
                    <a:pt x="23239" y="15518"/>
                  </a:lnTo>
                  <a:lnTo>
                    <a:pt x="26922" y="6640"/>
                  </a:lnTo>
                  <a:lnTo>
                    <a:pt x="23774" y="2348"/>
                  </a:lnTo>
                  <a:lnTo>
                    <a:pt x="1913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0577829" y="5918441"/>
              <a:ext cx="15240" cy="3810"/>
            </a:xfrm>
            <a:custGeom>
              <a:avLst/>
              <a:gdLst/>
              <a:ahLst/>
              <a:cxnLst/>
              <a:rect l="l" t="t" r="r" b="b"/>
              <a:pathLst>
                <a:path w="15240" h="3810">
                  <a:moveTo>
                    <a:pt x="10109" y="0"/>
                  </a:moveTo>
                  <a:lnTo>
                    <a:pt x="3657" y="292"/>
                  </a:lnTo>
                  <a:lnTo>
                    <a:pt x="1549" y="1700"/>
                  </a:lnTo>
                  <a:lnTo>
                    <a:pt x="0" y="3618"/>
                  </a:lnTo>
                  <a:lnTo>
                    <a:pt x="4913" y="3301"/>
                  </a:lnTo>
                  <a:lnTo>
                    <a:pt x="15111" y="1852"/>
                  </a:lnTo>
                  <a:lnTo>
                    <a:pt x="12801" y="684"/>
                  </a:lnTo>
                  <a:lnTo>
                    <a:pt x="10109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0520629" y="5713157"/>
              <a:ext cx="20955" cy="19050"/>
            </a:xfrm>
            <a:custGeom>
              <a:avLst/>
              <a:gdLst/>
              <a:ahLst/>
              <a:cxnLst/>
              <a:rect l="l" t="t" r="r" b="b"/>
              <a:pathLst>
                <a:path w="20954" h="19050">
                  <a:moveTo>
                    <a:pt x="10387" y="0"/>
                  </a:moveTo>
                  <a:lnTo>
                    <a:pt x="5231" y="0"/>
                  </a:lnTo>
                  <a:lnTo>
                    <a:pt x="836" y="4140"/>
                  </a:lnTo>
                  <a:lnTo>
                    <a:pt x="0" y="15278"/>
                  </a:lnTo>
                  <a:lnTo>
                    <a:pt x="3402" y="18313"/>
                  </a:lnTo>
                  <a:lnTo>
                    <a:pt x="10158" y="18770"/>
                  </a:lnTo>
                  <a:lnTo>
                    <a:pt x="15138" y="18770"/>
                  </a:lnTo>
                  <a:lnTo>
                    <a:pt x="19672" y="16497"/>
                  </a:lnTo>
                  <a:lnTo>
                    <a:pt x="20497" y="5562"/>
                  </a:lnTo>
                  <a:lnTo>
                    <a:pt x="16597" y="444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0572545" y="5655729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8813" y="0"/>
                  </a:moveTo>
                  <a:lnTo>
                    <a:pt x="5854" y="0"/>
                  </a:lnTo>
                  <a:lnTo>
                    <a:pt x="4038" y="760"/>
                  </a:lnTo>
                  <a:lnTo>
                    <a:pt x="228" y="4800"/>
                  </a:lnTo>
                  <a:lnTo>
                    <a:pt x="0" y="8496"/>
                  </a:lnTo>
                  <a:lnTo>
                    <a:pt x="3060" y="11404"/>
                  </a:lnTo>
                  <a:lnTo>
                    <a:pt x="4254" y="11811"/>
                  </a:lnTo>
                  <a:lnTo>
                    <a:pt x="7189" y="11811"/>
                  </a:lnTo>
                  <a:lnTo>
                    <a:pt x="9005" y="11049"/>
                  </a:lnTo>
                  <a:lnTo>
                    <a:pt x="12828" y="7023"/>
                  </a:lnTo>
                  <a:lnTo>
                    <a:pt x="13056" y="3313"/>
                  </a:lnTo>
                  <a:lnTo>
                    <a:pt x="10007" y="419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0690377" y="5811138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1625" y="0"/>
                  </a:moveTo>
                  <a:lnTo>
                    <a:pt x="495" y="1179"/>
                  </a:lnTo>
                  <a:lnTo>
                    <a:pt x="0" y="7162"/>
                  </a:lnTo>
                  <a:lnTo>
                    <a:pt x="1625" y="8702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10519903" y="5780378"/>
              <a:ext cx="20320" cy="29845"/>
            </a:xfrm>
            <a:custGeom>
              <a:avLst/>
              <a:gdLst/>
              <a:ahLst/>
              <a:cxnLst/>
              <a:rect l="l" t="t" r="r" b="b"/>
              <a:pathLst>
                <a:path w="20320" h="29845">
                  <a:moveTo>
                    <a:pt x="13576" y="0"/>
                  </a:moveTo>
                  <a:lnTo>
                    <a:pt x="10033" y="63"/>
                  </a:lnTo>
                  <a:lnTo>
                    <a:pt x="3238" y="13703"/>
                  </a:lnTo>
                  <a:lnTo>
                    <a:pt x="0" y="20866"/>
                  </a:lnTo>
                  <a:lnTo>
                    <a:pt x="215" y="23253"/>
                  </a:lnTo>
                  <a:lnTo>
                    <a:pt x="1016" y="25387"/>
                  </a:lnTo>
                  <a:lnTo>
                    <a:pt x="4445" y="28663"/>
                  </a:lnTo>
                  <a:lnTo>
                    <a:pt x="6540" y="29425"/>
                  </a:lnTo>
                  <a:lnTo>
                    <a:pt x="9372" y="29400"/>
                  </a:lnTo>
                  <a:lnTo>
                    <a:pt x="19748" y="4419"/>
                  </a:lnTo>
                  <a:lnTo>
                    <a:pt x="17043" y="1727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0519156" y="5780443"/>
              <a:ext cx="26034" cy="29845"/>
            </a:xfrm>
            <a:custGeom>
              <a:avLst/>
              <a:gdLst/>
              <a:ahLst/>
              <a:cxnLst/>
              <a:rect l="l" t="t" r="r" b="b"/>
              <a:pathLst>
                <a:path w="26034" h="29845">
                  <a:moveTo>
                    <a:pt x="10782" y="0"/>
                  </a:moveTo>
                  <a:lnTo>
                    <a:pt x="5791" y="1879"/>
                  </a:lnTo>
                  <a:lnTo>
                    <a:pt x="0" y="12801"/>
                  </a:lnTo>
                  <a:lnTo>
                    <a:pt x="736" y="20802"/>
                  </a:lnTo>
                  <a:lnTo>
                    <a:pt x="3975" y="13627"/>
                  </a:lnTo>
                  <a:lnTo>
                    <a:pt x="10782" y="0"/>
                  </a:lnTo>
                  <a:close/>
                </a:path>
                <a:path w="26034" h="29845">
                  <a:moveTo>
                    <a:pt x="25692" y="11811"/>
                  </a:moveTo>
                  <a:lnTo>
                    <a:pt x="23596" y="7454"/>
                  </a:lnTo>
                  <a:lnTo>
                    <a:pt x="20485" y="4356"/>
                  </a:lnTo>
                  <a:lnTo>
                    <a:pt x="10109" y="29337"/>
                  </a:lnTo>
                  <a:lnTo>
                    <a:pt x="16129" y="28905"/>
                  </a:lnTo>
                  <a:lnTo>
                    <a:pt x="22466" y="22910"/>
                  </a:lnTo>
                  <a:lnTo>
                    <a:pt x="25692" y="11811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0606087" y="5832411"/>
              <a:ext cx="56515" cy="20955"/>
            </a:xfrm>
            <a:custGeom>
              <a:avLst/>
              <a:gdLst/>
              <a:ahLst/>
              <a:cxnLst/>
              <a:rect l="l" t="t" r="r" b="b"/>
              <a:pathLst>
                <a:path w="56515" h="20954">
                  <a:moveTo>
                    <a:pt x="14757" y="14389"/>
                  </a:moveTo>
                  <a:lnTo>
                    <a:pt x="13893" y="5473"/>
                  </a:lnTo>
                  <a:lnTo>
                    <a:pt x="10744" y="2184"/>
                  </a:lnTo>
                  <a:lnTo>
                    <a:pt x="7162" y="2184"/>
                  </a:lnTo>
                  <a:lnTo>
                    <a:pt x="2743" y="2578"/>
                  </a:lnTo>
                  <a:lnTo>
                    <a:pt x="0" y="6604"/>
                  </a:lnTo>
                  <a:lnTo>
                    <a:pt x="863" y="15506"/>
                  </a:lnTo>
                  <a:lnTo>
                    <a:pt x="4013" y="18796"/>
                  </a:lnTo>
                  <a:lnTo>
                    <a:pt x="8178" y="18770"/>
                  </a:lnTo>
                  <a:lnTo>
                    <a:pt x="12014" y="18389"/>
                  </a:lnTo>
                  <a:lnTo>
                    <a:pt x="14757" y="14389"/>
                  </a:lnTo>
                  <a:close/>
                </a:path>
                <a:path w="56515" h="20954">
                  <a:moveTo>
                    <a:pt x="55918" y="15011"/>
                  </a:moveTo>
                  <a:lnTo>
                    <a:pt x="54864" y="4051"/>
                  </a:lnTo>
                  <a:lnTo>
                    <a:pt x="50990" y="0"/>
                  </a:lnTo>
                  <a:lnTo>
                    <a:pt x="46583" y="0"/>
                  </a:lnTo>
                  <a:lnTo>
                    <a:pt x="41173" y="495"/>
                  </a:lnTo>
                  <a:lnTo>
                    <a:pt x="37795" y="5410"/>
                  </a:lnTo>
                  <a:lnTo>
                    <a:pt x="38849" y="16370"/>
                  </a:lnTo>
                  <a:lnTo>
                    <a:pt x="42722" y="20421"/>
                  </a:lnTo>
                  <a:lnTo>
                    <a:pt x="47840" y="20383"/>
                  </a:lnTo>
                  <a:lnTo>
                    <a:pt x="52539" y="19926"/>
                  </a:lnTo>
                  <a:lnTo>
                    <a:pt x="55918" y="15011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569370" y="5832994"/>
              <a:ext cx="16510" cy="10795"/>
            </a:xfrm>
            <a:custGeom>
              <a:avLst/>
              <a:gdLst/>
              <a:ahLst/>
              <a:cxnLst/>
              <a:rect l="l" t="t" r="r" b="b"/>
              <a:pathLst>
                <a:path w="16509" h="10795">
                  <a:moveTo>
                    <a:pt x="10655" y="0"/>
                  </a:moveTo>
                  <a:lnTo>
                    <a:pt x="8166" y="0"/>
                  </a:lnTo>
                  <a:lnTo>
                    <a:pt x="6705" y="254"/>
                  </a:lnTo>
                  <a:lnTo>
                    <a:pt x="4394" y="1193"/>
                  </a:lnTo>
                  <a:lnTo>
                    <a:pt x="1397" y="5816"/>
                  </a:lnTo>
                  <a:lnTo>
                    <a:pt x="0" y="10731"/>
                  </a:lnTo>
                  <a:lnTo>
                    <a:pt x="16295" y="4597"/>
                  </a:lnTo>
                  <a:lnTo>
                    <a:pt x="13995" y="1854"/>
                  </a:lnTo>
                  <a:lnTo>
                    <a:pt x="10655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0568140" y="5837593"/>
              <a:ext cx="74930" cy="34290"/>
            </a:xfrm>
            <a:custGeom>
              <a:avLst/>
              <a:gdLst/>
              <a:ahLst/>
              <a:cxnLst/>
              <a:rect l="l" t="t" r="r" b="b"/>
              <a:pathLst>
                <a:path w="74929" h="34289">
                  <a:moveTo>
                    <a:pt x="20726" y="5549"/>
                  </a:moveTo>
                  <a:lnTo>
                    <a:pt x="19507" y="2425"/>
                  </a:lnTo>
                  <a:lnTo>
                    <a:pt x="17513" y="0"/>
                  </a:lnTo>
                  <a:lnTo>
                    <a:pt x="1219" y="6134"/>
                  </a:lnTo>
                  <a:lnTo>
                    <a:pt x="25" y="10375"/>
                  </a:lnTo>
                  <a:lnTo>
                    <a:pt x="0" y="14833"/>
                  </a:lnTo>
                  <a:lnTo>
                    <a:pt x="4102" y="18783"/>
                  </a:lnTo>
                  <a:lnTo>
                    <a:pt x="5829" y="19405"/>
                  </a:lnTo>
                  <a:lnTo>
                    <a:pt x="12649" y="19405"/>
                  </a:lnTo>
                  <a:lnTo>
                    <a:pt x="18161" y="14363"/>
                  </a:lnTo>
                  <a:lnTo>
                    <a:pt x="20726" y="5549"/>
                  </a:lnTo>
                  <a:close/>
                </a:path>
                <a:path w="74929" h="34289">
                  <a:moveTo>
                    <a:pt x="74409" y="27266"/>
                  </a:moveTo>
                  <a:lnTo>
                    <a:pt x="72402" y="26619"/>
                  </a:lnTo>
                  <a:lnTo>
                    <a:pt x="66840" y="27025"/>
                  </a:lnTo>
                  <a:lnTo>
                    <a:pt x="63868" y="30162"/>
                  </a:lnTo>
                  <a:lnTo>
                    <a:pt x="62979" y="34264"/>
                  </a:lnTo>
                  <a:lnTo>
                    <a:pt x="74409" y="27266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637455" y="5880454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79">
                  <a:moveTo>
                    <a:pt x="10097" y="0"/>
                  </a:moveTo>
                  <a:lnTo>
                    <a:pt x="0" y="4560"/>
                  </a:lnTo>
                  <a:lnTo>
                    <a:pt x="1727" y="5041"/>
                  </a:lnTo>
                  <a:lnTo>
                    <a:pt x="6300" y="4711"/>
                  </a:lnTo>
                  <a:lnTo>
                    <a:pt x="8724" y="2768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0631270" y="5869800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6255" y="0"/>
                  </a:moveTo>
                  <a:lnTo>
                    <a:pt x="5562" y="5434"/>
                  </a:lnTo>
                  <a:lnTo>
                    <a:pt x="0" y="7899"/>
                  </a:lnTo>
                  <a:lnTo>
                    <a:pt x="927" y="11417"/>
                  </a:lnTo>
                  <a:lnTo>
                    <a:pt x="3289" y="14160"/>
                  </a:lnTo>
                  <a:lnTo>
                    <a:pt x="6184" y="15214"/>
                  </a:lnTo>
                  <a:lnTo>
                    <a:pt x="16282" y="10655"/>
                  </a:lnTo>
                  <a:lnTo>
                    <a:pt x="17208" y="8788"/>
                  </a:lnTo>
                  <a:lnTo>
                    <a:pt x="17641" y="6553"/>
                  </a:lnTo>
                  <a:lnTo>
                    <a:pt x="17272" y="2678"/>
                  </a:lnTo>
                  <a:lnTo>
                    <a:pt x="1625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0630774" y="5864859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1785" y="0"/>
                  </a:moveTo>
                  <a:lnTo>
                    <a:pt x="355" y="7009"/>
                  </a:lnTo>
                  <a:lnTo>
                    <a:pt x="0" y="9525"/>
                  </a:lnTo>
                  <a:lnTo>
                    <a:pt x="495" y="12838"/>
                  </a:lnTo>
                  <a:lnTo>
                    <a:pt x="11468" y="7746"/>
                  </a:lnTo>
                  <a:lnTo>
                    <a:pt x="16751" y="4952"/>
                  </a:lnTo>
                  <a:lnTo>
                    <a:pt x="15633" y="2654"/>
                  </a:lnTo>
                  <a:lnTo>
                    <a:pt x="13868" y="888"/>
                  </a:lnTo>
                  <a:lnTo>
                    <a:pt x="1178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0528222" y="5338394"/>
              <a:ext cx="20955" cy="5080"/>
            </a:xfrm>
            <a:custGeom>
              <a:avLst/>
              <a:gdLst/>
              <a:ahLst/>
              <a:cxnLst/>
              <a:rect l="l" t="t" r="r" b="b"/>
              <a:pathLst>
                <a:path w="20954" h="5079">
                  <a:moveTo>
                    <a:pt x="20662" y="0"/>
                  </a:moveTo>
                  <a:lnTo>
                    <a:pt x="13715" y="646"/>
                  </a:lnTo>
                  <a:lnTo>
                    <a:pt x="6832" y="990"/>
                  </a:lnTo>
                  <a:lnTo>
                    <a:pt x="0" y="990"/>
                  </a:lnTo>
                  <a:lnTo>
                    <a:pt x="2781" y="3251"/>
                  </a:lnTo>
                  <a:lnTo>
                    <a:pt x="6870" y="4546"/>
                  </a:lnTo>
                  <a:lnTo>
                    <a:pt x="12318" y="4546"/>
                  </a:lnTo>
                  <a:lnTo>
                    <a:pt x="17513" y="3403"/>
                  </a:lnTo>
                  <a:lnTo>
                    <a:pt x="19343" y="1905"/>
                  </a:lnTo>
                  <a:lnTo>
                    <a:pt x="2066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0528198" y="5338370"/>
              <a:ext cx="20955" cy="1270"/>
            </a:xfrm>
            <a:custGeom>
              <a:avLst/>
              <a:gdLst/>
              <a:ahLst/>
              <a:cxnLst/>
              <a:rect l="l" t="t" r="r" b="b"/>
              <a:pathLst>
                <a:path w="20954" h="1270">
                  <a:moveTo>
                    <a:pt x="20688" y="10"/>
                  </a:moveTo>
                  <a:lnTo>
                    <a:pt x="13728" y="670"/>
                  </a:lnTo>
                  <a:lnTo>
                    <a:pt x="6845" y="1002"/>
                  </a:lnTo>
                  <a:lnTo>
                    <a:pt x="0" y="989"/>
                  </a:lnTo>
                  <a:lnTo>
                    <a:pt x="6832" y="989"/>
                  </a:lnTo>
                  <a:lnTo>
                    <a:pt x="13741" y="659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0480522" y="5289930"/>
              <a:ext cx="72390" cy="49530"/>
            </a:xfrm>
            <a:custGeom>
              <a:avLst/>
              <a:gdLst/>
              <a:ahLst/>
              <a:cxnLst/>
              <a:rect l="l" t="t" r="r" b="b"/>
              <a:pathLst>
                <a:path w="72390" h="49529">
                  <a:moveTo>
                    <a:pt x="16624" y="5410"/>
                  </a:moveTo>
                  <a:lnTo>
                    <a:pt x="14008" y="850"/>
                  </a:lnTo>
                  <a:lnTo>
                    <a:pt x="8788" y="0"/>
                  </a:lnTo>
                  <a:lnTo>
                    <a:pt x="5080" y="0"/>
                  </a:lnTo>
                  <a:lnTo>
                    <a:pt x="1689" y="3175"/>
                  </a:lnTo>
                  <a:lnTo>
                    <a:pt x="0" y="12522"/>
                  </a:lnTo>
                  <a:lnTo>
                    <a:pt x="2590" y="17094"/>
                  </a:lnTo>
                  <a:lnTo>
                    <a:pt x="7823" y="17957"/>
                  </a:lnTo>
                  <a:lnTo>
                    <a:pt x="11518" y="17957"/>
                  </a:lnTo>
                  <a:lnTo>
                    <a:pt x="14935" y="14757"/>
                  </a:lnTo>
                  <a:lnTo>
                    <a:pt x="16624" y="5410"/>
                  </a:lnTo>
                  <a:close/>
                </a:path>
                <a:path w="72390" h="49529">
                  <a:moveTo>
                    <a:pt x="71805" y="43446"/>
                  </a:moveTo>
                  <a:lnTo>
                    <a:pt x="71678" y="35636"/>
                  </a:lnTo>
                  <a:lnTo>
                    <a:pt x="67424" y="32372"/>
                  </a:lnTo>
                  <a:lnTo>
                    <a:pt x="64935" y="31877"/>
                  </a:lnTo>
                  <a:lnTo>
                    <a:pt x="55156" y="31877"/>
                  </a:lnTo>
                  <a:lnTo>
                    <a:pt x="45872" y="34632"/>
                  </a:lnTo>
                  <a:lnTo>
                    <a:pt x="43599" y="44335"/>
                  </a:lnTo>
                  <a:lnTo>
                    <a:pt x="45072" y="47307"/>
                  </a:lnTo>
                  <a:lnTo>
                    <a:pt x="47663" y="49441"/>
                  </a:lnTo>
                  <a:lnTo>
                    <a:pt x="54508" y="49441"/>
                  </a:lnTo>
                  <a:lnTo>
                    <a:pt x="61391" y="49098"/>
                  </a:lnTo>
                  <a:lnTo>
                    <a:pt x="68364" y="48450"/>
                  </a:lnTo>
                  <a:lnTo>
                    <a:pt x="71805" y="43446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0551971" y="5400648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4" h="20320">
                  <a:moveTo>
                    <a:pt x="19723" y="0"/>
                  </a:moveTo>
                  <a:lnTo>
                    <a:pt x="12141" y="0"/>
                  </a:lnTo>
                  <a:lnTo>
                    <a:pt x="8521" y="1168"/>
                  </a:lnTo>
                  <a:lnTo>
                    <a:pt x="0" y="7886"/>
                  </a:lnTo>
                  <a:lnTo>
                    <a:pt x="3302" y="18643"/>
                  </a:lnTo>
                  <a:lnTo>
                    <a:pt x="7518" y="20205"/>
                  </a:lnTo>
                  <a:lnTo>
                    <a:pt x="10922" y="20104"/>
                  </a:lnTo>
                  <a:lnTo>
                    <a:pt x="16560" y="18656"/>
                  </a:lnTo>
                  <a:lnTo>
                    <a:pt x="25476" y="12344"/>
                  </a:lnTo>
                  <a:lnTo>
                    <a:pt x="23507" y="1879"/>
                  </a:lnTo>
                  <a:lnTo>
                    <a:pt x="19723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0559490" y="5420752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403" y="0"/>
                  </a:moveTo>
                  <a:lnTo>
                    <a:pt x="0" y="101"/>
                  </a:lnTo>
                  <a:lnTo>
                    <a:pt x="621" y="279"/>
                  </a:lnTo>
                  <a:lnTo>
                    <a:pt x="1904" y="304"/>
                  </a:lnTo>
                  <a:lnTo>
                    <a:pt x="2616" y="20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0597831" y="5350178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89">
                  <a:moveTo>
                    <a:pt x="14744" y="0"/>
                  </a:moveTo>
                  <a:lnTo>
                    <a:pt x="9067" y="0"/>
                  </a:lnTo>
                  <a:lnTo>
                    <a:pt x="7391" y="393"/>
                  </a:lnTo>
                  <a:lnTo>
                    <a:pt x="2006" y="3365"/>
                  </a:lnTo>
                  <a:lnTo>
                    <a:pt x="0" y="7505"/>
                  </a:lnTo>
                  <a:lnTo>
                    <a:pt x="292" y="11709"/>
                  </a:lnTo>
                  <a:lnTo>
                    <a:pt x="6794" y="18403"/>
                  </a:lnTo>
                  <a:lnTo>
                    <a:pt x="10199" y="21540"/>
                  </a:lnTo>
                  <a:lnTo>
                    <a:pt x="11747" y="21388"/>
                  </a:lnTo>
                  <a:lnTo>
                    <a:pt x="13385" y="20829"/>
                  </a:lnTo>
                  <a:lnTo>
                    <a:pt x="20359" y="16979"/>
                  </a:lnTo>
                  <a:lnTo>
                    <a:pt x="23940" y="11747"/>
                  </a:lnTo>
                  <a:lnTo>
                    <a:pt x="18746" y="2336"/>
                  </a:lnTo>
                  <a:lnTo>
                    <a:pt x="1474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0598123" y="5361889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0"/>
                  </a:moveTo>
                  <a:lnTo>
                    <a:pt x="114" y="1637"/>
                  </a:lnTo>
                  <a:lnTo>
                    <a:pt x="584" y="3288"/>
                  </a:lnTo>
                  <a:lnTo>
                    <a:pt x="3340" y="8279"/>
                  </a:lnTo>
                  <a:lnTo>
                    <a:pt x="5981" y="9879"/>
                  </a:lnTo>
                  <a:lnTo>
                    <a:pt x="9907" y="9828"/>
                  </a:lnTo>
                  <a:lnTo>
                    <a:pt x="3200" y="3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0511192" y="5410643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4" h="14604">
                  <a:moveTo>
                    <a:pt x="6870" y="0"/>
                  </a:moveTo>
                  <a:lnTo>
                    <a:pt x="3986" y="0"/>
                  </a:lnTo>
                  <a:lnTo>
                    <a:pt x="1319" y="2476"/>
                  </a:lnTo>
                  <a:lnTo>
                    <a:pt x="0" y="9779"/>
                  </a:lnTo>
                  <a:lnTo>
                    <a:pt x="2043" y="13360"/>
                  </a:lnTo>
                  <a:lnTo>
                    <a:pt x="6146" y="14008"/>
                  </a:lnTo>
                  <a:lnTo>
                    <a:pt x="9017" y="14008"/>
                  </a:lnTo>
                  <a:lnTo>
                    <a:pt x="11671" y="11518"/>
                  </a:lnTo>
                  <a:lnTo>
                    <a:pt x="12993" y="4241"/>
                  </a:lnTo>
                  <a:lnTo>
                    <a:pt x="10960" y="660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0485347" y="5336589"/>
              <a:ext cx="19050" cy="13335"/>
            </a:xfrm>
            <a:custGeom>
              <a:avLst/>
              <a:gdLst/>
              <a:ahLst/>
              <a:cxnLst/>
              <a:rect l="l" t="t" r="r" b="b"/>
              <a:pathLst>
                <a:path w="19050" h="13335">
                  <a:moveTo>
                    <a:pt x="9525" y="0"/>
                  </a:moveTo>
                  <a:lnTo>
                    <a:pt x="6286" y="698"/>
                  </a:lnTo>
                  <a:lnTo>
                    <a:pt x="2970" y="2971"/>
                  </a:lnTo>
                  <a:lnTo>
                    <a:pt x="266" y="7315"/>
                  </a:lnTo>
                  <a:lnTo>
                    <a:pt x="0" y="8864"/>
                  </a:lnTo>
                  <a:lnTo>
                    <a:pt x="139" y="10401"/>
                  </a:lnTo>
                  <a:lnTo>
                    <a:pt x="10198" y="12230"/>
                  </a:lnTo>
                  <a:lnTo>
                    <a:pt x="15303" y="12865"/>
                  </a:lnTo>
                  <a:lnTo>
                    <a:pt x="17475" y="9563"/>
                  </a:lnTo>
                  <a:lnTo>
                    <a:pt x="18745" y="5664"/>
                  </a:lnTo>
                  <a:lnTo>
                    <a:pt x="16611" y="2019"/>
                  </a:lnTo>
                  <a:lnTo>
                    <a:pt x="15367" y="91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0494910" y="5336589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0" y="0"/>
                  </a:moveTo>
                  <a:lnTo>
                    <a:pt x="1892" y="342"/>
                  </a:lnTo>
                  <a:lnTo>
                    <a:pt x="3848" y="647"/>
                  </a:lnTo>
                  <a:lnTo>
                    <a:pt x="5803" y="914"/>
                  </a:lnTo>
                  <a:lnTo>
                    <a:pt x="1916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0485488" y="5336362"/>
              <a:ext cx="15240" cy="19685"/>
            </a:xfrm>
            <a:custGeom>
              <a:avLst/>
              <a:gdLst/>
              <a:ahLst/>
              <a:cxnLst/>
              <a:rect l="l" t="t" r="r" b="b"/>
              <a:pathLst>
                <a:path w="15240" h="19685">
                  <a:moveTo>
                    <a:pt x="15151" y="13093"/>
                  </a:moveTo>
                  <a:lnTo>
                    <a:pt x="4991" y="11645"/>
                  </a:lnTo>
                  <a:lnTo>
                    <a:pt x="0" y="10629"/>
                  </a:lnTo>
                  <a:lnTo>
                    <a:pt x="419" y="15151"/>
                  </a:lnTo>
                  <a:lnTo>
                    <a:pt x="4445" y="19532"/>
                  </a:lnTo>
                  <a:lnTo>
                    <a:pt x="7658" y="19519"/>
                  </a:lnTo>
                  <a:lnTo>
                    <a:pt x="9639" y="19304"/>
                  </a:lnTo>
                  <a:lnTo>
                    <a:pt x="12903" y="16522"/>
                  </a:lnTo>
                  <a:lnTo>
                    <a:pt x="15151" y="13093"/>
                  </a:lnTo>
                  <a:close/>
                </a:path>
                <a:path w="15240" h="19685">
                  <a:moveTo>
                    <a:pt x="15189" y="1117"/>
                  </a:moveTo>
                  <a:lnTo>
                    <a:pt x="14097" y="342"/>
                  </a:lnTo>
                  <a:lnTo>
                    <a:pt x="12776" y="0"/>
                  </a:lnTo>
                  <a:lnTo>
                    <a:pt x="10083" y="76"/>
                  </a:lnTo>
                  <a:lnTo>
                    <a:pt x="9423" y="215"/>
                  </a:lnTo>
                  <a:lnTo>
                    <a:pt x="15189" y="1117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10484218" y="5490945"/>
              <a:ext cx="12065" cy="14604"/>
            </a:xfrm>
            <a:custGeom>
              <a:avLst/>
              <a:gdLst/>
              <a:ahLst/>
              <a:cxnLst/>
              <a:rect l="l" t="t" r="r" b="b"/>
              <a:pathLst>
                <a:path w="12065" h="14604">
                  <a:moveTo>
                    <a:pt x="5548" y="0"/>
                  </a:moveTo>
                  <a:lnTo>
                    <a:pt x="4786" y="50"/>
                  </a:lnTo>
                  <a:lnTo>
                    <a:pt x="0" y="10782"/>
                  </a:lnTo>
                  <a:lnTo>
                    <a:pt x="800" y="12420"/>
                  </a:lnTo>
                  <a:lnTo>
                    <a:pt x="2197" y="13614"/>
                  </a:lnTo>
                  <a:lnTo>
                    <a:pt x="4837" y="14008"/>
                  </a:lnTo>
                  <a:lnTo>
                    <a:pt x="7707" y="14008"/>
                  </a:lnTo>
                  <a:lnTo>
                    <a:pt x="10363" y="11518"/>
                  </a:lnTo>
                  <a:lnTo>
                    <a:pt x="11670" y="4216"/>
                  </a:lnTo>
                  <a:lnTo>
                    <a:pt x="9651" y="660"/>
                  </a:lnTo>
                  <a:lnTo>
                    <a:pt x="5548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0483291" y="5463743"/>
              <a:ext cx="127000" cy="38100"/>
            </a:xfrm>
            <a:custGeom>
              <a:avLst/>
              <a:gdLst/>
              <a:ahLst/>
              <a:cxnLst/>
              <a:rect l="l" t="t" r="r" b="b"/>
              <a:pathLst>
                <a:path w="127000" h="38100">
                  <a:moveTo>
                    <a:pt x="5715" y="27254"/>
                  </a:moveTo>
                  <a:lnTo>
                    <a:pt x="3124" y="27647"/>
                  </a:lnTo>
                  <a:lnTo>
                    <a:pt x="863" y="29984"/>
                  </a:lnTo>
                  <a:lnTo>
                    <a:pt x="0" y="34899"/>
                  </a:lnTo>
                  <a:lnTo>
                    <a:pt x="228" y="36601"/>
                  </a:lnTo>
                  <a:lnTo>
                    <a:pt x="927" y="37973"/>
                  </a:lnTo>
                  <a:lnTo>
                    <a:pt x="5715" y="27254"/>
                  </a:lnTo>
                  <a:close/>
                </a:path>
                <a:path w="127000" h="38100">
                  <a:moveTo>
                    <a:pt x="126428" y="14719"/>
                  </a:moveTo>
                  <a:lnTo>
                    <a:pt x="125374" y="2362"/>
                  </a:lnTo>
                  <a:lnTo>
                    <a:pt x="120688" y="0"/>
                  </a:lnTo>
                  <a:lnTo>
                    <a:pt x="112496" y="0"/>
                  </a:lnTo>
                  <a:lnTo>
                    <a:pt x="109258" y="850"/>
                  </a:lnTo>
                  <a:lnTo>
                    <a:pt x="99872" y="6858"/>
                  </a:lnTo>
                  <a:lnTo>
                    <a:pt x="102527" y="19062"/>
                  </a:lnTo>
                  <a:lnTo>
                    <a:pt x="108026" y="20853"/>
                  </a:lnTo>
                  <a:lnTo>
                    <a:pt x="114350" y="20853"/>
                  </a:lnTo>
                  <a:lnTo>
                    <a:pt x="126428" y="1471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0455236" y="5457558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59" h="19685">
                  <a:moveTo>
                    <a:pt x="14871" y="0"/>
                  </a:moveTo>
                  <a:lnTo>
                    <a:pt x="10909" y="0"/>
                  </a:lnTo>
                  <a:lnTo>
                    <a:pt x="8483" y="240"/>
                  </a:lnTo>
                  <a:lnTo>
                    <a:pt x="2273" y="2894"/>
                  </a:lnTo>
                  <a:lnTo>
                    <a:pt x="0" y="8901"/>
                  </a:lnTo>
                  <a:lnTo>
                    <a:pt x="3770" y="17727"/>
                  </a:lnTo>
                  <a:lnTo>
                    <a:pt x="6323" y="19404"/>
                  </a:lnTo>
                  <a:lnTo>
                    <a:pt x="10820" y="19404"/>
                  </a:lnTo>
                  <a:lnTo>
                    <a:pt x="12344" y="19049"/>
                  </a:lnTo>
                  <a:lnTo>
                    <a:pt x="18973" y="16203"/>
                  </a:lnTo>
                  <a:lnTo>
                    <a:pt x="22682" y="11810"/>
                  </a:lnTo>
                  <a:lnTo>
                    <a:pt x="18707" y="2551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0474641" y="538443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591" y="0"/>
                  </a:moveTo>
                  <a:lnTo>
                    <a:pt x="4152" y="0"/>
                  </a:lnTo>
                  <a:lnTo>
                    <a:pt x="1790" y="1943"/>
                  </a:lnTo>
                  <a:lnTo>
                    <a:pt x="0" y="8216"/>
                  </a:lnTo>
                  <a:lnTo>
                    <a:pt x="1498" y="11620"/>
                  </a:lnTo>
                  <a:lnTo>
                    <a:pt x="5600" y="12598"/>
                  </a:lnTo>
                  <a:lnTo>
                    <a:pt x="8039" y="12598"/>
                  </a:lnTo>
                  <a:lnTo>
                    <a:pt x="10388" y="10667"/>
                  </a:lnTo>
                  <a:lnTo>
                    <a:pt x="12192" y="4394"/>
                  </a:lnTo>
                  <a:lnTo>
                    <a:pt x="10680" y="990"/>
                  </a:lnTo>
                  <a:lnTo>
                    <a:pt x="659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10653686" y="5459133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4" h="8889">
                  <a:moveTo>
                    <a:pt x="7199" y="0"/>
                  </a:moveTo>
                  <a:lnTo>
                    <a:pt x="4178" y="0"/>
                  </a:lnTo>
                  <a:lnTo>
                    <a:pt x="1803" y="1230"/>
                  </a:lnTo>
                  <a:lnTo>
                    <a:pt x="0" y="3301"/>
                  </a:lnTo>
                  <a:lnTo>
                    <a:pt x="9016" y="7048"/>
                  </a:lnTo>
                  <a:lnTo>
                    <a:pt x="14122" y="8813"/>
                  </a:lnTo>
                  <a:lnTo>
                    <a:pt x="14032" y="4724"/>
                  </a:lnTo>
                  <a:lnTo>
                    <a:pt x="11873" y="1219"/>
                  </a:lnTo>
                  <a:lnTo>
                    <a:pt x="7199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0650435" y="5462422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3251" y="0"/>
                  </a:moveTo>
                  <a:lnTo>
                    <a:pt x="2108" y="1294"/>
                  </a:lnTo>
                  <a:lnTo>
                    <a:pt x="1206" y="2932"/>
                  </a:lnTo>
                  <a:lnTo>
                    <a:pt x="49" y="6869"/>
                  </a:lnTo>
                  <a:lnTo>
                    <a:pt x="0" y="8952"/>
                  </a:lnTo>
                  <a:lnTo>
                    <a:pt x="392" y="10806"/>
                  </a:lnTo>
                  <a:lnTo>
                    <a:pt x="12433" y="15810"/>
                  </a:lnTo>
                  <a:lnTo>
                    <a:pt x="14414" y="14387"/>
                  </a:lnTo>
                  <a:lnTo>
                    <a:pt x="16041" y="12127"/>
                  </a:lnTo>
                  <a:lnTo>
                    <a:pt x="17233" y="8063"/>
                  </a:lnTo>
                  <a:lnTo>
                    <a:pt x="17373" y="5523"/>
                  </a:lnTo>
                  <a:lnTo>
                    <a:pt x="7607" y="189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10650828" y="5473230"/>
              <a:ext cx="12065" cy="6985"/>
            </a:xfrm>
            <a:custGeom>
              <a:avLst/>
              <a:gdLst/>
              <a:ahLst/>
              <a:cxnLst/>
              <a:rect l="l" t="t" r="r" b="b"/>
              <a:pathLst>
                <a:path w="12065" h="6985">
                  <a:moveTo>
                    <a:pt x="0" y="0"/>
                  </a:moveTo>
                  <a:lnTo>
                    <a:pt x="660" y="3110"/>
                  </a:lnTo>
                  <a:lnTo>
                    <a:pt x="2616" y="5574"/>
                  </a:lnTo>
                  <a:lnTo>
                    <a:pt x="6654" y="6628"/>
                  </a:lnTo>
                  <a:lnTo>
                    <a:pt x="8940" y="6628"/>
                  </a:lnTo>
                  <a:lnTo>
                    <a:pt x="10579" y="6045"/>
                  </a:lnTo>
                  <a:lnTo>
                    <a:pt x="12039" y="5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10649253" y="5393777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09" h="10160">
                  <a:moveTo>
                    <a:pt x="8586" y="0"/>
                  </a:moveTo>
                  <a:lnTo>
                    <a:pt x="4927" y="0"/>
                  </a:lnTo>
                  <a:lnTo>
                    <a:pt x="1943" y="1865"/>
                  </a:lnTo>
                  <a:lnTo>
                    <a:pt x="0" y="4864"/>
                  </a:lnTo>
                  <a:lnTo>
                    <a:pt x="5054" y="6908"/>
                  </a:lnTo>
                  <a:lnTo>
                    <a:pt x="10313" y="8623"/>
                  </a:lnTo>
                  <a:lnTo>
                    <a:pt x="15787" y="9944"/>
                  </a:lnTo>
                  <a:lnTo>
                    <a:pt x="15965" y="5359"/>
                  </a:lnTo>
                  <a:lnTo>
                    <a:pt x="13666" y="1333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10646765" y="5398642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5" h="15875">
                  <a:moveTo>
                    <a:pt x="2487" y="0"/>
                  </a:moveTo>
                  <a:lnTo>
                    <a:pt x="1243" y="2246"/>
                  </a:lnTo>
                  <a:lnTo>
                    <a:pt x="0" y="6526"/>
                  </a:lnTo>
                  <a:lnTo>
                    <a:pt x="201" y="9499"/>
                  </a:lnTo>
                  <a:lnTo>
                    <a:pt x="1230" y="11860"/>
                  </a:lnTo>
                  <a:lnTo>
                    <a:pt x="8596" y="14477"/>
                  </a:lnTo>
                  <a:lnTo>
                    <a:pt x="12317" y="15570"/>
                  </a:lnTo>
                  <a:lnTo>
                    <a:pt x="14756" y="14173"/>
                  </a:lnTo>
                  <a:lnTo>
                    <a:pt x="16800" y="11582"/>
                  </a:lnTo>
                  <a:lnTo>
                    <a:pt x="18235" y="6145"/>
                  </a:lnTo>
                  <a:lnTo>
                    <a:pt x="18274" y="5079"/>
                  </a:lnTo>
                  <a:lnTo>
                    <a:pt x="12800" y="3759"/>
                  </a:lnTo>
                  <a:lnTo>
                    <a:pt x="7542" y="2043"/>
                  </a:lnTo>
                  <a:lnTo>
                    <a:pt x="248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10647996" y="5410503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0" y="0"/>
                  </a:moveTo>
                  <a:lnTo>
                    <a:pt x="990" y="2260"/>
                  </a:lnTo>
                  <a:lnTo>
                    <a:pt x="2730" y="3963"/>
                  </a:lnTo>
                  <a:lnTo>
                    <a:pt x="6300" y="4865"/>
                  </a:lnTo>
                  <a:lnTo>
                    <a:pt x="8356" y="4865"/>
                  </a:lnTo>
                  <a:lnTo>
                    <a:pt x="9780" y="4457"/>
                  </a:lnTo>
                  <a:lnTo>
                    <a:pt x="11075" y="3709"/>
                  </a:lnTo>
                  <a:lnTo>
                    <a:pt x="3670" y="1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10443814" y="5533339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29" h="29210">
                  <a:moveTo>
                    <a:pt x="13657" y="0"/>
                  </a:moveTo>
                  <a:lnTo>
                    <a:pt x="5350" y="0"/>
                  </a:lnTo>
                  <a:lnTo>
                    <a:pt x="3039" y="697"/>
                  </a:lnTo>
                  <a:lnTo>
                    <a:pt x="1845" y="2081"/>
                  </a:lnTo>
                  <a:lnTo>
                    <a:pt x="0" y="7679"/>
                  </a:lnTo>
                  <a:lnTo>
                    <a:pt x="238" y="15977"/>
                  </a:lnTo>
                  <a:lnTo>
                    <a:pt x="2917" y="23976"/>
                  </a:lnTo>
                  <a:lnTo>
                    <a:pt x="8385" y="28674"/>
                  </a:lnTo>
                  <a:lnTo>
                    <a:pt x="10989" y="29069"/>
                  </a:lnTo>
                  <a:lnTo>
                    <a:pt x="18837" y="29069"/>
                  </a:lnTo>
                  <a:lnTo>
                    <a:pt x="23855" y="18159"/>
                  </a:lnTo>
                  <a:lnTo>
                    <a:pt x="20869" y="3135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10479341" y="5507431"/>
              <a:ext cx="161290" cy="115570"/>
            </a:xfrm>
            <a:custGeom>
              <a:avLst/>
              <a:gdLst/>
              <a:ahLst/>
              <a:cxnLst/>
              <a:rect l="l" t="t" r="r" b="b"/>
              <a:pathLst>
                <a:path w="161290" h="115570">
                  <a:moveTo>
                    <a:pt x="21374" y="105054"/>
                  </a:moveTo>
                  <a:lnTo>
                    <a:pt x="15976" y="96735"/>
                  </a:lnTo>
                  <a:lnTo>
                    <a:pt x="12484" y="94805"/>
                  </a:lnTo>
                  <a:lnTo>
                    <a:pt x="7658" y="94805"/>
                  </a:lnTo>
                  <a:lnTo>
                    <a:pt x="6197" y="95199"/>
                  </a:lnTo>
                  <a:lnTo>
                    <a:pt x="762" y="98729"/>
                  </a:lnTo>
                  <a:lnTo>
                    <a:pt x="0" y="104902"/>
                  </a:lnTo>
                  <a:lnTo>
                    <a:pt x="5410" y="113233"/>
                  </a:lnTo>
                  <a:lnTo>
                    <a:pt x="8890" y="115150"/>
                  </a:lnTo>
                  <a:lnTo>
                    <a:pt x="13716" y="115150"/>
                  </a:lnTo>
                  <a:lnTo>
                    <a:pt x="15189" y="114744"/>
                  </a:lnTo>
                  <a:lnTo>
                    <a:pt x="20612" y="111226"/>
                  </a:lnTo>
                  <a:lnTo>
                    <a:pt x="21374" y="105054"/>
                  </a:lnTo>
                  <a:close/>
                </a:path>
                <a:path w="161290" h="115570">
                  <a:moveTo>
                    <a:pt x="95885" y="50038"/>
                  </a:moveTo>
                  <a:lnTo>
                    <a:pt x="93459" y="37795"/>
                  </a:lnTo>
                  <a:lnTo>
                    <a:pt x="87579" y="35229"/>
                  </a:lnTo>
                  <a:lnTo>
                    <a:pt x="80797" y="35229"/>
                  </a:lnTo>
                  <a:lnTo>
                    <a:pt x="78905" y="35801"/>
                  </a:lnTo>
                  <a:lnTo>
                    <a:pt x="74917" y="40449"/>
                  </a:lnTo>
                  <a:lnTo>
                    <a:pt x="75692" y="56388"/>
                  </a:lnTo>
                  <a:lnTo>
                    <a:pt x="84709" y="58928"/>
                  </a:lnTo>
                  <a:lnTo>
                    <a:pt x="91795" y="58928"/>
                  </a:lnTo>
                  <a:lnTo>
                    <a:pt x="95885" y="50038"/>
                  </a:lnTo>
                  <a:close/>
                </a:path>
                <a:path w="161290" h="115570">
                  <a:moveTo>
                    <a:pt x="123901" y="28295"/>
                  </a:moveTo>
                  <a:lnTo>
                    <a:pt x="119697" y="21780"/>
                  </a:lnTo>
                  <a:lnTo>
                    <a:pt x="116967" y="20281"/>
                  </a:lnTo>
                  <a:lnTo>
                    <a:pt x="113195" y="20281"/>
                  </a:lnTo>
                  <a:lnTo>
                    <a:pt x="112052" y="20599"/>
                  </a:lnTo>
                  <a:lnTo>
                    <a:pt x="107810" y="23342"/>
                  </a:lnTo>
                  <a:lnTo>
                    <a:pt x="107226" y="28181"/>
                  </a:lnTo>
                  <a:lnTo>
                    <a:pt x="111455" y="34671"/>
                  </a:lnTo>
                  <a:lnTo>
                    <a:pt x="114173" y="36169"/>
                  </a:lnTo>
                  <a:lnTo>
                    <a:pt x="117932" y="36169"/>
                  </a:lnTo>
                  <a:lnTo>
                    <a:pt x="119075" y="35852"/>
                  </a:lnTo>
                  <a:lnTo>
                    <a:pt x="123317" y="33108"/>
                  </a:lnTo>
                  <a:lnTo>
                    <a:pt x="123901" y="28295"/>
                  </a:lnTo>
                  <a:close/>
                </a:path>
                <a:path w="161290" h="115570">
                  <a:moveTo>
                    <a:pt x="160718" y="9829"/>
                  </a:moveTo>
                  <a:lnTo>
                    <a:pt x="155524" y="1841"/>
                  </a:lnTo>
                  <a:lnTo>
                    <a:pt x="152171" y="0"/>
                  </a:lnTo>
                  <a:lnTo>
                    <a:pt x="147548" y="0"/>
                  </a:lnTo>
                  <a:lnTo>
                    <a:pt x="146126" y="381"/>
                  </a:lnTo>
                  <a:lnTo>
                    <a:pt x="140919" y="3759"/>
                  </a:lnTo>
                  <a:lnTo>
                    <a:pt x="140208" y="9690"/>
                  </a:lnTo>
                  <a:lnTo>
                    <a:pt x="145402" y="17678"/>
                  </a:lnTo>
                  <a:lnTo>
                    <a:pt x="148755" y="19519"/>
                  </a:lnTo>
                  <a:lnTo>
                    <a:pt x="153365" y="19519"/>
                  </a:lnTo>
                  <a:lnTo>
                    <a:pt x="154787" y="19138"/>
                  </a:lnTo>
                  <a:lnTo>
                    <a:pt x="159994" y="15760"/>
                  </a:lnTo>
                  <a:lnTo>
                    <a:pt x="160718" y="982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10426268" y="5208206"/>
              <a:ext cx="17145" cy="12065"/>
            </a:xfrm>
            <a:custGeom>
              <a:avLst/>
              <a:gdLst/>
              <a:ahLst/>
              <a:cxnLst/>
              <a:rect l="l" t="t" r="r" b="b"/>
              <a:pathLst>
                <a:path w="17145" h="12064">
                  <a:moveTo>
                    <a:pt x="11733" y="0"/>
                  </a:moveTo>
                  <a:lnTo>
                    <a:pt x="5029" y="0"/>
                  </a:lnTo>
                  <a:lnTo>
                    <a:pt x="1675" y="1357"/>
                  </a:lnTo>
                  <a:lnTo>
                    <a:pt x="0" y="5040"/>
                  </a:lnTo>
                  <a:lnTo>
                    <a:pt x="405" y="8508"/>
                  </a:lnTo>
                  <a:lnTo>
                    <a:pt x="1675" y="11976"/>
                  </a:lnTo>
                  <a:lnTo>
                    <a:pt x="6653" y="8431"/>
                  </a:lnTo>
                  <a:lnTo>
                    <a:pt x="11760" y="5626"/>
                  </a:lnTo>
                  <a:lnTo>
                    <a:pt x="16902" y="3707"/>
                  </a:lnTo>
                  <a:lnTo>
                    <a:pt x="15035" y="1065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10427957" y="5211902"/>
              <a:ext cx="71755" cy="46990"/>
            </a:xfrm>
            <a:custGeom>
              <a:avLst/>
              <a:gdLst/>
              <a:ahLst/>
              <a:cxnLst/>
              <a:rect l="l" t="t" r="r" b="b"/>
              <a:pathLst>
                <a:path w="71754" h="46989">
                  <a:moveTo>
                    <a:pt x="19202" y="7518"/>
                  </a:moveTo>
                  <a:lnTo>
                    <a:pt x="15214" y="0"/>
                  </a:lnTo>
                  <a:lnTo>
                    <a:pt x="10071" y="1930"/>
                  </a:lnTo>
                  <a:lnTo>
                    <a:pt x="4953" y="4724"/>
                  </a:lnTo>
                  <a:lnTo>
                    <a:pt x="0" y="8280"/>
                  </a:lnTo>
                  <a:lnTo>
                    <a:pt x="1778" y="13131"/>
                  </a:lnTo>
                  <a:lnTo>
                    <a:pt x="5245" y="18008"/>
                  </a:lnTo>
                  <a:lnTo>
                    <a:pt x="17145" y="18034"/>
                  </a:lnTo>
                  <a:lnTo>
                    <a:pt x="19202" y="7518"/>
                  </a:lnTo>
                  <a:close/>
                </a:path>
                <a:path w="71754" h="46989">
                  <a:moveTo>
                    <a:pt x="71742" y="40119"/>
                  </a:moveTo>
                  <a:lnTo>
                    <a:pt x="69253" y="34124"/>
                  </a:lnTo>
                  <a:lnTo>
                    <a:pt x="66636" y="32677"/>
                  </a:lnTo>
                  <a:lnTo>
                    <a:pt x="63703" y="32677"/>
                  </a:lnTo>
                  <a:lnTo>
                    <a:pt x="61277" y="32918"/>
                  </a:lnTo>
                  <a:lnTo>
                    <a:pt x="55892" y="35153"/>
                  </a:lnTo>
                  <a:lnTo>
                    <a:pt x="53682" y="39395"/>
                  </a:lnTo>
                  <a:lnTo>
                    <a:pt x="56172" y="45402"/>
                  </a:lnTo>
                  <a:lnTo>
                    <a:pt x="58788" y="46850"/>
                  </a:lnTo>
                  <a:lnTo>
                    <a:pt x="62890" y="46850"/>
                  </a:lnTo>
                  <a:lnTo>
                    <a:pt x="64135" y="46621"/>
                  </a:lnTo>
                  <a:lnTo>
                    <a:pt x="69519" y="44373"/>
                  </a:lnTo>
                  <a:lnTo>
                    <a:pt x="71742" y="40119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10467937" y="5119890"/>
              <a:ext cx="73025" cy="135890"/>
            </a:xfrm>
            <a:custGeom>
              <a:avLst/>
              <a:gdLst/>
              <a:ahLst/>
              <a:cxnLst/>
              <a:rect l="l" t="t" r="r" b="b"/>
              <a:pathLst>
                <a:path w="73025" h="135889">
                  <a:moveTo>
                    <a:pt x="22758" y="8597"/>
                  </a:moveTo>
                  <a:lnTo>
                    <a:pt x="20891" y="4406"/>
                  </a:lnTo>
                  <a:lnTo>
                    <a:pt x="13957" y="673"/>
                  </a:lnTo>
                  <a:lnTo>
                    <a:pt x="11709" y="0"/>
                  </a:lnTo>
                  <a:lnTo>
                    <a:pt x="6794" y="0"/>
                  </a:lnTo>
                  <a:lnTo>
                    <a:pt x="4254" y="1181"/>
                  </a:lnTo>
                  <a:lnTo>
                    <a:pt x="0" y="9105"/>
                  </a:lnTo>
                  <a:lnTo>
                    <a:pt x="1473" y="15417"/>
                  </a:lnTo>
                  <a:lnTo>
                    <a:pt x="7772" y="18821"/>
                  </a:lnTo>
                  <a:lnTo>
                    <a:pt x="9347" y="19202"/>
                  </a:lnTo>
                  <a:lnTo>
                    <a:pt x="14554" y="19202"/>
                  </a:lnTo>
                  <a:lnTo>
                    <a:pt x="18148" y="17170"/>
                  </a:lnTo>
                  <a:lnTo>
                    <a:pt x="22758" y="8597"/>
                  </a:lnTo>
                  <a:close/>
                </a:path>
                <a:path w="73025" h="135889">
                  <a:moveTo>
                    <a:pt x="64541" y="69215"/>
                  </a:moveTo>
                  <a:lnTo>
                    <a:pt x="61125" y="64998"/>
                  </a:lnTo>
                  <a:lnTo>
                    <a:pt x="57277" y="63855"/>
                  </a:lnTo>
                  <a:lnTo>
                    <a:pt x="49936" y="63855"/>
                  </a:lnTo>
                  <a:lnTo>
                    <a:pt x="46443" y="64833"/>
                  </a:lnTo>
                  <a:lnTo>
                    <a:pt x="42405" y="72821"/>
                  </a:lnTo>
                  <a:lnTo>
                    <a:pt x="49174" y="78117"/>
                  </a:lnTo>
                  <a:lnTo>
                    <a:pt x="61417" y="78041"/>
                  </a:lnTo>
                  <a:lnTo>
                    <a:pt x="64541" y="69215"/>
                  </a:lnTo>
                  <a:close/>
                </a:path>
                <a:path w="73025" h="135889">
                  <a:moveTo>
                    <a:pt x="72555" y="130390"/>
                  </a:moveTo>
                  <a:lnTo>
                    <a:pt x="70612" y="125704"/>
                  </a:lnTo>
                  <a:lnTo>
                    <a:pt x="68580" y="124574"/>
                  </a:lnTo>
                  <a:lnTo>
                    <a:pt x="64389" y="124764"/>
                  </a:lnTo>
                  <a:lnTo>
                    <a:pt x="60185" y="126504"/>
                  </a:lnTo>
                  <a:lnTo>
                    <a:pt x="58458" y="129819"/>
                  </a:lnTo>
                  <a:lnTo>
                    <a:pt x="60401" y="134505"/>
                  </a:lnTo>
                  <a:lnTo>
                    <a:pt x="62433" y="135636"/>
                  </a:lnTo>
                  <a:lnTo>
                    <a:pt x="65659" y="135636"/>
                  </a:lnTo>
                  <a:lnTo>
                    <a:pt x="67564" y="135064"/>
                  </a:lnTo>
                  <a:lnTo>
                    <a:pt x="70827" y="133705"/>
                  </a:lnTo>
                  <a:lnTo>
                    <a:pt x="72555" y="13039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10506810" y="5269495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5" h="14604">
                  <a:moveTo>
                    <a:pt x="12966" y="0"/>
                  </a:moveTo>
                  <a:lnTo>
                    <a:pt x="10032" y="0"/>
                  </a:lnTo>
                  <a:lnTo>
                    <a:pt x="7594" y="241"/>
                  </a:lnTo>
                  <a:lnTo>
                    <a:pt x="2209" y="2476"/>
                  </a:lnTo>
                  <a:lnTo>
                    <a:pt x="0" y="6718"/>
                  </a:lnTo>
                  <a:lnTo>
                    <a:pt x="2489" y="12725"/>
                  </a:lnTo>
                  <a:lnTo>
                    <a:pt x="5105" y="14173"/>
                  </a:lnTo>
                  <a:lnTo>
                    <a:pt x="9220" y="14173"/>
                  </a:lnTo>
                  <a:lnTo>
                    <a:pt x="10464" y="13931"/>
                  </a:lnTo>
                  <a:lnTo>
                    <a:pt x="15836" y="11696"/>
                  </a:lnTo>
                  <a:lnTo>
                    <a:pt x="18059" y="7442"/>
                  </a:lnTo>
                  <a:lnTo>
                    <a:pt x="15582" y="1447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10391914" y="5119357"/>
              <a:ext cx="41910" cy="76835"/>
            </a:xfrm>
            <a:custGeom>
              <a:avLst/>
              <a:gdLst/>
              <a:ahLst/>
              <a:cxnLst/>
              <a:rect l="l" t="t" r="r" b="b"/>
              <a:pathLst>
                <a:path w="41909" h="76835">
                  <a:moveTo>
                    <a:pt x="11150" y="73152"/>
                  </a:moveTo>
                  <a:lnTo>
                    <a:pt x="10706" y="66217"/>
                  </a:lnTo>
                  <a:lnTo>
                    <a:pt x="8280" y="63576"/>
                  </a:lnTo>
                  <a:lnTo>
                    <a:pt x="5156" y="63588"/>
                  </a:lnTo>
                  <a:lnTo>
                    <a:pt x="2197" y="63766"/>
                  </a:lnTo>
                  <a:lnTo>
                    <a:pt x="0" y="66789"/>
                  </a:lnTo>
                  <a:lnTo>
                    <a:pt x="444" y="73748"/>
                  </a:lnTo>
                  <a:lnTo>
                    <a:pt x="2870" y="76377"/>
                  </a:lnTo>
                  <a:lnTo>
                    <a:pt x="8940" y="76174"/>
                  </a:lnTo>
                  <a:lnTo>
                    <a:pt x="11150" y="73152"/>
                  </a:lnTo>
                  <a:close/>
                </a:path>
                <a:path w="41909" h="76835">
                  <a:moveTo>
                    <a:pt x="30200" y="53479"/>
                  </a:moveTo>
                  <a:lnTo>
                    <a:pt x="27660" y="49352"/>
                  </a:lnTo>
                  <a:lnTo>
                    <a:pt x="25895" y="48387"/>
                  </a:lnTo>
                  <a:lnTo>
                    <a:pt x="24130" y="48387"/>
                  </a:lnTo>
                  <a:lnTo>
                    <a:pt x="22440" y="48615"/>
                  </a:lnTo>
                  <a:lnTo>
                    <a:pt x="19304" y="50533"/>
                  </a:lnTo>
                  <a:lnTo>
                    <a:pt x="18618" y="53708"/>
                  </a:lnTo>
                  <a:lnTo>
                    <a:pt x="21043" y="57632"/>
                  </a:lnTo>
                  <a:lnTo>
                    <a:pt x="22212" y="58318"/>
                  </a:lnTo>
                  <a:lnTo>
                    <a:pt x="24409" y="58318"/>
                  </a:lnTo>
                  <a:lnTo>
                    <a:pt x="25349" y="58013"/>
                  </a:lnTo>
                  <a:lnTo>
                    <a:pt x="28676" y="55956"/>
                  </a:lnTo>
                  <a:lnTo>
                    <a:pt x="30200" y="53479"/>
                  </a:lnTo>
                  <a:close/>
                </a:path>
                <a:path w="41909" h="76835">
                  <a:moveTo>
                    <a:pt x="41478" y="3492"/>
                  </a:moveTo>
                  <a:lnTo>
                    <a:pt x="35839" y="0"/>
                  </a:lnTo>
                  <a:lnTo>
                    <a:pt x="30505" y="0"/>
                  </a:lnTo>
                  <a:lnTo>
                    <a:pt x="28105" y="254"/>
                  </a:lnTo>
                  <a:lnTo>
                    <a:pt x="22250" y="1549"/>
                  </a:lnTo>
                  <a:lnTo>
                    <a:pt x="20993" y="10693"/>
                  </a:lnTo>
                  <a:lnTo>
                    <a:pt x="24612" y="13665"/>
                  </a:lnTo>
                  <a:lnTo>
                    <a:pt x="26543" y="14071"/>
                  </a:lnTo>
                  <a:lnTo>
                    <a:pt x="33286" y="14071"/>
                  </a:lnTo>
                  <a:lnTo>
                    <a:pt x="39039" y="12407"/>
                  </a:lnTo>
                  <a:lnTo>
                    <a:pt x="41478" y="3492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10425733" y="5345683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20">
                  <a:moveTo>
                    <a:pt x="12611" y="0"/>
                  </a:moveTo>
                  <a:lnTo>
                    <a:pt x="5651" y="0"/>
                  </a:lnTo>
                  <a:lnTo>
                    <a:pt x="0" y="5002"/>
                  </a:lnTo>
                  <a:lnTo>
                    <a:pt x="660" y="12166"/>
                  </a:lnTo>
                  <a:lnTo>
                    <a:pt x="8888" y="19964"/>
                  </a:lnTo>
                  <a:lnTo>
                    <a:pt x="16497" y="19964"/>
                  </a:lnTo>
                  <a:lnTo>
                    <a:pt x="17589" y="19710"/>
                  </a:lnTo>
                  <a:lnTo>
                    <a:pt x="25106" y="15481"/>
                  </a:lnTo>
                  <a:lnTo>
                    <a:pt x="21691" y="5308"/>
                  </a:lnTo>
                  <a:lnTo>
                    <a:pt x="14084" y="368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10420451" y="5247830"/>
              <a:ext cx="20320" cy="19050"/>
            </a:xfrm>
            <a:custGeom>
              <a:avLst/>
              <a:gdLst/>
              <a:ahLst/>
              <a:cxnLst/>
              <a:rect l="l" t="t" r="r" b="b"/>
              <a:pathLst>
                <a:path w="20320" h="19050">
                  <a:moveTo>
                    <a:pt x="16292" y="0"/>
                  </a:moveTo>
                  <a:lnTo>
                    <a:pt x="10603" y="0"/>
                  </a:lnTo>
                  <a:lnTo>
                    <a:pt x="5104" y="138"/>
                  </a:lnTo>
                  <a:lnTo>
                    <a:pt x="0" y="2843"/>
                  </a:lnTo>
                  <a:lnTo>
                    <a:pt x="265" y="14210"/>
                  </a:lnTo>
                  <a:lnTo>
                    <a:pt x="4583" y="18922"/>
                  </a:lnTo>
                  <a:lnTo>
                    <a:pt x="15721" y="18782"/>
                  </a:lnTo>
                  <a:lnTo>
                    <a:pt x="20065" y="14032"/>
                  </a:lnTo>
                  <a:lnTo>
                    <a:pt x="19811" y="2716"/>
                  </a:lnTo>
                  <a:lnTo>
                    <a:pt x="1629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0373385" y="5274602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4" h="16510">
                  <a:moveTo>
                    <a:pt x="10515" y="0"/>
                  </a:moveTo>
                  <a:lnTo>
                    <a:pt x="7518" y="0"/>
                  </a:lnTo>
                  <a:lnTo>
                    <a:pt x="5815" y="368"/>
                  </a:lnTo>
                  <a:lnTo>
                    <a:pt x="4267" y="1040"/>
                  </a:lnTo>
                  <a:lnTo>
                    <a:pt x="0" y="12776"/>
                  </a:lnTo>
                  <a:lnTo>
                    <a:pt x="875" y="14629"/>
                  </a:lnTo>
                  <a:lnTo>
                    <a:pt x="2197" y="16026"/>
                  </a:lnTo>
                  <a:lnTo>
                    <a:pt x="4875" y="16294"/>
                  </a:lnTo>
                  <a:lnTo>
                    <a:pt x="7340" y="15340"/>
                  </a:lnTo>
                  <a:lnTo>
                    <a:pt x="10882" y="5537"/>
                  </a:lnTo>
                  <a:lnTo>
                    <a:pt x="12928" y="876"/>
                  </a:lnTo>
                  <a:lnTo>
                    <a:pt x="11836" y="278"/>
                  </a:lnTo>
                  <a:lnTo>
                    <a:pt x="1051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10371709" y="5275478"/>
              <a:ext cx="31115" cy="80645"/>
            </a:xfrm>
            <a:custGeom>
              <a:avLst/>
              <a:gdLst/>
              <a:ahLst/>
              <a:cxnLst/>
              <a:rect l="l" t="t" r="r" b="b"/>
              <a:pathLst>
                <a:path w="31115" h="80645">
                  <a:moveTo>
                    <a:pt x="5943" y="165"/>
                  </a:moveTo>
                  <a:lnTo>
                    <a:pt x="3670" y="1358"/>
                  </a:lnTo>
                  <a:lnTo>
                    <a:pt x="0" y="4673"/>
                  </a:lnTo>
                  <a:lnTo>
                    <a:pt x="254" y="8902"/>
                  </a:lnTo>
                  <a:lnTo>
                    <a:pt x="1689" y="11899"/>
                  </a:lnTo>
                  <a:lnTo>
                    <a:pt x="5943" y="165"/>
                  </a:lnTo>
                  <a:close/>
                </a:path>
                <a:path w="31115" h="80645">
                  <a:moveTo>
                    <a:pt x="18364" y="7734"/>
                  </a:moveTo>
                  <a:lnTo>
                    <a:pt x="16840" y="1816"/>
                  </a:lnTo>
                  <a:lnTo>
                    <a:pt x="15875" y="698"/>
                  </a:lnTo>
                  <a:lnTo>
                    <a:pt x="14605" y="0"/>
                  </a:lnTo>
                  <a:lnTo>
                    <a:pt x="10706" y="9486"/>
                  </a:lnTo>
                  <a:lnTo>
                    <a:pt x="9017" y="14465"/>
                  </a:lnTo>
                  <a:lnTo>
                    <a:pt x="13208" y="12484"/>
                  </a:lnTo>
                  <a:lnTo>
                    <a:pt x="18364" y="7734"/>
                  </a:lnTo>
                  <a:close/>
                </a:path>
                <a:path w="31115" h="80645">
                  <a:moveTo>
                    <a:pt x="24104" y="73926"/>
                  </a:moveTo>
                  <a:lnTo>
                    <a:pt x="20815" y="68961"/>
                  </a:lnTo>
                  <a:lnTo>
                    <a:pt x="18707" y="67818"/>
                  </a:lnTo>
                  <a:lnTo>
                    <a:pt x="14922" y="68059"/>
                  </a:lnTo>
                  <a:lnTo>
                    <a:pt x="11671" y="70218"/>
                  </a:lnTo>
                  <a:lnTo>
                    <a:pt x="11239" y="73926"/>
                  </a:lnTo>
                  <a:lnTo>
                    <a:pt x="14516" y="78892"/>
                  </a:lnTo>
                  <a:lnTo>
                    <a:pt x="16611" y="80035"/>
                  </a:lnTo>
                  <a:lnTo>
                    <a:pt x="19507" y="80035"/>
                  </a:lnTo>
                  <a:lnTo>
                    <a:pt x="20396" y="79794"/>
                  </a:lnTo>
                  <a:lnTo>
                    <a:pt x="23660" y="77635"/>
                  </a:lnTo>
                  <a:lnTo>
                    <a:pt x="24104" y="73926"/>
                  </a:lnTo>
                  <a:close/>
                </a:path>
                <a:path w="31115" h="80645">
                  <a:moveTo>
                    <a:pt x="30899" y="47409"/>
                  </a:moveTo>
                  <a:lnTo>
                    <a:pt x="27508" y="45554"/>
                  </a:lnTo>
                  <a:lnTo>
                    <a:pt x="26581" y="45326"/>
                  </a:lnTo>
                  <a:lnTo>
                    <a:pt x="23901" y="45326"/>
                  </a:lnTo>
                  <a:lnTo>
                    <a:pt x="22212" y="46189"/>
                  </a:lnTo>
                  <a:lnTo>
                    <a:pt x="19977" y="50241"/>
                  </a:lnTo>
                  <a:lnTo>
                    <a:pt x="20955" y="53340"/>
                  </a:lnTo>
                  <a:lnTo>
                    <a:pt x="24295" y="55168"/>
                  </a:lnTo>
                  <a:lnTo>
                    <a:pt x="25768" y="55384"/>
                  </a:lnTo>
                  <a:lnTo>
                    <a:pt x="27292" y="55384"/>
                  </a:lnTo>
                  <a:lnTo>
                    <a:pt x="28562" y="54419"/>
                  </a:lnTo>
                  <a:lnTo>
                    <a:pt x="30810" y="50317"/>
                  </a:lnTo>
                  <a:lnTo>
                    <a:pt x="30899" y="47409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10660608" y="5900496"/>
              <a:ext cx="31750" cy="35560"/>
            </a:xfrm>
            <a:custGeom>
              <a:avLst/>
              <a:gdLst/>
              <a:ahLst/>
              <a:cxnLst/>
              <a:rect l="l" t="t" r="r" b="b"/>
              <a:pathLst>
                <a:path w="31750" h="35560">
                  <a:moveTo>
                    <a:pt x="19100" y="27152"/>
                  </a:moveTo>
                  <a:lnTo>
                    <a:pt x="16192" y="16687"/>
                  </a:lnTo>
                  <a:lnTo>
                    <a:pt x="11480" y="14782"/>
                  </a:lnTo>
                  <a:lnTo>
                    <a:pt x="5308" y="14782"/>
                  </a:lnTo>
                  <a:lnTo>
                    <a:pt x="3302" y="15430"/>
                  </a:lnTo>
                  <a:lnTo>
                    <a:pt x="0" y="19939"/>
                  </a:lnTo>
                  <a:lnTo>
                    <a:pt x="1714" y="33883"/>
                  </a:lnTo>
                  <a:lnTo>
                    <a:pt x="9956" y="35509"/>
                  </a:lnTo>
                  <a:lnTo>
                    <a:pt x="15875" y="35509"/>
                  </a:lnTo>
                  <a:lnTo>
                    <a:pt x="19100" y="27152"/>
                  </a:lnTo>
                  <a:close/>
                </a:path>
                <a:path w="31750" h="35560">
                  <a:moveTo>
                    <a:pt x="31381" y="0"/>
                  </a:moveTo>
                  <a:lnTo>
                    <a:pt x="27774" y="2755"/>
                  </a:lnTo>
                  <a:lnTo>
                    <a:pt x="27584" y="7035"/>
                  </a:lnTo>
                  <a:lnTo>
                    <a:pt x="31381" y="12039"/>
                  </a:lnTo>
                  <a:lnTo>
                    <a:pt x="31381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4397358" y="2214993"/>
            <a:ext cx="1182370" cy="1594485"/>
            <a:chOff x="4397358" y="2214993"/>
            <a:chExt cx="1182370" cy="1594485"/>
          </a:xfrm>
        </p:grpSpPr>
        <p:sp>
          <p:nvSpPr>
            <p:cNvPr id="157" name="object 157" descr=""/>
            <p:cNvSpPr/>
            <p:nvPr/>
          </p:nvSpPr>
          <p:spPr>
            <a:xfrm>
              <a:off x="4397358" y="2215013"/>
              <a:ext cx="1182370" cy="1594485"/>
            </a:xfrm>
            <a:custGeom>
              <a:avLst/>
              <a:gdLst/>
              <a:ahLst/>
              <a:cxnLst/>
              <a:rect l="l" t="t" r="r" b="b"/>
              <a:pathLst>
                <a:path w="1182370" h="1594485">
                  <a:moveTo>
                    <a:pt x="753291" y="0"/>
                  </a:moveTo>
                  <a:lnTo>
                    <a:pt x="694203" y="7603"/>
                  </a:lnTo>
                  <a:lnTo>
                    <a:pt x="623556" y="31581"/>
                  </a:lnTo>
                  <a:lnTo>
                    <a:pt x="584967" y="49367"/>
                  </a:lnTo>
                  <a:lnTo>
                    <a:pt x="544770" y="70838"/>
                  </a:lnTo>
                  <a:lnTo>
                    <a:pt x="503394" y="95853"/>
                  </a:lnTo>
                  <a:lnTo>
                    <a:pt x="461267" y="124279"/>
                  </a:lnTo>
                  <a:lnTo>
                    <a:pt x="418815" y="155978"/>
                  </a:lnTo>
                  <a:lnTo>
                    <a:pt x="376468" y="190813"/>
                  </a:lnTo>
                  <a:lnTo>
                    <a:pt x="334651" y="228648"/>
                  </a:lnTo>
                  <a:lnTo>
                    <a:pt x="293794" y="269345"/>
                  </a:lnTo>
                  <a:lnTo>
                    <a:pt x="254325" y="312769"/>
                  </a:lnTo>
                  <a:lnTo>
                    <a:pt x="216668" y="358781"/>
                  </a:lnTo>
                  <a:lnTo>
                    <a:pt x="181253" y="407247"/>
                  </a:lnTo>
                  <a:lnTo>
                    <a:pt x="148509" y="458028"/>
                  </a:lnTo>
                  <a:lnTo>
                    <a:pt x="118863" y="510989"/>
                  </a:lnTo>
                  <a:lnTo>
                    <a:pt x="98944" y="551771"/>
                  </a:lnTo>
                  <a:lnTo>
                    <a:pt x="80651" y="593987"/>
                  </a:lnTo>
                  <a:lnTo>
                    <a:pt x="64048" y="637451"/>
                  </a:lnTo>
                  <a:lnTo>
                    <a:pt x="49201" y="681979"/>
                  </a:lnTo>
                  <a:lnTo>
                    <a:pt x="36177" y="727382"/>
                  </a:lnTo>
                  <a:lnTo>
                    <a:pt x="25043" y="773476"/>
                  </a:lnTo>
                  <a:lnTo>
                    <a:pt x="15861" y="820074"/>
                  </a:lnTo>
                  <a:lnTo>
                    <a:pt x="8700" y="866992"/>
                  </a:lnTo>
                  <a:lnTo>
                    <a:pt x="3625" y="914039"/>
                  </a:lnTo>
                  <a:lnTo>
                    <a:pt x="703" y="961034"/>
                  </a:lnTo>
                  <a:lnTo>
                    <a:pt x="0" y="1007788"/>
                  </a:lnTo>
                  <a:lnTo>
                    <a:pt x="1581" y="1054117"/>
                  </a:lnTo>
                  <a:lnTo>
                    <a:pt x="5511" y="1099833"/>
                  </a:lnTo>
                  <a:lnTo>
                    <a:pt x="11857" y="1144751"/>
                  </a:lnTo>
                  <a:lnTo>
                    <a:pt x="20687" y="1188685"/>
                  </a:lnTo>
                  <a:lnTo>
                    <a:pt x="32064" y="1231449"/>
                  </a:lnTo>
                  <a:lnTo>
                    <a:pt x="46057" y="1272856"/>
                  </a:lnTo>
                  <a:lnTo>
                    <a:pt x="62729" y="1312720"/>
                  </a:lnTo>
                  <a:lnTo>
                    <a:pt x="82147" y="1350857"/>
                  </a:lnTo>
                  <a:lnTo>
                    <a:pt x="104378" y="1387078"/>
                  </a:lnTo>
                  <a:lnTo>
                    <a:pt x="129486" y="1421198"/>
                  </a:lnTo>
                  <a:lnTo>
                    <a:pt x="157539" y="1453032"/>
                  </a:lnTo>
                  <a:lnTo>
                    <a:pt x="188602" y="1482394"/>
                  </a:lnTo>
                  <a:lnTo>
                    <a:pt x="222741" y="1509096"/>
                  </a:lnTo>
                  <a:lnTo>
                    <a:pt x="260022" y="1532953"/>
                  </a:lnTo>
                  <a:lnTo>
                    <a:pt x="300511" y="1553780"/>
                  </a:lnTo>
                  <a:lnTo>
                    <a:pt x="344274" y="1571388"/>
                  </a:lnTo>
                  <a:lnTo>
                    <a:pt x="411041" y="1589170"/>
                  </a:lnTo>
                  <a:lnTo>
                    <a:pt x="469083" y="1594260"/>
                  </a:lnTo>
                  <a:lnTo>
                    <a:pt x="519112" y="1589383"/>
                  </a:lnTo>
                  <a:lnTo>
                    <a:pt x="561839" y="1577272"/>
                  </a:lnTo>
                  <a:lnTo>
                    <a:pt x="597976" y="1560652"/>
                  </a:lnTo>
                  <a:lnTo>
                    <a:pt x="628233" y="1542249"/>
                  </a:lnTo>
                  <a:lnTo>
                    <a:pt x="653322" y="1524795"/>
                  </a:lnTo>
                  <a:lnTo>
                    <a:pt x="673953" y="1511012"/>
                  </a:lnTo>
                  <a:lnTo>
                    <a:pt x="706751" y="1496352"/>
                  </a:lnTo>
                  <a:lnTo>
                    <a:pt x="745904" y="1484240"/>
                  </a:lnTo>
                  <a:lnTo>
                    <a:pt x="792068" y="1469510"/>
                  </a:lnTo>
                  <a:lnTo>
                    <a:pt x="845903" y="1447001"/>
                  </a:lnTo>
                  <a:lnTo>
                    <a:pt x="908065" y="1411546"/>
                  </a:lnTo>
                  <a:lnTo>
                    <a:pt x="959046" y="1378962"/>
                  </a:lnTo>
                  <a:lnTo>
                    <a:pt x="1013816" y="1340349"/>
                  </a:lnTo>
                  <a:lnTo>
                    <a:pt x="1067718" y="1290876"/>
                  </a:lnTo>
                  <a:lnTo>
                    <a:pt x="1092887" y="1260555"/>
                  </a:lnTo>
                  <a:lnTo>
                    <a:pt x="1116092" y="1225706"/>
                  </a:lnTo>
                  <a:lnTo>
                    <a:pt x="1136750" y="1185726"/>
                  </a:lnTo>
                  <a:lnTo>
                    <a:pt x="1154280" y="1140009"/>
                  </a:lnTo>
                  <a:lnTo>
                    <a:pt x="1168097" y="1087953"/>
                  </a:lnTo>
                  <a:lnTo>
                    <a:pt x="1177621" y="1028950"/>
                  </a:lnTo>
                  <a:lnTo>
                    <a:pt x="1182269" y="962400"/>
                  </a:lnTo>
                  <a:lnTo>
                    <a:pt x="1181458" y="887696"/>
                  </a:lnTo>
                  <a:lnTo>
                    <a:pt x="1175258" y="820952"/>
                  </a:lnTo>
                  <a:lnTo>
                    <a:pt x="1163683" y="758774"/>
                  </a:lnTo>
                  <a:lnTo>
                    <a:pt x="1147465" y="700930"/>
                  </a:lnTo>
                  <a:lnTo>
                    <a:pt x="1127340" y="647180"/>
                  </a:lnTo>
                  <a:lnTo>
                    <a:pt x="1104041" y="597291"/>
                  </a:lnTo>
                  <a:lnTo>
                    <a:pt x="1078303" y="551021"/>
                  </a:lnTo>
                  <a:lnTo>
                    <a:pt x="1050858" y="508138"/>
                  </a:lnTo>
                  <a:lnTo>
                    <a:pt x="1022443" y="468403"/>
                  </a:lnTo>
                  <a:lnTo>
                    <a:pt x="993790" y="431580"/>
                  </a:lnTo>
                  <a:lnTo>
                    <a:pt x="965634" y="397433"/>
                  </a:lnTo>
                  <a:lnTo>
                    <a:pt x="913748" y="336217"/>
                  </a:lnTo>
                  <a:lnTo>
                    <a:pt x="891486" y="308676"/>
                  </a:lnTo>
                  <a:lnTo>
                    <a:pt x="857996" y="258541"/>
                  </a:lnTo>
                  <a:lnTo>
                    <a:pt x="834741" y="173663"/>
                  </a:lnTo>
                  <a:lnTo>
                    <a:pt x="832191" y="123902"/>
                  </a:lnTo>
                  <a:lnTo>
                    <a:pt x="832843" y="83668"/>
                  </a:lnTo>
                  <a:lnTo>
                    <a:pt x="828948" y="50438"/>
                  </a:lnTo>
                  <a:lnTo>
                    <a:pt x="812764" y="21683"/>
                  </a:lnTo>
                  <a:lnTo>
                    <a:pt x="797398" y="9861"/>
                  </a:lnTo>
                  <a:lnTo>
                    <a:pt x="777431" y="2678"/>
                  </a:lnTo>
                  <a:lnTo>
                    <a:pt x="753291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9997" y="3698074"/>
              <a:ext cx="102638" cy="90961"/>
            </a:xfrm>
            <a:prstGeom prst="rect">
              <a:avLst/>
            </a:prstGeom>
          </p:spPr>
        </p:pic>
        <p:sp>
          <p:nvSpPr>
            <p:cNvPr id="159" name="object 159" descr=""/>
            <p:cNvSpPr/>
            <p:nvPr/>
          </p:nvSpPr>
          <p:spPr>
            <a:xfrm>
              <a:off x="4636222" y="2877553"/>
              <a:ext cx="876300" cy="910590"/>
            </a:xfrm>
            <a:custGeom>
              <a:avLst/>
              <a:gdLst/>
              <a:ahLst/>
              <a:cxnLst/>
              <a:rect l="l" t="t" r="r" b="b"/>
              <a:pathLst>
                <a:path w="876300" h="910589">
                  <a:moveTo>
                    <a:pt x="518007" y="0"/>
                  </a:moveTo>
                  <a:lnTo>
                    <a:pt x="485955" y="19282"/>
                  </a:lnTo>
                  <a:lnTo>
                    <a:pt x="457912" y="53875"/>
                  </a:lnTo>
                  <a:lnTo>
                    <a:pt x="431491" y="90778"/>
                  </a:lnTo>
                  <a:lnTo>
                    <a:pt x="404304" y="116991"/>
                  </a:lnTo>
                  <a:lnTo>
                    <a:pt x="374980" y="127511"/>
                  </a:lnTo>
                  <a:lnTo>
                    <a:pt x="342593" y="130073"/>
                  </a:lnTo>
                  <a:lnTo>
                    <a:pt x="305393" y="130792"/>
                  </a:lnTo>
                  <a:lnTo>
                    <a:pt x="261632" y="135774"/>
                  </a:lnTo>
                  <a:lnTo>
                    <a:pt x="214638" y="149056"/>
                  </a:lnTo>
                  <a:lnTo>
                    <a:pt x="171753" y="169541"/>
                  </a:lnTo>
                  <a:lnTo>
                    <a:pt x="133170" y="196397"/>
                  </a:lnTo>
                  <a:lnTo>
                    <a:pt x="99085" y="228790"/>
                  </a:lnTo>
                  <a:lnTo>
                    <a:pt x="69693" y="265883"/>
                  </a:lnTo>
                  <a:lnTo>
                    <a:pt x="45192" y="306842"/>
                  </a:lnTo>
                  <a:lnTo>
                    <a:pt x="25777" y="350831"/>
                  </a:lnTo>
                  <a:lnTo>
                    <a:pt x="11643" y="397015"/>
                  </a:lnTo>
                  <a:lnTo>
                    <a:pt x="2985" y="444560"/>
                  </a:lnTo>
                  <a:lnTo>
                    <a:pt x="0" y="492633"/>
                  </a:lnTo>
                  <a:lnTo>
                    <a:pt x="1868" y="531425"/>
                  </a:lnTo>
                  <a:lnTo>
                    <a:pt x="7609" y="573144"/>
                  </a:lnTo>
                  <a:lnTo>
                    <a:pt x="17247" y="616690"/>
                  </a:lnTo>
                  <a:lnTo>
                    <a:pt x="30807" y="660961"/>
                  </a:lnTo>
                  <a:lnTo>
                    <a:pt x="48314" y="704858"/>
                  </a:lnTo>
                  <a:lnTo>
                    <a:pt x="69794" y="747279"/>
                  </a:lnTo>
                  <a:lnTo>
                    <a:pt x="95272" y="787124"/>
                  </a:lnTo>
                  <a:lnTo>
                    <a:pt x="124773" y="823294"/>
                  </a:lnTo>
                  <a:lnTo>
                    <a:pt x="158324" y="854687"/>
                  </a:lnTo>
                  <a:lnTo>
                    <a:pt x="195948" y="880203"/>
                  </a:lnTo>
                  <a:lnTo>
                    <a:pt x="237671" y="898743"/>
                  </a:lnTo>
                  <a:lnTo>
                    <a:pt x="283518" y="909204"/>
                  </a:lnTo>
                  <a:lnTo>
                    <a:pt x="333514" y="910488"/>
                  </a:lnTo>
                  <a:lnTo>
                    <a:pt x="365794" y="894365"/>
                  </a:lnTo>
                  <a:lnTo>
                    <a:pt x="393103" y="877185"/>
                  </a:lnTo>
                  <a:lnTo>
                    <a:pt x="416010" y="861153"/>
                  </a:lnTo>
                  <a:lnTo>
                    <a:pt x="435089" y="848474"/>
                  </a:lnTo>
                  <a:lnTo>
                    <a:pt x="467887" y="833813"/>
                  </a:lnTo>
                  <a:lnTo>
                    <a:pt x="507039" y="821700"/>
                  </a:lnTo>
                  <a:lnTo>
                    <a:pt x="553204" y="806971"/>
                  </a:lnTo>
                  <a:lnTo>
                    <a:pt x="607038" y="784461"/>
                  </a:lnTo>
                  <a:lnTo>
                    <a:pt x="669201" y="749007"/>
                  </a:lnTo>
                  <a:lnTo>
                    <a:pt x="703595" y="727040"/>
                  </a:lnTo>
                  <a:lnTo>
                    <a:pt x="740469" y="702937"/>
                  </a:lnTo>
                  <a:lnTo>
                    <a:pt x="778310" y="675133"/>
                  </a:lnTo>
                  <a:lnTo>
                    <a:pt x="815606" y="642065"/>
                  </a:lnTo>
                  <a:lnTo>
                    <a:pt x="850849" y="602170"/>
                  </a:lnTo>
                  <a:lnTo>
                    <a:pt x="867712" y="562039"/>
                  </a:lnTo>
                  <a:lnTo>
                    <a:pt x="875915" y="519912"/>
                  </a:lnTo>
                  <a:lnTo>
                    <a:pt x="876141" y="478308"/>
                  </a:lnTo>
                  <a:lnTo>
                    <a:pt x="869073" y="439750"/>
                  </a:lnTo>
                  <a:lnTo>
                    <a:pt x="853525" y="408529"/>
                  </a:lnTo>
                  <a:lnTo>
                    <a:pt x="832443" y="385063"/>
                  </a:lnTo>
                  <a:lnTo>
                    <a:pt x="812709" y="366054"/>
                  </a:lnTo>
                  <a:lnTo>
                    <a:pt x="801204" y="348207"/>
                  </a:lnTo>
                  <a:lnTo>
                    <a:pt x="801132" y="330987"/>
                  </a:lnTo>
                  <a:lnTo>
                    <a:pt x="807961" y="315273"/>
                  </a:lnTo>
                  <a:lnTo>
                    <a:pt x="816942" y="299869"/>
                  </a:lnTo>
                  <a:lnTo>
                    <a:pt x="823328" y="283578"/>
                  </a:lnTo>
                  <a:lnTo>
                    <a:pt x="827196" y="262208"/>
                  </a:lnTo>
                  <a:lnTo>
                    <a:pt x="828822" y="234599"/>
                  </a:lnTo>
                  <a:lnTo>
                    <a:pt x="823755" y="204010"/>
                  </a:lnTo>
                  <a:lnTo>
                    <a:pt x="807542" y="173696"/>
                  </a:lnTo>
                  <a:lnTo>
                    <a:pt x="771177" y="150171"/>
                  </a:lnTo>
                  <a:lnTo>
                    <a:pt x="719369" y="135007"/>
                  </a:lnTo>
                  <a:lnTo>
                    <a:pt x="668248" y="124038"/>
                  </a:lnTo>
                  <a:lnTo>
                    <a:pt x="633933" y="113092"/>
                  </a:lnTo>
                  <a:lnTo>
                    <a:pt x="619064" y="98979"/>
                  </a:lnTo>
                  <a:lnTo>
                    <a:pt x="612316" y="82254"/>
                  </a:lnTo>
                  <a:lnTo>
                    <a:pt x="608898" y="64361"/>
                  </a:lnTo>
                  <a:lnTo>
                    <a:pt x="604024" y="46747"/>
                  </a:lnTo>
                  <a:lnTo>
                    <a:pt x="593338" y="29161"/>
                  </a:lnTo>
                  <a:lnTo>
                    <a:pt x="575075" y="11795"/>
                  </a:lnTo>
                  <a:lnTo>
                    <a:pt x="549781" y="218"/>
                  </a:lnTo>
                  <a:lnTo>
                    <a:pt x="518007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4705412" y="3072725"/>
              <a:ext cx="678180" cy="684530"/>
            </a:xfrm>
            <a:custGeom>
              <a:avLst/>
              <a:gdLst/>
              <a:ahLst/>
              <a:cxnLst/>
              <a:rect l="l" t="t" r="r" b="b"/>
              <a:pathLst>
                <a:path w="678179" h="684529">
                  <a:moveTo>
                    <a:pt x="249642" y="0"/>
                  </a:moveTo>
                  <a:lnTo>
                    <a:pt x="192675" y="11569"/>
                  </a:lnTo>
                  <a:lnTo>
                    <a:pt x="155317" y="25690"/>
                  </a:lnTo>
                  <a:lnTo>
                    <a:pt x="120535" y="44956"/>
                  </a:lnTo>
                  <a:lnTo>
                    <a:pt x="88939" y="70055"/>
                  </a:lnTo>
                  <a:lnTo>
                    <a:pt x="61135" y="101680"/>
                  </a:lnTo>
                  <a:lnTo>
                    <a:pt x="37732" y="140515"/>
                  </a:lnTo>
                  <a:lnTo>
                    <a:pt x="19337" y="187252"/>
                  </a:lnTo>
                  <a:lnTo>
                    <a:pt x="6557" y="242580"/>
                  </a:lnTo>
                  <a:lnTo>
                    <a:pt x="0" y="307188"/>
                  </a:lnTo>
                  <a:lnTo>
                    <a:pt x="1355" y="359152"/>
                  </a:lnTo>
                  <a:lnTo>
                    <a:pt x="9767" y="410235"/>
                  </a:lnTo>
                  <a:lnTo>
                    <a:pt x="24462" y="459552"/>
                  </a:lnTo>
                  <a:lnTo>
                    <a:pt x="44667" y="506218"/>
                  </a:lnTo>
                  <a:lnTo>
                    <a:pt x="69607" y="549347"/>
                  </a:lnTo>
                  <a:lnTo>
                    <a:pt x="98507" y="588054"/>
                  </a:lnTo>
                  <a:lnTo>
                    <a:pt x="130595" y="621452"/>
                  </a:lnTo>
                  <a:lnTo>
                    <a:pt x="165094" y="648658"/>
                  </a:lnTo>
                  <a:lnTo>
                    <a:pt x="201232" y="668785"/>
                  </a:lnTo>
                  <a:lnTo>
                    <a:pt x="238235" y="680948"/>
                  </a:lnTo>
                  <a:lnTo>
                    <a:pt x="275327" y="684260"/>
                  </a:lnTo>
                  <a:lnTo>
                    <a:pt x="311735" y="677838"/>
                  </a:lnTo>
                  <a:lnTo>
                    <a:pt x="334968" y="662385"/>
                  </a:lnTo>
                  <a:lnTo>
                    <a:pt x="351429" y="638775"/>
                  </a:lnTo>
                  <a:lnTo>
                    <a:pt x="367717" y="613157"/>
                  </a:lnTo>
                  <a:lnTo>
                    <a:pt x="390437" y="591681"/>
                  </a:lnTo>
                  <a:lnTo>
                    <a:pt x="424530" y="575165"/>
                  </a:lnTo>
                  <a:lnTo>
                    <a:pt x="467664" y="558821"/>
                  </a:lnTo>
                  <a:lnTo>
                    <a:pt x="515534" y="540365"/>
                  </a:lnTo>
                  <a:lnTo>
                    <a:pt x="563830" y="517513"/>
                  </a:lnTo>
                  <a:lnTo>
                    <a:pt x="604768" y="485706"/>
                  </a:lnTo>
                  <a:lnTo>
                    <a:pt x="634872" y="444846"/>
                  </a:lnTo>
                  <a:lnTo>
                    <a:pt x="656263" y="399362"/>
                  </a:lnTo>
                  <a:lnTo>
                    <a:pt x="671056" y="353682"/>
                  </a:lnTo>
                  <a:lnTo>
                    <a:pt x="677671" y="287983"/>
                  </a:lnTo>
                  <a:lnTo>
                    <a:pt x="664141" y="232790"/>
                  </a:lnTo>
                  <a:lnTo>
                    <a:pt x="639039" y="188089"/>
                  </a:lnTo>
                  <a:lnTo>
                    <a:pt x="610941" y="153864"/>
                  </a:lnTo>
                  <a:lnTo>
                    <a:pt x="588417" y="130098"/>
                  </a:lnTo>
                  <a:lnTo>
                    <a:pt x="574170" y="106145"/>
                  </a:lnTo>
                  <a:lnTo>
                    <a:pt x="564955" y="79947"/>
                  </a:lnTo>
                  <a:lnTo>
                    <a:pt x="547714" y="50487"/>
                  </a:lnTo>
                  <a:lnTo>
                    <a:pt x="509385" y="16739"/>
                  </a:lnTo>
                  <a:lnTo>
                    <a:pt x="474623" y="934"/>
                  </a:lnTo>
                  <a:lnTo>
                    <a:pt x="444427" y="1648"/>
                  </a:lnTo>
                  <a:lnTo>
                    <a:pt x="410437" y="9651"/>
                  </a:lnTo>
                  <a:lnTo>
                    <a:pt x="364286" y="15723"/>
                  </a:lnTo>
                  <a:lnTo>
                    <a:pt x="322991" y="13986"/>
                  </a:lnTo>
                  <a:lnTo>
                    <a:pt x="279018" y="4004"/>
                  </a:lnTo>
                  <a:lnTo>
                    <a:pt x="264812" y="1023"/>
                  </a:lnTo>
                  <a:lnTo>
                    <a:pt x="249642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4817487" y="3148346"/>
              <a:ext cx="433070" cy="513715"/>
            </a:xfrm>
            <a:custGeom>
              <a:avLst/>
              <a:gdLst/>
              <a:ahLst/>
              <a:cxnLst/>
              <a:rect l="l" t="t" r="r" b="b"/>
              <a:pathLst>
                <a:path w="433070" h="513714">
                  <a:moveTo>
                    <a:pt x="222310" y="0"/>
                  </a:moveTo>
                  <a:lnTo>
                    <a:pt x="183553" y="7658"/>
                  </a:lnTo>
                  <a:lnTo>
                    <a:pt x="143424" y="25085"/>
                  </a:lnTo>
                  <a:lnTo>
                    <a:pt x="102421" y="53353"/>
                  </a:lnTo>
                  <a:lnTo>
                    <a:pt x="61038" y="93543"/>
                  </a:lnTo>
                  <a:lnTo>
                    <a:pt x="36690" y="127530"/>
                  </a:lnTo>
                  <a:lnTo>
                    <a:pt x="18468" y="166855"/>
                  </a:lnTo>
                  <a:lnTo>
                    <a:pt x="6315" y="209972"/>
                  </a:lnTo>
                  <a:lnTo>
                    <a:pt x="179" y="255333"/>
                  </a:lnTo>
                  <a:lnTo>
                    <a:pt x="0" y="301387"/>
                  </a:lnTo>
                  <a:lnTo>
                    <a:pt x="5721" y="346590"/>
                  </a:lnTo>
                  <a:lnTo>
                    <a:pt x="17287" y="389392"/>
                  </a:lnTo>
                  <a:lnTo>
                    <a:pt x="34641" y="428246"/>
                  </a:lnTo>
                  <a:lnTo>
                    <a:pt x="57727" y="461603"/>
                  </a:lnTo>
                  <a:lnTo>
                    <a:pt x="86488" y="487916"/>
                  </a:lnTo>
                  <a:lnTo>
                    <a:pt x="120868" y="505636"/>
                  </a:lnTo>
                  <a:lnTo>
                    <a:pt x="160809" y="513215"/>
                  </a:lnTo>
                  <a:lnTo>
                    <a:pt x="206852" y="507179"/>
                  </a:lnTo>
                  <a:lnTo>
                    <a:pt x="252816" y="488513"/>
                  </a:lnTo>
                  <a:lnTo>
                    <a:pt x="299336" y="462871"/>
                  </a:lnTo>
                  <a:lnTo>
                    <a:pt x="347042" y="435910"/>
                  </a:lnTo>
                  <a:lnTo>
                    <a:pt x="377167" y="412544"/>
                  </a:lnTo>
                  <a:lnTo>
                    <a:pt x="402032" y="377910"/>
                  </a:lnTo>
                  <a:lnTo>
                    <a:pt x="420377" y="333740"/>
                  </a:lnTo>
                  <a:lnTo>
                    <a:pt x="430945" y="281767"/>
                  </a:lnTo>
                  <a:lnTo>
                    <a:pt x="432476" y="223718"/>
                  </a:lnTo>
                  <a:lnTo>
                    <a:pt x="423712" y="161324"/>
                  </a:lnTo>
                  <a:lnTo>
                    <a:pt x="398397" y="98952"/>
                  </a:lnTo>
                  <a:lnTo>
                    <a:pt x="353753" y="45537"/>
                  </a:lnTo>
                  <a:lnTo>
                    <a:pt x="293739" y="9685"/>
                  </a:lnTo>
                  <a:lnTo>
                    <a:pt x="22231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4397358" y="2512974"/>
              <a:ext cx="466725" cy="1296670"/>
            </a:xfrm>
            <a:custGeom>
              <a:avLst/>
              <a:gdLst/>
              <a:ahLst/>
              <a:cxnLst/>
              <a:rect l="l" t="t" r="r" b="b"/>
              <a:pathLst>
                <a:path w="466725" h="1296670">
                  <a:moveTo>
                    <a:pt x="267376" y="0"/>
                  </a:moveTo>
                  <a:lnTo>
                    <a:pt x="234039" y="39002"/>
                  </a:lnTo>
                  <a:lnTo>
                    <a:pt x="202242" y="79893"/>
                  </a:lnTo>
                  <a:lnTo>
                    <a:pt x="172264" y="122584"/>
                  </a:lnTo>
                  <a:lnTo>
                    <a:pt x="144378" y="166991"/>
                  </a:lnTo>
                  <a:lnTo>
                    <a:pt x="118863" y="213028"/>
                  </a:lnTo>
                  <a:lnTo>
                    <a:pt x="98944" y="253810"/>
                  </a:lnTo>
                  <a:lnTo>
                    <a:pt x="80651" y="296026"/>
                  </a:lnTo>
                  <a:lnTo>
                    <a:pt x="64048" y="339491"/>
                  </a:lnTo>
                  <a:lnTo>
                    <a:pt x="49201" y="384020"/>
                  </a:lnTo>
                  <a:lnTo>
                    <a:pt x="36177" y="429422"/>
                  </a:lnTo>
                  <a:lnTo>
                    <a:pt x="25043" y="475517"/>
                  </a:lnTo>
                  <a:lnTo>
                    <a:pt x="15861" y="522116"/>
                  </a:lnTo>
                  <a:lnTo>
                    <a:pt x="8700" y="569032"/>
                  </a:lnTo>
                  <a:lnTo>
                    <a:pt x="3625" y="616082"/>
                  </a:lnTo>
                  <a:lnTo>
                    <a:pt x="703" y="663077"/>
                  </a:lnTo>
                  <a:lnTo>
                    <a:pt x="0" y="709832"/>
                  </a:lnTo>
                  <a:lnTo>
                    <a:pt x="1581" y="756161"/>
                  </a:lnTo>
                  <a:lnTo>
                    <a:pt x="5511" y="801877"/>
                  </a:lnTo>
                  <a:lnTo>
                    <a:pt x="11857" y="846797"/>
                  </a:lnTo>
                  <a:lnTo>
                    <a:pt x="20687" y="890732"/>
                  </a:lnTo>
                  <a:lnTo>
                    <a:pt x="32064" y="933496"/>
                  </a:lnTo>
                  <a:lnTo>
                    <a:pt x="46057" y="974904"/>
                  </a:lnTo>
                  <a:lnTo>
                    <a:pt x="62729" y="1014769"/>
                  </a:lnTo>
                  <a:lnTo>
                    <a:pt x="82147" y="1052906"/>
                  </a:lnTo>
                  <a:lnTo>
                    <a:pt x="104378" y="1089129"/>
                  </a:lnTo>
                  <a:lnTo>
                    <a:pt x="129486" y="1123248"/>
                  </a:lnTo>
                  <a:lnTo>
                    <a:pt x="157539" y="1155084"/>
                  </a:lnTo>
                  <a:lnTo>
                    <a:pt x="188602" y="1184445"/>
                  </a:lnTo>
                  <a:lnTo>
                    <a:pt x="222741" y="1211146"/>
                  </a:lnTo>
                  <a:lnTo>
                    <a:pt x="260022" y="1235005"/>
                  </a:lnTo>
                  <a:lnTo>
                    <a:pt x="300511" y="1255831"/>
                  </a:lnTo>
                  <a:lnTo>
                    <a:pt x="344274" y="1273440"/>
                  </a:lnTo>
                  <a:lnTo>
                    <a:pt x="409646" y="1290947"/>
                  </a:lnTo>
                  <a:lnTo>
                    <a:pt x="466664" y="1296262"/>
                  </a:lnTo>
                  <a:lnTo>
                    <a:pt x="404409" y="1257835"/>
                  </a:lnTo>
                  <a:lnTo>
                    <a:pt x="350565" y="1219520"/>
                  </a:lnTo>
                  <a:lnTo>
                    <a:pt x="304485" y="1181318"/>
                  </a:lnTo>
                  <a:lnTo>
                    <a:pt x="265529" y="1143241"/>
                  </a:lnTo>
                  <a:lnTo>
                    <a:pt x="233050" y="1105296"/>
                  </a:lnTo>
                  <a:lnTo>
                    <a:pt x="206410" y="1067489"/>
                  </a:lnTo>
                  <a:lnTo>
                    <a:pt x="184964" y="1029829"/>
                  </a:lnTo>
                  <a:lnTo>
                    <a:pt x="168069" y="992323"/>
                  </a:lnTo>
                  <a:lnTo>
                    <a:pt x="155082" y="954979"/>
                  </a:lnTo>
                  <a:lnTo>
                    <a:pt x="145361" y="917803"/>
                  </a:lnTo>
                  <a:lnTo>
                    <a:pt x="133146" y="843987"/>
                  </a:lnTo>
                  <a:lnTo>
                    <a:pt x="127557" y="746978"/>
                  </a:lnTo>
                  <a:lnTo>
                    <a:pt x="133002" y="694066"/>
                  </a:lnTo>
                  <a:lnTo>
                    <a:pt x="144376" y="647641"/>
                  </a:lnTo>
                  <a:lnTo>
                    <a:pt x="160348" y="606717"/>
                  </a:lnTo>
                  <a:lnTo>
                    <a:pt x="179597" y="570306"/>
                  </a:lnTo>
                  <a:lnTo>
                    <a:pt x="200793" y="537427"/>
                  </a:lnTo>
                  <a:lnTo>
                    <a:pt x="243724" y="478311"/>
                  </a:lnTo>
                  <a:lnTo>
                    <a:pt x="262806" y="450101"/>
                  </a:lnTo>
                  <a:lnTo>
                    <a:pt x="278532" y="421481"/>
                  </a:lnTo>
                  <a:lnTo>
                    <a:pt x="289573" y="391460"/>
                  </a:lnTo>
                  <a:lnTo>
                    <a:pt x="294604" y="359053"/>
                  </a:lnTo>
                  <a:lnTo>
                    <a:pt x="291993" y="315455"/>
                  </a:lnTo>
                  <a:lnTo>
                    <a:pt x="282229" y="274607"/>
                  </a:lnTo>
                  <a:lnTo>
                    <a:pt x="255096" y="194923"/>
                  </a:lnTo>
                  <a:lnTo>
                    <a:pt x="244654" y="152974"/>
                  </a:lnTo>
                  <a:lnTo>
                    <a:pt x="240910" y="107541"/>
                  </a:lnTo>
                  <a:lnTo>
                    <a:pt x="247329" y="57069"/>
                  </a:lnTo>
                  <a:lnTo>
                    <a:pt x="267376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4674615" y="2215189"/>
              <a:ext cx="784860" cy="744855"/>
            </a:xfrm>
            <a:custGeom>
              <a:avLst/>
              <a:gdLst/>
              <a:ahLst/>
              <a:cxnLst/>
              <a:rect l="l" t="t" r="r" b="b"/>
              <a:pathLst>
                <a:path w="784860" h="744855">
                  <a:moveTo>
                    <a:pt x="465142" y="0"/>
                  </a:moveTo>
                  <a:lnTo>
                    <a:pt x="394158" y="13785"/>
                  </a:lnTo>
                  <a:lnTo>
                    <a:pt x="353324" y="28516"/>
                  </a:lnTo>
                  <a:lnTo>
                    <a:pt x="309764" y="48202"/>
                  </a:lnTo>
                  <a:lnTo>
                    <a:pt x="264104" y="72646"/>
                  </a:lnTo>
                  <a:lnTo>
                    <a:pt x="216969" y="101648"/>
                  </a:lnTo>
                  <a:lnTo>
                    <a:pt x="168983" y="135004"/>
                  </a:lnTo>
                  <a:lnTo>
                    <a:pt x="120776" y="172519"/>
                  </a:lnTo>
                  <a:lnTo>
                    <a:pt x="72974" y="213988"/>
                  </a:lnTo>
                  <a:lnTo>
                    <a:pt x="26198" y="259213"/>
                  </a:lnTo>
                  <a:lnTo>
                    <a:pt x="9075" y="302086"/>
                  </a:lnTo>
                  <a:lnTo>
                    <a:pt x="170" y="343961"/>
                  </a:lnTo>
                  <a:lnTo>
                    <a:pt x="0" y="384774"/>
                  </a:lnTo>
                  <a:lnTo>
                    <a:pt x="9079" y="424453"/>
                  </a:lnTo>
                  <a:lnTo>
                    <a:pt x="26290" y="459699"/>
                  </a:lnTo>
                  <a:lnTo>
                    <a:pt x="46003" y="494254"/>
                  </a:lnTo>
                  <a:lnTo>
                    <a:pt x="61941" y="538703"/>
                  </a:lnTo>
                  <a:lnTo>
                    <a:pt x="67829" y="603624"/>
                  </a:lnTo>
                  <a:lnTo>
                    <a:pt x="87189" y="672515"/>
                  </a:lnTo>
                  <a:lnTo>
                    <a:pt x="112434" y="705993"/>
                  </a:lnTo>
                  <a:lnTo>
                    <a:pt x="148351" y="731752"/>
                  </a:lnTo>
                  <a:lnTo>
                    <a:pt x="195155" y="744490"/>
                  </a:lnTo>
                  <a:lnTo>
                    <a:pt x="253071" y="738905"/>
                  </a:lnTo>
                  <a:lnTo>
                    <a:pt x="299458" y="719603"/>
                  </a:lnTo>
                  <a:lnTo>
                    <a:pt x="332846" y="692379"/>
                  </a:lnTo>
                  <a:lnTo>
                    <a:pt x="357993" y="660789"/>
                  </a:lnTo>
                  <a:lnTo>
                    <a:pt x="379657" y="628387"/>
                  </a:lnTo>
                  <a:lnTo>
                    <a:pt x="402595" y="598724"/>
                  </a:lnTo>
                  <a:lnTo>
                    <a:pt x="431563" y="575359"/>
                  </a:lnTo>
                  <a:lnTo>
                    <a:pt x="471321" y="561841"/>
                  </a:lnTo>
                  <a:lnTo>
                    <a:pt x="511503" y="562646"/>
                  </a:lnTo>
                  <a:lnTo>
                    <a:pt x="548938" y="575569"/>
                  </a:lnTo>
                  <a:lnTo>
                    <a:pt x="583947" y="596564"/>
                  </a:lnTo>
                  <a:lnTo>
                    <a:pt x="616850" y="621595"/>
                  </a:lnTo>
                  <a:lnTo>
                    <a:pt x="646841" y="645741"/>
                  </a:lnTo>
                  <a:lnTo>
                    <a:pt x="675473" y="666287"/>
                  </a:lnTo>
                  <a:lnTo>
                    <a:pt x="703028" y="679625"/>
                  </a:lnTo>
                  <a:lnTo>
                    <a:pt x="729791" y="682148"/>
                  </a:lnTo>
                  <a:lnTo>
                    <a:pt x="755628" y="668041"/>
                  </a:lnTo>
                  <a:lnTo>
                    <a:pt x="774475" y="637874"/>
                  </a:lnTo>
                  <a:lnTo>
                    <a:pt x="784303" y="596648"/>
                  </a:lnTo>
                  <a:lnTo>
                    <a:pt x="783092" y="549363"/>
                  </a:lnTo>
                  <a:lnTo>
                    <a:pt x="768742" y="500894"/>
                  </a:lnTo>
                  <a:lnTo>
                    <a:pt x="731516" y="450339"/>
                  </a:lnTo>
                  <a:lnTo>
                    <a:pt x="695877" y="406218"/>
                  </a:lnTo>
                  <a:lnTo>
                    <a:pt x="630918" y="329313"/>
                  </a:lnTo>
                  <a:lnTo>
                    <a:pt x="604493" y="295597"/>
                  </a:lnTo>
                  <a:lnTo>
                    <a:pt x="584036" y="264415"/>
                  </a:lnTo>
                  <a:lnTo>
                    <a:pt x="570990" y="235299"/>
                  </a:lnTo>
                  <a:lnTo>
                    <a:pt x="557495" y="173487"/>
                  </a:lnTo>
                  <a:lnTo>
                    <a:pt x="554945" y="123725"/>
                  </a:lnTo>
                  <a:lnTo>
                    <a:pt x="555597" y="83492"/>
                  </a:lnTo>
                  <a:lnTo>
                    <a:pt x="551703" y="50261"/>
                  </a:lnTo>
                  <a:lnTo>
                    <a:pt x="535519" y="21507"/>
                  </a:lnTo>
                  <a:lnTo>
                    <a:pt x="517709" y="8445"/>
                  </a:lnTo>
                  <a:lnTo>
                    <a:pt x="494040" y="1343"/>
                  </a:lnTo>
                  <a:lnTo>
                    <a:pt x="465142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4825815" y="2215007"/>
              <a:ext cx="459105" cy="554990"/>
            </a:xfrm>
            <a:custGeom>
              <a:avLst/>
              <a:gdLst/>
              <a:ahLst/>
              <a:cxnLst/>
              <a:rect l="l" t="t" r="r" b="b"/>
              <a:pathLst>
                <a:path w="459104" h="554989">
                  <a:moveTo>
                    <a:pt x="322174" y="0"/>
                  </a:moveTo>
                  <a:lnTo>
                    <a:pt x="276948" y="5105"/>
                  </a:lnTo>
                  <a:lnTo>
                    <a:pt x="224415" y="20171"/>
                  </a:lnTo>
                  <a:lnTo>
                    <a:pt x="166171" y="44682"/>
                  </a:lnTo>
                  <a:lnTo>
                    <a:pt x="103814" y="78130"/>
                  </a:lnTo>
                  <a:lnTo>
                    <a:pt x="72015" y="118921"/>
                  </a:lnTo>
                  <a:lnTo>
                    <a:pt x="45782" y="164095"/>
                  </a:lnTo>
                  <a:lnTo>
                    <a:pt x="25290" y="212241"/>
                  </a:lnTo>
                  <a:lnTo>
                    <a:pt x="10713" y="261948"/>
                  </a:lnTo>
                  <a:lnTo>
                    <a:pt x="2226" y="311810"/>
                  </a:lnTo>
                  <a:lnTo>
                    <a:pt x="0" y="360413"/>
                  </a:lnTo>
                  <a:lnTo>
                    <a:pt x="4207" y="406350"/>
                  </a:lnTo>
                  <a:lnTo>
                    <a:pt x="15026" y="448209"/>
                  </a:lnTo>
                  <a:lnTo>
                    <a:pt x="32625" y="484582"/>
                  </a:lnTo>
                  <a:lnTo>
                    <a:pt x="57180" y="514057"/>
                  </a:lnTo>
                  <a:lnTo>
                    <a:pt x="107787" y="548647"/>
                  </a:lnTo>
                  <a:lnTo>
                    <a:pt x="146757" y="554407"/>
                  </a:lnTo>
                  <a:lnTo>
                    <a:pt x="178620" y="542420"/>
                  </a:lnTo>
                  <a:lnTo>
                    <a:pt x="207907" y="523777"/>
                  </a:lnTo>
                  <a:lnTo>
                    <a:pt x="239146" y="509563"/>
                  </a:lnTo>
                  <a:lnTo>
                    <a:pt x="273133" y="503036"/>
                  </a:lnTo>
                  <a:lnTo>
                    <a:pt x="300633" y="501030"/>
                  </a:lnTo>
                  <a:lnTo>
                    <a:pt x="323080" y="502034"/>
                  </a:lnTo>
                  <a:lnTo>
                    <a:pt x="341915" y="504545"/>
                  </a:lnTo>
                  <a:lnTo>
                    <a:pt x="358303" y="507023"/>
                  </a:lnTo>
                  <a:lnTo>
                    <a:pt x="373955" y="508072"/>
                  </a:lnTo>
                  <a:lnTo>
                    <a:pt x="435263" y="477474"/>
                  </a:lnTo>
                  <a:lnTo>
                    <a:pt x="451933" y="440235"/>
                  </a:lnTo>
                  <a:lnTo>
                    <a:pt x="458569" y="392266"/>
                  </a:lnTo>
                  <a:lnTo>
                    <a:pt x="455231" y="337407"/>
                  </a:lnTo>
                  <a:lnTo>
                    <a:pt x="441979" y="279488"/>
                  </a:lnTo>
                  <a:lnTo>
                    <a:pt x="434858" y="268077"/>
                  </a:lnTo>
                  <a:lnTo>
                    <a:pt x="428732" y="256959"/>
                  </a:lnTo>
                  <a:lnTo>
                    <a:pt x="423683" y="246106"/>
                  </a:lnTo>
                  <a:lnTo>
                    <a:pt x="419792" y="235496"/>
                  </a:lnTo>
                  <a:lnTo>
                    <a:pt x="406295" y="173683"/>
                  </a:lnTo>
                  <a:lnTo>
                    <a:pt x="403744" y="123922"/>
                  </a:lnTo>
                  <a:lnTo>
                    <a:pt x="404393" y="83689"/>
                  </a:lnTo>
                  <a:lnTo>
                    <a:pt x="400498" y="50457"/>
                  </a:lnTo>
                  <a:lnTo>
                    <a:pt x="384321" y="21704"/>
                  </a:lnTo>
                  <a:lnTo>
                    <a:pt x="358498" y="5361"/>
                  </a:lnTo>
                  <a:lnTo>
                    <a:pt x="32217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4944161" y="2271006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79" h="350519">
                  <a:moveTo>
                    <a:pt x="162043" y="0"/>
                  </a:moveTo>
                  <a:lnTo>
                    <a:pt x="86823" y="37005"/>
                  </a:lnTo>
                  <a:lnTo>
                    <a:pt x="43939" y="84488"/>
                  </a:lnTo>
                  <a:lnTo>
                    <a:pt x="22717" y="123187"/>
                  </a:lnTo>
                  <a:lnTo>
                    <a:pt x="7627" y="168772"/>
                  </a:lnTo>
                  <a:lnTo>
                    <a:pt x="0" y="216970"/>
                  </a:lnTo>
                  <a:lnTo>
                    <a:pt x="1159" y="263504"/>
                  </a:lnTo>
                  <a:lnTo>
                    <a:pt x="12437" y="304101"/>
                  </a:lnTo>
                  <a:lnTo>
                    <a:pt x="35161" y="334487"/>
                  </a:lnTo>
                  <a:lnTo>
                    <a:pt x="70660" y="350389"/>
                  </a:lnTo>
                  <a:lnTo>
                    <a:pt x="96061" y="347769"/>
                  </a:lnTo>
                  <a:lnTo>
                    <a:pt x="113408" y="334631"/>
                  </a:lnTo>
                  <a:lnTo>
                    <a:pt x="127146" y="318877"/>
                  </a:lnTo>
                  <a:lnTo>
                    <a:pt x="141716" y="308414"/>
                  </a:lnTo>
                  <a:lnTo>
                    <a:pt x="148654" y="307293"/>
                  </a:lnTo>
                  <a:lnTo>
                    <a:pt x="154505" y="308265"/>
                  </a:lnTo>
                  <a:lnTo>
                    <a:pt x="159748" y="310633"/>
                  </a:lnTo>
                  <a:lnTo>
                    <a:pt x="171215" y="317202"/>
                  </a:lnTo>
                  <a:lnTo>
                    <a:pt x="178784" y="319627"/>
                  </a:lnTo>
                  <a:lnTo>
                    <a:pt x="188296" y="319896"/>
                  </a:lnTo>
                  <a:lnTo>
                    <a:pt x="200492" y="316936"/>
                  </a:lnTo>
                  <a:lnTo>
                    <a:pt x="226423" y="296059"/>
                  </a:lnTo>
                  <a:lnTo>
                    <a:pt x="233231" y="262990"/>
                  </a:lnTo>
                  <a:lnTo>
                    <a:pt x="226752" y="221856"/>
                  </a:lnTo>
                  <a:lnTo>
                    <a:pt x="212811" y="176791"/>
                  </a:lnTo>
                  <a:lnTo>
                    <a:pt x="206772" y="128212"/>
                  </a:lnTo>
                  <a:lnTo>
                    <a:pt x="209927" y="78346"/>
                  </a:lnTo>
                  <a:lnTo>
                    <a:pt x="207001" y="34057"/>
                  </a:lnTo>
                  <a:lnTo>
                    <a:pt x="182725" y="2216"/>
                  </a:lnTo>
                  <a:lnTo>
                    <a:pt x="162043" y="0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4494334" y="2214993"/>
              <a:ext cx="716280" cy="1306195"/>
            </a:xfrm>
            <a:custGeom>
              <a:avLst/>
              <a:gdLst/>
              <a:ahLst/>
              <a:cxnLst/>
              <a:rect l="l" t="t" r="r" b="b"/>
              <a:pathLst>
                <a:path w="716279" h="1306195">
                  <a:moveTo>
                    <a:pt x="653105" y="0"/>
                  </a:moveTo>
                  <a:lnTo>
                    <a:pt x="590499" y="9348"/>
                  </a:lnTo>
                  <a:lnTo>
                    <a:pt x="515750" y="36311"/>
                  </a:lnTo>
                  <a:lnTo>
                    <a:pt x="475025" y="56014"/>
                  </a:lnTo>
                  <a:lnTo>
                    <a:pt x="432713" y="79659"/>
                  </a:lnTo>
                  <a:lnTo>
                    <a:pt x="389291" y="107091"/>
                  </a:lnTo>
                  <a:lnTo>
                    <a:pt x="345246" y="138154"/>
                  </a:lnTo>
                  <a:lnTo>
                    <a:pt x="301058" y="172698"/>
                  </a:lnTo>
                  <a:lnTo>
                    <a:pt x="257209" y="210567"/>
                  </a:lnTo>
                  <a:lnTo>
                    <a:pt x="214182" y="251606"/>
                  </a:lnTo>
                  <a:lnTo>
                    <a:pt x="172459" y="295662"/>
                  </a:lnTo>
                  <a:lnTo>
                    <a:pt x="132523" y="342579"/>
                  </a:lnTo>
                  <a:lnTo>
                    <a:pt x="94853" y="392206"/>
                  </a:lnTo>
                  <a:lnTo>
                    <a:pt x="59935" y="444385"/>
                  </a:lnTo>
                  <a:lnTo>
                    <a:pt x="38902" y="517404"/>
                  </a:lnTo>
                  <a:lnTo>
                    <a:pt x="22693" y="587923"/>
                  </a:lnTo>
                  <a:lnTo>
                    <a:pt x="11005" y="655831"/>
                  </a:lnTo>
                  <a:lnTo>
                    <a:pt x="3542" y="721018"/>
                  </a:lnTo>
                  <a:lnTo>
                    <a:pt x="0" y="783372"/>
                  </a:lnTo>
                  <a:lnTo>
                    <a:pt x="78" y="842785"/>
                  </a:lnTo>
                  <a:lnTo>
                    <a:pt x="3481" y="899144"/>
                  </a:lnTo>
                  <a:lnTo>
                    <a:pt x="9903" y="952341"/>
                  </a:lnTo>
                  <a:lnTo>
                    <a:pt x="19048" y="1002262"/>
                  </a:lnTo>
                  <a:lnTo>
                    <a:pt x="30614" y="1048800"/>
                  </a:lnTo>
                  <a:lnTo>
                    <a:pt x="44301" y="1091844"/>
                  </a:lnTo>
                  <a:lnTo>
                    <a:pt x="59809" y="1131281"/>
                  </a:lnTo>
                  <a:lnTo>
                    <a:pt x="76838" y="1167004"/>
                  </a:lnTo>
                  <a:lnTo>
                    <a:pt x="114258" y="1226859"/>
                  </a:lnTo>
                  <a:lnTo>
                    <a:pt x="154157" y="1270523"/>
                  </a:lnTo>
                  <a:lnTo>
                    <a:pt x="194137" y="1297115"/>
                  </a:lnTo>
                  <a:lnTo>
                    <a:pt x="231794" y="1305750"/>
                  </a:lnTo>
                  <a:lnTo>
                    <a:pt x="249001" y="1303058"/>
                  </a:lnTo>
                  <a:lnTo>
                    <a:pt x="279012" y="1275236"/>
                  </a:lnTo>
                  <a:lnTo>
                    <a:pt x="295435" y="1218942"/>
                  </a:lnTo>
                  <a:lnTo>
                    <a:pt x="302332" y="1139704"/>
                  </a:lnTo>
                  <a:lnTo>
                    <a:pt x="303481" y="1093208"/>
                  </a:lnTo>
                  <a:lnTo>
                    <a:pt x="303773" y="1043048"/>
                  </a:lnTo>
                  <a:lnTo>
                    <a:pt x="303823" y="934500"/>
                  </a:lnTo>
                  <a:lnTo>
                    <a:pt x="304598" y="877496"/>
                  </a:lnTo>
                  <a:lnTo>
                    <a:pt x="306548" y="819590"/>
                  </a:lnTo>
                  <a:lnTo>
                    <a:pt x="310184" y="761475"/>
                  </a:lnTo>
                  <a:lnTo>
                    <a:pt x="316015" y="703842"/>
                  </a:lnTo>
                  <a:lnTo>
                    <a:pt x="324545" y="647382"/>
                  </a:lnTo>
                  <a:lnTo>
                    <a:pt x="336288" y="592785"/>
                  </a:lnTo>
                  <a:lnTo>
                    <a:pt x="360249" y="508397"/>
                  </a:lnTo>
                  <a:lnTo>
                    <a:pt x="386495" y="433925"/>
                  </a:lnTo>
                  <a:lnTo>
                    <a:pt x="414530" y="368636"/>
                  </a:lnTo>
                  <a:lnTo>
                    <a:pt x="443857" y="311796"/>
                  </a:lnTo>
                  <a:lnTo>
                    <a:pt x="473980" y="262670"/>
                  </a:lnTo>
                  <a:lnTo>
                    <a:pt x="504400" y="220525"/>
                  </a:lnTo>
                  <a:lnTo>
                    <a:pt x="534625" y="184631"/>
                  </a:lnTo>
                  <a:lnTo>
                    <a:pt x="564154" y="154249"/>
                  </a:lnTo>
                  <a:lnTo>
                    <a:pt x="592493" y="128648"/>
                  </a:lnTo>
                  <a:lnTo>
                    <a:pt x="643611" y="88859"/>
                  </a:lnTo>
                  <a:lnTo>
                    <a:pt x="665397" y="73201"/>
                  </a:lnTo>
                  <a:lnTo>
                    <a:pt x="684006" y="59390"/>
                  </a:lnTo>
                  <a:lnTo>
                    <a:pt x="698941" y="46691"/>
                  </a:lnTo>
                  <a:lnTo>
                    <a:pt x="709705" y="34375"/>
                  </a:lnTo>
                  <a:lnTo>
                    <a:pt x="715802" y="21704"/>
                  </a:lnTo>
                  <a:lnTo>
                    <a:pt x="699707" y="9499"/>
                  </a:lnTo>
                  <a:lnTo>
                    <a:pt x="678647" y="2316"/>
                  </a:lnTo>
                  <a:lnTo>
                    <a:pt x="653105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4636236" y="3051835"/>
              <a:ext cx="164465" cy="469265"/>
            </a:xfrm>
            <a:custGeom>
              <a:avLst/>
              <a:gdLst/>
              <a:ahLst/>
              <a:cxnLst/>
              <a:rect l="l" t="t" r="r" b="b"/>
              <a:pathLst>
                <a:path w="164464" h="469264">
                  <a:moveTo>
                    <a:pt x="163918" y="0"/>
                  </a:moveTo>
                  <a:lnTo>
                    <a:pt x="127053" y="27255"/>
                  </a:lnTo>
                  <a:lnTo>
                    <a:pt x="94501" y="59646"/>
                  </a:lnTo>
                  <a:lnTo>
                    <a:pt x="66447" y="96394"/>
                  </a:lnTo>
                  <a:lnTo>
                    <a:pt x="43072" y="136725"/>
                  </a:lnTo>
                  <a:lnTo>
                    <a:pt x="24557" y="179863"/>
                  </a:lnTo>
                  <a:lnTo>
                    <a:pt x="11085" y="225032"/>
                  </a:lnTo>
                  <a:lnTo>
                    <a:pt x="2839" y="271457"/>
                  </a:lnTo>
                  <a:lnTo>
                    <a:pt x="0" y="318363"/>
                  </a:lnTo>
                  <a:lnTo>
                    <a:pt x="947" y="345848"/>
                  </a:lnTo>
                  <a:lnTo>
                    <a:pt x="8830" y="405417"/>
                  </a:lnTo>
                  <a:lnTo>
                    <a:pt x="40001" y="453920"/>
                  </a:lnTo>
                  <a:lnTo>
                    <a:pt x="86184" y="468886"/>
                  </a:lnTo>
                  <a:lnTo>
                    <a:pt x="107099" y="466229"/>
                  </a:lnTo>
                  <a:lnTo>
                    <a:pt x="140756" y="430677"/>
                  </a:lnTo>
                  <a:lnTo>
                    <a:pt x="156749" y="357418"/>
                  </a:lnTo>
                  <a:lnTo>
                    <a:pt x="160159" y="309418"/>
                  </a:lnTo>
                  <a:lnTo>
                    <a:pt x="161597" y="255314"/>
                  </a:lnTo>
                  <a:lnTo>
                    <a:pt x="161876" y="196212"/>
                  </a:lnTo>
                  <a:lnTo>
                    <a:pt x="161814" y="133221"/>
                  </a:lnTo>
                  <a:lnTo>
                    <a:pt x="162223" y="67447"/>
                  </a:lnTo>
                  <a:lnTo>
                    <a:pt x="163918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4705412" y="3139249"/>
              <a:ext cx="93345" cy="381635"/>
            </a:xfrm>
            <a:custGeom>
              <a:avLst/>
              <a:gdLst/>
              <a:ahLst/>
              <a:cxnLst/>
              <a:rect l="l" t="t" r="r" b="b"/>
              <a:pathLst>
                <a:path w="93345" h="381635">
                  <a:moveTo>
                    <a:pt x="92824" y="0"/>
                  </a:moveTo>
                  <a:lnTo>
                    <a:pt x="63825" y="31625"/>
                  </a:lnTo>
                  <a:lnTo>
                    <a:pt x="39382" y="70752"/>
                  </a:lnTo>
                  <a:lnTo>
                    <a:pt x="20157" y="118135"/>
                  </a:lnTo>
                  <a:lnTo>
                    <a:pt x="6811" y="174522"/>
                  </a:lnTo>
                  <a:lnTo>
                    <a:pt x="0" y="240663"/>
                  </a:lnTo>
                  <a:lnTo>
                    <a:pt x="149" y="276589"/>
                  </a:lnTo>
                  <a:lnTo>
                    <a:pt x="3779" y="312223"/>
                  </a:lnTo>
                  <a:lnTo>
                    <a:pt x="10631" y="347278"/>
                  </a:lnTo>
                  <a:lnTo>
                    <a:pt x="20446" y="381468"/>
                  </a:lnTo>
                  <a:lnTo>
                    <a:pt x="26492" y="381379"/>
                  </a:lnTo>
                  <a:lnTo>
                    <a:pt x="73591" y="338226"/>
                  </a:lnTo>
                  <a:lnTo>
                    <a:pt x="83322" y="300843"/>
                  </a:lnTo>
                  <a:lnTo>
                    <a:pt x="89047" y="253966"/>
                  </a:lnTo>
                  <a:lnTo>
                    <a:pt x="91813" y="199020"/>
                  </a:lnTo>
                  <a:lnTo>
                    <a:pt x="92666" y="137427"/>
                  </a:lnTo>
                  <a:lnTo>
                    <a:pt x="92824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4674613" y="2215145"/>
              <a:ext cx="535940" cy="723265"/>
            </a:xfrm>
            <a:custGeom>
              <a:avLst/>
              <a:gdLst/>
              <a:ahLst/>
              <a:cxnLst/>
              <a:rect l="l" t="t" r="r" b="b"/>
              <a:pathLst>
                <a:path w="535939" h="723264">
                  <a:moveTo>
                    <a:pt x="479427" y="0"/>
                  </a:moveTo>
                  <a:lnTo>
                    <a:pt x="439282" y="2870"/>
                  </a:lnTo>
                  <a:lnTo>
                    <a:pt x="359755" y="25984"/>
                  </a:lnTo>
                  <a:lnTo>
                    <a:pt x="320944" y="42837"/>
                  </a:lnTo>
                  <a:lnTo>
                    <a:pt x="285739" y="60642"/>
                  </a:lnTo>
                  <a:lnTo>
                    <a:pt x="246623" y="83019"/>
                  </a:lnTo>
                  <a:lnTo>
                    <a:pt x="199417" y="113461"/>
                  </a:lnTo>
                  <a:lnTo>
                    <a:pt x="159882" y="141833"/>
                  </a:lnTo>
                  <a:lnTo>
                    <a:pt x="111013" y="180695"/>
                  </a:lnTo>
                  <a:lnTo>
                    <a:pt x="62650" y="223608"/>
                  </a:lnTo>
                  <a:lnTo>
                    <a:pt x="26175" y="259295"/>
                  </a:lnTo>
                  <a:lnTo>
                    <a:pt x="9063" y="302164"/>
                  </a:lnTo>
                  <a:lnTo>
                    <a:pt x="168" y="344031"/>
                  </a:lnTo>
                  <a:lnTo>
                    <a:pt x="0" y="384835"/>
                  </a:lnTo>
                  <a:lnTo>
                    <a:pt x="9069" y="424511"/>
                  </a:lnTo>
                  <a:lnTo>
                    <a:pt x="26280" y="459757"/>
                  </a:lnTo>
                  <a:lnTo>
                    <a:pt x="45993" y="494313"/>
                  </a:lnTo>
                  <a:lnTo>
                    <a:pt x="61931" y="538761"/>
                  </a:lnTo>
                  <a:lnTo>
                    <a:pt x="67819" y="603681"/>
                  </a:lnTo>
                  <a:lnTo>
                    <a:pt x="83590" y="665767"/>
                  </a:lnTo>
                  <a:lnTo>
                    <a:pt x="133478" y="723240"/>
                  </a:lnTo>
                  <a:lnTo>
                    <a:pt x="137556" y="689767"/>
                  </a:lnTo>
                  <a:lnTo>
                    <a:pt x="142598" y="656748"/>
                  </a:lnTo>
                  <a:lnTo>
                    <a:pt x="155995" y="592646"/>
                  </a:lnTo>
                  <a:lnTo>
                    <a:pt x="179959" y="508259"/>
                  </a:lnTo>
                  <a:lnTo>
                    <a:pt x="206207" y="433787"/>
                  </a:lnTo>
                  <a:lnTo>
                    <a:pt x="234242" y="368496"/>
                  </a:lnTo>
                  <a:lnTo>
                    <a:pt x="263570" y="311656"/>
                  </a:lnTo>
                  <a:lnTo>
                    <a:pt x="293693" y="262530"/>
                  </a:lnTo>
                  <a:lnTo>
                    <a:pt x="324115" y="220386"/>
                  </a:lnTo>
                  <a:lnTo>
                    <a:pt x="354338" y="184490"/>
                  </a:lnTo>
                  <a:lnTo>
                    <a:pt x="383867" y="154109"/>
                  </a:lnTo>
                  <a:lnTo>
                    <a:pt x="412206" y="128510"/>
                  </a:lnTo>
                  <a:lnTo>
                    <a:pt x="463322" y="88718"/>
                  </a:lnTo>
                  <a:lnTo>
                    <a:pt x="485106" y="73060"/>
                  </a:lnTo>
                  <a:lnTo>
                    <a:pt x="503715" y="59250"/>
                  </a:lnTo>
                  <a:lnTo>
                    <a:pt x="518650" y="46553"/>
                  </a:lnTo>
                  <a:lnTo>
                    <a:pt x="529413" y="34235"/>
                  </a:lnTo>
                  <a:lnTo>
                    <a:pt x="535510" y="21564"/>
                  </a:lnTo>
                  <a:lnTo>
                    <a:pt x="530659" y="16929"/>
                  </a:lnTo>
                  <a:lnTo>
                    <a:pt x="526392" y="13614"/>
                  </a:lnTo>
                  <a:lnTo>
                    <a:pt x="518822" y="9042"/>
                  </a:lnTo>
                  <a:lnTo>
                    <a:pt x="510288" y="5473"/>
                  </a:lnTo>
                  <a:lnTo>
                    <a:pt x="496826" y="1866"/>
                  </a:lnTo>
                  <a:lnTo>
                    <a:pt x="479427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4825951" y="2215032"/>
              <a:ext cx="384175" cy="488950"/>
            </a:xfrm>
            <a:custGeom>
              <a:avLst/>
              <a:gdLst/>
              <a:ahLst/>
              <a:cxnLst/>
              <a:rect l="l" t="t" r="r" b="b"/>
              <a:pathLst>
                <a:path w="384175" h="488950">
                  <a:moveTo>
                    <a:pt x="319223" y="0"/>
                  </a:moveTo>
                  <a:lnTo>
                    <a:pt x="261425" y="8660"/>
                  </a:lnTo>
                  <a:lnTo>
                    <a:pt x="215172" y="23519"/>
                  </a:lnTo>
                  <a:lnTo>
                    <a:pt x="168461" y="43547"/>
                  </a:lnTo>
                  <a:lnTo>
                    <a:pt x="128177" y="64159"/>
                  </a:lnTo>
                  <a:lnTo>
                    <a:pt x="71459" y="119510"/>
                  </a:lnTo>
                  <a:lnTo>
                    <a:pt x="45002" y="165356"/>
                  </a:lnTo>
                  <a:lnTo>
                    <a:pt x="24448" y="214212"/>
                  </a:lnTo>
                  <a:lnTo>
                    <a:pt x="9978" y="264612"/>
                  </a:lnTo>
                  <a:lnTo>
                    <a:pt x="1769" y="315088"/>
                  </a:lnTo>
                  <a:lnTo>
                    <a:pt x="0" y="364178"/>
                  </a:lnTo>
                  <a:lnTo>
                    <a:pt x="4850" y="410413"/>
                  </a:lnTo>
                  <a:lnTo>
                    <a:pt x="16498" y="452327"/>
                  </a:lnTo>
                  <a:lnTo>
                    <a:pt x="35124" y="488453"/>
                  </a:lnTo>
                  <a:lnTo>
                    <a:pt x="65605" y="407424"/>
                  </a:lnTo>
                  <a:lnTo>
                    <a:pt x="98137" y="337839"/>
                  </a:lnTo>
                  <a:lnTo>
                    <a:pt x="131996" y="278629"/>
                  </a:lnTo>
                  <a:lnTo>
                    <a:pt x="166458" y="228723"/>
                  </a:lnTo>
                  <a:lnTo>
                    <a:pt x="200797" y="187051"/>
                  </a:lnTo>
                  <a:lnTo>
                    <a:pt x="234289" y="152543"/>
                  </a:lnTo>
                  <a:lnTo>
                    <a:pt x="266209" y="124129"/>
                  </a:lnTo>
                  <a:lnTo>
                    <a:pt x="345301" y="64745"/>
                  </a:lnTo>
                  <a:lnTo>
                    <a:pt x="363693" y="50003"/>
                  </a:lnTo>
                  <a:lnTo>
                    <a:pt x="376891" y="36004"/>
                  </a:lnTo>
                  <a:lnTo>
                    <a:pt x="384171" y="21677"/>
                  </a:lnTo>
                  <a:lnTo>
                    <a:pt x="378786" y="16635"/>
                  </a:lnTo>
                  <a:lnTo>
                    <a:pt x="339276" y="1027"/>
                  </a:lnTo>
                  <a:lnTo>
                    <a:pt x="319223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805" y="2271006"/>
              <a:ext cx="204253" cy="246056"/>
            </a:xfrm>
            <a:prstGeom prst="rect">
              <a:avLst/>
            </a:prstGeom>
          </p:spPr>
        </p:pic>
        <p:sp>
          <p:nvSpPr>
            <p:cNvPr id="172" name="object 172" descr=""/>
            <p:cNvSpPr/>
            <p:nvPr/>
          </p:nvSpPr>
          <p:spPr>
            <a:xfrm>
              <a:off x="4494155" y="2513025"/>
              <a:ext cx="198120" cy="750570"/>
            </a:xfrm>
            <a:custGeom>
              <a:avLst/>
              <a:gdLst/>
              <a:ahLst/>
              <a:cxnLst/>
              <a:rect l="l" t="t" r="r" b="b"/>
              <a:pathLst>
                <a:path w="198120" h="750570">
                  <a:moveTo>
                    <a:pt x="170553" y="0"/>
                  </a:moveTo>
                  <a:lnTo>
                    <a:pt x="117911" y="63333"/>
                  </a:lnTo>
                  <a:lnTo>
                    <a:pt x="74679" y="123760"/>
                  </a:lnTo>
                  <a:lnTo>
                    <a:pt x="42233" y="207380"/>
                  </a:lnTo>
                  <a:lnTo>
                    <a:pt x="27767" y="266599"/>
                  </a:lnTo>
                  <a:lnTo>
                    <a:pt x="16501" y="324035"/>
                  </a:lnTo>
                  <a:lnTo>
                    <a:pt x="8265" y="379624"/>
                  </a:lnTo>
                  <a:lnTo>
                    <a:pt x="2884" y="433303"/>
                  </a:lnTo>
                  <a:lnTo>
                    <a:pt x="187" y="485009"/>
                  </a:lnTo>
                  <a:lnTo>
                    <a:pt x="0" y="534676"/>
                  </a:lnTo>
                  <a:lnTo>
                    <a:pt x="2148" y="582241"/>
                  </a:lnTo>
                  <a:lnTo>
                    <a:pt x="6463" y="627642"/>
                  </a:lnTo>
                  <a:lnTo>
                    <a:pt x="12769" y="670814"/>
                  </a:lnTo>
                  <a:lnTo>
                    <a:pt x="20892" y="711691"/>
                  </a:lnTo>
                  <a:lnTo>
                    <a:pt x="30662" y="750213"/>
                  </a:lnTo>
                  <a:lnTo>
                    <a:pt x="36629" y="691657"/>
                  </a:lnTo>
                  <a:lnTo>
                    <a:pt x="49767" y="640975"/>
                  </a:lnTo>
                  <a:lnTo>
                    <a:pt x="68282" y="596832"/>
                  </a:lnTo>
                  <a:lnTo>
                    <a:pt x="90382" y="557898"/>
                  </a:lnTo>
                  <a:lnTo>
                    <a:pt x="114273" y="522837"/>
                  </a:lnTo>
                  <a:lnTo>
                    <a:pt x="138160" y="490319"/>
                  </a:lnTo>
                  <a:lnTo>
                    <a:pt x="160251" y="459009"/>
                  </a:lnTo>
                  <a:lnTo>
                    <a:pt x="178751" y="427575"/>
                  </a:lnTo>
                  <a:lnTo>
                    <a:pt x="191867" y="394684"/>
                  </a:lnTo>
                  <a:lnTo>
                    <a:pt x="197807" y="359002"/>
                  </a:lnTo>
                  <a:lnTo>
                    <a:pt x="195197" y="315409"/>
                  </a:lnTo>
                  <a:lnTo>
                    <a:pt x="185435" y="274563"/>
                  </a:lnTo>
                  <a:lnTo>
                    <a:pt x="158305" y="194889"/>
                  </a:lnTo>
                  <a:lnTo>
                    <a:pt x="147861" y="152944"/>
                  </a:lnTo>
                  <a:lnTo>
                    <a:pt x="144113" y="107519"/>
                  </a:lnTo>
                  <a:lnTo>
                    <a:pt x="150522" y="57057"/>
                  </a:lnTo>
                  <a:lnTo>
                    <a:pt x="170553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4580501" y="2550539"/>
              <a:ext cx="216535" cy="794385"/>
            </a:xfrm>
            <a:custGeom>
              <a:avLst/>
              <a:gdLst/>
              <a:ahLst/>
              <a:cxnLst/>
              <a:rect l="l" t="t" r="r" b="b"/>
              <a:pathLst>
                <a:path w="216535" h="794385">
                  <a:moveTo>
                    <a:pt x="185947" y="0"/>
                  </a:moveTo>
                  <a:lnTo>
                    <a:pt x="138882" y="29348"/>
                  </a:lnTo>
                  <a:lnTo>
                    <a:pt x="112709" y="59767"/>
                  </a:lnTo>
                  <a:lnTo>
                    <a:pt x="86484" y="99696"/>
                  </a:lnTo>
                  <a:lnTo>
                    <a:pt x="61489" y="148393"/>
                  </a:lnTo>
                  <a:lnTo>
                    <a:pt x="39005" y="205117"/>
                  </a:lnTo>
                  <a:lnTo>
                    <a:pt x="20316" y="269129"/>
                  </a:lnTo>
                  <a:lnTo>
                    <a:pt x="6699" y="339686"/>
                  </a:lnTo>
                  <a:lnTo>
                    <a:pt x="767" y="400798"/>
                  </a:lnTo>
                  <a:lnTo>
                    <a:pt x="0" y="462661"/>
                  </a:lnTo>
                  <a:lnTo>
                    <a:pt x="3796" y="523689"/>
                  </a:lnTo>
                  <a:lnTo>
                    <a:pt x="11562" y="582293"/>
                  </a:lnTo>
                  <a:lnTo>
                    <a:pt x="22694" y="636885"/>
                  </a:lnTo>
                  <a:lnTo>
                    <a:pt x="36597" y="685877"/>
                  </a:lnTo>
                  <a:lnTo>
                    <a:pt x="52669" y="727679"/>
                  </a:lnTo>
                  <a:lnTo>
                    <a:pt x="88931" y="783360"/>
                  </a:lnTo>
                  <a:lnTo>
                    <a:pt x="107922" y="794063"/>
                  </a:lnTo>
                  <a:lnTo>
                    <a:pt x="126690" y="791222"/>
                  </a:lnTo>
                  <a:lnTo>
                    <a:pt x="147789" y="753069"/>
                  </a:lnTo>
                  <a:lnTo>
                    <a:pt x="151871" y="677237"/>
                  </a:lnTo>
                  <a:lnTo>
                    <a:pt x="150232" y="626536"/>
                  </a:lnTo>
                  <a:lnTo>
                    <a:pt x="147579" y="568034"/>
                  </a:lnTo>
                  <a:lnTo>
                    <a:pt x="144993" y="502264"/>
                  </a:lnTo>
                  <a:lnTo>
                    <a:pt x="143554" y="429767"/>
                  </a:lnTo>
                  <a:lnTo>
                    <a:pt x="146168" y="360979"/>
                  </a:lnTo>
                  <a:lnTo>
                    <a:pt x="153863" y="296924"/>
                  </a:lnTo>
                  <a:lnTo>
                    <a:pt x="165025" y="238000"/>
                  </a:lnTo>
                  <a:lnTo>
                    <a:pt x="178034" y="184603"/>
                  </a:lnTo>
                  <a:lnTo>
                    <a:pt x="191273" y="137130"/>
                  </a:lnTo>
                  <a:lnTo>
                    <a:pt x="203123" y="95982"/>
                  </a:lnTo>
                  <a:lnTo>
                    <a:pt x="211966" y="61551"/>
                  </a:lnTo>
                  <a:lnTo>
                    <a:pt x="216184" y="34239"/>
                  </a:lnTo>
                  <a:lnTo>
                    <a:pt x="214160" y="14439"/>
                  </a:lnTo>
                  <a:lnTo>
                    <a:pt x="204273" y="2552"/>
                  </a:lnTo>
                  <a:lnTo>
                    <a:pt x="185947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2928" y="3114813"/>
              <a:ext cx="89587" cy="230245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4580303" y="2688385"/>
              <a:ext cx="111760" cy="383540"/>
            </a:xfrm>
            <a:custGeom>
              <a:avLst/>
              <a:gdLst/>
              <a:ahLst/>
              <a:cxnLst/>
              <a:rect l="l" t="t" r="r" b="b"/>
              <a:pathLst>
                <a:path w="111760" h="383539">
                  <a:moveTo>
                    <a:pt x="66614" y="0"/>
                  </a:moveTo>
                  <a:lnTo>
                    <a:pt x="47870" y="43541"/>
                  </a:lnTo>
                  <a:lnTo>
                    <a:pt x="31230" y="91948"/>
                  </a:lnTo>
                  <a:lnTo>
                    <a:pt x="17353" y="144839"/>
                  </a:lnTo>
                  <a:lnTo>
                    <a:pt x="6897" y="201842"/>
                  </a:lnTo>
                  <a:lnTo>
                    <a:pt x="1993" y="246903"/>
                  </a:lnTo>
                  <a:lnTo>
                    <a:pt x="0" y="292601"/>
                  </a:lnTo>
                  <a:lnTo>
                    <a:pt x="670" y="338296"/>
                  </a:lnTo>
                  <a:lnTo>
                    <a:pt x="3760" y="383350"/>
                  </a:lnTo>
                  <a:lnTo>
                    <a:pt x="32566" y="341400"/>
                  </a:lnTo>
                  <a:lnTo>
                    <a:pt x="60890" y="302776"/>
                  </a:lnTo>
                  <a:lnTo>
                    <a:pt x="85601" y="265156"/>
                  </a:lnTo>
                  <a:lnTo>
                    <a:pt x="103568" y="226220"/>
                  </a:lnTo>
                  <a:lnTo>
                    <a:pt x="111659" y="183641"/>
                  </a:lnTo>
                  <a:lnTo>
                    <a:pt x="108207" y="135100"/>
                  </a:lnTo>
                  <a:lnTo>
                    <a:pt x="96318" y="89763"/>
                  </a:lnTo>
                  <a:lnTo>
                    <a:pt x="80838" y="45457"/>
                  </a:lnTo>
                  <a:lnTo>
                    <a:pt x="66614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0253" y="2551055"/>
              <a:ext cx="115435" cy="252721"/>
            </a:xfrm>
            <a:prstGeom prst="rect">
              <a:avLst/>
            </a:prstGeom>
          </p:spPr>
        </p:pic>
        <p:sp>
          <p:nvSpPr>
            <p:cNvPr id="177" name="object 177" descr=""/>
            <p:cNvSpPr/>
            <p:nvPr/>
          </p:nvSpPr>
          <p:spPr>
            <a:xfrm>
              <a:off x="5021967" y="2784354"/>
              <a:ext cx="558165" cy="889000"/>
            </a:xfrm>
            <a:custGeom>
              <a:avLst/>
              <a:gdLst/>
              <a:ahLst/>
              <a:cxnLst/>
              <a:rect l="l" t="t" r="r" b="b"/>
              <a:pathLst>
                <a:path w="558164" h="889000">
                  <a:moveTo>
                    <a:pt x="357049" y="0"/>
                  </a:moveTo>
                  <a:lnTo>
                    <a:pt x="285582" y="8299"/>
                  </a:lnTo>
                  <a:lnTo>
                    <a:pt x="217201" y="43119"/>
                  </a:lnTo>
                  <a:lnTo>
                    <a:pt x="184650" y="69242"/>
                  </a:lnTo>
                  <a:lnTo>
                    <a:pt x="153449" y="100517"/>
                  </a:lnTo>
                  <a:lnTo>
                    <a:pt x="123786" y="136455"/>
                  </a:lnTo>
                  <a:lnTo>
                    <a:pt x="95857" y="176557"/>
                  </a:lnTo>
                  <a:lnTo>
                    <a:pt x="69855" y="220337"/>
                  </a:lnTo>
                  <a:lnTo>
                    <a:pt x="52834" y="255248"/>
                  </a:lnTo>
                  <a:lnTo>
                    <a:pt x="37938" y="293883"/>
                  </a:lnTo>
                  <a:lnTo>
                    <a:pt x="25300" y="335593"/>
                  </a:lnTo>
                  <a:lnTo>
                    <a:pt x="15053" y="379728"/>
                  </a:lnTo>
                  <a:lnTo>
                    <a:pt x="7332" y="425639"/>
                  </a:lnTo>
                  <a:lnTo>
                    <a:pt x="2269" y="472674"/>
                  </a:lnTo>
                  <a:lnTo>
                    <a:pt x="0" y="520189"/>
                  </a:lnTo>
                  <a:lnTo>
                    <a:pt x="654" y="567528"/>
                  </a:lnTo>
                  <a:lnTo>
                    <a:pt x="4370" y="614045"/>
                  </a:lnTo>
                  <a:lnTo>
                    <a:pt x="11276" y="659089"/>
                  </a:lnTo>
                  <a:lnTo>
                    <a:pt x="21511" y="702011"/>
                  </a:lnTo>
                  <a:lnTo>
                    <a:pt x="35205" y="742161"/>
                  </a:lnTo>
                  <a:lnTo>
                    <a:pt x="52494" y="778890"/>
                  </a:lnTo>
                  <a:lnTo>
                    <a:pt x="73510" y="811547"/>
                  </a:lnTo>
                  <a:lnTo>
                    <a:pt x="127256" y="862050"/>
                  </a:lnTo>
                  <a:lnTo>
                    <a:pt x="197515" y="888472"/>
                  </a:lnTo>
                  <a:lnTo>
                    <a:pt x="217399" y="879527"/>
                  </a:lnTo>
                  <a:lnTo>
                    <a:pt x="260336" y="856630"/>
                  </a:lnTo>
                  <a:lnTo>
                    <a:pt x="334436" y="809621"/>
                  </a:lnTo>
                  <a:lnTo>
                    <a:pt x="389208" y="771008"/>
                  </a:lnTo>
                  <a:lnTo>
                    <a:pt x="443109" y="721533"/>
                  </a:lnTo>
                  <a:lnTo>
                    <a:pt x="468278" y="691214"/>
                  </a:lnTo>
                  <a:lnTo>
                    <a:pt x="491483" y="656365"/>
                  </a:lnTo>
                  <a:lnTo>
                    <a:pt x="512141" y="616385"/>
                  </a:lnTo>
                  <a:lnTo>
                    <a:pt x="529670" y="570668"/>
                  </a:lnTo>
                  <a:lnTo>
                    <a:pt x="543488" y="518612"/>
                  </a:lnTo>
                  <a:lnTo>
                    <a:pt x="553012" y="459610"/>
                  </a:lnTo>
                  <a:lnTo>
                    <a:pt x="557660" y="393059"/>
                  </a:lnTo>
                  <a:lnTo>
                    <a:pt x="556850" y="318355"/>
                  </a:lnTo>
                  <a:lnTo>
                    <a:pt x="552367" y="264807"/>
                  </a:lnTo>
                  <a:lnTo>
                    <a:pt x="544379" y="214188"/>
                  </a:lnTo>
                  <a:lnTo>
                    <a:pt x="533256" y="166380"/>
                  </a:lnTo>
                  <a:lnTo>
                    <a:pt x="519369" y="121259"/>
                  </a:lnTo>
                  <a:lnTo>
                    <a:pt x="503091" y="78706"/>
                  </a:lnTo>
                  <a:lnTo>
                    <a:pt x="466672" y="45885"/>
                  </a:lnTo>
                  <a:lnTo>
                    <a:pt x="430063" y="22155"/>
                  </a:lnTo>
                  <a:lnTo>
                    <a:pt x="393458" y="7023"/>
                  </a:lnTo>
                  <a:lnTo>
                    <a:pt x="357049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60973" y="2783803"/>
              <a:ext cx="198055" cy="113548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5021967" y="2877069"/>
              <a:ext cx="490855" cy="796290"/>
            </a:xfrm>
            <a:custGeom>
              <a:avLst/>
              <a:gdLst/>
              <a:ahLst/>
              <a:cxnLst/>
              <a:rect l="l" t="t" r="r" b="b"/>
              <a:pathLst>
                <a:path w="490854" h="796289">
                  <a:moveTo>
                    <a:pt x="160672" y="0"/>
                  </a:moveTo>
                  <a:lnTo>
                    <a:pt x="112901" y="58596"/>
                  </a:lnTo>
                  <a:lnTo>
                    <a:pt x="90740" y="91934"/>
                  </a:lnTo>
                  <a:lnTo>
                    <a:pt x="69855" y="127622"/>
                  </a:lnTo>
                  <a:lnTo>
                    <a:pt x="52834" y="162530"/>
                  </a:lnTo>
                  <a:lnTo>
                    <a:pt x="37938" y="201164"/>
                  </a:lnTo>
                  <a:lnTo>
                    <a:pt x="25300" y="242873"/>
                  </a:lnTo>
                  <a:lnTo>
                    <a:pt x="15053" y="287007"/>
                  </a:lnTo>
                  <a:lnTo>
                    <a:pt x="7332" y="332917"/>
                  </a:lnTo>
                  <a:lnTo>
                    <a:pt x="2269" y="379954"/>
                  </a:lnTo>
                  <a:lnTo>
                    <a:pt x="0" y="427468"/>
                  </a:lnTo>
                  <a:lnTo>
                    <a:pt x="654" y="474808"/>
                  </a:lnTo>
                  <a:lnTo>
                    <a:pt x="4370" y="521323"/>
                  </a:lnTo>
                  <a:lnTo>
                    <a:pt x="11276" y="566369"/>
                  </a:lnTo>
                  <a:lnTo>
                    <a:pt x="21511" y="609291"/>
                  </a:lnTo>
                  <a:lnTo>
                    <a:pt x="35205" y="649439"/>
                  </a:lnTo>
                  <a:lnTo>
                    <a:pt x="52494" y="686169"/>
                  </a:lnTo>
                  <a:lnTo>
                    <a:pt x="73510" y="718825"/>
                  </a:lnTo>
                  <a:lnTo>
                    <a:pt x="127256" y="769326"/>
                  </a:lnTo>
                  <a:lnTo>
                    <a:pt x="197515" y="795743"/>
                  </a:lnTo>
                  <a:lnTo>
                    <a:pt x="210356" y="790144"/>
                  </a:lnTo>
                  <a:lnTo>
                    <a:pt x="257611" y="765479"/>
                  </a:lnTo>
                  <a:lnTo>
                    <a:pt x="303725" y="736461"/>
                  </a:lnTo>
                  <a:lnTo>
                    <a:pt x="343510" y="710958"/>
                  </a:lnTo>
                  <a:lnTo>
                    <a:pt x="385006" y="681544"/>
                  </a:lnTo>
                  <a:lnTo>
                    <a:pt x="426206" y="646137"/>
                  </a:lnTo>
                  <a:lnTo>
                    <a:pt x="465105" y="602654"/>
                  </a:lnTo>
                  <a:lnTo>
                    <a:pt x="481970" y="562523"/>
                  </a:lnTo>
                  <a:lnTo>
                    <a:pt x="490173" y="520397"/>
                  </a:lnTo>
                  <a:lnTo>
                    <a:pt x="490397" y="478797"/>
                  </a:lnTo>
                  <a:lnTo>
                    <a:pt x="483330" y="440245"/>
                  </a:lnTo>
                  <a:lnTo>
                    <a:pt x="467780" y="409018"/>
                  </a:lnTo>
                  <a:lnTo>
                    <a:pt x="446693" y="385549"/>
                  </a:lnTo>
                  <a:lnTo>
                    <a:pt x="426954" y="366538"/>
                  </a:lnTo>
                  <a:lnTo>
                    <a:pt x="415448" y="348692"/>
                  </a:lnTo>
                  <a:lnTo>
                    <a:pt x="415382" y="331471"/>
                  </a:lnTo>
                  <a:lnTo>
                    <a:pt x="422216" y="315756"/>
                  </a:lnTo>
                  <a:lnTo>
                    <a:pt x="431198" y="300353"/>
                  </a:lnTo>
                  <a:lnTo>
                    <a:pt x="437584" y="284060"/>
                  </a:lnTo>
                  <a:lnTo>
                    <a:pt x="441450" y="262691"/>
                  </a:lnTo>
                  <a:lnTo>
                    <a:pt x="443073" y="235083"/>
                  </a:lnTo>
                  <a:lnTo>
                    <a:pt x="438006" y="204494"/>
                  </a:lnTo>
                  <a:lnTo>
                    <a:pt x="421798" y="174180"/>
                  </a:lnTo>
                  <a:lnTo>
                    <a:pt x="385433" y="150655"/>
                  </a:lnTo>
                  <a:lnTo>
                    <a:pt x="333627" y="135493"/>
                  </a:lnTo>
                  <a:lnTo>
                    <a:pt x="282503" y="124527"/>
                  </a:lnTo>
                  <a:lnTo>
                    <a:pt x="248188" y="113588"/>
                  </a:lnTo>
                  <a:lnTo>
                    <a:pt x="233318" y="99468"/>
                  </a:lnTo>
                  <a:lnTo>
                    <a:pt x="226566" y="82737"/>
                  </a:lnTo>
                  <a:lnTo>
                    <a:pt x="223150" y="64844"/>
                  </a:lnTo>
                  <a:lnTo>
                    <a:pt x="218281" y="47231"/>
                  </a:lnTo>
                  <a:lnTo>
                    <a:pt x="210629" y="33712"/>
                  </a:lnTo>
                  <a:lnTo>
                    <a:pt x="198306" y="19577"/>
                  </a:lnTo>
                  <a:lnTo>
                    <a:pt x="181569" y="7462"/>
                  </a:lnTo>
                  <a:lnTo>
                    <a:pt x="16067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5022235" y="3073655"/>
              <a:ext cx="361315" cy="568960"/>
            </a:xfrm>
            <a:custGeom>
              <a:avLst/>
              <a:gdLst/>
              <a:ahLst/>
              <a:cxnLst/>
              <a:rect l="l" t="t" r="r" b="b"/>
              <a:pathLst>
                <a:path w="361314" h="568960">
                  <a:moveTo>
                    <a:pt x="157796" y="0"/>
                  </a:moveTo>
                  <a:lnTo>
                    <a:pt x="127603" y="713"/>
                  </a:lnTo>
                  <a:lnTo>
                    <a:pt x="93616" y="8721"/>
                  </a:lnTo>
                  <a:lnTo>
                    <a:pt x="47463" y="14792"/>
                  </a:lnTo>
                  <a:lnTo>
                    <a:pt x="20793" y="63037"/>
                  </a:lnTo>
                  <a:lnTo>
                    <a:pt x="10486" y="113878"/>
                  </a:lnTo>
                  <a:lnTo>
                    <a:pt x="3491" y="166557"/>
                  </a:lnTo>
                  <a:lnTo>
                    <a:pt x="0" y="220137"/>
                  </a:lnTo>
                  <a:lnTo>
                    <a:pt x="201" y="273685"/>
                  </a:lnTo>
                  <a:lnTo>
                    <a:pt x="4293" y="326260"/>
                  </a:lnTo>
                  <a:lnTo>
                    <a:pt x="12465" y="376928"/>
                  </a:lnTo>
                  <a:lnTo>
                    <a:pt x="24908" y="424754"/>
                  </a:lnTo>
                  <a:lnTo>
                    <a:pt x="41818" y="468798"/>
                  </a:lnTo>
                  <a:lnTo>
                    <a:pt x="63385" y="508128"/>
                  </a:lnTo>
                  <a:lnTo>
                    <a:pt x="89804" y="541806"/>
                  </a:lnTo>
                  <a:lnTo>
                    <a:pt x="121263" y="568893"/>
                  </a:lnTo>
                  <a:lnTo>
                    <a:pt x="182477" y="545965"/>
                  </a:lnTo>
                  <a:lnTo>
                    <a:pt x="247007" y="516569"/>
                  </a:lnTo>
                  <a:lnTo>
                    <a:pt x="287939" y="484764"/>
                  </a:lnTo>
                  <a:lnTo>
                    <a:pt x="318041" y="443903"/>
                  </a:lnTo>
                  <a:lnTo>
                    <a:pt x="339432" y="398419"/>
                  </a:lnTo>
                  <a:lnTo>
                    <a:pt x="354233" y="352739"/>
                  </a:lnTo>
                  <a:lnTo>
                    <a:pt x="360848" y="287040"/>
                  </a:lnTo>
                  <a:lnTo>
                    <a:pt x="347317" y="231848"/>
                  </a:lnTo>
                  <a:lnTo>
                    <a:pt x="322214" y="187147"/>
                  </a:lnTo>
                  <a:lnTo>
                    <a:pt x="294111" y="152921"/>
                  </a:lnTo>
                  <a:lnTo>
                    <a:pt x="271580" y="129156"/>
                  </a:lnTo>
                  <a:lnTo>
                    <a:pt x="257338" y="105202"/>
                  </a:lnTo>
                  <a:lnTo>
                    <a:pt x="248126" y="79007"/>
                  </a:lnTo>
                  <a:lnTo>
                    <a:pt x="230884" y="49550"/>
                  </a:lnTo>
                  <a:lnTo>
                    <a:pt x="192562" y="15808"/>
                  </a:lnTo>
                  <a:lnTo>
                    <a:pt x="157796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5022038" y="3148342"/>
              <a:ext cx="227965" cy="466725"/>
            </a:xfrm>
            <a:custGeom>
              <a:avLst/>
              <a:gdLst/>
              <a:ahLst/>
              <a:cxnLst/>
              <a:rect l="l" t="t" r="r" b="b"/>
              <a:pathLst>
                <a:path w="227964" h="466725">
                  <a:moveTo>
                    <a:pt x="18323" y="0"/>
                  </a:moveTo>
                  <a:lnTo>
                    <a:pt x="8980" y="49970"/>
                  </a:lnTo>
                  <a:lnTo>
                    <a:pt x="2813" y="101499"/>
                  </a:lnTo>
                  <a:lnTo>
                    <a:pt x="0" y="153720"/>
                  </a:lnTo>
                  <a:lnTo>
                    <a:pt x="720" y="205774"/>
                  </a:lnTo>
                  <a:lnTo>
                    <a:pt x="5147" y="256793"/>
                  </a:lnTo>
                  <a:lnTo>
                    <a:pt x="13462" y="305913"/>
                  </a:lnTo>
                  <a:lnTo>
                    <a:pt x="25839" y="352273"/>
                  </a:lnTo>
                  <a:lnTo>
                    <a:pt x="42458" y="395010"/>
                  </a:lnTo>
                  <a:lnTo>
                    <a:pt x="63494" y="433257"/>
                  </a:lnTo>
                  <a:lnTo>
                    <a:pt x="89127" y="466152"/>
                  </a:lnTo>
                  <a:lnTo>
                    <a:pt x="128976" y="443285"/>
                  </a:lnTo>
                  <a:lnTo>
                    <a:pt x="142492" y="435926"/>
                  </a:lnTo>
                  <a:lnTo>
                    <a:pt x="172615" y="412554"/>
                  </a:lnTo>
                  <a:lnTo>
                    <a:pt x="197481" y="377918"/>
                  </a:lnTo>
                  <a:lnTo>
                    <a:pt x="215827" y="333750"/>
                  </a:lnTo>
                  <a:lnTo>
                    <a:pt x="226395" y="281779"/>
                  </a:lnTo>
                  <a:lnTo>
                    <a:pt x="227926" y="223732"/>
                  </a:lnTo>
                  <a:lnTo>
                    <a:pt x="219162" y="161339"/>
                  </a:lnTo>
                  <a:lnTo>
                    <a:pt x="204668" y="119266"/>
                  </a:lnTo>
                  <a:lnTo>
                    <a:pt x="181025" y="79889"/>
                  </a:lnTo>
                  <a:lnTo>
                    <a:pt x="149404" y="45741"/>
                  </a:lnTo>
                  <a:lnTo>
                    <a:pt x="110967" y="19354"/>
                  </a:lnTo>
                  <a:lnTo>
                    <a:pt x="66885" y="3263"/>
                  </a:lnTo>
                  <a:lnTo>
                    <a:pt x="18323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5169476" y="3060776"/>
              <a:ext cx="347980" cy="485775"/>
            </a:xfrm>
            <a:custGeom>
              <a:avLst/>
              <a:gdLst/>
              <a:ahLst/>
              <a:cxnLst/>
              <a:rect l="l" t="t" r="r" b="b"/>
              <a:pathLst>
                <a:path w="347979" h="485775">
                  <a:moveTo>
                    <a:pt x="210176" y="0"/>
                  </a:moveTo>
                  <a:lnTo>
                    <a:pt x="134056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9" y="375192"/>
                  </a:lnTo>
                  <a:lnTo>
                    <a:pt x="313761" y="327317"/>
                  </a:lnTo>
                  <a:lnTo>
                    <a:pt x="331417" y="284632"/>
                  </a:lnTo>
                  <a:lnTo>
                    <a:pt x="342907" y="237136"/>
                  </a:lnTo>
                  <a:lnTo>
                    <a:pt x="347526" y="187580"/>
                  </a:lnTo>
                  <a:lnTo>
                    <a:pt x="344568" y="138708"/>
                  </a:lnTo>
                  <a:lnTo>
                    <a:pt x="333335" y="93273"/>
                  </a:lnTo>
                  <a:lnTo>
                    <a:pt x="313119" y="54024"/>
                  </a:lnTo>
                  <a:lnTo>
                    <a:pt x="283220" y="23710"/>
                  </a:lnTo>
                  <a:lnTo>
                    <a:pt x="242933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5169476" y="3060776"/>
              <a:ext cx="337820" cy="485775"/>
            </a:xfrm>
            <a:custGeom>
              <a:avLst/>
              <a:gdLst/>
              <a:ahLst/>
              <a:cxnLst/>
              <a:rect l="l" t="t" r="r" b="b"/>
              <a:pathLst>
                <a:path w="337820" h="485775">
                  <a:moveTo>
                    <a:pt x="210176" y="0"/>
                  </a:moveTo>
                  <a:lnTo>
                    <a:pt x="134054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8" y="375192"/>
                  </a:lnTo>
                  <a:lnTo>
                    <a:pt x="313759" y="327317"/>
                  </a:lnTo>
                  <a:lnTo>
                    <a:pt x="332799" y="280151"/>
                  </a:lnTo>
                  <a:lnTo>
                    <a:pt x="337521" y="263041"/>
                  </a:lnTo>
                  <a:lnTo>
                    <a:pt x="335819" y="256540"/>
                  </a:lnTo>
                  <a:lnTo>
                    <a:pt x="320272" y="225318"/>
                  </a:lnTo>
                  <a:lnTo>
                    <a:pt x="299190" y="201848"/>
                  </a:lnTo>
                  <a:lnTo>
                    <a:pt x="279454" y="182838"/>
                  </a:lnTo>
                  <a:lnTo>
                    <a:pt x="267950" y="164997"/>
                  </a:lnTo>
                  <a:lnTo>
                    <a:pt x="267878" y="147772"/>
                  </a:lnTo>
                  <a:lnTo>
                    <a:pt x="274707" y="132058"/>
                  </a:lnTo>
                  <a:lnTo>
                    <a:pt x="283688" y="116657"/>
                  </a:lnTo>
                  <a:lnTo>
                    <a:pt x="290074" y="100368"/>
                  </a:lnTo>
                  <a:lnTo>
                    <a:pt x="292646" y="87104"/>
                  </a:lnTo>
                  <a:lnTo>
                    <a:pt x="294883" y="70631"/>
                  </a:lnTo>
                  <a:lnTo>
                    <a:pt x="295517" y="51889"/>
                  </a:lnTo>
                  <a:lnTo>
                    <a:pt x="293274" y="31826"/>
                  </a:lnTo>
                  <a:lnTo>
                    <a:pt x="282365" y="23180"/>
                  </a:lnTo>
                  <a:lnTo>
                    <a:pt x="270361" y="15770"/>
                  </a:lnTo>
                  <a:lnTo>
                    <a:pt x="257227" y="9702"/>
                  </a:lnTo>
                  <a:lnTo>
                    <a:pt x="242931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5169476" y="3110649"/>
              <a:ext cx="213995" cy="436245"/>
            </a:xfrm>
            <a:custGeom>
              <a:avLst/>
              <a:gdLst/>
              <a:ahLst/>
              <a:cxnLst/>
              <a:rect l="l" t="t" r="r" b="b"/>
              <a:pathLst>
                <a:path w="213995" h="436245">
                  <a:moveTo>
                    <a:pt x="71951" y="0"/>
                  </a:moveTo>
                  <a:lnTo>
                    <a:pt x="35460" y="48168"/>
                  </a:lnTo>
                  <a:lnTo>
                    <a:pt x="9544" y="116751"/>
                  </a:lnTo>
                  <a:lnTo>
                    <a:pt x="198" y="176328"/>
                  </a:lnTo>
                  <a:lnTo>
                    <a:pt x="0" y="234361"/>
                  </a:lnTo>
                  <a:lnTo>
                    <a:pt x="7426" y="288809"/>
                  </a:lnTo>
                  <a:lnTo>
                    <a:pt x="20961" y="337633"/>
                  </a:lnTo>
                  <a:lnTo>
                    <a:pt x="39081" y="378790"/>
                  </a:lnTo>
                  <a:lnTo>
                    <a:pt x="83000" y="429947"/>
                  </a:lnTo>
                  <a:lnTo>
                    <a:pt x="105759" y="435863"/>
                  </a:lnTo>
                  <a:lnTo>
                    <a:pt x="118563" y="434308"/>
                  </a:lnTo>
                  <a:lnTo>
                    <a:pt x="161448" y="421689"/>
                  </a:lnTo>
                  <a:lnTo>
                    <a:pt x="188997" y="369380"/>
                  </a:lnTo>
                  <a:lnTo>
                    <a:pt x="206990" y="315747"/>
                  </a:lnTo>
                  <a:lnTo>
                    <a:pt x="213605" y="250047"/>
                  </a:lnTo>
                  <a:lnTo>
                    <a:pt x="200071" y="194854"/>
                  </a:lnTo>
                  <a:lnTo>
                    <a:pt x="174966" y="150153"/>
                  </a:lnTo>
                  <a:lnTo>
                    <a:pt x="146864" y="115928"/>
                  </a:lnTo>
                  <a:lnTo>
                    <a:pt x="124339" y="92162"/>
                  </a:lnTo>
                  <a:lnTo>
                    <a:pt x="111617" y="71984"/>
                  </a:lnTo>
                  <a:lnTo>
                    <a:pt x="103936" y="50314"/>
                  </a:lnTo>
                  <a:lnTo>
                    <a:pt x="93360" y="26527"/>
                  </a:lnTo>
                  <a:lnTo>
                    <a:pt x="71951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5169236" y="3206750"/>
              <a:ext cx="80645" cy="308610"/>
            </a:xfrm>
            <a:custGeom>
              <a:avLst/>
              <a:gdLst/>
              <a:ahLst/>
              <a:cxnLst/>
              <a:rect l="l" t="t" r="r" b="b"/>
              <a:pathLst>
                <a:path w="80645" h="308610">
                  <a:moveTo>
                    <a:pt x="15511" y="0"/>
                  </a:moveTo>
                  <a:lnTo>
                    <a:pt x="11511" y="13473"/>
                  </a:lnTo>
                  <a:lnTo>
                    <a:pt x="9784" y="20650"/>
                  </a:lnTo>
                  <a:lnTo>
                    <a:pt x="609" y="78162"/>
                  </a:lnTo>
                  <a:lnTo>
                    <a:pt x="0" y="134301"/>
                  </a:lnTo>
                  <a:lnTo>
                    <a:pt x="6590" y="187232"/>
                  </a:lnTo>
                  <a:lnTo>
                    <a:pt x="19013" y="235123"/>
                  </a:lnTo>
                  <a:lnTo>
                    <a:pt x="35905" y="276143"/>
                  </a:lnTo>
                  <a:lnTo>
                    <a:pt x="55897" y="308457"/>
                  </a:lnTo>
                  <a:lnTo>
                    <a:pt x="71414" y="265391"/>
                  </a:lnTo>
                  <a:lnTo>
                    <a:pt x="79946" y="215846"/>
                  </a:lnTo>
                  <a:lnTo>
                    <a:pt x="80469" y="161222"/>
                  </a:lnTo>
                  <a:lnTo>
                    <a:pt x="71963" y="102919"/>
                  </a:lnTo>
                  <a:lnTo>
                    <a:pt x="63614" y="75336"/>
                  </a:lnTo>
                  <a:lnTo>
                    <a:pt x="51205" y="48521"/>
                  </a:lnTo>
                  <a:lnTo>
                    <a:pt x="35062" y="23176"/>
                  </a:lnTo>
                  <a:lnTo>
                    <a:pt x="15511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5299016" y="3275977"/>
              <a:ext cx="127000" cy="183515"/>
            </a:xfrm>
            <a:custGeom>
              <a:avLst/>
              <a:gdLst/>
              <a:ahLst/>
              <a:cxnLst/>
              <a:rect l="l" t="t" r="r" b="b"/>
              <a:pathLst>
                <a:path w="127000" h="183514">
                  <a:moveTo>
                    <a:pt x="89452" y="0"/>
                  </a:moveTo>
                  <a:lnTo>
                    <a:pt x="52210" y="1353"/>
                  </a:lnTo>
                  <a:lnTo>
                    <a:pt x="24650" y="23059"/>
                  </a:lnTo>
                  <a:lnTo>
                    <a:pt x="7127" y="57863"/>
                  </a:lnTo>
                  <a:lnTo>
                    <a:pt x="0" y="98511"/>
                  </a:lnTo>
                  <a:lnTo>
                    <a:pt x="3619" y="137746"/>
                  </a:lnTo>
                  <a:lnTo>
                    <a:pt x="18345" y="168318"/>
                  </a:lnTo>
                  <a:lnTo>
                    <a:pt x="44533" y="182968"/>
                  </a:lnTo>
                  <a:lnTo>
                    <a:pt x="77821" y="174115"/>
                  </a:lnTo>
                  <a:lnTo>
                    <a:pt x="104491" y="144213"/>
                  </a:lnTo>
                  <a:lnTo>
                    <a:pt x="121766" y="102556"/>
                  </a:lnTo>
                  <a:lnTo>
                    <a:pt x="126867" y="58440"/>
                  </a:lnTo>
                  <a:lnTo>
                    <a:pt x="117022" y="21155"/>
                  </a:lnTo>
                  <a:lnTo>
                    <a:pt x="89452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5299119" y="3276168"/>
              <a:ext cx="84455" cy="184150"/>
            </a:xfrm>
            <a:custGeom>
              <a:avLst/>
              <a:gdLst/>
              <a:ahLst/>
              <a:cxnLst/>
              <a:rect l="l" t="t" r="r" b="b"/>
              <a:pathLst>
                <a:path w="84454" h="184150">
                  <a:moveTo>
                    <a:pt x="55429" y="0"/>
                  </a:moveTo>
                  <a:lnTo>
                    <a:pt x="26479" y="20462"/>
                  </a:lnTo>
                  <a:lnTo>
                    <a:pt x="7879" y="55087"/>
                  </a:lnTo>
                  <a:lnTo>
                    <a:pt x="0" y="96255"/>
                  </a:lnTo>
                  <a:lnTo>
                    <a:pt x="3215" y="136342"/>
                  </a:lnTo>
                  <a:lnTo>
                    <a:pt x="17900" y="167723"/>
                  </a:lnTo>
                  <a:lnTo>
                    <a:pt x="44429" y="182777"/>
                  </a:lnTo>
                  <a:lnTo>
                    <a:pt x="52851" y="183907"/>
                  </a:lnTo>
                  <a:lnTo>
                    <a:pt x="60928" y="182472"/>
                  </a:lnTo>
                  <a:lnTo>
                    <a:pt x="68522" y="179081"/>
                  </a:lnTo>
                  <a:lnTo>
                    <a:pt x="75333" y="157321"/>
                  </a:lnTo>
                  <a:lnTo>
                    <a:pt x="77349" y="150228"/>
                  </a:lnTo>
                  <a:lnTo>
                    <a:pt x="84395" y="105858"/>
                  </a:lnTo>
                  <a:lnTo>
                    <a:pt x="81462" y="66036"/>
                  </a:lnTo>
                  <a:lnTo>
                    <a:pt x="70993" y="30751"/>
                  </a:lnTo>
                  <a:lnTo>
                    <a:pt x="55429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59997" y="3706811"/>
              <a:ext cx="82561" cy="82062"/>
            </a:xfrm>
            <a:prstGeom prst="rect">
              <a:avLst/>
            </a:prstGeom>
          </p:spPr>
        </p:pic>
        <p:sp>
          <p:nvSpPr>
            <p:cNvPr id="189" name="object 189" descr=""/>
            <p:cNvSpPr/>
            <p:nvPr/>
          </p:nvSpPr>
          <p:spPr>
            <a:xfrm>
              <a:off x="5319152" y="3343770"/>
              <a:ext cx="57785" cy="88900"/>
            </a:xfrm>
            <a:custGeom>
              <a:avLst/>
              <a:gdLst/>
              <a:ahLst/>
              <a:cxnLst/>
              <a:rect l="l" t="t" r="r" b="b"/>
              <a:pathLst>
                <a:path w="57785" h="88900">
                  <a:moveTo>
                    <a:pt x="34353" y="0"/>
                  </a:moveTo>
                  <a:lnTo>
                    <a:pt x="18729" y="2727"/>
                  </a:lnTo>
                  <a:lnTo>
                    <a:pt x="7989" y="12618"/>
                  </a:lnTo>
                  <a:lnTo>
                    <a:pt x="1844" y="27282"/>
                  </a:lnTo>
                  <a:lnTo>
                    <a:pt x="0" y="44334"/>
                  </a:lnTo>
                  <a:lnTo>
                    <a:pt x="2045" y="60897"/>
                  </a:lnTo>
                  <a:lnTo>
                    <a:pt x="7593" y="75281"/>
                  </a:lnTo>
                  <a:lnTo>
                    <a:pt x="16375" y="85307"/>
                  </a:lnTo>
                  <a:lnTo>
                    <a:pt x="28130" y="88797"/>
                  </a:lnTo>
                  <a:lnTo>
                    <a:pt x="48557" y="74847"/>
                  </a:lnTo>
                  <a:lnTo>
                    <a:pt x="57631" y="45159"/>
                  </a:lnTo>
                  <a:lnTo>
                    <a:pt x="53510" y="15091"/>
                  </a:lnTo>
                  <a:lnTo>
                    <a:pt x="34353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61101" y="3607611"/>
              <a:ext cx="241870" cy="72187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4828295" y="3329927"/>
              <a:ext cx="102870" cy="313690"/>
            </a:xfrm>
            <a:custGeom>
              <a:avLst/>
              <a:gdLst/>
              <a:ahLst/>
              <a:cxnLst/>
              <a:rect l="l" t="t" r="r" b="b"/>
              <a:pathLst>
                <a:path w="102870" h="313689">
                  <a:moveTo>
                    <a:pt x="12029" y="0"/>
                  </a:moveTo>
                  <a:lnTo>
                    <a:pt x="2744" y="56384"/>
                  </a:lnTo>
                  <a:lnTo>
                    <a:pt x="0" y="109339"/>
                  </a:lnTo>
                  <a:lnTo>
                    <a:pt x="4310" y="158596"/>
                  </a:lnTo>
                  <a:lnTo>
                    <a:pt x="16189" y="203883"/>
                  </a:lnTo>
                  <a:lnTo>
                    <a:pt x="36154" y="244930"/>
                  </a:lnTo>
                  <a:lnTo>
                    <a:pt x="64720" y="281471"/>
                  </a:lnTo>
                  <a:lnTo>
                    <a:pt x="102401" y="313232"/>
                  </a:lnTo>
                  <a:lnTo>
                    <a:pt x="68681" y="278505"/>
                  </a:lnTo>
                  <a:lnTo>
                    <a:pt x="42454" y="240170"/>
                  </a:lnTo>
                  <a:lnTo>
                    <a:pt x="23388" y="198390"/>
                  </a:lnTo>
                  <a:lnTo>
                    <a:pt x="11145" y="153320"/>
                  </a:lnTo>
                  <a:lnTo>
                    <a:pt x="5392" y="105126"/>
                  </a:lnTo>
                  <a:lnTo>
                    <a:pt x="5798" y="53966"/>
                  </a:lnTo>
                  <a:lnTo>
                    <a:pt x="12029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4804360" y="3167683"/>
              <a:ext cx="142875" cy="267335"/>
            </a:xfrm>
            <a:custGeom>
              <a:avLst/>
              <a:gdLst/>
              <a:ahLst/>
              <a:cxnLst/>
              <a:rect l="l" t="t" r="r" b="b"/>
              <a:pathLst>
                <a:path w="142875" h="267335">
                  <a:moveTo>
                    <a:pt x="142580" y="0"/>
                  </a:moveTo>
                  <a:lnTo>
                    <a:pt x="99754" y="22842"/>
                  </a:lnTo>
                  <a:lnTo>
                    <a:pt x="64756" y="50960"/>
                  </a:lnTo>
                  <a:lnTo>
                    <a:pt x="37435" y="84256"/>
                  </a:lnTo>
                  <a:lnTo>
                    <a:pt x="17637" y="122632"/>
                  </a:lnTo>
                  <a:lnTo>
                    <a:pt x="5209" y="165990"/>
                  </a:lnTo>
                  <a:lnTo>
                    <a:pt x="0" y="214232"/>
                  </a:lnTo>
                  <a:lnTo>
                    <a:pt x="1852" y="267258"/>
                  </a:lnTo>
                  <a:lnTo>
                    <a:pt x="4654" y="217037"/>
                  </a:lnTo>
                  <a:lnTo>
                    <a:pt x="13070" y="170727"/>
                  </a:lnTo>
                  <a:lnTo>
                    <a:pt x="27191" y="128386"/>
                  </a:lnTo>
                  <a:lnTo>
                    <a:pt x="47111" y="90081"/>
                  </a:lnTo>
                  <a:lnTo>
                    <a:pt x="72922" y="55873"/>
                  </a:lnTo>
                  <a:lnTo>
                    <a:pt x="104714" y="25825"/>
                  </a:lnTo>
                  <a:lnTo>
                    <a:pt x="14258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4692465" y="3362794"/>
              <a:ext cx="99695" cy="296545"/>
            </a:xfrm>
            <a:custGeom>
              <a:avLst/>
              <a:gdLst/>
              <a:ahLst/>
              <a:cxnLst/>
              <a:rect l="l" t="t" r="r" b="b"/>
              <a:pathLst>
                <a:path w="99695" h="296545">
                  <a:moveTo>
                    <a:pt x="5631" y="0"/>
                  </a:moveTo>
                  <a:lnTo>
                    <a:pt x="0" y="48238"/>
                  </a:lnTo>
                  <a:lnTo>
                    <a:pt x="468" y="94574"/>
                  </a:lnTo>
                  <a:lnTo>
                    <a:pt x="7188" y="138958"/>
                  </a:lnTo>
                  <a:lnTo>
                    <a:pt x="20303" y="181347"/>
                  </a:lnTo>
                  <a:lnTo>
                    <a:pt x="39963" y="221692"/>
                  </a:lnTo>
                  <a:lnTo>
                    <a:pt x="66315" y="259951"/>
                  </a:lnTo>
                  <a:lnTo>
                    <a:pt x="99509" y="296075"/>
                  </a:lnTo>
                  <a:lnTo>
                    <a:pt x="64142" y="247219"/>
                  </a:lnTo>
                  <a:lnTo>
                    <a:pt x="37443" y="198150"/>
                  </a:lnTo>
                  <a:lnTo>
                    <a:pt x="18827" y="148879"/>
                  </a:lnTo>
                  <a:lnTo>
                    <a:pt x="7711" y="99421"/>
                  </a:lnTo>
                  <a:lnTo>
                    <a:pt x="3506" y="49790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4692138" y="3362794"/>
              <a:ext cx="22225" cy="157480"/>
            </a:xfrm>
            <a:custGeom>
              <a:avLst/>
              <a:gdLst/>
              <a:ahLst/>
              <a:cxnLst/>
              <a:rect l="l" t="t" r="r" b="b"/>
              <a:pathLst>
                <a:path w="22225" h="157479">
                  <a:moveTo>
                    <a:pt x="5958" y="0"/>
                  </a:moveTo>
                  <a:lnTo>
                    <a:pt x="816" y="40774"/>
                  </a:lnTo>
                  <a:lnTo>
                    <a:pt x="0" y="80195"/>
                  </a:lnTo>
                  <a:lnTo>
                    <a:pt x="3586" y="118238"/>
                  </a:lnTo>
                  <a:lnTo>
                    <a:pt x="11661" y="154876"/>
                  </a:lnTo>
                  <a:lnTo>
                    <a:pt x="18404" y="156552"/>
                  </a:lnTo>
                  <a:lnTo>
                    <a:pt x="21719" y="157060"/>
                  </a:lnTo>
                  <a:lnTo>
                    <a:pt x="11370" y="117952"/>
                  </a:lnTo>
                  <a:lnTo>
                    <a:pt x="5486" y="78734"/>
                  </a:lnTo>
                  <a:lnTo>
                    <a:pt x="3778" y="39415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4746320" y="3546881"/>
              <a:ext cx="190500" cy="198120"/>
            </a:xfrm>
            <a:custGeom>
              <a:avLst/>
              <a:gdLst/>
              <a:ahLst/>
              <a:cxnLst/>
              <a:rect l="l" t="t" r="r" b="b"/>
              <a:pathLst>
                <a:path w="190500" h="198120">
                  <a:moveTo>
                    <a:pt x="0" y="0"/>
                  </a:moveTo>
                  <a:lnTo>
                    <a:pt x="22886" y="44697"/>
                  </a:lnTo>
                  <a:lnTo>
                    <a:pt x="48582" y="85674"/>
                  </a:lnTo>
                  <a:lnTo>
                    <a:pt x="77637" y="122199"/>
                  </a:lnTo>
                  <a:lnTo>
                    <a:pt x="110601" y="153544"/>
                  </a:lnTo>
                  <a:lnTo>
                    <a:pt x="148027" y="178979"/>
                  </a:lnTo>
                  <a:lnTo>
                    <a:pt x="190460" y="197777"/>
                  </a:lnTo>
                  <a:lnTo>
                    <a:pt x="150586" y="174699"/>
                  </a:lnTo>
                  <a:lnTo>
                    <a:pt x="114476" y="147045"/>
                  </a:lnTo>
                  <a:lnTo>
                    <a:pt x="81747" y="115280"/>
                  </a:lnTo>
                  <a:lnTo>
                    <a:pt x="52014" y="79872"/>
                  </a:lnTo>
                  <a:lnTo>
                    <a:pt x="24893" y="41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6" name="object 19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5621" y="3539515"/>
              <a:ext cx="338758" cy="208139"/>
            </a:xfrm>
            <a:prstGeom prst="rect">
              <a:avLst/>
            </a:prstGeom>
          </p:spPr>
        </p:pic>
        <p:sp>
          <p:nvSpPr>
            <p:cNvPr id="197" name="object 197" descr=""/>
            <p:cNvSpPr/>
            <p:nvPr/>
          </p:nvSpPr>
          <p:spPr>
            <a:xfrm>
              <a:off x="4724552" y="3642385"/>
              <a:ext cx="245745" cy="140970"/>
            </a:xfrm>
            <a:custGeom>
              <a:avLst/>
              <a:gdLst/>
              <a:ahLst/>
              <a:cxnLst/>
              <a:rect l="l" t="t" r="r" b="b"/>
              <a:pathLst>
                <a:path w="245745" h="140970">
                  <a:moveTo>
                    <a:pt x="0" y="0"/>
                  </a:moveTo>
                  <a:lnTo>
                    <a:pt x="30994" y="38868"/>
                  </a:lnTo>
                  <a:lnTo>
                    <a:pt x="64926" y="73151"/>
                  </a:lnTo>
                  <a:lnTo>
                    <a:pt x="102556" y="101655"/>
                  </a:lnTo>
                  <a:lnTo>
                    <a:pt x="144647" y="123192"/>
                  </a:lnTo>
                  <a:lnTo>
                    <a:pt x="191961" y="136571"/>
                  </a:lnTo>
                  <a:lnTo>
                    <a:pt x="245261" y="140600"/>
                  </a:lnTo>
                  <a:lnTo>
                    <a:pt x="197566" y="133386"/>
                  </a:lnTo>
                  <a:lnTo>
                    <a:pt x="153029" y="118659"/>
                  </a:lnTo>
                  <a:lnTo>
                    <a:pt x="111328" y="97188"/>
                  </a:lnTo>
                  <a:lnTo>
                    <a:pt x="72139" y="69742"/>
                  </a:lnTo>
                  <a:lnTo>
                    <a:pt x="35137" y="37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4623610" y="3340061"/>
              <a:ext cx="142240" cy="378460"/>
            </a:xfrm>
            <a:custGeom>
              <a:avLst/>
              <a:gdLst/>
              <a:ahLst/>
              <a:cxnLst/>
              <a:rect l="l" t="t" r="r" b="b"/>
              <a:pathLst>
                <a:path w="142239" h="378460">
                  <a:moveTo>
                    <a:pt x="1042" y="0"/>
                  </a:moveTo>
                  <a:lnTo>
                    <a:pt x="0" y="49039"/>
                  </a:lnTo>
                  <a:lnTo>
                    <a:pt x="2640" y="96533"/>
                  </a:lnTo>
                  <a:lnTo>
                    <a:pt x="9180" y="142392"/>
                  </a:lnTo>
                  <a:lnTo>
                    <a:pt x="19828" y="186526"/>
                  </a:lnTo>
                  <a:lnTo>
                    <a:pt x="34798" y="228845"/>
                  </a:lnTo>
                  <a:lnTo>
                    <a:pt x="54301" y="269260"/>
                  </a:lnTo>
                  <a:lnTo>
                    <a:pt x="78549" y="307682"/>
                  </a:lnTo>
                  <a:lnTo>
                    <a:pt x="107753" y="344023"/>
                  </a:lnTo>
                  <a:lnTo>
                    <a:pt x="142126" y="378193"/>
                  </a:lnTo>
                  <a:lnTo>
                    <a:pt x="107598" y="339196"/>
                  </a:lnTo>
                  <a:lnTo>
                    <a:pt x="78723" y="297427"/>
                  </a:lnTo>
                  <a:lnTo>
                    <a:pt x="55091" y="253090"/>
                  </a:lnTo>
                  <a:lnTo>
                    <a:pt x="36285" y="206388"/>
                  </a:lnTo>
                  <a:lnTo>
                    <a:pt x="21892" y="157525"/>
                  </a:lnTo>
                  <a:lnTo>
                    <a:pt x="11496" y="106704"/>
                  </a:lnTo>
                  <a:lnTo>
                    <a:pt x="4685" y="54127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4623562" y="3043046"/>
              <a:ext cx="169545" cy="436245"/>
            </a:xfrm>
            <a:custGeom>
              <a:avLst/>
              <a:gdLst/>
              <a:ahLst/>
              <a:cxnLst/>
              <a:rect l="l" t="t" r="r" b="b"/>
              <a:pathLst>
                <a:path w="169545" h="436245">
                  <a:moveTo>
                    <a:pt x="17640" y="435762"/>
                  </a:moveTo>
                  <a:lnTo>
                    <a:pt x="11303" y="402158"/>
                  </a:lnTo>
                  <a:lnTo>
                    <a:pt x="6515" y="367779"/>
                  </a:lnTo>
                  <a:lnTo>
                    <a:pt x="3136" y="332727"/>
                  </a:lnTo>
                  <a:lnTo>
                    <a:pt x="1092" y="297014"/>
                  </a:lnTo>
                  <a:lnTo>
                    <a:pt x="0" y="329984"/>
                  </a:lnTo>
                  <a:lnTo>
                    <a:pt x="533" y="362280"/>
                  </a:lnTo>
                  <a:lnTo>
                    <a:pt x="2743" y="393865"/>
                  </a:lnTo>
                  <a:lnTo>
                    <a:pt x="6718" y="424726"/>
                  </a:lnTo>
                  <a:lnTo>
                    <a:pt x="13995" y="432269"/>
                  </a:lnTo>
                  <a:lnTo>
                    <a:pt x="17640" y="435762"/>
                  </a:lnTo>
                  <a:close/>
                </a:path>
                <a:path w="169545" h="436245">
                  <a:moveTo>
                    <a:pt x="168986" y="0"/>
                  </a:moveTo>
                  <a:lnTo>
                    <a:pt x="127406" y="23482"/>
                  </a:lnTo>
                  <a:lnTo>
                    <a:pt x="91821" y="52755"/>
                  </a:lnTo>
                  <a:lnTo>
                    <a:pt x="62153" y="87757"/>
                  </a:lnTo>
                  <a:lnTo>
                    <a:pt x="38341" y="128397"/>
                  </a:lnTo>
                  <a:lnTo>
                    <a:pt x="20243" y="174586"/>
                  </a:lnTo>
                  <a:lnTo>
                    <a:pt x="7823" y="226250"/>
                  </a:lnTo>
                  <a:lnTo>
                    <a:pt x="1003" y="283298"/>
                  </a:lnTo>
                  <a:lnTo>
                    <a:pt x="9779" y="234518"/>
                  </a:lnTo>
                  <a:lnTo>
                    <a:pt x="22936" y="188125"/>
                  </a:lnTo>
                  <a:lnTo>
                    <a:pt x="40881" y="144335"/>
                  </a:lnTo>
                  <a:lnTo>
                    <a:pt x="64033" y="103416"/>
                  </a:lnTo>
                  <a:lnTo>
                    <a:pt x="92824" y="65557"/>
                  </a:lnTo>
                  <a:lnTo>
                    <a:pt x="127673" y="31013"/>
                  </a:lnTo>
                  <a:lnTo>
                    <a:pt x="168986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0826" y="3085388"/>
              <a:ext cx="96328" cy="192886"/>
            </a:xfrm>
            <a:prstGeom prst="rect">
              <a:avLst/>
            </a:prstGeom>
          </p:spPr>
        </p:pic>
        <p:sp>
          <p:nvSpPr>
            <p:cNvPr id="201" name="object 201" descr=""/>
            <p:cNvSpPr/>
            <p:nvPr/>
          </p:nvSpPr>
          <p:spPr>
            <a:xfrm>
              <a:off x="4739613" y="2959557"/>
              <a:ext cx="351790" cy="163195"/>
            </a:xfrm>
            <a:custGeom>
              <a:avLst/>
              <a:gdLst/>
              <a:ahLst/>
              <a:cxnLst/>
              <a:rect l="l" t="t" r="r" b="b"/>
              <a:pathLst>
                <a:path w="351789" h="163194">
                  <a:moveTo>
                    <a:pt x="351243" y="0"/>
                  </a:moveTo>
                  <a:lnTo>
                    <a:pt x="316195" y="40700"/>
                  </a:lnTo>
                  <a:lnTo>
                    <a:pt x="270522" y="62763"/>
                  </a:lnTo>
                  <a:lnTo>
                    <a:pt x="207878" y="67784"/>
                  </a:lnTo>
                  <a:lnTo>
                    <a:pt x="173410" y="69437"/>
                  </a:lnTo>
                  <a:lnTo>
                    <a:pt x="136014" y="75796"/>
                  </a:lnTo>
                  <a:lnTo>
                    <a:pt x="95064" y="90824"/>
                  </a:lnTo>
                  <a:lnTo>
                    <a:pt x="49935" y="118480"/>
                  </a:lnTo>
                  <a:lnTo>
                    <a:pt x="0" y="162726"/>
                  </a:lnTo>
                  <a:lnTo>
                    <a:pt x="54921" y="124353"/>
                  </a:lnTo>
                  <a:lnTo>
                    <a:pt x="103112" y="100718"/>
                  </a:lnTo>
                  <a:lnTo>
                    <a:pt x="145559" y="88094"/>
                  </a:lnTo>
                  <a:lnTo>
                    <a:pt x="183247" y="82760"/>
                  </a:lnTo>
                  <a:lnTo>
                    <a:pt x="217157" y="80989"/>
                  </a:lnTo>
                  <a:lnTo>
                    <a:pt x="248273" y="79054"/>
                  </a:lnTo>
                  <a:lnTo>
                    <a:pt x="306058" y="59804"/>
                  </a:lnTo>
                  <a:lnTo>
                    <a:pt x="334076" y="33296"/>
                  </a:lnTo>
                  <a:lnTo>
                    <a:pt x="343932" y="17297"/>
                  </a:lnTo>
                  <a:lnTo>
                    <a:pt x="351243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4739627" y="3070947"/>
              <a:ext cx="60325" cy="51435"/>
            </a:xfrm>
            <a:custGeom>
              <a:avLst/>
              <a:gdLst/>
              <a:ahLst/>
              <a:cxnLst/>
              <a:rect l="l" t="t" r="r" b="b"/>
              <a:pathLst>
                <a:path w="60325" h="51435">
                  <a:moveTo>
                    <a:pt x="59879" y="0"/>
                  </a:moveTo>
                  <a:lnTo>
                    <a:pt x="45595" y="10388"/>
                  </a:lnTo>
                  <a:lnTo>
                    <a:pt x="30867" y="22331"/>
                  </a:lnTo>
                  <a:lnTo>
                    <a:pt x="15675" y="35943"/>
                  </a:lnTo>
                  <a:lnTo>
                    <a:pt x="0" y="51333"/>
                  </a:lnTo>
                  <a:lnTo>
                    <a:pt x="15706" y="39192"/>
                  </a:lnTo>
                  <a:lnTo>
                    <a:pt x="30859" y="28354"/>
                  </a:lnTo>
                  <a:lnTo>
                    <a:pt x="45479" y="18738"/>
                  </a:lnTo>
                  <a:lnTo>
                    <a:pt x="59587" y="10261"/>
                  </a:lnTo>
                  <a:lnTo>
                    <a:pt x="59879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4944046" y="2853601"/>
              <a:ext cx="300990" cy="144780"/>
            </a:xfrm>
            <a:custGeom>
              <a:avLst/>
              <a:gdLst/>
              <a:ahLst/>
              <a:cxnLst/>
              <a:rect l="l" t="t" r="r" b="b"/>
              <a:pathLst>
                <a:path w="300989" h="144780">
                  <a:moveTo>
                    <a:pt x="215938" y="0"/>
                  </a:moveTo>
                  <a:lnTo>
                    <a:pt x="176820" y="12053"/>
                  </a:lnTo>
                  <a:lnTo>
                    <a:pt x="148667" y="42053"/>
                  </a:lnTo>
                  <a:lnTo>
                    <a:pt x="121705" y="80072"/>
                  </a:lnTo>
                  <a:lnTo>
                    <a:pt x="86168" y="116178"/>
                  </a:lnTo>
                  <a:lnTo>
                    <a:pt x="68414" y="127424"/>
                  </a:lnTo>
                  <a:lnTo>
                    <a:pt x="48922" y="135736"/>
                  </a:lnTo>
                  <a:lnTo>
                    <a:pt x="26511" y="141273"/>
                  </a:lnTo>
                  <a:lnTo>
                    <a:pt x="0" y="144194"/>
                  </a:lnTo>
                  <a:lnTo>
                    <a:pt x="28323" y="144401"/>
                  </a:lnTo>
                  <a:lnTo>
                    <a:pt x="73022" y="135756"/>
                  </a:lnTo>
                  <a:lnTo>
                    <a:pt x="126705" y="92368"/>
                  </a:lnTo>
                  <a:lnTo>
                    <a:pt x="152952" y="54997"/>
                  </a:lnTo>
                  <a:lnTo>
                    <a:pt x="179646" y="24098"/>
                  </a:lnTo>
                  <a:lnTo>
                    <a:pt x="216306" y="9777"/>
                  </a:lnTo>
                  <a:lnTo>
                    <a:pt x="238900" y="11134"/>
                  </a:lnTo>
                  <a:lnTo>
                    <a:pt x="260593" y="18307"/>
                  </a:lnTo>
                  <a:lnTo>
                    <a:pt x="281282" y="31813"/>
                  </a:lnTo>
                  <a:lnTo>
                    <a:pt x="300863" y="52170"/>
                  </a:lnTo>
                  <a:lnTo>
                    <a:pt x="281134" y="28257"/>
                  </a:lnTo>
                  <a:lnTo>
                    <a:pt x="260343" y="12111"/>
                  </a:lnTo>
                  <a:lnTo>
                    <a:pt x="238580" y="2954"/>
                  </a:lnTo>
                  <a:lnTo>
                    <a:pt x="215938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5192382" y="2862097"/>
              <a:ext cx="52705" cy="43815"/>
            </a:xfrm>
            <a:custGeom>
              <a:avLst/>
              <a:gdLst/>
              <a:ahLst/>
              <a:cxnLst/>
              <a:rect l="l" t="t" r="r" b="b"/>
              <a:pathLst>
                <a:path w="52704" h="43814">
                  <a:moveTo>
                    <a:pt x="5142" y="0"/>
                  </a:moveTo>
                  <a:lnTo>
                    <a:pt x="0" y="5015"/>
                  </a:lnTo>
                  <a:lnTo>
                    <a:pt x="13783" y="10595"/>
                  </a:lnTo>
                  <a:lnTo>
                    <a:pt x="27153" y="18802"/>
                  </a:lnTo>
                  <a:lnTo>
                    <a:pt x="40078" y="29780"/>
                  </a:lnTo>
                  <a:lnTo>
                    <a:pt x="52527" y="43675"/>
                  </a:lnTo>
                  <a:lnTo>
                    <a:pt x="41219" y="28816"/>
                  </a:lnTo>
                  <a:lnTo>
                    <a:pt x="29540" y="16689"/>
                  </a:lnTo>
                  <a:lnTo>
                    <a:pt x="17508" y="713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4736552" y="2874835"/>
              <a:ext cx="276860" cy="111125"/>
            </a:xfrm>
            <a:custGeom>
              <a:avLst/>
              <a:gdLst/>
              <a:ahLst/>
              <a:cxnLst/>
              <a:rect l="l" t="t" r="r" b="b"/>
              <a:pathLst>
                <a:path w="276860" h="111125">
                  <a:moveTo>
                    <a:pt x="0" y="0"/>
                  </a:moveTo>
                  <a:lnTo>
                    <a:pt x="11884" y="38375"/>
                  </a:lnTo>
                  <a:lnTo>
                    <a:pt x="64038" y="91142"/>
                  </a:lnTo>
                  <a:lnTo>
                    <a:pt x="99554" y="105284"/>
                  </a:lnTo>
                  <a:lnTo>
                    <a:pt x="138193" y="111100"/>
                  </a:lnTo>
                  <a:lnTo>
                    <a:pt x="177577" y="108465"/>
                  </a:lnTo>
                  <a:lnTo>
                    <a:pt x="215333" y="97255"/>
                  </a:lnTo>
                  <a:lnTo>
                    <a:pt x="249078" y="77346"/>
                  </a:lnTo>
                  <a:lnTo>
                    <a:pt x="276439" y="48614"/>
                  </a:lnTo>
                  <a:lnTo>
                    <a:pt x="242818" y="75671"/>
                  </a:lnTo>
                  <a:lnTo>
                    <a:pt x="204167" y="92240"/>
                  </a:lnTo>
                  <a:lnTo>
                    <a:pt x="162868" y="98833"/>
                  </a:lnTo>
                  <a:lnTo>
                    <a:pt x="121304" y="95958"/>
                  </a:lnTo>
                  <a:lnTo>
                    <a:pt x="81852" y="84127"/>
                  </a:lnTo>
                  <a:lnTo>
                    <a:pt x="46897" y="63850"/>
                  </a:lnTo>
                  <a:lnTo>
                    <a:pt x="18818" y="35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36565" y="2874835"/>
              <a:ext cx="70014" cy="93521"/>
            </a:xfrm>
            <a:prstGeom prst="rect">
              <a:avLst/>
            </a:prstGeom>
          </p:spPr>
        </p:pic>
        <p:sp>
          <p:nvSpPr>
            <p:cNvPr id="207" name="object 207" descr=""/>
            <p:cNvSpPr/>
            <p:nvPr/>
          </p:nvSpPr>
          <p:spPr>
            <a:xfrm>
              <a:off x="5008089" y="3317200"/>
              <a:ext cx="89535" cy="297180"/>
            </a:xfrm>
            <a:custGeom>
              <a:avLst/>
              <a:gdLst/>
              <a:ahLst/>
              <a:cxnLst/>
              <a:rect l="l" t="t" r="r" b="b"/>
              <a:pathLst>
                <a:path w="89535" h="297179">
                  <a:moveTo>
                    <a:pt x="1601" y="0"/>
                  </a:moveTo>
                  <a:lnTo>
                    <a:pt x="0" y="53248"/>
                  </a:lnTo>
                  <a:lnTo>
                    <a:pt x="2169" y="103593"/>
                  </a:lnTo>
                  <a:lnTo>
                    <a:pt x="8662" y="150608"/>
                  </a:lnTo>
                  <a:lnTo>
                    <a:pt x="20034" y="193865"/>
                  </a:lnTo>
                  <a:lnTo>
                    <a:pt x="36835" y="232943"/>
                  </a:lnTo>
                  <a:lnTo>
                    <a:pt x="59620" y="267413"/>
                  </a:lnTo>
                  <a:lnTo>
                    <a:pt x="88939" y="296849"/>
                  </a:lnTo>
                  <a:lnTo>
                    <a:pt x="61381" y="260118"/>
                  </a:lnTo>
                  <a:lnTo>
                    <a:pt x="39767" y="217561"/>
                  </a:lnTo>
                  <a:lnTo>
                    <a:pt x="23538" y="169722"/>
                  </a:lnTo>
                  <a:lnTo>
                    <a:pt x="12139" y="117152"/>
                  </a:lnTo>
                  <a:lnTo>
                    <a:pt x="5012" y="6039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5032202" y="3155796"/>
              <a:ext cx="29209" cy="342265"/>
            </a:xfrm>
            <a:custGeom>
              <a:avLst/>
              <a:gdLst/>
              <a:ahLst/>
              <a:cxnLst/>
              <a:rect l="l" t="t" r="r" b="b"/>
              <a:pathLst>
                <a:path w="29210" h="342264">
                  <a:moveTo>
                    <a:pt x="19742" y="0"/>
                  </a:moveTo>
                  <a:lnTo>
                    <a:pt x="9714" y="50369"/>
                  </a:lnTo>
                  <a:lnTo>
                    <a:pt x="3051" y="100284"/>
                  </a:lnTo>
                  <a:lnTo>
                    <a:pt x="0" y="149711"/>
                  </a:lnTo>
                  <a:lnTo>
                    <a:pt x="795" y="198619"/>
                  </a:lnTo>
                  <a:lnTo>
                    <a:pt x="5679" y="246976"/>
                  </a:lnTo>
                  <a:lnTo>
                    <a:pt x="14894" y="294751"/>
                  </a:lnTo>
                  <a:lnTo>
                    <a:pt x="28682" y="341910"/>
                  </a:lnTo>
                  <a:lnTo>
                    <a:pt x="19424" y="294800"/>
                  </a:lnTo>
                  <a:lnTo>
                    <a:pt x="12894" y="247097"/>
                  </a:lnTo>
                  <a:lnTo>
                    <a:pt x="9051" y="198814"/>
                  </a:lnTo>
                  <a:lnTo>
                    <a:pt x="7854" y="149955"/>
                  </a:lnTo>
                  <a:lnTo>
                    <a:pt x="9264" y="100528"/>
                  </a:lnTo>
                  <a:lnTo>
                    <a:pt x="13241" y="50540"/>
                  </a:lnTo>
                  <a:lnTo>
                    <a:pt x="19742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3574" y="3080435"/>
              <a:ext cx="220940" cy="200214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92142" y="3580282"/>
              <a:ext cx="246442" cy="223647"/>
            </a:xfrm>
            <a:prstGeom prst="rect">
              <a:avLst/>
            </a:prstGeom>
          </p:spPr>
        </p:pic>
        <p:sp>
          <p:nvSpPr>
            <p:cNvPr id="211" name="object 211" descr=""/>
            <p:cNvSpPr/>
            <p:nvPr/>
          </p:nvSpPr>
          <p:spPr>
            <a:xfrm>
              <a:off x="4729810" y="3200754"/>
              <a:ext cx="56515" cy="306070"/>
            </a:xfrm>
            <a:custGeom>
              <a:avLst/>
              <a:gdLst/>
              <a:ahLst/>
              <a:cxnLst/>
              <a:rect l="l" t="t" r="r" b="b"/>
              <a:pathLst>
                <a:path w="56514" h="306070">
                  <a:moveTo>
                    <a:pt x="55943" y="0"/>
                  </a:moveTo>
                  <a:lnTo>
                    <a:pt x="47510" y="125266"/>
                  </a:lnTo>
                  <a:lnTo>
                    <a:pt x="42754" y="180242"/>
                  </a:lnTo>
                  <a:lnTo>
                    <a:pt x="36487" y="227641"/>
                  </a:lnTo>
                  <a:lnTo>
                    <a:pt x="27848" y="265612"/>
                  </a:lnTo>
                  <a:lnTo>
                    <a:pt x="0" y="305854"/>
                  </a:lnTo>
                  <a:lnTo>
                    <a:pt x="20582" y="300012"/>
                  </a:lnTo>
                  <a:lnTo>
                    <a:pt x="45639" y="237347"/>
                  </a:lnTo>
                  <a:lnTo>
                    <a:pt x="51871" y="187090"/>
                  </a:lnTo>
                  <a:lnTo>
                    <a:pt x="55079" y="128591"/>
                  </a:lnTo>
                  <a:lnTo>
                    <a:pt x="56144" y="65134"/>
                  </a:lnTo>
                  <a:lnTo>
                    <a:pt x="55943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4958002" y="3129045"/>
              <a:ext cx="268605" cy="115570"/>
            </a:xfrm>
            <a:custGeom>
              <a:avLst/>
              <a:gdLst/>
              <a:ahLst/>
              <a:cxnLst/>
              <a:rect l="l" t="t" r="r" b="b"/>
              <a:pathLst>
                <a:path w="268604" h="115569">
                  <a:moveTo>
                    <a:pt x="90330" y="0"/>
                  </a:moveTo>
                  <a:lnTo>
                    <a:pt x="45793" y="10902"/>
                  </a:lnTo>
                  <a:lnTo>
                    <a:pt x="0" y="33571"/>
                  </a:lnTo>
                  <a:lnTo>
                    <a:pt x="44446" y="16010"/>
                  </a:lnTo>
                  <a:lnTo>
                    <a:pt x="86970" y="7702"/>
                  </a:lnTo>
                  <a:lnTo>
                    <a:pt x="127509" y="8944"/>
                  </a:lnTo>
                  <a:lnTo>
                    <a:pt x="166000" y="20035"/>
                  </a:lnTo>
                  <a:lnTo>
                    <a:pt x="202380" y="41271"/>
                  </a:lnTo>
                  <a:lnTo>
                    <a:pt x="236590" y="72950"/>
                  </a:lnTo>
                  <a:lnTo>
                    <a:pt x="268566" y="115373"/>
                  </a:lnTo>
                  <a:lnTo>
                    <a:pt x="241286" y="70272"/>
                  </a:lnTo>
                  <a:lnTo>
                    <a:pt x="209090" y="35996"/>
                  </a:lnTo>
                  <a:lnTo>
                    <a:pt x="172711" y="12734"/>
                  </a:lnTo>
                  <a:lnTo>
                    <a:pt x="132880" y="673"/>
                  </a:lnTo>
                  <a:lnTo>
                    <a:pt x="9033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3" name="object 21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2992" y="3129368"/>
              <a:ext cx="183577" cy="115048"/>
            </a:xfrm>
            <a:prstGeom prst="rect">
              <a:avLst/>
            </a:prstGeom>
          </p:spPr>
        </p:pic>
        <p:sp>
          <p:nvSpPr>
            <p:cNvPr id="214" name="object 214" descr=""/>
            <p:cNvSpPr/>
            <p:nvPr/>
          </p:nvSpPr>
          <p:spPr>
            <a:xfrm>
              <a:off x="5183681" y="3286671"/>
              <a:ext cx="58419" cy="273685"/>
            </a:xfrm>
            <a:custGeom>
              <a:avLst/>
              <a:gdLst/>
              <a:ahLst/>
              <a:cxnLst/>
              <a:rect l="l" t="t" r="r" b="b"/>
              <a:pathLst>
                <a:path w="58420" h="273685">
                  <a:moveTo>
                    <a:pt x="43802" y="0"/>
                  </a:moveTo>
                  <a:lnTo>
                    <a:pt x="48393" y="52951"/>
                  </a:lnTo>
                  <a:lnTo>
                    <a:pt x="48455" y="103101"/>
                  </a:lnTo>
                  <a:lnTo>
                    <a:pt x="43817" y="150345"/>
                  </a:lnTo>
                  <a:lnTo>
                    <a:pt x="34309" y="194576"/>
                  </a:lnTo>
                  <a:lnTo>
                    <a:pt x="19758" y="235690"/>
                  </a:lnTo>
                  <a:lnTo>
                    <a:pt x="0" y="273582"/>
                  </a:lnTo>
                  <a:lnTo>
                    <a:pt x="25802" y="237671"/>
                  </a:lnTo>
                  <a:lnTo>
                    <a:pt x="43875" y="197714"/>
                  </a:lnTo>
                  <a:lnTo>
                    <a:pt x="54466" y="153840"/>
                  </a:lnTo>
                  <a:lnTo>
                    <a:pt x="57819" y="106177"/>
                  </a:lnTo>
                  <a:lnTo>
                    <a:pt x="54182" y="54855"/>
                  </a:lnTo>
                  <a:lnTo>
                    <a:pt x="43802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5213005" y="3286671"/>
              <a:ext cx="28575" cy="219710"/>
            </a:xfrm>
            <a:custGeom>
              <a:avLst/>
              <a:gdLst/>
              <a:ahLst/>
              <a:cxnLst/>
              <a:rect l="l" t="t" r="r" b="b"/>
              <a:pathLst>
                <a:path w="28575" h="219710">
                  <a:moveTo>
                    <a:pt x="14476" y="0"/>
                  </a:moveTo>
                  <a:lnTo>
                    <a:pt x="19263" y="57825"/>
                  </a:lnTo>
                  <a:lnTo>
                    <a:pt x="18582" y="112271"/>
                  </a:lnTo>
                  <a:lnTo>
                    <a:pt x="12231" y="163210"/>
                  </a:lnTo>
                  <a:lnTo>
                    <a:pt x="0" y="210515"/>
                  </a:lnTo>
                  <a:lnTo>
                    <a:pt x="5778" y="219645"/>
                  </a:lnTo>
                  <a:lnTo>
                    <a:pt x="21748" y="171954"/>
                  </a:lnTo>
                  <a:lnTo>
                    <a:pt x="28286" y="119324"/>
                  </a:lnTo>
                  <a:lnTo>
                    <a:pt x="25746" y="61941"/>
                  </a:lnTo>
                  <a:lnTo>
                    <a:pt x="14476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5143954" y="3217570"/>
              <a:ext cx="48260" cy="268605"/>
            </a:xfrm>
            <a:custGeom>
              <a:avLst/>
              <a:gdLst/>
              <a:ahLst/>
              <a:cxnLst/>
              <a:rect l="l" t="t" r="r" b="b"/>
              <a:pathLst>
                <a:path w="48260" h="268604">
                  <a:moveTo>
                    <a:pt x="25413" y="0"/>
                  </a:moveTo>
                  <a:lnTo>
                    <a:pt x="9165" y="43130"/>
                  </a:lnTo>
                  <a:lnTo>
                    <a:pt x="612" y="86852"/>
                  </a:lnTo>
                  <a:lnTo>
                    <a:pt x="0" y="131185"/>
                  </a:lnTo>
                  <a:lnTo>
                    <a:pt x="7574" y="176150"/>
                  </a:lnTo>
                  <a:lnTo>
                    <a:pt x="23578" y="221768"/>
                  </a:lnTo>
                  <a:lnTo>
                    <a:pt x="48261" y="268058"/>
                  </a:lnTo>
                  <a:lnTo>
                    <a:pt x="30223" y="222676"/>
                  </a:lnTo>
                  <a:lnTo>
                    <a:pt x="18199" y="177595"/>
                  </a:lnTo>
                  <a:lnTo>
                    <a:pt x="11949" y="132800"/>
                  </a:lnTo>
                  <a:lnTo>
                    <a:pt x="11229" y="88277"/>
                  </a:lnTo>
                  <a:lnTo>
                    <a:pt x="15798" y="44015"/>
                  </a:lnTo>
                  <a:lnTo>
                    <a:pt x="25413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84237" y="3352965"/>
              <a:ext cx="70195" cy="119061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5002198" y="3051505"/>
              <a:ext cx="238760" cy="42545"/>
            </a:xfrm>
            <a:custGeom>
              <a:avLst/>
              <a:gdLst/>
              <a:ahLst/>
              <a:cxnLst/>
              <a:rect l="l" t="t" r="r" b="b"/>
              <a:pathLst>
                <a:path w="238760" h="42544">
                  <a:moveTo>
                    <a:pt x="169443" y="0"/>
                  </a:moveTo>
                  <a:lnTo>
                    <a:pt x="152930" y="142"/>
                  </a:lnTo>
                  <a:lnTo>
                    <a:pt x="135704" y="2670"/>
                  </a:lnTo>
                  <a:lnTo>
                    <a:pt x="117674" y="6788"/>
                  </a:lnTo>
                  <a:lnTo>
                    <a:pt x="98755" y="11696"/>
                  </a:lnTo>
                  <a:lnTo>
                    <a:pt x="76221" y="17191"/>
                  </a:lnTo>
                  <a:lnTo>
                    <a:pt x="52335" y="21545"/>
                  </a:lnTo>
                  <a:lnTo>
                    <a:pt x="26969" y="23611"/>
                  </a:lnTo>
                  <a:lnTo>
                    <a:pt x="0" y="22250"/>
                  </a:lnTo>
                  <a:lnTo>
                    <a:pt x="30402" y="26697"/>
                  </a:lnTo>
                  <a:lnTo>
                    <a:pt x="58869" y="26362"/>
                  </a:lnTo>
                  <a:lnTo>
                    <a:pt x="85309" y="22839"/>
                  </a:lnTo>
                  <a:lnTo>
                    <a:pt x="109626" y="17729"/>
                  </a:lnTo>
                  <a:lnTo>
                    <a:pt x="126237" y="13839"/>
                  </a:lnTo>
                  <a:lnTo>
                    <a:pt x="141589" y="10601"/>
                  </a:lnTo>
                  <a:lnTo>
                    <a:pt x="155643" y="8669"/>
                  </a:lnTo>
                  <a:lnTo>
                    <a:pt x="168362" y="8685"/>
                  </a:lnTo>
                  <a:lnTo>
                    <a:pt x="188172" y="12399"/>
                  </a:lnTo>
                  <a:lnTo>
                    <a:pt x="206496" y="19317"/>
                  </a:lnTo>
                  <a:lnTo>
                    <a:pt x="223232" y="29259"/>
                  </a:lnTo>
                  <a:lnTo>
                    <a:pt x="238277" y="42038"/>
                  </a:lnTo>
                  <a:lnTo>
                    <a:pt x="224282" y="25549"/>
                  </a:lnTo>
                  <a:lnTo>
                    <a:pt x="208079" y="12778"/>
                  </a:lnTo>
                  <a:lnTo>
                    <a:pt x="189767" y="4127"/>
                  </a:lnTo>
                  <a:lnTo>
                    <a:pt x="169443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5060034" y="3051505"/>
              <a:ext cx="180975" cy="42545"/>
            </a:xfrm>
            <a:custGeom>
              <a:avLst/>
              <a:gdLst/>
              <a:ahLst/>
              <a:cxnLst/>
              <a:rect l="l" t="t" r="r" b="b"/>
              <a:pathLst>
                <a:path w="180975" h="42544">
                  <a:moveTo>
                    <a:pt x="111607" y="0"/>
                  </a:moveTo>
                  <a:lnTo>
                    <a:pt x="86992" y="1090"/>
                  </a:lnTo>
                  <a:lnTo>
                    <a:pt x="60723" y="6549"/>
                  </a:lnTo>
                  <a:lnTo>
                    <a:pt x="32528" y="13822"/>
                  </a:lnTo>
                  <a:lnTo>
                    <a:pt x="2133" y="20358"/>
                  </a:lnTo>
                  <a:lnTo>
                    <a:pt x="0" y="26441"/>
                  </a:lnTo>
                  <a:lnTo>
                    <a:pt x="32854" y="21822"/>
                  </a:lnTo>
                  <a:lnTo>
                    <a:pt x="62355" y="15243"/>
                  </a:lnTo>
                  <a:lnTo>
                    <a:pt x="88309" y="9825"/>
                  </a:lnTo>
                  <a:lnTo>
                    <a:pt x="130337" y="12399"/>
                  </a:lnTo>
                  <a:lnTo>
                    <a:pt x="165397" y="29259"/>
                  </a:lnTo>
                  <a:lnTo>
                    <a:pt x="180441" y="42038"/>
                  </a:lnTo>
                  <a:lnTo>
                    <a:pt x="166446" y="25549"/>
                  </a:lnTo>
                  <a:lnTo>
                    <a:pt x="150244" y="12778"/>
                  </a:lnTo>
                  <a:lnTo>
                    <a:pt x="131931" y="4127"/>
                  </a:lnTo>
                  <a:lnTo>
                    <a:pt x="111607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4538163" y="3179686"/>
              <a:ext cx="112395" cy="448945"/>
            </a:xfrm>
            <a:custGeom>
              <a:avLst/>
              <a:gdLst/>
              <a:ahLst/>
              <a:cxnLst/>
              <a:rect l="l" t="t" r="r" b="b"/>
              <a:pathLst>
                <a:path w="112395" h="448945">
                  <a:moveTo>
                    <a:pt x="5210" y="0"/>
                  </a:moveTo>
                  <a:lnTo>
                    <a:pt x="1433" y="47101"/>
                  </a:lnTo>
                  <a:lnTo>
                    <a:pt x="0" y="93842"/>
                  </a:lnTo>
                  <a:lnTo>
                    <a:pt x="1234" y="140172"/>
                  </a:lnTo>
                  <a:lnTo>
                    <a:pt x="5464" y="186039"/>
                  </a:lnTo>
                  <a:lnTo>
                    <a:pt x="13014" y="231396"/>
                  </a:lnTo>
                  <a:lnTo>
                    <a:pt x="24211" y="276190"/>
                  </a:lnTo>
                  <a:lnTo>
                    <a:pt x="39381" y="320374"/>
                  </a:lnTo>
                  <a:lnTo>
                    <a:pt x="58850" y="363895"/>
                  </a:lnTo>
                  <a:lnTo>
                    <a:pt x="82944" y="406706"/>
                  </a:lnTo>
                  <a:lnTo>
                    <a:pt x="111991" y="448753"/>
                  </a:lnTo>
                  <a:lnTo>
                    <a:pt x="85642" y="401984"/>
                  </a:lnTo>
                  <a:lnTo>
                    <a:pt x="63329" y="354354"/>
                  </a:lnTo>
                  <a:lnTo>
                    <a:pt x="44875" y="305897"/>
                  </a:lnTo>
                  <a:lnTo>
                    <a:pt x="30101" y="256656"/>
                  </a:lnTo>
                  <a:lnTo>
                    <a:pt x="18830" y="206667"/>
                  </a:lnTo>
                  <a:lnTo>
                    <a:pt x="10883" y="155969"/>
                  </a:lnTo>
                  <a:lnTo>
                    <a:pt x="6083" y="104599"/>
                  </a:lnTo>
                  <a:lnTo>
                    <a:pt x="4251" y="52597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4538187" y="3179686"/>
              <a:ext cx="10795" cy="154305"/>
            </a:xfrm>
            <a:custGeom>
              <a:avLst/>
              <a:gdLst/>
              <a:ahLst/>
              <a:cxnLst/>
              <a:rect l="l" t="t" r="r" b="b"/>
              <a:pathLst>
                <a:path w="10795" h="154304">
                  <a:moveTo>
                    <a:pt x="5185" y="0"/>
                  </a:moveTo>
                  <a:lnTo>
                    <a:pt x="2383" y="32172"/>
                  </a:lnTo>
                  <a:lnTo>
                    <a:pt x="619" y="64179"/>
                  </a:lnTo>
                  <a:lnTo>
                    <a:pt x="0" y="96004"/>
                  </a:lnTo>
                  <a:lnTo>
                    <a:pt x="626" y="127634"/>
                  </a:lnTo>
                  <a:lnTo>
                    <a:pt x="10646" y="153925"/>
                  </a:lnTo>
                  <a:lnTo>
                    <a:pt x="6882" y="115957"/>
                  </a:lnTo>
                  <a:lnTo>
                    <a:pt x="4763" y="77637"/>
                  </a:lnTo>
                  <a:lnTo>
                    <a:pt x="4220" y="38981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5350547" y="3282707"/>
              <a:ext cx="48260" cy="235585"/>
            </a:xfrm>
            <a:custGeom>
              <a:avLst/>
              <a:gdLst/>
              <a:ahLst/>
              <a:cxnLst/>
              <a:rect l="l" t="t" r="r" b="b"/>
              <a:pathLst>
                <a:path w="48260" h="235585">
                  <a:moveTo>
                    <a:pt x="20179" y="0"/>
                  </a:moveTo>
                  <a:lnTo>
                    <a:pt x="35878" y="42539"/>
                  </a:lnTo>
                  <a:lnTo>
                    <a:pt x="40976" y="87478"/>
                  </a:lnTo>
                  <a:lnTo>
                    <a:pt x="36205" y="134649"/>
                  </a:lnTo>
                  <a:lnTo>
                    <a:pt x="22302" y="183883"/>
                  </a:lnTo>
                  <a:lnTo>
                    <a:pt x="0" y="235013"/>
                  </a:lnTo>
                  <a:lnTo>
                    <a:pt x="27118" y="183219"/>
                  </a:lnTo>
                  <a:lnTo>
                    <a:pt x="43320" y="133689"/>
                  </a:lnTo>
                  <a:lnTo>
                    <a:pt x="47980" y="86556"/>
                  </a:lnTo>
                  <a:lnTo>
                    <a:pt x="40474" y="41949"/>
                  </a:lnTo>
                  <a:lnTo>
                    <a:pt x="20179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5370728" y="3282707"/>
              <a:ext cx="27305" cy="166370"/>
            </a:xfrm>
            <a:custGeom>
              <a:avLst/>
              <a:gdLst/>
              <a:ahLst/>
              <a:cxnLst/>
              <a:rect l="l" t="t" r="r" b="b"/>
              <a:pathLst>
                <a:path w="27304" h="166370">
                  <a:moveTo>
                    <a:pt x="0" y="0"/>
                  </a:moveTo>
                  <a:lnTo>
                    <a:pt x="14730" y="38613"/>
                  </a:lnTo>
                  <a:lnTo>
                    <a:pt x="20620" y="79218"/>
                  </a:lnTo>
                  <a:lnTo>
                    <a:pt x="18230" y="121697"/>
                  </a:lnTo>
                  <a:lnTo>
                    <a:pt x="8115" y="165925"/>
                  </a:lnTo>
                  <a:lnTo>
                    <a:pt x="13549" y="161569"/>
                  </a:lnTo>
                  <a:lnTo>
                    <a:pt x="16128" y="159029"/>
                  </a:lnTo>
                  <a:lnTo>
                    <a:pt x="26165" y="116343"/>
                  </a:lnTo>
                  <a:lnTo>
                    <a:pt x="27109" y="75552"/>
                  </a:lnTo>
                  <a:lnTo>
                    <a:pt x="18531" y="3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5248681" y="3132250"/>
              <a:ext cx="125095" cy="207645"/>
            </a:xfrm>
            <a:custGeom>
              <a:avLst/>
              <a:gdLst/>
              <a:ahLst/>
              <a:cxnLst/>
              <a:rect l="l" t="t" r="r" b="b"/>
              <a:pathLst>
                <a:path w="125095" h="207645">
                  <a:moveTo>
                    <a:pt x="0" y="0"/>
                  </a:moveTo>
                  <a:lnTo>
                    <a:pt x="6079" y="20175"/>
                  </a:lnTo>
                  <a:lnTo>
                    <a:pt x="10601" y="40166"/>
                  </a:lnTo>
                  <a:lnTo>
                    <a:pt x="15759" y="59296"/>
                  </a:lnTo>
                  <a:lnTo>
                    <a:pt x="23749" y="76885"/>
                  </a:lnTo>
                  <a:lnTo>
                    <a:pt x="47519" y="106326"/>
                  </a:lnTo>
                  <a:lnTo>
                    <a:pt x="74642" y="131991"/>
                  </a:lnTo>
                  <a:lnTo>
                    <a:pt x="101586" y="162664"/>
                  </a:lnTo>
                  <a:lnTo>
                    <a:pt x="124814" y="207135"/>
                  </a:lnTo>
                  <a:lnTo>
                    <a:pt x="103644" y="157524"/>
                  </a:lnTo>
                  <a:lnTo>
                    <a:pt x="79322" y="125906"/>
                  </a:lnTo>
                  <a:lnTo>
                    <a:pt x="54230" y="101000"/>
                  </a:lnTo>
                  <a:lnTo>
                    <a:pt x="30745" y="71526"/>
                  </a:lnTo>
                  <a:lnTo>
                    <a:pt x="22722" y="54578"/>
                  </a:lnTo>
                  <a:lnTo>
                    <a:pt x="16515" y="36163"/>
                  </a:lnTo>
                  <a:lnTo>
                    <a:pt x="9735" y="17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5340869" y="3279876"/>
              <a:ext cx="33020" cy="59690"/>
            </a:xfrm>
            <a:custGeom>
              <a:avLst/>
              <a:gdLst/>
              <a:ahLst/>
              <a:cxnLst/>
              <a:rect l="l" t="t" r="r" b="b"/>
              <a:pathLst>
                <a:path w="33020" h="59689">
                  <a:moveTo>
                    <a:pt x="5029" y="0"/>
                  </a:moveTo>
                  <a:lnTo>
                    <a:pt x="0" y="2945"/>
                  </a:lnTo>
                  <a:lnTo>
                    <a:pt x="8923" y="14387"/>
                  </a:lnTo>
                  <a:lnTo>
                    <a:pt x="17426" y="27400"/>
                  </a:lnTo>
                  <a:lnTo>
                    <a:pt x="25374" y="42326"/>
                  </a:lnTo>
                  <a:lnTo>
                    <a:pt x="32626" y="59512"/>
                  </a:lnTo>
                  <a:lnTo>
                    <a:pt x="26371" y="41095"/>
                  </a:lnTo>
                  <a:lnTo>
                    <a:pt x="19636" y="25284"/>
                  </a:lnTo>
                  <a:lnTo>
                    <a:pt x="12498" y="11708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5471312" y="3249522"/>
              <a:ext cx="54610" cy="191770"/>
            </a:xfrm>
            <a:custGeom>
              <a:avLst/>
              <a:gdLst/>
              <a:ahLst/>
              <a:cxnLst/>
              <a:rect l="l" t="t" r="r" b="b"/>
              <a:pathLst>
                <a:path w="54610" h="191770">
                  <a:moveTo>
                    <a:pt x="0" y="0"/>
                  </a:moveTo>
                  <a:lnTo>
                    <a:pt x="29432" y="38484"/>
                  </a:lnTo>
                  <a:lnTo>
                    <a:pt x="45942" y="83383"/>
                  </a:lnTo>
                  <a:lnTo>
                    <a:pt x="49963" y="134475"/>
                  </a:lnTo>
                  <a:lnTo>
                    <a:pt x="41934" y="191541"/>
                  </a:lnTo>
                  <a:lnTo>
                    <a:pt x="54448" y="131411"/>
                  </a:lnTo>
                  <a:lnTo>
                    <a:pt x="52732" y="78859"/>
                  </a:lnTo>
                  <a:lnTo>
                    <a:pt x="35133" y="34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5334381" y="3249523"/>
              <a:ext cx="178435" cy="290195"/>
            </a:xfrm>
            <a:custGeom>
              <a:avLst/>
              <a:gdLst/>
              <a:ahLst/>
              <a:cxnLst/>
              <a:rect l="l" t="t" r="r" b="b"/>
              <a:pathLst>
                <a:path w="178435" h="290195">
                  <a:moveTo>
                    <a:pt x="172212" y="101765"/>
                  </a:moveTo>
                  <a:lnTo>
                    <a:pt x="151066" y="155003"/>
                  </a:lnTo>
                  <a:lnTo>
                    <a:pt x="122593" y="199644"/>
                  </a:lnTo>
                  <a:lnTo>
                    <a:pt x="87452" y="236499"/>
                  </a:lnTo>
                  <a:lnTo>
                    <a:pt x="46380" y="266344"/>
                  </a:lnTo>
                  <a:lnTo>
                    <a:pt x="0" y="289991"/>
                  </a:lnTo>
                  <a:lnTo>
                    <a:pt x="42964" y="273862"/>
                  </a:lnTo>
                  <a:lnTo>
                    <a:pt x="80937" y="252374"/>
                  </a:lnTo>
                  <a:lnTo>
                    <a:pt x="113360" y="224980"/>
                  </a:lnTo>
                  <a:lnTo>
                    <a:pt x="139738" y="191122"/>
                  </a:lnTo>
                  <a:lnTo>
                    <a:pt x="159537" y="150241"/>
                  </a:lnTo>
                  <a:lnTo>
                    <a:pt x="172212" y="101765"/>
                  </a:lnTo>
                  <a:close/>
                </a:path>
                <a:path w="178435" h="290195">
                  <a:moveTo>
                    <a:pt x="178384" y="45669"/>
                  </a:moveTo>
                  <a:lnTo>
                    <a:pt x="170726" y="32816"/>
                  </a:lnTo>
                  <a:lnTo>
                    <a:pt x="161290" y="20904"/>
                  </a:lnTo>
                  <a:lnTo>
                    <a:pt x="150050" y="9956"/>
                  </a:lnTo>
                  <a:lnTo>
                    <a:pt x="136931" y="0"/>
                  </a:lnTo>
                  <a:lnTo>
                    <a:pt x="149390" y="13538"/>
                  </a:lnTo>
                  <a:lnTo>
                    <a:pt x="160020" y="27978"/>
                  </a:lnTo>
                  <a:lnTo>
                    <a:pt x="168859" y="43307"/>
                  </a:lnTo>
                  <a:lnTo>
                    <a:pt x="175933" y="59499"/>
                  </a:lnTo>
                  <a:lnTo>
                    <a:pt x="178384" y="45669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5416677" y="3074580"/>
              <a:ext cx="118745" cy="243840"/>
            </a:xfrm>
            <a:custGeom>
              <a:avLst/>
              <a:gdLst/>
              <a:ahLst/>
              <a:cxnLst/>
              <a:rect l="l" t="t" r="r" b="b"/>
              <a:pathLst>
                <a:path w="118745" h="243839">
                  <a:moveTo>
                    <a:pt x="77927" y="243687"/>
                  </a:moveTo>
                  <a:lnTo>
                    <a:pt x="65849" y="219125"/>
                  </a:lnTo>
                  <a:lnTo>
                    <a:pt x="44526" y="198310"/>
                  </a:lnTo>
                  <a:lnTo>
                    <a:pt x="22745" y="175869"/>
                  </a:lnTo>
                  <a:lnTo>
                    <a:pt x="9359" y="146443"/>
                  </a:lnTo>
                  <a:lnTo>
                    <a:pt x="12192" y="122961"/>
                  </a:lnTo>
                  <a:lnTo>
                    <a:pt x="23710" y="99872"/>
                  </a:lnTo>
                  <a:lnTo>
                    <a:pt x="34747" y="72758"/>
                  </a:lnTo>
                  <a:lnTo>
                    <a:pt x="36156" y="37172"/>
                  </a:lnTo>
                  <a:lnTo>
                    <a:pt x="28486" y="70154"/>
                  </a:lnTo>
                  <a:lnTo>
                    <a:pt x="14465" y="96697"/>
                  </a:lnTo>
                  <a:lnTo>
                    <a:pt x="2247" y="121196"/>
                  </a:lnTo>
                  <a:lnTo>
                    <a:pt x="0" y="148056"/>
                  </a:lnTo>
                  <a:lnTo>
                    <a:pt x="14122" y="178917"/>
                  </a:lnTo>
                  <a:lnTo>
                    <a:pt x="37287" y="201066"/>
                  </a:lnTo>
                  <a:lnTo>
                    <a:pt x="61277" y="220624"/>
                  </a:lnTo>
                  <a:lnTo>
                    <a:pt x="77927" y="243687"/>
                  </a:lnTo>
                  <a:close/>
                </a:path>
                <a:path w="118745" h="243839">
                  <a:moveTo>
                    <a:pt x="118605" y="166941"/>
                  </a:moveTo>
                  <a:lnTo>
                    <a:pt x="118097" y="116573"/>
                  </a:lnTo>
                  <a:lnTo>
                    <a:pt x="106464" y="72110"/>
                  </a:lnTo>
                  <a:lnTo>
                    <a:pt x="84099" y="33324"/>
                  </a:lnTo>
                  <a:lnTo>
                    <a:pt x="51422" y="0"/>
                  </a:lnTo>
                  <a:lnTo>
                    <a:pt x="76987" y="33680"/>
                  </a:lnTo>
                  <a:lnTo>
                    <a:pt x="95859" y="72504"/>
                  </a:lnTo>
                  <a:lnTo>
                    <a:pt x="107556" y="116840"/>
                  </a:lnTo>
                  <a:lnTo>
                    <a:pt x="111607" y="167030"/>
                  </a:lnTo>
                  <a:lnTo>
                    <a:pt x="107556" y="223443"/>
                  </a:lnTo>
                  <a:lnTo>
                    <a:pt x="118605" y="166941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5394896" y="3279570"/>
              <a:ext cx="46990" cy="169545"/>
            </a:xfrm>
            <a:custGeom>
              <a:avLst/>
              <a:gdLst/>
              <a:ahLst/>
              <a:cxnLst/>
              <a:rect l="l" t="t" r="r" b="b"/>
              <a:pathLst>
                <a:path w="46989" h="169545">
                  <a:moveTo>
                    <a:pt x="24687" y="0"/>
                  </a:moveTo>
                  <a:lnTo>
                    <a:pt x="38705" y="40920"/>
                  </a:lnTo>
                  <a:lnTo>
                    <a:pt x="38638" y="82826"/>
                  </a:lnTo>
                  <a:lnTo>
                    <a:pt x="25421" y="125651"/>
                  </a:lnTo>
                  <a:lnTo>
                    <a:pt x="0" y="169329"/>
                  </a:lnTo>
                  <a:lnTo>
                    <a:pt x="31249" y="129312"/>
                  </a:lnTo>
                  <a:lnTo>
                    <a:pt x="46672" y="83769"/>
                  </a:lnTo>
                  <a:lnTo>
                    <a:pt x="44930" y="38672"/>
                  </a:lnTo>
                  <a:lnTo>
                    <a:pt x="24687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5252707" y="2964116"/>
              <a:ext cx="217170" cy="146050"/>
            </a:xfrm>
            <a:custGeom>
              <a:avLst/>
              <a:gdLst/>
              <a:ahLst/>
              <a:cxnLst/>
              <a:rect l="l" t="t" r="r" b="b"/>
              <a:pathLst>
                <a:path w="217170" h="146050">
                  <a:moveTo>
                    <a:pt x="203657" y="133731"/>
                  </a:moveTo>
                  <a:lnTo>
                    <a:pt x="174498" y="116751"/>
                  </a:lnTo>
                  <a:lnTo>
                    <a:pt x="137922" y="106921"/>
                  </a:lnTo>
                  <a:lnTo>
                    <a:pt x="95542" y="106768"/>
                  </a:lnTo>
                  <a:lnTo>
                    <a:pt x="49022" y="118795"/>
                  </a:lnTo>
                  <a:lnTo>
                    <a:pt x="0" y="145503"/>
                  </a:lnTo>
                  <a:lnTo>
                    <a:pt x="54813" y="124231"/>
                  </a:lnTo>
                  <a:lnTo>
                    <a:pt x="107137" y="114782"/>
                  </a:lnTo>
                  <a:lnTo>
                    <a:pt x="156794" y="117741"/>
                  </a:lnTo>
                  <a:lnTo>
                    <a:pt x="203657" y="133731"/>
                  </a:lnTo>
                  <a:close/>
                </a:path>
                <a:path w="217170" h="146050">
                  <a:moveTo>
                    <a:pt x="207251" y="86690"/>
                  </a:moveTo>
                  <a:lnTo>
                    <a:pt x="191897" y="56870"/>
                  </a:lnTo>
                  <a:lnTo>
                    <a:pt x="136347" y="27571"/>
                  </a:lnTo>
                  <a:lnTo>
                    <a:pt x="89192" y="19265"/>
                  </a:lnTo>
                  <a:lnTo>
                    <a:pt x="43230" y="12649"/>
                  </a:lnTo>
                  <a:lnTo>
                    <a:pt x="5334" y="0"/>
                  </a:lnTo>
                  <a:lnTo>
                    <a:pt x="38684" y="19685"/>
                  </a:lnTo>
                  <a:lnTo>
                    <a:pt x="83350" y="29743"/>
                  </a:lnTo>
                  <a:lnTo>
                    <a:pt x="130822" y="38493"/>
                  </a:lnTo>
                  <a:lnTo>
                    <a:pt x="172542" y="54229"/>
                  </a:lnTo>
                  <a:lnTo>
                    <a:pt x="187286" y="64617"/>
                  </a:lnTo>
                  <a:lnTo>
                    <a:pt x="199720" y="76428"/>
                  </a:lnTo>
                  <a:lnTo>
                    <a:pt x="207251" y="86690"/>
                  </a:lnTo>
                  <a:close/>
                </a:path>
                <a:path w="217170" h="146050">
                  <a:moveTo>
                    <a:pt x="216547" y="104736"/>
                  </a:moveTo>
                  <a:lnTo>
                    <a:pt x="209537" y="89776"/>
                  </a:lnTo>
                  <a:lnTo>
                    <a:pt x="207251" y="86690"/>
                  </a:lnTo>
                  <a:lnTo>
                    <a:pt x="216547" y="104736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5190388" y="2891320"/>
              <a:ext cx="168910" cy="132715"/>
            </a:xfrm>
            <a:custGeom>
              <a:avLst/>
              <a:gdLst/>
              <a:ahLst/>
              <a:cxnLst/>
              <a:rect l="l" t="t" r="r" b="b"/>
              <a:pathLst>
                <a:path w="168910" h="132714">
                  <a:moveTo>
                    <a:pt x="0" y="0"/>
                  </a:moveTo>
                  <a:lnTo>
                    <a:pt x="24112" y="31950"/>
                  </a:lnTo>
                  <a:lnTo>
                    <a:pt x="31507" y="63944"/>
                  </a:lnTo>
                  <a:lnTo>
                    <a:pt x="38921" y="93204"/>
                  </a:lnTo>
                  <a:lnTo>
                    <a:pt x="63092" y="116954"/>
                  </a:lnTo>
                  <a:lnTo>
                    <a:pt x="83460" y="124780"/>
                  </a:lnTo>
                  <a:lnTo>
                    <a:pt x="108687" y="129875"/>
                  </a:lnTo>
                  <a:lnTo>
                    <a:pt x="137455" y="132359"/>
                  </a:lnTo>
                  <a:lnTo>
                    <a:pt x="168438" y="132346"/>
                  </a:lnTo>
                  <a:lnTo>
                    <a:pt x="139653" y="128347"/>
                  </a:lnTo>
                  <a:lnTo>
                    <a:pt x="111676" y="122585"/>
                  </a:lnTo>
                  <a:lnTo>
                    <a:pt x="86613" y="115553"/>
                  </a:lnTo>
                  <a:lnTo>
                    <a:pt x="66572" y="107746"/>
                  </a:lnTo>
                  <a:lnTo>
                    <a:pt x="49264" y="87873"/>
                  </a:lnTo>
                  <a:lnTo>
                    <a:pt x="42520" y="58973"/>
                  </a:lnTo>
                  <a:lnTo>
                    <a:pt x="31159" y="27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5381066" y="2749345"/>
              <a:ext cx="92710" cy="161290"/>
            </a:xfrm>
            <a:custGeom>
              <a:avLst/>
              <a:gdLst/>
              <a:ahLst/>
              <a:cxnLst/>
              <a:rect l="l" t="t" r="r" b="b"/>
              <a:pathLst>
                <a:path w="92710" h="161289">
                  <a:moveTo>
                    <a:pt x="84315" y="0"/>
                  </a:moveTo>
                  <a:lnTo>
                    <a:pt x="86258" y="56794"/>
                  </a:lnTo>
                  <a:lnTo>
                    <a:pt x="79433" y="102113"/>
                  </a:lnTo>
                  <a:lnTo>
                    <a:pt x="36935" y="155033"/>
                  </a:lnTo>
                  <a:lnTo>
                    <a:pt x="0" y="160986"/>
                  </a:lnTo>
                  <a:lnTo>
                    <a:pt x="41587" y="160760"/>
                  </a:lnTo>
                  <a:lnTo>
                    <a:pt x="70928" y="141597"/>
                  </a:lnTo>
                  <a:lnTo>
                    <a:pt x="87909" y="106448"/>
                  </a:lnTo>
                  <a:lnTo>
                    <a:pt x="92410" y="58266"/>
                  </a:lnTo>
                  <a:lnTo>
                    <a:pt x="84315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5381066" y="2815004"/>
              <a:ext cx="92710" cy="95885"/>
            </a:xfrm>
            <a:custGeom>
              <a:avLst/>
              <a:gdLst/>
              <a:ahLst/>
              <a:cxnLst/>
              <a:rect l="l" t="t" r="r" b="b"/>
              <a:pathLst>
                <a:path w="92710" h="95885">
                  <a:moveTo>
                    <a:pt x="85674" y="0"/>
                  </a:moveTo>
                  <a:lnTo>
                    <a:pt x="77804" y="41546"/>
                  </a:lnTo>
                  <a:lnTo>
                    <a:pt x="61272" y="71766"/>
                  </a:lnTo>
                  <a:lnTo>
                    <a:pt x="35523" y="89933"/>
                  </a:lnTo>
                  <a:lnTo>
                    <a:pt x="0" y="95326"/>
                  </a:lnTo>
                  <a:lnTo>
                    <a:pt x="39575" y="95637"/>
                  </a:lnTo>
                  <a:lnTo>
                    <a:pt x="68247" y="78927"/>
                  </a:lnTo>
                  <a:lnTo>
                    <a:pt x="85915" y="47682"/>
                  </a:lnTo>
                  <a:lnTo>
                    <a:pt x="92481" y="4381"/>
                  </a:lnTo>
                  <a:lnTo>
                    <a:pt x="85674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4905729" y="2757528"/>
              <a:ext cx="334645" cy="191770"/>
            </a:xfrm>
            <a:custGeom>
              <a:avLst/>
              <a:gdLst/>
              <a:ahLst/>
              <a:cxnLst/>
              <a:rect l="l" t="t" r="r" b="b"/>
              <a:pathLst>
                <a:path w="334645" h="191769">
                  <a:moveTo>
                    <a:pt x="261559" y="0"/>
                  </a:moveTo>
                  <a:lnTo>
                    <a:pt x="195567" y="8454"/>
                  </a:lnTo>
                  <a:lnTo>
                    <a:pt x="161196" y="28657"/>
                  </a:lnTo>
                  <a:lnTo>
                    <a:pt x="135328" y="58922"/>
                  </a:lnTo>
                  <a:lnTo>
                    <a:pt x="112118" y="94808"/>
                  </a:lnTo>
                  <a:lnTo>
                    <a:pt x="85723" y="131870"/>
                  </a:lnTo>
                  <a:lnTo>
                    <a:pt x="50298" y="165666"/>
                  </a:lnTo>
                  <a:lnTo>
                    <a:pt x="0" y="191754"/>
                  </a:lnTo>
                  <a:lnTo>
                    <a:pt x="54606" y="168786"/>
                  </a:lnTo>
                  <a:lnTo>
                    <a:pt x="92897" y="137430"/>
                  </a:lnTo>
                  <a:lnTo>
                    <a:pt x="120569" y="102188"/>
                  </a:lnTo>
                  <a:lnTo>
                    <a:pt x="143316" y="67566"/>
                  </a:lnTo>
                  <a:lnTo>
                    <a:pt x="166832" y="38066"/>
                  </a:lnTo>
                  <a:lnTo>
                    <a:pt x="196811" y="18195"/>
                  </a:lnTo>
                  <a:lnTo>
                    <a:pt x="229555" y="8971"/>
                  </a:lnTo>
                  <a:lnTo>
                    <a:pt x="263348" y="6742"/>
                  </a:lnTo>
                  <a:lnTo>
                    <a:pt x="298315" y="12343"/>
                  </a:lnTo>
                  <a:lnTo>
                    <a:pt x="334581" y="26615"/>
                  </a:lnTo>
                  <a:lnTo>
                    <a:pt x="296829" y="8125"/>
                  </a:lnTo>
                  <a:lnTo>
                    <a:pt x="261559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5308071" y="3332043"/>
              <a:ext cx="52705" cy="69850"/>
            </a:xfrm>
            <a:custGeom>
              <a:avLst/>
              <a:gdLst/>
              <a:ahLst/>
              <a:cxnLst/>
              <a:rect l="l" t="t" r="r" b="b"/>
              <a:pathLst>
                <a:path w="52704" h="69850">
                  <a:moveTo>
                    <a:pt x="26859" y="0"/>
                  </a:moveTo>
                  <a:lnTo>
                    <a:pt x="8329" y="11799"/>
                  </a:lnTo>
                  <a:lnTo>
                    <a:pt x="0" y="36015"/>
                  </a:lnTo>
                  <a:lnTo>
                    <a:pt x="4857" y="69739"/>
                  </a:lnTo>
                  <a:lnTo>
                    <a:pt x="4999" y="40914"/>
                  </a:lnTo>
                  <a:lnTo>
                    <a:pt x="12283" y="19519"/>
                  </a:lnTo>
                  <a:lnTo>
                    <a:pt x="27787" y="6680"/>
                  </a:lnTo>
                  <a:lnTo>
                    <a:pt x="52598" y="3522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6" name="object 2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82208" y="2895473"/>
              <a:ext cx="104368" cy="164336"/>
            </a:xfrm>
            <a:prstGeom prst="rect">
              <a:avLst/>
            </a:prstGeom>
          </p:spPr>
        </p:pic>
        <p:sp>
          <p:nvSpPr>
            <p:cNvPr id="237" name="object 237" descr=""/>
            <p:cNvSpPr/>
            <p:nvPr/>
          </p:nvSpPr>
          <p:spPr>
            <a:xfrm>
              <a:off x="5260148" y="2763361"/>
              <a:ext cx="195580" cy="36830"/>
            </a:xfrm>
            <a:custGeom>
              <a:avLst/>
              <a:gdLst/>
              <a:ahLst/>
              <a:cxnLst/>
              <a:rect l="l" t="t" r="r" b="b"/>
              <a:pathLst>
                <a:path w="195579" h="36830">
                  <a:moveTo>
                    <a:pt x="97294" y="0"/>
                  </a:moveTo>
                  <a:lnTo>
                    <a:pt x="48596" y="10668"/>
                  </a:lnTo>
                  <a:lnTo>
                    <a:pt x="0" y="36428"/>
                  </a:lnTo>
                  <a:lnTo>
                    <a:pt x="48130" y="16791"/>
                  </a:lnTo>
                  <a:lnTo>
                    <a:pt x="96643" y="8338"/>
                  </a:lnTo>
                  <a:lnTo>
                    <a:pt x="145595" y="12688"/>
                  </a:lnTo>
                  <a:lnTo>
                    <a:pt x="195047" y="31464"/>
                  </a:lnTo>
                  <a:lnTo>
                    <a:pt x="146108" y="6304"/>
                  </a:lnTo>
                  <a:lnTo>
                    <a:pt x="97294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78361" y="2534793"/>
              <a:ext cx="121914" cy="197852"/>
            </a:xfrm>
            <a:prstGeom prst="rect">
              <a:avLst/>
            </a:prstGeom>
          </p:spPr>
        </p:pic>
        <p:sp>
          <p:nvSpPr>
            <p:cNvPr id="239" name="object 239" descr=""/>
            <p:cNvSpPr/>
            <p:nvPr/>
          </p:nvSpPr>
          <p:spPr>
            <a:xfrm>
              <a:off x="4519917" y="2927107"/>
              <a:ext cx="146685" cy="292100"/>
            </a:xfrm>
            <a:custGeom>
              <a:avLst/>
              <a:gdLst/>
              <a:ahLst/>
              <a:cxnLst/>
              <a:rect l="l" t="t" r="r" b="b"/>
              <a:pathLst>
                <a:path w="146685" h="292100">
                  <a:moveTo>
                    <a:pt x="146378" y="0"/>
                  </a:moveTo>
                  <a:lnTo>
                    <a:pt x="114162" y="38536"/>
                  </a:lnTo>
                  <a:lnTo>
                    <a:pt x="83256" y="76940"/>
                  </a:lnTo>
                  <a:lnTo>
                    <a:pt x="55135" y="115924"/>
                  </a:lnTo>
                  <a:lnTo>
                    <a:pt x="31275" y="156201"/>
                  </a:lnTo>
                  <a:lnTo>
                    <a:pt x="13148" y="198479"/>
                  </a:lnTo>
                  <a:lnTo>
                    <a:pt x="2231" y="243474"/>
                  </a:lnTo>
                  <a:lnTo>
                    <a:pt x="0" y="291896"/>
                  </a:lnTo>
                  <a:lnTo>
                    <a:pt x="8450" y="241702"/>
                  </a:lnTo>
                  <a:lnTo>
                    <a:pt x="23792" y="195745"/>
                  </a:lnTo>
                  <a:lnTo>
                    <a:pt x="44383" y="153181"/>
                  </a:lnTo>
                  <a:lnTo>
                    <a:pt x="68581" y="113168"/>
                  </a:lnTo>
                  <a:lnTo>
                    <a:pt x="94741" y="74862"/>
                  </a:lnTo>
                  <a:lnTo>
                    <a:pt x="121221" y="37421"/>
                  </a:lnTo>
                  <a:lnTo>
                    <a:pt x="146378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81372" y="2927096"/>
              <a:ext cx="84923" cy="122871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4471519" y="2761348"/>
              <a:ext cx="45085" cy="483234"/>
            </a:xfrm>
            <a:custGeom>
              <a:avLst/>
              <a:gdLst/>
              <a:ahLst/>
              <a:cxnLst/>
              <a:rect l="l" t="t" r="r" b="b"/>
              <a:pathLst>
                <a:path w="45085" h="483235">
                  <a:moveTo>
                    <a:pt x="44496" y="0"/>
                  </a:moveTo>
                  <a:lnTo>
                    <a:pt x="28967" y="48741"/>
                  </a:lnTo>
                  <a:lnTo>
                    <a:pt x="16758" y="97388"/>
                  </a:lnTo>
                  <a:lnTo>
                    <a:pt x="7866" y="145940"/>
                  </a:lnTo>
                  <a:lnTo>
                    <a:pt x="2283" y="194395"/>
                  </a:lnTo>
                  <a:lnTo>
                    <a:pt x="0" y="242755"/>
                  </a:lnTo>
                  <a:lnTo>
                    <a:pt x="1008" y="291020"/>
                  </a:lnTo>
                  <a:lnTo>
                    <a:pt x="5302" y="339190"/>
                  </a:lnTo>
                  <a:lnTo>
                    <a:pt x="12872" y="387266"/>
                  </a:lnTo>
                  <a:lnTo>
                    <a:pt x="23713" y="435245"/>
                  </a:lnTo>
                  <a:lnTo>
                    <a:pt x="37816" y="483132"/>
                  </a:lnTo>
                  <a:lnTo>
                    <a:pt x="27391" y="436735"/>
                  </a:lnTo>
                  <a:lnTo>
                    <a:pt x="19462" y="389906"/>
                  </a:lnTo>
                  <a:lnTo>
                    <a:pt x="14019" y="342649"/>
                  </a:lnTo>
                  <a:lnTo>
                    <a:pt x="11047" y="294966"/>
                  </a:lnTo>
                  <a:lnTo>
                    <a:pt x="10538" y="246856"/>
                  </a:lnTo>
                  <a:lnTo>
                    <a:pt x="12479" y="198324"/>
                  </a:lnTo>
                  <a:lnTo>
                    <a:pt x="16856" y="149369"/>
                  </a:lnTo>
                  <a:lnTo>
                    <a:pt x="23660" y="99995"/>
                  </a:lnTo>
                  <a:lnTo>
                    <a:pt x="32876" y="50205"/>
                  </a:lnTo>
                  <a:lnTo>
                    <a:pt x="44496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4510100" y="2597975"/>
              <a:ext cx="92710" cy="367665"/>
            </a:xfrm>
            <a:custGeom>
              <a:avLst/>
              <a:gdLst/>
              <a:ahLst/>
              <a:cxnLst/>
              <a:rect l="l" t="t" r="r" b="b"/>
              <a:pathLst>
                <a:path w="92710" h="367664">
                  <a:moveTo>
                    <a:pt x="92202" y="0"/>
                  </a:moveTo>
                  <a:lnTo>
                    <a:pt x="73265" y="33839"/>
                  </a:lnTo>
                  <a:lnTo>
                    <a:pt x="56672" y="71497"/>
                  </a:lnTo>
                  <a:lnTo>
                    <a:pt x="42310" y="112786"/>
                  </a:lnTo>
                  <a:lnTo>
                    <a:pt x="30064" y="157525"/>
                  </a:lnTo>
                  <a:lnTo>
                    <a:pt x="19824" y="205530"/>
                  </a:lnTo>
                  <a:lnTo>
                    <a:pt x="11474" y="256616"/>
                  </a:lnTo>
                  <a:lnTo>
                    <a:pt x="4904" y="310598"/>
                  </a:lnTo>
                  <a:lnTo>
                    <a:pt x="0" y="367296"/>
                  </a:lnTo>
                  <a:lnTo>
                    <a:pt x="7631" y="315705"/>
                  </a:lnTo>
                  <a:lnTo>
                    <a:pt x="16145" y="265400"/>
                  </a:lnTo>
                  <a:lnTo>
                    <a:pt x="25656" y="216550"/>
                  </a:lnTo>
                  <a:lnTo>
                    <a:pt x="36280" y="169321"/>
                  </a:lnTo>
                  <a:lnTo>
                    <a:pt x="48130" y="123884"/>
                  </a:lnTo>
                  <a:lnTo>
                    <a:pt x="61324" y="80406"/>
                  </a:lnTo>
                  <a:lnTo>
                    <a:pt x="75976" y="39055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37632" y="2764801"/>
              <a:ext cx="74474" cy="246671"/>
            </a:xfrm>
            <a:prstGeom prst="rect">
              <a:avLst/>
            </a:prstGeom>
          </p:spPr>
        </p:pic>
        <p:sp>
          <p:nvSpPr>
            <p:cNvPr id="244" name="object 244" descr=""/>
            <p:cNvSpPr/>
            <p:nvPr/>
          </p:nvSpPr>
          <p:spPr>
            <a:xfrm>
              <a:off x="4564279" y="2685072"/>
              <a:ext cx="72390" cy="327660"/>
            </a:xfrm>
            <a:custGeom>
              <a:avLst/>
              <a:gdLst/>
              <a:ahLst/>
              <a:cxnLst/>
              <a:rect l="l" t="t" r="r" b="b"/>
              <a:pathLst>
                <a:path w="72389" h="327660">
                  <a:moveTo>
                    <a:pt x="72363" y="0"/>
                  </a:moveTo>
                  <a:lnTo>
                    <a:pt x="48193" y="39536"/>
                  </a:lnTo>
                  <a:lnTo>
                    <a:pt x="29030" y="81589"/>
                  </a:lnTo>
                  <a:lnTo>
                    <a:pt x="14751" y="126100"/>
                  </a:lnTo>
                  <a:lnTo>
                    <a:pt x="5234" y="173005"/>
                  </a:lnTo>
                  <a:lnTo>
                    <a:pt x="358" y="222244"/>
                  </a:lnTo>
                  <a:lnTo>
                    <a:pt x="0" y="273757"/>
                  </a:lnTo>
                  <a:lnTo>
                    <a:pt x="4036" y="327482"/>
                  </a:lnTo>
                  <a:lnTo>
                    <a:pt x="5109" y="275605"/>
                  </a:lnTo>
                  <a:lnTo>
                    <a:pt x="8962" y="225360"/>
                  </a:lnTo>
                  <a:lnTo>
                    <a:pt x="15665" y="176784"/>
                  </a:lnTo>
                  <a:lnTo>
                    <a:pt x="25286" y="129918"/>
                  </a:lnTo>
                  <a:lnTo>
                    <a:pt x="37898" y="84804"/>
                  </a:lnTo>
                  <a:lnTo>
                    <a:pt x="53567" y="41484"/>
                  </a:lnTo>
                  <a:lnTo>
                    <a:pt x="72363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4820512" y="2457423"/>
              <a:ext cx="172085" cy="474345"/>
            </a:xfrm>
            <a:custGeom>
              <a:avLst/>
              <a:gdLst/>
              <a:ahLst/>
              <a:cxnLst/>
              <a:rect l="l" t="t" r="r" b="b"/>
              <a:pathLst>
                <a:path w="172085" h="474344">
                  <a:moveTo>
                    <a:pt x="171488" y="0"/>
                  </a:moveTo>
                  <a:lnTo>
                    <a:pt x="146008" y="39860"/>
                  </a:lnTo>
                  <a:lnTo>
                    <a:pt x="122467" y="81475"/>
                  </a:lnTo>
                  <a:lnTo>
                    <a:pt x="100832" y="124816"/>
                  </a:lnTo>
                  <a:lnTo>
                    <a:pt x="81071" y="169853"/>
                  </a:lnTo>
                  <a:lnTo>
                    <a:pt x="63150" y="216556"/>
                  </a:lnTo>
                  <a:lnTo>
                    <a:pt x="47036" y="264894"/>
                  </a:lnTo>
                  <a:lnTo>
                    <a:pt x="32698" y="314836"/>
                  </a:lnTo>
                  <a:lnTo>
                    <a:pt x="20101" y="366356"/>
                  </a:lnTo>
                  <a:lnTo>
                    <a:pt x="9212" y="419422"/>
                  </a:lnTo>
                  <a:lnTo>
                    <a:pt x="0" y="474003"/>
                  </a:lnTo>
                  <a:lnTo>
                    <a:pt x="12429" y="421869"/>
                  </a:lnTo>
                  <a:lnTo>
                    <a:pt x="25587" y="370716"/>
                  </a:lnTo>
                  <a:lnTo>
                    <a:pt x="39594" y="320573"/>
                  </a:lnTo>
                  <a:lnTo>
                    <a:pt x="54571" y="271462"/>
                  </a:lnTo>
                  <a:lnTo>
                    <a:pt x="70637" y="223414"/>
                  </a:lnTo>
                  <a:lnTo>
                    <a:pt x="87911" y="176452"/>
                  </a:lnTo>
                  <a:lnTo>
                    <a:pt x="106513" y="130604"/>
                  </a:lnTo>
                  <a:lnTo>
                    <a:pt x="126563" y="85895"/>
                  </a:lnTo>
                  <a:lnTo>
                    <a:pt x="148182" y="42351"/>
                  </a:lnTo>
                  <a:lnTo>
                    <a:pt x="171488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4869902" y="2457423"/>
              <a:ext cx="122555" cy="266065"/>
            </a:xfrm>
            <a:custGeom>
              <a:avLst/>
              <a:gdLst/>
              <a:ahLst/>
              <a:cxnLst/>
              <a:rect l="l" t="t" r="r" b="b"/>
              <a:pathLst>
                <a:path w="122554" h="266064">
                  <a:moveTo>
                    <a:pt x="122111" y="0"/>
                  </a:moveTo>
                  <a:lnTo>
                    <a:pt x="97237" y="38867"/>
                  </a:lnTo>
                  <a:lnTo>
                    <a:pt x="74216" y="79413"/>
                  </a:lnTo>
                  <a:lnTo>
                    <a:pt x="53016" y="121602"/>
                  </a:lnTo>
                  <a:lnTo>
                    <a:pt x="33602" y="165406"/>
                  </a:lnTo>
                  <a:lnTo>
                    <a:pt x="15942" y="210790"/>
                  </a:lnTo>
                  <a:lnTo>
                    <a:pt x="0" y="257722"/>
                  </a:lnTo>
                  <a:lnTo>
                    <a:pt x="4635" y="263119"/>
                  </a:lnTo>
                  <a:lnTo>
                    <a:pt x="7112" y="265685"/>
                  </a:lnTo>
                  <a:lnTo>
                    <a:pt x="22973" y="218711"/>
                  </a:lnTo>
                  <a:lnTo>
                    <a:pt x="40002" y="172780"/>
                  </a:lnTo>
                  <a:lnTo>
                    <a:pt x="58315" y="127918"/>
                  </a:lnTo>
                  <a:lnTo>
                    <a:pt x="78026" y="84150"/>
                  </a:lnTo>
                  <a:lnTo>
                    <a:pt x="99254" y="41502"/>
                  </a:lnTo>
                  <a:lnTo>
                    <a:pt x="122111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4945353" y="2457410"/>
              <a:ext cx="46990" cy="86995"/>
            </a:xfrm>
            <a:custGeom>
              <a:avLst/>
              <a:gdLst/>
              <a:ahLst/>
              <a:cxnLst/>
              <a:rect l="l" t="t" r="r" b="b"/>
              <a:pathLst>
                <a:path w="46989" h="86994">
                  <a:moveTo>
                    <a:pt x="46648" y="0"/>
                  </a:moveTo>
                  <a:lnTo>
                    <a:pt x="34333" y="18675"/>
                  </a:lnTo>
                  <a:lnTo>
                    <a:pt x="22457" y="37745"/>
                  </a:lnTo>
                  <a:lnTo>
                    <a:pt x="11014" y="57208"/>
                  </a:lnTo>
                  <a:lnTo>
                    <a:pt x="0" y="77063"/>
                  </a:lnTo>
                  <a:lnTo>
                    <a:pt x="1536" y="86437"/>
                  </a:lnTo>
                  <a:lnTo>
                    <a:pt x="12188" y="64388"/>
                  </a:lnTo>
                  <a:lnTo>
                    <a:pt x="23239" y="42622"/>
                  </a:lnTo>
                  <a:lnTo>
                    <a:pt x="34717" y="21154"/>
                  </a:lnTo>
                  <a:lnTo>
                    <a:pt x="46648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4998122" y="2692411"/>
              <a:ext cx="248285" cy="55244"/>
            </a:xfrm>
            <a:custGeom>
              <a:avLst/>
              <a:gdLst/>
              <a:ahLst/>
              <a:cxnLst/>
              <a:rect l="l" t="t" r="r" b="b"/>
              <a:pathLst>
                <a:path w="248285" h="55244">
                  <a:moveTo>
                    <a:pt x="247726" y="0"/>
                  </a:moveTo>
                  <a:lnTo>
                    <a:pt x="231324" y="9743"/>
                  </a:lnTo>
                  <a:lnTo>
                    <a:pt x="212623" y="12736"/>
                  </a:lnTo>
                  <a:lnTo>
                    <a:pt x="191716" y="11231"/>
                  </a:lnTo>
                  <a:lnTo>
                    <a:pt x="168694" y="7480"/>
                  </a:lnTo>
                  <a:lnTo>
                    <a:pt x="132099" y="2661"/>
                  </a:lnTo>
                  <a:lnTo>
                    <a:pt x="91600" y="4522"/>
                  </a:lnTo>
                  <a:lnTo>
                    <a:pt x="47472" y="19740"/>
                  </a:lnTo>
                  <a:lnTo>
                    <a:pt x="0" y="54990"/>
                  </a:lnTo>
                  <a:lnTo>
                    <a:pt x="48313" y="26675"/>
                  </a:lnTo>
                  <a:lnTo>
                    <a:pt x="92523" y="14170"/>
                  </a:lnTo>
                  <a:lnTo>
                    <a:pt x="132406" y="12203"/>
                  </a:lnTo>
                  <a:lnTo>
                    <a:pt x="167740" y="15506"/>
                  </a:lnTo>
                  <a:lnTo>
                    <a:pt x="192620" y="18409"/>
                  </a:lnTo>
                  <a:lnTo>
                    <a:pt x="214320" y="18602"/>
                  </a:lnTo>
                  <a:lnTo>
                    <a:pt x="232726" y="13370"/>
                  </a:lnTo>
                  <a:lnTo>
                    <a:pt x="247726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4734205" y="2656724"/>
              <a:ext cx="60325" cy="414655"/>
            </a:xfrm>
            <a:custGeom>
              <a:avLst/>
              <a:gdLst/>
              <a:ahLst/>
              <a:cxnLst/>
              <a:rect l="l" t="t" r="r" b="b"/>
              <a:pathLst>
                <a:path w="60325" h="414655">
                  <a:moveTo>
                    <a:pt x="60145" y="0"/>
                  </a:moveTo>
                  <a:lnTo>
                    <a:pt x="43069" y="54829"/>
                  </a:lnTo>
                  <a:lnTo>
                    <a:pt x="28846" y="108783"/>
                  </a:lnTo>
                  <a:lnTo>
                    <a:pt x="17462" y="161867"/>
                  </a:lnTo>
                  <a:lnTo>
                    <a:pt x="8900" y="214083"/>
                  </a:lnTo>
                  <a:lnTo>
                    <a:pt x="3145" y="265438"/>
                  </a:lnTo>
                  <a:lnTo>
                    <a:pt x="182" y="315935"/>
                  </a:lnTo>
                  <a:lnTo>
                    <a:pt x="0" y="365580"/>
                  </a:lnTo>
                  <a:lnTo>
                    <a:pt x="2575" y="414375"/>
                  </a:lnTo>
                  <a:lnTo>
                    <a:pt x="5006" y="364307"/>
                  </a:lnTo>
                  <a:lnTo>
                    <a:pt x="8881" y="313714"/>
                  </a:lnTo>
                  <a:lnTo>
                    <a:pt x="14157" y="262613"/>
                  </a:lnTo>
                  <a:lnTo>
                    <a:pt x="20797" y="211016"/>
                  </a:lnTo>
                  <a:lnTo>
                    <a:pt x="28756" y="158943"/>
                  </a:lnTo>
                  <a:lnTo>
                    <a:pt x="37994" y="106404"/>
                  </a:lnTo>
                  <a:lnTo>
                    <a:pt x="48470" y="53420"/>
                  </a:lnTo>
                  <a:lnTo>
                    <a:pt x="60145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4740389" y="2656725"/>
              <a:ext cx="53975" cy="257810"/>
            </a:xfrm>
            <a:custGeom>
              <a:avLst/>
              <a:gdLst/>
              <a:ahLst/>
              <a:cxnLst/>
              <a:rect l="l" t="t" r="r" b="b"/>
              <a:pathLst>
                <a:path w="53975" h="257810">
                  <a:moveTo>
                    <a:pt x="9944" y="246405"/>
                  </a:moveTo>
                  <a:lnTo>
                    <a:pt x="6515" y="241071"/>
                  </a:lnTo>
                  <a:lnTo>
                    <a:pt x="3429" y="235496"/>
                  </a:lnTo>
                  <a:lnTo>
                    <a:pt x="762" y="229616"/>
                  </a:lnTo>
                  <a:lnTo>
                    <a:pt x="0" y="235839"/>
                  </a:lnTo>
                  <a:lnTo>
                    <a:pt x="2235" y="243497"/>
                  </a:lnTo>
                  <a:lnTo>
                    <a:pt x="5118" y="250698"/>
                  </a:lnTo>
                  <a:lnTo>
                    <a:pt x="8597" y="257441"/>
                  </a:lnTo>
                  <a:lnTo>
                    <a:pt x="9944" y="246405"/>
                  </a:lnTo>
                  <a:close/>
                </a:path>
                <a:path w="53975" h="257810">
                  <a:moveTo>
                    <a:pt x="53975" y="0"/>
                  </a:moveTo>
                  <a:lnTo>
                    <a:pt x="38531" y="49199"/>
                  </a:lnTo>
                  <a:lnTo>
                    <a:pt x="25400" y="97688"/>
                  </a:lnTo>
                  <a:lnTo>
                    <a:pt x="14554" y="145478"/>
                  </a:lnTo>
                  <a:lnTo>
                    <a:pt x="5969" y="192570"/>
                  </a:lnTo>
                  <a:lnTo>
                    <a:pt x="7912" y="200202"/>
                  </a:lnTo>
                  <a:lnTo>
                    <a:pt x="10553" y="208064"/>
                  </a:lnTo>
                  <a:lnTo>
                    <a:pt x="13944" y="215900"/>
                  </a:lnTo>
                  <a:lnTo>
                    <a:pt x="21971" y="162648"/>
                  </a:lnTo>
                  <a:lnTo>
                    <a:pt x="31369" y="108889"/>
                  </a:lnTo>
                  <a:lnTo>
                    <a:pt x="42037" y="54673"/>
                  </a:lnTo>
                  <a:lnTo>
                    <a:pt x="53975" y="0"/>
                  </a:lnTo>
                  <a:close/>
                </a:path>
              </a:pathLst>
            </a:custGeom>
            <a:solidFill>
              <a:srgbClr val="B29C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74831" y="3104845"/>
              <a:ext cx="123455" cy="253630"/>
            </a:xfrm>
            <a:prstGeom prst="rect">
              <a:avLst/>
            </a:prstGeom>
          </p:spPr>
        </p:pic>
        <p:sp>
          <p:nvSpPr>
            <p:cNvPr id="252" name="object 252" descr=""/>
            <p:cNvSpPr/>
            <p:nvPr/>
          </p:nvSpPr>
          <p:spPr>
            <a:xfrm>
              <a:off x="4780513" y="2754401"/>
              <a:ext cx="50800" cy="384810"/>
            </a:xfrm>
            <a:custGeom>
              <a:avLst/>
              <a:gdLst/>
              <a:ahLst/>
              <a:cxnLst/>
              <a:rect l="l" t="t" r="r" b="b"/>
              <a:pathLst>
                <a:path w="50800" h="384810">
                  <a:moveTo>
                    <a:pt x="50413" y="0"/>
                  </a:moveTo>
                  <a:lnTo>
                    <a:pt x="34302" y="45341"/>
                  </a:lnTo>
                  <a:lnTo>
                    <a:pt x="21424" y="91514"/>
                  </a:lnTo>
                  <a:lnTo>
                    <a:pt x="11667" y="138494"/>
                  </a:lnTo>
                  <a:lnTo>
                    <a:pt x="4918" y="186256"/>
                  </a:lnTo>
                  <a:lnTo>
                    <a:pt x="1066" y="234779"/>
                  </a:lnTo>
                  <a:lnTo>
                    <a:pt x="0" y="284038"/>
                  </a:lnTo>
                  <a:lnTo>
                    <a:pt x="1605" y="334010"/>
                  </a:lnTo>
                  <a:lnTo>
                    <a:pt x="5772" y="384669"/>
                  </a:lnTo>
                  <a:lnTo>
                    <a:pt x="5646" y="336050"/>
                  </a:lnTo>
                  <a:lnTo>
                    <a:pt x="7029" y="287576"/>
                  </a:lnTo>
                  <a:lnTo>
                    <a:pt x="9983" y="239247"/>
                  </a:lnTo>
                  <a:lnTo>
                    <a:pt x="14566" y="191072"/>
                  </a:lnTo>
                  <a:lnTo>
                    <a:pt x="20841" y="143054"/>
                  </a:lnTo>
                  <a:lnTo>
                    <a:pt x="28868" y="95199"/>
                  </a:lnTo>
                  <a:lnTo>
                    <a:pt x="38705" y="47511"/>
                  </a:lnTo>
                  <a:lnTo>
                    <a:pt x="50413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4780699" y="3045523"/>
              <a:ext cx="6985" cy="93980"/>
            </a:xfrm>
            <a:custGeom>
              <a:avLst/>
              <a:gdLst/>
              <a:ahLst/>
              <a:cxnLst/>
              <a:rect l="l" t="t" r="r" b="b"/>
              <a:pathLst>
                <a:path w="6985" h="93980">
                  <a:moveTo>
                    <a:pt x="6159" y="15240"/>
                  </a:moveTo>
                  <a:lnTo>
                    <a:pt x="342" y="19354"/>
                  </a:lnTo>
                  <a:lnTo>
                    <a:pt x="1143" y="37769"/>
                  </a:lnTo>
                  <a:lnTo>
                    <a:pt x="2286" y="56273"/>
                  </a:lnTo>
                  <a:lnTo>
                    <a:pt x="3759" y="74866"/>
                  </a:lnTo>
                  <a:lnTo>
                    <a:pt x="5588" y="93548"/>
                  </a:lnTo>
                  <a:lnTo>
                    <a:pt x="5372" y="54356"/>
                  </a:lnTo>
                  <a:lnTo>
                    <a:pt x="6159" y="15240"/>
                  </a:lnTo>
                  <a:close/>
                </a:path>
                <a:path w="6985" h="93980">
                  <a:moveTo>
                    <a:pt x="6692" y="0"/>
                  </a:moveTo>
                  <a:lnTo>
                    <a:pt x="0" y="3340"/>
                  </a:lnTo>
                  <a:lnTo>
                    <a:pt x="38" y="5562"/>
                  </a:lnTo>
                  <a:lnTo>
                    <a:pt x="6680" y="1016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4784064" y="2754401"/>
              <a:ext cx="46990" cy="207645"/>
            </a:xfrm>
            <a:custGeom>
              <a:avLst/>
              <a:gdLst/>
              <a:ahLst/>
              <a:cxnLst/>
              <a:rect l="l" t="t" r="r" b="b"/>
              <a:pathLst>
                <a:path w="46989" h="207644">
                  <a:moveTo>
                    <a:pt x="10883" y="192189"/>
                  </a:moveTo>
                  <a:lnTo>
                    <a:pt x="1422" y="185712"/>
                  </a:lnTo>
                  <a:lnTo>
                    <a:pt x="0" y="200787"/>
                  </a:lnTo>
                  <a:lnTo>
                    <a:pt x="6134" y="205219"/>
                  </a:lnTo>
                  <a:lnTo>
                    <a:pt x="9321" y="207238"/>
                  </a:lnTo>
                  <a:lnTo>
                    <a:pt x="10883" y="192189"/>
                  </a:lnTo>
                  <a:close/>
                </a:path>
                <a:path w="46989" h="207644">
                  <a:moveTo>
                    <a:pt x="46875" y="0"/>
                  </a:moveTo>
                  <a:lnTo>
                    <a:pt x="32207" y="40843"/>
                  </a:lnTo>
                  <a:lnTo>
                    <a:pt x="20193" y="82359"/>
                  </a:lnTo>
                  <a:lnTo>
                    <a:pt x="10718" y="124548"/>
                  </a:lnTo>
                  <a:lnTo>
                    <a:pt x="3733" y="167360"/>
                  </a:lnTo>
                  <a:lnTo>
                    <a:pt x="9690" y="172974"/>
                  </a:lnTo>
                  <a:lnTo>
                    <a:pt x="12903" y="175602"/>
                  </a:lnTo>
                  <a:lnTo>
                    <a:pt x="19088" y="131495"/>
                  </a:lnTo>
                  <a:lnTo>
                    <a:pt x="26797" y="87515"/>
                  </a:lnTo>
                  <a:lnTo>
                    <a:pt x="36042" y="43688"/>
                  </a:lnTo>
                  <a:lnTo>
                    <a:pt x="46875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4781918" y="3080485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30">
                  <a:moveTo>
                    <a:pt x="4445" y="0"/>
                  </a:moveTo>
                  <a:lnTo>
                    <a:pt x="0" y="3467"/>
                  </a:lnTo>
                  <a:lnTo>
                    <a:pt x="405" y="10985"/>
                  </a:lnTo>
                  <a:lnTo>
                    <a:pt x="4253" y="8534"/>
                  </a:lnTo>
                  <a:lnTo>
                    <a:pt x="4445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85123" y="2467394"/>
              <a:ext cx="98279" cy="247585"/>
            </a:xfrm>
            <a:prstGeom prst="rect">
              <a:avLst/>
            </a:prstGeom>
          </p:spPr>
        </p:pic>
        <p:sp>
          <p:nvSpPr>
            <p:cNvPr id="257" name="object 257" descr=""/>
            <p:cNvSpPr/>
            <p:nvPr/>
          </p:nvSpPr>
          <p:spPr>
            <a:xfrm>
              <a:off x="4622322" y="2527908"/>
              <a:ext cx="29845" cy="157480"/>
            </a:xfrm>
            <a:custGeom>
              <a:avLst/>
              <a:gdLst/>
              <a:ahLst/>
              <a:cxnLst/>
              <a:rect l="l" t="t" r="r" b="b"/>
              <a:pathLst>
                <a:path w="29845" h="157480">
                  <a:moveTo>
                    <a:pt x="29305" y="0"/>
                  </a:moveTo>
                  <a:lnTo>
                    <a:pt x="8860" y="37685"/>
                  </a:lnTo>
                  <a:lnTo>
                    <a:pt x="0" y="76485"/>
                  </a:lnTo>
                  <a:lnTo>
                    <a:pt x="2044" y="116331"/>
                  </a:lnTo>
                  <a:lnTo>
                    <a:pt x="14319" y="157162"/>
                  </a:lnTo>
                  <a:lnTo>
                    <a:pt x="7392" y="117160"/>
                  </a:lnTo>
                  <a:lnTo>
                    <a:pt x="7204" y="77604"/>
                  </a:lnTo>
                  <a:lnTo>
                    <a:pt x="14321" y="38538"/>
                  </a:lnTo>
                  <a:lnTo>
                    <a:pt x="29305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4805552" y="2384512"/>
              <a:ext cx="46990" cy="318770"/>
            </a:xfrm>
            <a:custGeom>
              <a:avLst/>
              <a:gdLst/>
              <a:ahLst/>
              <a:cxnLst/>
              <a:rect l="l" t="t" r="r" b="b"/>
              <a:pathLst>
                <a:path w="46989" h="318769">
                  <a:moveTo>
                    <a:pt x="46977" y="0"/>
                  </a:moveTo>
                  <a:lnTo>
                    <a:pt x="26018" y="46676"/>
                  </a:lnTo>
                  <a:lnTo>
                    <a:pt x="10859" y="93016"/>
                  </a:lnTo>
                  <a:lnTo>
                    <a:pt x="2015" y="138987"/>
                  </a:lnTo>
                  <a:lnTo>
                    <a:pt x="0" y="184562"/>
                  </a:lnTo>
                  <a:lnTo>
                    <a:pt x="5322" y="229709"/>
                  </a:lnTo>
                  <a:lnTo>
                    <a:pt x="18498" y="274401"/>
                  </a:lnTo>
                  <a:lnTo>
                    <a:pt x="40043" y="318604"/>
                  </a:lnTo>
                  <a:lnTo>
                    <a:pt x="23755" y="274279"/>
                  </a:lnTo>
                  <a:lnTo>
                    <a:pt x="14081" y="229497"/>
                  </a:lnTo>
                  <a:lnTo>
                    <a:pt x="10506" y="184297"/>
                  </a:lnTo>
                  <a:lnTo>
                    <a:pt x="12520" y="138711"/>
                  </a:lnTo>
                  <a:lnTo>
                    <a:pt x="19612" y="92777"/>
                  </a:lnTo>
                  <a:lnTo>
                    <a:pt x="31268" y="46528"/>
                  </a:lnTo>
                  <a:lnTo>
                    <a:pt x="46977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4840084" y="2278380"/>
              <a:ext cx="134620" cy="264795"/>
            </a:xfrm>
            <a:custGeom>
              <a:avLst/>
              <a:gdLst/>
              <a:ahLst/>
              <a:cxnLst/>
              <a:rect l="l" t="t" r="r" b="b"/>
              <a:pathLst>
                <a:path w="134620" h="264794">
                  <a:moveTo>
                    <a:pt x="134301" y="0"/>
                  </a:moveTo>
                  <a:lnTo>
                    <a:pt x="95114" y="34315"/>
                  </a:lnTo>
                  <a:lnTo>
                    <a:pt x="63657" y="73111"/>
                  </a:lnTo>
                  <a:lnTo>
                    <a:pt x="39175" y="115949"/>
                  </a:lnTo>
                  <a:lnTo>
                    <a:pt x="20910" y="162388"/>
                  </a:lnTo>
                  <a:lnTo>
                    <a:pt x="8105" y="211989"/>
                  </a:lnTo>
                  <a:lnTo>
                    <a:pt x="0" y="264312"/>
                  </a:lnTo>
                  <a:lnTo>
                    <a:pt x="12165" y="215007"/>
                  </a:lnTo>
                  <a:lnTo>
                    <a:pt x="28022" y="167598"/>
                  </a:lnTo>
                  <a:lnTo>
                    <a:pt x="47866" y="122240"/>
                  </a:lnTo>
                  <a:lnTo>
                    <a:pt x="71996" y="79086"/>
                  </a:lnTo>
                  <a:lnTo>
                    <a:pt x="100709" y="38287"/>
                  </a:lnTo>
                  <a:lnTo>
                    <a:pt x="134301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4879200" y="2739136"/>
              <a:ext cx="173355" cy="52069"/>
            </a:xfrm>
            <a:custGeom>
              <a:avLst/>
              <a:gdLst/>
              <a:ahLst/>
              <a:cxnLst/>
              <a:rect l="l" t="t" r="r" b="b"/>
              <a:pathLst>
                <a:path w="173354" h="52069">
                  <a:moveTo>
                    <a:pt x="173240" y="0"/>
                  </a:moveTo>
                  <a:lnTo>
                    <a:pt x="126149" y="32373"/>
                  </a:lnTo>
                  <a:lnTo>
                    <a:pt x="81586" y="43359"/>
                  </a:lnTo>
                  <a:lnTo>
                    <a:pt x="39540" y="33077"/>
                  </a:lnTo>
                  <a:lnTo>
                    <a:pt x="0" y="1650"/>
                  </a:lnTo>
                  <a:lnTo>
                    <a:pt x="25673" y="34508"/>
                  </a:lnTo>
                  <a:lnTo>
                    <a:pt x="58569" y="51360"/>
                  </a:lnTo>
                  <a:lnTo>
                    <a:pt x="95952" y="51615"/>
                  </a:lnTo>
                  <a:lnTo>
                    <a:pt x="135087" y="34690"/>
                  </a:lnTo>
                  <a:lnTo>
                    <a:pt x="173240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4988025" y="2248128"/>
              <a:ext cx="167640" cy="83185"/>
            </a:xfrm>
            <a:custGeom>
              <a:avLst/>
              <a:gdLst/>
              <a:ahLst/>
              <a:cxnLst/>
              <a:rect l="l" t="t" r="r" b="b"/>
              <a:pathLst>
                <a:path w="167639" h="83185">
                  <a:moveTo>
                    <a:pt x="119642" y="0"/>
                  </a:moveTo>
                  <a:lnTo>
                    <a:pt x="78803" y="11160"/>
                  </a:lnTo>
                  <a:lnTo>
                    <a:pt x="36473" y="39048"/>
                  </a:lnTo>
                  <a:lnTo>
                    <a:pt x="0" y="82840"/>
                  </a:lnTo>
                  <a:lnTo>
                    <a:pt x="35250" y="49239"/>
                  </a:lnTo>
                  <a:lnTo>
                    <a:pt x="74938" y="23813"/>
                  </a:lnTo>
                  <a:lnTo>
                    <a:pt x="113751" y="10016"/>
                  </a:lnTo>
                  <a:lnTo>
                    <a:pt x="146368" y="11301"/>
                  </a:lnTo>
                  <a:lnTo>
                    <a:pt x="167474" y="31126"/>
                  </a:lnTo>
                  <a:lnTo>
                    <a:pt x="151649" y="6381"/>
                  </a:lnTo>
                  <a:lnTo>
                    <a:pt x="119642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4948555" y="2249893"/>
              <a:ext cx="271780" cy="249554"/>
            </a:xfrm>
            <a:custGeom>
              <a:avLst/>
              <a:gdLst/>
              <a:ahLst/>
              <a:cxnLst/>
              <a:rect l="l" t="t" r="r" b="b"/>
              <a:pathLst>
                <a:path w="271779" h="249555">
                  <a:moveTo>
                    <a:pt x="119037" y="41122"/>
                  </a:moveTo>
                  <a:lnTo>
                    <a:pt x="79514" y="73355"/>
                  </a:lnTo>
                  <a:lnTo>
                    <a:pt x="48539" y="110680"/>
                  </a:lnTo>
                  <a:lnTo>
                    <a:pt x="25412" y="152692"/>
                  </a:lnTo>
                  <a:lnTo>
                    <a:pt x="9461" y="198996"/>
                  </a:lnTo>
                  <a:lnTo>
                    <a:pt x="0" y="249161"/>
                  </a:lnTo>
                  <a:lnTo>
                    <a:pt x="14528" y="201955"/>
                  </a:lnTo>
                  <a:lnTo>
                    <a:pt x="33197" y="157251"/>
                  </a:lnTo>
                  <a:lnTo>
                    <a:pt x="56502" y="115341"/>
                  </a:lnTo>
                  <a:lnTo>
                    <a:pt x="84937" y="76530"/>
                  </a:lnTo>
                  <a:lnTo>
                    <a:pt x="119037" y="41122"/>
                  </a:lnTo>
                  <a:close/>
                </a:path>
                <a:path w="271779" h="249555">
                  <a:moveTo>
                    <a:pt x="271233" y="0"/>
                  </a:moveTo>
                  <a:lnTo>
                    <a:pt x="246214" y="25692"/>
                  </a:lnTo>
                  <a:lnTo>
                    <a:pt x="213626" y="50914"/>
                  </a:lnTo>
                  <a:lnTo>
                    <a:pt x="175780" y="78232"/>
                  </a:lnTo>
                  <a:lnTo>
                    <a:pt x="134962" y="110223"/>
                  </a:lnTo>
                  <a:lnTo>
                    <a:pt x="93472" y="149428"/>
                  </a:lnTo>
                  <a:lnTo>
                    <a:pt x="53606" y="198437"/>
                  </a:lnTo>
                  <a:lnTo>
                    <a:pt x="93954" y="155448"/>
                  </a:lnTo>
                  <a:lnTo>
                    <a:pt x="137541" y="118440"/>
                  </a:lnTo>
                  <a:lnTo>
                    <a:pt x="219786" y="56337"/>
                  </a:lnTo>
                  <a:lnTo>
                    <a:pt x="251167" y="28206"/>
                  </a:lnTo>
                  <a:lnTo>
                    <a:pt x="271233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5002160" y="2308185"/>
              <a:ext cx="151765" cy="140335"/>
            </a:xfrm>
            <a:custGeom>
              <a:avLst/>
              <a:gdLst/>
              <a:ahLst/>
              <a:cxnLst/>
              <a:rect l="l" t="t" r="r" b="b"/>
              <a:pathLst>
                <a:path w="151764" h="140335">
                  <a:moveTo>
                    <a:pt x="149759" y="0"/>
                  </a:moveTo>
                  <a:lnTo>
                    <a:pt x="113687" y="26230"/>
                  </a:lnTo>
                  <a:lnTo>
                    <a:pt x="75474" y="56954"/>
                  </a:lnTo>
                  <a:lnTo>
                    <a:pt x="36963" y="94234"/>
                  </a:lnTo>
                  <a:lnTo>
                    <a:pt x="0" y="140131"/>
                  </a:lnTo>
                  <a:lnTo>
                    <a:pt x="36161" y="101092"/>
                  </a:lnTo>
                  <a:lnTo>
                    <a:pt x="75225" y="67038"/>
                  </a:lnTo>
                  <a:lnTo>
                    <a:pt x="114533" y="36863"/>
                  </a:lnTo>
                  <a:lnTo>
                    <a:pt x="151423" y="9461"/>
                  </a:lnTo>
                  <a:lnTo>
                    <a:pt x="150470" y="3060"/>
                  </a:lnTo>
                  <a:lnTo>
                    <a:pt x="149759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4942675" y="2319934"/>
              <a:ext cx="241300" cy="320675"/>
            </a:xfrm>
            <a:custGeom>
              <a:avLst/>
              <a:gdLst/>
              <a:ahLst/>
              <a:cxnLst/>
              <a:rect l="l" t="t" r="r" b="b"/>
              <a:pathLst>
                <a:path w="241300" h="320675">
                  <a:moveTo>
                    <a:pt x="133667" y="285724"/>
                  </a:moveTo>
                  <a:lnTo>
                    <a:pt x="102679" y="309333"/>
                  </a:lnTo>
                  <a:lnTo>
                    <a:pt x="64922" y="310730"/>
                  </a:lnTo>
                  <a:lnTo>
                    <a:pt x="28117" y="290944"/>
                  </a:lnTo>
                  <a:lnTo>
                    <a:pt x="0" y="250990"/>
                  </a:lnTo>
                  <a:lnTo>
                    <a:pt x="17246" y="290906"/>
                  </a:lnTo>
                  <a:lnTo>
                    <a:pt x="46037" y="313931"/>
                  </a:lnTo>
                  <a:lnTo>
                    <a:pt x="79565" y="320471"/>
                  </a:lnTo>
                  <a:lnTo>
                    <a:pt x="111048" y="310934"/>
                  </a:lnTo>
                  <a:lnTo>
                    <a:pt x="133667" y="285724"/>
                  </a:lnTo>
                  <a:close/>
                </a:path>
                <a:path w="241300" h="320675">
                  <a:moveTo>
                    <a:pt x="240804" y="193446"/>
                  </a:moveTo>
                  <a:lnTo>
                    <a:pt x="238836" y="165417"/>
                  </a:lnTo>
                  <a:lnTo>
                    <a:pt x="234022" y="142811"/>
                  </a:lnTo>
                  <a:lnTo>
                    <a:pt x="228638" y="122313"/>
                  </a:lnTo>
                  <a:lnTo>
                    <a:pt x="224917" y="100571"/>
                  </a:lnTo>
                  <a:lnTo>
                    <a:pt x="224485" y="75857"/>
                  </a:lnTo>
                  <a:lnTo>
                    <a:pt x="225945" y="51155"/>
                  </a:lnTo>
                  <a:lnTo>
                    <a:pt x="226618" y="26035"/>
                  </a:lnTo>
                  <a:lnTo>
                    <a:pt x="223850" y="0"/>
                  </a:lnTo>
                  <a:lnTo>
                    <a:pt x="223634" y="26860"/>
                  </a:lnTo>
                  <a:lnTo>
                    <a:pt x="217843" y="75895"/>
                  </a:lnTo>
                  <a:lnTo>
                    <a:pt x="217741" y="100025"/>
                  </a:lnTo>
                  <a:lnTo>
                    <a:pt x="222008" y="122694"/>
                  </a:lnTo>
                  <a:lnTo>
                    <a:pt x="236004" y="167284"/>
                  </a:lnTo>
                  <a:lnTo>
                    <a:pt x="240804" y="193446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5019662" y="2560543"/>
              <a:ext cx="139065" cy="54610"/>
            </a:xfrm>
            <a:custGeom>
              <a:avLst/>
              <a:gdLst/>
              <a:ahLst/>
              <a:cxnLst/>
              <a:rect l="l" t="t" r="r" b="b"/>
              <a:pathLst>
                <a:path w="139064" h="54610">
                  <a:moveTo>
                    <a:pt x="67345" y="0"/>
                  </a:moveTo>
                  <a:lnTo>
                    <a:pt x="59969" y="1134"/>
                  </a:lnTo>
                  <a:lnTo>
                    <a:pt x="40660" y="12635"/>
                  </a:lnTo>
                  <a:lnTo>
                    <a:pt x="28816" y="27562"/>
                  </a:lnTo>
                  <a:lnTo>
                    <a:pt x="17557" y="42500"/>
                  </a:lnTo>
                  <a:lnTo>
                    <a:pt x="0" y="54030"/>
                  </a:lnTo>
                  <a:lnTo>
                    <a:pt x="20368" y="47337"/>
                  </a:lnTo>
                  <a:lnTo>
                    <a:pt x="34503" y="33789"/>
                  </a:lnTo>
                  <a:lnTo>
                    <a:pt x="46807" y="19140"/>
                  </a:lnTo>
                  <a:lnTo>
                    <a:pt x="61682" y="9147"/>
                  </a:lnTo>
                  <a:lnTo>
                    <a:pt x="68444" y="8106"/>
                  </a:lnTo>
                  <a:lnTo>
                    <a:pt x="75223" y="8975"/>
                  </a:lnTo>
                  <a:lnTo>
                    <a:pt x="82081" y="11118"/>
                  </a:lnTo>
                  <a:lnTo>
                    <a:pt x="89077" y="13898"/>
                  </a:lnTo>
                  <a:lnTo>
                    <a:pt x="100220" y="17934"/>
                  </a:lnTo>
                  <a:lnTo>
                    <a:pt x="112036" y="19676"/>
                  </a:lnTo>
                  <a:lnTo>
                    <a:pt x="124748" y="16827"/>
                  </a:lnTo>
                  <a:lnTo>
                    <a:pt x="138569" y="7090"/>
                  </a:lnTo>
                  <a:lnTo>
                    <a:pt x="125627" y="12863"/>
                  </a:lnTo>
                  <a:lnTo>
                    <a:pt x="113399" y="13652"/>
                  </a:lnTo>
                  <a:lnTo>
                    <a:pt x="101813" y="11118"/>
                  </a:lnTo>
                  <a:lnTo>
                    <a:pt x="82729" y="3630"/>
                  </a:lnTo>
                  <a:lnTo>
                    <a:pt x="74923" y="1076"/>
                  </a:lnTo>
                  <a:lnTo>
                    <a:pt x="67345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5126286" y="3742207"/>
              <a:ext cx="18415" cy="39370"/>
            </a:xfrm>
            <a:custGeom>
              <a:avLst/>
              <a:gdLst/>
              <a:ahLst/>
              <a:cxnLst/>
              <a:rect l="l" t="t" r="r" b="b"/>
              <a:pathLst>
                <a:path w="18414" h="39370">
                  <a:moveTo>
                    <a:pt x="13542" y="0"/>
                  </a:moveTo>
                  <a:lnTo>
                    <a:pt x="3676" y="12876"/>
                  </a:lnTo>
                  <a:lnTo>
                    <a:pt x="0" y="25359"/>
                  </a:lnTo>
                  <a:lnTo>
                    <a:pt x="4211" y="35001"/>
                  </a:lnTo>
                  <a:lnTo>
                    <a:pt x="18013" y="39356"/>
                  </a:lnTo>
                  <a:lnTo>
                    <a:pt x="8239" y="33503"/>
                  </a:lnTo>
                  <a:lnTo>
                    <a:pt x="4714" y="24773"/>
                  </a:lnTo>
                  <a:lnTo>
                    <a:pt x="6719" y="13495"/>
                  </a:lnTo>
                  <a:lnTo>
                    <a:pt x="13542" y="0"/>
                  </a:lnTo>
                  <a:close/>
                </a:path>
              </a:pathLst>
            </a:custGeom>
            <a:solidFill>
              <a:srgbClr val="8074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5091391" y="3475253"/>
              <a:ext cx="43180" cy="54610"/>
            </a:xfrm>
            <a:custGeom>
              <a:avLst/>
              <a:gdLst/>
              <a:ahLst/>
              <a:cxnLst/>
              <a:rect l="l" t="t" r="r" b="b"/>
              <a:pathLst>
                <a:path w="43179" h="54610">
                  <a:moveTo>
                    <a:pt x="13436" y="44907"/>
                  </a:moveTo>
                  <a:lnTo>
                    <a:pt x="11734" y="41160"/>
                  </a:lnTo>
                  <a:lnTo>
                    <a:pt x="7264" y="40106"/>
                  </a:lnTo>
                  <a:lnTo>
                    <a:pt x="4559" y="40106"/>
                  </a:lnTo>
                  <a:lnTo>
                    <a:pt x="1930" y="42278"/>
                  </a:lnTo>
                  <a:lnTo>
                    <a:pt x="0" y="49237"/>
                  </a:lnTo>
                  <a:lnTo>
                    <a:pt x="1689" y="52971"/>
                  </a:lnTo>
                  <a:lnTo>
                    <a:pt x="6159" y="54038"/>
                  </a:lnTo>
                  <a:lnTo>
                    <a:pt x="8877" y="54038"/>
                  </a:lnTo>
                  <a:lnTo>
                    <a:pt x="11493" y="51866"/>
                  </a:lnTo>
                  <a:lnTo>
                    <a:pt x="13436" y="44907"/>
                  </a:lnTo>
                  <a:close/>
                </a:path>
                <a:path w="43179" h="54610">
                  <a:moveTo>
                    <a:pt x="42862" y="6146"/>
                  </a:moveTo>
                  <a:lnTo>
                    <a:pt x="40690" y="1346"/>
                  </a:lnTo>
                  <a:lnTo>
                    <a:pt x="35521" y="0"/>
                  </a:lnTo>
                  <a:lnTo>
                    <a:pt x="31483" y="0"/>
                  </a:lnTo>
                  <a:lnTo>
                    <a:pt x="28117" y="2781"/>
                  </a:lnTo>
                  <a:lnTo>
                    <a:pt x="25654" y="11696"/>
                  </a:lnTo>
                  <a:lnTo>
                    <a:pt x="27813" y="16497"/>
                  </a:lnTo>
                  <a:lnTo>
                    <a:pt x="32969" y="17843"/>
                  </a:lnTo>
                  <a:lnTo>
                    <a:pt x="37020" y="17843"/>
                  </a:lnTo>
                  <a:lnTo>
                    <a:pt x="40386" y="15062"/>
                  </a:lnTo>
                  <a:lnTo>
                    <a:pt x="42862" y="6146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5058586" y="3501986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8928" y="0"/>
                  </a:moveTo>
                  <a:lnTo>
                    <a:pt x="5600" y="0"/>
                  </a:lnTo>
                  <a:lnTo>
                    <a:pt x="2387" y="2666"/>
                  </a:lnTo>
                  <a:lnTo>
                    <a:pt x="0" y="11226"/>
                  </a:lnTo>
                  <a:lnTo>
                    <a:pt x="2095" y="15835"/>
                  </a:lnTo>
                  <a:lnTo>
                    <a:pt x="7580" y="17132"/>
                  </a:lnTo>
                  <a:lnTo>
                    <a:pt x="10920" y="17132"/>
                  </a:lnTo>
                  <a:lnTo>
                    <a:pt x="14147" y="14452"/>
                  </a:lnTo>
                  <a:lnTo>
                    <a:pt x="16508" y="5892"/>
                  </a:lnTo>
                  <a:lnTo>
                    <a:pt x="14427" y="1295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4916297" y="3434524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61" y="6972"/>
                  </a:moveTo>
                  <a:lnTo>
                    <a:pt x="15697" y="609"/>
                  </a:lnTo>
                  <a:lnTo>
                    <a:pt x="14122" y="0"/>
                  </a:lnTo>
                  <a:lnTo>
                    <a:pt x="8369" y="0"/>
                  </a:lnTo>
                  <a:lnTo>
                    <a:pt x="3784" y="3721"/>
                  </a:lnTo>
                  <a:lnTo>
                    <a:pt x="0" y="13792"/>
                  </a:lnTo>
                  <a:lnTo>
                    <a:pt x="6350" y="19888"/>
                  </a:lnTo>
                  <a:lnTo>
                    <a:pt x="11150" y="19748"/>
                  </a:lnTo>
                  <a:lnTo>
                    <a:pt x="14846" y="18592"/>
                  </a:lnTo>
                  <a:lnTo>
                    <a:pt x="21361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58"/>
                  </a:lnTo>
                  <a:lnTo>
                    <a:pt x="61417" y="99161"/>
                  </a:lnTo>
                  <a:lnTo>
                    <a:pt x="57848" y="99301"/>
                  </a:lnTo>
                  <a:lnTo>
                    <a:pt x="54381" y="100812"/>
                  </a:lnTo>
                  <a:lnTo>
                    <a:pt x="53124" y="104165"/>
                  </a:lnTo>
                  <a:lnTo>
                    <a:pt x="55283" y="109042"/>
                  </a:lnTo>
                  <a:lnTo>
                    <a:pt x="56680" y="109956"/>
                  </a:lnTo>
                  <a:lnTo>
                    <a:pt x="59182" y="109956"/>
                  </a:lnTo>
                  <a:lnTo>
                    <a:pt x="63741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890" y="52489"/>
                  </a:moveTo>
                  <a:lnTo>
                    <a:pt x="78892" y="47409"/>
                  </a:lnTo>
                  <a:lnTo>
                    <a:pt x="72542" y="47409"/>
                  </a:lnTo>
                  <a:lnTo>
                    <a:pt x="65049" y="47955"/>
                  </a:lnTo>
                  <a:lnTo>
                    <a:pt x="62268" y="57721"/>
                  </a:lnTo>
                  <a:lnTo>
                    <a:pt x="66116" y="61861"/>
                  </a:lnTo>
                  <a:lnTo>
                    <a:pt x="69596" y="62776"/>
                  </a:lnTo>
                  <a:lnTo>
                    <a:pt x="77533" y="62776"/>
                  </a:lnTo>
                  <a:lnTo>
                    <a:pt x="82029" y="61544"/>
                  </a:lnTo>
                  <a:lnTo>
                    <a:pt x="85890" y="52489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5078322" y="3410826"/>
              <a:ext cx="29845" cy="23495"/>
            </a:xfrm>
            <a:custGeom>
              <a:avLst/>
              <a:gdLst/>
              <a:ahLst/>
              <a:cxnLst/>
              <a:rect l="l" t="t" r="r" b="b"/>
              <a:pathLst>
                <a:path w="29845" h="23495">
                  <a:moveTo>
                    <a:pt x="23012" y="0"/>
                  </a:moveTo>
                  <a:lnTo>
                    <a:pt x="13982" y="0"/>
                  </a:lnTo>
                  <a:lnTo>
                    <a:pt x="10363" y="976"/>
                  </a:lnTo>
                  <a:lnTo>
                    <a:pt x="0" y="7694"/>
                  </a:lnTo>
                  <a:lnTo>
                    <a:pt x="3035" y="21156"/>
                  </a:lnTo>
                  <a:lnTo>
                    <a:pt x="9067" y="23087"/>
                  </a:lnTo>
                  <a:lnTo>
                    <a:pt x="16001" y="23087"/>
                  </a:lnTo>
                  <a:lnTo>
                    <a:pt x="29387" y="16191"/>
                  </a:lnTo>
                  <a:lnTo>
                    <a:pt x="28117" y="2578"/>
                  </a:lnTo>
                  <a:lnTo>
                    <a:pt x="23012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5136769" y="3546182"/>
              <a:ext cx="115570" cy="66675"/>
            </a:xfrm>
            <a:custGeom>
              <a:avLst/>
              <a:gdLst/>
              <a:ahLst/>
              <a:cxnLst/>
              <a:rect l="l" t="t" r="r" b="b"/>
              <a:pathLst>
                <a:path w="115570" h="66675">
                  <a:moveTo>
                    <a:pt x="13462" y="56718"/>
                  </a:moveTo>
                  <a:lnTo>
                    <a:pt x="11760" y="52997"/>
                  </a:lnTo>
                  <a:lnTo>
                    <a:pt x="7251" y="51930"/>
                  </a:lnTo>
                  <a:lnTo>
                    <a:pt x="4559" y="51930"/>
                  </a:lnTo>
                  <a:lnTo>
                    <a:pt x="1943" y="54102"/>
                  </a:lnTo>
                  <a:lnTo>
                    <a:pt x="0" y="61061"/>
                  </a:lnTo>
                  <a:lnTo>
                    <a:pt x="1701" y="64808"/>
                  </a:lnTo>
                  <a:lnTo>
                    <a:pt x="6184" y="65849"/>
                  </a:lnTo>
                  <a:lnTo>
                    <a:pt x="8890" y="65849"/>
                  </a:lnTo>
                  <a:lnTo>
                    <a:pt x="11506" y="63677"/>
                  </a:lnTo>
                  <a:lnTo>
                    <a:pt x="13462" y="56718"/>
                  </a:lnTo>
                  <a:close/>
                </a:path>
                <a:path w="115570" h="66675">
                  <a:moveTo>
                    <a:pt x="66713" y="60350"/>
                  </a:moveTo>
                  <a:lnTo>
                    <a:pt x="65608" y="48691"/>
                  </a:lnTo>
                  <a:lnTo>
                    <a:pt x="61226" y="46482"/>
                  </a:lnTo>
                  <a:lnTo>
                    <a:pt x="53505" y="46482"/>
                  </a:lnTo>
                  <a:lnTo>
                    <a:pt x="50380" y="47320"/>
                  </a:lnTo>
                  <a:lnTo>
                    <a:pt x="41529" y="53073"/>
                  </a:lnTo>
                  <a:lnTo>
                    <a:pt x="44107" y="64604"/>
                  </a:lnTo>
                  <a:lnTo>
                    <a:pt x="49314" y="66268"/>
                  </a:lnTo>
                  <a:lnTo>
                    <a:pt x="55232" y="66268"/>
                  </a:lnTo>
                  <a:lnTo>
                    <a:pt x="66713" y="60350"/>
                  </a:lnTo>
                  <a:close/>
                </a:path>
                <a:path w="115570" h="66675">
                  <a:moveTo>
                    <a:pt x="115455" y="12954"/>
                  </a:moveTo>
                  <a:lnTo>
                    <a:pt x="111010" y="2781"/>
                  </a:lnTo>
                  <a:lnTo>
                    <a:pt x="106794" y="0"/>
                  </a:lnTo>
                  <a:lnTo>
                    <a:pt x="101092" y="0"/>
                  </a:lnTo>
                  <a:lnTo>
                    <a:pt x="99707" y="266"/>
                  </a:lnTo>
                  <a:lnTo>
                    <a:pt x="92837" y="3289"/>
                  </a:lnTo>
                  <a:lnTo>
                    <a:pt x="90385" y="9918"/>
                  </a:lnTo>
                  <a:lnTo>
                    <a:pt x="94615" y="19621"/>
                  </a:lnTo>
                  <a:lnTo>
                    <a:pt x="97421" y="21437"/>
                  </a:lnTo>
                  <a:lnTo>
                    <a:pt x="102374" y="21437"/>
                  </a:lnTo>
                  <a:lnTo>
                    <a:pt x="104089" y="21031"/>
                  </a:lnTo>
                  <a:lnTo>
                    <a:pt x="111417" y="17830"/>
                  </a:lnTo>
                  <a:lnTo>
                    <a:pt x="115455" y="12954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5247956" y="3465295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4" y="0"/>
                  </a:moveTo>
                  <a:lnTo>
                    <a:pt x="4559" y="0"/>
                  </a:lnTo>
                  <a:lnTo>
                    <a:pt x="1930" y="2171"/>
                  </a:lnTo>
                  <a:lnTo>
                    <a:pt x="0" y="9131"/>
                  </a:lnTo>
                  <a:lnTo>
                    <a:pt x="1701" y="12877"/>
                  </a:lnTo>
                  <a:lnTo>
                    <a:pt x="6184" y="13919"/>
                  </a:lnTo>
                  <a:lnTo>
                    <a:pt x="8889" y="13919"/>
                  </a:lnTo>
                  <a:lnTo>
                    <a:pt x="11506" y="11760"/>
                  </a:lnTo>
                  <a:lnTo>
                    <a:pt x="13449" y="4787"/>
                  </a:lnTo>
                  <a:lnTo>
                    <a:pt x="11747" y="105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5078425" y="3480168"/>
              <a:ext cx="60325" cy="99695"/>
            </a:xfrm>
            <a:custGeom>
              <a:avLst/>
              <a:gdLst/>
              <a:ahLst/>
              <a:cxnLst/>
              <a:rect l="l" t="t" r="r" b="b"/>
              <a:pathLst>
                <a:path w="60325" h="99695">
                  <a:moveTo>
                    <a:pt x="17195" y="6134"/>
                  </a:moveTo>
                  <a:lnTo>
                    <a:pt x="15024" y="1346"/>
                  </a:lnTo>
                  <a:lnTo>
                    <a:pt x="9855" y="0"/>
                  </a:lnTo>
                  <a:lnTo>
                    <a:pt x="5803" y="0"/>
                  </a:lnTo>
                  <a:lnTo>
                    <a:pt x="2451" y="2781"/>
                  </a:lnTo>
                  <a:lnTo>
                    <a:pt x="0" y="11696"/>
                  </a:lnTo>
                  <a:lnTo>
                    <a:pt x="2159" y="16484"/>
                  </a:lnTo>
                  <a:lnTo>
                    <a:pt x="7315" y="17830"/>
                  </a:lnTo>
                  <a:lnTo>
                    <a:pt x="11353" y="17830"/>
                  </a:lnTo>
                  <a:lnTo>
                    <a:pt x="14732" y="15049"/>
                  </a:lnTo>
                  <a:lnTo>
                    <a:pt x="17195" y="6134"/>
                  </a:lnTo>
                  <a:close/>
                </a:path>
                <a:path w="60325" h="99695">
                  <a:moveTo>
                    <a:pt x="33235" y="82486"/>
                  </a:moveTo>
                  <a:lnTo>
                    <a:pt x="33147" y="74523"/>
                  </a:lnTo>
                  <a:lnTo>
                    <a:pt x="31254" y="70485"/>
                  </a:lnTo>
                  <a:lnTo>
                    <a:pt x="27571" y="68783"/>
                  </a:lnTo>
                  <a:lnTo>
                    <a:pt x="17691" y="68783"/>
                  </a:lnTo>
                  <a:lnTo>
                    <a:pt x="11049" y="72136"/>
                  </a:lnTo>
                  <a:lnTo>
                    <a:pt x="7277" y="77089"/>
                  </a:lnTo>
                  <a:lnTo>
                    <a:pt x="5003" y="84150"/>
                  </a:lnTo>
                  <a:lnTo>
                    <a:pt x="6781" y="91427"/>
                  </a:lnTo>
                  <a:lnTo>
                    <a:pt x="10960" y="97104"/>
                  </a:lnTo>
                  <a:lnTo>
                    <a:pt x="15913" y="99390"/>
                  </a:lnTo>
                  <a:lnTo>
                    <a:pt x="21882" y="96824"/>
                  </a:lnTo>
                  <a:lnTo>
                    <a:pt x="28575" y="90551"/>
                  </a:lnTo>
                  <a:lnTo>
                    <a:pt x="33235" y="82486"/>
                  </a:lnTo>
                  <a:close/>
                </a:path>
                <a:path w="60325" h="99695">
                  <a:moveTo>
                    <a:pt x="59893" y="51663"/>
                  </a:moveTo>
                  <a:lnTo>
                    <a:pt x="55854" y="43078"/>
                  </a:lnTo>
                  <a:lnTo>
                    <a:pt x="53555" y="42011"/>
                  </a:lnTo>
                  <a:lnTo>
                    <a:pt x="47383" y="42011"/>
                  </a:lnTo>
                  <a:lnTo>
                    <a:pt x="43256" y="44107"/>
                  </a:lnTo>
                  <a:lnTo>
                    <a:pt x="36868" y="52501"/>
                  </a:lnTo>
                  <a:lnTo>
                    <a:pt x="42329" y="61137"/>
                  </a:lnTo>
                  <a:lnTo>
                    <a:pt x="50203" y="61074"/>
                  </a:lnTo>
                  <a:lnTo>
                    <a:pt x="59893" y="51663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5026277" y="361195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63" y="2781"/>
                  </a:lnTo>
                  <a:lnTo>
                    <a:pt x="0" y="11684"/>
                  </a:lnTo>
                  <a:lnTo>
                    <a:pt x="2159" y="16497"/>
                  </a:lnTo>
                  <a:lnTo>
                    <a:pt x="7315" y="17843"/>
                  </a:lnTo>
                  <a:lnTo>
                    <a:pt x="11366" y="17843"/>
                  </a:lnTo>
                  <a:lnTo>
                    <a:pt x="14720" y="15049"/>
                  </a:lnTo>
                  <a:lnTo>
                    <a:pt x="17209" y="6145"/>
                  </a:lnTo>
                  <a:lnTo>
                    <a:pt x="15025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5006162" y="3675099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15900" y="0"/>
                  </a:moveTo>
                  <a:lnTo>
                    <a:pt x="14973" y="0"/>
                  </a:lnTo>
                  <a:lnTo>
                    <a:pt x="10325" y="1041"/>
                  </a:lnTo>
                  <a:lnTo>
                    <a:pt x="6591" y="2730"/>
                  </a:lnTo>
                  <a:lnTo>
                    <a:pt x="3454" y="6362"/>
                  </a:lnTo>
                  <a:lnTo>
                    <a:pt x="0" y="18821"/>
                  </a:lnTo>
                  <a:lnTo>
                    <a:pt x="3492" y="26542"/>
                  </a:lnTo>
                  <a:lnTo>
                    <a:pt x="11798" y="28713"/>
                  </a:lnTo>
                  <a:lnTo>
                    <a:pt x="18313" y="28713"/>
                  </a:lnTo>
                  <a:lnTo>
                    <a:pt x="23723" y="24230"/>
                  </a:lnTo>
                  <a:lnTo>
                    <a:pt x="27698" y="9880"/>
                  </a:lnTo>
                  <a:lnTo>
                    <a:pt x="24193" y="2171"/>
                  </a:lnTo>
                  <a:lnTo>
                    <a:pt x="1590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5016474" y="3675126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3910" y="0"/>
                  </a:moveTo>
                  <a:lnTo>
                    <a:pt x="2576" y="87"/>
                  </a:lnTo>
                  <a:lnTo>
                    <a:pt x="1256" y="444"/>
                  </a:lnTo>
                  <a:lnTo>
                    <a:pt x="0" y="1015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5101234" y="3675456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3" y="0"/>
                  </a:moveTo>
                  <a:lnTo>
                    <a:pt x="4558" y="0"/>
                  </a:lnTo>
                  <a:lnTo>
                    <a:pt x="1941" y="2170"/>
                  </a:lnTo>
                  <a:lnTo>
                    <a:pt x="0" y="9131"/>
                  </a:lnTo>
                  <a:lnTo>
                    <a:pt x="1700" y="12876"/>
                  </a:lnTo>
                  <a:lnTo>
                    <a:pt x="6183" y="13930"/>
                  </a:lnTo>
                  <a:lnTo>
                    <a:pt x="8889" y="13930"/>
                  </a:lnTo>
                  <a:lnTo>
                    <a:pt x="11504" y="11771"/>
                  </a:lnTo>
                  <a:lnTo>
                    <a:pt x="13448" y="4799"/>
                  </a:lnTo>
                  <a:lnTo>
                    <a:pt x="11733" y="1054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5143130" y="3428657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10" h="18414">
                  <a:moveTo>
                    <a:pt x="11595" y="0"/>
                  </a:moveTo>
                  <a:lnTo>
                    <a:pt x="7810" y="0"/>
                  </a:lnTo>
                  <a:lnTo>
                    <a:pt x="2781" y="660"/>
                  </a:lnTo>
                  <a:lnTo>
                    <a:pt x="0" y="5129"/>
                  </a:lnTo>
                  <a:lnTo>
                    <a:pt x="1371" y="14617"/>
                  </a:lnTo>
                  <a:lnTo>
                    <a:pt x="4775" y="17983"/>
                  </a:lnTo>
                  <a:lnTo>
                    <a:pt x="9474" y="17908"/>
                  </a:lnTo>
                  <a:lnTo>
                    <a:pt x="13614" y="17310"/>
                  </a:lnTo>
                  <a:lnTo>
                    <a:pt x="16370" y="12839"/>
                  </a:lnTo>
                  <a:lnTo>
                    <a:pt x="14998" y="334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5040882" y="3344367"/>
              <a:ext cx="15875" cy="22860"/>
            </a:xfrm>
            <a:custGeom>
              <a:avLst/>
              <a:gdLst/>
              <a:ahLst/>
              <a:cxnLst/>
              <a:rect l="l" t="t" r="r" b="b"/>
              <a:pathLst>
                <a:path w="15875" h="22860">
                  <a:moveTo>
                    <a:pt x="9142" y="0"/>
                  </a:moveTo>
                  <a:lnTo>
                    <a:pt x="4381" y="11"/>
                  </a:lnTo>
                  <a:lnTo>
                    <a:pt x="3200" y="114"/>
                  </a:lnTo>
                  <a:lnTo>
                    <a:pt x="1625" y="976"/>
                  </a:lnTo>
                  <a:lnTo>
                    <a:pt x="0" y="2335"/>
                  </a:lnTo>
                  <a:lnTo>
                    <a:pt x="1079" y="22263"/>
                  </a:lnTo>
                  <a:lnTo>
                    <a:pt x="5054" y="21779"/>
                  </a:lnTo>
                  <a:lnTo>
                    <a:pt x="9347" y="19126"/>
                  </a:lnTo>
                  <a:lnTo>
                    <a:pt x="15811" y="9258"/>
                  </a:lnTo>
                  <a:lnTo>
                    <a:pt x="9142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5031408" y="3346704"/>
              <a:ext cx="10795" cy="20320"/>
            </a:xfrm>
            <a:custGeom>
              <a:avLst/>
              <a:gdLst/>
              <a:ahLst/>
              <a:cxnLst/>
              <a:rect l="l" t="t" r="r" b="b"/>
              <a:pathLst>
                <a:path w="10795" h="20320">
                  <a:moveTo>
                    <a:pt x="9474" y="0"/>
                  </a:moveTo>
                  <a:lnTo>
                    <a:pt x="4902" y="3797"/>
                  </a:lnTo>
                  <a:lnTo>
                    <a:pt x="0" y="11403"/>
                  </a:lnTo>
                  <a:lnTo>
                    <a:pt x="4189" y="18934"/>
                  </a:lnTo>
                  <a:lnTo>
                    <a:pt x="6602" y="20015"/>
                  </a:lnTo>
                  <a:lnTo>
                    <a:pt x="10553" y="19937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5005908" y="3405619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4724" y="19278"/>
                  </a:moveTo>
                  <a:lnTo>
                    <a:pt x="4305" y="14833"/>
                  </a:lnTo>
                  <a:lnTo>
                    <a:pt x="3911" y="9969"/>
                  </a:lnTo>
                  <a:lnTo>
                    <a:pt x="3606" y="5791"/>
                  </a:lnTo>
                  <a:lnTo>
                    <a:pt x="711" y="9969"/>
                  </a:lnTo>
                  <a:lnTo>
                    <a:pt x="0" y="14986"/>
                  </a:lnTo>
                  <a:lnTo>
                    <a:pt x="4470" y="19088"/>
                  </a:lnTo>
                  <a:lnTo>
                    <a:pt x="4724" y="19278"/>
                  </a:lnTo>
                  <a:close/>
                </a:path>
                <a:path w="24129" h="22225">
                  <a:moveTo>
                    <a:pt x="23952" y="14135"/>
                  </a:moveTo>
                  <a:lnTo>
                    <a:pt x="23533" y="7061"/>
                  </a:lnTo>
                  <a:lnTo>
                    <a:pt x="16814" y="889"/>
                  </a:lnTo>
                  <a:lnTo>
                    <a:pt x="14668" y="0"/>
                  </a:lnTo>
                  <a:lnTo>
                    <a:pt x="11760" y="0"/>
                  </a:lnTo>
                  <a:lnTo>
                    <a:pt x="10985" y="127"/>
                  </a:lnTo>
                  <a:lnTo>
                    <a:pt x="10198" y="381"/>
                  </a:lnTo>
                  <a:lnTo>
                    <a:pt x="11099" y="7632"/>
                  </a:lnTo>
                  <a:lnTo>
                    <a:pt x="12103" y="14782"/>
                  </a:lnTo>
                  <a:lnTo>
                    <a:pt x="13208" y="21844"/>
                  </a:lnTo>
                  <a:lnTo>
                    <a:pt x="15684" y="21602"/>
                  </a:lnTo>
                  <a:lnTo>
                    <a:pt x="18059" y="20535"/>
                  </a:lnTo>
                  <a:lnTo>
                    <a:pt x="23952" y="14135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5009526" y="3406013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60" h="21589">
                  <a:moveTo>
                    <a:pt x="6578" y="0"/>
                  </a:moveTo>
                  <a:lnTo>
                    <a:pt x="4825" y="557"/>
                  </a:lnTo>
                  <a:lnTo>
                    <a:pt x="3136" y="1738"/>
                  </a:lnTo>
                  <a:lnTo>
                    <a:pt x="0" y="5410"/>
                  </a:lnTo>
                  <a:lnTo>
                    <a:pt x="1104" y="18897"/>
                  </a:lnTo>
                  <a:lnTo>
                    <a:pt x="3301" y="20624"/>
                  </a:lnTo>
                  <a:lnTo>
                    <a:pt x="5943" y="21502"/>
                  </a:lnTo>
                  <a:lnTo>
                    <a:pt x="9588" y="21451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C544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5079873" y="3242030"/>
              <a:ext cx="61594" cy="163195"/>
            </a:xfrm>
            <a:custGeom>
              <a:avLst/>
              <a:gdLst/>
              <a:ahLst/>
              <a:cxnLst/>
              <a:rect l="l" t="t" r="r" b="b"/>
              <a:pathLst>
                <a:path w="61595" h="163195">
                  <a:moveTo>
                    <a:pt x="12788" y="95135"/>
                  </a:moveTo>
                  <a:lnTo>
                    <a:pt x="11722" y="87731"/>
                  </a:lnTo>
                  <a:lnTo>
                    <a:pt x="9055" y="85102"/>
                  </a:lnTo>
                  <a:lnTo>
                    <a:pt x="6108" y="85102"/>
                  </a:lnTo>
                  <a:lnTo>
                    <a:pt x="2171" y="85623"/>
                  </a:lnTo>
                  <a:lnTo>
                    <a:pt x="0" y="89115"/>
                  </a:lnTo>
                  <a:lnTo>
                    <a:pt x="1079" y="96520"/>
                  </a:lnTo>
                  <a:lnTo>
                    <a:pt x="3733" y="99136"/>
                  </a:lnTo>
                  <a:lnTo>
                    <a:pt x="7391" y="99072"/>
                  </a:lnTo>
                  <a:lnTo>
                    <a:pt x="10617" y="98628"/>
                  </a:lnTo>
                  <a:lnTo>
                    <a:pt x="12788" y="95135"/>
                  </a:lnTo>
                  <a:close/>
                </a:path>
                <a:path w="61595" h="163195">
                  <a:moveTo>
                    <a:pt x="14160" y="10020"/>
                  </a:moveTo>
                  <a:lnTo>
                    <a:pt x="13093" y="2603"/>
                  </a:lnTo>
                  <a:lnTo>
                    <a:pt x="10426" y="0"/>
                  </a:lnTo>
                  <a:lnTo>
                    <a:pt x="7480" y="0"/>
                  </a:lnTo>
                  <a:lnTo>
                    <a:pt x="3543" y="508"/>
                  </a:lnTo>
                  <a:lnTo>
                    <a:pt x="1384" y="4013"/>
                  </a:lnTo>
                  <a:lnTo>
                    <a:pt x="2451" y="11404"/>
                  </a:lnTo>
                  <a:lnTo>
                    <a:pt x="5105" y="14020"/>
                  </a:lnTo>
                  <a:lnTo>
                    <a:pt x="8788" y="13970"/>
                  </a:lnTo>
                  <a:lnTo>
                    <a:pt x="12001" y="13512"/>
                  </a:lnTo>
                  <a:lnTo>
                    <a:pt x="14160" y="10020"/>
                  </a:lnTo>
                  <a:close/>
                </a:path>
                <a:path w="61595" h="163195">
                  <a:moveTo>
                    <a:pt x="61201" y="147777"/>
                  </a:moveTo>
                  <a:lnTo>
                    <a:pt x="54686" y="142646"/>
                  </a:lnTo>
                  <a:lnTo>
                    <a:pt x="50698" y="142646"/>
                  </a:lnTo>
                  <a:lnTo>
                    <a:pt x="49263" y="142925"/>
                  </a:lnTo>
                  <a:lnTo>
                    <a:pt x="45707" y="144564"/>
                  </a:lnTo>
                  <a:lnTo>
                    <a:pt x="40627" y="157073"/>
                  </a:lnTo>
                  <a:lnTo>
                    <a:pt x="46888" y="162547"/>
                  </a:lnTo>
                  <a:lnTo>
                    <a:pt x="48260" y="163017"/>
                  </a:lnTo>
                  <a:lnTo>
                    <a:pt x="54013" y="163017"/>
                  </a:lnTo>
                  <a:lnTo>
                    <a:pt x="58635" y="158432"/>
                  </a:lnTo>
                  <a:lnTo>
                    <a:pt x="61201" y="147777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4967730" y="3756888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5">
                  <a:moveTo>
                    <a:pt x="0" y="0"/>
                  </a:moveTo>
                  <a:lnTo>
                    <a:pt x="1181" y="2462"/>
                  </a:lnTo>
                  <a:lnTo>
                    <a:pt x="3352" y="4191"/>
                  </a:lnTo>
                  <a:lnTo>
                    <a:pt x="9093" y="4392"/>
                  </a:lnTo>
                  <a:lnTo>
                    <a:pt x="11531" y="2691"/>
                  </a:lnTo>
                  <a:lnTo>
                    <a:pt x="1292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4874247" y="3639223"/>
              <a:ext cx="126364" cy="118110"/>
            </a:xfrm>
            <a:custGeom>
              <a:avLst/>
              <a:gdLst/>
              <a:ahLst/>
              <a:cxnLst/>
              <a:rect l="l" t="t" r="r" b="b"/>
              <a:pathLst>
                <a:path w="126364" h="118110">
                  <a:moveTo>
                    <a:pt x="22948" y="11531"/>
                  </a:moveTo>
                  <a:lnTo>
                    <a:pt x="22821" y="9029"/>
                  </a:lnTo>
                  <a:lnTo>
                    <a:pt x="16065" y="3200"/>
                  </a:lnTo>
                  <a:lnTo>
                    <a:pt x="12801" y="0"/>
                  </a:lnTo>
                  <a:lnTo>
                    <a:pt x="7378" y="2387"/>
                  </a:lnTo>
                  <a:lnTo>
                    <a:pt x="0" y="9220"/>
                  </a:lnTo>
                  <a:lnTo>
                    <a:pt x="2819" y="18656"/>
                  </a:lnTo>
                  <a:lnTo>
                    <a:pt x="6057" y="20218"/>
                  </a:lnTo>
                  <a:lnTo>
                    <a:pt x="13462" y="20218"/>
                  </a:lnTo>
                  <a:lnTo>
                    <a:pt x="17614" y="18592"/>
                  </a:lnTo>
                  <a:lnTo>
                    <a:pt x="22275" y="14033"/>
                  </a:lnTo>
                  <a:lnTo>
                    <a:pt x="22948" y="11531"/>
                  </a:lnTo>
                  <a:close/>
                </a:path>
                <a:path w="126364" h="118110">
                  <a:moveTo>
                    <a:pt x="107950" y="108623"/>
                  </a:moveTo>
                  <a:lnTo>
                    <a:pt x="104902" y="104368"/>
                  </a:lnTo>
                  <a:lnTo>
                    <a:pt x="100266" y="104038"/>
                  </a:lnTo>
                  <a:lnTo>
                    <a:pt x="96304" y="104038"/>
                  </a:lnTo>
                  <a:lnTo>
                    <a:pt x="92887" y="107708"/>
                  </a:lnTo>
                  <a:lnTo>
                    <a:pt x="92392" y="114363"/>
                  </a:lnTo>
                  <a:lnTo>
                    <a:pt x="92748" y="116154"/>
                  </a:lnTo>
                  <a:lnTo>
                    <a:pt x="93472" y="117652"/>
                  </a:lnTo>
                  <a:lnTo>
                    <a:pt x="106400" y="117754"/>
                  </a:lnTo>
                  <a:lnTo>
                    <a:pt x="107061" y="116535"/>
                  </a:lnTo>
                  <a:lnTo>
                    <a:pt x="107480" y="115125"/>
                  </a:lnTo>
                  <a:lnTo>
                    <a:pt x="107950" y="108623"/>
                  </a:lnTo>
                  <a:close/>
                </a:path>
                <a:path w="126364" h="118110">
                  <a:moveTo>
                    <a:pt x="125742" y="66789"/>
                  </a:moveTo>
                  <a:lnTo>
                    <a:pt x="123342" y="63449"/>
                  </a:lnTo>
                  <a:lnTo>
                    <a:pt x="116636" y="63195"/>
                  </a:lnTo>
                  <a:lnTo>
                    <a:pt x="113982" y="66065"/>
                  </a:lnTo>
                  <a:lnTo>
                    <a:pt x="113411" y="73672"/>
                  </a:lnTo>
                  <a:lnTo>
                    <a:pt x="115824" y="77012"/>
                  </a:lnTo>
                  <a:lnTo>
                    <a:pt x="122516" y="77254"/>
                  </a:lnTo>
                  <a:lnTo>
                    <a:pt x="125183" y="74383"/>
                  </a:lnTo>
                  <a:lnTo>
                    <a:pt x="125742" y="66789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4887060" y="3638345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2412" y="0"/>
                  </a:moveTo>
                  <a:lnTo>
                    <a:pt x="0" y="863"/>
                  </a:lnTo>
                  <a:lnTo>
                    <a:pt x="6603" y="7073"/>
                  </a:lnTo>
                  <a:lnTo>
                    <a:pt x="10007" y="9893"/>
                  </a:lnTo>
                  <a:lnTo>
                    <a:pt x="9766" y="5156"/>
                  </a:lnTo>
                  <a:lnTo>
                    <a:pt x="6692" y="406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4836439" y="3697744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5" h="16510">
                  <a:moveTo>
                    <a:pt x="3542" y="0"/>
                  </a:moveTo>
                  <a:lnTo>
                    <a:pt x="913" y="3237"/>
                  </a:lnTo>
                  <a:lnTo>
                    <a:pt x="0" y="7250"/>
                  </a:lnTo>
                  <a:lnTo>
                    <a:pt x="4964" y="14349"/>
                  </a:lnTo>
                  <a:lnTo>
                    <a:pt x="8647" y="16216"/>
                  </a:lnTo>
                  <a:lnTo>
                    <a:pt x="14337" y="16216"/>
                  </a:lnTo>
                  <a:lnTo>
                    <a:pt x="16369" y="15632"/>
                  </a:lnTo>
                  <a:lnTo>
                    <a:pt x="19569" y="13208"/>
                  </a:lnTo>
                  <a:lnTo>
                    <a:pt x="8799" y="4634"/>
                  </a:lnTo>
                  <a:lnTo>
                    <a:pt x="3542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4839981" y="3692536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7658" y="0"/>
                  </a:moveTo>
                  <a:lnTo>
                    <a:pt x="6286" y="355"/>
                  </a:lnTo>
                  <a:lnTo>
                    <a:pt x="4876" y="1041"/>
                  </a:lnTo>
                  <a:lnTo>
                    <a:pt x="2146" y="2946"/>
                  </a:lnTo>
                  <a:lnTo>
                    <a:pt x="0" y="5194"/>
                  </a:lnTo>
                  <a:lnTo>
                    <a:pt x="10617" y="14250"/>
                  </a:lnTo>
                  <a:lnTo>
                    <a:pt x="16027" y="18403"/>
                  </a:lnTo>
                  <a:lnTo>
                    <a:pt x="18351" y="16104"/>
                  </a:lnTo>
                  <a:lnTo>
                    <a:pt x="19430" y="12877"/>
                  </a:lnTo>
                  <a:lnTo>
                    <a:pt x="19164" y="9664"/>
                  </a:lnTo>
                  <a:lnTo>
                    <a:pt x="11404" y="3327"/>
                  </a:lnTo>
                  <a:lnTo>
                    <a:pt x="765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4847639" y="3692244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60">
                  <a:moveTo>
                    <a:pt x="4903" y="0"/>
                  </a:moveTo>
                  <a:lnTo>
                    <a:pt x="2235" y="0"/>
                  </a:lnTo>
                  <a:lnTo>
                    <a:pt x="0" y="304"/>
                  </a:lnTo>
                  <a:lnTo>
                    <a:pt x="7594" y="6858"/>
                  </a:lnTo>
                  <a:lnTo>
                    <a:pt x="11507" y="9956"/>
                  </a:lnTo>
                  <a:lnTo>
                    <a:pt x="11329" y="7988"/>
                  </a:lnTo>
                  <a:lnTo>
                    <a:pt x="10656" y="6007"/>
                  </a:lnTo>
                  <a:lnTo>
                    <a:pt x="7392" y="1346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4927117" y="3630179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034" y="0"/>
                  </a:moveTo>
                  <a:lnTo>
                    <a:pt x="381" y="2870"/>
                  </a:lnTo>
                  <a:lnTo>
                    <a:pt x="0" y="8013"/>
                  </a:lnTo>
                  <a:lnTo>
                    <a:pt x="254" y="9347"/>
                  </a:lnTo>
                  <a:lnTo>
                    <a:pt x="773" y="10490"/>
                  </a:lnTo>
                  <a:lnTo>
                    <a:pt x="3580" y="12979"/>
                  </a:lnTo>
                  <a:lnTo>
                    <a:pt x="1230" y="11341"/>
                  </a:lnTo>
                  <a:lnTo>
                    <a:pt x="2195" y="12877"/>
                  </a:lnTo>
                  <a:lnTo>
                    <a:pt x="3707" y="13919"/>
                  </a:lnTo>
                  <a:lnTo>
                    <a:pt x="8926" y="14071"/>
                  </a:lnTo>
                  <a:lnTo>
                    <a:pt x="11593" y="11188"/>
                  </a:lnTo>
                  <a:lnTo>
                    <a:pt x="12139" y="3581"/>
                  </a:lnTo>
                  <a:lnTo>
                    <a:pt x="9752" y="254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4927892" y="3640670"/>
              <a:ext cx="73025" cy="43815"/>
            </a:xfrm>
            <a:custGeom>
              <a:avLst/>
              <a:gdLst/>
              <a:ahLst/>
              <a:cxnLst/>
              <a:rect l="l" t="t" r="r" b="b"/>
              <a:pathLst>
                <a:path w="73025" h="43814">
                  <a:moveTo>
                    <a:pt x="2794" y="2489"/>
                  </a:moveTo>
                  <a:lnTo>
                    <a:pt x="0" y="0"/>
                  </a:lnTo>
                  <a:lnTo>
                    <a:pt x="431" y="850"/>
                  </a:lnTo>
                  <a:lnTo>
                    <a:pt x="2794" y="2489"/>
                  </a:lnTo>
                  <a:close/>
                </a:path>
                <a:path w="73025" h="43814">
                  <a:moveTo>
                    <a:pt x="65532" y="39179"/>
                  </a:moveTo>
                  <a:lnTo>
                    <a:pt x="62026" y="39446"/>
                  </a:lnTo>
                  <a:lnTo>
                    <a:pt x="58547" y="39585"/>
                  </a:lnTo>
                  <a:lnTo>
                    <a:pt x="52070" y="39585"/>
                  </a:lnTo>
                  <a:lnTo>
                    <a:pt x="49072" y="39484"/>
                  </a:lnTo>
                  <a:lnTo>
                    <a:pt x="46101" y="39281"/>
                  </a:lnTo>
                  <a:lnTo>
                    <a:pt x="48463" y="42494"/>
                  </a:lnTo>
                  <a:lnTo>
                    <a:pt x="51308" y="43688"/>
                  </a:lnTo>
                  <a:lnTo>
                    <a:pt x="58127" y="43688"/>
                  </a:lnTo>
                  <a:lnTo>
                    <a:pt x="62179" y="41935"/>
                  </a:lnTo>
                  <a:lnTo>
                    <a:pt x="65532" y="39179"/>
                  </a:lnTo>
                  <a:close/>
                </a:path>
                <a:path w="73025" h="43814">
                  <a:moveTo>
                    <a:pt x="72821" y="26555"/>
                  </a:moveTo>
                  <a:lnTo>
                    <a:pt x="72009" y="23152"/>
                  </a:lnTo>
                  <a:lnTo>
                    <a:pt x="70358" y="20180"/>
                  </a:lnTo>
                  <a:lnTo>
                    <a:pt x="65570" y="20726"/>
                  </a:lnTo>
                  <a:lnTo>
                    <a:pt x="60782" y="21018"/>
                  </a:lnTo>
                  <a:lnTo>
                    <a:pt x="54102" y="21018"/>
                  </a:lnTo>
                  <a:lnTo>
                    <a:pt x="49022" y="20815"/>
                  </a:lnTo>
                  <a:lnTo>
                    <a:pt x="47117" y="23850"/>
                  </a:lnTo>
                  <a:lnTo>
                    <a:pt x="45554" y="27317"/>
                  </a:lnTo>
                  <a:lnTo>
                    <a:pt x="44907" y="30645"/>
                  </a:lnTo>
                  <a:lnTo>
                    <a:pt x="47993" y="30848"/>
                  </a:lnTo>
                  <a:lnTo>
                    <a:pt x="51092" y="30949"/>
                  </a:lnTo>
                  <a:lnTo>
                    <a:pt x="60071" y="30949"/>
                  </a:lnTo>
                  <a:lnTo>
                    <a:pt x="66001" y="30594"/>
                  </a:lnTo>
                  <a:lnTo>
                    <a:pt x="72047" y="29857"/>
                  </a:lnTo>
                  <a:lnTo>
                    <a:pt x="72821" y="2655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4972202" y="365250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6060" y="8356"/>
                  </a:moveTo>
                  <a:lnTo>
                    <a:pt x="23418" y="3581"/>
                  </a:lnTo>
                  <a:lnTo>
                    <a:pt x="18669" y="0"/>
                  </a:lnTo>
                  <a:lnTo>
                    <a:pt x="15100" y="0"/>
                  </a:lnTo>
                  <a:lnTo>
                    <a:pt x="11455" y="673"/>
                  </a:lnTo>
                  <a:lnTo>
                    <a:pt x="7658" y="4318"/>
                  </a:lnTo>
                  <a:lnTo>
                    <a:pt x="4737" y="8978"/>
                  </a:lnTo>
                  <a:lnTo>
                    <a:pt x="16459" y="9182"/>
                  </a:lnTo>
                  <a:lnTo>
                    <a:pt x="26060" y="8356"/>
                  </a:lnTo>
                  <a:close/>
                </a:path>
                <a:path w="27939" h="27939">
                  <a:moveTo>
                    <a:pt x="27736" y="18021"/>
                  </a:moveTo>
                  <a:lnTo>
                    <a:pt x="21704" y="18757"/>
                  </a:lnTo>
                  <a:lnTo>
                    <a:pt x="15760" y="19113"/>
                  </a:lnTo>
                  <a:lnTo>
                    <a:pt x="3683" y="19011"/>
                  </a:lnTo>
                  <a:lnTo>
                    <a:pt x="622" y="18808"/>
                  </a:lnTo>
                  <a:lnTo>
                    <a:pt x="0" y="21996"/>
                  </a:lnTo>
                  <a:lnTo>
                    <a:pt x="215" y="25044"/>
                  </a:lnTo>
                  <a:lnTo>
                    <a:pt x="1790" y="27444"/>
                  </a:lnTo>
                  <a:lnTo>
                    <a:pt x="14236" y="27749"/>
                  </a:lnTo>
                  <a:lnTo>
                    <a:pt x="21234" y="27343"/>
                  </a:lnTo>
                  <a:lnTo>
                    <a:pt x="23609" y="25387"/>
                  </a:lnTo>
                  <a:lnTo>
                    <a:pt x="25628" y="22936"/>
                  </a:lnTo>
                  <a:lnTo>
                    <a:pt x="27559" y="18770"/>
                  </a:lnTo>
                  <a:lnTo>
                    <a:pt x="27736" y="18021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4952555" y="3696004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39" h="53339">
                  <a:moveTo>
                    <a:pt x="22263" y="6972"/>
                  </a:moveTo>
                  <a:lnTo>
                    <a:pt x="16002" y="0"/>
                  </a:lnTo>
                  <a:lnTo>
                    <a:pt x="12103" y="0"/>
                  </a:lnTo>
                  <a:lnTo>
                    <a:pt x="7632" y="889"/>
                  </a:lnTo>
                  <a:lnTo>
                    <a:pt x="0" y="12014"/>
                  </a:lnTo>
                  <a:lnTo>
                    <a:pt x="5245" y="19164"/>
                  </a:lnTo>
                  <a:lnTo>
                    <a:pt x="7035" y="19913"/>
                  </a:lnTo>
                  <a:lnTo>
                    <a:pt x="12954" y="19913"/>
                  </a:lnTo>
                  <a:lnTo>
                    <a:pt x="17526" y="16713"/>
                  </a:lnTo>
                  <a:lnTo>
                    <a:pt x="22263" y="6972"/>
                  </a:lnTo>
                  <a:close/>
                </a:path>
                <a:path w="66039" h="53339">
                  <a:moveTo>
                    <a:pt x="65760" y="40500"/>
                  </a:moveTo>
                  <a:lnTo>
                    <a:pt x="64770" y="37376"/>
                  </a:lnTo>
                  <a:lnTo>
                    <a:pt x="62331" y="35090"/>
                  </a:lnTo>
                  <a:lnTo>
                    <a:pt x="59182" y="34848"/>
                  </a:lnTo>
                  <a:lnTo>
                    <a:pt x="54914" y="34848"/>
                  </a:lnTo>
                  <a:lnTo>
                    <a:pt x="51498" y="38519"/>
                  </a:lnTo>
                  <a:lnTo>
                    <a:pt x="50990" y="45339"/>
                  </a:lnTo>
                  <a:lnTo>
                    <a:pt x="51409" y="47256"/>
                  </a:lnTo>
                  <a:lnTo>
                    <a:pt x="52247" y="48831"/>
                  </a:lnTo>
                  <a:lnTo>
                    <a:pt x="57226" y="46748"/>
                  </a:lnTo>
                  <a:lnTo>
                    <a:pt x="61671" y="43916"/>
                  </a:lnTo>
                  <a:lnTo>
                    <a:pt x="65760" y="40500"/>
                  </a:lnTo>
                  <a:close/>
                </a:path>
                <a:path w="66039" h="53339">
                  <a:moveTo>
                    <a:pt x="65951" y="46075"/>
                  </a:moveTo>
                  <a:lnTo>
                    <a:pt x="62166" y="48069"/>
                  </a:lnTo>
                  <a:lnTo>
                    <a:pt x="58039" y="49593"/>
                  </a:lnTo>
                  <a:lnTo>
                    <a:pt x="53454" y="50546"/>
                  </a:lnTo>
                  <a:lnTo>
                    <a:pt x="54648" y="51866"/>
                  </a:lnTo>
                  <a:lnTo>
                    <a:pt x="56210" y="52717"/>
                  </a:lnTo>
                  <a:lnTo>
                    <a:pt x="58331" y="52870"/>
                  </a:lnTo>
                  <a:lnTo>
                    <a:pt x="61976" y="52870"/>
                  </a:lnTo>
                  <a:lnTo>
                    <a:pt x="65036" y="50025"/>
                  </a:lnTo>
                  <a:lnTo>
                    <a:pt x="65951" y="4607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5004814" y="3736505"/>
              <a:ext cx="14604" cy="10160"/>
            </a:xfrm>
            <a:custGeom>
              <a:avLst/>
              <a:gdLst/>
              <a:ahLst/>
              <a:cxnLst/>
              <a:rect l="l" t="t" r="r" b="b"/>
              <a:pathLst>
                <a:path w="14604" h="10160">
                  <a:moveTo>
                    <a:pt x="13500" y="0"/>
                  </a:moveTo>
                  <a:lnTo>
                    <a:pt x="9409" y="3416"/>
                  </a:lnTo>
                  <a:lnTo>
                    <a:pt x="4964" y="6248"/>
                  </a:lnTo>
                  <a:lnTo>
                    <a:pt x="0" y="8331"/>
                  </a:lnTo>
                  <a:lnTo>
                    <a:pt x="1192" y="10044"/>
                  </a:lnTo>
                  <a:lnTo>
                    <a:pt x="5791" y="9093"/>
                  </a:lnTo>
                  <a:lnTo>
                    <a:pt x="9917" y="7569"/>
                  </a:lnTo>
                  <a:lnTo>
                    <a:pt x="13690" y="5575"/>
                  </a:lnTo>
                  <a:lnTo>
                    <a:pt x="14046" y="2539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4946585" y="3547364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225" y="0"/>
                  </a:moveTo>
                  <a:lnTo>
                    <a:pt x="571" y="2870"/>
                  </a:lnTo>
                  <a:lnTo>
                    <a:pt x="0" y="10477"/>
                  </a:lnTo>
                  <a:lnTo>
                    <a:pt x="2413" y="13817"/>
                  </a:lnTo>
                  <a:lnTo>
                    <a:pt x="9118" y="14071"/>
                  </a:lnTo>
                  <a:lnTo>
                    <a:pt x="11785" y="11201"/>
                  </a:lnTo>
                  <a:lnTo>
                    <a:pt x="12331" y="3594"/>
                  </a:lnTo>
                  <a:lnTo>
                    <a:pt x="9944" y="241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4833734" y="35591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9650" y="0"/>
                  </a:moveTo>
                  <a:lnTo>
                    <a:pt x="1205" y="2146"/>
                  </a:lnTo>
                  <a:lnTo>
                    <a:pt x="0" y="13893"/>
                  </a:lnTo>
                  <a:lnTo>
                    <a:pt x="4659" y="17451"/>
                  </a:lnTo>
                  <a:lnTo>
                    <a:pt x="6794" y="17882"/>
                  </a:lnTo>
                  <a:lnTo>
                    <a:pt x="11988" y="17882"/>
                  </a:lnTo>
                  <a:lnTo>
                    <a:pt x="15112" y="17400"/>
                  </a:lnTo>
                  <a:lnTo>
                    <a:pt x="17830" y="16358"/>
                  </a:lnTo>
                  <a:lnTo>
                    <a:pt x="14909" y="11061"/>
                  </a:lnTo>
                  <a:lnTo>
                    <a:pt x="9650" y="0"/>
                  </a:lnTo>
                  <a:close/>
                </a:path>
              </a:pathLst>
            </a:custGeom>
            <a:solidFill>
              <a:srgbClr val="C54D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4843386" y="3529914"/>
              <a:ext cx="74930" cy="45720"/>
            </a:xfrm>
            <a:custGeom>
              <a:avLst/>
              <a:gdLst/>
              <a:ahLst/>
              <a:cxnLst/>
              <a:rect l="l" t="t" r="r" b="b"/>
              <a:pathLst>
                <a:path w="74929" h="45720">
                  <a:moveTo>
                    <a:pt x="16179" y="33235"/>
                  </a:moveTo>
                  <a:lnTo>
                    <a:pt x="9271" y="29057"/>
                  </a:lnTo>
                  <a:lnTo>
                    <a:pt x="2578" y="29057"/>
                  </a:lnTo>
                  <a:lnTo>
                    <a:pt x="0" y="29273"/>
                  </a:lnTo>
                  <a:lnTo>
                    <a:pt x="5245" y="40347"/>
                  </a:lnTo>
                  <a:lnTo>
                    <a:pt x="8166" y="45643"/>
                  </a:lnTo>
                  <a:lnTo>
                    <a:pt x="11379" y="44411"/>
                  </a:lnTo>
                  <a:lnTo>
                    <a:pt x="14046" y="42418"/>
                  </a:lnTo>
                  <a:lnTo>
                    <a:pt x="16179" y="33235"/>
                  </a:lnTo>
                  <a:close/>
                </a:path>
                <a:path w="74929" h="45720">
                  <a:moveTo>
                    <a:pt x="74434" y="16954"/>
                  </a:moveTo>
                  <a:lnTo>
                    <a:pt x="73342" y="4711"/>
                  </a:lnTo>
                  <a:lnTo>
                    <a:pt x="68656" y="0"/>
                  </a:lnTo>
                  <a:lnTo>
                    <a:pt x="63004" y="0"/>
                  </a:lnTo>
                  <a:lnTo>
                    <a:pt x="56083" y="571"/>
                  </a:lnTo>
                  <a:lnTo>
                    <a:pt x="51625" y="6096"/>
                  </a:lnTo>
                  <a:lnTo>
                    <a:pt x="52692" y="18122"/>
                  </a:lnTo>
                  <a:lnTo>
                    <a:pt x="56299" y="20891"/>
                  </a:lnTo>
                  <a:lnTo>
                    <a:pt x="63004" y="20815"/>
                  </a:lnTo>
                  <a:lnTo>
                    <a:pt x="69049" y="20281"/>
                  </a:lnTo>
                  <a:lnTo>
                    <a:pt x="74434" y="16954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4793068" y="3472141"/>
              <a:ext cx="25400" cy="90805"/>
            </a:xfrm>
            <a:custGeom>
              <a:avLst/>
              <a:gdLst/>
              <a:ahLst/>
              <a:cxnLst/>
              <a:rect l="l" t="t" r="r" b="b"/>
              <a:pathLst>
                <a:path w="25400" h="90804">
                  <a:moveTo>
                    <a:pt x="14097" y="83680"/>
                  </a:moveTo>
                  <a:lnTo>
                    <a:pt x="13677" y="79590"/>
                  </a:lnTo>
                  <a:lnTo>
                    <a:pt x="10109" y="77177"/>
                  </a:lnTo>
                  <a:lnTo>
                    <a:pt x="9105" y="76898"/>
                  </a:lnTo>
                  <a:lnTo>
                    <a:pt x="5918" y="76898"/>
                  </a:lnTo>
                  <a:lnTo>
                    <a:pt x="3632" y="78117"/>
                  </a:lnTo>
                  <a:lnTo>
                    <a:pt x="0" y="83515"/>
                  </a:lnTo>
                  <a:lnTo>
                    <a:pt x="406" y="87604"/>
                  </a:lnTo>
                  <a:lnTo>
                    <a:pt x="3962" y="90017"/>
                  </a:lnTo>
                  <a:lnTo>
                    <a:pt x="4965" y="90309"/>
                  </a:lnTo>
                  <a:lnTo>
                    <a:pt x="8166" y="90309"/>
                  </a:lnTo>
                  <a:lnTo>
                    <a:pt x="10452" y="89077"/>
                  </a:lnTo>
                  <a:lnTo>
                    <a:pt x="14097" y="83680"/>
                  </a:lnTo>
                  <a:close/>
                </a:path>
                <a:path w="25400" h="90804">
                  <a:moveTo>
                    <a:pt x="25400" y="11950"/>
                  </a:moveTo>
                  <a:lnTo>
                    <a:pt x="24257" y="1854"/>
                  </a:lnTo>
                  <a:lnTo>
                    <a:pt x="20561" y="0"/>
                  </a:lnTo>
                  <a:lnTo>
                    <a:pt x="13855" y="0"/>
                  </a:lnTo>
                  <a:lnTo>
                    <a:pt x="11061" y="787"/>
                  </a:lnTo>
                  <a:lnTo>
                    <a:pt x="3352" y="6007"/>
                  </a:lnTo>
                  <a:lnTo>
                    <a:pt x="5829" y="15989"/>
                  </a:lnTo>
                  <a:lnTo>
                    <a:pt x="10718" y="17335"/>
                  </a:lnTo>
                  <a:lnTo>
                    <a:pt x="15328" y="17335"/>
                  </a:lnTo>
                  <a:lnTo>
                    <a:pt x="25400" y="1195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5236805" y="3293364"/>
              <a:ext cx="8255" cy="15875"/>
            </a:xfrm>
            <a:custGeom>
              <a:avLst/>
              <a:gdLst/>
              <a:ahLst/>
              <a:cxnLst/>
              <a:rect l="l" t="t" r="r" b="b"/>
              <a:pathLst>
                <a:path w="8254" h="15875">
                  <a:moveTo>
                    <a:pt x="4406" y="0"/>
                  </a:moveTo>
                  <a:lnTo>
                    <a:pt x="482" y="11"/>
                  </a:lnTo>
                  <a:lnTo>
                    <a:pt x="0" y="49"/>
                  </a:lnTo>
                  <a:lnTo>
                    <a:pt x="2997" y="10236"/>
                  </a:lnTo>
                  <a:lnTo>
                    <a:pt x="4178" y="15340"/>
                  </a:lnTo>
                  <a:lnTo>
                    <a:pt x="6375" y="13919"/>
                  </a:lnTo>
                  <a:lnTo>
                    <a:pt x="7810" y="11060"/>
                  </a:lnTo>
                  <a:lnTo>
                    <a:pt x="7481" y="3454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5230811" y="3293413"/>
              <a:ext cx="10795" cy="16510"/>
            </a:xfrm>
            <a:custGeom>
              <a:avLst/>
              <a:gdLst/>
              <a:ahLst/>
              <a:cxnLst/>
              <a:rect l="l" t="t" r="r" b="b"/>
              <a:pathLst>
                <a:path w="10795" h="16510">
                  <a:moveTo>
                    <a:pt x="5994" y="0"/>
                  </a:moveTo>
                  <a:lnTo>
                    <a:pt x="2616" y="419"/>
                  </a:lnTo>
                  <a:lnTo>
                    <a:pt x="50" y="3770"/>
                  </a:lnTo>
                  <a:lnTo>
                    <a:pt x="0" y="7823"/>
                  </a:lnTo>
                  <a:lnTo>
                    <a:pt x="876" y="12014"/>
                  </a:lnTo>
                  <a:lnTo>
                    <a:pt x="2082" y="14554"/>
                  </a:lnTo>
                  <a:lnTo>
                    <a:pt x="4356" y="16268"/>
                  </a:lnTo>
                  <a:lnTo>
                    <a:pt x="8267" y="16216"/>
                  </a:lnTo>
                  <a:lnTo>
                    <a:pt x="9283" y="15875"/>
                  </a:lnTo>
                  <a:lnTo>
                    <a:pt x="10172" y="15290"/>
                  </a:lnTo>
                  <a:lnTo>
                    <a:pt x="7607" y="508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5230799" y="3254476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5">
                  <a:moveTo>
                    <a:pt x="889" y="50952"/>
                  </a:moveTo>
                  <a:lnTo>
                    <a:pt x="0" y="46761"/>
                  </a:lnTo>
                  <a:lnTo>
                    <a:pt x="63" y="48653"/>
                  </a:lnTo>
                  <a:lnTo>
                    <a:pt x="381" y="49885"/>
                  </a:lnTo>
                  <a:lnTo>
                    <a:pt x="889" y="50952"/>
                  </a:lnTo>
                  <a:close/>
                </a:path>
                <a:path w="57150" h="51435">
                  <a:moveTo>
                    <a:pt x="25323" y="9753"/>
                  </a:moveTo>
                  <a:lnTo>
                    <a:pt x="25019" y="2806"/>
                  </a:lnTo>
                  <a:lnTo>
                    <a:pt x="22618" y="101"/>
                  </a:lnTo>
                  <a:lnTo>
                    <a:pt x="19558" y="101"/>
                  </a:lnTo>
                  <a:lnTo>
                    <a:pt x="16624" y="228"/>
                  </a:lnTo>
                  <a:lnTo>
                    <a:pt x="14363" y="3175"/>
                  </a:lnTo>
                  <a:lnTo>
                    <a:pt x="14668" y="10147"/>
                  </a:lnTo>
                  <a:lnTo>
                    <a:pt x="17068" y="12852"/>
                  </a:lnTo>
                  <a:lnTo>
                    <a:pt x="23063" y="12700"/>
                  </a:lnTo>
                  <a:lnTo>
                    <a:pt x="25323" y="9753"/>
                  </a:lnTo>
                  <a:close/>
                </a:path>
                <a:path w="57150" h="51435">
                  <a:moveTo>
                    <a:pt x="56807" y="11874"/>
                  </a:moveTo>
                  <a:lnTo>
                    <a:pt x="56426" y="3327"/>
                  </a:lnTo>
                  <a:lnTo>
                    <a:pt x="53492" y="0"/>
                  </a:lnTo>
                  <a:lnTo>
                    <a:pt x="49720" y="0"/>
                  </a:lnTo>
                  <a:lnTo>
                    <a:pt x="46088" y="165"/>
                  </a:lnTo>
                  <a:lnTo>
                    <a:pt x="43319" y="3797"/>
                  </a:lnTo>
                  <a:lnTo>
                    <a:pt x="43700" y="12344"/>
                  </a:lnTo>
                  <a:lnTo>
                    <a:pt x="46659" y="15671"/>
                  </a:lnTo>
                  <a:lnTo>
                    <a:pt x="54038" y="15494"/>
                  </a:lnTo>
                  <a:lnTo>
                    <a:pt x="56807" y="11874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4982628" y="3293986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4" h="23495">
                  <a:moveTo>
                    <a:pt x="18376" y="0"/>
                  </a:moveTo>
                  <a:lnTo>
                    <a:pt x="0" y="18388"/>
                  </a:lnTo>
                  <a:lnTo>
                    <a:pt x="1396" y="21614"/>
                  </a:lnTo>
                  <a:lnTo>
                    <a:pt x="4292" y="22973"/>
                  </a:lnTo>
                  <a:lnTo>
                    <a:pt x="11861" y="22973"/>
                  </a:lnTo>
                  <a:lnTo>
                    <a:pt x="16776" y="20610"/>
                  </a:lnTo>
                  <a:lnTo>
                    <a:pt x="24766" y="10718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5107597" y="3207943"/>
              <a:ext cx="52705" cy="73025"/>
            </a:xfrm>
            <a:custGeom>
              <a:avLst/>
              <a:gdLst/>
              <a:ahLst/>
              <a:cxnLst/>
              <a:rect l="l" t="t" r="r" b="b"/>
              <a:pathLst>
                <a:path w="52704" h="73025">
                  <a:moveTo>
                    <a:pt x="22453" y="60121"/>
                  </a:moveTo>
                  <a:lnTo>
                    <a:pt x="16751" y="53733"/>
                  </a:lnTo>
                  <a:lnTo>
                    <a:pt x="14681" y="52743"/>
                  </a:lnTo>
                  <a:lnTo>
                    <a:pt x="10439" y="52743"/>
                  </a:lnTo>
                  <a:lnTo>
                    <a:pt x="8280" y="53733"/>
                  </a:lnTo>
                  <a:lnTo>
                    <a:pt x="2133" y="59207"/>
                  </a:lnTo>
                  <a:lnTo>
                    <a:pt x="0" y="64554"/>
                  </a:lnTo>
                  <a:lnTo>
                    <a:pt x="5943" y="71221"/>
                  </a:lnTo>
                  <a:lnTo>
                    <a:pt x="8928" y="72517"/>
                  </a:lnTo>
                  <a:lnTo>
                    <a:pt x="14109" y="72517"/>
                  </a:lnTo>
                  <a:lnTo>
                    <a:pt x="16332" y="71755"/>
                  </a:lnTo>
                  <a:lnTo>
                    <a:pt x="22199" y="66535"/>
                  </a:lnTo>
                  <a:lnTo>
                    <a:pt x="22453" y="60121"/>
                  </a:lnTo>
                  <a:close/>
                </a:path>
                <a:path w="52704" h="73025">
                  <a:moveTo>
                    <a:pt x="52438" y="9232"/>
                  </a:moveTo>
                  <a:lnTo>
                    <a:pt x="46951" y="50"/>
                  </a:lnTo>
                  <a:lnTo>
                    <a:pt x="38735" y="0"/>
                  </a:lnTo>
                  <a:lnTo>
                    <a:pt x="28422" y="9461"/>
                  </a:lnTo>
                  <a:lnTo>
                    <a:pt x="32397" y="18592"/>
                  </a:lnTo>
                  <a:lnTo>
                    <a:pt x="34886" y="19748"/>
                  </a:lnTo>
                  <a:lnTo>
                    <a:pt x="41363" y="19748"/>
                  </a:lnTo>
                  <a:lnTo>
                    <a:pt x="45593" y="17729"/>
                  </a:lnTo>
                  <a:lnTo>
                    <a:pt x="52438" y="9232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5182868" y="3196042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5398" y="0"/>
                  </a:moveTo>
                  <a:lnTo>
                    <a:pt x="2260" y="139"/>
                  </a:lnTo>
                  <a:lnTo>
                    <a:pt x="0" y="3098"/>
                  </a:lnTo>
                  <a:lnTo>
                    <a:pt x="215" y="7797"/>
                  </a:lnTo>
                  <a:lnTo>
                    <a:pt x="533" y="8891"/>
                  </a:lnTo>
                  <a:lnTo>
                    <a:pt x="1866" y="10669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5183911" y="320586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0"/>
                  </a:moveTo>
                  <a:lnTo>
                    <a:pt x="214" y="393"/>
                  </a:lnTo>
                  <a:lnTo>
                    <a:pt x="468" y="762"/>
                  </a:lnTo>
                  <a:lnTo>
                    <a:pt x="748" y="1092"/>
                  </a:lnTo>
                  <a:lnTo>
                    <a:pt x="824" y="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5185886" y="3196042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19">
                  <a:moveTo>
                    <a:pt x="2432" y="0"/>
                  </a:moveTo>
                  <a:lnTo>
                    <a:pt x="1173" y="3557"/>
                  </a:lnTo>
                  <a:lnTo>
                    <a:pt x="0" y="7053"/>
                  </a:lnTo>
                  <a:lnTo>
                    <a:pt x="1201" y="3479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5184748" y="3196042"/>
              <a:ext cx="9525" cy="13335"/>
            </a:xfrm>
            <a:custGeom>
              <a:avLst/>
              <a:gdLst/>
              <a:ahLst/>
              <a:cxnLst/>
              <a:rect l="l" t="t" r="r" b="b"/>
              <a:pathLst>
                <a:path w="9525" h="13335">
                  <a:moveTo>
                    <a:pt x="3568" y="0"/>
                  </a:moveTo>
                  <a:lnTo>
                    <a:pt x="0" y="10706"/>
                  </a:lnTo>
                  <a:lnTo>
                    <a:pt x="1320" y="12090"/>
                  </a:lnTo>
                  <a:lnTo>
                    <a:pt x="2844" y="12750"/>
                  </a:lnTo>
                  <a:lnTo>
                    <a:pt x="6832" y="12623"/>
                  </a:lnTo>
                  <a:lnTo>
                    <a:pt x="9105" y="9651"/>
                  </a:lnTo>
                  <a:lnTo>
                    <a:pt x="8762" y="4825"/>
                  </a:lnTo>
                  <a:lnTo>
                    <a:pt x="4368" y="76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5184686" y="3196119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89" h="12064">
                  <a:moveTo>
                    <a:pt x="1384" y="12026"/>
                  </a:moveTo>
                  <a:lnTo>
                    <a:pt x="50" y="10629"/>
                  </a:lnTo>
                  <a:lnTo>
                    <a:pt x="0" y="10845"/>
                  </a:lnTo>
                  <a:lnTo>
                    <a:pt x="406" y="11315"/>
                  </a:lnTo>
                  <a:lnTo>
                    <a:pt x="876" y="11709"/>
                  </a:lnTo>
                  <a:lnTo>
                    <a:pt x="1384" y="12026"/>
                  </a:lnTo>
                  <a:close/>
                </a:path>
                <a:path w="8889" h="12064">
                  <a:moveTo>
                    <a:pt x="8826" y="4737"/>
                  </a:moveTo>
                  <a:lnTo>
                    <a:pt x="8280" y="2273"/>
                  </a:lnTo>
                  <a:lnTo>
                    <a:pt x="6540" y="406"/>
                  </a:lnTo>
                  <a:lnTo>
                    <a:pt x="4432" y="0"/>
                  </a:lnTo>
                  <a:lnTo>
                    <a:pt x="8826" y="4737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5124386" y="334159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18" y="0"/>
                  </a:lnTo>
                  <a:lnTo>
                    <a:pt x="2272" y="126"/>
                  </a:lnTo>
                  <a:lnTo>
                    <a:pt x="0" y="3097"/>
                  </a:lnTo>
                  <a:lnTo>
                    <a:pt x="316" y="10044"/>
                  </a:lnTo>
                  <a:lnTo>
                    <a:pt x="2716" y="12749"/>
                  </a:lnTo>
                  <a:lnTo>
                    <a:pt x="8723" y="12609"/>
                  </a:lnTo>
                  <a:lnTo>
                    <a:pt x="10972" y="9638"/>
                  </a:lnTo>
                  <a:lnTo>
                    <a:pt x="10680" y="2703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5308723" y="3115119"/>
              <a:ext cx="20955" cy="22860"/>
            </a:xfrm>
            <a:custGeom>
              <a:avLst/>
              <a:gdLst/>
              <a:ahLst/>
              <a:cxnLst/>
              <a:rect l="l" t="t" r="r" b="b"/>
              <a:pathLst>
                <a:path w="20954" h="22860">
                  <a:moveTo>
                    <a:pt x="13453" y="0"/>
                  </a:moveTo>
                  <a:lnTo>
                    <a:pt x="9019" y="0"/>
                  </a:lnTo>
                  <a:lnTo>
                    <a:pt x="7876" y="176"/>
                  </a:lnTo>
                  <a:lnTo>
                    <a:pt x="4450" y="3176"/>
                  </a:lnTo>
                  <a:lnTo>
                    <a:pt x="1353" y="8801"/>
                  </a:lnTo>
                  <a:lnTo>
                    <a:pt x="0" y="15185"/>
                  </a:lnTo>
                  <a:lnTo>
                    <a:pt x="1793" y="20471"/>
                  </a:lnTo>
                  <a:lnTo>
                    <a:pt x="3215" y="21995"/>
                  </a:lnTo>
                  <a:lnTo>
                    <a:pt x="4944" y="22655"/>
                  </a:lnTo>
                  <a:lnTo>
                    <a:pt x="11459" y="22655"/>
                  </a:lnTo>
                  <a:lnTo>
                    <a:pt x="16678" y="18235"/>
                  </a:lnTo>
                  <a:lnTo>
                    <a:pt x="20704" y="6691"/>
                  </a:lnTo>
                  <a:lnTo>
                    <a:pt x="1345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5219864" y="3251911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5" h="16510">
                  <a:moveTo>
                    <a:pt x="7072" y="0"/>
                  </a:moveTo>
                  <a:lnTo>
                    <a:pt x="3491" y="0"/>
                  </a:lnTo>
                  <a:lnTo>
                    <a:pt x="1776" y="419"/>
                  </a:lnTo>
                  <a:lnTo>
                    <a:pt x="0" y="2297"/>
                  </a:lnTo>
                  <a:lnTo>
                    <a:pt x="4888" y="11492"/>
                  </a:lnTo>
                  <a:lnTo>
                    <a:pt x="7061" y="16178"/>
                  </a:lnTo>
                  <a:lnTo>
                    <a:pt x="8863" y="14756"/>
                  </a:lnTo>
                  <a:lnTo>
                    <a:pt x="10374" y="12776"/>
                  </a:lnTo>
                  <a:lnTo>
                    <a:pt x="12940" y="5410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5214339" y="3254221"/>
              <a:ext cx="12700" cy="16510"/>
            </a:xfrm>
            <a:custGeom>
              <a:avLst/>
              <a:gdLst/>
              <a:ahLst/>
              <a:cxnLst/>
              <a:rect l="l" t="t" r="r" b="b"/>
              <a:pathLst>
                <a:path w="12700" h="16510">
                  <a:moveTo>
                    <a:pt x="5524" y="0"/>
                  </a:moveTo>
                  <a:lnTo>
                    <a:pt x="2616" y="3670"/>
                  </a:lnTo>
                  <a:lnTo>
                    <a:pt x="0" y="10833"/>
                  </a:lnTo>
                  <a:lnTo>
                    <a:pt x="4330" y="15468"/>
                  </a:lnTo>
                  <a:lnTo>
                    <a:pt x="5727" y="16001"/>
                  </a:lnTo>
                  <a:lnTo>
                    <a:pt x="9004" y="16001"/>
                  </a:lnTo>
                  <a:lnTo>
                    <a:pt x="10922" y="15176"/>
                  </a:lnTo>
                  <a:lnTo>
                    <a:pt x="12585" y="13868"/>
                  </a:lnTo>
                  <a:lnTo>
                    <a:pt x="8051" y="4559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5262486" y="3278289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603" y="0"/>
                  </a:moveTo>
                  <a:lnTo>
                    <a:pt x="6691" y="0"/>
                  </a:lnTo>
                  <a:lnTo>
                    <a:pt x="2907" y="176"/>
                  </a:lnTo>
                  <a:lnTo>
                    <a:pt x="0" y="3948"/>
                  </a:lnTo>
                  <a:lnTo>
                    <a:pt x="392" y="12865"/>
                  </a:lnTo>
                  <a:lnTo>
                    <a:pt x="3491" y="16332"/>
                  </a:lnTo>
                  <a:lnTo>
                    <a:pt x="11175" y="16153"/>
                  </a:lnTo>
                  <a:lnTo>
                    <a:pt x="14070" y="12357"/>
                  </a:lnTo>
                  <a:lnTo>
                    <a:pt x="13676" y="3453"/>
                  </a:lnTo>
                  <a:lnTo>
                    <a:pt x="10603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5191758" y="311947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80" y="0"/>
                  </a:moveTo>
                  <a:lnTo>
                    <a:pt x="5219" y="0"/>
                  </a:lnTo>
                  <a:lnTo>
                    <a:pt x="2273" y="138"/>
                  </a:lnTo>
                  <a:lnTo>
                    <a:pt x="0" y="3097"/>
                  </a:lnTo>
                  <a:lnTo>
                    <a:pt x="317" y="10044"/>
                  </a:lnTo>
                  <a:lnTo>
                    <a:pt x="2717" y="12749"/>
                  </a:lnTo>
                  <a:lnTo>
                    <a:pt x="8724" y="12622"/>
                  </a:lnTo>
                  <a:lnTo>
                    <a:pt x="10985" y="9651"/>
                  </a:lnTo>
                  <a:lnTo>
                    <a:pt x="10680" y="2703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5220460" y="3340873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8723" y="0"/>
                  </a:moveTo>
                  <a:lnTo>
                    <a:pt x="5345" y="190"/>
                  </a:lnTo>
                  <a:lnTo>
                    <a:pt x="1130" y="2260"/>
                  </a:lnTo>
                  <a:lnTo>
                    <a:pt x="0" y="6896"/>
                  </a:lnTo>
                  <a:lnTo>
                    <a:pt x="3505" y="13995"/>
                  </a:lnTo>
                  <a:lnTo>
                    <a:pt x="6350" y="15836"/>
                  </a:lnTo>
                  <a:lnTo>
                    <a:pt x="10020" y="15836"/>
                  </a:lnTo>
                  <a:lnTo>
                    <a:pt x="12114" y="15036"/>
                  </a:lnTo>
                  <a:lnTo>
                    <a:pt x="11722" y="1701"/>
                  </a:lnTo>
                  <a:lnTo>
                    <a:pt x="10350" y="609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5232184" y="3342576"/>
              <a:ext cx="34290" cy="46355"/>
            </a:xfrm>
            <a:custGeom>
              <a:avLst/>
              <a:gdLst/>
              <a:ahLst/>
              <a:cxnLst/>
              <a:rect l="l" t="t" r="r" b="b"/>
              <a:pathLst>
                <a:path w="34289" h="46354">
                  <a:moveTo>
                    <a:pt x="4470" y="7086"/>
                  </a:moveTo>
                  <a:lnTo>
                    <a:pt x="1905" y="1892"/>
                  </a:lnTo>
                  <a:lnTo>
                    <a:pt x="1016" y="812"/>
                  </a:lnTo>
                  <a:lnTo>
                    <a:pt x="0" y="0"/>
                  </a:lnTo>
                  <a:lnTo>
                    <a:pt x="381" y="13322"/>
                  </a:lnTo>
                  <a:lnTo>
                    <a:pt x="3492" y="11518"/>
                  </a:lnTo>
                  <a:lnTo>
                    <a:pt x="4470" y="7086"/>
                  </a:lnTo>
                  <a:close/>
                </a:path>
                <a:path w="34289" h="46354">
                  <a:moveTo>
                    <a:pt x="33743" y="30746"/>
                  </a:moveTo>
                  <a:lnTo>
                    <a:pt x="27393" y="28054"/>
                  </a:lnTo>
                  <a:lnTo>
                    <a:pt x="21361" y="27901"/>
                  </a:lnTo>
                  <a:lnTo>
                    <a:pt x="17792" y="33997"/>
                  </a:lnTo>
                  <a:lnTo>
                    <a:pt x="18554" y="43713"/>
                  </a:lnTo>
                  <a:lnTo>
                    <a:pt x="23647" y="46266"/>
                  </a:lnTo>
                  <a:lnTo>
                    <a:pt x="28536" y="46266"/>
                  </a:lnTo>
                  <a:lnTo>
                    <a:pt x="29603" y="45961"/>
                  </a:lnTo>
                  <a:lnTo>
                    <a:pt x="32880" y="42951"/>
                  </a:lnTo>
                  <a:lnTo>
                    <a:pt x="33743" y="30746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4738635" y="3675913"/>
              <a:ext cx="10160" cy="11430"/>
            </a:xfrm>
            <a:custGeom>
              <a:avLst/>
              <a:gdLst/>
              <a:ahLst/>
              <a:cxnLst/>
              <a:rect l="l" t="t" r="r" b="b"/>
              <a:pathLst>
                <a:path w="10160" h="11429">
                  <a:moveTo>
                    <a:pt x="1244" y="0"/>
                  </a:moveTo>
                  <a:lnTo>
                    <a:pt x="431" y="1205"/>
                  </a:lnTo>
                  <a:lnTo>
                    <a:pt x="0" y="2616"/>
                  </a:lnTo>
                  <a:lnTo>
                    <a:pt x="317" y="8088"/>
                  </a:lnTo>
                  <a:lnTo>
                    <a:pt x="4216" y="11150"/>
                  </a:lnTo>
                  <a:lnTo>
                    <a:pt x="10160" y="11074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4739881" y="3671951"/>
              <a:ext cx="16510" cy="15240"/>
            </a:xfrm>
            <a:custGeom>
              <a:avLst/>
              <a:gdLst/>
              <a:ahLst/>
              <a:cxnLst/>
              <a:rect l="l" t="t" r="r" b="b"/>
              <a:pathLst>
                <a:path w="16510" h="15239">
                  <a:moveTo>
                    <a:pt x="7696" y="0"/>
                  </a:moveTo>
                  <a:lnTo>
                    <a:pt x="4215" y="190"/>
                  </a:lnTo>
                  <a:lnTo>
                    <a:pt x="1484" y="1752"/>
                  </a:lnTo>
                  <a:lnTo>
                    <a:pt x="0" y="3962"/>
                  </a:lnTo>
                  <a:lnTo>
                    <a:pt x="8914" y="15036"/>
                  </a:lnTo>
                  <a:lnTo>
                    <a:pt x="12343" y="14644"/>
                  </a:lnTo>
                  <a:lnTo>
                    <a:pt x="15151" y="12650"/>
                  </a:lnTo>
                  <a:lnTo>
                    <a:pt x="16305" y="10034"/>
                  </a:lnTo>
                  <a:lnTo>
                    <a:pt x="7696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4747577" y="3671951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5040" y="0"/>
                  </a:moveTo>
                  <a:lnTo>
                    <a:pt x="0" y="0"/>
                  </a:lnTo>
                  <a:lnTo>
                    <a:pt x="8609" y="10033"/>
                  </a:lnTo>
                  <a:lnTo>
                    <a:pt x="9015" y="9104"/>
                  </a:lnTo>
                  <a:lnTo>
                    <a:pt x="9206" y="8088"/>
                  </a:lnTo>
                  <a:lnTo>
                    <a:pt x="8939" y="3048"/>
                  </a:lnTo>
                  <a:lnTo>
                    <a:pt x="504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4689767" y="3706063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23177" y="21856"/>
                  </a:moveTo>
                  <a:lnTo>
                    <a:pt x="18059" y="17716"/>
                  </a:lnTo>
                  <a:lnTo>
                    <a:pt x="13004" y="13512"/>
                  </a:lnTo>
                  <a:lnTo>
                    <a:pt x="8039" y="9258"/>
                  </a:lnTo>
                  <a:lnTo>
                    <a:pt x="3136" y="4953"/>
                  </a:lnTo>
                  <a:lnTo>
                    <a:pt x="1130" y="7188"/>
                  </a:lnTo>
                  <a:lnTo>
                    <a:pt x="0" y="9994"/>
                  </a:lnTo>
                  <a:lnTo>
                    <a:pt x="520" y="19405"/>
                  </a:lnTo>
                  <a:lnTo>
                    <a:pt x="6781" y="24320"/>
                  </a:lnTo>
                  <a:lnTo>
                    <a:pt x="14986" y="24320"/>
                  </a:lnTo>
                  <a:lnTo>
                    <a:pt x="18275" y="24130"/>
                  </a:lnTo>
                  <a:lnTo>
                    <a:pt x="20967" y="23241"/>
                  </a:lnTo>
                  <a:lnTo>
                    <a:pt x="23177" y="21856"/>
                  </a:lnTo>
                  <a:close/>
                </a:path>
                <a:path w="29210" h="24764">
                  <a:moveTo>
                    <a:pt x="29159" y="13512"/>
                  </a:moveTo>
                  <a:lnTo>
                    <a:pt x="29057" y="9994"/>
                  </a:lnTo>
                  <a:lnTo>
                    <a:pt x="28765" y="4927"/>
                  </a:lnTo>
                  <a:lnTo>
                    <a:pt x="22517" y="0"/>
                  </a:lnTo>
                  <a:lnTo>
                    <a:pt x="14960" y="0"/>
                  </a:lnTo>
                  <a:lnTo>
                    <a:pt x="13957" y="25"/>
                  </a:lnTo>
                  <a:lnTo>
                    <a:pt x="12471" y="114"/>
                  </a:lnTo>
                  <a:lnTo>
                    <a:pt x="11036" y="381"/>
                  </a:lnTo>
                  <a:lnTo>
                    <a:pt x="9702" y="812"/>
                  </a:lnTo>
                  <a:lnTo>
                    <a:pt x="15671" y="6045"/>
                  </a:lnTo>
                  <a:lnTo>
                    <a:pt x="21805" y="11252"/>
                  </a:lnTo>
                  <a:lnTo>
                    <a:pt x="28130" y="16408"/>
                  </a:lnTo>
                  <a:lnTo>
                    <a:pt x="28867" y="14846"/>
                  </a:lnTo>
                  <a:lnTo>
                    <a:pt x="29159" y="13512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4692915" y="3706876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6565" y="0"/>
                  </a:moveTo>
                  <a:lnTo>
                    <a:pt x="3937" y="838"/>
                  </a:lnTo>
                  <a:lnTo>
                    <a:pt x="1663" y="2297"/>
                  </a:lnTo>
                  <a:lnTo>
                    <a:pt x="0" y="4140"/>
                  </a:lnTo>
                  <a:lnTo>
                    <a:pt x="14916" y="16893"/>
                  </a:lnTo>
                  <a:lnTo>
                    <a:pt x="20040" y="21043"/>
                  </a:lnTo>
                  <a:lnTo>
                    <a:pt x="22250" y="19659"/>
                  </a:lnTo>
                  <a:lnTo>
                    <a:pt x="23977" y="17767"/>
                  </a:lnTo>
                  <a:lnTo>
                    <a:pt x="24993" y="15608"/>
                  </a:lnTo>
                  <a:lnTo>
                    <a:pt x="12522" y="5232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4594059" y="3656761"/>
              <a:ext cx="61594" cy="18415"/>
            </a:xfrm>
            <a:custGeom>
              <a:avLst/>
              <a:gdLst/>
              <a:ahLst/>
              <a:cxnLst/>
              <a:rect l="l" t="t" r="r" b="b"/>
              <a:pathLst>
                <a:path w="61595" h="18414">
                  <a:moveTo>
                    <a:pt x="19558" y="9423"/>
                  </a:moveTo>
                  <a:lnTo>
                    <a:pt x="17653" y="2108"/>
                  </a:lnTo>
                  <a:lnTo>
                    <a:pt x="14351" y="0"/>
                  </a:lnTo>
                  <a:lnTo>
                    <a:pt x="10541" y="0"/>
                  </a:lnTo>
                  <a:lnTo>
                    <a:pt x="7874" y="342"/>
                  </a:lnTo>
                  <a:lnTo>
                    <a:pt x="3048" y="1600"/>
                  </a:lnTo>
                  <a:lnTo>
                    <a:pt x="0" y="5867"/>
                  </a:lnTo>
                  <a:lnTo>
                    <a:pt x="1905" y="13208"/>
                  </a:lnTo>
                  <a:lnTo>
                    <a:pt x="5207" y="15303"/>
                  </a:lnTo>
                  <a:lnTo>
                    <a:pt x="10782" y="15201"/>
                  </a:lnTo>
                  <a:lnTo>
                    <a:pt x="16471" y="13703"/>
                  </a:lnTo>
                  <a:lnTo>
                    <a:pt x="19558" y="9423"/>
                  </a:lnTo>
                  <a:close/>
                </a:path>
                <a:path w="61595" h="18414">
                  <a:moveTo>
                    <a:pt x="61112" y="16548"/>
                  </a:moveTo>
                  <a:lnTo>
                    <a:pt x="53213" y="7404"/>
                  </a:lnTo>
                  <a:lnTo>
                    <a:pt x="50584" y="8839"/>
                  </a:lnTo>
                  <a:lnTo>
                    <a:pt x="49110" y="11544"/>
                  </a:lnTo>
                  <a:lnTo>
                    <a:pt x="50431" y="16687"/>
                  </a:lnTo>
                  <a:lnTo>
                    <a:pt x="53022" y="18338"/>
                  </a:lnTo>
                  <a:lnTo>
                    <a:pt x="57365" y="18249"/>
                  </a:lnTo>
                  <a:lnTo>
                    <a:pt x="59232" y="17767"/>
                  </a:lnTo>
                  <a:lnTo>
                    <a:pt x="61112" y="165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4647285" y="3663148"/>
              <a:ext cx="10795" cy="10160"/>
            </a:xfrm>
            <a:custGeom>
              <a:avLst/>
              <a:gdLst/>
              <a:ahLst/>
              <a:cxnLst/>
              <a:rect l="l" t="t" r="r" b="b"/>
              <a:pathLst>
                <a:path w="10795" h="10160">
                  <a:moveTo>
                    <a:pt x="6932" y="0"/>
                  </a:moveTo>
                  <a:lnTo>
                    <a:pt x="3973" y="0"/>
                  </a:lnTo>
                  <a:lnTo>
                    <a:pt x="1205" y="444"/>
                  </a:lnTo>
                  <a:lnTo>
                    <a:pt x="0" y="1016"/>
                  </a:lnTo>
                  <a:lnTo>
                    <a:pt x="7898" y="10160"/>
                  </a:lnTo>
                  <a:lnTo>
                    <a:pt x="9790" y="8636"/>
                  </a:lnTo>
                  <a:lnTo>
                    <a:pt x="10742" y="6375"/>
                  </a:lnTo>
                  <a:lnTo>
                    <a:pt x="9523" y="1638"/>
                  </a:lnTo>
                  <a:lnTo>
                    <a:pt x="6932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4658790" y="3538804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8356" y="0"/>
                  </a:moveTo>
                  <a:lnTo>
                    <a:pt x="6908" y="507"/>
                  </a:lnTo>
                  <a:lnTo>
                    <a:pt x="0" y="5410"/>
                  </a:lnTo>
                  <a:lnTo>
                    <a:pt x="4584" y="15429"/>
                  </a:lnTo>
                  <a:lnTo>
                    <a:pt x="12598" y="19493"/>
                  </a:lnTo>
                  <a:lnTo>
                    <a:pt x="15697" y="19723"/>
                  </a:lnTo>
                  <a:lnTo>
                    <a:pt x="10667" y="6590"/>
                  </a:lnTo>
                  <a:lnTo>
                    <a:pt x="8356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4667148" y="3538561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4" h="20320">
                  <a:moveTo>
                    <a:pt x="8558" y="0"/>
                  </a:moveTo>
                  <a:lnTo>
                    <a:pt x="2043" y="0"/>
                  </a:lnTo>
                  <a:lnTo>
                    <a:pt x="0" y="254"/>
                  </a:lnTo>
                  <a:lnTo>
                    <a:pt x="4761" y="13423"/>
                  </a:lnTo>
                  <a:lnTo>
                    <a:pt x="7339" y="19964"/>
                  </a:lnTo>
                  <a:lnTo>
                    <a:pt x="13017" y="19532"/>
                  </a:lnTo>
                  <a:lnTo>
                    <a:pt x="18402" y="13703"/>
                  </a:lnTo>
                  <a:lnTo>
                    <a:pt x="16992" y="6591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4599189" y="3518903"/>
              <a:ext cx="23495" cy="21590"/>
            </a:xfrm>
            <a:custGeom>
              <a:avLst/>
              <a:gdLst/>
              <a:ahLst/>
              <a:cxnLst/>
              <a:rect l="l" t="t" r="r" b="b"/>
              <a:pathLst>
                <a:path w="23495" h="21589">
                  <a:moveTo>
                    <a:pt x="11785" y="0"/>
                  </a:moveTo>
                  <a:lnTo>
                    <a:pt x="6540" y="0"/>
                  </a:lnTo>
                  <a:lnTo>
                    <a:pt x="4152" y="1027"/>
                  </a:lnTo>
                  <a:lnTo>
                    <a:pt x="977" y="5345"/>
                  </a:lnTo>
                  <a:lnTo>
                    <a:pt x="190" y="7504"/>
                  </a:lnTo>
                  <a:lnTo>
                    <a:pt x="0" y="9651"/>
                  </a:lnTo>
                  <a:lnTo>
                    <a:pt x="4165" y="19227"/>
                  </a:lnTo>
                  <a:lnTo>
                    <a:pt x="6057" y="20624"/>
                  </a:lnTo>
                  <a:lnTo>
                    <a:pt x="8280" y="21297"/>
                  </a:lnTo>
                  <a:lnTo>
                    <a:pt x="13982" y="21297"/>
                  </a:lnTo>
                  <a:lnTo>
                    <a:pt x="17475" y="19634"/>
                  </a:lnTo>
                  <a:lnTo>
                    <a:pt x="23482" y="11468"/>
                  </a:lnTo>
                  <a:lnTo>
                    <a:pt x="22098" y="6629"/>
                  </a:lnTo>
                  <a:lnTo>
                    <a:pt x="14693" y="1181"/>
                  </a:lnTo>
                  <a:lnTo>
                    <a:pt x="1178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4598873" y="3528541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316" y="0"/>
                  </a:moveTo>
                  <a:lnTo>
                    <a:pt x="0" y="3606"/>
                  </a:lnTo>
                  <a:lnTo>
                    <a:pt x="1346" y="7188"/>
                  </a:lnTo>
                  <a:lnTo>
                    <a:pt x="4305" y="9461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4691888" y="3582403"/>
              <a:ext cx="98425" cy="82550"/>
            </a:xfrm>
            <a:custGeom>
              <a:avLst/>
              <a:gdLst/>
              <a:ahLst/>
              <a:cxnLst/>
              <a:rect l="l" t="t" r="r" b="b"/>
              <a:pathLst>
                <a:path w="98425" h="82550">
                  <a:moveTo>
                    <a:pt x="15265" y="7366"/>
                  </a:moveTo>
                  <a:lnTo>
                    <a:pt x="13779" y="1651"/>
                  </a:lnTo>
                  <a:lnTo>
                    <a:pt x="11176" y="0"/>
                  </a:lnTo>
                  <a:lnTo>
                    <a:pt x="8204" y="0"/>
                  </a:lnTo>
                  <a:lnTo>
                    <a:pt x="6134" y="266"/>
                  </a:lnTo>
                  <a:lnTo>
                    <a:pt x="2387" y="1244"/>
                  </a:lnTo>
                  <a:lnTo>
                    <a:pt x="0" y="4597"/>
                  </a:lnTo>
                  <a:lnTo>
                    <a:pt x="1473" y="10312"/>
                  </a:lnTo>
                  <a:lnTo>
                    <a:pt x="4064" y="11950"/>
                  </a:lnTo>
                  <a:lnTo>
                    <a:pt x="8407" y="11874"/>
                  </a:lnTo>
                  <a:lnTo>
                    <a:pt x="12865" y="10718"/>
                  </a:lnTo>
                  <a:lnTo>
                    <a:pt x="15265" y="7366"/>
                  </a:lnTo>
                  <a:close/>
                </a:path>
                <a:path w="98425" h="82550">
                  <a:moveTo>
                    <a:pt x="96520" y="73025"/>
                  </a:moveTo>
                  <a:lnTo>
                    <a:pt x="91770" y="68376"/>
                  </a:lnTo>
                  <a:lnTo>
                    <a:pt x="87223" y="63665"/>
                  </a:lnTo>
                  <a:lnTo>
                    <a:pt x="82842" y="58902"/>
                  </a:lnTo>
                  <a:lnTo>
                    <a:pt x="80797" y="58724"/>
                  </a:lnTo>
                  <a:lnTo>
                    <a:pt x="75539" y="58724"/>
                  </a:lnTo>
                  <a:lnTo>
                    <a:pt x="71615" y="59867"/>
                  </a:lnTo>
                  <a:lnTo>
                    <a:pt x="69545" y="62852"/>
                  </a:lnTo>
                  <a:lnTo>
                    <a:pt x="67983" y="69062"/>
                  </a:lnTo>
                  <a:lnTo>
                    <a:pt x="70739" y="75018"/>
                  </a:lnTo>
                  <a:lnTo>
                    <a:pt x="76365" y="79692"/>
                  </a:lnTo>
                  <a:lnTo>
                    <a:pt x="83388" y="82080"/>
                  </a:lnTo>
                  <a:lnTo>
                    <a:pt x="84226" y="82156"/>
                  </a:lnTo>
                  <a:lnTo>
                    <a:pt x="90081" y="82156"/>
                  </a:lnTo>
                  <a:lnTo>
                    <a:pt x="94488" y="77635"/>
                  </a:lnTo>
                  <a:lnTo>
                    <a:pt x="96520" y="73025"/>
                  </a:lnTo>
                  <a:close/>
                </a:path>
                <a:path w="98425" h="82550">
                  <a:moveTo>
                    <a:pt x="98082" y="66814"/>
                  </a:moveTo>
                  <a:lnTo>
                    <a:pt x="95796" y="62992"/>
                  </a:lnTo>
                  <a:lnTo>
                    <a:pt x="91643" y="60833"/>
                  </a:lnTo>
                  <a:lnTo>
                    <a:pt x="86868" y="59639"/>
                  </a:lnTo>
                  <a:lnTo>
                    <a:pt x="90068" y="63893"/>
                  </a:lnTo>
                  <a:lnTo>
                    <a:pt x="93383" y="68148"/>
                  </a:lnTo>
                  <a:lnTo>
                    <a:pt x="96774" y="72402"/>
                  </a:lnTo>
                  <a:lnTo>
                    <a:pt x="97891" y="69583"/>
                  </a:lnTo>
                  <a:lnTo>
                    <a:pt x="98082" y="66814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4774717" y="3641305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4">
                  <a:moveTo>
                    <a:pt x="0" y="0"/>
                  </a:moveTo>
                  <a:lnTo>
                    <a:pt x="8952" y="9461"/>
                  </a:lnTo>
                  <a:lnTo>
                    <a:pt x="13689" y="14122"/>
                  </a:lnTo>
                  <a:lnTo>
                    <a:pt x="13956" y="13487"/>
                  </a:lnTo>
                  <a:lnTo>
                    <a:pt x="4024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4641672" y="3632238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5180" y="0"/>
                  </a:moveTo>
                  <a:lnTo>
                    <a:pt x="0" y="0"/>
                  </a:lnTo>
                  <a:lnTo>
                    <a:pt x="10387" y="12089"/>
                  </a:lnTo>
                  <a:lnTo>
                    <a:pt x="12330" y="9436"/>
                  </a:lnTo>
                  <a:lnTo>
                    <a:pt x="13119" y="6107"/>
                  </a:lnTo>
                  <a:lnTo>
                    <a:pt x="10806" y="2235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4633632" y="3632249"/>
              <a:ext cx="19050" cy="16510"/>
            </a:xfrm>
            <a:custGeom>
              <a:avLst/>
              <a:gdLst/>
              <a:ahLst/>
              <a:cxnLst/>
              <a:rect l="l" t="t" r="r" b="b"/>
              <a:pathLst>
                <a:path w="19050" h="16510">
                  <a:moveTo>
                    <a:pt x="8050" y="0"/>
                  </a:moveTo>
                  <a:lnTo>
                    <a:pt x="5232" y="38"/>
                  </a:lnTo>
                  <a:lnTo>
                    <a:pt x="2654" y="825"/>
                  </a:lnTo>
                  <a:lnTo>
                    <a:pt x="292" y="4229"/>
                  </a:lnTo>
                  <a:lnTo>
                    <a:pt x="0" y="5753"/>
                  </a:lnTo>
                  <a:lnTo>
                    <a:pt x="241" y="7226"/>
                  </a:lnTo>
                  <a:lnTo>
                    <a:pt x="6399" y="14605"/>
                  </a:lnTo>
                  <a:lnTo>
                    <a:pt x="9271" y="15798"/>
                  </a:lnTo>
                  <a:lnTo>
                    <a:pt x="11620" y="16040"/>
                  </a:lnTo>
                  <a:lnTo>
                    <a:pt x="14427" y="16040"/>
                  </a:lnTo>
                  <a:lnTo>
                    <a:pt x="16827" y="14300"/>
                  </a:lnTo>
                  <a:lnTo>
                    <a:pt x="18440" y="12090"/>
                  </a:lnTo>
                  <a:lnTo>
                    <a:pt x="80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4633860" y="363947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0"/>
                  </a:moveTo>
                  <a:lnTo>
                    <a:pt x="469" y="2945"/>
                  </a:lnTo>
                  <a:lnTo>
                    <a:pt x="3009" y="5739"/>
                  </a:lnTo>
                  <a:lnTo>
                    <a:pt x="6172" y="7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4617669" y="3687710"/>
              <a:ext cx="19685" cy="15875"/>
            </a:xfrm>
            <a:custGeom>
              <a:avLst/>
              <a:gdLst/>
              <a:ahLst/>
              <a:cxnLst/>
              <a:rect l="l" t="t" r="r" b="b"/>
              <a:pathLst>
                <a:path w="19685" h="15875">
                  <a:moveTo>
                    <a:pt x="14350" y="0"/>
                  </a:moveTo>
                  <a:lnTo>
                    <a:pt x="10552" y="0"/>
                  </a:lnTo>
                  <a:lnTo>
                    <a:pt x="7885" y="342"/>
                  </a:lnTo>
                  <a:lnTo>
                    <a:pt x="3059" y="1600"/>
                  </a:lnTo>
                  <a:lnTo>
                    <a:pt x="0" y="5867"/>
                  </a:lnTo>
                  <a:lnTo>
                    <a:pt x="1904" y="13208"/>
                  </a:lnTo>
                  <a:lnTo>
                    <a:pt x="5218" y="15303"/>
                  </a:lnTo>
                  <a:lnTo>
                    <a:pt x="10782" y="15201"/>
                  </a:lnTo>
                  <a:lnTo>
                    <a:pt x="16497" y="13715"/>
                  </a:lnTo>
                  <a:lnTo>
                    <a:pt x="19531" y="9423"/>
                  </a:lnTo>
                  <a:lnTo>
                    <a:pt x="17652" y="2108"/>
                  </a:lnTo>
                  <a:lnTo>
                    <a:pt x="143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4725465" y="3473602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13601" y="0"/>
                  </a:moveTo>
                  <a:lnTo>
                    <a:pt x="6324" y="0"/>
                  </a:lnTo>
                  <a:lnTo>
                    <a:pt x="2222" y="1904"/>
                  </a:lnTo>
                  <a:lnTo>
                    <a:pt x="0" y="8495"/>
                  </a:lnTo>
                  <a:lnTo>
                    <a:pt x="6095" y="21995"/>
                  </a:lnTo>
                  <a:lnTo>
                    <a:pt x="14096" y="21971"/>
                  </a:lnTo>
                  <a:lnTo>
                    <a:pt x="21742" y="21220"/>
                  </a:lnTo>
                  <a:lnTo>
                    <a:pt x="22745" y="10273"/>
                  </a:lnTo>
                  <a:lnTo>
                    <a:pt x="16763" y="1078"/>
                  </a:lnTo>
                  <a:lnTo>
                    <a:pt x="13601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4852581" y="3316046"/>
              <a:ext cx="116205" cy="85725"/>
            </a:xfrm>
            <a:custGeom>
              <a:avLst/>
              <a:gdLst/>
              <a:ahLst/>
              <a:cxnLst/>
              <a:rect l="l" t="t" r="r" b="b"/>
              <a:pathLst>
                <a:path w="116204" h="85725">
                  <a:moveTo>
                    <a:pt x="21488" y="7239"/>
                  </a:moveTo>
                  <a:lnTo>
                    <a:pt x="13982" y="0"/>
                  </a:lnTo>
                  <a:lnTo>
                    <a:pt x="9398" y="0"/>
                  </a:lnTo>
                  <a:lnTo>
                    <a:pt x="8204" y="190"/>
                  </a:lnTo>
                  <a:lnTo>
                    <a:pt x="4622" y="3467"/>
                  </a:lnTo>
                  <a:lnTo>
                    <a:pt x="1409" y="9588"/>
                  </a:lnTo>
                  <a:lnTo>
                    <a:pt x="0" y="16535"/>
                  </a:lnTo>
                  <a:lnTo>
                    <a:pt x="1854" y="22263"/>
                  </a:lnTo>
                  <a:lnTo>
                    <a:pt x="3314" y="23914"/>
                  </a:lnTo>
                  <a:lnTo>
                    <a:pt x="5092" y="24612"/>
                  </a:lnTo>
                  <a:lnTo>
                    <a:pt x="11849" y="24612"/>
                  </a:lnTo>
                  <a:lnTo>
                    <a:pt x="17272" y="19812"/>
                  </a:lnTo>
                  <a:lnTo>
                    <a:pt x="21488" y="7239"/>
                  </a:lnTo>
                  <a:close/>
                </a:path>
                <a:path w="116204" h="85725">
                  <a:moveTo>
                    <a:pt x="36563" y="72288"/>
                  </a:moveTo>
                  <a:lnTo>
                    <a:pt x="36093" y="60325"/>
                  </a:lnTo>
                  <a:lnTo>
                    <a:pt x="32169" y="55689"/>
                  </a:lnTo>
                  <a:lnTo>
                    <a:pt x="27127" y="55702"/>
                  </a:lnTo>
                  <a:lnTo>
                    <a:pt x="22301" y="55930"/>
                  </a:lnTo>
                  <a:lnTo>
                    <a:pt x="18580" y="61036"/>
                  </a:lnTo>
                  <a:lnTo>
                    <a:pt x="19050" y="72986"/>
                  </a:lnTo>
                  <a:lnTo>
                    <a:pt x="22948" y="77622"/>
                  </a:lnTo>
                  <a:lnTo>
                    <a:pt x="32842" y="77393"/>
                  </a:lnTo>
                  <a:lnTo>
                    <a:pt x="36563" y="72288"/>
                  </a:lnTo>
                  <a:close/>
                </a:path>
                <a:path w="116204" h="85725">
                  <a:moveTo>
                    <a:pt x="51384" y="16459"/>
                  </a:moveTo>
                  <a:lnTo>
                    <a:pt x="51003" y="7124"/>
                  </a:lnTo>
                  <a:lnTo>
                    <a:pt x="47942" y="3505"/>
                  </a:lnTo>
                  <a:lnTo>
                    <a:pt x="44018" y="3505"/>
                  </a:lnTo>
                  <a:lnTo>
                    <a:pt x="40233" y="3695"/>
                  </a:lnTo>
                  <a:lnTo>
                    <a:pt x="37338" y="7670"/>
                  </a:lnTo>
                  <a:lnTo>
                    <a:pt x="37706" y="17005"/>
                  </a:lnTo>
                  <a:lnTo>
                    <a:pt x="40767" y="20624"/>
                  </a:lnTo>
                  <a:lnTo>
                    <a:pt x="48463" y="20434"/>
                  </a:lnTo>
                  <a:lnTo>
                    <a:pt x="51384" y="16459"/>
                  </a:lnTo>
                  <a:close/>
                </a:path>
                <a:path w="116204" h="85725">
                  <a:moveTo>
                    <a:pt x="91706" y="19215"/>
                  </a:moveTo>
                  <a:lnTo>
                    <a:pt x="91249" y="7721"/>
                  </a:lnTo>
                  <a:lnTo>
                    <a:pt x="87490" y="3276"/>
                  </a:lnTo>
                  <a:lnTo>
                    <a:pt x="82651" y="3289"/>
                  </a:lnTo>
                  <a:lnTo>
                    <a:pt x="78028" y="3505"/>
                  </a:lnTo>
                  <a:lnTo>
                    <a:pt x="74447" y="8394"/>
                  </a:lnTo>
                  <a:lnTo>
                    <a:pt x="74904" y="19888"/>
                  </a:lnTo>
                  <a:lnTo>
                    <a:pt x="78663" y="24345"/>
                  </a:lnTo>
                  <a:lnTo>
                    <a:pt x="88125" y="24104"/>
                  </a:lnTo>
                  <a:lnTo>
                    <a:pt x="91706" y="19215"/>
                  </a:lnTo>
                  <a:close/>
                </a:path>
                <a:path w="116204" h="85725">
                  <a:moveTo>
                    <a:pt x="115620" y="80010"/>
                  </a:moveTo>
                  <a:lnTo>
                    <a:pt x="115138" y="68046"/>
                  </a:lnTo>
                  <a:lnTo>
                    <a:pt x="111213" y="63411"/>
                  </a:lnTo>
                  <a:lnTo>
                    <a:pt x="106172" y="63423"/>
                  </a:lnTo>
                  <a:lnTo>
                    <a:pt x="101358" y="63652"/>
                  </a:lnTo>
                  <a:lnTo>
                    <a:pt x="97637" y="68757"/>
                  </a:lnTo>
                  <a:lnTo>
                    <a:pt x="98094" y="80721"/>
                  </a:lnTo>
                  <a:lnTo>
                    <a:pt x="102031" y="85369"/>
                  </a:lnTo>
                  <a:lnTo>
                    <a:pt x="111899" y="85102"/>
                  </a:lnTo>
                  <a:lnTo>
                    <a:pt x="115620" y="8001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4632045" y="3076968"/>
              <a:ext cx="50800" cy="72390"/>
            </a:xfrm>
            <a:custGeom>
              <a:avLst/>
              <a:gdLst/>
              <a:ahLst/>
              <a:cxnLst/>
              <a:rect l="l" t="t" r="r" b="b"/>
              <a:pathLst>
                <a:path w="50800" h="72389">
                  <a:moveTo>
                    <a:pt x="16738" y="18249"/>
                  </a:moveTo>
                  <a:lnTo>
                    <a:pt x="14439" y="11518"/>
                  </a:lnTo>
                  <a:lnTo>
                    <a:pt x="11861" y="9537"/>
                  </a:lnTo>
                  <a:lnTo>
                    <a:pt x="9245" y="9537"/>
                  </a:lnTo>
                  <a:lnTo>
                    <a:pt x="7632" y="9804"/>
                  </a:lnTo>
                  <a:lnTo>
                    <a:pt x="4533" y="10858"/>
                  </a:lnTo>
                  <a:lnTo>
                    <a:pt x="3073" y="14706"/>
                  </a:lnTo>
                  <a:lnTo>
                    <a:pt x="5359" y="21424"/>
                  </a:lnTo>
                  <a:lnTo>
                    <a:pt x="7950" y="23393"/>
                  </a:lnTo>
                  <a:lnTo>
                    <a:pt x="11645" y="23317"/>
                  </a:lnTo>
                  <a:lnTo>
                    <a:pt x="15252" y="22072"/>
                  </a:lnTo>
                  <a:lnTo>
                    <a:pt x="16738" y="18249"/>
                  </a:lnTo>
                  <a:close/>
                </a:path>
                <a:path w="50800" h="72389">
                  <a:moveTo>
                    <a:pt x="17500" y="65773"/>
                  </a:moveTo>
                  <a:lnTo>
                    <a:pt x="14554" y="57162"/>
                  </a:lnTo>
                  <a:lnTo>
                    <a:pt x="11252" y="54622"/>
                  </a:lnTo>
                  <a:lnTo>
                    <a:pt x="7912" y="54622"/>
                  </a:lnTo>
                  <a:lnTo>
                    <a:pt x="5842" y="54965"/>
                  </a:lnTo>
                  <a:lnTo>
                    <a:pt x="1879" y="56324"/>
                  </a:lnTo>
                  <a:lnTo>
                    <a:pt x="0" y="61226"/>
                  </a:lnTo>
                  <a:lnTo>
                    <a:pt x="2921" y="69837"/>
                  </a:lnTo>
                  <a:lnTo>
                    <a:pt x="6235" y="72377"/>
                  </a:lnTo>
                  <a:lnTo>
                    <a:pt x="10972" y="72263"/>
                  </a:lnTo>
                  <a:lnTo>
                    <a:pt x="15595" y="70675"/>
                  </a:lnTo>
                  <a:lnTo>
                    <a:pt x="17500" y="65773"/>
                  </a:lnTo>
                  <a:close/>
                </a:path>
                <a:path w="50800" h="72389">
                  <a:moveTo>
                    <a:pt x="50761" y="10706"/>
                  </a:moveTo>
                  <a:lnTo>
                    <a:pt x="47929" y="2425"/>
                  </a:lnTo>
                  <a:lnTo>
                    <a:pt x="44754" y="0"/>
                  </a:lnTo>
                  <a:lnTo>
                    <a:pt x="41554" y="0"/>
                  </a:lnTo>
                  <a:lnTo>
                    <a:pt x="39560" y="330"/>
                  </a:lnTo>
                  <a:lnTo>
                    <a:pt x="35763" y="1625"/>
                  </a:lnTo>
                  <a:lnTo>
                    <a:pt x="33959" y="6337"/>
                  </a:lnTo>
                  <a:lnTo>
                    <a:pt x="36766" y="14592"/>
                  </a:lnTo>
                  <a:lnTo>
                    <a:pt x="39954" y="17030"/>
                  </a:lnTo>
                  <a:lnTo>
                    <a:pt x="44488" y="16929"/>
                  </a:lnTo>
                  <a:lnTo>
                    <a:pt x="48933" y="15417"/>
                  </a:lnTo>
                  <a:lnTo>
                    <a:pt x="50761" y="10706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4738622" y="3049789"/>
              <a:ext cx="21590" cy="17780"/>
            </a:xfrm>
            <a:custGeom>
              <a:avLst/>
              <a:gdLst/>
              <a:ahLst/>
              <a:cxnLst/>
              <a:rect l="l" t="t" r="r" b="b"/>
              <a:pathLst>
                <a:path w="21589" h="17780">
                  <a:moveTo>
                    <a:pt x="14452" y="0"/>
                  </a:moveTo>
                  <a:lnTo>
                    <a:pt x="10121" y="0"/>
                  </a:lnTo>
                  <a:lnTo>
                    <a:pt x="0" y="6324"/>
                  </a:lnTo>
                  <a:lnTo>
                    <a:pt x="1917" y="16001"/>
                  </a:lnTo>
                  <a:lnTo>
                    <a:pt x="5118" y="17576"/>
                  </a:lnTo>
                  <a:lnTo>
                    <a:pt x="10617" y="17475"/>
                  </a:lnTo>
                  <a:lnTo>
                    <a:pt x="11569" y="17259"/>
                  </a:lnTo>
                  <a:lnTo>
                    <a:pt x="18897" y="12395"/>
                  </a:lnTo>
                  <a:lnTo>
                    <a:pt x="21159" y="7747"/>
                  </a:lnTo>
                  <a:lnTo>
                    <a:pt x="18376" y="800"/>
                  </a:lnTo>
                  <a:lnTo>
                    <a:pt x="1445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4750192" y="3062173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327" y="0"/>
                  </a:moveTo>
                  <a:lnTo>
                    <a:pt x="0" y="4875"/>
                  </a:lnTo>
                  <a:lnTo>
                    <a:pt x="2006" y="4432"/>
                  </a:lnTo>
                  <a:lnTo>
                    <a:pt x="3949" y="3556"/>
                  </a:lnTo>
                  <a:lnTo>
                    <a:pt x="6299" y="1650"/>
                  </a:lnTo>
                  <a:lnTo>
                    <a:pt x="6908" y="862"/>
                  </a:lnTo>
                  <a:lnTo>
                    <a:pt x="7327" y="0"/>
                  </a:lnTo>
                  <a:close/>
                </a:path>
              </a:pathLst>
            </a:custGeom>
            <a:solidFill>
              <a:srgbClr val="B265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4727600" y="3004704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4342" y="0"/>
                  </a:moveTo>
                  <a:lnTo>
                    <a:pt x="2970" y="965"/>
                  </a:lnTo>
                  <a:lnTo>
                    <a:pt x="292" y="5245"/>
                  </a:lnTo>
                  <a:lnTo>
                    <a:pt x="0" y="8432"/>
                  </a:lnTo>
                  <a:lnTo>
                    <a:pt x="3707" y="10731"/>
                  </a:lnTo>
                  <a:lnTo>
                    <a:pt x="4850" y="11036"/>
                  </a:lnTo>
                  <a:lnTo>
                    <a:pt x="6476" y="11023"/>
                  </a:lnTo>
                  <a:lnTo>
                    <a:pt x="6361" y="25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4733962" y="3004731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0" y="0"/>
                  </a:moveTo>
                  <a:lnTo>
                    <a:pt x="114" y="10998"/>
                  </a:lnTo>
                  <a:lnTo>
                    <a:pt x="1751" y="10844"/>
                  </a:lnTo>
                  <a:lnTo>
                    <a:pt x="3275" y="10020"/>
                  </a:lnTo>
                  <a:lnTo>
                    <a:pt x="5802" y="5980"/>
                  </a:lnTo>
                  <a:lnTo>
                    <a:pt x="4913" y="2513"/>
                  </a:lnTo>
                  <a:lnTo>
                    <a:pt x="1459" y="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4820069" y="3051568"/>
              <a:ext cx="15240" cy="20320"/>
            </a:xfrm>
            <a:custGeom>
              <a:avLst/>
              <a:gdLst/>
              <a:ahLst/>
              <a:cxnLst/>
              <a:rect l="l" t="t" r="r" b="b"/>
              <a:pathLst>
                <a:path w="15239" h="20319">
                  <a:moveTo>
                    <a:pt x="10337" y="927"/>
                  </a:moveTo>
                  <a:lnTo>
                    <a:pt x="8839" y="304"/>
                  </a:lnTo>
                  <a:lnTo>
                    <a:pt x="7213" y="0"/>
                  </a:lnTo>
                  <a:lnTo>
                    <a:pt x="3721" y="0"/>
                  </a:lnTo>
                  <a:lnTo>
                    <a:pt x="1955" y="546"/>
                  </a:lnTo>
                  <a:lnTo>
                    <a:pt x="419" y="2514"/>
                  </a:lnTo>
                  <a:lnTo>
                    <a:pt x="25" y="4318"/>
                  </a:lnTo>
                  <a:lnTo>
                    <a:pt x="0" y="6464"/>
                  </a:lnTo>
                  <a:lnTo>
                    <a:pt x="3479" y="4495"/>
                  </a:lnTo>
                  <a:lnTo>
                    <a:pt x="6921" y="2641"/>
                  </a:lnTo>
                  <a:lnTo>
                    <a:pt x="10337" y="927"/>
                  </a:lnTo>
                  <a:close/>
                </a:path>
                <a:path w="15239" h="20319">
                  <a:moveTo>
                    <a:pt x="15240" y="11696"/>
                  </a:moveTo>
                  <a:lnTo>
                    <a:pt x="11226" y="13385"/>
                  </a:lnTo>
                  <a:lnTo>
                    <a:pt x="7150" y="15201"/>
                  </a:lnTo>
                  <a:lnTo>
                    <a:pt x="2997" y="17157"/>
                  </a:lnTo>
                  <a:lnTo>
                    <a:pt x="3898" y="18326"/>
                  </a:lnTo>
                  <a:lnTo>
                    <a:pt x="5016" y="19177"/>
                  </a:lnTo>
                  <a:lnTo>
                    <a:pt x="6883" y="19634"/>
                  </a:lnTo>
                  <a:lnTo>
                    <a:pt x="7391" y="19697"/>
                  </a:lnTo>
                  <a:lnTo>
                    <a:pt x="11709" y="19697"/>
                  </a:lnTo>
                  <a:lnTo>
                    <a:pt x="14439" y="15951"/>
                  </a:lnTo>
                  <a:lnTo>
                    <a:pt x="15240" y="11696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4820029" y="3052494"/>
              <a:ext cx="15875" cy="16510"/>
            </a:xfrm>
            <a:custGeom>
              <a:avLst/>
              <a:gdLst/>
              <a:ahLst/>
              <a:cxnLst/>
              <a:rect l="l" t="t" r="r" b="b"/>
              <a:pathLst>
                <a:path w="15875" h="16510">
                  <a:moveTo>
                    <a:pt x="10374" y="0"/>
                  </a:moveTo>
                  <a:lnTo>
                    <a:pt x="63" y="5537"/>
                  </a:lnTo>
                  <a:lnTo>
                    <a:pt x="0" y="9067"/>
                  </a:lnTo>
                  <a:lnTo>
                    <a:pt x="938" y="13512"/>
                  </a:lnTo>
                  <a:lnTo>
                    <a:pt x="3048" y="16230"/>
                  </a:lnTo>
                  <a:lnTo>
                    <a:pt x="15289" y="10769"/>
                  </a:lnTo>
                  <a:lnTo>
                    <a:pt x="15659" y="8915"/>
                  </a:lnTo>
                  <a:lnTo>
                    <a:pt x="15646" y="6972"/>
                  </a:lnTo>
                  <a:lnTo>
                    <a:pt x="14592" y="2666"/>
                  </a:lnTo>
                  <a:lnTo>
                    <a:pt x="12649" y="952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4691293" y="3159772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5">
                  <a:moveTo>
                    <a:pt x="16836" y="0"/>
                  </a:moveTo>
                  <a:lnTo>
                    <a:pt x="10460" y="138"/>
                  </a:lnTo>
                  <a:lnTo>
                    <a:pt x="6164" y="3484"/>
                  </a:lnTo>
                  <a:lnTo>
                    <a:pt x="2068" y="9987"/>
                  </a:lnTo>
                  <a:lnTo>
                    <a:pt x="0" y="17519"/>
                  </a:lnTo>
                  <a:lnTo>
                    <a:pt x="1774" y="23950"/>
                  </a:lnTo>
                  <a:lnTo>
                    <a:pt x="3501" y="26033"/>
                  </a:lnTo>
                  <a:lnTo>
                    <a:pt x="5736" y="26924"/>
                  </a:lnTo>
                  <a:lnTo>
                    <a:pt x="13585" y="26924"/>
                  </a:lnTo>
                  <a:lnTo>
                    <a:pt x="19795" y="22147"/>
                  </a:lnTo>
                  <a:lnTo>
                    <a:pt x="25396" y="8672"/>
                  </a:lnTo>
                  <a:lnTo>
                    <a:pt x="16836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4510361" y="3068307"/>
              <a:ext cx="22225" cy="23495"/>
            </a:xfrm>
            <a:custGeom>
              <a:avLst/>
              <a:gdLst/>
              <a:ahLst/>
              <a:cxnLst/>
              <a:rect l="l" t="t" r="r" b="b"/>
              <a:pathLst>
                <a:path w="22225" h="23494">
                  <a:moveTo>
                    <a:pt x="14443" y="0"/>
                  </a:moveTo>
                  <a:lnTo>
                    <a:pt x="8970" y="126"/>
                  </a:lnTo>
                  <a:lnTo>
                    <a:pt x="5276" y="2992"/>
                  </a:lnTo>
                  <a:lnTo>
                    <a:pt x="1767" y="8563"/>
                  </a:lnTo>
                  <a:lnTo>
                    <a:pt x="0" y="15019"/>
                  </a:lnTo>
                  <a:lnTo>
                    <a:pt x="1527" y="20535"/>
                  </a:lnTo>
                  <a:lnTo>
                    <a:pt x="3013" y="22313"/>
                  </a:lnTo>
                  <a:lnTo>
                    <a:pt x="4918" y="23075"/>
                  </a:lnTo>
                  <a:lnTo>
                    <a:pt x="11649" y="23075"/>
                  </a:lnTo>
                  <a:lnTo>
                    <a:pt x="16971" y="18986"/>
                  </a:lnTo>
                  <a:lnTo>
                    <a:pt x="21771" y="7429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4494009" y="3135871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89" h="19050">
                  <a:moveTo>
                    <a:pt x="6045" y="0"/>
                  </a:moveTo>
                  <a:lnTo>
                    <a:pt x="4470" y="1713"/>
                  </a:lnTo>
                  <a:lnTo>
                    <a:pt x="570" y="7974"/>
                  </a:lnTo>
                  <a:lnTo>
                    <a:pt x="0" y="14286"/>
                  </a:lnTo>
                  <a:lnTo>
                    <a:pt x="6324" y="18237"/>
                  </a:lnTo>
                  <a:lnTo>
                    <a:pt x="8445" y="19010"/>
                  </a:lnTo>
                  <a:lnTo>
                    <a:pt x="604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4500790" y="3142259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0" y="0"/>
                  </a:moveTo>
                  <a:lnTo>
                    <a:pt x="800" y="6348"/>
                  </a:lnTo>
                  <a:lnTo>
                    <a:pt x="1651" y="12611"/>
                  </a:lnTo>
                  <a:lnTo>
                    <a:pt x="800" y="6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4500029" y="3043859"/>
              <a:ext cx="64769" cy="111760"/>
            </a:xfrm>
            <a:custGeom>
              <a:avLst/>
              <a:gdLst/>
              <a:ahLst/>
              <a:cxnLst/>
              <a:rect l="l" t="t" r="r" b="b"/>
              <a:pathLst>
                <a:path w="64770" h="111760">
                  <a:moveTo>
                    <a:pt x="18072" y="101485"/>
                  </a:moveTo>
                  <a:lnTo>
                    <a:pt x="16344" y="94615"/>
                  </a:lnTo>
                  <a:lnTo>
                    <a:pt x="9131" y="90119"/>
                  </a:lnTo>
                  <a:lnTo>
                    <a:pt x="7353" y="89573"/>
                  </a:lnTo>
                  <a:lnTo>
                    <a:pt x="3581" y="89573"/>
                  </a:lnTo>
                  <a:lnTo>
                    <a:pt x="1663" y="90436"/>
                  </a:lnTo>
                  <a:lnTo>
                    <a:pt x="0" y="92011"/>
                  </a:lnTo>
                  <a:lnTo>
                    <a:pt x="2400" y="111010"/>
                  </a:lnTo>
                  <a:lnTo>
                    <a:pt x="4635" y="111493"/>
                  </a:lnTo>
                  <a:lnTo>
                    <a:pt x="9398" y="111493"/>
                  </a:lnTo>
                  <a:lnTo>
                    <a:pt x="12877" y="109816"/>
                  </a:lnTo>
                  <a:lnTo>
                    <a:pt x="18072" y="101485"/>
                  </a:lnTo>
                  <a:close/>
                </a:path>
                <a:path w="64770" h="111760">
                  <a:moveTo>
                    <a:pt x="64566" y="8699"/>
                  </a:moveTo>
                  <a:lnTo>
                    <a:pt x="62268" y="1981"/>
                  </a:lnTo>
                  <a:lnTo>
                    <a:pt x="59664" y="0"/>
                  </a:lnTo>
                  <a:lnTo>
                    <a:pt x="57061" y="0"/>
                  </a:lnTo>
                  <a:lnTo>
                    <a:pt x="55460" y="266"/>
                  </a:lnTo>
                  <a:lnTo>
                    <a:pt x="52374" y="1320"/>
                  </a:lnTo>
                  <a:lnTo>
                    <a:pt x="50888" y="5156"/>
                  </a:lnTo>
                  <a:lnTo>
                    <a:pt x="53187" y="11874"/>
                  </a:lnTo>
                  <a:lnTo>
                    <a:pt x="55765" y="13855"/>
                  </a:lnTo>
                  <a:lnTo>
                    <a:pt x="59461" y="13779"/>
                  </a:lnTo>
                  <a:lnTo>
                    <a:pt x="63080" y="12534"/>
                  </a:lnTo>
                  <a:lnTo>
                    <a:pt x="64566" y="869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4534217" y="32162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019" y="0"/>
                  </a:moveTo>
                  <a:lnTo>
                    <a:pt x="5524" y="12"/>
                  </a:lnTo>
                  <a:lnTo>
                    <a:pt x="5029" y="101"/>
                  </a:lnTo>
                  <a:lnTo>
                    <a:pt x="1460" y="1308"/>
                  </a:lnTo>
                  <a:lnTo>
                    <a:pt x="0" y="5156"/>
                  </a:lnTo>
                  <a:lnTo>
                    <a:pt x="1968" y="10985"/>
                  </a:lnTo>
                  <a:lnTo>
                    <a:pt x="3467" y="12611"/>
                  </a:lnTo>
                  <a:lnTo>
                    <a:pt x="5207" y="13373"/>
                  </a:lnTo>
                  <a:lnTo>
                    <a:pt x="5715" y="4470"/>
                  </a:lnTo>
                  <a:lnTo>
                    <a:pt x="6019" y="0"/>
                  </a:lnTo>
                  <a:close/>
                </a:path>
                <a:path w="13970" h="13969">
                  <a:moveTo>
                    <a:pt x="13652" y="8699"/>
                  </a:moveTo>
                  <a:lnTo>
                    <a:pt x="11633" y="2781"/>
                  </a:lnTo>
                  <a:lnTo>
                    <a:pt x="10033" y="1117"/>
                  </a:lnTo>
                  <a:lnTo>
                    <a:pt x="8191" y="393"/>
                  </a:lnTo>
                  <a:lnTo>
                    <a:pt x="8178" y="13804"/>
                  </a:lnTo>
                  <a:lnTo>
                    <a:pt x="8483" y="13766"/>
                  </a:lnTo>
                  <a:lnTo>
                    <a:pt x="9093" y="13601"/>
                  </a:lnTo>
                  <a:lnTo>
                    <a:pt x="12192" y="12534"/>
                  </a:lnTo>
                  <a:lnTo>
                    <a:pt x="13652" y="8699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4539448" y="3216262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70" h="13969">
                  <a:moveTo>
                    <a:pt x="825" y="0"/>
                  </a:moveTo>
                  <a:lnTo>
                    <a:pt x="506" y="4470"/>
                  </a:lnTo>
                  <a:lnTo>
                    <a:pt x="0" y="13373"/>
                  </a:lnTo>
                  <a:lnTo>
                    <a:pt x="520" y="447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4539462" y="3216262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69">
                  <a:moveTo>
                    <a:pt x="1624" y="0"/>
                  </a:moveTo>
                  <a:lnTo>
                    <a:pt x="811" y="0"/>
                  </a:lnTo>
                  <a:lnTo>
                    <a:pt x="0" y="13385"/>
                  </a:lnTo>
                  <a:lnTo>
                    <a:pt x="1471" y="13868"/>
                  </a:lnTo>
                  <a:lnTo>
                    <a:pt x="2957" y="13817"/>
                  </a:lnTo>
                  <a:lnTo>
                    <a:pt x="2970" y="392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4416003" y="3013583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19">
                  <a:moveTo>
                    <a:pt x="15773" y="0"/>
                  </a:moveTo>
                  <a:lnTo>
                    <a:pt x="7773" y="0"/>
                  </a:lnTo>
                  <a:lnTo>
                    <a:pt x="6440" y="317"/>
                  </a:lnTo>
                  <a:lnTo>
                    <a:pt x="5474" y="1015"/>
                  </a:lnTo>
                  <a:lnTo>
                    <a:pt x="1985" y="6496"/>
                  </a:lnTo>
                  <a:lnTo>
                    <a:pt x="0" y="15444"/>
                  </a:lnTo>
                  <a:lnTo>
                    <a:pt x="708" y="24738"/>
                  </a:lnTo>
                  <a:lnTo>
                    <a:pt x="5297" y="31254"/>
                  </a:lnTo>
                  <a:lnTo>
                    <a:pt x="6922" y="32219"/>
                  </a:lnTo>
                  <a:lnTo>
                    <a:pt x="8586" y="32651"/>
                  </a:lnTo>
                  <a:lnTo>
                    <a:pt x="17805" y="32651"/>
                  </a:lnTo>
                  <a:lnTo>
                    <a:pt x="24752" y="23291"/>
                  </a:lnTo>
                  <a:lnTo>
                    <a:pt x="25615" y="5880"/>
                  </a:lnTo>
                  <a:lnTo>
                    <a:pt x="15773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4603418" y="3092156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2318" y="0"/>
                  </a:moveTo>
                  <a:lnTo>
                    <a:pt x="8267" y="0"/>
                  </a:lnTo>
                  <a:lnTo>
                    <a:pt x="6489" y="203"/>
                  </a:lnTo>
                  <a:lnTo>
                    <a:pt x="2679" y="2895"/>
                  </a:lnTo>
                  <a:lnTo>
                    <a:pt x="0" y="16141"/>
                  </a:lnTo>
                  <a:lnTo>
                    <a:pt x="6781" y="20142"/>
                  </a:lnTo>
                  <a:lnTo>
                    <a:pt x="7823" y="20407"/>
                  </a:lnTo>
                  <a:lnTo>
                    <a:pt x="13588" y="20407"/>
                  </a:lnTo>
                  <a:lnTo>
                    <a:pt x="17919" y="14565"/>
                  </a:lnTo>
                  <a:lnTo>
                    <a:pt x="18465" y="3681"/>
                  </a:lnTo>
                  <a:lnTo>
                    <a:pt x="12318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4661127" y="31057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80">
                  <a:moveTo>
                    <a:pt x="11264" y="0"/>
                  </a:moveTo>
                  <a:lnTo>
                    <a:pt x="7937" y="0"/>
                  </a:lnTo>
                  <a:lnTo>
                    <a:pt x="5843" y="341"/>
                  </a:lnTo>
                  <a:lnTo>
                    <a:pt x="1892" y="1700"/>
                  </a:lnTo>
                  <a:lnTo>
                    <a:pt x="0" y="6603"/>
                  </a:lnTo>
                  <a:lnTo>
                    <a:pt x="2933" y="15200"/>
                  </a:lnTo>
                  <a:lnTo>
                    <a:pt x="6248" y="17753"/>
                  </a:lnTo>
                  <a:lnTo>
                    <a:pt x="10986" y="17639"/>
                  </a:lnTo>
                  <a:lnTo>
                    <a:pt x="15622" y="16051"/>
                  </a:lnTo>
                  <a:lnTo>
                    <a:pt x="17514" y="11149"/>
                  </a:lnTo>
                  <a:lnTo>
                    <a:pt x="14580" y="2539"/>
                  </a:lnTo>
                  <a:lnTo>
                    <a:pt x="11264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4631334" y="2967658"/>
              <a:ext cx="16510" cy="17780"/>
            </a:xfrm>
            <a:custGeom>
              <a:avLst/>
              <a:gdLst/>
              <a:ahLst/>
              <a:cxnLst/>
              <a:rect l="l" t="t" r="r" b="b"/>
              <a:pathLst>
                <a:path w="16510" h="17780">
                  <a:moveTo>
                    <a:pt x="7619" y="0"/>
                  </a:moveTo>
                  <a:lnTo>
                    <a:pt x="11" y="10782"/>
                  </a:lnTo>
                  <a:lnTo>
                    <a:pt x="0" y="11188"/>
                  </a:lnTo>
                  <a:lnTo>
                    <a:pt x="1332" y="15087"/>
                  </a:lnTo>
                  <a:lnTo>
                    <a:pt x="4634" y="17614"/>
                  </a:lnTo>
                  <a:lnTo>
                    <a:pt x="9371" y="17500"/>
                  </a:lnTo>
                  <a:lnTo>
                    <a:pt x="13994" y="15925"/>
                  </a:lnTo>
                  <a:lnTo>
                    <a:pt x="15886" y="11023"/>
                  </a:lnTo>
                  <a:lnTo>
                    <a:pt x="13119" y="2921"/>
                  </a:lnTo>
                  <a:lnTo>
                    <a:pt x="10476" y="571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4631550" y="2967658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20" h="10794">
                  <a:moveTo>
                    <a:pt x="7402" y="0"/>
                  </a:moveTo>
                  <a:lnTo>
                    <a:pt x="0" y="10491"/>
                  </a:lnTo>
                  <a:lnTo>
                    <a:pt x="7402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4629796" y="2967520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30">
                  <a:moveTo>
                    <a:pt x="7835" y="0"/>
                  </a:moveTo>
                  <a:lnTo>
                    <a:pt x="6438" y="114"/>
                  </a:lnTo>
                  <a:lnTo>
                    <a:pt x="1892" y="1676"/>
                  </a:lnTo>
                  <a:lnTo>
                    <a:pt x="0" y="6426"/>
                  </a:lnTo>
                  <a:lnTo>
                    <a:pt x="1447" y="11049"/>
                  </a:lnTo>
                  <a:lnTo>
                    <a:pt x="9156" y="126"/>
                  </a:lnTo>
                  <a:lnTo>
                    <a:pt x="7835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4434559" y="293044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8122" y="0"/>
                  </a:moveTo>
                  <a:lnTo>
                    <a:pt x="10502" y="177"/>
                  </a:lnTo>
                  <a:lnTo>
                    <a:pt x="3047" y="2717"/>
                  </a:lnTo>
                  <a:lnTo>
                    <a:pt x="0" y="10629"/>
                  </a:lnTo>
                  <a:lnTo>
                    <a:pt x="4737" y="24485"/>
                  </a:lnTo>
                  <a:lnTo>
                    <a:pt x="10058" y="28562"/>
                  </a:lnTo>
                  <a:lnTo>
                    <a:pt x="16560" y="28562"/>
                  </a:lnTo>
                  <a:lnTo>
                    <a:pt x="18783" y="28016"/>
                  </a:lnTo>
                  <a:lnTo>
                    <a:pt x="25133" y="25831"/>
                  </a:lnTo>
                  <a:lnTo>
                    <a:pt x="28168" y="17945"/>
                  </a:lnTo>
                  <a:lnTo>
                    <a:pt x="23444" y="4076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4536565" y="29599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8774" y="0"/>
                  </a:moveTo>
                  <a:lnTo>
                    <a:pt x="6172" y="0"/>
                  </a:lnTo>
                  <a:lnTo>
                    <a:pt x="4546" y="266"/>
                  </a:lnTo>
                  <a:lnTo>
                    <a:pt x="1473" y="1320"/>
                  </a:lnTo>
                  <a:lnTo>
                    <a:pt x="0" y="5157"/>
                  </a:lnTo>
                  <a:lnTo>
                    <a:pt x="2284" y="11888"/>
                  </a:lnTo>
                  <a:lnTo>
                    <a:pt x="4875" y="13856"/>
                  </a:lnTo>
                  <a:lnTo>
                    <a:pt x="8572" y="13780"/>
                  </a:lnTo>
                  <a:lnTo>
                    <a:pt x="12179" y="12534"/>
                  </a:lnTo>
                  <a:lnTo>
                    <a:pt x="13652" y="8700"/>
                  </a:lnTo>
                  <a:lnTo>
                    <a:pt x="11366" y="1993"/>
                  </a:lnTo>
                  <a:lnTo>
                    <a:pt x="8774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4636730" y="318499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4">
                  <a:moveTo>
                    <a:pt x="10160" y="0"/>
                  </a:moveTo>
                  <a:lnTo>
                    <a:pt x="5994" y="0"/>
                  </a:lnTo>
                  <a:lnTo>
                    <a:pt x="4343" y="571"/>
                  </a:lnTo>
                  <a:lnTo>
                    <a:pt x="0" y="4559"/>
                  </a:lnTo>
                  <a:lnTo>
                    <a:pt x="253" y="9818"/>
                  </a:lnTo>
                  <a:lnTo>
                    <a:pt x="5587" y="15633"/>
                  </a:lnTo>
                  <a:lnTo>
                    <a:pt x="8178" y="16752"/>
                  </a:lnTo>
                  <a:lnTo>
                    <a:pt x="11925" y="16663"/>
                  </a:lnTo>
                  <a:lnTo>
                    <a:pt x="12547" y="16498"/>
                  </a:lnTo>
                  <a:lnTo>
                    <a:pt x="16560" y="5994"/>
                  </a:lnTo>
                  <a:lnTo>
                    <a:pt x="15506" y="4102"/>
                  </a:lnTo>
                  <a:lnTo>
                    <a:pt x="12763" y="1117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4649303" y="3190989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4">
                  <a:moveTo>
                    <a:pt x="3987" y="0"/>
                  </a:moveTo>
                  <a:lnTo>
                    <a:pt x="0" y="1050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4649303" y="3191027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4000" y="0"/>
                  </a:moveTo>
                  <a:lnTo>
                    <a:pt x="0" y="10464"/>
                  </a:lnTo>
                  <a:lnTo>
                    <a:pt x="990" y="10185"/>
                  </a:lnTo>
                  <a:lnTo>
                    <a:pt x="1917" y="9690"/>
                  </a:lnTo>
                  <a:lnTo>
                    <a:pt x="5054" y="6807"/>
                  </a:lnTo>
                  <a:lnTo>
                    <a:pt x="5461" y="3213"/>
                  </a:lnTo>
                  <a:lnTo>
                    <a:pt x="4000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4771261" y="3187954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4" h="23494">
                  <a:moveTo>
                    <a:pt x="10299" y="0"/>
                  </a:moveTo>
                  <a:lnTo>
                    <a:pt x="8623" y="165"/>
                  </a:lnTo>
                  <a:lnTo>
                    <a:pt x="7823" y="468"/>
                  </a:lnTo>
                  <a:lnTo>
                    <a:pt x="622" y="9423"/>
                  </a:lnTo>
                  <a:lnTo>
                    <a:pt x="0" y="12331"/>
                  </a:lnTo>
                  <a:lnTo>
                    <a:pt x="152" y="19723"/>
                  </a:lnTo>
                  <a:lnTo>
                    <a:pt x="6921" y="23380"/>
                  </a:lnTo>
                  <a:lnTo>
                    <a:pt x="13131" y="23266"/>
                  </a:lnTo>
                  <a:lnTo>
                    <a:pt x="13766" y="23037"/>
                  </a:lnTo>
                  <a:lnTo>
                    <a:pt x="14490" y="12788"/>
                  </a:lnTo>
                  <a:lnTo>
                    <a:pt x="14554" y="19342"/>
                  </a:lnTo>
                  <a:lnTo>
                    <a:pt x="14833" y="22440"/>
                  </a:lnTo>
                  <a:lnTo>
                    <a:pt x="18327" y="19583"/>
                  </a:lnTo>
                  <a:lnTo>
                    <a:pt x="20332" y="4191"/>
                  </a:lnTo>
                  <a:lnTo>
                    <a:pt x="12382" y="241"/>
                  </a:lnTo>
                  <a:lnTo>
                    <a:pt x="10299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4771872" y="3188422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212" y="0"/>
                  </a:moveTo>
                  <a:lnTo>
                    <a:pt x="3884" y="1257"/>
                  </a:lnTo>
                  <a:lnTo>
                    <a:pt x="1154" y="4914"/>
                  </a:lnTo>
                  <a:lnTo>
                    <a:pt x="0" y="8953"/>
                  </a:lnTo>
                  <a:lnTo>
                    <a:pt x="7212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4785028" y="3200754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4">
                  <a:moveTo>
                    <a:pt x="722" y="0"/>
                  </a:moveTo>
                  <a:lnTo>
                    <a:pt x="0" y="10237"/>
                  </a:lnTo>
                  <a:lnTo>
                    <a:pt x="800" y="98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4756226" y="312436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12152" y="0"/>
                  </a:moveTo>
                  <a:lnTo>
                    <a:pt x="6602" y="0"/>
                  </a:lnTo>
                  <a:lnTo>
                    <a:pt x="1662" y="3721"/>
                  </a:lnTo>
                  <a:lnTo>
                    <a:pt x="0" y="15137"/>
                  </a:lnTo>
                  <a:lnTo>
                    <a:pt x="4367" y="20739"/>
                  </a:lnTo>
                  <a:lnTo>
                    <a:pt x="12471" y="21766"/>
                  </a:lnTo>
                  <a:lnTo>
                    <a:pt x="17551" y="21766"/>
                  </a:lnTo>
                  <a:lnTo>
                    <a:pt x="20534" y="18415"/>
                  </a:lnTo>
                  <a:lnTo>
                    <a:pt x="22185" y="7047"/>
                  </a:lnTo>
                  <a:lnTo>
                    <a:pt x="20153" y="1027"/>
                  </a:lnTo>
                  <a:lnTo>
                    <a:pt x="12152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4750865" y="3235463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37" y="0"/>
                  </a:moveTo>
                  <a:lnTo>
                    <a:pt x="4686" y="0"/>
                  </a:lnTo>
                  <a:lnTo>
                    <a:pt x="3390" y="444"/>
                  </a:lnTo>
                  <a:lnTo>
                    <a:pt x="0" y="3568"/>
                  </a:lnTo>
                  <a:lnTo>
                    <a:pt x="190" y="7670"/>
                  </a:lnTo>
                  <a:lnTo>
                    <a:pt x="4368" y="12204"/>
                  </a:lnTo>
                  <a:lnTo>
                    <a:pt x="6400" y="13081"/>
                  </a:lnTo>
                  <a:lnTo>
                    <a:pt x="9651" y="13081"/>
                  </a:lnTo>
                  <a:lnTo>
                    <a:pt x="10934" y="12636"/>
                  </a:lnTo>
                  <a:lnTo>
                    <a:pt x="14325" y="9525"/>
                  </a:lnTo>
                  <a:lnTo>
                    <a:pt x="14147" y="5422"/>
                  </a:lnTo>
                  <a:lnTo>
                    <a:pt x="9969" y="876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4676978" y="3206915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5">
                  <a:moveTo>
                    <a:pt x="8661" y="0"/>
                  </a:moveTo>
                  <a:lnTo>
                    <a:pt x="2578" y="0"/>
                  </a:lnTo>
                  <a:lnTo>
                    <a:pt x="0" y="8647"/>
                  </a:lnTo>
                  <a:lnTo>
                    <a:pt x="3643" y="18186"/>
                  </a:lnTo>
                  <a:lnTo>
                    <a:pt x="7569" y="19685"/>
                  </a:lnTo>
                  <a:lnTo>
                    <a:pt x="13703" y="19685"/>
                  </a:lnTo>
                  <a:lnTo>
                    <a:pt x="16102" y="18834"/>
                  </a:lnTo>
                  <a:lnTo>
                    <a:pt x="18985" y="14032"/>
                  </a:lnTo>
                  <a:lnTo>
                    <a:pt x="16089" y="838"/>
                  </a:lnTo>
                  <a:lnTo>
                    <a:pt x="8661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4797817" y="3306470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50" y="0"/>
                  </a:moveTo>
                  <a:lnTo>
                    <a:pt x="4686" y="0"/>
                  </a:lnTo>
                  <a:lnTo>
                    <a:pt x="3403" y="443"/>
                  </a:lnTo>
                  <a:lnTo>
                    <a:pt x="0" y="3567"/>
                  </a:lnTo>
                  <a:lnTo>
                    <a:pt x="203" y="7682"/>
                  </a:lnTo>
                  <a:lnTo>
                    <a:pt x="4368" y="12203"/>
                  </a:lnTo>
                  <a:lnTo>
                    <a:pt x="6400" y="13081"/>
                  </a:lnTo>
                  <a:lnTo>
                    <a:pt x="9652" y="13081"/>
                  </a:lnTo>
                  <a:lnTo>
                    <a:pt x="10934" y="12635"/>
                  </a:lnTo>
                  <a:lnTo>
                    <a:pt x="14325" y="9512"/>
                  </a:lnTo>
                  <a:lnTo>
                    <a:pt x="14135" y="5410"/>
                  </a:lnTo>
                  <a:lnTo>
                    <a:pt x="9969" y="876"/>
                  </a:lnTo>
                  <a:lnTo>
                    <a:pt x="795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4605147" y="2825089"/>
              <a:ext cx="24765" cy="62230"/>
            </a:xfrm>
            <a:custGeom>
              <a:avLst/>
              <a:gdLst/>
              <a:ahLst/>
              <a:cxnLst/>
              <a:rect l="l" t="t" r="r" b="b"/>
              <a:pathLst>
                <a:path w="24764" h="62230">
                  <a:moveTo>
                    <a:pt x="18084" y="9182"/>
                  </a:moveTo>
                  <a:lnTo>
                    <a:pt x="13766" y="1790"/>
                  </a:lnTo>
                  <a:lnTo>
                    <a:pt x="10718" y="0"/>
                  </a:lnTo>
                  <a:lnTo>
                    <a:pt x="6654" y="0"/>
                  </a:lnTo>
                  <a:lnTo>
                    <a:pt x="5524" y="279"/>
                  </a:lnTo>
                  <a:lnTo>
                    <a:pt x="901" y="2971"/>
                  </a:lnTo>
                  <a:lnTo>
                    <a:pt x="0" y="8166"/>
                  </a:lnTo>
                  <a:lnTo>
                    <a:pt x="4292" y="15544"/>
                  </a:lnTo>
                  <a:lnTo>
                    <a:pt x="7353" y="17348"/>
                  </a:lnTo>
                  <a:lnTo>
                    <a:pt x="11417" y="17348"/>
                  </a:lnTo>
                  <a:lnTo>
                    <a:pt x="12547" y="17068"/>
                  </a:lnTo>
                  <a:lnTo>
                    <a:pt x="17195" y="14376"/>
                  </a:lnTo>
                  <a:lnTo>
                    <a:pt x="18084" y="9182"/>
                  </a:lnTo>
                  <a:close/>
                </a:path>
                <a:path w="24764" h="62230">
                  <a:moveTo>
                    <a:pt x="24180" y="55422"/>
                  </a:moveTo>
                  <a:lnTo>
                    <a:pt x="20828" y="49657"/>
                  </a:lnTo>
                  <a:lnTo>
                    <a:pt x="18453" y="48260"/>
                  </a:lnTo>
                  <a:lnTo>
                    <a:pt x="14401" y="48475"/>
                  </a:lnTo>
                  <a:lnTo>
                    <a:pt x="10769" y="50584"/>
                  </a:lnTo>
                  <a:lnTo>
                    <a:pt x="10083" y="54635"/>
                  </a:lnTo>
                  <a:lnTo>
                    <a:pt x="13423" y="60388"/>
                  </a:lnTo>
                  <a:lnTo>
                    <a:pt x="15798" y="61798"/>
                  </a:lnTo>
                  <a:lnTo>
                    <a:pt x="18973" y="61798"/>
                  </a:lnTo>
                  <a:lnTo>
                    <a:pt x="20662" y="61112"/>
                  </a:lnTo>
                  <a:lnTo>
                    <a:pt x="23482" y="59474"/>
                  </a:lnTo>
                  <a:lnTo>
                    <a:pt x="24180" y="55422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4734317" y="2857652"/>
              <a:ext cx="10795" cy="22860"/>
            </a:xfrm>
            <a:custGeom>
              <a:avLst/>
              <a:gdLst/>
              <a:ahLst/>
              <a:cxnLst/>
              <a:rect l="l" t="t" r="r" b="b"/>
              <a:pathLst>
                <a:path w="10795" h="22860">
                  <a:moveTo>
                    <a:pt x="10706" y="0"/>
                  </a:moveTo>
                  <a:lnTo>
                    <a:pt x="6057" y="862"/>
                  </a:lnTo>
                  <a:lnTo>
                    <a:pt x="1574" y="5969"/>
                  </a:lnTo>
                  <a:lnTo>
                    <a:pt x="0" y="13867"/>
                  </a:lnTo>
                  <a:lnTo>
                    <a:pt x="876" y="16318"/>
                  </a:lnTo>
                  <a:lnTo>
                    <a:pt x="2387" y="18161"/>
                  </a:lnTo>
                  <a:lnTo>
                    <a:pt x="2247" y="17169"/>
                  </a:lnTo>
                  <a:lnTo>
                    <a:pt x="2832" y="18834"/>
                  </a:lnTo>
                  <a:lnTo>
                    <a:pt x="4152" y="20382"/>
                  </a:lnTo>
                  <a:lnTo>
                    <a:pt x="5854" y="21614"/>
                  </a:lnTo>
                  <a:lnTo>
                    <a:pt x="7569" y="22401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4736565" y="2874835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0" y="0"/>
                  </a:moveTo>
                  <a:lnTo>
                    <a:pt x="165" y="1154"/>
                  </a:lnTo>
                  <a:lnTo>
                    <a:pt x="584" y="1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4741875" y="2857525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29" h="23494">
                  <a:moveTo>
                    <a:pt x="5346" y="0"/>
                  </a:moveTo>
                  <a:lnTo>
                    <a:pt x="3135" y="126"/>
                  </a:lnTo>
                  <a:lnTo>
                    <a:pt x="0" y="22529"/>
                  </a:lnTo>
                  <a:lnTo>
                    <a:pt x="2578" y="23444"/>
                  </a:lnTo>
                  <a:lnTo>
                    <a:pt x="5029" y="23317"/>
                  </a:lnTo>
                  <a:lnTo>
                    <a:pt x="7747" y="21945"/>
                  </a:lnTo>
                  <a:lnTo>
                    <a:pt x="10312" y="17081"/>
                  </a:lnTo>
                  <a:lnTo>
                    <a:pt x="11214" y="12114"/>
                  </a:lnTo>
                  <a:lnTo>
                    <a:pt x="8216" y="4329"/>
                  </a:lnTo>
                  <a:lnTo>
                    <a:pt x="6972" y="468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4748860" y="2857995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0" y="0"/>
                  </a:moveTo>
                  <a:lnTo>
                    <a:pt x="2641" y="7747"/>
                  </a:lnTo>
                  <a:lnTo>
                    <a:pt x="4229" y="11645"/>
                  </a:lnTo>
                  <a:lnTo>
                    <a:pt x="4991" y="7518"/>
                  </a:lnTo>
                  <a:lnTo>
                    <a:pt x="4584" y="3301"/>
                  </a:lnTo>
                  <a:lnTo>
                    <a:pt x="646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4740516" y="2803766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1955" y="9766"/>
                  </a:moveTo>
                  <a:lnTo>
                    <a:pt x="1841" y="0"/>
                  </a:lnTo>
                  <a:lnTo>
                    <a:pt x="1143" y="3060"/>
                  </a:lnTo>
                  <a:lnTo>
                    <a:pt x="0" y="8826"/>
                  </a:lnTo>
                  <a:lnTo>
                    <a:pt x="609" y="9194"/>
                  </a:lnTo>
                  <a:lnTo>
                    <a:pt x="1257" y="9499"/>
                  </a:lnTo>
                  <a:lnTo>
                    <a:pt x="1955" y="9766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4742369" y="2792514"/>
              <a:ext cx="13335" cy="22225"/>
            </a:xfrm>
            <a:custGeom>
              <a:avLst/>
              <a:gdLst/>
              <a:ahLst/>
              <a:cxnLst/>
              <a:rect l="l" t="t" r="r" b="b"/>
              <a:pathLst>
                <a:path w="13335" h="22225">
                  <a:moveTo>
                    <a:pt x="2324" y="0"/>
                  </a:moveTo>
                  <a:lnTo>
                    <a:pt x="0" y="11098"/>
                  </a:lnTo>
                  <a:lnTo>
                    <a:pt x="114" y="21017"/>
                  </a:lnTo>
                  <a:lnTo>
                    <a:pt x="2832" y="21804"/>
                  </a:lnTo>
                  <a:lnTo>
                    <a:pt x="6908" y="21804"/>
                  </a:lnTo>
                  <a:lnTo>
                    <a:pt x="9220" y="20407"/>
                  </a:lnTo>
                  <a:lnTo>
                    <a:pt x="10883" y="17945"/>
                  </a:lnTo>
                  <a:lnTo>
                    <a:pt x="13195" y="6515"/>
                  </a:lnTo>
                  <a:lnTo>
                    <a:pt x="12560" y="3962"/>
                  </a:lnTo>
                  <a:lnTo>
                    <a:pt x="10922" y="1840"/>
                  </a:lnTo>
                  <a:lnTo>
                    <a:pt x="6553" y="189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4733758" y="2793187"/>
              <a:ext cx="8890" cy="19685"/>
            </a:xfrm>
            <a:custGeom>
              <a:avLst/>
              <a:gdLst/>
              <a:ahLst/>
              <a:cxnLst/>
              <a:rect l="l" t="t" r="r" b="b"/>
              <a:pathLst>
                <a:path w="8889" h="19685">
                  <a:moveTo>
                    <a:pt x="8116" y="0"/>
                  </a:moveTo>
                  <a:lnTo>
                    <a:pt x="5321" y="1027"/>
                  </a:lnTo>
                  <a:lnTo>
                    <a:pt x="3009" y="3124"/>
                  </a:lnTo>
                  <a:lnTo>
                    <a:pt x="0" y="11074"/>
                  </a:lnTo>
                  <a:lnTo>
                    <a:pt x="2171" y="16648"/>
                  </a:lnTo>
                  <a:lnTo>
                    <a:pt x="6770" y="19418"/>
                  </a:lnTo>
                  <a:lnTo>
                    <a:pt x="8559" y="10452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4741875" y="2792525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818" y="0"/>
                  </a:moveTo>
                  <a:lnTo>
                    <a:pt x="900" y="330"/>
                  </a:lnTo>
                  <a:lnTo>
                    <a:pt x="0" y="660"/>
                  </a:lnTo>
                  <a:lnTo>
                    <a:pt x="481" y="11099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4753316" y="2799029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2247" y="0"/>
                  </a:moveTo>
                  <a:lnTo>
                    <a:pt x="0" y="11341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4753316" y="2799118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273" y="0"/>
                  </a:moveTo>
                  <a:lnTo>
                    <a:pt x="0" y="11239"/>
                  </a:lnTo>
                  <a:lnTo>
                    <a:pt x="1054" y="9409"/>
                  </a:lnTo>
                  <a:lnTo>
                    <a:pt x="2514" y="5510"/>
                  </a:lnTo>
                  <a:lnTo>
                    <a:pt x="2881" y="255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4708104" y="289863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426" y="0"/>
                  </a:moveTo>
                  <a:lnTo>
                    <a:pt x="2451" y="203"/>
                  </a:lnTo>
                  <a:lnTo>
                    <a:pt x="1676" y="635"/>
                  </a:lnTo>
                  <a:lnTo>
                    <a:pt x="0" y="9740"/>
                  </a:lnTo>
                  <a:lnTo>
                    <a:pt x="1397" y="12141"/>
                  </a:lnTo>
                  <a:lnTo>
                    <a:pt x="3784" y="13538"/>
                  </a:lnTo>
                  <a:lnTo>
                    <a:pt x="6959" y="13538"/>
                  </a:lnTo>
                  <a:lnTo>
                    <a:pt x="7848" y="13322"/>
                  </a:lnTo>
                  <a:lnTo>
                    <a:pt x="11455" y="11214"/>
                  </a:lnTo>
                  <a:lnTo>
                    <a:pt x="12141" y="7175"/>
                  </a:lnTo>
                  <a:lnTo>
                    <a:pt x="8801" y="1397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4706199" y="2899257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581" y="0"/>
                  </a:moveTo>
                  <a:lnTo>
                    <a:pt x="1765" y="8851"/>
                  </a:lnTo>
                  <a:lnTo>
                    <a:pt x="0" y="5537"/>
                  </a:lnTo>
                  <a:lnTo>
                    <a:pt x="723" y="1650"/>
                  </a:lnTo>
                  <a:lnTo>
                    <a:pt x="3479" y="62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4494606" y="2808973"/>
              <a:ext cx="20955" cy="32384"/>
            </a:xfrm>
            <a:custGeom>
              <a:avLst/>
              <a:gdLst/>
              <a:ahLst/>
              <a:cxnLst/>
              <a:rect l="l" t="t" r="r" b="b"/>
              <a:pathLst>
                <a:path w="20954" h="32385">
                  <a:moveTo>
                    <a:pt x="4775" y="4991"/>
                  </a:moveTo>
                  <a:lnTo>
                    <a:pt x="1663" y="9080"/>
                  </a:lnTo>
                  <a:lnTo>
                    <a:pt x="0" y="15036"/>
                  </a:lnTo>
                  <a:lnTo>
                    <a:pt x="635" y="20383"/>
                  </a:lnTo>
                  <a:lnTo>
                    <a:pt x="2032" y="15036"/>
                  </a:lnTo>
                  <a:lnTo>
                    <a:pt x="3340" y="10134"/>
                  </a:lnTo>
                  <a:lnTo>
                    <a:pt x="4775" y="4991"/>
                  </a:lnTo>
                  <a:close/>
                </a:path>
                <a:path w="20954" h="32385">
                  <a:moveTo>
                    <a:pt x="20624" y="3048"/>
                  </a:moveTo>
                  <a:lnTo>
                    <a:pt x="19570" y="1930"/>
                  </a:lnTo>
                  <a:lnTo>
                    <a:pt x="18351" y="1079"/>
                  </a:lnTo>
                  <a:lnTo>
                    <a:pt x="15798" y="190"/>
                  </a:lnTo>
                  <a:lnTo>
                    <a:pt x="14693" y="0"/>
                  </a:lnTo>
                  <a:lnTo>
                    <a:pt x="12407" y="0"/>
                  </a:lnTo>
                  <a:lnTo>
                    <a:pt x="11264" y="241"/>
                  </a:lnTo>
                  <a:lnTo>
                    <a:pt x="4787" y="27978"/>
                  </a:lnTo>
                  <a:lnTo>
                    <a:pt x="7721" y="30518"/>
                  </a:lnTo>
                  <a:lnTo>
                    <a:pt x="11760" y="31940"/>
                  </a:lnTo>
                  <a:lnTo>
                    <a:pt x="15341" y="32207"/>
                  </a:lnTo>
                  <a:lnTo>
                    <a:pt x="17881" y="17691"/>
                  </a:lnTo>
                  <a:lnTo>
                    <a:pt x="20624" y="30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4495330" y="2809633"/>
              <a:ext cx="24765" cy="31750"/>
            </a:xfrm>
            <a:custGeom>
              <a:avLst/>
              <a:gdLst/>
              <a:ahLst/>
              <a:cxnLst/>
              <a:rect l="l" t="t" r="r" b="b"/>
              <a:pathLst>
                <a:path w="24764" h="31750">
                  <a:moveTo>
                    <a:pt x="9474" y="0"/>
                  </a:moveTo>
                  <a:lnTo>
                    <a:pt x="7404" y="825"/>
                  </a:lnTo>
                  <a:lnTo>
                    <a:pt x="5562" y="2349"/>
                  </a:lnTo>
                  <a:lnTo>
                    <a:pt x="4064" y="4330"/>
                  </a:lnTo>
                  <a:lnTo>
                    <a:pt x="0" y="20218"/>
                  </a:lnTo>
                  <a:lnTo>
                    <a:pt x="419" y="23139"/>
                  </a:lnTo>
                  <a:lnTo>
                    <a:pt x="1981" y="25514"/>
                  </a:lnTo>
                  <a:lnTo>
                    <a:pt x="4064" y="27317"/>
                  </a:lnTo>
                  <a:lnTo>
                    <a:pt x="9474" y="0"/>
                  </a:lnTo>
                  <a:close/>
                </a:path>
                <a:path w="24764" h="31750">
                  <a:moveTo>
                    <a:pt x="24701" y="17081"/>
                  </a:moveTo>
                  <a:lnTo>
                    <a:pt x="23418" y="8966"/>
                  </a:lnTo>
                  <a:lnTo>
                    <a:pt x="19900" y="2387"/>
                  </a:lnTo>
                  <a:lnTo>
                    <a:pt x="14630" y="31534"/>
                  </a:lnTo>
                  <a:lnTo>
                    <a:pt x="18465" y="31584"/>
                  </a:lnTo>
                  <a:lnTo>
                    <a:pt x="20726" y="30924"/>
                  </a:lnTo>
                  <a:lnTo>
                    <a:pt x="21983" y="29603"/>
                  </a:lnTo>
                  <a:lnTo>
                    <a:pt x="24104" y="24663"/>
                  </a:lnTo>
                  <a:lnTo>
                    <a:pt x="24701" y="1708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4639829" y="2855404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9602" y="0"/>
                  </a:moveTo>
                  <a:lnTo>
                    <a:pt x="3683" y="0"/>
                  </a:lnTo>
                  <a:lnTo>
                    <a:pt x="0" y="7188"/>
                  </a:lnTo>
                  <a:lnTo>
                    <a:pt x="1562" y="17740"/>
                  </a:lnTo>
                  <a:lnTo>
                    <a:pt x="6819" y="20167"/>
                  </a:lnTo>
                  <a:lnTo>
                    <a:pt x="12407" y="20167"/>
                  </a:lnTo>
                  <a:lnTo>
                    <a:pt x="13817" y="19761"/>
                  </a:lnTo>
                  <a:lnTo>
                    <a:pt x="17298" y="16078"/>
                  </a:lnTo>
                  <a:lnTo>
                    <a:pt x="17336" y="2564"/>
                  </a:lnTo>
                  <a:lnTo>
                    <a:pt x="9602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4581728" y="2856179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8889" y="0"/>
                  </a:moveTo>
                  <a:lnTo>
                    <a:pt x="6654" y="0"/>
                  </a:lnTo>
                  <a:lnTo>
                    <a:pt x="5524" y="278"/>
                  </a:lnTo>
                  <a:lnTo>
                    <a:pt x="888" y="2970"/>
                  </a:lnTo>
                  <a:lnTo>
                    <a:pt x="0" y="8166"/>
                  </a:lnTo>
                  <a:lnTo>
                    <a:pt x="3860" y="14808"/>
                  </a:lnTo>
                  <a:lnTo>
                    <a:pt x="5930" y="16395"/>
                  </a:lnTo>
                  <a:lnTo>
                    <a:pt x="8127" y="17030"/>
                  </a:lnTo>
                  <a:lnTo>
                    <a:pt x="11050" y="722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8C7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4590783" y="2856903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1992" y="0"/>
                  </a:moveTo>
                  <a:lnTo>
                    <a:pt x="965" y="5383"/>
                  </a:lnTo>
                  <a:lnTo>
                    <a:pt x="0" y="10833"/>
                  </a:lnTo>
                  <a:lnTo>
                    <a:pt x="976" y="5383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4589856" y="2856903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4">
                  <a:moveTo>
                    <a:pt x="2921" y="0"/>
                  </a:moveTo>
                  <a:lnTo>
                    <a:pt x="0" y="16306"/>
                  </a:lnTo>
                  <a:lnTo>
                    <a:pt x="3262" y="16624"/>
                  </a:lnTo>
                  <a:lnTo>
                    <a:pt x="4405" y="16332"/>
                  </a:lnTo>
                  <a:lnTo>
                    <a:pt x="9041" y="13652"/>
                  </a:lnTo>
                  <a:lnTo>
                    <a:pt x="9930" y="8458"/>
                  </a:lnTo>
                  <a:lnTo>
                    <a:pt x="6299" y="2222"/>
                  </a:lnTo>
                  <a:lnTo>
                    <a:pt x="4686" y="787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4741378" y="2978086"/>
              <a:ext cx="9525" cy="13970"/>
            </a:xfrm>
            <a:custGeom>
              <a:avLst/>
              <a:gdLst/>
              <a:ahLst/>
              <a:cxnLst/>
              <a:rect l="l" t="t" r="r" b="b"/>
              <a:pathLst>
                <a:path w="9525" h="13969">
                  <a:moveTo>
                    <a:pt x="3708" y="0"/>
                  </a:moveTo>
                  <a:lnTo>
                    <a:pt x="1041" y="11"/>
                  </a:lnTo>
                  <a:lnTo>
                    <a:pt x="0" y="12547"/>
                  </a:lnTo>
                  <a:lnTo>
                    <a:pt x="1041" y="13195"/>
                  </a:lnTo>
                  <a:lnTo>
                    <a:pt x="2209" y="13538"/>
                  </a:lnTo>
                  <a:lnTo>
                    <a:pt x="4241" y="13538"/>
                  </a:lnTo>
                  <a:lnTo>
                    <a:pt x="5143" y="13322"/>
                  </a:lnTo>
                  <a:lnTo>
                    <a:pt x="8737" y="11214"/>
                  </a:lnTo>
                  <a:lnTo>
                    <a:pt x="9436" y="7175"/>
                  </a:lnTo>
                  <a:lnTo>
                    <a:pt x="6083" y="1397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4736730" y="2978099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5690" y="0"/>
                  </a:moveTo>
                  <a:lnTo>
                    <a:pt x="4191" y="278"/>
                  </a:lnTo>
                  <a:lnTo>
                    <a:pt x="685" y="2310"/>
                  </a:lnTo>
                  <a:lnTo>
                    <a:pt x="0" y="6361"/>
                  </a:lnTo>
                  <a:lnTo>
                    <a:pt x="2655" y="10933"/>
                  </a:lnTo>
                  <a:lnTo>
                    <a:pt x="3595" y="11887"/>
                  </a:lnTo>
                  <a:lnTo>
                    <a:pt x="4649" y="12533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4810887" y="2902013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5" h="21589">
                  <a:moveTo>
                    <a:pt x="14300" y="215"/>
                  </a:moveTo>
                  <a:lnTo>
                    <a:pt x="9093" y="1866"/>
                  </a:lnTo>
                  <a:lnTo>
                    <a:pt x="0" y="10515"/>
                  </a:lnTo>
                  <a:lnTo>
                    <a:pt x="3721" y="20142"/>
                  </a:lnTo>
                  <a:lnTo>
                    <a:pt x="6629" y="21526"/>
                  </a:lnTo>
                  <a:lnTo>
                    <a:pt x="10515" y="21513"/>
                  </a:lnTo>
                  <a:lnTo>
                    <a:pt x="10833" y="21488"/>
                  </a:lnTo>
                  <a:lnTo>
                    <a:pt x="11976" y="14249"/>
                  </a:lnTo>
                  <a:lnTo>
                    <a:pt x="14300" y="215"/>
                  </a:lnTo>
                  <a:close/>
                </a:path>
                <a:path w="26035" h="21589">
                  <a:moveTo>
                    <a:pt x="25984" y="10756"/>
                  </a:moveTo>
                  <a:lnTo>
                    <a:pt x="20929" y="914"/>
                  </a:lnTo>
                  <a:lnTo>
                    <a:pt x="16510" y="0"/>
                  </a:lnTo>
                  <a:lnTo>
                    <a:pt x="13119" y="14351"/>
                  </a:lnTo>
                  <a:lnTo>
                    <a:pt x="11468" y="21412"/>
                  </a:lnTo>
                  <a:lnTo>
                    <a:pt x="14998" y="20967"/>
                  </a:lnTo>
                  <a:lnTo>
                    <a:pt x="18719" y="19075"/>
                  </a:lnTo>
                  <a:lnTo>
                    <a:pt x="25984" y="1075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4821745" y="2901950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89">
                  <a:moveTo>
                    <a:pt x="5016" y="0"/>
                  </a:moveTo>
                  <a:lnTo>
                    <a:pt x="3467" y="279"/>
                  </a:lnTo>
                  <a:lnTo>
                    <a:pt x="0" y="21551"/>
                  </a:lnTo>
                  <a:lnTo>
                    <a:pt x="621" y="21475"/>
                  </a:lnTo>
                  <a:lnTo>
                    <a:pt x="5676" y="63"/>
                  </a:lnTo>
                  <a:lnTo>
                    <a:pt x="5016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4791581" y="2961703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60" h="19050">
                  <a:moveTo>
                    <a:pt x="1765" y="0"/>
                  </a:moveTo>
                  <a:lnTo>
                    <a:pt x="0" y="18832"/>
                  </a:lnTo>
                  <a:lnTo>
                    <a:pt x="1777" y="18566"/>
                  </a:lnTo>
                  <a:lnTo>
                    <a:pt x="3505" y="17854"/>
                  </a:lnTo>
                  <a:lnTo>
                    <a:pt x="8826" y="13473"/>
                  </a:lnTo>
                  <a:lnTo>
                    <a:pt x="9880" y="8177"/>
                  </a:lnTo>
                  <a:lnTo>
                    <a:pt x="7950" y="36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4793359" y="2961651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10">
                  <a:moveTo>
                    <a:pt x="0" y="0"/>
                  </a:moveTo>
                  <a:lnTo>
                    <a:pt x="4089" y="2552"/>
                  </a:lnTo>
                  <a:lnTo>
                    <a:pt x="6159" y="367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4793384" y="295934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240" y="0"/>
                  </a:moveTo>
                  <a:lnTo>
                    <a:pt x="0" y="2297"/>
                  </a:lnTo>
                  <a:lnTo>
                    <a:pt x="1981" y="3580"/>
                  </a:lnTo>
                  <a:lnTo>
                    <a:pt x="4038" y="4799"/>
                  </a:lnTo>
                  <a:lnTo>
                    <a:pt x="6120" y="5980"/>
                  </a:lnTo>
                  <a:lnTo>
                    <a:pt x="5701" y="5002"/>
                  </a:lnTo>
                  <a:lnTo>
                    <a:pt x="5130" y="4063"/>
                  </a:lnTo>
                  <a:lnTo>
                    <a:pt x="3124" y="1611"/>
                  </a:lnTo>
                  <a:lnTo>
                    <a:pt x="1701" y="57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4777078" y="2962338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6273" y="0"/>
                  </a:moveTo>
                  <a:lnTo>
                    <a:pt x="2082" y="3834"/>
                  </a:lnTo>
                  <a:lnTo>
                    <a:pt x="0" y="9271"/>
                  </a:lnTo>
                  <a:lnTo>
                    <a:pt x="5156" y="15278"/>
                  </a:lnTo>
                  <a:lnTo>
                    <a:pt x="6273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4782234" y="2958998"/>
              <a:ext cx="11430" cy="22225"/>
            </a:xfrm>
            <a:custGeom>
              <a:avLst/>
              <a:gdLst/>
              <a:ahLst/>
              <a:cxnLst/>
              <a:rect l="l" t="t" r="r" b="b"/>
              <a:pathLst>
                <a:path w="11429" h="22225">
                  <a:moveTo>
                    <a:pt x="7137" y="0"/>
                  </a:moveTo>
                  <a:lnTo>
                    <a:pt x="0" y="18629"/>
                  </a:lnTo>
                  <a:lnTo>
                    <a:pt x="2222" y="20598"/>
                  </a:lnTo>
                  <a:lnTo>
                    <a:pt x="5029" y="21652"/>
                  </a:lnTo>
                  <a:lnTo>
                    <a:pt x="8318" y="21652"/>
                  </a:lnTo>
                  <a:lnTo>
                    <a:pt x="9348" y="21537"/>
                  </a:lnTo>
                  <a:lnTo>
                    <a:pt x="10534" y="8420"/>
                  </a:lnTo>
                  <a:lnTo>
                    <a:pt x="11126" y="2627"/>
                  </a:lnTo>
                  <a:lnTo>
                    <a:pt x="8445" y="900"/>
                  </a:lnTo>
                  <a:lnTo>
                    <a:pt x="71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4789373" y="2958833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2462" y="0"/>
                  </a:moveTo>
                  <a:lnTo>
                    <a:pt x="1027" y="0"/>
                  </a:lnTo>
                  <a:lnTo>
                    <a:pt x="519" y="49"/>
                  </a:lnTo>
                  <a:lnTo>
                    <a:pt x="0" y="151"/>
                  </a:lnTo>
                  <a:lnTo>
                    <a:pt x="1308" y="1054"/>
                  </a:lnTo>
                  <a:lnTo>
                    <a:pt x="2640" y="1929"/>
                  </a:lnTo>
                  <a:lnTo>
                    <a:pt x="4013" y="2794"/>
                  </a:lnTo>
                  <a:lnTo>
                    <a:pt x="4253" y="494"/>
                  </a:lnTo>
                  <a:lnTo>
                    <a:pt x="3295" y="15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4643399" y="3346729"/>
              <a:ext cx="27305" cy="54610"/>
            </a:xfrm>
            <a:custGeom>
              <a:avLst/>
              <a:gdLst/>
              <a:ahLst/>
              <a:cxnLst/>
              <a:rect l="l" t="t" r="r" b="b"/>
              <a:pathLst>
                <a:path w="27304" h="54610">
                  <a:moveTo>
                    <a:pt x="16344" y="7213"/>
                  </a:moveTo>
                  <a:lnTo>
                    <a:pt x="11887" y="1282"/>
                  </a:lnTo>
                  <a:lnTo>
                    <a:pt x="9309" y="0"/>
                  </a:lnTo>
                  <a:lnTo>
                    <a:pt x="5588" y="0"/>
                  </a:lnTo>
                  <a:lnTo>
                    <a:pt x="4318" y="381"/>
                  </a:lnTo>
                  <a:lnTo>
                    <a:pt x="254" y="3467"/>
                  </a:lnTo>
                  <a:lnTo>
                    <a:pt x="0" y="8229"/>
                  </a:lnTo>
                  <a:lnTo>
                    <a:pt x="4445" y="14147"/>
                  </a:lnTo>
                  <a:lnTo>
                    <a:pt x="7010" y="15430"/>
                  </a:lnTo>
                  <a:lnTo>
                    <a:pt x="10731" y="15430"/>
                  </a:lnTo>
                  <a:lnTo>
                    <a:pt x="12014" y="15049"/>
                  </a:lnTo>
                  <a:lnTo>
                    <a:pt x="16078" y="11976"/>
                  </a:lnTo>
                  <a:lnTo>
                    <a:pt x="16344" y="7213"/>
                  </a:lnTo>
                  <a:close/>
                </a:path>
                <a:path w="27304" h="54610">
                  <a:moveTo>
                    <a:pt x="26746" y="48158"/>
                  </a:moveTo>
                  <a:lnTo>
                    <a:pt x="23266" y="43522"/>
                  </a:lnTo>
                  <a:lnTo>
                    <a:pt x="21272" y="42532"/>
                  </a:lnTo>
                  <a:lnTo>
                    <a:pt x="18364" y="42532"/>
                  </a:lnTo>
                  <a:lnTo>
                    <a:pt x="17373" y="42837"/>
                  </a:lnTo>
                  <a:lnTo>
                    <a:pt x="14173" y="45224"/>
                  </a:lnTo>
                  <a:lnTo>
                    <a:pt x="13982" y="48945"/>
                  </a:lnTo>
                  <a:lnTo>
                    <a:pt x="17462" y="53581"/>
                  </a:lnTo>
                  <a:lnTo>
                    <a:pt x="19456" y="54571"/>
                  </a:lnTo>
                  <a:lnTo>
                    <a:pt x="22364" y="54571"/>
                  </a:lnTo>
                  <a:lnTo>
                    <a:pt x="23355" y="54279"/>
                  </a:lnTo>
                  <a:lnTo>
                    <a:pt x="26555" y="51879"/>
                  </a:lnTo>
                  <a:lnTo>
                    <a:pt x="26746" y="48158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4630215" y="3403827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39">
                  <a:moveTo>
                    <a:pt x="5373" y="0"/>
                  </a:moveTo>
                  <a:lnTo>
                    <a:pt x="4152" y="368"/>
                  </a:lnTo>
                  <a:lnTo>
                    <a:pt x="241" y="3314"/>
                  </a:lnTo>
                  <a:lnTo>
                    <a:pt x="0" y="7886"/>
                  </a:lnTo>
                  <a:lnTo>
                    <a:pt x="4241" y="13539"/>
                  </a:lnTo>
                  <a:lnTo>
                    <a:pt x="6630" y="14758"/>
                  </a:lnTo>
                  <a:lnTo>
                    <a:pt x="8891" y="14796"/>
                  </a:lnTo>
                  <a:lnTo>
                    <a:pt x="7430" y="50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4637646" y="3403865"/>
              <a:ext cx="8255" cy="15240"/>
            </a:xfrm>
            <a:custGeom>
              <a:avLst/>
              <a:gdLst/>
              <a:ahLst/>
              <a:cxnLst/>
              <a:rect l="l" t="t" r="r" b="b"/>
              <a:pathLst>
                <a:path w="8254" h="15239">
                  <a:moveTo>
                    <a:pt x="0" y="0"/>
                  </a:moveTo>
                  <a:lnTo>
                    <a:pt x="888" y="9780"/>
                  </a:lnTo>
                  <a:lnTo>
                    <a:pt x="1600" y="14758"/>
                  </a:lnTo>
                  <a:lnTo>
                    <a:pt x="2856" y="14758"/>
                  </a:lnTo>
                  <a:lnTo>
                    <a:pt x="4089" y="14390"/>
                  </a:lnTo>
                  <a:lnTo>
                    <a:pt x="8013" y="11431"/>
                  </a:lnTo>
                  <a:lnTo>
                    <a:pt x="8255" y="6883"/>
                  </a:lnTo>
                  <a:lnTo>
                    <a:pt x="4164" y="1435"/>
                  </a:lnTo>
                  <a:lnTo>
                    <a:pt x="20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4839868" y="3200233"/>
              <a:ext cx="19685" cy="25400"/>
            </a:xfrm>
            <a:custGeom>
              <a:avLst/>
              <a:gdLst/>
              <a:ahLst/>
              <a:cxnLst/>
              <a:rect l="l" t="t" r="r" b="b"/>
              <a:pathLst>
                <a:path w="19685" h="25400">
                  <a:moveTo>
                    <a:pt x="13384" y="0"/>
                  </a:moveTo>
                  <a:lnTo>
                    <a:pt x="6399" y="0"/>
                  </a:lnTo>
                  <a:lnTo>
                    <a:pt x="1052" y="6858"/>
                  </a:lnTo>
                  <a:lnTo>
                    <a:pt x="0" y="20078"/>
                  </a:lnTo>
                  <a:lnTo>
                    <a:pt x="7567" y="24803"/>
                  </a:lnTo>
                  <a:lnTo>
                    <a:pt x="13549" y="24803"/>
                  </a:lnTo>
                  <a:lnTo>
                    <a:pt x="14478" y="24587"/>
                  </a:lnTo>
                  <a:lnTo>
                    <a:pt x="15187" y="24117"/>
                  </a:lnTo>
                  <a:lnTo>
                    <a:pt x="17956" y="20027"/>
                  </a:lnTo>
                  <a:lnTo>
                    <a:pt x="19655" y="13281"/>
                  </a:lnTo>
                  <a:lnTo>
                    <a:pt x="19320" y="6215"/>
                  </a:lnTo>
                  <a:lnTo>
                    <a:pt x="15988" y="1168"/>
                  </a:lnTo>
                  <a:lnTo>
                    <a:pt x="14705" y="36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4763414" y="3361753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29" h="21589">
                  <a:moveTo>
                    <a:pt x="5435" y="0"/>
                  </a:moveTo>
                  <a:lnTo>
                    <a:pt x="838" y="5880"/>
                  </a:lnTo>
                  <a:lnTo>
                    <a:pt x="0" y="16471"/>
                  </a:lnTo>
                  <a:lnTo>
                    <a:pt x="4902" y="20205"/>
                  </a:lnTo>
                  <a:lnTo>
                    <a:pt x="8966" y="21069"/>
                  </a:lnTo>
                  <a:lnTo>
                    <a:pt x="11010" y="38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4772379" y="3361791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5" h="21589">
                  <a:moveTo>
                    <a:pt x="2044" y="0"/>
                  </a:moveTo>
                  <a:lnTo>
                    <a:pt x="0" y="21031"/>
                  </a:lnTo>
                  <a:lnTo>
                    <a:pt x="2590" y="21208"/>
                  </a:lnTo>
                  <a:lnTo>
                    <a:pt x="3390" y="21031"/>
                  </a:lnTo>
                  <a:lnTo>
                    <a:pt x="7391" y="18351"/>
                  </a:lnTo>
                  <a:lnTo>
                    <a:pt x="10579" y="4672"/>
                  </a:lnTo>
                  <a:lnTo>
                    <a:pt x="3810" y="417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4741837" y="3303231"/>
              <a:ext cx="34925" cy="111760"/>
            </a:xfrm>
            <a:custGeom>
              <a:avLst/>
              <a:gdLst/>
              <a:ahLst/>
              <a:cxnLst/>
              <a:rect l="l" t="t" r="r" b="b"/>
              <a:pathLst>
                <a:path w="34925" h="111760">
                  <a:moveTo>
                    <a:pt x="12763" y="104749"/>
                  </a:moveTo>
                  <a:lnTo>
                    <a:pt x="9283" y="100114"/>
                  </a:lnTo>
                  <a:lnTo>
                    <a:pt x="7289" y="99123"/>
                  </a:lnTo>
                  <a:lnTo>
                    <a:pt x="4381" y="99123"/>
                  </a:lnTo>
                  <a:lnTo>
                    <a:pt x="3390" y="99428"/>
                  </a:lnTo>
                  <a:lnTo>
                    <a:pt x="203" y="101815"/>
                  </a:lnTo>
                  <a:lnTo>
                    <a:pt x="0" y="105524"/>
                  </a:lnTo>
                  <a:lnTo>
                    <a:pt x="3479" y="110159"/>
                  </a:lnTo>
                  <a:lnTo>
                    <a:pt x="5473" y="111163"/>
                  </a:lnTo>
                  <a:lnTo>
                    <a:pt x="8382" y="111163"/>
                  </a:lnTo>
                  <a:lnTo>
                    <a:pt x="9372" y="110858"/>
                  </a:lnTo>
                  <a:lnTo>
                    <a:pt x="12573" y="108470"/>
                  </a:lnTo>
                  <a:lnTo>
                    <a:pt x="12763" y="104749"/>
                  </a:lnTo>
                  <a:close/>
                </a:path>
                <a:path w="34925" h="111760">
                  <a:moveTo>
                    <a:pt x="34683" y="7315"/>
                  </a:moveTo>
                  <a:lnTo>
                    <a:pt x="33413" y="1714"/>
                  </a:lnTo>
                  <a:lnTo>
                    <a:pt x="26073" y="0"/>
                  </a:lnTo>
                  <a:lnTo>
                    <a:pt x="20586" y="0"/>
                  </a:lnTo>
                  <a:lnTo>
                    <a:pt x="16408" y="2819"/>
                  </a:lnTo>
                  <a:lnTo>
                    <a:pt x="13995" y="12611"/>
                  </a:lnTo>
                  <a:lnTo>
                    <a:pt x="17399" y="18046"/>
                  </a:lnTo>
                  <a:lnTo>
                    <a:pt x="24752" y="19748"/>
                  </a:lnTo>
                  <a:lnTo>
                    <a:pt x="29616" y="19748"/>
                  </a:lnTo>
                  <a:lnTo>
                    <a:pt x="32270" y="17056"/>
                  </a:lnTo>
                  <a:lnTo>
                    <a:pt x="34683" y="7315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4707877" y="3249217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7288" y="0"/>
                  </a:moveTo>
                  <a:lnTo>
                    <a:pt x="4380" y="0"/>
                  </a:lnTo>
                  <a:lnTo>
                    <a:pt x="3389" y="292"/>
                  </a:lnTo>
                  <a:lnTo>
                    <a:pt x="189" y="2692"/>
                  </a:lnTo>
                  <a:lnTo>
                    <a:pt x="0" y="6413"/>
                  </a:lnTo>
                  <a:lnTo>
                    <a:pt x="3478" y="11050"/>
                  </a:lnTo>
                  <a:lnTo>
                    <a:pt x="5472" y="12040"/>
                  </a:lnTo>
                  <a:lnTo>
                    <a:pt x="8380" y="12040"/>
                  </a:lnTo>
                  <a:lnTo>
                    <a:pt x="9371" y="11748"/>
                  </a:lnTo>
                  <a:lnTo>
                    <a:pt x="12571" y="9348"/>
                  </a:lnTo>
                  <a:lnTo>
                    <a:pt x="12762" y="5638"/>
                  </a:lnTo>
                  <a:lnTo>
                    <a:pt x="9282" y="1003"/>
                  </a:lnTo>
                  <a:lnTo>
                    <a:pt x="7288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4664773" y="3498380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0"/>
                  </a:moveTo>
                  <a:lnTo>
                    <a:pt x="1751" y="6564"/>
                  </a:lnTo>
                  <a:lnTo>
                    <a:pt x="8356" y="9258"/>
                  </a:lnTo>
                  <a:lnTo>
                    <a:pt x="14706" y="9231"/>
                  </a:lnTo>
                  <a:lnTo>
                    <a:pt x="9829" y="6553"/>
                  </a:lnTo>
                  <a:lnTo>
                    <a:pt x="4926" y="3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4664773" y="3498353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12"/>
                  </a:moveTo>
                  <a:lnTo>
                    <a:pt x="4926" y="3492"/>
                  </a:lnTo>
                  <a:lnTo>
                    <a:pt x="9842" y="6565"/>
                  </a:lnTo>
                  <a:lnTo>
                    <a:pt x="14731" y="9245"/>
                  </a:lnTo>
                  <a:lnTo>
                    <a:pt x="9855" y="6565"/>
                  </a:lnTo>
                  <a:lnTo>
                    <a:pt x="4940" y="3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4662805" y="3370211"/>
              <a:ext cx="31750" cy="137795"/>
            </a:xfrm>
            <a:custGeom>
              <a:avLst/>
              <a:gdLst/>
              <a:ahLst/>
              <a:cxnLst/>
              <a:rect l="l" t="t" r="r" b="b"/>
              <a:pathLst>
                <a:path w="31750" h="137795">
                  <a:moveTo>
                    <a:pt x="24333" y="129197"/>
                  </a:moveTo>
                  <a:lnTo>
                    <a:pt x="23533" y="120929"/>
                  </a:lnTo>
                  <a:lnTo>
                    <a:pt x="20320" y="113131"/>
                  </a:lnTo>
                  <a:lnTo>
                    <a:pt x="14554" y="108800"/>
                  </a:lnTo>
                  <a:lnTo>
                    <a:pt x="12496" y="108572"/>
                  </a:lnTo>
                  <a:lnTo>
                    <a:pt x="4495" y="108572"/>
                  </a:lnTo>
                  <a:lnTo>
                    <a:pt x="0" y="119583"/>
                  </a:lnTo>
                  <a:lnTo>
                    <a:pt x="1955" y="128143"/>
                  </a:lnTo>
                  <a:lnTo>
                    <a:pt x="6896" y="131622"/>
                  </a:lnTo>
                  <a:lnTo>
                    <a:pt x="11811" y="134708"/>
                  </a:lnTo>
                  <a:lnTo>
                    <a:pt x="16687" y="137388"/>
                  </a:lnTo>
                  <a:lnTo>
                    <a:pt x="19431" y="137236"/>
                  </a:lnTo>
                  <a:lnTo>
                    <a:pt x="21767" y="136372"/>
                  </a:lnTo>
                  <a:lnTo>
                    <a:pt x="22885" y="134886"/>
                  </a:lnTo>
                  <a:lnTo>
                    <a:pt x="24333" y="129197"/>
                  </a:lnTo>
                  <a:close/>
                </a:path>
                <a:path w="31750" h="137795">
                  <a:moveTo>
                    <a:pt x="31369" y="13589"/>
                  </a:moveTo>
                  <a:lnTo>
                    <a:pt x="29972" y="1460"/>
                  </a:lnTo>
                  <a:lnTo>
                    <a:pt x="22771" y="0"/>
                  </a:lnTo>
                  <a:lnTo>
                    <a:pt x="17653" y="0"/>
                  </a:lnTo>
                  <a:lnTo>
                    <a:pt x="14820" y="7226"/>
                  </a:lnTo>
                  <a:lnTo>
                    <a:pt x="17297" y="16344"/>
                  </a:lnTo>
                  <a:lnTo>
                    <a:pt x="21412" y="18034"/>
                  </a:lnTo>
                  <a:lnTo>
                    <a:pt x="26784" y="18034"/>
                  </a:lnTo>
                  <a:lnTo>
                    <a:pt x="28486" y="17487"/>
                  </a:lnTo>
                  <a:lnTo>
                    <a:pt x="31369" y="13589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4627092" y="3377184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6704" y="0"/>
                  </a:moveTo>
                  <a:lnTo>
                    <a:pt x="4126" y="0"/>
                  </a:lnTo>
                  <a:lnTo>
                    <a:pt x="2868" y="380"/>
                  </a:lnTo>
                  <a:lnTo>
                    <a:pt x="1014" y="1777"/>
                  </a:lnTo>
                  <a:lnTo>
                    <a:pt x="0" y="3402"/>
                  </a:lnTo>
                  <a:lnTo>
                    <a:pt x="646" y="10947"/>
                  </a:lnTo>
                  <a:lnTo>
                    <a:pt x="2983" y="14146"/>
                  </a:lnTo>
                  <a:lnTo>
                    <a:pt x="5535" y="15416"/>
                  </a:lnTo>
                  <a:lnTo>
                    <a:pt x="9168" y="15340"/>
                  </a:lnTo>
                  <a:lnTo>
                    <a:pt x="9752" y="15162"/>
                  </a:lnTo>
                  <a:lnTo>
                    <a:pt x="9206" y="1015"/>
                  </a:lnTo>
                  <a:lnTo>
                    <a:pt x="8012" y="35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4626051" y="3378199"/>
              <a:ext cx="16510" cy="14604"/>
            </a:xfrm>
            <a:custGeom>
              <a:avLst/>
              <a:gdLst/>
              <a:ahLst/>
              <a:cxnLst/>
              <a:rect l="l" t="t" r="r" b="b"/>
              <a:pathLst>
                <a:path w="16510" h="14604">
                  <a:moveTo>
                    <a:pt x="1689" y="9944"/>
                  </a:moveTo>
                  <a:lnTo>
                    <a:pt x="1028" y="2387"/>
                  </a:lnTo>
                  <a:lnTo>
                    <a:pt x="0" y="4584"/>
                  </a:lnTo>
                  <a:lnTo>
                    <a:pt x="203" y="7454"/>
                  </a:lnTo>
                  <a:lnTo>
                    <a:pt x="1689" y="9944"/>
                  </a:lnTo>
                  <a:close/>
                </a:path>
                <a:path w="16510" h="14604">
                  <a:moveTo>
                    <a:pt x="15887" y="6184"/>
                  </a:moveTo>
                  <a:lnTo>
                    <a:pt x="12357" y="1473"/>
                  </a:lnTo>
                  <a:lnTo>
                    <a:pt x="10236" y="0"/>
                  </a:lnTo>
                  <a:lnTo>
                    <a:pt x="10795" y="14147"/>
                  </a:lnTo>
                  <a:lnTo>
                    <a:pt x="12623" y="13220"/>
                  </a:lnTo>
                  <a:lnTo>
                    <a:pt x="15659" y="10947"/>
                  </a:lnTo>
                  <a:lnTo>
                    <a:pt x="15887" y="6184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4624044" y="3304311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2387" y="520"/>
                  </a:moveTo>
                  <a:lnTo>
                    <a:pt x="1905" y="952"/>
                  </a:lnTo>
                  <a:lnTo>
                    <a:pt x="1485" y="1447"/>
                  </a:lnTo>
                  <a:lnTo>
                    <a:pt x="0" y="4114"/>
                  </a:lnTo>
                  <a:lnTo>
                    <a:pt x="254" y="6667"/>
                  </a:lnTo>
                  <a:lnTo>
                    <a:pt x="1574" y="8826"/>
                  </a:lnTo>
                  <a:lnTo>
                    <a:pt x="2108" y="3263"/>
                  </a:lnTo>
                  <a:lnTo>
                    <a:pt x="2387" y="520"/>
                  </a:lnTo>
                  <a:close/>
                </a:path>
                <a:path w="13335" h="13335">
                  <a:moveTo>
                    <a:pt x="12712" y="12496"/>
                  </a:moveTo>
                  <a:lnTo>
                    <a:pt x="9652" y="8559"/>
                  </a:lnTo>
                  <a:lnTo>
                    <a:pt x="6731" y="4381"/>
                  </a:lnTo>
                  <a:lnTo>
                    <a:pt x="3937" y="0"/>
                  </a:lnTo>
                  <a:lnTo>
                    <a:pt x="3175" y="4381"/>
                  </a:lnTo>
                  <a:lnTo>
                    <a:pt x="2298" y="9829"/>
                  </a:lnTo>
                  <a:lnTo>
                    <a:pt x="3009" y="10668"/>
                  </a:lnTo>
                  <a:lnTo>
                    <a:pt x="3886" y="11417"/>
                  </a:lnTo>
                  <a:lnTo>
                    <a:pt x="6388" y="12827"/>
                  </a:lnTo>
                  <a:lnTo>
                    <a:pt x="7962" y="13220"/>
                  </a:lnTo>
                  <a:lnTo>
                    <a:pt x="10617" y="13220"/>
                  </a:lnTo>
                  <a:lnTo>
                    <a:pt x="11734" y="12966"/>
                  </a:lnTo>
                  <a:lnTo>
                    <a:pt x="12712" y="12496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4625619" y="3303943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39" h="10795">
                  <a:moveTo>
                    <a:pt x="2120" y="0"/>
                  </a:moveTo>
                  <a:lnTo>
                    <a:pt x="811" y="888"/>
                  </a:lnTo>
                  <a:lnTo>
                    <a:pt x="0" y="9182"/>
                  </a:lnTo>
                  <a:lnTo>
                    <a:pt x="722" y="10185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4627980" y="330315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4673" y="0"/>
                  </a:moveTo>
                  <a:lnTo>
                    <a:pt x="1028" y="215"/>
                  </a:lnTo>
                  <a:lnTo>
                    <a:pt x="88" y="622"/>
                  </a:lnTo>
                  <a:lnTo>
                    <a:pt x="0" y="1155"/>
                  </a:lnTo>
                  <a:lnTo>
                    <a:pt x="5714" y="9702"/>
                  </a:lnTo>
                  <a:lnTo>
                    <a:pt x="8788" y="13652"/>
                  </a:lnTo>
                  <a:lnTo>
                    <a:pt x="9918" y="13119"/>
                  </a:lnTo>
                  <a:lnTo>
                    <a:pt x="10858" y="12280"/>
                  </a:lnTo>
                  <a:lnTo>
                    <a:pt x="13322" y="7886"/>
                  </a:lnTo>
                  <a:lnTo>
                    <a:pt x="11633" y="3429"/>
                  </a:lnTo>
                  <a:lnTo>
                    <a:pt x="6248" y="393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4627778" y="33037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292" y="0"/>
                  </a:moveTo>
                  <a:lnTo>
                    <a:pt x="0" y="138"/>
                  </a:lnTo>
                  <a:lnTo>
                    <a:pt x="203" y="468"/>
                  </a:lnTo>
                  <a:lnTo>
                    <a:pt x="241" y="303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4581536" y="3292994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5">
                  <a:moveTo>
                    <a:pt x="10669" y="0"/>
                  </a:moveTo>
                  <a:lnTo>
                    <a:pt x="4940" y="0"/>
                  </a:lnTo>
                  <a:lnTo>
                    <a:pt x="1257" y="1993"/>
                  </a:lnTo>
                  <a:lnTo>
                    <a:pt x="0" y="7442"/>
                  </a:lnTo>
                  <a:lnTo>
                    <a:pt x="5511" y="17094"/>
                  </a:lnTo>
                  <a:lnTo>
                    <a:pt x="12077" y="17005"/>
                  </a:lnTo>
                  <a:lnTo>
                    <a:pt x="18047" y="15811"/>
                  </a:lnTo>
                  <a:lnTo>
                    <a:pt x="17971" y="7137"/>
                  </a:lnTo>
                  <a:lnTo>
                    <a:pt x="12763" y="685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4890503" y="3075227"/>
              <a:ext cx="18415" cy="11430"/>
            </a:xfrm>
            <a:custGeom>
              <a:avLst/>
              <a:gdLst/>
              <a:ahLst/>
              <a:cxnLst/>
              <a:rect l="l" t="t" r="r" b="b"/>
              <a:pathLst>
                <a:path w="18414" h="11430">
                  <a:moveTo>
                    <a:pt x="11341" y="0"/>
                  </a:moveTo>
                  <a:lnTo>
                    <a:pt x="6526" y="0"/>
                  </a:lnTo>
                  <a:lnTo>
                    <a:pt x="4951" y="469"/>
                  </a:lnTo>
                  <a:lnTo>
                    <a:pt x="887" y="3556"/>
                  </a:lnTo>
                  <a:lnTo>
                    <a:pt x="0" y="7364"/>
                  </a:lnTo>
                  <a:lnTo>
                    <a:pt x="1040" y="11150"/>
                  </a:lnTo>
                  <a:lnTo>
                    <a:pt x="12230" y="7632"/>
                  </a:lnTo>
                  <a:lnTo>
                    <a:pt x="17919" y="6083"/>
                  </a:lnTo>
                  <a:lnTo>
                    <a:pt x="14795" y="1778"/>
                  </a:lnTo>
                  <a:lnTo>
                    <a:pt x="11341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4891532" y="3081311"/>
              <a:ext cx="19050" cy="14604"/>
            </a:xfrm>
            <a:custGeom>
              <a:avLst/>
              <a:gdLst/>
              <a:ahLst/>
              <a:cxnLst/>
              <a:rect l="l" t="t" r="r" b="b"/>
              <a:pathLst>
                <a:path w="19050" h="14605">
                  <a:moveTo>
                    <a:pt x="15773" y="12928"/>
                  </a:moveTo>
                  <a:lnTo>
                    <a:pt x="13576" y="13868"/>
                  </a:lnTo>
                  <a:lnTo>
                    <a:pt x="12496" y="14351"/>
                  </a:lnTo>
                  <a:lnTo>
                    <a:pt x="13652" y="14160"/>
                  </a:lnTo>
                  <a:lnTo>
                    <a:pt x="14744" y="13703"/>
                  </a:lnTo>
                  <a:lnTo>
                    <a:pt x="15773" y="12928"/>
                  </a:lnTo>
                  <a:close/>
                </a:path>
                <a:path w="19050" h="14605">
                  <a:moveTo>
                    <a:pt x="18961" y="5232"/>
                  </a:moveTo>
                  <a:lnTo>
                    <a:pt x="18376" y="2476"/>
                  </a:lnTo>
                  <a:lnTo>
                    <a:pt x="16878" y="0"/>
                  </a:lnTo>
                  <a:lnTo>
                    <a:pt x="11188" y="1549"/>
                  </a:lnTo>
                  <a:lnTo>
                    <a:pt x="5549" y="3238"/>
                  </a:lnTo>
                  <a:lnTo>
                    <a:pt x="0" y="5067"/>
                  </a:lnTo>
                  <a:lnTo>
                    <a:pt x="406" y="6578"/>
                  </a:lnTo>
                  <a:lnTo>
                    <a:pt x="1130" y="8089"/>
                  </a:lnTo>
                  <a:lnTo>
                    <a:pt x="3009" y="10604"/>
                  </a:lnTo>
                  <a:lnTo>
                    <a:pt x="3873" y="11455"/>
                  </a:lnTo>
                  <a:lnTo>
                    <a:pt x="4864" y="12192"/>
                  </a:lnTo>
                  <a:lnTo>
                    <a:pt x="9359" y="10604"/>
                  </a:lnTo>
                  <a:lnTo>
                    <a:pt x="13957" y="9093"/>
                  </a:lnTo>
                  <a:lnTo>
                    <a:pt x="18643" y="7658"/>
                  </a:lnTo>
                  <a:lnTo>
                    <a:pt x="18961" y="5232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4896407" y="3088970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79" y="0"/>
                  </a:moveTo>
                  <a:lnTo>
                    <a:pt x="0" y="4532"/>
                  </a:lnTo>
                  <a:lnTo>
                    <a:pt x="1955" y="6007"/>
                  </a:lnTo>
                  <a:lnTo>
                    <a:pt x="4190" y="6793"/>
                  </a:lnTo>
                  <a:lnTo>
                    <a:pt x="13779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4874552" y="3107372"/>
              <a:ext cx="82550" cy="63500"/>
            </a:xfrm>
            <a:custGeom>
              <a:avLst/>
              <a:gdLst/>
              <a:ahLst/>
              <a:cxnLst/>
              <a:rect l="l" t="t" r="r" b="b"/>
              <a:pathLst>
                <a:path w="82550" h="63500">
                  <a:moveTo>
                    <a:pt x="20358" y="52679"/>
                  </a:moveTo>
                  <a:lnTo>
                    <a:pt x="14592" y="44945"/>
                  </a:lnTo>
                  <a:lnTo>
                    <a:pt x="11290" y="43243"/>
                  </a:lnTo>
                  <a:lnTo>
                    <a:pt x="6667" y="43243"/>
                  </a:lnTo>
                  <a:lnTo>
                    <a:pt x="5156" y="43700"/>
                  </a:lnTo>
                  <a:lnTo>
                    <a:pt x="190" y="47459"/>
                  </a:lnTo>
                  <a:lnTo>
                    <a:pt x="0" y="53517"/>
                  </a:lnTo>
                  <a:lnTo>
                    <a:pt x="5765" y="61252"/>
                  </a:lnTo>
                  <a:lnTo>
                    <a:pt x="9067" y="62953"/>
                  </a:lnTo>
                  <a:lnTo>
                    <a:pt x="13690" y="62953"/>
                  </a:lnTo>
                  <a:lnTo>
                    <a:pt x="15201" y="62496"/>
                  </a:lnTo>
                  <a:lnTo>
                    <a:pt x="20167" y="58737"/>
                  </a:lnTo>
                  <a:lnTo>
                    <a:pt x="20358" y="52679"/>
                  </a:lnTo>
                  <a:close/>
                </a:path>
                <a:path w="82550" h="63500">
                  <a:moveTo>
                    <a:pt x="51396" y="32308"/>
                  </a:moveTo>
                  <a:lnTo>
                    <a:pt x="46710" y="26022"/>
                  </a:lnTo>
                  <a:lnTo>
                    <a:pt x="44018" y="24638"/>
                  </a:lnTo>
                  <a:lnTo>
                    <a:pt x="40259" y="24638"/>
                  </a:lnTo>
                  <a:lnTo>
                    <a:pt x="39027" y="25006"/>
                  </a:lnTo>
                  <a:lnTo>
                    <a:pt x="35001" y="28067"/>
                  </a:lnTo>
                  <a:lnTo>
                    <a:pt x="34836" y="32994"/>
                  </a:lnTo>
                  <a:lnTo>
                    <a:pt x="39535" y="39293"/>
                  </a:lnTo>
                  <a:lnTo>
                    <a:pt x="42227" y="40678"/>
                  </a:lnTo>
                  <a:lnTo>
                    <a:pt x="45986" y="40678"/>
                  </a:lnTo>
                  <a:lnTo>
                    <a:pt x="47218" y="40297"/>
                  </a:lnTo>
                  <a:lnTo>
                    <a:pt x="51244" y="37236"/>
                  </a:lnTo>
                  <a:lnTo>
                    <a:pt x="51396" y="32308"/>
                  </a:lnTo>
                  <a:close/>
                </a:path>
                <a:path w="82550" h="63500">
                  <a:moveTo>
                    <a:pt x="82321" y="18300"/>
                  </a:moveTo>
                  <a:lnTo>
                    <a:pt x="80149" y="2133"/>
                  </a:lnTo>
                  <a:lnTo>
                    <a:pt x="71196" y="0"/>
                  </a:lnTo>
                  <a:lnTo>
                    <a:pt x="64058" y="0"/>
                  </a:lnTo>
                  <a:lnTo>
                    <a:pt x="60655" y="9436"/>
                  </a:lnTo>
                  <a:lnTo>
                    <a:pt x="64135" y="21653"/>
                  </a:lnTo>
                  <a:lnTo>
                    <a:pt x="69735" y="24003"/>
                  </a:lnTo>
                  <a:lnTo>
                    <a:pt x="76631" y="24003"/>
                  </a:lnTo>
                  <a:lnTo>
                    <a:pt x="78714" y="23317"/>
                  </a:lnTo>
                  <a:lnTo>
                    <a:pt x="82321" y="1830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4821566" y="3113505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5" h="7619">
                  <a:moveTo>
                    <a:pt x="8420" y="0"/>
                  </a:moveTo>
                  <a:lnTo>
                    <a:pt x="5867" y="0"/>
                  </a:lnTo>
                  <a:lnTo>
                    <a:pt x="4305" y="469"/>
                  </a:lnTo>
                  <a:lnTo>
                    <a:pt x="1219" y="2806"/>
                  </a:lnTo>
                  <a:lnTo>
                    <a:pt x="215" y="4865"/>
                  </a:lnTo>
                  <a:lnTo>
                    <a:pt x="0" y="7151"/>
                  </a:lnTo>
                  <a:lnTo>
                    <a:pt x="6781" y="2565"/>
                  </a:lnTo>
                  <a:lnTo>
                    <a:pt x="10236" y="419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4821312" y="3113913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0491" y="0"/>
                  </a:moveTo>
                  <a:lnTo>
                    <a:pt x="253" y="6731"/>
                  </a:lnTo>
                  <a:lnTo>
                    <a:pt x="0" y="9461"/>
                  </a:lnTo>
                  <a:lnTo>
                    <a:pt x="838" y="12522"/>
                  </a:lnTo>
                  <a:lnTo>
                    <a:pt x="4178" y="16738"/>
                  </a:lnTo>
                  <a:lnTo>
                    <a:pt x="13423" y="10160"/>
                  </a:lnTo>
                  <a:lnTo>
                    <a:pt x="18263" y="7073"/>
                  </a:lnTo>
                  <a:lnTo>
                    <a:pt x="16777" y="4559"/>
                  </a:lnTo>
                  <a:lnTo>
                    <a:pt x="15063" y="2260"/>
                  </a:lnTo>
                  <a:lnTo>
                    <a:pt x="12802" y="698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4825490" y="3120999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10" h="13335">
                  <a:moveTo>
                    <a:pt x="14084" y="0"/>
                  </a:moveTo>
                  <a:lnTo>
                    <a:pt x="4559" y="6297"/>
                  </a:lnTo>
                  <a:lnTo>
                    <a:pt x="0" y="9651"/>
                  </a:lnTo>
                  <a:lnTo>
                    <a:pt x="2235" y="11860"/>
                  </a:lnTo>
                  <a:lnTo>
                    <a:pt x="5029" y="13054"/>
                  </a:lnTo>
                  <a:lnTo>
                    <a:pt x="9283" y="13054"/>
                  </a:lnTo>
                  <a:lnTo>
                    <a:pt x="10858" y="12584"/>
                  </a:lnTo>
                  <a:lnTo>
                    <a:pt x="15379" y="9144"/>
                  </a:lnTo>
                  <a:lnTo>
                    <a:pt x="16052" y="4342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4475480" y="3462477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61" y="6972"/>
                  </a:moveTo>
                  <a:lnTo>
                    <a:pt x="15697" y="609"/>
                  </a:lnTo>
                  <a:lnTo>
                    <a:pt x="14135" y="0"/>
                  </a:lnTo>
                  <a:lnTo>
                    <a:pt x="8382" y="0"/>
                  </a:lnTo>
                  <a:lnTo>
                    <a:pt x="3810" y="3721"/>
                  </a:lnTo>
                  <a:lnTo>
                    <a:pt x="0" y="13792"/>
                  </a:lnTo>
                  <a:lnTo>
                    <a:pt x="6350" y="19875"/>
                  </a:lnTo>
                  <a:lnTo>
                    <a:pt x="11176" y="19748"/>
                  </a:lnTo>
                  <a:lnTo>
                    <a:pt x="14859" y="18580"/>
                  </a:lnTo>
                  <a:lnTo>
                    <a:pt x="21361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71"/>
                  </a:lnTo>
                  <a:lnTo>
                    <a:pt x="61417" y="99161"/>
                  </a:lnTo>
                  <a:lnTo>
                    <a:pt x="57861" y="99301"/>
                  </a:lnTo>
                  <a:lnTo>
                    <a:pt x="54381" y="100812"/>
                  </a:lnTo>
                  <a:lnTo>
                    <a:pt x="53162" y="104165"/>
                  </a:lnTo>
                  <a:lnTo>
                    <a:pt x="55283" y="109054"/>
                  </a:lnTo>
                  <a:lnTo>
                    <a:pt x="56705" y="109969"/>
                  </a:lnTo>
                  <a:lnTo>
                    <a:pt x="59182" y="109969"/>
                  </a:lnTo>
                  <a:lnTo>
                    <a:pt x="63754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915" y="52476"/>
                  </a:moveTo>
                  <a:lnTo>
                    <a:pt x="78892" y="47409"/>
                  </a:lnTo>
                  <a:lnTo>
                    <a:pt x="72542" y="47409"/>
                  </a:lnTo>
                  <a:lnTo>
                    <a:pt x="65062" y="47955"/>
                  </a:lnTo>
                  <a:lnTo>
                    <a:pt x="62306" y="57721"/>
                  </a:lnTo>
                  <a:lnTo>
                    <a:pt x="66141" y="61874"/>
                  </a:lnTo>
                  <a:lnTo>
                    <a:pt x="69621" y="62776"/>
                  </a:lnTo>
                  <a:lnTo>
                    <a:pt x="77533" y="62776"/>
                  </a:lnTo>
                  <a:lnTo>
                    <a:pt x="82029" y="61544"/>
                  </a:lnTo>
                  <a:lnTo>
                    <a:pt x="85915" y="524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4592887" y="3372331"/>
              <a:ext cx="23495" cy="22860"/>
            </a:xfrm>
            <a:custGeom>
              <a:avLst/>
              <a:gdLst/>
              <a:ahLst/>
              <a:cxnLst/>
              <a:rect l="l" t="t" r="r" b="b"/>
              <a:pathLst>
                <a:path w="23495" h="22860">
                  <a:moveTo>
                    <a:pt x="16322" y="0"/>
                  </a:moveTo>
                  <a:lnTo>
                    <a:pt x="11560" y="12"/>
                  </a:lnTo>
                  <a:lnTo>
                    <a:pt x="7411" y="2147"/>
                  </a:lnTo>
                  <a:lnTo>
                    <a:pt x="2934" y="6977"/>
                  </a:lnTo>
                  <a:lnTo>
                    <a:pt x="0" y="12994"/>
                  </a:lnTo>
                  <a:lnTo>
                    <a:pt x="473" y="18694"/>
                  </a:lnTo>
                  <a:lnTo>
                    <a:pt x="1908" y="21259"/>
                  </a:lnTo>
                  <a:lnTo>
                    <a:pt x="4321" y="22352"/>
                  </a:lnTo>
                  <a:lnTo>
                    <a:pt x="11306" y="22352"/>
                  </a:lnTo>
                  <a:lnTo>
                    <a:pt x="16296" y="19507"/>
                  </a:lnTo>
                  <a:lnTo>
                    <a:pt x="22990" y="9258"/>
                  </a:lnTo>
                  <a:lnTo>
                    <a:pt x="1632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4568963" y="3433583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10820" y="0"/>
                  </a:moveTo>
                  <a:lnTo>
                    <a:pt x="6134" y="0"/>
                  </a:lnTo>
                  <a:lnTo>
                    <a:pt x="3594" y="1358"/>
                  </a:lnTo>
                  <a:lnTo>
                    <a:pt x="0" y="5422"/>
                  </a:lnTo>
                  <a:lnTo>
                    <a:pt x="4394" y="21221"/>
                  </a:lnTo>
                  <a:lnTo>
                    <a:pt x="6985" y="21894"/>
                  </a:lnTo>
                  <a:lnTo>
                    <a:pt x="11150" y="21894"/>
                  </a:lnTo>
                  <a:lnTo>
                    <a:pt x="13944" y="20815"/>
                  </a:lnTo>
                  <a:lnTo>
                    <a:pt x="20078" y="14135"/>
                  </a:lnTo>
                  <a:lnTo>
                    <a:pt x="19646" y="7061"/>
                  </a:lnTo>
                  <a:lnTo>
                    <a:pt x="12953" y="888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4423791" y="3181972"/>
              <a:ext cx="149860" cy="407670"/>
            </a:xfrm>
            <a:custGeom>
              <a:avLst/>
              <a:gdLst/>
              <a:ahLst/>
              <a:cxnLst/>
              <a:rect l="l" t="t" r="r" b="b"/>
              <a:pathLst>
                <a:path w="149860" h="407670">
                  <a:moveTo>
                    <a:pt x="22809" y="16954"/>
                  </a:moveTo>
                  <a:lnTo>
                    <a:pt x="21717" y="4711"/>
                  </a:lnTo>
                  <a:lnTo>
                    <a:pt x="17018" y="0"/>
                  </a:lnTo>
                  <a:lnTo>
                    <a:pt x="11366" y="0"/>
                  </a:lnTo>
                  <a:lnTo>
                    <a:pt x="4457" y="584"/>
                  </a:lnTo>
                  <a:lnTo>
                    <a:pt x="0" y="6096"/>
                  </a:lnTo>
                  <a:lnTo>
                    <a:pt x="1066" y="18122"/>
                  </a:lnTo>
                  <a:lnTo>
                    <a:pt x="4673" y="20891"/>
                  </a:lnTo>
                  <a:lnTo>
                    <a:pt x="11379" y="20815"/>
                  </a:lnTo>
                  <a:lnTo>
                    <a:pt x="17424" y="20294"/>
                  </a:lnTo>
                  <a:lnTo>
                    <a:pt x="22809" y="16954"/>
                  </a:lnTo>
                  <a:close/>
                </a:path>
                <a:path w="149860" h="407670">
                  <a:moveTo>
                    <a:pt x="94322" y="396951"/>
                  </a:moveTo>
                  <a:lnTo>
                    <a:pt x="91909" y="393598"/>
                  </a:lnTo>
                  <a:lnTo>
                    <a:pt x="85217" y="393357"/>
                  </a:lnTo>
                  <a:lnTo>
                    <a:pt x="82550" y="396227"/>
                  </a:lnTo>
                  <a:lnTo>
                    <a:pt x="81991" y="403834"/>
                  </a:lnTo>
                  <a:lnTo>
                    <a:pt x="84391" y="407174"/>
                  </a:lnTo>
                  <a:lnTo>
                    <a:pt x="91097" y="407428"/>
                  </a:lnTo>
                  <a:lnTo>
                    <a:pt x="93764" y="404558"/>
                  </a:lnTo>
                  <a:lnTo>
                    <a:pt x="94322" y="396951"/>
                  </a:lnTo>
                  <a:close/>
                </a:path>
                <a:path w="149860" h="407670">
                  <a:moveTo>
                    <a:pt x="149555" y="272821"/>
                  </a:moveTo>
                  <a:lnTo>
                    <a:pt x="145161" y="257035"/>
                  </a:lnTo>
                  <a:lnTo>
                    <a:pt x="142062" y="261277"/>
                  </a:lnTo>
                  <a:lnTo>
                    <a:pt x="141173" y="266484"/>
                  </a:lnTo>
                  <a:lnTo>
                    <a:pt x="146545" y="271424"/>
                  </a:lnTo>
                  <a:lnTo>
                    <a:pt x="148018" y="272288"/>
                  </a:lnTo>
                  <a:lnTo>
                    <a:pt x="149555" y="272821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4548784" y="3333521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0" y="0"/>
                  </a:moveTo>
                  <a:lnTo>
                    <a:pt x="1459" y="11379"/>
                  </a:lnTo>
                  <a:lnTo>
                    <a:pt x="4521" y="10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4547946" y="3321875"/>
              <a:ext cx="19050" cy="22860"/>
            </a:xfrm>
            <a:custGeom>
              <a:avLst/>
              <a:gdLst/>
              <a:ahLst/>
              <a:cxnLst/>
              <a:rect l="l" t="t" r="r" b="b"/>
              <a:pathLst>
                <a:path w="19050" h="22860">
                  <a:moveTo>
                    <a:pt x="5612" y="0"/>
                  </a:moveTo>
                  <a:lnTo>
                    <a:pt x="2705" y="1637"/>
                  </a:lnTo>
                  <a:lnTo>
                    <a:pt x="0" y="4075"/>
                  </a:lnTo>
                  <a:lnTo>
                    <a:pt x="838" y="11644"/>
                  </a:lnTo>
                  <a:lnTo>
                    <a:pt x="5358" y="22452"/>
                  </a:lnTo>
                  <a:lnTo>
                    <a:pt x="8482" y="21537"/>
                  </a:lnTo>
                  <a:lnTo>
                    <a:pt x="11517" y="19620"/>
                  </a:lnTo>
                  <a:lnTo>
                    <a:pt x="18656" y="10781"/>
                  </a:lnTo>
                  <a:lnTo>
                    <a:pt x="12254" y="74"/>
                  </a:lnTo>
                  <a:lnTo>
                    <a:pt x="561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4540083" y="3327476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6299" y="0"/>
                  </a:moveTo>
                  <a:lnTo>
                    <a:pt x="2705" y="3810"/>
                  </a:lnTo>
                  <a:lnTo>
                    <a:pt x="0" y="8864"/>
                  </a:lnTo>
                  <a:lnTo>
                    <a:pt x="3136" y="16090"/>
                  </a:lnTo>
                  <a:lnTo>
                    <a:pt x="6032" y="17449"/>
                  </a:lnTo>
                  <a:lnTo>
                    <a:pt x="10172" y="17424"/>
                  </a:lnTo>
                  <a:lnTo>
                    <a:pt x="8699" y="5994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4546383" y="3325952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1562" y="0"/>
                  </a:moveTo>
                  <a:lnTo>
                    <a:pt x="0" y="1523"/>
                  </a:lnTo>
                  <a:lnTo>
                    <a:pt x="2463" y="767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4430318" y="3263315"/>
              <a:ext cx="97155" cy="166370"/>
            </a:xfrm>
            <a:custGeom>
              <a:avLst/>
              <a:gdLst/>
              <a:ahLst/>
              <a:cxnLst/>
              <a:rect l="l" t="t" r="r" b="b"/>
              <a:pathLst>
                <a:path w="97154" h="166370">
                  <a:moveTo>
                    <a:pt x="17995" y="152971"/>
                  </a:moveTo>
                  <a:lnTo>
                    <a:pt x="17538" y="141008"/>
                  </a:lnTo>
                  <a:lnTo>
                    <a:pt x="13601" y="136372"/>
                  </a:lnTo>
                  <a:lnTo>
                    <a:pt x="8572" y="136385"/>
                  </a:lnTo>
                  <a:lnTo>
                    <a:pt x="3733" y="136613"/>
                  </a:lnTo>
                  <a:lnTo>
                    <a:pt x="0" y="141719"/>
                  </a:lnTo>
                  <a:lnTo>
                    <a:pt x="482" y="153670"/>
                  </a:lnTo>
                  <a:lnTo>
                    <a:pt x="4406" y="158305"/>
                  </a:lnTo>
                  <a:lnTo>
                    <a:pt x="14274" y="158076"/>
                  </a:lnTo>
                  <a:lnTo>
                    <a:pt x="17995" y="152971"/>
                  </a:lnTo>
                  <a:close/>
                </a:path>
                <a:path w="97154" h="166370">
                  <a:moveTo>
                    <a:pt x="32816" y="97155"/>
                  </a:moveTo>
                  <a:lnTo>
                    <a:pt x="32448" y="87807"/>
                  </a:lnTo>
                  <a:lnTo>
                    <a:pt x="29400" y="84188"/>
                  </a:lnTo>
                  <a:lnTo>
                    <a:pt x="25463" y="84201"/>
                  </a:lnTo>
                  <a:lnTo>
                    <a:pt x="21691" y="84366"/>
                  </a:lnTo>
                  <a:lnTo>
                    <a:pt x="18783" y="88353"/>
                  </a:lnTo>
                  <a:lnTo>
                    <a:pt x="19138" y="97688"/>
                  </a:lnTo>
                  <a:lnTo>
                    <a:pt x="22212" y="101320"/>
                  </a:lnTo>
                  <a:lnTo>
                    <a:pt x="29908" y="101130"/>
                  </a:lnTo>
                  <a:lnTo>
                    <a:pt x="32816" y="97155"/>
                  </a:lnTo>
                  <a:close/>
                </a:path>
                <a:path w="97154" h="166370">
                  <a:moveTo>
                    <a:pt x="43662" y="7239"/>
                  </a:moveTo>
                  <a:lnTo>
                    <a:pt x="36182" y="0"/>
                  </a:lnTo>
                  <a:lnTo>
                    <a:pt x="31584" y="0"/>
                  </a:lnTo>
                  <a:lnTo>
                    <a:pt x="30378" y="190"/>
                  </a:lnTo>
                  <a:lnTo>
                    <a:pt x="26809" y="3479"/>
                  </a:lnTo>
                  <a:lnTo>
                    <a:pt x="23596" y="9601"/>
                  </a:lnTo>
                  <a:lnTo>
                    <a:pt x="22174" y="16535"/>
                  </a:lnTo>
                  <a:lnTo>
                    <a:pt x="24028" y="22263"/>
                  </a:lnTo>
                  <a:lnTo>
                    <a:pt x="25501" y="23914"/>
                  </a:lnTo>
                  <a:lnTo>
                    <a:pt x="27292" y="24612"/>
                  </a:lnTo>
                  <a:lnTo>
                    <a:pt x="34048" y="24612"/>
                  </a:lnTo>
                  <a:lnTo>
                    <a:pt x="39471" y="19812"/>
                  </a:lnTo>
                  <a:lnTo>
                    <a:pt x="43662" y="7239"/>
                  </a:lnTo>
                  <a:close/>
                </a:path>
                <a:path w="97154" h="166370">
                  <a:moveTo>
                    <a:pt x="73164" y="99898"/>
                  </a:moveTo>
                  <a:lnTo>
                    <a:pt x="72694" y="88404"/>
                  </a:lnTo>
                  <a:lnTo>
                    <a:pt x="68922" y="83959"/>
                  </a:lnTo>
                  <a:lnTo>
                    <a:pt x="64109" y="83959"/>
                  </a:lnTo>
                  <a:lnTo>
                    <a:pt x="59474" y="84188"/>
                  </a:lnTo>
                  <a:lnTo>
                    <a:pt x="55892" y="89077"/>
                  </a:lnTo>
                  <a:lnTo>
                    <a:pt x="56349" y="100571"/>
                  </a:lnTo>
                  <a:lnTo>
                    <a:pt x="60121" y="105029"/>
                  </a:lnTo>
                  <a:lnTo>
                    <a:pt x="69596" y="104787"/>
                  </a:lnTo>
                  <a:lnTo>
                    <a:pt x="73164" y="99898"/>
                  </a:lnTo>
                  <a:close/>
                </a:path>
                <a:path w="97154" h="166370">
                  <a:moveTo>
                    <a:pt x="97053" y="160693"/>
                  </a:moveTo>
                  <a:lnTo>
                    <a:pt x="96596" y="148742"/>
                  </a:lnTo>
                  <a:lnTo>
                    <a:pt x="92659" y="144094"/>
                  </a:lnTo>
                  <a:lnTo>
                    <a:pt x="87642" y="144106"/>
                  </a:lnTo>
                  <a:lnTo>
                    <a:pt x="82791" y="144335"/>
                  </a:lnTo>
                  <a:lnTo>
                    <a:pt x="79070" y="149440"/>
                  </a:lnTo>
                  <a:lnTo>
                    <a:pt x="79552" y="161404"/>
                  </a:lnTo>
                  <a:lnTo>
                    <a:pt x="83477" y="166039"/>
                  </a:lnTo>
                  <a:lnTo>
                    <a:pt x="93345" y="165798"/>
                  </a:lnTo>
                  <a:lnTo>
                    <a:pt x="97053" y="160693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4947958" y="2732112"/>
              <a:ext cx="100330" cy="121920"/>
            </a:xfrm>
            <a:custGeom>
              <a:avLst/>
              <a:gdLst/>
              <a:ahLst/>
              <a:cxnLst/>
              <a:rect l="l" t="t" r="r" b="b"/>
              <a:pathLst>
                <a:path w="100329" h="121919">
                  <a:moveTo>
                    <a:pt x="18072" y="112979"/>
                  </a:moveTo>
                  <a:lnTo>
                    <a:pt x="13462" y="105994"/>
                  </a:lnTo>
                  <a:lnTo>
                    <a:pt x="10515" y="104394"/>
                  </a:lnTo>
                  <a:lnTo>
                    <a:pt x="6426" y="104394"/>
                  </a:lnTo>
                  <a:lnTo>
                    <a:pt x="5168" y="104736"/>
                  </a:lnTo>
                  <a:lnTo>
                    <a:pt x="584" y="107759"/>
                  </a:lnTo>
                  <a:lnTo>
                    <a:pt x="0" y="112991"/>
                  </a:lnTo>
                  <a:lnTo>
                    <a:pt x="4610" y="119989"/>
                  </a:lnTo>
                  <a:lnTo>
                    <a:pt x="7556" y="121589"/>
                  </a:lnTo>
                  <a:lnTo>
                    <a:pt x="11633" y="121589"/>
                  </a:lnTo>
                  <a:lnTo>
                    <a:pt x="12903" y="121234"/>
                  </a:lnTo>
                  <a:lnTo>
                    <a:pt x="17475" y="118211"/>
                  </a:lnTo>
                  <a:lnTo>
                    <a:pt x="18072" y="112979"/>
                  </a:lnTo>
                  <a:close/>
                </a:path>
                <a:path w="100329" h="121919">
                  <a:moveTo>
                    <a:pt x="97612" y="12954"/>
                  </a:moveTo>
                  <a:lnTo>
                    <a:pt x="96774" y="12954"/>
                  </a:lnTo>
                  <a:lnTo>
                    <a:pt x="95415" y="12382"/>
                  </a:lnTo>
                  <a:lnTo>
                    <a:pt x="92189" y="9372"/>
                  </a:lnTo>
                  <a:lnTo>
                    <a:pt x="92417" y="5270"/>
                  </a:lnTo>
                  <a:lnTo>
                    <a:pt x="84416" y="10718"/>
                  </a:lnTo>
                  <a:lnTo>
                    <a:pt x="86372" y="14744"/>
                  </a:lnTo>
                  <a:lnTo>
                    <a:pt x="88595" y="15773"/>
                  </a:lnTo>
                  <a:lnTo>
                    <a:pt x="92430" y="15773"/>
                  </a:lnTo>
                  <a:lnTo>
                    <a:pt x="95199" y="14947"/>
                  </a:lnTo>
                  <a:lnTo>
                    <a:pt x="97612" y="12954"/>
                  </a:lnTo>
                  <a:close/>
                </a:path>
                <a:path w="100329" h="121919">
                  <a:moveTo>
                    <a:pt x="100114" y="0"/>
                  </a:moveTo>
                  <a:lnTo>
                    <a:pt x="98425" y="0"/>
                  </a:lnTo>
                  <a:lnTo>
                    <a:pt x="96532" y="863"/>
                  </a:lnTo>
                  <a:lnTo>
                    <a:pt x="92417" y="5270"/>
                  </a:lnTo>
                  <a:lnTo>
                    <a:pt x="10011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5033137" y="2728963"/>
              <a:ext cx="14604" cy="18415"/>
            </a:xfrm>
            <a:custGeom>
              <a:avLst/>
              <a:gdLst/>
              <a:ahLst/>
              <a:cxnLst/>
              <a:rect l="l" t="t" r="r" b="b"/>
              <a:pathLst>
                <a:path w="14604" h="18414">
                  <a:moveTo>
                    <a:pt x="13487" y="16116"/>
                  </a:moveTo>
                  <a:lnTo>
                    <a:pt x="12420" y="16103"/>
                  </a:lnTo>
                  <a:lnTo>
                    <a:pt x="10007" y="18097"/>
                  </a:lnTo>
                  <a:lnTo>
                    <a:pt x="11226" y="17614"/>
                  </a:lnTo>
                  <a:lnTo>
                    <a:pt x="12433" y="16941"/>
                  </a:lnTo>
                  <a:lnTo>
                    <a:pt x="13487" y="16116"/>
                  </a:lnTo>
                  <a:close/>
                </a:path>
                <a:path w="14604" h="18414">
                  <a:moveTo>
                    <a:pt x="14274" y="2120"/>
                  </a:moveTo>
                  <a:lnTo>
                    <a:pt x="13093" y="825"/>
                  </a:lnTo>
                  <a:lnTo>
                    <a:pt x="11722" y="0"/>
                  </a:lnTo>
                  <a:lnTo>
                    <a:pt x="7594" y="76"/>
                  </a:lnTo>
                  <a:lnTo>
                    <a:pt x="1790" y="5130"/>
                  </a:lnTo>
                  <a:lnTo>
                    <a:pt x="0" y="10172"/>
                  </a:lnTo>
                  <a:lnTo>
                    <a:pt x="9398" y="4521"/>
                  </a:lnTo>
                  <a:lnTo>
                    <a:pt x="14274" y="212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5017173" y="2850057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2120" y="0"/>
                  </a:moveTo>
                  <a:lnTo>
                    <a:pt x="1638" y="622"/>
                  </a:lnTo>
                  <a:lnTo>
                    <a:pt x="1143" y="1384"/>
                  </a:lnTo>
                  <a:lnTo>
                    <a:pt x="711" y="2197"/>
                  </a:lnTo>
                  <a:lnTo>
                    <a:pt x="2120" y="0"/>
                  </a:lnTo>
                  <a:close/>
                </a:path>
                <a:path w="20320" h="25400">
                  <a:moveTo>
                    <a:pt x="19697" y="7315"/>
                  </a:moveTo>
                  <a:lnTo>
                    <a:pt x="17576" y="3810"/>
                  </a:lnTo>
                  <a:lnTo>
                    <a:pt x="14643" y="1384"/>
                  </a:lnTo>
                  <a:lnTo>
                    <a:pt x="11150" y="6667"/>
                  </a:lnTo>
                  <a:lnTo>
                    <a:pt x="7556" y="11963"/>
                  </a:lnTo>
                  <a:lnTo>
                    <a:pt x="3848" y="17259"/>
                  </a:lnTo>
                  <a:lnTo>
                    <a:pt x="0" y="22555"/>
                  </a:lnTo>
                  <a:lnTo>
                    <a:pt x="368" y="22999"/>
                  </a:lnTo>
                  <a:lnTo>
                    <a:pt x="800" y="23406"/>
                  </a:lnTo>
                  <a:lnTo>
                    <a:pt x="2806" y="24841"/>
                  </a:lnTo>
                  <a:lnTo>
                    <a:pt x="4406" y="25323"/>
                  </a:lnTo>
                  <a:lnTo>
                    <a:pt x="12103" y="25323"/>
                  </a:lnTo>
                  <a:lnTo>
                    <a:pt x="18161" y="18300"/>
                  </a:lnTo>
                  <a:lnTo>
                    <a:pt x="19697" y="731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5013120" y="2847986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4">
                  <a:moveTo>
                    <a:pt x="12839" y="0"/>
                  </a:moveTo>
                  <a:lnTo>
                    <a:pt x="0" y="19851"/>
                  </a:lnTo>
                  <a:lnTo>
                    <a:pt x="4051" y="24613"/>
                  </a:lnTo>
                  <a:lnTo>
                    <a:pt x="18694" y="3454"/>
                  </a:lnTo>
                  <a:lnTo>
                    <a:pt x="16090" y="1295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4874221" y="2804134"/>
              <a:ext cx="113664" cy="153035"/>
            </a:xfrm>
            <a:custGeom>
              <a:avLst/>
              <a:gdLst/>
              <a:ahLst/>
              <a:cxnLst/>
              <a:rect l="l" t="t" r="r" b="b"/>
              <a:pathLst>
                <a:path w="113664" h="153035">
                  <a:moveTo>
                    <a:pt x="14122" y="146126"/>
                  </a:moveTo>
                  <a:lnTo>
                    <a:pt x="10490" y="140652"/>
                  </a:lnTo>
                  <a:lnTo>
                    <a:pt x="8204" y="139407"/>
                  </a:lnTo>
                  <a:lnTo>
                    <a:pt x="5016" y="139407"/>
                  </a:lnTo>
                  <a:lnTo>
                    <a:pt x="4025" y="139674"/>
                  </a:lnTo>
                  <a:lnTo>
                    <a:pt x="457" y="142036"/>
                  </a:lnTo>
                  <a:lnTo>
                    <a:pt x="0" y="146126"/>
                  </a:lnTo>
                  <a:lnTo>
                    <a:pt x="3594" y="151587"/>
                  </a:lnTo>
                  <a:lnTo>
                    <a:pt x="5880" y="152831"/>
                  </a:lnTo>
                  <a:lnTo>
                    <a:pt x="9080" y="152831"/>
                  </a:lnTo>
                  <a:lnTo>
                    <a:pt x="10071" y="152565"/>
                  </a:lnTo>
                  <a:lnTo>
                    <a:pt x="13652" y="150190"/>
                  </a:lnTo>
                  <a:lnTo>
                    <a:pt x="14122" y="146126"/>
                  </a:lnTo>
                  <a:close/>
                </a:path>
                <a:path w="113664" h="153035">
                  <a:moveTo>
                    <a:pt x="110439" y="91033"/>
                  </a:moveTo>
                  <a:lnTo>
                    <a:pt x="108788" y="86893"/>
                  </a:lnTo>
                  <a:lnTo>
                    <a:pt x="103378" y="83413"/>
                  </a:lnTo>
                  <a:lnTo>
                    <a:pt x="101473" y="82867"/>
                  </a:lnTo>
                  <a:lnTo>
                    <a:pt x="97104" y="82867"/>
                  </a:lnTo>
                  <a:lnTo>
                    <a:pt x="94767" y="83934"/>
                  </a:lnTo>
                  <a:lnTo>
                    <a:pt x="91186" y="89484"/>
                  </a:lnTo>
                  <a:lnTo>
                    <a:pt x="92773" y="94513"/>
                  </a:lnTo>
                  <a:lnTo>
                    <a:pt x="98679" y="98336"/>
                  </a:lnTo>
                  <a:lnTo>
                    <a:pt x="100584" y="98882"/>
                  </a:lnTo>
                  <a:lnTo>
                    <a:pt x="103543" y="98882"/>
                  </a:lnTo>
                  <a:lnTo>
                    <a:pt x="105613" y="98247"/>
                  </a:lnTo>
                  <a:lnTo>
                    <a:pt x="109258" y="94386"/>
                  </a:lnTo>
                  <a:lnTo>
                    <a:pt x="110439" y="91033"/>
                  </a:lnTo>
                  <a:close/>
                </a:path>
                <a:path w="113664" h="153035">
                  <a:moveTo>
                    <a:pt x="113449" y="8585"/>
                  </a:moveTo>
                  <a:lnTo>
                    <a:pt x="108839" y="1600"/>
                  </a:lnTo>
                  <a:lnTo>
                    <a:pt x="105879" y="0"/>
                  </a:lnTo>
                  <a:lnTo>
                    <a:pt x="101803" y="0"/>
                  </a:lnTo>
                  <a:lnTo>
                    <a:pt x="100533" y="342"/>
                  </a:lnTo>
                  <a:lnTo>
                    <a:pt x="95961" y="3378"/>
                  </a:lnTo>
                  <a:lnTo>
                    <a:pt x="95364" y="8610"/>
                  </a:lnTo>
                  <a:lnTo>
                    <a:pt x="99987" y="15595"/>
                  </a:lnTo>
                  <a:lnTo>
                    <a:pt x="102908" y="17195"/>
                  </a:lnTo>
                  <a:lnTo>
                    <a:pt x="107010" y="17195"/>
                  </a:lnTo>
                  <a:lnTo>
                    <a:pt x="108267" y="16852"/>
                  </a:lnTo>
                  <a:lnTo>
                    <a:pt x="112852" y="13830"/>
                  </a:lnTo>
                  <a:lnTo>
                    <a:pt x="113449" y="858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4979835" y="2855417"/>
              <a:ext cx="136525" cy="46990"/>
            </a:xfrm>
            <a:custGeom>
              <a:avLst/>
              <a:gdLst/>
              <a:ahLst/>
              <a:cxnLst/>
              <a:rect l="l" t="t" r="r" b="b"/>
              <a:pathLst>
                <a:path w="136525" h="46989">
                  <a:moveTo>
                    <a:pt x="3644" y="43103"/>
                  </a:moveTo>
                  <a:lnTo>
                    <a:pt x="0" y="46951"/>
                  </a:lnTo>
                  <a:lnTo>
                    <a:pt x="1219" y="46431"/>
                  </a:lnTo>
                  <a:lnTo>
                    <a:pt x="2247" y="45605"/>
                  </a:lnTo>
                  <a:lnTo>
                    <a:pt x="3251" y="44043"/>
                  </a:lnTo>
                  <a:lnTo>
                    <a:pt x="3644" y="43103"/>
                  </a:lnTo>
                  <a:close/>
                </a:path>
                <a:path w="136525" h="46989">
                  <a:moveTo>
                    <a:pt x="136423" y="13754"/>
                  </a:moveTo>
                  <a:lnTo>
                    <a:pt x="135978" y="8077"/>
                  </a:lnTo>
                  <a:lnTo>
                    <a:pt x="133451" y="1193"/>
                  </a:lnTo>
                  <a:lnTo>
                    <a:pt x="126987" y="0"/>
                  </a:lnTo>
                  <a:lnTo>
                    <a:pt x="120446" y="0"/>
                  </a:lnTo>
                  <a:lnTo>
                    <a:pt x="116916" y="9258"/>
                  </a:lnTo>
                  <a:lnTo>
                    <a:pt x="119913" y="19875"/>
                  </a:lnTo>
                  <a:lnTo>
                    <a:pt x="123482" y="21958"/>
                  </a:lnTo>
                  <a:lnTo>
                    <a:pt x="127088" y="22618"/>
                  </a:lnTo>
                  <a:lnTo>
                    <a:pt x="133172" y="16446"/>
                  </a:lnTo>
                  <a:lnTo>
                    <a:pt x="136423" y="13754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5106935" y="2869171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60" h="9525">
                  <a:moveTo>
                    <a:pt x="9334" y="0"/>
                  </a:moveTo>
                  <a:lnTo>
                    <a:pt x="6083" y="2691"/>
                  </a:lnTo>
                  <a:lnTo>
                    <a:pt x="2984" y="5662"/>
                  </a:lnTo>
                  <a:lnTo>
                    <a:pt x="0" y="8863"/>
                  </a:lnTo>
                  <a:lnTo>
                    <a:pt x="2539" y="9104"/>
                  </a:lnTo>
                  <a:lnTo>
                    <a:pt x="5067" y="9104"/>
                  </a:lnTo>
                  <a:lnTo>
                    <a:pt x="7289" y="8382"/>
                  </a:lnTo>
                  <a:lnTo>
                    <a:pt x="9207" y="5764"/>
                  </a:lnTo>
                  <a:lnTo>
                    <a:pt x="9575" y="3048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5073891" y="28037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13765" y="0"/>
                  </a:moveTo>
                  <a:lnTo>
                    <a:pt x="8850" y="4292"/>
                  </a:lnTo>
                  <a:lnTo>
                    <a:pt x="4291" y="8940"/>
                  </a:lnTo>
                  <a:lnTo>
                    <a:pt x="0" y="13856"/>
                  </a:lnTo>
                  <a:lnTo>
                    <a:pt x="1548" y="14618"/>
                  </a:lnTo>
                  <a:lnTo>
                    <a:pt x="3301" y="15050"/>
                  </a:lnTo>
                  <a:lnTo>
                    <a:pt x="6463" y="14974"/>
                  </a:lnTo>
                  <a:lnTo>
                    <a:pt x="12711" y="14276"/>
                  </a:lnTo>
                  <a:lnTo>
                    <a:pt x="15340" y="9983"/>
                  </a:lnTo>
                  <a:lnTo>
                    <a:pt x="14514" y="2578"/>
                  </a:lnTo>
                  <a:lnTo>
                    <a:pt x="1376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5067122" y="279700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16344" y="0"/>
                  </a:moveTo>
                  <a:lnTo>
                    <a:pt x="12128" y="0"/>
                  </a:lnTo>
                  <a:lnTo>
                    <a:pt x="4775" y="762"/>
                  </a:lnTo>
                  <a:lnTo>
                    <a:pt x="0" y="6045"/>
                  </a:lnTo>
                  <a:lnTo>
                    <a:pt x="1092" y="15862"/>
                  </a:lnTo>
                  <a:lnTo>
                    <a:pt x="3492" y="18986"/>
                  </a:lnTo>
                  <a:lnTo>
                    <a:pt x="6769" y="20599"/>
                  </a:lnTo>
                  <a:lnTo>
                    <a:pt x="11061" y="15684"/>
                  </a:lnTo>
                  <a:lnTo>
                    <a:pt x="15621" y="11023"/>
                  </a:lnTo>
                  <a:lnTo>
                    <a:pt x="20535" y="6743"/>
                  </a:lnTo>
                  <a:lnTo>
                    <a:pt x="19138" y="2882"/>
                  </a:lnTo>
                  <a:lnTo>
                    <a:pt x="1634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5091060" y="29080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37" y="0"/>
                  </a:moveTo>
                  <a:lnTo>
                    <a:pt x="0" y="9271"/>
                  </a:lnTo>
                  <a:lnTo>
                    <a:pt x="1739" y="10781"/>
                  </a:lnTo>
                  <a:lnTo>
                    <a:pt x="3111" y="11657"/>
                  </a:lnTo>
                  <a:lnTo>
                    <a:pt x="4610" y="12076"/>
                  </a:lnTo>
                  <a:lnTo>
                    <a:pt x="8013" y="12076"/>
                  </a:lnTo>
                  <a:lnTo>
                    <a:pt x="9829" y="11238"/>
                  </a:lnTo>
                  <a:lnTo>
                    <a:pt x="12623" y="6896"/>
                  </a:lnTo>
                  <a:lnTo>
                    <a:pt x="11404" y="2983"/>
                  </a:lnTo>
                  <a:lnTo>
                    <a:pt x="6959" y="214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5088698" y="2907614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7049" y="0"/>
                  </a:moveTo>
                  <a:lnTo>
                    <a:pt x="4241" y="0"/>
                  </a:lnTo>
                  <a:lnTo>
                    <a:pt x="2412" y="838"/>
                  </a:lnTo>
                  <a:lnTo>
                    <a:pt x="0" y="4610"/>
                  </a:lnTo>
                  <a:lnTo>
                    <a:pt x="469" y="7531"/>
                  </a:lnTo>
                  <a:lnTo>
                    <a:pt x="2362" y="9690"/>
                  </a:lnTo>
                  <a:lnTo>
                    <a:pt x="8700" y="419"/>
                  </a:lnTo>
                  <a:lnTo>
                    <a:pt x="70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5011380" y="2897911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13576" y="0"/>
                  </a:moveTo>
                  <a:lnTo>
                    <a:pt x="7226" y="0"/>
                  </a:lnTo>
                  <a:lnTo>
                    <a:pt x="5384" y="201"/>
                  </a:lnTo>
                  <a:lnTo>
                    <a:pt x="3657" y="1192"/>
                  </a:lnTo>
                  <a:lnTo>
                    <a:pt x="1955" y="3175"/>
                  </a:lnTo>
                  <a:lnTo>
                    <a:pt x="0" y="6666"/>
                  </a:lnTo>
                  <a:lnTo>
                    <a:pt x="609" y="12279"/>
                  </a:lnTo>
                  <a:lnTo>
                    <a:pt x="4813" y="18172"/>
                  </a:lnTo>
                  <a:lnTo>
                    <a:pt x="7378" y="19050"/>
                  </a:lnTo>
                  <a:lnTo>
                    <a:pt x="13728" y="19050"/>
                  </a:lnTo>
                  <a:lnTo>
                    <a:pt x="17487" y="17181"/>
                  </a:lnTo>
                  <a:lnTo>
                    <a:pt x="19215" y="11327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5013350" y="289910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701" y="0"/>
                  </a:moveTo>
                  <a:lnTo>
                    <a:pt x="1003" y="519"/>
                  </a:lnTo>
                  <a:lnTo>
                    <a:pt x="430" y="1206"/>
                  </a:lnTo>
                  <a:lnTo>
                    <a:pt x="0" y="1981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5151626" y="2964522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15875" h="12700">
                  <a:moveTo>
                    <a:pt x="8026" y="0"/>
                  </a:moveTo>
                  <a:lnTo>
                    <a:pt x="4622" y="0"/>
                  </a:lnTo>
                  <a:lnTo>
                    <a:pt x="2793" y="838"/>
                  </a:lnTo>
                  <a:lnTo>
                    <a:pt x="0" y="5181"/>
                  </a:lnTo>
                  <a:lnTo>
                    <a:pt x="1219" y="9104"/>
                  </a:lnTo>
                  <a:lnTo>
                    <a:pt x="5854" y="12077"/>
                  </a:lnTo>
                  <a:lnTo>
                    <a:pt x="7340" y="12495"/>
                  </a:lnTo>
                  <a:lnTo>
                    <a:pt x="10744" y="12495"/>
                  </a:lnTo>
                  <a:lnTo>
                    <a:pt x="12573" y="11658"/>
                  </a:lnTo>
                  <a:lnTo>
                    <a:pt x="15366" y="7326"/>
                  </a:lnTo>
                  <a:lnTo>
                    <a:pt x="14147" y="3403"/>
                  </a:lnTo>
                  <a:lnTo>
                    <a:pt x="9525" y="419"/>
                  </a:lnTo>
                  <a:lnTo>
                    <a:pt x="8026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5012525" y="3042094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7487" y="9499"/>
                  </a:moveTo>
                  <a:lnTo>
                    <a:pt x="16535" y="4838"/>
                  </a:lnTo>
                  <a:lnTo>
                    <a:pt x="11303" y="673"/>
                  </a:lnTo>
                  <a:lnTo>
                    <a:pt x="9309" y="0"/>
                  </a:lnTo>
                  <a:lnTo>
                    <a:pt x="5435" y="0"/>
                  </a:lnTo>
                  <a:lnTo>
                    <a:pt x="3556" y="762"/>
                  </a:lnTo>
                  <a:lnTo>
                    <a:pt x="0" y="5245"/>
                  </a:lnTo>
                  <a:lnTo>
                    <a:pt x="952" y="9931"/>
                  </a:lnTo>
                  <a:lnTo>
                    <a:pt x="6197" y="14084"/>
                  </a:lnTo>
                  <a:lnTo>
                    <a:pt x="8191" y="14757"/>
                  </a:lnTo>
                  <a:lnTo>
                    <a:pt x="12065" y="14757"/>
                  </a:lnTo>
                  <a:lnTo>
                    <a:pt x="13919" y="13995"/>
                  </a:lnTo>
                  <a:lnTo>
                    <a:pt x="17487" y="9499"/>
                  </a:lnTo>
                  <a:close/>
                </a:path>
                <a:path w="37464" h="46989">
                  <a:moveTo>
                    <a:pt x="37299" y="44170"/>
                  </a:moveTo>
                  <a:lnTo>
                    <a:pt x="36385" y="41427"/>
                  </a:lnTo>
                  <a:lnTo>
                    <a:pt x="32816" y="38595"/>
                  </a:lnTo>
                  <a:lnTo>
                    <a:pt x="31242" y="38061"/>
                  </a:lnTo>
                  <a:lnTo>
                    <a:pt x="28219" y="38061"/>
                  </a:lnTo>
                  <a:lnTo>
                    <a:pt x="26771" y="38658"/>
                  </a:lnTo>
                  <a:lnTo>
                    <a:pt x="24549" y="41465"/>
                  </a:lnTo>
                  <a:lnTo>
                    <a:pt x="24523" y="43713"/>
                  </a:lnTo>
                  <a:lnTo>
                    <a:pt x="25552" y="45681"/>
                  </a:lnTo>
                  <a:lnTo>
                    <a:pt x="36576" y="46367"/>
                  </a:lnTo>
                  <a:lnTo>
                    <a:pt x="37299" y="4417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5038088" y="3087776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29" h="4444">
                  <a:moveTo>
                    <a:pt x="0" y="0"/>
                  </a:moveTo>
                  <a:lnTo>
                    <a:pt x="1104" y="1662"/>
                  </a:lnTo>
                  <a:lnTo>
                    <a:pt x="3263" y="3390"/>
                  </a:lnTo>
                  <a:lnTo>
                    <a:pt x="4813" y="3911"/>
                  </a:lnTo>
                  <a:lnTo>
                    <a:pt x="7835" y="3911"/>
                  </a:lnTo>
                  <a:lnTo>
                    <a:pt x="9297" y="3301"/>
                  </a:lnTo>
                  <a:lnTo>
                    <a:pt x="10845" y="1192"/>
                  </a:lnTo>
                  <a:lnTo>
                    <a:pt x="11010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5014085" y="3100743"/>
              <a:ext cx="17145" cy="14604"/>
            </a:xfrm>
            <a:custGeom>
              <a:avLst/>
              <a:gdLst/>
              <a:ahLst/>
              <a:cxnLst/>
              <a:rect l="l" t="t" r="r" b="b"/>
              <a:pathLst>
                <a:path w="17145" h="14605">
                  <a:moveTo>
                    <a:pt x="8928" y="0"/>
                  </a:moveTo>
                  <a:lnTo>
                    <a:pt x="5219" y="0"/>
                  </a:lnTo>
                  <a:lnTo>
                    <a:pt x="3428" y="735"/>
                  </a:lnTo>
                  <a:lnTo>
                    <a:pt x="0" y="5027"/>
                  </a:lnTo>
                  <a:lnTo>
                    <a:pt x="914" y="9523"/>
                  </a:lnTo>
                  <a:lnTo>
                    <a:pt x="5943" y="13524"/>
                  </a:lnTo>
                  <a:lnTo>
                    <a:pt x="7861" y="14171"/>
                  </a:lnTo>
                  <a:lnTo>
                    <a:pt x="11569" y="14171"/>
                  </a:lnTo>
                  <a:lnTo>
                    <a:pt x="13360" y="13421"/>
                  </a:lnTo>
                  <a:lnTo>
                    <a:pt x="16789" y="9117"/>
                  </a:lnTo>
                  <a:lnTo>
                    <a:pt x="15875" y="4646"/>
                  </a:lnTo>
                  <a:lnTo>
                    <a:pt x="10845" y="646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5394616" y="2687015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4">
                  <a:moveTo>
                    <a:pt x="11582" y="0"/>
                  </a:moveTo>
                  <a:lnTo>
                    <a:pt x="4343" y="0"/>
                  </a:lnTo>
                  <a:lnTo>
                    <a:pt x="0" y="8977"/>
                  </a:lnTo>
                  <a:lnTo>
                    <a:pt x="2246" y="21653"/>
                  </a:lnTo>
                  <a:lnTo>
                    <a:pt x="8431" y="24422"/>
                  </a:lnTo>
                  <a:lnTo>
                    <a:pt x="15328" y="24422"/>
                  </a:lnTo>
                  <a:lnTo>
                    <a:pt x="17170" y="23877"/>
                  </a:lnTo>
                  <a:lnTo>
                    <a:pt x="21323" y="19227"/>
                  </a:lnTo>
                  <a:lnTo>
                    <a:pt x="20891" y="2843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5133543" y="3025608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4" h="20955">
                  <a:moveTo>
                    <a:pt x="9905" y="0"/>
                  </a:moveTo>
                  <a:lnTo>
                    <a:pt x="3708" y="0"/>
                  </a:lnTo>
                  <a:lnTo>
                    <a:pt x="0" y="7696"/>
                  </a:lnTo>
                  <a:lnTo>
                    <a:pt x="1916" y="18567"/>
                  </a:lnTo>
                  <a:lnTo>
                    <a:pt x="7213" y="20929"/>
                  </a:lnTo>
                  <a:lnTo>
                    <a:pt x="13119" y="20929"/>
                  </a:lnTo>
                  <a:lnTo>
                    <a:pt x="14693" y="20472"/>
                  </a:lnTo>
                  <a:lnTo>
                    <a:pt x="18262" y="16484"/>
                  </a:lnTo>
                  <a:lnTo>
                    <a:pt x="17908" y="2425"/>
                  </a:lnTo>
                  <a:lnTo>
                    <a:pt x="9905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5112334" y="297049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630" y="1104"/>
                  </a:moveTo>
                  <a:lnTo>
                    <a:pt x="13512" y="406"/>
                  </a:lnTo>
                  <a:lnTo>
                    <a:pt x="12166" y="0"/>
                  </a:lnTo>
                  <a:lnTo>
                    <a:pt x="4775" y="63"/>
                  </a:lnTo>
                  <a:lnTo>
                    <a:pt x="0" y="4406"/>
                  </a:lnTo>
                  <a:lnTo>
                    <a:pt x="88" y="13246"/>
                  </a:lnTo>
                  <a:lnTo>
                    <a:pt x="1854" y="16192"/>
                  </a:lnTo>
                  <a:lnTo>
                    <a:pt x="4521" y="17970"/>
                  </a:lnTo>
                  <a:lnTo>
                    <a:pt x="7797" y="12255"/>
                  </a:lnTo>
                  <a:lnTo>
                    <a:pt x="11163" y="6629"/>
                  </a:lnTo>
                  <a:lnTo>
                    <a:pt x="14630" y="1104"/>
                  </a:lnTo>
                  <a:close/>
                </a:path>
                <a:path w="19050" h="19050">
                  <a:moveTo>
                    <a:pt x="18834" y="11874"/>
                  </a:moveTo>
                  <a:lnTo>
                    <a:pt x="14325" y="18973"/>
                  </a:lnTo>
                  <a:lnTo>
                    <a:pt x="17081" y="17792"/>
                  </a:lnTo>
                  <a:lnTo>
                    <a:pt x="18567" y="15265"/>
                  </a:lnTo>
                  <a:lnTo>
                    <a:pt x="18834" y="11874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5116879" y="2971595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10096" y="0"/>
                  </a:moveTo>
                  <a:lnTo>
                    <a:pt x="3262" y="11150"/>
                  </a:lnTo>
                  <a:lnTo>
                    <a:pt x="0" y="16865"/>
                  </a:lnTo>
                  <a:lnTo>
                    <a:pt x="1650" y="17970"/>
                  </a:lnTo>
                  <a:lnTo>
                    <a:pt x="3670" y="18605"/>
                  </a:lnTo>
                  <a:lnTo>
                    <a:pt x="7442" y="18592"/>
                  </a:lnTo>
                  <a:lnTo>
                    <a:pt x="8723" y="18338"/>
                  </a:lnTo>
                  <a:lnTo>
                    <a:pt x="9804" y="17868"/>
                  </a:lnTo>
                  <a:lnTo>
                    <a:pt x="14300" y="10769"/>
                  </a:lnTo>
                  <a:lnTo>
                    <a:pt x="14311" y="5511"/>
                  </a:lnTo>
                  <a:lnTo>
                    <a:pt x="12953" y="1790"/>
                  </a:lnTo>
                  <a:lnTo>
                    <a:pt x="10096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5121832" y="3071583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700" h="9525">
                  <a:moveTo>
                    <a:pt x="6985" y="0"/>
                  </a:moveTo>
                  <a:lnTo>
                    <a:pt x="3962" y="0"/>
                  </a:lnTo>
                  <a:lnTo>
                    <a:pt x="2514" y="595"/>
                  </a:lnTo>
                  <a:lnTo>
                    <a:pt x="0" y="3770"/>
                  </a:lnTo>
                  <a:lnTo>
                    <a:pt x="317" y="6718"/>
                  </a:lnTo>
                  <a:lnTo>
                    <a:pt x="2159" y="8902"/>
                  </a:lnTo>
                  <a:lnTo>
                    <a:pt x="12533" y="6337"/>
                  </a:lnTo>
                  <a:lnTo>
                    <a:pt x="12406" y="4621"/>
                  </a:lnTo>
                  <a:lnTo>
                    <a:pt x="11480" y="2857"/>
                  </a:lnTo>
                  <a:lnTo>
                    <a:pt x="8559" y="533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5123979" y="3077908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4">
                  <a:moveTo>
                    <a:pt x="10374" y="0"/>
                  </a:moveTo>
                  <a:lnTo>
                    <a:pt x="0" y="2565"/>
                  </a:lnTo>
                  <a:lnTo>
                    <a:pt x="2412" y="4659"/>
                  </a:lnTo>
                  <a:lnTo>
                    <a:pt x="3962" y="5194"/>
                  </a:lnTo>
                  <a:lnTo>
                    <a:pt x="6984" y="5194"/>
                  </a:lnTo>
                  <a:lnTo>
                    <a:pt x="8444" y="4584"/>
                  </a:lnTo>
                  <a:lnTo>
                    <a:pt x="10159" y="2438"/>
                  </a:lnTo>
                  <a:lnTo>
                    <a:pt x="10476" y="1230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C6B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5050128" y="293192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7277" y="0"/>
                  </a:moveTo>
                  <a:lnTo>
                    <a:pt x="4241" y="0"/>
                  </a:lnTo>
                  <a:lnTo>
                    <a:pt x="2794" y="609"/>
                  </a:lnTo>
                  <a:lnTo>
                    <a:pt x="0" y="4102"/>
                  </a:lnTo>
                  <a:lnTo>
                    <a:pt x="762" y="7734"/>
                  </a:lnTo>
                  <a:lnTo>
                    <a:pt x="4813" y="10972"/>
                  </a:lnTo>
                  <a:lnTo>
                    <a:pt x="6337" y="11507"/>
                  </a:lnTo>
                  <a:lnTo>
                    <a:pt x="7772" y="11518"/>
                  </a:lnTo>
                  <a:lnTo>
                    <a:pt x="12687" y="5511"/>
                  </a:lnTo>
                  <a:lnTo>
                    <a:pt x="12369" y="4076"/>
                  </a:lnTo>
                  <a:lnTo>
                    <a:pt x="11506" y="2654"/>
                  </a:lnTo>
                  <a:lnTo>
                    <a:pt x="8839" y="519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5057900" y="2937432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4927" y="0"/>
                  </a:moveTo>
                  <a:lnTo>
                    <a:pt x="0" y="6007"/>
                  </a:lnTo>
                  <a:lnTo>
                    <a:pt x="1650" y="6007"/>
                  </a:lnTo>
                  <a:lnTo>
                    <a:pt x="3111" y="5410"/>
                  </a:lnTo>
                  <a:lnTo>
                    <a:pt x="5003" y="3035"/>
                  </a:lnTo>
                  <a:lnTo>
                    <a:pt x="5257" y="151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5055149" y="3206075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1" y="0"/>
                  </a:moveTo>
                  <a:lnTo>
                    <a:pt x="9292" y="0"/>
                  </a:lnTo>
                  <a:lnTo>
                    <a:pt x="3435" y="2486"/>
                  </a:lnTo>
                  <a:lnTo>
                    <a:pt x="359" y="8229"/>
                  </a:lnTo>
                  <a:lnTo>
                    <a:pt x="0" y="15476"/>
                  </a:lnTo>
                  <a:lnTo>
                    <a:pt x="2293" y="22478"/>
                  </a:lnTo>
                  <a:lnTo>
                    <a:pt x="4528" y="26415"/>
                  </a:lnTo>
                  <a:lnTo>
                    <a:pt x="8949" y="27965"/>
                  </a:lnTo>
                  <a:lnTo>
                    <a:pt x="18106" y="27965"/>
                  </a:lnTo>
                  <a:lnTo>
                    <a:pt x="22792" y="25958"/>
                  </a:lnTo>
                  <a:lnTo>
                    <a:pt x="23935" y="23164"/>
                  </a:lnTo>
                  <a:lnTo>
                    <a:pt x="23924" y="17343"/>
                  </a:lnTo>
                  <a:lnTo>
                    <a:pt x="21126" y="9625"/>
                  </a:lnTo>
                  <a:lnTo>
                    <a:pt x="16141" y="2885"/>
                  </a:lnTo>
                  <a:lnTo>
                    <a:pt x="9571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5052047" y="3055974"/>
              <a:ext cx="14604" cy="17145"/>
            </a:xfrm>
            <a:custGeom>
              <a:avLst/>
              <a:gdLst/>
              <a:ahLst/>
              <a:cxnLst/>
              <a:rect l="l" t="t" r="r" b="b"/>
              <a:pathLst>
                <a:path w="14604" h="17144">
                  <a:moveTo>
                    <a:pt x="10171" y="0"/>
                  </a:moveTo>
                  <a:lnTo>
                    <a:pt x="7377" y="0"/>
                  </a:lnTo>
                  <a:lnTo>
                    <a:pt x="1319" y="241"/>
                  </a:lnTo>
                  <a:lnTo>
                    <a:pt x="0" y="8813"/>
                  </a:lnTo>
                  <a:lnTo>
                    <a:pt x="3669" y="15215"/>
                  </a:lnTo>
                  <a:lnTo>
                    <a:pt x="4634" y="16041"/>
                  </a:lnTo>
                  <a:lnTo>
                    <a:pt x="5739" y="16598"/>
                  </a:lnTo>
                  <a:lnTo>
                    <a:pt x="10071" y="15901"/>
                  </a:lnTo>
                  <a:lnTo>
                    <a:pt x="14121" y="4876"/>
                  </a:lnTo>
                  <a:lnTo>
                    <a:pt x="12470" y="2171"/>
                  </a:lnTo>
                  <a:lnTo>
                    <a:pt x="10171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5062130" y="3060852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4050" y="0"/>
                  </a:moveTo>
                  <a:lnTo>
                    <a:pt x="2666" y="3632"/>
                  </a:lnTo>
                  <a:lnTo>
                    <a:pt x="0" y="11022"/>
                  </a:lnTo>
                  <a:lnTo>
                    <a:pt x="4240" y="10273"/>
                  </a:lnTo>
                  <a:lnTo>
                    <a:pt x="6310" y="9879"/>
                  </a:lnTo>
                  <a:lnTo>
                    <a:pt x="6450" y="9612"/>
                  </a:lnTo>
                  <a:lnTo>
                    <a:pt x="7188" y="7785"/>
                  </a:lnTo>
                  <a:lnTo>
                    <a:pt x="6158" y="3453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5057800" y="3071876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5">
                  <a:moveTo>
                    <a:pt x="4354" y="0"/>
                  </a:moveTo>
                  <a:lnTo>
                    <a:pt x="3796" y="1587"/>
                  </a:lnTo>
                  <a:lnTo>
                    <a:pt x="2475" y="1549"/>
                  </a:lnTo>
                  <a:lnTo>
                    <a:pt x="1154" y="1270"/>
                  </a:lnTo>
                  <a:lnTo>
                    <a:pt x="0" y="698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5061610" y="3070733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31" y="0"/>
                  </a:moveTo>
                  <a:lnTo>
                    <a:pt x="544" y="1142"/>
                  </a:lnTo>
                  <a:lnTo>
                    <a:pt x="0" y="2716"/>
                  </a:lnTo>
                  <a:lnTo>
                    <a:pt x="3161" y="2730"/>
                  </a:lnTo>
                  <a:lnTo>
                    <a:pt x="5942" y="1600"/>
                  </a:lnTo>
                  <a:lnTo>
                    <a:pt x="6831" y="0"/>
                  </a:lnTo>
                  <a:close/>
                </a:path>
              </a:pathLst>
            </a:custGeom>
            <a:solidFill>
              <a:srgbClr val="C262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5004052" y="3076041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8229" y="0"/>
                  </a:moveTo>
                  <a:lnTo>
                    <a:pt x="4356" y="0"/>
                  </a:lnTo>
                  <a:lnTo>
                    <a:pt x="2500" y="773"/>
                  </a:lnTo>
                  <a:lnTo>
                    <a:pt x="444" y="3338"/>
                  </a:lnTo>
                  <a:lnTo>
                    <a:pt x="38" y="4596"/>
                  </a:lnTo>
                  <a:lnTo>
                    <a:pt x="0" y="5904"/>
                  </a:lnTo>
                  <a:lnTo>
                    <a:pt x="9777" y="8241"/>
                  </a:lnTo>
                  <a:lnTo>
                    <a:pt x="15327" y="9244"/>
                  </a:lnTo>
                  <a:lnTo>
                    <a:pt x="15557" y="6730"/>
                  </a:lnTo>
                  <a:lnTo>
                    <a:pt x="14338" y="3936"/>
                  </a:lnTo>
                  <a:lnTo>
                    <a:pt x="10209" y="671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5003964" y="3081947"/>
              <a:ext cx="15875" cy="8890"/>
            </a:xfrm>
            <a:custGeom>
              <a:avLst/>
              <a:gdLst/>
              <a:ahLst/>
              <a:cxnLst/>
              <a:rect l="l" t="t" r="r" b="b"/>
              <a:pathLst>
                <a:path w="15875" h="8889">
                  <a:moveTo>
                    <a:pt x="76" y="0"/>
                  </a:moveTo>
                  <a:lnTo>
                    <a:pt x="0" y="2400"/>
                  </a:lnTo>
                  <a:lnTo>
                    <a:pt x="1205" y="5003"/>
                  </a:lnTo>
                  <a:lnTo>
                    <a:pt x="5194" y="8178"/>
                  </a:lnTo>
                  <a:lnTo>
                    <a:pt x="7188" y="8851"/>
                  </a:lnTo>
                  <a:lnTo>
                    <a:pt x="11060" y="8851"/>
                  </a:lnTo>
                  <a:lnTo>
                    <a:pt x="12927" y="8077"/>
                  </a:lnTo>
                  <a:lnTo>
                    <a:pt x="14884" y="5613"/>
                  </a:lnTo>
                  <a:lnTo>
                    <a:pt x="15302" y="4508"/>
                  </a:lnTo>
                  <a:lnTo>
                    <a:pt x="15405" y="3340"/>
                  </a:lnTo>
                  <a:lnTo>
                    <a:pt x="4813" y="119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4984660" y="3004693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6958" y="0"/>
                  </a:moveTo>
                  <a:lnTo>
                    <a:pt x="3618" y="0"/>
                  </a:lnTo>
                  <a:lnTo>
                    <a:pt x="1332" y="1041"/>
                  </a:lnTo>
                  <a:lnTo>
                    <a:pt x="0" y="2794"/>
                  </a:lnTo>
                  <a:lnTo>
                    <a:pt x="12241" y="2159"/>
                  </a:lnTo>
                  <a:lnTo>
                    <a:pt x="11238" y="1333"/>
                  </a:lnTo>
                  <a:lnTo>
                    <a:pt x="10020" y="684"/>
                  </a:lnTo>
                  <a:lnTo>
                    <a:pt x="6958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4982705" y="3006852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198" y="0"/>
                  </a:moveTo>
                  <a:lnTo>
                    <a:pt x="1954" y="635"/>
                  </a:lnTo>
                  <a:lnTo>
                    <a:pt x="1154" y="1930"/>
                  </a:lnTo>
                  <a:lnTo>
                    <a:pt x="0" y="6350"/>
                  </a:lnTo>
                  <a:lnTo>
                    <a:pt x="2743" y="10236"/>
                  </a:lnTo>
                  <a:lnTo>
                    <a:pt x="8761" y="11696"/>
                  </a:lnTo>
                  <a:lnTo>
                    <a:pt x="12979" y="11696"/>
                  </a:lnTo>
                  <a:lnTo>
                    <a:pt x="15951" y="9804"/>
                  </a:lnTo>
                  <a:lnTo>
                    <a:pt x="17386" y="4356"/>
                  </a:lnTo>
                  <a:lnTo>
                    <a:pt x="16319" y="1765"/>
                  </a:lnTo>
                  <a:lnTo>
                    <a:pt x="14198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4941327" y="3005201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8509" y="0"/>
                  </a:moveTo>
                  <a:lnTo>
                    <a:pt x="4445" y="0"/>
                  </a:lnTo>
                  <a:lnTo>
                    <a:pt x="1663" y="1435"/>
                  </a:lnTo>
                  <a:lnTo>
                    <a:pt x="0" y="3162"/>
                  </a:lnTo>
                  <a:lnTo>
                    <a:pt x="12687" y="2754"/>
                  </a:lnTo>
                  <a:lnTo>
                    <a:pt x="9842" y="354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4939765" y="3007955"/>
              <a:ext cx="19050" cy="13970"/>
            </a:xfrm>
            <a:custGeom>
              <a:avLst/>
              <a:gdLst/>
              <a:ahLst/>
              <a:cxnLst/>
              <a:rect l="l" t="t" r="r" b="b"/>
              <a:pathLst>
                <a:path w="19050" h="13969">
                  <a:moveTo>
                    <a:pt x="14249" y="0"/>
                  </a:moveTo>
                  <a:lnTo>
                    <a:pt x="1562" y="406"/>
                  </a:lnTo>
                  <a:lnTo>
                    <a:pt x="596" y="1422"/>
                  </a:lnTo>
                  <a:lnTo>
                    <a:pt x="0" y="2539"/>
                  </a:lnTo>
                  <a:lnTo>
                    <a:pt x="114" y="6616"/>
                  </a:lnTo>
                  <a:lnTo>
                    <a:pt x="6680" y="13590"/>
                  </a:lnTo>
                  <a:lnTo>
                    <a:pt x="12776" y="13590"/>
                  </a:lnTo>
                  <a:lnTo>
                    <a:pt x="14236" y="13093"/>
                  </a:lnTo>
                  <a:lnTo>
                    <a:pt x="19011" y="10769"/>
                  </a:lnTo>
                  <a:lnTo>
                    <a:pt x="17881" y="4038"/>
                  </a:lnTo>
                  <a:lnTo>
                    <a:pt x="142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8" name="object 4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22977" y="3189527"/>
              <a:ext cx="87311" cy="95021"/>
            </a:xfrm>
            <a:prstGeom prst="rect">
              <a:avLst/>
            </a:prstGeom>
          </p:spPr>
        </p:pic>
        <p:sp>
          <p:nvSpPr>
            <p:cNvPr id="469" name="object 469" descr=""/>
            <p:cNvSpPr/>
            <p:nvPr/>
          </p:nvSpPr>
          <p:spPr>
            <a:xfrm>
              <a:off x="5416002" y="3274225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9348" y="0"/>
                  </a:moveTo>
                  <a:lnTo>
                    <a:pt x="5422" y="0"/>
                  </a:lnTo>
                  <a:lnTo>
                    <a:pt x="3403" y="876"/>
                  </a:lnTo>
                  <a:lnTo>
                    <a:pt x="0" y="5689"/>
                  </a:lnTo>
                  <a:lnTo>
                    <a:pt x="1219" y="10312"/>
                  </a:lnTo>
                  <a:lnTo>
                    <a:pt x="5867" y="13628"/>
                  </a:lnTo>
                  <a:lnTo>
                    <a:pt x="7975" y="14390"/>
                  </a:lnTo>
                  <a:lnTo>
                    <a:pt x="3581" y="5346"/>
                  </a:lnTo>
                  <a:lnTo>
                    <a:pt x="8648" y="11417"/>
                  </a:lnTo>
                  <a:lnTo>
                    <a:pt x="10834" y="14655"/>
                  </a:lnTo>
                  <a:lnTo>
                    <a:pt x="12750" y="14490"/>
                  </a:lnTo>
                  <a:lnTo>
                    <a:pt x="14479" y="13628"/>
                  </a:lnTo>
                  <a:lnTo>
                    <a:pt x="17768" y="9004"/>
                  </a:lnTo>
                  <a:lnTo>
                    <a:pt x="16560" y="4368"/>
                  </a:lnTo>
                  <a:lnTo>
                    <a:pt x="11215" y="571"/>
                  </a:lnTo>
                  <a:lnTo>
                    <a:pt x="9348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5419585" y="327957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0"/>
                  </a:moveTo>
                  <a:lnTo>
                    <a:pt x="3048" y="6019"/>
                  </a:lnTo>
                  <a:lnTo>
                    <a:pt x="4394" y="9042"/>
                  </a:lnTo>
                  <a:lnTo>
                    <a:pt x="5866" y="9334"/>
                  </a:lnTo>
                  <a:lnTo>
                    <a:pt x="7250" y="9309"/>
                  </a:lnTo>
                  <a:lnTo>
                    <a:pt x="5067" y="6070"/>
                  </a:lnTo>
                  <a:lnTo>
                    <a:pt x="2654" y="2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5362435" y="3260101"/>
              <a:ext cx="20955" cy="14604"/>
            </a:xfrm>
            <a:custGeom>
              <a:avLst/>
              <a:gdLst/>
              <a:ahLst/>
              <a:cxnLst/>
              <a:rect l="l" t="t" r="r" b="b"/>
              <a:pathLst>
                <a:path w="20954" h="14604">
                  <a:moveTo>
                    <a:pt x="10655" y="0"/>
                  </a:moveTo>
                  <a:lnTo>
                    <a:pt x="6018" y="0"/>
                  </a:lnTo>
                  <a:lnTo>
                    <a:pt x="3643" y="1041"/>
                  </a:lnTo>
                  <a:lnTo>
                    <a:pt x="0" y="6146"/>
                  </a:lnTo>
                  <a:lnTo>
                    <a:pt x="697" y="10566"/>
                  </a:lnTo>
                  <a:lnTo>
                    <a:pt x="3632" y="13728"/>
                  </a:lnTo>
                  <a:lnTo>
                    <a:pt x="11785" y="13500"/>
                  </a:lnTo>
                  <a:lnTo>
                    <a:pt x="18072" y="14211"/>
                  </a:lnTo>
                  <a:lnTo>
                    <a:pt x="20586" y="10553"/>
                  </a:lnTo>
                  <a:lnTo>
                    <a:pt x="19138" y="5130"/>
                  </a:lnTo>
                  <a:lnTo>
                    <a:pt x="12865" y="673"/>
                  </a:lnTo>
                  <a:lnTo>
                    <a:pt x="10655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5366066" y="3273601"/>
              <a:ext cx="14604" cy="4445"/>
            </a:xfrm>
            <a:custGeom>
              <a:avLst/>
              <a:gdLst/>
              <a:ahLst/>
              <a:cxnLst/>
              <a:rect l="l" t="t" r="r" b="b"/>
              <a:pathLst>
                <a:path w="14604" h="4445">
                  <a:moveTo>
                    <a:pt x="8153" y="0"/>
                  </a:moveTo>
                  <a:lnTo>
                    <a:pt x="0" y="228"/>
                  </a:lnTo>
                  <a:lnTo>
                    <a:pt x="3721" y="3175"/>
                  </a:lnTo>
                  <a:lnTo>
                    <a:pt x="5930" y="3860"/>
                  </a:lnTo>
                  <a:lnTo>
                    <a:pt x="10566" y="3860"/>
                  </a:lnTo>
                  <a:lnTo>
                    <a:pt x="12941" y="2819"/>
                  </a:lnTo>
                  <a:lnTo>
                    <a:pt x="14427" y="71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5322138" y="3181972"/>
              <a:ext cx="46990" cy="43180"/>
            </a:xfrm>
            <a:custGeom>
              <a:avLst/>
              <a:gdLst/>
              <a:ahLst/>
              <a:cxnLst/>
              <a:rect l="l" t="t" r="r" b="b"/>
              <a:pathLst>
                <a:path w="46989" h="43180">
                  <a:moveTo>
                    <a:pt x="18059" y="6997"/>
                  </a:moveTo>
                  <a:lnTo>
                    <a:pt x="15951" y="2692"/>
                  </a:lnTo>
                  <a:lnTo>
                    <a:pt x="10566" y="266"/>
                  </a:lnTo>
                  <a:lnTo>
                    <a:pt x="9232" y="0"/>
                  </a:lnTo>
                  <a:lnTo>
                    <a:pt x="5156" y="0"/>
                  </a:lnTo>
                  <a:lnTo>
                    <a:pt x="2616" y="1358"/>
                  </a:lnTo>
                  <a:lnTo>
                    <a:pt x="0" y="7226"/>
                  </a:lnTo>
                  <a:lnTo>
                    <a:pt x="2082" y="11544"/>
                  </a:lnTo>
                  <a:lnTo>
                    <a:pt x="7493" y="13944"/>
                  </a:lnTo>
                  <a:lnTo>
                    <a:pt x="8826" y="14224"/>
                  </a:lnTo>
                  <a:lnTo>
                    <a:pt x="12903" y="14224"/>
                  </a:lnTo>
                  <a:lnTo>
                    <a:pt x="15443" y="12852"/>
                  </a:lnTo>
                  <a:lnTo>
                    <a:pt x="18059" y="6997"/>
                  </a:lnTo>
                  <a:close/>
                </a:path>
                <a:path w="46989" h="43180">
                  <a:moveTo>
                    <a:pt x="46685" y="36969"/>
                  </a:moveTo>
                  <a:lnTo>
                    <a:pt x="45046" y="33604"/>
                  </a:lnTo>
                  <a:lnTo>
                    <a:pt x="40830" y="31724"/>
                  </a:lnTo>
                  <a:lnTo>
                    <a:pt x="36601" y="31508"/>
                  </a:lnTo>
                  <a:lnTo>
                    <a:pt x="34620" y="32575"/>
                  </a:lnTo>
                  <a:lnTo>
                    <a:pt x="32588" y="37147"/>
                  </a:lnTo>
                  <a:lnTo>
                    <a:pt x="34213" y="40513"/>
                  </a:lnTo>
                  <a:lnTo>
                    <a:pt x="38442" y="42405"/>
                  </a:lnTo>
                  <a:lnTo>
                    <a:pt x="42659" y="42621"/>
                  </a:lnTo>
                  <a:lnTo>
                    <a:pt x="44640" y="41541"/>
                  </a:lnTo>
                  <a:lnTo>
                    <a:pt x="46685" y="36969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5436133" y="3135261"/>
              <a:ext cx="19685" cy="20955"/>
            </a:xfrm>
            <a:custGeom>
              <a:avLst/>
              <a:gdLst/>
              <a:ahLst/>
              <a:cxnLst/>
              <a:rect l="l" t="t" r="r" b="b"/>
              <a:pathLst>
                <a:path w="19685" h="20955">
                  <a:moveTo>
                    <a:pt x="12217" y="952"/>
                  </a:moveTo>
                  <a:lnTo>
                    <a:pt x="11341" y="406"/>
                  </a:lnTo>
                  <a:lnTo>
                    <a:pt x="10375" y="63"/>
                  </a:lnTo>
                  <a:lnTo>
                    <a:pt x="9220" y="0"/>
                  </a:lnTo>
                  <a:lnTo>
                    <a:pt x="2260" y="0"/>
                  </a:lnTo>
                  <a:lnTo>
                    <a:pt x="0" y="9474"/>
                  </a:lnTo>
                  <a:lnTo>
                    <a:pt x="3327" y="16764"/>
                  </a:lnTo>
                  <a:lnTo>
                    <a:pt x="4051" y="17640"/>
                  </a:lnTo>
                  <a:lnTo>
                    <a:pt x="4914" y="18338"/>
                  </a:lnTo>
                  <a:lnTo>
                    <a:pt x="7670" y="12903"/>
                  </a:lnTo>
                  <a:lnTo>
                    <a:pt x="10210" y="7162"/>
                  </a:lnTo>
                  <a:lnTo>
                    <a:pt x="12217" y="952"/>
                  </a:lnTo>
                  <a:close/>
                </a:path>
                <a:path w="19685" h="20955">
                  <a:moveTo>
                    <a:pt x="19392" y="15582"/>
                  </a:moveTo>
                  <a:lnTo>
                    <a:pt x="18643" y="10439"/>
                  </a:lnTo>
                  <a:lnTo>
                    <a:pt x="16560" y="6235"/>
                  </a:lnTo>
                  <a:lnTo>
                    <a:pt x="15659" y="11252"/>
                  </a:lnTo>
                  <a:lnTo>
                    <a:pt x="14338" y="15925"/>
                  </a:lnTo>
                  <a:lnTo>
                    <a:pt x="12776" y="20345"/>
                  </a:lnTo>
                  <a:lnTo>
                    <a:pt x="15341" y="20104"/>
                  </a:lnTo>
                  <a:lnTo>
                    <a:pt x="17564" y="19088"/>
                  </a:lnTo>
                  <a:lnTo>
                    <a:pt x="19392" y="15582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5441059" y="3136214"/>
              <a:ext cx="12065" cy="19685"/>
            </a:xfrm>
            <a:custGeom>
              <a:avLst/>
              <a:gdLst/>
              <a:ahLst/>
              <a:cxnLst/>
              <a:rect l="l" t="t" r="r" b="b"/>
              <a:pathLst>
                <a:path w="12064" h="19685">
                  <a:moveTo>
                    <a:pt x="7302" y="0"/>
                  </a:moveTo>
                  <a:lnTo>
                    <a:pt x="5295" y="6196"/>
                  </a:lnTo>
                  <a:lnTo>
                    <a:pt x="2754" y="11937"/>
                  </a:lnTo>
                  <a:lnTo>
                    <a:pt x="0" y="17372"/>
                  </a:lnTo>
                  <a:lnTo>
                    <a:pt x="1816" y="18834"/>
                  </a:lnTo>
                  <a:lnTo>
                    <a:pt x="4279" y="19456"/>
                  </a:lnTo>
                  <a:lnTo>
                    <a:pt x="7861" y="19391"/>
                  </a:lnTo>
                  <a:lnTo>
                    <a:pt x="9423" y="14973"/>
                  </a:lnTo>
                  <a:lnTo>
                    <a:pt x="10745" y="10298"/>
                  </a:lnTo>
                  <a:lnTo>
                    <a:pt x="11645" y="5283"/>
                  </a:lnTo>
                  <a:lnTo>
                    <a:pt x="10541" y="3059"/>
                  </a:lnTo>
                  <a:lnTo>
                    <a:pt x="9080" y="1103"/>
                  </a:lnTo>
                  <a:lnTo>
                    <a:pt x="7302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5401143" y="3086519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5621" y="0"/>
                  </a:moveTo>
                  <a:lnTo>
                    <a:pt x="11239" y="0"/>
                  </a:lnTo>
                  <a:lnTo>
                    <a:pt x="9080" y="292"/>
                  </a:lnTo>
                  <a:lnTo>
                    <a:pt x="3555" y="1789"/>
                  </a:lnTo>
                  <a:lnTo>
                    <a:pt x="0" y="7199"/>
                  </a:lnTo>
                  <a:lnTo>
                    <a:pt x="2616" y="16954"/>
                  </a:lnTo>
                  <a:lnTo>
                    <a:pt x="6718" y="19851"/>
                  </a:lnTo>
                  <a:lnTo>
                    <a:pt x="13107" y="19735"/>
                  </a:lnTo>
                  <a:lnTo>
                    <a:pt x="19571" y="17983"/>
                  </a:lnTo>
                  <a:lnTo>
                    <a:pt x="21336" y="13766"/>
                  </a:lnTo>
                  <a:lnTo>
                    <a:pt x="18657" y="383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5443218" y="3186987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5">
                  <a:moveTo>
                    <a:pt x="4394" y="0"/>
                  </a:moveTo>
                  <a:lnTo>
                    <a:pt x="1230" y="5295"/>
                  </a:lnTo>
                  <a:lnTo>
                    <a:pt x="0" y="7962"/>
                  </a:lnTo>
                  <a:lnTo>
                    <a:pt x="2197" y="7962"/>
                  </a:lnTo>
                  <a:lnTo>
                    <a:pt x="4178" y="6896"/>
                  </a:lnTo>
                  <a:lnTo>
                    <a:pt x="5727" y="3403"/>
                  </a:lnTo>
                  <a:lnTo>
                    <a:pt x="5435" y="1536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5435333" y="3183850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4024" y="0"/>
                  </a:moveTo>
                  <a:lnTo>
                    <a:pt x="2043" y="1054"/>
                  </a:lnTo>
                  <a:lnTo>
                    <a:pt x="0" y="5638"/>
                  </a:lnTo>
                  <a:lnTo>
                    <a:pt x="1637" y="9004"/>
                  </a:lnTo>
                  <a:lnTo>
                    <a:pt x="5802" y="10858"/>
                  </a:lnTo>
                  <a:lnTo>
                    <a:pt x="7682" y="11099"/>
                  </a:lnTo>
                  <a:lnTo>
                    <a:pt x="12279" y="3136"/>
                  </a:lnTo>
                  <a:lnTo>
                    <a:pt x="11581" y="2108"/>
                  </a:lnTo>
                  <a:lnTo>
                    <a:pt x="10539" y="1231"/>
                  </a:lnTo>
                  <a:lnTo>
                    <a:pt x="8253" y="215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 descr=""/>
            <p:cNvSpPr/>
            <p:nvPr/>
          </p:nvSpPr>
          <p:spPr>
            <a:xfrm>
              <a:off x="5469331" y="3225646"/>
              <a:ext cx="25400" cy="24765"/>
            </a:xfrm>
            <a:custGeom>
              <a:avLst/>
              <a:gdLst/>
              <a:ahLst/>
              <a:cxnLst/>
              <a:rect l="l" t="t" r="r" b="b"/>
              <a:pathLst>
                <a:path w="25400" h="24764">
                  <a:moveTo>
                    <a:pt x="16153" y="0"/>
                  </a:moveTo>
                  <a:lnTo>
                    <a:pt x="8088" y="0"/>
                  </a:lnTo>
                  <a:lnTo>
                    <a:pt x="6045" y="292"/>
                  </a:lnTo>
                  <a:lnTo>
                    <a:pt x="1414" y="3836"/>
                  </a:lnTo>
                  <a:lnTo>
                    <a:pt x="0" y="9634"/>
                  </a:lnTo>
                  <a:lnTo>
                    <a:pt x="1336" y="16150"/>
                  </a:lnTo>
                  <a:lnTo>
                    <a:pt x="4964" y="21845"/>
                  </a:lnTo>
                  <a:lnTo>
                    <a:pt x="6945" y="23877"/>
                  </a:lnTo>
                  <a:lnTo>
                    <a:pt x="9574" y="24688"/>
                  </a:lnTo>
                  <a:lnTo>
                    <a:pt x="17931" y="24688"/>
                  </a:lnTo>
                  <a:lnTo>
                    <a:pt x="23862" y="21019"/>
                  </a:lnTo>
                  <a:lnTo>
                    <a:pt x="24968" y="12750"/>
                  </a:lnTo>
                  <a:lnTo>
                    <a:pt x="16153" y="0"/>
                  </a:lnTo>
                  <a:close/>
                </a:path>
              </a:pathLst>
            </a:custGeom>
            <a:solidFill>
              <a:srgbClr val="DC92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 descr=""/>
            <p:cNvSpPr/>
            <p:nvPr/>
          </p:nvSpPr>
          <p:spPr>
            <a:xfrm>
              <a:off x="5387478" y="3160979"/>
              <a:ext cx="19050" cy="17145"/>
            </a:xfrm>
            <a:custGeom>
              <a:avLst/>
              <a:gdLst/>
              <a:ahLst/>
              <a:cxnLst/>
              <a:rect l="l" t="t" r="r" b="b"/>
              <a:pathLst>
                <a:path w="19050" h="17144">
                  <a:moveTo>
                    <a:pt x="12763" y="0"/>
                  </a:moveTo>
                  <a:lnTo>
                    <a:pt x="7238" y="0"/>
                  </a:lnTo>
                  <a:lnTo>
                    <a:pt x="5842" y="203"/>
                  </a:lnTo>
                  <a:lnTo>
                    <a:pt x="0" y="1930"/>
                  </a:lnTo>
                  <a:lnTo>
                    <a:pt x="850" y="10604"/>
                  </a:lnTo>
                  <a:lnTo>
                    <a:pt x="6451" y="16357"/>
                  </a:lnTo>
                  <a:lnTo>
                    <a:pt x="8242" y="16916"/>
                  </a:lnTo>
                  <a:lnTo>
                    <a:pt x="13982" y="16916"/>
                  </a:lnTo>
                  <a:lnTo>
                    <a:pt x="18034" y="14401"/>
                  </a:lnTo>
                  <a:lnTo>
                    <a:pt x="18796" y="8737"/>
                  </a:lnTo>
                  <a:lnTo>
                    <a:pt x="1276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5321325" y="3217392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5">
                  <a:moveTo>
                    <a:pt x="9269" y="0"/>
                  </a:moveTo>
                  <a:lnTo>
                    <a:pt x="5180" y="0"/>
                  </a:lnTo>
                  <a:lnTo>
                    <a:pt x="2627" y="1370"/>
                  </a:lnTo>
                  <a:lnTo>
                    <a:pt x="0" y="7225"/>
                  </a:lnTo>
                  <a:lnTo>
                    <a:pt x="2094" y="11529"/>
                  </a:lnTo>
                  <a:lnTo>
                    <a:pt x="7504" y="13956"/>
                  </a:lnTo>
                  <a:lnTo>
                    <a:pt x="8826" y="14222"/>
                  </a:lnTo>
                  <a:lnTo>
                    <a:pt x="12914" y="14222"/>
                  </a:lnTo>
                  <a:lnTo>
                    <a:pt x="15455" y="12851"/>
                  </a:lnTo>
                  <a:lnTo>
                    <a:pt x="18072" y="6983"/>
                  </a:lnTo>
                  <a:lnTo>
                    <a:pt x="15976" y="2678"/>
                  </a:lnTo>
                  <a:lnTo>
                    <a:pt x="10579" y="265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5519749" y="3125876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1277" y="0"/>
                  </a:moveTo>
                  <a:lnTo>
                    <a:pt x="7048" y="0"/>
                  </a:lnTo>
                  <a:lnTo>
                    <a:pt x="5410" y="176"/>
                  </a:lnTo>
                  <a:lnTo>
                    <a:pt x="2400" y="2108"/>
                  </a:lnTo>
                  <a:lnTo>
                    <a:pt x="0" y="9296"/>
                  </a:lnTo>
                  <a:lnTo>
                    <a:pt x="800" y="14782"/>
                  </a:lnTo>
                  <a:lnTo>
                    <a:pt x="2881" y="19519"/>
                  </a:lnTo>
                  <a:lnTo>
                    <a:pt x="4940" y="21031"/>
                  </a:lnTo>
                  <a:lnTo>
                    <a:pt x="6108" y="21361"/>
                  </a:lnTo>
                  <a:lnTo>
                    <a:pt x="12115" y="21361"/>
                  </a:lnTo>
                  <a:lnTo>
                    <a:pt x="16765" y="15557"/>
                  </a:lnTo>
                  <a:lnTo>
                    <a:pt x="17830" y="4190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rgbClr val="D090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5520550" y="314065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0" y="0"/>
                  </a:moveTo>
                  <a:lnTo>
                    <a:pt x="265" y="1878"/>
                  </a:lnTo>
                  <a:lnTo>
                    <a:pt x="927" y="3567"/>
                  </a:lnTo>
                  <a:lnTo>
                    <a:pt x="2082" y="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5473560" y="2809443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15989" y="0"/>
                  </a:moveTo>
                  <a:lnTo>
                    <a:pt x="8444" y="0"/>
                  </a:lnTo>
                  <a:lnTo>
                    <a:pt x="2602" y="4240"/>
                  </a:lnTo>
                  <a:lnTo>
                    <a:pt x="0" y="9944"/>
                  </a:lnTo>
                  <a:lnTo>
                    <a:pt x="5461" y="13588"/>
                  </a:lnTo>
                  <a:lnTo>
                    <a:pt x="16370" y="21793"/>
                  </a:lnTo>
                  <a:lnTo>
                    <a:pt x="20434" y="16445"/>
                  </a:lnTo>
                  <a:lnTo>
                    <a:pt x="23761" y="7771"/>
                  </a:lnTo>
                  <a:lnTo>
                    <a:pt x="18224" y="900"/>
                  </a:lnTo>
                  <a:lnTo>
                    <a:pt x="159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5473268" y="2819387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5" h="16510">
                  <a:moveTo>
                    <a:pt x="292" y="0"/>
                  </a:moveTo>
                  <a:lnTo>
                    <a:pt x="0" y="7580"/>
                  </a:lnTo>
                  <a:lnTo>
                    <a:pt x="1827" y="12495"/>
                  </a:lnTo>
                  <a:lnTo>
                    <a:pt x="6807" y="16483"/>
                  </a:lnTo>
                  <a:lnTo>
                    <a:pt x="11328" y="16356"/>
                  </a:lnTo>
                  <a:lnTo>
                    <a:pt x="12865" y="15951"/>
                  </a:lnTo>
                  <a:lnTo>
                    <a:pt x="14832" y="14235"/>
                  </a:lnTo>
                  <a:lnTo>
                    <a:pt x="16648" y="11849"/>
                  </a:lnTo>
                  <a:lnTo>
                    <a:pt x="5753" y="3656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5472239" y="2819298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5">
                  <a:moveTo>
                    <a:pt x="1192" y="0"/>
                  </a:moveTo>
                  <a:lnTo>
                    <a:pt x="0" y="2743"/>
                  </a:lnTo>
                  <a:lnTo>
                    <a:pt x="151" y="5294"/>
                  </a:lnTo>
                  <a:lnTo>
                    <a:pt x="1014" y="7631"/>
                  </a:lnTo>
                  <a:lnTo>
                    <a:pt x="1256" y="2640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5366207" y="3045968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5" h="15239">
                  <a:moveTo>
                    <a:pt x="10071" y="0"/>
                  </a:moveTo>
                  <a:lnTo>
                    <a:pt x="4483" y="0"/>
                  </a:lnTo>
                  <a:lnTo>
                    <a:pt x="0" y="3859"/>
                  </a:lnTo>
                  <a:lnTo>
                    <a:pt x="330" y="8674"/>
                  </a:lnTo>
                  <a:lnTo>
                    <a:pt x="3543" y="12433"/>
                  </a:lnTo>
                  <a:lnTo>
                    <a:pt x="7226" y="14528"/>
                  </a:lnTo>
                  <a:lnTo>
                    <a:pt x="15467" y="14936"/>
                  </a:lnTo>
                  <a:lnTo>
                    <a:pt x="19634" y="11709"/>
                  </a:lnTo>
                  <a:lnTo>
                    <a:pt x="17067" y="4229"/>
                  </a:lnTo>
                  <a:lnTo>
                    <a:pt x="11301" y="317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 descr=""/>
            <p:cNvSpPr/>
            <p:nvPr/>
          </p:nvSpPr>
          <p:spPr>
            <a:xfrm>
              <a:off x="5332514" y="3060496"/>
              <a:ext cx="49530" cy="25400"/>
            </a:xfrm>
            <a:custGeom>
              <a:avLst/>
              <a:gdLst/>
              <a:ahLst/>
              <a:cxnLst/>
              <a:rect l="l" t="t" r="r" b="b"/>
              <a:pathLst>
                <a:path w="49529" h="25400">
                  <a:moveTo>
                    <a:pt x="9804" y="20777"/>
                  </a:moveTo>
                  <a:lnTo>
                    <a:pt x="9791" y="20243"/>
                  </a:lnTo>
                  <a:lnTo>
                    <a:pt x="0" y="21882"/>
                  </a:lnTo>
                  <a:lnTo>
                    <a:pt x="457" y="23164"/>
                  </a:lnTo>
                  <a:lnTo>
                    <a:pt x="1638" y="24053"/>
                  </a:lnTo>
                  <a:lnTo>
                    <a:pt x="4699" y="24790"/>
                  </a:lnTo>
                  <a:lnTo>
                    <a:pt x="7315" y="24790"/>
                  </a:lnTo>
                  <a:lnTo>
                    <a:pt x="9042" y="23926"/>
                  </a:lnTo>
                  <a:lnTo>
                    <a:pt x="9804" y="20777"/>
                  </a:lnTo>
                  <a:close/>
                </a:path>
                <a:path w="49529" h="25400">
                  <a:moveTo>
                    <a:pt x="49161" y="406"/>
                  </a:moveTo>
                  <a:lnTo>
                    <a:pt x="40906" y="0"/>
                  </a:lnTo>
                  <a:lnTo>
                    <a:pt x="42545" y="927"/>
                  </a:lnTo>
                  <a:lnTo>
                    <a:pt x="44259" y="1536"/>
                  </a:lnTo>
                  <a:lnTo>
                    <a:pt x="46736" y="1536"/>
                  </a:lnTo>
                  <a:lnTo>
                    <a:pt x="47548" y="1358"/>
                  </a:lnTo>
                  <a:lnTo>
                    <a:pt x="49161" y="406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 descr=""/>
            <p:cNvSpPr/>
            <p:nvPr/>
          </p:nvSpPr>
          <p:spPr>
            <a:xfrm>
              <a:off x="5332233" y="3075735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60" h="6985">
                  <a:moveTo>
                    <a:pt x="5219" y="0"/>
                  </a:moveTo>
                  <a:lnTo>
                    <a:pt x="2971" y="0"/>
                  </a:lnTo>
                  <a:lnTo>
                    <a:pt x="901" y="1562"/>
                  </a:lnTo>
                  <a:lnTo>
                    <a:pt x="0" y="4952"/>
                  </a:lnTo>
                  <a:lnTo>
                    <a:pt x="12" y="5867"/>
                  </a:lnTo>
                  <a:lnTo>
                    <a:pt x="292" y="6629"/>
                  </a:lnTo>
                  <a:lnTo>
                    <a:pt x="10083" y="4991"/>
                  </a:lnTo>
                  <a:lnTo>
                    <a:pt x="10032" y="2768"/>
                  </a:lnTo>
                  <a:lnTo>
                    <a:pt x="8661" y="736"/>
                  </a:lnTo>
                  <a:lnTo>
                    <a:pt x="521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5348489" y="2977972"/>
              <a:ext cx="17145" cy="8890"/>
            </a:xfrm>
            <a:custGeom>
              <a:avLst/>
              <a:gdLst/>
              <a:ahLst/>
              <a:cxnLst/>
              <a:rect l="l" t="t" r="r" b="b"/>
              <a:pathLst>
                <a:path w="17145" h="8889">
                  <a:moveTo>
                    <a:pt x="13233" y="0"/>
                  </a:moveTo>
                  <a:lnTo>
                    <a:pt x="7150" y="0"/>
                  </a:lnTo>
                  <a:lnTo>
                    <a:pt x="4902" y="557"/>
                  </a:lnTo>
                  <a:lnTo>
                    <a:pt x="1346" y="2667"/>
                  </a:lnTo>
                  <a:lnTo>
                    <a:pt x="381" y="4394"/>
                  </a:lnTo>
                  <a:lnTo>
                    <a:pt x="0" y="6273"/>
                  </a:lnTo>
                  <a:lnTo>
                    <a:pt x="16306" y="8699"/>
                  </a:lnTo>
                  <a:lnTo>
                    <a:pt x="17132" y="6781"/>
                  </a:lnTo>
                  <a:lnTo>
                    <a:pt x="16878" y="1865"/>
                  </a:lnTo>
                  <a:lnTo>
                    <a:pt x="1323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5347741" y="2984246"/>
              <a:ext cx="17145" cy="9525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748" y="0"/>
                  </a:moveTo>
                  <a:lnTo>
                    <a:pt x="0" y="3670"/>
                  </a:lnTo>
                  <a:lnTo>
                    <a:pt x="1459" y="7923"/>
                  </a:lnTo>
                  <a:lnTo>
                    <a:pt x="4481" y="8977"/>
                  </a:lnTo>
                  <a:lnTo>
                    <a:pt x="8482" y="8977"/>
                  </a:lnTo>
                  <a:lnTo>
                    <a:pt x="14845" y="6261"/>
                  </a:lnTo>
                  <a:lnTo>
                    <a:pt x="17054" y="24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5427205" y="3008502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20" h="19685">
                  <a:moveTo>
                    <a:pt x="11226" y="18961"/>
                  </a:moveTo>
                  <a:lnTo>
                    <a:pt x="7696" y="16192"/>
                  </a:lnTo>
                  <a:lnTo>
                    <a:pt x="3898" y="13525"/>
                  </a:lnTo>
                  <a:lnTo>
                    <a:pt x="0" y="11061"/>
                  </a:lnTo>
                  <a:lnTo>
                    <a:pt x="1155" y="15709"/>
                  </a:lnTo>
                  <a:lnTo>
                    <a:pt x="5143" y="19088"/>
                  </a:lnTo>
                  <a:lnTo>
                    <a:pt x="10160" y="19088"/>
                  </a:lnTo>
                  <a:lnTo>
                    <a:pt x="11226" y="18961"/>
                  </a:lnTo>
                  <a:close/>
                </a:path>
                <a:path w="20320" h="19685">
                  <a:moveTo>
                    <a:pt x="19735" y="9461"/>
                  </a:moveTo>
                  <a:lnTo>
                    <a:pt x="18643" y="2311"/>
                  </a:lnTo>
                  <a:lnTo>
                    <a:pt x="15557" y="0"/>
                  </a:lnTo>
                  <a:lnTo>
                    <a:pt x="10528" y="0"/>
                  </a:lnTo>
                  <a:lnTo>
                    <a:pt x="9804" y="63"/>
                  </a:lnTo>
                  <a:lnTo>
                    <a:pt x="7404" y="431"/>
                  </a:lnTo>
                  <a:lnTo>
                    <a:pt x="5816" y="914"/>
                  </a:lnTo>
                  <a:lnTo>
                    <a:pt x="4419" y="1638"/>
                  </a:lnTo>
                  <a:lnTo>
                    <a:pt x="9550" y="5245"/>
                  </a:lnTo>
                  <a:lnTo>
                    <a:pt x="14236" y="9194"/>
                  </a:lnTo>
                  <a:lnTo>
                    <a:pt x="18440" y="13525"/>
                  </a:lnTo>
                  <a:lnTo>
                    <a:pt x="19367" y="11658"/>
                  </a:lnTo>
                  <a:lnTo>
                    <a:pt x="19735" y="9461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5426405" y="3010141"/>
              <a:ext cx="19685" cy="17780"/>
            </a:xfrm>
            <a:custGeom>
              <a:avLst/>
              <a:gdLst/>
              <a:ahLst/>
              <a:cxnLst/>
              <a:rect l="l" t="t" r="r" b="b"/>
              <a:pathLst>
                <a:path w="19685" h="17780">
                  <a:moveTo>
                    <a:pt x="5232" y="0"/>
                  </a:moveTo>
                  <a:lnTo>
                    <a:pt x="2081" y="1637"/>
                  </a:lnTo>
                  <a:lnTo>
                    <a:pt x="0" y="4445"/>
                  </a:lnTo>
                  <a:lnTo>
                    <a:pt x="811" y="9422"/>
                  </a:lnTo>
                  <a:lnTo>
                    <a:pt x="8507" y="14552"/>
                  </a:lnTo>
                  <a:lnTo>
                    <a:pt x="12025" y="17321"/>
                  </a:lnTo>
                  <a:lnTo>
                    <a:pt x="15251" y="16788"/>
                  </a:lnTo>
                  <a:lnTo>
                    <a:pt x="17856" y="14692"/>
                  </a:lnTo>
                  <a:lnTo>
                    <a:pt x="19239" y="11885"/>
                  </a:lnTo>
                  <a:lnTo>
                    <a:pt x="15035" y="7555"/>
                  </a:lnTo>
                  <a:lnTo>
                    <a:pt x="10363" y="3605"/>
                  </a:lnTo>
                  <a:lnTo>
                    <a:pt x="5232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5306274" y="3072612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4" h="8889">
                  <a:moveTo>
                    <a:pt x="8470" y="0"/>
                  </a:moveTo>
                  <a:lnTo>
                    <a:pt x="5511" y="0"/>
                  </a:lnTo>
                  <a:lnTo>
                    <a:pt x="3670" y="786"/>
                  </a:lnTo>
                  <a:lnTo>
                    <a:pt x="596" y="4089"/>
                  </a:lnTo>
                  <a:lnTo>
                    <a:pt x="0" y="6426"/>
                  </a:lnTo>
                  <a:lnTo>
                    <a:pt x="495" y="8369"/>
                  </a:lnTo>
                  <a:lnTo>
                    <a:pt x="12053" y="4545"/>
                  </a:lnTo>
                  <a:lnTo>
                    <a:pt x="11977" y="3289"/>
                  </a:lnTo>
                  <a:lnTo>
                    <a:pt x="11469" y="2108"/>
                  </a:lnTo>
                  <a:lnTo>
                    <a:pt x="9640" y="405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 descr=""/>
            <p:cNvSpPr/>
            <p:nvPr/>
          </p:nvSpPr>
          <p:spPr>
            <a:xfrm>
              <a:off x="5306771" y="3077159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4" h="7619">
                  <a:moveTo>
                    <a:pt x="11558" y="0"/>
                  </a:moveTo>
                  <a:lnTo>
                    <a:pt x="3886" y="2400"/>
                  </a:lnTo>
                  <a:lnTo>
                    <a:pt x="0" y="3822"/>
                  </a:lnTo>
                  <a:lnTo>
                    <a:pt x="673" y="5473"/>
                  </a:lnTo>
                  <a:lnTo>
                    <a:pt x="2246" y="6934"/>
                  </a:lnTo>
                  <a:lnTo>
                    <a:pt x="3428" y="7340"/>
                  </a:lnTo>
                  <a:lnTo>
                    <a:pt x="6388" y="7340"/>
                  </a:lnTo>
                  <a:lnTo>
                    <a:pt x="8229" y="6553"/>
                  </a:lnTo>
                  <a:lnTo>
                    <a:pt x="11010" y="3556"/>
                  </a:lnTo>
                  <a:lnTo>
                    <a:pt x="11671" y="1700"/>
                  </a:lnTo>
                  <a:lnTo>
                    <a:pt x="11558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 descr=""/>
            <p:cNvSpPr/>
            <p:nvPr/>
          </p:nvSpPr>
          <p:spPr>
            <a:xfrm>
              <a:off x="5410898" y="3477717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4227" y="0"/>
                  </a:moveTo>
                  <a:lnTo>
                    <a:pt x="0" y="3834"/>
                  </a:lnTo>
                  <a:lnTo>
                    <a:pt x="1397" y="3467"/>
                  </a:lnTo>
                  <a:lnTo>
                    <a:pt x="2614" y="2678"/>
                  </a:lnTo>
                  <a:lnTo>
                    <a:pt x="3796" y="1027"/>
                  </a:lnTo>
                  <a:lnTo>
                    <a:pt x="4227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 descr=""/>
            <p:cNvSpPr/>
            <p:nvPr/>
          </p:nvSpPr>
          <p:spPr>
            <a:xfrm>
              <a:off x="5363768" y="3464902"/>
              <a:ext cx="52705" cy="17145"/>
            </a:xfrm>
            <a:custGeom>
              <a:avLst/>
              <a:gdLst/>
              <a:ahLst/>
              <a:cxnLst/>
              <a:rect l="l" t="t" r="r" b="b"/>
              <a:pathLst>
                <a:path w="52704" h="17145">
                  <a:moveTo>
                    <a:pt x="533" y="0"/>
                  </a:moveTo>
                  <a:lnTo>
                    <a:pt x="0" y="1473"/>
                  </a:lnTo>
                  <a:lnTo>
                    <a:pt x="228" y="1003"/>
                  </a:lnTo>
                  <a:lnTo>
                    <a:pt x="406" y="508"/>
                  </a:lnTo>
                  <a:lnTo>
                    <a:pt x="533" y="0"/>
                  </a:lnTo>
                  <a:close/>
                </a:path>
                <a:path w="52704" h="17145">
                  <a:moveTo>
                    <a:pt x="52362" y="9855"/>
                  </a:moveTo>
                  <a:lnTo>
                    <a:pt x="51015" y="6172"/>
                  </a:lnTo>
                  <a:lnTo>
                    <a:pt x="46240" y="2781"/>
                  </a:lnTo>
                  <a:lnTo>
                    <a:pt x="44373" y="2209"/>
                  </a:lnTo>
                  <a:lnTo>
                    <a:pt x="40436" y="2209"/>
                  </a:lnTo>
                  <a:lnTo>
                    <a:pt x="38430" y="3086"/>
                  </a:lnTo>
                  <a:lnTo>
                    <a:pt x="35013" y="7899"/>
                  </a:lnTo>
                  <a:lnTo>
                    <a:pt x="36233" y="12522"/>
                  </a:lnTo>
                  <a:lnTo>
                    <a:pt x="41567" y="16319"/>
                  </a:lnTo>
                  <a:lnTo>
                    <a:pt x="43434" y="16891"/>
                  </a:lnTo>
                  <a:lnTo>
                    <a:pt x="47129" y="16649"/>
                  </a:lnTo>
                  <a:lnTo>
                    <a:pt x="51358" y="12814"/>
                  </a:lnTo>
                  <a:lnTo>
                    <a:pt x="52362" y="9855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 descr=""/>
            <p:cNvSpPr/>
            <p:nvPr/>
          </p:nvSpPr>
          <p:spPr>
            <a:xfrm>
              <a:off x="5345784" y="3457281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5">
                  <a:moveTo>
                    <a:pt x="16598" y="0"/>
                  </a:moveTo>
                  <a:lnTo>
                    <a:pt x="12534" y="1282"/>
                  </a:lnTo>
                  <a:lnTo>
                    <a:pt x="8343" y="1981"/>
                  </a:lnTo>
                  <a:lnTo>
                    <a:pt x="419" y="1943"/>
                  </a:lnTo>
                  <a:lnTo>
                    <a:pt x="0" y="5130"/>
                  </a:lnTo>
                  <a:lnTo>
                    <a:pt x="1625" y="8712"/>
                  </a:lnTo>
                  <a:lnTo>
                    <a:pt x="6476" y="11976"/>
                  </a:lnTo>
                  <a:lnTo>
                    <a:pt x="8648" y="11912"/>
                  </a:lnTo>
                  <a:lnTo>
                    <a:pt x="7429" y="12382"/>
                  </a:lnTo>
                  <a:lnTo>
                    <a:pt x="9867" y="13068"/>
                  </a:lnTo>
                  <a:lnTo>
                    <a:pt x="13627" y="13068"/>
                  </a:lnTo>
                  <a:lnTo>
                    <a:pt x="16001" y="12026"/>
                  </a:lnTo>
                  <a:lnTo>
                    <a:pt x="18529" y="7620"/>
                  </a:lnTo>
                  <a:lnTo>
                    <a:pt x="19138" y="5130"/>
                  </a:lnTo>
                  <a:lnTo>
                    <a:pt x="18414" y="2311"/>
                  </a:lnTo>
                  <a:lnTo>
                    <a:pt x="1659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 descr=""/>
            <p:cNvSpPr/>
            <p:nvPr/>
          </p:nvSpPr>
          <p:spPr>
            <a:xfrm>
              <a:off x="5358320" y="3457270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4063" y="0"/>
                  </a:moveTo>
                  <a:lnTo>
                    <a:pt x="4063" y="11"/>
                  </a:lnTo>
                  <a:lnTo>
                    <a:pt x="0" y="1282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 descr=""/>
            <p:cNvSpPr/>
            <p:nvPr/>
          </p:nvSpPr>
          <p:spPr>
            <a:xfrm>
              <a:off x="5305171" y="3374872"/>
              <a:ext cx="57785" cy="95250"/>
            </a:xfrm>
            <a:custGeom>
              <a:avLst/>
              <a:gdLst/>
              <a:ahLst/>
              <a:cxnLst/>
              <a:rect l="l" t="t" r="r" b="b"/>
              <a:pathLst>
                <a:path w="57785" h="95250">
                  <a:moveTo>
                    <a:pt x="3987" y="12192"/>
                  </a:moveTo>
                  <a:lnTo>
                    <a:pt x="3352" y="8572"/>
                  </a:lnTo>
                  <a:lnTo>
                    <a:pt x="2959" y="5080"/>
                  </a:lnTo>
                  <a:lnTo>
                    <a:pt x="2794" y="1727"/>
                  </a:lnTo>
                  <a:lnTo>
                    <a:pt x="2159" y="2286"/>
                  </a:lnTo>
                  <a:lnTo>
                    <a:pt x="1638" y="2959"/>
                  </a:lnTo>
                  <a:lnTo>
                    <a:pt x="0" y="6616"/>
                  </a:lnTo>
                  <a:lnTo>
                    <a:pt x="1206" y="10045"/>
                  </a:lnTo>
                  <a:lnTo>
                    <a:pt x="3987" y="12192"/>
                  </a:lnTo>
                  <a:close/>
                </a:path>
                <a:path w="57785" h="95250">
                  <a:moveTo>
                    <a:pt x="14566" y="2946"/>
                  </a:moveTo>
                  <a:lnTo>
                    <a:pt x="13766" y="2095"/>
                  </a:lnTo>
                  <a:lnTo>
                    <a:pt x="12750" y="1358"/>
                  </a:lnTo>
                  <a:lnTo>
                    <a:pt x="10299" y="266"/>
                  </a:lnTo>
                  <a:lnTo>
                    <a:pt x="8991" y="0"/>
                  </a:lnTo>
                  <a:lnTo>
                    <a:pt x="7645" y="0"/>
                  </a:lnTo>
                  <a:lnTo>
                    <a:pt x="7150" y="4292"/>
                  </a:lnTo>
                  <a:lnTo>
                    <a:pt x="7061" y="6261"/>
                  </a:lnTo>
                  <a:lnTo>
                    <a:pt x="7010" y="13779"/>
                  </a:lnTo>
                  <a:lnTo>
                    <a:pt x="7950" y="14071"/>
                  </a:lnTo>
                  <a:lnTo>
                    <a:pt x="8902" y="14224"/>
                  </a:lnTo>
                  <a:lnTo>
                    <a:pt x="11353" y="14224"/>
                  </a:lnTo>
                  <a:lnTo>
                    <a:pt x="12801" y="13817"/>
                  </a:lnTo>
                  <a:lnTo>
                    <a:pt x="13982" y="13068"/>
                  </a:lnTo>
                  <a:lnTo>
                    <a:pt x="13982" y="8890"/>
                  </a:lnTo>
                  <a:lnTo>
                    <a:pt x="14135" y="6261"/>
                  </a:lnTo>
                  <a:lnTo>
                    <a:pt x="14566" y="2946"/>
                  </a:lnTo>
                  <a:close/>
                </a:path>
                <a:path w="57785" h="95250">
                  <a:moveTo>
                    <a:pt x="49250" y="94322"/>
                  </a:moveTo>
                  <a:lnTo>
                    <a:pt x="47091" y="94386"/>
                  </a:lnTo>
                  <a:lnTo>
                    <a:pt x="48031" y="94792"/>
                  </a:lnTo>
                  <a:lnTo>
                    <a:pt x="49250" y="94322"/>
                  </a:lnTo>
                  <a:close/>
                </a:path>
                <a:path w="57785" h="95250">
                  <a:moveTo>
                    <a:pt x="57188" y="82397"/>
                  </a:moveTo>
                  <a:lnTo>
                    <a:pt x="55765" y="80822"/>
                  </a:lnTo>
                  <a:lnTo>
                    <a:pt x="52908" y="78790"/>
                  </a:lnTo>
                  <a:lnTo>
                    <a:pt x="50698" y="78117"/>
                  </a:lnTo>
                  <a:lnTo>
                    <a:pt x="46062" y="78117"/>
                  </a:lnTo>
                  <a:lnTo>
                    <a:pt x="43688" y="79159"/>
                  </a:lnTo>
                  <a:lnTo>
                    <a:pt x="41567" y="82143"/>
                  </a:lnTo>
                  <a:lnTo>
                    <a:pt x="41160" y="83223"/>
                  </a:lnTo>
                  <a:lnTo>
                    <a:pt x="41021" y="84353"/>
                  </a:lnTo>
                  <a:lnTo>
                    <a:pt x="48945" y="84391"/>
                  </a:lnTo>
                  <a:lnTo>
                    <a:pt x="53124" y="83680"/>
                  </a:lnTo>
                  <a:lnTo>
                    <a:pt x="57188" y="82397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 descr=""/>
            <p:cNvSpPr/>
            <p:nvPr/>
          </p:nvSpPr>
          <p:spPr>
            <a:xfrm>
              <a:off x="5307965" y="3374859"/>
              <a:ext cx="43815" cy="43180"/>
            </a:xfrm>
            <a:custGeom>
              <a:avLst/>
              <a:gdLst/>
              <a:ahLst/>
              <a:cxnLst/>
              <a:rect l="l" t="t" r="r" b="b"/>
              <a:pathLst>
                <a:path w="43814" h="43179">
                  <a:moveTo>
                    <a:pt x="4851" y="0"/>
                  </a:moveTo>
                  <a:lnTo>
                    <a:pt x="2984" y="12"/>
                  </a:lnTo>
                  <a:lnTo>
                    <a:pt x="1257" y="622"/>
                  </a:lnTo>
                  <a:lnTo>
                    <a:pt x="0" y="1727"/>
                  </a:lnTo>
                  <a:lnTo>
                    <a:pt x="546" y="8572"/>
                  </a:lnTo>
                  <a:lnTo>
                    <a:pt x="1193" y="12204"/>
                  </a:lnTo>
                  <a:lnTo>
                    <a:pt x="4216" y="13779"/>
                  </a:lnTo>
                  <a:lnTo>
                    <a:pt x="4152" y="8902"/>
                  </a:lnTo>
                  <a:lnTo>
                    <a:pt x="4356" y="4292"/>
                  </a:lnTo>
                  <a:lnTo>
                    <a:pt x="4851" y="0"/>
                  </a:lnTo>
                  <a:close/>
                </a:path>
                <a:path w="43814" h="43179">
                  <a:moveTo>
                    <a:pt x="14566" y="7988"/>
                  </a:moveTo>
                  <a:lnTo>
                    <a:pt x="13817" y="5080"/>
                  </a:lnTo>
                  <a:lnTo>
                    <a:pt x="11772" y="2946"/>
                  </a:lnTo>
                  <a:lnTo>
                    <a:pt x="11353" y="6261"/>
                  </a:lnTo>
                  <a:lnTo>
                    <a:pt x="11150" y="9664"/>
                  </a:lnTo>
                  <a:lnTo>
                    <a:pt x="11188" y="13068"/>
                  </a:lnTo>
                  <a:lnTo>
                    <a:pt x="12166" y="12433"/>
                  </a:lnTo>
                  <a:lnTo>
                    <a:pt x="12966" y="11557"/>
                  </a:lnTo>
                  <a:lnTo>
                    <a:pt x="14566" y="7988"/>
                  </a:lnTo>
                  <a:close/>
                </a:path>
                <a:path w="43814" h="43179">
                  <a:moveTo>
                    <a:pt x="43649" y="36969"/>
                  </a:moveTo>
                  <a:lnTo>
                    <a:pt x="41998" y="33604"/>
                  </a:lnTo>
                  <a:lnTo>
                    <a:pt x="37769" y="31724"/>
                  </a:lnTo>
                  <a:lnTo>
                    <a:pt x="33540" y="31508"/>
                  </a:lnTo>
                  <a:lnTo>
                    <a:pt x="31572" y="32575"/>
                  </a:lnTo>
                  <a:lnTo>
                    <a:pt x="29540" y="37147"/>
                  </a:lnTo>
                  <a:lnTo>
                    <a:pt x="31165" y="40525"/>
                  </a:lnTo>
                  <a:lnTo>
                    <a:pt x="35394" y="42405"/>
                  </a:lnTo>
                  <a:lnTo>
                    <a:pt x="39611" y="42608"/>
                  </a:lnTo>
                  <a:lnTo>
                    <a:pt x="41579" y="41541"/>
                  </a:lnTo>
                  <a:lnTo>
                    <a:pt x="43649" y="36969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 descr=""/>
            <p:cNvSpPr/>
            <p:nvPr/>
          </p:nvSpPr>
          <p:spPr>
            <a:xfrm>
              <a:off x="5425477" y="3328149"/>
              <a:ext cx="10160" cy="20955"/>
            </a:xfrm>
            <a:custGeom>
              <a:avLst/>
              <a:gdLst/>
              <a:ahLst/>
              <a:cxnLst/>
              <a:rect l="l" t="t" r="r" b="b"/>
              <a:pathLst>
                <a:path w="10160" h="20954">
                  <a:moveTo>
                    <a:pt x="2386" y="0"/>
                  </a:moveTo>
                  <a:lnTo>
                    <a:pt x="711" y="165"/>
                  </a:lnTo>
                  <a:lnTo>
                    <a:pt x="0" y="455"/>
                  </a:lnTo>
                  <a:lnTo>
                    <a:pt x="584" y="6577"/>
                  </a:lnTo>
                  <a:lnTo>
                    <a:pt x="673" y="12966"/>
                  </a:lnTo>
                  <a:lnTo>
                    <a:pt x="292" y="19494"/>
                  </a:lnTo>
                  <a:lnTo>
                    <a:pt x="1751" y="20129"/>
                  </a:lnTo>
                  <a:lnTo>
                    <a:pt x="3389" y="20408"/>
                  </a:lnTo>
                  <a:lnTo>
                    <a:pt x="6691" y="20408"/>
                  </a:lnTo>
                  <a:lnTo>
                    <a:pt x="8342" y="20078"/>
                  </a:lnTo>
                  <a:lnTo>
                    <a:pt x="9612" y="19469"/>
                  </a:lnTo>
                  <a:lnTo>
                    <a:pt x="9841" y="10071"/>
                  </a:lnTo>
                  <a:lnTo>
                    <a:pt x="9563" y="5383"/>
                  </a:lnTo>
                  <a:lnTo>
                    <a:pt x="7936" y="2462"/>
                  </a:lnTo>
                  <a:lnTo>
                    <a:pt x="5626" y="165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 descr=""/>
            <p:cNvSpPr/>
            <p:nvPr/>
          </p:nvSpPr>
          <p:spPr>
            <a:xfrm>
              <a:off x="5419306" y="3328606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6858" y="12509"/>
                  </a:moveTo>
                  <a:lnTo>
                    <a:pt x="6769" y="6121"/>
                  </a:lnTo>
                  <a:lnTo>
                    <a:pt x="6172" y="0"/>
                  </a:lnTo>
                  <a:lnTo>
                    <a:pt x="1384" y="1968"/>
                  </a:lnTo>
                  <a:lnTo>
                    <a:pt x="0" y="9817"/>
                  </a:lnTo>
                  <a:lnTo>
                    <a:pt x="3289" y="17043"/>
                  </a:lnTo>
                  <a:lnTo>
                    <a:pt x="4737" y="18288"/>
                  </a:lnTo>
                  <a:lnTo>
                    <a:pt x="6477" y="19037"/>
                  </a:lnTo>
                  <a:lnTo>
                    <a:pt x="6858" y="12509"/>
                  </a:lnTo>
                  <a:close/>
                </a:path>
                <a:path w="19685" h="19050">
                  <a:moveTo>
                    <a:pt x="19088" y="14998"/>
                  </a:moveTo>
                  <a:lnTo>
                    <a:pt x="18161" y="9271"/>
                  </a:lnTo>
                  <a:lnTo>
                    <a:pt x="15748" y="4940"/>
                  </a:lnTo>
                  <a:lnTo>
                    <a:pt x="16027" y="9613"/>
                  </a:lnTo>
                  <a:lnTo>
                    <a:pt x="15786" y="19024"/>
                  </a:lnTo>
                  <a:lnTo>
                    <a:pt x="16802" y="18554"/>
                  </a:lnTo>
                  <a:lnTo>
                    <a:pt x="17564" y="17919"/>
                  </a:lnTo>
                  <a:lnTo>
                    <a:pt x="19088" y="14998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 descr=""/>
            <p:cNvSpPr/>
            <p:nvPr/>
          </p:nvSpPr>
          <p:spPr>
            <a:xfrm>
              <a:off x="5419355" y="3376739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3746" y="0"/>
                  </a:moveTo>
                  <a:lnTo>
                    <a:pt x="2578" y="341"/>
                  </a:lnTo>
                  <a:lnTo>
                    <a:pt x="1638" y="963"/>
                  </a:lnTo>
                  <a:lnTo>
                    <a:pt x="0" y="6896"/>
                  </a:lnTo>
                  <a:lnTo>
                    <a:pt x="622" y="8369"/>
                  </a:lnTo>
                  <a:lnTo>
                    <a:pt x="1903" y="9677"/>
                  </a:lnTo>
                  <a:lnTo>
                    <a:pt x="4622" y="10896"/>
                  </a:lnTo>
                  <a:lnTo>
                    <a:pt x="7848" y="10998"/>
                  </a:lnTo>
                  <a:lnTo>
                    <a:pt x="10477" y="2437"/>
                  </a:lnTo>
                  <a:lnTo>
                    <a:pt x="8991" y="1090"/>
                  </a:lnTo>
                  <a:lnTo>
                    <a:pt x="7010" y="214"/>
                  </a:lnTo>
                  <a:lnTo>
                    <a:pt x="374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 descr=""/>
            <p:cNvSpPr/>
            <p:nvPr/>
          </p:nvSpPr>
          <p:spPr>
            <a:xfrm>
              <a:off x="5418747" y="3377704"/>
              <a:ext cx="13335" cy="10160"/>
            </a:xfrm>
            <a:custGeom>
              <a:avLst/>
              <a:gdLst/>
              <a:ahLst/>
              <a:cxnLst/>
              <a:rect l="l" t="t" r="r" b="b"/>
              <a:pathLst>
                <a:path w="13335" h="10160">
                  <a:moveTo>
                    <a:pt x="2235" y="0"/>
                  </a:moveTo>
                  <a:lnTo>
                    <a:pt x="1511" y="482"/>
                  </a:lnTo>
                  <a:lnTo>
                    <a:pt x="927" y="1155"/>
                  </a:lnTo>
                  <a:lnTo>
                    <a:pt x="0" y="3238"/>
                  </a:lnTo>
                  <a:lnTo>
                    <a:pt x="50" y="4635"/>
                  </a:lnTo>
                  <a:lnTo>
                    <a:pt x="596" y="5918"/>
                  </a:lnTo>
                  <a:lnTo>
                    <a:pt x="2235" y="0"/>
                  </a:lnTo>
                  <a:close/>
                </a:path>
                <a:path w="13335" h="10160">
                  <a:moveTo>
                    <a:pt x="13093" y="5321"/>
                  </a:moveTo>
                  <a:lnTo>
                    <a:pt x="12560" y="3124"/>
                  </a:lnTo>
                  <a:lnTo>
                    <a:pt x="11074" y="1473"/>
                  </a:lnTo>
                  <a:lnTo>
                    <a:pt x="8445" y="10033"/>
                  </a:lnTo>
                  <a:lnTo>
                    <a:pt x="10147" y="9702"/>
                  </a:lnTo>
                  <a:lnTo>
                    <a:pt x="11582" y="8724"/>
                  </a:lnTo>
                  <a:lnTo>
                    <a:pt x="13093" y="5321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 descr=""/>
            <p:cNvSpPr/>
            <p:nvPr/>
          </p:nvSpPr>
          <p:spPr>
            <a:xfrm>
              <a:off x="5453632" y="3419651"/>
              <a:ext cx="19685" cy="23495"/>
            </a:xfrm>
            <a:custGeom>
              <a:avLst/>
              <a:gdLst/>
              <a:ahLst/>
              <a:cxnLst/>
              <a:rect l="l" t="t" r="r" b="b"/>
              <a:pathLst>
                <a:path w="19685" h="23495">
                  <a:moveTo>
                    <a:pt x="10947" y="0"/>
                  </a:moveTo>
                  <a:lnTo>
                    <a:pt x="3746" y="10477"/>
                  </a:lnTo>
                  <a:lnTo>
                    <a:pt x="0" y="15443"/>
                  </a:lnTo>
                  <a:lnTo>
                    <a:pt x="838" y="17411"/>
                  </a:lnTo>
                  <a:lnTo>
                    <a:pt x="2019" y="19240"/>
                  </a:lnTo>
                  <a:lnTo>
                    <a:pt x="4775" y="22072"/>
                  </a:lnTo>
                  <a:lnTo>
                    <a:pt x="6375" y="22898"/>
                  </a:lnTo>
                  <a:lnTo>
                    <a:pt x="8088" y="23291"/>
                  </a:lnTo>
                  <a:lnTo>
                    <a:pt x="15557" y="12788"/>
                  </a:lnTo>
                  <a:lnTo>
                    <a:pt x="19061" y="7264"/>
                  </a:lnTo>
                  <a:lnTo>
                    <a:pt x="16891" y="4292"/>
                  </a:lnTo>
                  <a:lnTo>
                    <a:pt x="13995" y="1498"/>
                  </a:lnTo>
                  <a:lnTo>
                    <a:pt x="10947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" name="object 507" descr=""/>
            <p:cNvSpPr/>
            <p:nvPr/>
          </p:nvSpPr>
          <p:spPr>
            <a:xfrm>
              <a:off x="5450840" y="3418535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13728" y="1117"/>
                  </a:moveTo>
                  <a:lnTo>
                    <a:pt x="12280" y="406"/>
                  </a:lnTo>
                  <a:lnTo>
                    <a:pt x="10807" y="0"/>
                  </a:lnTo>
                  <a:lnTo>
                    <a:pt x="7315" y="292"/>
                  </a:lnTo>
                  <a:lnTo>
                    <a:pt x="787" y="2235"/>
                  </a:lnTo>
                  <a:lnTo>
                    <a:pt x="0" y="10109"/>
                  </a:lnTo>
                  <a:lnTo>
                    <a:pt x="2768" y="16560"/>
                  </a:lnTo>
                  <a:lnTo>
                    <a:pt x="10160" y="6438"/>
                  </a:lnTo>
                  <a:lnTo>
                    <a:pt x="13728" y="1117"/>
                  </a:lnTo>
                  <a:close/>
                </a:path>
                <a:path w="26035" h="24764">
                  <a:moveTo>
                    <a:pt x="25882" y="15430"/>
                  </a:moveTo>
                  <a:lnTo>
                    <a:pt x="24345" y="11798"/>
                  </a:lnTo>
                  <a:lnTo>
                    <a:pt x="21844" y="8382"/>
                  </a:lnTo>
                  <a:lnTo>
                    <a:pt x="14681" y="19253"/>
                  </a:lnTo>
                  <a:lnTo>
                    <a:pt x="10871" y="24409"/>
                  </a:lnTo>
                  <a:lnTo>
                    <a:pt x="13525" y="24701"/>
                  </a:lnTo>
                  <a:lnTo>
                    <a:pt x="19215" y="24701"/>
                  </a:lnTo>
                  <a:lnTo>
                    <a:pt x="25133" y="21018"/>
                  </a:lnTo>
                  <a:lnTo>
                    <a:pt x="25882" y="1543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" name="object 508" descr=""/>
            <p:cNvSpPr/>
            <p:nvPr/>
          </p:nvSpPr>
          <p:spPr>
            <a:xfrm>
              <a:off x="5382628" y="3356000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4">
                  <a:moveTo>
                    <a:pt x="0" y="0"/>
                  </a:moveTo>
                  <a:lnTo>
                    <a:pt x="824" y="9409"/>
                  </a:lnTo>
                  <a:lnTo>
                    <a:pt x="951" y="14248"/>
                  </a:lnTo>
                  <a:lnTo>
                    <a:pt x="3605" y="13384"/>
                  </a:lnTo>
                  <a:lnTo>
                    <a:pt x="5764" y="11595"/>
                  </a:lnTo>
                  <a:lnTo>
                    <a:pt x="6299" y="7619"/>
                  </a:lnTo>
                  <a:lnTo>
                    <a:pt x="3543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 descr=""/>
            <p:cNvSpPr/>
            <p:nvPr/>
          </p:nvSpPr>
          <p:spPr>
            <a:xfrm>
              <a:off x="5372276" y="3353865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5">
                  <a:moveTo>
                    <a:pt x="6973" y="0"/>
                  </a:moveTo>
                  <a:lnTo>
                    <a:pt x="5246" y="0"/>
                  </a:lnTo>
                  <a:lnTo>
                    <a:pt x="1765" y="812"/>
                  </a:lnTo>
                  <a:lnTo>
                    <a:pt x="546" y="2298"/>
                  </a:lnTo>
                  <a:lnTo>
                    <a:pt x="0" y="4140"/>
                  </a:lnTo>
                  <a:lnTo>
                    <a:pt x="1638" y="7543"/>
                  </a:lnTo>
                  <a:lnTo>
                    <a:pt x="2832" y="11366"/>
                  </a:lnTo>
                  <a:lnTo>
                    <a:pt x="3632" y="15468"/>
                  </a:lnTo>
                  <a:lnTo>
                    <a:pt x="4903" y="16497"/>
                  </a:lnTo>
                  <a:lnTo>
                    <a:pt x="6478" y="16929"/>
                  </a:lnTo>
                  <a:lnTo>
                    <a:pt x="9170" y="16929"/>
                  </a:lnTo>
                  <a:lnTo>
                    <a:pt x="11316" y="16382"/>
                  </a:lnTo>
                  <a:lnTo>
                    <a:pt x="10859" y="6781"/>
                  </a:lnTo>
                  <a:lnTo>
                    <a:pt x="10364" y="2120"/>
                  </a:lnTo>
                  <a:lnTo>
                    <a:pt x="8751" y="850"/>
                  </a:lnTo>
                  <a:lnTo>
                    <a:pt x="6973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 descr=""/>
            <p:cNvSpPr/>
            <p:nvPr/>
          </p:nvSpPr>
          <p:spPr>
            <a:xfrm>
              <a:off x="5371298" y="3358018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977" y="0"/>
                  </a:moveTo>
                  <a:lnTo>
                    <a:pt x="0" y="3378"/>
                  </a:lnTo>
                  <a:lnTo>
                    <a:pt x="1320" y="8002"/>
                  </a:lnTo>
                  <a:lnTo>
                    <a:pt x="4598" y="11316"/>
                  </a:lnTo>
                  <a:lnTo>
                    <a:pt x="3810" y="7227"/>
                  </a:lnTo>
                  <a:lnTo>
                    <a:pt x="2603" y="3390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 descr=""/>
            <p:cNvSpPr/>
            <p:nvPr/>
          </p:nvSpPr>
          <p:spPr>
            <a:xfrm>
              <a:off x="5304115" y="3410280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9245" y="0"/>
                  </a:moveTo>
                  <a:lnTo>
                    <a:pt x="5156" y="0"/>
                  </a:lnTo>
                  <a:lnTo>
                    <a:pt x="2628" y="1370"/>
                  </a:lnTo>
                  <a:lnTo>
                    <a:pt x="0" y="7226"/>
                  </a:lnTo>
                  <a:lnTo>
                    <a:pt x="2095" y="11544"/>
                  </a:lnTo>
                  <a:lnTo>
                    <a:pt x="7505" y="13957"/>
                  </a:lnTo>
                  <a:lnTo>
                    <a:pt x="8826" y="14224"/>
                  </a:lnTo>
                  <a:lnTo>
                    <a:pt x="12915" y="14224"/>
                  </a:lnTo>
                  <a:lnTo>
                    <a:pt x="15455" y="12851"/>
                  </a:lnTo>
                  <a:lnTo>
                    <a:pt x="18060" y="6996"/>
                  </a:lnTo>
                  <a:lnTo>
                    <a:pt x="15976" y="2691"/>
                  </a:lnTo>
                  <a:lnTo>
                    <a:pt x="10566" y="265"/>
                  </a:lnTo>
                  <a:lnTo>
                    <a:pt x="9245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 descr=""/>
            <p:cNvSpPr/>
            <p:nvPr/>
          </p:nvSpPr>
          <p:spPr>
            <a:xfrm>
              <a:off x="5315293" y="3547490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70">
                  <a:moveTo>
                    <a:pt x="12179" y="3632"/>
                  </a:moveTo>
                  <a:lnTo>
                    <a:pt x="11531" y="1955"/>
                  </a:lnTo>
                  <a:lnTo>
                    <a:pt x="10261" y="647"/>
                  </a:lnTo>
                  <a:lnTo>
                    <a:pt x="8128" y="63"/>
                  </a:lnTo>
                  <a:lnTo>
                    <a:pt x="7683" y="0"/>
                  </a:lnTo>
                  <a:lnTo>
                    <a:pt x="4533" y="0"/>
                  </a:lnTo>
                  <a:lnTo>
                    <a:pt x="1905" y="2171"/>
                  </a:lnTo>
                  <a:lnTo>
                    <a:pt x="0" y="9017"/>
                  </a:lnTo>
                  <a:lnTo>
                    <a:pt x="1562" y="12636"/>
                  </a:lnTo>
                  <a:lnTo>
                    <a:pt x="4508" y="13665"/>
                  </a:lnTo>
                  <a:lnTo>
                    <a:pt x="7251" y="10452"/>
                  </a:lnTo>
                  <a:lnTo>
                    <a:pt x="9817" y="7112"/>
                  </a:lnTo>
                  <a:lnTo>
                    <a:pt x="12179" y="3632"/>
                  </a:lnTo>
                  <a:close/>
                </a:path>
                <a:path w="12700" h="13970">
                  <a:moveTo>
                    <a:pt x="12649" y="5702"/>
                  </a:moveTo>
                  <a:lnTo>
                    <a:pt x="11137" y="8432"/>
                  </a:lnTo>
                  <a:lnTo>
                    <a:pt x="9525" y="11087"/>
                  </a:lnTo>
                  <a:lnTo>
                    <a:pt x="7797" y="13665"/>
                  </a:lnTo>
                  <a:lnTo>
                    <a:pt x="9867" y="12979"/>
                  </a:lnTo>
                  <a:lnTo>
                    <a:pt x="11658" y="11087"/>
                  </a:lnTo>
                  <a:lnTo>
                    <a:pt x="12636" y="7581"/>
                  </a:lnTo>
                  <a:lnTo>
                    <a:pt x="12649" y="5702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 descr=""/>
            <p:cNvSpPr/>
            <p:nvPr/>
          </p:nvSpPr>
          <p:spPr>
            <a:xfrm>
              <a:off x="5319813" y="3551134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7670" y="0"/>
                  </a:moveTo>
                  <a:lnTo>
                    <a:pt x="5295" y="3479"/>
                  </a:lnTo>
                  <a:lnTo>
                    <a:pt x="2731" y="6819"/>
                  </a:lnTo>
                  <a:lnTo>
                    <a:pt x="0" y="10033"/>
                  </a:lnTo>
                  <a:lnTo>
                    <a:pt x="2752" y="6807"/>
                  </a:lnTo>
                  <a:lnTo>
                    <a:pt x="5308" y="3479"/>
                  </a:lnTo>
                  <a:lnTo>
                    <a:pt x="7670" y="0"/>
                  </a:lnTo>
                  <a:close/>
                </a:path>
              </a:pathLst>
            </a:custGeom>
            <a:solidFill>
              <a:srgbClr val="D262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 descr=""/>
            <p:cNvSpPr/>
            <p:nvPr/>
          </p:nvSpPr>
          <p:spPr>
            <a:xfrm>
              <a:off x="5283619" y="3542969"/>
              <a:ext cx="44450" cy="19050"/>
            </a:xfrm>
            <a:custGeom>
              <a:avLst/>
              <a:gdLst/>
              <a:ahLst/>
              <a:cxnLst/>
              <a:rect l="l" t="t" r="r" b="b"/>
              <a:pathLst>
                <a:path w="44450" h="19050">
                  <a:moveTo>
                    <a:pt x="14401" y="0"/>
                  </a:moveTo>
                  <a:lnTo>
                    <a:pt x="3937" y="2120"/>
                  </a:lnTo>
                  <a:lnTo>
                    <a:pt x="0" y="2654"/>
                  </a:lnTo>
                  <a:lnTo>
                    <a:pt x="622" y="5283"/>
                  </a:lnTo>
                  <a:lnTo>
                    <a:pt x="2362" y="7378"/>
                  </a:lnTo>
                  <a:lnTo>
                    <a:pt x="6438" y="8280"/>
                  </a:lnTo>
                  <a:lnTo>
                    <a:pt x="9779" y="8280"/>
                  </a:lnTo>
                  <a:lnTo>
                    <a:pt x="12992" y="5613"/>
                  </a:lnTo>
                  <a:lnTo>
                    <a:pt x="14401" y="0"/>
                  </a:lnTo>
                  <a:close/>
                </a:path>
                <a:path w="44450" h="19050">
                  <a:moveTo>
                    <a:pt x="44323" y="10236"/>
                  </a:moveTo>
                  <a:lnTo>
                    <a:pt x="44107" y="8801"/>
                  </a:lnTo>
                  <a:lnTo>
                    <a:pt x="43853" y="8166"/>
                  </a:lnTo>
                  <a:lnTo>
                    <a:pt x="41490" y="11633"/>
                  </a:lnTo>
                  <a:lnTo>
                    <a:pt x="36474" y="18275"/>
                  </a:lnTo>
                  <a:lnTo>
                    <a:pt x="38379" y="18465"/>
                  </a:lnTo>
                  <a:lnTo>
                    <a:pt x="39484" y="18186"/>
                  </a:lnTo>
                  <a:lnTo>
                    <a:pt x="42799" y="12966"/>
                  </a:lnTo>
                  <a:lnTo>
                    <a:pt x="44323" y="10236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 descr=""/>
            <p:cNvSpPr/>
            <p:nvPr/>
          </p:nvSpPr>
          <p:spPr>
            <a:xfrm>
              <a:off x="5283263" y="3534129"/>
              <a:ext cx="15240" cy="12065"/>
            </a:xfrm>
            <a:custGeom>
              <a:avLst/>
              <a:gdLst/>
              <a:ahLst/>
              <a:cxnLst/>
              <a:rect l="l" t="t" r="r" b="b"/>
              <a:pathLst>
                <a:path w="15239" h="12064">
                  <a:moveTo>
                    <a:pt x="8126" y="0"/>
                  </a:moveTo>
                  <a:lnTo>
                    <a:pt x="4799" y="0"/>
                  </a:lnTo>
                  <a:lnTo>
                    <a:pt x="1586" y="2679"/>
                  </a:lnTo>
                  <a:lnTo>
                    <a:pt x="24" y="8305"/>
                  </a:lnTo>
                  <a:lnTo>
                    <a:pt x="0" y="9994"/>
                  </a:lnTo>
                  <a:lnTo>
                    <a:pt x="354" y="11507"/>
                  </a:lnTo>
                  <a:lnTo>
                    <a:pt x="8380" y="10248"/>
                  </a:lnTo>
                  <a:lnTo>
                    <a:pt x="14770" y="8840"/>
                  </a:lnTo>
                  <a:lnTo>
                    <a:pt x="15189" y="4838"/>
                  </a:lnTo>
                  <a:lnTo>
                    <a:pt x="13182" y="1168"/>
                  </a:lnTo>
                  <a:lnTo>
                    <a:pt x="8126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 descr=""/>
            <p:cNvSpPr/>
            <p:nvPr/>
          </p:nvSpPr>
          <p:spPr>
            <a:xfrm>
              <a:off x="5339167" y="3554322"/>
              <a:ext cx="23495" cy="19685"/>
            </a:xfrm>
            <a:custGeom>
              <a:avLst/>
              <a:gdLst/>
              <a:ahLst/>
              <a:cxnLst/>
              <a:rect l="l" t="t" r="r" b="b"/>
              <a:pathLst>
                <a:path w="23495" h="19685">
                  <a:moveTo>
                    <a:pt x="16700" y="0"/>
                  </a:moveTo>
                  <a:lnTo>
                    <a:pt x="10528" y="0"/>
                  </a:lnTo>
                  <a:lnTo>
                    <a:pt x="6375" y="2095"/>
                  </a:lnTo>
                  <a:lnTo>
                    <a:pt x="0" y="10477"/>
                  </a:lnTo>
                  <a:lnTo>
                    <a:pt x="5459" y="19126"/>
                  </a:lnTo>
                  <a:lnTo>
                    <a:pt x="13347" y="19062"/>
                  </a:lnTo>
                  <a:lnTo>
                    <a:pt x="23012" y="9651"/>
                  </a:lnTo>
                  <a:lnTo>
                    <a:pt x="18999" y="1066"/>
                  </a:lnTo>
                  <a:lnTo>
                    <a:pt x="16700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 descr=""/>
            <p:cNvSpPr/>
            <p:nvPr/>
          </p:nvSpPr>
          <p:spPr>
            <a:xfrm>
              <a:off x="5302299" y="3512312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76" y="2781"/>
                  </a:lnTo>
                  <a:lnTo>
                    <a:pt x="0" y="11696"/>
                  </a:lnTo>
                  <a:lnTo>
                    <a:pt x="2184" y="16484"/>
                  </a:lnTo>
                  <a:lnTo>
                    <a:pt x="7340" y="17830"/>
                  </a:lnTo>
                  <a:lnTo>
                    <a:pt x="11380" y="17830"/>
                  </a:lnTo>
                  <a:lnTo>
                    <a:pt x="14733" y="15049"/>
                  </a:lnTo>
                  <a:lnTo>
                    <a:pt x="17222" y="6134"/>
                  </a:lnTo>
                  <a:lnTo>
                    <a:pt x="15036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 descr=""/>
            <p:cNvSpPr/>
            <p:nvPr/>
          </p:nvSpPr>
          <p:spPr>
            <a:xfrm>
              <a:off x="5015064" y="2614701"/>
              <a:ext cx="81915" cy="36195"/>
            </a:xfrm>
            <a:custGeom>
              <a:avLst/>
              <a:gdLst/>
              <a:ahLst/>
              <a:cxnLst/>
              <a:rect l="l" t="t" r="r" b="b"/>
              <a:pathLst>
                <a:path w="81914" h="36194">
                  <a:moveTo>
                    <a:pt x="14935" y="7035"/>
                  </a:moveTo>
                  <a:lnTo>
                    <a:pt x="10858" y="7480"/>
                  </a:lnTo>
                  <a:lnTo>
                    <a:pt x="5956" y="7480"/>
                  </a:lnTo>
                  <a:lnTo>
                    <a:pt x="0" y="6731"/>
                  </a:lnTo>
                  <a:lnTo>
                    <a:pt x="127" y="8343"/>
                  </a:lnTo>
                  <a:lnTo>
                    <a:pt x="800" y="9842"/>
                  </a:lnTo>
                  <a:lnTo>
                    <a:pt x="3213" y="12103"/>
                  </a:lnTo>
                  <a:lnTo>
                    <a:pt x="4813" y="12661"/>
                  </a:lnTo>
                  <a:lnTo>
                    <a:pt x="8801" y="12661"/>
                  </a:lnTo>
                  <a:lnTo>
                    <a:pt x="11303" y="11607"/>
                  </a:lnTo>
                  <a:lnTo>
                    <a:pt x="13919" y="8801"/>
                  </a:lnTo>
                  <a:lnTo>
                    <a:pt x="14935" y="7035"/>
                  </a:lnTo>
                  <a:close/>
                </a:path>
                <a:path w="81914" h="36194">
                  <a:moveTo>
                    <a:pt x="37388" y="26581"/>
                  </a:moveTo>
                  <a:lnTo>
                    <a:pt x="33997" y="23431"/>
                  </a:lnTo>
                  <a:lnTo>
                    <a:pt x="32702" y="22974"/>
                  </a:lnTo>
                  <a:lnTo>
                    <a:pt x="29451" y="22974"/>
                  </a:lnTo>
                  <a:lnTo>
                    <a:pt x="27432" y="23837"/>
                  </a:lnTo>
                  <a:lnTo>
                    <a:pt x="23253" y="28321"/>
                  </a:lnTo>
                  <a:lnTo>
                    <a:pt x="23012" y="32423"/>
                  </a:lnTo>
                  <a:lnTo>
                    <a:pt x="26403" y="35585"/>
                  </a:lnTo>
                  <a:lnTo>
                    <a:pt x="27698" y="36042"/>
                  </a:lnTo>
                  <a:lnTo>
                    <a:pt x="30962" y="36042"/>
                  </a:lnTo>
                  <a:lnTo>
                    <a:pt x="32981" y="35179"/>
                  </a:lnTo>
                  <a:lnTo>
                    <a:pt x="37172" y="30695"/>
                  </a:lnTo>
                  <a:lnTo>
                    <a:pt x="37388" y="26581"/>
                  </a:lnTo>
                  <a:close/>
                </a:path>
                <a:path w="81914" h="36194">
                  <a:moveTo>
                    <a:pt x="81445" y="4622"/>
                  </a:moveTo>
                  <a:lnTo>
                    <a:pt x="77114" y="571"/>
                  </a:lnTo>
                  <a:lnTo>
                    <a:pt x="75450" y="0"/>
                  </a:lnTo>
                  <a:lnTo>
                    <a:pt x="71285" y="0"/>
                  </a:lnTo>
                  <a:lnTo>
                    <a:pt x="68694" y="1104"/>
                  </a:lnTo>
                  <a:lnTo>
                    <a:pt x="63322" y="6858"/>
                  </a:lnTo>
                  <a:lnTo>
                    <a:pt x="63042" y="12115"/>
                  </a:lnTo>
                  <a:lnTo>
                    <a:pt x="67373" y="16154"/>
                  </a:lnTo>
                  <a:lnTo>
                    <a:pt x="69037" y="16725"/>
                  </a:lnTo>
                  <a:lnTo>
                    <a:pt x="73215" y="16725"/>
                  </a:lnTo>
                  <a:lnTo>
                    <a:pt x="75793" y="15633"/>
                  </a:lnTo>
                  <a:lnTo>
                    <a:pt x="81165" y="9880"/>
                  </a:lnTo>
                  <a:lnTo>
                    <a:pt x="81445" y="4622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 descr=""/>
            <p:cNvSpPr/>
            <p:nvPr/>
          </p:nvSpPr>
          <p:spPr>
            <a:xfrm>
              <a:off x="5014847" y="2611310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5" h="11430">
                  <a:moveTo>
                    <a:pt x="9499" y="0"/>
                  </a:moveTo>
                  <a:lnTo>
                    <a:pt x="7175" y="0"/>
                  </a:lnTo>
                  <a:lnTo>
                    <a:pt x="4697" y="1052"/>
                  </a:lnTo>
                  <a:lnTo>
                    <a:pt x="876" y="5142"/>
                  </a:lnTo>
                  <a:lnTo>
                    <a:pt x="0" y="7758"/>
                  </a:lnTo>
                  <a:lnTo>
                    <a:pt x="215" y="10120"/>
                  </a:lnTo>
                  <a:lnTo>
                    <a:pt x="6159" y="10869"/>
                  </a:lnTo>
                  <a:lnTo>
                    <a:pt x="13169" y="10717"/>
                  </a:lnTo>
                  <a:lnTo>
                    <a:pt x="15151" y="10425"/>
                  </a:lnTo>
                  <a:lnTo>
                    <a:pt x="16624" y="7352"/>
                  </a:lnTo>
                  <a:lnTo>
                    <a:pt x="16294" y="3884"/>
                  </a:lnTo>
                  <a:lnTo>
                    <a:pt x="14071" y="1764"/>
                  </a:lnTo>
                  <a:lnTo>
                    <a:pt x="11239" y="2564"/>
                  </a:lnTo>
                  <a:lnTo>
                    <a:pt x="8178" y="3084"/>
                  </a:lnTo>
                  <a:lnTo>
                    <a:pt x="4813" y="3262"/>
                  </a:lnTo>
                  <a:lnTo>
                    <a:pt x="9385" y="1344"/>
                  </a:lnTo>
                  <a:lnTo>
                    <a:pt x="11379" y="253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 descr=""/>
            <p:cNvSpPr/>
            <p:nvPr/>
          </p:nvSpPr>
          <p:spPr>
            <a:xfrm>
              <a:off x="5019662" y="2611550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6564" y="0"/>
                  </a:moveTo>
                  <a:lnTo>
                    <a:pt x="2386" y="2120"/>
                  </a:lnTo>
                  <a:lnTo>
                    <a:pt x="0" y="3022"/>
                  </a:lnTo>
                  <a:lnTo>
                    <a:pt x="3364" y="2844"/>
                  </a:lnTo>
                  <a:lnTo>
                    <a:pt x="6426" y="2311"/>
                  </a:lnTo>
                  <a:lnTo>
                    <a:pt x="9193" y="1447"/>
                  </a:lnTo>
                  <a:lnTo>
                    <a:pt x="8431" y="749"/>
                  </a:lnTo>
                  <a:lnTo>
                    <a:pt x="7542" y="266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 descr=""/>
            <p:cNvSpPr/>
            <p:nvPr/>
          </p:nvSpPr>
          <p:spPr>
            <a:xfrm>
              <a:off x="4953252" y="2557005"/>
              <a:ext cx="23495" cy="17145"/>
            </a:xfrm>
            <a:custGeom>
              <a:avLst/>
              <a:gdLst/>
              <a:ahLst/>
              <a:cxnLst/>
              <a:rect l="l" t="t" r="r" b="b"/>
              <a:pathLst>
                <a:path w="23495" h="17144">
                  <a:moveTo>
                    <a:pt x="4978" y="0"/>
                  </a:moveTo>
                  <a:lnTo>
                    <a:pt x="0" y="5880"/>
                  </a:lnTo>
                  <a:lnTo>
                    <a:pt x="1649" y="11988"/>
                  </a:lnTo>
                  <a:lnTo>
                    <a:pt x="8775" y="16892"/>
                  </a:lnTo>
                  <a:lnTo>
                    <a:pt x="15811" y="16892"/>
                  </a:lnTo>
                  <a:lnTo>
                    <a:pt x="17232" y="16511"/>
                  </a:lnTo>
                  <a:lnTo>
                    <a:pt x="23444" y="11404"/>
                  </a:lnTo>
                  <a:lnTo>
                    <a:pt x="18935" y="3097"/>
                  </a:lnTo>
                  <a:lnTo>
                    <a:pt x="12001" y="165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" name="object 522" descr=""/>
            <p:cNvSpPr/>
            <p:nvPr/>
          </p:nvSpPr>
          <p:spPr>
            <a:xfrm>
              <a:off x="4923142" y="2597124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2843" y="0"/>
                  </a:moveTo>
                  <a:lnTo>
                    <a:pt x="419" y="2335"/>
                  </a:lnTo>
                  <a:lnTo>
                    <a:pt x="0" y="8534"/>
                  </a:lnTo>
                  <a:lnTo>
                    <a:pt x="1903" y="10223"/>
                  </a:lnTo>
                  <a:lnTo>
                    <a:pt x="8382" y="10452"/>
                  </a:lnTo>
                  <a:lnTo>
                    <a:pt x="10947" y="9169"/>
                  </a:lnTo>
                  <a:lnTo>
                    <a:pt x="11353" y="3048"/>
                  </a:lnTo>
                  <a:lnTo>
                    <a:pt x="9169" y="214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 descr=""/>
            <p:cNvSpPr/>
            <p:nvPr/>
          </p:nvSpPr>
          <p:spPr>
            <a:xfrm>
              <a:off x="4917730" y="2487244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4">
                  <a:moveTo>
                    <a:pt x="17067" y="0"/>
                  </a:moveTo>
                  <a:lnTo>
                    <a:pt x="10655" y="0"/>
                  </a:lnTo>
                  <a:lnTo>
                    <a:pt x="7264" y="1230"/>
                  </a:lnTo>
                  <a:lnTo>
                    <a:pt x="0" y="7721"/>
                  </a:lnTo>
                  <a:lnTo>
                    <a:pt x="3746" y="17170"/>
                  </a:lnTo>
                  <a:lnTo>
                    <a:pt x="8077" y="17881"/>
                  </a:lnTo>
                  <a:lnTo>
                    <a:pt x="12293" y="17881"/>
                  </a:lnTo>
                  <a:lnTo>
                    <a:pt x="22428" y="10922"/>
                  </a:lnTo>
                  <a:lnTo>
                    <a:pt x="20026" y="1446"/>
                  </a:lnTo>
                  <a:lnTo>
                    <a:pt x="1706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 descr=""/>
            <p:cNvSpPr/>
            <p:nvPr/>
          </p:nvSpPr>
          <p:spPr>
            <a:xfrm>
              <a:off x="5072086" y="2542057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10" h="20319">
                  <a:moveTo>
                    <a:pt x="13943" y="0"/>
                  </a:moveTo>
                  <a:lnTo>
                    <a:pt x="3516" y="938"/>
                  </a:lnTo>
                  <a:lnTo>
                    <a:pt x="0" y="14262"/>
                  </a:lnTo>
                  <a:lnTo>
                    <a:pt x="4318" y="18770"/>
                  </a:lnTo>
                  <a:lnTo>
                    <a:pt x="6934" y="19837"/>
                  </a:lnTo>
                  <a:lnTo>
                    <a:pt x="9866" y="18834"/>
                  </a:lnTo>
                  <a:lnTo>
                    <a:pt x="12230" y="18491"/>
                  </a:lnTo>
                  <a:lnTo>
                    <a:pt x="17259" y="18491"/>
                  </a:lnTo>
                  <a:lnTo>
                    <a:pt x="19950" y="18910"/>
                  </a:lnTo>
                  <a:lnTo>
                    <a:pt x="22668" y="19608"/>
                  </a:lnTo>
                  <a:lnTo>
                    <a:pt x="25474" y="18605"/>
                  </a:lnTo>
                  <a:lnTo>
                    <a:pt x="27748" y="16967"/>
                  </a:lnTo>
                  <a:lnTo>
                    <a:pt x="28738" y="14516"/>
                  </a:lnTo>
                  <a:lnTo>
                    <a:pt x="28975" y="8935"/>
                  </a:lnTo>
                  <a:lnTo>
                    <a:pt x="25746" y="4314"/>
                  </a:lnTo>
                  <a:lnTo>
                    <a:pt x="20314" y="1163"/>
                  </a:lnTo>
                  <a:lnTo>
                    <a:pt x="13943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" name="object 525" descr=""/>
            <p:cNvSpPr/>
            <p:nvPr/>
          </p:nvSpPr>
          <p:spPr>
            <a:xfrm>
              <a:off x="5079021" y="2560548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39">
                  <a:moveTo>
                    <a:pt x="10325" y="0"/>
                  </a:moveTo>
                  <a:lnTo>
                    <a:pt x="5294" y="0"/>
                  </a:lnTo>
                  <a:lnTo>
                    <a:pt x="2932" y="341"/>
                  </a:lnTo>
                  <a:lnTo>
                    <a:pt x="0" y="1346"/>
                  </a:lnTo>
                  <a:lnTo>
                    <a:pt x="2070" y="2019"/>
                  </a:lnTo>
                  <a:lnTo>
                    <a:pt x="4775" y="2400"/>
                  </a:lnTo>
                  <a:lnTo>
                    <a:pt x="10363" y="2400"/>
                  </a:lnTo>
                  <a:lnTo>
                    <a:pt x="13257" y="2019"/>
                  </a:lnTo>
                  <a:lnTo>
                    <a:pt x="15735" y="1116"/>
                  </a:lnTo>
                  <a:lnTo>
                    <a:pt x="13016" y="419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" name="object 526" descr=""/>
            <p:cNvSpPr/>
            <p:nvPr/>
          </p:nvSpPr>
          <p:spPr>
            <a:xfrm>
              <a:off x="4859947" y="2732023"/>
              <a:ext cx="194945" cy="153670"/>
            </a:xfrm>
            <a:custGeom>
              <a:avLst/>
              <a:gdLst/>
              <a:ahLst/>
              <a:cxnLst/>
              <a:rect l="l" t="t" r="r" b="b"/>
              <a:pathLst>
                <a:path w="194945" h="153669">
                  <a:moveTo>
                    <a:pt x="27368" y="141300"/>
                  </a:moveTo>
                  <a:lnTo>
                    <a:pt x="19291" y="135585"/>
                  </a:lnTo>
                  <a:lnTo>
                    <a:pt x="11963" y="135585"/>
                  </a:lnTo>
                  <a:lnTo>
                    <a:pt x="3009" y="136385"/>
                  </a:lnTo>
                  <a:lnTo>
                    <a:pt x="0" y="147815"/>
                  </a:lnTo>
                  <a:lnTo>
                    <a:pt x="4508" y="152514"/>
                  </a:lnTo>
                  <a:lnTo>
                    <a:pt x="8343" y="153492"/>
                  </a:lnTo>
                  <a:lnTo>
                    <a:pt x="17526" y="153492"/>
                  </a:lnTo>
                  <a:lnTo>
                    <a:pt x="23025" y="151980"/>
                  </a:lnTo>
                  <a:lnTo>
                    <a:pt x="27368" y="141300"/>
                  </a:lnTo>
                  <a:close/>
                </a:path>
                <a:path w="194945" h="153669">
                  <a:moveTo>
                    <a:pt x="194551" y="3606"/>
                  </a:moveTo>
                  <a:lnTo>
                    <a:pt x="191173" y="457"/>
                  </a:lnTo>
                  <a:lnTo>
                    <a:pt x="189865" y="0"/>
                  </a:lnTo>
                  <a:lnTo>
                    <a:pt x="188226" y="12"/>
                  </a:lnTo>
                  <a:lnTo>
                    <a:pt x="190131" y="2616"/>
                  </a:lnTo>
                  <a:lnTo>
                    <a:pt x="191249" y="6400"/>
                  </a:lnTo>
                  <a:lnTo>
                    <a:pt x="189776" y="9486"/>
                  </a:lnTo>
                  <a:lnTo>
                    <a:pt x="192493" y="7112"/>
                  </a:lnTo>
                  <a:lnTo>
                    <a:pt x="187388" y="12966"/>
                  </a:lnTo>
                  <a:lnTo>
                    <a:pt x="188925" y="12687"/>
                  </a:lnTo>
                  <a:lnTo>
                    <a:pt x="190461" y="11874"/>
                  </a:lnTo>
                  <a:lnTo>
                    <a:pt x="194348" y="7721"/>
                  </a:lnTo>
                  <a:lnTo>
                    <a:pt x="194551" y="360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 descr=""/>
            <p:cNvSpPr/>
            <p:nvPr/>
          </p:nvSpPr>
          <p:spPr>
            <a:xfrm>
              <a:off x="5046636" y="273913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802" y="0"/>
                  </a:moveTo>
                  <a:lnTo>
                    <a:pt x="3097" y="2387"/>
                  </a:lnTo>
                  <a:lnTo>
                    <a:pt x="2424" y="3505"/>
                  </a:lnTo>
                  <a:lnTo>
                    <a:pt x="1751" y="4405"/>
                  </a:lnTo>
                  <a:lnTo>
                    <a:pt x="927" y="5232"/>
                  </a:lnTo>
                  <a:lnTo>
                    <a:pt x="0" y="5943"/>
                  </a:lnTo>
                  <a:lnTo>
                    <a:pt x="711" y="5853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 descr=""/>
            <p:cNvSpPr/>
            <p:nvPr/>
          </p:nvSpPr>
          <p:spPr>
            <a:xfrm>
              <a:off x="5040147" y="273203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039" y="0"/>
                  </a:moveTo>
                  <a:lnTo>
                    <a:pt x="6235" y="76"/>
                  </a:lnTo>
                  <a:lnTo>
                    <a:pt x="4343" y="939"/>
                  </a:lnTo>
                  <a:lnTo>
                    <a:pt x="227" y="5346"/>
                  </a:lnTo>
                  <a:lnTo>
                    <a:pt x="0" y="9448"/>
                  </a:lnTo>
                  <a:lnTo>
                    <a:pt x="3224" y="12458"/>
                  </a:lnTo>
                  <a:lnTo>
                    <a:pt x="4291" y="12903"/>
                  </a:lnTo>
                  <a:lnTo>
                    <a:pt x="5421" y="13030"/>
                  </a:lnTo>
                  <a:lnTo>
                    <a:pt x="9588" y="9486"/>
                  </a:lnTo>
                  <a:lnTo>
                    <a:pt x="11049" y="6400"/>
                  </a:lnTo>
                  <a:lnTo>
                    <a:pt x="9931" y="260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rgbClr val="8F593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 descr=""/>
            <p:cNvSpPr/>
            <p:nvPr/>
          </p:nvSpPr>
          <p:spPr>
            <a:xfrm>
              <a:off x="5045570" y="274152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4164" y="0"/>
                  </a:moveTo>
                  <a:lnTo>
                    <a:pt x="0" y="3542"/>
                  </a:lnTo>
                  <a:lnTo>
                    <a:pt x="1078" y="3556"/>
                  </a:lnTo>
                  <a:lnTo>
                    <a:pt x="1992" y="2843"/>
                  </a:lnTo>
                  <a:lnTo>
                    <a:pt x="2818" y="2018"/>
                  </a:lnTo>
                  <a:lnTo>
                    <a:pt x="3986" y="381"/>
                  </a:lnTo>
                  <a:lnTo>
                    <a:pt x="4164" y="0"/>
                  </a:lnTo>
                  <a:close/>
                </a:path>
              </a:pathLst>
            </a:custGeom>
            <a:solidFill>
              <a:srgbClr val="81563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 descr=""/>
            <p:cNvSpPr/>
            <p:nvPr/>
          </p:nvSpPr>
          <p:spPr>
            <a:xfrm>
              <a:off x="5362272" y="2656851"/>
              <a:ext cx="31750" cy="26670"/>
            </a:xfrm>
            <a:custGeom>
              <a:avLst/>
              <a:gdLst/>
              <a:ahLst/>
              <a:cxnLst/>
              <a:rect l="l" t="t" r="r" b="b"/>
              <a:pathLst>
                <a:path w="31750" h="26669">
                  <a:moveTo>
                    <a:pt x="23999" y="0"/>
                  </a:moveTo>
                  <a:lnTo>
                    <a:pt x="13013" y="0"/>
                  </a:lnTo>
                  <a:lnTo>
                    <a:pt x="9813" y="635"/>
                  </a:lnTo>
                  <a:lnTo>
                    <a:pt x="7031" y="1943"/>
                  </a:lnTo>
                  <a:lnTo>
                    <a:pt x="1761" y="7184"/>
                  </a:lnTo>
                  <a:lnTo>
                    <a:pt x="0" y="14481"/>
                  </a:lnTo>
                  <a:lnTo>
                    <a:pt x="1098" y="21450"/>
                  </a:lnTo>
                  <a:lnTo>
                    <a:pt x="4415" y="25706"/>
                  </a:lnTo>
                  <a:lnTo>
                    <a:pt x="5330" y="26163"/>
                  </a:lnTo>
                  <a:lnTo>
                    <a:pt x="8200" y="26377"/>
                  </a:lnTo>
                  <a:lnTo>
                    <a:pt x="15124" y="25331"/>
                  </a:lnTo>
                  <a:lnTo>
                    <a:pt x="22559" y="22355"/>
                  </a:lnTo>
                  <a:lnTo>
                    <a:pt x="28558" y="17698"/>
                  </a:lnTo>
                  <a:lnTo>
                    <a:pt x="31174" y="11607"/>
                  </a:lnTo>
                  <a:lnTo>
                    <a:pt x="31492" y="3975"/>
                  </a:lnTo>
                  <a:lnTo>
                    <a:pt x="23999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 descr=""/>
            <p:cNvSpPr/>
            <p:nvPr/>
          </p:nvSpPr>
          <p:spPr>
            <a:xfrm>
              <a:off x="5044821" y="2604858"/>
              <a:ext cx="32384" cy="69215"/>
            </a:xfrm>
            <a:custGeom>
              <a:avLst/>
              <a:gdLst/>
              <a:ahLst/>
              <a:cxnLst/>
              <a:rect l="l" t="t" r="r" b="b"/>
              <a:pathLst>
                <a:path w="32385" h="69214">
                  <a:moveTo>
                    <a:pt x="14922" y="2933"/>
                  </a:moveTo>
                  <a:lnTo>
                    <a:pt x="13462" y="0"/>
                  </a:lnTo>
                  <a:lnTo>
                    <a:pt x="9486" y="4318"/>
                  </a:lnTo>
                  <a:lnTo>
                    <a:pt x="5130" y="8394"/>
                  </a:lnTo>
                  <a:lnTo>
                    <a:pt x="0" y="11506"/>
                  </a:lnTo>
                  <a:lnTo>
                    <a:pt x="1231" y="12585"/>
                  </a:lnTo>
                  <a:lnTo>
                    <a:pt x="2832" y="13119"/>
                  </a:lnTo>
                  <a:lnTo>
                    <a:pt x="6908" y="13119"/>
                  </a:lnTo>
                  <a:lnTo>
                    <a:pt x="9486" y="12014"/>
                  </a:lnTo>
                  <a:lnTo>
                    <a:pt x="14224" y="6946"/>
                  </a:lnTo>
                  <a:lnTo>
                    <a:pt x="14922" y="2933"/>
                  </a:lnTo>
                  <a:close/>
                </a:path>
                <a:path w="32385" h="69214">
                  <a:moveTo>
                    <a:pt x="32181" y="54876"/>
                  </a:moveTo>
                  <a:lnTo>
                    <a:pt x="27495" y="52400"/>
                  </a:lnTo>
                  <a:lnTo>
                    <a:pt x="20637" y="52400"/>
                  </a:lnTo>
                  <a:lnTo>
                    <a:pt x="18630" y="52806"/>
                  </a:lnTo>
                  <a:lnTo>
                    <a:pt x="10858" y="56464"/>
                  </a:lnTo>
                  <a:lnTo>
                    <a:pt x="11760" y="66700"/>
                  </a:lnTo>
                  <a:lnTo>
                    <a:pt x="15836" y="68745"/>
                  </a:lnTo>
                  <a:lnTo>
                    <a:pt x="22631" y="68884"/>
                  </a:lnTo>
                  <a:lnTo>
                    <a:pt x="31750" y="65252"/>
                  </a:lnTo>
                  <a:lnTo>
                    <a:pt x="32181" y="54876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 descr=""/>
            <p:cNvSpPr/>
            <p:nvPr/>
          </p:nvSpPr>
          <p:spPr>
            <a:xfrm>
              <a:off x="5041568" y="2601252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12407" y="0"/>
                  </a:moveTo>
                  <a:lnTo>
                    <a:pt x="8242" y="0"/>
                  </a:lnTo>
                  <a:lnTo>
                    <a:pt x="5651" y="1103"/>
                  </a:lnTo>
                  <a:lnTo>
                    <a:pt x="292" y="6858"/>
                  </a:lnTo>
                  <a:lnTo>
                    <a:pt x="0" y="12115"/>
                  </a:lnTo>
                  <a:lnTo>
                    <a:pt x="3251" y="15114"/>
                  </a:lnTo>
                  <a:lnTo>
                    <a:pt x="8394" y="12001"/>
                  </a:lnTo>
                  <a:lnTo>
                    <a:pt x="12750" y="7937"/>
                  </a:lnTo>
                  <a:lnTo>
                    <a:pt x="16725" y="3605"/>
                  </a:lnTo>
                  <a:lnTo>
                    <a:pt x="15925" y="2311"/>
                  </a:lnTo>
                  <a:lnTo>
                    <a:pt x="14071" y="584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 descr=""/>
            <p:cNvSpPr/>
            <p:nvPr/>
          </p:nvSpPr>
          <p:spPr>
            <a:xfrm>
              <a:off x="4934494" y="2694076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2395" y="0"/>
                  </a:moveTo>
                  <a:lnTo>
                    <a:pt x="8229" y="0"/>
                  </a:lnTo>
                  <a:lnTo>
                    <a:pt x="5638" y="1103"/>
                  </a:lnTo>
                  <a:lnTo>
                    <a:pt x="279" y="6845"/>
                  </a:lnTo>
                  <a:lnTo>
                    <a:pt x="0" y="12103"/>
                  </a:lnTo>
                  <a:lnTo>
                    <a:pt x="4318" y="16154"/>
                  </a:lnTo>
                  <a:lnTo>
                    <a:pt x="5981" y="16738"/>
                  </a:lnTo>
                  <a:lnTo>
                    <a:pt x="10161" y="16738"/>
                  </a:lnTo>
                  <a:lnTo>
                    <a:pt x="12750" y="15633"/>
                  </a:lnTo>
                  <a:lnTo>
                    <a:pt x="18097" y="9880"/>
                  </a:lnTo>
                  <a:lnTo>
                    <a:pt x="18389" y="4621"/>
                  </a:lnTo>
                  <a:lnTo>
                    <a:pt x="14058" y="582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" name="object 534" descr=""/>
            <p:cNvSpPr/>
            <p:nvPr/>
          </p:nvSpPr>
          <p:spPr>
            <a:xfrm>
              <a:off x="5248921" y="2581832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19977" y="0"/>
                  </a:moveTo>
                  <a:lnTo>
                    <a:pt x="13271" y="0"/>
                  </a:lnTo>
                  <a:lnTo>
                    <a:pt x="9105" y="1777"/>
                  </a:lnTo>
                  <a:lnTo>
                    <a:pt x="457" y="11036"/>
                  </a:lnTo>
                  <a:lnTo>
                    <a:pt x="0" y="19507"/>
                  </a:lnTo>
                  <a:lnTo>
                    <a:pt x="6972" y="25996"/>
                  </a:lnTo>
                  <a:lnTo>
                    <a:pt x="9651" y="26924"/>
                  </a:lnTo>
                  <a:lnTo>
                    <a:pt x="16370" y="26924"/>
                  </a:lnTo>
                  <a:lnTo>
                    <a:pt x="20523" y="25158"/>
                  </a:lnTo>
                  <a:lnTo>
                    <a:pt x="29171" y="15900"/>
                  </a:lnTo>
                  <a:lnTo>
                    <a:pt x="29616" y="7429"/>
                  </a:lnTo>
                  <a:lnTo>
                    <a:pt x="22656" y="927"/>
                  </a:lnTo>
                  <a:lnTo>
                    <a:pt x="1997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" name="object 535" descr=""/>
            <p:cNvSpPr/>
            <p:nvPr/>
          </p:nvSpPr>
          <p:spPr>
            <a:xfrm>
              <a:off x="4973472" y="2787699"/>
              <a:ext cx="13970" cy="10160"/>
            </a:xfrm>
            <a:custGeom>
              <a:avLst/>
              <a:gdLst/>
              <a:ahLst/>
              <a:cxnLst/>
              <a:rect l="l" t="t" r="r" b="b"/>
              <a:pathLst>
                <a:path w="13970" h="10160">
                  <a:moveTo>
                    <a:pt x="12774" y="0"/>
                  </a:moveTo>
                  <a:lnTo>
                    <a:pt x="8571" y="1409"/>
                  </a:lnTo>
                  <a:lnTo>
                    <a:pt x="4392" y="2527"/>
                  </a:lnTo>
                  <a:lnTo>
                    <a:pt x="240" y="3340"/>
                  </a:lnTo>
                  <a:lnTo>
                    <a:pt x="0" y="5194"/>
                  </a:lnTo>
                  <a:lnTo>
                    <a:pt x="519" y="6997"/>
                  </a:lnTo>
                  <a:lnTo>
                    <a:pt x="2832" y="9156"/>
                  </a:lnTo>
                  <a:lnTo>
                    <a:pt x="4126" y="9601"/>
                  </a:lnTo>
                  <a:lnTo>
                    <a:pt x="7377" y="9601"/>
                  </a:lnTo>
                  <a:lnTo>
                    <a:pt x="9396" y="8750"/>
                  </a:lnTo>
                  <a:lnTo>
                    <a:pt x="12901" y="5003"/>
                  </a:lnTo>
                  <a:lnTo>
                    <a:pt x="13536" y="2209"/>
                  </a:lnTo>
                  <a:lnTo>
                    <a:pt x="1277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 descr=""/>
            <p:cNvSpPr/>
            <p:nvPr/>
          </p:nvSpPr>
          <p:spPr>
            <a:xfrm>
              <a:off x="4973699" y="2784246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8902" y="0"/>
                  </a:moveTo>
                  <a:lnTo>
                    <a:pt x="5651" y="0"/>
                  </a:lnTo>
                  <a:lnTo>
                    <a:pt x="3632" y="862"/>
                  </a:lnTo>
                  <a:lnTo>
                    <a:pt x="901" y="3783"/>
                  </a:lnTo>
                  <a:lnTo>
                    <a:pt x="203" y="5294"/>
                  </a:lnTo>
                  <a:lnTo>
                    <a:pt x="0" y="6793"/>
                  </a:lnTo>
                  <a:lnTo>
                    <a:pt x="4152" y="5980"/>
                  </a:lnTo>
                  <a:lnTo>
                    <a:pt x="8331" y="4864"/>
                  </a:lnTo>
                  <a:lnTo>
                    <a:pt x="12547" y="3453"/>
                  </a:lnTo>
                  <a:lnTo>
                    <a:pt x="11823" y="1954"/>
                  </a:lnTo>
                  <a:lnTo>
                    <a:pt x="10198" y="443"/>
                  </a:lnTo>
                  <a:lnTo>
                    <a:pt x="8902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 descr=""/>
            <p:cNvSpPr/>
            <p:nvPr/>
          </p:nvSpPr>
          <p:spPr>
            <a:xfrm>
              <a:off x="5122772" y="2589733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6040" y="0"/>
                  </a:moveTo>
                  <a:lnTo>
                    <a:pt x="12179" y="976"/>
                  </a:lnTo>
                  <a:lnTo>
                    <a:pt x="8775" y="1397"/>
                  </a:lnTo>
                  <a:lnTo>
                    <a:pt x="1638" y="1408"/>
                  </a:lnTo>
                  <a:lnTo>
                    <a:pt x="0" y="6107"/>
                  </a:lnTo>
                  <a:lnTo>
                    <a:pt x="1854" y="11036"/>
                  </a:lnTo>
                  <a:lnTo>
                    <a:pt x="7200" y="12762"/>
                  </a:lnTo>
                  <a:lnTo>
                    <a:pt x="11252" y="12762"/>
                  </a:lnTo>
                  <a:lnTo>
                    <a:pt x="14554" y="10247"/>
                  </a:lnTo>
                  <a:lnTo>
                    <a:pt x="16675" y="4178"/>
                  </a:lnTo>
                  <a:lnTo>
                    <a:pt x="16675" y="1916"/>
                  </a:lnTo>
                  <a:lnTo>
                    <a:pt x="16040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 descr=""/>
            <p:cNvSpPr/>
            <p:nvPr/>
          </p:nvSpPr>
          <p:spPr>
            <a:xfrm>
              <a:off x="5010111" y="2461628"/>
              <a:ext cx="135255" cy="129539"/>
            </a:xfrm>
            <a:custGeom>
              <a:avLst/>
              <a:gdLst/>
              <a:ahLst/>
              <a:cxnLst/>
              <a:rect l="l" t="t" r="r" b="b"/>
              <a:pathLst>
                <a:path w="135254" h="129539">
                  <a:moveTo>
                    <a:pt x="24815" y="53606"/>
                  </a:moveTo>
                  <a:lnTo>
                    <a:pt x="21120" y="43408"/>
                  </a:lnTo>
                  <a:lnTo>
                    <a:pt x="18199" y="41414"/>
                  </a:lnTo>
                  <a:lnTo>
                    <a:pt x="13119" y="41414"/>
                  </a:lnTo>
                  <a:lnTo>
                    <a:pt x="10045" y="42278"/>
                  </a:lnTo>
                  <a:lnTo>
                    <a:pt x="4356" y="44348"/>
                  </a:lnTo>
                  <a:lnTo>
                    <a:pt x="0" y="48945"/>
                  </a:lnTo>
                  <a:lnTo>
                    <a:pt x="3848" y="59613"/>
                  </a:lnTo>
                  <a:lnTo>
                    <a:pt x="8204" y="62738"/>
                  </a:lnTo>
                  <a:lnTo>
                    <a:pt x="13944" y="62738"/>
                  </a:lnTo>
                  <a:lnTo>
                    <a:pt x="16243" y="62141"/>
                  </a:lnTo>
                  <a:lnTo>
                    <a:pt x="21945" y="60071"/>
                  </a:lnTo>
                  <a:lnTo>
                    <a:pt x="24815" y="53606"/>
                  </a:lnTo>
                  <a:close/>
                </a:path>
                <a:path w="135254" h="129539">
                  <a:moveTo>
                    <a:pt x="76390" y="13716"/>
                  </a:moveTo>
                  <a:lnTo>
                    <a:pt x="74549" y="2044"/>
                  </a:lnTo>
                  <a:lnTo>
                    <a:pt x="69850" y="101"/>
                  </a:lnTo>
                  <a:lnTo>
                    <a:pt x="62826" y="0"/>
                  </a:lnTo>
                  <a:lnTo>
                    <a:pt x="51727" y="5041"/>
                  </a:lnTo>
                  <a:lnTo>
                    <a:pt x="52070" y="16891"/>
                  </a:lnTo>
                  <a:lnTo>
                    <a:pt x="56908" y="19380"/>
                  </a:lnTo>
                  <a:lnTo>
                    <a:pt x="64731" y="19380"/>
                  </a:lnTo>
                  <a:lnTo>
                    <a:pt x="67462" y="18745"/>
                  </a:lnTo>
                  <a:lnTo>
                    <a:pt x="76390" y="13716"/>
                  </a:lnTo>
                  <a:close/>
                </a:path>
                <a:path w="135254" h="129539">
                  <a:moveTo>
                    <a:pt x="118351" y="8458"/>
                  </a:moveTo>
                  <a:lnTo>
                    <a:pt x="116903" y="4610"/>
                  </a:lnTo>
                  <a:lnTo>
                    <a:pt x="112712" y="3263"/>
                  </a:lnTo>
                  <a:lnTo>
                    <a:pt x="109562" y="3263"/>
                  </a:lnTo>
                  <a:lnTo>
                    <a:pt x="106984" y="5219"/>
                  </a:lnTo>
                  <a:lnTo>
                    <a:pt x="104648" y="11899"/>
                  </a:lnTo>
                  <a:lnTo>
                    <a:pt x="106095" y="15760"/>
                  </a:lnTo>
                  <a:lnTo>
                    <a:pt x="110274" y="17106"/>
                  </a:lnTo>
                  <a:lnTo>
                    <a:pt x="113423" y="17106"/>
                  </a:lnTo>
                  <a:lnTo>
                    <a:pt x="116001" y="15151"/>
                  </a:lnTo>
                  <a:lnTo>
                    <a:pt x="118351" y="8458"/>
                  </a:lnTo>
                  <a:close/>
                </a:path>
                <a:path w="135254" h="129539">
                  <a:moveTo>
                    <a:pt x="128701" y="128104"/>
                  </a:moveTo>
                  <a:lnTo>
                    <a:pt x="127990" y="125945"/>
                  </a:lnTo>
                  <a:lnTo>
                    <a:pt x="126492" y="124231"/>
                  </a:lnTo>
                  <a:lnTo>
                    <a:pt x="122986" y="123139"/>
                  </a:lnTo>
                  <a:lnTo>
                    <a:pt x="119037" y="123139"/>
                  </a:lnTo>
                  <a:lnTo>
                    <a:pt x="115798" y="125539"/>
                  </a:lnTo>
                  <a:lnTo>
                    <a:pt x="114401" y="129247"/>
                  </a:lnTo>
                  <a:lnTo>
                    <a:pt x="121437" y="129501"/>
                  </a:lnTo>
                  <a:lnTo>
                    <a:pt x="124841" y="129082"/>
                  </a:lnTo>
                  <a:lnTo>
                    <a:pt x="128701" y="128104"/>
                  </a:lnTo>
                  <a:close/>
                </a:path>
                <a:path w="135254" h="129539">
                  <a:moveTo>
                    <a:pt x="134950" y="84264"/>
                  </a:moveTo>
                  <a:lnTo>
                    <a:pt x="130009" y="75247"/>
                  </a:lnTo>
                  <a:lnTo>
                    <a:pt x="121958" y="75044"/>
                  </a:lnTo>
                  <a:lnTo>
                    <a:pt x="111912" y="83680"/>
                  </a:lnTo>
                  <a:lnTo>
                    <a:pt x="115430" y="92659"/>
                  </a:lnTo>
                  <a:lnTo>
                    <a:pt x="117944" y="93853"/>
                  </a:lnTo>
                  <a:lnTo>
                    <a:pt x="124231" y="93853"/>
                  </a:lnTo>
                  <a:lnTo>
                    <a:pt x="128155" y="92075"/>
                  </a:lnTo>
                  <a:lnTo>
                    <a:pt x="134950" y="84264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 descr=""/>
            <p:cNvSpPr/>
            <p:nvPr/>
          </p:nvSpPr>
          <p:spPr>
            <a:xfrm>
              <a:off x="5155260" y="239030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69">
                  <a:moveTo>
                    <a:pt x="5791" y="0"/>
                  </a:moveTo>
                  <a:lnTo>
                    <a:pt x="3835" y="647"/>
                  </a:lnTo>
                  <a:lnTo>
                    <a:pt x="2108" y="2349"/>
                  </a:lnTo>
                  <a:lnTo>
                    <a:pt x="0" y="8369"/>
                  </a:lnTo>
                  <a:lnTo>
                    <a:pt x="1460" y="12204"/>
                  </a:lnTo>
                  <a:lnTo>
                    <a:pt x="4800" y="13385"/>
                  </a:lnTo>
                  <a:lnTo>
                    <a:pt x="4965" y="8902"/>
                  </a:lnTo>
                  <a:lnTo>
                    <a:pt x="5321" y="4457"/>
                  </a:lnTo>
                  <a:lnTo>
                    <a:pt x="5791" y="0"/>
                  </a:lnTo>
                  <a:close/>
                </a:path>
                <a:path w="13335" h="13969">
                  <a:moveTo>
                    <a:pt x="13182" y="6400"/>
                  </a:moveTo>
                  <a:lnTo>
                    <a:pt x="12966" y="4165"/>
                  </a:lnTo>
                  <a:lnTo>
                    <a:pt x="12039" y="2476"/>
                  </a:lnTo>
                  <a:lnTo>
                    <a:pt x="11874" y="6400"/>
                  </a:lnTo>
                  <a:lnTo>
                    <a:pt x="11772" y="9994"/>
                  </a:lnTo>
                  <a:lnTo>
                    <a:pt x="12026" y="9550"/>
                  </a:lnTo>
                  <a:lnTo>
                    <a:pt x="12242" y="9080"/>
                  </a:lnTo>
                  <a:lnTo>
                    <a:pt x="13182" y="640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 descr=""/>
            <p:cNvSpPr/>
            <p:nvPr/>
          </p:nvSpPr>
          <p:spPr>
            <a:xfrm>
              <a:off x="5160059" y="2390024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69">
                  <a:moveTo>
                    <a:pt x="3276" y="0"/>
                  </a:moveTo>
                  <a:lnTo>
                    <a:pt x="990" y="279"/>
                  </a:lnTo>
                  <a:lnTo>
                    <a:pt x="165" y="9194"/>
                  </a:lnTo>
                  <a:lnTo>
                    <a:pt x="0" y="13653"/>
                  </a:lnTo>
                  <a:lnTo>
                    <a:pt x="3543" y="13844"/>
                  </a:lnTo>
                  <a:lnTo>
                    <a:pt x="5702" y="12485"/>
                  </a:lnTo>
                  <a:lnTo>
                    <a:pt x="6972" y="10288"/>
                  </a:lnTo>
                  <a:lnTo>
                    <a:pt x="7238" y="2768"/>
                  </a:lnTo>
                  <a:lnTo>
                    <a:pt x="6603" y="1612"/>
                  </a:lnTo>
                  <a:lnTo>
                    <a:pt x="5626" y="71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 descr=""/>
            <p:cNvSpPr/>
            <p:nvPr/>
          </p:nvSpPr>
          <p:spPr>
            <a:xfrm>
              <a:off x="4833148" y="2785821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3187" y="0"/>
                  </a:moveTo>
                  <a:lnTo>
                    <a:pt x="0" y="12066"/>
                  </a:lnTo>
                  <a:lnTo>
                    <a:pt x="990" y="11328"/>
                  </a:lnTo>
                  <a:lnTo>
                    <a:pt x="2578" y="9220"/>
                  </a:lnTo>
                  <a:lnTo>
                    <a:pt x="4484" y="6146"/>
                  </a:lnTo>
                  <a:lnTo>
                    <a:pt x="4611" y="2578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 descr=""/>
            <p:cNvSpPr/>
            <p:nvPr/>
          </p:nvSpPr>
          <p:spPr>
            <a:xfrm>
              <a:off x="4821337" y="2782430"/>
              <a:ext cx="15240" cy="17780"/>
            </a:xfrm>
            <a:custGeom>
              <a:avLst/>
              <a:gdLst/>
              <a:ahLst/>
              <a:cxnLst/>
              <a:rect l="l" t="t" r="r" b="b"/>
              <a:pathLst>
                <a:path w="15239" h="17780">
                  <a:moveTo>
                    <a:pt x="10464" y="0"/>
                  </a:moveTo>
                  <a:lnTo>
                    <a:pt x="6388" y="0"/>
                  </a:lnTo>
                  <a:lnTo>
                    <a:pt x="3390" y="1700"/>
                  </a:lnTo>
                  <a:lnTo>
                    <a:pt x="1181" y="5345"/>
                  </a:lnTo>
                  <a:lnTo>
                    <a:pt x="0" y="10311"/>
                  </a:lnTo>
                  <a:lnTo>
                    <a:pt x="87" y="12800"/>
                  </a:lnTo>
                  <a:lnTo>
                    <a:pt x="1206" y="15048"/>
                  </a:lnTo>
                  <a:lnTo>
                    <a:pt x="4305" y="16967"/>
                  </a:lnTo>
                  <a:lnTo>
                    <a:pt x="5499" y="17272"/>
                  </a:lnTo>
                  <a:lnTo>
                    <a:pt x="8470" y="17272"/>
                  </a:lnTo>
                  <a:lnTo>
                    <a:pt x="10274" y="16637"/>
                  </a:lnTo>
                  <a:lnTo>
                    <a:pt x="11823" y="15467"/>
                  </a:lnTo>
                  <a:lnTo>
                    <a:pt x="15012" y="3389"/>
                  </a:lnTo>
                  <a:lnTo>
                    <a:pt x="14466" y="2412"/>
                  </a:lnTo>
                  <a:lnTo>
                    <a:pt x="13704" y="1573"/>
                  </a:lnTo>
                  <a:lnTo>
                    <a:pt x="11658" y="30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 descr=""/>
            <p:cNvSpPr/>
            <p:nvPr/>
          </p:nvSpPr>
          <p:spPr>
            <a:xfrm>
              <a:off x="4821262" y="2755379"/>
              <a:ext cx="52705" cy="37465"/>
            </a:xfrm>
            <a:custGeom>
              <a:avLst/>
              <a:gdLst/>
              <a:ahLst/>
              <a:cxnLst/>
              <a:rect l="l" t="t" r="r" b="b"/>
              <a:pathLst>
                <a:path w="52704" h="37464">
                  <a:moveTo>
                    <a:pt x="1231" y="32397"/>
                  </a:moveTo>
                  <a:lnTo>
                    <a:pt x="381" y="34010"/>
                  </a:lnTo>
                  <a:lnTo>
                    <a:pt x="0" y="35737"/>
                  </a:lnTo>
                  <a:lnTo>
                    <a:pt x="63" y="37363"/>
                  </a:lnTo>
                  <a:lnTo>
                    <a:pt x="1231" y="32397"/>
                  </a:lnTo>
                  <a:close/>
                </a:path>
                <a:path w="52704" h="37464">
                  <a:moveTo>
                    <a:pt x="52184" y="6502"/>
                  </a:moveTo>
                  <a:lnTo>
                    <a:pt x="51600" y="2438"/>
                  </a:lnTo>
                  <a:lnTo>
                    <a:pt x="47967" y="215"/>
                  </a:lnTo>
                  <a:lnTo>
                    <a:pt x="45580" y="0"/>
                  </a:lnTo>
                  <a:lnTo>
                    <a:pt x="41706" y="12865"/>
                  </a:lnTo>
                  <a:lnTo>
                    <a:pt x="43281" y="13462"/>
                  </a:lnTo>
                  <a:lnTo>
                    <a:pt x="46367" y="13462"/>
                  </a:lnTo>
                  <a:lnTo>
                    <a:pt x="48691" y="12128"/>
                  </a:lnTo>
                  <a:lnTo>
                    <a:pt x="52184" y="6502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 descr=""/>
            <p:cNvSpPr/>
            <p:nvPr/>
          </p:nvSpPr>
          <p:spPr>
            <a:xfrm>
              <a:off x="4859323" y="2755365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5">
                  <a:moveTo>
                    <a:pt x="7518" y="0"/>
                  </a:moveTo>
                  <a:lnTo>
                    <a:pt x="5448" y="190"/>
                  </a:lnTo>
                  <a:lnTo>
                    <a:pt x="3365" y="1485"/>
                  </a:lnTo>
                  <a:lnTo>
                    <a:pt x="0" y="6934"/>
                  </a:lnTo>
                  <a:lnTo>
                    <a:pt x="584" y="10998"/>
                  </a:lnTo>
                  <a:lnTo>
                    <a:pt x="3657" y="12865"/>
                  </a:lnTo>
                  <a:lnTo>
                    <a:pt x="7518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 descr=""/>
            <p:cNvSpPr/>
            <p:nvPr/>
          </p:nvSpPr>
          <p:spPr>
            <a:xfrm>
              <a:off x="4786667" y="2650464"/>
              <a:ext cx="25400" cy="18415"/>
            </a:xfrm>
            <a:custGeom>
              <a:avLst/>
              <a:gdLst/>
              <a:ahLst/>
              <a:cxnLst/>
              <a:rect l="l" t="t" r="r" b="b"/>
              <a:pathLst>
                <a:path w="25400" h="18414">
                  <a:moveTo>
                    <a:pt x="18388" y="0"/>
                  </a:moveTo>
                  <a:lnTo>
                    <a:pt x="10311" y="0"/>
                  </a:lnTo>
                  <a:lnTo>
                    <a:pt x="1713" y="2678"/>
                  </a:lnTo>
                  <a:lnTo>
                    <a:pt x="0" y="11633"/>
                  </a:lnTo>
                  <a:lnTo>
                    <a:pt x="1713" y="14325"/>
                  </a:lnTo>
                  <a:lnTo>
                    <a:pt x="4456" y="16052"/>
                  </a:lnTo>
                  <a:lnTo>
                    <a:pt x="7696" y="6272"/>
                  </a:lnTo>
                  <a:lnTo>
                    <a:pt x="5358" y="16560"/>
                  </a:lnTo>
                  <a:lnTo>
                    <a:pt x="7442" y="17653"/>
                  </a:lnTo>
                  <a:lnTo>
                    <a:pt x="9993" y="18237"/>
                  </a:lnTo>
                  <a:lnTo>
                    <a:pt x="13981" y="18237"/>
                  </a:lnTo>
                  <a:lnTo>
                    <a:pt x="16788" y="17627"/>
                  </a:lnTo>
                  <a:lnTo>
                    <a:pt x="24141" y="15405"/>
                  </a:lnTo>
                  <a:lnTo>
                    <a:pt x="24841" y="3618"/>
                  </a:lnTo>
                  <a:lnTo>
                    <a:pt x="20166" y="341"/>
                  </a:lnTo>
                  <a:lnTo>
                    <a:pt x="18388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 descr=""/>
            <p:cNvSpPr/>
            <p:nvPr/>
          </p:nvSpPr>
          <p:spPr>
            <a:xfrm>
              <a:off x="4728616" y="2656725"/>
              <a:ext cx="66040" cy="43815"/>
            </a:xfrm>
            <a:custGeom>
              <a:avLst/>
              <a:gdLst/>
              <a:ahLst/>
              <a:cxnLst/>
              <a:rect l="l" t="t" r="r" b="b"/>
              <a:pathLst>
                <a:path w="66039" h="43814">
                  <a:moveTo>
                    <a:pt x="23241" y="36982"/>
                  </a:moveTo>
                  <a:lnTo>
                    <a:pt x="21678" y="25222"/>
                  </a:lnTo>
                  <a:lnTo>
                    <a:pt x="18237" y="22606"/>
                  </a:lnTo>
                  <a:lnTo>
                    <a:pt x="13309" y="22606"/>
                  </a:lnTo>
                  <a:lnTo>
                    <a:pt x="5245" y="23533"/>
                  </a:lnTo>
                  <a:lnTo>
                    <a:pt x="0" y="27089"/>
                  </a:lnTo>
                  <a:lnTo>
                    <a:pt x="1562" y="39116"/>
                  </a:lnTo>
                  <a:lnTo>
                    <a:pt x="6223" y="43561"/>
                  </a:lnTo>
                  <a:lnTo>
                    <a:pt x="13004" y="43472"/>
                  </a:lnTo>
                  <a:lnTo>
                    <a:pt x="19011" y="42684"/>
                  </a:lnTo>
                  <a:lnTo>
                    <a:pt x="23241" y="36982"/>
                  </a:lnTo>
                  <a:close/>
                </a:path>
                <a:path w="66039" h="43814">
                  <a:moveTo>
                    <a:pt x="65747" y="0"/>
                  </a:moveTo>
                  <a:lnTo>
                    <a:pt x="62509" y="9779"/>
                  </a:lnTo>
                  <a:lnTo>
                    <a:pt x="63411" y="10299"/>
                  </a:lnTo>
                  <a:lnTo>
                    <a:pt x="65747" y="0"/>
                  </a:lnTo>
                  <a:close/>
                </a:path>
              </a:pathLst>
            </a:custGeom>
            <a:solidFill>
              <a:srgbClr val="746D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 descr=""/>
            <p:cNvSpPr/>
            <p:nvPr/>
          </p:nvSpPr>
          <p:spPr>
            <a:xfrm>
              <a:off x="4838787" y="2665603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2997" y="0"/>
                  </a:moveTo>
                  <a:lnTo>
                    <a:pt x="2032" y="1270"/>
                  </a:lnTo>
                  <a:lnTo>
                    <a:pt x="0" y="4583"/>
                  </a:lnTo>
                  <a:lnTo>
                    <a:pt x="584" y="8636"/>
                  </a:lnTo>
                  <a:lnTo>
                    <a:pt x="4191" y="10858"/>
                  </a:lnTo>
                  <a:lnTo>
                    <a:pt x="5118" y="11098"/>
                  </a:lnTo>
                  <a:lnTo>
                    <a:pt x="7454" y="10933"/>
                  </a:lnTo>
                  <a:lnTo>
                    <a:pt x="4394" y="3721"/>
                  </a:lnTo>
                  <a:lnTo>
                    <a:pt x="2997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 descr=""/>
            <p:cNvSpPr/>
            <p:nvPr/>
          </p:nvSpPr>
          <p:spPr>
            <a:xfrm>
              <a:off x="4841785" y="266322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3276" y="0"/>
                  </a:moveTo>
                  <a:lnTo>
                    <a:pt x="1408" y="849"/>
                  </a:lnTo>
                  <a:lnTo>
                    <a:pt x="0" y="2373"/>
                  </a:lnTo>
                  <a:lnTo>
                    <a:pt x="4470" y="13308"/>
                  </a:lnTo>
                  <a:lnTo>
                    <a:pt x="6235" y="12889"/>
                  </a:lnTo>
                  <a:lnTo>
                    <a:pt x="7937" y="11671"/>
                  </a:lnTo>
                  <a:lnTo>
                    <a:pt x="11112" y="6526"/>
                  </a:lnTo>
                  <a:lnTo>
                    <a:pt x="10528" y="2462"/>
                  </a:lnTo>
                  <a:lnTo>
                    <a:pt x="6934" y="24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 descr=""/>
            <p:cNvSpPr/>
            <p:nvPr/>
          </p:nvSpPr>
          <p:spPr>
            <a:xfrm>
              <a:off x="4861763" y="2714624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8026" y="571"/>
                  </a:moveTo>
                  <a:lnTo>
                    <a:pt x="7531" y="0"/>
                  </a:lnTo>
                  <a:lnTo>
                    <a:pt x="3200" y="3505"/>
                  </a:lnTo>
                  <a:lnTo>
                    <a:pt x="0" y="8026"/>
                  </a:lnTo>
                  <a:lnTo>
                    <a:pt x="1016" y="14541"/>
                  </a:lnTo>
                  <a:lnTo>
                    <a:pt x="1765" y="16141"/>
                  </a:lnTo>
                  <a:lnTo>
                    <a:pt x="2832" y="17411"/>
                  </a:lnTo>
                  <a:lnTo>
                    <a:pt x="4521" y="11760"/>
                  </a:lnTo>
                  <a:lnTo>
                    <a:pt x="6261" y="6146"/>
                  </a:lnTo>
                  <a:lnTo>
                    <a:pt x="8026" y="571"/>
                  </a:lnTo>
                  <a:close/>
                </a:path>
                <a:path w="25400" h="21589">
                  <a:moveTo>
                    <a:pt x="25273" y="18046"/>
                  </a:moveTo>
                  <a:lnTo>
                    <a:pt x="22593" y="15671"/>
                  </a:lnTo>
                  <a:lnTo>
                    <a:pt x="19138" y="12534"/>
                  </a:lnTo>
                  <a:lnTo>
                    <a:pt x="17132" y="10579"/>
                  </a:lnTo>
                  <a:lnTo>
                    <a:pt x="15151" y="8547"/>
                  </a:lnTo>
                  <a:lnTo>
                    <a:pt x="11074" y="21386"/>
                  </a:lnTo>
                  <a:lnTo>
                    <a:pt x="11811" y="21475"/>
                  </a:lnTo>
                  <a:lnTo>
                    <a:pt x="12573" y="21513"/>
                  </a:lnTo>
                  <a:lnTo>
                    <a:pt x="17437" y="21513"/>
                  </a:lnTo>
                  <a:lnTo>
                    <a:pt x="21793" y="20294"/>
                  </a:lnTo>
                  <a:lnTo>
                    <a:pt x="25273" y="1804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 descr=""/>
            <p:cNvSpPr/>
            <p:nvPr/>
          </p:nvSpPr>
          <p:spPr>
            <a:xfrm>
              <a:off x="4869294" y="2708008"/>
              <a:ext cx="23495" cy="24765"/>
            </a:xfrm>
            <a:custGeom>
              <a:avLst/>
              <a:gdLst/>
              <a:ahLst/>
              <a:cxnLst/>
              <a:rect l="l" t="t" r="r" b="b"/>
              <a:pathLst>
                <a:path w="23495" h="24764">
                  <a:moveTo>
                    <a:pt x="876" y="5943"/>
                  </a:moveTo>
                  <a:lnTo>
                    <a:pt x="0" y="6629"/>
                  </a:lnTo>
                  <a:lnTo>
                    <a:pt x="482" y="7200"/>
                  </a:lnTo>
                  <a:lnTo>
                    <a:pt x="876" y="5943"/>
                  </a:lnTo>
                  <a:close/>
                </a:path>
                <a:path w="23495" h="24764">
                  <a:moveTo>
                    <a:pt x="23190" y="10325"/>
                  </a:moveTo>
                  <a:lnTo>
                    <a:pt x="20739" y="3708"/>
                  </a:lnTo>
                  <a:lnTo>
                    <a:pt x="16637" y="177"/>
                  </a:lnTo>
                  <a:lnTo>
                    <a:pt x="16205" y="63"/>
                  </a:lnTo>
                  <a:lnTo>
                    <a:pt x="15697" y="0"/>
                  </a:lnTo>
                  <a:lnTo>
                    <a:pt x="14363" y="0"/>
                  </a:lnTo>
                  <a:lnTo>
                    <a:pt x="13487" y="101"/>
                  </a:lnTo>
                  <a:lnTo>
                    <a:pt x="12547" y="304"/>
                  </a:lnTo>
                  <a:lnTo>
                    <a:pt x="7708" y="15100"/>
                  </a:lnTo>
                  <a:lnTo>
                    <a:pt x="9588" y="17195"/>
                  </a:lnTo>
                  <a:lnTo>
                    <a:pt x="11607" y="19164"/>
                  </a:lnTo>
                  <a:lnTo>
                    <a:pt x="17741" y="24676"/>
                  </a:lnTo>
                  <a:lnTo>
                    <a:pt x="18732" y="23990"/>
                  </a:lnTo>
                  <a:lnTo>
                    <a:pt x="22885" y="17818"/>
                  </a:lnTo>
                  <a:lnTo>
                    <a:pt x="23190" y="10325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4864595" y="2713850"/>
              <a:ext cx="12700" cy="22225"/>
            </a:xfrm>
            <a:custGeom>
              <a:avLst/>
              <a:gdLst/>
              <a:ahLst/>
              <a:cxnLst/>
              <a:rect l="l" t="t" r="r" b="b"/>
              <a:pathLst>
                <a:path w="12700" h="22225">
                  <a:moveTo>
                    <a:pt x="5713" y="0"/>
                  </a:moveTo>
                  <a:lnTo>
                    <a:pt x="0" y="18172"/>
                  </a:lnTo>
                  <a:lnTo>
                    <a:pt x="1916" y="20471"/>
                  </a:lnTo>
                  <a:lnTo>
                    <a:pt x="4902" y="21755"/>
                  </a:lnTo>
                  <a:lnTo>
                    <a:pt x="8241" y="22147"/>
                  </a:lnTo>
                  <a:lnTo>
                    <a:pt x="12368" y="9206"/>
                  </a:lnTo>
                  <a:lnTo>
                    <a:pt x="7569" y="4037"/>
                  </a:lnTo>
                  <a:lnTo>
                    <a:pt x="5307" y="1294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 descr=""/>
            <p:cNvSpPr/>
            <p:nvPr/>
          </p:nvSpPr>
          <p:spPr>
            <a:xfrm>
              <a:off x="4869902" y="2708313"/>
              <a:ext cx="12065" cy="15240"/>
            </a:xfrm>
            <a:custGeom>
              <a:avLst/>
              <a:gdLst/>
              <a:ahLst/>
              <a:cxnLst/>
              <a:rect l="l" t="t" r="r" b="b"/>
              <a:pathLst>
                <a:path w="12064" h="15239">
                  <a:moveTo>
                    <a:pt x="11950" y="0"/>
                  </a:moveTo>
                  <a:lnTo>
                    <a:pt x="8521" y="735"/>
                  </a:lnTo>
                  <a:lnTo>
                    <a:pt x="4140" y="2768"/>
                  </a:lnTo>
                  <a:lnTo>
                    <a:pt x="406" y="5537"/>
                  </a:lnTo>
                  <a:lnTo>
                    <a:pt x="0" y="6832"/>
                  </a:lnTo>
                  <a:lnTo>
                    <a:pt x="4610" y="12193"/>
                  </a:lnTo>
                  <a:lnTo>
                    <a:pt x="7112" y="14782"/>
                  </a:lnTo>
                  <a:lnTo>
                    <a:pt x="11950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" name="object 553" descr=""/>
            <p:cNvSpPr/>
            <p:nvPr/>
          </p:nvSpPr>
          <p:spPr>
            <a:xfrm>
              <a:off x="4845722" y="2740050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3683" y="0"/>
                  </a:moveTo>
                  <a:lnTo>
                    <a:pt x="0" y="12343"/>
                  </a:lnTo>
                  <a:lnTo>
                    <a:pt x="5219" y="8674"/>
                  </a:lnTo>
                  <a:lnTo>
                    <a:pt x="5194" y="3516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 descr=""/>
            <p:cNvSpPr/>
            <p:nvPr/>
          </p:nvSpPr>
          <p:spPr>
            <a:xfrm>
              <a:off x="4830494" y="2736342"/>
              <a:ext cx="19050" cy="17780"/>
            </a:xfrm>
            <a:custGeom>
              <a:avLst/>
              <a:gdLst/>
              <a:ahLst/>
              <a:cxnLst/>
              <a:rect l="l" t="t" r="r" b="b"/>
              <a:pathLst>
                <a:path w="19050" h="17780">
                  <a:moveTo>
                    <a:pt x="14681" y="0"/>
                  </a:moveTo>
                  <a:lnTo>
                    <a:pt x="10172" y="0"/>
                  </a:lnTo>
                  <a:lnTo>
                    <a:pt x="0" y="5891"/>
                  </a:lnTo>
                  <a:lnTo>
                    <a:pt x="1574" y="15848"/>
                  </a:lnTo>
                  <a:lnTo>
                    <a:pt x="5029" y="17575"/>
                  </a:lnTo>
                  <a:lnTo>
                    <a:pt x="11023" y="17575"/>
                  </a:lnTo>
                  <a:lnTo>
                    <a:pt x="13284" y="17043"/>
                  </a:lnTo>
                  <a:lnTo>
                    <a:pt x="15227" y="16040"/>
                  </a:lnTo>
                  <a:lnTo>
                    <a:pt x="18910" y="3708"/>
                  </a:lnTo>
                  <a:lnTo>
                    <a:pt x="18122" y="1865"/>
                  </a:lnTo>
                  <a:lnTo>
                    <a:pt x="16929" y="468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" name="object 555" descr=""/>
            <p:cNvSpPr/>
            <p:nvPr/>
          </p:nvSpPr>
          <p:spPr>
            <a:xfrm>
              <a:off x="4858740" y="2788450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4" h="17780">
                  <a:moveTo>
                    <a:pt x="11517" y="0"/>
                  </a:moveTo>
                  <a:lnTo>
                    <a:pt x="7442" y="0"/>
                  </a:lnTo>
                  <a:lnTo>
                    <a:pt x="4443" y="1700"/>
                  </a:lnTo>
                  <a:lnTo>
                    <a:pt x="0" y="8915"/>
                  </a:lnTo>
                  <a:lnTo>
                    <a:pt x="748" y="14108"/>
                  </a:lnTo>
                  <a:lnTo>
                    <a:pt x="5358" y="16967"/>
                  </a:lnTo>
                  <a:lnTo>
                    <a:pt x="6553" y="17272"/>
                  </a:lnTo>
                  <a:lnTo>
                    <a:pt x="10628" y="17272"/>
                  </a:lnTo>
                  <a:lnTo>
                    <a:pt x="13627" y="15570"/>
                  </a:lnTo>
                  <a:lnTo>
                    <a:pt x="18084" y="8369"/>
                  </a:lnTo>
                  <a:lnTo>
                    <a:pt x="17322" y="3148"/>
                  </a:lnTo>
                  <a:lnTo>
                    <a:pt x="12711" y="303"/>
                  </a:lnTo>
                  <a:lnTo>
                    <a:pt x="1151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" name="object 556" descr=""/>
            <p:cNvSpPr/>
            <p:nvPr/>
          </p:nvSpPr>
          <p:spPr>
            <a:xfrm>
              <a:off x="4896648" y="2598864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5194" y="0"/>
                  </a:moveTo>
                  <a:lnTo>
                    <a:pt x="0" y="11696"/>
                  </a:lnTo>
                  <a:lnTo>
                    <a:pt x="2006" y="13208"/>
                  </a:lnTo>
                  <a:lnTo>
                    <a:pt x="2933" y="13462"/>
                  </a:lnTo>
                  <a:lnTo>
                    <a:pt x="6121" y="13462"/>
                  </a:lnTo>
                  <a:lnTo>
                    <a:pt x="8458" y="12128"/>
                  </a:lnTo>
                  <a:lnTo>
                    <a:pt x="11925" y="6502"/>
                  </a:lnTo>
                  <a:lnTo>
                    <a:pt x="11342" y="2424"/>
                  </a:lnTo>
                  <a:lnTo>
                    <a:pt x="7734" y="201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 descr=""/>
            <p:cNvSpPr/>
            <p:nvPr/>
          </p:nvSpPr>
          <p:spPr>
            <a:xfrm>
              <a:off x="4896648" y="2598864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4">
                  <a:moveTo>
                    <a:pt x="5181" y="0"/>
                  </a:moveTo>
                  <a:lnTo>
                    <a:pt x="1708" y="7759"/>
                  </a:lnTo>
                  <a:lnTo>
                    <a:pt x="0" y="11696"/>
                  </a:lnTo>
                  <a:lnTo>
                    <a:pt x="1719" y="7747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 descr=""/>
            <p:cNvSpPr/>
            <p:nvPr/>
          </p:nvSpPr>
          <p:spPr>
            <a:xfrm>
              <a:off x="4894794" y="2598864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20" h="12064">
                  <a:moveTo>
                    <a:pt x="7035" y="0"/>
                  </a:moveTo>
                  <a:lnTo>
                    <a:pt x="5016" y="240"/>
                  </a:lnTo>
                  <a:lnTo>
                    <a:pt x="2984" y="1524"/>
                  </a:lnTo>
                  <a:lnTo>
                    <a:pt x="0" y="6388"/>
                  </a:lnTo>
                  <a:lnTo>
                    <a:pt x="126" y="9690"/>
                  </a:lnTo>
                  <a:lnTo>
                    <a:pt x="1854" y="11696"/>
                  </a:lnTo>
                  <a:lnTo>
                    <a:pt x="703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 descr=""/>
            <p:cNvSpPr/>
            <p:nvPr/>
          </p:nvSpPr>
          <p:spPr>
            <a:xfrm>
              <a:off x="4779632" y="2425357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12063" y="0"/>
                  </a:moveTo>
                  <a:lnTo>
                    <a:pt x="5372" y="0"/>
                  </a:lnTo>
                  <a:lnTo>
                    <a:pt x="0" y="8674"/>
                  </a:lnTo>
                  <a:lnTo>
                    <a:pt x="3086" y="15265"/>
                  </a:lnTo>
                  <a:lnTo>
                    <a:pt x="10438" y="18872"/>
                  </a:lnTo>
                  <a:lnTo>
                    <a:pt x="19175" y="18872"/>
                  </a:lnTo>
                  <a:lnTo>
                    <a:pt x="21588" y="18172"/>
                  </a:lnTo>
                  <a:lnTo>
                    <a:pt x="28143" y="10552"/>
                  </a:lnTo>
                  <a:lnTo>
                    <a:pt x="21285" y="1943"/>
                  </a:lnTo>
                  <a:lnTo>
                    <a:pt x="12063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 descr=""/>
            <p:cNvSpPr/>
            <p:nvPr/>
          </p:nvSpPr>
          <p:spPr>
            <a:xfrm>
              <a:off x="4853978" y="2243619"/>
              <a:ext cx="220345" cy="339090"/>
            </a:xfrm>
            <a:custGeom>
              <a:avLst/>
              <a:gdLst/>
              <a:ahLst/>
              <a:cxnLst/>
              <a:rect l="l" t="t" r="r" b="b"/>
              <a:pathLst>
                <a:path w="220345" h="339089">
                  <a:moveTo>
                    <a:pt x="24815" y="327494"/>
                  </a:moveTo>
                  <a:lnTo>
                    <a:pt x="22479" y="320776"/>
                  </a:lnTo>
                  <a:lnTo>
                    <a:pt x="15557" y="317906"/>
                  </a:lnTo>
                  <a:lnTo>
                    <a:pt x="12839" y="317652"/>
                  </a:lnTo>
                  <a:lnTo>
                    <a:pt x="8445" y="317652"/>
                  </a:lnTo>
                  <a:lnTo>
                    <a:pt x="4229" y="320370"/>
                  </a:lnTo>
                  <a:lnTo>
                    <a:pt x="0" y="330631"/>
                  </a:lnTo>
                  <a:lnTo>
                    <a:pt x="2489" y="335000"/>
                  </a:lnTo>
                  <a:lnTo>
                    <a:pt x="10083" y="338137"/>
                  </a:lnTo>
                  <a:lnTo>
                    <a:pt x="12179" y="338607"/>
                  </a:lnTo>
                  <a:lnTo>
                    <a:pt x="17703" y="338607"/>
                  </a:lnTo>
                  <a:lnTo>
                    <a:pt x="20866" y="337070"/>
                  </a:lnTo>
                  <a:lnTo>
                    <a:pt x="24815" y="327494"/>
                  </a:lnTo>
                  <a:close/>
                </a:path>
                <a:path w="220345" h="339089">
                  <a:moveTo>
                    <a:pt x="220306" y="8343"/>
                  </a:moveTo>
                  <a:lnTo>
                    <a:pt x="219062" y="2120"/>
                  </a:lnTo>
                  <a:lnTo>
                    <a:pt x="215468" y="190"/>
                  </a:lnTo>
                  <a:lnTo>
                    <a:pt x="212991" y="0"/>
                  </a:lnTo>
                  <a:lnTo>
                    <a:pt x="206832" y="0"/>
                  </a:lnTo>
                  <a:lnTo>
                    <a:pt x="196075" y="4051"/>
                  </a:lnTo>
                  <a:lnTo>
                    <a:pt x="195237" y="15836"/>
                  </a:lnTo>
                  <a:lnTo>
                    <a:pt x="199605" y="18910"/>
                  </a:lnTo>
                  <a:lnTo>
                    <a:pt x="204736" y="19672"/>
                  </a:lnTo>
                  <a:lnTo>
                    <a:pt x="209346" y="17221"/>
                  </a:lnTo>
                  <a:lnTo>
                    <a:pt x="218503" y="13195"/>
                  </a:lnTo>
                  <a:lnTo>
                    <a:pt x="220306" y="8343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 descr=""/>
            <p:cNvSpPr/>
            <p:nvPr/>
          </p:nvSpPr>
          <p:spPr>
            <a:xfrm>
              <a:off x="5058727" y="2256815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65" y="0"/>
                  </a:moveTo>
                  <a:lnTo>
                    <a:pt x="4610" y="4024"/>
                  </a:lnTo>
                  <a:lnTo>
                    <a:pt x="0" y="6463"/>
                  </a:lnTo>
                  <a:lnTo>
                    <a:pt x="4737" y="6642"/>
                  </a:lnTo>
                  <a:lnTo>
                    <a:pt x="6985" y="6223"/>
                  </a:lnTo>
                  <a:lnTo>
                    <a:pt x="11365" y="4317"/>
                  </a:lnTo>
                  <a:lnTo>
                    <a:pt x="12901" y="2310"/>
                  </a:lnTo>
                  <a:lnTo>
                    <a:pt x="1376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 descr=""/>
            <p:cNvSpPr/>
            <p:nvPr/>
          </p:nvSpPr>
          <p:spPr>
            <a:xfrm>
              <a:off x="5168987" y="2421420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5">
                  <a:moveTo>
                    <a:pt x="16597" y="0"/>
                  </a:moveTo>
                  <a:lnTo>
                    <a:pt x="10769" y="138"/>
                  </a:lnTo>
                  <a:lnTo>
                    <a:pt x="4330" y="1777"/>
                  </a:lnTo>
                  <a:lnTo>
                    <a:pt x="0" y="5523"/>
                  </a:lnTo>
                  <a:lnTo>
                    <a:pt x="2590" y="15810"/>
                  </a:lnTo>
                  <a:lnTo>
                    <a:pt x="6705" y="19164"/>
                  </a:lnTo>
                  <a:lnTo>
                    <a:pt x="12698" y="19075"/>
                  </a:lnTo>
                  <a:lnTo>
                    <a:pt x="18770" y="17537"/>
                  </a:lnTo>
                  <a:lnTo>
                    <a:pt x="21945" y="11949"/>
                  </a:lnTo>
                  <a:lnTo>
                    <a:pt x="19443" y="2043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 descr=""/>
            <p:cNvSpPr/>
            <p:nvPr/>
          </p:nvSpPr>
          <p:spPr>
            <a:xfrm>
              <a:off x="5147589" y="249798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4864" y="0"/>
                  </a:moveTo>
                  <a:lnTo>
                    <a:pt x="2614" y="1497"/>
                  </a:lnTo>
                  <a:lnTo>
                    <a:pt x="0" y="7150"/>
                  </a:lnTo>
                  <a:lnTo>
                    <a:pt x="951" y="10730"/>
                  </a:lnTo>
                  <a:lnTo>
                    <a:pt x="4253" y="12266"/>
                  </a:lnTo>
                  <a:lnTo>
                    <a:pt x="7771" y="12406"/>
                  </a:lnTo>
                  <a:lnTo>
                    <a:pt x="10019" y="10895"/>
                  </a:lnTo>
                  <a:lnTo>
                    <a:pt x="12635" y="5269"/>
                  </a:lnTo>
                  <a:lnTo>
                    <a:pt x="11682" y="1675"/>
                  </a:lnTo>
                  <a:lnTo>
                    <a:pt x="8380" y="138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 descr=""/>
            <p:cNvSpPr/>
            <p:nvPr/>
          </p:nvSpPr>
          <p:spPr>
            <a:xfrm>
              <a:off x="4905794" y="2370797"/>
              <a:ext cx="59055" cy="59690"/>
            </a:xfrm>
            <a:custGeom>
              <a:avLst/>
              <a:gdLst/>
              <a:ahLst/>
              <a:cxnLst/>
              <a:rect l="l" t="t" r="r" b="b"/>
              <a:pathLst>
                <a:path w="59054" h="59689">
                  <a:moveTo>
                    <a:pt x="21082" y="47142"/>
                  </a:moveTo>
                  <a:lnTo>
                    <a:pt x="19596" y="41059"/>
                  </a:lnTo>
                  <a:lnTo>
                    <a:pt x="14224" y="38582"/>
                  </a:lnTo>
                  <a:lnTo>
                    <a:pt x="12153" y="38366"/>
                  </a:lnTo>
                  <a:lnTo>
                    <a:pt x="8458" y="38366"/>
                  </a:lnTo>
                  <a:lnTo>
                    <a:pt x="4597" y="41008"/>
                  </a:lnTo>
                  <a:lnTo>
                    <a:pt x="0" y="50774"/>
                  </a:lnTo>
                  <a:lnTo>
                    <a:pt x="1473" y="56857"/>
                  </a:lnTo>
                  <a:lnTo>
                    <a:pt x="6845" y="59334"/>
                  </a:lnTo>
                  <a:lnTo>
                    <a:pt x="8890" y="59537"/>
                  </a:lnTo>
                  <a:lnTo>
                    <a:pt x="12598" y="59537"/>
                  </a:lnTo>
                  <a:lnTo>
                    <a:pt x="16484" y="56883"/>
                  </a:lnTo>
                  <a:lnTo>
                    <a:pt x="21082" y="47142"/>
                  </a:lnTo>
                  <a:close/>
                </a:path>
                <a:path w="59054" h="59689">
                  <a:moveTo>
                    <a:pt x="58851" y="6832"/>
                  </a:moveTo>
                  <a:lnTo>
                    <a:pt x="57696" y="2095"/>
                  </a:lnTo>
                  <a:lnTo>
                    <a:pt x="53530" y="165"/>
                  </a:lnTo>
                  <a:lnTo>
                    <a:pt x="49022" y="0"/>
                  </a:lnTo>
                  <a:lnTo>
                    <a:pt x="45986" y="2070"/>
                  </a:lnTo>
                  <a:lnTo>
                    <a:pt x="42392" y="9677"/>
                  </a:lnTo>
                  <a:lnTo>
                    <a:pt x="43548" y="14439"/>
                  </a:lnTo>
                  <a:lnTo>
                    <a:pt x="47739" y="16357"/>
                  </a:lnTo>
                  <a:lnTo>
                    <a:pt x="52247" y="16522"/>
                  </a:lnTo>
                  <a:lnTo>
                    <a:pt x="55270" y="14465"/>
                  </a:lnTo>
                  <a:lnTo>
                    <a:pt x="58851" y="6832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 descr=""/>
            <p:cNvSpPr/>
            <p:nvPr/>
          </p:nvSpPr>
          <p:spPr>
            <a:xfrm>
              <a:off x="4982578" y="2388322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8953" y="0"/>
                  </a:moveTo>
                  <a:lnTo>
                    <a:pt x="10947" y="203"/>
                  </a:lnTo>
                  <a:lnTo>
                    <a:pt x="16116" y="2565"/>
                  </a:lnTo>
                  <a:lnTo>
                    <a:pt x="17525" y="8407"/>
                  </a:lnTo>
                  <a:lnTo>
                    <a:pt x="13106" y="17768"/>
                  </a:lnTo>
                  <a:lnTo>
                    <a:pt x="9385" y="20308"/>
                  </a:lnTo>
                  <a:lnTo>
                    <a:pt x="3848" y="20116"/>
                  </a:lnTo>
                  <a:lnTo>
                    <a:pt x="1700" y="19127"/>
                  </a:lnTo>
                  <a:lnTo>
                    <a:pt x="722" y="18249"/>
                  </a:lnTo>
                  <a:lnTo>
                    <a:pt x="0" y="17157"/>
                  </a:lnTo>
                  <a:lnTo>
                    <a:pt x="2819" y="11353"/>
                  </a:lnTo>
                  <a:lnTo>
                    <a:pt x="8850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 descr=""/>
            <p:cNvSpPr/>
            <p:nvPr/>
          </p:nvSpPr>
          <p:spPr>
            <a:xfrm>
              <a:off x="4980570" y="2388322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10859" y="0"/>
                  </a:moveTo>
                  <a:lnTo>
                    <a:pt x="7341" y="50"/>
                  </a:lnTo>
                  <a:lnTo>
                    <a:pt x="3670" y="2565"/>
                  </a:lnTo>
                  <a:lnTo>
                    <a:pt x="0" y="10388"/>
                  </a:lnTo>
                  <a:lnTo>
                    <a:pt x="215" y="14428"/>
                  </a:lnTo>
                  <a:lnTo>
                    <a:pt x="2006" y="17146"/>
                  </a:lnTo>
                  <a:lnTo>
                    <a:pt x="7786" y="5638"/>
                  </a:lnTo>
                  <a:lnTo>
                    <a:pt x="10859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 descr=""/>
            <p:cNvSpPr/>
            <p:nvPr/>
          </p:nvSpPr>
          <p:spPr>
            <a:xfrm>
              <a:off x="4803775" y="2339936"/>
              <a:ext cx="74295" cy="66040"/>
            </a:xfrm>
            <a:custGeom>
              <a:avLst/>
              <a:gdLst/>
              <a:ahLst/>
              <a:cxnLst/>
              <a:rect l="l" t="t" r="r" b="b"/>
              <a:pathLst>
                <a:path w="74295" h="66039">
                  <a:moveTo>
                    <a:pt x="24828" y="55460"/>
                  </a:moveTo>
                  <a:lnTo>
                    <a:pt x="20345" y="44170"/>
                  </a:lnTo>
                  <a:lnTo>
                    <a:pt x="15354" y="43548"/>
                  </a:lnTo>
                  <a:lnTo>
                    <a:pt x="10617" y="45110"/>
                  </a:lnTo>
                  <a:lnTo>
                    <a:pt x="5118" y="49072"/>
                  </a:lnTo>
                  <a:lnTo>
                    <a:pt x="901" y="54457"/>
                  </a:lnTo>
                  <a:lnTo>
                    <a:pt x="0" y="60198"/>
                  </a:lnTo>
                  <a:lnTo>
                    <a:pt x="952" y="64020"/>
                  </a:lnTo>
                  <a:lnTo>
                    <a:pt x="4191" y="65659"/>
                  </a:lnTo>
                  <a:lnTo>
                    <a:pt x="11734" y="65659"/>
                  </a:lnTo>
                  <a:lnTo>
                    <a:pt x="16052" y="63944"/>
                  </a:lnTo>
                  <a:lnTo>
                    <a:pt x="24828" y="55460"/>
                  </a:lnTo>
                  <a:close/>
                </a:path>
                <a:path w="74295" h="66039">
                  <a:moveTo>
                    <a:pt x="73672" y="8763"/>
                  </a:moveTo>
                  <a:lnTo>
                    <a:pt x="72199" y="2679"/>
                  </a:lnTo>
                  <a:lnTo>
                    <a:pt x="66852" y="215"/>
                  </a:lnTo>
                  <a:lnTo>
                    <a:pt x="64770" y="0"/>
                  </a:lnTo>
                  <a:lnTo>
                    <a:pt x="61061" y="0"/>
                  </a:lnTo>
                  <a:lnTo>
                    <a:pt x="57188" y="2641"/>
                  </a:lnTo>
                  <a:lnTo>
                    <a:pt x="52603" y="12395"/>
                  </a:lnTo>
                  <a:lnTo>
                    <a:pt x="54063" y="18491"/>
                  </a:lnTo>
                  <a:lnTo>
                    <a:pt x="59436" y="20955"/>
                  </a:lnTo>
                  <a:lnTo>
                    <a:pt x="61506" y="21170"/>
                  </a:lnTo>
                  <a:lnTo>
                    <a:pt x="65201" y="21170"/>
                  </a:lnTo>
                  <a:lnTo>
                    <a:pt x="69088" y="18529"/>
                  </a:lnTo>
                  <a:lnTo>
                    <a:pt x="73672" y="8763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 descr=""/>
            <p:cNvSpPr/>
            <p:nvPr/>
          </p:nvSpPr>
          <p:spPr>
            <a:xfrm>
              <a:off x="5152250" y="234722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6526" y="0"/>
                  </a:moveTo>
                  <a:lnTo>
                    <a:pt x="2995" y="241"/>
                  </a:lnTo>
                  <a:lnTo>
                    <a:pt x="1916" y="698"/>
                  </a:lnTo>
                  <a:lnTo>
                    <a:pt x="0" y="27674"/>
                  </a:lnTo>
                  <a:lnTo>
                    <a:pt x="2348" y="28842"/>
                  </a:lnTo>
                  <a:lnTo>
                    <a:pt x="4888" y="29452"/>
                  </a:lnTo>
                  <a:lnTo>
                    <a:pt x="8431" y="29452"/>
                  </a:lnTo>
                  <a:lnTo>
                    <a:pt x="9650" y="29223"/>
                  </a:lnTo>
                  <a:lnTo>
                    <a:pt x="10590" y="28715"/>
                  </a:lnTo>
                  <a:lnTo>
                    <a:pt x="12711" y="13639"/>
                  </a:lnTo>
                  <a:lnTo>
                    <a:pt x="13511" y="5816"/>
                  </a:lnTo>
                  <a:lnTo>
                    <a:pt x="12546" y="3619"/>
                  </a:lnTo>
                  <a:lnTo>
                    <a:pt x="11098" y="1841"/>
                  </a:lnTo>
                  <a:lnTo>
                    <a:pt x="7796" y="279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 descr=""/>
            <p:cNvSpPr/>
            <p:nvPr/>
          </p:nvSpPr>
          <p:spPr>
            <a:xfrm>
              <a:off x="5144477" y="2347912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9677" y="0"/>
                  </a:moveTo>
                  <a:lnTo>
                    <a:pt x="4114" y="2311"/>
                  </a:lnTo>
                  <a:lnTo>
                    <a:pt x="0" y="10007"/>
                  </a:lnTo>
                  <a:lnTo>
                    <a:pt x="457" y="21564"/>
                  </a:lnTo>
                  <a:lnTo>
                    <a:pt x="3835" y="25031"/>
                  </a:lnTo>
                  <a:lnTo>
                    <a:pt x="7759" y="26987"/>
                  </a:lnTo>
                  <a:lnTo>
                    <a:pt x="9677" y="0"/>
                  </a:lnTo>
                  <a:close/>
                </a:path>
                <a:path w="24764" h="28575">
                  <a:moveTo>
                    <a:pt x="24523" y="12471"/>
                  </a:moveTo>
                  <a:lnTo>
                    <a:pt x="21285" y="5118"/>
                  </a:lnTo>
                  <a:lnTo>
                    <a:pt x="20485" y="12941"/>
                  </a:lnTo>
                  <a:lnTo>
                    <a:pt x="18364" y="28028"/>
                  </a:lnTo>
                  <a:lnTo>
                    <a:pt x="22491" y="24663"/>
                  </a:lnTo>
                  <a:lnTo>
                    <a:pt x="24523" y="12471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 descr=""/>
            <p:cNvSpPr/>
            <p:nvPr/>
          </p:nvSpPr>
          <p:spPr>
            <a:xfrm>
              <a:off x="5016334" y="2335072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79" h="31114">
                  <a:moveTo>
                    <a:pt x="20243" y="22567"/>
                  </a:moveTo>
                  <a:lnTo>
                    <a:pt x="16154" y="13398"/>
                  </a:lnTo>
                  <a:lnTo>
                    <a:pt x="12509" y="10922"/>
                  </a:lnTo>
                  <a:lnTo>
                    <a:pt x="8953" y="10922"/>
                  </a:lnTo>
                  <a:lnTo>
                    <a:pt x="6921" y="11125"/>
                  </a:lnTo>
                  <a:lnTo>
                    <a:pt x="1651" y="13474"/>
                  </a:lnTo>
                  <a:lnTo>
                    <a:pt x="0" y="19215"/>
                  </a:lnTo>
                  <a:lnTo>
                    <a:pt x="4076" y="28397"/>
                  </a:lnTo>
                  <a:lnTo>
                    <a:pt x="7721" y="30873"/>
                  </a:lnTo>
                  <a:lnTo>
                    <a:pt x="12306" y="30873"/>
                  </a:lnTo>
                  <a:lnTo>
                    <a:pt x="14274" y="30238"/>
                  </a:lnTo>
                  <a:lnTo>
                    <a:pt x="18605" y="28308"/>
                  </a:lnTo>
                  <a:lnTo>
                    <a:pt x="20243" y="22567"/>
                  </a:lnTo>
                  <a:close/>
                </a:path>
                <a:path w="55879" h="31114">
                  <a:moveTo>
                    <a:pt x="55702" y="9474"/>
                  </a:moveTo>
                  <a:lnTo>
                    <a:pt x="52374" y="2019"/>
                  </a:lnTo>
                  <a:lnTo>
                    <a:pt x="49415" y="0"/>
                  </a:lnTo>
                  <a:lnTo>
                    <a:pt x="44881" y="165"/>
                  </a:lnTo>
                  <a:lnTo>
                    <a:pt x="40563" y="2082"/>
                  </a:lnTo>
                  <a:lnTo>
                    <a:pt x="39243" y="6756"/>
                  </a:lnTo>
                  <a:lnTo>
                    <a:pt x="42557" y="14211"/>
                  </a:lnTo>
                  <a:lnTo>
                    <a:pt x="45516" y="16217"/>
                  </a:lnTo>
                  <a:lnTo>
                    <a:pt x="49237" y="16217"/>
                  </a:lnTo>
                  <a:lnTo>
                    <a:pt x="50850" y="15709"/>
                  </a:lnTo>
                  <a:lnTo>
                    <a:pt x="54368" y="14160"/>
                  </a:lnTo>
                  <a:lnTo>
                    <a:pt x="55702" y="9474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" name="object 571" descr=""/>
            <p:cNvSpPr/>
            <p:nvPr/>
          </p:nvSpPr>
          <p:spPr>
            <a:xfrm>
              <a:off x="5091874" y="2328429"/>
              <a:ext cx="13970" cy="13335"/>
            </a:xfrm>
            <a:custGeom>
              <a:avLst/>
              <a:gdLst/>
              <a:ahLst/>
              <a:cxnLst/>
              <a:rect l="l" t="t" r="r" b="b"/>
              <a:pathLst>
                <a:path w="13970" h="13335">
                  <a:moveTo>
                    <a:pt x="13500" y="0"/>
                  </a:moveTo>
                  <a:lnTo>
                    <a:pt x="0" y="10972"/>
                  </a:lnTo>
                  <a:lnTo>
                    <a:pt x="2208" y="12331"/>
                  </a:lnTo>
                  <a:lnTo>
                    <a:pt x="4786" y="13068"/>
                  </a:lnTo>
                  <a:lnTo>
                    <a:pt x="8380" y="13068"/>
                  </a:lnTo>
                  <a:lnTo>
                    <a:pt x="9650" y="12738"/>
                  </a:lnTo>
                  <a:lnTo>
                    <a:pt x="12357" y="10426"/>
                  </a:lnTo>
                  <a:lnTo>
                    <a:pt x="13740" y="5105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 descr=""/>
            <p:cNvSpPr/>
            <p:nvPr/>
          </p:nvSpPr>
          <p:spPr>
            <a:xfrm>
              <a:off x="5086667" y="2317483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19050" h="22225">
                  <a:moveTo>
                    <a:pt x="10679" y="0"/>
                  </a:moveTo>
                  <a:lnTo>
                    <a:pt x="4825" y="0"/>
                  </a:lnTo>
                  <a:lnTo>
                    <a:pt x="0" y="7631"/>
                  </a:lnTo>
                  <a:lnTo>
                    <a:pt x="392" y="17677"/>
                  </a:lnTo>
                  <a:lnTo>
                    <a:pt x="2526" y="20267"/>
                  </a:lnTo>
                  <a:lnTo>
                    <a:pt x="5207" y="21931"/>
                  </a:lnTo>
                  <a:lnTo>
                    <a:pt x="18705" y="10960"/>
                  </a:lnTo>
                  <a:lnTo>
                    <a:pt x="18489" y="6551"/>
                  </a:lnTo>
                  <a:lnTo>
                    <a:pt x="17092" y="2297"/>
                  </a:lnTo>
                  <a:lnTo>
                    <a:pt x="12736" y="227"/>
                  </a:lnTo>
                  <a:lnTo>
                    <a:pt x="10679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 descr=""/>
            <p:cNvSpPr/>
            <p:nvPr/>
          </p:nvSpPr>
          <p:spPr>
            <a:xfrm>
              <a:off x="5019585" y="2310841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4" h="7619">
                  <a:moveTo>
                    <a:pt x="7913" y="0"/>
                  </a:moveTo>
                  <a:lnTo>
                    <a:pt x="6845" y="0"/>
                  </a:lnTo>
                  <a:lnTo>
                    <a:pt x="5791" y="214"/>
                  </a:lnTo>
                  <a:lnTo>
                    <a:pt x="2108" y="1854"/>
                  </a:lnTo>
                  <a:lnTo>
                    <a:pt x="419" y="4470"/>
                  </a:lnTo>
                  <a:lnTo>
                    <a:pt x="0" y="7518"/>
                  </a:lnTo>
                  <a:lnTo>
                    <a:pt x="7913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 descr=""/>
            <p:cNvSpPr/>
            <p:nvPr/>
          </p:nvSpPr>
          <p:spPr>
            <a:xfrm>
              <a:off x="5019370" y="2310841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6535" y="4978"/>
                  </a:moveTo>
                  <a:lnTo>
                    <a:pt x="14528" y="1930"/>
                  </a:lnTo>
                  <a:lnTo>
                    <a:pt x="11417" y="76"/>
                  </a:lnTo>
                  <a:lnTo>
                    <a:pt x="8331" y="0"/>
                  </a:lnTo>
                  <a:lnTo>
                    <a:pt x="5626" y="2374"/>
                  </a:lnTo>
                  <a:lnTo>
                    <a:pt x="2806" y="4978"/>
                  </a:lnTo>
                  <a:lnTo>
                    <a:pt x="203" y="7518"/>
                  </a:lnTo>
                  <a:lnTo>
                    <a:pt x="0" y="9080"/>
                  </a:lnTo>
                  <a:lnTo>
                    <a:pt x="50" y="10477"/>
                  </a:lnTo>
                  <a:lnTo>
                    <a:pt x="215" y="11849"/>
                  </a:lnTo>
                  <a:lnTo>
                    <a:pt x="1816" y="15405"/>
                  </a:lnTo>
                  <a:lnTo>
                    <a:pt x="2628" y="16624"/>
                  </a:lnTo>
                  <a:lnTo>
                    <a:pt x="3606" y="17627"/>
                  </a:lnTo>
                  <a:lnTo>
                    <a:pt x="7734" y="13296"/>
                  </a:lnTo>
                  <a:lnTo>
                    <a:pt x="12026" y="9080"/>
                  </a:lnTo>
                  <a:lnTo>
                    <a:pt x="16535" y="4978"/>
                  </a:lnTo>
                  <a:close/>
                </a:path>
                <a:path w="19050" h="20955">
                  <a:moveTo>
                    <a:pt x="18961" y="14655"/>
                  </a:moveTo>
                  <a:lnTo>
                    <a:pt x="18491" y="10477"/>
                  </a:lnTo>
                  <a:lnTo>
                    <a:pt x="15544" y="13855"/>
                  </a:lnTo>
                  <a:lnTo>
                    <a:pt x="12687" y="17284"/>
                  </a:lnTo>
                  <a:lnTo>
                    <a:pt x="9867" y="20751"/>
                  </a:lnTo>
                  <a:lnTo>
                    <a:pt x="10109" y="20777"/>
                  </a:lnTo>
                  <a:lnTo>
                    <a:pt x="11607" y="20777"/>
                  </a:lnTo>
                  <a:lnTo>
                    <a:pt x="12661" y="20574"/>
                  </a:lnTo>
                  <a:lnTo>
                    <a:pt x="17145" y="18580"/>
                  </a:lnTo>
                  <a:lnTo>
                    <a:pt x="18961" y="14655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 descr=""/>
            <p:cNvSpPr/>
            <p:nvPr/>
          </p:nvSpPr>
          <p:spPr>
            <a:xfrm>
              <a:off x="5022988" y="2315819"/>
              <a:ext cx="15240" cy="15875"/>
            </a:xfrm>
            <a:custGeom>
              <a:avLst/>
              <a:gdLst/>
              <a:ahLst/>
              <a:cxnLst/>
              <a:rect l="l" t="t" r="r" b="b"/>
              <a:pathLst>
                <a:path w="15239" h="15875">
                  <a:moveTo>
                    <a:pt x="12915" y="0"/>
                  </a:moveTo>
                  <a:lnTo>
                    <a:pt x="4114" y="8317"/>
                  </a:lnTo>
                  <a:lnTo>
                    <a:pt x="0" y="12635"/>
                  </a:lnTo>
                  <a:lnTo>
                    <a:pt x="1777" y="14464"/>
                  </a:lnTo>
                  <a:lnTo>
                    <a:pt x="4013" y="15581"/>
                  </a:lnTo>
                  <a:lnTo>
                    <a:pt x="6262" y="15772"/>
                  </a:lnTo>
                  <a:lnTo>
                    <a:pt x="14885" y="5497"/>
                  </a:lnTo>
                  <a:lnTo>
                    <a:pt x="14428" y="2995"/>
                  </a:lnTo>
                  <a:lnTo>
                    <a:pt x="1291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 descr=""/>
            <p:cNvSpPr/>
            <p:nvPr/>
          </p:nvSpPr>
          <p:spPr>
            <a:xfrm>
              <a:off x="4441571" y="3003537"/>
              <a:ext cx="48895" cy="49530"/>
            </a:xfrm>
            <a:custGeom>
              <a:avLst/>
              <a:gdLst/>
              <a:ahLst/>
              <a:cxnLst/>
              <a:rect l="l" t="t" r="r" b="b"/>
              <a:pathLst>
                <a:path w="48895" h="49530">
                  <a:moveTo>
                    <a:pt x="17830" y="39154"/>
                  </a:moveTo>
                  <a:lnTo>
                    <a:pt x="16357" y="34112"/>
                  </a:lnTo>
                  <a:lnTo>
                    <a:pt x="11709" y="32042"/>
                  </a:lnTo>
                  <a:lnTo>
                    <a:pt x="6781" y="31864"/>
                  </a:lnTo>
                  <a:lnTo>
                    <a:pt x="3568" y="34061"/>
                  </a:lnTo>
                  <a:lnTo>
                    <a:pt x="0" y="42176"/>
                  </a:lnTo>
                  <a:lnTo>
                    <a:pt x="1447" y="47231"/>
                  </a:lnTo>
                  <a:lnTo>
                    <a:pt x="6108" y="49288"/>
                  </a:lnTo>
                  <a:lnTo>
                    <a:pt x="11036" y="49466"/>
                  </a:lnTo>
                  <a:lnTo>
                    <a:pt x="14249" y="47269"/>
                  </a:lnTo>
                  <a:lnTo>
                    <a:pt x="17830" y="39154"/>
                  </a:lnTo>
                  <a:close/>
                </a:path>
                <a:path w="48895" h="49530">
                  <a:moveTo>
                    <a:pt x="48602" y="5676"/>
                  </a:moveTo>
                  <a:lnTo>
                    <a:pt x="47472" y="1739"/>
                  </a:lnTo>
                  <a:lnTo>
                    <a:pt x="43141" y="0"/>
                  </a:lnTo>
                  <a:lnTo>
                    <a:pt x="40538" y="330"/>
                  </a:lnTo>
                  <a:lnTo>
                    <a:pt x="40386" y="13716"/>
                  </a:lnTo>
                  <a:lnTo>
                    <a:pt x="43307" y="13728"/>
                  </a:lnTo>
                  <a:lnTo>
                    <a:pt x="45808" y="12014"/>
                  </a:lnTo>
                  <a:lnTo>
                    <a:pt x="48602" y="56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 descr=""/>
            <p:cNvSpPr/>
            <p:nvPr/>
          </p:nvSpPr>
          <p:spPr>
            <a:xfrm>
              <a:off x="4476267" y="30038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5854" y="0"/>
                  </a:moveTo>
                  <a:lnTo>
                    <a:pt x="4076" y="622"/>
                  </a:lnTo>
                  <a:lnTo>
                    <a:pt x="2463" y="2095"/>
                  </a:lnTo>
                  <a:lnTo>
                    <a:pt x="0" y="7708"/>
                  </a:lnTo>
                  <a:lnTo>
                    <a:pt x="1143" y="11658"/>
                  </a:lnTo>
                  <a:lnTo>
                    <a:pt x="5156" y="13335"/>
                  </a:lnTo>
                  <a:lnTo>
                    <a:pt x="5689" y="13373"/>
                  </a:lnTo>
                  <a:lnTo>
                    <a:pt x="5854" y="0"/>
                  </a:lnTo>
                  <a:close/>
                </a:path>
                <a:path w="45085" h="31750">
                  <a:moveTo>
                    <a:pt x="44754" y="21234"/>
                  </a:moveTo>
                  <a:lnTo>
                    <a:pt x="43357" y="16370"/>
                  </a:lnTo>
                  <a:lnTo>
                    <a:pt x="38900" y="14401"/>
                  </a:lnTo>
                  <a:lnTo>
                    <a:pt x="34163" y="14236"/>
                  </a:lnTo>
                  <a:lnTo>
                    <a:pt x="31089" y="16344"/>
                  </a:lnTo>
                  <a:lnTo>
                    <a:pt x="27647" y="24117"/>
                  </a:lnTo>
                  <a:lnTo>
                    <a:pt x="29057" y="28981"/>
                  </a:lnTo>
                  <a:lnTo>
                    <a:pt x="33528" y="30949"/>
                  </a:lnTo>
                  <a:lnTo>
                    <a:pt x="38239" y="31127"/>
                  </a:lnTo>
                  <a:lnTo>
                    <a:pt x="41338" y="29006"/>
                  </a:lnTo>
                  <a:lnTo>
                    <a:pt x="44754" y="21234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 descr=""/>
            <p:cNvSpPr/>
            <p:nvPr/>
          </p:nvSpPr>
          <p:spPr>
            <a:xfrm>
              <a:off x="4459273" y="3099371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17399" y="0"/>
                  </a:moveTo>
                  <a:lnTo>
                    <a:pt x="10515" y="836"/>
                  </a:lnTo>
                  <a:lnTo>
                    <a:pt x="673" y="5358"/>
                  </a:lnTo>
                  <a:lnTo>
                    <a:pt x="0" y="18515"/>
                  </a:lnTo>
                  <a:lnTo>
                    <a:pt x="6362" y="21906"/>
                  </a:lnTo>
                  <a:lnTo>
                    <a:pt x="15468" y="21906"/>
                  </a:lnTo>
                  <a:lnTo>
                    <a:pt x="17970" y="21423"/>
                  </a:lnTo>
                  <a:lnTo>
                    <a:pt x="20180" y="20471"/>
                  </a:lnTo>
                  <a:lnTo>
                    <a:pt x="1739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 descr=""/>
            <p:cNvSpPr/>
            <p:nvPr/>
          </p:nvSpPr>
          <p:spPr>
            <a:xfrm>
              <a:off x="4476672" y="3099230"/>
              <a:ext cx="11430" cy="20955"/>
            </a:xfrm>
            <a:custGeom>
              <a:avLst/>
              <a:gdLst/>
              <a:ahLst/>
              <a:cxnLst/>
              <a:rect l="l" t="t" r="r" b="b"/>
              <a:pathLst>
                <a:path w="11429" h="20955">
                  <a:moveTo>
                    <a:pt x="2171" y="0"/>
                  </a:moveTo>
                  <a:lnTo>
                    <a:pt x="0" y="139"/>
                  </a:lnTo>
                  <a:lnTo>
                    <a:pt x="1765" y="13792"/>
                  </a:lnTo>
                  <a:lnTo>
                    <a:pt x="3086" y="20472"/>
                  </a:lnTo>
                  <a:lnTo>
                    <a:pt x="11215" y="16725"/>
                  </a:lnTo>
                  <a:lnTo>
                    <a:pt x="10148" y="2984"/>
                  </a:lnTo>
                  <a:lnTo>
                    <a:pt x="4673" y="190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 descr=""/>
            <p:cNvSpPr/>
            <p:nvPr/>
          </p:nvSpPr>
          <p:spPr>
            <a:xfrm>
              <a:off x="4482744" y="295428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11835" y="0"/>
                  </a:moveTo>
                  <a:lnTo>
                    <a:pt x="9231" y="0"/>
                  </a:lnTo>
                  <a:lnTo>
                    <a:pt x="5129" y="1879"/>
                  </a:lnTo>
                  <a:lnTo>
                    <a:pt x="1281" y="4762"/>
                  </a:lnTo>
                  <a:lnTo>
                    <a:pt x="0" y="29135"/>
                  </a:lnTo>
                  <a:lnTo>
                    <a:pt x="2921" y="29389"/>
                  </a:lnTo>
                  <a:lnTo>
                    <a:pt x="5969" y="29389"/>
                  </a:lnTo>
                  <a:lnTo>
                    <a:pt x="9231" y="28601"/>
                  </a:lnTo>
                  <a:lnTo>
                    <a:pt x="12178" y="27191"/>
                  </a:lnTo>
                  <a:lnTo>
                    <a:pt x="13689" y="380"/>
                  </a:lnTo>
                  <a:lnTo>
                    <a:pt x="1183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" name="object 581" descr=""/>
            <p:cNvSpPr/>
            <p:nvPr/>
          </p:nvSpPr>
          <p:spPr>
            <a:xfrm>
              <a:off x="4472749" y="2954667"/>
              <a:ext cx="31115" cy="29209"/>
            </a:xfrm>
            <a:custGeom>
              <a:avLst/>
              <a:gdLst/>
              <a:ahLst/>
              <a:cxnLst/>
              <a:rect l="l" t="t" r="r" b="b"/>
              <a:pathLst>
                <a:path w="31114" h="29210">
                  <a:moveTo>
                    <a:pt x="11290" y="4381"/>
                  </a:moveTo>
                  <a:lnTo>
                    <a:pt x="5334" y="8851"/>
                  </a:lnTo>
                  <a:lnTo>
                    <a:pt x="0" y="15735"/>
                  </a:lnTo>
                  <a:lnTo>
                    <a:pt x="3048" y="25844"/>
                  </a:lnTo>
                  <a:lnTo>
                    <a:pt x="6172" y="28041"/>
                  </a:lnTo>
                  <a:lnTo>
                    <a:pt x="9982" y="28752"/>
                  </a:lnTo>
                  <a:lnTo>
                    <a:pt x="11290" y="4381"/>
                  </a:lnTo>
                  <a:close/>
                </a:path>
                <a:path w="31114" h="29210">
                  <a:moveTo>
                    <a:pt x="30962" y="16751"/>
                  </a:moveTo>
                  <a:lnTo>
                    <a:pt x="30581" y="9766"/>
                  </a:lnTo>
                  <a:lnTo>
                    <a:pt x="27774" y="3632"/>
                  </a:lnTo>
                  <a:lnTo>
                    <a:pt x="23685" y="0"/>
                  </a:lnTo>
                  <a:lnTo>
                    <a:pt x="22174" y="26809"/>
                  </a:lnTo>
                  <a:lnTo>
                    <a:pt x="24269" y="25819"/>
                  </a:lnTo>
                  <a:lnTo>
                    <a:pt x="26200" y="24511"/>
                  </a:lnTo>
                  <a:lnTo>
                    <a:pt x="27787" y="22936"/>
                  </a:lnTo>
                  <a:lnTo>
                    <a:pt x="30962" y="1675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 descr=""/>
            <p:cNvSpPr/>
            <p:nvPr/>
          </p:nvSpPr>
          <p:spPr>
            <a:xfrm>
              <a:off x="4444873" y="2987776"/>
              <a:ext cx="49530" cy="66040"/>
            </a:xfrm>
            <a:custGeom>
              <a:avLst/>
              <a:gdLst/>
              <a:ahLst/>
              <a:cxnLst/>
              <a:rect l="l" t="t" r="r" b="b"/>
              <a:pathLst>
                <a:path w="49529" h="66039">
                  <a:moveTo>
                    <a:pt x="22872" y="9906"/>
                  </a:moveTo>
                  <a:lnTo>
                    <a:pt x="18656" y="520"/>
                  </a:lnTo>
                  <a:lnTo>
                    <a:pt x="14389" y="0"/>
                  </a:lnTo>
                  <a:lnTo>
                    <a:pt x="10236" y="0"/>
                  </a:lnTo>
                  <a:lnTo>
                    <a:pt x="0" y="7620"/>
                  </a:lnTo>
                  <a:lnTo>
                    <a:pt x="2832" y="17005"/>
                  </a:lnTo>
                  <a:lnTo>
                    <a:pt x="5651" y="18376"/>
                  </a:lnTo>
                  <a:lnTo>
                    <a:pt x="12065" y="18376"/>
                  </a:lnTo>
                  <a:lnTo>
                    <a:pt x="15697" y="16954"/>
                  </a:lnTo>
                  <a:lnTo>
                    <a:pt x="22872" y="9906"/>
                  </a:lnTo>
                  <a:close/>
                </a:path>
                <a:path w="49529" h="66039">
                  <a:moveTo>
                    <a:pt x="49352" y="63284"/>
                  </a:moveTo>
                  <a:lnTo>
                    <a:pt x="49110" y="49364"/>
                  </a:lnTo>
                  <a:lnTo>
                    <a:pt x="47345" y="48488"/>
                  </a:lnTo>
                  <a:lnTo>
                    <a:pt x="42418" y="48310"/>
                  </a:lnTo>
                  <a:lnTo>
                    <a:pt x="39204" y="50507"/>
                  </a:lnTo>
                  <a:lnTo>
                    <a:pt x="37299" y="54927"/>
                  </a:lnTo>
                  <a:lnTo>
                    <a:pt x="37477" y="61849"/>
                  </a:lnTo>
                  <a:lnTo>
                    <a:pt x="38163" y="63411"/>
                  </a:lnTo>
                  <a:lnTo>
                    <a:pt x="39344" y="64668"/>
                  </a:lnTo>
                  <a:lnTo>
                    <a:pt x="41757" y="65735"/>
                  </a:lnTo>
                  <a:lnTo>
                    <a:pt x="45605" y="65913"/>
                  </a:lnTo>
                  <a:lnTo>
                    <a:pt x="47713" y="64960"/>
                  </a:lnTo>
                  <a:lnTo>
                    <a:pt x="49352" y="63284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 descr=""/>
            <p:cNvSpPr/>
            <p:nvPr/>
          </p:nvSpPr>
          <p:spPr>
            <a:xfrm>
              <a:off x="4481347" y="3037141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990" y="12484"/>
                  </a:moveTo>
                  <a:lnTo>
                    <a:pt x="812" y="5562"/>
                  </a:lnTo>
                  <a:lnTo>
                    <a:pt x="0" y="7988"/>
                  </a:lnTo>
                  <a:lnTo>
                    <a:pt x="101" y="10477"/>
                  </a:lnTo>
                  <a:lnTo>
                    <a:pt x="990" y="12484"/>
                  </a:lnTo>
                  <a:close/>
                </a:path>
                <a:path w="17145" h="13969">
                  <a:moveTo>
                    <a:pt x="16802" y="6629"/>
                  </a:moveTo>
                  <a:lnTo>
                    <a:pt x="15748" y="2044"/>
                  </a:lnTo>
                  <a:lnTo>
                    <a:pt x="12636" y="0"/>
                  </a:lnTo>
                  <a:lnTo>
                    <a:pt x="12877" y="13919"/>
                  </a:lnTo>
                  <a:lnTo>
                    <a:pt x="14452" y="12001"/>
                  </a:lnTo>
                  <a:lnTo>
                    <a:pt x="16802" y="662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" name="object 584" descr=""/>
            <p:cNvSpPr/>
            <p:nvPr/>
          </p:nvSpPr>
          <p:spPr>
            <a:xfrm>
              <a:off x="4410837" y="3077527"/>
              <a:ext cx="33020" cy="64769"/>
            </a:xfrm>
            <a:custGeom>
              <a:avLst/>
              <a:gdLst/>
              <a:ahLst/>
              <a:cxnLst/>
              <a:rect l="l" t="t" r="r" b="b"/>
              <a:pathLst>
                <a:path w="33020" h="64769">
                  <a:moveTo>
                    <a:pt x="15113" y="4051"/>
                  </a:moveTo>
                  <a:lnTo>
                    <a:pt x="11734" y="12"/>
                  </a:lnTo>
                  <a:lnTo>
                    <a:pt x="3390" y="0"/>
                  </a:lnTo>
                  <a:lnTo>
                    <a:pt x="0" y="4038"/>
                  </a:lnTo>
                  <a:lnTo>
                    <a:pt x="0" y="13995"/>
                  </a:lnTo>
                  <a:lnTo>
                    <a:pt x="3378" y="18034"/>
                  </a:lnTo>
                  <a:lnTo>
                    <a:pt x="11734" y="18034"/>
                  </a:lnTo>
                  <a:lnTo>
                    <a:pt x="15100" y="13995"/>
                  </a:lnTo>
                  <a:lnTo>
                    <a:pt x="15113" y="4051"/>
                  </a:lnTo>
                  <a:close/>
                </a:path>
                <a:path w="33020" h="64769">
                  <a:moveTo>
                    <a:pt x="32486" y="51587"/>
                  </a:moveTo>
                  <a:lnTo>
                    <a:pt x="26847" y="44996"/>
                  </a:lnTo>
                  <a:lnTo>
                    <a:pt x="25209" y="44348"/>
                  </a:lnTo>
                  <a:lnTo>
                    <a:pt x="19367" y="44348"/>
                  </a:lnTo>
                  <a:lnTo>
                    <a:pt x="14719" y="48006"/>
                  </a:lnTo>
                  <a:lnTo>
                    <a:pt x="10680" y="58102"/>
                  </a:lnTo>
                  <a:lnTo>
                    <a:pt x="17081" y="64465"/>
                  </a:lnTo>
                  <a:lnTo>
                    <a:pt x="21894" y="64338"/>
                  </a:lnTo>
                  <a:lnTo>
                    <a:pt x="25654" y="63246"/>
                  </a:lnTo>
                  <a:lnTo>
                    <a:pt x="32486" y="51587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" name="object 585" descr=""/>
            <p:cNvSpPr/>
            <p:nvPr/>
          </p:nvSpPr>
          <p:spPr>
            <a:xfrm>
              <a:off x="4663197" y="2518129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5">
                  <a:moveTo>
                    <a:pt x="12064" y="0"/>
                  </a:moveTo>
                  <a:lnTo>
                    <a:pt x="3581" y="2425"/>
                  </a:lnTo>
                  <a:lnTo>
                    <a:pt x="0" y="15214"/>
                  </a:lnTo>
                  <a:lnTo>
                    <a:pt x="7315" y="20320"/>
                  </a:lnTo>
                  <a:lnTo>
                    <a:pt x="14820" y="20942"/>
                  </a:lnTo>
                  <a:lnTo>
                    <a:pt x="16281" y="14020"/>
                  </a:lnTo>
                  <a:lnTo>
                    <a:pt x="18084" y="7048"/>
                  </a:lnTo>
                  <a:lnTo>
                    <a:pt x="20218" y="38"/>
                  </a:lnTo>
                  <a:lnTo>
                    <a:pt x="12064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 descr=""/>
            <p:cNvSpPr/>
            <p:nvPr/>
          </p:nvSpPr>
          <p:spPr>
            <a:xfrm>
              <a:off x="4678006" y="2517533"/>
              <a:ext cx="49530" cy="21590"/>
            </a:xfrm>
            <a:custGeom>
              <a:avLst/>
              <a:gdLst/>
              <a:ahLst/>
              <a:cxnLst/>
              <a:rect l="l" t="t" r="r" b="b"/>
              <a:pathLst>
                <a:path w="49529" h="21589">
                  <a:moveTo>
                    <a:pt x="15722" y="5715"/>
                  </a:moveTo>
                  <a:lnTo>
                    <a:pt x="10528" y="1384"/>
                  </a:lnTo>
                  <a:lnTo>
                    <a:pt x="8191" y="787"/>
                  </a:lnTo>
                  <a:lnTo>
                    <a:pt x="5397" y="635"/>
                  </a:lnTo>
                  <a:lnTo>
                    <a:pt x="3263" y="7645"/>
                  </a:lnTo>
                  <a:lnTo>
                    <a:pt x="1460" y="14617"/>
                  </a:lnTo>
                  <a:lnTo>
                    <a:pt x="0" y="21539"/>
                  </a:lnTo>
                  <a:lnTo>
                    <a:pt x="3873" y="21488"/>
                  </a:lnTo>
                  <a:lnTo>
                    <a:pt x="13754" y="19367"/>
                  </a:lnTo>
                  <a:lnTo>
                    <a:pt x="15722" y="5715"/>
                  </a:lnTo>
                  <a:close/>
                </a:path>
                <a:path w="49529" h="21589">
                  <a:moveTo>
                    <a:pt x="49403" y="5765"/>
                  </a:moveTo>
                  <a:lnTo>
                    <a:pt x="46990" y="1079"/>
                  </a:lnTo>
                  <a:lnTo>
                    <a:pt x="41529" y="0"/>
                  </a:lnTo>
                  <a:lnTo>
                    <a:pt x="37934" y="0"/>
                  </a:lnTo>
                  <a:lnTo>
                    <a:pt x="34556" y="2997"/>
                  </a:lnTo>
                  <a:lnTo>
                    <a:pt x="32473" y="12141"/>
                  </a:lnTo>
                  <a:lnTo>
                    <a:pt x="34886" y="16840"/>
                  </a:lnTo>
                  <a:lnTo>
                    <a:pt x="40360" y="17907"/>
                  </a:lnTo>
                  <a:lnTo>
                    <a:pt x="43954" y="17907"/>
                  </a:lnTo>
                  <a:lnTo>
                    <a:pt x="47332" y="14909"/>
                  </a:lnTo>
                  <a:lnTo>
                    <a:pt x="49403" y="5765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" name="object 587" descr=""/>
            <p:cNvSpPr/>
            <p:nvPr/>
          </p:nvSpPr>
          <p:spPr>
            <a:xfrm>
              <a:off x="4660798" y="2661626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19">
                  <a:moveTo>
                    <a:pt x="19836" y="0"/>
                  </a:moveTo>
                  <a:lnTo>
                    <a:pt x="12165" y="0"/>
                  </a:lnTo>
                  <a:lnTo>
                    <a:pt x="8787" y="1003"/>
                  </a:lnTo>
                  <a:lnTo>
                    <a:pt x="0" y="7353"/>
                  </a:lnTo>
                  <a:lnTo>
                    <a:pt x="3161" y="18733"/>
                  </a:lnTo>
                  <a:lnTo>
                    <a:pt x="8647" y="20116"/>
                  </a:lnTo>
                  <a:lnTo>
                    <a:pt x="13867" y="20116"/>
                  </a:lnTo>
                  <a:lnTo>
                    <a:pt x="25537" y="13525"/>
                  </a:lnTo>
                  <a:lnTo>
                    <a:pt x="23886" y="2019"/>
                  </a:lnTo>
                  <a:lnTo>
                    <a:pt x="1983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" name="object 588" descr=""/>
            <p:cNvSpPr/>
            <p:nvPr/>
          </p:nvSpPr>
          <p:spPr>
            <a:xfrm>
              <a:off x="4596917" y="2594381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5" h="89535">
                  <a:moveTo>
                    <a:pt x="20624" y="9220"/>
                  </a:moveTo>
                  <a:lnTo>
                    <a:pt x="16268" y="977"/>
                  </a:lnTo>
                  <a:lnTo>
                    <a:pt x="14109" y="0"/>
                  </a:lnTo>
                  <a:lnTo>
                    <a:pt x="8013" y="0"/>
                  </a:lnTo>
                  <a:lnTo>
                    <a:pt x="3721" y="2349"/>
                  </a:lnTo>
                  <a:lnTo>
                    <a:pt x="203" y="7505"/>
                  </a:lnTo>
                  <a:lnTo>
                    <a:pt x="0" y="9613"/>
                  </a:lnTo>
                  <a:lnTo>
                    <a:pt x="431" y="11633"/>
                  </a:lnTo>
                  <a:lnTo>
                    <a:pt x="5372" y="3594"/>
                  </a:lnTo>
                  <a:lnTo>
                    <a:pt x="1016" y="13474"/>
                  </a:lnTo>
                  <a:lnTo>
                    <a:pt x="2362" y="16725"/>
                  </a:lnTo>
                  <a:lnTo>
                    <a:pt x="5118" y="19342"/>
                  </a:lnTo>
                  <a:lnTo>
                    <a:pt x="11430" y="19088"/>
                  </a:lnTo>
                  <a:lnTo>
                    <a:pt x="20624" y="9220"/>
                  </a:lnTo>
                  <a:close/>
                </a:path>
                <a:path w="36195" h="89535">
                  <a:moveTo>
                    <a:pt x="36017" y="79616"/>
                  </a:moveTo>
                  <a:lnTo>
                    <a:pt x="34150" y="75971"/>
                  </a:lnTo>
                  <a:lnTo>
                    <a:pt x="29857" y="75120"/>
                  </a:lnTo>
                  <a:lnTo>
                    <a:pt x="27051" y="75120"/>
                  </a:lnTo>
                  <a:lnTo>
                    <a:pt x="24422" y="77457"/>
                  </a:lnTo>
                  <a:lnTo>
                    <a:pt x="22809" y="84607"/>
                  </a:lnTo>
                  <a:lnTo>
                    <a:pt x="24676" y="88252"/>
                  </a:lnTo>
                  <a:lnTo>
                    <a:pt x="28956" y="89103"/>
                  </a:lnTo>
                  <a:lnTo>
                    <a:pt x="31750" y="89103"/>
                  </a:lnTo>
                  <a:lnTo>
                    <a:pt x="34404" y="86766"/>
                  </a:lnTo>
                  <a:lnTo>
                    <a:pt x="36017" y="79616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" name="object 589" descr=""/>
            <p:cNvSpPr/>
            <p:nvPr/>
          </p:nvSpPr>
          <p:spPr>
            <a:xfrm>
              <a:off x="4597374" y="2597975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927" y="0"/>
                  </a:moveTo>
                  <a:lnTo>
                    <a:pt x="0" y="8037"/>
                  </a:lnTo>
                  <a:lnTo>
                    <a:pt x="570" y="9879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" name="object 590" descr=""/>
            <p:cNvSpPr/>
            <p:nvPr/>
          </p:nvSpPr>
          <p:spPr>
            <a:xfrm>
              <a:off x="4587989" y="2748507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7072" y="0"/>
                  </a:moveTo>
                  <a:lnTo>
                    <a:pt x="4267" y="0"/>
                  </a:lnTo>
                  <a:lnTo>
                    <a:pt x="1638" y="2336"/>
                  </a:lnTo>
                  <a:lnTo>
                    <a:pt x="0" y="9486"/>
                  </a:lnTo>
                  <a:lnTo>
                    <a:pt x="1892" y="13145"/>
                  </a:lnTo>
                  <a:lnTo>
                    <a:pt x="6972" y="13920"/>
                  </a:lnTo>
                  <a:lnTo>
                    <a:pt x="11620" y="2755"/>
                  </a:lnTo>
                  <a:lnTo>
                    <a:pt x="10858" y="1435"/>
                  </a:lnTo>
                  <a:lnTo>
                    <a:pt x="9651" y="457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" name="object 591" descr=""/>
            <p:cNvSpPr/>
            <p:nvPr/>
          </p:nvSpPr>
          <p:spPr>
            <a:xfrm>
              <a:off x="4594974" y="2751264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4646" y="0"/>
                  </a:moveTo>
                  <a:lnTo>
                    <a:pt x="0" y="11149"/>
                  </a:lnTo>
                  <a:lnTo>
                    <a:pt x="2475" y="10755"/>
                  </a:lnTo>
                  <a:lnTo>
                    <a:pt x="4697" y="8547"/>
                  </a:lnTo>
                  <a:lnTo>
                    <a:pt x="5840" y="3503"/>
                  </a:lnTo>
                  <a:lnTo>
                    <a:pt x="5535" y="1524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 descr=""/>
            <p:cNvSpPr/>
            <p:nvPr/>
          </p:nvSpPr>
          <p:spPr>
            <a:xfrm>
              <a:off x="4810112" y="2477426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39" h="14605">
                  <a:moveTo>
                    <a:pt x="6324" y="0"/>
                  </a:moveTo>
                  <a:lnTo>
                    <a:pt x="4038" y="762"/>
                  </a:lnTo>
                  <a:lnTo>
                    <a:pt x="2032" y="2768"/>
                  </a:lnTo>
                  <a:lnTo>
                    <a:pt x="0" y="8864"/>
                  </a:lnTo>
                  <a:lnTo>
                    <a:pt x="800" y="12293"/>
                  </a:lnTo>
                  <a:lnTo>
                    <a:pt x="2908" y="14211"/>
                  </a:lnTo>
                  <a:lnTo>
                    <a:pt x="3937" y="9474"/>
                  </a:lnTo>
                  <a:lnTo>
                    <a:pt x="5080" y="4737"/>
                  </a:lnTo>
                  <a:lnTo>
                    <a:pt x="6324" y="0"/>
                  </a:lnTo>
                  <a:close/>
                </a:path>
                <a:path w="15239" h="14605">
                  <a:moveTo>
                    <a:pt x="14732" y="5930"/>
                  </a:moveTo>
                  <a:lnTo>
                    <a:pt x="14185" y="4229"/>
                  </a:lnTo>
                  <a:lnTo>
                    <a:pt x="13093" y="9855"/>
                  </a:lnTo>
                  <a:lnTo>
                    <a:pt x="12598" y="12674"/>
                  </a:lnTo>
                  <a:lnTo>
                    <a:pt x="13220" y="11861"/>
                  </a:lnTo>
                  <a:lnTo>
                    <a:pt x="13716" y="10922"/>
                  </a:lnTo>
                  <a:lnTo>
                    <a:pt x="14732" y="7912"/>
                  </a:lnTo>
                  <a:lnTo>
                    <a:pt x="14732" y="593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 descr=""/>
            <p:cNvSpPr/>
            <p:nvPr/>
          </p:nvSpPr>
          <p:spPr>
            <a:xfrm>
              <a:off x="4813033" y="2477096"/>
              <a:ext cx="11430" cy="16510"/>
            </a:xfrm>
            <a:custGeom>
              <a:avLst/>
              <a:gdLst/>
              <a:ahLst/>
              <a:cxnLst/>
              <a:rect l="l" t="t" r="r" b="b"/>
              <a:pathLst>
                <a:path w="11429" h="16510">
                  <a:moveTo>
                    <a:pt x="6045" y="0"/>
                  </a:moveTo>
                  <a:lnTo>
                    <a:pt x="3416" y="330"/>
                  </a:lnTo>
                  <a:lnTo>
                    <a:pt x="0" y="14541"/>
                  </a:lnTo>
                  <a:lnTo>
                    <a:pt x="1308" y="15519"/>
                  </a:lnTo>
                  <a:lnTo>
                    <a:pt x="3327" y="16078"/>
                  </a:lnTo>
                  <a:lnTo>
                    <a:pt x="6096" y="16078"/>
                  </a:lnTo>
                  <a:lnTo>
                    <a:pt x="8204" y="14935"/>
                  </a:lnTo>
                  <a:lnTo>
                    <a:pt x="9690" y="13003"/>
                  </a:lnTo>
                  <a:lnTo>
                    <a:pt x="11264" y="4571"/>
                  </a:lnTo>
                  <a:lnTo>
                    <a:pt x="10617" y="2551"/>
                  </a:lnTo>
                  <a:lnTo>
                    <a:pt x="9207" y="938"/>
                  </a:lnTo>
                  <a:lnTo>
                    <a:pt x="604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" name="object 594" descr=""/>
            <p:cNvSpPr/>
            <p:nvPr/>
          </p:nvSpPr>
          <p:spPr>
            <a:xfrm>
              <a:off x="4689473" y="2726004"/>
              <a:ext cx="26670" cy="20955"/>
            </a:xfrm>
            <a:custGeom>
              <a:avLst/>
              <a:gdLst/>
              <a:ahLst/>
              <a:cxnLst/>
              <a:rect l="l" t="t" r="r" b="b"/>
              <a:pathLst>
                <a:path w="26670" h="20955">
                  <a:moveTo>
                    <a:pt x="20637" y="0"/>
                  </a:moveTo>
                  <a:lnTo>
                    <a:pt x="12395" y="0"/>
                  </a:lnTo>
                  <a:lnTo>
                    <a:pt x="9436" y="722"/>
                  </a:lnTo>
                  <a:lnTo>
                    <a:pt x="0" y="6210"/>
                  </a:lnTo>
                  <a:lnTo>
                    <a:pt x="2120" y="18502"/>
                  </a:lnTo>
                  <a:lnTo>
                    <a:pt x="7073" y="20471"/>
                  </a:lnTo>
                  <a:lnTo>
                    <a:pt x="14350" y="20574"/>
                  </a:lnTo>
                  <a:lnTo>
                    <a:pt x="26174" y="15035"/>
                  </a:lnTo>
                  <a:lnTo>
                    <a:pt x="25641" y="2551"/>
                  </a:lnTo>
                  <a:lnTo>
                    <a:pt x="20637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 descr=""/>
            <p:cNvSpPr/>
            <p:nvPr/>
          </p:nvSpPr>
          <p:spPr>
            <a:xfrm>
              <a:off x="4515637" y="2754096"/>
              <a:ext cx="12700" cy="17780"/>
            </a:xfrm>
            <a:custGeom>
              <a:avLst/>
              <a:gdLst/>
              <a:ahLst/>
              <a:cxnLst/>
              <a:rect l="l" t="t" r="r" b="b"/>
              <a:pathLst>
                <a:path w="12700" h="17780">
                  <a:moveTo>
                    <a:pt x="12178" y="0"/>
                  </a:moveTo>
                  <a:lnTo>
                    <a:pt x="10019" y="138"/>
                  </a:lnTo>
                  <a:lnTo>
                    <a:pt x="7834" y="735"/>
                  </a:lnTo>
                  <a:lnTo>
                    <a:pt x="0" y="5269"/>
                  </a:lnTo>
                  <a:lnTo>
                    <a:pt x="1840" y="15810"/>
                  </a:lnTo>
                  <a:lnTo>
                    <a:pt x="6069" y="17512"/>
                  </a:lnTo>
                  <a:lnTo>
                    <a:pt x="8075" y="17562"/>
                  </a:lnTo>
                  <a:lnTo>
                    <a:pt x="12178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 descr=""/>
            <p:cNvSpPr/>
            <p:nvPr/>
          </p:nvSpPr>
          <p:spPr>
            <a:xfrm>
              <a:off x="4523701" y="2714142"/>
              <a:ext cx="60960" cy="57785"/>
            </a:xfrm>
            <a:custGeom>
              <a:avLst/>
              <a:gdLst/>
              <a:ahLst/>
              <a:cxnLst/>
              <a:rect l="l" t="t" r="r" b="b"/>
              <a:pathLst>
                <a:path w="60960" h="57785">
                  <a:moveTo>
                    <a:pt x="14351" y="52514"/>
                  </a:moveTo>
                  <a:lnTo>
                    <a:pt x="13919" y="42125"/>
                  </a:lnTo>
                  <a:lnTo>
                    <a:pt x="9639" y="39928"/>
                  </a:lnTo>
                  <a:lnTo>
                    <a:pt x="4102" y="39954"/>
                  </a:lnTo>
                  <a:lnTo>
                    <a:pt x="0" y="57518"/>
                  </a:lnTo>
                  <a:lnTo>
                    <a:pt x="5194" y="57099"/>
                  </a:lnTo>
                  <a:lnTo>
                    <a:pt x="14351" y="52514"/>
                  </a:lnTo>
                  <a:close/>
                </a:path>
                <a:path w="60960" h="57785">
                  <a:moveTo>
                    <a:pt x="60655" y="12331"/>
                  </a:moveTo>
                  <a:lnTo>
                    <a:pt x="57023" y="2755"/>
                  </a:lnTo>
                  <a:lnTo>
                    <a:pt x="53111" y="0"/>
                  </a:lnTo>
                  <a:lnTo>
                    <a:pt x="46812" y="190"/>
                  </a:lnTo>
                  <a:lnTo>
                    <a:pt x="40640" y="2540"/>
                  </a:lnTo>
                  <a:lnTo>
                    <a:pt x="38100" y="8432"/>
                  </a:lnTo>
                  <a:lnTo>
                    <a:pt x="41567" y="17576"/>
                  </a:lnTo>
                  <a:lnTo>
                    <a:pt x="44196" y="19342"/>
                  </a:lnTo>
                  <a:lnTo>
                    <a:pt x="48755" y="19342"/>
                  </a:lnTo>
                  <a:lnTo>
                    <a:pt x="51638" y="18503"/>
                  </a:lnTo>
                  <a:lnTo>
                    <a:pt x="56769" y="16560"/>
                  </a:lnTo>
                  <a:lnTo>
                    <a:pt x="60655" y="1233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 descr=""/>
            <p:cNvSpPr/>
            <p:nvPr/>
          </p:nvSpPr>
          <p:spPr>
            <a:xfrm>
              <a:off x="4724679" y="247468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50" y="0"/>
                  </a:moveTo>
                  <a:lnTo>
                    <a:pt x="4392" y="0"/>
                  </a:lnTo>
                  <a:lnTo>
                    <a:pt x="2056" y="1816"/>
                  </a:lnTo>
                  <a:lnTo>
                    <a:pt x="0" y="7912"/>
                  </a:lnTo>
                  <a:lnTo>
                    <a:pt x="1370" y="11390"/>
                  </a:lnTo>
                  <a:lnTo>
                    <a:pt x="5129" y="12560"/>
                  </a:lnTo>
                  <a:lnTo>
                    <a:pt x="7974" y="12560"/>
                  </a:lnTo>
                  <a:lnTo>
                    <a:pt x="10325" y="10731"/>
                  </a:lnTo>
                  <a:lnTo>
                    <a:pt x="12357" y="4621"/>
                  </a:lnTo>
                  <a:lnTo>
                    <a:pt x="11009" y="1154"/>
                  </a:lnTo>
                  <a:lnTo>
                    <a:pt x="7250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 descr=""/>
            <p:cNvSpPr/>
            <p:nvPr/>
          </p:nvSpPr>
          <p:spPr>
            <a:xfrm>
              <a:off x="4584368" y="264172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38" y="0"/>
                  </a:moveTo>
                  <a:lnTo>
                    <a:pt x="4381" y="0"/>
                  </a:lnTo>
                  <a:lnTo>
                    <a:pt x="2031" y="1803"/>
                  </a:lnTo>
                  <a:lnTo>
                    <a:pt x="0" y="7923"/>
                  </a:lnTo>
                  <a:lnTo>
                    <a:pt x="1371" y="11390"/>
                  </a:lnTo>
                  <a:lnTo>
                    <a:pt x="5130" y="12560"/>
                  </a:lnTo>
                  <a:lnTo>
                    <a:pt x="7988" y="12560"/>
                  </a:lnTo>
                  <a:lnTo>
                    <a:pt x="10325" y="10744"/>
                  </a:lnTo>
                  <a:lnTo>
                    <a:pt x="12357" y="4621"/>
                  </a:lnTo>
                  <a:lnTo>
                    <a:pt x="10985" y="1168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 descr=""/>
            <p:cNvSpPr/>
            <p:nvPr/>
          </p:nvSpPr>
          <p:spPr>
            <a:xfrm>
              <a:off x="4753418" y="2419272"/>
              <a:ext cx="20955" cy="17145"/>
            </a:xfrm>
            <a:custGeom>
              <a:avLst/>
              <a:gdLst/>
              <a:ahLst/>
              <a:cxnLst/>
              <a:rect l="l" t="t" r="r" b="b"/>
              <a:pathLst>
                <a:path w="20954" h="17144">
                  <a:moveTo>
                    <a:pt x="15355" y="0"/>
                  </a:moveTo>
                  <a:lnTo>
                    <a:pt x="9677" y="0"/>
                  </a:lnTo>
                  <a:lnTo>
                    <a:pt x="6070" y="1676"/>
                  </a:lnTo>
                  <a:lnTo>
                    <a:pt x="0" y="8864"/>
                  </a:lnTo>
                  <a:lnTo>
                    <a:pt x="4584" y="16955"/>
                  </a:lnTo>
                  <a:lnTo>
                    <a:pt x="11823" y="17082"/>
                  </a:lnTo>
                  <a:lnTo>
                    <a:pt x="20854" y="9105"/>
                  </a:lnTo>
                  <a:lnTo>
                    <a:pt x="17576" y="1054"/>
                  </a:lnTo>
                  <a:lnTo>
                    <a:pt x="15355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" name="object 600" descr=""/>
            <p:cNvSpPr/>
            <p:nvPr/>
          </p:nvSpPr>
          <p:spPr>
            <a:xfrm>
              <a:off x="4869915" y="2452203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566" y="0"/>
                  </a:moveTo>
                  <a:lnTo>
                    <a:pt x="7023" y="0"/>
                  </a:lnTo>
                  <a:lnTo>
                    <a:pt x="2705" y="368"/>
                  </a:lnTo>
                  <a:lnTo>
                    <a:pt x="0" y="4305"/>
                  </a:lnTo>
                  <a:lnTo>
                    <a:pt x="812" y="13055"/>
                  </a:lnTo>
                  <a:lnTo>
                    <a:pt x="3898" y="16294"/>
                  </a:lnTo>
                  <a:lnTo>
                    <a:pt x="7988" y="16268"/>
                  </a:lnTo>
                  <a:lnTo>
                    <a:pt x="11747" y="15925"/>
                  </a:lnTo>
                  <a:lnTo>
                    <a:pt x="14452" y="12001"/>
                  </a:lnTo>
                  <a:lnTo>
                    <a:pt x="13627" y="3238"/>
                  </a:lnTo>
                  <a:lnTo>
                    <a:pt x="10566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 descr=""/>
            <p:cNvSpPr/>
            <p:nvPr/>
          </p:nvSpPr>
          <p:spPr>
            <a:xfrm>
              <a:off x="4744693" y="2472778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13169" y="0"/>
                  </a:moveTo>
                  <a:lnTo>
                    <a:pt x="9575" y="0"/>
                  </a:lnTo>
                  <a:lnTo>
                    <a:pt x="8470" y="190"/>
                  </a:lnTo>
                  <a:lnTo>
                    <a:pt x="5156" y="1511"/>
                  </a:lnTo>
                  <a:lnTo>
                    <a:pt x="0" y="12598"/>
                  </a:lnTo>
                  <a:lnTo>
                    <a:pt x="5486" y="17908"/>
                  </a:lnTo>
                  <a:lnTo>
                    <a:pt x="6807" y="18389"/>
                  </a:lnTo>
                  <a:lnTo>
                    <a:pt x="12052" y="18389"/>
                  </a:lnTo>
                  <a:lnTo>
                    <a:pt x="16268" y="14541"/>
                  </a:lnTo>
                  <a:lnTo>
                    <a:pt x="19062" y="5029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 descr=""/>
            <p:cNvSpPr/>
            <p:nvPr/>
          </p:nvSpPr>
          <p:spPr>
            <a:xfrm>
              <a:off x="5119484" y="2816490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4135" y="0"/>
                  </a:moveTo>
                  <a:lnTo>
                    <a:pt x="8382" y="0"/>
                  </a:lnTo>
                  <a:lnTo>
                    <a:pt x="3797" y="3721"/>
                  </a:lnTo>
                  <a:lnTo>
                    <a:pt x="0" y="13780"/>
                  </a:lnTo>
                  <a:lnTo>
                    <a:pt x="6361" y="19876"/>
                  </a:lnTo>
                  <a:lnTo>
                    <a:pt x="11175" y="19749"/>
                  </a:lnTo>
                  <a:lnTo>
                    <a:pt x="14859" y="18592"/>
                  </a:lnTo>
                  <a:lnTo>
                    <a:pt x="21374" y="6959"/>
                  </a:lnTo>
                  <a:lnTo>
                    <a:pt x="15709" y="609"/>
                  </a:lnTo>
                  <a:lnTo>
                    <a:pt x="1413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" name="object 603" descr=""/>
            <p:cNvSpPr/>
            <p:nvPr/>
          </p:nvSpPr>
          <p:spPr>
            <a:xfrm>
              <a:off x="5285027" y="2792793"/>
              <a:ext cx="19685" cy="8890"/>
            </a:xfrm>
            <a:custGeom>
              <a:avLst/>
              <a:gdLst/>
              <a:ahLst/>
              <a:cxnLst/>
              <a:rect l="l" t="t" r="r" b="b"/>
              <a:pathLst>
                <a:path w="19685" h="8889">
                  <a:moveTo>
                    <a:pt x="15798" y="0"/>
                  </a:moveTo>
                  <a:lnTo>
                    <a:pt x="10464" y="0"/>
                  </a:lnTo>
                  <a:lnTo>
                    <a:pt x="6845" y="965"/>
                  </a:lnTo>
                  <a:lnTo>
                    <a:pt x="1917" y="4165"/>
                  </a:lnTo>
                  <a:lnTo>
                    <a:pt x="647" y="6172"/>
                  </a:lnTo>
                  <a:lnTo>
                    <a:pt x="0" y="8394"/>
                  </a:lnTo>
                  <a:lnTo>
                    <a:pt x="6375" y="5575"/>
                  </a:lnTo>
                  <a:lnTo>
                    <a:pt x="12801" y="3073"/>
                  </a:lnTo>
                  <a:lnTo>
                    <a:pt x="19265" y="913"/>
                  </a:lnTo>
                  <a:lnTo>
                    <a:pt x="17640" y="292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 descr=""/>
            <p:cNvSpPr/>
            <p:nvPr/>
          </p:nvSpPr>
          <p:spPr>
            <a:xfrm>
              <a:off x="5285027" y="2793707"/>
              <a:ext cx="19685" cy="7620"/>
            </a:xfrm>
            <a:custGeom>
              <a:avLst/>
              <a:gdLst/>
              <a:ahLst/>
              <a:cxnLst/>
              <a:rect l="l" t="t" r="r" b="b"/>
              <a:pathLst>
                <a:path w="19685" h="7619">
                  <a:moveTo>
                    <a:pt x="19290" y="11"/>
                  </a:moveTo>
                  <a:lnTo>
                    <a:pt x="12852" y="2159"/>
                  </a:lnTo>
                  <a:lnTo>
                    <a:pt x="6419" y="4660"/>
                  </a:lnTo>
                  <a:lnTo>
                    <a:pt x="0" y="7494"/>
                  </a:lnTo>
                  <a:lnTo>
                    <a:pt x="6346" y="4673"/>
                  </a:lnTo>
                  <a:lnTo>
                    <a:pt x="12768" y="2171"/>
                  </a:lnTo>
                  <a:lnTo>
                    <a:pt x="1927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 descr=""/>
            <p:cNvSpPr/>
            <p:nvPr/>
          </p:nvSpPr>
          <p:spPr>
            <a:xfrm>
              <a:off x="5283327" y="2793720"/>
              <a:ext cx="79375" cy="34925"/>
            </a:xfrm>
            <a:custGeom>
              <a:avLst/>
              <a:gdLst/>
              <a:ahLst/>
              <a:cxnLst/>
              <a:rect l="l" t="t" r="r" b="b"/>
              <a:pathLst>
                <a:path w="79375" h="34925">
                  <a:moveTo>
                    <a:pt x="27559" y="15265"/>
                  </a:moveTo>
                  <a:lnTo>
                    <a:pt x="26454" y="3543"/>
                  </a:lnTo>
                  <a:lnTo>
                    <a:pt x="24130" y="1193"/>
                  </a:lnTo>
                  <a:lnTo>
                    <a:pt x="20980" y="0"/>
                  </a:lnTo>
                  <a:lnTo>
                    <a:pt x="14503" y="2171"/>
                  </a:lnTo>
                  <a:lnTo>
                    <a:pt x="8077" y="4673"/>
                  </a:lnTo>
                  <a:lnTo>
                    <a:pt x="1676" y="7493"/>
                  </a:lnTo>
                  <a:lnTo>
                    <a:pt x="0" y="13335"/>
                  </a:lnTo>
                  <a:lnTo>
                    <a:pt x="2590" y="20701"/>
                  </a:lnTo>
                  <a:lnTo>
                    <a:pt x="7251" y="22174"/>
                  </a:lnTo>
                  <a:lnTo>
                    <a:pt x="14173" y="22174"/>
                  </a:lnTo>
                  <a:lnTo>
                    <a:pt x="27559" y="15265"/>
                  </a:lnTo>
                  <a:close/>
                </a:path>
                <a:path w="79375" h="34925">
                  <a:moveTo>
                    <a:pt x="79349" y="29743"/>
                  </a:moveTo>
                  <a:lnTo>
                    <a:pt x="77978" y="20256"/>
                  </a:lnTo>
                  <a:lnTo>
                    <a:pt x="74574" y="16903"/>
                  </a:lnTo>
                  <a:lnTo>
                    <a:pt x="70789" y="16903"/>
                  </a:lnTo>
                  <a:lnTo>
                    <a:pt x="65747" y="17564"/>
                  </a:lnTo>
                  <a:lnTo>
                    <a:pt x="62966" y="22034"/>
                  </a:lnTo>
                  <a:lnTo>
                    <a:pt x="64338" y="31534"/>
                  </a:lnTo>
                  <a:lnTo>
                    <a:pt x="67754" y="34874"/>
                  </a:lnTo>
                  <a:lnTo>
                    <a:pt x="72440" y="34810"/>
                  </a:lnTo>
                  <a:lnTo>
                    <a:pt x="76581" y="34213"/>
                  </a:lnTo>
                  <a:lnTo>
                    <a:pt x="79349" y="2974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" name="object 606" descr=""/>
            <p:cNvSpPr/>
            <p:nvPr/>
          </p:nvSpPr>
          <p:spPr>
            <a:xfrm>
              <a:off x="5234265" y="2726347"/>
              <a:ext cx="26034" cy="22860"/>
            </a:xfrm>
            <a:custGeom>
              <a:avLst/>
              <a:gdLst/>
              <a:ahLst/>
              <a:cxnLst/>
              <a:rect l="l" t="t" r="r" b="b"/>
              <a:pathLst>
                <a:path w="26035" h="22860">
                  <a:moveTo>
                    <a:pt x="14541" y="0"/>
                  </a:moveTo>
                  <a:lnTo>
                    <a:pt x="11366" y="1168"/>
                  </a:lnTo>
                  <a:lnTo>
                    <a:pt x="6475" y="4329"/>
                  </a:lnTo>
                  <a:lnTo>
                    <a:pt x="0" y="13157"/>
                  </a:lnTo>
                  <a:lnTo>
                    <a:pt x="4521" y="21258"/>
                  </a:lnTo>
                  <a:lnTo>
                    <a:pt x="6921" y="22339"/>
                  </a:lnTo>
                  <a:lnTo>
                    <a:pt x="13906" y="22339"/>
                  </a:lnTo>
                  <a:lnTo>
                    <a:pt x="18883" y="19494"/>
                  </a:lnTo>
                  <a:lnTo>
                    <a:pt x="25576" y="9296"/>
                  </a:lnTo>
                  <a:lnTo>
                    <a:pt x="19037" y="126"/>
                  </a:lnTo>
                  <a:lnTo>
                    <a:pt x="1454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 descr=""/>
            <p:cNvSpPr/>
            <p:nvPr/>
          </p:nvSpPr>
          <p:spPr>
            <a:xfrm>
              <a:off x="5245633" y="272634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173" y="0"/>
                  </a:moveTo>
                  <a:lnTo>
                    <a:pt x="2018" y="76"/>
                  </a:lnTo>
                  <a:lnTo>
                    <a:pt x="1040" y="495"/>
                  </a:lnTo>
                  <a:lnTo>
                    <a:pt x="0" y="1168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" name="object 608" descr=""/>
            <p:cNvSpPr/>
            <p:nvPr/>
          </p:nvSpPr>
          <p:spPr>
            <a:xfrm>
              <a:off x="5208446" y="2788334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89">
                  <a:moveTo>
                    <a:pt x="9931" y="0"/>
                  </a:moveTo>
                  <a:lnTo>
                    <a:pt x="8509" y="635"/>
                  </a:lnTo>
                  <a:lnTo>
                    <a:pt x="7137" y="1676"/>
                  </a:lnTo>
                  <a:lnTo>
                    <a:pt x="1727" y="7543"/>
                  </a:lnTo>
                  <a:lnTo>
                    <a:pt x="0" y="13639"/>
                  </a:lnTo>
                  <a:lnTo>
                    <a:pt x="6946" y="20054"/>
                  </a:lnTo>
                  <a:lnTo>
                    <a:pt x="9905" y="21159"/>
                  </a:lnTo>
                  <a:lnTo>
                    <a:pt x="15647" y="21159"/>
                  </a:lnTo>
                  <a:lnTo>
                    <a:pt x="18441" y="20067"/>
                  </a:lnTo>
                  <a:lnTo>
                    <a:pt x="23445" y="14644"/>
                  </a:lnTo>
                  <a:lnTo>
                    <a:pt x="24055" y="10083"/>
                  </a:lnTo>
                  <a:lnTo>
                    <a:pt x="22440" y="6184"/>
                  </a:lnTo>
                  <a:lnTo>
                    <a:pt x="14147" y="1904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" name="object 609" descr=""/>
            <p:cNvSpPr/>
            <p:nvPr/>
          </p:nvSpPr>
          <p:spPr>
            <a:xfrm>
              <a:off x="5218379" y="2787599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5396" y="0"/>
                  </a:moveTo>
                  <a:lnTo>
                    <a:pt x="2184" y="0"/>
                  </a:lnTo>
                  <a:lnTo>
                    <a:pt x="0" y="735"/>
                  </a:lnTo>
                  <a:lnTo>
                    <a:pt x="8380" y="4710"/>
                  </a:lnTo>
                  <a:lnTo>
                    <a:pt x="12508" y="6920"/>
                  </a:lnTo>
                  <a:lnTo>
                    <a:pt x="11873" y="5410"/>
                  </a:lnTo>
                  <a:lnTo>
                    <a:pt x="10909" y="3986"/>
                  </a:lnTo>
                  <a:lnTo>
                    <a:pt x="7531" y="888"/>
                  </a:lnTo>
                  <a:lnTo>
                    <a:pt x="5396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" name="object 610" descr=""/>
            <p:cNvSpPr/>
            <p:nvPr/>
          </p:nvSpPr>
          <p:spPr>
            <a:xfrm>
              <a:off x="5283084" y="2709113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5" h="14605">
                  <a:moveTo>
                    <a:pt x="9042" y="0"/>
                  </a:moveTo>
                  <a:lnTo>
                    <a:pt x="6083" y="0"/>
                  </a:lnTo>
                  <a:lnTo>
                    <a:pt x="2159" y="519"/>
                  </a:lnTo>
                  <a:lnTo>
                    <a:pt x="0" y="4011"/>
                  </a:lnTo>
                  <a:lnTo>
                    <a:pt x="1066" y="11416"/>
                  </a:lnTo>
                  <a:lnTo>
                    <a:pt x="3733" y="14032"/>
                  </a:lnTo>
                  <a:lnTo>
                    <a:pt x="7391" y="13994"/>
                  </a:lnTo>
                  <a:lnTo>
                    <a:pt x="10617" y="13510"/>
                  </a:lnTo>
                  <a:lnTo>
                    <a:pt x="12776" y="10019"/>
                  </a:lnTo>
                  <a:lnTo>
                    <a:pt x="11709" y="2602"/>
                  </a:lnTo>
                  <a:lnTo>
                    <a:pt x="904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" name="object 611" descr=""/>
            <p:cNvSpPr/>
            <p:nvPr/>
          </p:nvSpPr>
          <p:spPr>
            <a:xfrm>
              <a:off x="5326240" y="2772929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16191" y="0"/>
                  </a:moveTo>
                  <a:lnTo>
                    <a:pt x="6069" y="1460"/>
                  </a:lnTo>
                  <a:lnTo>
                    <a:pt x="1014" y="2476"/>
                  </a:lnTo>
                  <a:lnTo>
                    <a:pt x="0" y="6300"/>
                  </a:lnTo>
                  <a:lnTo>
                    <a:pt x="38" y="10402"/>
                  </a:lnTo>
                  <a:lnTo>
                    <a:pt x="3213" y="13183"/>
                  </a:lnTo>
                  <a:lnTo>
                    <a:pt x="4761" y="13831"/>
                  </a:lnTo>
                  <a:lnTo>
                    <a:pt x="10565" y="12853"/>
                  </a:lnTo>
                  <a:lnTo>
                    <a:pt x="13422" y="11164"/>
                  </a:lnTo>
                  <a:lnTo>
                    <a:pt x="15848" y="7951"/>
                  </a:lnTo>
                  <a:lnTo>
                    <a:pt x="17056" y="2971"/>
                  </a:lnTo>
                  <a:lnTo>
                    <a:pt x="16813" y="1409"/>
                  </a:lnTo>
                  <a:lnTo>
                    <a:pt x="1619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" name="object 612" descr=""/>
            <p:cNvSpPr/>
            <p:nvPr/>
          </p:nvSpPr>
          <p:spPr>
            <a:xfrm>
              <a:off x="5331028" y="2785783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5777" y="0"/>
                  </a:moveTo>
                  <a:lnTo>
                    <a:pt x="0" y="990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" name="object 613" descr=""/>
            <p:cNvSpPr/>
            <p:nvPr/>
          </p:nvSpPr>
          <p:spPr>
            <a:xfrm>
              <a:off x="5327256" y="2766656"/>
              <a:ext cx="15240" cy="20955"/>
            </a:xfrm>
            <a:custGeom>
              <a:avLst/>
              <a:gdLst/>
              <a:ahLst/>
              <a:cxnLst/>
              <a:rect l="l" t="t" r="r" b="b"/>
              <a:pathLst>
                <a:path w="15239" h="20955">
                  <a:moveTo>
                    <a:pt x="9525" y="19138"/>
                  </a:moveTo>
                  <a:lnTo>
                    <a:pt x="3771" y="20116"/>
                  </a:lnTo>
                  <a:lnTo>
                    <a:pt x="4876" y="20345"/>
                  </a:lnTo>
                  <a:lnTo>
                    <a:pt x="6819" y="20345"/>
                  </a:lnTo>
                  <a:lnTo>
                    <a:pt x="8204" y="19900"/>
                  </a:lnTo>
                  <a:lnTo>
                    <a:pt x="9525" y="19138"/>
                  </a:lnTo>
                  <a:close/>
                </a:path>
                <a:path w="15239" h="20955">
                  <a:moveTo>
                    <a:pt x="15176" y="6273"/>
                  </a:moveTo>
                  <a:lnTo>
                    <a:pt x="13576" y="2654"/>
                  </a:lnTo>
                  <a:lnTo>
                    <a:pt x="9398" y="0"/>
                  </a:lnTo>
                  <a:lnTo>
                    <a:pt x="6515" y="0"/>
                  </a:lnTo>
                  <a:lnTo>
                    <a:pt x="5080" y="279"/>
                  </a:lnTo>
                  <a:lnTo>
                    <a:pt x="3263" y="1117"/>
                  </a:lnTo>
                  <a:lnTo>
                    <a:pt x="1054" y="4775"/>
                  </a:lnTo>
                  <a:lnTo>
                    <a:pt x="0" y="8763"/>
                  </a:lnTo>
                  <a:lnTo>
                    <a:pt x="10109" y="6908"/>
                  </a:lnTo>
                  <a:lnTo>
                    <a:pt x="15176" y="627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" name="object 614" descr=""/>
            <p:cNvSpPr/>
            <p:nvPr/>
          </p:nvSpPr>
          <p:spPr>
            <a:xfrm>
              <a:off x="5284457" y="2623996"/>
              <a:ext cx="10160" cy="14604"/>
            </a:xfrm>
            <a:custGeom>
              <a:avLst/>
              <a:gdLst/>
              <a:ahLst/>
              <a:cxnLst/>
              <a:rect l="l" t="t" r="r" b="b"/>
              <a:pathLst>
                <a:path w="10160" h="14605">
                  <a:moveTo>
                    <a:pt x="7580" y="0"/>
                  </a:moveTo>
                  <a:lnTo>
                    <a:pt x="6096" y="0"/>
                  </a:lnTo>
                  <a:lnTo>
                    <a:pt x="2159" y="520"/>
                  </a:lnTo>
                  <a:lnTo>
                    <a:pt x="0" y="4024"/>
                  </a:lnTo>
                  <a:lnTo>
                    <a:pt x="1065" y="11417"/>
                  </a:lnTo>
                  <a:lnTo>
                    <a:pt x="3721" y="14032"/>
                  </a:lnTo>
                  <a:lnTo>
                    <a:pt x="7948" y="13892"/>
                  </a:lnTo>
                  <a:lnTo>
                    <a:pt x="8952" y="13486"/>
                  </a:lnTo>
                  <a:lnTo>
                    <a:pt x="10095" y="1790"/>
                  </a:lnTo>
                  <a:lnTo>
                    <a:pt x="9003" y="673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" name="object 615" descr=""/>
            <p:cNvSpPr/>
            <p:nvPr/>
          </p:nvSpPr>
          <p:spPr>
            <a:xfrm>
              <a:off x="5185791" y="2625788"/>
              <a:ext cx="111760" cy="73660"/>
            </a:xfrm>
            <a:custGeom>
              <a:avLst/>
              <a:gdLst/>
              <a:ahLst/>
              <a:cxnLst/>
              <a:rect l="l" t="t" r="r" b="b"/>
              <a:pathLst>
                <a:path w="111760" h="73660">
                  <a:moveTo>
                    <a:pt x="24777" y="60883"/>
                  </a:moveTo>
                  <a:lnTo>
                    <a:pt x="18376" y="50177"/>
                  </a:lnTo>
                  <a:lnTo>
                    <a:pt x="13589" y="50101"/>
                  </a:lnTo>
                  <a:lnTo>
                    <a:pt x="8991" y="51943"/>
                  </a:lnTo>
                  <a:lnTo>
                    <a:pt x="3784" y="56553"/>
                  </a:lnTo>
                  <a:lnTo>
                    <a:pt x="88" y="62560"/>
                  </a:lnTo>
                  <a:lnTo>
                    <a:pt x="0" y="68580"/>
                  </a:lnTo>
                  <a:lnTo>
                    <a:pt x="1397" y="71793"/>
                  </a:lnTo>
                  <a:lnTo>
                    <a:pt x="4305" y="73152"/>
                  </a:lnTo>
                  <a:lnTo>
                    <a:pt x="11874" y="73152"/>
                  </a:lnTo>
                  <a:lnTo>
                    <a:pt x="16789" y="70789"/>
                  </a:lnTo>
                  <a:lnTo>
                    <a:pt x="24777" y="60883"/>
                  </a:lnTo>
                  <a:close/>
                </a:path>
                <a:path w="111760" h="73660">
                  <a:moveTo>
                    <a:pt x="111328" y="7569"/>
                  </a:moveTo>
                  <a:lnTo>
                    <a:pt x="110617" y="2628"/>
                  </a:lnTo>
                  <a:lnTo>
                    <a:pt x="109842" y="1092"/>
                  </a:lnTo>
                  <a:lnTo>
                    <a:pt x="108762" y="0"/>
                  </a:lnTo>
                  <a:lnTo>
                    <a:pt x="107619" y="11684"/>
                  </a:lnTo>
                  <a:lnTo>
                    <a:pt x="109931" y="10502"/>
                  </a:lnTo>
                  <a:lnTo>
                    <a:pt x="111328" y="756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 descr=""/>
            <p:cNvSpPr/>
            <p:nvPr/>
          </p:nvSpPr>
          <p:spPr>
            <a:xfrm>
              <a:off x="5310796" y="2642665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60" h="20319">
                  <a:moveTo>
                    <a:pt x="14681" y="0"/>
                  </a:moveTo>
                  <a:lnTo>
                    <a:pt x="10438" y="0"/>
                  </a:lnTo>
                  <a:lnTo>
                    <a:pt x="8266" y="990"/>
                  </a:lnTo>
                  <a:lnTo>
                    <a:pt x="2119" y="6478"/>
                  </a:lnTo>
                  <a:lnTo>
                    <a:pt x="0" y="11799"/>
                  </a:lnTo>
                  <a:lnTo>
                    <a:pt x="5942" y="18479"/>
                  </a:lnTo>
                  <a:lnTo>
                    <a:pt x="8928" y="19762"/>
                  </a:lnTo>
                  <a:lnTo>
                    <a:pt x="14108" y="19762"/>
                  </a:lnTo>
                  <a:lnTo>
                    <a:pt x="16318" y="19011"/>
                  </a:lnTo>
                  <a:lnTo>
                    <a:pt x="22185" y="13779"/>
                  </a:lnTo>
                  <a:lnTo>
                    <a:pt x="22439" y="7365"/>
                  </a:lnTo>
                  <a:lnTo>
                    <a:pt x="16751" y="977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" name="object 617" descr=""/>
            <p:cNvSpPr/>
            <p:nvPr/>
          </p:nvSpPr>
          <p:spPr>
            <a:xfrm>
              <a:off x="5327572" y="272357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07" y="0"/>
                  </a:lnTo>
                  <a:lnTo>
                    <a:pt x="2247" y="138"/>
                  </a:lnTo>
                  <a:lnTo>
                    <a:pt x="0" y="3084"/>
                  </a:lnTo>
                  <a:lnTo>
                    <a:pt x="292" y="10044"/>
                  </a:lnTo>
                  <a:lnTo>
                    <a:pt x="2705" y="12724"/>
                  </a:lnTo>
                  <a:lnTo>
                    <a:pt x="8713" y="12597"/>
                  </a:lnTo>
                  <a:lnTo>
                    <a:pt x="10972" y="9651"/>
                  </a:lnTo>
                  <a:lnTo>
                    <a:pt x="10668" y="2691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" name="object 618" descr=""/>
            <p:cNvSpPr/>
            <p:nvPr/>
          </p:nvSpPr>
          <p:spPr>
            <a:xfrm>
              <a:off x="5131168" y="2716033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39" h="6350">
                  <a:moveTo>
                    <a:pt x="0" y="0"/>
                  </a:moveTo>
                  <a:lnTo>
                    <a:pt x="1332" y="3733"/>
                  </a:lnTo>
                  <a:lnTo>
                    <a:pt x="4329" y="6311"/>
                  </a:lnTo>
                  <a:lnTo>
                    <a:pt x="11188" y="6159"/>
                  </a:lnTo>
                  <a:lnTo>
                    <a:pt x="13792" y="3937"/>
                  </a:lnTo>
                  <a:lnTo>
                    <a:pt x="15125" y="762"/>
                  </a:lnTo>
                  <a:lnTo>
                    <a:pt x="5383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 descr=""/>
            <p:cNvSpPr/>
            <p:nvPr/>
          </p:nvSpPr>
          <p:spPr>
            <a:xfrm>
              <a:off x="5130329" y="2704719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5" h="12700">
                  <a:moveTo>
                    <a:pt x="2246" y="0"/>
                  </a:moveTo>
                  <a:lnTo>
                    <a:pt x="824" y="1968"/>
                  </a:lnTo>
                  <a:lnTo>
                    <a:pt x="0" y="4635"/>
                  </a:lnTo>
                  <a:lnTo>
                    <a:pt x="165" y="8863"/>
                  </a:lnTo>
                  <a:lnTo>
                    <a:pt x="838" y="11328"/>
                  </a:lnTo>
                  <a:lnTo>
                    <a:pt x="11238" y="11671"/>
                  </a:lnTo>
                  <a:lnTo>
                    <a:pt x="15975" y="12076"/>
                  </a:lnTo>
                  <a:lnTo>
                    <a:pt x="16648" y="10490"/>
                  </a:lnTo>
                  <a:lnTo>
                    <a:pt x="16991" y="8647"/>
                  </a:lnTo>
                  <a:lnTo>
                    <a:pt x="16826" y="4532"/>
                  </a:lnTo>
                  <a:lnTo>
                    <a:pt x="16229" y="2551"/>
                  </a:lnTo>
                  <a:lnTo>
                    <a:pt x="15264" y="927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 descr=""/>
            <p:cNvSpPr/>
            <p:nvPr/>
          </p:nvSpPr>
          <p:spPr>
            <a:xfrm>
              <a:off x="5132589" y="2701301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4">
                  <a:moveTo>
                    <a:pt x="8953" y="0"/>
                  </a:moveTo>
                  <a:lnTo>
                    <a:pt x="5842" y="12"/>
                  </a:lnTo>
                  <a:lnTo>
                    <a:pt x="3505" y="114"/>
                  </a:lnTo>
                  <a:lnTo>
                    <a:pt x="1435" y="1409"/>
                  </a:lnTo>
                  <a:lnTo>
                    <a:pt x="0" y="3417"/>
                  </a:lnTo>
                  <a:lnTo>
                    <a:pt x="13017" y="4344"/>
                  </a:lnTo>
                  <a:lnTo>
                    <a:pt x="11455" y="1701"/>
                  </a:lnTo>
                  <a:lnTo>
                    <a:pt x="8953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 descr=""/>
            <p:cNvSpPr/>
            <p:nvPr/>
          </p:nvSpPr>
          <p:spPr>
            <a:xfrm>
              <a:off x="5154141" y="2775634"/>
              <a:ext cx="17145" cy="8255"/>
            </a:xfrm>
            <a:custGeom>
              <a:avLst/>
              <a:gdLst/>
              <a:ahLst/>
              <a:cxnLst/>
              <a:rect l="l" t="t" r="r" b="b"/>
              <a:pathLst>
                <a:path w="17145" h="8255">
                  <a:moveTo>
                    <a:pt x="9499" y="0"/>
                  </a:moveTo>
                  <a:lnTo>
                    <a:pt x="3187" y="126"/>
                  </a:lnTo>
                  <a:lnTo>
                    <a:pt x="0" y="406"/>
                  </a:lnTo>
                  <a:lnTo>
                    <a:pt x="1231" y="4699"/>
                  </a:lnTo>
                  <a:lnTo>
                    <a:pt x="4533" y="7734"/>
                  </a:lnTo>
                  <a:lnTo>
                    <a:pt x="12420" y="7543"/>
                  </a:lnTo>
                  <a:lnTo>
                    <a:pt x="15494" y="4432"/>
                  </a:lnTo>
                  <a:lnTo>
                    <a:pt x="16573" y="228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 descr=""/>
            <p:cNvSpPr/>
            <p:nvPr/>
          </p:nvSpPr>
          <p:spPr>
            <a:xfrm>
              <a:off x="5153493" y="2764231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655" y="0"/>
                  </a:moveTo>
                  <a:lnTo>
                    <a:pt x="2971" y="0"/>
                  </a:lnTo>
                  <a:lnTo>
                    <a:pt x="1104" y="2095"/>
                  </a:lnTo>
                  <a:lnTo>
                    <a:pt x="0" y="5194"/>
                  </a:lnTo>
                  <a:lnTo>
                    <a:pt x="355" y="10794"/>
                  </a:lnTo>
                  <a:lnTo>
                    <a:pt x="647" y="11811"/>
                  </a:lnTo>
                  <a:lnTo>
                    <a:pt x="7010" y="11404"/>
                  </a:lnTo>
                  <a:lnTo>
                    <a:pt x="17233" y="11633"/>
                  </a:lnTo>
                  <a:lnTo>
                    <a:pt x="17692" y="9105"/>
                  </a:lnTo>
                  <a:lnTo>
                    <a:pt x="17514" y="4659"/>
                  </a:lnTo>
                  <a:lnTo>
                    <a:pt x="16384" y="1916"/>
                  </a:lnTo>
                  <a:lnTo>
                    <a:pt x="14655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 descr=""/>
            <p:cNvSpPr/>
            <p:nvPr/>
          </p:nvSpPr>
          <p:spPr>
            <a:xfrm>
              <a:off x="5156465" y="2761424"/>
              <a:ext cx="12065" cy="3175"/>
            </a:xfrm>
            <a:custGeom>
              <a:avLst/>
              <a:gdLst/>
              <a:ahLst/>
              <a:cxnLst/>
              <a:rect l="l" t="t" r="r" b="b"/>
              <a:pathLst>
                <a:path w="12064" h="3175">
                  <a:moveTo>
                    <a:pt x="8064" y="0"/>
                  </a:moveTo>
                  <a:lnTo>
                    <a:pt x="5600" y="0"/>
                  </a:lnTo>
                  <a:lnTo>
                    <a:pt x="3365" y="113"/>
                  </a:lnTo>
                  <a:lnTo>
                    <a:pt x="1447" y="1154"/>
                  </a:lnTo>
                  <a:lnTo>
                    <a:pt x="0" y="2805"/>
                  </a:lnTo>
                  <a:lnTo>
                    <a:pt x="11696" y="2805"/>
                  </a:lnTo>
                  <a:lnTo>
                    <a:pt x="10121" y="1052"/>
                  </a:lnTo>
                  <a:lnTo>
                    <a:pt x="806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 descr=""/>
            <p:cNvSpPr/>
            <p:nvPr/>
          </p:nvSpPr>
          <p:spPr>
            <a:xfrm>
              <a:off x="5296513" y="2558440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0" y="0"/>
                  </a:moveTo>
                  <a:lnTo>
                    <a:pt x="9304" y="0"/>
                  </a:lnTo>
                  <a:lnTo>
                    <a:pt x="3439" y="2486"/>
                  </a:lnTo>
                  <a:lnTo>
                    <a:pt x="359" y="8228"/>
                  </a:lnTo>
                  <a:lnTo>
                    <a:pt x="0" y="15474"/>
                  </a:lnTo>
                  <a:lnTo>
                    <a:pt x="2293" y="22478"/>
                  </a:lnTo>
                  <a:lnTo>
                    <a:pt x="4541" y="26415"/>
                  </a:lnTo>
                  <a:lnTo>
                    <a:pt x="8961" y="27964"/>
                  </a:lnTo>
                  <a:lnTo>
                    <a:pt x="18105" y="27964"/>
                  </a:lnTo>
                  <a:lnTo>
                    <a:pt x="22804" y="25957"/>
                  </a:lnTo>
                  <a:lnTo>
                    <a:pt x="23935" y="23163"/>
                  </a:lnTo>
                  <a:lnTo>
                    <a:pt x="23928" y="17341"/>
                  </a:lnTo>
                  <a:lnTo>
                    <a:pt x="21130" y="9624"/>
                  </a:lnTo>
                  <a:lnTo>
                    <a:pt x="16142" y="2884"/>
                  </a:lnTo>
                  <a:lnTo>
                    <a:pt x="957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 descr=""/>
            <p:cNvSpPr/>
            <p:nvPr/>
          </p:nvSpPr>
          <p:spPr>
            <a:xfrm>
              <a:off x="5140655" y="2513037"/>
              <a:ext cx="125095" cy="153670"/>
            </a:xfrm>
            <a:custGeom>
              <a:avLst/>
              <a:gdLst/>
              <a:ahLst/>
              <a:cxnLst/>
              <a:rect l="l" t="t" r="r" b="b"/>
              <a:pathLst>
                <a:path w="125095" h="153669">
                  <a:moveTo>
                    <a:pt x="21882" y="146913"/>
                  </a:moveTo>
                  <a:lnTo>
                    <a:pt x="20688" y="141058"/>
                  </a:lnTo>
                  <a:lnTo>
                    <a:pt x="14135" y="135839"/>
                  </a:lnTo>
                  <a:lnTo>
                    <a:pt x="11633" y="135001"/>
                  </a:lnTo>
                  <a:lnTo>
                    <a:pt x="6769" y="135001"/>
                  </a:lnTo>
                  <a:lnTo>
                    <a:pt x="4470" y="135966"/>
                  </a:lnTo>
                  <a:lnTo>
                    <a:pt x="0" y="141566"/>
                  </a:lnTo>
                  <a:lnTo>
                    <a:pt x="1181" y="147434"/>
                  </a:lnTo>
                  <a:lnTo>
                    <a:pt x="7747" y="152641"/>
                  </a:lnTo>
                  <a:lnTo>
                    <a:pt x="10236" y="153479"/>
                  </a:lnTo>
                  <a:lnTo>
                    <a:pt x="15100" y="153479"/>
                  </a:lnTo>
                  <a:lnTo>
                    <a:pt x="17424" y="152514"/>
                  </a:lnTo>
                  <a:lnTo>
                    <a:pt x="21882" y="146913"/>
                  </a:lnTo>
                  <a:close/>
                </a:path>
                <a:path w="125095" h="153669">
                  <a:moveTo>
                    <a:pt x="47078" y="117817"/>
                  </a:moveTo>
                  <a:lnTo>
                    <a:pt x="46101" y="113055"/>
                  </a:lnTo>
                  <a:lnTo>
                    <a:pt x="40767" y="108813"/>
                  </a:lnTo>
                  <a:lnTo>
                    <a:pt x="38735" y="108127"/>
                  </a:lnTo>
                  <a:lnTo>
                    <a:pt x="34798" y="108127"/>
                  </a:lnTo>
                  <a:lnTo>
                    <a:pt x="32893" y="108915"/>
                  </a:lnTo>
                  <a:lnTo>
                    <a:pt x="29260" y="113487"/>
                  </a:lnTo>
                  <a:lnTo>
                    <a:pt x="30226" y="118249"/>
                  </a:lnTo>
                  <a:lnTo>
                    <a:pt x="35585" y="122478"/>
                  </a:lnTo>
                  <a:lnTo>
                    <a:pt x="37592" y="123164"/>
                  </a:lnTo>
                  <a:lnTo>
                    <a:pt x="41554" y="123164"/>
                  </a:lnTo>
                  <a:lnTo>
                    <a:pt x="43434" y="122377"/>
                  </a:lnTo>
                  <a:lnTo>
                    <a:pt x="47078" y="117817"/>
                  </a:lnTo>
                  <a:close/>
                </a:path>
                <a:path w="125095" h="153669">
                  <a:moveTo>
                    <a:pt x="72809" y="91224"/>
                  </a:moveTo>
                  <a:lnTo>
                    <a:pt x="67183" y="76581"/>
                  </a:lnTo>
                  <a:lnTo>
                    <a:pt x="59143" y="76581"/>
                  </a:lnTo>
                  <a:lnTo>
                    <a:pt x="51231" y="76873"/>
                  </a:lnTo>
                  <a:lnTo>
                    <a:pt x="49530" y="88061"/>
                  </a:lnTo>
                  <a:lnTo>
                    <a:pt x="55283" y="98120"/>
                  </a:lnTo>
                  <a:lnTo>
                    <a:pt x="58877" y="99390"/>
                  </a:lnTo>
                  <a:lnTo>
                    <a:pt x="66332" y="99390"/>
                  </a:lnTo>
                  <a:lnTo>
                    <a:pt x="70154" y="97751"/>
                  </a:lnTo>
                  <a:lnTo>
                    <a:pt x="72809" y="91224"/>
                  </a:lnTo>
                  <a:close/>
                </a:path>
                <a:path w="125095" h="153669">
                  <a:moveTo>
                    <a:pt x="124701" y="12395"/>
                  </a:moveTo>
                  <a:lnTo>
                    <a:pt x="123444" y="6311"/>
                  </a:lnTo>
                  <a:lnTo>
                    <a:pt x="116624" y="876"/>
                  </a:lnTo>
                  <a:lnTo>
                    <a:pt x="114007" y="0"/>
                  </a:lnTo>
                  <a:lnTo>
                    <a:pt x="108966" y="0"/>
                  </a:lnTo>
                  <a:lnTo>
                    <a:pt x="106540" y="1003"/>
                  </a:lnTo>
                  <a:lnTo>
                    <a:pt x="101892" y="6845"/>
                  </a:lnTo>
                  <a:lnTo>
                    <a:pt x="103124" y="12941"/>
                  </a:lnTo>
                  <a:lnTo>
                    <a:pt x="109969" y="18376"/>
                  </a:lnTo>
                  <a:lnTo>
                    <a:pt x="112560" y="19253"/>
                  </a:lnTo>
                  <a:lnTo>
                    <a:pt x="117627" y="19253"/>
                  </a:lnTo>
                  <a:lnTo>
                    <a:pt x="120053" y="18249"/>
                  </a:lnTo>
                  <a:lnTo>
                    <a:pt x="124701" y="12395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" name="object 626" descr=""/>
            <p:cNvSpPr/>
            <p:nvPr/>
          </p:nvSpPr>
          <p:spPr>
            <a:xfrm>
              <a:off x="5425400" y="2874962"/>
              <a:ext cx="15875" cy="14604"/>
            </a:xfrm>
            <a:custGeom>
              <a:avLst/>
              <a:gdLst/>
              <a:ahLst/>
              <a:cxnLst/>
              <a:rect l="l" t="t" r="r" b="b"/>
              <a:pathLst>
                <a:path w="15875" h="14605">
                  <a:moveTo>
                    <a:pt x="11798" y="0"/>
                  </a:moveTo>
                  <a:lnTo>
                    <a:pt x="8204" y="4939"/>
                  </a:lnTo>
                  <a:lnTo>
                    <a:pt x="4254" y="9206"/>
                  </a:lnTo>
                  <a:lnTo>
                    <a:pt x="0" y="12672"/>
                  </a:lnTo>
                  <a:lnTo>
                    <a:pt x="1484" y="13764"/>
                  </a:lnTo>
                  <a:lnTo>
                    <a:pt x="3276" y="14222"/>
                  </a:lnTo>
                  <a:lnTo>
                    <a:pt x="9969" y="14222"/>
                  </a:lnTo>
                  <a:lnTo>
                    <a:pt x="15073" y="10894"/>
                  </a:lnTo>
                  <a:lnTo>
                    <a:pt x="15581" y="6031"/>
                  </a:lnTo>
                  <a:lnTo>
                    <a:pt x="14109" y="2881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" name="object 627" descr=""/>
            <p:cNvSpPr/>
            <p:nvPr/>
          </p:nvSpPr>
          <p:spPr>
            <a:xfrm>
              <a:off x="5359057" y="2857499"/>
              <a:ext cx="78740" cy="30480"/>
            </a:xfrm>
            <a:custGeom>
              <a:avLst/>
              <a:gdLst/>
              <a:ahLst/>
              <a:cxnLst/>
              <a:rect l="l" t="t" r="r" b="b"/>
              <a:pathLst>
                <a:path w="78739" h="30480">
                  <a:moveTo>
                    <a:pt x="17373" y="4965"/>
                  </a:moveTo>
                  <a:lnTo>
                    <a:pt x="13665" y="698"/>
                  </a:lnTo>
                  <a:lnTo>
                    <a:pt x="11887" y="0"/>
                  </a:lnTo>
                  <a:lnTo>
                    <a:pt x="8039" y="0"/>
                  </a:lnTo>
                  <a:lnTo>
                    <a:pt x="5918" y="762"/>
                  </a:lnTo>
                  <a:lnTo>
                    <a:pt x="762" y="5257"/>
                  </a:lnTo>
                  <a:lnTo>
                    <a:pt x="0" y="9982"/>
                  </a:lnTo>
                  <a:lnTo>
                    <a:pt x="3708" y="14249"/>
                  </a:lnTo>
                  <a:lnTo>
                    <a:pt x="5461" y="14947"/>
                  </a:lnTo>
                  <a:lnTo>
                    <a:pt x="9334" y="14947"/>
                  </a:lnTo>
                  <a:lnTo>
                    <a:pt x="11430" y="14185"/>
                  </a:lnTo>
                  <a:lnTo>
                    <a:pt x="16611" y="9690"/>
                  </a:lnTo>
                  <a:lnTo>
                    <a:pt x="17373" y="4965"/>
                  </a:lnTo>
                  <a:close/>
                </a:path>
                <a:path w="78739" h="30480">
                  <a:moveTo>
                    <a:pt x="78143" y="17462"/>
                  </a:moveTo>
                  <a:lnTo>
                    <a:pt x="75387" y="14020"/>
                  </a:lnTo>
                  <a:lnTo>
                    <a:pt x="71475" y="10960"/>
                  </a:lnTo>
                  <a:lnTo>
                    <a:pt x="67805" y="10960"/>
                  </a:lnTo>
                  <a:lnTo>
                    <a:pt x="65900" y="11252"/>
                  </a:lnTo>
                  <a:lnTo>
                    <a:pt x="58775" y="13614"/>
                  </a:lnTo>
                  <a:lnTo>
                    <a:pt x="60159" y="24257"/>
                  </a:lnTo>
                  <a:lnTo>
                    <a:pt x="66344" y="30137"/>
                  </a:lnTo>
                  <a:lnTo>
                    <a:pt x="70599" y="26670"/>
                  </a:lnTo>
                  <a:lnTo>
                    <a:pt x="74549" y="22415"/>
                  </a:lnTo>
                  <a:lnTo>
                    <a:pt x="78143" y="17462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 descr=""/>
            <p:cNvSpPr/>
            <p:nvPr/>
          </p:nvSpPr>
          <p:spPr>
            <a:xfrm>
              <a:off x="5320919" y="2874289"/>
              <a:ext cx="107314" cy="112395"/>
            </a:xfrm>
            <a:custGeom>
              <a:avLst/>
              <a:gdLst/>
              <a:ahLst/>
              <a:cxnLst/>
              <a:rect l="l" t="t" r="r" b="b"/>
              <a:pathLst>
                <a:path w="107314" h="112394">
                  <a:moveTo>
                    <a:pt x="13538" y="3860"/>
                  </a:moveTo>
                  <a:lnTo>
                    <a:pt x="10668" y="546"/>
                  </a:lnTo>
                  <a:lnTo>
                    <a:pt x="9271" y="0"/>
                  </a:lnTo>
                  <a:lnTo>
                    <a:pt x="6261" y="0"/>
                  </a:lnTo>
                  <a:lnTo>
                    <a:pt x="4610" y="596"/>
                  </a:lnTo>
                  <a:lnTo>
                    <a:pt x="584" y="4102"/>
                  </a:lnTo>
                  <a:lnTo>
                    <a:pt x="0" y="7797"/>
                  </a:lnTo>
                  <a:lnTo>
                    <a:pt x="2895" y="11125"/>
                  </a:lnTo>
                  <a:lnTo>
                    <a:pt x="4267" y="11671"/>
                  </a:lnTo>
                  <a:lnTo>
                    <a:pt x="7277" y="11671"/>
                  </a:lnTo>
                  <a:lnTo>
                    <a:pt x="8928" y="11074"/>
                  </a:lnTo>
                  <a:lnTo>
                    <a:pt x="12954" y="7569"/>
                  </a:lnTo>
                  <a:lnTo>
                    <a:pt x="13538" y="3860"/>
                  </a:lnTo>
                  <a:close/>
                </a:path>
                <a:path w="107314" h="112394">
                  <a:moveTo>
                    <a:pt x="46647" y="54076"/>
                  </a:moveTo>
                  <a:lnTo>
                    <a:pt x="41719" y="51282"/>
                  </a:lnTo>
                  <a:lnTo>
                    <a:pt x="36779" y="51282"/>
                  </a:lnTo>
                  <a:lnTo>
                    <a:pt x="34112" y="51485"/>
                  </a:lnTo>
                  <a:lnTo>
                    <a:pt x="27152" y="53924"/>
                  </a:lnTo>
                  <a:lnTo>
                    <a:pt x="26987" y="63271"/>
                  </a:lnTo>
                  <a:lnTo>
                    <a:pt x="30683" y="65646"/>
                  </a:lnTo>
                  <a:lnTo>
                    <a:pt x="33274" y="65862"/>
                  </a:lnTo>
                  <a:lnTo>
                    <a:pt x="37973" y="65862"/>
                  </a:lnTo>
                  <a:lnTo>
                    <a:pt x="45288" y="63449"/>
                  </a:lnTo>
                  <a:lnTo>
                    <a:pt x="46647" y="54076"/>
                  </a:lnTo>
                  <a:close/>
                </a:path>
                <a:path w="107314" h="112394">
                  <a:moveTo>
                    <a:pt x="107289" y="99822"/>
                  </a:moveTo>
                  <a:lnTo>
                    <a:pt x="103860" y="94310"/>
                  </a:lnTo>
                  <a:lnTo>
                    <a:pt x="96774" y="93230"/>
                  </a:lnTo>
                  <a:lnTo>
                    <a:pt x="91986" y="93230"/>
                  </a:lnTo>
                  <a:lnTo>
                    <a:pt x="87706" y="96824"/>
                  </a:lnTo>
                  <a:lnTo>
                    <a:pt x="85852" y="107543"/>
                  </a:lnTo>
                  <a:lnTo>
                    <a:pt x="88925" y="110909"/>
                  </a:lnTo>
                  <a:lnTo>
                    <a:pt x="96215" y="112102"/>
                  </a:lnTo>
                  <a:lnTo>
                    <a:pt x="101549" y="112102"/>
                  </a:lnTo>
                  <a:lnTo>
                    <a:pt x="105486" y="110147"/>
                  </a:lnTo>
                  <a:lnTo>
                    <a:pt x="107289" y="99822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" name="object 629" descr=""/>
            <p:cNvSpPr/>
            <p:nvPr/>
          </p:nvSpPr>
          <p:spPr>
            <a:xfrm>
              <a:off x="5327267" y="2841866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1912" y="0"/>
                  </a:moveTo>
                  <a:lnTo>
                    <a:pt x="8051" y="0"/>
                  </a:lnTo>
                  <a:lnTo>
                    <a:pt x="5930" y="762"/>
                  </a:lnTo>
                  <a:lnTo>
                    <a:pt x="762" y="5256"/>
                  </a:lnTo>
                  <a:lnTo>
                    <a:pt x="0" y="9994"/>
                  </a:lnTo>
                  <a:lnTo>
                    <a:pt x="3708" y="14262"/>
                  </a:lnTo>
                  <a:lnTo>
                    <a:pt x="5473" y="14947"/>
                  </a:lnTo>
                  <a:lnTo>
                    <a:pt x="9334" y="14947"/>
                  </a:lnTo>
                  <a:lnTo>
                    <a:pt x="11442" y="14185"/>
                  </a:lnTo>
                  <a:lnTo>
                    <a:pt x="16625" y="9690"/>
                  </a:lnTo>
                  <a:lnTo>
                    <a:pt x="17360" y="4952"/>
                  </a:lnTo>
                  <a:lnTo>
                    <a:pt x="13666" y="684"/>
                  </a:lnTo>
                  <a:lnTo>
                    <a:pt x="1191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" name="object 630" descr=""/>
            <p:cNvSpPr/>
            <p:nvPr/>
          </p:nvSpPr>
          <p:spPr>
            <a:xfrm>
              <a:off x="5457723" y="2888297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4" h="81280">
                  <a:moveTo>
                    <a:pt x="11277" y="29057"/>
                  </a:moveTo>
                  <a:lnTo>
                    <a:pt x="10922" y="25831"/>
                  </a:lnTo>
                  <a:lnTo>
                    <a:pt x="7772" y="23190"/>
                  </a:lnTo>
                  <a:lnTo>
                    <a:pt x="6819" y="22821"/>
                  </a:lnTo>
                  <a:lnTo>
                    <a:pt x="4660" y="22821"/>
                  </a:lnTo>
                  <a:lnTo>
                    <a:pt x="3479" y="23507"/>
                  </a:lnTo>
                  <a:lnTo>
                    <a:pt x="673" y="26873"/>
                  </a:lnTo>
                  <a:lnTo>
                    <a:pt x="0" y="29692"/>
                  </a:lnTo>
                  <a:lnTo>
                    <a:pt x="3263" y="32435"/>
                  </a:lnTo>
                  <a:lnTo>
                    <a:pt x="4533" y="32880"/>
                  </a:lnTo>
                  <a:lnTo>
                    <a:pt x="7188" y="32880"/>
                  </a:lnTo>
                  <a:lnTo>
                    <a:pt x="8547" y="32321"/>
                  </a:lnTo>
                  <a:lnTo>
                    <a:pt x="11277" y="29057"/>
                  </a:lnTo>
                  <a:close/>
                </a:path>
                <a:path w="24764" h="81280">
                  <a:moveTo>
                    <a:pt x="24015" y="76454"/>
                  </a:moveTo>
                  <a:lnTo>
                    <a:pt x="22326" y="67373"/>
                  </a:lnTo>
                  <a:lnTo>
                    <a:pt x="18199" y="65913"/>
                  </a:lnTo>
                  <a:lnTo>
                    <a:pt x="13373" y="65913"/>
                  </a:lnTo>
                  <a:lnTo>
                    <a:pt x="4572" y="70154"/>
                  </a:lnTo>
                  <a:lnTo>
                    <a:pt x="5092" y="79336"/>
                  </a:lnTo>
                  <a:lnTo>
                    <a:pt x="8712" y="81191"/>
                  </a:lnTo>
                  <a:lnTo>
                    <a:pt x="14795" y="81191"/>
                  </a:lnTo>
                  <a:lnTo>
                    <a:pt x="17056" y="80619"/>
                  </a:lnTo>
                  <a:lnTo>
                    <a:pt x="24015" y="76454"/>
                  </a:lnTo>
                  <a:close/>
                </a:path>
                <a:path w="24764" h="81280">
                  <a:moveTo>
                    <a:pt x="24447" y="7518"/>
                  </a:moveTo>
                  <a:lnTo>
                    <a:pt x="22047" y="1638"/>
                  </a:lnTo>
                  <a:lnTo>
                    <a:pt x="19735" y="0"/>
                  </a:lnTo>
                  <a:lnTo>
                    <a:pt x="17449" y="0"/>
                  </a:lnTo>
                  <a:lnTo>
                    <a:pt x="15722" y="342"/>
                  </a:lnTo>
                  <a:lnTo>
                    <a:pt x="12979" y="1460"/>
                  </a:lnTo>
                  <a:lnTo>
                    <a:pt x="11836" y="5016"/>
                  </a:lnTo>
                  <a:lnTo>
                    <a:pt x="14236" y="10909"/>
                  </a:lnTo>
                  <a:lnTo>
                    <a:pt x="16535" y="12534"/>
                  </a:lnTo>
                  <a:lnTo>
                    <a:pt x="20002" y="12420"/>
                  </a:lnTo>
                  <a:lnTo>
                    <a:pt x="23304" y="11074"/>
                  </a:lnTo>
                  <a:lnTo>
                    <a:pt x="24447" y="7518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" name="object 631" descr=""/>
            <p:cNvSpPr/>
            <p:nvPr/>
          </p:nvSpPr>
          <p:spPr>
            <a:xfrm>
              <a:off x="5370779" y="2740685"/>
              <a:ext cx="27940" cy="19050"/>
            </a:xfrm>
            <a:custGeom>
              <a:avLst/>
              <a:gdLst/>
              <a:ahLst/>
              <a:cxnLst/>
              <a:rect l="l" t="t" r="r" b="b"/>
              <a:pathLst>
                <a:path w="27939" h="19050">
                  <a:moveTo>
                    <a:pt x="17157" y="0"/>
                  </a:moveTo>
                  <a:lnTo>
                    <a:pt x="8723" y="0"/>
                  </a:lnTo>
                  <a:lnTo>
                    <a:pt x="6502" y="646"/>
                  </a:lnTo>
                  <a:lnTo>
                    <a:pt x="0" y="7834"/>
                  </a:lnTo>
                  <a:lnTo>
                    <a:pt x="6475" y="16394"/>
                  </a:lnTo>
                  <a:lnTo>
                    <a:pt x="14986" y="18502"/>
                  </a:lnTo>
                  <a:lnTo>
                    <a:pt x="22047" y="18502"/>
                  </a:lnTo>
                  <a:lnTo>
                    <a:pt x="27368" y="10311"/>
                  </a:lnTo>
                  <a:lnTo>
                    <a:pt x="24498" y="3809"/>
                  </a:lnTo>
                  <a:lnTo>
                    <a:pt x="1715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" name="object 632" descr=""/>
            <p:cNvSpPr/>
            <p:nvPr/>
          </p:nvSpPr>
          <p:spPr>
            <a:xfrm>
              <a:off x="5412054" y="2831109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5">
                  <a:moveTo>
                    <a:pt x="15100" y="0"/>
                  </a:moveTo>
                  <a:lnTo>
                    <a:pt x="8839" y="176"/>
                  </a:lnTo>
                  <a:lnTo>
                    <a:pt x="2616" y="2412"/>
                  </a:lnTo>
                  <a:lnTo>
                    <a:pt x="0" y="8293"/>
                  </a:lnTo>
                  <a:lnTo>
                    <a:pt x="3340" y="17588"/>
                  </a:lnTo>
                  <a:lnTo>
                    <a:pt x="6007" y="19404"/>
                  </a:lnTo>
                  <a:lnTo>
                    <a:pt x="10603" y="19404"/>
                  </a:lnTo>
                  <a:lnTo>
                    <a:pt x="13422" y="18618"/>
                  </a:lnTo>
                  <a:lnTo>
                    <a:pt x="18604" y="16737"/>
                  </a:lnTo>
                  <a:lnTo>
                    <a:pt x="22579" y="12572"/>
                  </a:lnTo>
                  <a:lnTo>
                    <a:pt x="19061" y="2843"/>
                  </a:lnTo>
                  <a:lnTo>
                    <a:pt x="15100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" name="object 633" descr=""/>
            <p:cNvSpPr/>
            <p:nvPr/>
          </p:nvSpPr>
          <p:spPr>
            <a:xfrm>
              <a:off x="5459158" y="2791714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80">
                  <a:moveTo>
                    <a:pt x="5689" y="0"/>
                  </a:moveTo>
                  <a:lnTo>
                    <a:pt x="3110" y="176"/>
                  </a:lnTo>
                  <a:lnTo>
                    <a:pt x="1916" y="952"/>
                  </a:lnTo>
                  <a:lnTo>
                    <a:pt x="697" y="2108"/>
                  </a:lnTo>
                  <a:lnTo>
                    <a:pt x="443" y="12522"/>
                  </a:lnTo>
                  <a:lnTo>
                    <a:pt x="0" y="17589"/>
                  </a:lnTo>
                  <a:lnTo>
                    <a:pt x="3505" y="17691"/>
                  </a:lnTo>
                  <a:lnTo>
                    <a:pt x="6121" y="16510"/>
                  </a:lnTo>
                  <a:lnTo>
                    <a:pt x="8153" y="14681"/>
                  </a:lnTo>
                  <a:lnTo>
                    <a:pt x="8470" y="2197"/>
                  </a:lnTo>
                  <a:lnTo>
                    <a:pt x="7188" y="863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 descr=""/>
            <p:cNvSpPr/>
            <p:nvPr/>
          </p:nvSpPr>
          <p:spPr>
            <a:xfrm>
              <a:off x="5425935" y="2734398"/>
              <a:ext cx="45720" cy="74930"/>
            </a:xfrm>
            <a:custGeom>
              <a:avLst/>
              <a:gdLst/>
              <a:ahLst/>
              <a:cxnLst/>
              <a:rect l="l" t="t" r="r" b="b"/>
              <a:pathLst>
                <a:path w="45720" h="74930">
                  <a:moveTo>
                    <a:pt x="12166" y="28968"/>
                  </a:moveTo>
                  <a:lnTo>
                    <a:pt x="10287" y="26352"/>
                  </a:lnTo>
                  <a:lnTo>
                    <a:pt x="6400" y="25717"/>
                  </a:lnTo>
                  <a:lnTo>
                    <a:pt x="4191" y="25717"/>
                  </a:lnTo>
                  <a:lnTo>
                    <a:pt x="2806" y="27203"/>
                  </a:lnTo>
                  <a:lnTo>
                    <a:pt x="1879" y="32334"/>
                  </a:lnTo>
                  <a:lnTo>
                    <a:pt x="2705" y="35115"/>
                  </a:lnTo>
                  <a:lnTo>
                    <a:pt x="6578" y="35712"/>
                  </a:lnTo>
                  <a:lnTo>
                    <a:pt x="9042" y="35712"/>
                  </a:lnTo>
                  <a:lnTo>
                    <a:pt x="11252" y="34112"/>
                  </a:lnTo>
                  <a:lnTo>
                    <a:pt x="12166" y="28968"/>
                  </a:lnTo>
                  <a:close/>
                </a:path>
                <a:path w="45720" h="74930">
                  <a:moveTo>
                    <a:pt x="13728" y="7404"/>
                  </a:moveTo>
                  <a:lnTo>
                    <a:pt x="12954" y="3746"/>
                  </a:lnTo>
                  <a:lnTo>
                    <a:pt x="8839" y="520"/>
                  </a:lnTo>
                  <a:lnTo>
                    <a:pt x="7289" y="0"/>
                  </a:lnTo>
                  <a:lnTo>
                    <a:pt x="4241" y="0"/>
                  </a:lnTo>
                  <a:lnTo>
                    <a:pt x="2794" y="609"/>
                  </a:lnTo>
                  <a:lnTo>
                    <a:pt x="0" y="4178"/>
                  </a:lnTo>
                  <a:lnTo>
                    <a:pt x="762" y="7810"/>
                  </a:lnTo>
                  <a:lnTo>
                    <a:pt x="4889" y="11049"/>
                  </a:lnTo>
                  <a:lnTo>
                    <a:pt x="6438" y="11569"/>
                  </a:lnTo>
                  <a:lnTo>
                    <a:pt x="9474" y="11569"/>
                  </a:lnTo>
                  <a:lnTo>
                    <a:pt x="10947" y="10947"/>
                  </a:lnTo>
                  <a:lnTo>
                    <a:pt x="13728" y="7404"/>
                  </a:lnTo>
                  <a:close/>
                </a:path>
                <a:path w="45720" h="74930">
                  <a:moveTo>
                    <a:pt x="33921" y="59423"/>
                  </a:moveTo>
                  <a:lnTo>
                    <a:pt x="30568" y="62636"/>
                  </a:lnTo>
                  <a:lnTo>
                    <a:pt x="27178" y="68770"/>
                  </a:lnTo>
                  <a:lnTo>
                    <a:pt x="30505" y="73888"/>
                  </a:lnTo>
                  <a:lnTo>
                    <a:pt x="31775" y="74650"/>
                  </a:lnTo>
                  <a:lnTo>
                    <a:pt x="33210" y="74904"/>
                  </a:lnTo>
                  <a:lnTo>
                    <a:pt x="33909" y="64668"/>
                  </a:lnTo>
                  <a:lnTo>
                    <a:pt x="33921" y="59423"/>
                  </a:lnTo>
                  <a:close/>
                </a:path>
                <a:path w="45720" h="74930">
                  <a:moveTo>
                    <a:pt x="45593" y="65849"/>
                  </a:moveTo>
                  <a:lnTo>
                    <a:pt x="43992" y="61925"/>
                  </a:lnTo>
                  <a:lnTo>
                    <a:pt x="41694" y="59524"/>
                  </a:lnTo>
                  <a:lnTo>
                    <a:pt x="41376" y="72009"/>
                  </a:lnTo>
                  <a:lnTo>
                    <a:pt x="43154" y="70154"/>
                  </a:lnTo>
                  <a:lnTo>
                    <a:pt x="45593" y="65849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" name="object 635" descr=""/>
            <p:cNvSpPr/>
            <p:nvPr/>
          </p:nvSpPr>
          <p:spPr>
            <a:xfrm>
              <a:off x="4918989" y="2272652"/>
              <a:ext cx="75565" cy="71120"/>
            </a:xfrm>
            <a:custGeom>
              <a:avLst/>
              <a:gdLst/>
              <a:ahLst/>
              <a:cxnLst/>
              <a:rect l="l" t="t" r="r" b="b"/>
              <a:pathLst>
                <a:path w="75564" h="71119">
                  <a:moveTo>
                    <a:pt x="19177" y="34150"/>
                  </a:moveTo>
                  <a:lnTo>
                    <a:pt x="17551" y="31064"/>
                  </a:lnTo>
                  <a:lnTo>
                    <a:pt x="12776" y="27800"/>
                  </a:lnTo>
                  <a:lnTo>
                    <a:pt x="10706" y="27190"/>
                  </a:lnTo>
                  <a:lnTo>
                    <a:pt x="6172" y="27190"/>
                  </a:lnTo>
                  <a:lnTo>
                    <a:pt x="3822" y="28244"/>
                  </a:lnTo>
                  <a:lnTo>
                    <a:pt x="0" y="33870"/>
                  </a:lnTo>
                  <a:lnTo>
                    <a:pt x="1473" y="39154"/>
                  </a:lnTo>
                  <a:lnTo>
                    <a:pt x="7632" y="43332"/>
                  </a:lnTo>
                  <a:lnTo>
                    <a:pt x="9690" y="43942"/>
                  </a:lnTo>
                  <a:lnTo>
                    <a:pt x="12573" y="43891"/>
                  </a:lnTo>
                  <a:lnTo>
                    <a:pt x="19126" y="37045"/>
                  </a:lnTo>
                  <a:lnTo>
                    <a:pt x="19177" y="34150"/>
                  </a:lnTo>
                  <a:close/>
                </a:path>
                <a:path w="75564" h="71119">
                  <a:moveTo>
                    <a:pt x="34417" y="64262"/>
                  </a:moveTo>
                  <a:lnTo>
                    <a:pt x="32969" y="59194"/>
                  </a:lnTo>
                  <a:lnTo>
                    <a:pt x="27089" y="55181"/>
                  </a:lnTo>
                  <a:lnTo>
                    <a:pt x="25095" y="54597"/>
                  </a:lnTo>
                  <a:lnTo>
                    <a:pt x="20751" y="54597"/>
                  </a:lnTo>
                  <a:lnTo>
                    <a:pt x="18491" y="55613"/>
                  </a:lnTo>
                  <a:lnTo>
                    <a:pt x="14808" y="61023"/>
                  </a:lnTo>
                  <a:lnTo>
                    <a:pt x="16256" y="66078"/>
                  </a:lnTo>
                  <a:lnTo>
                    <a:pt x="22148" y="70078"/>
                  </a:lnTo>
                  <a:lnTo>
                    <a:pt x="24155" y="70675"/>
                  </a:lnTo>
                  <a:lnTo>
                    <a:pt x="28486" y="70675"/>
                  </a:lnTo>
                  <a:lnTo>
                    <a:pt x="30734" y="69659"/>
                  </a:lnTo>
                  <a:lnTo>
                    <a:pt x="34417" y="64262"/>
                  </a:lnTo>
                  <a:close/>
                </a:path>
                <a:path w="75564" h="71119">
                  <a:moveTo>
                    <a:pt x="54635" y="37045"/>
                  </a:moveTo>
                  <a:lnTo>
                    <a:pt x="53467" y="32931"/>
                  </a:lnTo>
                  <a:lnTo>
                    <a:pt x="48679" y="29679"/>
                  </a:lnTo>
                  <a:lnTo>
                    <a:pt x="47053" y="29197"/>
                  </a:lnTo>
                  <a:lnTo>
                    <a:pt x="43535" y="29197"/>
                  </a:lnTo>
                  <a:lnTo>
                    <a:pt x="41694" y="30022"/>
                  </a:lnTo>
                  <a:lnTo>
                    <a:pt x="38709" y="34417"/>
                  </a:lnTo>
                  <a:lnTo>
                    <a:pt x="39865" y="38531"/>
                  </a:lnTo>
                  <a:lnTo>
                    <a:pt x="44653" y="41795"/>
                  </a:lnTo>
                  <a:lnTo>
                    <a:pt x="46266" y="42278"/>
                  </a:lnTo>
                  <a:lnTo>
                    <a:pt x="49809" y="42278"/>
                  </a:lnTo>
                  <a:lnTo>
                    <a:pt x="51638" y="41452"/>
                  </a:lnTo>
                  <a:lnTo>
                    <a:pt x="54635" y="37045"/>
                  </a:lnTo>
                  <a:close/>
                </a:path>
                <a:path w="75564" h="71119">
                  <a:moveTo>
                    <a:pt x="75476" y="12065"/>
                  </a:moveTo>
                  <a:lnTo>
                    <a:pt x="69837" y="0"/>
                  </a:lnTo>
                  <a:lnTo>
                    <a:pt x="63169" y="0"/>
                  </a:lnTo>
                  <a:lnTo>
                    <a:pt x="55600" y="800"/>
                  </a:lnTo>
                  <a:lnTo>
                    <a:pt x="54838" y="10756"/>
                  </a:lnTo>
                  <a:lnTo>
                    <a:pt x="60375" y="18935"/>
                  </a:lnTo>
                  <a:lnTo>
                    <a:pt x="63169" y="19888"/>
                  </a:lnTo>
                  <a:lnTo>
                    <a:pt x="69761" y="19888"/>
                  </a:lnTo>
                  <a:lnTo>
                    <a:pt x="73545" y="18084"/>
                  </a:lnTo>
                  <a:lnTo>
                    <a:pt x="75476" y="12065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" name="object 636" descr=""/>
            <p:cNvSpPr/>
            <p:nvPr/>
          </p:nvSpPr>
          <p:spPr>
            <a:xfrm>
              <a:off x="4931562" y="230969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5" h="6985">
                  <a:moveTo>
                    <a:pt x="6551" y="0"/>
                  </a:moveTo>
                  <a:lnTo>
                    <a:pt x="0" y="6845"/>
                  </a:lnTo>
                  <a:lnTo>
                    <a:pt x="2183" y="6629"/>
                  </a:lnTo>
                  <a:lnTo>
                    <a:pt x="4151" y="5587"/>
                  </a:lnTo>
                  <a:lnTo>
                    <a:pt x="6158" y="2667"/>
                  </a:lnTo>
                  <a:lnTo>
                    <a:pt x="6539" y="1357"/>
                  </a:lnTo>
                  <a:lnTo>
                    <a:pt x="655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7" name="object 637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50735" y="783941"/>
            <a:ext cx="656243" cy="566714"/>
          </a:xfrm>
          <a:prstGeom prst="rect">
            <a:avLst/>
          </a:prstGeom>
        </p:spPr>
      </p:pic>
      <p:pic>
        <p:nvPicPr>
          <p:cNvPr id="638" name="object 63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690217" y="2245648"/>
            <a:ext cx="547773" cy="521472"/>
          </a:xfrm>
          <a:prstGeom prst="rect">
            <a:avLst/>
          </a:prstGeom>
        </p:spPr>
      </p:pic>
      <p:pic>
        <p:nvPicPr>
          <p:cNvPr id="639" name="object 639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650306" y="3921078"/>
            <a:ext cx="547787" cy="521490"/>
          </a:xfrm>
          <a:prstGeom prst="rect">
            <a:avLst/>
          </a:prstGeom>
        </p:spPr>
      </p:pic>
      <p:grpSp>
        <p:nvGrpSpPr>
          <p:cNvPr id="640" name="object 640" descr=""/>
          <p:cNvGrpSpPr/>
          <p:nvPr/>
        </p:nvGrpSpPr>
        <p:grpSpPr>
          <a:xfrm>
            <a:off x="8491734" y="9015"/>
            <a:ext cx="343535" cy="69215"/>
            <a:chOff x="8491734" y="9015"/>
            <a:chExt cx="343535" cy="69215"/>
          </a:xfrm>
        </p:grpSpPr>
        <p:sp>
          <p:nvSpPr>
            <p:cNvPr id="641" name="object 641" descr=""/>
            <p:cNvSpPr/>
            <p:nvPr/>
          </p:nvSpPr>
          <p:spPr>
            <a:xfrm>
              <a:off x="8491734" y="9017"/>
              <a:ext cx="343535" cy="69215"/>
            </a:xfrm>
            <a:custGeom>
              <a:avLst/>
              <a:gdLst/>
              <a:ahLst/>
              <a:cxnLst/>
              <a:rect l="l" t="t" r="r" b="b"/>
              <a:pathLst>
                <a:path w="343534" h="69215">
                  <a:moveTo>
                    <a:pt x="343192" y="0"/>
                  </a:moveTo>
                  <a:lnTo>
                    <a:pt x="0" y="0"/>
                  </a:lnTo>
                  <a:lnTo>
                    <a:pt x="24292" y="20146"/>
                  </a:lnTo>
                  <a:lnTo>
                    <a:pt x="88193" y="52957"/>
                  </a:lnTo>
                  <a:lnTo>
                    <a:pt x="141663" y="66250"/>
                  </a:lnTo>
                  <a:lnTo>
                    <a:pt x="188954" y="68935"/>
                  </a:lnTo>
                  <a:lnTo>
                    <a:pt x="203652" y="66794"/>
                  </a:lnTo>
                  <a:lnTo>
                    <a:pt x="216350" y="61085"/>
                  </a:lnTo>
                  <a:lnTo>
                    <a:pt x="250878" y="53085"/>
                  </a:lnTo>
                  <a:lnTo>
                    <a:pt x="283870" y="38164"/>
                  </a:lnTo>
                  <a:lnTo>
                    <a:pt x="315281" y="19112"/>
                  </a:lnTo>
                  <a:lnTo>
                    <a:pt x="343192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 descr=""/>
            <p:cNvSpPr/>
            <p:nvPr/>
          </p:nvSpPr>
          <p:spPr>
            <a:xfrm>
              <a:off x="8501431" y="9016"/>
              <a:ext cx="278765" cy="48260"/>
            </a:xfrm>
            <a:custGeom>
              <a:avLst/>
              <a:gdLst/>
              <a:ahLst/>
              <a:cxnLst/>
              <a:rect l="l" t="t" r="r" b="b"/>
              <a:pathLst>
                <a:path w="278765" h="48260">
                  <a:moveTo>
                    <a:pt x="58369" y="20002"/>
                  </a:moveTo>
                  <a:lnTo>
                    <a:pt x="53898" y="14579"/>
                  </a:lnTo>
                  <a:lnTo>
                    <a:pt x="51295" y="8242"/>
                  </a:lnTo>
                  <a:lnTo>
                    <a:pt x="51206" y="7581"/>
                  </a:lnTo>
                  <a:lnTo>
                    <a:pt x="51523" y="241"/>
                  </a:lnTo>
                  <a:lnTo>
                    <a:pt x="51015" y="0"/>
                  </a:lnTo>
                  <a:lnTo>
                    <a:pt x="0" y="0"/>
                  </a:lnTo>
                  <a:lnTo>
                    <a:pt x="1727" y="3403"/>
                  </a:lnTo>
                  <a:lnTo>
                    <a:pt x="5029" y="6718"/>
                  </a:lnTo>
                  <a:lnTo>
                    <a:pt x="8940" y="9512"/>
                  </a:lnTo>
                  <a:lnTo>
                    <a:pt x="14897" y="9461"/>
                  </a:lnTo>
                  <a:lnTo>
                    <a:pt x="17602" y="9017"/>
                  </a:lnTo>
                  <a:lnTo>
                    <a:pt x="21628" y="7581"/>
                  </a:lnTo>
                  <a:lnTo>
                    <a:pt x="24091" y="8166"/>
                  </a:lnTo>
                  <a:lnTo>
                    <a:pt x="26454" y="9017"/>
                  </a:lnTo>
                  <a:lnTo>
                    <a:pt x="30010" y="9017"/>
                  </a:lnTo>
                  <a:lnTo>
                    <a:pt x="31191" y="8813"/>
                  </a:lnTo>
                  <a:lnTo>
                    <a:pt x="32385" y="8242"/>
                  </a:lnTo>
                  <a:lnTo>
                    <a:pt x="33324" y="10985"/>
                  </a:lnTo>
                  <a:lnTo>
                    <a:pt x="35648" y="13373"/>
                  </a:lnTo>
                  <a:lnTo>
                    <a:pt x="46215" y="15887"/>
                  </a:lnTo>
                  <a:lnTo>
                    <a:pt x="52349" y="17843"/>
                  </a:lnTo>
                  <a:lnTo>
                    <a:pt x="58369" y="20002"/>
                  </a:lnTo>
                  <a:close/>
                </a:path>
                <a:path w="278765" h="48260">
                  <a:moveTo>
                    <a:pt x="278498" y="13233"/>
                  </a:moveTo>
                  <a:lnTo>
                    <a:pt x="273926" y="12039"/>
                  </a:lnTo>
                  <a:lnTo>
                    <a:pt x="270878" y="5765"/>
                  </a:lnTo>
                  <a:lnTo>
                    <a:pt x="273761" y="1600"/>
                  </a:lnTo>
                  <a:lnTo>
                    <a:pt x="274053" y="0"/>
                  </a:lnTo>
                  <a:lnTo>
                    <a:pt x="246265" y="0"/>
                  </a:lnTo>
                  <a:lnTo>
                    <a:pt x="249783" y="2451"/>
                  </a:lnTo>
                  <a:lnTo>
                    <a:pt x="252450" y="7772"/>
                  </a:lnTo>
                  <a:lnTo>
                    <a:pt x="203250" y="39154"/>
                  </a:lnTo>
                  <a:lnTo>
                    <a:pt x="151117" y="45542"/>
                  </a:lnTo>
                  <a:lnTo>
                    <a:pt x="136486" y="45097"/>
                  </a:lnTo>
                  <a:lnTo>
                    <a:pt x="122059" y="43776"/>
                  </a:lnTo>
                  <a:lnTo>
                    <a:pt x="107950" y="41630"/>
                  </a:lnTo>
                  <a:lnTo>
                    <a:pt x="94322" y="38696"/>
                  </a:lnTo>
                  <a:lnTo>
                    <a:pt x="107353" y="42887"/>
                  </a:lnTo>
                  <a:lnTo>
                    <a:pt x="120777" y="45808"/>
                  </a:lnTo>
                  <a:lnTo>
                    <a:pt x="134607" y="47536"/>
                  </a:lnTo>
                  <a:lnTo>
                    <a:pt x="150901" y="48094"/>
                  </a:lnTo>
                  <a:lnTo>
                    <a:pt x="166458" y="47828"/>
                  </a:lnTo>
                  <a:lnTo>
                    <a:pt x="183616" y="46850"/>
                  </a:lnTo>
                  <a:lnTo>
                    <a:pt x="192366" y="45542"/>
                  </a:lnTo>
                  <a:lnTo>
                    <a:pt x="201333" y="44208"/>
                  </a:lnTo>
                  <a:lnTo>
                    <a:pt x="217538" y="38989"/>
                  </a:lnTo>
                  <a:lnTo>
                    <a:pt x="218986" y="38862"/>
                  </a:lnTo>
                  <a:lnTo>
                    <a:pt x="265874" y="21590"/>
                  </a:lnTo>
                  <a:lnTo>
                    <a:pt x="278498" y="13233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 descr=""/>
            <p:cNvSpPr/>
            <p:nvPr/>
          </p:nvSpPr>
          <p:spPr>
            <a:xfrm>
              <a:off x="8779941" y="9017"/>
              <a:ext cx="48260" cy="16510"/>
            </a:xfrm>
            <a:custGeom>
              <a:avLst/>
              <a:gdLst/>
              <a:ahLst/>
              <a:cxnLst/>
              <a:rect l="l" t="t" r="r" b="b"/>
              <a:pathLst>
                <a:path w="48259" h="16509">
                  <a:moveTo>
                    <a:pt x="47881" y="0"/>
                  </a:moveTo>
                  <a:lnTo>
                    <a:pt x="13742" y="0"/>
                  </a:lnTo>
                  <a:lnTo>
                    <a:pt x="11125" y="3479"/>
                  </a:lnTo>
                  <a:lnTo>
                    <a:pt x="5840" y="8699"/>
                  </a:lnTo>
                  <a:lnTo>
                    <a:pt x="0" y="13233"/>
                  </a:lnTo>
                  <a:lnTo>
                    <a:pt x="2792" y="13296"/>
                  </a:lnTo>
                  <a:lnTo>
                    <a:pt x="6818" y="15278"/>
                  </a:lnTo>
                  <a:lnTo>
                    <a:pt x="10312" y="15990"/>
                  </a:lnTo>
                  <a:lnTo>
                    <a:pt x="13868" y="15990"/>
                  </a:lnTo>
                  <a:lnTo>
                    <a:pt x="28491" y="12602"/>
                  </a:lnTo>
                  <a:lnTo>
                    <a:pt x="42786" y="4232"/>
                  </a:lnTo>
                  <a:lnTo>
                    <a:pt x="47881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" name="object 644" descr=""/>
            <p:cNvSpPr/>
            <p:nvPr/>
          </p:nvSpPr>
          <p:spPr>
            <a:xfrm>
              <a:off x="8772333" y="9015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90" h="13335">
                  <a:moveTo>
                    <a:pt x="21357" y="0"/>
                  </a:moveTo>
                  <a:lnTo>
                    <a:pt x="3155" y="0"/>
                  </a:lnTo>
                  <a:lnTo>
                    <a:pt x="2870" y="1612"/>
                  </a:lnTo>
                  <a:lnTo>
                    <a:pt x="0" y="5778"/>
                  </a:lnTo>
                  <a:lnTo>
                    <a:pt x="3035" y="12052"/>
                  </a:lnTo>
                  <a:lnTo>
                    <a:pt x="7607" y="13233"/>
                  </a:lnTo>
                  <a:lnTo>
                    <a:pt x="13449" y="8699"/>
                  </a:lnTo>
                  <a:lnTo>
                    <a:pt x="18732" y="3479"/>
                  </a:lnTo>
                  <a:lnTo>
                    <a:pt x="21357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" name="object 645" descr=""/>
            <p:cNvSpPr/>
            <p:nvPr/>
          </p:nvSpPr>
          <p:spPr>
            <a:xfrm>
              <a:off x="8552980" y="9016"/>
              <a:ext cx="43180" cy="38735"/>
            </a:xfrm>
            <a:custGeom>
              <a:avLst/>
              <a:gdLst/>
              <a:ahLst/>
              <a:cxnLst/>
              <a:rect l="l" t="t" r="r" b="b"/>
              <a:pathLst>
                <a:path w="43179" h="38735">
                  <a:moveTo>
                    <a:pt x="10629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816" y="1130"/>
                  </a:lnTo>
                  <a:lnTo>
                    <a:pt x="3733" y="1930"/>
                  </a:lnTo>
                  <a:lnTo>
                    <a:pt x="5422" y="2578"/>
                  </a:lnTo>
                  <a:lnTo>
                    <a:pt x="6426" y="2133"/>
                  </a:lnTo>
                  <a:lnTo>
                    <a:pt x="7543" y="1866"/>
                  </a:lnTo>
                  <a:lnTo>
                    <a:pt x="9156" y="1866"/>
                  </a:lnTo>
                  <a:lnTo>
                    <a:pt x="10375" y="1930"/>
                  </a:lnTo>
                  <a:lnTo>
                    <a:pt x="10579" y="254"/>
                  </a:lnTo>
                  <a:lnTo>
                    <a:pt x="10629" y="0"/>
                  </a:lnTo>
                  <a:close/>
                </a:path>
                <a:path w="43179" h="38735">
                  <a:moveTo>
                    <a:pt x="13601" y="23533"/>
                  </a:moveTo>
                  <a:lnTo>
                    <a:pt x="10160" y="21247"/>
                  </a:lnTo>
                  <a:lnTo>
                    <a:pt x="6819" y="20015"/>
                  </a:lnTo>
                  <a:lnTo>
                    <a:pt x="13601" y="23533"/>
                  </a:lnTo>
                  <a:close/>
                </a:path>
                <a:path w="43179" h="38735">
                  <a:moveTo>
                    <a:pt x="42786" y="38696"/>
                  </a:moveTo>
                  <a:lnTo>
                    <a:pt x="13601" y="23533"/>
                  </a:lnTo>
                  <a:lnTo>
                    <a:pt x="18059" y="26517"/>
                  </a:lnTo>
                  <a:lnTo>
                    <a:pt x="26136" y="31165"/>
                  </a:lnTo>
                  <a:lnTo>
                    <a:pt x="34366" y="35229"/>
                  </a:lnTo>
                  <a:lnTo>
                    <a:pt x="42786" y="38696"/>
                  </a:lnTo>
                  <a:close/>
                </a:path>
              </a:pathLst>
            </a:custGeom>
            <a:solidFill>
              <a:srgbClr val="733A2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 descr=""/>
            <p:cNvSpPr/>
            <p:nvPr/>
          </p:nvSpPr>
          <p:spPr>
            <a:xfrm>
              <a:off x="8552635" y="9017"/>
              <a:ext cx="201295" cy="45720"/>
            </a:xfrm>
            <a:custGeom>
              <a:avLst/>
              <a:gdLst/>
              <a:ahLst/>
              <a:cxnLst/>
              <a:rect l="l" t="t" r="r" b="b"/>
              <a:pathLst>
                <a:path w="201295" h="45719">
                  <a:moveTo>
                    <a:pt x="195056" y="0"/>
                  </a:moveTo>
                  <a:lnTo>
                    <a:pt x="10977" y="0"/>
                  </a:lnTo>
                  <a:lnTo>
                    <a:pt x="10731" y="1916"/>
                  </a:lnTo>
                  <a:lnTo>
                    <a:pt x="7899" y="1865"/>
                  </a:lnTo>
                  <a:lnTo>
                    <a:pt x="5778" y="2578"/>
                  </a:lnTo>
                  <a:lnTo>
                    <a:pt x="342" y="241"/>
                  </a:lnTo>
                  <a:lnTo>
                    <a:pt x="0" y="7975"/>
                  </a:lnTo>
                  <a:lnTo>
                    <a:pt x="2705" y="14579"/>
                  </a:lnTo>
                  <a:lnTo>
                    <a:pt x="7175" y="20015"/>
                  </a:lnTo>
                  <a:lnTo>
                    <a:pt x="10515" y="21234"/>
                  </a:lnTo>
                  <a:lnTo>
                    <a:pt x="18411" y="26498"/>
                  </a:lnTo>
                  <a:lnTo>
                    <a:pt x="56760" y="41622"/>
                  </a:lnTo>
                  <a:lnTo>
                    <a:pt x="99923" y="45554"/>
                  </a:lnTo>
                  <a:lnTo>
                    <a:pt x="126365" y="44002"/>
                  </a:lnTo>
                  <a:lnTo>
                    <a:pt x="176145" y="30735"/>
                  </a:lnTo>
                  <a:lnTo>
                    <a:pt x="201253" y="7769"/>
                  </a:lnTo>
                  <a:lnTo>
                    <a:pt x="198586" y="2444"/>
                  </a:lnTo>
                  <a:lnTo>
                    <a:pt x="195056" y="0"/>
                  </a:lnTo>
                  <a:close/>
                </a:path>
              </a:pathLst>
            </a:custGeom>
            <a:solidFill>
              <a:srgbClr val="9661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7" name="object 647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015043" y="6097637"/>
            <a:ext cx="587987" cy="654011"/>
          </a:xfrm>
          <a:prstGeom prst="rect">
            <a:avLst/>
          </a:prstGeom>
        </p:spPr>
      </p:pic>
      <p:grpSp>
        <p:nvGrpSpPr>
          <p:cNvPr id="648" name="object 648" descr=""/>
          <p:cNvGrpSpPr/>
          <p:nvPr/>
        </p:nvGrpSpPr>
        <p:grpSpPr>
          <a:xfrm>
            <a:off x="9912718" y="3176308"/>
            <a:ext cx="779780" cy="875665"/>
            <a:chOff x="9912718" y="3176308"/>
            <a:chExt cx="779780" cy="875665"/>
          </a:xfrm>
        </p:grpSpPr>
        <p:pic>
          <p:nvPicPr>
            <p:cNvPr id="649" name="object 64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12718" y="3176384"/>
              <a:ext cx="779283" cy="875403"/>
            </a:xfrm>
            <a:prstGeom prst="rect">
              <a:avLst/>
            </a:prstGeom>
          </p:spPr>
        </p:pic>
        <p:pic>
          <p:nvPicPr>
            <p:cNvPr id="650" name="object 65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054666" y="3176308"/>
              <a:ext cx="637335" cy="632093"/>
            </a:xfrm>
            <a:prstGeom prst="rect">
              <a:avLst/>
            </a:prstGeom>
          </p:spPr>
        </p:pic>
      </p:grpSp>
      <p:grpSp>
        <p:nvGrpSpPr>
          <p:cNvPr id="651" name="object 651" descr=""/>
          <p:cNvGrpSpPr/>
          <p:nvPr/>
        </p:nvGrpSpPr>
        <p:grpSpPr>
          <a:xfrm>
            <a:off x="5246903" y="4845926"/>
            <a:ext cx="1106170" cy="495934"/>
            <a:chOff x="5246903" y="4845926"/>
            <a:chExt cx="1106170" cy="495934"/>
          </a:xfrm>
        </p:grpSpPr>
        <p:pic>
          <p:nvPicPr>
            <p:cNvPr id="652" name="object 65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46903" y="4846573"/>
              <a:ext cx="1105940" cy="494968"/>
            </a:xfrm>
            <a:prstGeom prst="rect">
              <a:avLst/>
            </a:prstGeom>
          </p:spPr>
        </p:pic>
        <p:pic>
          <p:nvPicPr>
            <p:cNvPr id="653" name="object 6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47524" y="4845926"/>
              <a:ext cx="1068577" cy="260534"/>
            </a:xfrm>
            <a:prstGeom prst="rect">
              <a:avLst/>
            </a:prstGeom>
          </p:spPr>
        </p:pic>
      </p:grpSp>
      <p:grpSp>
        <p:nvGrpSpPr>
          <p:cNvPr id="654" name="object 654" descr=""/>
          <p:cNvGrpSpPr/>
          <p:nvPr/>
        </p:nvGrpSpPr>
        <p:grpSpPr>
          <a:xfrm>
            <a:off x="10131074" y="9015"/>
            <a:ext cx="373380" cy="306070"/>
            <a:chOff x="10131074" y="9015"/>
            <a:chExt cx="373380" cy="306070"/>
          </a:xfrm>
        </p:grpSpPr>
        <p:sp>
          <p:nvSpPr>
            <p:cNvPr id="655" name="object 655" descr=""/>
            <p:cNvSpPr/>
            <p:nvPr/>
          </p:nvSpPr>
          <p:spPr>
            <a:xfrm>
              <a:off x="10131074" y="9015"/>
              <a:ext cx="373380" cy="306070"/>
            </a:xfrm>
            <a:custGeom>
              <a:avLst/>
              <a:gdLst/>
              <a:ahLst/>
              <a:cxnLst/>
              <a:rect l="l" t="t" r="r" b="b"/>
              <a:pathLst>
                <a:path w="373379" h="306070">
                  <a:moveTo>
                    <a:pt x="235958" y="0"/>
                  </a:moveTo>
                  <a:lnTo>
                    <a:pt x="0" y="0"/>
                  </a:lnTo>
                  <a:lnTo>
                    <a:pt x="12158" y="19198"/>
                  </a:lnTo>
                  <a:lnTo>
                    <a:pt x="37560" y="54127"/>
                  </a:lnTo>
                  <a:lnTo>
                    <a:pt x="80760" y="103835"/>
                  </a:lnTo>
                  <a:lnTo>
                    <a:pt x="129457" y="148247"/>
                  </a:lnTo>
                  <a:lnTo>
                    <a:pt x="171321" y="180533"/>
                  </a:lnTo>
                  <a:lnTo>
                    <a:pt x="213607" y="212310"/>
                  </a:lnTo>
                  <a:lnTo>
                    <a:pt x="293080" y="270573"/>
                  </a:lnTo>
                  <a:lnTo>
                    <a:pt x="341802" y="305892"/>
                  </a:lnTo>
                  <a:lnTo>
                    <a:pt x="343656" y="304609"/>
                  </a:lnTo>
                  <a:lnTo>
                    <a:pt x="371836" y="271945"/>
                  </a:lnTo>
                  <a:lnTo>
                    <a:pt x="372828" y="270573"/>
                  </a:lnTo>
                  <a:lnTo>
                    <a:pt x="331577" y="186029"/>
                  </a:lnTo>
                  <a:lnTo>
                    <a:pt x="288319" y="95907"/>
                  </a:lnTo>
                  <a:lnTo>
                    <a:pt x="265770" y="51654"/>
                  </a:lnTo>
                  <a:lnTo>
                    <a:pt x="241002" y="7861"/>
                  </a:lnTo>
                  <a:lnTo>
                    <a:pt x="23595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 descr=""/>
            <p:cNvSpPr/>
            <p:nvPr/>
          </p:nvSpPr>
          <p:spPr>
            <a:xfrm>
              <a:off x="10136924" y="9016"/>
              <a:ext cx="364490" cy="302260"/>
            </a:xfrm>
            <a:custGeom>
              <a:avLst/>
              <a:gdLst/>
              <a:ahLst/>
              <a:cxnLst/>
              <a:rect l="l" t="t" r="r" b="b"/>
              <a:pathLst>
                <a:path w="364490" h="302260">
                  <a:moveTo>
                    <a:pt x="364109" y="274662"/>
                  </a:moveTo>
                  <a:lnTo>
                    <a:pt x="337934" y="222923"/>
                  </a:lnTo>
                  <a:lnTo>
                    <a:pt x="289928" y="124447"/>
                  </a:lnTo>
                  <a:lnTo>
                    <a:pt x="270560" y="87464"/>
                  </a:lnTo>
                  <a:lnTo>
                    <a:pt x="248056" y="45491"/>
                  </a:lnTo>
                  <a:lnTo>
                    <a:pt x="223888" y="2730"/>
                  </a:lnTo>
                  <a:lnTo>
                    <a:pt x="222097" y="0"/>
                  </a:lnTo>
                  <a:lnTo>
                    <a:pt x="109880" y="0"/>
                  </a:lnTo>
                  <a:lnTo>
                    <a:pt x="136410" y="28346"/>
                  </a:lnTo>
                  <a:lnTo>
                    <a:pt x="169075" y="65265"/>
                  </a:lnTo>
                  <a:lnTo>
                    <a:pt x="203390" y="107365"/>
                  </a:lnTo>
                  <a:lnTo>
                    <a:pt x="237172" y="149885"/>
                  </a:lnTo>
                  <a:lnTo>
                    <a:pt x="279323" y="204317"/>
                  </a:lnTo>
                  <a:lnTo>
                    <a:pt x="294182" y="222923"/>
                  </a:lnTo>
                  <a:lnTo>
                    <a:pt x="227228" y="146329"/>
                  </a:lnTo>
                  <a:lnTo>
                    <a:pt x="189788" y="103174"/>
                  </a:lnTo>
                  <a:lnTo>
                    <a:pt x="130314" y="32880"/>
                  </a:lnTo>
                  <a:lnTo>
                    <a:pt x="101879" y="0"/>
                  </a:lnTo>
                  <a:lnTo>
                    <a:pt x="0" y="0"/>
                  </a:lnTo>
                  <a:lnTo>
                    <a:pt x="2895" y="4737"/>
                  </a:lnTo>
                  <a:lnTo>
                    <a:pt x="40576" y="56565"/>
                  </a:lnTo>
                  <a:lnTo>
                    <a:pt x="90855" y="110578"/>
                  </a:lnTo>
                  <a:lnTo>
                    <a:pt x="162280" y="169583"/>
                  </a:lnTo>
                  <a:lnTo>
                    <a:pt x="206463" y="204076"/>
                  </a:lnTo>
                  <a:lnTo>
                    <a:pt x="251117" y="237858"/>
                  </a:lnTo>
                  <a:lnTo>
                    <a:pt x="296087" y="270573"/>
                  </a:lnTo>
                  <a:lnTo>
                    <a:pt x="341210" y="301828"/>
                  </a:lnTo>
                  <a:lnTo>
                    <a:pt x="347675" y="295744"/>
                  </a:lnTo>
                  <a:lnTo>
                    <a:pt x="353466" y="289090"/>
                  </a:lnTo>
                  <a:lnTo>
                    <a:pt x="358863" y="282028"/>
                  </a:lnTo>
                  <a:lnTo>
                    <a:pt x="364109" y="27466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7" name="object 65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28224" y="9017"/>
              <a:ext cx="118031" cy="192138"/>
            </a:xfrm>
            <a:prstGeom prst="rect">
              <a:avLst/>
            </a:prstGeom>
          </p:spPr>
        </p:pic>
      </p:grpSp>
      <p:grpSp>
        <p:nvGrpSpPr>
          <p:cNvPr id="658" name="object 658" descr=""/>
          <p:cNvGrpSpPr/>
          <p:nvPr/>
        </p:nvGrpSpPr>
        <p:grpSpPr>
          <a:xfrm>
            <a:off x="9883406" y="6807"/>
            <a:ext cx="808990" cy="993140"/>
            <a:chOff x="9883406" y="6807"/>
            <a:chExt cx="808990" cy="993140"/>
          </a:xfrm>
        </p:grpSpPr>
        <p:pic>
          <p:nvPicPr>
            <p:cNvPr id="659" name="object 65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581448" y="241517"/>
              <a:ext cx="107058" cy="185675"/>
            </a:xfrm>
            <a:prstGeom prst="rect">
              <a:avLst/>
            </a:prstGeom>
          </p:spPr>
        </p:pic>
        <p:sp>
          <p:nvSpPr>
            <p:cNvPr id="660" name="object 660" descr=""/>
            <p:cNvSpPr/>
            <p:nvPr/>
          </p:nvSpPr>
          <p:spPr>
            <a:xfrm>
              <a:off x="10486187" y="9016"/>
              <a:ext cx="206375" cy="260350"/>
            </a:xfrm>
            <a:custGeom>
              <a:avLst/>
              <a:gdLst/>
              <a:ahLst/>
              <a:cxnLst/>
              <a:rect l="l" t="t" r="r" b="b"/>
              <a:pathLst>
                <a:path w="206375" h="260350">
                  <a:moveTo>
                    <a:pt x="205803" y="0"/>
                  </a:moveTo>
                  <a:lnTo>
                    <a:pt x="17640" y="0"/>
                  </a:lnTo>
                  <a:lnTo>
                    <a:pt x="6540" y="38633"/>
                  </a:lnTo>
                  <a:lnTo>
                    <a:pt x="0" y="90068"/>
                  </a:lnTo>
                  <a:lnTo>
                    <a:pt x="88" y="120116"/>
                  </a:lnTo>
                  <a:lnTo>
                    <a:pt x="2578" y="150126"/>
                  </a:lnTo>
                  <a:lnTo>
                    <a:pt x="7061" y="179908"/>
                  </a:lnTo>
                  <a:lnTo>
                    <a:pt x="13068" y="209334"/>
                  </a:lnTo>
                  <a:lnTo>
                    <a:pt x="17830" y="230568"/>
                  </a:lnTo>
                  <a:lnTo>
                    <a:pt x="19418" y="240995"/>
                  </a:lnTo>
                  <a:lnTo>
                    <a:pt x="19989" y="252044"/>
                  </a:lnTo>
                  <a:lnTo>
                    <a:pt x="22225" y="250240"/>
                  </a:lnTo>
                  <a:lnTo>
                    <a:pt x="48006" y="240995"/>
                  </a:lnTo>
                  <a:lnTo>
                    <a:pt x="89484" y="258114"/>
                  </a:lnTo>
                  <a:lnTo>
                    <a:pt x="91338" y="260146"/>
                  </a:lnTo>
                  <a:lnTo>
                    <a:pt x="95402" y="257238"/>
                  </a:lnTo>
                  <a:lnTo>
                    <a:pt x="154660" y="192582"/>
                  </a:lnTo>
                  <a:lnTo>
                    <a:pt x="179933" y="147662"/>
                  </a:lnTo>
                  <a:lnTo>
                    <a:pt x="199059" y="105410"/>
                  </a:lnTo>
                  <a:lnTo>
                    <a:pt x="205803" y="86588"/>
                  </a:lnTo>
                  <a:lnTo>
                    <a:pt x="20580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 descr=""/>
            <p:cNvSpPr/>
            <p:nvPr/>
          </p:nvSpPr>
          <p:spPr>
            <a:xfrm>
              <a:off x="10490200" y="9016"/>
              <a:ext cx="148590" cy="258445"/>
            </a:xfrm>
            <a:custGeom>
              <a:avLst/>
              <a:gdLst/>
              <a:ahLst/>
              <a:cxnLst/>
              <a:rect l="l" t="t" r="r" b="b"/>
              <a:pathLst>
                <a:path w="148590" h="258445">
                  <a:moveTo>
                    <a:pt x="148297" y="183299"/>
                  </a:moveTo>
                  <a:lnTo>
                    <a:pt x="66065" y="183299"/>
                  </a:lnTo>
                  <a:lnTo>
                    <a:pt x="72212" y="138874"/>
                  </a:lnTo>
                  <a:lnTo>
                    <a:pt x="81140" y="94983"/>
                  </a:lnTo>
                  <a:lnTo>
                    <a:pt x="92633" y="51663"/>
                  </a:lnTo>
                  <a:lnTo>
                    <a:pt x="106400" y="8966"/>
                  </a:lnTo>
                  <a:lnTo>
                    <a:pt x="109601" y="0"/>
                  </a:lnTo>
                  <a:lnTo>
                    <a:pt x="17818" y="0"/>
                  </a:lnTo>
                  <a:lnTo>
                    <a:pt x="10414" y="22225"/>
                  </a:lnTo>
                  <a:lnTo>
                    <a:pt x="2082" y="66509"/>
                  </a:lnTo>
                  <a:lnTo>
                    <a:pt x="0" y="103263"/>
                  </a:lnTo>
                  <a:lnTo>
                    <a:pt x="1511" y="139255"/>
                  </a:lnTo>
                  <a:lnTo>
                    <a:pt x="6210" y="175006"/>
                  </a:lnTo>
                  <a:lnTo>
                    <a:pt x="13677" y="211048"/>
                  </a:lnTo>
                  <a:lnTo>
                    <a:pt x="16268" y="220306"/>
                  </a:lnTo>
                  <a:lnTo>
                    <a:pt x="19075" y="229260"/>
                  </a:lnTo>
                  <a:lnTo>
                    <a:pt x="21526" y="238150"/>
                  </a:lnTo>
                  <a:lnTo>
                    <a:pt x="23075" y="247230"/>
                  </a:lnTo>
                  <a:lnTo>
                    <a:pt x="29591" y="244055"/>
                  </a:lnTo>
                  <a:lnTo>
                    <a:pt x="36550" y="241935"/>
                  </a:lnTo>
                  <a:lnTo>
                    <a:pt x="44005" y="240995"/>
                  </a:lnTo>
                  <a:lnTo>
                    <a:pt x="52006" y="241350"/>
                  </a:lnTo>
                  <a:lnTo>
                    <a:pt x="61899" y="243446"/>
                  </a:lnTo>
                  <a:lnTo>
                    <a:pt x="70764" y="247002"/>
                  </a:lnTo>
                  <a:lnTo>
                    <a:pt x="78613" y="251929"/>
                  </a:lnTo>
                  <a:lnTo>
                    <a:pt x="85483" y="258127"/>
                  </a:lnTo>
                  <a:lnTo>
                    <a:pt x="94970" y="250850"/>
                  </a:lnTo>
                  <a:lnTo>
                    <a:pt x="103911" y="243078"/>
                  </a:lnTo>
                  <a:lnTo>
                    <a:pt x="105981" y="240995"/>
                  </a:lnTo>
                  <a:lnTo>
                    <a:pt x="112153" y="234797"/>
                  </a:lnTo>
                  <a:lnTo>
                    <a:pt x="141922" y="193878"/>
                  </a:lnTo>
                  <a:lnTo>
                    <a:pt x="148297" y="1832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2" name="object 66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556251" y="6807"/>
              <a:ext cx="135751" cy="198322"/>
            </a:xfrm>
            <a:prstGeom prst="rect">
              <a:avLst/>
            </a:prstGeom>
          </p:spPr>
        </p:pic>
        <p:sp>
          <p:nvSpPr>
            <p:cNvPr id="663" name="object 663" descr=""/>
            <p:cNvSpPr/>
            <p:nvPr/>
          </p:nvSpPr>
          <p:spPr>
            <a:xfrm>
              <a:off x="9883406" y="250849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6" y="0"/>
                  </a:moveTo>
                  <a:lnTo>
                    <a:pt x="284501" y="502"/>
                  </a:lnTo>
                  <a:lnTo>
                    <a:pt x="237542" y="7287"/>
                  </a:lnTo>
                  <a:lnTo>
                    <a:pt x="191561" y="19697"/>
                  </a:lnTo>
                  <a:lnTo>
                    <a:pt x="146557" y="37086"/>
                  </a:lnTo>
                  <a:lnTo>
                    <a:pt x="102525" y="58800"/>
                  </a:lnTo>
                  <a:lnTo>
                    <a:pt x="64810" y="82548"/>
                  </a:lnTo>
                  <a:lnTo>
                    <a:pt x="32193" y="112801"/>
                  </a:lnTo>
                  <a:lnTo>
                    <a:pt x="0" y="160572"/>
                  </a:lnTo>
                  <a:lnTo>
                    <a:pt x="2195" y="172149"/>
                  </a:lnTo>
                  <a:lnTo>
                    <a:pt x="9495" y="173774"/>
                  </a:lnTo>
                  <a:lnTo>
                    <a:pt x="17506" y="172857"/>
                  </a:lnTo>
                  <a:lnTo>
                    <a:pt x="25464" y="170602"/>
                  </a:lnTo>
                  <a:lnTo>
                    <a:pt x="48431" y="163210"/>
                  </a:lnTo>
                  <a:lnTo>
                    <a:pt x="63173" y="159433"/>
                  </a:lnTo>
                  <a:lnTo>
                    <a:pt x="78251" y="157642"/>
                  </a:lnTo>
                  <a:lnTo>
                    <a:pt x="95083" y="158598"/>
                  </a:lnTo>
                  <a:lnTo>
                    <a:pt x="115290" y="162546"/>
                  </a:lnTo>
                  <a:lnTo>
                    <a:pt x="135218" y="167839"/>
                  </a:lnTo>
                  <a:lnTo>
                    <a:pt x="155084" y="173401"/>
                  </a:lnTo>
                  <a:lnTo>
                    <a:pt x="175106" y="178156"/>
                  </a:lnTo>
                  <a:lnTo>
                    <a:pt x="186013" y="179992"/>
                  </a:lnTo>
                  <a:lnTo>
                    <a:pt x="197031" y="181295"/>
                  </a:lnTo>
                  <a:lnTo>
                    <a:pt x="219149" y="183032"/>
                  </a:lnTo>
                  <a:lnTo>
                    <a:pt x="269196" y="185726"/>
                  </a:lnTo>
                  <a:lnTo>
                    <a:pt x="319199" y="185676"/>
                  </a:lnTo>
                  <a:lnTo>
                    <a:pt x="368740" y="181009"/>
                  </a:lnTo>
                  <a:lnTo>
                    <a:pt x="417409" y="169851"/>
                  </a:lnTo>
                  <a:lnTo>
                    <a:pt x="480616" y="147063"/>
                  </a:lnTo>
                  <a:lnTo>
                    <a:pt x="543927" y="121895"/>
                  </a:lnTo>
                  <a:lnTo>
                    <a:pt x="543241" y="118452"/>
                  </a:lnTo>
                  <a:lnTo>
                    <a:pt x="543152" y="116713"/>
                  </a:lnTo>
                  <a:lnTo>
                    <a:pt x="565741" y="82744"/>
                  </a:lnTo>
                  <a:lnTo>
                    <a:pt x="585519" y="74498"/>
                  </a:lnTo>
                  <a:lnTo>
                    <a:pt x="588491" y="73000"/>
                  </a:lnTo>
                  <a:lnTo>
                    <a:pt x="538595" y="60526"/>
                  </a:lnTo>
                  <a:lnTo>
                    <a:pt x="492824" y="43535"/>
                  </a:lnTo>
                  <a:lnTo>
                    <a:pt x="478378" y="36948"/>
                  </a:lnTo>
                  <a:lnTo>
                    <a:pt x="463802" y="30683"/>
                  </a:lnTo>
                  <a:lnTo>
                    <a:pt x="443642" y="23168"/>
                  </a:lnTo>
                  <a:lnTo>
                    <a:pt x="423138" y="16682"/>
                  </a:lnTo>
                  <a:lnTo>
                    <a:pt x="402361" y="11132"/>
                  </a:lnTo>
                  <a:lnTo>
                    <a:pt x="381379" y="6426"/>
                  </a:lnTo>
                  <a:lnTo>
                    <a:pt x="33244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 descr=""/>
            <p:cNvSpPr/>
            <p:nvPr/>
          </p:nvSpPr>
          <p:spPr>
            <a:xfrm>
              <a:off x="9890341" y="256425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59">
                  <a:moveTo>
                    <a:pt x="572160" y="71501"/>
                  </a:moveTo>
                  <a:lnTo>
                    <a:pt x="559384" y="68097"/>
                  </a:lnTo>
                  <a:lnTo>
                    <a:pt x="546671" y="64350"/>
                  </a:lnTo>
                  <a:lnTo>
                    <a:pt x="508749" y="51409"/>
                  </a:lnTo>
                  <a:lnTo>
                    <a:pt x="465455" y="34950"/>
                  </a:lnTo>
                  <a:lnTo>
                    <a:pt x="448500" y="28841"/>
                  </a:lnTo>
                  <a:lnTo>
                    <a:pt x="448500" y="82080"/>
                  </a:lnTo>
                  <a:lnTo>
                    <a:pt x="389547" y="80594"/>
                  </a:lnTo>
                  <a:lnTo>
                    <a:pt x="341795" y="80149"/>
                  </a:lnTo>
                  <a:lnTo>
                    <a:pt x="300075" y="80581"/>
                  </a:lnTo>
                  <a:lnTo>
                    <a:pt x="242328" y="85598"/>
                  </a:lnTo>
                  <a:lnTo>
                    <a:pt x="202615" y="91808"/>
                  </a:lnTo>
                  <a:lnTo>
                    <a:pt x="157226" y="103111"/>
                  </a:lnTo>
                  <a:lnTo>
                    <a:pt x="132219" y="111328"/>
                  </a:lnTo>
                  <a:lnTo>
                    <a:pt x="131965" y="110744"/>
                  </a:lnTo>
                  <a:lnTo>
                    <a:pt x="204470" y="87922"/>
                  </a:lnTo>
                  <a:lnTo>
                    <a:pt x="242735" y="81381"/>
                  </a:lnTo>
                  <a:lnTo>
                    <a:pt x="281406" y="77749"/>
                  </a:lnTo>
                  <a:lnTo>
                    <a:pt x="319493" y="76047"/>
                  </a:lnTo>
                  <a:lnTo>
                    <a:pt x="369709" y="75984"/>
                  </a:lnTo>
                  <a:lnTo>
                    <a:pt x="392214" y="77393"/>
                  </a:lnTo>
                  <a:lnTo>
                    <a:pt x="430504" y="80772"/>
                  </a:lnTo>
                  <a:lnTo>
                    <a:pt x="430707" y="80772"/>
                  </a:lnTo>
                  <a:lnTo>
                    <a:pt x="448500" y="82080"/>
                  </a:lnTo>
                  <a:lnTo>
                    <a:pt x="448500" y="28841"/>
                  </a:lnTo>
                  <a:lnTo>
                    <a:pt x="405676" y="15074"/>
                  </a:lnTo>
                  <a:lnTo>
                    <a:pt x="360184" y="4622"/>
                  </a:lnTo>
                  <a:lnTo>
                    <a:pt x="282676" y="0"/>
                  </a:lnTo>
                  <a:lnTo>
                    <a:pt x="228866" y="6985"/>
                  </a:lnTo>
                  <a:lnTo>
                    <a:pt x="176352" y="21386"/>
                  </a:lnTo>
                  <a:lnTo>
                    <a:pt x="125857" y="42303"/>
                  </a:lnTo>
                  <a:lnTo>
                    <a:pt x="78105" y="68808"/>
                  </a:lnTo>
                  <a:lnTo>
                    <a:pt x="47142" y="91173"/>
                  </a:lnTo>
                  <a:lnTo>
                    <a:pt x="18859" y="124129"/>
                  </a:lnTo>
                  <a:lnTo>
                    <a:pt x="0" y="160845"/>
                  </a:lnTo>
                  <a:lnTo>
                    <a:pt x="9321" y="163880"/>
                  </a:lnTo>
                  <a:lnTo>
                    <a:pt x="21488" y="160350"/>
                  </a:lnTo>
                  <a:lnTo>
                    <a:pt x="44754" y="151752"/>
                  </a:lnTo>
                  <a:lnTo>
                    <a:pt x="56908" y="148475"/>
                  </a:lnTo>
                  <a:lnTo>
                    <a:pt x="71920" y="146989"/>
                  </a:lnTo>
                  <a:lnTo>
                    <a:pt x="87960" y="147599"/>
                  </a:lnTo>
                  <a:lnTo>
                    <a:pt x="103898" y="149796"/>
                  </a:lnTo>
                  <a:lnTo>
                    <a:pt x="118554" y="153035"/>
                  </a:lnTo>
                  <a:lnTo>
                    <a:pt x="149098" y="160794"/>
                  </a:lnTo>
                  <a:lnTo>
                    <a:pt x="179438" y="167513"/>
                  </a:lnTo>
                  <a:lnTo>
                    <a:pt x="210045" y="172478"/>
                  </a:lnTo>
                  <a:lnTo>
                    <a:pt x="241388" y="174942"/>
                  </a:lnTo>
                  <a:lnTo>
                    <a:pt x="277317" y="175221"/>
                  </a:lnTo>
                  <a:lnTo>
                    <a:pt x="313143" y="173634"/>
                  </a:lnTo>
                  <a:lnTo>
                    <a:pt x="384276" y="163766"/>
                  </a:lnTo>
                  <a:lnTo>
                    <a:pt x="423075" y="153619"/>
                  </a:lnTo>
                  <a:lnTo>
                    <a:pt x="461111" y="140627"/>
                  </a:lnTo>
                  <a:lnTo>
                    <a:pt x="535749" y="111328"/>
                  </a:lnTo>
                  <a:lnTo>
                    <a:pt x="536498" y="104584"/>
                  </a:lnTo>
                  <a:lnTo>
                    <a:pt x="538327" y="98018"/>
                  </a:lnTo>
                  <a:lnTo>
                    <a:pt x="562089" y="75692"/>
                  </a:lnTo>
                  <a:lnTo>
                    <a:pt x="572160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 descr=""/>
            <p:cNvSpPr/>
            <p:nvPr/>
          </p:nvSpPr>
          <p:spPr>
            <a:xfrm>
              <a:off x="9933216" y="256526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34" y="89890"/>
                  </a:moveTo>
                  <a:lnTo>
                    <a:pt x="18605" y="90043"/>
                  </a:lnTo>
                  <a:lnTo>
                    <a:pt x="18288" y="90284"/>
                  </a:lnTo>
                  <a:lnTo>
                    <a:pt x="18834" y="89890"/>
                  </a:lnTo>
                  <a:close/>
                </a:path>
                <a:path w="496570" h="104775">
                  <a:moveTo>
                    <a:pt x="29552" y="89877"/>
                  </a:moveTo>
                  <a:lnTo>
                    <a:pt x="27038" y="89154"/>
                  </a:lnTo>
                  <a:lnTo>
                    <a:pt x="24612" y="88811"/>
                  </a:lnTo>
                  <a:lnTo>
                    <a:pt x="24333" y="88811"/>
                  </a:lnTo>
                  <a:lnTo>
                    <a:pt x="29552" y="89877"/>
                  </a:lnTo>
                  <a:close/>
                </a:path>
                <a:path w="496570" h="104775">
                  <a:moveTo>
                    <a:pt x="33934" y="90766"/>
                  </a:moveTo>
                  <a:lnTo>
                    <a:pt x="29552" y="89877"/>
                  </a:lnTo>
                  <a:lnTo>
                    <a:pt x="32677" y="90766"/>
                  </a:lnTo>
                  <a:lnTo>
                    <a:pt x="33934" y="90766"/>
                  </a:lnTo>
                  <a:close/>
                </a:path>
                <a:path w="496570" h="104775">
                  <a:moveTo>
                    <a:pt x="39814" y="75628"/>
                  </a:moveTo>
                  <a:lnTo>
                    <a:pt x="38811" y="76276"/>
                  </a:lnTo>
                  <a:lnTo>
                    <a:pt x="38950" y="76212"/>
                  </a:lnTo>
                  <a:lnTo>
                    <a:pt x="39814" y="75628"/>
                  </a:lnTo>
                  <a:close/>
                </a:path>
                <a:path w="496570" h="104775">
                  <a:moveTo>
                    <a:pt x="90716" y="93662"/>
                  </a:moveTo>
                  <a:lnTo>
                    <a:pt x="90538" y="93891"/>
                  </a:lnTo>
                  <a:lnTo>
                    <a:pt x="90297" y="94361"/>
                  </a:lnTo>
                  <a:lnTo>
                    <a:pt x="90589" y="93954"/>
                  </a:lnTo>
                  <a:lnTo>
                    <a:pt x="90716" y="93662"/>
                  </a:lnTo>
                  <a:close/>
                </a:path>
                <a:path w="496570" h="104775">
                  <a:moveTo>
                    <a:pt x="92837" y="97396"/>
                  </a:moveTo>
                  <a:lnTo>
                    <a:pt x="92824" y="96532"/>
                  </a:lnTo>
                  <a:lnTo>
                    <a:pt x="92265" y="96342"/>
                  </a:lnTo>
                  <a:lnTo>
                    <a:pt x="92646" y="96240"/>
                  </a:lnTo>
                  <a:lnTo>
                    <a:pt x="74930" y="98107"/>
                  </a:lnTo>
                  <a:lnTo>
                    <a:pt x="43688" y="99453"/>
                  </a:lnTo>
                  <a:lnTo>
                    <a:pt x="27393" y="97853"/>
                  </a:lnTo>
                  <a:lnTo>
                    <a:pt x="19253" y="95897"/>
                  </a:lnTo>
                  <a:lnTo>
                    <a:pt x="13741" y="93586"/>
                  </a:lnTo>
                  <a:lnTo>
                    <a:pt x="9207" y="91186"/>
                  </a:lnTo>
                  <a:lnTo>
                    <a:pt x="12103" y="90385"/>
                  </a:lnTo>
                  <a:lnTo>
                    <a:pt x="16446" y="88811"/>
                  </a:lnTo>
                  <a:lnTo>
                    <a:pt x="13119" y="89077"/>
                  </a:lnTo>
                  <a:lnTo>
                    <a:pt x="7493" y="89877"/>
                  </a:lnTo>
                  <a:lnTo>
                    <a:pt x="6515" y="89090"/>
                  </a:lnTo>
                  <a:lnTo>
                    <a:pt x="0" y="95326"/>
                  </a:lnTo>
                  <a:lnTo>
                    <a:pt x="3467" y="98983"/>
                  </a:lnTo>
                  <a:lnTo>
                    <a:pt x="10617" y="102514"/>
                  </a:lnTo>
                  <a:lnTo>
                    <a:pt x="22301" y="103746"/>
                  </a:lnTo>
                  <a:lnTo>
                    <a:pt x="28905" y="104698"/>
                  </a:lnTo>
                  <a:lnTo>
                    <a:pt x="79438" y="100965"/>
                  </a:lnTo>
                  <a:lnTo>
                    <a:pt x="91440" y="98374"/>
                  </a:lnTo>
                  <a:lnTo>
                    <a:pt x="91135" y="98336"/>
                  </a:lnTo>
                  <a:lnTo>
                    <a:pt x="92837" y="97396"/>
                  </a:lnTo>
                  <a:close/>
                </a:path>
                <a:path w="496570" h="104775">
                  <a:moveTo>
                    <a:pt x="96875" y="89877"/>
                  </a:moveTo>
                  <a:lnTo>
                    <a:pt x="96621" y="89154"/>
                  </a:lnTo>
                  <a:lnTo>
                    <a:pt x="96507" y="88811"/>
                  </a:lnTo>
                  <a:lnTo>
                    <a:pt x="87922" y="89585"/>
                  </a:lnTo>
                  <a:lnTo>
                    <a:pt x="83820" y="90182"/>
                  </a:lnTo>
                  <a:lnTo>
                    <a:pt x="63030" y="91757"/>
                  </a:lnTo>
                  <a:lnTo>
                    <a:pt x="48348" y="91757"/>
                  </a:lnTo>
                  <a:lnTo>
                    <a:pt x="33934" y="90766"/>
                  </a:lnTo>
                  <a:lnTo>
                    <a:pt x="56007" y="95262"/>
                  </a:lnTo>
                  <a:lnTo>
                    <a:pt x="72174" y="94399"/>
                  </a:lnTo>
                  <a:lnTo>
                    <a:pt x="80645" y="93510"/>
                  </a:lnTo>
                  <a:lnTo>
                    <a:pt x="89877" y="91757"/>
                  </a:lnTo>
                  <a:lnTo>
                    <a:pt x="95110" y="90766"/>
                  </a:lnTo>
                  <a:lnTo>
                    <a:pt x="95707" y="90766"/>
                  </a:lnTo>
                  <a:lnTo>
                    <a:pt x="96875" y="89877"/>
                  </a:lnTo>
                  <a:close/>
                </a:path>
                <a:path w="496570" h="104775">
                  <a:moveTo>
                    <a:pt x="117094" y="97510"/>
                  </a:moveTo>
                  <a:lnTo>
                    <a:pt x="91122" y="103327"/>
                  </a:lnTo>
                  <a:lnTo>
                    <a:pt x="95504" y="103149"/>
                  </a:lnTo>
                  <a:lnTo>
                    <a:pt x="104140" y="101549"/>
                  </a:lnTo>
                  <a:lnTo>
                    <a:pt x="108458" y="100457"/>
                  </a:lnTo>
                  <a:lnTo>
                    <a:pt x="115646" y="99631"/>
                  </a:lnTo>
                  <a:lnTo>
                    <a:pt x="117094" y="97510"/>
                  </a:lnTo>
                  <a:close/>
                </a:path>
                <a:path w="496570" h="104775">
                  <a:moveTo>
                    <a:pt x="120764" y="96304"/>
                  </a:moveTo>
                  <a:lnTo>
                    <a:pt x="119799" y="95846"/>
                  </a:lnTo>
                  <a:lnTo>
                    <a:pt x="119062" y="97459"/>
                  </a:lnTo>
                  <a:lnTo>
                    <a:pt x="119532" y="98513"/>
                  </a:lnTo>
                  <a:lnTo>
                    <a:pt x="120726" y="97764"/>
                  </a:lnTo>
                  <a:lnTo>
                    <a:pt x="120764" y="96304"/>
                  </a:lnTo>
                  <a:close/>
                </a:path>
                <a:path w="496570" h="104775">
                  <a:moveTo>
                    <a:pt x="125971" y="90601"/>
                  </a:moveTo>
                  <a:lnTo>
                    <a:pt x="124612" y="90119"/>
                  </a:lnTo>
                  <a:lnTo>
                    <a:pt x="123482" y="91732"/>
                  </a:lnTo>
                  <a:lnTo>
                    <a:pt x="124066" y="92849"/>
                  </a:lnTo>
                  <a:lnTo>
                    <a:pt x="125818" y="92138"/>
                  </a:lnTo>
                  <a:lnTo>
                    <a:pt x="125971" y="90601"/>
                  </a:lnTo>
                  <a:close/>
                </a:path>
                <a:path w="496570" h="104775">
                  <a:moveTo>
                    <a:pt x="154508" y="85115"/>
                  </a:moveTo>
                  <a:lnTo>
                    <a:pt x="152692" y="83515"/>
                  </a:lnTo>
                  <a:lnTo>
                    <a:pt x="151714" y="84988"/>
                  </a:lnTo>
                  <a:lnTo>
                    <a:pt x="153835" y="85966"/>
                  </a:lnTo>
                  <a:lnTo>
                    <a:pt x="154508" y="85115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290" y="79375"/>
                  </a:lnTo>
                  <a:lnTo>
                    <a:pt x="164045" y="78968"/>
                  </a:lnTo>
                  <a:lnTo>
                    <a:pt x="164465" y="80695"/>
                  </a:lnTo>
                  <a:lnTo>
                    <a:pt x="165442" y="81508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24" y="60579"/>
                  </a:moveTo>
                  <a:lnTo>
                    <a:pt x="255435" y="59347"/>
                  </a:lnTo>
                  <a:lnTo>
                    <a:pt x="253022" y="59004"/>
                  </a:lnTo>
                  <a:lnTo>
                    <a:pt x="253606" y="60363"/>
                  </a:lnTo>
                  <a:lnTo>
                    <a:pt x="255727" y="61226"/>
                  </a:lnTo>
                  <a:lnTo>
                    <a:pt x="257124" y="60579"/>
                  </a:lnTo>
                  <a:close/>
                </a:path>
                <a:path w="496570" h="104775">
                  <a:moveTo>
                    <a:pt x="261315" y="64046"/>
                  </a:moveTo>
                  <a:lnTo>
                    <a:pt x="259867" y="63068"/>
                  </a:lnTo>
                  <a:lnTo>
                    <a:pt x="257594" y="62433"/>
                  </a:lnTo>
                  <a:lnTo>
                    <a:pt x="251739" y="63969"/>
                  </a:lnTo>
                  <a:lnTo>
                    <a:pt x="251193" y="64770"/>
                  </a:lnTo>
                  <a:lnTo>
                    <a:pt x="252209" y="66001"/>
                  </a:lnTo>
                  <a:lnTo>
                    <a:pt x="253187" y="66217"/>
                  </a:lnTo>
                  <a:lnTo>
                    <a:pt x="257378" y="65862"/>
                  </a:lnTo>
                  <a:lnTo>
                    <a:pt x="260159" y="65341"/>
                  </a:lnTo>
                  <a:lnTo>
                    <a:pt x="261315" y="64046"/>
                  </a:lnTo>
                  <a:close/>
                </a:path>
                <a:path w="496570" h="104775">
                  <a:moveTo>
                    <a:pt x="276694" y="67576"/>
                  </a:moveTo>
                  <a:lnTo>
                    <a:pt x="275412" y="66255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22"/>
                  </a:lnTo>
                  <a:lnTo>
                    <a:pt x="276694" y="67576"/>
                  </a:lnTo>
                  <a:close/>
                </a:path>
                <a:path w="496570" h="104775">
                  <a:moveTo>
                    <a:pt x="284772" y="82130"/>
                  </a:moveTo>
                  <a:lnTo>
                    <a:pt x="283756" y="80467"/>
                  </a:lnTo>
                  <a:lnTo>
                    <a:pt x="282829" y="79933"/>
                  </a:lnTo>
                  <a:lnTo>
                    <a:pt x="280708" y="79108"/>
                  </a:lnTo>
                  <a:lnTo>
                    <a:pt x="276174" y="78587"/>
                  </a:lnTo>
                  <a:lnTo>
                    <a:pt x="277241" y="79527"/>
                  </a:lnTo>
                  <a:lnTo>
                    <a:pt x="277685" y="80137"/>
                  </a:lnTo>
                  <a:lnTo>
                    <a:pt x="277660" y="80683"/>
                  </a:lnTo>
                  <a:lnTo>
                    <a:pt x="278041" y="81330"/>
                  </a:lnTo>
                  <a:lnTo>
                    <a:pt x="281520" y="82054"/>
                  </a:lnTo>
                  <a:lnTo>
                    <a:pt x="284772" y="82130"/>
                  </a:lnTo>
                  <a:close/>
                </a:path>
                <a:path w="496570" h="104775">
                  <a:moveTo>
                    <a:pt x="290906" y="61328"/>
                  </a:moveTo>
                  <a:lnTo>
                    <a:pt x="289547" y="59829"/>
                  </a:lnTo>
                  <a:lnTo>
                    <a:pt x="284480" y="58547"/>
                  </a:lnTo>
                  <a:lnTo>
                    <a:pt x="282956" y="58839"/>
                  </a:lnTo>
                  <a:lnTo>
                    <a:pt x="280377" y="60058"/>
                  </a:lnTo>
                  <a:lnTo>
                    <a:pt x="280543" y="60655"/>
                  </a:lnTo>
                  <a:lnTo>
                    <a:pt x="282105" y="61277"/>
                  </a:lnTo>
                  <a:lnTo>
                    <a:pt x="280352" y="61595"/>
                  </a:lnTo>
                  <a:lnTo>
                    <a:pt x="281254" y="63131"/>
                  </a:lnTo>
                  <a:lnTo>
                    <a:pt x="283044" y="63728"/>
                  </a:lnTo>
                  <a:lnTo>
                    <a:pt x="285242" y="64211"/>
                  </a:lnTo>
                  <a:lnTo>
                    <a:pt x="288620" y="63588"/>
                  </a:lnTo>
                  <a:lnTo>
                    <a:pt x="288493" y="63017"/>
                  </a:lnTo>
                  <a:lnTo>
                    <a:pt x="287693" y="62458"/>
                  </a:lnTo>
                  <a:lnTo>
                    <a:pt x="289255" y="62166"/>
                  </a:lnTo>
                  <a:lnTo>
                    <a:pt x="290906" y="61328"/>
                  </a:lnTo>
                  <a:close/>
                </a:path>
                <a:path w="496570" h="104775">
                  <a:moveTo>
                    <a:pt x="311518" y="63322"/>
                  </a:moveTo>
                  <a:lnTo>
                    <a:pt x="308686" y="61163"/>
                  </a:lnTo>
                  <a:lnTo>
                    <a:pt x="306908" y="60477"/>
                  </a:lnTo>
                  <a:lnTo>
                    <a:pt x="304495" y="59918"/>
                  </a:lnTo>
                  <a:lnTo>
                    <a:pt x="304825" y="59918"/>
                  </a:lnTo>
                  <a:lnTo>
                    <a:pt x="304279" y="59436"/>
                  </a:lnTo>
                  <a:lnTo>
                    <a:pt x="302641" y="59550"/>
                  </a:lnTo>
                  <a:lnTo>
                    <a:pt x="297840" y="58915"/>
                  </a:lnTo>
                  <a:lnTo>
                    <a:pt x="301358" y="63754"/>
                  </a:lnTo>
                  <a:lnTo>
                    <a:pt x="304063" y="64325"/>
                  </a:lnTo>
                  <a:lnTo>
                    <a:pt x="305765" y="64414"/>
                  </a:lnTo>
                  <a:lnTo>
                    <a:pt x="304444" y="64770"/>
                  </a:lnTo>
                  <a:lnTo>
                    <a:pt x="303314" y="65557"/>
                  </a:lnTo>
                  <a:lnTo>
                    <a:pt x="304368" y="66967"/>
                  </a:lnTo>
                  <a:lnTo>
                    <a:pt x="306781" y="67157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702" y="64973"/>
                  </a:lnTo>
                  <a:lnTo>
                    <a:pt x="306578" y="64452"/>
                  </a:lnTo>
                  <a:lnTo>
                    <a:pt x="310222" y="64630"/>
                  </a:lnTo>
                  <a:lnTo>
                    <a:pt x="311518" y="63322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73" y="68033"/>
                  </a:lnTo>
                  <a:lnTo>
                    <a:pt x="310426" y="66662"/>
                  </a:lnTo>
                  <a:lnTo>
                    <a:pt x="308597" y="67741"/>
                  </a:lnTo>
                  <a:lnTo>
                    <a:pt x="308940" y="69037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75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88" y="66230"/>
                  </a:moveTo>
                  <a:lnTo>
                    <a:pt x="323151" y="64744"/>
                  </a:lnTo>
                  <a:lnTo>
                    <a:pt x="322160" y="64135"/>
                  </a:lnTo>
                  <a:lnTo>
                    <a:pt x="321602" y="63944"/>
                  </a:lnTo>
                  <a:lnTo>
                    <a:pt x="321221" y="65303"/>
                  </a:lnTo>
                  <a:lnTo>
                    <a:pt x="322033" y="66471"/>
                  </a:lnTo>
                  <a:lnTo>
                    <a:pt x="323888" y="66230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18" y="72593"/>
                  </a:lnTo>
                  <a:lnTo>
                    <a:pt x="323926" y="72440"/>
                  </a:lnTo>
                  <a:lnTo>
                    <a:pt x="320459" y="72047"/>
                  </a:lnTo>
                  <a:lnTo>
                    <a:pt x="321894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94" y="70573"/>
                  </a:lnTo>
                  <a:lnTo>
                    <a:pt x="294830" y="70421"/>
                  </a:lnTo>
                  <a:lnTo>
                    <a:pt x="293687" y="70713"/>
                  </a:lnTo>
                  <a:lnTo>
                    <a:pt x="291922" y="71805"/>
                  </a:lnTo>
                  <a:lnTo>
                    <a:pt x="291452" y="72478"/>
                  </a:lnTo>
                  <a:lnTo>
                    <a:pt x="294767" y="73901"/>
                  </a:lnTo>
                  <a:lnTo>
                    <a:pt x="301498" y="74269"/>
                  </a:lnTo>
                  <a:lnTo>
                    <a:pt x="302590" y="73545"/>
                  </a:lnTo>
                  <a:lnTo>
                    <a:pt x="303022" y="72809"/>
                  </a:lnTo>
                  <a:lnTo>
                    <a:pt x="319316" y="74168"/>
                  </a:lnTo>
                  <a:lnTo>
                    <a:pt x="322961" y="73748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48" y="77558"/>
                  </a:moveTo>
                  <a:lnTo>
                    <a:pt x="342290" y="75209"/>
                  </a:lnTo>
                  <a:lnTo>
                    <a:pt x="332524" y="72720"/>
                  </a:lnTo>
                  <a:lnTo>
                    <a:pt x="323850" y="71945"/>
                  </a:lnTo>
                  <a:lnTo>
                    <a:pt x="333971" y="77381"/>
                  </a:lnTo>
                  <a:lnTo>
                    <a:pt x="338023" y="78155"/>
                  </a:lnTo>
                  <a:lnTo>
                    <a:pt x="349326" y="78968"/>
                  </a:lnTo>
                  <a:lnTo>
                    <a:pt x="349948" y="77558"/>
                  </a:lnTo>
                  <a:close/>
                </a:path>
                <a:path w="496570" h="104775">
                  <a:moveTo>
                    <a:pt x="356260" y="94068"/>
                  </a:moveTo>
                  <a:lnTo>
                    <a:pt x="354876" y="93484"/>
                  </a:lnTo>
                  <a:lnTo>
                    <a:pt x="354076" y="92798"/>
                  </a:lnTo>
                  <a:lnTo>
                    <a:pt x="350012" y="91681"/>
                  </a:lnTo>
                  <a:lnTo>
                    <a:pt x="345935" y="90995"/>
                  </a:lnTo>
                  <a:lnTo>
                    <a:pt x="340309" y="91084"/>
                  </a:lnTo>
                  <a:lnTo>
                    <a:pt x="343179" y="91935"/>
                  </a:lnTo>
                  <a:lnTo>
                    <a:pt x="345211" y="93103"/>
                  </a:lnTo>
                  <a:lnTo>
                    <a:pt x="346824" y="93611"/>
                  </a:lnTo>
                  <a:lnTo>
                    <a:pt x="352247" y="94246"/>
                  </a:lnTo>
                  <a:lnTo>
                    <a:pt x="356260" y="94068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403" y="71247"/>
                  </a:lnTo>
                  <a:lnTo>
                    <a:pt x="350837" y="69545"/>
                  </a:lnTo>
                  <a:lnTo>
                    <a:pt x="351536" y="68872"/>
                  </a:lnTo>
                  <a:lnTo>
                    <a:pt x="351066" y="68249"/>
                  </a:lnTo>
                  <a:lnTo>
                    <a:pt x="349504" y="67627"/>
                  </a:lnTo>
                  <a:lnTo>
                    <a:pt x="346113" y="67310"/>
                  </a:lnTo>
                  <a:lnTo>
                    <a:pt x="343496" y="66065"/>
                  </a:lnTo>
                  <a:lnTo>
                    <a:pt x="340271" y="65074"/>
                  </a:lnTo>
                  <a:lnTo>
                    <a:pt x="335343" y="64516"/>
                  </a:lnTo>
                  <a:lnTo>
                    <a:pt x="337273" y="65557"/>
                  </a:lnTo>
                  <a:lnTo>
                    <a:pt x="337807" y="66128"/>
                  </a:lnTo>
                  <a:lnTo>
                    <a:pt x="340004" y="67475"/>
                  </a:lnTo>
                  <a:lnTo>
                    <a:pt x="336715" y="67094"/>
                  </a:lnTo>
                  <a:lnTo>
                    <a:pt x="335991" y="67208"/>
                  </a:lnTo>
                  <a:lnTo>
                    <a:pt x="334225" y="67030"/>
                  </a:lnTo>
                  <a:lnTo>
                    <a:pt x="333540" y="67183"/>
                  </a:lnTo>
                  <a:lnTo>
                    <a:pt x="334937" y="67665"/>
                  </a:lnTo>
                  <a:lnTo>
                    <a:pt x="334937" y="67945"/>
                  </a:lnTo>
                  <a:lnTo>
                    <a:pt x="337400" y="68935"/>
                  </a:lnTo>
                  <a:lnTo>
                    <a:pt x="335229" y="69291"/>
                  </a:lnTo>
                  <a:lnTo>
                    <a:pt x="335356" y="70065"/>
                  </a:lnTo>
                  <a:lnTo>
                    <a:pt x="336918" y="70967"/>
                  </a:lnTo>
                  <a:lnTo>
                    <a:pt x="342709" y="72009"/>
                  </a:lnTo>
                  <a:lnTo>
                    <a:pt x="347027" y="72186"/>
                  </a:lnTo>
                  <a:lnTo>
                    <a:pt x="347929" y="71983"/>
                  </a:lnTo>
                  <a:lnTo>
                    <a:pt x="347891" y="71539"/>
                  </a:lnTo>
                  <a:lnTo>
                    <a:pt x="360616" y="74193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44" y="70129"/>
                  </a:moveTo>
                  <a:lnTo>
                    <a:pt x="365975" y="68910"/>
                  </a:lnTo>
                  <a:lnTo>
                    <a:pt x="363562" y="67894"/>
                  </a:lnTo>
                  <a:lnTo>
                    <a:pt x="363931" y="69113"/>
                  </a:lnTo>
                  <a:lnTo>
                    <a:pt x="366344" y="70129"/>
                  </a:lnTo>
                  <a:close/>
                </a:path>
                <a:path w="496570" h="104775">
                  <a:moveTo>
                    <a:pt x="372325" y="70307"/>
                  </a:moveTo>
                  <a:lnTo>
                    <a:pt x="372186" y="70104"/>
                  </a:lnTo>
                  <a:lnTo>
                    <a:pt x="372008" y="70307"/>
                  </a:lnTo>
                  <a:lnTo>
                    <a:pt x="372110" y="70675"/>
                  </a:lnTo>
                  <a:lnTo>
                    <a:pt x="372325" y="70307"/>
                  </a:lnTo>
                  <a:close/>
                </a:path>
                <a:path w="496570" h="104775">
                  <a:moveTo>
                    <a:pt x="376085" y="86385"/>
                  </a:moveTo>
                  <a:lnTo>
                    <a:pt x="373913" y="85534"/>
                  </a:lnTo>
                  <a:lnTo>
                    <a:pt x="367576" y="83832"/>
                  </a:lnTo>
                  <a:lnTo>
                    <a:pt x="357314" y="82219"/>
                  </a:lnTo>
                  <a:lnTo>
                    <a:pt x="356870" y="81241"/>
                  </a:lnTo>
                  <a:lnTo>
                    <a:pt x="355168" y="80556"/>
                  </a:lnTo>
                  <a:lnTo>
                    <a:pt x="352882" y="80200"/>
                  </a:lnTo>
                  <a:lnTo>
                    <a:pt x="349923" y="80048"/>
                  </a:lnTo>
                  <a:lnTo>
                    <a:pt x="347586" y="80251"/>
                  </a:lnTo>
                  <a:lnTo>
                    <a:pt x="345948" y="81356"/>
                  </a:lnTo>
                  <a:lnTo>
                    <a:pt x="345948" y="82080"/>
                  </a:lnTo>
                  <a:lnTo>
                    <a:pt x="346697" y="82854"/>
                  </a:lnTo>
                  <a:lnTo>
                    <a:pt x="351853" y="83578"/>
                  </a:lnTo>
                  <a:lnTo>
                    <a:pt x="353695" y="84366"/>
                  </a:lnTo>
                  <a:lnTo>
                    <a:pt x="357657" y="85242"/>
                  </a:lnTo>
                  <a:lnTo>
                    <a:pt x="375577" y="87388"/>
                  </a:lnTo>
                  <a:lnTo>
                    <a:pt x="376085" y="86385"/>
                  </a:lnTo>
                  <a:close/>
                </a:path>
                <a:path w="496570" h="104775">
                  <a:moveTo>
                    <a:pt x="385064" y="71399"/>
                  </a:moveTo>
                  <a:lnTo>
                    <a:pt x="382473" y="69316"/>
                  </a:lnTo>
                  <a:lnTo>
                    <a:pt x="380822" y="68376"/>
                  </a:lnTo>
                  <a:lnTo>
                    <a:pt x="377888" y="68770"/>
                  </a:lnTo>
                  <a:lnTo>
                    <a:pt x="377863" y="69583"/>
                  </a:lnTo>
                  <a:lnTo>
                    <a:pt x="379539" y="71094"/>
                  </a:lnTo>
                  <a:lnTo>
                    <a:pt x="382092" y="71843"/>
                  </a:lnTo>
                  <a:lnTo>
                    <a:pt x="384111" y="71907"/>
                  </a:lnTo>
                  <a:lnTo>
                    <a:pt x="385064" y="71399"/>
                  </a:lnTo>
                  <a:close/>
                </a:path>
                <a:path w="496570" h="104775">
                  <a:moveTo>
                    <a:pt x="402742" y="89649"/>
                  </a:moveTo>
                  <a:lnTo>
                    <a:pt x="402374" y="88468"/>
                  </a:lnTo>
                  <a:lnTo>
                    <a:pt x="399745" y="87769"/>
                  </a:lnTo>
                  <a:lnTo>
                    <a:pt x="392125" y="86956"/>
                  </a:lnTo>
                  <a:lnTo>
                    <a:pt x="391198" y="87401"/>
                  </a:lnTo>
                  <a:lnTo>
                    <a:pt x="391706" y="88544"/>
                  </a:lnTo>
                  <a:lnTo>
                    <a:pt x="392976" y="89230"/>
                  </a:lnTo>
                  <a:lnTo>
                    <a:pt x="401180" y="90055"/>
                  </a:lnTo>
                  <a:lnTo>
                    <a:pt x="402742" y="89649"/>
                  </a:lnTo>
                  <a:close/>
                </a:path>
                <a:path w="496570" h="104775">
                  <a:moveTo>
                    <a:pt x="406514" y="75933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26" y="72821"/>
                  </a:lnTo>
                  <a:lnTo>
                    <a:pt x="394271" y="72732"/>
                  </a:lnTo>
                  <a:lnTo>
                    <a:pt x="392328" y="73494"/>
                  </a:lnTo>
                  <a:lnTo>
                    <a:pt x="392887" y="74993"/>
                  </a:lnTo>
                  <a:lnTo>
                    <a:pt x="392849" y="75450"/>
                  </a:lnTo>
                  <a:lnTo>
                    <a:pt x="403301" y="76428"/>
                  </a:lnTo>
                  <a:lnTo>
                    <a:pt x="406514" y="75933"/>
                  </a:lnTo>
                  <a:close/>
                </a:path>
                <a:path w="496570" h="104775">
                  <a:moveTo>
                    <a:pt x="411810" y="85394"/>
                  </a:moveTo>
                  <a:lnTo>
                    <a:pt x="409155" y="83121"/>
                  </a:lnTo>
                  <a:lnTo>
                    <a:pt x="407314" y="82156"/>
                  </a:lnTo>
                  <a:lnTo>
                    <a:pt x="401383" y="82473"/>
                  </a:lnTo>
                  <a:lnTo>
                    <a:pt x="401320" y="83350"/>
                  </a:lnTo>
                  <a:lnTo>
                    <a:pt x="402780" y="85255"/>
                  </a:lnTo>
                  <a:lnTo>
                    <a:pt x="406044" y="85839"/>
                  </a:lnTo>
                  <a:lnTo>
                    <a:pt x="411810" y="85394"/>
                  </a:lnTo>
                  <a:close/>
                </a:path>
                <a:path w="496570" h="104775">
                  <a:moveTo>
                    <a:pt x="414362" y="79768"/>
                  </a:moveTo>
                  <a:lnTo>
                    <a:pt x="403517" y="77381"/>
                  </a:lnTo>
                  <a:lnTo>
                    <a:pt x="390931" y="75704"/>
                  </a:lnTo>
                  <a:lnTo>
                    <a:pt x="392379" y="74472"/>
                  </a:lnTo>
                  <a:lnTo>
                    <a:pt x="391363" y="73558"/>
                  </a:lnTo>
                  <a:lnTo>
                    <a:pt x="384454" y="72097"/>
                  </a:lnTo>
                  <a:lnTo>
                    <a:pt x="373595" y="71005"/>
                  </a:lnTo>
                  <a:lnTo>
                    <a:pt x="363626" y="71221"/>
                  </a:lnTo>
                  <a:lnTo>
                    <a:pt x="362712" y="71640"/>
                  </a:lnTo>
                  <a:lnTo>
                    <a:pt x="364769" y="73228"/>
                  </a:lnTo>
                  <a:lnTo>
                    <a:pt x="368846" y="74206"/>
                  </a:lnTo>
                  <a:lnTo>
                    <a:pt x="375031" y="75184"/>
                  </a:lnTo>
                  <a:lnTo>
                    <a:pt x="374345" y="76669"/>
                  </a:lnTo>
                  <a:lnTo>
                    <a:pt x="374472" y="77012"/>
                  </a:lnTo>
                  <a:lnTo>
                    <a:pt x="362775" y="75742"/>
                  </a:lnTo>
                  <a:lnTo>
                    <a:pt x="357327" y="75742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35" y="79387"/>
                  </a:lnTo>
                  <a:lnTo>
                    <a:pt x="360934" y="80518"/>
                  </a:lnTo>
                  <a:lnTo>
                    <a:pt x="377482" y="82981"/>
                  </a:lnTo>
                  <a:lnTo>
                    <a:pt x="389458" y="84175"/>
                  </a:lnTo>
                  <a:lnTo>
                    <a:pt x="391363" y="83934"/>
                  </a:lnTo>
                  <a:lnTo>
                    <a:pt x="391795" y="84988"/>
                  </a:lnTo>
                  <a:lnTo>
                    <a:pt x="394081" y="86233"/>
                  </a:lnTo>
                  <a:lnTo>
                    <a:pt x="394665" y="85026"/>
                  </a:lnTo>
                  <a:lnTo>
                    <a:pt x="392125" y="83807"/>
                  </a:lnTo>
                  <a:lnTo>
                    <a:pt x="392836" y="83591"/>
                  </a:lnTo>
                  <a:lnTo>
                    <a:pt x="392303" y="83007"/>
                  </a:lnTo>
                  <a:lnTo>
                    <a:pt x="387299" y="80873"/>
                  </a:lnTo>
                  <a:lnTo>
                    <a:pt x="388226" y="80619"/>
                  </a:lnTo>
                  <a:lnTo>
                    <a:pt x="387845" y="80010"/>
                  </a:lnTo>
                  <a:lnTo>
                    <a:pt x="381330" y="75971"/>
                  </a:lnTo>
                  <a:lnTo>
                    <a:pt x="386410" y="76149"/>
                  </a:lnTo>
                  <a:lnTo>
                    <a:pt x="412610" y="81140"/>
                  </a:lnTo>
                  <a:lnTo>
                    <a:pt x="414362" y="79768"/>
                  </a:lnTo>
                  <a:close/>
                </a:path>
                <a:path w="496570" h="104775">
                  <a:moveTo>
                    <a:pt x="430149" y="82194"/>
                  </a:moveTo>
                  <a:lnTo>
                    <a:pt x="429679" y="81635"/>
                  </a:lnTo>
                  <a:lnTo>
                    <a:pt x="429336" y="81407"/>
                  </a:lnTo>
                  <a:lnTo>
                    <a:pt x="429641" y="81724"/>
                  </a:lnTo>
                  <a:lnTo>
                    <a:pt x="430149" y="82194"/>
                  </a:lnTo>
                  <a:close/>
                </a:path>
                <a:path w="496570" h="104775">
                  <a:moveTo>
                    <a:pt x="444944" y="72339"/>
                  </a:moveTo>
                  <a:lnTo>
                    <a:pt x="443014" y="71107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100" y="66357"/>
                  </a:lnTo>
                  <a:lnTo>
                    <a:pt x="424840" y="68173"/>
                  </a:lnTo>
                  <a:lnTo>
                    <a:pt x="419823" y="67373"/>
                  </a:lnTo>
                  <a:lnTo>
                    <a:pt x="417271" y="67500"/>
                  </a:lnTo>
                  <a:lnTo>
                    <a:pt x="415798" y="68694"/>
                  </a:lnTo>
                  <a:lnTo>
                    <a:pt x="416255" y="69367"/>
                  </a:lnTo>
                  <a:lnTo>
                    <a:pt x="423164" y="71018"/>
                  </a:lnTo>
                  <a:lnTo>
                    <a:pt x="430491" y="73088"/>
                  </a:lnTo>
                  <a:lnTo>
                    <a:pt x="439293" y="74980"/>
                  </a:lnTo>
                  <a:lnTo>
                    <a:pt x="442417" y="74396"/>
                  </a:lnTo>
                  <a:lnTo>
                    <a:pt x="444944" y="72339"/>
                  </a:lnTo>
                  <a:close/>
                </a:path>
                <a:path w="496570" h="104775">
                  <a:moveTo>
                    <a:pt x="467995" y="88785"/>
                  </a:moveTo>
                  <a:lnTo>
                    <a:pt x="466344" y="87249"/>
                  </a:lnTo>
                  <a:lnTo>
                    <a:pt x="465035" y="86525"/>
                  </a:lnTo>
                  <a:lnTo>
                    <a:pt x="461429" y="85509"/>
                  </a:lnTo>
                  <a:lnTo>
                    <a:pt x="459359" y="85267"/>
                  </a:lnTo>
                  <a:lnTo>
                    <a:pt x="455612" y="85763"/>
                  </a:lnTo>
                  <a:lnTo>
                    <a:pt x="455485" y="86474"/>
                  </a:lnTo>
                  <a:lnTo>
                    <a:pt x="457238" y="88353"/>
                  </a:lnTo>
                  <a:lnTo>
                    <a:pt x="459308" y="89230"/>
                  </a:lnTo>
                  <a:lnTo>
                    <a:pt x="466166" y="89293"/>
                  </a:lnTo>
                  <a:lnTo>
                    <a:pt x="467995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503" y="75438"/>
                  </a:lnTo>
                  <a:lnTo>
                    <a:pt x="491693" y="73279"/>
                  </a:lnTo>
                  <a:lnTo>
                    <a:pt x="490499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09" y="71755"/>
                  </a:lnTo>
                  <a:lnTo>
                    <a:pt x="487413" y="70866"/>
                  </a:lnTo>
                  <a:lnTo>
                    <a:pt x="490486" y="73456"/>
                  </a:lnTo>
                  <a:lnTo>
                    <a:pt x="489204" y="71755"/>
                  </a:lnTo>
                  <a:lnTo>
                    <a:pt x="487832" y="70612"/>
                  </a:lnTo>
                  <a:lnTo>
                    <a:pt x="490512" y="69469"/>
                  </a:lnTo>
                  <a:lnTo>
                    <a:pt x="493052" y="67818"/>
                  </a:lnTo>
                  <a:lnTo>
                    <a:pt x="494080" y="66040"/>
                  </a:lnTo>
                  <a:lnTo>
                    <a:pt x="491744" y="64008"/>
                  </a:lnTo>
                  <a:lnTo>
                    <a:pt x="490143" y="63754"/>
                  </a:lnTo>
                  <a:lnTo>
                    <a:pt x="486143" y="65024"/>
                  </a:lnTo>
                  <a:lnTo>
                    <a:pt x="485305" y="64262"/>
                  </a:lnTo>
                  <a:lnTo>
                    <a:pt x="485432" y="63119"/>
                  </a:lnTo>
                  <a:lnTo>
                    <a:pt x="484327" y="62103"/>
                  </a:lnTo>
                  <a:lnTo>
                    <a:pt x="482892" y="61087"/>
                  </a:lnTo>
                  <a:lnTo>
                    <a:pt x="482841" y="60198"/>
                  </a:lnTo>
                  <a:lnTo>
                    <a:pt x="441020" y="41783"/>
                  </a:lnTo>
                  <a:lnTo>
                    <a:pt x="404012" y="28194"/>
                  </a:lnTo>
                  <a:lnTo>
                    <a:pt x="362788" y="14986"/>
                  </a:lnTo>
                  <a:lnTo>
                    <a:pt x="317309" y="4572"/>
                  </a:lnTo>
                  <a:lnTo>
                    <a:pt x="239776" y="0"/>
                  </a:lnTo>
                  <a:lnTo>
                    <a:pt x="185966" y="6985"/>
                  </a:lnTo>
                  <a:lnTo>
                    <a:pt x="133464" y="21336"/>
                  </a:lnTo>
                  <a:lnTo>
                    <a:pt x="82969" y="42291"/>
                  </a:lnTo>
                  <a:lnTo>
                    <a:pt x="35217" y="68707"/>
                  </a:lnTo>
                  <a:lnTo>
                    <a:pt x="40843" y="71501"/>
                  </a:lnTo>
                  <a:lnTo>
                    <a:pt x="42113" y="71882"/>
                  </a:lnTo>
                  <a:lnTo>
                    <a:pt x="43726" y="73025"/>
                  </a:lnTo>
                  <a:lnTo>
                    <a:pt x="43421" y="73279"/>
                  </a:lnTo>
                  <a:lnTo>
                    <a:pt x="43891" y="73152"/>
                  </a:lnTo>
                  <a:lnTo>
                    <a:pt x="43561" y="73406"/>
                  </a:lnTo>
                  <a:lnTo>
                    <a:pt x="43980" y="73152"/>
                  </a:lnTo>
                  <a:lnTo>
                    <a:pt x="45034" y="73914"/>
                  </a:lnTo>
                  <a:lnTo>
                    <a:pt x="47561" y="75184"/>
                  </a:lnTo>
                  <a:lnTo>
                    <a:pt x="44742" y="76708"/>
                  </a:lnTo>
                  <a:lnTo>
                    <a:pt x="44780" y="77978"/>
                  </a:lnTo>
                  <a:lnTo>
                    <a:pt x="46736" y="77724"/>
                  </a:lnTo>
                  <a:lnTo>
                    <a:pt x="48552" y="76327"/>
                  </a:lnTo>
                  <a:lnTo>
                    <a:pt x="48844" y="75819"/>
                  </a:lnTo>
                  <a:lnTo>
                    <a:pt x="53657" y="77851"/>
                  </a:lnTo>
                  <a:lnTo>
                    <a:pt x="56718" y="78740"/>
                  </a:lnTo>
                  <a:lnTo>
                    <a:pt x="47612" y="81534"/>
                  </a:lnTo>
                  <a:lnTo>
                    <a:pt x="47269" y="82296"/>
                  </a:lnTo>
                  <a:lnTo>
                    <a:pt x="54470" y="80010"/>
                  </a:lnTo>
                  <a:lnTo>
                    <a:pt x="58229" y="79248"/>
                  </a:lnTo>
                  <a:lnTo>
                    <a:pt x="64452" y="80899"/>
                  </a:lnTo>
                  <a:lnTo>
                    <a:pt x="78054" y="82677"/>
                  </a:lnTo>
                  <a:lnTo>
                    <a:pt x="76619" y="84328"/>
                  </a:lnTo>
                  <a:lnTo>
                    <a:pt x="78016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48" y="83312"/>
                  </a:lnTo>
                  <a:lnTo>
                    <a:pt x="97993" y="83185"/>
                  </a:lnTo>
                  <a:lnTo>
                    <a:pt x="97828" y="83566"/>
                  </a:lnTo>
                  <a:lnTo>
                    <a:pt x="98107" y="83185"/>
                  </a:lnTo>
                  <a:lnTo>
                    <a:pt x="106705" y="83566"/>
                  </a:lnTo>
                  <a:lnTo>
                    <a:pt x="112814" y="82931"/>
                  </a:lnTo>
                  <a:lnTo>
                    <a:pt x="119075" y="82550"/>
                  </a:lnTo>
                  <a:lnTo>
                    <a:pt x="115189" y="83693"/>
                  </a:lnTo>
                  <a:lnTo>
                    <a:pt x="112763" y="85090"/>
                  </a:lnTo>
                  <a:lnTo>
                    <a:pt x="114109" y="85852"/>
                  </a:lnTo>
                  <a:lnTo>
                    <a:pt x="118948" y="85852"/>
                  </a:lnTo>
                  <a:lnTo>
                    <a:pt x="121450" y="85598"/>
                  </a:lnTo>
                  <a:lnTo>
                    <a:pt x="125514" y="84709"/>
                  </a:lnTo>
                  <a:lnTo>
                    <a:pt x="125082" y="86868"/>
                  </a:lnTo>
                  <a:lnTo>
                    <a:pt x="125463" y="87122"/>
                  </a:lnTo>
                  <a:lnTo>
                    <a:pt x="128295" y="84709"/>
                  </a:lnTo>
                  <a:lnTo>
                    <a:pt x="128473" y="83820"/>
                  </a:lnTo>
                  <a:lnTo>
                    <a:pt x="134188" y="82042"/>
                  </a:lnTo>
                  <a:lnTo>
                    <a:pt x="135877" y="81280"/>
                  </a:lnTo>
                  <a:lnTo>
                    <a:pt x="143510" y="80645"/>
                  </a:lnTo>
                  <a:lnTo>
                    <a:pt x="178879" y="76073"/>
                  </a:lnTo>
                  <a:lnTo>
                    <a:pt x="178562" y="76962"/>
                  </a:lnTo>
                  <a:lnTo>
                    <a:pt x="178638" y="77216"/>
                  </a:lnTo>
                  <a:lnTo>
                    <a:pt x="179489" y="77597"/>
                  </a:lnTo>
                  <a:lnTo>
                    <a:pt x="184556" y="76327"/>
                  </a:lnTo>
                  <a:lnTo>
                    <a:pt x="185547" y="75692"/>
                  </a:lnTo>
                  <a:lnTo>
                    <a:pt x="185280" y="75057"/>
                  </a:lnTo>
                  <a:lnTo>
                    <a:pt x="217614" y="69723"/>
                  </a:lnTo>
                  <a:lnTo>
                    <a:pt x="236842" y="65786"/>
                  </a:lnTo>
                  <a:lnTo>
                    <a:pt x="243878" y="64008"/>
                  </a:lnTo>
                  <a:lnTo>
                    <a:pt x="247103" y="62992"/>
                  </a:lnTo>
                  <a:lnTo>
                    <a:pt x="245694" y="61595"/>
                  </a:lnTo>
                  <a:lnTo>
                    <a:pt x="239814" y="61468"/>
                  </a:lnTo>
                  <a:lnTo>
                    <a:pt x="228168" y="63627"/>
                  </a:lnTo>
                  <a:lnTo>
                    <a:pt x="225171" y="63881"/>
                  </a:lnTo>
                  <a:lnTo>
                    <a:pt x="222161" y="64643"/>
                  </a:lnTo>
                  <a:lnTo>
                    <a:pt x="230200" y="61849"/>
                  </a:lnTo>
                  <a:lnTo>
                    <a:pt x="241630" y="59309"/>
                  </a:lnTo>
                  <a:lnTo>
                    <a:pt x="247396" y="58547"/>
                  </a:lnTo>
                  <a:lnTo>
                    <a:pt x="258864" y="56388"/>
                  </a:lnTo>
                  <a:lnTo>
                    <a:pt x="271526" y="54825"/>
                  </a:lnTo>
                  <a:lnTo>
                    <a:pt x="271399" y="55194"/>
                  </a:lnTo>
                  <a:lnTo>
                    <a:pt x="271602" y="56184"/>
                  </a:lnTo>
                  <a:lnTo>
                    <a:pt x="272961" y="57924"/>
                  </a:lnTo>
                  <a:lnTo>
                    <a:pt x="275031" y="56324"/>
                  </a:lnTo>
                  <a:lnTo>
                    <a:pt x="272999" y="54622"/>
                  </a:lnTo>
                  <a:lnTo>
                    <a:pt x="276352" y="54229"/>
                  </a:lnTo>
                  <a:lnTo>
                    <a:pt x="279095" y="54864"/>
                  </a:lnTo>
                  <a:lnTo>
                    <a:pt x="279387" y="55753"/>
                  </a:lnTo>
                  <a:lnTo>
                    <a:pt x="281012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37" y="53848"/>
                  </a:lnTo>
                  <a:lnTo>
                    <a:pt x="287731" y="53721"/>
                  </a:lnTo>
                  <a:lnTo>
                    <a:pt x="288455" y="52959"/>
                  </a:lnTo>
                  <a:lnTo>
                    <a:pt x="298564" y="52070"/>
                  </a:lnTo>
                  <a:lnTo>
                    <a:pt x="299123" y="52578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20" y="51816"/>
                  </a:lnTo>
                  <a:lnTo>
                    <a:pt x="302895" y="52578"/>
                  </a:lnTo>
                  <a:lnTo>
                    <a:pt x="303479" y="53213"/>
                  </a:lnTo>
                  <a:lnTo>
                    <a:pt x="305333" y="53848"/>
                  </a:lnTo>
                  <a:lnTo>
                    <a:pt x="307467" y="54102"/>
                  </a:lnTo>
                  <a:lnTo>
                    <a:pt x="307251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911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29" y="58928"/>
                  </a:lnTo>
                  <a:lnTo>
                    <a:pt x="314109" y="58801"/>
                  </a:lnTo>
                  <a:lnTo>
                    <a:pt x="314896" y="57531"/>
                  </a:lnTo>
                  <a:lnTo>
                    <a:pt x="314706" y="56642"/>
                  </a:lnTo>
                  <a:lnTo>
                    <a:pt x="313817" y="56007"/>
                  </a:lnTo>
                  <a:lnTo>
                    <a:pt x="324942" y="54991"/>
                  </a:lnTo>
                  <a:lnTo>
                    <a:pt x="325526" y="56769"/>
                  </a:lnTo>
                  <a:lnTo>
                    <a:pt x="329222" y="55753"/>
                  </a:lnTo>
                  <a:lnTo>
                    <a:pt x="328930" y="54356"/>
                  </a:lnTo>
                  <a:lnTo>
                    <a:pt x="331508" y="53848"/>
                  </a:lnTo>
                  <a:lnTo>
                    <a:pt x="332765" y="54483"/>
                  </a:lnTo>
                  <a:lnTo>
                    <a:pt x="333451" y="54483"/>
                  </a:lnTo>
                  <a:lnTo>
                    <a:pt x="335432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769"/>
                  </a:lnTo>
                  <a:lnTo>
                    <a:pt x="323977" y="57150"/>
                  </a:lnTo>
                  <a:lnTo>
                    <a:pt x="323875" y="58293"/>
                  </a:lnTo>
                  <a:lnTo>
                    <a:pt x="325450" y="59880"/>
                  </a:lnTo>
                  <a:lnTo>
                    <a:pt x="327355" y="60452"/>
                  </a:lnTo>
                  <a:lnTo>
                    <a:pt x="333082" y="61468"/>
                  </a:lnTo>
                  <a:lnTo>
                    <a:pt x="337096" y="60960"/>
                  </a:lnTo>
                  <a:lnTo>
                    <a:pt x="337350" y="60071"/>
                  </a:lnTo>
                  <a:lnTo>
                    <a:pt x="337273" y="59563"/>
                  </a:lnTo>
                  <a:lnTo>
                    <a:pt x="341325" y="61087"/>
                  </a:lnTo>
                  <a:lnTo>
                    <a:pt x="347459" y="61722"/>
                  </a:lnTo>
                  <a:lnTo>
                    <a:pt x="362927" y="64008"/>
                  </a:lnTo>
                  <a:lnTo>
                    <a:pt x="376631" y="68326"/>
                  </a:lnTo>
                  <a:lnTo>
                    <a:pt x="383705" y="67437"/>
                  </a:lnTo>
                  <a:lnTo>
                    <a:pt x="382778" y="66675"/>
                  </a:lnTo>
                  <a:lnTo>
                    <a:pt x="381203" y="65913"/>
                  </a:lnTo>
                  <a:lnTo>
                    <a:pt x="391223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691" y="65659"/>
                  </a:lnTo>
                  <a:lnTo>
                    <a:pt x="398602" y="64897"/>
                  </a:lnTo>
                  <a:lnTo>
                    <a:pt x="396697" y="63119"/>
                  </a:lnTo>
                  <a:lnTo>
                    <a:pt x="395046" y="62357"/>
                  </a:lnTo>
                  <a:lnTo>
                    <a:pt x="396443" y="63881"/>
                  </a:lnTo>
                  <a:lnTo>
                    <a:pt x="396201" y="63754"/>
                  </a:lnTo>
                  <a:lnTo>
                    <a:pt x="396443" y="65024"/>
                  </a:lnTo>
                  <a:lnTo>
                    <a:pt x="396697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22" y="60960"/>
                  </a:lnTo>
                  <a:lnTo>
                    <a:pt x="389928" y="59563"/>
                  </a:lnTo>
                  <a:lnTo>
                    <a:pt x="390944" y="59309"/>
                  </a:lnTo>
                  <a:lnTo>
                    <a:pt x="394614" y="59690"/>
                  </a:lnTo>
                  <a:lnTo>
                    <a:pt x="395427" y="60452"/>
                  </a:lnTo>
                  <a:lnTo>
                    <a:pt x="394677" y="59690"/>
                  </a:lnTo>
                  <a:lnTo>
                    <a:pt x="405930" y="61214"/>
                  </a:lnTo>
                  <a:lnTo>
                    <a:pt x="408114" y="61976"/>
                  </a:lnTo>
                  <a:lnTo>
                    <a:pt x="411314" y="62738"/>
                  </a:lnTo>
                  <a:lnTo>
                    <a:pt x="410806" y="62103"/>
                  </a:lnTo>
                  <a:lnTo>
                    <a:pt x="418020" y="62865"/>
                  </a:lnTo>
                  <a:lnTo>
                    <a:pt x="426339" y="62865"/>
                  </a:lnTo>
                  <a:lnTo>
                    <a:pt x="429094" y="62484"/>
                  </a:lnTo>
                  <a:lnTo>
                    <a:pt x="431736" y="62484"/>
                  </a:lnTo>
                  <a:lnTo>
                    <a:pt x="432904" y="63119"/>
                  </a:lnTo>
                  <a:lnTo>
                    <a:pt x="430936" y="63754"/>
                  </a:lnTo>
                  <a:lnTo>
                    <a:pt x="431634" y="64389"/>
                  </a:lnTo>
                  <a:lnTo>
                    <a:pt x="438734" y="66040"/>
                  </a:lnTo>
                  <a:lnTo>
                    <a:pt x="444614" y="66929"/>
                  </a:lnTo>
                  <a:lnTo>
                    <a:pt x="444792" y="67183"/>
                  </a:lnTo>
                  <a:lnTo>
                    <a:pt x="444652" y="66929"/>
                  </a:lnTo>
                  <a:lnTo>
                    <a:pt x="451383" y="67691"/>
                  </a:lnTo>
                  <a:lnTo>
                    <a:pt x="457238" y="67691"/>
                  </a:lnTo>
                  <a:lnTo>
                    <a:pt x="460692" y="68580"/>
                  </a:lnTo>
                  <a:lnTo>
                    <a:pt x="463156" y="69723"/>
                  </a:lnTo>
                  <a:lnTo>
                    <a:pt x="462521" y="72644"/>
                  </a:lnTo>
                  <a:lnTo>
                    <a:pt x="469430" y="74041"/>
                  </a:lnTo>
                  <a:lnTo>
                    <a:pt x="471843" y="74295"/>
                  </a:lnTo>
                  <a:lnTo>
                    <a:pt x="480047" y="76581"/>
                  </a:lnTo>
                  <a:lnTo>
                    <a:pt x="482396" y="76962"/>
                  </a:lnTo>
                  <a:lnTo>
                    <a:pt x="484505" y="76962"/>
                  </a:lnTo>
                  <a:lnTo>
                    <a:pt x="483857" y="80010"/>
                  </a:lnTo>
                  <a:lnTo>
                    <a:pt x="495846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 descr=""/>
            <p:cNvSpPr/>
            <p:nvPr/>
          </p:nvSpPr>
          <p:spPr>
            <a:xfrm>
              <a:off x="10022307" y="332104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19">
                  <a:moveTo>
                    <a:pt x="318223" y="6477"/>
                  </a:moveTo>
                  <a:lnTo>
                    <a:pt x="295084" y="4813"/>
                  </a:lnTo>
                  <a:lnTo>
                    <a:pt x="272008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03" y="25"/>
                  </a:lnTo>
                  <a:lnTo>
                    <a:pt x="187528" y="368"/>
                  </a:lnTo>
                  <a:lnTo>
                    <a:pt x="149428" y="2057"/>
                  </a:lnTo>
                  <a:lnTo>
                    <a:pt x="110756" y="5689"/>
                  </a:lnTo>
                  <a:lnTo>
                    <a:pt x="72517" y="12242"/>
                  </a:lnTo>
                  <a:lnTo>
                    <a:pt x="35458" y="21386"/>
                  </a:lnTo>
                  <a:lnTo>
                    <a:pt x="0" y="35052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196" y="20916"/>
                  </a:lnTo>
                  <a:lnTo>
                    <a:pt x="110375" y="9931"/>
                  </a:lnTo>
                  <a:lnTo>
                    <a:pt x="150279" y="5588"/>
                  </a:lnTo>
                  <a:lnTo>
                    <a:pt x="196850" y="4483"/>
                  </a:lnTo>
                  <a:lnTo>
                    <a:pt x="249783" y="4826"/>
                  </a:lnTo>
                  <a:lnTo>
                    <a:pt x="294957" y="5778"/>
                  </a:lnTo>
                  <a:lnTo>
                    <a:pt x="318223" y="6477"/>
                  </a:lnTo>
                  <a:close/>
                </a:path>
                <a:path w="511809" h="668019">
                  <a:moveTo>
                    <a:pt x="511746" y="307314"/>
                  </a:moveTo>
                  <a:lnTo>
                    <a:pt x="508596" y="255079"/>
                  </a:lnTo>
                  <a:lnTo>
                    <a:pt x="496773" y="160515"/>
                  </a:lnTo>
                  <a:lnTo>
                    <a:pt x="495300" y="139230"/>
                  </a:lnTo>
                  <a:lnTo>
                    <a:pt x="495655" y="117944"/>
                  </a:lnTo>
                  <a:lnTo>
                    <a:pt x="497166" y="96672"/>
                  </a:lnTo>
                  <a:lnTo>
                    <a:pt x="499160" y="75387"/>
                  </a:lnTo>
                  <a:lnTo>
                    <a:pt x="489267" y="74866"/>
                  </a:lnTo>
                  <a:lnTo>
                    <a:pt x="440270" y="55537"/>
                  </a:lnTo>
                  <a:lnTo>
                    <a:pt x="418490" y="71526"/>
                  </a:lnTo>
                  <a:lnTo>
                    <a:pt x="369011" y="120078"/>
                  </a:lnTo>
                  <a:lnTo>
                    <a:pt x="333324" y="179514"/>
                  </a:lnTo>
                  <a:lnTo>
                    <a:pt x="314807" y="231749"/>
                  </a:lnTo>
                  <a:lnTo>
                    <a:pt x="303949" y="286689"/>
                  </a:lnTo>
                  <a:lnTo>
                    <a:pt x="300113" y="342633"/>
                  </a:lnTo>
                  <a:lnTo>
                    <a:pt x="302641" y="397814"/>
                  </a:lnTo>
                  <a:lnTo>
                    <a:pt x="310857" y="465048"/>
                  </a:lnTo>
                  <a:lnTo>
                    <a:pt x="326224" y="530783"/>
                  </a:lnTo>
                  <a:lnTo>
                    <a:pt x="355041" y="599884"/>
                  </a:lnTo>
                  <a:lnTo>
                    <a:pt x="400773" y="658075"/>
                  </a:lnTo>
                  <a:lnTo>
                    <a:pt x="418782" y="667461"/>
                  </a:lnTo>
                  <a:lnTo>
                    <a:pt x="425411" y="664413"/>
                  </a:lnTo>
                  <a:lnTo>
                    <a:pt x="432892" y="658177"/>
                  </a:lnTo>
                  <a:lnTo>
                    <a:pt x="432777" y="651230"/>
                  </a:lnTo>
                  <a:lnTo>
                    <a:pt x="431698" y="642213"/>
                  </a:lnTo>
                  <a:lnTo>
                    <a:pt x="431126" y="625322"/>
                  </a:lnTo>
                  <a:lnTo>
                    <a:pt x="441718" y="576770"/>
                  </a:lnTo>
                  <a:lnTo>
                    <a:pt x="454837" y="536854"/>
                  </a:lnTo>
                  <a:lnTo>
                    <a:pt x="484136" y="450430"/>
                  </a:lnTo>
                  <a:lnTo>
                    <a:pt x="497763" y="403961"/>
                  </a:lnTo>
                  <a:lnTo>
                    <a:pt x="507555" y="356590"/>
                  </a:lnTo>
                  <a:lnTo>
                    <a:pt x="511746" y="30731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 descr=""/>
            <p:cNvSpPr/>
            <p:nvPr/>
          </p:nvSpPr>
          <p:spPr>
            <a:xfrm>
              <a:off x="10326637" y="390346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4">
                  <a:moveTo>
                    <a:pt x="200418" y="243103"/>
                  </a:moveTo>
                  <a:lnTo>
                    <a:pt x="199974" y="220078"/>
                  </a:lnTo>
                  <a:lnTo>
                    <a:pt x="198323" y="196507"/>
                  </a:lnTo>
                  <a:lnTo>
                    <a:pt x="195465" y="172224"/>
                  </a:lnTo>
                  <a:lnTo>
                    <a:pt x="191477" y="143294"/>
                  </a:lnTo>
                  <a:lnTo>
                    <a:pt x="187871" y="112306"/>
                  </a:lnTo>
                  <a:lnTo>
                    <a:pt x="185978" y="83108"/>
                  </a:lnTo>
                  <a:lnTo>
                    <a:pt x="186397" y="60490"/>
                  </a:lnTo>
                  <a:lnTo>
                    <a:pt x="186626" y="52146"/>
                  </a:lnTo>
                  <a:lnTo>
                    <a:pt x="188506" y="25184"/>
                  </a:lnTo>
                  <a:lnTo>
                    <a:pt x="188874" y="16840"/>
                  </a:lnTo>
                  <a:lnTo>
                    <a:pt x="184937" y="16611"/>
                  </a:lnTo>
                  <a:lnTo>
                    <a:pt x="180987" y="16090"/>
                  </a:lnTo>
                  <a:lnTo>
                    <a:pt x="142633" y="1663"/>
                  </a:lnTo>
                  <a:lnTo>
                    <a:pt x="140017" y="0"/>
                  </a:lnTo>
                  <a:lnTo>
                    <a:pt x="138417" y="1155"/>
                  </a:lnTo>
                  <a:lnTo>
                    <a:pt x="138417" y="61061"/>
                  </a:lnTo>
                  <a:lnTo>
                    <a:pt x="125539" y="94322"/>
                  </a:lnTo>
                  <a:lnTo>
                    <a:pt x="122237" y="103759"/>
                  </a:lnTo>
                  <a:lnTo>
                    <a:pt x="104775" y="174371"/>
                  </a:lnTo>
                  <a:lnTo>
                    <a:pt x="97078" y="224650"/>
                  </a:lnTo>
                  <a:lnTo>
                    <a:pt x="92151" y="269760"/>
                  </a:lnTo>
                  <a:lnTo>
                    <a:pt x="89484" y="309511"/>
                  </a:lnTo>
                  <a:lnTo>
                    <a:pt x="87414" y="358521"/>
                  </a:lnTo>
                  <a:lnTo>
                    <a:pt x="83858" y="426466"/>
                  </a:lnTo>
                  <a:lnTo>
                    <a:pt x="82118" y="401434"/>
                  </a:lnTo>
                  <a:lnTo>
                    <a:pt x="81686" y="375246"/>
                  </a:lnTo>
                  <a:lnTo>
                    <a:pt x="82105" y="350824"/>
                  </a:lnTo>
                  <a:lnTo>
                    <a:pt x="84353" y="301993"/>
                  </a:lnTo>
                  <a:lnTo>
                    <a:pt x="88620" y="254635"/>
                  </a:lnTo>
                  <a:lnTo>
                    <a:pt x="94424" y="208153"/>
                  </a:lnTo>
                  <a:lnTo>
                    <a:pt x="102362" y="162763"/>
                  </a:lnTo>
                  <a:lnTo>
                    <a:pt x="115074" y="116852"/>
                  </a:lnTo>
                  <a:lnTo>
                    <a:pt x="137858" y="60490"/>
                  </a:lnTo>
                  <a:lnTo>
                    <a:pt x="138417" y="61061"/>
                  </a:lnTo>
                  <a:lnTo>
                    <a:pt x="138417" y="1155"/>
                  </a:lnTo>
                  <a:lnTo>
                    <a:pt x="105143" y="25184"/>
                  </a:lnTo>
                  <a:lnTo>
                    <a:pt x="65798" y="66611"/>
                  </a:lnTo>
                  <a:lnTo>
                    <a:pt x="37731" y="116878"/>
                  </a:lnTo>
                  <a:lnTo>
                    <a:pt x="22402" y="155028"/>
                  </a:lnTo>
                  <a:lnTo>
                    <a:pt x="10363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12" y="301231"/>
                  </a:lnTo>
                  <a:lnTo>
                    <a:pt x="5842" y="354825"/>
                  </a:lnTo>
                  <a:lnTo>
                    <a:pt x="15760" y="426808"/>
                  </a:lnTo>
                  <a:lnTo>
                    <a:pt x="24676" y="466674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13" y="578751"/>
                  </a:lnTo>
                  <a:lnTo>
                    <a:pt x="116649" y="600887"/>
                  </a:lnTo>
                  <a:lnTo>
                    <a:pt x="120129" y="586562"/>
                  </a:lnTo>
                  <a:lnTo>
                    <a:pt x="119964" y="572300"/>
                  </a:lnTo>
                  <a:lnTo>
                    <a:pt x="121945" y="557085"/>
                  </a:lnTo>
                  <a:lnTo>
                    <a:pt x="135394" y="509371"/>
                  </a:lnTo>
                  <a:lnTo>
                    <a:pt x="162953" y="426466"/>
                  </a:lnTo>
                  <a:lnTo>
                    <a:pt x="176288" y="385521"/>
                  </a:lnTo>
                  <a:lnTo>
                    <a:pt x="185331" y="354495"/>
                  </a:lnTo>
                  <a:lnTo>
                    <a:pt x="193992" y="314464"/>
                  </a:lnTo>
                  <a:lnTo>
                    <a:pt x="198018" y="285750"/>
                  </a:lnTo>
                  <a:lnTo>
                    <a:pt x="200418" y="243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 descr=""/>
            <p:cNvSpPr/>
            <p:nvPr/>
          </p:nvSpPr>
          <p:spPr>
            <a:xfrm>
              <a:off x="10338638" y="683564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63" y="68834"/>
                  </a:moveTo>
                  <a:lnTo>
                    <a:pt x="9398" y="67043"/>
                  </a:lnTo>
                  <a:lnTo>
                    <a:pt x="8343" y="66040"/>
                  </a:lnTo>
                  <a:lnTo>
                    <a:pt x="9220" y="67538"/>
                  </a:lnTo>
                  <a:lnTo>
                    <a:pt x="10363" y="68834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76" y="67792"/>
                  </a:lnTo>
                  <a:lnTo>
                    <a:pt x="12496" y="67729"/>
                  </a:lnTo>
                  <a:lnTo>
                    <a:pt x="11899" y="69316"/>
                  </a:lnTo>
                  <a:lnTo>
                    <a:pt x="9144" y="80035"/>
                  </a:lnTo>
                  <a:lnTo>
                    <a:pt x="3644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55" y="112699"/>
                  </a:lnTo>
                  <a:lnTo>
                    <a:pt x="7023" y="98399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17" y="75514"/>
                  </a:moveTo>
                  <a:lnTo>
                    <a:pt x="15125" y="75107"/>
                  </a:lnTo>
                  <a:lnTo>
                    <a:pt x="14909" y="74879"/>
                  </a:lnTo>
                  <a:lnTo>
                    <a:pt x="15036" y="75133"/>
                  </a:lnTo>
                  <a:lnTo>
                    <a:pt x="15417" y="75514"/>
                  </a:lnTo>
                  <a:close/>
                </a:path>
                <a:path w="31115" h="133984">
                  <a:moveTo>
                    <a:pt x="19558" y="75946"/>
                  </a:moveTo>
                  <a:lnTo>
                    <a:pt x="19431" y="76174"/>
                  </a:lnTo>
                  <a:lnTo>
                    <a:pt x="19164" y="74295"/>
                  </a:lnTo>
                  <a:lnTo>
                    <a:pt x="18338" y="73964"/>
                  </a:lnTo>
                  <a:lnTo>
                    <a:pt x="17614" y="75323"/>
                  </a:lnTo>
                  <a:lnTo>
                    <a:pt x="13322" y="91211"/>
                  </a:lnTo>
                  <a:lnTo>
                    <a:pt x="3949" y="118821"/>
                  </a:lnTo>
                  <a:lnTo>
                    <a:pt x="2159" y="122834"/>
                  </a:lnTo>
                  <a:lnTo>
                    <a:pt x="3771" y="133591"/>
                  </a:lnTo>
                  <a:lnTo>
                    <a:pt x="5422" y="129768"/>
                  </a:lnTo>
                  <a:lnTo>
                    <a:pt x="8547" y="121259"/>
                  </a:lnTo>
                  <a:lnTo>
                    <a:pt x="12204" y="109093"/>
                  </a:lnTo>
                  <a:lnTo>
                    <a:pt x="17653" y="88074"/>
                  </a:lnTo>
                  <a:lnTo>
                    <a:pt x="19558" y="75946"/>
                  </a:lnTo>
                  <a:close/>
                </a:path>
                <a:path w="31115" h="133984">
                  <a:moveTo>
                    <a:pt x="26238" y="43497"/>
                  </a:moveTo>
                  <a:lnTo>
                    <a:pt x="26187" y="41605"/>
                  </a:lnTo>
                  <a:lnTo>
                    <a:pt x="24841" y="40919"/>
                  </a:lnTo>
                  <a:lnTo>
                    <a:pt x="23876" y="42011"/>
                  </a:lnTo>
                  <a:lnTo>
                    <a:pt x="25006" y="43649"/>
                  </a:lnTo>
                  <a:lnTo>
                    <a:pt x="26238" y="43497"/>
                  </a:lnTo>
                  <a:close/>
                </a:path>
                <a:path w="31115" h="133984">
                  <a:moveTo>
                    <a:pt x="29540" y="53822"/>
                  </a:moveTo>
                  <a:lnTo>
                    <a:pt x="28054" y="51714"/>
                  </a:lnTo>
                  <a:lnTo>
                    <a:pt x="27330" y="53009"/>
                  </a:lnTo>
                  <a:lnTo>
                    <a:pt x="24549" y="61531"/>
                  </a:lnTo>
                  <a:lnTo>
                    <a:pt x="22720" y="72021"/>
                  </a:lnTo>
                  <a:lnTo>
                    <a:pt x="22656" y="74752"/>
                  </a:lnTo>
                  <a:lnTo>
                    <a:pt x="24053" y="78016"/>
                  </a:lnTo>
                  <a:lnTo>
                    <a:pt x="25488" y="73875"/>
                  </a:lnTo>
                  <a:lnTo>
                    <a:pt x="27127" y="65252"/>
                  </a:lnTo>
                  <a:lnTo>
                    <a:pt x="27686" y="60807"/>
                  </a:lnTo>
                  <a:lnTo>
                    <a:pt x="29540" y="53822"/>
                  </a:lnTo>
                  <a:close/>
                </a:path>
                <a:path w="31115" h="133984">
                  <a:moveTo>
                    <a:pt x="29845" y="49809"/>
                  </a:moveTo>
                  <a:lnTo>
                    <a:pt x="29591" y="48425"/>
                  </a:lnTo>
                  <a:lnTo>
                    <a:pt x="28244" y="47853"/>
                  </a:lnTo>
                  <a:lnTo>
                    <a:pt x="27470" y="48602"/>
                  </a:lnTo>
                  <a:lnTo>
                    <a:pt x="28702" y="49860"/>
                  </a:lnTo>
                  <a:lnTo>
                    <a:pt x="29845" y="49809"/>
                  </a:lnTo>
                  <a:close/>
                </a:path>
                <a:path w="31115" h="133984">
                  <a:moveTo>
                    <a:pt x="30607" y="13271"/>
                  </a:moveTo>
                  <a:lnTo>
                    <a:pt x="30060" y="12357"/>
                  </a:lnTo>
                  <a:lnTo>
                    <a:pt x="27927" y="13449"/>
                  </a:lnTo>
                  <a:lnTo>
                    <a:pt x="28943" y="14909"/>
                  </a:lnTo>
                  <a:lnTo>
                    <a:pt x="30607" y="13271"/>
                  </a:lnTo>
                  <a:close/>
                </a:path>
                <a:path w="31115" h="133984">
                  <a:moveTo>
                    <a:pt x="30657" y="838"/>
                  </a:moveTo>
                  <a:lnTo>
                    <a:pt x="30137" y="0"/>
                  </a:lnTo>
                  <a:lnTo>
                    <a:pt x="28613" y="203"/>
                  </a:lnTo>
                  <a:lnTo>
                    <a:pt x="27774" y="1206"/>
                  </a:lnTo>
                  <a:lnTo>
                    <a:pt x="29514" y="1460"/>
                  </a:lnTo>
                  <a:lnTo>
                    <a:pt x="30657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9" name="object 6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380103" y="420648"/>
              <a:ext cx="85840" cy="177775"/>
            </a:xfrm>
            <a:prstGeom prst="rect">
              <a:avLst/>
            </a:prstGeom>
          </p:spPr>
        </p:pic>
        <p:sp>
          <p:nvSpPr>
            <p:cNvPr id="670" name="object 670" descr=""/>
            <p:cNvSpPr/>
            <p:nvPr/>
          </p:nvSpPr>
          <p:spPr>
            <a:xfrm>
              <a:off x="10326624" y="390524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7993" y="5080"/>
                  </a:moveTo>
                  <a:lnTo>
                    <a:pt x="142646" y="2540"/>
                  </a:lnTo>
                  <a:lnTo>
                    <a:pt x="140042" y="0"/>
                  </a:lnTo>
                  <a:lnTo>
                    <a:pt x="130048" y="6350"/>
                  </a:lnTo>
                  <a:lnTo>
                    <a:pt x="120637" y="13970"/>
                  </a:lnTo>
                  <a:lnTo>
                    <a:pt x="105168" y="25400"/>
                  </a:lnTo>
                  <a:lnTo>
                    <a:pt x="83489" y="45720"/>
                  </a:lnTo>
                  <a:lnTo>
                    <a:pt x="50965" y="90170"/>
                  </a:lnTo>
                  <a:lnTo>
                    <a:pt x="22390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882" y="327660"/>
                  </a:lnTo>
                  <a:lnTo>
                    <a:pt x="5791" y="354330"/>
                  </a:lnTo>
                  <a:lnTo>
                    <a:pt x="9220" y="381000"/>
                  </a:lnTo>
                  <a:lnTo>
                    <a:pt x="11049" y="378460"/>
                  </a:lnTo>
                  <a:lnTo>
                    <a:pt x="11988" y="375920"/>
                  </a:lnTo>
                  <a:lnTo>
                    <a:pt x="12141" y="377190"/>
                  </a:lnTo>
                  <a:lnTo>
                    <a:pt x="13068" y="378460"/>
                  </a:lnTo>
                  <a:lnTo>
                    <a:pt x="13843" y="377190"/>
                  </a:lnTo>
                  <a:lnTo>
                    <a:pt x="14884" y="369570"/>
                  </a:lnTo>
                  <a:lnTo>
                    <a:pt x="18249" y="361950"/>
                  </a:lnTo>
                  <a:lnTo>
                    <a:pt x="20739" y="355600"/>
                  </a:lnTo>
                  <a:lnTo>
                    <a:pt x="23190" y="350520"/>
                  </a:lnTo>
                  <a:lnTo>
                    <a:pt x="26746" y="337820"/>
                  </a:lnTo>
                  <a:lnTo>
                    <a:pt x="26416" y="341630"/>
                  </a:lnTo>
                  <a:lnTo>
                    <a:pt x="26835" y="345440"/>
                  </a:lnTo>
                  <a:lnTo>
                    <a:pt x="28067" y="344170"/>
                  </a:lnTo>
                  <a:lnTo>
                    <a:pt x="29171" y="341630"/>
                  </a:lnTo>
                  <a:lnTo>
                    <a:pt x="30988" y="334010"/>
                  </a:lnTo>
                  <a:lnTo>
                    <a:pt x="31115" y="332740"/>
                  </a:lnTo>
                  <a:lnTo>
                    <a:pt x="32994" y="334010"/>
                  </a:lnTo>
                  <a:lnTo>
                    <a:pt x="33439" y="334010"/>
                  </a:lnTo>
                  <a:lnTo>
                    <a:pt x="32766" y="331470"/>
                  </a:lnTo>
                  <a:lnTo>
                    <a:pt x="32207" y="330200"/>
                  </a:lnTo>
                  <a:lnTo>
                    <a:pt x="31445" y="330200"/>
                  </a:lnTo>
                  <a:lnTo>
                    <a:pt x="31788" y="325120"/>
                  </a:lnTo>
                  <a:lnTo>
                    <a:pt x="31699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18" y="279400"/>
                  </a:lnTo>
                  <a:lnTo>
                    <a:pt x="43002" y="280670"/>
                  </a:lnTo>
                  <a:lnTo>
                    <a:pt x="43472" y="280670"/>
                  </a:lnTo>
                  <a:lnTo>
                    <a:pt x="44399" y="278130"/>
                  </a:lnTo>
                  <a:lnTo>
                    <a:pt x="44780" y="274320"/>
                  </a:lnTo>
                  <a:lnTo>
                    <a:pt x="44475" y="273050"/>
                  </a:lnTo>
                  <a:lnTo>
                    <a:pt x="43802" y="273050"/>
                  </a:lnTo>
                  <a:lnTo>
                    <a:pt x="44780" y="269240"/>
                  </a:lnTo>
                  <a:lnTo>
                    <a:pt x="46520" y="260350"/>
                  </a:lnTo>
                  <a:lnTo>
                    <a:pt x="47739" y="255270"/>
                  </a:lnTo>
                  <a:lnTo>
                    <a:pt x="48412" y="251460"/>
                  </a:lnTo>
                  <a:lnTo>
                    <a:pt x="49187" y="248920"/>
                  </a:lnTo>
                  <a:lnTo>
                    <a:pt x="51727" y="234950"/>
                  </a:lnTo>
                  <a:lnTo>
                    <a:pt x="54927" y="212090"/>
                  </a:lnTo>
                  <a:lnTo>
                    <a:pt x="53187" y="212090"/>
                  </a:lnTo>
                  <a:lnTo>
                    <a:pt x="51625" y="215900"/>
                  </a:lnTo>
                  <a:lnTo>
                    <a:pt x="50495" y="219710"/>
                  </a:lnTo>
                  <a:lnTo>
                    <a:pt x="49860" y="223520"/>
                  </a:lnTo>
                  <a:lnTo>
                    <a:pt x="48653" y="229870"/>
                  </a:lnTo>
                  <a:lnTo>
                    <a:pt x="47472" y="234950"/>
                  </a:lnTo>
                  <a:lnTo>
                    <a:pt x="47739" y="227330"/>
                  </a:lnTo>
                  <a:lnTo>
                    <a:pt x="48247" y="223520"/>
                  </a:lnTo>
                  <a:lnTo>
                    <a:pt x="52108" y="204470"/>
                  </a:lnTo>
                  <a:lnTo>
                    <a:pt x="53124" y="198120"/>
                  </a:lnTo>
                  <a:lnTo>
                    <a:pt x="54648" y="193040"/>
                  </a:lnTo>
                  <a:lnTo>
                    <a:pt x="55613" y="187960"/>
                  </a:lnTo>
                  <a:lnTo>
                    <a:pt x="56718" y="184162"/>
                  </a:lnTo>
                  <a:lnTo>
                    <a:pt x="57569" y="185775"/>
                  </a:lnTo>
                  <a:lnTo>
                    <a:pt x="59702" y="185140"/>
                  </a:lnTo>
                  <a:lnTo>
                    <a:pt x="58953" y="182651"/>
                  </a:lnTo>
                  <a:lnTo>
                    <a:pt x="56807" y="183832"/>
                  </a:lnTo>
                  <a:lnTo>
                    <a:pt x="57378" y="181610"/>
                  </a:lnTo>
                  <a:lnTo>
                    <a:pt x="59004" y="179070"/>
                  </a:lnTo>
                  <a:lnTo>
                    <a:pt x="59855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28" y="171450"/>
                  </a:lnTo>
                  <a:lnTo>
                    <a:pt x="61760" y="170180"/>
                  </a:lnTo>
                  <a:lnTo>
                    <a:pt x="60998" y="171450"/>
                  </a:lnTo>
                  <a:lnTo>
                    <a:pt x="61087" y="170180"/>
                  </a:lnTo>
                  <a:lnTo>
                    <a:pt x="60680" y="168910"/>
                  </a:lnTo>
                  <a:lnTo>
                    <a:pt x="63500" y="160020"/>
                  </a:lnTo>
                  <a:lnTo>
                    <a:pt x="64109" y="160020"/>
                  </a:lnTo>
                  <a:lnTo>
                    <a:pt x="64935" y="158750"/>
                  </a:lnTo>
                  <a:lnTo>
                    <a:pt x="63703" y="158750"/>
                  </a:lnTo>
                  <a:lnTo>
                    <a:pt x="64846" y="156210"/>
                  </a:lnTo>
                  <a:lnTo>
                    <a:pt x="66332" y="156210"/>
                  </a:lnTo>
                  <a:lnTo>
                    <a:pt x="67538" y="153670"/>
                  </a:lnTo>
                  <a:lnTo>
                    <a:pt x="68580" y="152400"/>
                  </a:lnTo>
                  <a:lnTo>
                    <a:pt x="69507" y="152400"/>
                  </a:lnTo>
                  <a:lnTo>
                    <a:pt x="68592" y="160020"/>
                  </a:lnTo>
                  <a:lnTo>
                    <a:pt x="71005" y="152400"/>
                  </a:lnTo>
                  <a:lnTo>
                    <a:pt x="71526" y="153670"/>
                  </a:lnTo>
                  <a:lnTo>
                    <a:pt x="72364" y="152400"/>
                  </a:lnTo>
                  <a:lnTo>
                    <a:pt x="74803" y="149860"/>
                  </a:lnTo>
                  <a:lnTo>
                    <a:pt x="75349" y="147320"/>
                  </a:lnTo>
                  <a:lnTo>
                    <a:pt x="74841" y="147320"/>
                  </a:lnTo>
                  <a:lnTo>
                    <a:pt x="74333" y="146050"/>
                  </a:lnTo>
                  <a:lnTo>
                    <a:pt x="73596" y="146050"/>
                  </a:lnTo>
                  <a:lnTo>
                    <a:pt x="72631" y="147320"/>
                  </a:lnTo>
                  <a:lnTo>
                    <a:pt x="75768" y="135890"/>
                  </a:lnTo>
                  <a:lnTo>
                    <a:pt x="77571" y="135890"/>
                  </a:lnTo>
                  <a:lnTo>
                    <a:pt x="77965" y="132080"/>
                  </a:lnTo>
                  <a:lnTo>
                    <a:pt x="76631" y="132080"/>
                  </a:lnTo>
                  <a:lnTo>
                    <a:pt x="77038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67" y="125730"/>
                  </a:lnTo>
                  <a:lnTo>
                    <a:pt x="83477" y="125730"/>
                  </a:lnTo>
                  <a:lnTo>
                    <a:pt x="83134" y="127000"/>
                  </a:lnTo>
                  <a:lnTo>
                    <a:pt x="81292" y="129540"/>
                  </a:lnTo>
                  <a:lnTo>
                    <a:pt x="78600" y="134620"/>
                  </a:lnTo>
                  <a:lnTo>
                    <a:pt x="77406" y="138430"/>
                  </a:lnTo>
                  <a:lnTo>
                    <a:pt x="78232" y="138430"/>
                  </a:lnTo>
                  <a:lnTo>
                    <a:pt x="76974" y="139700"/>
                  </a:lnTo>
                  <a:lnTo>
                    <a:pt x="77266" y="139700"/>
                  </a:lnTo>
                  <a:lnTo>
                    <a:pt x="78257" y="138430"/>
                  </a:lnTo>
                  <a:lnTo>
                    <a:pt x="80124" y="137160"/>
                  </a:lnTo>
                  <a:lnTo>
                    <a:pt x="80886" y="137160"/>
                  </a:lnTo>
                  <a:lnTo>
                    <a:pt x="82740" y="134620"/>
                  </a:lnTo>
                  <a:lnTo>
                    <a:pt x="84759" y="130810"/>
                  </a:lnTo>
                  <a:lnTo>
                    <a:pt x="85750" y="127000"/>
                  </a:lnTo>
                  <a:lnTo>
                    <a:pt x="84416" y="127000"/>
                  </a:lnTo>
                  <a:lnTo>
                    <a:pt x="84797" y="125730"/>
                  </a:lnTo>
                  <a:lnTo>
                    <a:pt x="87439" y="123190"/>
                  </a:lnTo>
                  <a:lnTo>
                    <a:pt x="92608" y="113030"/>
                  </a:lnTo>
                  <a:lnTo>
                    <a:pt x="95110" y="109220"/>
                  </a:lnTo>
                  <a:lnTo>
                    <a:pt x="97929" y="104140"/>
                  </a:lnTo>
                  <a:lnTo>
                    <a:pt x="104686" y="96520"/>
                  </a:lnTo>
                  <a:lnTo>
                    <a:pt x="106959" y="92710"/>
                  </a:lnTo>
                  <a:lnTo>
                    <a:pt x="108648" y="86360"/>
                  </a:lnTo>
                  <a:lnTo>
                    <a:pt x="107632" y="86360"/>
                  </a:lnTo>
                  <a:lnTo>
                    <a:pt x="106349" y="87630"/>
                  </a:lnTo>
                  <a:lnTo>
                    <a:pt x="108610" y="83820"/>
                  </a:lnTo>
                  <a:lnTo>
                    <a:pt x="111569" y="77470"/>
                  </a:lnTo>
                  <a:lnTo>
                    <a:pt x="112534" y="74930"/>
                  </a:lnTo>
                  <a:lnTo>
                    <a:pt x="114427" y="71120"/>
                  </a:lnTo>
                  <a:lnTo>
                    <a:pt x="114058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34" y="72390"/>
                  </a:lnTo>
                  <a:lnTo>
                    <a:pt x="107962" y="73660"/>
                  </a:lnTo>
                  <a:lnTo>
                    <a:pt x="109969" y="72390"/>
                  </a:lnTo>
                  <a:lnTo>
                    <a:pt x="109842" y="73660"/>
                  </a:lnTo>
                  <a:lnTo>
                    <a:pt x="110921" y="73660"/>
                  </a:lnTo>
                  <a:lnTo>
                    <a:pt x="109334" y="76200"/>
                  </a:lnTo>
                  <a:lnTo>
                    <a:pt x="107327" y="77470"/>
                  </a:lnTo>
                  <a:lnTo>
                    <a:pt x="107226" y="76200"/>
                  </a:lnTo>
                  <a:lnTo>
                    <a:pt x="105359" y="77470"/>
                  </a:lnTo>
                  <a:lnTo>
                    <a:pt x="106908" y="74930"/>
                  </a:lnTo>
                  <a:lnTo>
                    <a:pt x="106133" y="74930"/>
                  </a:lnTo>
                  <a:lnTo>
                    <a:pt x="103784" y="77292"/>
                  </a:lnTo>
                  <a:lnTo>
                    <a:pt x="103708" y="76200"/>
                  </a:lnTo>
                  <a:lnTo>
                    <a:pt x="105333" y="72390"/>
                  </a:lnTo>
                  <a:lnTo>
                    <a:pt x="107111" y="69850"/>
                  </a:lnTo>
                  <a:lnTo>
                    <a:pt x="109956" y="64770"/>
                  </a:lnTo>
                  <a:lnTo>
                    <a:pt x="113969" y="58420"/>
                  </a:lnTo>
                  <a:lnTo>
                    <a:pt x="113512" y="58420"/>
                  </a:lnTo>
                  <a:lnTo>
                    <a:pt x="114503" y="57150"/>
                  </a:lnTo>
                  <a:lnTo>
                    <a:pt x="118922" y="46990"/>
                  </a:lnTo>
                  <a:lnTo>
                    <a:pt x="121348" y="39370"/>
                  </a:lnTo>
                  <a:lnTo>
                    <a:pt x="122466" y="38100"/>
                  </a:lnTo>
                  <a:lnTo>
                    <a:pt x="122313" y="40640"/>
                  </a:lnTo>
                  <a:lnTo>
                    <a:pt x="123215" y="40640"/>
                  </a:lnTo>
                  <a:lnTo>
                    <a:pt x="127342" y="34290"/>
                  </a:lnTo>
                  <a:lnTo>
                    <a:pt x="130213" y="29210"/>
                  </a:lnTo>
                  <a:lnTo>
                    <a:pt x="131965" y="25400"/>
                  </a:lnTo>
                  <a:lnTo>
                    <a:pt x="133438" y="22860"/>
                  </a:lnTo>
                  <a:lnTo>
                    <a:pt x="135559" y="17780"/>
                  </a:lnTo>
                  <a:lnTo>
                    <a:pt x="139636" y="12700"/>
                  </a:lnTo>
                  <a:lnTo>
                    <a:pt x="141325" y="13970"/>
                  </a:lnTo>
                  <a:lnTo>
                    <a:pt x="142163" y="13970"/>
                  </a:lnTo>
                  <a:lnTo>
                    <a:pt x="143497" y="12700"/>
                  </a:lnTo>
                  <a:lnTo>
                    <a:pt x="145859" y="8890"/>
                  </a:lnTo>
                  <a:lnTo>
                    <a:pt x="147015" y="6350"/>
                  </a:lnTo>
                  <a:lnTo>
                    <a:pt x="147993" y="5080"/>
                  </a:lnTo>
                  <a:close/>
                </a:path>
                <a:path w="159384" h="381000">
                  <a:moveTo>
                    <a:pt x="159143" y="14579"/>
                  </a:moveTo>
                  <a:lnTo>
                    <a:pt x="151853" y="25031"/>
                  </a:lnTo>
                  <a:lnTo>
                    <a:pt x="152463" y="25400"/>
                  </a:lnTo>
                  <a:lnTo>
                    <a:pt x="154876" y="24434"/>
                  </a:lnTo>
                  <a:lnTo>
                    <a:pt x="156425" y="22847"/>
                  </a:lnTo>
                  <a:lnTo>
                    <a:pt x="158978" y="16471"/>
                  </a:lnTo>
                  <a:lnTo>
                    <a:pt x="159143" y="145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 descr=""/>
            <p:cNvSpPr/>
            <p:nvPr/>
          </p:nvSpPr>
          <p:spPr>
            <a:xfrm>
              <a:off x="10408285" y="241642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10">
                  <a:moveTo>
                    <a:pt x="56769" y="209791"/>
                  </a:moveTo>
                  <a:lnTo>
                    <a:pt x="33629" y="264947"/>
                  </a:lnTo>
                  <a:lnTo>
                    <a:pt x="20688" y="311467"/>
                  </a:lnTo>
                  <a:lnTo>
                    <a:pt x="12763" y="356870"/>
                  </a:lnTo>
                  <a:lnTo>
                    <a:pt x="6946" y="403339"/>
                  </a:lnTo>
                  <a:lnTo>
                    <a:pt x="2679" y="450697"/>
                  </a:lnTo>
                  <a:lnTo>
                    <a:pt x="431" y="499529"/>
                  </a:lnTo>
                  <a:lnTo>
                    <a:pt x="0" y="524840"/>
                  </a:lnTo>
                  <a:lnTo>
                    <a:pt x="457" y="550151"/>
                  </a:lnTo>
                  <a:lnTo>
                    <a:pt x="2184" y="575183"/>
                  </a:lnTo>
                  <a:lnTo>
                    <a:pt x="5740" y="507225"/>
                  </a:lnTo>
                  <a:lnTo>
                    <a:pt x="7810" y="458216"/>
                  </a:lnTo>
                  <a:lnTo>
                    <a:pt x="8940" y="438327"/>
                  </a:lnTo>
                  <a:lnTo>
                    <a:pt x="12573" y="397065"/>
                  </a:lnTo>
                  <a:lnTo>
                    <a:pt x="18986" y="348170"/>
                  </a:lnTo>
                  <a:lnTo>
                    <a:pt x="27559" y="299605"/>
                  </a:lnTo>
                  <a:lnTo>
                    <a:pt x="40068" y="254038"/>
                  </a:lnTo>
                  <a:lnTo>
                    <a:pt x="48031" y="231825"/>
                  </a:lnTo>
                  <a:lnTo>
                    <a:pt x="56769" y="209791"/>
                  </a:lnTo>
                  <a:close/>
                </a:path>
                <a:path w="201295" h="575310">
                  <a:moveTo>
                    <a:pt x="201282" y="83654"/>
                  </a:moveTo>
                  <a:lnTo>
                    <a:pt x="191198" y="42087"/>
                  </a:lnTo>
                  <a:lnTo>
                    <a:pt x="166484" y="8978"/>
                  </a:lnTo>
                  <a:lnTo>
                    <a:pt x="139280" y="0"/>
                  </a:lnTo>
                  <a:lnTo>
                    <a:pt x="131279" y="139"/>
                  </a:lnTo>
                  <a:lnTo>
                    <a:pt x="96481" y="20218"/>
                  </a:lnTo>
                  <a:lnTo>
                    <a:pt x="83248" y="36893"/>
                  </a:lnTo>
                  <a:lnTo>
                    <a:pt x="77470" y="43637"/>
                  </a:lnTo>
                  <a:lnTo>
                    <a:pt x="34658" y="69316"/>
                  </a:lnTo>
                  <a:lnTo>
                    <a:pt x="27876" y="71894"/>
                  </a:lnTo>
                  <a:lnTo>
                    <a:pt x="3352" y="106235"/>
                  </a:lnTo>
                  <a:lnTo>
                    <a:pt x="3848" y="109702"/>
                  </a:lnTo>
                  <a:lnTo>
                    <a:pt x="37744" y="153911"/>
                  </a:lnTo>
                  <a:lnTo>
                    <a:pt x="73939" y="171475"/>
                  </a:lnTo>
                  <a:lnTo>
                    <a:pt x="104813" y="174561"/>
                  </a:lnTo>
                  <a:lnTo>
                    <a:pt x="118110" y="173342"/>
                  </a:lnTo>
                  <a:lnTo>
                    <a:pt x="157861" y="156718"/>
                  </a:lnTo>
                  <a:lnTo>
                    <a:pt x="187896" y="123799"/>
                  </a:lnTo>
                  <a:lnTo>
                    <a:pt x="199555" y="101536"/>
                  </a:lnTo>
                  <a:lnTo>
                    <a:pt x="201282" y="8365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 descr=""/>
            <p:cNvSpPr/>
            <p:nvPr/>
          </p:nvSpPr>
          <p:spPr>
            <a:xfrm>
              <a:off x="10417275" y="248027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3" y="0"/>
                  </a:moveTo>
                  <a:lnTo>
                    <a:pt x="91478" y="16271"/>
                  </a:lnTo>
                  <a:lnTo>
                    <a:pt x="76936" y="34651"/>
                  </a:lnTo>
                  <a:lnTo>
                    <a:pt x="71550" y="40698"/>
                  </a:lnTo>
                  <a:lnTo>
                    <a:pt x="22999" y="68099"/>
                  </a:lnTo>
                  <a:lnTo>
                    <a:pt x="17348" y="70754"/>
                  </a:lnTo>
                  <a:lnTo>
                    <a:pt x="12560" y="74246"/>
                  </a:lnTo>
                  <a:lnTo>
                    <a:pt x="4318" y="81460"/>
                  </a:lnTo>
                  <a:lnTo>
                    <a:pt x="698" y="88940"/>
                  </a:lnTo>
                  <a:lnTo>
                    <a:pt x="0" y="98033"/>
                  </a:lnTo>
                  <a:lnTo>
                    <a:pt x="215" y="101589"/>
                  </a:lnTo>
                  <a:lnTo>
                    <a:pt x="21272" y="135752"/>
                  </a:lnTo>
                  <a:lnTo>
                    <a:pt x="53959" y="156151"/>
                  </a:lnTo>
                  <a:lnTo>
                    <a:pt x="91655" y="162943"/>
                  </a:lnTo>
                  <a:lnTo>
                    <a:pt x="107966" y="162472"/>
                  </a:lnTo>
                  <a:lnTo>
                    <a:pt x="151079" y="144045"/>
                  </a:lnTo>
                  <a:lnTo>
                    <a:pt x="176352" y="113591"/>
                  </a:lnTo>
                  <a:lnTo>
                    <a:pt x="188353" y="85689"/>
                  </a:lnTo>
                  <a:lnTo>
                    <a:pt x="188353" y="77624"/>
                  </a:lnTo>
                  <a:lnTo>
                    <a:pt x="175906" y="31224"/>
                  </a:lnTo>
                  <a:lnTo>
                    <a:pt x="159296" y="10568"/>
                  </a:lnTo>
                  <a:lnTo>
                    <a:pt x="146578" y="3731"/>
                  </a:lnTo>
                  <a:lnTo>
                    <a:pt x="13161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 descr=""/>
            <p:cNvSpPr/>
            <p:nvPr/>
          </p:nvSpPr>
          <p:spPr>
            <a:xfrm>
              <a:off x="10458410" y="283185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2" y="0"/>
                  </a:moveTo>
                  <a:lnTo>
                    <a:pt x="74777" y="379"/>
                  </a:lnTo>
                  <a:lnTo>
                    <a:pt x="66462" y="4754"/>
                  </a:lnTo>
                  <a:lnTo>
                    <a:pt x="58723" y="12379"/>
                  </a:lnTo>
                  <a:lnTo>
                    <a:pt x="51390" y="21109"/>
                  </a:lnTo>
                  <a:lnTo>
                    <a:pt x="44297" y="28801"/>
                  </a:lnTo>
                  <a:lnTo>
                    <a:pt x="36418" y="34229"/>
                  </a:lnTo>
                  <a:lnTo>
                    <a:pt x="26838" y="38921"/>
                  </a:lnTo>
                  <a:lnTo>
                    <a:pt x="17479" y="43040"/>
                  </a:lnTo>
                  <a:lnTo>
                    <a:pt x="10248" y="46746"/>
                  </a:lnTo>
                  <a:lnTo>
                    <a:pt x="2870" y="51470"/>
                  </a:lnTo>
                  <a:lnTo>
                    <a:pt x="0" y="61643"/>
                  </a:lnTo>
                  <a:lnTo>
                    <a:pt x="2679" y="68259"/>
                  </a:lnTo>
                  <a:lnTo>
                    <a:pt x="43684" y="85916"/>
                  </a:lnTo>
                  <a:lnTo>
                    <a:pt x="54460" y="84245"/>
                  </a:lnTo>
                  <a:lnTo>
                    <a:pt x="88579" y="63596"/>
                  </a:lnTo>
                  <a:lnTo>
                    <a:pt x="102312" y="27063"/>
                  </a:lnTo>
                  <a:lnTo>
                    <a:pt x="101288" y="18058"/>
                  </a:lnTo>
                  <a:lnTo>
                    <a:pt x="98539" y="10640"/>
                  </a:lnTo>
                  <a:lnTo>
                    <a:pt x="93922" y="5247"/>
                  </a:lnTo>
                  <a:lnTo>
                    <a:pt x="87877" y="1661"/>
                  </a:lnTo>
                  <a:lnTo>
                    <a:pt x="81222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 descr=""/>
            <p:cNvSpPr/>
            <p:nvPr/>
          </p:nvSpPr>
          <p:spPr>
            <a:xfrm>
              <a:off x="10457193" y="280060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59" y="85610"/>
                  </a:moveTo>
                  <a:lnTo>
                    <a:pt x="11049" y="76530"/>
                  </a:lnTo>
                  <a:lnTo>
                    <a:pt x="15938" y="81813"/>
                  </a:lnTo>
                  <a:lnTo>
                    <a:pt x="27559" y="85610"/>
                  </a:lnTo>
                  <a:close/>
                </a:path>
                <a:path w="105409" h="90804">
                  <a:moveTo>
                    <a:pt x="105257" y="40843"/>
                  </a:moveTo>
                  <a:lnTo>
                    <a:pt x="103733" y="19088"/>
                  </a:lnTo>
                  <a:lnTo>
                    <a:pt x="99923" y="11150"/>
                  </a:lnTo>
                  <a:lnTo>
                    <a:pt x="93878" y="4978"/>
                  </a:lnTo>
                  <a:lnTo>
                    <a:pt x="92417" y="4229"/>
                  </a:lnTo>
                  <a:lnTo>
                    <a:pt x="86309" y="1092"/>
                  </a:lnTo>
                  <a:lnTo>
                    <a:pt x="51066" y="24206"/>
                  </a:lnTo>
                  <a:lnTo>
                    <a:pt x="42570" y="32131"/>
                  </a:lnTo>
                  <a:lnTo>
                    <a:pt x="33032" y="37947"/>
                  </a:lnTo>
                  <a:lnTo>
                    <a:pt x="12319" y="47980"/>
                  </a:lnTo>
                  <a:lnTo>
                    <a:pt x="6565" y="52082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58" y="70459"/>
                  </a:lnTo>
                  <a:lnTo>
                    <a:pt x="584" y="70777"/>
                  </a:lnTo>
                  <a:lnTo>
                    <a:pt x="11049" y="76530"/>
                  </a:lnTo>
                  <a:lnTo>
                    <a:pt x="5422" y="70459"/>
                  </a:lnTo>
                  <a:lnTo>
                    <a:pt x="5219" y="63931"/>
                  </a:lnTo>
                  <a:lnTo>
                    <a:pt x="34455" y="40589"/>
                  </a:lnTo>
                  <a:lnTo>
                    <a:pt x="41935" y="37007"/>
                  </a:lnTo>
                  <a:lnTo>
                    <a:pt x="47929" y="31203"/>
                  </a:lnTo>
                  <a:lnTo>
                    <a:pt x="53505" y="25158"/>
                  </a:lnTo>
                  <a:lnTo>
                    <a:pt x="58737" y="18821"/>
                  </a:lnTo>
                  <a:lnTo>
                    <a:pt x="64185" y="12712"/>
                  </a:lnTo>
                  <a:lnTo>
                    <a:pt x="70434" y="7327"/>
                  </a:lnTo>
                  <a:lnTo>
                    <a:pt x="79679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698" y="20916"/>
                  </a:lnTo>
                  <a:lnTo>
                    <a:pt x="101549" y="40843"/>
                  </a:lnTo>
                  <a:lnTo>
                    <a:pt x="94056" y="59016"/>
                  </a:lnTo>
                  <a:lnTo>
                    <a:pt x="80543" y="74002"/>
                  </a:lnTo>
                  <a:lnTo>
                    <a:pt x="63550" y="83743"/>
                  </a:lnTo>
                  <a:lnTo>
                    <a:pt x="48552" y="87083"/>
                  </a:lnTo>
                  <a:lnTo>
                    <a:pt x="31496" y="86893"/>
                  </a:lnTo>
                  <a:lnTo>
                    <a:pt x="27559" y="85610"/>
                  </a:lnTo>
                  <a:lnTo>
                    <a:pt x="36258" y="90385"/>
                  </a:lnTo>
                  <a:lnTo>
                    <a:pt x="85191" y="75399"/>
                  </a:lnTo>
                  <a:lnTo>
                    <a:pt x="98361" y="60020"/>
                  </a:lnTo>
                  <a:lnTo>
                    <a:pt x="105257" y="4084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 descr=""/>
            <p:cNvSpPr/>
            <p:nvPr/>
          </p:nvSpPr>
          <p:spPr>
            <a:xfrm>
              <a:off x="10471747" y="297078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81" y="37731"/>
                  </a:moveTo>
                  <a:lnTo>
                    <a:pt x="0" y="37731"/>
                  </a:lnTo>
                  <a:lnTo>
                    <a:pt x="139" y="38188"/>
                  </a:lnTo>
                  <a:lnTo>
                    <a:pt x="3581" y="37731"/>
                  </a:lnTo>
                  <a:close/>
                </a:path>
                <a:path w="69215" h="60960">
                  <a:moveTo>
                    <a:pt x="26771" y="34658"/>
                  </a:moveTo>
                  <a:lnTo>
                    <a:pt x="4140" y="37668"/>
                  </a:lnTo>
                  <a:lnTo>
                    <a:pt x="18999" y="37388"/>
                  </a:lnTo>
                  <a:lnTo>
                    <a:pt x="26771" y="34658"/>
                  </a:lnTo>
                  <a:close/>
                </a:path>
                <a:path w="69215" h="60960">
                  <a:moveTo>
                    <a:pt x="44196" y="43053"/>
                  </a:moveTo>
                  <a:lnTo>
                    <a:pt x="40589" y="46240"/>
                  </a:lnTo>
                  <a:lnTo>
                    <a:pt x="29413" y="54610"/>
                  </a:lnTo>
                  <a:lnTo>
                    <a:pt x="41910" y="45618"/>
                  </a:lnTo>
                  <a:lnTo>
                    <a:pt x="44196" y="43053"/>
                  </a:lnTo>
                  <a:close/>
                </a:path>
                <a:path w="69215" h="60960">
                  <a:moveTo>
                    <a:pt x="69215" y="10629"/>
                  </a:moveTo>
                  <a:lnTo>
                    <a:pt x="66167" y="5892"/>
                  </a:lnTo>
                  <a:lnTo>
                    <a:pt x="65709" y="6591"/>
                  </a:lnTo>
                  <a:lnTo>
                    <a:pt x="66598" y="4318"/>
                  </a:lnTo>
                  <a:lnTo>
                    <a:pt x="62395" y="0"/>
                  </a:lnTo>
                  <a:lnTo>
                    <a:pt x="59715" y="5067"/>
                  </a:lnTo>
                  <a:lnTo>
                    <a:pt x="61455" y="6248"/>
                  </a:lnTo>
                  <a:lnTo>
                    <a:pt x="64503" y="8382"/>
                  </a:lnTo>
                  <a:lnTo>
                    <a:pt x="59715" y="5067"/>
                  </a:lnTo>
                  <a:lnTo>
                    <a:pt x="48882" y="20789"/>
                  </a:lnTo>
                  <a:lnTo>
                    <a:pt x="35306" y="31648"/>
                  </a:lnTo>
                  <a:lnTo>
                    <a:pt x="26771" y="34658"/>
                  </a:lnTo>
                  <a:lnTo>
                    <a:pt x="43649" y="32410"/>
                  </a:lnTo>
                  <a:lnTo>
                    <a:pt x="53784" y="17932"/>
                  </a:lnTo>
                  <a:lnTo>
                    <a:pt x="46850" y="28994"/>
                  </a:lnTo>
                  <a:lnTo>
                    <a:pt x="43649" y="32410"/>
                  </a:lnTo>
                  <a:lnTo>
                    <a:pt x="43395" y="32689"/>
                  </a:lnTo>
                  <a:lnTo>
                    <a:pt x="37007" y="38315"/>
                  </a:lnTo>
                  <a:lnTo>
                    <a:pt x="26301" y="46494"/>
                  </a:lnTo>
                  <a:lnTo>
                    <a:pt x="22898" y="48945"/>
                  </a:lnTo>
                  <a:lnTo>
                    <a:pt x="24701" y="57302"/>
                  </a:lnTo>
                  <a:lnTo>
                    <a:pt x="29413" y="54610"/>
                  </a:lnTo>
                  <a:lnTo>
                    <a:pt x="58686" y="22733"/>
                  </a:lnTo>
                  <a:lnTo>
                    <a:pt x="62509" y="12788"/>
                  </a:lnTo>
                  <a:lnTo>
                    <a:pt x="62204" y="14744"/>
                  </a:lnTo>
                  <a:lnTo>
                    <a:pt x="58686" y="22733"/>
                  </a:lnTo>
                  <a:lnTo>
                    <a:pt x="51346" y="35026"/>
                  </a:lnTo>
                  <a:lnTo>
                    <a:pt x="44196" y="43053"/>
                  </a:lnTo>
                  <a:lnTo>
                    <a:pt x="50609" y="37388"/>
                  </a:lnTo>
                  <a:lnTo>
                    <a:pt x="59677" y="27597"/>
                  </a:lnTo>
                  <a:lnTo>
                    <a:pt x="60274" y="26797"/>
                  </a:lnTo>
                  <a:lnTo>
                    <a:pt x="60210" y="27178"/>
                  </a:lnTo>
                  <a:lnTo>
                    <a:pt x="54089" y="38061"/>
                  </a:lnTo>
                  <a:lnTo>
                    <a:pt x="45186" y="47345"/>
                  </a:lnTo>
                  <a:lnTo>
                    <a:pt x="32956" y="58458"/>
                  </a:lnTo>
                  <a:lnTo>
                    <a:pt x="33502" y="60540"/>
                  </a:lnTo>
                  <a:lnTo>
                    <a:pt x="67081" y="28663"/>
                  </a:lnTo>
                  <a:lnTo>
                    <a:pt x="69189" y="13182"/>
                  </a:lnTo>
                  <a:lnTo>
                    <a:pt x="69215" y="10629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 descr=""/>
            <p:cNvSpPr/>
            <p:nvPr/>
          </p:nvSpPr>
          <p:spPr>
            <a:xfrm>
              <a:off x="10034041" y="17208"/>
              <a:ext cx="654050" cy="922655"/>
            </a:xfrm>
            <a:custGeom>
              <a:avLst/>
              <a:gdLst/>
              <a:ahLst/>
              <a:cxnLst/>
              <a:rect l="l" t="t" r="r" b="b"/>
              <a:pathLst>
                <a:path w="654050" h="922655">
                  <a:moveTo>
                    <a:pt x="8712" y="283629"/>
                  </a:moveTo>
                  <a:lnTo>
                    <a:pt x="5791" y="282663"/>
                  </a:lnTo>
                  <a:lnTo>
                    <a:pt x="3175" y="282778"/>
                  </a:lnTo>
                  <a:lnTo>
                    <a:pt x="838" y="284734"/>
                  </a:lnTo>
                  <a:lnTo>
                    <a:pt x="0" y="286270"/>
                  </a:lnTo>
                  <a:lnTo>
                    <a:pt x="495" y="287794"/>
                  </a:lnTo>
                  <a:lnTo>
                    <a:pt x="1435" y="291757"/>
                  </a:lnTo>
                  <a:lnTo>
                    <a:pt x="6896" y="289674"/>
                  </a:lnTo>
                  <a:lnTo>
                    <a:pt x="6477" y="287261"/>
                  </a:lnTo>
                  <a:lnTo>
                    <a:pt x="6350" y="286092"/>
                  </a:lnTo>
                  <a:lnTo>
                    <a:pt x="6299" y="285584"/>
                  </a:lnTo>
                  <a:lnTo>
                    <a:pt x="7442" y="284670"/>
                  </a:lnTo>
                  <a:lnTo>
                    <a:pt x="8712" y="283629"/>
                  </a:lnTo>
                  <a:close/>
                </a:path>
                <a:path w="654050" h="922655">
                  <a:moveTo>
                    <a:pt x="35255" y="256527"/>
                  </a:moveTo>
                  <a:lnTo>
                    <a:pt x="29921" y="257251"/>
                  </a:lnTo>
                  <a:lnTo>
                    <a:pt x="26885" y="259308"/>
                  </a:lnTo>
                  <a:lnTo>
                    <a:pt x="26619" y="260985"/>
                  </a:lnTo>
                  <a:lnTo>
                    <a:pt x="29159" y="260807"/>
                  </a:lnTo>
                  <a:lnTo>
                    <a:pt x="31292" y="260299"/>
                  </a:lnTo>
                  <a:lnTo>
                    <a:pt x="35128" y="259905"/>
                  </a:lnTo>
                  <a:lnTo>
                    <a:pt x="35255" y="256527"/>
                  </a:lnTo>
                  <a:close/>
                </a:path>
                <a:path w="654050" h="922655">
                  <a:moveTo>
                    <a:pt x="81280" y="398462"/>
                  </a:moveTo>
                  <a:lnTo>
                    <a:pt x="80429" y="397459"/>
                  </a:lnTo>
                  <a:lnTo>
                    <a:pt x="80137" y="397129"/>
                  </a:lnTo>
                  <a:lnTo>
                    <a:pt x="76771" y="397129"/>
                  </a:lnTo>
                  <a:lnTo>
                    <a:pt x="75971" y="397129"/>
                  </a:lnTo>
                  <a:lnTo>
                    <a:pt x="74968" y="396824"/>
                  </a:lnTo>
                  <a:lnTo>
                    <a:pt x="73533" y="397129"/>
                  </a:lnTo>
                  <a:lnTo>
                    <a:pt x="74752" y="398462"/>
                  </a:lnTo>
                  <a:lnTo>
                    <a:pt x="81280" y="398462"/>
                  </a:lnTo>
                  <a:close/>
                </a:path>
                <a:path w="654050" h="922655">
                  <a:moveTo>
                    <a:pt x="82245" y="401320"/>
                  </a:moveTo>
                  <a:lnTo>
                    <a:pt x="81902" y="399770"/>
                  </a:lnTo>
                  <a:lnTo>
                    <a:pt x="81330" y="398564"/>
                  </a:lnTo>
                  <a:lnTo>
                    <a:pt x="74803" y="398564"/>
                  </a:lnTo>
                  <a:lnTo>
                    <a:pt x="74714" y="399783"/>
                  </a:lnTo>
                  <a:lnTo>
                    <a:pt x="75399" y="401358"/>
                  </a:lnTo>
                  <a:lnTo>
                    <a:pt x="76339" y="404825"/>
                  </a:lnTo>
                  <a:lnTo>
                    <a:pt x="78905" y="406044"/>
                  </a:lnTo>
                  <a:lnTo>
                    <a:pt x="80683" y="405676"/>
                  </a:lnTo>
                  <a:lnTo>
                    <a:pt x="81064" y="405765"/>
                  </a:lnTo>
                  <a:lnTo>
                    <a:pt x="82092" y="404444"/>
                  </a:lnTo>
                  <a:lnTo>
                    <a:pt x="82245" y="401320"/>
                  </a:lnTo>
                  <a:close/>
                </a:path>
                <a:path w="654050" h="922655">
                  <a:moveTo>
                    <a:pt x="145656" y="17094"/>
                  </a:moveTo>
                  <a:lnTo>
                    <a:pt x="143548" y="5588"/>
                  </a:lnTo>
                  <a:lnTo>
                    <a:pt x="131940" y="7975"/>
                  </a:lnTo>
                  <a:lnTo>
                    <a:pt x="134061" y="19469"/>
                  </a:lnTo>
                  <a:lnTo>
                    <a:pt x="145656" y="17094"/>
                  </a:lnTo>
                  <a:close/>
                </a:path>
                <a:path w="654050" h="922655">
                  <a:moveTo>
                    <a:pt x="155816" y="34620"/>
                  </a:moveTo>
                  <a:lnTo>
                    <a:pt x="152781" y="33883"/>
                  </a:lnTo>
                  <a:lnTo>
                    <a:pt x="152539" y="33108"/>
                  </a:lnTo>
                  <a:lnTo>
                    <a:pt x="152400" y="33108"/>
                  </a:lnTo>
                  <a:lnTo>
                    <a:pt x="152260" y="33083"/>
                  </a:lnTo>
                  <a:lnTo>
                    <a:pt x="152260" y="34315"/>
                  </a:lnTo>
                  <a:lnTo>
                    <a:pt x="149809" y="36233"/>
                  </a:lnTo>
                  <a:lnTo>
                    <a:pt x="152234" y="34315"/>
                  </a:lnTo>
                  <a:lnTo>
                    <a:pt x="152260" y="33083"/>
                  </a:lnTo>
                  <a:lnTo>
                    <a:pt x="149390" y="32308"/>
                  </a:lnTo>
                  <a:lnTo>
                    <a:pt x="149453" y="33769"/>
                  </a:lnTo>
                  <a:lnTo>
                    <a:pt x="148780" y="33108"/>
                  </a:lnTo>
                  <a:lnTo>
                    <a:pt x="144983" y="35128"/>
                  </a:lnTo>
                  <a:lnTo>
                    <a:pt x="144183" y="37960"/>
                  </a:lnTo>
                  <a:lnTo>
                    <a:pt x="144132" y="38176"/>
                  </a:lnTo>
                  <a:lnTo>
                    <a:pt x="144602" y="40513"/>
                  </a:lnTo>
                  <a:lnTo>
                    <a:pt x="146265" y="43230"/>
                  </a:lnTo>
                  <a:lnTo>
                    <a:pt x="148336" y="44513"/>
                  </a:lnTo>
                  <a:lnTo>
                    <a:pt x="150202" y="42545"/>
                  </a:lnTo>
                  <a:lnTo>
                    <a:pt x="150863" y="41567"/>
                  </a:lnTo>
                  <a:lnTo>
                    <a:pt x="152323" y="40513"/>
                  </a:lnTo>
                  <a:lnTo>
                    <a:pt x="153492" y="39230"/>
                  </a:lnTo>
                  <a:lnTo>
                    <a:pt x="154597" y="37960"/>
                  </a:lnTo>
                  <a:lnTo>
                    <a:pt x="155054" y="36233"/>
                  </a:lnTo>
                  <a:lnTo>
                    <a:pt x="155486" y="34620"/>
                  </a:lnTo>
                  <a:lnTo>
                    <a:pt x="155816" y="34620"/>
                  </a:lnTo>
                  <a:close/>
                </a:path>
                <a:path w="654050" h="922655">
                  <a:moveTo>
                    <a:pt x="162013" y="394741"/>
                  </a:moveTo>
                  <a:lnTo>
                    <a:pt x="158381" y="394766"/>
                  </a:lnTo>
                  <a:lnTo>
                    <a:pt x="157810" y="392988"/>
                  </a:lnTo>
                  <a:lnTo>
                    <a:pt x="156502" y="392391"/>
                  </a:lnTo>
                  <a:lnTo>
                    <a:pt x="156591" y="392988"/>
                  </a:lnTo>
                  <a:lnTo>
                    <a:pt x="156718" y="395109"/>
                  </a:lnTo>
                  <a:lnTo>
                    <a:pt x="155232" y="396862"/>
                  </a:lnTo>
                  <a:lnTo>
                    <a:pt x="154952" y="398475"/>
                  </a:lnTo>
                  <a:lnTo>
                    <a:pt x="157480" y="398373"/>
                  </a:lnTo>
                  <a:lnTo>
                    <a:pt x="161175" y="397319"/>
                  </a:lnTo>
                  <a:lnTo>
                    <a:pt x="162013" y="394741"/>
                  </a:lnTo>
                  <a:close/>
                </a:path>
                <a:path w="654050" h="922655">
                  <a:moveTo>
                    <a:pt x="195999" y="377596"/>
                  </a:moveTo>
                  <a:lnTo>
                    <a:pt x="195795" y="376186"/>
                  </a:lnTo>
                  <a:lnTo>
                    <a:pt x="193586" y="375742"/>
                  </a:lnTo>
                  <a:lnTo>
                    <a:pt x="192519" y="376186"/>
                  </a:lnTo>
                  <a:lnTo>
                    <a:pt x="192024" y="375551"/>
                  </a:lnTo>
                  <a:lnTo>
                    <a:pt x="192036" y="373862"/>
                  </a:lnTo>
                  <a:lnTo>
                    <a:pt x="189699" y="373227"/>
                  </a:lnTo>
                  <a:lnTo>
                    <a:pt x="187998" y="375285"/>
                  </a:lnTo>
                  <a:lnTo>
                    <a:pt x="187375" y="376491"/>
                  </a:lnTo>
                  <a:lnTo>
                    <a:pt x="186728" y="379742"/>
                  </a:lnTo>
                  <a:lnTo>
                    <a:pt x="188048" y="381889"/>
                  </a:lnTo>
                  <a:lnTo>
                    <a:pt x="190246" y="381508"/>
                  </a:lnTo>
                  <a:lnTo>
                    <a:pt x="192138" y="380580"/>
                  </a:lnTo>
                  <a:lnTo>
                    <a:pt x="193751" y="379171"/>
                  </a:lnTo>
                  <a:lnTo>
                    <a:pt x="195999" y="377596"/>
                  </a:lnTo>
                  <a:close/>
                </a:path>
                <a:path w="654050" h="922655">
                  <a:moveTo>
                    <a:pt x="262305" y="0"/>
                  </a:moveTo>
                  <a:lnTo>
                    <a:pt x="254520" y="1587"/>
                  </a:lnTo>
                  <a:lnTo>
                    <a:pt x="251790" y="8318"/>
                  </a:lnTo>
                  <a:lnTo>
                    <a:pt x="259549" y="6718"/>
                  </a:lnTo>
                  <a:lnTo>
                    <a:pt x="262305" y="0"/>
                  </a:lnTo>
                  <a:close/>
                </a:path>
                <a:path w="654050" h="922655">
                  <a:moveTo>
                    <a:pt x="298627" y="597077"/>
                  </a:moveTo>
                  <a:lnTo>
                    <a:pt x="297180" y="593471"/>
                  </a:lnTo>
                  <a:lnTo>
                    <a:pt x="293916" y="595033"/>
                  </a:lnTo>
                  <a:lnTo>
                    <a:pt x="293103" y="595884"/>
                  </a:lnTo>
                  <a:lnTo>
                    <a:pt x="290576" y="596353"/>
                  </a:lnTo>
                  <a:lnTo>
                    <a:pt x="291833" y="597674"/>
                  </a:lnTo>
                  <a:lnTo>
                    <a:pt x="291960" y="596239"/>
                  </a:lnTo>
                  <a:lnTo>
                    <a:pt x="291934" y="598449"/>
                  </a:lnTo>
                  <a:lnTo>
                    <a:pt x="292989" y="599846"/>
                  </a:lnTo>
                  <a:lnTo>
                    <a:pt x="295732" y="601027"/>
                  </a:lnTo>
                  <a:lnTo>
                    <a:pt x="297637" y="600633"/>
                  </a:lnTo>
                  <a:lnTo>
                    <a:pt x="298577" y="598881"/>
                  </a:lnTo>
                  <a:lnTo>
                    <a:pt x="298627" y="597077"/>
                  </a:lnTo>
                  <a:close/>
                </a:path>
                <a:path w="654050" h="922655">
                  <a:moveTo>
                    <a:pt x="313639" y="351015"/>
                  </a:moveTo>
                  <a:lnTo>
                    <a:pt x="310337" y="350951"/>
                  </a:lnTo>
                  <a:lnTo>
                    <a:pt x="309194" y="351282"/>
                  </a:lnTo>
                  <a:lnTo>
                    <a:pt x="308648" y="350621"/>
                  </a:lnTo>
                  <a:lnTo>
                    <a:pt x="308737" y="348907"/>
                  </a:lnTo>
                  <a:lnTo>
                    <a:pt x="305549" y="348551"/>
                  </a:lnTo>
                  <a:lnTo>
                    <a:pt x="303618" y="347776"/>
                  </a:lnTo>
                  <a:lnTo>
                    <a:pt x="300939" y="348246"/>
                  </a:lnTo>
                  <a:lnTo>
                    <a:pt x="300609" y="347599"/>
                  </a:lnTo>
                  <a:lnTo>
                    <a:pt x="298958" y="347014"/>
                  </a:lnTo>
                  <a:lnTo>
                    <a:pt x="299034" y="347599"/>
                  </a:lnTo>
                  <a:lnTo>
                    <a:pt x="299123" y="349338"/>
                  </a:lnTo>
                  <a:lnTo>
                    <a:pt x="298323" y="352221"/>
                  </a:lnTo>
                  <a:lnTo>
                    <a:pt x="300494" y="355727"/>
                  </a:lnTo>
                  <a:lnTo>
                    <a:pt x="306235" y="360794"/>
                  </a:lnTo>
                  <a:lnTo>
                    <a:pt x="311404" y="355511"/>
                  </a:lnTo>
                  <a:lnTo>
                    <a:pt x="313639" y="351015"/>
                  </a:lnTo>
                  <a:close/>
                </a:path>
                <a:path w="654050" h="922655">
                  <a:moveTo>
                    <a:pt x="325462" y="536905"/>
                  </a:moveTo>
                  <a:lnTo>
                    <a:pt x="324231" y="534771"/>
                  </a:lnTo>
                  <a:lnTo>
                    <a:pt x="324485" y="534936"/>
                  </a:lnTo>
                  <a:lnTo>
                    <a:pt x="324358" y="534416"/>
                  </a:lnTo>
                  <a:lnTo>
                    <a:pt x="322872" y="533552"/>
                  </a:lnTo>
                  <a:lnTo>
                    <a:pt x="321856" y="530910"/>
                  </a:lnTo>
                  <a:lnTo>
                    <a:pt x="321348" y="530644"/>
                  </a:lnTo>
                  <a:lnTo>
                    <a:pt x="321602" y="532485"/>
                  </a:lnTo>
                  <a:lnTo>
                    <a:pt x="320167" y="533577"/>
                  </a:lnTo>
                  <a:lnTo>
                    <a:pt x="320040" y="535330"/>
                  </a:lnTo>
                  <a:lnTo>
                    <a:pt x="319786" y="538086"/>
                  </a:lnTo>
                  <a:lnTo>
                    <a:pt x="317969" y="540727"/>
                  </a:lnTo>
                  <a:lnTo>
                    <a:pt x="315988" y="545960"/>
                  </a:lnTo>
                  <a:lnTo>
                    <a:pt x="318554" y="547535"/>
                  </a:lnTo>
                  <a:lnTo>
                    <a:pt x="323926" y="544207"/>
                  </a:lnTo>
                  <a:lnTo>
                    <a:pt x="324866" y="540372"/>
                  </a:lnTo>
                  <a:lnTo>
                    <a:pt x="325462" y="536905"/>
                  </a:lnTo>
                  <a:close/>
                </a:path>
                <a:path w="654050" h="922655">
                  <a:moveTo>
                    <a:pt x="334086" y="12039"/>
                  </a:moveTo>
                  <a:lnTo>
                    <a:pt x="333997" y="9664"/>
                  </a:lnTo>
                  <a:lnTo>
                    <a:pt x="333248" y="4902"/>
                  </a:lnTo>
                  <a:lnTo>
                    <a:pt x="331038" y="3238"/>
                  </a:lnTo>
                  <a:lnTo>
                    <a:pt x="326720" y="5715"/>
                  </a:lnTo>
                  <a:lnTo>
                    <a:pt x="325920" y="8813"/>
                  </a:lnTo>
                  <a:lnTo>
                    <a:pt x="327825" y="16383"/>
                  </a:lnTo>
                  <a:lnTo>
                    <a:pt x="329869" y="17145"/>
                  </a:lnTo>
                  <a:lnTo>
                    <a:pt x="333844" y="14401"/>
                  </a:lnTo>
                  <a:lnTo>
                    <a:pt x="334086" y="12039"/>
                  </a:lnTo>
                  <a:close/>
                </a:path>
                <a:path w="654050" h="922655">
                  <a:moveTo>
                    <a:pt x="340233" y="663168"/>
                  </a:moveTo>
                  <a:lnTo>
                    <a:pt x="339928" y="660590"/>
                  </a:lnTo>
                  <a:lnTo>
                    <a:pt x="339013" y="659231"/>
                  </a:lnTo>
                  <a:lnTo>
                    <a:pt x="336892" y="659777"/>
                  </a:lnTo>
                  <a:lnTo>
                    <a:pt x="336461" y="659803"/>
                  </a:lnTo>
                  <a:lnTo>
                    <a:pt x="334822" y="659409"/>
                  </a:lnTo>
                  <a:lnTo>
                    <a:pt x="335038" y="660793"/>
                  </a:lnTo>
                  <a:lnTo>
                    <a:pt x="333667" y="664946"/>
                  </a:lnTo>
                  <a:lnTo>
                    <a:pt x="335330" y="667410"/>
                  </a:lnTo>
                  <a:lnTo>
                    <a:pt x="337705" y="667880"/>
                  </a:lnTo>
                  <a:lnTo>
                    <a:pt x="339775" y="665175"/>
                  </a:lnTo>
                  <a:lnTo>
                    <a:pt x="340233" y="663168"/>
                  </a:lnTo>
                  <a:close/>
                </a:path>
                <a:path w="654050" h="922655">
                  <a:moveTo>
                    <a:pt x="341464" y="293890"/>
                  </a:moveTo>
                  <a:lnTo>
                    <a:pt x="338315" y="293916"/>
                  </a:lnTo>
                  <a:lnTo>
                    <a:pt x="337566" y="291934"/>
                  </a:lnTo>
                  <a:lnTo>
                    <a:pt x="335038" y="291401"/>
                  </a:lnTo>
                  <a:lnTo>
                    <a:pt x="335203" y="292798"/>
                  </a:lnTo>
                  <a:lnTo>
                    <a:pt x="335280" y="294182"/>
                  </a:lnTo>
                  <a:lnTo>
                    <a:pt x="334441" y="296278"/>
                  </a:lnTo>
                  <a:lnTo>
                    <a:pt x="337515" y="297180"/>
                  </a:lnTo>
                  <a:lnTo>
                    <a:pt x="339928" y="296557"/>
                  </a:lnTo>
                  <a:lnTo>
                    <a:pt x="341464" y="293890"/>
                  </a:lnTo>
                  <a:close/>
                </a:path>
                <a:path w="654050" h="922655">
                  <a:moveTo>
                    <a:pt x="349491" y="209499"/>
                  </a:moveTo>
                  <a:lnTo>
                    <a:pt x="344119" y="207899"/>
                  </a:lnTo>
                  <a:lnTo>
                    <a:pt x="342595" y="209499"/>
                  </a:lnTo>
                  <a:lnTo>
                    <a:pt x="344500" y="211099"/>
                  </a:lnTo>
                  <a:lnTo>
                    <a:pt x="343611" y="212369"/>
                  </a:lnTo>
                  <a:lnTo>
                    <a:pt x="345173" y="215049"/>
                  </a:lnTo>
                  <a:lnTo>
                    <a:pt x="348780" y="211670"/>
                  </a:lnTo>
                  <a:lnTo>
                    <a:pt x="349427" y="210019"/>
                  </a:lnTo>
                  <a:lnTo>
                    <a:pt x="349491" y="209499"/>
                  </a:lnTo>
                  <a:close/>
                </a:path>
                <a:path w="654050" h="922655">
                  <a:moveTo>
                    <a:pt x="349885" y="206476"/>
                  </a:moveTo>
                  <a:lnTo>
                    <a:pt x="348145" y="204978"/>
                  </a:lnTo>
                  <a:lnTo>
                    <a:pt x="347218" y="204355"/>
                  </a:lnTo>
                  <a:lnTo>
                    <a:pt x="344830" y="204355"/>
                  </a:lnTo>
                  <a:lnTo>
                    <a:pt x="344881" y="204152"/>
                  </a:lnTo>
                  <a:lnTo>
                    <a:pt x="344652" y="204978"/>
                  </a:lnTo>
                  <a:lnTo>
                    <a:pt x="344246" y="206476"/>
                  </a:lnTo>
                  <a:lnTo>
                    <a:pt x="344208" y="206641"/>
                  </a:lnTo>
                  <a:lnTo>
                    <a:pt x="349491" y="209499"/>
                  </a:lnTo>
                  <a:lnTo>
                    <a:pt x="349859" y="206641"/>
                  </a:lnTo>
                  <a:lnTo>
                    <a:pt x="349885" y="206476"/>
                  </a:lnTo>
                  <a:close/>
                </a:path>
                <a:path w="654050" h="922655">
                  <a:moveTo>
                    <a:pt x="354507" y="911885"/>
                  </a:moveTo>
                  <a:lnTo>
                    <a:pt x="345986" y="913650"/>
                  </a:lnTo>
                  <a:lnTo>
                    <a:pt x="343954" y="922134"/>
                  </a:lnTo>
                  <a:lnTo>
                    <a:pt x="352501" y="920381"/>
                  </a:lnTo>
                  <a:lnTo>
                    <a:pt x="354507" y="911885"/>
                  </a:lnTo>
                  <a:close/>
                </a:path>
                <a:path w="654050" h="922655">
                  <a:moveTo>
                    <a:pt x="355777" y="874128"/>
                  </a:moveTo>
                  <a:lnTo>
                    <a:pt x="353275" y="874318"/>
                  </a:lnTo>
                  <a:lnTo>
                    <a:pt x="351548" y="874903"/>
                  </a:lnTo>
                  <a:lnTo>
                    <a:pt x="348919" y="876554"/>
                  </a:lnTo>
                  <a:lnTo>
                    <a:pt x="350316" y="877620"/>
                  </a:lnTo>
                  <a:lnTo>
                    <a:pt x="352336" y="879983"/>
                  </a:lnTo>
                  <a:lnTo>
                    <a:pt x="354977" y="880452"/>
                  </a:lnTo>
                  <a:lnTo>
                    <a:pt x="355168" y="878903"/>
                  </a:lnTo>
                  <a:lnTo>
                    <a:pt x="355511" y="877392"/>
                  </a:lnTo>
                  <a:lnTo>
                    <a:pt x="355777" y="874128"/>
                  </a:lnTo>
                  <a:close/>
                </a:path>
                <a:path w="654050" h="922655">
                  <a:moveTo>
                    <a:pt x="356577" y="38315"/>
                  </a:moveTo>
                  <a:lnTo>
                    <a:pt x="355815" y="29870"/>
                  </a:lnTo>
                  <a:lnTo>
                    <a:pt x="350850" y="32004"/>
                  </a:lnTo>
                  <a:lnTo>
                    <a:pt x="350139" y="32321"/>
                  </a:lnTo>
                  <a:lnTo>
                    <a:pt x="350139" y="39344"/>
                  </a:lnTo>
                  <a:lnTo>
                    <a:pt x="350139" y="41122"/>
                  </a:lnTo>
                  <a:lnTo>
                    <a:pt x="350050" y="40779"/>
                  </a:lnTo>
                  <a:lnTo>
                    <a:pt x="350139" y="39344"/>
                  </a:lnTo>
                  <a:lnTo>
                    <a:pt x="350139" y="32321"/>
                  </a:lnTo>
                  <a:lnTo>
                    <a:pt x="349161" y="32753"/>
                  </a:lnTo>
                  <a:lnTo>
                    <a:pt x="348869" y="32905"/>
                  </a:lnTo>
                  <a:lnTo>
                    <a:pt x="347510" y="33553"/>
                  </a:lnTo>
                  <a:lnTo>
                    <a:pt x="345871" y="34467"/>
                  </a:lnTo>
                  <a:lnTo>
                    <a:pt x="342785" y="37033"/>
                  </a:lnTo>
                  <a:lnTo>
                    <a:pt x="340753" y="40347"/>
                  </a:lnTo>
                  <a:lnTo>
                    <a:pt x="341617" y="44424"/>
                  </a:lnTo>
                  <a:lnTo>
                    <a:pt x="346062" y="47713"/>
                  </a:lnTo>
                  <a:lnTo>
                    <a:pt x="347929" y="47078"/>
                  </a:lnTo>
                  <a:lnTo>
                    <a:pt x="349034" y="46037"/>
                  </a:lnTo>
                  <a:lnTo>
                    <a:pt x="350901" y="43307"/>
                  </a:lnTo>
                  <a:lnTo>
                    <a:pt x="351028" y="42799"/>
                  </a:lnTo>
                  <a:lnTo>
                    <a:pt x="351650" y="42252"/>
                  </a:lnTo>
                  <a:lnTo>
                    <a:pt x="352920" y="41122"/>
                  </a:lnTo>
                  <a:lnTo>
                    <a:pt x="356577" y="38315"/>
                  </a:lnTo>
                  <a:close/>
                </a:path>
                <a:path w="654050" h="922655">
                  <a:moveTo>
                    <a:pt x="368477" y="358203"/>
                  </a:moveTo>
                  <a:lnTo>
                    <a:pt x="354914" y="358203"/>
                  </a:lnTo>
                  <a:lnTo>
                    <a:pt x="355727" y="360438"/>
                  </a:lnTo>
                  <a:lnTo>
                    <a:pt x="356781" y="361365"/>
                  </a:lnTo>
                  <a:lnTo>
                    <a:pt x="363423" y="362458"/>
                  </a:lnTo>
                  <a:lnTo>
                    <a:pt x="368312" y="358482"/>
                  </a:lnTo>
                  <a:lnTo>
                    <a:pt x="368477" y="358203"/>
                  </a:lnTo>
                  <a:close/>
                </a:path>
                <a:path w="654050" h="922655">
                  <a:moveTo>
                    <a:pt x="373329" y="350202"/>
                  </a:moveTo>
                  <a:lnTo>
                    <a:pt x="367525" y="351548"/>
                  </a:lnTo>
                  <a:lnTo>
                    <a:pt x="368185" y="350532"/>
                  </a:lnTo>
                  <a:lnTo>
                    <a:pt x="368084" y="350100"/>
                  </a:lnTo>
                  <a:lnTo>
                    <a:pt x="364794" y="351802"/>
                  </a:lnTo>
                  <a:lnTo>
                    <a:pt x="361823" y="353479"/>
                  </a:lnTo>
                  <a:lnTo>
                    <a:pt x="359448" y="354622"/>
                  </a:lnTo>
                  <a:lnTo>
                    <a:pt x="357174" y="355206"/>
                  </a:lnTo>
                  <a:lnTo>
                    <a:pt x="356539" y="356412"/>
                  </a:lnTo>
                  <a:lnTo>
                    <a:pt x="354584" y="355765"/>
                  </a:lnTo>
                  <a:lnTo>
                    <a:pt x="353644" y="355206"/>
                  </a:lnTo>
                  <a:lnTo>
                    <a:pt x="350850" y="355460"/>
                  </a:lnTo>
                  <a:lnTo>
                    <a:pt x="352628" y="356628"/>
                  </a:lnTo>
                  <a:lnTo>
                    <a:pt x="354749" y="357784"/>
                  </a:lnTo>
                  <a:lnTo>
                    <a:pt x="368731" y="357784"/>
                  </a:lnTo>
                  <a:lnTo>
                    <a:pt x="373329" y="350202"/>
                  </a:lnTo>
                  <a:close/>
                </a:path>
                <a:path w="654050" h="922655">
                  <a:moveTo>
                    <a:pt x="376262" y="335953"/>
                  </a:moveTo>
                  <a:lnTo>
                    <a:pt x="375551" y="334225"/>
                  </a:lnTo>
                  <a:lnTo>
                    <a:pt x="374281" y="334060"/>
                  </a:lnTo>
                  <a:lnTo>
                    <a:pt x="373176" y="334454"/>
                  </a:lnTo>
                  <a:lnTo>
                    <a:pt x="372656" y="333832"/>
                  </a:lnTo>
                  <a:lnTo>
                    <a:pt x="372706" y="332168"/>
                  </a:lnTo>
                  <a:lnTo>
                    <a:pt x="370586" y="331762"/>
                  </a:lnTo>
                  <a:lnTo>
                    <a:pt x="361454" y="333679"/>
                  </a:lnTo>
                  <a:lnTo>
                    <a:pt x="360667" y="343649"/>
                  </a:lnTo>
                  <a:lnTo>
                    <a:pt x="367334" y="342290"/>
                  </a:lnTo>
                  <a:lnTo>
                    <a:pt x="370408" y="341210"/>
                  </a:lnTo>
                  <a:lnTo>
                    <a:pt x="373202" y="339585"/>
                  </a:lnTo>
                  <a:lnTo>
                    <a:pt x="375742" y="337312"/>
                  </a:lnTo>
                  <a:lnTo>
                    <a:pt x="376262" y="335953"/>
                  </a:lnTo>
                  <a:close/>
                </a:path>
                <a:path w="654050" h="922655">
                  <a:moveTo>
                    <a:pt x="391452" y="312051"/>
                  </a:moveTo>
                  <a:lnTo>
                    <a:pt x="388962" y="309626"/>
                  </a:lnTo>
                  <a:lnTo>
                    <a:pt x="387616" y="309422"/>
                  </a:lnTo>
                  <a:lnTo>
                    <a:pt x="386753" y="308521"/>
                  </a:lnTo>
                  <a:lnTo>
                    <a:pt x="385279" y="308648"/>
                  </a:lnTo>
                  <a:lnTo>
                    <a:pt x="383705" y="308571"/>
                  </a:lnTo>
                  <a:lnTo>
                    <a:pt x="381965" y="303225"/>
                  </a:lnTo>
                  <a:lnTo>
                    <a:pt x="375996" y="308813"/>
                  </a:lnTo>
                  <a:lnTo>
                    <a:pt x="377444" y="315404"/>
                  </a:lnTo>
                  <a:lnTo>
                    <a:pt x="378980" y="317665"/>
                  </a:lnTo>
                  <a:lnTo>
                    <a:pt x="381762" y="318363"/>
                  </a:lnTo>
                  <a:lnTo>
                    <a:pt x="384987" y="318503"/>
                  </a:lnTo>
                  <a:lnTo>
                    <a:pt x="387362" y="318350"/>
                  </a:lnTo>
                  <a:lnTo>
                    <a:pt x="388531" y="315620"/>
                  </a:lnTo>
                  <a:lnTo>
                    <a:pt x="390601" y="313918"/>
                  </a:lnTo>
                  <a:lnTo>
                    <a:pt x="391452" y="312051"/>
                  </a:lnTo>
                  <a:close/>
                </a:path>
                <a:path w="654050" h="922655">
                  <a:moveTo>
                    <a:pt x="409689" y="305054"/>
                  </a:moveTo>
                  <a:lnTo>
                    <a:pt x="408889" y="303961"/>
                  </a:lnTo>
                  <a:lnTo>
                    <a:pt x="408724" y="303733"/>
                  </a:lnTo>
                  <a:lnTo>
                    <a:pt x="407466" y="303580"/>
                  </a:lnTo>
                  <a:lnTo>
                    <a:pt x="406095" y="303961"/>
                  </a:lnTo>
                  <a:lnTo>
                    <a:pt x="406158" y="303580"/>
                  </a:lnTo>
                  <a:lnTo>
                    <a:pt x="406222" y="303237"/>
                  </a:lnTo>
                  <a:lnTo>
                    <a:pt x="407606" y="301726"/>
                  </a:lnTo>
                  <a:lnTo>
                    <a:pt x="407873" y="301434"/>
                  </a:lnTo>
                  <a:lnTo>
                    <a:pt x="406400" y="300532"/>
                  </a:lnTo>
                  <a:lnTo>
                    <a:pt x="403821" y="301434"/>
                  </a:lnTo>
                  <a:lnTo>
                    <a:pt x="403542" y="301434"/>
                  </a:lnTo>
                  <a:lnTo>
                    <a:pt x="400164" y="301891"/>
                  </a:lnTo>
                  <a:lnTo>
                    <a:pt x="399999" y="302094"/>
                  </a:lnTo>
                  <a:lnTo>
                    <a:pt x="398183" y="302514"/>
                  </a:lnTo>
                  <a:lnTo>
                    <a:pt x="396367" y="310184"/>
                  </a:lnTo>
                  <a:lnTo>
                    <a:pt x="396240" y="310680"/>
                  </a:lnTo>
                  <a:lnTo>
                    <a:pt x="400799" y="310680"/>
                  </a:lnTo>
                  <a:lnTo>
                    <a:pt x="404317" y="310184"/>
                  </a:lnTo>
                  <a:lnTo>
                    <a:pt x="406527" y="309448"/>
                  </a:lnTo>
                  <a:lnTo>
                    <a:pt x="409105" y="307467"/>
                  </a:lnTo>
                  <a:lnTo>
                    <a:pt x="409689" y="305054"/>
                  </a:lnTo>
                  <a:close/>
                </a:path>
                <a:path w="654050" h="922655">
                  <a:moveTo>
                    <a:pt x="423748" y="414477"/>
                  </a:moveTo>
                  <a:lnTo>
                    <a:pt x="415658" y="416140"/>
                  </a:lnTo>
                  <a:lnTo>
                    <a:pt x="413296" y="423176"/>
                  </a:lnTo>
                  <a:lnTo>
                    <a:pt x="421386" y="421513"/>
                  </a:lnTo>
                  <a:lnTo>
                    <a:pt x="423748" y="414477"/>
                  </a:lnTo>
                  <a:close/>
                </a:path>
                <a:path w="654050" h="922655">
                  <a:moveTo>
                    <a:pt x="424167" y="222846"/>
                  </a:moveTo>
                  <a:lnTo>
                    <a:pt x="416852" y="224345"/>
                  </a:lnTo>
                  <a:lnTo>
                    <a:pt x="413677" y="230682"/>
                  </a:lnTo>
                  <a:lnTo>
                    <a:pt x="421005" y="229171"/>
                  </a:lnTo>
                  <a:lnTo>
                    <a:pt x="424167" y="222846"/>
                  </a:lnTo>
                  <a:close/>
                </a:path>
                <a:path w="654050" h="922655">
                  <a:moveTo>
                    <a:pt x="428891" y="830262"/>
                  </a:moveTo>
                  <a:lnTo>
                    <a:pt x="421589" y="831761"/>
                  </a:lnTo>
                  <a:lnTo>
                    <a:pt x="419176" y="836968"/>
                  </a:lnTo>
                  <a:lnTo>
                    <a:pt x="426478" y="835469"/>
                  </a:lnTo>
                  <a:lnTo>
                    <a:pt x="428891" y="830262"/>
                  </a:lnTo>
                  <a:close/>
                </a:path>
                <a:path w="654050" h="922655">
                  <a:moveTo>
                    <a:pt x="433743" y="404177"/>
                  </a:moveTo>
                  <a:lnTo>
                    <a:pt x="426161" y="405726"/>
                  </a:lnTo>
                  <a:lnTo>
                    <a:pt x="423151" y="413372"/>
                  </a:lnTo>
                  <a:lnTo>
                    <a:pt x="430733" y="411810"/>
                  </a:lnTo>
                  <a:lnTo>
                    <a:pt x="433743" y="404177"/>
                  </a:lnTo>
                  <a:close/>
                </a:path>
                <a:path w="654050" h="922655">
                  <a:moveTo>
                    <a:pt x="442226" y="336042"/>
                  </a:moveTo>
                  <a:lnTo>
                    <a:pt x="434251" y="337705"/>
                  </a:lnTo>
                  <a:lnTo>
                    <a:pt x="431749" y="344652"/>
                  </a:lnTo>
                  <a:lnTo>
                    <a:pt x="439788" y="343001"/>
                  </a:lnTo>
                  <a:lnTo>
                    <a:pt x="442226" y="336042"/>
                  </a:lnTo>
                  <a:close/>
                </a:path>
                <a:path w="654050" h="922655">
                  <a:moveTo>
                    <a:pt x="448525" y="234645"/>
                  </a:moveTo>
                  <a:lnTo>
                    <a:pt x="445643" y="223304"/>
                  </a:lnTo>
                  <a:lnTo>
                    <a:pt x="439750" y="228422"/>
                  </a:lnTo>
                  <a:lnTo>
                    <a:pt x="440639" y="233959"/>
                  </a:lnTo>
                  <a:lnTo>
                    <a:pt x="440690" y="233540"/>
                  </a:lnTo>
                  <a:lnTo>
                    <a:pt x="440728" y="234607"/>
                  </a:lnTo>
                  <a:lnTo>
                    <a:pt x="440639" y="233959"/>
                  </a:lnTo>
                  <a:lnTo>
                    <a:pt x="440004" y="239522"/>
                  </a:lnTo>
                  <a:lnTo>
                    <a:pt x="441413" y="238950"/>
                  </a:lnTo>
                  <a:lnTo>
                    <a:pt x="441591" y="240004"/>
                  </a:lnTo>
                  <a:lnTo>
                    <a:pt x="448525" y="234645"/>
                  </a:lnTo>
                  <a:close/>
                </a:path>
                <a:path w="654050" h="922655">
                  <a:moveTo>
                    <a:pt x="448856" y="235915"/>
                  </a:moveTo>
                  <a:lnTo>
                    <a:pt x="448525" y="234657"/>
                  </a:lnTo>
                  <a:lnTo>
                    <a:pt x="444703" y="237617"/>
                  </a:lnTo>
                  <a:lnTo>
                    <a:pt x="448856" y="235915"/>
                  </a:lnTo>
                  <a:close/>
                </a:path>
                <a:path w="654050" h="922655">
                  <a:moveTo>
                    <a:pt x="453224" y="269671"/>
                  </a:moveTo>
                  <a:lnTo>
                    <a:pt x="453212" y="269214"/>
                  </a:lnTo>
                  <a:lnTo>
                    <a:pt x="453110" y="268160"/>
                  </a:lnTo>
                  <a:lnTo>
                    <a:pt x="452970" y="268414"/>
                  </a:lnTo>
                  <a:lnTo>
                    <a:pt x="452920" y="268605"/>
                  </a:lnTo>
                  <a:lnTo>
                    <a:pt x="452348" y="269214"/>
                  </a:lnTo>
                  <a:lnTo>
                    <a:pt x="452247" y="268960"/>
                  </a:lnTo>
                  <a:lnTo>
                    <a:pt x="452399" y="268960"/>
                  </a:lnTo>
                  <a:lnTo>
                    <a:pt x="453047" y="267957"/>
                  </a:lnTo>
                  <a:lnTo>
                    <a:pt x="453110" y="267385"/>
                  </a:lnTo>
                  <a:lnTo>
                    <a:pt x="452043" y="266890"/>
                  </a:lnTo>
                  <a:lnTo>
                    <a:pt x="450748" y="266890"/>
                  </a:lnTo>
                  <a:lnTo>
                    <a:pt x="449516" y="267258"/>
                  </a:lnTo>
                  <a:lnTo>
                    <a:pt x="449973" y="266661"/>
                  </a:lnTo>
                  <a:lnTo>
                    <a:pt x="452196" y="265087"/>
                  </a:lnTo>
                  <a:lnTo>
                    <a:pt x="448487" y="261658"/>
                  </a:lnTo>
                  <a:lnTo>
                    <a:pt x="445795" y="266661"/>
                  </a:lnTo>
                  <a:lnTo>
                    <a:pt x="445820" y="270103"/>
                  </a:lnTo>
                  <a:lnTo>
                    <a:pt x="445985" y="269671"/>
                  </a:lnTo>
                  <a:lnTo>
                    <a:pt x="445947" y="270103"/>
                  </a:lnTo>
                  <a:lnTo>
                    <a:pt x="453224" y="270103"/>
                  </a:lnTo>
                  <a:lnTo>
                    <a:pt x="453224" y="269671"/>
                  </a:lnTo>
                  <a:close/>
                </a:path>
                <a:path w="654050" h="922655">
                  <a:moveTo>
                    <a:pt x="453237" y="270649"/>
                  </a:moveTo>
                  <a:lnTo>
                    <a:pt x="445909" y="270649"/>
                  </a:lnTo>
                  <a:lnTo>
                    <a:pt x="445604" y="270649"/>
                  </a:lnTo>
                  <a:lnTo>
                    <a:pt x="445147" y="272503"/>
                  </a:lnTo>
                  <a:lnTo>
                    <a:pt x="447852" y="275513"/>
                  </a:lnTo>
                  <a:lnTo>
                    <a:pt x="449999" y="274307"/>
                  </a:lnTo>
                  <a:lnTo>
                    <a:pt x="451358" y="274637"/>
                  </a:lnTo>
                  <a:lnTo>
                    <a:pt x="451510" y="274307"/>
                  </a:lnTo>
                  <a:lnTo>
                    <a:pt x="453237" y="270649"/>
                  </a:lnTo>
                  <a:close/>
                </a:path>
                <a:path w="654050" h="922655">
                  <a:moveTo>
                    <a:pt x="453339" y="267474"/>
                  </a:moveTo>
                  <a:lnTo>
                    <a:pt x="453174" y="267398"/>
                  </a:lnTo>
                  <a:lnTo>
                    <a:pt x="453174" y="267741"/>
                  </a:lnTo>
                  <a:lnTo>
                    <a:pt x="453339" y="267474"/>
                  </a:lnTo>
                  <a:close/>
                </a:path>
                <a:path w="654050" h="922655">
                  <a:moveTo>
                    <a:pt x="454748" y="443141"/>
                  </a:moveTo>
                  <a:lnTo>
                    <a:pt x="453745" y="441121"/>
                  </a:lnTo>
                  <a:lnTo>
                    <a:pt x="454152" y="441058"/>
                  </a:lnTo>
                  <a:lnTo>
                    <a:pt x="453720" y="441058"/>
                  </a:lnTo>
                  <a:lnTo>
                    <a:pt x="453555" y="440702"/>
                  </a:lnTo>
                  <a:lnTo>
                    <a:pt x="452323" y="441045"/>
                  </a:lnTo>
                  <a:lnTo>
                    <a:pt x="451180" y="441020"/>
                  </a:lnTo>
                  <a:lnTo>
                    <a:pt x="448233" y="442214"/>
                  </a:lnTo>
                  <a:lnTo>
                    <a:pt x="446862" y="442709"/>
                  </a:lnTo>
                  <a:lnTo>
                    <a:pt x="445554" y="443484"/>
                  </a:lnTo>
                  <a:lnTo>
                    <a:pt x="444347" y="446290"/>
                  </a:lnTo>
                  <a:lnTo>
                    <a:pt x="445185" y="447522"/>
                  </a:lnTo>
                  <a:lnTo>
                    <a:pt x="446709" y="447446"/>
                  </a:lnTo>
                  <a:lnTo>
                    <a:pt x="450215" y="447446"/>
                  </a:lnTo>
                  <a:lnTo>
                    <a:pt x="452323" y="447725"/>
                  </a:lnTo>
                  <a:lnTo>
                    <a:pt x="454456" y="444982"/>
                  </a:lnTo>
                  <a:lnTo>
                    <a:pt x="454748" y="443141"/>
                  </a:lnTo>
                  <a:close/>
                </a:path>
                <a:path w="654050" h="922655">
                  <a:moveTo>
                    <a:pt x="462153" y="554507"/>
                  </a:moveTo>
                  <a:lnTo>
                    <a:pt x="460578" y="553415"/>
                  </a:lnTo>
                  <a:lnTo>
                    <a:pt x="458927" y="553008"/>
                  </a:lnTo>
                  <a:lnTo>
                    <a:pt x="457593" y="553313"/>
                  </a:lnTo>
                  <a:lnTo>
                    <a:pt x="457835" y="552792"/>
                  </a:lnTo>
                  <a:lnTo>
                    <a:pt x="459587" y="551459"/>
                  </a:lnTo>
                  <a:lnTo>
                    <a:pt x="458050" y="551434"/>
                  </a:lnTo>
                  <a:lnTo>
                    <a:pt x="457492" y="551484"/>
                  </a:lnTo>
                  <a:lnTo>
                    <a:pt x="457111" y="549935"/>
                  </a:lnTo>
                  <a:lnTo>
                    <a:pt x="456184" y="545757"/>
                  </a:lnTo>
                  <a:lnTo>
                    <a:pt x="450037" y="549973"/>
                  </a:lnTo>
                  <a:lnTo>
                    <a:pt x="450888" y="554634"/>
                  </a:lnTo>
                  <a:lnTo>
                    <a:pt x="451053" y="556818"/>
                  </a:lnTo>
                  <a:lnTo>
                    <a:pt x="452450" y="557834"/>
                  </a:lnTo>
                  <a:lnTo>
                    <a:pt x="454101" y="559079"/>
                  </a:lnTo>
                  <a:lnTo>
                    <a:pt x="457174" y="558330"/>
                  </a:lnTo>
                  <a:lnTo>
                    <a:pt x="459498" y="556577"/>
                  </a:lnTo>
                  <a:lnTo>
                    <a:pt x="462153" y="554507"/>
                  </a:lnTo>
                  <a:close/>
                </a:path>
                <a:path w="654050" h="922655">
                  <a:moveTo>
                    <a:pt x="495935" y="274713"/>
                  </a:moveTo>
                  <a:lnTo>
                    <a:pt x="495300" y="268859"/>
                  </a:lnTo>
                  <a:lnTo>
                    <a:pt x="494804" y="266712"/>
                  </a:lnTo>
                  <a:lnTo>
                    <a:pt x="490448" y="267525"/>
                  </a:lnTo>
                  <a:lnTo>
                    <a:pt x="489712" y="269278"/>
                  </a:lnTo>
                  <a:lnTo>
                    <a:pt x="486194" y="274764"/>
                  </a:lnTo>
                  <a:lnTo>
                    <a:pt x="449935" y="306387"/>
                  </a:lnTo>
                  <a:lnTo>
                    <a:pt x="428828" y="315379"/>
                  </a:lnTo>
                  <a:lnTo>
                    <a:pt x="428828" y="316318"/>
                  </a:lnTo>
                  <a:lnTo>
                    <a:pt x="442163" y="320814"/>
                  </a:lnTo>
                  <a:lnTo>
                    <a:pt x="453174" y="321970"/>
                  </a:lnTo>
                  <a:lnTo>
                    <a:pt x="464007" y="319963"/>
                  </a:lnTo>
                  <a:lnTo>
                    <a:pt x="494118" y="292163"/>
                  </a:lnTo>
                  <a:lnTo>
                    <a:pt x="495719" y="283146"/>
                  </a:lnTo>
                  <a:lnTo>
                    <a:pt x="495935" y="274713"/>
                  </a:lnTo>
                  <a:close/>
                </a:path>
                <a:path w="654050" h="922655">
                  <a:moveTo>
                    <a:pt x="505917" y="359803"/>
                  </a:moveTo>
                  <a:lnTo>
                    <a:pt x="505002" y="356146"/>
                  </a:lnTo>
                  <a:lnTo>
                    <a:pt x="500456" y="357987"/>
                  </a:lnTo>
                  <a:lnTo>
                    <a:pt x="499325" y="357911"/>
                  </a:lnTo>
                  <a:lnTo>
                    <a:pt x="498297" y="357606"/>
                  </a:lnTo>
                  <a:lnTo>
                    <a:pt x="497789" y="356616"/>
                  </a:lnTo>
                  <a:lnTo>
                    <a:pt x="494614" y="355663"/>
                  </a:lnTo>
                  <a:lnTo>
                    <a:pt x="494665" y="356146"/>
                  </a:lnTo>
                  <a:lnTo>
                    <a:pt x="494792" y="359803"/>
                  </a:lnTo>
                  <a:lnTo>
                    <a:pt x="495731" y="362254"/>
                  </a:lnTo>
                  <a:lnTo>
                    <a:pt x="497713" y="364464"/>
                  </a:lnTo>
                  <a:lnTo>
                    <a:pt x="501154" y="365975"/>
                  </a:lnTo>
                  <a:lnTo>
                    <a:pt x="503301" y="366445"/>
                  </a:lnTo>
                  <a:lnTo>
                    <a:pt x="505117" y="363258"/>
                  </a:lnTo>
                  <a:lnTo>
                    <a:pt x="505498" y="361657"/>
                  </a:lnTo>
                  <a:lnTo>
                    <a:pt x="505917" y="359803"/>
                  </a:lnTo>
                  <a:close/>
                </a:path>
                <a:path w="654050" h="922655">
                  <a:moveTo>
                    <a:pt x="507149" y="395973"/>
                  </a:moveTo>
                  <a:lnTo>
                    <a:pt x="504266" y="395312"/>
                  </a:lnTo>
                  <a:lnTo>
                    <a:pt x="494258" y="393915"/>
                  </a:lnTo>
                  <a:lnTo>
                    <a:pt x="484162" y="393700"/>
                  </a:lnTo>
                  <a:lnTo>
                    <a:pt x="473976" y="393865"/>
                  </a:lnTo>
                  <a:lnTo>
                    <a:pt x="463804" y="393598"/>
                  </a:lnTo>
                  <a:lnTo>
                    <a:pt x="426123" y="387743"/>
                  </a:lnTo>
                  <a:lnTo>
                    <a:pt x="422897" y="382689"/>
                  </a:lnTo>
                  <a:lnTo>
                    <a:pt x="421170" y="381698"/>
                  </a:lnTo>
                  <a:lnTo>
                    <a:pt x="417487" y="383781"/>
                  </a:lnTo>
                  <a:lnTo>
                    <a:pt x="416636" y="385318"/>
                  </a:lnTo>
                  <a:lnTo>
                    <a:pt x="414020" y="384632"/>
                  </a:lnTo>
                  <a:lnTo>
                    <a:pt x="414350" y="385419"/>
                  </a:lnTo>
                  <a:lnTo>
                    <a:pt x="416140" y="386181"/>
                  </a:lnTo>
                  <a:lnTo>
                    <a:pt x="416039" y="386397"/>
                  </a:lnTo>
                  <a:lnTo>
                    <a:pt x="418033" y="393865"/>
                  </a:lnTo>
                  <a:lnTo>
                    <a:pt x="420243" y="393369"/>
                  </a:lnTo>
                  <a:lnTo>
                    <a:pt x="422821" y="391896"/>
                  </a:lnTo>
                  <a:lnTo>
                    <a:pt x="424053" y="390347"/>
                  </a:lnTo>
                  <a:lnTo>
                    <a:pt x="423913" y="389382"/>
                  </a:lnTo>
                  <a:lnTo>
                    <a:pt x="437299" y="394919"/>
                  </a:lnTo>
                  <a:lnTo>
                    <a:pt x="448856" y="399034"/>
                  </a:lnTo>
                  <a:lnTo>
                    <a:pt x="445274" y="399770"/>
                  </a:lnTo>
                  <a:lnTo>
                    <a:pt x="446836" y="410514"/>
                  </a:lnTo>
                  <a:lnTo>
                    <a:pt x="457657" y="408292"/>
                  </a:lnTo>
                  <a:lnTo>
                    <a:pt x="456577" y="401142"/>
                  </a:lnTo>
                  <a:lnTo>
                    <a:pt x="461048" y="402348"/>
                  </a:lnTo>
                  <a:lnTo>
                    <a:pt x="471589" y="404660"/>
                  </a:lnTo>
                  <a:lnTo>
                    <a:pt x="483031" y="406234"/>
                  </a:lnTo>
                  <a:lnTo>
                    <a:pt x="494157" y="405612"/>
                  </a:lnTo>
                  <a:lnTo>
                    <a:pt x="503758" y="401332"/>
                  </a:lnTo>
                  <a:lnTo>
                    <a:pt x="505117" y="400253"/>
                  </a:lnTo>
                  <a:lnTo>
                    <a:pt x="507149" y="395973"/>
                  </a:lnTo>
                  <a:close/>
                </a:path>
                <a:path w="654050" h="922655">
                  <a:moveTo>
                    <a:pt x="511594" y="223329"/>
                  </a:moveTo>
                  <a:lnTo>
                    <a:pt x="511276" y="221119"/>
                  </a:lnTo>
                  <a:lnTo>
                    <a:pt x="511276" y="220065"/>
                  </a:lnTo>
                  <a:lnTo>
                    <a:pt x="511263" y="219151"/>
                  </a:lnTo>
                  <a:lnTo>
                    <a:pt x="511263" y="218503"/>
                  </a:lnTo>
                  <a:lnTo>
                    <a:pt x="511136" y="217779"/>
                  </a:lnTo>
                  <a:lnTo>
                    <a:pt x="510743" y="215912"/>
                  </a:lnTo>
                  <a:lnTo>
                    <a:pt x="509282" y="215912"/>
                  </a:lnTo>
                  <a:lnTo>
                    <a:pt x="509282" y="217779"/>
                  </a:lnTo>
                  <a:lnTo>
                    <a:pt x="509282" y="218313"/>
                  </a:lnTo>
                  <a:lnTo>
                    <a:pt x="509282" y="217779"/>
                  </a:lnTo>
                  <a:lnTo>
                    <a:pt x="509282" y="215912"/>
                  </a:lnTo>
                  <a:lnTo>
                    <a:pt x="508025" y="215912"/>
                  </a:lnTo>
                  <a:lnTo>
                    <a:pt x="506958" y="212686"/>
                  </a:lnTo>
                  <a:lnTo>
                    <a:pt x="505548" y="213461"/>
                  </a:lnTo>
                  <a:lnTo>
                    <a:pt x="501015" y="215912"/>
                  </a:lnTo>
                  <a:lnTo>
                    <a:pt x="501523" y="215912"/>
                  </a:lnTo>
                  <a:lnTo>
                    <a:pt x="501764" y="217779"/>
                  </a:lnTo>
                  <a:lnTo>
                    <a:pt x="501827" y="218313"/>
                  </a:lnTo>
                  <a:lnTo>
                    <a:pt x="501891" y="218795"/>
                  </a:lnTo>
                  <a:lnTo>
                    <a:pt x="501980" y="219519"/>
                  </a:lnTo>
                  <a:lnTo>
                    <a:pt x="502081" y="219151"/>
                  </a:lnTo>
                  <a:lnTo>
                    <a:pt x="502158" y="218795"/>
                  </a:lnTo>
                  <a:lnTo>
                    <a:pt x="502069" y="220065"/>
                  </a:lnTo>
                  <a:lnTo>
                    <a:pt x="501980" y="219519"/>
                  </a:lnTo>
                  <a:lnTo>
                    <a:pt x="501307" y="222237"/>
                  </a:lnTo>
                  <a:lnTo>
                    <a:pt x="502234" y="227533"/>
                  </a:lnTo>
                  <a:lnTo>
                    <a:pt x="502259" y="227723"/>
                  </a:lnTo>
                  <a:lnTo>
                    <a:pt x="505917" y="229476"/>
                  </a:lnTo>
                  <a:lnTo>
                    <a:pt x="508584" y="230784"/>
                  </a:lnTo>
                  <a:lnTo>
                    <a:pt x="510844" y="227533"/>
                  </a:lnTo>
                  <a:lnTo>
                    <a:pt x="511594" y="223329"/>
                  </a:lnTo>
                  <a:close/>
                </a:path>
                <a:path w="654050" h="922655">
                  <a:moveTo>
                    <a:pt x="543179" y="305676"/>
                  </a:moveTo>
                  <a:lnTo>
                    <a:pt x="542721" y="305765"/>
                  </a:lnTo>
                  <a:lnTo>
                    <a:pt x="542747" y="305625"/>
                  </a:lnTo>
                  <a:lnTo>
                    <a:pt x="539826" y="306311"/>
                  </a:lnTo>
                  <a:lnTo>
                    <a:pt x="537768" y="305739"/>
                  </a:lnTo>
                  <a:lnTo>
                    <a:pt x="536841" y="305295"/>
                  </a:lnTo>
                  <a:lnTo>
                    <a:pt x="533565" y="305485"/>
                  </a:lnTo>
                  <a:lnTo>
                    <a:pt x="535216" y="306997"/>
                  </a:lnTo>
                  <a:lnTo>
                    <a:pt x="536740" y="309384"/>
                  </a:lnTo>
                  <a:lnTo>
                    <a:pt x="537083" y="311581"/>
                  </a:lnTo>
                  <a:lnTo>
                    <a:pt x="540143" y="310642"/>
                  </a:lnTo>
                  <a:lnTo>
                    <a:pt x="543001" y="308546"/>
                  </a:lnTo>
                  <a:lnTo>
                    <a:pt x="543052" y="307555"/>
                  </a:lnTo>
                  <a:lnTo>
                    <a:pt x="543179" y="305676"/>
                  </a:lnTo>
                  <a:close/>
                </a:path>
                <a:path w="654050" h="922655">
                  <a:moveTo>
                    <a:pt x="543699" y="205168"/>
                  </a:moveTo>
                  <a:lnTo>
                    <a:pt x="542112" y="200774"/>
                  </a:lnTo>
                  <a:lnTo>
                    <a:pt x="534035" y="199720"/>
                  </a:lnTo>
                  <a:lnTo>
                    <a:pt x="533603" y="205676"/>
                  </a:lnTo>
                  <a:lnTo>
                    <a:pt x="535863" y="212026"/>
                  </a:lnTo>
                  <a:lnTo>
                    <a:pt x="536409" y="214160"/>
                  </a:lnTo>
                  <a:lnTo>
                    <a:pt x="538454" y="215925"/>
                  </a:lnTo>
                  <a:lnTo>
                    <a:pt x="542975" y="213233"/>
                  </a:lnTo>
                  <a:lnTo>
                    <a:pt x="543433" y="210261"/>
                  </a:lnTo>
                  <a:lnTo>
                    <a:pt x="543090" y="208178"/>
                  </a:lnTo>
                  <a:lnTo>
                    <a:pt x="543699" y="205168"/>
                  </a:lnTo>
                  <a:close/>
                </a:path>
                <a:path w="654050" h="922655">
                  <a:moveTo>
                    <a:pt x="548347" y="283845"/>
                  </a:moveTo>
                  <a:lnTo>
                    <a:pt x="547928" y="278282"/>
                  </a:lnTo>
                  <a:lnTo>
                    <a:pt x="546481" y="271208"/>
                  </a:lnTo>
                  <a:lnTo>
                    <a:pt x="540016" y="276161"/>
                  </a:lnTo>
                  <a:lnTo>
                    <a:pt x="541286" y="283514"/>
                  </a:lnTo>
                  <a:lnTo>
                    <a:pt x="543826" y="287096"/>
                  </a:lnTo>
                  <a:lnTo>
                    <a:pt x="548347" y="283845"/>
                  </a:lnTo>
                  <a:close/>
                </a:path>
                <a:path w="654050" h="922655">
                  <a:moveTo>
                    <a:pt x="569887" y="77127"/>
                  </a:moveTo>
                  <a:lnTo>
                    <a:pt x="569671" y="74752"/>
                  </a:lnTo>
                  <a:lnTo>
                    <a:pt x="569252" y="71691"/>
                  </a:lnTo>
                  <a:lnTo>
                    <a:pt x="562394" y="74980"/>
                  </a:lnTo>
                  <a:lnTo>
                    <a:pt x="564045" y="79743"/>
                  </a:lnTo>
                  <a:lnTo>
                    <a:pt x="564642" y="80302"/>
                  </a:lnTo>
                  <a:lnTo>
                    <a:pt x="566585" y="80213"/>
                  </a:lnTo>
                  <a:lnTo>
                    <a:pt x="569480" y="78651"/>
                  </a:lnTo>
                  <a:lnTo>
                    <a:pt x="569887" y="77127"/>
                  </a:lnTo>
                  <a:close/>
                </a:path>
                <a:path w="654050" h="922655">
                  <a:moveTo>
                    <a:pt x="575906" y="272072"/>
                  </a:moveTo>
                  <a:lnTo>
                    <a:pt x="566267" y="274053"/>
                  </a:lnTo>
                  <a:lnTo>
                    <a:pt x="565734" y="284149"/>
                  </a:lnTo>
                  <a:lnTo>
                    <a:pt x="575386" y="282155"/>
                  </a:lnTo>
                  <a:lnTo>
                    <a:pt x="575906" y="272072"/>
                  </a:lnTo>
                  <a:close/>
                </a:path>
                <a:path w="654050" h="922655">
                  <a:moveTo>
                    <a:pt x="598881" y="293154"/>
                  </a:moveTo>
                  <a:lnTo>
                    <a:pt x="598081" y="289699"/>
                  </a:lnTo>
                  <a:lnTo>
                    <a:pt x="597154" y="286994"/>
                  </a:lnTo>
                  <a:lnTo>
                    <a:pt x="595261" y="287286"/>
                  </a:lnTo>
                  <a:lnTo>
                    <a:pt x="592582" y="288798"/>
                  </a:lnTo>
                  <a:lnTo>
                    <a:pt x="591273" y="290360"/>
                  </a:lnTo>
                  <a:lnTo>
                    <a:pt x="591566" y="292087"/>
                  </a:lnTo>
                  <a:lnTo>
                    <a:pt x="591096" y="289369"/>
                  </a:lnTo>
                  <a:lnTo>
                    <a:pt x="592416" y="297472"/>
                  </a:lnTo>
                  <a:lnTo>
                    <a:pt x="598881" y="293154"/>
                  </a:lnTo>
                  <a:close/>
                </a:path>
                <a:path w="654050" h="922655">
                  <a:moveTo>
                    <a:pt x="602780" y="339547"/>
                  </a:moveTo>
                  <a:lnTo>
                    <a:pt x="602056" y="335902"/>
                  </a:lnTo>
                  <a:lnTo>
                    <a:pt x="601472" y="332740"/>
                  </a:lnTo>
                  <a:lnTo>
                    <a:pt x="595541" y="335902"/>
                  </a:lnTo>
                  <a:lnTo>
                    <a:pt x="595757" y="337439"/>
                  </a:lnTo>
                  <a:lnTo>
                    <a:pt x="596214" y="340563"/>
                  </a:lnTo>
                  <a:lnTo>
                    <a:pt x="595541" y="338556"/>
                  </a:lnTo>
                  <a:lnTo>
                    <a:pt x="595490" y="338378"/>
                  </a:lnTo>
                  <a:lnTo>
                    <a:pt x="595376" y="338061"/>
                  </a:lnTo>
                  <a:lnTo>
                    <a:pt x="595795" y="337845"/>
                  </a:lnTo>
                  <a:lnTo>
                    <a:pt x="595757" y="337439"/>
                  </a:lnTo>
                  <a:lnTo>
                    <a:pt x="594067" y="338378"/>
                  </a:lnTo>
                  <a:lnTo>
                    <a:pt x="593483" y="341426"/>
                  </a:lnTo>
                  <a:lnTo>
                    <a:pt x="593420" y="341718"/>
                  </a:lnTo>
                  <a:lnTo>
                    <a:pt x="595083" y="342049"/>
                  </a:lnTo>
                  <a:lnTo>
                    <a:pt x="599440" y="341426"/>
                  </a:lnTo>
                  <a:lnTo>
                    <a:pt x="600976" y="340563"/>
                  </a:lnTo>
                  <a:lnTo>
                    <a:pt x="602780" y="339547"/>
                  </a:lnTo>
                  <a:close/>
                </a:path>
                <a:path w="654050" h="922655">
                  <a:moveTo>
                    <a:pt x="619798" y="43141"/>
                  </a:moveTo>
                  <a:lnTo>
                    <a:pt x="611517" y="47980"/>
                  </a:lnTo>
                  <a:lnTo>
                    <a:pt x="610946" y="49403"/>
                  </a:lnTo>
                  <a:lnTo>
                    <a:pt x="610997" y="48171"/>
                  </a:lnTo>
                  <a:lnTo>
                    <a:pt x="610590" y="48310"/>
                  </a:lnTo>
                  <a:lnTo>
                    <a:pt x="608977" y="49911"/>
                  </a:lnTo>
                  <a:lnTo>
                    <a:pt x="608495" y="53784"/>
                  </a:lnTo>
                  <a:lnTo>
                    <a:pt x="609828" y="54724"/>
                  </a:lnTo>
                  <a:lnTo>
                    <a:pt x="615264" y="53568"/>
                  </a:lnTo>
                  <a:lnTo>
                    <a:pt x="616750" y="50304"/>
                  </a:lnTo>
                  <a:lnTo>
                    <a:pt x="618401" y="45758"/>
                  </a:lnTo>
                  <a:lnTo>
                    <a:pt x="619798" y="43141"/>
                  </a:lnTo>
                  <a:close/>
                </a:path>
                <a:path w="654050" h="922655">
                  <a:moveTo>
                    <a:pt x="624306" y="288518"/>
                  </a:moveTo>
                  <a:lnTo>
                    <a:pt x="596849" y="285559"/>
                  </a:lnTo>
                  <a:lnTo>
                    <a:pt x="588949" y="284708"/>
                  </a:lnTo>
                  <a:lnTo>
                    <a:pt x="578624" y="287337"/>
                  </a:lnTo>
                  <a:lnTo>
                    <a:pt x="578358" y="286359"/>
                  </a:lnTo>
                  <a:lnTo>
                    <a:pt x="566115" y="288874"/>
                  </a:lnTo>
                  <a:lnTo>
                    <a:pt x="566585" y="290410"/>
                  </a:lnTo>
                  <a:lnTo>
                    <a:pt x="550811" y="294411"/>
                  </a:lnTo>
                  <a:lnTo>
                    <a:pt x="528828" y="303428"/>
                  </a:lnTo>
                  <a:lnTo>
                    <a:pt x="528701" y="300545"/>
                  </a:lnTo>
                  <a:lnTo>
                    <a:pt x="528586" y="298030"/>
                  </a:lnTo>
                  <a:lnTo>
                    <a:pt x="528802" y="298030"/>
                  </a:lnTo>
                  <a:lnTo>
                    <a:pt x="525195" y="297408"/>
                  </a:lnTo>
                  <a:lnTo>
                    <a:pt x="522871" y="305562"/>
                  </a:lnTo>
                  <a:lnTo>
                    <a:pt x="522770" y="305930"/>
                  </a:lnTo>
                  <a:lnTo>
                    <a:pt x="512953" y="309943"/>
                  </a:lnTo>
                  <a:lnTo>
                    <a:pt x="478459" y="323646"/>
                  </a:lnTo>
                  <a:lnTo>
                    <a:pt x="478739" y="324167"/>
                  </a:lnTo>
                  <a:lnTo>
                    <a:pt x="513727" y="311950"/>
                  </a:lnTo>
                  <a:lnTo>
                    <a:pt x="522046" y="308470"/>
                  </a:lnTo>
                  <a:lnTo>
                    <a:pt x="520712" y="313093"/>
                  </a:lnTo>
                  <a:lnTo>
                    <a:pt x="492290" y="345706"/>
                  </a:lnTo>
                  <a:lnTo>
                    <a:pt x="449961" y="357530"/>
                  </a:lnTo>
                  <a:lnTo>
                    <a:pt x="449681" y="357530"/>
                  </a:lnTo>
                  <a:lnTo>
                    <a:pt x="434873" y="359156"/>
                  </a:lnTo>
                  <a:lnTo>
                    <a:pt x="435495" y="359156"/>
                  </a:lnTo>
                  <a:lnTo>
                    <a:pt x="435686" y="359511"/>
                  </a:lnTo>
                  <a:lnTo>
                    <a:pt x="487972" y="354190"/>
                  </a:lnTo>
                  <a:lnTo>
                    <a:pt x="523836" y="325869"/>
                  </a:lnTo>
                  <a:lnTo>
                    <a:pt x="529247" y="311950"/>
                  </a:lnTo>
                  <a:lnTo>
                    <a:pt x="529158" y="309943"/>
                  </a:lnTo>
                  <a:lnTo>
                    <a:pt x="529082" y="308470"/>
                  </a:lnTo>
                  <a:lnTo>
                    <a:pt x="528955" y="305930"/>
                  </a:lnTo>
                  <a:lnTo>
                    <a:pt x="528929" y="305562"/>
                  </a:lnTo>
                  <a:lnTo>
                    <a:pt x="534009" y="303428"/>
                  </a:lnTo>
                  <a:lnTo>
                    <a:pt x="551180" y="296202"/>
                  </a:lnTo>
                  <a:lnTo>
                    <a:pt x="566966" y="291706"/>
                  </a:lnTo>
                  <a:lnTo>
                    <a:pt x="569569" y="300355"/>
                  </a:lnTo>
                  <a:lnTo>
                    <a:pt x="569633" y="300545"/>
                  </a:lnTo>
                  <a:lnTo>
                    <a:pt x="570560" y="300355"/>
                  </a:lnTo>
                  <a:lnTo>
                    <a:pt x="570585" y="306374"/>
                  </a:lnTo>
                  <a:lnTo>
                    <a:pt x="568934" y="320611"/>
                  </a:lnTo>
                  <a:lnTo>
                    <a:pt x="565404" y="334543"/>
                  </a:lnTo>
                  <a:lnTo>
                    <a:pt x="563384" y="339750"/>
                  </a:lnTo>
                  <a:lnTo>
                    <a:pt x="563283" y="340017"/>
                  </a:lnTo>
                  <a:lnTo>
                    <a:pt x="562914" y="339750"/>
                  </a:lnTo>
                  <a:lnTo>
                    <a:pt x="560552" y="342773"/>
                  </a:lnTo>
                  <a:lnTo>
                    <a:pt x="560209" y="343865"/>
                  </a:lnTo>
                  <a:lnTo>
                    <a:pt x="556983" y="341718"/>
                  </a:lnTo>
                  <a:lnTo>
                    <a:pt x="556209" y="342366"/>
                  </a:lnTo>
                  <a:lnTo>
                    <a:pt x="559816" y="345236"/>
                  </a:lnTo>
                  <a:lnTo>
                    <a:pt x="559269" y="346989"/>
                  </a:lnTo>
                  <a:lnTo>
                    <a:pt x="559574" y="348475"/>
                  </a:lnTo>
                  <a:lnTo>
                    <a:pt x="559689" y="349110"/>
                  </a:lnTo>
                  <a:lnTo>
                    <a:pt x="556882" y="354190"/>
                  </a:lnTo>
                  <a:lnTo>
                    <a:pt x="556768" y="354393"/>
                  </a:lnTo>
                  <a:lnTo>
                    <a:pt x="552996" y="351167"/>
                  </a:lnTo>
                  <a:lnTo>
                    <a:pt x="552704" y="351688"/>
                  </a:lnTo>
                  <a:lnTo>
                    <a:pt x="556234" y="355346"/>
                  </a:lnTo>
                  <a:lnTo>
                    <a:pt x="553897" y="359575"/>
                  </a:lnTo>
                  <a:lnTo>
                    <a:pt x="553085" y="360832"/>
                  </a:lnTo>
                  <a:lnTo>
                    <a:pt x="551434" y="357530"/>
                  </a:lnTo>
                  <a:lnTo>
                    <a:pt x="551167" y="357530"/>
                  </a:lnTo>
                  <a:lnTo>
                    <a:pt x="552792" y="361264"/>
                  </a:lnTo>
                  <a:lnTo>
                    <a:pt x="549910" y="365696"/>
                  </a:lnTo>
                  <a:lnTo>
                    <a:pt x="549160" y="364109"/>
                  </a:lnTo>
                  <a:lnTo>
                    <a:pt x="548208" y="362534"/>
                  </a:lnTo>
                  <a:lnTo>
                    <a:pt x="548157" y="368223"/>
                  </a:lnTo>
                  <a:lnTo>
                    <a:pt x="548157" y="368401"/>
                  </a:lnTo>
                  <a:lnTo>
                    <a:pt x="547319" y="369658"/>
                  </a:lnTo>
                  <a:lnTo>
                    <a:pt x="541439" y="379996"/>
                  </a:lnTo>
                  <a:lnTo>
                    <a:pt x="539813" y="384898"/>
                  </a:lnTo>
                  <a:lnTo>
                    <a:pt x="539686" y="385102"/>
                  </a:lnTo>
                  <a:lnTo>
                    <a:pt x="539673" y="385305"/>
                  </a:lnTo>
                  <a:lnTo>
                    <a:pt x="539750" y="383806"/>
                  </a:lnTo>
                  <a:lnTo>
                    <a:pt x="539851" y="381368"/>
                  </a:lnTo>
                  <a:lnTo>
                    <a:pt x="540867" y="369658"/>
                  </a:lnTo>
                  <a:lnTo>
                    <a:pt x="540931" y="368935"/>
                  </a:lnTo>
                  <a:lnTo>
                    <a:pt x="542594" y="357530"/>
                  </a:lnTo>
                  <a:lnTo>
                    <a:pt x="542671" y="356933"/>
                  </a:lnTo>
                  <a:lnTo>
                    <a:pt x="546658" y="364578"/>
                  </a:lnTo>
                  <a:lnTo>
                    <a:pt x="548157" y="368223"/>
                  </a:lnTo>
                  <a:lnTo>
                    <a:pt x="548157" y="362458"/>
                  </a:lnTo>
                  <a:lnTo>
                    <a:pt x="544791" y="356933"/>
                  </a:lnTo>
                  <a:lnTo>
                    <a:pt x="542886" y="353809"/>
                  </a:lnTo>
                  <a:lnTo>
                    <a:pt x="541045" y="353809"/>
                  </a:lnTo>
                  <a:lnTo>
                    <a:pt x="542302" y="356273"/>
                  </a:lnTo>
                  <a:lnTo>
                    <a:pt x="539242" y="368401"/>
                  </a:lnTo>
                  <a:lnTo>
                    <a:pt x="537756" y="379996"/>
                  </a:lnTo>
                  <a:lnTo>
                    <a:pt x="537654" y="380809"/>
                  </a:lnTo>
                  <a:lnTo>
                    <a:pt x="537552" y="384898"/>
                  </a:lnTo>
                  <a:lnTo>
                    <a:pt x="537438" y="388924"/>
                  </a:lnTo>
                  <a:lnTo>
                    <a:pt x="537337" y="393014"/>
                  </a:lnTo>
                  <a:lnTo>
                    <a:pt x="537171" y="393852"/>
                  </a:lnTo>
                  <a:lnTo>
                    <a:pt x="537349" y="393852"/>
                  </a:lnTo>
                  <a:lnTo>
                    <a:pt x="538048" y="405714"/>
                  </a:lnTo>
                  <a:lnTo>
                    <a:pt x="538746" y="406196"/>
                  </a:lnTo>
                  <a:lnTo>
                    <a:pt x="539280" y="394296"/>
                  </a:lnTo>
                  <a:lnTo>
                    <a:pt x="540613" y="393852"/>
                  </a:lnTo>
                  <a:lnTo>
                    <a:pt x="541972" y="393014"/>
                  </a:lnTo>
                  <a:lnTo>
                    <a:pt x="552361" y="386194"/>
                  </a:lnTo>
                  <a:lnTo>
                    <a:pt x="553008" y="385305"/>
                  </a:lnTo>
                  <a:lnTo>
                    <a:pt x="554101" y="383806"/>
                  </a:lnTo>
                  <a:lnTo>
                    <a:pt x="559346" y="398653"/>
                  </a:lnTo>
                  <a:lnTo>
                    <a:pt x="559574" y="398653"/>
                  </a:lnTo>
                  <a:lnTo>
                    <a:pt x="560324" y="398970"/>
                  </a:lnTo>
                  <a:lnTo>
                    <a:pt x="558368" y="387057"/>
                  </a:lnTo>
                  <a:lnTo>
                    <a:pt x="557288" y="383806"/>
                  </a:lnTo>
                  <a:lnTo>
                    <a:pt x="556298" y="380809"/>
                  </a:lnTo>
                  <a:lnTo>
                    <a:pt x="559777" y="376021"/>
                  </a:lnTo>
                  <a:lnTo>
                    <a:pt x="561187" y="378777"/>
                  </a:lnTo>
                  <a:lnTo>
                    <a:pt x="567143" y="388924"/>
                  </a:lnTo>
                  <a:lnTo>
                    <a:pt x="573798" y="398653"/>
                  </a:lnTo>
                  <a:lnTo>
                    <a:pt x="574382" y="398653"/>
                  </a:lnTo>
                  <a:lnTo>
                    <a:pt x="562483" y="378345"/>
                  </a:lnTo>
                  <a:lnTo>
                    <a:pt x="561162" y="376021"/>
                  </a:lnTo>
                  <a:lnTo>
                    <a:pt x="560578" y="374967"/>
                  </a:lnTo>
                  <a:lnTo>
                    <a:pt x="561517" y="373659"/>
                  </a:lnTo>
                  <a:lnTo>
                    <a:pt x="565124" y="365950"/>
                  </a:lnTo>
                  <a:lnTo>
                    <a:pt x="565238" y="365696"/>
                  </a:lnTo>
                  <a:lnTo>
                    <a:pt x="565480" y="365201"/>
                  </a:lnTo>
                  <a:lnTo>
                    <a:pt x="576491" y="377253"/>
                  </a:lnTo>
                  <a:lnTo>
                    <a:pt x="585000" y="385102"/>
                  </a:lnTo>
                  <a:lnTo>
                    <a:pt x="566547" y="362915"/>
                  </a:lnTo>
                  <a:lnTo>
                    <a:pt x="567512" y="360832"/>
                  </a:lnTo>
                  <a:lnTo>
                    <a:pt x="568299" y="359156"/>
                  </a:lnTo>
                  <a:lnTo>
                    <a:pt x="569861" y="354393"/>
                  </a:lnTo>
                  <a:lnTo>
                    <a:pt x="570433" y="352691"/>
                  </a:lnTo>
                  <a:lnTo>
                    <a:pt x="575259" y="355346"/>
                  </a:lnTo>
                  <a:lnTo>
                    <a:pt x="595884" y="365950"/>
                  </a:lnTo>
                  <a:lnTo>
                    <a:pt x="595909" y="365201"/>
                  </a:lnTo>
                  <a:lnTo>
                    <a:pt x="594969" y="364578"/>
                  </a:lnTo>
                  <a:lnTo>
                    <a:pt x="586435" y="359156"/>
                  </a:lnTo>
                  <a:lnTo>
                    <a:pt x="574852" y="352691"/>
                  </a:lnTo>
                  <a:lnTo>
                    <a:pt x="571119" y="350608"/>
                  </a:lnTo>
                  <a:lnTo>
                    <a:pt x="572643" y="345897"/>
                  </a:lnTo>
                  <a:lnTo>
                    <a:pt x="572706" y="345706"/>
                  </a:lnTo>
                  <a:lnTo>
                    <a:pt x="573062" y="344220"/>
                  </a:lnTo>
                  <a:lnTo>
                    <a:pt x="573138" y="343865"/>
                  </a:lnTo>
                  <a:lnTo>
                    <a:pt x="573239" y="343446"/>
                  </a:lnTo>
                  <a:lnTo>
                    <a:pt x="578192" y="343446"/>
                  </a:lnTo>
                  <a:lnTo>
                    <a:pt x="589191" y="344220"/>
                  </a:lnTo>
                  <a:lnTo>
                    <a:pt x="600659" y="345897"/>
                  </a:lnTo>
                  <a:lnTo>
                    <a:pt x="612394" y="348475"/>
                  </a:lnTo>
                  <a:lnTo>
                    <a:pt x="612267" y="347306"/>
                  </a:lnTo>
                  <a:lnTo>
                    <a:pt x="601256" y="343446"/>
                  </a:lnTo>
                  <a:lnTo>
                    <a:pt x="590080" y="341198"/>
                  </a:lnTo>
                  <a:lnTo>
                    <a:pt x="589000" y="340982"/>
                  </a:lnTo>
                  <a:lnTo>
                    <a:pt x="576656" y="340601"/>
                  </a:lnTo>
                  <a:lnTo>
                    <a:pt x="573786" y="341198"/>
                  </a:lnTo>
                  <a:lnTo>
                    <a:pt x="574065" y="340017"/>
                  </a:lnTo>
                  <a:lnTo>
                    <a:pt x="576110" y="331520"/>
                  </a:lnTo>
                  <a:lnTo>
                    <a:pt x="576376" y="331177"/>
                  </a:lnTo>
                  <a:lnTo>
                    <a:pt x="577011" y="329933"/>
                  </a:lnTo>
                  <a:lnTo>
                    <a:pt x="577075" y="328574"/>
                  </a:lnTo>
                  <a:lnTo>
                    <a:pt x="577100" y="328295"/>
                  </a:lnTo>
                  <a:lnTo>
                    <a:pt x="576808" y="328574"/>
                  </a:lnTo>
                  <a:lnTo>
                    <a:pt x="576491" y="328295"/>
                  </a:lnTo>
                  <a:lnTo>
                    <a:pt x="576580" y="327520"/>
                  </a:lnTo>
                  <a:lnTo>
                    <a:pt x="577126" y="328091"/>
                  </a:lnTo>
                  <a:lnTo>
                    <a:pt x="577088" y="327520"/>
                  </a:lnTo>
                  <a:lnTo>
                    <a:pt x="576846" y="325869"/>
                  </a:lnTo>
                  <a:lnTo>
                    <a:pt x="576795" y="325577"/>
                  </a:lnTo>
                  <a:lnTo>
                    <a:pt x="577697" y="317944"/>
                  </a:lnTo>
                  <a:lnTo>
                    <a:pt x="576580" y="306374"/>
                  </a:lnTo>
                  <a:lnTo>
                    <a:pt x="576503" y="305562"/>
                  </a:lnTo>
                  <a:lnTo>
                    <a:pt x="576414" y="304736"/>
                  </a:lnTo>
                  <a:lnTo>
                    <a:pt x="574776" y="300545"/>
                  </a:lnTo>
                  <a:lnTo>
                    <a:pt x="574700" y="300355"/>
                  </a:lnTo>
                  <a:lnTo>
                    <a:pt x="574382" y="299567"/>
                  </a:lnTo>
                  <a:lnTo>
                    <a:pt x="581825" y="298030"/>
                  </a:lnTo>
                  <a:lnTo>
                    <a:pt x="579945" y="291706"/>
                  </a:lnTo>
                  <a:lnTo>
                    <a:pt x="579094" y="288874"/>
                  </a:lnTo>
                  <a:lnTo>
                    <a:pt x="578993" y="288518"/>
                  </a:lnTo>
                  <a:lnTo>
                    <a:pt x="578916" y="288290"/>
                  </a:lnTo>
                  <a:lnTo>
                    <a:pt x="582256" y="287337"/>
                  </a:lnTo>
                  <a:lnTo>
                    <a:pt x="588467" y="285559"/>
                  </a:lnTo>
                  <a:lnTo>
                    <a:pt x="623417" y="288518"/>
                  </a:lnTo>
                  <a:lnTo>
                    <a:pt x="624306" y="288518"/>
                  </a:lnTo>
                  <a:close/>
                </a:path>
                <a:path w="654050" h="922655">
                  <a:moveTo>
                    <a:pt x="631875" y="249770"/>
                  </a:moveTo>
                  <a:lnTo>
                    <a:pt x="624382" y="251307"/>
                  </a:lnTo>
                  <a:lnTo>
                    <a:pt x="622134" y="256654"/>
                  </a:lnTo>
                  <a:lnTo>
                    <a:pt x="629615" y="255104"/>
                  </a:lnTo>
                  <a:lnTo>
                    <a:pt x="631875" y="249770"/>
                  </a:lnTo>
                  <a:close/>
                </a:path>
                <a:path w="654050" h="922655">
                  <a:moveTo>
                    <a:pt x="632472" y="389712"/>
                  </a:moveTo>
                  <a:lnTo>
                    <a:pt x="632040" y="389216"/>
                  </a:lnTo>
                  <a:lnTo>
                    <a:pt x="605891" y="412508"/>
                  </a:lnTo>
                  <a:lnTo>
                    <a:pt x="575665" y="426453"/>
                  </a:lnTo>
                  <a:lnTo>
                    <a:pt x="542683" y="434632"/>
                  </a:lnTo>
                  <a:lnTo>
                    <a:pt x="508304" y="440563"/>
                  </a:lnTo>
                  <a:lnTo>
                    <a:pt x="508482" y="440931"/>
                  </a:lnTo>
                  <a:lnTo>
                    <a:pt x="543013" y="436333"/>
                  </a:lnTo>
                  <a:lnTo>
                    <a:pt x="576745" y="428332"/>
                  </a:lnTo>
                  <a:lnTo>
                    <a:pt x="607326" y="413816"/>
                  </a:lnTo>
                  <a:lnTo>
                    <a:pt x="632472" y="389712"/>
                  </a:lnTo>
                  <a:close/>
                </a:path>
                <a:path w="654050" h="922655">
                  <a:moveTo>
                    <a:pt x="633450" y="32385"/>
                  </a:moveTo>
                  <a:lnTo>
                    <a:pt x="632079" y="28232"/>
                  </a:lnTo>
                  <a:lnTo>
                    <a:pt x="630656" y="26200"/>
                  </a:lnTo>
                  <a:lnTo>
                    <a:pt x="628815" y="24866"/>
                  </a:lnTo>
                  <a:lnTo>
                    <a:pt x="626922" y="25019"/>
                  </a:lnTo>
                  <a:lnTo>
                    <a:pt x="622401" y="26174"/>
                  </a:lnTo>
                  <a:lnTo>
                    <a:pt x="623011" y="28308"/>
                  </a:lnTo>
                  <a:lnTo>
                    <a:pt x="625221" y="28371"/>
                  </a:lnTo>
                  <a:lnTo>
                    <a:pt x="625957" y="32283"/>
                  </a:lnTo>
                  <a:lnTo>
                    <a:pt x="626440" y="36461"/>
                  </a:lnTo>
                  <a:lnTo>
                    <a:pt x="633450" y="32385"/>
                  </a:lnTo>
                  <a:close/>
                </a:path>
                <a:path w="654050" h="922655">
                  <a:moveTo>
                    <a:pt x="642747" y="301498"/>
                  </a:moveTo>
                  <a:lnTo>
                    <a:pt x="639191" y="295516"/>
                  </a:lnTo>
                  <a:lnTo>
                    <a:pt x="635419" y="289737"/>
                  </a:lnTo>
                  <a:lnTo>
                    <a:pt x="631266" y="284213"/>
                  </a:lnTo>
                  <a:lnTo>
                    <a:pt x="626656" y="279006"/>
                  </a:lnTo>
                  <a:lnTo>
                    <a:pt x="626630" y="279196"/>
                  </a:lnTo>
                  <a:lnTo>
                    <a:pt x="631228" y="284378"/>
                  </a:lnTo>
                  <a:lnTo>
                    <a:pt x="635342" y="289864"/>
                  </a:lnTo>
                  <a:lnTo>
                    <a:pt x="642747" y="301498"/>
                  </a:lnTo>
                  <a:close/>
                </a:path>
                <a:path w="654050" h="922655">
                  <a:moveTo>
                    <a:pt x="653986" y="313613"/>
                  </a:moveTo>
                  <a:lnTo>
                    <a:pt x="624738" y="288874"/>
                  </a:lnTo>
                  <a:lnTo>
                    <a:pt x="627557" y="288874"/>
                  </a:lnTo>
                  <a:lnTo>
                    <a:pt x="624306" y="288518"/>
                  </a:lnTo>
                  <a:lnTo>
                    <a:pt x="623417" y="288518"/>
                  </a:lnTo>
                  <a:lnTo>
                    <a:pt x="623976" y="288874"/>
                  </a:lnTo>
                  <a:lnTo>
                    <a:pt x="653681" y="313613"/>
                  </a:lnTo>
                  <a:lnTo>
                    <a:pt x="653986" y="31361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7" name="object 677" descr=""/>
          <p:cNvGrpSpPr/>
          <p:nvPr/>
        </p:nvGrpSpPr>
        <p:grpSpPr>
          <a:xfrm>
            <a:off x="8403522" y="5730488"/>
            <a:ext cx="421640" cy="467359"/>
            <a:chOff x="8403522" y="5730488"/>
            <a:chExt cx="421640" cy="467359"/>
          </a:xfrm>
        </p:grpSpPr>
        <p:sp>
          <p:nvSpPr>
            <p:cNvPr id="678" name="object 678" descr=""/>
            <p:cNvSpPr/>
            <p:nvPr/>
          </p:nvSpPr>
          <p:spPr>
            <a:xfrm>
              <a:off x="8403522" y="5730488"/>
              <a:ext cx="421640" cy="467359"/>
            </a:xfrm>
            <a:custGeom>
              <a:avLst/>
              <a:gdLst/>
              <a:ahLst/>
              <a:cxnLst/>
              <a:rect l="l" t="t" r="r" b="b"/>
              <a:pathLst>
                <a:path w="421640" h="467360">
                  <a:moveTo>
                    <a:pt x="61850" y="0"/>
                  </a:moveTo>
                  <a:lnTo>
                    <a:pt x="20740" y="7396"/>
                  </a:lnTo>
                  <a:lnTo>
                    <a:pt x="0" y="49851"/>
                  </a:lnTo>
                  <a:lnTo>
                    <a:pt x="3241" y="66374"/>
                  </a:lnTo>
                  <a:lnTo>
                    <a:pt x="18600" y="107010"/>
                  </a:lnTo>
                  <a:lnTo>
                    <a:pt x="37806" y="144523"/>
                  </a:lnTo>
                  <a:lnTo>
                    <a:pt x="60361" y="180131"/>
                  </a:lnTo>
                  <a:lnTo>
                    <a:pt x="85764" y="215052"/>
                  </a:lnTo>
                  <a:lnTo>
                    <a:pt x="128954" y="264761"/>
                  </a:lnTo>
                  <a:lnTo>
                    <a:pt x="177650" y="309185"/>
                  </a:lnTo>
                  <a:lnTo>
                    <a:pt x="219523" y="341469"/>
                  </a:lnTo>
                  <a:lnTo>
                    <a:pt x="261811" y="373245"/>
                  </a:lnTo>
                  <a:lnTo>
                    <a:pt x="304398" y="404641"/>
                  </a:lnTo>
                  <a:lnTo>
                    <a:pt x="390006" y="466816"/>
                  </a:lnTo>
                  <a:lnTo>
                    <a:pt x="395301" y="462766"/>
                  </a:lnTo>
                  <a:lnTo>
                    <a:pt x="401744" y="456664"/>
                  </a:lnTo>
                  <a:lnTo>
                    <a:pt x="407522" y="450023"/>
                  </a:lnTo>
                  <a:lnTo>
                    <a:pt x="412897" y="442964"/>
                  </a:lnTo>
                  <a:lnTo>
                    <a:pt x="421020" y="431472"/>
                  </a:lnTo>
                  <a:lnTo>
                    <a:pt x="379796" y="346966"/>
                  </a:lnTo>
                  <a:lnTo>
                    <a:pt x="336514" y="256846"/>
                  </a:lnTo>
                  <a:lnTo>
                    <a:pt x="313963" y="212599"/>
                  </a:lnTo>
                  <a:lnTo>
                    <a:pt x="289194" y="168812"/>
                  </a:lnTo>
                  <a:lnTo>
                    <a:pt x="256543" y="120780"/>
                  </a:lnTo>
                  <a:lnTo>
                    <a:pt x="218455" y="76864"/>
                  </a:lnTo>
                  <a:lnTo>
                    <a:pt x="164959" y="36338"/>
                  </a:lnTo>
                  <a:lnTo>
                    <a:pt x="103482" y="9263"/>
                  </a:lnTo>
                  <a:lnTo>
                    <a:pt x="83075" y="3458"/>
                  </a:lnTo>
                  <a:lnTo>
                    <a:pt x="6185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 descr=""/>
            <p:cNvSpPr/>
            <p:nvPr/>
          </p:nvSpPr>
          <p:spPr>
            <a:xfrm>
              <a:off x="8410130" y="5735650"/>
              <a:ext cx="412115" cy="457834"/>
            </a:xfrm>
            <a:custGeom>
              <a:avLst/>
              <a:gdLst/>
              <a:ahLst/>
              <a:cxnLst/>
              <a:rect l="l" t="t" r="r" b="b"/>
              <a:pathLst>
                <a:path w="412115" h="457835">
                  <a:moveTo>
                    <a:pt x="411543" y="430428"/>
                  </a:moveTo>
                  <a:lnTo>
                    <a:pt x="385368" y="378701"/>
                  </a:lnTo>
                  <a:lnTo>
                    <a:pt x="341617" y="288963"/>
                  </a:lnTo>
                  <a:lnTo>
                    <a:pt x="341617" y="378701"/>
                  </a:lnTo>
                  <a:lnTo>
                    <a:pt x="274662" y="302094"/>
                  </a:lnTo>
                  <a:lnTo>
                    <a:pt x="237236" y="258953"/>
                  </a:lnTo>
                  <a:lnTo>
                    <a:pt x="177761" y="188658"/>
                  </a:lnTo>
                  <a:lnTo>
                    <a:pt x="145669" y="151549"/>
                  </a:lnTo>
                  <a:lnTo>
                    <a:pt x="113893" y="114147"/>
                  </a:lnTo>
                  <a:lnTo>
                    <a:pt x="83273" y="75704"/>
                  </a:lnTo>
                  <a:lnTo>
                    <a:pt x="83375" y="75463"/>
                  </a:lnTo>
                  <a:lnTo>
                    <a:pt x="116319" y="112153"/>
                  </a:lnTo>
                  <a:lnTo>
                    <a:pt x="183845" y="184124"/>
                  </a:lnTo>
                  <a:lnTo>
                    <a:pt x="216496" y="221030"/>
                  </a:lnTo>
                  <a:lnTo>
                    <a:pt x="250837" y="263131"/>
                  </a:lnTo>
                  <a:lnTo>
                    <a:pt x="284619" y="305650"/>
                  </a:lnTo>
                  <a:lnTo>
                    <a:pt x="326758" y="360083"/>
                  </a:lnTo>
                  <a:lnTo>
                    <a:pt x="341617" y="378701"/>
                  </a:lnTo>
                  <a:lnTo>
                    <a:pt x="341617" y="288963"/>
                  </a:lnTo>
                  <a:lnTo>
                    <a:pt x="317995" y="243243"/>
                  </a:lnTo>
                  <a:lnTo>
                    <a:pt x="295478" y="201269"/>
                  </a:lnTo>
                  <a:lnTo>
                    <a:pt x="271322" y="158496"/>
                  </a:lnTo>
                  <a:lnTo>
                    <a:pt x="244411" y="117640"/>
                  </a:lnTo>
                  <a:lnTo>
                    <a:pt x="213614" y="81394"/>
                  </a:lnTo>
                  <a:lnTo>
                    <a:pt x="141909" y="27774"/>
                  </a:lnTo>
                  <a:lnTo>
                    <a:pt x="99110" y="10096"/>
                  </a:lnTo>
                  <a:lnTo>
                    <a:pt x="59423" y="800"/>
                  </a:lnTo>
                  <a:lnTo>
                    <a:pt x="49339" y="0"/>
                  </a:lnTo>
                  <a:lnTo>
                    <a:pt x="39674" y="177"/>
                  </a:lnTo>
                  <a:lnTo>
                    <a:pt x="30619" y="1511"/>
                  </a:lnTo>
                  <a:lnTo>
                    <a:pt x="4394" y="19100"/>
                  </a:lnTo>
                  <a:lnTo>
                    <a:pt x="0" y="49885"/>
                  </a:lnTo>
                  <a:lnTo>
                    <a:pt x="10680" y="87795"/>
                  </a:lnTo>
                  <a:lnTo>
                    <a:pt x="29705" y="126695"/>
                  </a:lnTo>
                  <a:lnTo>
                    <a:pt x="50330" y="160515"/>
                  </a:lnTo>
                  <a:lnTo>
                    <a:pt x="88011" y="212344"/>
                  </a:lnTo>
                  <a:lnTo>
                    <a:pt x="138303" y="266357"/>
                  </a:lnTo>
                  <a:lnTo>
                    <a:pt x="209727" y="325361"/>
                  </a:lnTo>
                  <a:lnTo>
                    <a:pt x="253911" y="359841"/>
                  </a:lnTo>
                  <a:lnTo>
                    <a:pt x="298564" y="393636"/>
                  </a:lnTo>
                  <a:lnTo>
                    <a:pt x="343522" y="426339"/>
                  </a:lnTo>
                  <a:lnTo>
                    <a:pt x="388645" y="457593"/>
                  </a:lnTo>
                  <a:lnTo>
                    <a:pt x="395109" y="451510"/>
                  </a:lnTo>
                  <a:lnTo>
                    <a:pt x="400900" y="444868"/>
                  </a:lnTo>
                  <a:lnTo>
                    <a:pt x="406298" y="437794"/>
                  </a:lnTo>
                  <a:lnTo>
                    <a:pt x="411543" y="43042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0" name="object 68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79864" y="5738036"/>
              <a:ext cx="75577" cy="77355"/>
            </a:xfrm>
            <a:prstGeom prst="rect">
              <a:avLst/>
            </a:prstGeom>
          </p:spPr>
        </p:pic>
        <p:sp>
          <p:nvSpPr>
            <p:cNvPr id="681" name="object 681" descr=""/>
            <p:cNvSpPr/>
            <p:nvPr/>
          </p:nvSpPr>
          <p:spPr>
            <a:xfrm>
              <a:off x="8575662" y="5831344"/>
              <a:ext cx="13335" cy="8890"/>
            </a:xfrm>
            <a:custGeom>
              <a:avLst/>
              <a:gdLst/>
              <a:ahLst/>
              <a:cxnLst/>
              <a:rect l="l" t="t" r="r" b="b"/>
              <a:pathLst>
                <a:path w="13334" h="8889">
                  <a:moveTo>
                    <a:pt x="1778" y="0"/>
                  </a:moveTo>
                  <a:lnTo>
                    <a:pt x="0" y="114"/>
                  </a:lnTo>
                  <a:lnTo>
                    <a:pt x="546" y="2374"/>
                  </a:lnTo>
                  <a:lnTo>
                    <a:pt x="1612" y="2374"/>
                  </a:lnTo>
                  <a:lnTo>
                    <a:pt x="1778" y="0"/>
                  </a:lnTo>
                  <a:close/>
                </a:path>
                <a:path w="13334" h="8889">
                  <a:moveTo>
                    <a:pt x="12788" y="7378"/>
                  </a:moveTo>
                  <a:lnTo>
                    <a:pt x="12331" y="6159"/>
                  </a:lnTo>
                  <a:lnTo>
                    <a:pt x="11214" y="7531"/>
                  </a:lnTo>
                  <a:lnTo>
                    <a:pt x="11176" y="8813"/>
                  </a:lnTo>
                  <a:lnTo>
                    <a:pt x="12192" y="8801"/>
                  </a:lnTo>
                  <a:lnTo>
                    <a:pt x="12788" y="73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2" name="object 68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52470" y="5895529"/>
              <a:ext cx="88430" cy="141566"/>
            </a:xfrm>
            <a:prstGeom prst="rect">
              <a:avLst/>
            </a:prstGeom>
          </p:spPr>
        </p:pic>
        <p:sp>
          <p:nvSpPr>
            <p:cNvPr id="683" name="object 683" descr=""/>
            <p:cNvSpPr/>
            <p:nvPr/>
          </p:nvSpPr>
          <p:spPr>
            <a:xfrm>
              <a:off x="8513750" y="5747308"/>
              <a:ext cx="253365" cy="336550"/>
            </a:xfrm>
            <a:custGeom>
              <a:avLst/>
              <a:gdLst/>
              <a:ahLst/>
              <a:cxnLst/>
              <a:rect l="l" t="t" r="r" b="b"/>
              <a:pathLst>
                <a:path w="253365" h="336550">
                  <a:moveTo>
                    <a:pt x="229463" y="264439"/>
                  </a:moveTo>
                  <a:lnTo>
                    <a:pt x="229400" y="262115"/>
                  </a:lnTo>
                  <a:lnTo>
                    <a:pt x="229069" y="262674"/>
                  </a:lnTo>
                  <a:lnTo>
                    <a:pt x="228727" y="264439"/>
                  </a:lnTo>
                  <a:lnTo>
                    <a:pt x="228663" y="264248"/>
                  </a:lnTo>
                  <a:lnTo>
                    <a:pt x="227863" y="265137"/>
                  </a:lnTo>
                  <a:lnTo>
                    <a:pt x="227774" y="265518"/>
                  </a:lnTo>
                  <a:lnTo>
                    <a:pt x="226123" y="262089"/>
                  </a:lnTo>
                  <a:lnTo>
                    <a:pt x="226669" y="260108"/>
                  </a:lnTo>
                  <a:lnTo>
                    <a:pt x="226847" y="260108"/>
                  </a:lnTo>
                  <a:lnTo>
                    <a:pt x="227253" y="258076"/>
                  </a:lnTo>
                  <a:lnTo>
                    <a:pt x="228942" y="260997"/>
                  </a:lnTo>
                  <a:lnTo>
                    <a:pt x="228955" y="259232"/>
                  </a:lnTo>
                  <a:lnTo>
                    <a:pt x="191033" y="188163"/>
                  </a:lnTo>
                  <a:lnTo>
                    <a:pt x="167703" y="146850"/>
                  </a:lnTo>
                  <a:lnTo>
                    <a:pt x="140779" y="105994"/>
                  </a:lnTo>
                  <a:lnTo>
                    <a:pt x="110007" y="69748"/>
                  </a:lnTo>
                  <a:lnTo>
                    <a:pt x="52298" y="24485"/>
                  </a:lnTo>
                  <a:lnTo>
                    <a:pt x="14122" y="5334"/>
                  </a:lnTo>
                  <a:lnTo>
                    <a:pt x="7658" y="2692"/>
                  </a:lnTo>
                  <a:lnTo>
                    <a:pt x="8610" y="5334"/>
                  </a:lnTo>
                  <a:lnTo>
                    <a:pt x="2311" y="800"/>
                  </a:lnTo>
                  <a:lnTo>
                    <a:pt x="0" y="0"/>
                  </a:lnTo>
                  <a:lnTo>
                    <a:pt x="6197" y="4330"/>
                  </a:lnTo>
                  <a:lnTo>
                    <a:pt x="9131" y="6731"/>
                  </a:lnTo>
                  <a:lnTo>
                    <a:pt x="11658" y="12687"/>
                  </a:lnTo>
                  <a:lnTo>
                    <a:pt x="17259" y="22415"/>
                  </a:lnTo>
                  <a:lnTo>
                    <a:pt x="18630" y="24472"/>
                  </a:lnTo>
                  <a:lnTo>
                    <a:pt x="16446" y="24396"/>
                  </a:lnTo>
                  <a:lnTo>
                    <a:pt x="17018" y="25666"/>
                  </a:lnTo>
                  <a:lnTo>
                    <a:pt x="19735" y="28028"/>
                  </a:lnTo>
                  <a:lnTo>
                    <a:pt x="22809" y="30340"/>
                  </a:lnTo>
                  <a:lnTo>
                    <a:pt x="27622" y="37134"/>
                  </a:lnTo>
                  <a:lnTo>
                    <a:pt x="30378" y="40640"/>
                  </a:lnTo>
                  <a:lnTo>
                    <a:pt x="30073" y="40716"/>
                  </a:lnTo>
                  <a:lnTo>
                    <a:pt x="30416" y="40665"/>
                  </a:lnTo>
                  <a:lnTo>
                    <a:pt x="35509" y="47650"/>
                  </a:lnTo>
                  <a:lnTo>
                    <a:pt x="43903" y="56807"/>
                  </a:lnTo>
                  <a:lnTo>
                    <a:pt x="40614" y="54483"/>
                  </a:lnTo>
                  <a:lnTo>
                    <a:pt x="38011" y="53390"/>
                  </a:lnTo>
                  <a:lnTo>
                    <a:pt x="46164" y="63233"/>
                  </a:lnTo>
                  <a:lnTo>
                    <a:pt x="44107" y="64185"/>
                  </a:lnTo>
                  <a:lnTo>
                    <a:pt x="44132" y="64757"/>
                  </a:lnTo>
                  <a:lnTo>
                    <a:pt x="47739" y="65468"/>
                  </a:lnTo>
                  <a:lnTo>
                    <a:pt x="48577" y="65087"/>
                  </a:lnTo>
                  <a:lnTo>
                    <a:pt x="53530" y="68491"/>
                  </a:lnTo>
                  <a:lnTo>
                    <a:pt x="55156" y="69316"/>
                  </a:lnTo>
                  <a:lnTo>
                    <a:pt x="60363" y="74955"/>
                  </a:lnTo>
                  <a:lnTo>
                    <a:pt x="85699" y="100101"/>
                  </a:lnTo>
                  <a:lnTo>
                    <a:pt x="84823" y="100304"/>
                  </a:lnTo>
                  <a:lnTo>
                    <a:pt x="84607" y="100685"/>
                  </a:lnTo>
                  <a:lnTo>
                    <a:pt x="84823" y="101511"/>
                  </a:lnTo>
                  <a:lnTo>
                    <a:pt x="88925" y="104787"/>
                  </a:lnTo>
                  <a:lnTo>
                    <a:pt x="90068" y="105092"/>
                  </a:lnTo>
                  <a:lnTo>
                    <a:pt x="90411" y="104533"/>
                  </a:lnTo>
                  <a:lnTo>
                    <a:pt x="106921" y="119799"/>
                  </a:lnTo>
                  <a:lnTo>
                    <a:pt x="112623" y="125222"/>
                  </a:lnTo>
                  <a:lnTo>
                    <a:pt x="127406" y="137985"/>
                  </a:lnTo>
                  <a:lnTo>
                    <a:pt x="135064" y="144068"/>
                  </a:lnTo>
                  <a:lnTo>
                    <a:pt x="137896" y="145948"/>
                  </a:lnTo>
                  <a:lnTo>
                    <a:pt x="138099" y="144005"/>
                  </a:lnTo>
                  <a:lnTo>
                    <a:pt x="134645" y="139242"/>
                  </a:lnTo>
                  <a:lnTo>
                    <a:pt x="130416" y="135534"/>
                  </a:lnTo>
                  <a:lnTo>
                    <a:pt x="131876" y="136232"/>
                  </a:lnTo>
                  <a:lnTo>
                    <a:pt x="130238" y="135407"/>
                  </a:lnTo>
                  <a:lnTo>
                    <a:pt x="123634" y="129260"/>
                  </a:lnTo>
                  <a:lnTo>
                    <a:pt x="121234" y="127266"/>
                  </a:lnTo>
                  <a:lnTo>
                    <a:pt x="128422" y="131914"/>
                  </a:lnTo>
                  <a:lnTo>
                    <a:pt x="137337" y="139407"/>
                  </a:lnTo>
                  <a:lnTo>
                    <a:pt x="145859" y="147383"/>
                  </a:lnTo>
                  <a:lnTo>
                    <a:pt x="150266" y="151231"/>
                  </a:lnTo>
                  <a:lnTo>
                    <a:pt x="160286" y="161290"/>
                  </a:lnTo>
                  <a:lnTo>
                    <a:pt x="158229" y="161150"/>
                  </a:lnTo>
                  <a:lnTo>
                    <a:pt x="157695" y="163309"/>
                  </a:lnTo>
                  <a:lnTo>
                    <a:pt x="160210" y="163944"/>
                  </a:lnTo>
                  <a:lnTo>
                    <a:pt x="160286" y="161302"/>
                  </a:lnTo>
                  <a:lnTo>
                    <a:pt x="162737" y="163664"/>
                  </a:lnTo>
                  <a:lnTo>
                    <a:pt x="163931" y="166217"/>
                  </a:lnTo>
                  <a:lnTo>
                    <a:pt x="163385" y="166992"/>
                  </a:lnTo>
                  <a:lnTo>
                    <a:pt x="164007" y="168554"/>
                  </a:lnTo>
                  <a:lnTo>
                    <a:pt x="166598" y="172694"/>
                  </a:lnTo>
                  <a:lnTo>
                    <a:pt x="168795" y="173736"/>
                  </a:lnTo>
                  <a:lnTo>
                    <a:pt x="169519" y="172821"/>
                  </a:lnTo>
                  <a:lnTo>
                    <a:pt x="169773" y="172135"/>
                  </a:lnTo>
                  <a:lnTo>
                    <a:pt x="170078" y="172364"/>
                  </a:lnTo>
                  <a:lnTo>
                    <a:pt x="171157" y="172491"/>
                  </a:lnTo>
                  <a:lnTo>
                    <a:pt x="176339" y="177990"/>
                  </a:lnTo>
                  <a:lnTo>
                    <a:pt x="180873" y="183184"/>
                  </a:lnTo>
                  <a:lnTo>
                    <a:pt x="180276" y="183540"/>
                  </a:lnTo>
                  <a:lnTo>
                    <a:pt x="180174" y="184492"/>
                  </a:lnTo>
                  <a:lnTo>
                    <a:pt x="181864" y="188150"/>
                  </a:lnTo>
                  <a:lnTo>
                    <a:pt x="181546" y="188048"/>
                  </a:lnTo>
                  <a:lnTo>
                    <a:pt x="181229" y="188823"/>
                  </a:lnTo>
                  <a:lnTo>
                    <a:pt x="174815" y="183959"/>
                  </a:lnTo>
                  <a:lnTo>
                    <a:pt x="180263" y="190017"/>
                  </a:lnTo>
                  <a:lnTo>
                    <a:pt x="179539" y="190220"/>
                  </a:lnTo>
                  <a:lnTo>
                    <a:pt x="179349" y="191058"/>
                  </a:lnTo>
                  <a:lnTo>
                    <a:pt x="181000" y="194843"/>
                  </a:lnTo>
                  <a:lnTo>
                    <a:pt x="182295" y="196303"/>
                  </a:lnTo>
                  <a:lnTo>
                    <a:pt x="184111" y="195973"/>
                  </a:lnTo>
                  <a:lnTo>
                    <a:pt x="184302" y="194335"/>
                  </a:lnTo>
                  <a:lnTo>
                    <a:pt x="191947" y="202526"/>
                  </a:lnTo>
                  <a:lnTo>
                    <a:pt x="190931" y="204038"/>
                  </a:lnTo>
                  <a:lnTo>
                    <a:pt x="194017" y="206336"/>
                  </a:lnTo>
                  <a:lnTo>
                    <a:pt x="194843" y="205295"/>
                  </a:lnTo>
                  <a:lnTo>
                    <a:pt x="196875" y="207010"/>
                  </a:lnTo>
                  <a:lnTo>
                    <a:pt x="197167" y="208368"/>
                  </a:lnTo>
                  <a:lnTo>
                    <a:pt x="197535" y="208927"/>
                  </a:lnTo>
                  <a:lnTo>
                    <a:pt x="196951" y="211861"/>
                  </a:lnTo>
                  <a:lnTo>
                    <a:pt x="197078" y="214604"/>
                  </a:lnTo>
                  <a:lnTo>
                    <a:pt x="195986" y="213563"/>
                  </a:lnTo>
                  <a:lnTo>
                    <a:pt x="189674" y="203060"/>
                  </a:lnTo>
                  <a:lnTo>
                    <a:pt x="188747" y="203542"/>
                  </a:lnTo>
                  <a:lnTo>
                    <a:pt x="188785" y="202006"/>
                  </a:lnTo>
                  <a:lnTo>
                    <a:pt x="188683" y="203504"/>
                  </a:lnTo>
                  <a:lnTo>
                    <a:pt x="188531" y="203517"/>
                  </a:lnTo>
                  <a:lnTo>
                    <a:pt x="188531" y="206476"/>
                  </a:lnTo>
                  <a:lnTo>
                    <a:pt x="189928" y="209588"/>
                  </a:lnTo>
                  <a:lnTo>
                    <a:pt x="191795" y="212928"/>
                  </a:lnTo>
                  <a:lnTo>
                    <a:pt x="194627" y="215798"/>
                  </a:lnTo>
                  <a:lnTo>
                    <a:pt x="195808" y="215315"/>
                  </a:lnTo>
                  <a:lnTo>
                    <a:pt x="195922" y="215061"/>
                  </a:lnTo>
                  <a:lnTo>
                    <a:pt x="197116" y="219252"/>
                  </a:lnTo>
                  <a:lnTo>
                    <a:pt x="205549" y="233273"/>
                  </a:lnTo>
                  <a:lnTo>
                    <a:pt x="208089" y="238048"/>
                  </a:lnTo>
                  <a:lnTo>
                    <a:pt x="211632" y="248094"/>
                  </a:lnTo>
                  <a:lnTo>
                    <a:pt x="213067" y="251523"/>
                  </a:lnTo>
                  <a:lnTo>
                    <a:pt x="218147" y="256565"/>
                  </a:lnTo>
                  <a:lnTo>
                    <a:pt x="217830" y="253644"/>
                  </a:lnTo>
                  <a:lnTo>
                    <a:pt x="223012" y="262382"/>
                  </a:lnTo>
                  <a:lnTo>
                    <a:pt x="228409" y="269468"/>
                  </a:lnTo>
                  <a:lnTo>
                    <a:pt x="229120" y="269443"/>
                  </a:lnTo>
                  <a:lnTo>
                    <a:pt x="228473" y="267309"/>
                  </a:lnTo>
                  <a:lnTo>
                    <a:pt x="228701" y="266903"/>
                  </a:lnTo>
                  <a:lnTo>
                    <a:pt x="228752" y="267335"/>
                  </a:lnTo>
                  <a:lnTo>
                    <a:pt x="229260" y="266776"/>
                  </a:lnTo>
                  <a:lnTo>
                    <a:pt x="229463" y="264439"/>
                  </a:lnTo>
                  <a:close/>
                </a:path>
                <a:path w="253365" h="336550">
                  <a:moveTo>
                    <a:pt x="237070" y="287807"/>
                  </a:moveTo>
                  <a:lnTo>
                    <a:pt x="236956" y="287007"/>
                  </a:lnTo>
                  <a:lnTo>
                    <a:pt x="236855" y="286791"/>
                  </a:lnTo>
                  <a:lnTo>
                    <a:pt x="236702" y="286804"/>
                  </a:lnTo>
                  <a:lnTo>
                    <a:pt x="236575" y="286943"/>
                  </a:lnTo>
                  <a:lnTo>
                    <a:pt x="236385" y="291363"/>
                  </a:lnTo>
                  <a:lnTo>
                    <a:pt x="236639" y="291757"/>
                  </a:lnTo>
                  <a:lnTo>
                    <a:pt x="236829" y="290906"/>
                  </a:lnTo>
                  <a:lnTo>
                    <a:pt x="237070" y="287807"/>
                  </a:lnTo>
                  <a:close/>
                </a:path>
                <a:path w="253365" h="336550">
                  <a:moveTo>
                    <a:pt x="251790" y="307936"/>
                  </a:moveTo>
                  <a:lnTo>
                    <a:pt x="251561" y="305625"/>
                  </a:lnTo>
                  <a:lnTo>
                    <a:pt x="243776" y="291528"/>
                  </a:lnTo>
                  <a:lnTo>
                    <a:pt x="244233" y="291490"/>
                  </a:lnTo>
                  <a:lnTo>
                    <a:pt x="244576" y="290487"/>
                  </a:lnTo>
                  <a:lnTo>
                    <a:pt x="243014" y="287223"/>
                  </a:lnTo>
                  <a:lnTo>
                    <a:pt x="242747" y="289509"/>
                  </a:lnTo>
                  <a:lnTo>
                    <a:pt x="240284" y="285076"/>
                  </a:lnTo>
                  <a:lnTo>
                    <a:pt x="238645" y="283146"/>
                  </a:lnTo>
                  <a:lnTo>
                    <a:pt x="236804" y="282676"/>
                  </a:lnTo>
                  <a:lnTo>
                    <a:pt x="236562" y="283489"/>
                  </a:lnTo>
                  <a:lnTo>
                    <a:pt x="239483" y="289941"/>
                  </a:lnTo>
                  <a:lnTo>
                    <a:pt x="242354" y="296989"/>
                  </a:lnTo>
                  <a:lnTo>
                    <a:pt x="246227" y="305117"/>
                  </a:lnTo>
                  <a:lnTo>
                    <a:pt x="248564" y="307213"/>
                  </a:lnTo>
                  <a:lnTo>
                    <a:pt x="251790" y="307936"/>
                  </a:lnTo>
                  <a:close/>
                </a:path>
                <a:path w="253365" h="336550">
                  <a:moveTo>
                    <a:pt x="253149" y="333984"/>
                  </a:moveTo>
                  <a:lnTo>
                    <a:pt x="252920" y="332524"/>
                  </a:lnTo>
                  <a:lnTo>
                    <a:pt x="251498" y="329044"/>
                  </a:lnTo>
                  <a:lnTo>
                    <a:pt x="250418" y="327253"/>
                  </a:lnTo>
                  <a:lnTo>
                    <a:pt x="247713" y="324612"/>
                  </a:lnTo>
                  <a:lnTo>
                    <a:pt x="247103" y="324942"/>
                  </a:lnTo>
                  <a:lnTo>
                    <a:pt x="246684" y="327494"/>
                  </a:lnTo>
                  <a:lnTo>
                    <a:pt x="247243" y="329641"/>
                  </a:lnTo>
                  <a:lnTo>
                    <a:pt x="251409" y="335114"/>
                  </a:lnTo>
                  <a:lnTo>
                    <a:pt x="252958" y="336245"/>
                  </a:lnTo>
                  <a:lnTo>
                    <a:pt x="253149" y="33398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4" name="object 684" descr=""/>
          <p:cNvGrpSpPr/>
          <p:nvPr/>
        </p:nvGrpSpPr>
        <p:grpSpPr>
          <a:xfrm>
            <a:off x="8204055" y="5641025"/>
            <a:ext cx="1283970" cy="1241425"/>
            <a:chOff x="8204055" y="5641025"/>
            <a:chExt cx="1283970" cy="1241425"/>
          </a:xfrm>
        </p:grpSpPr>
        <p:sp>
          <p:nvSpPr>
            <p:cNvPr id="685" name="object 685" descr=""/>
            <p:cNvSpPr/>
            <p:nvPr/>
          </p:nvSpPr>
          <p:spPr>
            <a:xfrm>
              <a:off x="8902090" y="6104849"/>
              <a:ext cx="586105" cy="209550"/>
            </a:xfrm>
            <a:custGeom>
              <a:avLst/>
              <a:gdLst/>
              <a:ahLst/>
              <a:cxnLst/>
              <a:rect l="l" t="t" r="r" b="b"/>
              <a:pathLst>
                <a:path w="586104" h="209550">
                  <a:moveTo>
                    <a:pt x="235830" y="0"/>
                  </a:moveTo>
                  <a:lnTo>
                    <a:pt x="185616" y="3550"/>
                  </a:lnTo>
                  <a:lnTo>
                    <a:pt x="135836" y="12099"/>
                  </a:lnTo>
                  <a:lnTo>
                    <a:pt x="86779" y="25642"/>
                  </a:lnTo>
                  <a:lnTo>
                    <a:pt x="50477" y="39169"/>
                  </a:lnTo>
                  <a:lnTo>
                    <a:pt x="14719" y="56478"/>
                  </a:lnTo>
                  <a:lnTo>
                    <a:pt x="16534" y="60694"/>
                  </a:lnTo>
                  <a:lnTo>
                    <a:pt x="22983" y="78319"/>
                  </a:lnTo>
                  <a:lnTo>
                    <a:pt x="26708" y="96408"/>
                  </a:lnTo>
                  <a:lnTo>
                    <a:pt x="26022" y="114357"/>
                  </a:lnTo>
                  <a:lnTo>
                    <a:pt x="19239" y="131560"/>
                  </a:lnTo>
                  <a:lnTo>
                    <a:pt x="11765" y="143095"/>
                  </a:lnTo>
                  <a:lnTo>
                    <a:pt x="0" y="158802"/>
                  </a:lnTo>
                  <a:lnTo>
                    <a:pt x="13754" y="168517"/>
                  </a:lnTo>
                  <a:lnTo>
                    <a:pt x="44767" y="185826"/>
                  </a:lnTo>
                  <a:lnTo>
                    <a:pt x="78502" y="197886"/>
                  </a:lnTo>
                  <a:lnTo>
                    <a:pt x="113663" y="205422"/>
                  </a:lnTo>
                  <a:lnTo>
                    <a:pt x="148958" y="209157"/>
                  </a:lnTo>
                  <a:lnTo>
                    <a:pt x="185927" y="208613"/>
                  </a:lnTo>
                  <a:lnTo>
                    <a:pt x="222618" y="203525"/>
                  </a:lnTo>
                  <a:lnTo>
                    <a:pt x="258907" y="195455"/>
                  </a:lnTo>
                  <a:lnTo>
                    <a:pt x="294678" y="185967"/>
                  </a:lnTo>
                  <a:lnTo>
                    <a:pt x="374073" y="162725"/>
                  </a:lnTo>
                  <a:lnTo>
                    <a:pt x="414477" y="153162"/>
                  </a:lnTo>
                  <a:lnTo>
                    <a:pt x="455193" y="148083"/>
                  </a:lnTo>
                  <a:lnTo>
                    <a:pt x="484216" y="148650"/>
                  </a:lnTo>
                  <a:lnTo>
                    <a:pt x="513006" y="151947"/>
                  </a:lnTo>
                  <a:lnTo>
                    <a:pt x="541726" y="156048"/>
                  </a:lnTo>
                  <a:lnTo>
                    <a:pt x="570534" y="159030"/>
                  </a:lnTo>
                  <a:lnTo>
                    <a:pt x="585610" y="154006"/>
                  </a:lnTo>
                  <a:lnTo>
                    <a:pt x="583204" y="140152"/>
                  </a:lnTo>
                  <a:lnTo>
                    <a:pt x="572161" y="124183"/>
                  </a:lnTo>
                  <a:lnTo>
                    <a:pt x="519026" y="79941"/>
                  </a:lnTo>
                  <a:lnTo>
                    <a:pt x="475096" y="53714"/>
                  </a:lnTo>
                  <a:lnTo>
                    <a:pt x="429823" y="33434"/>
                  </a:lnTo>
                  <a:lnTo>
                    <a:pt x="383496" y="18395"/>
                  </a:lnTo>
                  <a:lnTo>
                    <a:pt x="336397" y="7900"/>
                  </a:lnTo>
                  <a:lnTo>
                    <a:pt x="286186" y="1449"/>
                  </a:lnTo>
                  <a:lnTo>
                    <a:pt x="23583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 descr=""/>
            <p:cNvSpPr/>
            <p:nvPr/>
          </p:nvSpPr>
          <p:spPr>
            <a:xfrm>
              <a:off x="8905240" y="6112014"/>
              <a:ext cx="576580" cy="197485"/>
            </a:xfrm>
            <a:custGeom>
              <a:avLst/>
              <a:gdLst/>
              <a:ahLst/>
              <a:cxnLst/>
              <a:rect l="l" t="t" r="r" b="b"/>
              <a:pathLst>
                <a:path w="576579" h="197485">
                  <a:moveTo>
                    <a:pt x="576199" y="140258"/>
                  </a:moveTo>
                  <a:lnTo>
                    <a:pt x="574370" y="136740"/>
                  </a:lnTo>
                  <a:lnTo>
                    <a:pt x="570585" y="129451"/>
                  </a:lnTo>
                  <a:lnTo>
                    <a:pt x="563664" y="118948"/>
                  </a:lnTo>
                  <a:lnTo>
                    <a:pt x="516420" y="77279"/>
                  </a:lnTo>
                  <a:lnTo>
                    <a:pt x="502145" y="68389"/>
                  </a:lnTo>
                  <a:lnTo>
                    <a:pt x="491667" y="61861"/>
                  </a:lnTo>
                  <a:lnTo>
                    <a:pt x="451002" y="42951"/>
                  </a:lnTo>
                  <a:lnTo>
                    <a:pt x="418858" y="31178"/>
                  </a:lnTo>
                  <a:lnTo>
                    <a:pt x="418858" y="94449"/>
                  </a:lnTo>
                  <a:lnTo>
                    <a:pt x="400507" y="90563"/>
                  </a:lnTo>
                  <a:lnTo>
                    <a:pt x="358559" y="82410"/>
                  </a:lnTo>
                  <a:lnTo>
                    <a:pt x="306057" y="74434"/>
                  </a:lnTo>
                  <a:lnTo>
                    <a:pt x="256095" y="71107"/>
                  </a:lnTo>
                  <a:lnTo>
                    <a:pt x="202272" y="74256"/>
                  </a:lnTo>
                  <a:lnTo>
                    <a:pt x="148577" y="80264"/>
                  </a:lnTo>
                  <a:lnTo>
                    <a:pt x="93802" y="91198"/>
                  </a:lnTo>
                  <a:lnTo>
                    <a:pt x="75742" y="95897"/>
                  </a:lnTo>
                  <a:lnTo>
                    <a:pt x="91313" y="91617"/>
                  </a:lnTo>
                  <a:lnTo>
                    <a:pt x="133337" y="81051"/>
                  </a:lnTo>
                  <a:lnTo>
                    <a:pt x="174218" y="73825"/>
                  </a:lnTo>
                  <a:lnTo>
                    <a:pt x="218198" y="69253"/>
                  </a:lnTo>
                  <a:lnTo>
                    <a:pt x="240220" y="68389"/>
                  </a:lnTo>
                  <a:lnTo>
                    <a:pt x="262534" y="68554"/>
                  </a:lnTo>
                  <a:lnTo>
                    <a:pt x="284822" y="69519"/>
                  </a:lnTo>
                  <a:lnTo>
                    <a:pt x="329272" y="73380"/>
                  </a:lnTo>
                  <a:lnTo>
                    <a:pt x="375018" y="80264"/>
                  </a:lnTo>
                  <a:lnTo>
                    <a:pt x="418858" y="94449"/>
                  </a:lnTo>
                  <a:lnTo>
                    <a:pt x="418858" y="31178"/>
                  </a:lnTo>
                  <a:lnTo>
                    <a:pt x="349707" y="11938"/>
                  </a:lnTo>
                  <a:lnTo>
                    <a:pt x="275780" y="1422"/>
                  </a:lnTo>
                  <a:lnTo>
                    <a:pt x="235419" y="0"/>
                  </a:lnTo>
                  <a:lnTo>
                    <a:pt x="194995" y="1435"/>
                  </a:lnTo>
                  <a:lnTo>
                    <a:pt x="156197" y="5842"/>
                  </a:lnTo>
                  <a:lnTo>
                    <a:pt x="91503" y="20586"/>
                  </a:lnTo>
                  <a:lnTo>
                    <a:pt x="27724" y="45770"/>
                  </a:lnTo>
                  <a:lnTo>
                    <a:pt x="13385" y="53492"/>
                  </a:lnTo>
                  <a:lnTo>
                    <a:pt x="16294" y="60680"/>
                  </a:lnTo>
                  <a:lnTo>
                    <a:pt x="21272" y="76263"/>
                  </a:lnTo>
                  <a:lnTo>
                    <a:pt x="23837" y="98818"/>
                  </a:lnTo>
                  <a:lnTo>
                    <a:pt x="22783" y="107543"/>
                  </a:lnTo>
                  <a:lnTo>
                    <a:pt x="977" y="146456"/>
                  </a:lnTo>
                  <a:lnTo>
                    <a:pt x="0" y="147713"/>
                  </a:lnTo>
                  <a:lnTo>
                    <a:pt x="2806" y="149758"/>
                  </a:lnTo>
                  <a:lnTo>
                    <a:pt x="38366" y="170294"/>
                  </a:lnTo>
                  <a:lnTo>
                    <a:pt x="82689" y="185851"/>
                  </a:lnTo>
                  <a:lnTo>
                    <a:pt x="156806" y="197040"/>
                  </a:lnTo>
                  <a:lnTo>
                    <a:pt x="193802" y="195300"/>
                  </a:lnTo>
                  <a:lnTo>
                    <a:pt x="222872" y="190690"/>
                  </a:lnTo>
                  <a:lnTo>
                    <a:pt x="251040" y="184581"/>
                  </a:lnTo>
                  <a:lnTo>
                    <a:pt x="278498" y="177457"/>
                  </a:lnTo>
                  <a:lnTo>
                    <a:pt x="363512" y="153085"/>
                  </a:lnTo>
                  <a:lnTo>
                    <a:pt x="403339" y="143459"/>
                  </a:lnTo>
                  <a:lnTo>
                    <a:pt x="460679" y="136740"/>
                  </a:lnTo>
                  <a:lnTo>
                    <a:pt x="491286" y="138150"/>
                  </a:lnTo>
                  <a:lnTo>
                    <a:pt x="507365" y="140284"/>
                  </a:lnTo>
                  <a:lnTo>
                    <a:pt x="541210" y="145796"/>
                  </a:lnTo>
                  <a:lnTo>
                    <a:pt x="562648" y="148678"/>
                  </a:lnTo>
                  <a:lnTo>
                    <a:pt x="575614" y="145859"/>
                  </a:lnTo>
                  <a:lnTo>
                    <a:pt x="576199" y="14025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 descr=""/>
            <p:cNvSpPr/>
            <p:nvPr/>
          </p:nvSpPr>
          <p:spPr>
            <a:xfrm>
              <a:off x="8986511" y="6180415"/>
              <a:ext cx="337820" cy="26670"/>
            </a:xfrm>
            <a:custGeom>
              <a:avLst/>
              <a:gdLst/>
              <a:ahLst/>
              <a:cxnLst/>
              <a:rect l="l" t="t" r="r" b="b"/>
              <a:pathLst>
                <a:path w="337820" h="26670">
                  <a:moveTo>
                    <a:pt x="14354" y="22379"/>
                  </a:moveTo>
                  <a:lnTo>
                    <a:pt x="12516" y="22810"/>
                  </a:lnTo>
                  <a:lnTo>
                    <a:pt x="0" y="26074"/>
                  </a:lnTo>
                  <a:lnTo>
                    <a:pt x="14354" y="22379"/>
                  </a:lnTo>
                  <a:close/>
                </a:path>
                <a:path w="337820" h="26670">
                  <a:moveTo>
                    <a:pt x="221815" y="2717"/>
                  </a:moveTo>
                  <a:lnTo>
                    <a:pt x="174848" y="2717"/>
                  </a:lnTo>
                  <a:lnTo>
                    <a:pt x="224962" y="6045"/>
                  </a:lnTo>
                  <a:lnTo>
                    <a:pt x="277604" y="14058"/>
                  </a:lnTo>
                  <a:lnTo>
                    <a:pt x="319553" y="22237"/>
                  </a:lnTo>
                  <a:lnTo>
                    <a:pt x="337612" y="26074"/>
                  </a:lnTo>
                  <a:lnTo>
                    <a:pt x="293772" y="11861"/>
                  </a:lnTo>
                  <a:lnTo>
                    <a:pt x="247988" y="4991"/>
                  </a:lnTo>
                  <a:lnTo>
                    <a:pt x="221815" y="2717"/>
                  </a:lnTo>
                  <a:close/>
                </a:path>
                <a:path w="337820" h="26670">
                  <a:moveTo>
                    <a:pt x="158961" y="0"/>
                  </a:moveTo>
                  <a:lnTo>
                    <a:pt x="136927" y="863"/>
                  </a:lnTo>
                  <a:lnTo>
                    <a:pt x="92933" y="5422"/>
                  </a:lnTo>
                  <a:lnTo>
                    <a:pt x="52065" y="12636"/>
                  </a:lnTo>
                  <a:lnTo>
                    <a:pt x="14902" y="22237"/>
                  </a:lnTo>
                  <a:lnTo>
                    <a:pt x="30652" y="18554"/>
                  </a:lnTo>
                  <a:lnTo>
                    <a:pt x="92451" y="8699"/>
                  </a:lnTo>
                  <a:lnTo>
                    <a:pt x="149588" y="3695"/>
                  </a:lnTo>
                  <a:lnTo>
                    <a:pt x="174848" y="2717"/>
                  </a:lnTo>
                  <a:lnTo>
                    <a:pt x="221815" y="2717"/>
                  </a:lnTo>
                  <a:lnTo>
                    <a:pt x="203538" y="1130"/>
                  </a:lnTo>
                  <a:lnTo>
                    <a:pt x="15896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 descr=""/>
            <p:cNvSpPr/>
            <p:nvPr/>
          </p:nvSpPr>
          <p:spPr>
            <a:xfrm>
              <a:off x="8905240" y="6112014"/>
              <a:ext cx="455930" cy="197485"/>
            </a:xfrm>
            <a:custGeom>
              <a:avLst/>
              <a:gdLst/>
              <a:ahLst/>
              <a:cxnLst/>
              <a:rect l="l" t="t" r="r" b="b"/>
              <a:pathLst>
                <a:path w="455929" h="197485">
                  <a:moveTo>
                    <a:pt x="1016" y="146481"/>
                  </a:moveTo>
                  <a:lnTo>
                    <a:pt x="0" y="147726"/>
                  </a:lnTo>
                  <a:lnTo>
                    <a:pt x="647" y="148196"/>
                  </a:lnTo>
                  <a:lnTo>
                    <a:pt x="1016" y="146481"/>
                  </a:lnTo>
                  <a:close/>
                </a:path>
                <a:path w="455929" h="197485">
                  <a:moveTo>
                    <a:pt x="26441" y="50723"/>
                  </a:moveTo>
                  <a:lnTo>
                    <a:pt x="26136" y="50927"/>
                  </a:lnTo>
                  <a:lnTo>
                    <a:pt x="26263" y="50888"/>
                  </a:lnTo>
                  <a:lnTo>
                    <a:pt x="26441" y="50723"/>
                  </a:lnTo>
                  <a:close/>
                </a:path>
                <a:path w="455929" h="197485">
                  <a:moveTo>
                    <a:pt x="29768" y="141782"/>
                  </a:moveTo>
                  <a:lnTo>
                    <a:pt x="28105" y="139763"/>
                  </a:lnTo>
                  <a:lnTo>
                    <a:pt x="26123" y="138772"/>
                  </a:lnTo>
                  <a:lnTo>
                    <a:pt x="19265" y="138264"/>
                  </a:lnTo>
                  <a:lnTo>
                    <a:pt x="17411" y="138684"/>
                  </a:lnTo>
                  <a:lnTo>
                    <a:pt x="18961" y="140309"/>
                  </a:lnTo>
                  <a:lnTo>
                    <a:pt x="20243" y="141109"/>
                  </a:lnTo>
                  <a:lnTo>
                    <a:pt x="23761" y="142367"/>
                  </a:lnTo>
                  <a:lnTo>
                    <a:pt x="25806" y="142748"/>
                  </a:lnTo>
                  <a:lnTo>
                    <a:pt x="29603" y="142481"/>
                  </a:lnTo>
                  <a:lnTo>
                    <a:pt x="29768" y="141782"/>
                  </a:lnTo>
                  <a:close/>
                </a:path>
                <a:path w="455929" h="197485">
                  <a:moveTo>
                    <a:pt x="65125" y="159397"/>
                  </a:moveTo>
                  <a:lnTo>
                    <a:pt x="63931" y="157873"/>
                  </a:lnTo>
                  <a:lnTo>
                    <a:pt x="61772" y="156006"/>
                  </a:lnTo>
                  <a:lnTo>
                    <a:pt x="63106" y="157734"/>
                  </a:lnTo>
                  <a:lnTo>
                    <a:pt x="65125" y="159397"/>
                  </a:lnTo>
                  <a:close/>
                </a:path>
                <a:path w="455929" h="197485">
                  <a:moveTo>
                    <a:pt x="68237" y="162064"/>
                  </a:moveTo>
                  <a:lnTo>
                    <a:pt x="67830" y="161378"/>
                  </a:lnTo>
                  <a:lnTo>
                    <a:pt x="61023" y="159270"/>
                  </a:lnTo>
                  <a:lnTo>
                    <a:pt x="53835" y="156718"/>
                  </a:lnTo>
                  <a:lnTo>
                    <a:pt x="45186" y="154266"/>
                  </a:lnTo>
                  <a:lnTo>
                    <a:pt x="42037" y="154647"/>
                  </a:lnTo>
                  <a:lnTo>
                    <a:pt x="39395" y="156540"/>
                  </a:lnTo>
                  <a:lnTo>
                    <a:pt x="41224" y="157911"/>
                  </a:lnTo>
                  <a:lnTo>
                    <a:pt x="56997" y="161480"/>
                  </a:lnTo>
                  <a:lnTo>
                    <a:pt x="56692" y="161798"/>
                  </a:lnTo>
                  <a:lnTo>
                    <a:pt x="59893" y="164909"/>
                  </a:lnTo>
                  <a:lnTo>
                    <a:pt x="60794" y="163918"/>
                  </a:lnTo>
                  <a:lnTo>
                    <a:pt x="59194" y="161988"/>
                  </a:lnTo>
                  <a:lnTo>
                    <a:pt x="64096" y="163118"/>
                  </a:lnTo>
                  <a:lnTo>
                    <a:pt x="66687" y="163156"/>
                  </a:lnTo>
                  <a:lnTo>
                    <a:pt x="68237" y="162064"/>
                  </a:lnTo>
                  <a:close/>
                </a:path>
                <a:path w="455929" h="197485">
                  <a:moveTo>
                    <a:pt x="76593" y="168656"/>
                  </a:moveTo>
                  <a:lnTo>
                    <a:pt x="75399" y="167436"/>
                  </a:lnTo>
                  <a:lnTo>
                    <a:pt x="73964" y="166128"/>
                  </a:lnTo>
                  <a:lnTo>
                    <a:pt x="71488" y="164071"/>
                  </a:lnTo>
                  <a:lnTo>
                    <a:pt x="73888" y="166497"/>
                  </a:lnTo>
                  <a:lnTo>
                    <a:pt x="76250" y="168516"/>
                  </a:lnTo>
                  <a:lnTo>
                    <a:pt x="76593" y="168656"/>
                  </a:lnTo>
                  <a:close/>
                </a:path>
                <a:path w="455929" h="197485">
                  <a:moveTo>
                    <a:pt x="80886" y="69824"/>
                  </a:moveTo>
                  <a:lnTo>
                    <a:pt x="80860" y="68948"/>
                  </a:lnTo>
                  <a:lnTo>
                    <a:pt x="80289" y="68783"/>
                  </a:lnTo>
                  <a:lnTo>
                    <a:pt x="80657" y="68668"/>
                  </a:lnTo>
                  <a:lnTo>
                    <a:pt x="45402" y="72898"/>
                  </a:lnTo>
                  <a:lnTo>
                    <a:pt x="31889" y="73774"/>
                  </a:lnTo>
                  <a:lnTo>
                    <a:pt x="19545" y="73037"/>
                  </a:lnTo>
                  <a:lnTo>
                    <a:pt x="19875" y="77228"/>
                  </a:lnTo>
                  <a:lnTo>
                    <a:pt x="19735" y="79324"/>
                  </a:lnTo>
                  <a:lnTo>
                    <a:pt x="28714" y="79159"/>
                  </a:lnTo>
                  <a:lnTo>
                    <a:pt x="46228" y="77304"/>
                  </a:lnTo>
                  <a:lnTo>
                    <a:pt x="67652" y="73901"/>
                  </a:lnTo>
                  <a:lnTo>
                    <a:pt x="79565" y="70840"/>
                  </a:lnTo>
                  <a:lnTo>
                    <a:pt x="79260" y="70853"/>
                  </a:lnTo>
                  <a:lnTo>
                    <a:pt x="80886" y="69824"/>
                  </a:lnTo>
                  <a:close/>
                </a:path>
                <a:path w="455929" h="197485">
                  <a:moveTo>
                    <a:pt x="83616" y="148361"/>
                  </a:moveTo>
                  <a:lnTo>
                    <a:pt x="82308" y="146380"/>
                  </a:lnTo>
                  <a:lnTo>
                    <a:pt x="79057" y="145580"/>
                  </a:lnTo>
                  <a:lnTo>
                    <a:pt x="73291" y="145669"/>
                  </a:lnTo>
                  <a:lnTo>
                    <a:pt x="75793" y="148107"/>
                  </a:lnTo>
                  <a:lnTo>
                    <a:pt x="77571" y="149174"/>
                  </a:lnTo>
                  <a:lnTo>
                    <a:pt x="83502" y="149250"/>
                  </a:lnTo>
                  <a:lnTo>
                    <a:pt x="83616" y="148361"/>
                  </a:lnTo>
                  <a:close/>
                </a:path>
                <a:path w="455929" h="197485">
                  <a:moveTo>
                    <a:pt x="84645" y="62128"/>
                  </a:moveTo>
                  <a:lnTo>
                    <a:pt x="84239" y="61112"/>
                  </a:lnTo>
                  <a:lnTo>
                    <a:pt x="75653" y="62191"/>
                  </a:lnTo>
                  <a:lnTo>
                    <a:pt x="71640" y="62953"/>
                  </a:lnTo>
                  <a:lnTo>
                    <a:pt x="52400" y="65163"/>
                  </a:lnTo>
                  <a:lnTo>
                    <a:pt x="36233" y="65887"/>
                  </a:lnTo>
                  <a:lnTo>
                    <a:pt x="23660" y="65557"/>
                  </a:lnTo>
                  <a:lnTo>
                    <a:pt x="17437" y="64681"/>
                  </a:lnTo>
                  <a:lnTo>
                    <a:pt x="18084" y="66154"/>
                  </a:lnTo>
                  <a:lnTo>
                    <a:pt x="18465" y="67640"/>
                  </a:lnTo>
                  <a:lnTo>
                    <a:pt x="23914" y="68935"/>
                  </a:lnTo>
                  <a:lnTo>
                    <a:pt x="37769" y="69405"/>
                  </a:lnTo>
                  <a:lnTo>
                    <a:pt x="57162" y="68008"/>
                  </a:lnTo>
                  <a:lnTo>
                    <a:pt x="68592" y="66395"/>
                  </a:lnTo>
                  <a:lnTo>
                    <a:pt x="83718" y="62941"/>
                  </a:lnTo>
                  <a:lnTo>
                    <a:pt x="84645" y="62128"/>
                  </a:lnTo>
                  <a:close/>
                </a:path>
                <a:path w="455929" h="197485">
                  <a:moveTo>
                    <a:pt x="91973" y="158775"/>
                  </a:moveTo>
                  <a:lnTo>
                    <a:pt x="91465" y="157264"/>
                  </a:lnTo>
                  <a:lnTo>
                    <a:pt x="91541" y="156806"/>
                  </a:lnTo>
                  <a:lnTo>
                    <a:pt x="81191" y="155155"/>
                  </a:lnTo>
                  <a:lnTo>
                    <a:pt x="77952" y="155435"/>
                  </a:lnTo>
                  <a:lnTo>
                    <a:pt x="79806" y="157530"/>
                  </a:lnTo>
                  <a:lnTo>
                    <a:pt x="81089" y="158267"/>
                  </a:lnTo>
                  <a:lnTo>
                    <a:pt x="83337" y="158800"/>
                  </a:lnTo>
                  <a:lnTo>
                    <a:pt x="89979" y="159410"/>
                  </a:lnTo>
                  <a:lnTo>
                    <a:pt x="91973" y="158775"/>
                  </a:lnTo>
                  <a:close/>
                </a:path>
                <a:path w="455929" h="197485">
                  <a:moveTo>
                    <a:pt x="94005" y="144983"/>
                  </a:moveTo>
                  <a:lnTo>
                    <a:pt x="93535" y="143814"/>
                  </a:lnTo>
                  <a:lnTo>
                    <a:pt x="92341" y="143052"/>
                  </a:lnTo>
                  <a:lnTo>
                    <a:pt x="84213" y="141693"/>
                  </a:lnTo>
                  <a:lnTo>
                    <a:pt x="82626" y="141998"/>
                  </a:lnTo>
                  <a:lnTo>
                    <a:pt x="82905" y="143179"/>
                  </a:lnTo>
                  <a:lnTo>
                    <a:pt x="85458" y="144056"/>
                  </a:lnTo>
                  <a:lnTo>
                    <a:pt x="93014" y="145351"/>
                  </a:lnTo>
                  <a:lnTo>
                    <a:pt x="94005" y="144983"/>
                  </a:lnTo>
                  <a:close/>
                </a:path>
                <a:path w="455929" h="197485">
                  <a:moveTo>
                    <a:pt x="105130" y="68986"/>
                  </a:moveTo>
                  <a:lnTo>
                    <a:pt x="79425" y="75806"/>
                  </a:lnTo>
                  <a:lnTo>
                    <a:pt x="83781" y="75488"/>
                  </a:lnTo>
                  <a:lnTo>
                    <a:pt x="92379" y="73533"/>
                  </a:lnTo>
                  <a:lnTo>
                    <a:pt x="96659" y="72250"/>
                  </a:lnTo>
                  <a:lnTo>
                    <a:pt x="103809" y="71170"/>
                  </a:lnTo>
                  <a:lnTo>
                    <a:pt x="105130" y="68986"/>
                  </a:lnTo>
                  <a:close/>
                </a:path>
                <a:path w="455929" h="197485">
                  <a:moveTo>
                    <a:pt x="106133" y="163639"/>
                  </a:moveTo>
                  <a:lnTo>
                    <a:pt x="104571" y="162026"/>
                  </a:lnTo>
                  <a:lnTo>
                    <a:pt x="102057" y="161099"/>
                  </a:lnTo>
                  <a:lnTo>
                    <a:pt x="100050" y="160909"/>
                  </a:lnTo>
                  <a:lnTo>
                    <a:pt x="99072" y="161353"/>
                  </a:lnTo>
                  <a:lnTo>
                    <a:pt x="101523" y="163601"/>
                  </a:lnTo>
                  <a:lnTo>
                    <a:pt x="103111" y="164642"/>
                  </a:lnTo>
                  <a:lnTo>
                    <a:pt x="106095" y="164439"/>
                  </a:lnTo>
                  <a:lnTo>
                    <a:pt x="106133" y="163639"/>
                  </a:lnTo>
                  <a:close/>
                </a:path>
                <a:path w="455929" h="197485">
                  <a:moveTo>
                    <a:pt x="108762" y="67652"/>
                  </a:moveTo>
                  <a:lnTo>
                    <a:pt x="107746" y="67221"/>
                  </a:lnTo>
                  <a:lnTo>
                    <a:pt x="107111" y="68872"/>
                  </a:lnTo>
                  <a:lnTo>
                    <a:pt x="107594" y="69926"/>
                  </a:lnTo>
                  <a:lnTo>
                    <a:pt x="108762" y="69126"/>
                  </a:lnTo>
                  <a:lnTo>
                    <a:pt x="108762" y="67652"/>
                  </a:lnTo>
                  <a:close/>
                </a:path>
                <a:path w="455929" h="197485">
                  <a:moveTo>
                    <a:pt x="113728" y="61760"/>
                  </a:moveTo>
                  <a:lnTo>
                    <a:pt x="112356" y="61315"/>
                  </a:lnTo>
                  <a:lnTo>
                    <a:pt x="111302" y="63004"/>
                  </a:lnTo>
                  <a:lnTo>
                    <a:pt x="111937" y="64084"/>
                  </a:lnTo>
                  <a:lnTo>
                    <a:pt x="113677" y="63284"/>
                  </a:lnTo>
                  <a:lnTo>
                    <a:pt x="113728" y="61760"/>
                  </a:lnTo>
                  <a:close/>
                </a:path>
                <a:path w="455929" h="197485">
                  <a:moveTo>
                    <a:pt x="120281" y="166217"/>
                  </a:moveTo>
                  <a:lnTo>
                    <a:pt x="120027" y="164985"/>
                  </a:lnTo>
                  <a:lnTo>
                    <a:pt x="117703" y="163817"/>
                  </a:lnTo>
                  <a:lnTo>
                    <a:pt x="117970" y="165049"/>
                  </a:lnTo>
                  <a:lnTo>
                    <a:pt x="120281" y="166217"/>
                  </a:lnTo>
                  <a:close/>
                </a:path>
                <a:path w="455929" h="197485">
                  <a:moveTo>
                    <a:pt x="133756" y="158076"/>
                  </a:moveTo>
                  <a:lnTo>
                    <a:pt x="128358" y="155206"/>
                  </a:lnTo>
                  <a:lnTo>
                    <a:pt x="123748" y="153784"/>
                  </a:lnTo>
                  <a:lnTo>
                    <a:pt x="107378" y="150266"/>
                  </a:lnTo>
                  <a:lnTo>
                    <a:pt x="95516" y="148310"/>
                  </a:lnTo>
                  <a:lnTo>
                    <a:pt x="93611" y="148437"/>
                  </a:lnTo>
                  <a:lnTo>
                    <a:pt x="93205" y="147370"/>
                  </a:lnTo>
                  <a:lnTo>
                    <a:pt x="91046" y="145961"/>
                  </a:lnTo>
                  <a:lnTo>
                    <a:pt x="90373" y="147129"/>
                  </a:lnTo>
                  <a:lnTo>
                    <a:pt x="92849" y="148513"/>
                  </a:lnTo>
                  <a:lnTo>
                    <a:pt x="92113" y="148678"/>
                  </a:lnTo>
                  <a:lnTo>
                    <a:pt x="92608" y="149313"/>
                  </a:lnTo>
                  <a:lnTo>
                    <a:pt x="97459" y="151752"/>
                  </a:lnTo>
                  <a:lnTo>
                    <a:pt x="96532" y="151942"/>
                  </a:lnTo>
                  <a:lnTo>
                    <a:pt x="96862" y="152565"/>
                  </a:lnTo>
                  <a:lnTo>
                    <a:pt x="103085" y="157022"/>
                  </a:lnTo>
                  <a:lnTo>
                    <a:pt x="98031" y="156527"/>
                  </a:lnTo>
                  <a:lnTo>
                    <a:pt x="72224" y="149872"/>
                  </a:lnTo>
                  <a:lnTo>
                    <a:pt x="70345" y="151091"/>
                  </a:lnTo>
                  <a:lnTo>
                    <a:pt x="81038" y="154203"/>
                  </a:lnTo>
                  <a:lnTo>
                    <a:pt x="93510" y="156667"/>
                  </a:lnTo>
                  <a:lnTo>
                    <a:pt x="91986" y="157810"/>
                  </a:lnTo>
                  <a:lnTo>
                    <a:pt x="92938" y="158800"/>
                  </a:lnTo>
                  <a:lnTo>
                    <a:pt x="99745" y="160680"/>
                  </a:lnTo>
                  <a:lnTo>
                    <a:pt x="110477" y="162483"/>
                  </a:lnTo>
                  <a:lnTo>
                    <a:pt x="120484" y="162928"/>
                  </a:lnTo>
                  <a:lnTo>
                    <a:pt x="121386" y="162534"/>
                  </a:lnTo>
                  <a:lnTo>
                    <a:pt x="119456" y="160820"/>
                  </a:lnTo>
                  <a:lnTo>
                    <a:pt x="115455" y="159600"/>
                  </a:lnTo>
                  <a:lnTo>
                    <a:pt x="109359" y="158229"/>
                  </a:lnTo>
                  <a:lnTo>
                    <a:pt x="110121" y="156794"/>
                  </a:lnTo>
                  <a:lnTo>
                    <a:pt x="110007" y="156425"/>
                  </a:lnTo>
                  <a:lnTo>
                    <a:pt x="121602" y="158445"/>
                  </a:lnTo>
                  <a:lnTo>
                    <a:pt x="127012" y="158788"/>
                  </a:lnTo>
                  <a:lnTo>
                    <a:pt x="133565" y="158623"/>
                  </a:lnTo>
                  <a:lnTo>
                    <a:pt x="133756" y="158076"/>
                  </a:lnTo>
                  <a:close/>
                </a:path>
                <a:path w="455929" h="197485">
                  <a:moveTo>
                    <a:pt x="138798" y="153225"/>
                  </a:moveTo>
                  <a:lnTo>
                    <a:pt x="138099" y="152400"/>
                  </a:lnTo>
                  <a:lnTo>
                    <a:pt x="132994" y="151333"/>
                  </a:lnTo>
                  <a:lnTo>
                    <a:pt x="131216" y="150444"/>
                  </a:lnTo>
                  <a:lnTo>
                    <a:pt x="127330" y="149313"/>
                  </a:lnTo>
                  <a:lnTo>
                    <a:pt x="109550" y="145999"/>
                  </a:lnTo>
                  <a:lnTo>
                    <a:pt x="108978" y="146977"/>
                  </a:lnTo>
                  <a:lnTo>
                    <a:pt x="111137" y="147967"/>
                  </a:lnTo>
                  <a:lnTo>
                    <a:pt x="117322" y="150075"/>
                  </a:lnTo>
                  <a:lnTo>
                    <a:pt x="127444" y="152336"/>
                  </a:lnTo>
                  <a:lnTo>
                    <a:pt x="127850" y="153339"/>
                  </a:lnTo>
                  <a:lnTo>
                    <a:pt x="129476" y="154152"/>
                  </a:lnTo>
                  <a:lnTo>
                    <a:pt x="134696" y="154978"/>
                  </a:lnTo>
                  <a:lnTo>
                    <a:pt x="137045" y="154940"/>
                  </a:lnTo>
                  <a:lnTo>
                    <a:pt x="138734" y="153936"/>
                  </a:lnTo>
                  <a:lnTo>
                    <a:pt x="138798" y="153225"/>
                  </a:lnTo>
                  <a:close/>
                </a:path>
                <a:path w="455929" h="197485">
                  <a:moveTo>
                    <a:pt x="142062" y="55168"/>
                  </a:moveTo>
                  <a:lnTo>
                    <a:pt x="140195" y="53644"/>
                  </a:lnTo>
                  <a:lnTo>
                    <a:pt x="139242" y="55143"/>
                  </a:lnTo>
                  <a:lnTo>
                    <a:pt x="141414" y="56045"/>
                  </a:lnTo>
                  <a:lnTo>
                    <a:pt x="142062" y="55168"/>
                  </a:lnTo>
                  <a:close/>
                </a:path>
                <a:path w="455929" h="197485">
                  <a:moveTo>
                    <a:pt x="145046" y="144576"/>
                  </a:moveTo>
                  <a:lnTo>
                    <a:pt x="142201" y="143522"/>
                  </a:lnTo>
                  <a:lnTo>
                    <a:pt x="140233" y="142240"/>
                  </a:lnTo>
                  <a:lnTo>
                    <a:pt x="138658" y="141617"/>
                  </a:lnTo>
                  <a:lnTo>
                    <a:pt x="133299" y="140639"/>
                  </a:lnTo>
                  <a:lnTo>
                    <a:pt x="129311" y="140563"/>
                  </a:lnTo>
                  <a:lnTo>
                    <a:pt x="130619" y="141262"/>
                  </a:lnTo>
                  <a:lnTo>
                    <a:pt x="131368" y="141986"/>
                  </a:lnTo>
                  <a:lnTo>
                    <a:pt x="135343" y="143357"/>
                  </a:lnTo>
                  <a:lnTo>
                    <a:pt x="139395" y="144297"/>
                  </a:lnTo>
                  <a:lnTo>
                    <a:pt x="145046" y="144576"/>
                  </a:lnTo>
                  <a:close/>
                </a:path>
                <a:path w="455929" h="197485">
                  <a:moveTo>
                    <a:pt x="150202" y="168884"/>
                  </a:moveTo>
                  <a:lnTo>
                    <a:pt x="148894" y="168300"/>
                  </a:lnTo>
                  <a:lnTo>
                    <a:pt x="148894" y="168046"/>
                  </a:lnTo>
                  <a:lnTo>
                    <a:pt x="148196" y="167563"/>
                  </a:lnTo>
                  <a:lnTo>
                    <a:pt x="146481" y="166878"/>
                  </a:lnTo>
                  <a:lnTo>
                    <a:pt x="148691" y="166662"/>
                  </a:lnTo>
                  <a:lnTo>
                    <a:pt x="148577" y="165874"/>
                  </a:lnTo>
                  <a:lnTo>
                    <a:pt x="147116" y="164896"/>
                  </a:lnTo>
                  <a:lnTo>
                    <a:pt x="141376" y="163487"/>
                  </a:lnTo>
                  <a:lnTo>
                    <a:pt x="137083" y="163017"/>
                  </a:lnTo>
                  <a:lnTo>
                    <a:pt x="136169" y="163156"/>
                  </a:lnTo>
                  <a:lnTo>
                    <a:pt x="136169" y="163601"/>
                  </a:lnTo>
                  <a:lnTo>
                    <a:pt x="123659" y="160121"/>
                  </a:lnTo>
                  <a:lnTo>
                    <a:pt x="120497" y="160540"/>
                  </a:lnTo>
                  <a:lnTo>
                    <a:pt x="126669" y="163283"/>
                  </a:lnTo>
                  <a:lnTo>
                    <a:pt x="133108" y="165392"/>
                  </a:lnTo>
                  <a:lnTo>
                    <a:pt x="132346" y="166039"/>
                  </a:lnTo>
                  <a:lnTo>
                    <a:pt x="132816" y="166674"/>
                  </a:lnTo>
                  <a:lnTo>
                    <a:pt x="134289" y="167411"/>
                  </a:lnTo>
                  <a:lnTo>
                    <a:pt x="137680" y="167919"/>
                  </a:lnTo>
                  <a:lnTo>
                    <a:pt x="140220" y="169367"/>
                  </a:lnTo>
                  <a:lnTo>
                    <a:pt x="143357" y="170561"/>
                  </a:lnTo>
                  <a:lnTo>
                    <a:pt x="148234" y="171424"/>
                  </a:lnTo>
                  <a:lnTo>
                    <a:pt x="146392" y="170268"/>
                  </a:lnTo>
                  <a:lnTo>
                    <a:pt x="145910" y="169659"/>
                  </a:lnTo>
                  <a:lnTo>
                    <a:pt x="143776" y="168160"/>
                  </a:lnTo>
                  <a:lnTo>
                    <a:pt x="147040" y="168744"/>
                  </a:lnTo>
                  <a:lnTo>
                    <a:pt x="150202" y="168884"/>
                  </a:lnTo>
                  <a:close/>
                </a:path>
                <a:path w="455929" h="197485">
                  <a:moveTo>
                    <a:pt x="153390" y="50317"/>
                  </a:moveTo>
                  <a:lnTo>
                    <a:pt x="152590" y="48996"/>
                  </a:lnTo>
                  <a:lnTo>
                    <a:pt x="151345" y="48628"/>
                  </a:lnTo>
                  <a:lnTo>
                    <a:pt x="151815" y="50342"/>
                  </a:lnTo>
                  <a:lnTo>
                    <a:pt x="152831" y="51130"/>
                  </a:lnTo>
                  <a:lnTo>
                    <a:pt x="153390" y="50317"/>
                  </a:lnTo>
                  <a:close/>
                </a:path>
                <a:path w="455929" h="197485">
                  <a:moveTo>
                    <a:pt x="160172" y="164719"/>
                  </a:moveTo>
                  <a:lnTo>
                    <a:pt x="150431" y="158648"/>
                  </a:lnTo>
                  <a:lnTo>
                    <a:pt x="146443" y="157619"/>
                  </a:lnTo>
                  <a:lnTo>
                    <a:pt x="135229" y="156095"/>
                  </a:lnTo>
                  <a:lnTo>
                    <a:pt x="134518" y="157467"/>
                  </a:lnTo>
                  <a:lnTo>
                    <a:pt x="142011" y="160299"/>
                  </a:lnTo>
                  <a:lnTo>
                    <a:pt x="151561" y="163410"/>
                  </a:lnTo>
                  <a:lnTo>
                    <a:pt x="160172" y="164719"/>
                  </a:lnTo>
                  <a:close/>
                </a:path>
                <a:path w="455929" h="197485">
                  <a:moveTo>
                    <a:pt x="162394" y="171538"/>
                  </a:moveTo>
                  <a:lnTo>
                    <a:pt x="161658" y="170281"/>
                  </a:lnTo>
                  <a:lnTo>
                    <a:pt x="159791" y="170446"/>
                  </a:lnTo>
                  <a:lnTo>
                    <a:pt x="160426" y="171970"/>
                  </a:lnTo>
                  <a:lnTo>
                    <a:pt x="161378" y="172631"/>
                  </a:lnTo>
                  <a:lnTo>
                    <a:pt x="161937" y="172859"/>
                  </a:lnTo>
                  <a:lnTo>
                    <a:pt x="162394" y="171538"/>
                  </a:lnTo>
                  <a:close/>
                </a:path>
                <a:path w="455929" h="197485">
                  <a:moveTo>
                    <a:pt x="175145" y="169913"/>
                  </a:moveTo>
                  <a:lnTo>
                    <a:pt x="174891" y="168592"/>
                  </a:lnTo>
                  <a:lnTo>
                    <a:pt x="174231" y="168148"/>
                  </a:lnTo>
                  <a:lnTo>
                    <a:pt x="167881" y="166649"/>
                  </a:lnTo>
                  <a:lnTo>
                    <a:pt x="164325" y="165455"/>
                  </a:lnTo>
                  <a:lnTo>
                    <a:pt x="162318" y="167119"/>
                  </a:lnTo>
                  <a:lnTo>
                    <a:pt x="165582" y="169011"/>
                  </a:lnTo>
                  <a:lnTo>
                    <a:pt x="173253" y="170878"/>
                  </a:lnTo>
                  <a:lnTo>
                    <a:pt x="175145" y="169913"/>
                  </a:lnTo>
                  <a:close/>
                </a:path>
                <a:path w="455929" h="197485">
                  <a:moveTo>
                    <a:pt x="185318" y="179412"/>
                  </a:moveTo>
                  <a:lnTo>
                    <a:pt x="182105" y="174358"/>
                  </a:lnTo>
                  <a:lnTo>
                    <a:pt x="179463" y="173647"/>
                  </a:lnTo>
                  <a:lnTo>
                    <a:pt x="177647" y="173443"/>
                  </a:lnTo>
                  <a:lnTo>
                    <a:pt x="179095" y="173139"/>
                  </a:lnTo>
                  <a:lnTo>
                    <a:pt x="180263" y="172427"/>
                  </a:lnTo>
                  <a:lnTo>
                    <a:pt x="179311" y="170954"/>
                  </a:lnTo>
                  <a:lnTo>
                    <a:pt x="176923" y="170611"/>
                  </a:lnTo>
                  <a:lnTo>
                    <a:pt x="174332" y="171119"/>
                  </a:lnTo>
                  <a:lnTo>
                    <a:pt x="173494" y="171640"/>
                  </a:lnTo>
                  <a:lnTo>
                    <a:pt x="173875" y="172593"/>
                  </a:lnTo>
                  <a:lnTo>
                    <a:pt x="177063" y="173367"/>
                  </a:lnTo>
                  <a:lnTo>
                    <a:pt x="173291" y="172923"/>
                  </a:lnTo>
                  <a:lnTo>
                    <a:pt x="171932" y="174129"/>
                  </a:lnTo>
                  <a:lnTo>
                    <a:pt x="174637" y="176466"/>
                  </a:lnTo>
                  <a:lnTo>
                    <a:pt x="176339" y="177292"/>
                  </a:lnTo>
                  <a:lnTo>
                    <a:pt x="178739" y="177990"/>
                  </a:lnTo>
                  <a:lnTo>
                    <a:pt x="178409" y="177965"/>
                  </a:lnTo>
                  <a:lnTo>
                    <a:pt x="178955" y="178473"/>
                  </a:lnTo>
                  <a:lnTo>
                    <a:pt x="180555" y="178460"/>
                  </a:lnTo>
                  <a:lnTo>
                    <a:pt x="185318" y="179412"/>
                  </a:lnTo>
                  <a:close/>
                </a:path>
                <a:path w="455929" h="197485">
                  <a:moveTo>
                    <a:pt x="192544" y="166281"/>
                  </a:moveTo>
                  <a:lnTo>
                    <a:pt x="189331" y="164680"/>
                  </a:lnTo>
                  <a:lnTo>
                    <a:pt x="182613" y="163842"/>
                  </a:lnTo>
                  <a:lnTo>
                    <a:pt x="181495" y="164503"/>
                  </a:lnTo>
                  <a:lnTo>
                    <a:pt x="181038" y="165201"/>
                  </a:lnTo>
                  <a:lnTo>
                    <a:pt x="164833" y="162801"/>
                  </a:lnTo>
                  <a:lnTo>
                    <a:pt x="161175" y="163004"/>
                  </a:lnTo>
                  <a:lnTo>
                    <a:pt x="158292" y="162433"/>
                  </a:lnTo>
                  <a:lnTo>
                    <a:pt x="159880" y="164084"/>
                  </a:lnTo>
                  <a:lnTo>
                    <a:pt x="160159" y="164236"/>
                  </a:lnTo>
                  <a:lnTo>
                    <a:pt x="163588" y="164871"/>
                  </a:lnTo>
                  <a:lnTo>
                    <a:pt x="162204" y="163741"/>
                  </a:lnTo>
                  <a:lnTo>
                    <a:pt x="170192" y="165747"/>
                  </a:lnTo>
                  <a:lnTo>
                    <a:pt x="176771" y="166966"/>
                  </a:lnTo>
                  <a:lnTo>
                    <a:pt x="184708" y="168059"/>
                  </a:lnTo>
                  <a:lnTo>
                    <a:pt x="187375" y="167868"/>
                  </a:lnTo>
                  <a:lnTo>
                    <a:pt x="189064" y="168122"/>
                  </a:lnTo>
                  <a:lnTo>
                    <a:pt x="190220" y="167906"/>
                  </a:lnTo>
                  <a:lnTo>
                    <a:pt x="192036" y="166928"/>
                  </a:lnTo>
                  <a:lnTo>
                    <a:pt x="192544" y="166281"/>
                  </a:lnTo>
                  <a:close/>
                </a:path>
                <a:path w="455929" h="197485">
                  <a:moveTo>
                    <a:pt x="202958" y="177888"/>
                  </a:moveTo>
                  <a:lnTo>
                    <a:pt x="202107" y="176276"/>
                  </a:lnTo>
                  <a:lnTo>
                    <a:pt x="200367" y="175552"/>
                  </a:lnTo>
                  <a:lnTo>
                    <a:pt x="198208" y="174942"/>
                  </a:lnTo>
                  <a:lnTo>
                    <a:pt x="194830" y="175336"/>
                  </a:lnTo>
                  <a:lnTo>
                    <a:pt x="194906" y="175933"/>
                  </a:lnTo>
                  <a:lnTo>
                    <a:pt x="195668" y="176542"/>
                  </a:lnTo>
                  <a:lnTo>
                    <a:pt x="194068" y="176707"/>
                  </a:lnTo>
                  <a:lnTo>
                    <a:pt x="192405" y="177457"/>
                  </a:lnTo>
                  <a:lnTo>
                    <a:pt x="193649" y="179031"/>
                  </a:lnTo>
                  <a:lnTo>
                    <a:pt x="198589" y="180632"/>
                  </a:lnTo>
                  <a:lnTo>
                    <a:pt x="200164" y="180416"/>
                  </a:lnTo>
                  <a:lnTo>
                    <a:pt x="202819" y="179400"/>
                  </a:lnTo>
                  <a:lnTo>
                    <a:pt x="202692" y="178790"/>
                  </a:lnTo>
                  <a:lnTo>
                    <a:pt x="201180" y="178079"/>
                  </a:lnTo>
                  <a:lnTo>
                    <a:pt x="202958" y="177888"/>
                  </a:lnTo>
                  <a:close/>
                </a:path>
                <a:path w="455929" h="197485">
                  <a:moveTo>
                    <a:pt x="208203" y="161188"/>
                  </a:moveTo>
                  <a:lnTo>
                    <a:pt x="207200" y="160159"/>
                  </a:lnTo>
                  <a:lnTo>
                    <a:pt x="206806" y="159550"/>
                  </a:lnTo>
                  <a:lnTo>
                    <a:pt x="206844" y="158991"/>
                  </a:lnTo>
                  <a:lnTo>
                    <a:pt x="206527" y="158305"/>
                  </a:lnTo>
                  <a:lnTo>
                    <a:pt x="203098" y="157353"/>
                  </a:lnTo>
                  <a:lnTo>
                    <a:pt x="201612" y="157314"/>
                  </a:lnTo>
                  <a:lnTo>
                    <a:pt x="199859" y="157086"/>
                  </a:lnTo>
                  <a:lnTo>
                    <a:pt x="200761" y="158826"/>
                  </a:lnTo>
                  <a:lnTo>
                    <a:pt x="201650" y="159410"/>
                  </a:lnTo>
                  <a:lnTo>
                    <a:pt x="203720" y="160375"/>
                  </a:lnTo>
                  <a:lnTo>
                    <a:pt x="208203" y="161188"/>
                  </a:lnTo>
                  <a:close/>
                </a:path>
                <a:path w="455929" h="197485">
                  <a:moveTo>
                    <a:pt x="210070" y="174142"/>
                  </a:moveTo>
                  <a:lnTo>
                    <a:pt x="209816" y="172732"/>
                  </a:lnTo>
                  <a:lnTo>
                    <a:pt x="208203" y="171653"/>
                  </a:lnTo>
                  <a:lnTo>
                    <a:pt x="206984" y="172123"/>
                  </a:lnTo>
                  <a:lnTo>
                    <a:pt x="208165" y="173532"/>
                  </a:lnTo>
                  <a:lnTo>
                    <a:pt x="210070" y="174142"/>
                  </a:lnTo>
                  <a:close/>
                </a:path>
                <a:path w="455929" h="197485">
                  <a:moveTo>
                    <a:pt x="230047" y="182194"/>
                  </a:moveTo>
                  <a:lnTo>
                    <a:pt x="229577" y="180784"/>
                  </a:lnTo>
                  <a:lnTo>
                    <a:pt x="227507" y="179819"/>
                  </a:lnTo>
                  <a:lnTo>
                    <a:pt x="226072" y="180378"/>
                  </a:lnTo>
                  <a:lnTo>
                    <a:pt x="227672" y="181698"/>
                  </a:lnTo>
                  <a:lnTo>
                    <a:pt x="230047" y="182194"/>
                  </a:lnTo>
                  <a:close/>
                </a:path>
                <a:path w="455929" h="197485">
                  <a:moveTo>
                    <a:pt x="232244" y="176555"/>
                  </a:moveTo>
                  <a:lnTo>
                    <a:pt x="231330" y="175272"/>
                  </a:lnTo>
                  <a:lnTo>
                    <a:pt x="230339" y="174980"/>
                  </a:lnTo>
                  <a:lnTo>
                    <a:pt x="226123" y="175069"/>
                  </a:lnTo>
                  <a:lnTo>
                    <a:pt x="223329" y="175425"/>
                  </a:lnTo>
                  <a:lnTo>
                    <a:pt x="222097" y="176631"/>
                  </a:lnTo>
                  <a:lnTo>
                    <a:pt x="223481" y="177698"/>
                  </a:lnTo>
                  <a:lnTo>
                    <a:pt x="225704" y="178473"/>
                  </a:lnTo>
                  <a:lnTo>
                    <a:pt x="231660" y="177330"/>
                  </a:lnTo>
                  <a:lnTo>
                    <a:pt x="232244" y="176555"/>
                  </a:lnTo>
                  <a:close/>
                </a:path>
                <a:path w="455929" h="197485">
                  <a:moveTo>
                    <a:pt x="243624" y="26670"/>
                  </a:moveTo>
                  <a:lnTo>
                    <a:pt x="241935" y="25527"/>
                  </a:lnTo>
                  <a:lnTo>
                    <a:pt x="239483" y="25273"/>
                  </a:lnTo>
                  <a:lnTo>
                    <a:pt x="240118" y="26606"/>
                  </a:lnTo>
                  <a:lnTo>
                    <a:pt x="242239" y="27381"/>
                  </a:lnTo>
                  <a:lnTo>
                    <a:pt x="243624" y="26670"/>
                  </a:lnTo>
                  <a:close/>
                </a:path>
                <a:path w="455929" h="197485">
                  <a:moveTo>
                    <a:pt x="247954" y="29972"/>
                  </a:moveTo>
                  <a:lnTo>
                    <a:pt x="246468" y="29083"/>
                  </a:lnTo>
                  <a:lnTo>
                    <a:pt x="244182" y="28524"/>
                  </a:lnTo>
                  <a:lnTo>
                    <a:pt x="238353" y="30276"/>
                  </a:lnTo>
                  <a:lnTo>
                    <a:pt x="237883" y="31089"/>
                  </a:lnTo>
                  <a:lnTo>
                    <a:pt x="238937" y="32296"/>
                  </a:lnTo>
                  <a:lnTo>
                    <a:pt x="239953" y="32473"/>
                  </a:lnTo>
                  <a:lnTo>
                    <a:pt x="244094" y="31953"/>
                  </a:lnTo>
                  <a:lnTo>
                    <a:pt x="246849" y="31318"/>
                  </a:lnTo>
                  <a:lnTo>
                    <a:pt x="247954" y="29972"/>
                  </a:lnTo>
                  <a:close/>
                </a:path>
                <a:path w="455929" h="197485">
                  <a:moveTo>
                    <a:pt x="250875" y="24955"/>
                  </a:moveTo>
                  <a:lnTo>
                    <a:pt x="250190" y="24320"/>
                  </a:lnTo>
                  <a:lnTo>
                    <a:pt x="246862" y="22885"/>
                  </a:lnTo>
                  <a:lnTo>
                    <a:pt x="248386" y="23888"/>
                  </a:lnTo>
                  <a:lnTo>
                    <a:pt x="250875" y="24955"/>
                  </a:lnTo>
                  <a:close/>
                </a:path>
                <a:path w="455929" h="197485">
                  <a:moveTo>
                    <a:pt x="263461" y="32905"/>
                  </a:moveTo>
                  <a:lnTo>
                    <a:pt x="262128" y="31635"/>
                  </a:lnTo>
                  <a:lnTo>
                    <a:pt x="260184" y="31216"/>
                  </a:lnTo>
                  <a:lnTo>
                    <a:pt x="260565" y="32588"/>
                  </a:lnTo>
                  <a:lnTo>
                    <a:pt x="262293" y="33502"/>
                  </a:lnTo>
                  <a:lnTo>
                    <a:pt x="263461" y="32905"/>
                  </a:lnTo>
                  <a:close/>
                </a:path>
                <a:path w="455929" h="197485">
                  <a:moveTo>
                    <a:pt x="272084" y="47129"/>
                  </a:moveTo>
                  <a:lnTo>
                    <a:pt x="271030" y="45504"/>
                  </a:lnTo>
                  <a:lnTo>
                    <a:pt x="270065" y="45008"/>
                  </a:lnTo>
                  <a:lnTo>
                    <a:pt x="267931" y="44246"/>
                  </a:lnTo>
                  <a:lnTo>
                    <a:pt x="263410" y="43929"/>
                  </a:lnTo>
                  <a:lnTo>
                    <a:pt x="264477" y="44818"/>
                  </a:lnTo>
                  <a:lnTo>
                    <a:pt x="264934" y="45402"/>
                  </a:lnTo>
                  <a:lnTo>
                    <a:pt x="264960" y="45961"/>
                  </a:lnTo>
                  <a:lnTo>
                    <a:pt x="265353" y="46596"/>
                  </a:lnTo>
                  <a:lnTo>
                    <a:pt x="268871" y="47205"/>
                  </a:lnTo>
                  <a:lnTo>
                    <a:pt x="272084" y="47129"/>
                  </a:lnTo>
                  <a:close/>
                </a:path>
                <a:path w="455929" h="197485">
                  <a:moveTo>
                    <a:pt x="277418" y="26123"/>
                  </a:moveTo>
                  <a:lnTo>
                    <a:pt x="276009" y="24676"/>
                  </a:lnTo>
                  <a:lnTo>
                    <a:pt x="270929" y="23596"/>
                  </a:lnTo>
                  <a:lnTo>
                    <a:pt x="269417" y="23952"/>
                  </a:lnTo>
                  <a:lnTo>
                    <a:pt x="266865" y="25247"/>
                  </a:lnTo>
                  <a:lnTo>
                    <a:pt x="267081" y="25844"/>
                  </a:lnTo>
                  <a:lnTo>
                    <a:pt x="268617" y="26416"/>
                  </a:lnTo>
                  <a:lnTo>
                    <a:pt x="266890" y="26797"/>
                  </a:lnTo>
                  <a:lnTo>
                    <a:pt x="267855" y="28295"/>
                  </a:lnTo>
                  <a:lnTo>
                    <a:pt x="269709" y="28829"/>
                  </a:lnTo>
                  <a:lnTo>
                    <a:pt x="271907" y="29222"/>
                  </a:lnTo>
                  <a:lnTo>
                    <a:pt x="275221" y="28486"/>
                  </a:lnTo>
                  <a:lnTo>
                    <a:pt x="275082" y="27927"/>
                  </a:lnTo>
                  <a:lnTo>
                    <a:pt x="274243" y="27381"/>
                  </a:lnTo>
                  <a:lnTo>
                    <a:pt x="275818" y="27025"/>
                  </a:lnTo>
                  <a:lnTo>
                    <a:pt x="277418" y="26123"/>
                  </a:lnTo>
                  <a:close/>
                </a:path>
                <a:path w="455929" h="197485">
                  <a:moveTo>
                    <a:pt x="298119" y="27317"/>
                  </a:moveTo>
                  <a:lnTo>
                    <a:pt x="295186" y="25247"/>
                  </a:lnTo>
                  <a:lnTo>
                    <a:pt x="293382" y="24625"/>
                  </a:lnTo>
                  <a:lnTo>
                    <a:pt x="290957" y="24168"/>
                  </a:lnTo>
                  <a:lnTo>
                    <a:pt x="291299" y="24168"/>
                  </a:lnTo>
                  <a:lnTo>
                    <a:pt x="290715" y="23710"/>
                  </a:lnTo>
                  <a:lnTo>
                    <a:pt x="289090" y="23888"/>
                  </a:lnTo>
                  <a:lnTo>
                    <a:pt x="284238" y="23431"/>
                  </a:lnTo>
                  <a:lnTo>
                    <a:pt x="287985" y="28117"/>
                  </a:lnTo>
                  <a:lnTo>
                    <a:pt x="290677" y="28587"/>
                  </a:lnTo>
                  <a:lnTo>
                    <a:pt x="292442" y="28613"/>
                  </a:lnTo>
                  <a:lnTo>
                    <a:pt x="291096" y="29044"/>
                  </a:lnTo>
                  <a:lnTo>
                    <a:pt x="290017" y="29845"/>
                  </a:lnTo>
                  <a:lnTo>
                    <a:pt x="291096" y="31216"/>
                  </a:lnTo>
                  <a:lnTo>
                    <a:pt x="293497" y="31318"/>
                  </a:lnTo>
                  <a:lnTo>
                    <a:pt x="296037" y="30556"/>
                  </a:lnTo>
                  <a:lnTo>
                    <a:pt x="296811" y="29946"/>
                  </a:lnTo>
                  <a:lnTo>
                    <a:pt x="296341" y="29044"/>
                  </a:lnTo>
                  <a:lnTo>
                    <a:pt x="293128" y="28625"/>
                  </a:lnTo>
                  <a:lnTo>
                    <a:pt x="296887" y="28663"/>
                  </a:lnTo>
                  <a:lnTo>
                    <a:pt x="298119" y="27317"/>
                  </a:lnTo>
                  <a:close/>
                </a:path>
                <a:path w="455929" h="197485">
                  <a:moveTo>
                    <a:pt x="305447" y="169760"/>
                  </a:moveTo>
                  <a:lnTo>
                    <a:pt x="305396" y="168846"/>
                  </a:lnTo>
                  <a:lnTo>
                    <a:pt x="304673" y="168427"/>
                  </a:lnTo>
                  <a:lnTo>
                    <a:pt x="299466" y="169341"/>
                  </a:lnTo>
                  <a:lnTo>
                    <a:pt x="298488" y="169989"/>
                  </a:lnTo>
                  <a:lnTo>
                    <a:pt x="298665" y="170599"/>
                  </a:lnTo>
                  <a:lnTo>
                    <a:pt x="291312" y="171386"/>
                  </a:lnTo>
                  <a:lnTo>
                    <a:pt x="288455" y="171577"/>
                  </a:lnTo>
                  <a:lnTo>
                    <a:pt x="276275" y="172847"/>
                  </a:lnTo>
                  <a:lnTo>
                    <a:pt x="270738" y="173240"/>
                  </a:lnTo>
                  <a:lnTo>
                    <a:pt x="249097" y="176149"/>
                  </a:lnTo>
                  <a:lnTo>
                    <a:pt x="239522" y="177787"/>
                  </a:lnTo>
                  <a:lnTo>
                    <a:pt x="236194" y="178714"/>
                  </a:lnTo>
                  <a:lnTo>
                    <a:pt x="237502" y="180162"/>
                  </a:lnTo>
                  <a:lnTo>
                    <a:pt x="241350" y="180581"/>
                  </a:lnTo>
                  <a:lnTo>
                    <a:pt x="243395" y="180695"/>
                  </a:lnTo>
                  <a:lnTo>
                    <a:pt x="255155" y="179285"/>
                  </a:lnTo>
                  <a:lnTo>
                    <a:pt x="258165" y="179095"/>
                  </a:lnTo>
                  <a:lnTo>
                    <a:pt x="261162" y="178638"/>
                  </a:lnTo>
                  <a:lnTo>
                    <a:pt x="258991" y="179349"/>
                  </a:lnTo>
                  <a:lnTo>
                    <a:pt x="252996" y="180911"/>
                  </a:lnTo>
                  <a:lnTo>
                    <a:pt x="241439" y="182600"/>
                  </a:lnTo>
                  <a:lnTo>
                    <a:pt x="235635" y="183019"/>
                  </a:lnTo>
                  <a:lnTo>
                    <a:pt x="224040" y="184429"/>
                  </a:lnTo>
                  <a:lnTo>
                    <a:pt x="211264" y="185254"/>
                  </a:lnTo>
                  <a:lnTo>
                    <a:pt x="211480" y="184835"/>
                  </a:lnTo>
                  <a:lnTo>
                    <a:pt x="211302" y="183857"/>
                  </a:lnTo>
                  <a:lnTo>
                    <a:pt x="210070" y="182003"/>
                  </a:lnTo>
                  <a:lnTo>
                    <a:pt x="207899" y="183464"/>
                  </a:lnTo>
                  <a:lnTo>
                    <a:pt x="209854" y="185293"/>
                  </a:lnTo>
                  <a:lnTo>
                    <a:pt x="206476" y="185572"/>
                  </a:lnTo>
                  <a:lnTo>
                    <a:pt x="203720" y="184734"/>
                  </a:lnTo>
                  <a:lnTo>
                    <a:pt x="203517" y="183857"/>
                  </a:lnTo>
                  <a:lnTo>
                    <a:pt x="201942" y="183261"/>
                  </a:lnTo>
                  <a:lnTo>
                    <a:pt x="197154" y="182448"/>
                  </a:lnTo>
                  <a:lnTo>
                    <a:pt x="194906" y="183388"/>
                  </a:lnTo>
                  <a:lnTo>
                    <a:pt x="195122" y="184569"/>
                  </a:lnTo>
                  <a:lnTo>
                    <a:pt x="195465" y="185204"/>
                  </a:lnTo>
                  <a:lnTo>
                    <a:pt x="195033" y="185293"/>
                  </a:lnTo>
                  <a:lnTo>
                    <a:pt x="194284" y="185978"/>
                  </a:lnTo>
                  <a:lnTo>
                    <a:pt x="189141" y="186194"/>
                  </a:lnTo>
                  <a:lnTo>
                    <a:pt x="179755" y="186169"/>
                  </a:lnTo>
                  <a:lnTo>
                    <a:pt x="179920" y="185496"/>
                  </a:lnTo>
                  <a:lnTo>
                    <a:pt x="179285" y="184772"/>
                  </a:lnTo>
                  <a:lnTo>
                    <a:pt x="177507" y="184086"/>
                  </a:lnTo>
                  <a:lnTo>
                    <a:pt x="175412" y="183654"/>
                  </a:lnTo>
                  <a:lnTo>
                    <a:pt x="175742" y="183489"/>
                  </a:lnTo>
                  <a:lnTo>
                    <a:pt x="175361" y="182727"/>
                  </a:lnTo>
                  <a:lnTo>
                    <a:pt x="183184" y="181178"/>
                  </a:lnTo>
                  <a:lnTo>
                    <a:pt x="175107" y="181178"/>
                  </a:lnTo>
                  <a:lnTo>
                    <a:pt x="175348" y="180695"/>
                  </a:lnTo>
                  <a:lnTo>
                    <a:pt x="174942" y="179832"/>
                  </a:lnTo>
                  <a:lnTo>
                    <a:pt x="170967" y="178574"/>
                  </a:lnTo>
                  <a:lnTo>
                    <a:pt x="169049" y="178574"/>
                  </a:lnTo>
                  <a:lnTo>
                    <a:pt x="168287" y="179590"/>
                  </a:lnTo>
                  <a:lnTo>
                    <a:pt x="168414" y="180695"/>
                  </a:lnTo>
                  <a:lnTo>
                    <a:pt x="169176" y="181343"/>
                  </a:lnTo>
                  <a:lnTo>
                    <a:pt x="157962" y="181622"/>
                  </a:lnTo>
                  <a:lnTo>
                    <a:pt x="157505" y="179882"/>
                  </a:lnTo>
                  <a:lnTo>
                    <a:pt x="153974" y="180619"/>
                  </a:lnTo>
                  <a:lnTo>
                    <a:pt x="153974" y="181965"/>
                  </a:lnTo>
                  <a:lnTo>
                    <a:pt x="151320" y="182422"/>
                  </a:lnTo>
                  <a:lnTo>
                    <a:pt x="150164" y="181686"/>
                  </a:lnTo>
                  <a:lnTo>
                    <a:pt x="149504" y="181597"/>
                  </a:lnTo>
                  <a:lnTo>
                    <a:pt x="147662" y="179260"/>
                  </a:lnTo>
                  <a:lnTo>
                    <a:pt x="146240" y="177901"/>
                  </a:lnTo>
                  <a:lnTo>
                    <a:pt x="145516" y="177507"/>
                  </a:lnTo>
                  <a:lnTo>
                    <a:pt x="147053" y="177368"/>
                  </a:lnTo>
                  <a:lnTo>
                    <a:pt x="148005" y="177965"/>
                  </a:lnTo>
                  <a:lnTo>
                    <a:pt x="149491" y="178536"/>
                  </a:lnTo>
                  <a:lnTo>
                    <a:pt x="155028" y="179616"/>
                  </a:lnTo>
                  <a:lnTo>
                    <a:pt x="159092" y="179590"/>
                  </a:lnTo>
                  <a:lnTo>
                    <a:pt x="159359" y="178600"/>
                  </a:lnTo>
                  <a:lnTo>
                    <a:pt x="159473" y="178739"/>
                  </a:lnTo>
                  <a:lnTo>
                    <a:pt x="159524" y="178473"/>
                  </a:lnTo>
                  <a:lnTo>
                    <a:pt x="158140" y="177025"/>
                  </a:lnTo>
                  <a:lnTo>
                    <a:pt x="155930" y="175983"/>
                  </a:lnTo>
                  <a:lnTo>
                    <a:pt x="150304" y="174625"/>
                  </a:lnTo>
                  <a:lnTo>
                    <a:pt x="146240" y="174904"/>
                  </a:lnTo>
                  <a:lnTo>
                    <a:pt x="145872" y="176085"/>
                  </a:lnTo>
                  <a:lnTo>
                    <a:pt x="145999" y="176326"/>
                  </a:lnTo>
                  <a:lnTo>
                    <a:pt x="142036" y="174447"/>
                  </a:lnTo>
                  <a:lnTo>
                    <a:pt x="130860" y="172504"/>
                  </a:lnTo>
                  <a:lnTo>
                    <a:pt x="120700" y="170230"/>
                  </a:lnTo>
                  <a:lnTo>
                    <a:pt x="107264" y="164960"/>
                  </a:lnTo>
                  <a:lnTo>
                    <a:pt x="100177" y="165455"/>
                  </a:lnTo>
                  <a:lnTo>
                    <a:pt x="102539" y="167119"/>
                  </a:lnTo>
                  <a:lnTo>
                    <a:pt x="92608" y="165265"/>
                  </a:lnTo>
                  <a:lnTo>
                    <a:pt x="83718" y="164604"/>
                  </a:lnTo>
                  <a:lnTo>
                    <a:pt x="83273" y="165100"/>
                  </a:lnTo>
                  <a:lnTo>
                    <a:pt x="85267" y="166077"/>
                  </a:lnTo>
                  <a:lnTo>
                    <a:pt x="85458" y="166497"/>
                  </a:lnTo>
                  <a:lnTo>
                    <a:pt x="85064" y="166268"/>
                  </a:lnTo>
                  <a:lnTo>
                    <a:pt x="85229" y="167119"/>
                  </a:lnTo>
                  <a:lnTo>
                    <a:pt x="86944" y="168922"/>
                  </a:lnTo>
                  <a:lnTo>
                    <a:pt x="88531" y="169824"/>
                  </a:lnTo>
                  <a:lnTo>
                    <a:pt x="87223" y="168173"/>
                  </a:lnTo>
                  <a:lnTo>
                    <a:pt x="87464" y="168249"/>
                  </a:lnTo>
                  <a:lnTo>
                    <a:pt x="87210" y="166941"/>
                  </a:lnTo>
                  <a:lnTo>
                    <a:pt x="91846" y="169760"/>
                  </a:lnTo>
                  <a:lnTo>
                    <a:pt x="92976" y="171259"/>
                  </a:lnTo>
                  <a:lnTo>
                    <a:pt x="89674" y="170586"/>
                  </a:lnTo>
                  <a:lnTo>
                    <a:pt x="89928" y="171323"/>
                  </a:lnTo>
                  <a:lnTo>
                    <a:pt x="93446" y="172897"/>
                  </a:lnTo>
                  <a:lnTo>
                    <a:pt x="92925" y="172847"/>
                  </a:lnTo>
                  <a:lnTo>
                    <a:pt x="92392" y="173075"/>
                  </a:lnTo>
                  <a:lnTo>
                    <a:pt x="84797" y="171907"/>
                  </a:lnTo>
                  <a:lnTo>
                    <a:pt x="77558" y="170192"/>
                  </a:lnTo>
                  <a:lnTo>
                    <a:pt x="72682" y="168554"/>
                  </a:lnTo>
                  <a:lnTo>
                    <a:pt x="72313" y="168275"/>
                  </a:lnTo>
                  <a:lnTo>
                    <a:pt x="72656" y="168922"/>
                  </a:lnTo>
                  <a:lnTo>
                    <a:pt x="65620" y="167830"/>
                  </a:lnTo>
                  <a:lnTo>
                    <a:pt x="60096" y="167373"/>
                  </a:lnTo>
                  <a:lnTo>
                    <a:pt x="52019" y="167398"/>
                  </a:lnTo>
                  <a:lnTo>
                    <a:pt x="50812" y="166624"/>
                  </a:lnTo>
                  <a:lnTo>
                    <a:pt x="52806" y="166116"/>
                  </a:lnTo>
                  <a:lnTo>
                    <a:pt x="52133" y="165404"/>
                  </a:lnTo>
                  <a:lnTo>
                    <a:pt x="47942" y="164134"/>
                  </a:lnTo>
                  <a:lnTo>
                    <a:pt x="46736" y="164058"/>
                  </a:lnTo>
                  <a:lnTo>
                    <a:pt x="44411" y="163131"/>
                  </a:lnTo>
                  <a:lnTo>
                    <a:pt x="41871" y="162991"/>
                  </a:lnTo>
                  <a:lnTo>
                    <a:pt x="35509" y="161442"/>
                  </a:lnTo>
                  <a:lnTo>
                    <a:pt x="29718" y="160578"/>
                  </a:lnTo>
                  <a:lnTo>
                    <a:pt x="26797" y="160477"/>
                  </a:lnTo>
                  <a:lnTo>
                    <a:pt x="23418" y="159410"/>
                  </a:lnTo>
                  <a:lnTo>
                    <a:pt x="21056" y="158026"/>
                  </a:lnTo>
                  <a:lnTo>
                    <a:pt x="21831" y="155117"/>
                  </a:lnTo>
                  <a:lnTo>
                    <a:pt x="11163" y="152412"/>
                  </a:lnTo>
                  <a:lnTo>
                    <a:pt x="4165" y="149999"/>
                  </a:lnTo>
                  <a:lnTo>
                    <a:pt x="2806" y="149758"/>
                  </a:lnTo>
                  <a:lnTo>
                    <a:pt x="15163" y="157861"/>
                  </a:lnTo>
                  <a:lnTo>
                    <a:pt x="82689" y="185851"/>
                  </a:lnTo>
                  <a:lnTo>
                    <a:pt x="156806" y="197053"/>
                  </a:lnTo>
                  <a:lnTo>
                    <a:pt x="193814" y="195313"/>
                  </a:lnTo>
                  <a:lnTo>
                    <a:pt x="222885" y="190703"/>
                  </a:lnTo>
                  <a:lnTo>
                    <a:pt x="243344" y="186258"/>
                  </a:lnTo>
                  <a:lnTo>
                    <a:pt x="234251" y="186245"/>
                  </a:lnTo>
                  <a:lnTo>
                    <a:pt x="243395" y="186245"/>
                  </a:lnTo>
                  <a:lnTo>
                    <a:pt x="251129" y="184569"/>
                  </a:lnTo>
                  <a:lnTo>
                    <a:pt x="274002" y="178625"/>
                  </a:lnTo>
                  <a:lnTo>
                    <a:pt x="278599" y="177431"/>
                  </a:lnTo>
                  <a:lnTo>
                    <a:pt x="305447" y="169760"/>
                  </a:lnTo>
                  <a:close/>
                </a:path>
                <a:path w="455929" h="197485">
                  <a:moveTo>
                    <a:pt x="308394" y="33274"/>
                  </a:moveTo>
                  <a:lnTo>
                    <a:pt x="304965" y="31762"/>
                  </a:lnTo>
                  <a:lnTo>
                    <a:pt x="297141" y="30683"/>
                  </a:lnTo>
                  <a:lnTo>
                    <a:pt x="295363" y="31826"/>
                  </a:lnTo>
                  <a:lnTo>
                    <a:pt x="295744" y="33108"/>
                  </a:lnTo>
                  <a:lnTo>
                    <a:pt x="296456" y="33477"/>
                  </a:lnTo>
                  <a:lnTo>
                    <a:pt x="302907" y="34340"/>
                  </a:lnTo>
                  <a:lnTo>
                    <a:pt x="306578" y="35166"/>
                  </a:lnTo>
                  <a:lnTo>
                    <a:pt x="308394" y="33274"/>
                  </a:lnTo>
                  <a:close/>
                </a:path>
                <a:path w="455929" h="197485">
                  <a:moveTo>
                    <a:pt x="310565" y="29743"/>
                  </a:moveTo>
                  <a:lnTo>
                    <a:pt x="309765" y="28295"/>
                  </a:lnTo>
                  <a:lnTo>
                    <a:pt x="308749" y="27724"/>
                  </a:lnTo>
                  <a:lnTo>
                    <a:pt x="308203" y="27546"/>
                  </a:lnTo>
                  <a:lnTo>
                    <a:pt x="307886" y="28917"/>
                  </a:lnTo>
                  <a:lnTo>
                    <a:pt x="308749" y="30073"/>
                  </a:lnTo>
                  <a:lnTo>
                    <a:pt x="310565" y="29743"/>
                  </a:lnTo>
                  <a:close/>
                </a:path>
                <a:path w="455929" h="197485">
                  <a:moveTo>
                    <a:pt x="311924" y="23329"/>
                  </a:moveTo>
                  <a:lnTo>
                    <a:pt x="311835" y="23202"/>
                  </a:lnTo>
                  <a:lnTo>
                    <a:pt x="311543" y="23037"/>
                  </a:lnTo>
                  <a:lnTo>
                    <a:pt x="311924" y="23329"/>
                  </a:lnTo>
                  <a:close/>
                </a:path>
                <a:path w="455929" h="197485">
                  <a:moveTo>
                    <a:pt x="312851" y="37553"/>
                  </a:moveTo>
                  <a:lnTo>
                    <a:pt x="311124" y="36093"/>
                  </a:lnTo>
                  <a:lnTo>
                    <a:pt x="310845" y="35941"/>
                  </a:lnTo>
                  <a:lnTo>
                    <a:pt x="307390" y="35699"/>
                  </a:lnTo>
                  <a:lnTo>
                    <a:pt x="308787" y="36639"/>
                  </a:lnTo>
                  <a:lnTo>
                    <a:pt x="300710" y="35483"/>
                  </a:lnTo>
                  <a:lnTo>
                    <a:pt x="294055" y="34925"/>
                  </a:lnTo>
                  <a:lnTo>
                    <a:pt x="286016" y="34658"/>
                  </a:lnTo>
                  <a:lnTo>
                    <a:pt x="283387" y="35140"/>
                  </a:lnTo>
                  <a:lnTo>
                    <a:pt x="281698" y="35052"/>
                  </a:lnTo>
                  <a:lnTo>
                    <a:pt x="280555" y="35369"/>
                  </a:lnTo>
                  <a:lnTo>
                    <a:pt x="278853" y="36537"/>
                  </a:lnTo>
                  <a:lnTo>
                    <a:pt x="278422" y="37223"/>
                  </a:lnTo>
                  <a:lnTo>
                    <a:pt x="281787" y="38506"/>
                  </a:lnTo>
                  <a:lnTo>
                    <a:pt x="288556" y="38646"/>
                  </a:lnTo>
                  <a:lnTo>
                    <a:pt x="289610" y="37858"/>
                  </a:lnTo>
                  <a:lnTo>
                    <a:pt x="289979" y="37109"/>
                  </a:lnTo>
                  <a:lnTo>
                    <a:pt x="303618" y="37833"/>
                  </a:lnTo>
                  <a:lnTo>
                    <a:pt x="306336" y="37820"/>
                  </a:lnTo>
                  <a:lnTo>
                    <a:pt x="309841" y="37287"/>
                  </a:lnTo>
                  <a:lnTo>
                    <a:pt x="312851" y="37553"/>
                  </a:lnTo>
                  <a:close/>
                </a:path>
                <a:path w="455929" h="197485">
                  <a:moveTo>
                    <a:pt x="337058" y="40030"/>
                  </a:moveTo>
                  <a:lnTo>
                    <a:pt x="329272" y="37998"/>
                  </a:lnTo>
                  <a:lnTo>
                    <a:pt x="319455" y="35877"/>
                  </a:lnTo>
                  <a:lnTo>
                    <a:pt x="310781" y="35471"/>
                  </a:lnTo>
                  <a:lnTo>
                    <a:pt x="321094" y="40487"/>
                  </a:lnTo>
                  <a:lnTo>
                    <a:pt x="325158" y="41109"/>
                  </a:lnTo>
                  <a:lnTo>
                    <a:pt x="336499" y="41478"/>
                  </a:lnTo>
                  <a:lnTo>
                    <a:pt x="337058" y="40030"/>
                  </a:lnTo>
                  <a:close/>
                </a:path>
                <a:path w="455929" h="197485">
                  <a:moveTo>
                    <a:pt x="343992" y="56311"/>
                  </a:moveTo>
                  <a:lnTo>
                    <a:pt x="342607" y="55753"/>
                  </a:lnTo>
                  <a:lnTo>
                    <a:pt x="341795" y="55118"/>
                  </a:lnTo>
                  <a:lnTo>
                    <a:pt x="337654" y="54165"/>
                  </a:lnTo>
                  <a:lnTo>
                    <a:pt x="333590" y="53632"/>
                  </a:lnTo>
                  <a:lnTo>
                    <a:pt x="327926" y="53911"/>
                  </a:lnTo>
                  <a:lnTo>
                    <a:pt x="330835" y="54686"/>
                  </a:lnTo>
                  <a:lnTo>
                    <a:pt x="332917" y="55765"/>
                  </a:lnTo>
                  <a:lnTo>
                    <a:pt x="334568" y="56210"/>
                  </a:lnTo>
                  <a:lnTo>
                    <a:pt x="340017" y="56616"/>
                  </a:lnTo>
                  <a:lnTo>
                    <a:pt x="343992" y="56311"/>
                  </a:lnTo>
                  <a:close/>
                </a:path>
                <a:path w="455929" h="197485">
                  <a:moveTo>
                    <a:pt x="350659" y="35534"/>
                  </a:moveTo>
                  <a:lnTo>
                    <a:pt x="344258" y="33439"/>
                  </a:lnTo>
                  <a:lnTo>
                    <a:pt x="337616" y="32016"/>
                  </a:lnTo>
                  <a:lnTo>
                    <a:pt x="338328" y="31305"/>
                  </a:lnTo>
                  <a:lnTo>
                    <a:pt x="337781" y="30708"/>
                  </a:lnTo>
                  <a:lnTo>
                    <a:pt x="336245" y="30137"/>
                  </a:lnTo>
                  <a:lnTo>
                    <a:pt x="332828" y="29959"/>
                  </a:lnTo>
                  <a:lnTo>
                    <a:pt x="330161" y="28790"/>
                  </a:lnTo>
                  <a:lnTo>
                    <a:pt x="326910" y="27940"/>
                  </a:lnTo>
                  <a:lnTo>
                    <a:pt x="321983" y="27571"/>
                  </a:lnTo>
                  <a:lnTo>
                    <a:pt x="323926" y="28536"/>
                  </a:lnTo>
                  <a:lnTo>
                    <a:pt x="324472" y="29095"/>
                  </a:lnTo>
                  <a:lnTo>
                    <a:pt x="326732" y="30365"/>
                  </a:lnTo>
                  <a:lnTo>
                    <a:pt x="323430" y="30124"/>
                  </a:lnTo>
                  <a:lnTo>
                    <a:pt x="320255" y="30289"/>
                  </a:lnTo>
                  <a:lnTo>
                    <a:pt x="321652" y="30746"/>
                  </a:lnTo>
                  <a:lnTo>
                    <a:pt x="321678" y="31013"/>
                  </a:lnTo>
                  <a:lnTo>
                    <a:pt x="322402" y="31407"/>
                  </a:lnTo>
                  <a:lnTo>
                    <a:pt x="324192" y="31915"/>
                  </a:lnTo>
                  <a:lnTo>
                    <a:pt x="322021" y="32359"/>
                  </a:lnTo>
                  <a:lnTo>
                    <a:pt x="322211" y="33134"/>
                  </a:lnTo>
                  <a:lnTo>
                    <a:pt x="323773" y="33959"/>
                  </a:lnTo>
                  <a:lnTo>
                    <a:pt x="329615" y="34747"/>
                  </a:lnTo>
                  <a:lnTo>
                    <a:pt x="333933" y="34798"/>
                  </a:lnTo>
                  <a:lnTo>
                    <a:pt x="334822" y="34556"/>
                  </a:lnTo>
                  <a:lnTo>
                    <a:pt x="334772" y="34112"/>
                  </a:lnTo>
                  <a:lnTo>
                    <a:pt x="347586" y="36296"/>
                  </a:lnTo>
                  <a:lnTo>
                    <a:pt x="350659" y="35534"/>
                  </a:lnTo>
                  <a:close/>
                </a:path>
                <a:path w="455929" h="197485">
                  <a:moveTo>
                    <a:pt x="353110" y="31978"/>
                  </a:moveTo>
                  <a:lnTo>
                    <a:pt x="352729" y="30772"/>
                  </a:lnTo>
                  <a:lnTo>
                    <a:pt x="350278" y="29845"/>
                  </a:lnTo>
                  <a:lnTo>
                    <a:pt x="350697" y="31076"/>
                  </a:lnTo>
                  <a:lnTo>
                    <a:pt x="353110" y="31978"/>
                  </a:lnTo>
                  <a:close/>
                </a:path>
                <a:path w="455929" h="197485">
                  <a:moveTo>
                    <a:pt x="359168" y="31927"/>
                  </a:moveTo>
                  <a:lnTo>
                    <a:pt x="358978" y="31737"/>
                  </a:lnTo>
                  <a:lnTo>
                    <a:pt x="358813" y="31953"/>
                  </a:lnTo>
                  <a:lnTo>
                    <a:pt x="358940" y="32321"/>
                  </a:lnTo>
                  <a:lnTo>
                    <a:pt x="359168" y="31927"/>
                  </a:lnTo>
                  <a:close/>
                </a:path>
                <a:path w="455929" h="197485">
                  <a:moveTo>
                    <a:pt x="363524" y="47828"/>
                  </a:moveTo>
                  <a:lnTo>
                    <a:pt x="361302" y="47078"/>
                  </a:lnTo>
                  <a:lnTo>
                    <a:pt x="354926" y="45618"/>
                  </a:lnTo>
                  <a:lnTo>
                    <a:pt x="344601" y="44411"/>
                  </a:lnTo>
                  <a:lnTo>
                    <a:pt x="344131" y="43459"/>
                  </a:lnTo>
                  <a:lnTo>
                    <a:pt x="342392" y="42837"/>
                  </a:lnTo>
                  <a:lnTo>
                    <a:pt x="340118" y="42570"/>
                  </a:lnTo>
                  <a:lnTo>
                    <a:pt x="337134" y="42545"/>
                  </a:lnTo>
                  <a:lnTo>
                    <a:pt x="334784" y="42837"/>
                  </a:lnTo>
                  <a:lnTo>
                    <a:pt x="333209" y="43992"/>
                  </a:lnTo>
                  <a:lnTo>
                    <a:pt x="333248" y="44716"/>
                  </a:lnTo>
                  <a:lnTo>
                    <a:pt x="333997" y="45466"/>
                  </a:lnTo>
                  <a:lnTo>
                    <a:pt x="339204" y="45999"/>
                  </a:lnTo>
                  <a:lnTo>
                    <a:pt x="341045" y="46697"/>
                  </a:lnTo>
                  <a:lnTo>
                    <a:pt x="345059" y="47434"/>
                  </a:lnTo>
                  <a:lnTo>
                    <a:pt x="360502" y="48806"/>
                  </a:lnTo>
                  <a:lnTo>
                    <a:pt x="363054" y="48869"/>
                  </a:lnTo>
                  <a:lnTo>
                    <a:pt x="363524" y="47828"/>
                  </a:lnTo>
                  <a:close/>
                </a:path>
                <a:path w="455929" h="197485">
                  <a:moveTo>
                    <a:pt x="371906" y="32524"/>
                  </a:moveTo>
                  <a:lnTo>
                    <a:pt x="369265" y="30556"/>
                  </a:lnTo>
                  <a:lnTo>
                    <a:pt x="367538" y="29679"/>
                  </a:lnTo>
                  <a:lnTo>
                    <a:pt x="364617" y="30175"/>
                  </a:lnTo>
                  <a:lnTo>
                    <a:pt x="364629" y="30988"/>
                  </a:lnTo>
                  <a:lnTo>
                    <a:pt x="366356" y="32423"/>
                  </a:lnTo>
                  <a:lnTo>
                    <a:pt x="368947" y="33083"/>
                  </a:lnTo>
                  <a:lnTo>
                    <a:pt x="370979" y="33070"/>
                  </a:lnTo>
                  <a:lnTo>
                    <a:pt x="371906" y="32524"/>
                  </a:lnTo>
                  <a:close/>
                </a:path>
                <a:path w="455929" h="197485">
                  <a:moveTo>
                    <a:pt x="387184" y="27101"/>
                  </a:moveTo>
                  <a:lnTo>
                    <a:pt x="385140" y="26365"/>
                  </a:lnTo>
                  <a:lnTo>
                    <a:pt x="384924" y="25946"/>
                  </a:lnTo>
                  <a:lnTo>
                    <a:pt x="385330" y="26200"/>
                  </a:lnTo>
                  <a:lnTo>
                    <a:pt x="385152" y="25425"/>
                  </a:lnTo>
                  <a:lnTo>
                    <a:pt x="383184" y="23749"/>
                  </a:lnTo>
                  <a:lnTo>
                    <a:pt x="381520" y="22987"/>
                  </a:lnTo>
                  <a:lnTo>
                    <a:pt x="382765" y="24460"/>
                  </a:lnTo>
                  <a:lnTo>
                    <a:pt x="383019" y="25654"/>
                  </a:lnTo>
                  <a:lnTo>
                    <a:pt x="383298" y="25933"/>
                  </a:lnTo>
                  <a:lnTo>
                    <a:pt x="379526" y="25285"/>
                  </a:lnTo>
                  <a:lnTo>
                    <a:pt x="376936" y="22034"/>
                  </a:lnTo>
                  <a:lnTo>
                    <a:pt x="380288" y="22364"/>
                  </a:lnTo>
                  <a:lnTo>
                    <a:pt x="379895" y="21628"/>
                  </a:lnTo>
                  <a:lnTo>
                    <a:pt x="376313" y="20472"/>
                  </a:lnTo>
                  <a:lnTo>
                    <a:pt x="376542" y="20332"/>
                  </a:lnTo>
                  <a:lnTo>
                    <a:pt x="377317" y="20129"/>
                  </a:lnTo>
                  <a:lnTo>
                    <a:pt x="381025" y="20408"/>
                  </a:lnTo>
                  <a:lnTo>
                    <a:pt x="381838" y="21094"/>
                  </a:lnTo>
                  <a:lnTo>
                    <a:pt x="381076" y="20408"/>
                  </a:lnTo>
                  <a:lnTo>
                    <a:pt x="314426" y="5575"/>
                  </a:lnTo>
                  <a:lnTo>
                    <a:pt x="275767" y="1422"/>
                  </a:lnTo>
                  <a:lnTo>
                    <a:pt x="235394" y="0"/>
                  </a:lnTo>
                  <a:lnTo>
                    <a:pt x="194970" y="1435"/>
                  </a:lnTo>
                  <a:lnTo>
                    <a:pt x="156184" y="5842"/>
                  </a:lnTo>
                  <a:lnTo>
                    <a:pt x="91452" y="20599"/>
                  </a:lnTo>
                  <a:lnTo>
                    <a:pt x="27711" y="45770"/>
                  </a:lnTo>
                  <a:lnTo>
                    <a:pt x="29222" y="46266"/>
                  </a:lnTo>
                  <a:lnTo>
                    <a:pt x="34772" y="49364"/>
                  </a:lnTo>
                  <a:lnTo>
                    <a:pt x="32042" y="50850"/>
                  </a:lnTo>
                  <a:lnTo>
                    <a:pt x="32105" y="52235"/>
                  </a:lnTo>
                  <a:lnTo>
                    <a:pt x="34074" y="51917"/>
                  </a:lnTo>
                  <a:lnTo>
                    <a:pt x="35826" y="50419"/>
                  </a:lnTo>
                  <a:lnTo>
                    <a:pt x="36093" y="49949"/>
                  </a:lnTo>
                  <a:lnTo>
                    <a:pt x="40970" y="51739"/>
                  </a:lnTo>
                  <a:lnTo>
                    <a:pt x="44119" y="52552"/>
                  </a:lnTo>
                  <a:lnTo>
                    <a:pt x="40906" y="53479"/>
                  </a:lnTo>
                  <a:lnTo>
                    <a:pt x="35013" y="55765"/>
                  </a:lnTo>
                  <a:lnTo>
                    <a:pt x="34772" y="56451"/>
                  </a:lnTo>
                  <a:lnTo>
                    <a:pt x="41871" y="53911"/>
                  </a:lnTo>
                  <a:lnTo>
                    <a:pt x="45554" y="52882"/>
                  </a:lnTo>
                  <a:lnTo>
                    <a:pt x="65519" y="55600"/>
                  </a:lnTo>
                  <a:lnTo>
                    <a:pt x="64274" y="57238"/>
                  </a:lnTo>
                  <a:lnTo>
                    <a:pt x="65557" y="57556"/>
                  </a:lnTo>
                  <a:lnTo>
                    <a:pt x="69100" y="56730"/>
                  </a:lnTo>
                  <a:lnTo>
                    <a:pt x="72707" y="55575"/>
                  </a:lnTo>
                  <a:lnTo>
                    <a:pt x="94195" y="55295"/>
                  </a:lnTo>
                  <a:lnTo>
                    <a:pt x="106514" y="53873"/>
                  </a:lnTo>
                  <a:lnTo>
                    <a:pt x="102679" y="55194"/>
                  </a:lnTo>
                  <a:lnTo>
                    <a:pt x="100291" y="56629"/>
                  </a:lnTo>
                  <a:lnTo>
                    <a:pt x="101676" y="57391"/>
                  </a:lnTo>
                  <a:lnTo>
                    <a:pt x="102895" y="57505"/>
                  </a:lnTo>
                  <a:lnTo>
                    <a:pt x="106540" y="57238"/>
                  </a:lnTo>
                  <a:lnTo>
                    <a:pt x="113080" y="55791"/>
                  </a:lnTo>
                  <a:lnTo>
                    <a:pt x="112712" y="58000"/>
                  </a:lnTo>
                  <a:lnTo>
                    <a:pt x="115836" y="55575"/>
                  </a:lnTo>
                  <a:lnTo>
                    <a:pt x="116001" y="54876"/>
                  </a:lnTo>
                  <a:lnTo>
                    <a:pt x="121475" y="52882"/>
                  </a:lnTo>
                  <a:lnTo>
                    <a:pt x="123266" y="51955"/>
                  </a:lnTo>
                  <a:lnTo>
                    <a:pt x="137756" y="49949"/>
                  </a:lnTo>
                  <a:lnTo>
                    <a:pt x="166039" y="45085"/>
                  </a:lnTo>
                  <a:lnTo>
                    <a:pt x="165722" y="45770"/>
                  </a:lnTo>
                  <a:lnTo>
                    <a:pt x="165887" y="46329"/>
                  </a:lnTo>
                  <a:lnTo>
                    <a:pt x="166674" y="46570"/>
                  </a:lnTo>
                  <a:lnTo>
                    <a:pt x="171856" y="45085"/>
                  </a:lnTo>
                  <a:lnTo>
                    <a:pt x="172656" y="44424"/>
                  </a:lnTo>
                  <a:lnTo>
                    <a:pt x="172402" y="43840"/>
                  </a:lnTo>
                  <a:lnTo>
                    <a:pt x="194411" y="39281"/>
                  </a:lnTo>
                  <a:lnTo>
                    <a:pt x="207416" y="36576"/>
                  </a:lnTo>
                  <a:lnTo>
                    <a:pt x="221119" y="33248"/>
                  </a:lnTo>
                  <a:lnTo>
                    <a:pt x="230530" y="30581"/>
                  </a:lnTo>
                  <a:lnTo>
                    <a:pt x="233730" y="29337"/>
                  </a:lnTo>
                  <a:lnTo>
                    <a:pt x="232244" y="28028"/>
                  </a:lnTo>
                  <a:lnTo>
                    <a:pt x="226364" y="28117"/>
                  </a:lnTo>
                  <a:lnTo>
                    <a:pt x="214807" y="30708"/>
                  </a:lnTo>
                  <a:lnTo>
                    <a:pt x="211810" y="31216"/>
                  </a:lnTo>
                  <a:lnTo>
                    <a:pt x="208876" y="32004"/>
                  </a:lnTo>
                  <a:lnTo>
                    <a:pt x="216814" y="28854"/>
                  </a:lnTo>
                  <a:lnTo>
                    <a:pt x="228104" y="26009"/>
                  </a:lnTo>
                  <a:lnTo>
                    <a:pt x="233819" y="24980"/>
                  </a:lnTo>
                  <a:lnTo>
                    <a:pt x="245198" y="22390"/>
                  </a:lnTo>
                  <a:lnTo>
                    <a:pt x="257860" y="20281"/>
                  </a:lnTo>
                  <a:lnTo>
                    <a:pt x="257695" y="20726"/>
                  </a:lnTo>
                  <a:lnTo>
                    <a:pt x="257949" y="21704"/>
                  </a:lnTo>
                  <a:lnTo>
                    <a:pt x="259384" y="23393"/>
                  </a:lnTo>
                  <a:lnTo>
                    <a:pt x="261378" y="21717"/>
                  </a:lnTo>
                  <a:lnTo>
                    <a:pt x="259257" y="20104"/>
                  </a:lnTo>
                  <a:lnTo>
                    <a:pt x="258864" y="20116"/>
                  </a:lnTo>
                  <a:lnTo>
                    <a:pt x="262572" y="19494"/>
                  </a:lnTo>
                  <a:lnTo>
                    <a:pt x="265353" y="20027"/>
                  </a:lnTo>
                  <a:lnTo>
                    <a:pt x="265658" y="20853"/>
                  </a:lnTo>
                  <a:lnTo>
                    <a:pt x="267296" y="21336"/>
                  </a:lnTo>
                  <a:lnTo>
                    <a:pt x="272161" y="21628"/>
                  </a:lnTo>
                  <a:lnTo>
                    <a:pt x="274205" y="20510"/>
                  </a:lnTo>
                  <a:lnTo>
                    <a:pt x="273951" y="19265"/>
                  </a:lnTo>
                  <a:lnTo>
                    <a:pt x="273570" y="18669"/>
                  </a:lnTo>
                  <a:lnTo>
                    <a:pt x="273951" y="18567"/>
                  </a:lnTo>
                  <a:lnTo>
                    <a:pt x="274662" y="17792"/>
                  </a:lnTo>
                  <a:lnTo>
                    <a:pt x="282168" y="16713"/>
                  </a:lnTo>
                  <a:lnTo>
                    <a:pt x="284695" y="16548"/>
                  </a:lnTo>
                  <a:lnTo>
                    <a:pt x="286346" y="17399"/>
                  </a:lnTo>
                  <a:lnTo>
                    <a:pt x="285534" y="16548"/>
                  </a:lnTo>
                  <a:lnTo>
                    <a:pt x="289013" y="16141"/>
                  </a:lnTo>
                  <a:lnTo>
                    <a:pt x="288963" y="16751"/>
                  </a:lnTo>
                  <a:lnTo>
                    <a:pt x="289648" y="17399"/>
                  </a:lnTo>
                  <a:lnTo>
                    <a:pt x="291541" y="17957"/>
                  </a:lnTo>
                  <a:lnTo>
                    <a:pt x="293674" y="18161"/>
                  </a:lnTo>
                  <a:lnTo>
                    <a:pt x="293370" y="18389"/>
                  </a:lnTo>
                  <a:lnTo>
                    <a:pt x="293801" y="19075"/>
                  </a:lnTo>
                  <a:lnTo>
                    <a:pt x="290741" y="20053"/>
                  </a:lnTo>
                  <a:lnTo>
                    <a:pt x="288848" y="18923"/>
                  </a:lnTo>
                  <a:lnTo>
                    <a:pt x="288798" y="19291"/>
                  </a:lnTo>
                  <a:lnTo>
                    <a:pt x="290271" y="20027"/>
                  </a:lnTo>
                  <a:lnTo>
                    <a:pt x="286143" y="21450"/>
                  </a:lnTo>
                  <a:lnTo>
                    <a:pt x="294220" y="20599"/>
                  </a:lnTo>
                  <a:lnTo>
                    <a:pt x="294017" y="21336"/>
                  </a:lnTo>
                  <a:lnTo>
                    <a:pt x="294589" y="21945"/>
                  </a:lnTo>
                  <a:lnTo>
                    <a:pt x="298615" y="22783"/>
                  </a:lnTo>
                  <a:lnTo>
                    <a:pt x="300532" y="22606"/>
                  </a:lnTo>
                  <a:lnTo>
                    <a:pt x="301282" y="21234"/>
                  </a:lnTo>
                  <a:lnTo>
                    <a:pt x="301028" y="20459"/>
                  </a:lnTo>
                  <a:lnTo>
                    <a:pt x="300075" y="19786"/>
                  </a:lnTo>
                  <a:lnTo>
                    <a:pt x="311200" y="18415"/>
                  </a:lnTo>
                  <a:lnTo>
                    <a:pt x="311835" y="20091"/>
                  </a:lnTo>
                  <a:lnTo>
                    <a:pt x="315442" y="18923"/>
                  </a:lnTo>
                  <a:lnTo>
                    <a:pt x="315137" y="17614"/>
                  </a:lnTo>
                  <a:lnTo>
                    <a:pt x="317715" y="16941"/>
                  </a:lnTo>
                  <a:lnTo>
                    <a:pt x="318973" y="17513"/>
                  </a:lnTo>
                  <a:lnTo>
                    <a:pt x="319633" y="17551"/>
                  </a:lnTo>
                  <a:lnTo>
                    <a:pt x="321856" y="19786"/>
                  </a:lnTo>
                  <a:lnTo>
                    <a:pt x="323977" y="21234"/>
                  </a:lnTo>
                  <a:lnTo>
                    <a:pt x="322503" y="21488"/>
                  </a:lnTo>
                  <a:lnTo>
                    <a:pt x="319963" y="20586"/>
                  </a:lnTo>
                  <a:lnTo>
                    <a:pt x="314337" y="20091"/>
                  </a:lnTo>
                  <a:lnTo>
                    <a:pt x="310311" y="20561"/>
                  </a:lnTo>
                  <a:lnTo>
                    <a:pt x="310095" y="21767"/>
                  </a:lnTo>
                  <a:lnTo>
                    <a:pt x="319582" y="24574"/>
                  </a:lnTo>
                  <a:lnTo>
                    <a:pt x="323557" y="23863"/>
                  </a:lnTo>
                  <a:lnTo>
                    <a:pt x="323773" y="22987"/>
                  </a:lnTo>
                  <a:lnTo>
                    <a:pt x="323672" y="22415"/>
                  </a:lnTo>
                  <a:lnTo>
                    <a:pt x="327774" y="23901"/>
                  </a:lnTo>
                  <a:lnTo>
                    <a:pt x="338975" y="24638"/>
                  </a:lnTo>
                  <a:lnTo>
                    <a:pt x="349491" y="25895"/>
                  </a:lnTo>
                  <a:lnTo>
                    <a:pt x="363347" y="29730"/>
                  </a:lnTo>
                  <a:lnTo>
                    <a:pt x="370344" y="28562"/>
                  </a:lnTo>
                  <a:lnTo>
                    <a:pt x="367842" y="27101"/>
                  </a:lnTo>
                  <a:lnTo>
                    <a:pt x="377875" y="27940"/>
                  </a:lnTo>
                  <a:lnTo>
                    <a:pt x="386829" y="27736"/>
                  </a:lnTo>
                  <a:lnTo>
                    <a:pt x="387184" y="27101"/>
                  </a:lnTo>
                  <a:close/>
                </a:path>
                <a:path w="455929" h="197485">
                  <a:moveTo>
                    <a:pt x="390271" y="50101"/>
                  </a:moveTo>
                  <a:lnTo>
                    <a:pt x="389851" y="48933"/>
                  </a:lnTo>
                  <a:lnTo>
                    <a:pt x="387235" y="48323"/>
                  </a:lnTo>
                  <a:lnTo>
                    <a:pt x="379564" y="47815"/>
                  </a:lnTo>
                  <a:lnTo>
                    <a:pt x="378663" y="48298"/>
                  </a:lnTo>
                  <a:lnTo>
                    <a:pt x="379209" y="49403"/>
                  </a:lnTo>
                  <a:lnTo>
                    <a:pt x="380492" y="50038"/>
                  </a:lnTo>
                  <a:lnTo>
                    <a:pt x="388734" y="50533"/>
                  </a:lnTo>
                  <a:lnTo>
                    <a:pt x="390271" y="50101"/>
                  </a:lnTo>
                  <a:close/>
                </a:path>
                <a:path w="455929" h="197485">
                  <a:moveTo>
                    <a:pt x="393522" y="36220"/>
                  </a:moveTo>
                  <a:lnTo>
                    <a:pt x="391452" y="34328"/>
                  </a:lnTo>
                  <a:lnTo>
                    <a:pt x="390105" y="33718"/>
                  </a:lnTo>
                  <a:lnTo>
                    <a:pt x="387781" y="33324"/>
                  </a:lnTo>
                  <a:lnTo>
                    <a:pt x="387781" y="33451"/>
                  </a:lnTo>
                  <a:lnTo>
                    <a:pt x="381152" y="33515"/>
                  </a:lnTo>
                  <a:lnTo>
                    <a:pt x="379222" y="34353"/>
                  </a:lnTo>
                  <a:lnTo>
                    <a:pt x="379895" y="35801"/>
                  </a:lnTo>
                  <a:lnTo>
                    <a:pt x="379857" y="36271"/>
                  </a:lnTo>
                  <a:lnTo>
                    <a:pt x="390321" y="36842"/>
                  </a:lnTo>
                  <a:lnTo>
                    <a:pt x="393522" y="36220"/>
                  </a:lnTo>
                  <a:close/>
                </a:path>
                <a:path w="455929" h="197485">
                  <a:moveTo>
                    <a:pt x="399122" y="26885"/>
                  </a:moveTo>
                  <a:lnTo>
                    <a:pt x="396417" y="24815"/>
                  </a:lnTo>
                  <a:lnTo>
                    <a:pt x="393839" y="23050"/>
                  </a:lnTo>
                  <a:lnTo>
                    <a:pt x="393522" y="22961"/>
                  </a:lnTo>
                  <a:lnTo>
                    <a:pt x="394830" y="24053"/>
                  </a:lnTo>
                  <a:lnTo>
                    <a:pt x="398995" y="27063"/>
                  </a:lnTo>
                  <a:lnTo>
                    <a:pt x="399122" y="26885"/>
                  </a:lnTo>
                  <a:close/>
                </a:path>
                <a:path w="455929" h="197485">
                  <a:moveTo>
                    <a:pt x="399186" y="45478"/>
                  </a:moveTo>
                  <a:lnTo>
                    <a:pt x="396443" y="43294"/>
                  </a:lnTo>
                  <a:lnTo>
                    <a:pt x="394550" y="42405"/>
                  </a:lnTo>
                  <a:lnTo>
                    <a:pt x="388620" y="42964"/>
                  </a:lnTo>
                  <a:lnTo>
                    <a:pt x="388620" y="43853"/>
                  </a:lnTo>
                  <a:lnTo>
                    <a:pt x="390144" y="45707"/>
                  </a:lnTo>
                  <a:lnTo>
                    <a:pt x="393446" y="46151"/>
                  </a:lnTo>
                  <a:lnTo>
                    <a:pt x="399186" y="45478"/>
                  </a:lnTo>
                  <a:close/>
                </a:path>
                <a:path w="455929" h="197485">
                  <a:moveTo>
                    <a:pt x="401535" y="39751"/>
                  </a:moveTo>
                  <a:lnTo>
                    <a:pt x="390613" y="37769"/>
                  </a:lnTo>
                  <a:lnTo>
                    <a:pt x="380873" y="36690"/>
                  </a:lnTo>
                  <a:lnTo>
                    <a:pt x="377913" y="36601"/>
                  </a:lnTo>
                  <a:lnTo>
                    <a:pt x="379310" y="35318"/>
                  </a:lnTo>
                  <a:lnTo>
                    <a:pt x="378256" y="34417"/>
                  </a:lnTo>
                  <a:lnTo>
                    <a:pt x="371297" y="33248"/>
                  </a:lnTo>
                  <a:lnTo>
                    <a:pt x="360438" y="32562"/>
                  </a:lnTo>
                  <a:lnTo>
                    <a:pt x="353098" y="32943"/>
                  </a:lnTo>
                  <a:lnTo>
                    <a:pt x="350469" y="33172"/>
                  </a:lnTo>
                  <a:lnTo>
                    <a:pt x="349580" y="33655"/>
                  </a:lnTo>
                  <a:lnTo>
                    <a:pt x="350570" y="34264"/>
                  </a:lnTo>
                  <a:lnTo>
                    <a:pt x="351675" y="35153"/>
                  </a:lnTo>
                  <a:lnTo>
                    <a:pt x="355815" y="35966"/>
                  </a:lnTo>
                  <a:lnTo>
                    <a:pt x="362026" y="36677"/>
                  </a:lnTo>
                  <a:lnTo>
                    <a:pt x="361391" y="38252"/>
                  </a:lnTo>
                  <a:lnTo>
                    <a:pt x="361530" y="38544"/>
                  </a:lnTo>
                  <a:lnTo>
                    <a:pt x="358863" y="38252"/>
                  </a:lnTo>
                  <a:lnTo>
                    <a:pt x="349796" y="37731"/>
                  </a:lnTo>
                  <a:lnTo>
                    <a:pt x="344385" y="37960"/>
                  </a:lnTo>
                  <a:lnTo>
                    <a:pt x="337870" y="38798"/>
                  </a:lnTo>
                  <a:lnTo>
                    <a:pt x="337858" y="39370"/>
                  </a:lnTo>
                  <a:lnTo>
                    <a:pt x="343408" y="41630"/>
                  </a:lnTo>
                  <a:lnTo>
                    <a:pt x="348157" y="42570"/>
                  </a:lnTo>
                  <a:lnTo>
                    <a:pt x="376821" y="45135"/>
                  </a:lnTo>
                  <a:lnTo>
                    <a:pt x="378675" y="44831"/>
                  </a:lnTo>
                  <a:lnTo>
                    <a:pt x="379183" y="45821"/>
                  </a:lnTo>
                  <a:lnTo>
                    <a:pt x="381495" y="47015"/>
                  </a:lnTo>
                  <a:lnTo>
                    <a:pt x="382016" y="45783"/>
                  </a:lnTo>
                  <a:lnTo>
                    <a:pt x="379437" y="44665"/>
                  </a:lnTo>
                  <a:lnTo>
                    <a:pt x="380136" y="44399"/>
                  </a:lnTo>
                  <a:lnTo>
                    <a:pt x="379564" y="43840"/>
                  </a:lnTo>
                  <a:lnTo>
                    <a:pt x="374510" y="41897"/>
                  </a:lnTo>
                  <a:lnTo>
                    <a:pt x="375399" y="41605"/>
                  </a:lnTo>
                  <a:lnTo>
                    <a:pt x="374992" y="41033"/>
                  </a:lnTo>
                  <a:lnTo>
                    <a:pt x="368350" y="37236"/>
                  </a:lnTo>
                  <a:lnTo>
                    <a:pt x="373430" y="37211"/>
                  </a:lnTo>
                  <a:lnTo>
                    <a:pt x="399808" y="41173"/>
                  </a:lnTo>
                  <a:lnTo>
                    <a:pt x="401535" y="39751"/>
                  </a:lnTo>
                  <a:close/>
                </a:path>
                <a:path w="455929" h="197485">
                  <a:moveTo>
                    <a:pt x="409562" y="34010"/>
                  </a:moveTo>
                  <a:lnTo>
                    <a:pt x="408076" y="32410"/>
                  </a:lnTo>
                  <a:lnTo>
                    <a:pt x="405853" y="30975"/>
                  </a:lnTo>
                  <a:lnTo>
                    <a:pt x="405841" y="31305"/>
                  </a:lnTo>
                  <a:lnTo>
                    <a:pt x="407200" y="32359"/>
                  </a:lnTo>
                  <a:lnTo>
                    <a:pt x="409562" y="34010"/>
                  </a:lnTo>
                  <a:close/>
                </a:path>
                <a:path w="455929" h="197485">
                  <a:moveTo>
                    <a:pt x="426300" y="33667"/>
                  </a:moveTo>
                  <a:lnTo>
                    <a:pt x="407250" y="27241"/>
                  </a:lnTo>
                  <a:lnTo>
                    <a:pt x="403910" y="27393"/>
                  </a:lnTo>
                  <a:lnTo>
                    <a:pt x="402513" y="28613"/>
                  </a:lnTo>
                  <a:lnTo>
                    <a:pt x="402983" y="29273"/>
                  </a:lnTo>
                  <a:lnTo>
                    <a:pt x="409968" y="30683"/>
                  </a:lnTo>
                  <a:lnTo>
                    <a:pt x="417347" y="32473"/>
                  </a:lnTo>
                  <a:lnTo>
                    <a:pt x="423532" y="33566"/>
                  </a:lnTo>
                  <a:lnTo>
                    <a:pt x="426300" y="33667"/>
                  </a:lnTo>
                  <a:close/>
                </a:path>
                <a:path w="455929" h="197485">
                  <a:moveTo>
                    <a:pt x="455460" y="46672"/>
                  </a:moveTo>
                  <a:lnTo>
                    <a:pt x="453732" y="45224"/>
                  </a:lnTo>
                  <a:lnTo>
                    <a:pt x="452412" y="44538"/>
                  </a:lnTo>
                  <a:lnTo>
                    <a:pt x="448767" y="43688"/>
                  </a:lnTo>
                  <a:lnTo>
                    <a:pt x="446697" y="43497"/>
                  </a:lnTo>
                  <a:lnTo>
                    <a:pt x="442963" y="44157"/>
                  </a:lnTo>
                  <a:lnTo>
                    <a:pt x="442861" y="44843"/>
                  </a:lnTo>
                  <a:lnTo>
                    <a:pt x="444715" y="46672"/>
                  </a:lnTo>
                  <a:lnTo>
                    <a:pt x="446786" y="47459"/>
                  </a:lnTo>
                  <a:lnTo>
                    <a:pt x="453656" y="47256"/>
                  </a:lnTo>
                  <a:lnTo>
                    <a:pt x="455460" y="4667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 descr=""/>
            <p:cNvSpPr/>
            <p:nvPr/>
          </p:nvSpPr>
          <p:spPr>
            <a:xfrm>
              <a:off x="8806840" y="5641025"/>
              <a:ext cx="243840" cy="510540"/>
            </a:xfrm>
            <a:custGeom>
              <a:avLst/>
              <a:gdLst/>
              <a:ahLst/>
              <a:cxnLst/>
              <a:rect l="l" t="t" r="r" b="b"/>
              <a:pathLst>
                <a:path w="243840" h="510539">
                  <a:moveTo>
                    <a:pt x="227497" y="0"/>
                  </a:moveTo>
                  <a:lnTo>
                    <a:pt x="168027" y="28323"/>
                  </a:lnTo>
                  <a:lnTo>
                    <a:pt x="135625" y="59014"/>
                  </a:lnTo>
                  <a:lnTo>
                    <a:pt x="109358" y="87908"/>
                  </a:lnTo>
                  <a:lnTo>
                    <a:pt x="66299" y="148210"/>
                  </a:lnTo>
                  <a:lnTo>
                    <a:pt x="41017" y="193008"/>
                  </a:lnTo>
                  <a:lnTo>
                    <a:pt x="20648" y="239901"/>
                  </a:lnTo>
                  <a:lnTo>
                    <a:pt x="6530" y="289010"/>
                  </a:lnTo>
                  <a:lnTo>
                    <a:pt x="0" y="340446"/>
                  </a:lnTo>
                  <a:lnTo>
                    <a:pt x="92" y="370502"/>
                  </a:lnTo>
                  <a:lnTo>
                    <a:pt x="2594" y="400504"/>
                  </a:lnTo>
                  <a:lnTo>
                    <a:pt x="7066" y="430296"/>
                  </a:lnTo>
                  <a:lnTo>
                    <a:pt x="13068" y="459724"/>
                  </a:lnTo>
                  <a:lnTo>
                    <a:pt x="17839" y="480957"/>
                  </a:lnTo>
                  <a:lnTo>
                    <a:pt x="19453" y="491548"/>
                  </a:lnTo>
                  <a:lnTo>
                    <a:pt x="20001" y="502447"/>
                  </a:lnTo>
                  <a:lnTo>
                    <a:pt x="24598" y="499005"/>
                  </a:lnTo>
                  <a:lnTo>
                    <a:pt x="33595" y="494447"/>
                  </a:lnTo>
                  <a:lnTo>
                    <a:pt x="40561" y="492324"/>
                  </a:lnTo>
                  <a:lnTo>
                    <a:pt x="48009" y="491379"/>
                  </a:lnTo>
                  <a:lnTo>
                    <a:pt x="55994" y="491741"/>
                  </a:lnTo>
                  <a:lnTo>
                    <a:pt x="91351" y="510537"/>
                  </a:lnTo>
                  <a:lnTo>
                    <a:pt x="103338" y="501496"/>
                  </a:lnTo>
                  <a:lnTo>
                    <a:pt x="139391" y="464449"/>
                  </a:lnTo>
                  <a:lnTo>
                    <a:pt x="167575" y="421269"/>
                  </a:lnTo>
                  <a:lnTo>
                    <a:pt x="190087" y="377184"/>
                  </a:lnTo>
                  <a:lnTo>
                    <a:pt x="207948" y="331061"/>
                  </a:lnTo>
                  <a:lnTo>
                    <a:pt x="219702" y="281200"/>
                  </a:lnTo>
                  <a:lnTo>
                    <a:pt x="226314" y="230426"/>
                  </a:lnTo>
                  <a:lnTo>
                    <a:pt x="231415" y="145605"/>
                  </a:lnTo>
                  <a:lnTo>
                    <a:pt x="233399" y="116569"/>
                  </a:lnTo>
                  <a:lnTo>
                    <a:pt x="234607" y="104613"/>
                  </a:lnTo>
                  <a:lnTo>
                    <a:pt x="239457" y="66531"/>
                  </a:lnTo>
                  <a:lnTo>
                    <a:pt x="242806" y="44112"/>
                  </a:lnTo>
                  <a:lnTo>
                    <a:pt x="243659" y="32912"/>
                  </a:lnTo>
                  <a:lnTo>
                    <a:pt x="242697" y="21587"/>
                  </a:lnTo>
                  <a:lnTo>
                    <a:pt x="22749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 descr=""/>
            <p:cNvSpPr/>
            <p:nvPr/>
          </p:nvSpPr>
          <p:spPr>
            <a:xfrm>
              <a:off x="8810841" y="5643435"/>
              <a:ext cx="234950" cy="506730"/>
            </a:xfrm>
            <a:custGeom>
              <a:avLst/>
              <a:gdLst/>
              <a:ahLst/>
              <a:cxnLst/>
              <a:rect l="l" t="t" r="r" b="b"/>
              <a:pathLst>
                <a:path w="234950" h="506729">
                  <a:moveTo>
                    <a:pt x="234772" y="32486"/>
                  </a:moveTo>
                  <a:lnTo>
                    <a:pt x="224066" y="2159"/>
                  </a:lnTo>
                  <a:lnTo>
                    <a:pt x="223989" y="1968"/>
                  </a:lnTo>
                  <a:lnTo>
                    <a:pt x="221919" y="533"/>
                  </a:lnTo>
                  <a:lnTo>
                    <a:pt x="219341" y="0"/>
                  </a:lnTo>
                  <a:lnTo>
                    <a:pt x="215938" y="254"/>
                  </a:lnTo>
                  <a:lnTo>
                    <a:pt x="215226" y="254"/>
                  </a:lnTo>
                  <a:lnTo>
                    <a:pt x="213271" y="533"/>
                  </a:lnTo>
                  <a:lnTo>
                    <a:pt x="213525" y="533"/>
                  </a:lnTo>
                  <a:lnTo>
                    <a:pt x="212521" y="774"/>
                  </a:lnTo>
                  <a:lnTo>
                    <a:pt x="212369" y="774"/>
                  </a:lnTo>
                  <a:lnTo>
                    <a:pt x="210997" y="1079"/>
                  </a:lnTo>
                  <a:lnTo>
                    <a:pt x="209473" y="1549"/>
                  </a:lnTo>
                  <a:lnTo>
                    <a:pt x="207873" y="2159"/>
                  </a:lnTo>
                  <a:lnTo>
                    <a:pt x="206057" y="2794"/>
                  </a:lnTo>
                  <a:lnTo>
                    <a:pt x="176212" y="23025"/>
                  </a:lnTo>
                  <a:lnTo>
                    <a:pt x="176212" y="91998"/>
                  </a:lnTo>
                  <a:lnTo>
                    <a:pt x="150139" y="155333"/>
                  </a:lnTo>
                  <a:lnTo>
                    <a:pt x="125399" y="219341"/>
                  </a:lnTo>
                  <a:lnTo>
                    <a:pt x="110756" y="259334"/>
                  </a:lnTo>
                  <a:lnTo>
                    <a:pt x="95427" y="310184"/>
                  </a:lnTo>
                  <a:lnTo>
                    <a:pt x="81013" y="366649"/>
                  </a:lnTo>
                  <a:lnTo>
                    <a:pt x="66052" y="431292"/>
                  </a:lnTo>
                  <a:lnTo>
                    <a:pt x="72161" y="387235"/>
                  </a:lnTo>
                  <a:lnTo>
                    <a:pt x="81140" y="342963"/>
                  </a:lnTo>
                  <a:lnTo>
                    <a:pt x="92621" y="299656"/>
                  </a:lnTo>
                  <a:lnTo>
                    <a:pt x="106400" y="256959"/>
                  </a:lnTo>
                  <a:lnTo>
                    <a:pt x="121780" y="214858"/>
                  </a:lnTo>
                  <a:lnTo>
                    <a:pt x="138963" y="173418"/>
                  </a:lnTo>
                  <a:lnTo>
                    <a:pt x="157149" y="132499"/>
                  </a:lnTo>
                  <a:lnTo>
                    <a:pt x="176212" y="91998"/>
                  </a:lnTo>
                  <a:lnTo>
                    <a:pt x="176212" y="23025"/>
                  </a:lnTo>
                  <a:lnTo>
                    <a:pt x="129044" y="65722"/>
                  </a:lnTo>
                  <a:lnTo>
                    <a:pt x="98361" y="101371"/>
                  </a:lnTo>
                  <a:lnTo>
                    <a:pt x="70154" y="140538"/>
                  </a:lnTo>
                  <a:lnTo>
                    <a:pt x="45440" y="182333"/>
                  </a:lnTo>
                  <a:lnTo>
                    <a:pt x="25196" y="225856"/>
                  </a:lnTo>
                  <a:lnTo>
                    <a:pt x="10414" y="270205"/>
                  </a:lnTo>
                  <a:lnTo>
                    <a:pt x="2095" y="314490"/>
                  </a:lnTo>
                  <a:lnTo>
                    <a:pt x="0" y="351256"/>
                  </a:lnTo>
                  <a:lnTo>
                    <a:pt x="1498" y="386867"/>
                  </a:lnTo>
                  <a:lnTo>
                    <a:pt x="1511" y="387235"/>
                  </a:lnTo>
                  <a:lnTo>
                    <a:pt x="6223" y="422986"/>
                  </a:lnTo>
                  <a:lnTo>
                    <a:pt x="13690" y="459028"/>
                  </a:lnTo>
                  <a:lnTo>
                    <a:pt x="16268" y="468299"/>
                  </a:lnTo>
                  <a:lnTo>
                    <a:pt x="19062" y="477240"/>
                  </a:lnTo>
                  <a:lnTo>
                    <a:pt x="21526" y="486130"/>
                  </a:lnTo>
                  <a:lnTo>
                    <a:pt x="23088" y="495211"/>
                  </a:lnTo>
                  <a:lnTo>
                    <a:pt x="29603" y="492036"/>
                  </a:lnTo>
                  <a:lnTo>
                    <a:pt x="36563" y="489915"/>
                  </a:lnTo>
                  <a:lnTo>
                    <a:pt x="44018" y="488975"/>
                  </a:lnTo>
                  <a:lnTo>
                    <a:pt x="52019" y="489343"/>
                  </a:lnTo>
                  <a:lnTo>
                    <a:pt x="61899" y="491439"/>
                  </a:lnTo>
                  <a:lnTo>
                    <a:pt x="70764" y="494995"/>
                  </a:lnTo>
                  <a:lnTo>
                    <a:pt x="78625" y="499922"/>
                  </a:lnTo>
                  <a:lnTo>
                    <a:pt x="85483" y="506120"/>
                  </a:lnTo>
                  <a:lnTo>
                    <a:pt x="94970" y="498843"/>
                  </a:lnTo>
                  <a:lnTo>
                    <a:pt x="103911" y="491070"/>
                  </a:lnTo>
                  <a:lnTo>
                    <a:pt x="105994" y="488975"/>
                  </a:lnTo>
                  <a:lnTo>
                    <a:pt x="112166" y="482790"/>
                  </a:lnTo>
                  <a:lnTo>
                    <a:pt x="141935" y="441858"/>
                  </a:lnTo>
                  <a:lnTo>
                    <a:pt x="168478" y="393065"/>
                  </a:lnTo>
                  <a:lnTo>
                    <a:pt x="185674" y="354533"/>
                  </a:lnTo>
                  <a:lnTo>
                    <a:pt x="200888" y="311442"/>
                  </a:lnTo>
                  <a:lnTo>
                    <a:pt x="213004" y="253809"/>
                  </a:lnTo>
                  <a:lnTo>
                    <a:pt x="219570" y="196049"/>
                  </a:lnTo>
                  <a:lnTo>
                    <a:pt x="226199" y="98577"/>
                  </a:lnTo>
                  <a:lnTo>
                    <a:pt x="226847" y="91998"/>
                  </a:lnTo>
                  <a:lnTo>
                    <a:pt x="228003" y="80289"/>
                  </a:lnTo>
                  <a:lnTo>
                    <a:pt x="230886" y="59436"/>
                  </a:lnTo>
                  <a:lnTo>
                    <a:pt x="233070" y="46685"/>
                  </a:lnTo>
                  <a:lnTo>
                    <a:pt x="234772" y="32486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 descr=""/>
            <p:cNvSpPr/>
            <p:nvPr/>
          </p:nvSpPr>
          <p:spPr>
            <a:xfrm>
              <a:off x="8876892" y="5735218"/>
              <a:ext cx="110489" cy="339725"/>
            </a:xfrm>
            <a:custGeom>
              <a:avLst/>
              <a:gdLst/>
              <a:ahLst/>
              <a:cxnLst/>
              <a:rect l="l" t="t" r="r" b="b"/>
              <a:pathLst>
                <a:path w="110490" h="339725">
                  <a:moveTo>
                    <a:pt x="110247" y="0"/>
                  </a:moveTo>
                  <a:lnTo>
                    <a:pt x="91156" y="40615"/>
                  </a:lnTo>
                  <a:lnTo>
                    <a:pt x="72923" y="81659"/>
                  </a:lnTo>
                  <a:lnTo>
                    <a:pt x="55728" y="123065"/>
                  </a:lnTo>
                  <a:lnTo>
                    <a:pt x="40335" y="165174"/>
                  </a:lnTo>
                  <a:lnTo>
                    <a:pt x="26572" y="207869"/>
                  </a:lnTo>
                  <a:lnTo>
                    <a:pt x="15095" y="251186"/>
                  </a:lnTo>
                  <a:lnTo>
                    <a:pt x="6154" y="295078"/>
                  </a:lnTo>
                  <a:lnTo>
                    <a:pt x="0" y="339495"/>
                  </a:lnTo>
                  <a:lnTo>
                    <a:pt x="14970" y="274847"/>
                  </a:lnTo>
                  <a:lnTo>
                    <a:pt x="29376" y="218389"/>
                  </a:lnTo>
                  <a:lnTo>
                    <a:pt x="44715" y="167537"/>
                  </a:lnTo>
                  <a:lnTo>
                    <a:pt x="51912" y="147486"/>
                  </a:lnTo>
                  <a:lnTo>
                    <a:pt x="59349" y="127544"/>
                  </a:lnTo>
                  <a:lnTo>
                    <a:pt x="84251" y="63121"/>
                  </a:lnTo>
                  <a:lnTo>
                    <a:pt x="110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 descr=""/>
            <p:cNvSpPr/>
            <p:nvPr/>
          </p:nvSpPr>
          <p:spPr>
            <a:xfrm>
              <a:off x="8928608" y="5643651"/>
              <a:ext cx="117475" cy="444500"/>
            </a:xfrm>
            <a:custGeom>
              <a:avLst/>
              <a:gdLst/>
              <a:ahLst/>
              <a:cxnLst/>
              <a:rect l="l" t="t" r="r" b="b"/>
              <a:pathLst>
                <a:path w="117475" h="444500">
                  <a:moveTo>
                    <a:pt x="5943" y="401802"/>
                  </a:moveTo>
                  <a:lnTo>
                    <a:pt x="5295" y="401523"/>
                  </a:lnTo>
                  <a:lnTo>
                    <a:pt x="3022" y="402793"/>
                  </a:lnTo>
                  <a:lnTo>
                    <a:pt x="1701" y="404583"/>
                  </a:lnTo>
                  <a:lnTo>
                    <a:pt x="0" y="411238"/>
                  </a:lnTo>
                  <a:lnTo>
                    <a:pt x="63" y="413118"/>
                  </a:lnTo>
                  <a:lnTo>
                    <a:pt x="5943" y="401802"/>
                  </a:lnTo>
                  <a:close/>
                </a:path>
                <a:path w="117475" h="444500">
                  <a:moveTo>
                    <a:pt x="12954" y="421538"/>
                  </a:moveTo>
                  <a:lnTo>
                    <a:pt x="10325" y="426110"/>
                  </a:lnTo>
                  <a:lnTo>
                    <a:pt x="9093" y="428650"/>
                  </a:lnTo>
                  <a:lnTo>
                    <a:pt x="8102" y="429920"/>
                  </a:lnTo>
                  <a:lnTo>
                    <a:pt x="7658" y="432460"/>
                  </a:lnTo>
                  <a:lnTo>
                    <a:pt x="4864" y="431190"/>
                  </a:lnTo>
                  <a:lnTo>
                    <a:pt x="546" y="442620"/>
                  </a:lnTo>
                  <a:lnTo>
                    <a:pt x="1778" y="443890"/>
                  </a:lnTo>
                  <a:lnTo>
                    <a:pt x="6565" y="443890"/>
                  </a:lnTo>
                  <a:lnTo>
                    <a:pt x="9537" y="440080"/>
                  </a:lnTo>
                  <a:lnTo>
                    <a:pt x="9575" y="439572"/>
                  </a:lnTo>
                  <a:lnTo>
                    <a:pt x="10172" y="438810"/>
                  </a:lnTo>
                  <a:lnTo>
                    <a:pt x="11620" y="438810"/>
                  </a:lnTo>
                  <a:lnTo>
                    <a:pt x="12954" y="437540"/>
                  </a:lnTo>
                  <a:lnTo>
                    <a:pt x="11684" y="437540"/>
                  </a:lnTo>
                  <a:lnTo>
                    <a:pt x="9639" y="438759"/>
                  </a:lnTo>
                  <a:lnTo>
                    <a:pt x="9575" y="435000"/>
                  </a:lnTo>
                  <a:lnTo>
                    <a:pt x="12611" y="433730"/>
                  </a:lnTo>
                  <a:lnTo>
                    <a:pt x="12700" y="435000"/>
                  </a:lnTo>
                  <a:lnTo>
                    <a:pt x="12865" y="436270"/>
                  </a:lnTo>
                  <a:lnTo>
                    <a:pt x="12954" y="433730"/>
                  </a:lnTo>
                  <a:lnTo>
                    <a:pt x="12954" y="432460"/>
                  </a:lnTo>
                  <a:lnTo>
                    <a:pt x="12954" y="421538"/>
                  </a:lnTo>
                  <a:close/>
                </a:path>
                <a:path w="117475" h="444500">
                  <a:moveTo>
                    <a:pt x="16421" y="377329"/>
                  </a:moveTo>
                  <a:lnTo>
                    <a:pt x="16052" y="377520"/>
                  </a:lnTo>
                  <a:lnTo>
                    <a:pt x="15494" y="377939"/>
                  </a:lnTo>
                  <a:lnTo>
                    <a:pt x="16129" y="377596"/>
                  </a:lnTo>
                  <a:lnTo>
                    <a:pt x="16421" y="377329"/>
                  </a:lnTo>
                  <a:close/>
                </a:path>
                <a:path w="117475" h="444500">
                  <a:moveTo>
                    <a:pt x="19900" y="339877"/>
                  </a:moveTo>
                  <a:lnTo>
                    <a:pt x="19685" y="338861"/>
                  </a:lnTo>
                  <a:lnTo>
                    <a:pt x="18465" y="339090"/>
                  </a:lnTo>
                  <a:lnTo>
                    <a:pt x="17487" y="340156"/>
                  </a:lnTo>
                  <a:lnTo>
                    <a:pt x="14744" y="347916"/>
                  </a:lnTo>
                  <a:lnTo>
                    <a:pt x="14770" y="349516"/>
                  </a:lnTo>
                  <a:lnTo>
                    <a:pt x="16002" y="349465"/>
                  </a:lnTo>
                  <a:lnTo>
                    <a:pt x="17284" y="347091"/>
                  </a:lnTo>
                  <a:lnTo>
                    <a:pt x="19900" y="339877"/>
                  </a:lnTo>
                  <a:close/>
                </a:path>
                <a:path w="117475" h="444500">
                  <a:moveTo>
                    <a:pt x="22047" y="349935"/>
                  </a:moveTo>
                  <a:lnTo>
                    <a:pt x="21209" y="349656"/>
                  </a:lnTo>
                  <a:lnTo>
                    <a:pt x="19024" y="350621"/>
                  </a:lnTo>
                  <a:lnTo>
                    <a:pt x="17653" y="353669"/>
                  </a:lnTo>
                  <a:lnTo>
                    <a:pt x="16738" y="359371"/>
                  </a:lnTo>
                  <a:lnTo>
                    <a:pt x="19570" y="357314"/>
                  </a:lnTo>
                  <a:lnTo>
                    <a:pt x="20955" y="355777"/>
                  </a:lnTo>
                  <a:lnTo>
                    <a:pt x="22047" y="349935"/>
                  </a:lnTo>
                  <a:close/>
                </a:path>
                <a:path w="117475" h="444500">
                  <a:moveTo>
                    <a:pt x="28257" y="288544"/>
                  </a:moveTo>
                  <a:lnTo>
                    <a:pt x="26733" y="291147"/>
                  </a:lnTo>
                  <a:lnTo>
                    <a:pt x="25107" y="292836"/>
                  </a:lnTo>
                  <a:lnTo>
                    <a:pt x="24218" y="294284"/>
                  </a:lnTo>
                  <a:lnTo>
                    <a:pt x="22352" y="299402"/>
                  </a:lnTo>
                  <a:lnTo>
                    <a:pt x="21539" y="303301"/>
                  </a:lnTo>
                  <a:lnTo>
                    <a:pt x="22440" y="302145"/>
                  </a:lnTo>
                  <a:lnTo>
                    <a:pt x="23291" y="301536"/>
                  </a:lnTo>
                  <a:lnTo>
                    <a:pt x="25349" y="297840"/>
                  </a:lnTo>
                  <a:lnTo>
                    <a:pt x="26987" y="294043"/>
                  </a:lnTo>
                  <a:lnTo>
                    <a:pt x="28257" y="288544"/>
                  </a:lnTo>
                  <a:close/>
                </a:path>
                <a:path w="117475" h="444500">
                  <a:moveTo>
                    <a:pt x="33197" y="345351"/>
                  </a:moveTo>
                  <a:lnTo>
                    <a:pt x="32931" y="343268"/>
                  </a:lnTo>
                  <a:lnTo>
                    <a:pt x="31369" y="343496"/>
                  </a:lnTo>
                  <a:lnTo>
                    <a:pt x="30899" y="343319"/>
                  </a:lnTo>
                  <a:lnTo>
                    <a:pt x="27470" y="353237"/>
                  </a:lnTo>
                  <a:lnTo>
                    <a:pt x="27178" y="356476"/>
                  </a:lnTo>
                  <a:lnTo>
                    <a:pt x="29591" y="355028"/>
                  </a:lnTo>
                  <a:lnTo>
                    <a:pt x="30530" y="353898"/>
                  </a:lnTo>
                  <a:lnTo>
                    <a:pt x="31445" y="351764"/>
                  </a:lnTo>
                  <a:lnTo>
                    <a:pt x="33197" y="345351"/>
                  </a:lnTo>
                  <a:close/>
                </a:path>
                <a:path w="117475" h="444500">
                  <a:moveTo>
                    <a:pt x="33362" y="375932"/>
                  </a:moveTo>
                  <a:lnTo>
                    <a:pt x="32524" y="374865"/>
                  </a:lnTo>
                  <a:lnTo>
                    <a:pt x="30353" y="376097"/>
                  </a:lnTo>
                  <a:lnTo>
                    <a:pt x="32321" y="371436"/>
                  </a:lnTo>
                  <a:lnTo>
                    <a:pt x="32816" y="368909"/>
                  </a:lnTo>
                  <a:lnTo>
                    <a:pt x="32016" y="367207"/>
                  </a:lnTo>
                  <a:lnTo>
                    <a:pt x="31242" y="367499"/>
                  </a:lnTo>
                  <a:lnTo>
                    <a:pt x="28003" y="373824"/>
                  </a:lnTo>
                  <a:lnTo>
                    <a:pt x="24231" y="380441"/>
                  </a:lnTo>
                  <a:lnTo>
                    <a:pt x="20294" y="388543"/>
                  </a:lnTo>
                  <a:lnTo>
                    <a:pt x="20116" y="391693"/>
                  </a:lnTo>
                  <a:lnTo>
                    <a:pt x="21526" y="394627"/>
                  </a:lnTo>
                  <a:lnTo>
                    <a:pt x="23190" y="393065"/>
                  </a:lnTo>
                  <a:lnTo>
                    <a:pt x="29464" y="378180"/>
                  </a:lnTo>
                  <a:lnTo>
                    <a:pt x="29730" y="378523"/>
                  </a:lnTo>
                  <a:lnTo>
                    <a:pt x="33362" y="375932"/>
                  </a:lnTo>
                  <a:close/>
                </a:path>
                <a:path w="117475" h="444500">
                  <a:moveTo>
                    <a:pt x="37033" y="298196"/>
                  </a:moveTo>
                  <a:lnTo>
                    <a:pt x="36334" y="296367"/>
                  </a:lnTo>
                  <a:lnTo>
                    <a:pt x="35636" y="296189"/>
                  </a:lnTo>
                  <a:lnTo>
                    <a:pt x="34721" y="296722"/>
                  </a:lnTo>
                  <a:lnTo>
                    <a:pt x="32766" y="301574"/>
                  </a:lnTo>
                  <a:lnTo>
                    <a:pt x="31584" y="303161"/>
                  </a:lnTo>
                  <a:lnTo>
                    <a:pt x="29781" y="306793"/>
                  </a:lnTo>
                  <a:lnTo>
                    <a:pt x="24218" y="321271"/>
                  </a:lnTo>
                  <a:lnTo>
                    <a:pt x="23456" y="323697"/>
                  </a:lnTo>
                  <a:lnTo>
                    <a:pt x="24295" y="324434"/>
                  </a:lnTo>
                  <a:lnTo>
                    <a:pt x="25654" y="322516"/>
                  </a:lnTo>
                  <a:lnTo>
                    <a:pt x="28790" y="316788"/>
                  </a:lnTo>
                  <a:lnTo>
                    <a:pt x="32816" y="307187"/>
                  </a:lnTo>
                  <a:lnTo>
                    <a:pt x="33858" y="306984"/>
                  </a:lnTo>
                  <a:lnTo>
                    <a:pt x="34937" y="305523"/>
                  </a:lnTo>
                  <a:lnTo>
                    <a:pt x="36664" y="300520"/>
                  </a:lnTo>
                  <a:lnTo>
                    <a:pt x="37033" y="298196"/>
                  </a:lnTo>
                  <a:close/>
                </a:path>
                <a:path w="117475" h="444500">
                  <a:moveTo>
                    <a:pt x="40944" y="330352"/>
                  </a:moveTo>
                  <a:lnTo>
                    <a:pt x="40170" y="330149"/>
                  </a:lnTo>
                  <a:lnTo>
                    <a:pt x="38303" y="331419"/>
                  </a:lnTo>
                  <a:lnTo>
                    <a:pt x="36969" y="333717"/>
                  </a:lnTo>
                  <a:lnTo>
                    <a:pt x="36423" y="335673"/>
                  </a:lnTo>
                  <a:lnTo>
                    <a:pt x="36677" y="336715"/>
                  </a:lnTo>
                  <a:lnTo>
                    <a:pt x="39319" y="334721"/>
                  </a:lnTo>
                  <a:lnTo>
                    <a:pt x="40640" y="333311"/>
                  </a:lnTo>
                  <a:lnTo>
                    <a:pt x="40944" y="330352"/>
                  </a:lnTo>
                  <a:close/>
                </a:path>
                <a:path w="117475" h="444500">
                  <a:moveTo>
                    <a:pt x="40995" y="324510"/>
                  </a:moveTo>
                  <a:lnTo>
                    <a:pt x="40843" y="324294"/>
                  </a:lnTo>
                  <a:lnTo>
                    <a:pt x="40474" y="324294"/>
                  </a:lnTo>
                  <a:lnTo>
                    <a:pt x="40805" y="324624"/>
                  </a:lnTo>
                  <a:lnTo>
                    <a:pt x="40995" y="324510"/>
                  </a:lnTo>
                  <a:close/>
                </a:path>
                <a:path w="117475" h="444500">
                  <a:moveTo>
                    <a:pt x="41986" y="315937"/>
                  </a:moveTo>
                  <a:lnTo>
                    <a:pt x="41783" y="314960"/>
                  </a:lnTo>
                  <a:lnTo>
                    <a:pt x="39751" y="316560"/>
                  </a:lnTo>
                  <a:lnTo>
                    <a:pt x="37846" y="320294"/>
                  </a:lnTo>
                  <a:lnTo>
                    <a:pt x="35433" y="326085"/>
                  </a:lnTo>
                  <a:lnTo>
                    <a:pt x="34163" y="325056"/>
                  </a:lnTo>
                  <a:lnTo>
                    <a:pt x="33756" y="325094"/>
                  </a:lnTo>
                  <a:lnTo>
                    <a:pt x="37795" y="314045"/>
                  </a:lnTo>
                  <a:lnTo>
                    <a:pt x="39065" y="308762"/>
                  </a:lnTo>
                  <a:lnTo>
                    <a:pt x="40043" y="302285"/>
                  </a:lnTo>
                  <a:lnTo>
                    <a:pt x="39585" y="302031"/>
                  </a:lnTo>
                  <a:lnTo>
                    <a:pt x="35814" y="306819"/>
                  </a:lnTo>
                  <a:lnTo>
                    <a:pt x="33578" y="311124"/>
                  </a:lnTo>
                  <a:lnTo>
                    <a:pt x="27266" y="326593"/>
                  </a:lnTo>
                  <a:lnTo>
                    <a:pt x="23241" y="337972"/>
                  </a:lnTo>
                  <a:lnTo>
                    <a:pt x="22999" y="339852"/>
                  </a:lnTo>
                  <a:lnTo>
                    <a:pt x="21894" y="340067"/>
                  </a:lnTo>
                  <a:lnTo>
                    <a:pt x="20129" y="341960"/>
                  </a:lnTo>
                  <a:lnTo>
                    <a:pt x="21183" y="342798"/>
                  </a:lnTo>
                  <a:lnTo>
                    <a:pt x="22948" y="340639"/>
                  </a:lnTo>
                  <a:lnTo>
                    <a:pt x="23025" y="341363"/>
                  </a:lnTo>
                  <a:lnTo>
                    <a:pt x="23698" y="340995"/>
                  </a:lnTo>
                  <a:lnTo>
                    <a:pt x="26962" y="336613"/>
                  </a:lnTo>
                  <a:lnTo>
                    <a:pt x="27012" y="337591"/>
                  </a:lnTo>
                  <a:lnTo>
                    <a:pt x="27647" y="337388"/>
                  </a:lnTo>
                  <a:lnTo>
                    <a:pt x="33147" y="332016"/>
                  </a:lnTo>
                  <a:lnTo>
                    <a:pt x="31750" y="336918"/>
                  </a:lnTo>
                  <a:lnTo>
                    <a:pt x="31572" y="336499"/>
                  </a:lnTo>
                  <a:lnTo>
                    <a:pt x="31026" y="336892"/>
                  </a:lnTo>
                  <a:lnTo>
                    <a:pt x="29083" y="340448"/>
                  </a:lnTo>
                  <a:lnTo>
                    <a:pt x="22580" y="355257"/>
                  </a:lnTo>
                  <a:lnTo>
                    <a:pt x="20701" y="361149"/>
                  </a:lnTo>
                  <a:lnTo>
                    <a:pt x="21590" y="363194"/>
                  </a:lnTo>
                  <a:lnTo>
                    <a:pt x="26479" y="353263"/>
                  </a:lnTo>
                  <a:lnTo>
                    <a:pt x="31115" y="341388"/>
                  </a:lnTo>
                  <a:lnTo>
                    <a:pt x="31965" y="343090"/>
                  </a:lnTo>
                  <a:lnTo>
                    <a:pt x="33108" y="342315"/>
                  </a:lnTo>
                  <a:lnTo>
                    <a:pt x="36156" y="335953"/>
                  </a:lnTo>
                  <a:lnTo>
                    <a:pt x="39789" y="325691"/>
                  </a:lnTo>
                  <a:lnTo>
                    <a:pt x="41986" y="315937"/>
                  </a:lnTo>
                  <a:close/>
                </a:path>
                <a:path w="117475" h="444500">
                  <a:moveTo>
                    <a:pt x="45224" y="316687"/>
                  </a:moveTo>
                  <a:lnTo>
                    <a:pt x="43942" y="316738"/>
                  </a:lnTo>
                  <a:lnTo>
                    <a:pt x="42392" y="318833"/>
                  </a:lnTo>
                  <a:lnTo>
                    <a:pt x="43688" y="318770"/>
                  </a:lnTo>
                  <a:lnTo>
                    <a:pt x="45224" y="316687"/>
                  </a:lnTo>
                  <a:close/>
                </a:path>
                <a:path w="117475" h="444500">
                  <a:moveTo>
                    <a:pt x="45821" y="348869"/>
                  </a:moveTo>
                  <a:lnTo>
                    <a:pt x="44958" y="349440"/>
                  </a:lnTo>
                  <a:lnTo>
                    <a:pt x="45593" y="349084"/>
                  </a:lnTo>
                  <a:lnTo>
                    <a:pt x="45821" y="348869"/>
                  </a:lnTo>
                  <a:close/>
                </a:path>
                <a:path w="117475" h="444500">
                  <a:moveTo>
                    <a:pt x="50723" y="277164"/>
                  </a:moveTo>
                  <a:lnTo>
                    <a:pt x="43053" y="285673"/>
                  </a:lnTo>
                  <a:lnTo>
                    <a:pt x="41325" y="289445"/>
                  </a:lnTo>
                  <a:lnTo>
                    <a:pt x="37846" y="300215"/>
                  </a:lnTo>
                  <a:lnTo>
                    <a:pt x="39065" y="301142"/>
                  </a:lnTo>
                  <a:lnTo>
                    <a:pt x="43180" y="294259"/>
                  </a:lnTo>
                  <a:lnTo>
                    <a:pt x="47917" y="285394"/>
                  </a:lnTo>
                  <a:lnTo>
                    <a:pt x="50723" y="277164"/>
                  </a:lnTo>
                  <a:close/>
                </a:path>
                <a:path w="117475" h="444500">
                  <a:moveTo>
                    <a:pt x="55245" y="290080"/>
                  </a:moveTo>
                  <a:lnTo>
                    <a:pt x="53759" y="291731"/>
                  </a:lnTo>
                  <a:lnTo>
                    <a:pt x="53098" y="292074"/>
                  </a:lnTo>
                  <a:lnTo>
                    <a:pt x="51257" y="293928"/>
                  </a:lnTo>
                  <a:lnTo>
                    <a:pt x="52374" y="290804"/>
                  </a:lnTo>
                  <a:lnTo>
                    <a:pt x="52451" y="290055"/>
                  </a:lnTo>
                  <a:lnTo>
                    <a:pt x="53047" y="288429"/>
                  </a:lnTo>
                  <a:lnTo>
                    <a:pt x="53060" y="287705"/>
                  </a:lnTo>
                  <a:lnTo>
                    <a:pt x="52273" y="288925"/>
                  </a:lnTo>
                  <a:lnTo>
                    <a:pt x="52006" y="288874"/>
                  </a:lnTo>
                  <a:lnTo>
                    <a:pt x="50469" y="291033"/>
                  </a:lnTo>
                  <a:lnTo>
                    <a:pt x="50634" y="288836"/>
                  </a:lnTo>
                  <a:lnTo>
                    <a:pt x="49834" y="288785"/>
                  </a:lnTo>
                  <a:lnTo>
                    <a:pt x="48590" y="290080"/>
                  </a:lnTo>
                  <a:lnTo>
                    <a:pt x="46228" y="295452"/>
                  </a:lnTo>
                  <a:lnTo>
                    <a:pt x="44996" y="299605"/>
                  </a:lnTo>
                  <a:lnTo>
                    <a:pt x="44996" y="300507"/>
                  </a:lnTo>
                  <a:lnTo>
                    <a:pt x="45415" y="300583"/>
                  </a:lnTo>
                  <a:lnTo>
                    <a:pt x="39801" y="312318"/>
                  </a:lnTo>
                  <a:lnTo>
                    <a:pt x="39674" y="315480"/>
                  </a:lnTo>
                  <a:lnTo>
                    <a:pt x="43446" y="309892"/>
                  </a:lnTo>
                  <a:lnTo>
                    <a:pt x="46647" y="303936"/>
                  </a:lnTo>
                  <a:lnTo>
                    <a:pt x="47155" y="304774"/>
                  </a:lnTo>
                  <a:lnTo>
                    <a:pt x="47879" y="304457"/>
                  </a:lnTo>
                  <a:lnTo>
                    <a:pt x="48844" y="303098"/>
                  </a:lnTo>
                  <a:lnTo>
                    <a:pt x="49949" y="299885"/>
                  </a:lnTo>
                  <a:lnTo>
                    <a:pt x="51777" y="297637"/>
                  </a:lnTo>
                  <a:lnTo>
                    <a:pt x="53517" y="294728"/>
                  </a:lnTo>
                  <a:lnTo>
                    <a:pt x="55245" y="290080"/>
                  </a:lnTo>
                  <a:close/>
                </a:path>
                <a:path w="117475" h="444500">
                  <a:moveTo>
                    <a:pt x="55638" y="229285"/>
                  </a:moveTo>
                  <a:lnTo>
                    <a:pt x="54495" y="230073"/>
                  </a:lnTo>
                  <a:lnTo>
                    <a:pt x="53797" y="230339"/>
                  </a:lnTo>
                  <a:lnTo>
                    <a:pt x="53251" y="230225"/>
                  </a:lnTo>
                  <a:lnTo>
                    <a:pt x="52514" y="230390"/>
                  </a:lnTo>
                  <a:lnTo>
                    <a:pt x="50990" y="233629"/>
                  </a:lnTo>
                  <a:lnTo>
                    <a:pt x="50685" y="235077"/>
                  </a:lnTo>
                  <a:lnTo>
                    <a:pt x="50139" y="236778"/>
                  </a:lnTo>
                  <a:lnTo>
                    <a:pt x="52006" y="236169"/>
                  </a:lnTo>
                  <a:lnTo>
                    <a:pt x="54533" y="232244"/>
                  </a:lnTo>
                  <a:lnTo>
                    <a:pt x="55638" y="229285"/>
                  </a:lnTo>
                  <a:close/>
                </a:path>
                <a:path w="117475" h="444500">
                  <a:moveTo>
                    <a:pt x="59055" y="276872"/>
                  </a:moveTo>
                  <a:lnTo>
                    <a:pt x="57835" y="276199"/>
                  </a:lnTo>
                  <a:lnTo>
                    <a:pt x="56451" y="276707"/>
                  </a:lnTo>
                  <a:lnTo>
                    <a:pt x="56261" y="278549"/>
                  </a:lnTo>
                  <a:lnTo>
                    <a:pt x="57886" y="278180"/>
                  </a:lnTo>
                  <a:lnTo>
                    <a:pt x="58737" y="277380"/>
                  </a:lnTo>
                  <a:lnTo>
                    <a:pt x="59055" y="276872"/>
                  </a:lnTo>
                  <a:close/>
                </a:path>
                <a:path w="117475" h="444500">
                  <a:moveTo>
                    <a:pt x="59093" y="265366"/>
                  </a:moveTo>
                  <a:lnTo>
                    <a:pt x="58483" y="263334"/>
                  </a:lnTo>
                  <a:lnTo>
                    <a:pt x="57124" y="263359"/>
                  </a:lnTo>
                  <a:lnTo>
                    <a:pt x="56578" y="263906"/>
                  </a:lnTo>
                  <a:lnTo>
                    <a:pt x="53987" y="269900"/>
                  </a:lnTo>
                  <a:lnTo>
                    <a:pt x="52197" y="273177"/>
                  </a:lnTo>
                  <a:lnTo>
                    <a:pt x="53479" y="275450"/>
                  </a:lnTo>
                  <a:lnTo>
                    <a:pt x="55918" y="272580"/>
                  </a:lnTo>
                  <a:lnTo>
                    <a:pt x="59093" y="265366"/>
                  </a:lnTo>
                  <a:close/>
                </a:path>
                <a:path w="117475" h="444500">
                  <a:moveTo>
                    <a:pt x="59131" y="248119"/>
                  </a:moveTo>
                  <a:lnTo>
                    <a:pt x="58483" y="246176"/>
                  </a:lnTo>
                  <a:lnTo>
                    <a:pt x="57950" y="245554"/>
                  </a:lnTo>
                  <a:lnTo>
                    <a:pt x="55765" y="248437"/>
                  </a:lnTo>
                  <a:lnTo>
                    <a:pt x="53797" y="254889"/>
                  </a:lnTo>
                  <a:lnTo>
                    <a:pt x="54241" y="256133"/>
                  </a:lnTo>
                  <a:lnTo>
                    <a:pt x="54864" y="256717"/>
                  </a:lnTo>
                  <a:lnTo>
                    <a:pt x="52362" y="263588"/>
                  </a:lnTo>
                  <a:lnTo>
                    <a:pt x="49669" y="272224"/>
                  </a:lnTo>
                  <a:lnTo>
                    <a:pt x="49212" y="275818"/>
                  </a:lnTo>
                  <a:lnTo>
                    <a:pt x="48133" y="278599"/>
                  </a:lnTo>
                  <a:lnTo>
                    <a:pt x="50038" y="277342"/>
                  </a:lnTo>
                  <a:lnTo>
                    <a:pt x="50228" y="277101"/>
                  </a:lnTo>
                  <a:lnTo>
                    <a:pt x="51447" y="273824"/>
                  </a:lnTo>
                  <a:lnTo>
                    <a:pt x="50114" y="274980"/>
                  </a:lnTo>
                  <a:lnTo>
                    <a:pt x="53479" y="267462"/>
                  </a:lnTo>
                  <a:lnTo>
                    <a:pt x="55841" y="261213"/>
                  </a:lnTo>
                  <a:lnTo>
                    <a:pt x="58305" y="253580"/>
                  </a:lnTo>
                  <a:lnTo>
                    <a:pt x="58597" y="250913"/>
                  </a:lnTo>
                  <a:lnTo>
                    <a:pt x="59131" y="249301"/>
                  </a:lnTo>
                  <a:lnTo>
                    <a:pt x="59131" y="248119"/>
                  </a:lnTo>
                  <a:close/>
                </a:path>
                <a:path w="117475" h="444500">
                  <a:moveTo>
                    <a:pt x="68745" y="229679"/>
                  </a:moveTo>
                  <a:lnTo>
                    <a:pt x="67348" y="229679"/>
                  </a:lnTo>
                  <a:lnTo>
                    <a:pt x="65989" y="231063"/>
                  </a:lnTo>
                  <a:lnTo>
                    <a:pt x="66230" y="232371"/>
                  </a:lnTo>
                  <a:lnTo>
                    <a:pt x="67818" y="231444"/>
                  </a:lnTo>
                  <a:lnTo>
                    <a:pt x="68745" y="229679"/>
                  </a:lnTo>
                  <a:close/>
                </a:path>
                <a:path w="117475" h="444500">
                  <a:moveTo>
                    <a:pt x="69608" y="254977"/>
                  </a:moveTo>
                  <a:lnTo>
                    <a:pt x="64058" y="257263"/>
                  </a:lnTo>
                  <a:lnTo>
                    <a:pt x="62865" y="259753"/>
                  </a:lnTo>
                  <a:lnTo>
                    <a:pt x="62357" y="261429"/>
                  </a:lnTo>
                  <a:lnTo>
                    <a:pt x="62331" y="260007"/>
                  </a:lnTo>
                  <a:lnTo>
                    <a:pt x="61849" y="258724"/>
                  </a:lnTo>
                  <a:lnTo>
                    <a:pt x="60236" y="259410"/>
                  </a:lnTo>
                  <a:lnTo>
                    <a:pt x="59474" y="261721"/>
                  </a:lnTo>
                  <a:lnTo>
                    <a:pt x="59512" y="264337"/>
                  </a:lnTo>
                  <a:lnTo>
                    <a:pt x="59867" y="265252"/>
                  </a:lnTo>
                  <a:lnTo>
                    <a:pt x="60896" y="265061"/>
                  </a:lnTo>
                  <a:lnTo>
                    <a:pt x="62141" y="262140"/>
                  </a:lnTo>
                  <a:lnTo>
                    <a:pt x="61087" y="265696"/>
                  </a:lnTo>
                  <a:lnTo>
                    <a:pt x="62064" y="267233"/>
                  </a:lnTo>
                  <a:lnTo>
                    <a:pt x="64820" y="264985"/>
                  </a:lnTo>
                  <a:lnTo>
                    <a:pt x="65913" y="263436"/>
                  </a:lnTo>
                  <a:lnTo>
                    <a:pt x="67056" y="261213"/>
                  </a:lnTo>
                  <a:lnTo>
                    <a:pt x="66967" y="261531"/>
                  </a:lnTo>
                  <a:lnTo>
                    <a:pt x="67564" y="261112"/>
                  </a:lnTo>
                  <a:lnTo>
                    <a:pt x="67818" y="259486"/>
                  </a:lnTo>
                  <a:lnTo>
                    <a:pt x="69608" y="254977"/>
                  </a:lnTo>
                  <a:close/>
                </a:path>
                <a:path w="117475" h="444500">
                  <a:moveTo>
                    <a:pt x="73202" y="240538"/>
                  </a:moveTo>
                  <a:lnTo>
                    <a:pt x="72644" y="237744"/>
                  </a:lnTo>
                  <a:lnTo>
                    <a:pt x="72009" y="237769"/>
                  </a:lnTo>
                  <a:lnTo>
                    <a:pt x="71056" y="239141"/>
                  </a:lnTo>
                  <a:lnTo>
                    <a:pt x="71183" y="237350"/>
                  </a:lnTo>
                  <a:lnTo>
                    <a:pt x="69430" y="237871"/>
                  </a:lnTo>
                  <a:lnTo>
                    <a:pt x="67449" y="241503"/>
                  </a:lnTo>
                  <a:lnTo>
                    <a:pt x="67233" y="244894"/>
                  </a:lnTo>
                  <a:lnTo>
                    <a:pt x="67818" y="244906"/>
                  </a:lnTo>
                  <a:lnTo>
                    <a:pt x="68541" y="244271"/>
                  </a:lnTo>
                  <a:lnTo>
                    <a:pt x="68491" y="245884"/>
                  </a:lnTo>
                  <a:lnTo>
                    <a:pt x="68897" y="247662"/>
                  </a:lnTo>
                  <a:lnTo>
                    <a:pt x="70662" y="246697"/>
                  </a:lnTo>
                  <a:lnTo>
                    <a:pt x="73126" y="242100"/>
                  </a:lnTo>
                  <a:lnTo>
                    <a:pt x="73202" y="240538"/>
                  </a:lnTo>
                  <a:close/>
                </a:path>
                <a:path w="117475" h="444500">
                  <a:moveTo>
                    <a:pt x="75755" y="215049"/>
                  </a:moveTo>
                  <a:lnTo>
                    <a:pt x="75692" y="208991"/>
                  </a:lnTo>
                  <a:lnTo>
                    <a:pt x="75031" y="208280"/>
                  </a:lnTo>
                  <a:lnTo>
                    <a:pt x="73583" y="208940"/>
                  </a:lnTo>
                  <a:lnTo>
                    <a:pt x="73126" y="209880"/>
                  </a:lnTo>
                  <a:lnTo>
                    <a:pt x="72491" y="214020"/>
                  </a:lnTo>
                  <a:lnTo>
                    <a:pt x="72339" y="216852"/>
                  </a:lnTo>
                  <a:lnTo>
                    <a:pt x="73317" y="218300"/>
                  </a:lnTo>
                  <a:lnTo>
                    <a:pt x="74599" y="217106"/>
                  </a:lnTo>
                  <a:lnTo>
                    <a:pt x="75755" y="215049"/>
                  </a:lnTo>
                  <a:close/>
                </a:path>
                <a:path w="117475" h="444500">
                  <a:moveTo>
                    <a:pt x="76136" y="73253"/>
                  </a:moveTo>
                  <a:lnTo>
                    <a:pt x="74739" y="72161"/>
                  </a:lnTo>
                  <a:lnTo>
                    <a:pt x="73609" y="72364"/>
                  </a:lnTo>
                  <a:lnTo>
                    <a:pt x="74079" y="73698"/>
                  </a:lnTo>
                  <a:lnTo>
                    <a:pt x="75476" y="74079"/>
                  </a:lnTo>
                  <a:lnTo>
                    <a:pt x="76136" y="73253"/>
                  </a:lnTo>
                  <a:close/>
                </a:path>
                <a:path w="117475" h="444500">
                  <a:moveTo>
                    <a:pt x="77812" y="49403"/>
                  </a:moveTo>
                  <a:lnTo>
                    <a:pt x="77508" y="46697"/>
                  </a:lnTo>
                  <a:lnTo>
                    <a:pt x="75704" y="43637"/>
                  </a:lnTo>
                  <a:lnTo>
                    <a:pt x="74803" y="47929"/>
                  </a:lnTo>
                  <a:lnTo>
                    <a:pt x="74307" y="56692"/>
                  </a:lnTo>
                  <a:lnTo>
                    <a:pt x="74345" y="61175"/>
                  </a:lnTo>
                  <a:lnTo>
                    <a:pt x="73444" y="68338"/>
                  </a:lnTo>
                  <a:lnTo>
                    <a:pt x="75158" y="70231"/>
                  </a:lnTo>
                  <a:lnTo>
                    <a:pt x="75730" y="68872"/>
                  </a:lnTo>
                  <a:lnTo>
                    <a:pt x="77355" y="60045"/>
                  </a:lnTo>
                  <a:lnTo>
                    <a:pt x="77812" y="49403"/>
                  </a:lnTo>
                  <a:close/>
                </a:path>
                <a:path w="117475" h="444500">
                  <a:moveTo>
                    <a:pt x="79679" y="231851"/>
                  </a:moveTo>
                  <a:lnTo>
                    <a:pt x="78486" y="230174"/>
                  </a:lnTo>
                  <a:lnTo>
                    <a:pt x="76454" y="231076"/>
                  </a:lnTo>
                  <a:lnTo>
                    <a:pt x="77546" y="233451"/>
                  </a:lnTo>
                  <a:lnTo>
                    <a:pt x="79679" y="231851"/>
                  </a:lnTo>
                  <a:close/>
                </a:path>
                <a:path w="117475" h="444500">
                  <a:moveTo>
                    <a:pt x="80175" y="211429"/>
                  </a:moveTo>
                  <a:lnTo>
                    <a:pt x="78714" y="211658"/>
                  </a:lnTo>
                  <a:lnTo>
                    <a:pt x="77393" y="213499"/>
                  </a:lnTo>
                  <a:lnTo>
                    <a:pt x="77673" y="215036"/>
                  </a:lnTo>
                  <a:lnTo>
                    <a:pt x="79286" y="213677"/>
                  </a:lnTo>
                  <a:lnTo>
                    <a:pt x="80175" y="211429"/>
                  </a:lnTo>
                  <a:close/>
                </a:path>
                <a:path w="117475" h="444500">
                  <a:moveTo>
                    <a:pt x="80264" y="108153"/>
                  </a:moveTo>
                  <a:lnTo>
                    <a:pt x="79082" y="106832"/>
                  </a:lnTo>
                  <a:lnTo>
                    <a:pt x="77635" y="108661"/>
                  </a:lnTo>
                  <a:lnTo>
                    <a:pt x="78282" y="109512"/>
                  </a:lnTo>
                  <a:lnTo>
                    <a:pt x="80264" y="108153"/>
                  </a:lnTo>
                  <a:close/>
                </a:path>
                <a:path w="117475" h="444500">
                  <a:moveTo>
                    <a:pt x="80556" y="79298"/>
                  </a:moveTo>
                  <a:lnTo>
                    <a:pt x="79222" y="77825"/>
                  </a:lnTo>
                  <a:lnTo>
                    <a:pt x="78041" y="78130"/>
                  </a:lnTo>
                  <a:lnTo>
                    <a:pt x="78320" y="80010"/>
                  </a:lnTo>
                  <a:lnTo>
                    <a:pt x="79730" y="80505"/>
                  </a:lnTo>
                  <a:lnTo>
                    <a:pt x="80556" y="79298"/>
                  </a:lnTo>
                  <a:close/>
                </a:path>
                <a:path w="117475" h="444500">
                  <a:moveTo>
                    <a:pt x="82003" y="120269"/>
                  </a:moveTo>
                  <a:lnTo>
                    <a:pt x="80225" y="120256"/>
                  </a:lnTo>
                  <a:lnTo>
                    <a:pt x="79184" y="120992"/>
                  </a:lnTo>
                  <a:lnTo>
                    <a:pt x="79819" y="121767"/>
                  </a:lnTo>
                  <a:lnTo>
                    <a:pt x="81318" y="121361"/>
                  </a:lnTo>
                  <a:lnTo>
                    <a:pt x="82003" y="120269"/>
                  </a:lnTo>
                  <a:close/>
                </a:path>
                <a:path w="117475" h="444500">
                  <a:moveTo>
                    <a:pt x="85166" y="45554"/>
                  </a:moveTo>
                  <a:lnTo>
                    <a:pt x="85013" y="45326"/>
                  </a:lnTo>
                  <a:lnTo>
                    <a:pt x="84582" y="44983"/>
                  </a:lnTo>
                  <a:lnTo>
                    <a:pt x="84924" y="45351"/>
                  </a:lnTo>
                  <a:lnTo>
                    <a:pt x="85166" y="45554"/>
                  </a:lnTo>
                  <a:close/>
                </a:path>
                <a:path w="117475" h="444500">
                  <a:moveTo>
                    <a:pt x="90093" y="1943"/>
                  </a:moveTo>
                  <a:lnTo>
                    <a:pt x="88277" y="2578"/>
                  </a:lnTo>
                  <a:lnTo>
                    <a:pt x="84582" y="4330"/>
                  </a:lnTo>
                  <a:lnTo>
                    <a:pt x="80746" y="32816"/>
                  </a:lnTo>
                  <a:lnTo>
                    <a:pt x="80403" y="45085"/>
                  </a:lnTo>
                  <a:lnTo>
                    <a:pt x="80492" y="44869"/>
                  </a:lnTo>
                  <a:lnTo>
                    <a:pt x="81064" y="46685"/>
                  </a:lnTo>
                  <a:lnTo>
                    <a:pt x="81915" y="46901"/>
                  </a:lnTo>
                  <a:lnTo>
                    <a:pt x="82181" y="46405"/>
                  </a:lnTo>
                  <a:lnTo>
                    <a:pt x="82232" y="46774"/>
                  </a:lnTo>
                  <a:lnTo>
                    <a:pt x="84620" y="29133"/>
                  </a:lnTo>
                  <a:lnTo>
                    <a:pt x="90093" y="1943"/>
                  </a:lnTo>
                  <a:close/>
                </a:path>
                <a:path w="117475" h="444500">
                  <a:moveTo>
                    <a:pt x="98679" y="0"/>
                  </a:moveTo>
                  <a:lnTo>
                    <a:pt x="94754" y="558"/>
                  </a:lnTo>
                  <a:lnTo>
                    <a:pt x="92621" y="8255"/>
                  </a:lnTo>
                  <a:lnTo>
                    <a:pt x="87718" y="35826"/>
                  </a:lnTo>
                  <a:lnTo>
                    <a:pt x="86804" y="50863"/>
                  </a:lnTo>
                  <a:lnTo>
                    <a:pt x="87414" y="52463"/>
                  </a:lnTo>
                  <a:lnTo>
                    <a:pt x="88519" y="52324"/>
                  </a:lnTo>
                  <a:lnTo>
                    <a:pt x="88900" y="50698"/>
                  </a:lnTo>
                  <a:lnTo>
                    <a:pt x="90246" y="39687"/>
                  </a:lnTo>
                  <a:lnTo>
                    <a:pt x="93383" y="20599"/>
                  </a:lnTo>
                  <a:lnTo>
                    <a:pt x="95897" y="9893"/>
                  </a:lnTo>
                  <a:lnTo>
                    <a:pt x="98679" y="0"/>
                  </a:lnTo>
                  <a:close/>
                </a:path>
                <a:path w="117475" h="444500">
                  <a:moveTo>
                    <a:pt x="110109" y="81927"/>
                  </a:moveTo>
                  <a:lnTo>
                    <a:pt x="83235" y="81927"/>
                  </a:lnTo>
                  <a:lnTo>
                    <a:pt x="84162" y="83210"/>
                  </a:lnTo>
                  <a:lnTo>
                    <a:pt x="84899" y="84467"/>
                  </a:lnTo>
                  <a:lnTo>
                    <a:pt x="85763" y="85750"/>
                  </a:lnTo>
                  <a:lnTo>
                    <a:pt x="85852" y="87007"/>
                  </a:lnTo>
                  <a:lnTo>
                    <a:pt x="85979" y="89560"/>
                  </a:lnTo>
                  <a:lnTo>
                    <a:pt x="86499" y="93357"/>
                  </a:lnTo>
                  <a:lnTo>
                    <a:pt x="86156" y="95910"/>
                  </a:lnTo>
                  <a:lnTo>
                    <a:pt x="85725" y="98450"/>
                  </a:lnTo>
                  <a:lnTo>
                    <a:pt x="85344" y="100977"/>
                  </a:lnTo>
                  <a:lnTo>
                    <a:pt x="85102" y="103517"/>
                  </a:lnTo>
                  <a:lnTo>
                    <a:pt x="84721" y="106057"/>
                  </a:lnTo>
                  <a:lnTo>
                    <a:pt x="84416" y="107327"/>
                  </a:lnTo>
                  <a:lnTo>
                    <a:pt x="82003" y="128917"/>
                  </a:lnTo>
                  <a:lnTo>
                    <a:pt x="81457" y="135267"/>
                  </a:lnTo>
                  <a:lnTo>
                    <a:pt x="81343" y="136550"/>
                  </a:lnTo>
                  <a:lnTo>
                    <a:pt x="80683" y="135267"/>
                  </a:lnTo>
                  <a:lnTo>
                    <a:pt x="80213" y="135267"/>
                  </a:lnTo>
                  <a:lnTo>
                    <a:pt x="79717" y="136550"/>
                  </a:lnTo>
                  <a:lnTo>
                    <a:pt x="79679" y="141617"/>
                  </a:lnTo>
                  <a:lnTo>
                    <a:pt x="80175" y="142900"/>
                  </a:lnTo>
                  <a:lnTo>
                    <a:pt x="80784" y="142900"/>
                  </a:lnTo>
                  <a:lnTo>
                    <a:pt x="80581" y="145427"/>
                  </a:lnTo>
                  <a:lnTo>
                    <a:pt x="80441" y="147967"/>
                  </a:lnTo>
                  <a:lnTo>
                    <a:pt x="80276" y="149250"/>
                  </a:lnTo>
                  <a:lnTo>
                    <a:pt x="79984" y="153060"/>
                  </a:lnTo>
                  <a:lnTo>
                    <a:pt x="79756" y="155600"/>
                  </a:lnTo>
                  <a:lnTo>
                    <a:pt x="79590" y="158140"/>
                  </a:lnTo>
                  <a:lnTo>
                    <a:pt x="79425" y="159410"/>
                  </a:lnTo>
                  <a:lnTo>
                    <a:pt x="79222" y="163207"/>
                  </a:lnTo>
                  <a:lnTo>
                    <a:pt x="78486" y="170840"/>
                  </a:lnTo>
                  <a:lnTo>
                    <a:pt x="78371" y="172110"/>
                  </a:lnTo>
                  <a:lnTo>
                    <a:pt x="78168" y="178460"/>
                  </a:lnTo>
                  <a:lnTo>
                    <a:pt x="78054" y="181000"/>
                  </a:lnTo>
                  <a:lnTo>
                    <a:pt x="77952" y="183540"/>
                  </a:lnTo>
                  <a:lnTo>
                    <a:pt x="77889" y="184810"/>
                  </a:lnTo>
                  <a:lnTo>
                    <a:pt x="77774" y="187350"/>
                  </a:lnTo>
                  <a:lnTo>
                    <a:pt x="77660" y="189890"/>
                  </a:lnTo>
                  <a:lnTo>
                    <a:pt x="77546" y="192417"/>
                  </a:lnTo>
                  <a:lnTo>
                    <a:pt x="77508" y="202590"/>
                  </a:lnTo>
                  <a:lnTo>
                    <a:pt x="77825" y="205117"/>
                  </a:lnTo>
                  <a:lnTo>
                    <a:pt x="79476" y="203860"/>
                  </a:lnTo>
                  <a:lnTo>
                    <a:pt x="80594" y="200050"/>
                  </a:lnTo>
                  <a:lnTo>
                    <a:pt x="81026" y="198767"/>
                  </a:lnTo>
                  <a:lnTo>
                    <a:pt x="81280" y="194957"/>
                  </a:lnTo>
                  <a:lnTo>
                    <a:pt x="81318" y="193700"/>
                  </a:lnTo>
                  <a:lnTo>
                    <a:pt x="81661" y="194957"/>
                  </a:lnTo>
                  <a:lnTo>
                    <a:pt x="81635" y="193700"/>
                  </a:lnTo>
                  <a:lnTo>
                    <a:pt x="81343" y="192417"/>
                  </a:lnTo>
                  <a:lnTo>
                    <a:pt x="81699" y="187350"/>
                  </a:lnTo>
                  <a:lnTo>
                    <a:pt x="81940" y="184810"/>
                  </a:lnTo>
                  <a:lnTo>
                    <a:pt x="82054" y="183540"/>
                  </a:lnTo>
                  <a:lnTo>
                    <a:pt x="82130" y="181000"/>
                  </a:lnTo>
                  <a:lnTo>
                    <a:pt x="82435" y="183540"/>
                  </a:lnTo>
                  <a:lnTo>
                    <a:pt x="82613" y="184810"/>
                  </a:lnTo>
                  <a:lnTo>
                    <a:pt x="82740" y="187350"/>
                  </a:lnTo>
                  <a:lnTo>
                    <a:pt x="82981" y="189890"/>
                  </a:lnTo>
                  <a:lnTo>
                    <a:pt x="82804" y="192417"/>
                  </a:lnTo>
                  <a:lnTo>
                    <a:pt x="82677" y="194957"/>
                  </a:lnTo>
                  <a:lnTo>
                    <a:pt x="82588" y="201307"/>
                  </a:lnTo>
                  <a:lnTo>
                    <a:pt x="81978" y="206400"/>
                  </a:lnTo>
                  <a:lnTo>
                    <a:pt x="81356" y="217817"/>
                  </a:lnTo>
                  <a:lnTo>
                    <a:pt x="80619" y="224167"/>
                  </a:lnTo>
                  <a:lnTo>
                    <a:pt x="80137" y="227990"/>
                  </a:lnTo>
                  <a:lnTo>
                    <a:pt x="79806" y="231800"/>
                  </a:lnTo>
                  <a:lnTo>
                    <a:pt x="79540" y="234340"/>
                  </a:lnTo>
                  <a:lnTo>
                    <a:pt x="79336" y="235610"/>
                  </a:lnTo>
                  <a:lnTo>
                    <a:pt x="78613" y="236867"/>
                  </a:lnTo>
                  <a:lnTo>
                    <a:pt x="78066" y="238150"/>
                  </a:lnTo>
                  <a:lnTo>
                    <a:pt x="77190" y="238150"/>
                  </a:lnTo>
                  <a:lnTo>
                    <a:pt x="76263" y="239407"/>
                  </a:lnTo>
                  <a:lnTo>
                    <a:pt x="74676" y="244500"/>
                  </a:lnTo>
                  <a:lnTo>
                    <a:pt x="75196" y="247040"/>
                  </a:lnTo>
                  <a:lnTo>
                    <a:pt x="77089" y="247040"/>
                  </a:lnTo>
                  <a:lnTo>
                    <a:pt x="77635" y="248310"/>
                  </a:lnTo>
                  <a:lnTo>
                    <a:pt x="76911" y="253390"/>
                  </a:lnTo>
                  <a:lnTo>
                    <a:pt x="76593" y="255930"/>
                  </a:lnTo>
                  <a:lnTo>
                    <a:pt x="75285" y="262280"/>
                  </a:lnTo>
                  <a:lnTo>
                    <a:pt x="73837" y="262280"/>
                  </a:lnTo>
                  <a:lnTo>
                    <a:pt x="72859" y="263550"/>
                  </a:lnTo>
                  <a:lnTo>
                    <a:pt x="72047" y="266090"/>
                  </a:lnTo>
                  <a:lnTo>
                    <a:pt x="71094" y="266090"/>
                  </a:lnTo>
                  <a:lnTo>
                    <a:pt x="71031" y="261010"/>
                  </a:lnTo>
                  <a:lnTo>
                    <a:pt x="70954" y="258470"/>
                  </a:lnTo>
                  <a:lnTo>
                    <a:pt x="70421" y="261010"/>
                  </a:lnTo>
                  <a:lnTo>
                    <a:pt x="69951" y="263550"/>
                  </a:lnTo>
                  <a:lnTo>
                    <a:pt x="69545" y="266090"/>
                  </a:lnTo>
                  <a:lnTo>
                    <a:pt x="68199" y="266090"/>
                  </a:lnTo>
                  <a:lnTo>
                    <a:pt x="67246" y="267360"/>
                  </a:lnTo>
                  <a:lnTo>
                    <a:pt x="66294" y="269900"/>
                  </a:lnTo>
                  <a:lnTo>
                    <a:pt x="65925" y="271170"/>
                  </a:lnTo>
                  <a:lnTo>
                    <a:pt x="66509" y="272440"/>
                  </a:lnTo>
                  <a:lnTo>
                    <a:pt x="68707" y="272440"/>
                  </a:lnTo>
                  <a:lnTo>
                    <a:pt x="68110" y="274980"/>
                  </a:lnTo>
                  <a:lnTo>
                    <a:pt x="67614" y="278790"/>
                  </a:lnTo>
                  <a:lnTo>
                    <a:pt x="67183" y="281330"/>
                  </a:lnTo>
                  <a:lnTo>
                    <a:pt x="67017" y="282600"/>
                  </a:lnTo>
                  <a:lnTo>
                    <a:pt x="65201" y="282600"/>
                  </a:lnTo>
                  <a:lnTo>
                    <a:pt x="65328" y="286410"/>
                  </a:lnTo>
                  <a:lnTo>
                    <a:pt x="66649" y="286410"/>
                  </a:lnTo>
                  <a:lnTo>
                    <a:pt x="66611" y="288950"/>
                  </a:lnTo>
                  <a:lnTo>
                    <a:pt x="65659" y="290220"/>
                  </a:lnTo>
                  <a:lnTo>
                    <a:pt x="65481" y="291490"/>
                  </a:lnTo>
                  <a:lnTo>
                    <a:pt x="64135" y="291490"/>
                  </a:lnTo>
                  <a:lnTo>
                    <a:pt x="62826" y="292760"/>
                  </a:lnTo>
                  <a:lnTo>
                    <a:pt x="61264" y="294030"/>
                  </a:lnTo>
                  <a:lnTo>
                    <a:pt x="60744" y="294030"/>
                  </a:lnTo>
                  <a:lnTo>
                    <a:pt x="60871" y="292760"/>
                  </a:lnTo>
                  <a:lnTo>
                    <a:pt x="61633" y="291490"/>
                  </a:lnTo>
                  <a:lnTo>
                    <a:pt x="62458" y="290220"/>
                  </a:lnTo>
                  <a:lnTo>
                    <a:pt x="64477" y="285140"/>
                  </a:lnTo>
                  <a:lnTo>
                    <a:pt x="65151" y="281330"/>
                  </a:lnTo>
                  <a:lnTo>
                    <a:pt x="62484" y="281330"/>
                  </a:lnTo>
                  <a:lnTo>
                    <a:pt x="61125" y="283870"/>
                  </a:lnTo>
                  <a:lnTo>
                    <a:pt x="60325" y="285140"/>
                  </a:lnTo>
                  <a:lnTo>
                    <a:pt x="58775" y="288950"/>
                  </a:lnTo>
                  <a:lnTo>
                    <a:pt x="58293" y="292760"/>
                  </a:lnTo>
                  <a:lnTo>
                    <a:pt x="59385" y="294030"/>
                  </a:lnTo>
                  <a:lnTo>
                    <a:pt x="57150" y="297840"/>
                  </a:lnTo>
                  <a:lnTo>
                    <a:pt x="55156" y="302920"/>
                  </a:lnTo>
                  <a:lnTo>
                    <a:pt x="53301" y="308000"/>
                  </a:lnTo>
                  <a:lnTo>
                    <a:pt x="51346" y="313080"/>
                  </a:lnTo>
                  <a:lnTo>
                    <a:pt x="49237" y="318160"/>
                  </a:lnTo>
                  <a:lnTo>
                    <a:pt x="45339" y="323240"/>
                  </a:lnTo>
                  <a:lnTo>
                    <a:pt x="43561" y="327050"/>
                  </a:lnTo>
                  <a:lnTo>
                    <a:pt x="41706" y="329590"/>
                  </a:lnTo>
                  <a:lnTo>
                    <a:pt x="41160" y="334670"/>
                  </a:lnTo>
                  <a:lnTo>
                    <a:pt x="41059" y="335940"/>
                  </a:lnTo>
                  <a:lnTo>
                    <a:pt x="40957" y="337210"/>
                  </a:lnTo>
                  <a:lnTo>
                    <a:pt x="41846" y="335940"/>
                  </a:lnTo>
                  <a:lnTo>
                    <a:pt x="43014" y="334670"/>
                  </a:lnTo>
                  <a:lnTo>
                    <a:pt x="41275" y="339750"/>
                  </a:lnTo>
                  <a:lnTo>
                    <a:pt x="39370" y="344957"/>
                  </a:lnTo>
                  <a:lnTo>
                    <a:pt x="38481" y="348640"/>
                  </a:lnTo>
                  <a:lnTo>
                    <a:pt x="37211" y="352450"/>
                  </a:lnTo>
                  <a:lnTo>
                    <a:pt x="37630" y="353720"/>
                  </a:lnTo>
                  <a:lnTo>
                    <a:pt x="38950" y="351180"/>
                  </a:lnTo>
                  <a:lnTo>
                    <a:pt x="39382" y="351180"/>
                  </a:lnTo>
                  <a:lnTo>
                    <a:pt x="39039" y="352450"/>
                  </a:lnTo>
                  <a:lnTo>
                    <a:pt x="39852" y="352450"/>
                  </a:lnTo>
                  <a:lnTo>
                    <a:pt x="42037" y="351180"/>
                  </a:lnTo>
                  <a:lnTo>
                    <a:pt x="42608" y="349910"/>
                  </a:lnTo>
                  <a:lnTo>
                    <a:pt x="43192" y="348640"/>
                  </a:lnTo>
                  <a:lnTo>
                    <a:pt x="41351" y="349910"/>
                  </a:lnTo>
                  <a:lnTo>
                    <a:pt x="40271" y="349910"/>
                  </a:lnTo>
                  <a:lnTo>
                    <a:pt x="41567" y="346100"/>
                  </a:lnTo>
                  <a:lnTo>
                    <a:pt x="43561" y="346100"/>
                  </a:lnTo>
                  <a:lnTo>
                    <a:pt x="45212" y="344957"/>
                  </a:lnTo>
                  <a:lnTo>
                    <a:pt x="44704" y="346100"/>
                  </a:lnTo>
                  <a:lnTo>
                    <a:pt x="44157" y="348640"/>
                  </a:lnTo>
                  <a:lnTo>
                    <a:pt x="44919" y="348640"/>
                  </a:lnTo>
                  <a:lnTo>
                    <a:pt x="46024" y="346100"/>
                  </a:lnTo>
                  <a:lnTo>
                    <a:pt x="46951" y="344957"/>
                  </a:lnTo>
                  <a:lnTo>
                    <a:pt x="41668" y="360070"/>
                  </a:lnTo>
                  <a:lnTo>
                    <a:pt x="39179" y="365150"/>
                  </a:lnTo>
                  <a:lnTo>
                    <a:pt x="39687" y="365150"/>
                  </a:lnTo>
                  <a:lnTo>
                    <a:pt x="38900" y="366420"/>
                  </a:lnTo>
                  <a:lnTo>
                    <a:pt x="38011" y="368960"/>
                  </a:lnTo>
                  <a:lnTo>
                    <a:pt x="37185" y="371500"/>
                  </a:lnTo>
                  <a:lnTo>
                    <a:pt x="36550" y="374040"/>
                  </a:lnTo>
                  <a:lnTo>
                    <a:pt x="35775" y="376580"/>
                  </a:lnTo>
                  <a:lnTo>
                    <a:pt x="35255" y="379120"/>
                  </a:lnTo>
                  <a:lnTo>
                    <a:pt x="34925" y="381660"/>
                  </a:lnTo>
                  <a:lnTo>
                    <a:pt x="34378" y="384200"/>
                  </a:lnTo>
                  <a:lnTo>
                    <a:pt x="33413" y="385470"/>
                  </a:lnTo>
                  <a:lnTo>
                    <a:pt x="33286" y="384200"/>
                  </a:lnTo>
                  <a:lnTo>
                    <a:pt x="32423" y="384200"/>
                  </a:lnTo>
                  <a:lnTo>
                    <a:pt x="30492" y="388010"/>
                  </a:lnTo>
                  <a:lnTo>
                    <a:pt x="29146" y="390550"/>
                  </a:lnTo>
                  <a:lnTo>
                    <a:pt x="28079" y="393090"/>
                  </a:lnTo>
                  <a:lnTo>
                    <a:pt x="26974" y="396900"/>
                  </a:lnTo>
                  <a:lnTo>
                    <a:pt x="25615" y="399440"/>
                  </a:lnTo>
                  <a:lnTo>
                    <a:pt x="23837" y="405790"/>
                  </a:lnTo>
                  <a:lnTo>
                    <a:pt x="23164" y="408330"/>
                  </a:lnTo>
                  <a:lnTo>
                    <a:pt x="21501" y="410870"/>
                  </a:lnTo>
                  <a:lnTo>
                    <a:pt x="19723" y="413410"/>
                  </a:lnTo>
                  <a:lnTo>
                    <a:pt x="17907" y="413410"/>
                  </a:lnTo>
                  <a:lnTo>
                    <a:pt x="17030" y="412140"/>
                  </a:lnTo>
                  <a:lnTo>
                    <a:pt x="16002" y="414680"/>
                  </a:lnTo>
                  <a:lnTo>
                    <a:pt x="14986" y="417220"/>
                  </a:lnTo>
                  <a:lnTo>
                    <a:pt x="14147" y="418490"/>
                  </a:lnTo>
                  <a:lnTo>
                    <a:pt x="13246" y="421030"/>
                  </a:lnTo>
                  <a:lnTo>
                    <a:pt x="12954" y="421538"/>
                  </a:lnTo>
                  <a:lnTo>
                    <a:pt x="13030" y="437540"/>
                  </a:lnTo>
                  <a:lnTo>
                    <a:pt x="13449" y="439572"/>
                  </a:lnTo>
                  <a:lnTo>
                    <a:pt x="13550" y="440080"/>
                  </a:lnTo>
                  <a:lnTo>
                    <a:pt x="14452" y="442620"/>
                  </a:lnTo>
                  <a:lnTo>
                    <a:pt x="15938" y="443890"/>
                  </a:lnTo>
                  <a:lnTo>
                    <a:pt x="17272" y="443890"/>
                  </a:lnTo>
                  <a:lnTo>
                    <a:pt x="18592" y="442620"/>
                  </a:lnTo>
                  <a:lnTo>
                    <a:pt x="19177" y="441350"/>
                  </a:lnTo>
                  <a:lnTo>
                    <a:pt x="19062" y="439572"/>
                  </a:lnTo>
                  <a:lnTo>
                    <a:pt x="19011" y="438810"/>
                  </a:lnTo>
                  <a:lnTo>
                    <a:pt x="18923" y="437540"/>
                  </a:lnTo>
                  <a:lnTo>
                    <a:pt x="19850" y="436270"/>
                  </a:lnTo>
                  <a:lnTo>
                    <a:pt x="21844" y="436270"/>
                  </a:lnTo>
                  <a:lnTo>
                    <a:pt x="23431" y="435000"/>
                  </a:lnTo>
                  <a:lnTo>
                    <a:pt x="24168" y="435000"/>
                  </a:lnTo>
                  <a:lnTo>
                    <a:pt x="26085" y="433730"/>
                  </a:lnTo>
                  <a:lnTo>
                    <a:pt x="27851" y="432460"/>
                  </a:lnTo>
                  <a:lnTo>
                    <a:pt x="29121" y="432460"/>
                  </a:lnTo>
                  <a:lnTo>
                    <a:pt x="30911" y="431190"/>
                  </a:lnTo>
                  <a:lnTo>
                    <a:pt x="40500" y="413410"/>
                  </a:lnTo>
                  <a:lnTo>
                    <a:pt x="41186" y="412140"/>
                  </a:lnTo>
                  <a:lnTo>
                    <a:pt x="54063" y="385470"/>
                  </a:lnTo>
                  <a:lnTo>
                    <a:pt x="59575" y="374040"/>
                  </a:lnTo>
                  <a:lnTo>
                    <a:pt x="71793" y="344957"/>
                  </a:lnTo>
                  <a:lnTo>
                    <a:pt x="75780" y="334670"/>
                  </a:lnTo>
                  <a:lnTo>
                    <a:pt x="87071" y="294030"/>
                  </a:lnTo>
                  <a:lnTo>
                    <a:pt x="89192" y="286410"/>
                  </a:lnTo>
                  <a:lnTo>
                    <a:pt x="99187" y="225450"/>
                  </a:lnTo>
                  <a:lnTo>
                    <a:pt x="102793" y="181000"/>
                  </a:lnTo>
                  <a:lnTo>
                    <a:pt x="105740" y="136550"/>
                  </a:lnTo>
                  <a:lnTo>
                    <a:pt x="108432" y="98450"/>
                  </a:lnTo>
                  <a:lnTo>
                    <a:pt x="110109" y="81927"/>
                  </a:lnTo>
                  <a:close/>
                </a:path>
                <a:path w="117475" h="444500">
                  <a:moveTo>
                    <a:pt x="116713" y="36207"/>
                  </a:moveTo>
                  <a:lnTo>
                    <a:pt x="97066" y="36207"/>
                  </a:lnTo>
                  <a:lnTo>
                    <a:pt x="96977" y="43827"/>
                  </a:lnTo>
                  <a:lnTo>
                    <a:pt x="94615" y="51460"/>
                  </a:lnTo>
                  <a:lnTo>
                    <a:pt x="91287" y="64160"/>
                  </a:lnTo>
                  <a:lnTo>
                    <a:pt x="90424" y="70510"/>
                  </a:lnTo>
                  <a:lnTo>
                    <a:pt x="89293" y="76860"/>
                  </a:lnTo>
                  <a:lnTo>
                    <a:pt x="89128" y="71767"/>
                  </a:lnTo>
                  <a:lnTo>
                    <a:pt x="88366" y="69227"/>
                  </a:lnTo>
                  <a:lnTo>
                    <a:pt x="87668" y="70510"/>
                  </a:lnTo>
                  <a:lnTo>
                    <a:pt x="87249" y="70510"/>
                  </a:lnTo>
                  <a:lnTo>
                    <a:pt x="86804" y="71767"/>
                  </a:lnTo>
                  <a:lnTo>
                    <a:pt x="86499" y="73050"/>
                  </a:lnTo>
                  <a:lnTo>
                    <a:pt x="85788" y="78117"/>
                  </a:lnTo>
                  <a:lnTo>
                    <a:pt x="85636" y="80657"/>
                  </a:lnTo>
                  <a:lnTo>
                    <a:pt x="110236" y="80657"/>
                  </a:lnTo>
                  <a:lnTo>
                    <a:pt x="113118" y="60350"/>
                  </a:lnTo>
                  <a:lnTo>
                    <a:pt x="115163" y="47650"/>
                  </a:lnTo>
                  <a:lnTo>
                    <a:pt x="116713" y="36207"/>
                  </a:lnTo>
                  <a:close/>
                </a:path>
                <a:path w="117475" h="444500">
                  <a:moveTo>
                    <a:pt x="116878" y="34937"/>
                  </a:moveTo>
                  <a:lnTo>
                    <a:pt x="116662" y="20980"/>
                  </a:lnTo>
                  <a:lnTo>
                    <a:pt x="112953" y="9537"/>
                  </a:lnTo>
                  <a:lnTo>
                    <a:pt x="111925" y="10807"/>
                  </a:lnTo>
                  <a:lnTo>
                    <a:pt x="110617" y="12077"/>
                  </a:lnTo>
                  <a:lnTo>
                    <a:pt x="109232" y="14630"/>
                  </a:lnTo>
                  <a:lnTo>
                    <a:pt x="107784" y="17157"/>
                  </a:lnTo>
                  <a:lnTo>
                    <a:pt x="107746" y="15887"/>
                  </a:lnTo>
                  <a:lnTo>
                    <a:pt x="107264" y="17157"/>
                  </a:lnTo>
                  <a:lnTo>
                    <a:pt x="107035" y="17157"/>
                  </a:lnTo>
                  <a:lnTo>
                    <a:pt x="107061" y="18427"/>
                  </a:lnTo>
                  <a:lnTo>
                    <a:pt x="105219" y="20980"/>
                  </a:lnTo>
                  <a:lnTo>
                    <a:pt x="103936" y="23507"/>
                  </a:lnTo>
                  <a:lnTo>
                    <a:pt x="101384" y="29857"/>
                  </a:lnTo>
                  <a:lnTo>
                    <a:pt x="100584" y="32410"/>
                  </a:lnTo>
                  <a:lnTo>
                    <a:pt x="99733" y="33680"/>
                  </a:lnTo>
                  <a:lnTo>
                    <a:pt x="99352" y="34937"/>
                  </a:lnTo>
                  <a:lnTo>
                    <a:pt x="116878" y="34937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 descr=""/>
            <p:cNvSpPr/>
            <p:nvPr/>
          </p:nvSpPr>
          <p:spPr>
            <a:xfrm>
              <a:off x="8204055" y="6133246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0" y="0"/>
                  </a:moveTo>
                  <a:lnTo>
                    <a:pt x="284497" y="501"/>
                  </a:lnTo>
                  <a:lnTo>
                    <a:pt x="237540" y="7283"/>
                  </a:lnTo>
                  <a:lnTo>
                    <a:pt x="191564" y="19692"/>
                  </a:lnTo>
                  <a:lnTo>
                    <a:pt x="146563" y="37082"/>
                  </a:lnTo>
                  <a:lnTo>
                    <a:pt x="102530" y="58802"/>
                  </a:lnTo>
                  <a:lnTo>
                    <a:pt x="64805" y="82546"/>
                  </a:lnTo>
                  <a:lnTo>
                    <a:pt x="32185" y="112802"/>
                  </a:lnTo>
                  <a:lnTo>
                    <a:pt x="0" y="160567"/>
                  </a:lnTo>
                  <a:lnTo>
                    <a:pt x="2188" y="172138"/>
                  </a:lnTo>
                  <a:lnTo>
                    <a:pt x="9485" y="173770"/>
                  </a:lnTo>
                  <a:lnTo>
                    <a:pt x="17496" y="172857"/>
                  </a:lnTo>
                  <a:lnTo>
                    <a:pt x="25457" y="170604"/>
                  </a:lnTo>
                  <a:lnTo>
                    <a:pt x="48432" y="163216"/>
                  </a:lnTo>
                  <a:lnTo>
                    <a:pt x="63177" y="159439"/>
                  </a:lnTo>
                  <a:lnTo>
                    <a:pt x="78254" y="157646"/>
                  </a:lnTo>
                  <a:lnTo>
                    <a:pt x="95076" y="158600"/>
                  </a:lnTo>
                  <a:lnTo>
                    <a:pt x="115288" y="162552"/>
                  </a:lnTo>
                  <a:lnTo>
                    <a:pt x="135210" y="167845"/>
                  </a:lnTo>
                  <a:lnTo>
                    <a:pt x="155073" y="173405"/>
                  </a:lnTo>
                  <a:lnTo>
                    <a:pt x="175098" y="178158"/>
                  </a:lnTo>
                  <a:lnTo>
                    <a:pt x="186010" y="179993"/>
                  </a:lnTo>
                  <a:lnTo>
                    <a:pt x="197030" y="181296"/>
                  </a:lnTo>
                  <a:lnTo>
                    <a:pt x="219142" y="183034"/>
                  </a:lnTo>
                  <a:lnTo>
                    <a:pt x="269189" y="185727"/>
                  </a:lnTo>
                  <a:lnTo>
                    <a:pt x="319190" y="185678"/>
                  </a:lnTo>
                  <a:lnTo>
                    <a:pt x="368734" y="181011"/>
                  </a:lnTo>
                  <a:lnTo>
                    <a:pt x="417402" y="169852"/>
                  </a:lnTo>
                  <a:lnTo>
                    <a:pt x="480614" y="147054"/>
                  </a:lnTo>
                  <a:lnTo>
                    <a:pt x="543932" y="121897"/>
                  </a:lnTo>
                  <a:lnTo>
                    <a:pt x="543233" y="118441"/>
                  </a:lnTo>
                  <a:lnTo>
                    <a:pt x="543144" y="116728"/>
                  </a:lnTo>
                  <a:lnTo>
                    <a:pt x="565739" y="82737"/>
                  </a:lnTo>
                  <a:lnTo>
                    <a:pt x="585511" y="74499"/>
                  </a:lnTo>
                  <a:lnTo>
                    <a:pt x="588471" y="73002"/>
                  </a:lnTo>
                  <a:lnTo>
                    <a:pt x="538587" y="60528"/>
                  </a:lnTo>
                  <a:lnTo>
                    <a:pt x="492817" y="43536"/>
                  </a:lnTo>
                  <a:lnTo>
                    <a:pt x="478370" y="36948"/>
                  </a:lnTo>
                  <a:lnTo>
                    <a:pt x="463795" y="30684"/>
                  </a:lnTo>
                  <a:lnTo>
                    <a:pt x="443640" y="23176"/>
                  </a:lnTo>
                  <a:lnTo>
                    <a:pt x="423136" y="16689"/>
                  </a:lnTo>
                  <a:lnTo>
                    <a:pt x="402355" y="11135"/>
                  </a:lnTo>
                  <a:lnTo>
                    <a:pt x="381372" y="6427"/>
                  </a:lnTo>
                  <a:lnTo>
                    <a:pt x="33244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 descr=""/>
            <p:cNvSpPr/>
            <p:nvPr/>
          </p:nvSpPr>
          <p:spPr>
            <a:xfrm>
              <a:off x="8210982" y="6138824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60">
                  <a:moveTo>
                    <a:pt x="572173" y="71501"/>
                  </a:moveTo>
                  <a:lnTo>
                    <a:pt x="559396" y="68097"/>
                  </a:lnTo>
                  <a:lnTo>
                    <a:pt x="546684" y="64350"/>
                  </a:lnTo>
                  <a:lnTo>
                    <a:pt x="508736" y="51396"/>
                  </a:lnTo>
                  <a:lnTo>
                    <a:pt x="465455" y="34963"/>
                  </a:lnTo>
                  <a:lnTo>
                    <a:pt x="446887" y="28257"/>
                  </a:lnTo>
                  <a:lnTo>
                    <a:pt x="405676" y="15087"/>
                  </a:lnTo>
                  <a:lnTo>
                    <a:pt x="360184" y="4622"/>
                  </a:lnTo>
                  <a:lnTo>
                    <a:pt x="337070" y="1358"/>
                  </a:lnTo>
                  <a:lnTo>
                    <a:pt x="282676" y="0"/>
                  </a:lnTo>
                  <a:lnTo>
                    <a:pt x="228866" y="6985"/>
                  </a:lnTo>
                  <a:lnTo>
                    <a:pt x="176352" y="21386"/>
                  </a:lnTo>
                  <a:lnTo>
                    <a:pt x="125869" y="42316"/>
                  </a:lnTo>
                  <a:lnTo>
                    <a:pt x="78105" y="68821"/>
                  </a:lnTo>
                  <a:lnTo>
                    <a:pt x="47142" y="91186"/>
                  </a:lnTo>
                  <a:lnTo>
                    <a:pt x="18859" y="124129"/>
                  </a:lnTo>
                  <a:lnTo>
                    <a:pt x="0" y="160858"/>
                  </a:lnTo>
                  <a:lnTo>
                    <a:pt x="9321" y="163893"/>
                  </a:lnTo>
                  <a:lnTo>
                    <a:pt x="21488" y="160350"/>
                  </a:lnTo>
                  <a:lnTo>
                    <a:pt x="44754" y="151765"/>
                  </a:lnTo>
                  <a:lnTo>
                    <a:pt x="56908" y="148488"/>
                  </a:lnTo>
                  <a:lnTo>
                    <a:pt x="71920" y="146989"/>
                  </a:lnTo>
                  <a:lnTo>
                    <a:pt x="87972" y="147599"/>
                  </a:lnTo>
                  <a:lnTo>
                    <a:pt x="103911" y="149796"/>
                  </a:lnTo>
                  <a:lnTo>
                    <a:pt x="118567" y="153047"/>
                  </a:lnTo>
                  <a:lnTo>
                    <a:pt x="149098" y="160807"/>
                  </a:lnTo>
                  <a:lnTo>
                    <a:pt x="179425" y="167525"/>
                  </a:lnTo>
                  <a:lnTo>
                    <a:pt x="210032" y="172491"/>
                  </a:lnTo>
                  <a:lnTo>
                    <a:pt x="241376" y="174942"/>
                  </a:lnTo>
                  <a:lnTo>
                    <a:pt x="277317" y="175221"/>
                  </a:lnTo>
                  <a:lnTo>
                    <a:pt x="313131" y="173634"/>
                  </a:lnTo>
                  <a:lnTo>
                    <a:pt x="348805" y="169926"/>
                  </a:lnTo>
                  <a:lnTo>
                    <a:pt x="384263" y="163779"/>
                  </a:lnTo>
                  <a:lnTo>
                    <a:pt x="423075" y="153631"/>
                  </a:lnTo>
                  <a:lnTo>
                    <a:pt x="442506" y="146989"/>
                  </a:lnTo>
                  <a:lnTo>
                    <a:pt x="461124" y="140627"/>
                  </a:lnTo>
                  <a:lnTo>
                    <a:pt x="535787" y="111328"/>
                  </a:lnTo>
                  <a:lnTo>
                    <a:pt x="536232" y="111150"/>
                  </a:lnTo>
                  <a:lnTo>
                    <a:pt x="536511" y="104597"/>
                  </a:lnTo>
                  <a:lnTo>
                    <a:pt x="538327" y="98031"/>
                  </a:lnTo>
                  <a:lnTo>
                    <a:pt x="541858" y="91503"/>
                  </a:lnTo>
                  <a:lnTo>
                    <a:pt x="547204" y="85077"/>
                  </a:lnTo>
                  <a:lnTo>
                    <a:pt x="550900" y="82080"/>
                  </a:lnTo>
                  <a:lnTo>
                    <a:pt x="552526" y="80759"/>
                  </a:lnTo>
                  <a:lnTo>
                    <a:pt x="430542" y="80759"/>
                  </a:lnTo>
                  <a:lnTo>
                    <a:pt x="445223" y="81851"/>
                  </a:lnTo>
                  <a:lnTo>
                    <a:pt x="439420" y="81826"/>
                  </a:lnTo>
                  <a:lnTo>
                    <a:pt x="389559" y="80606"/>
                  </a:lnTo>
                  <a:lnTo>
                    <a:pt x="354228" y="80213"/>
                  </a:lnTo>
                  <a:lnTo>
                    <a:pt x="341795" y="80162"/>
                  </a:lnTo>
                  <a:lnTo>
                    <a:pt x="326313" y="80213"/>
                  </a:lnTo>
                  <a:lnTo>
                    <a:pt x="322275" y="80213"/>
                  </a:lnTo>
                  <a:lnTo>
                    <a:pt x="282244" y="81267"/>
                  </a:lnTo>
                  <a:lnTo>
                    <a:pt x="242341" y="85598"/>
                  </a:lnTo>
                  <a:lnTo>
                    <a:pt x="202628" y="91821"/>
                  </a:lnTo>
                  <a:lnTo>
                    <a:pt x="157226" y="103124"/>
                  </a:lnTo>
                  <a:lnTo>
                    <a:pt x="132219" y="111328"/>
                  </a:lnTo>
                  <a:lnTo>
                    <a:pt x="131978" y="110744"/>
                  </a:lnTo>
                  <a:lnTo>
                    <a:pt x="204470" y="87934"/>
                  </a:lnTo>
                  <a:lnTo>
                    <a:pt x="242735" y="81381"/>
                  </a:lnTo>
                  <a:lnTo>
                    <a:pt x="281393" y="77749"/>
                  </a:lnTo>
                  <a:lnTo>
                    <a:pt x="319493" y="76047"/>
                  </a:lnTo>
                  <a:lnTo>
                    <a:pt x="365239" y="75984"/>
                  </a:lnTo>
                  <a:lnTo>
                    <a:pt x="365239" y="76555"/>
                  </a:lnTo>
                  <a:lnTo>
                    <a:pt x="389216" y="76555"/>
                  </a:lnTo>
                  <a:lnTo>
                    <a:pt x="389216" y="77825"/>
                  </a:lnTo>
                  <a:lnTo>
                    <a:pt x="411518" y="77825"/>
                  </a:lnTo>
                  <a:lnTo>
                    <a:pt x="411518" y="80365"/>
                  </a:lnTo>
                  <a:lnTo>
                    <a:pt x="555434" y="80365"/>
                  </a:lnTo>
                  <a:lnTo>
                    <a:pt x="555434" y="77825"/>
                  </a:lnTo>
                  <a:lnTo>
                    <a:pt x="558761" y="77825"/>
                  </a:lnTo>
                  <a:lnTo>
                    <a:pt x="558761" y="76555"/>
                  </a:lnTo>
                  <a:lnTo>
                    <a:pt x="561606" y="76555"/>
                  </a:lnTo>
                  <a:lnTo>
                    <a:pt x="561606" y="75704"/>
                  </a:lnTo>
                  <a:lnTo>
                    <a:pt x="562127" y="75692"/>
                  </a:lnTo>
                  <a:lnTo>
                    <a:pt x="572173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 descr=""/>
            <p:cNvSpPr/>
            <p:nvPr/>
          </p:nvSpPr>
          <p:spPr>
            <a:xfrm>
              <a:off x="8253857" y="6138925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72" y="89890"/>
                  </a:moveTo>
                  <a:lnTo>
                    <a:pt x="18618" y="90030"/>
                  </a:lnTo>
                  <a:lnTo>
                    <a:pt x="18288" y="90284"/>
                  </a:lnTo>
                  <a:lnTo>
                    <a:pt x="18872" y="89890"/>
                  </a:lnTo>
                  <a:close/>
                </a:path>
                <a:path w="496570" h="104775">
                  <a:moveTo>
                    <a:pt x="32283" y="90652"/>
                  </a:moveTo>
                  <a:lnTo>
                    <a:pt x="27025" y="89154"/>
                  </a:lnTo>
                  <a:lnTo>
                    <a:pt x="23710" y="88684"/>
                  </a:lnTo>
                  <a:lnTo>
                    <a:pt x="32283" y="90652"/>
                  </a:lnTo>
                  <a:close/>
                </a:path>
                <a:path w="496570" h="104775">
                  <a:moveTo>
                    <a:pt x="39827" y="75628"/>
                  </a:moveTo>
                  <a:lnTo>
                    <a:pt x="38811" y="76276"/>
                  </a:lnTo>
                  <a:lnTo>
                    <a:pt x="38938" y="76225"/>
                  </a:lnTo>
                  <a:lnTo>
                    <a:pt x="39827" y="75628"/>
                  </a:lnTo>
                  <a:close/>
                </a:path>
                <a:path w="496570" h="104775">
                  <a:moveTo>
                    <a:pt x="90728" y="93662"/>
                  </a:moveTo>
                  <a:lnTo>
                    <a:pt x="90551" y="93891"/>
                  </a:lnTo>
                  <a:lnTo>
                    <a:pt x="90309" y="94373"/>
                  </a:lnTo>
                  <a:lnTo>
                    <a:pt x="90589" y="93967"/>
                  </a:lnTo>
                  <a:lnTo>
                    <a:pt x="90728" y="93662"/>
                  </a:lnTo>
                  <a:close/>
                </a:path>
                <a:path w="496570" h="104775">
                  <a:moveTo>
                    <a:pt x="92849" y="97409"/>
                  </a:moveTo>
                  <a:lnTo>
                    <a:pt x="92837" y="96558"/>
                  </a:lnTo>
                  <a:lnTo>
                    <a:pt x="92252" y="96354"/>
                  </a:lnTo>
                  <a:lnTo>
                    <a:pt x="92633" y="96240"/>
                  </a:lnTo>
                  <a:lnTo>
                    <a:pt x="74930" y="98107"/>
                  </a:lnTo>
                  <a:lnTo>
                    <a:pt x="43688" y="99479"/>
                  </a:lnTo>
                  <a:lnTo>
                    <a:pt x="27393" y="97866"/>
                  </a:lnTo>
                  <a:lnTo>
                    <a:pt x="19253" y="95897"/>
                  </a:lnTo>
                  <a:lnTo>
                    <a:pt x="13728" y="93586"/>
                  </a:lnTo>
                  <a:lnTo>
                    <a:pt x="9220" y="91198"/>
                  </a:lnTo>
                  <a:lnTo>
                    <a:pt x="12103" y="90398"/>
                  </a:lnTo>
                  <a:lnTo>
                    <a:pt x="16433" y="88823"/>
                  </a:lnTo>
                  <a:lnTo>
                    <a:pt x="13119" y="89090"/>
                  </a:lnTo>
                  <a:lnTo>
                    <a:pt x="7493" y="89903"/>
                  </a:lnTo>
                  <a:lnTo>
                    <a:pt x="6515" y="89103"/>
                  </a:lnTo>
                  <a:lnTo>
                    <a:pt x="0" y="95338"/>
                  </a:lnTo>
                  <a:lnTo>
                    <a:pt x="3467" y="99009"/>
                  </a:lnTo>
                  <a:lnTo>
                    <a:pt x="10617" y="102527"/>
                  </a:lnTo>
                  <a:lnTo>
                    <a:pt x="22301" y="103759"/>
                  </a:lnTo>
                  <a:lnTo>
                    <a:pt x="28905" y="104724"/>
                  </a:lnTo>
                  <a:lnTo>
                    <a:pt x="79451" y="100977"/>
                  </a:lnTo>
                  <a:lnTo>
                    <a:pt x="91440" y="98374"/>
                  </a:lnTo>
                  <a:lnTo>
                    <a:pt x="91135" y="98348"/>
                  </a:lnTo>
                  <a:lnTo>
                    <a:pt x="92849" y="97409"/>
                  </a:lnTo>
                  <a:close/>
                </a:path>
                <a:path w="496570" h="104775">
                  <a:moveTo>
                    <a:pt x="96875" y="89865"/>
                  </a:moveTo>
                  <a:lnTo>
                    <a:pt x="96621" y="89154"/>
                  </a:lnTo>
                  <a:lnTo>
                    <a:pt x="96494" y="88811"/>
                  </a:lnTo>
                  <a:lnTo>
                    <a:pt x="87922" y="89585"/>
                  </a:lnTo>
                  <a:lnTo>
                    <a:pt x="83820" y="90182"/>
                  </a:lnTo>
                  <a:lnTo>
                    <a:pt x="63385" y="91744"/>
                  </a:lnTo>
                  <a:lnTo>
                    <a:pt x="48361" y="91744"/>
                  </a:lnTo>
                  <a:lnTo>
                    <a:pt x="32283" y="90652"/>
                  </a:lnTo>
                  <a:lnTo>
                    <a:pt x="52743" y="95351"/>
                  </a:lnTo>
                  <a:lnTo>
                    <a:pt x="95758" y="90652"/>
                  </a:lnTo>
                  <a:lnTo>
                    <a:pt x="96469" y="90182"/>
                  </a:lnTo>
                  <a:lnTo>
                    <a:pt x="96875" y="89865"/>
                  </a:lnTo>
                  <a:close/>
                </a:path>
                <a:path w="496570" h="104775">
                  <a:moveTo>
                    <a:pt x="117094" y="97523"/>
                  </a:moveTo>
                  <a:lnTo>
                    <a:pt x="91135" y="103327"/>
                  </a:lnTo>
                  <a:lnTo>
                    <a:pt x="95504" y="103162"/>
                  </a:lnTo>
                  <a:lnTo>
                    <a:pt x="104152" y="101549"/>
                  </a:lnTo>
                  <a:lnTo>
                    <a:pt x="108496" y="100457"/>
                  </a:lnTo>
                  <a:lnTo>
                    <a:pt x="115646" y="99631"/>
                  </a:lnTo>
                  <a:lnTo>
                    <a:pt x="117094" y="97523"/>
                  </a:lnTo>
                  <a:close/>
                </a:path>
                <a:path w="496570" h="104775">
                  <a:moveTo>
                    <a:pt x="120751" y="96304"/>
                  </a:moveTo>
                  <a:lnTo>
                    <a:pt x="119799" y="95859"/>
                  </a:lnTo>
                  <a:lnTo>
                    <a:pt x="119062" y="97459"/>
                  </a:lnTo>
                  <a:lnTo>
                    <a:pt x="119519" y="98513"/>
                  </a:lnTo>
                  <a:lnTo>
                    <a:pt x="120713" y="97764"/>
                  </a:lnTo>
                  <a:lnTo>
                    <a:pt x="120751" y="96304"/>
                  </a:lnTo>
                  <a:close/>
                </a:path>
                <a:path w="496570" h="104775">
                  <a:moveTo>
                    <a:pt x="125984" y="90589"/>
                  </a:moveTo>
                  <a:lnTo>
                    <a:pt x="124625" y="90131"/>
                  </a:lnTo>
                  <a:lnTo>
                    <a:pt x="123494" y="91732"/>
                  </a:lnTo>
                  <a:lnTo>
                    <a:pt x="124079" y="92862"/>
                  </a:lnTo>
                  <a:lnTo>
                    <a:pt x="125857" y="92138"/>
                  </a:lnTo>
                  <a:lnTo>
                    <a:pt x="125984" y="90589"/>
                  </a:lnTo>
                  <a:close/>
                </a:path>
                <a:path w="496570" h="104775">
                  <a:moveTo>
                    <a:pt x="154495" y="85128"/>
                  </a:moveTo>
                  <a:lnTo>
                    <a:pt x="152704" y="83527"/>
                  </a:lnTo>
                  <a:lnTo>
                    <a:pt x="151701" y="85001"/>
                  </a:lnTo>
                  <a:lnTo>
                    <a:pt x="153835" y="85966"/>
                  </a:lnTo>
                  <a:lnTo>
                    <a:pt x="154495" y="85128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290" y="79375"/>
                  </a:lnTo>
                  <a:lnTo>
                    <a:pt x="164058" y="78968"/>
                  </a:lnTo>
                  <a:lnTo>
                    <a:pt x="164465" y="80695"/>
                  </a:lnTo>
                  <a:lnTo>
                    <a:pt x="165442" y="81521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11" y="60579"/>
                  </a:moveTo>
                  <a:lnTo>
                    <a:pt x="255447" y="59347"/>
                  </a:lnTo>
                  <a:lnTo>
                    <a:pt x="253022" y="59004"/>
                  </a:lnTo>
                  <a:lnTo>
                    <a:pt x="253593" y="60363"/>
                  </a:lnTo>
                  <a:lnTo>
                    <a:pt x="255714" y="61226"/>
                  </a:lnTo>
                  <a:lnTo>
                    <a:pt x="257111" y="60579"/>
                  </a:lnTo>
                  <a:close/>
                </a:path>
                <a:path w="496570" h="104775">
                  <a:moveTo>
                    <a:pt x="261315" y="64046"/>
                  </a:moveTo>
                  <a:lnTo>
                    <a:pt x="259854" y="63068"/>
                  </a:lnTo>
                  <a:lnTo>
                    <a:pt x="257594" y="62445"/>
                  </a:lnTo>
                  <a:lnTo>
                    <a:pt x="251726" y="63969"/>
                  </a:lnTo>
                  <a:lnTo>
                    <a:pt x="251206" y="64770"/>
                  </a:lnTo>
                  <a:lnTo>
                    <a:pt x="252196" y="66014"/>
                  </a:lnTo>
                  <a:lnTo>
                    <a:pt x="253187" y="66217"/>
                  </a:lnTo>
                  <a:lnTo>
                    <a:pt x="257365" y="65849"/>
                  </a:lnTo>
                  <a:lnTo>
                    <a:pt x="260146" y="65341"/>
                  </a:lnTo>
                  <a:lnTo>
                    <a:pt x="261315" y="64046"/>
                  </a:lnTo>
                  <a:close/>
                </a:path>
                <a:path w="496570" h="104775">
                  <a:moveTo>
                    <a:pt x="276707" y="67576"/>
                  </a:moveTo>
                  <a:lnTo>
                    <a:pt x="275412" y="66268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35"/>
                  </a:lnTo>
                  <a:lnTo>
                    <a:pt x="276707" y="67576"/>
                  </a:lnTo>
                  <a:close/>
                </a:path>
                <a:path w="496570" h="104775">
                  <a:moveTo>
                    <a:pt x="284772" y="82130"/>
                  </a:moveTo>
                  <a:lnTo>
                    <a:pt x="283756" y="80467"/>
                  </a:lnTo>
                  <a:lnTo>
                    <a:pt x="282829" y="79933"/>
                  </a:lnTo>
                  <a:lnTo>
                    <a:pt x="280708" y="79108"/>
                  </a:lnTo>
                  <a:lnTo>
                    <a:pt x="276186" y="78600"/>
                  </a:lnTo>
                  <a:lnTo>
                    <a:pt x="277241" y="79540"/>
                  </a:lnTo>
                  <a:lnTo>
                    <a:pt x="277672" y="80149"/>
                  </a:lnTo>
                  <a:lnTo>
                    <a:pt x="277672" y="80695"/>
                  </a:lnTo>
                  <a:lnTo>
                    <a:pt x="278041" y="81343"/>
                  </a:lnTo>
                  <a:lnTo>
                    <a:pt x="281533" y="82067"/>
                  </a:lnTo>
                  <a:lnTo>
                    <a:pt x="284772" y="82130"/>
                  </a:lnTo>
                  <a:close/>
                </a:path>
                <a:path w="496570" h="104775">
                  <a:moveTo>
                    <a:pt x="290893" y="61341"/>
                  </a:moveTo>
                  <a:lnTo>
                    <a:pt x="289534" y="59842"/>
                  </a:lnTo>
                  <a:lnTo>
                    <a:pt x="284480" y="58559"/>
                  </a:lnTo>
                  <a:lnTo>
                    <a:pt x="282956" y="58839"/>
                  </a:lnTo>
                  <a:lnTo>
                    <a:pt x="280377" y="60071"/>
                  </a:lnTo>
                  <a:lnTo>
                    <a:pt x="280543" y="60667"/>
                  </a:lnTo>
                  <a:lnTo>
                    <a:pt x="282105" y="61277"/>
                  </a:lnTo>
                  <a:lnTo>
                    <a:pt x="280339" y="61607"/>
                  </a:lnTo>
                  <a:lnTo>
                    <a:pt x="281266" y="63144"/>
                  </a:lnTo>
                  <a:lnTo>
                    <a:pt x="285242" y="64211"/>
                  </a:lnTo>
                  <a:lnTo>
                    <a:pt x="288607" y="63601"/>
                  </a:lnTo>
                  <a:lnTo>
                    <a:pt x="288493" y="63030"/>
                  </a:lnTo>
                  <a:lnTo>
                    <a:pt x="287693" y="62458"/>
                  </a:lnTo>
                  <a:lnTo>
                    <a:pt x="289242" y="62179"/>
                  </a:lnTo>
                  <a:lnTo>
                    <a:pt x="290893" y="61341"/>
                  </a:lnTo>
                  <a:close/>
                </a:path>
                <a:path w="496570" h="104775">
                  <a:moveTo>
                    <a:pt x="311531" y="63309"/>
                  </a:moveTo>
                  <a:lnTo>
                    <a:pt x="308686" y="61163"/>
                  </a:lnTo>
                  <a:lnTo>
                    <a:pt x="306908" y="60477"/>
                  </a:lnTo>
                  <a:lnTo>
                    <a:pt x="304482" y="59918"/>
                  </a:lnTo>
                  <a:lnTo>
                    <a:pt x="304812" y="59918"/>
                  </a:lnTo>
                  <a:lnTo>
                    <a:pt x="304292" y="59436"/>
                  </a:lnTo>
                  <a:lnTo>
                    <a:pt x="302653" y="59550"/>
                  </a:lnTo>
                  <a:lnTo>
                    <a:pt x="297827" y="58902"/>
                  </a:lnTo>
                  <a:lnTo>
                    <a:pt x="301371" y="63754"/>
                  </a:lnTo>
                  <a:lnTo>
                    <a:pt x="304076" y="64312"/>
                  </a:lnTo>
                  <a:lnTo>
                    <a:pt x="305854" y="64401"/>
                  </a:lnTo>
                  <a:lnTo>
                    <a:pt x="304457" y="64770"/>
                  </a:lnTo>
                  <a:lnTo>
                    <a:pt x="303326" y="65557"/>
                  </a:lnTo>
                  <a:lnTo>
                    <a:pt x="304368" y="66967"/>
                  </a:lnTo>
                  <a:lnTo>
                    <a:pt x="306781" y="67170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689" y="64973"/>
                  </a:lnTo>
                  <a:lnTo>
                    <a:pt x="306387" y="64439"/>
                  </a:lnTo>
                  <a:lnTo>
                    <a:pt x="310235" y="64617"/>
                  </a:lnTo>
                  <a:lnTo>
                    <a:pt x="311531" y="63309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85" y="68033"/>
                  </a:lnTo>
                  <a:lnTo>
                    <a:pt x="310426" y="66649"/>
                  </a:lnTo>
                  <a:lnTo>
                    <a:pt x="308610" y="67754"/>
                  </a:lnTo>
                  <a:lnTo>
                    <a:pt x="308940" y="69049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88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88" y="66243"/>
                  </a:moveTo>
                  <a:lnTo>
                    <a:pt x="323138" y="64757"/>
                  </a:lnTo>
                  <a:lnTo>
                    <a:pt x="322160" y="64147"/>
                  </a:lnTo>
                  <a:lnTo>
                    <a:pt x="321602" y="63944"/>
                  </a:lnTo>
                  <a:lnTo>
                    <a:pt x="321233" y="65316"/>
                  </a:lnTo>
                  <a:lnTo>
                    <a:pt x="322033" y="66497"/>
                  </a:lnTo>
                  <a:lnTo>
                    <a:pt x="323888" y="66243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05" y="72605"/>
                  </a:lnTo>
                  <a:lnTo>
                    <a:pt x="323938" y="72453"/>
                  </a:lnTo>
                  <a:lnTo>
                    <a:pt x="320459" y="72059"/>
                  </a:lnTo>
                  <a:lnTo>
                    <a:pt x="321856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94" y="70561"/>
                  </a:lnTo>
                  <a:lnTo>
                    <a:pt x="294817" y="70408"/>
                  </a:lnTo>
                  <a:lnTo>
                    <a:pt x="293674" y="70700"/>
                  </a:lnTo>
                  <a:lnTo>
                    <a:pt x="291922" y="71805"/>
                  </a:lnTo>
                  <a:lnTo>
                    <a:pt x="291439" y="72478"/>
                  </a:lnTo>
                  <a:lnTo>
                    <a:pt x="294779" y="73901"/>
                  </a:lnTo>
                  <a:lnTo>
                    <a:pt x="301510" y="74269"/>
                  </a:lnTo>
                  <a:lnTo>
                    <a:pt x="302602" y="73545"/>
                  </a:lnTo>
                  <a:lnTo>
                    <a:pt x="303022" y="72796"/>
                  </a:lnTo>
                  <a:lnTo>
                    <a:pt x="319316" y="74168"/>
                  </a:lnTo>
                  <a:lnTo>
                    <a:pt x="322910" y="73761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48" y="77571"/>
                  </a:moveTo>
                  <a:lnTo>
                    <a:pt x="342277" y="75222"/>
                  </a:lnTo>
                  <a:lnTo>
                    <a:pt x="332524" y="72720"/>
                  </a:lnTo>
                  <a:lnTo>
                    <a:pt x="323862" y="71958"/>
                  </a:lnTo>
                  <a:lnTo>
                    <a:pt x="333971" y="77406"/>
                  </a:lnTo>
                  <a:lnTo>
                    <a:pt x="338023" y="78168"/>
                  </a:lnTo>
                  <a:lnTo>
                    <a:pt x="349326" y="78968"/>
                  </a:lnTo>
                  <a:lnTo>
                    <a:pt x="349948" y="77571"/>
                  </a:lnTo>
                  <a:close/>
                </a:path>
                <a:path w="496570" h="104775">
                  <a:moveTo>
                    <a:pt x="356247" y="94081"/>
                  </a:moveTo>
                  <a:lnTo>
                    <a:pt x="354876" y="93497"/>
                  </a:lnTo>
                  <a:lnTo>
                    <a:pt x="354088" y="92824"/>
                  </a:lnTo>
                  <a:lnTo>
                    <a:pt x="350012" y="91694"/>
                  </a:lnTo>
                  <a:lnTo>
                    <a:pt x="345948" y="90995"/>
                  </a:lnTo>
                  <a:lnTo>
                    <a:pt x="340309" y="91097"/>
                  </a:lnTo>
                  <a:lnTo>
                    <a:pt x="343192" y="91948"/>
                  </a:lnTo>
                  <a:lnTo>
                    <a:pt x="345224" y="93103"/>
                  </a:lnTo>
                  <a:lnTo>
                    <a:pt x="346837" y="93624"/>
                  </a:lnTo>
                  <a:lnTo>
                    <a:pt x="352247" y="94246"/>
                  </a:lnTo>
                  <a:lnTo>
                    <a:pt x="356247" y="94081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416" y="71259"/>
                  </a:lnTo>
                  <a:lnTo>
                    <a:pt x="350837" y="69557"/>
                  </a:lnTo>
                  <a:lnTo>
                    <a:pt x="351536" y="68872"/>
                  </a:lnTo>
                  <a:lnTo>
                    <a:pt x="351066" y="68262"/>
                  </a:lnTo>
                  <a:lnTo>
                    <a:pt x="349516" y="67640"/>
                  </a:lnTo>
                  <a:lnTo>
                    <a:pt x="346113" y="67322"/>
                  </a:lnTo>
                  <a:lnTo>
                    <a:pt x="343496" y="66052"/>
                  </a:lnTo>
                  <a:lnTo>
                    <a:pt x="340283" y="65074"/>
                  </a:lnTo>
                  <a:lnTo>
                    <a:pt x="335356" y="64516"/>
                  </a:lnTo>
                  <a:lnTo>
                    <a:pt x="337273" y="65557"/>
                  </a:lnTo>
                  <a:lnTo>
                    <a:pt x="337794" y="66141"/>
                  </a:lnTo>
                  <a:lnTo>
                    <a:pt x="340017" y="67462"/>
                  </a:lnTo>
                  <a:lnTo>
                    <a:pt x="336727" y="67094"/>
                  </a:lnTo>
                  <a:lnTo>
                    <a:pt x="336003" y="67208"/>
                  </a:lnTo>
                  <a:lnTo>
                    <a:pt x="334238" y="67030"/>
                  </a:lnTo>
                  <a:lnTo>
                    <a:pt x="333552" y="67183"/>
                  </a:lnTo>
                  <a:lnTo>
                    <a:pt x="334937" y="67665"/>
                  </a:lnTo>
                  <a:lnTo>
                    <a:pt x="334937" y="67932"/>
                  </a:lnTo>
                  <a:lnTo>
                    <a:pt x="337400" y="68935"/>
                  </a:lnTo>
                  <a:lnTo>
                    <a:pt x="335229" y="69303"/>
                  </a:lnTo>
                  <a:lnTo>
                    <a:pt x="335356" y="70065"/>
                  </a:lnTo>
                  <a:lnTo>
                    <a:pt x="336905" y="70967"/>
                  </a:lnTo>
                  <a:lnTo>
                    <a:pt x="342709" y="71996"/>
                  </a:lnTo>
                  <a:lnTo>
                    <a:pt x="347027" y="72199"/>
                  </a:lnTo>
                  <a:lnTo>
                    <a:pt x="347929" y="71996"/>
                  </a:lnTo>
                  <a:lnTo>
                    <a:pt x="347891" y="71539"/>
                  </a:lnTo>
                  <a:lnTo>
                    <a:pt x="360616" y="74206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31" y="70142"/>
                  </a:moveTo>
                  <a:lnTo>
                    <a:pt x="365963" y="68922"/>
                  </a:lnTo>
                  <a:lnTo>
                    <a:pt x="363562" y="67906"/>
                  </a:lnTo>
                  <a:lnTo>
                    <a:pt x="363931" y="69113"/>
                  </a:lnTo>
                  <a:lnTo>
                    <a:pt x="366331" y="70142"/>
                  </a:lnTo>
                  <a:close/>
                </a:path>
                <a:path w="496570" h="104775">
                  <a:moveTo>
                    <a:pt x="372325" y="70319"/>
                  </a:moveTo>
                  <a:lnTo>
                    <a:pt x="372173" y="70116"/>
                  </a:lnTo>
                  <a:lnTo>
                    <a:pt x="372021" y="70319"/>
                  </a:lnTo>
                  <a:lnTo>
                    <a:pt x="372110" y="70688"/>
                  </a:lnTo>
                  <a:lnTo>
                    <a:pt x="372325" y="70319"/>
                  </a:lnTo>
                  <a:close/>
                </a:path>
                <a:path w="496570" h="104775">
                  <a:moveTo>
                    <a:pt x="376097" y="86398"/>
                  </a:moveTo>
                  <a:lnTo>
                    <a:pt x="373900" y="85547"/>
                  </a:lnTo>
                  <a:lnTo>
                    <a:pt x="367588" y="83845"/>
                  </a:lnTo>
                  <a:lnTo>
                    <a:pt x="357314" y="82219"/>
                  </a:lnTo>
                  <a:lnTo>
                    <a:pt x="356870" y="81254"/>
                  </a:lnTo>
                  <a:lnTo>
                    <a:pt x="355180" y="80568"/>
                  </a:lnTo>
                  <a:lnTo>
                    <a:pt x="352894" y="80213"/>
                  </a:lnTo>
                  <a:lnTo>
                    <a:pt x="349935" y="80073"/>
                  </a:lnTo>
                  <a:lnTo>
                    <a:pt x="347599" y="80251"/>
                  </a:lnTo>
                  <a:lnTo>
                    <a:pt x="345960" y="81356"/>
                  </a:lnTo>
                  <a:lnTo>
                    <a:pt x="345960" y="82092"/>
                  </a:lnTo>
                  <a:lnTo>
                    <a:pt x="346710" y="82854"/>
                  </a:lnTo>
                  <a:lnTo>
                    <a:pt x="351840" y="83591"/>
                  </a:lnTo>
                  <a:lnTo>
                    <a:pt x="353695" y="84378"/>
                  </a:lnTo>
                  <a:lnTo>
                    <a:pt x="357644" y="85255"/>
                  </a:lnTo>
                  <a:lnTo>
                    <a:pt x="375577" y="87401"/>
                  </a:lnTo>
                  <a:lnTo>
                    <a:pt x="376097" y="86398"/>
                  </a:lnTo>
                  <a:close/>
                </a:path>
                <a:path w="496570" h="104775">
                  <a:moveTo>
                    <a:pt x="385064" y="71386"/>
                  </a:moveTo>
                  <a:lnTo>
                    <a:pt x="382485" y="69329"/>
                  </a:lnTo>
                  <a:lnTo>
                    <a:pt x="380822" y="68376"/>
                  </a:lnTo>
                  <a:lnTo>
                    <a:pt x="377888" y="68757"/>
                  </a:lnTo>
                  <a:lnTo>
                    <a:pt x="377863" y="69583"/>
                  </a:lnTo>
                  <a:lnTo>
                    <a:pt x="379539" y="71081"/>
                  </a:lnTo>
                  <a:lnTo>
                    <a:pt x="382092" y="71831"/>
                  </a:lnTo>
                  <a:lnTo>
                    <a:pt x="384111" y="71894"/>
                  </a:lnTo>
                  <a:lnTo>
                    <a:pt x="385064" y="71386"/>
                  </a:lnTo>
                  <a:close/>
                </a:path>
                <a:path w="496570" h="104775">
                  <a:moveTo>
                    <a:pt x="402729" y="89662"/>
                  </a:moveTo>
                  <a:lnTo>
                    <a:pt x="402374" y="88480"/>
                  </a:lnTo>
                  <a:lnTo>
                    <a:pt x="399745" y="87769"/>
                  </a:lnTo>
                  <a:lnTo>
                    <a:pt x="392125" y="86969"/>
                  </a:lnTo>
                  <a:lnTo>
                    <a:pt x="391198" y="87401"/>
                  </a:lnTo>
                  <a:lnTo>
                    <a:pt x="391706" y="88557"/>
                  </a:lnTo>
                  <a:lnTo>
                    <a:pt x="392976" y="89242"/>
                  </a:lnTo>
                  <a:lnTo>
                    <a:pt x="401193" y="90068"/>
                  </a:lnTo>
                  <a:lnTo>
                    <a:pt x="402729" y="89662"/>
                  </a:lnTo>
                  <a:close/>
                </a:path>
                <a:path w="496570" h="104775">
                  <a:moveTo>
                    <a:pt x="406527" y="75946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39" y="72821"/>
                  </a:lnTo>
                  <a:lnTo>
                    <a:pt x="394258" y="72732"/>
                  </a:lnTo>
                  <a:lnTo>
                    <a:pt x="392315" y="73507"/>
                  </a:lnTo>
                  <a:lnTo>
                    <a:pt x="392887" y="74980"/>
                  </a:lnTo>
                  <a:lnTo>
                    <a:pt x="392861" y="75438"/>
                  </a:lnTo>
                  <a:lnTo>
                    <a:pt x="403301" y="76428"/>
                  </a:lnTo>
                  <a:lnTo>
                    <a:pt x="406527" y="75946"/>
                  </a:lnTo>
                  <a:close/>
                </a:path>
                <a:path w="496570" h="104775">
                  <a:moveTo>
                    <a:pt x="411810" y="85407"/>
                  </a:moveTo>
                  <a:lnTo>
                    <a:pt x="409143" y="83121"/>
                  </a:lnTo>
                  <a:lnTo>
                    <a:pt x="407289" y="82156"/>
                  </a:lnTo>
                  <a:lnTo>
                    <a:pt x="401358" y="82486"/>
                  </a:lnTo>
                  <a:lnTo>
                    <a:pt x="401320" y="83350"/>
                  </a:lnTo>
                  <a:lnTo>
                    <a:pt x="402755" y="85255"/>
                  </a:lnTo>
                  <a:lnTo>
                    <a:pt x="406031" y="85839"/>
                  </a:lnTo>
                  <a:lnTo>
                    <a:pt x="411810" y="85407"/>
                  </a:lnTo>
                  <a:close/>
                </a:path>
                <a:path w="496570" h="104775">
                  <a:moveTo>
                    <a:pt x="414375" y="79781"/>
                  </a:moveTo>
                  <a:lnTo>
                    <a:pt x="403517" y="77393"/>
                  </a:lnTo>
                  <a:lnTo>
                    <a:pt x="390944" y="75704"/>
                  </a:lnTo>
                  <a:lnTo>
                    <a:pt x="392379" y="74485"/>
                  </a:lnTo>
                  <a:lnTo>
                    <a:pt x="391350" y="73571"/>
                  </a:lnTo>
                  <a:lnTo>
                    <a:pt x="384429" y="72110"/>
                  </a:lnTo>
                  <a:lnTo>
                    <a:pt x="373595" y="71018"/>
                  </a:lnTo>
                  <a:lnTo>
                    <a:pt x="363613" y="71221"/>
                  </a:lnTo>
                  <a:lnTo>
                    <a:pt x="362712" y="71653"/>
                  </a:lnTo>
                  <a:lnTo>
                    <a:pt x="364756" y="73240"/>
                  </a:lnTo>
                  <a:lnTo>
                    <a:pt x="368846" y="74206"/>
                  </a:lnTo>
                  <a:lnTo>
                    <a:pt x="375031" y="75184"/>
                  </a:lnTo>
                  <a:lnTo>
                    <a:pt x="374332" y="76669"/>
                  </a:lnTo>
                  <a:lnTo>
                    <a:pt x="374459" y="77025"/>
                  </a:lnTo>
                  <a:lnTo>
                    <a:pt x="362750" y="75742"/>
                  </a:lnTo>
                  <a:lnTo>
                    <a:pt x="357339" y="75768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47" y="79400"/>
                  </a:lnTo>
                  <a:lnTo>
                    <a:pt x="360934" y="80543"/>
                  </a:lnTo>
                  <a:lnTo>
                    <a:pt x="377482" y="82994"/>
                  </a:lnTo>
                  <a:lnTo>
                    <a:pt x="389470" y="84188"/>
                  </a:lnTo>
                  <a:lnTo>
                    <a:pt x="391363" y="83947"/>
                  </a:lnTo>
                  <a:lnTo>
                    <a:pt x="391833" y="84988"/>
                  </a:lnTo>
                  <a:lnTo>
                    <a:pt x="394081" y="86233"/>
                  </a:lnTo>
                  <a:lnTo>
                    <a:pt x="394652" y="85039"/>
                  </a:lnTo>
                  <a:lnTo>
                    <a:pt x="392137" y="83820"/>
                  </a:lnTo>
                  <a:lnTo>
                    <a:pt x="392823" y="83604"/>
                  </a:lnTo>
                  <a:lnTo>
                    <a:pt x="392303" y="83007"/>
                  </a:lnTo>
                  <a:lnTo>
                    <a:pt x="387286" y="80899"/>
                  </a:lnTo>
                  <a:lnTo>
                    <a:pt x="388213" y="80619"/>
                  </a:lnTo>
                  <a:lnTo>
                    <a:pt x="387858" y="80022"/>
                  </a:lnTo>
                  <a:lnTo>
                    <a:pt x="381317" y="75971"/>
                  </a:lnTo>
                  <a:lnTo>
                    <a:pt x="386410" y="76161"/>
                  </a:lnTo>
                  <a:lnTo>
                    <a:pt x="412597" y="81140"/>
                  </a:lnTo>
                  <a:lnTo>
                    <a:pt x="414375" y="79781"/>
                  </a:lnTo>
                  <a:close/>
                </a:path>
                <a:path w="496570" h="104775">
                  <a:moveTo>
                    <a:pt x="430149" y="82207"/>
                  </a:moveTo>
                  <a:lnTo>
                    <a:pt x="429679" y="81648"/>
                  </a:lnTo>
                  <a:lnTo>
                    <a:pt x="429336" y="81419"/>
                  </a:lnTo>
                  <a:lnTo>
                    <a:pt x="429641" y="81737"/>
                  </a:lnTo>
                  <a:lnTo>
                    <a:pt x="430149" y="82207"/>
                  </a:lnTo>
                  <a:close/>
                </a:path>
                <a:path w="496570" h="104775">
                  <a:moveTo>
                    <a:pt x="444919" y="72351"/>
                  </a:moveTo>
                  <a:lnTo>
                    <a:pt x="443014" y="71094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100" y="66370"/>
                  </a:lnTo>
                  <a:lnTo>
                    <a:pt x="424827" y="68173"/>
                  </a:lnTo>
                  <a:lnTo>
                    <a:pt x="419836" y="67373"/>
                  </a:lnTo>
                  <a:lnTo>
                    <a:pt x="417258" y="67500"/>
                  </a:lnTo>
                  <a:lnTo>
                    <a:pt x="415798" y="68707"/>
                  </a:lnTo>
                  <a:lnTo>
                    <a:pt x="416255" y="69367"/>
                  </a:lnTo>
                  <a:lnTo>
                    <a:pt x="423176" y="71018"/>
                  </a:lnTo>
                  <a:lnTo>
                    <a:pt x="430491" y="73088"/>
                  </a:lnTo>
                  <a:lnTo>
                    <a:pt x="439293" y="74993"/>
                  </a:lnTo>
                  <a:lnTo>
                    <a:pt x="442404" y="74396"/>
                  </a:lnTo>
                  <a:lnTo>
                    <a:pt x="444919" y="72351"/>
                  </a:lnTo>
                  <a:close/>
                </a:path>
                <a:path w="496570" h="104775">
                  <a:moveTo>
                    <a:pt x="468033" y="88785"/>
                  </a:moveTo>
                  <a:lnTo>
                    <a:pt x="466344" y="87249"/>
                  </a:lnTo>
                  <a:lnTo>
                    <a:pt x="465074" y="86512"/>
                  </a:lnTo>
                  <a:lnTo>
                    <a:pt x="461441" y="85521"/>
                  </a:lnTo>
                  <a:lnTo>
                    <a:pt x="459371" y="85280"/>
                  </a:lnTo>
                  <a:lnTo>
                    <a:pt x="455612" y="85763"/>
                  </a:lnTo>
                  <a:lnTo>
                    <a:pt x="455485" y="86487"/>
                  </a:lnTo>
                  <a:lnTo>
                    <a:pt x="457263" y="88353"/>
                  </a:lnTo>
                  <a:lnTo>
                    <a:pt x="459320" y="89242"/>
                  </a:lnTo>
                  <a:lnTo>
                    <a:pt x="466178" y="89293"/>
                  </a:lnTo>
                  <a:lnTo>
                    <a:pt x="468033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490" y="75438"/>
                  </a:lnTo>
                  <a:lnTo>
                    <a:pt x="491693" y="73279"/>
                  </a:lnTo>
                  <a:lnTo>
                    <a:pt x="490512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09" y="71755"/>
                  </a:lnTo>
                  <a:lnTo>
                    <a:pt x="487426" y="70866"/>
                  </a:lnTo>
                  <a:lnTo>
                    <a:pt x="490499" y="73456"/>
                  </a:lnTo>
                  <a:lnTo>
                    <a:pt x="489204" y="71755"/>
                  </a:lnTo>
                  <a:lnTo>
                    <a:pt x="487845" y="70612"/>
                  </a:lnTo>
                  <a:lnTo>
                    <a:pt x="490537" y="69469"/>
                  </a:lnTo>
                  <a:lnTo>
                    <a:pt x="493052" y="67818"/>
                  </a:lnTo>
                  <a:lnTo>
                    <a:pt x="494093" y="66040"/>
                  </a:lnTo>
                  <a:lnTo>
                    <a:pt x="491744" y="64008"/>
                  </a:lnTo>
                  <a:lnTo>
                    <a:pt x="490143" y="63754"/>
                  </a:lnTo>
                  <a:lnTo>
                    <a:pt x="486156" y="65024"/>
                  </a:lnTo>
                  <a:lnTo>
                    <a:pt x="485305" y="64262"/>
                  </a:lnTo>
                  <a:lnTo>
                    <a:pt x="485317" y="62992"/>
                  </a:lnTo>
                  <a:lnTo>
                    <a:pt x="484327" y="62103"/>
                  </a:lnTo>
                  <a:lnTo>
                    <a:pt x="482815" y="61214"/>
                  </a:lnTo>
                  <a:lnTo>
                    <a:pt x="482955" y="60325"/>
                  </a:lnTo>
                  <a:lnTo>
                    <a:pt x="478663" y="56007"/>
                  </a:lnTo>
                  <a:lnTo>
                    <a:pt x="459562" y="49022"/>
                  </a:lnTo>
                  <a:lnTo>
                    <a:pt x="422567" y="34925"/>
                  </a:lnTo>
                  <a:lnTo>
                    <a:pt x="385114" y="21844"/>
                  </a:lnTo>
                  <a:lnTo>
                    <a:pt x="340182" y="9271"/>
                  </a:lnTo>
                  <a:lnTo>
                    <a:pt x="294195" y="1270"/>
                  </a:lnTo>
                  <a:lnTo>
                    <a:pt x="239814" y="0"/>
                  </a:lnTo>
                  <a:lnTo>
                    <a:pt x="185978" y="6985"/>
                  </a:lnTo>
                  <a:lnTo>
                    <a:pt x="133477" y="21336"/>
                  </a:lnTo>
                  <a:lnTo>
                    <a:pt x="82981" y="42291"/>
                  </a:lnTo>
                  <a:lnTo>
                    <a:pt x="35229" y="68834"/>
                  </a:lnTo>
                  <a:lnTo>
                    <a:pt x="37160" y="69596"/>
                  </a:lnTo>
                  <a:lnTo>
                    <a:pt x="40843" y="71501"/>
                  </a:lnTo>
                  <a:lnTo>
                    <a:pt x="42125" y="71882"/>
                  </a:lnTo>
                  <a:lnTo>
                    <a:pt x="43726" y="73025"/>
                  </a:lnTo>
                  <a:lnTo>
                    <a:pt x="43395" y="73279"/>
                  </a:lnTo>
                  <a:lnTo>
                    <a:pt x="43891" y="73152"/>
                  </a:lnTo>
                  <a:lnTo>
                    <a:pt x="43573" y="73406"/>
                  </a:lnTo>
                  <a:lnTo>
                    <a:pt x="43980" y="73152"/>
                  </a:lnTo>
                  <a:lnTo>
                    <a:pt x="47574" y="75311"/>
                  </a:lnTo>
                  <a:lnTo>
                    <a:pt x="44742" y="76708"/>
                  </a:lnTo>
                  <a:lnTo>
                    <a:pt x="44780" y="77978"/>
                  </a:lnTo>
                  <a:lnTo>
                    <a:pt x="46748" y="77724"/>
                  </a:lnTo>
                  <a:lnTo>
                    <a:pt x="48564" y="76327"/>
                  </a:lnTo>
                  <a:lnTo>
                    <a:pt x="48869" y="75819"/>
                  </a:lnTo>
                  <a:lnTo>
                    <a:pt x="53644" y="77851"/>
                  </a:lnTo>
                  <a:lnTo>
                    <a:pt x="56718" y="78740"/>
                  </a:lnTo>
                  <a:lnTo>
                    <a:pt x="47599" y="81534"/>
                  </a:lnTo>
                  <a:lnTo>
                    <a:pt x="47282" y="82296"/>
                  </a:lnTo>
                  <a:lnTo>
                    <a:pt x="54483" y="80010"/>
                  </a:lnTo>
                  <a:lnTo>
                    <a:pt x="58242" y="79248"/>
                  </a:lnTo>
                  <a:lnTo>
                    <a:pt x="64439" y="80899"/>
                  </a:lnTo>
                  <a:lnTo>
                    <a:pt x="78054" y="82677"/>
                  </a:lnTo>
                  <a:lnTo>
                    <a:pt x="76619" y="84328"/>
                  </a:lnTo>
                  <a:lnTo>
                    <a:pt x="78016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48" y="83312"/>
                  </a:lnTo>
                  <a:lnTo>
                    <a:pt x="97993" y="83312"/>
                  </a:lnTo>
                  <a:lnTo>
                    <a:pt x="97840" y="83693"/>
                  </a:lnTo>
                  <a:lnTo>
                    <a:pt x="98094" y="83312"/>
                  </a:lnTo>
                  <a:lnTo>
                    <a:pt x="106718" y="83566"/>
                  </a:lnTo>
                  <a:lnTo>
                    <a:pt x="112814" y="82931"/>
                  </a:lnTo>
                  <a:lnTo>
                    <a:pt x="119062" y="82550"/>
                  </a:lnTo>
                  <a:lnTo>
                    <a:pt x="115189" y="83693"/>
                  </a:lnTo>
                  <a:lnTo>
                    <a:pt x="112750" y="85090"/>
                  </a:lnTo>
                  <a:lnTo>
                    <a:pt x="114109" y="85852"/>
                  </a:lnTo>
                  <a:lnTo>
                    <a:pt x="117055" y="85979"/>
                  </a:lnTo>
                  <a:lnTo>
                    <a:pt x="121450" y="85598"/>
                  </a:lnTo>
                  <a:lnTo>
                    <a:pt x="125526" y="84709"/>
                  </a:lnTo>
                  <a:lnTo>
                    <a:pt x="125069" y="86868"/>
                  </a:lnTo>
                  <a:lnTo>
                    <a:pt x="125450" y="87122"/>
                  </a:lnTo>
                  <a:lnTo>
                    <a:pt x="128308" y="84709"/>
                  </a:lnTo>
                  <a:lnTo>
                    <a:pt x="128460" y="83820"/>
                  </a:lnTo>
                  <a:lnTo>
                    <a:pt x="134175" y="82042"/>
                  </a:lnTo>
                  <a:lnTo>
                    <a:pt x="135864" y="81280"/>
                  </a:lnTo>
                  <a:lnTo>
                    <a:pt x="143510" y="80645"/>
                  </a:lnTo>
                  <a:lnTo>
                    <a:pt x="178866" y="76073"/>
                  </a:lnTo>
                  <a:lnTo>
                    <a:pt x="178562" y="76962"/>
                  </a:lnTo>
                  <a:lnTo>
                    <a:pt x="178650" y="77216"/>
                  </a:lnTo>
                  <a:lnTo>
                    <a:pt x="179489" y="77597"/>
                  </a:lnTo>
                  <a:lnTo>
                    <a:pt x="184569" y="76327"/>
                  </a:lnTo>
                  <a:lnTo>
                    <a:pt x="185547" y="75692"/>
                  </a:lnTo>
                  <a:lnTo>
                    <a:pt x="185267" y="75057"/>
                  </a:lnTo>
                  <a:lnTo>
                    <a:pt x="217614" y="69723"/>
                  </a:lnTo>
                  <a:lnTo>
                    <a:pt x="236855" y="65786"/>
                  </a:lnTo>
                  <a:lnTo>
                    <a:pt x="243878" y="64008"/>
                  </a:lnTo>
                  <a:lnTo>
                    <a:pt x="247116" y="62992"/>
                  </a:lnTo>
                  <a:lnTo>
                    <a:pt x="245694" y="61595"/>
                  </a:lnTo>
                  <a:lnTo>
                    <a:pt x="239839" y="61468"/>
                  </a:lnTo>
                  <a:lnTo>
                    <a:pt x="228180" y="63627"/>
                  </a:lnTo>
                  <a:lnTo>
                    <a:pt x="225171" y="63881"/>
                  </a:lnTo>
                  <a:lnTo>
                    <a:pt x="271538" y="54825"/>
                  </a:lnTo>
                  <a:lnTo>
                    <a:pt x="271411" y="55206"/>
                  </a:lnTo>
                  <a:lnTo>
                    <a:pt x="271614" y="56172"/>
                  </a:lnTo>
                  <a:lnTo>
                    <a:pt x="272973" y="57924"/>
                  </a:lnTo>
                  <a:lnTo>
                    <a:pt x="275043" y="56324"/>
                  </a:lnTo>
                  <a:lnTo>
                    <a:pt x="273100" y="54724"/>
                  </a:lnTo>
                  <a:lnTo>
                    <a:pt x="276364" y="54229"/>
                  </a:lnTo>
                  <a:lnTo>
                    <a:pt x="279082" y="54864"/>
                  </a:lnTo>
                  <a:lnTo>
                    <a:pt x="279400" y="55753"/>
                  </a:lnTo>
                  <a:lnTo>
                    <a:pt x="281025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37" y="53848"/>
                  </a:lnTo>
                  <a:lnTo>
                    <a:pt x="287743" y="53721"/>
                  </a:lnTo>
                  <a:lnTo>
                    <a:pt x="288455" y="52959"/>
                  </a:lnTo>
                  <a:lnTo>
                    <a:pt x="298551" y="52070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33" y="51816"/>
                  </a:lnTo>
                  <a:lnTo>
                    <a:pt x="302907" y="52578"/>
                  </a:lnTo>
                  <a:lnTo>
                    <a:pt x="303491" y="53213"/>
                  </a:lnTo>
                  <a:lnTo>
                    <a:pt x="305320" y="53848"/>
                  </a:lnTo>
                  <a:lnTo>
                    <a:pt x="307467" y="54102"/>
                  </a:lnTo>
                  <a:lnTo>
                    <a:pt x="307251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898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16" y="58928"/>
                  </a:lnTo>
                  <a:lnTo>
                    <a:pt x="314134" y="58801"/>
                  </a:lnTo>
                  <a:lnTo>
                    <a:pt x="314896" y="57531"/>
                  </a:lnTo>
                  <a:lnTo>
                    <a:pt x="314744" y="56642"/>
                  </a:lnTo>
                  <a:lnTo>
                    <a:pt x="313829" y="56007"/>
                  </a:lnTo>
                  <a:lnTo>
                    <a:pt x="324942" y="54991"/>
                  </a:lnTo>
                  <a:lnTo>
                    <a:pt x="325539" y="56769"/>
                  </a:lnTo>
                  <a:lnTo>
                    <a:pt x="329234" y="55753"/>
                  </a:lnTo>
                  <a:lnTo>
                    <a:pt x="328942" y="54356"/>
                  </a:lnTo>
                  <a:lnTo>
                    <a:pt x="331520" y="53848"/>
                  </a:lnTo>
                  <a:lnTo>
                    <a:pt x="332752" y="54483"/>
                  </a:lnTo>
                  <a:lnTo>
                    <a:pt x="333451" y="54483"/>
                  </a:lnTo>
                  <a:lnTo>
                    <a:pt x="335419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896"/>
                  </a:lnTo>
                  <a:lnTo>
                    <a:pt x="323977" y="57150"/>
                  </a:lnTo>
                  <a:lnTo>
                    <a:pt x="323862" y="58293"/>
                  </a:lnTo>
                  <a:lnTo>
                    <a:pt x="325450" y="59880"/>
                  </a:lnTo>
                  <a:lnTo>
                    <a:pt x="329145" y="60833"/>
                  </a:lnTo>
                  <a:lnTo>
                    <a:pt x="333082" y="61468"/>
                  </a:lnTo>
                  <a:lnTo>
                    <a:pt x="337108" y="60960"/>
                  </a:lnTo>
                  <a:lnTo>
                    <a:pt x="337375" y="60071"/>
                  </a:lnTo>
                  <a:lnTo>
                    <a:pt x="337273" y="59563"/>
                  </a:lnTo>
                  <a:lnTo>
                    <a:pt x="341325" y="61214"/>
                  </a:lnTo>
                  <a:lnTo>
                    <a:pt x="347446" y="61722"/>
                  </a:lnTo>
                  <a:lnTo>
                    <a:pt x="362927" y="64008"/>
                  </a:lnTo>
                  <a:lnTo>
                    <a:pt x="369735" y="66421"/>
                  </a:lnTo>
                  <a:lnTo>
                    <a:pt x="376656" y="68326"/>
                  </a:lnTo>
                  <a:lnTo>
                    <a:pt x="383705" y="67437"/>
                  </a:lnTo>
                  <a:lnTo>
                    <a:pt x="382778" y="66675"/>
                  </a:lnTo>
                  <a:lnTo>
                    <a:pt x="381203" y="65913"/>
                  </a:lnTo>
                  <a:lnTo>
                    <a:pt x="391236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703" y="65659"/>
                  </a:lnTo>
                  <a:lnTo>
                    <a:pt x="398614" y="64897"/>
                  </a:lnTo>
                  <a:lnTo>
                    <a:pt x="396684" y="63119"/>
                  </a:lnTo>
                  <a:lnTo>
                    <a:pt x="395046" y="62357"/>
                  </a:lnTo>
                  <a:lnTo>
                    <a:pt x="396443" y="63881"/>
                  </a:lnTo>
                  <a:lnTo>
                    <a:pt x="396201" y="63881"/>
                  </a:lnTo>
                  <a:lnTo>
                    <a:pt x="396455" y="65024"/>
                  </a:lnTo>
                  <a:lnTo>
                    <a:pt x="396684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09" y="60960"/>
                  </a:lnTo>
                  <a:lnTo>
                    <a:pt x="389953" y="59563"/>
                  </a:lnTo>
                  <a:lnTo>
                    <a:pt x="390182" y="59436"/>
                  </a:lnTo>
                  <a:lnTo>
                    <a:pt x="390474" y="59563"/>
                  </a:lnTo>
                  <a:lnTo>
                    <a:pt x="390956" y="59309"/>
                  </a:lnTo>
                  <a:lnTo>
                    <a:pt x="394627" y="59690"/>
                  </a:lnTo>
                  <a:lnTo>
                    <a:pt x="395414" y="60452"/>
                  </a:lnTo>
                  <a:lnTo>
                    <a:pt x="394690" y="59690"/>
                  </a:lnTo>
                  <a:lnTo>
                    <a:pt x="398589" y="60071"/>
                  </a:lnTo>
                  <a:lnTo>
                    <a:pt x="405942" y="61214"/>
                  </a:lnTo>
                  <a:lnTo>
                    <a:pt x="408114" y="61976"/>
                  </a:lnTo>
                  <a:lnTo>
                    <a:pt x="411327" y="62738"/>
                  </a:lnTo>
                  <a:lnTo>
                    <a:pt x="410806" y="62103"/>
                  </a:lnTo>
                  <a:lnTo>
                    <a:pt x="418007" y="62865"/>
                  </a:lnTo>
                  <a:lnTo>
                    <a:pt x="423583" y="62992"/>
                  </a:lnTo>
                  <a:lnTo>
                    <a:pt x="426351" y="62865"/>
                  </a:lnTo>
                  <a:lnTo>
                    <a:pt x="429107" y="62484"/>
                  </a:lnTo>
                  <a:lnTo>
                    <a:pt x="431723" y="62484"/>
                  </a:lnTo>
                  <a:lnTo>
                    <a:pt x="432917" y="63119"/>
                  </a:lnTo>
                  <a:lnTo>
                    <a:pt x="430949" y="63754"/>
                  </a:lnTo>
                  <a:lnTo>
                    <a:pt x="431634" y="64389"/>
                  </a:lnTo>
                  <a:lnTo>
                    <a:pt x="438746" y="66040"/>
                  </a:lnTo>
                  <a:lnTo>
                    <a:pt x="444601" y="66929"/>
                  </a:lnTo>
                  <a:lnTo>
                    <a:pt x="444804" y="67183"/>
                  </a:lnTo>
                  <a:lnTo>
                    <a:pt x="444639" y="66929"/>
                  </a:lnTo>
                  <a:lnTo>
                    <a:pt x="451370" y="67691"/>
                  </a:lnTo>
                  <a:lnTo>
                    <a:pt x="457238" y="67691"/>
                  </a:lnTo>
                  <a:lnTo>
                    <a:pt x="460692" y="68580"/>
                  </a:lnTo>
                  <a:lnTo>
                    <a:pt x="463143" y="69723"/>
                  </a:lnTo>
                  <a:lnTo>
                    <a:pt x="462534" y="72644"/>
                  </a:lnTo>
                  <a:lnTo>
                    <a:pt x="469430" y="74041"/>
                  </a:lnTo>
                  <a:lnTo>
                    <a:pt x="471843" y="74295"/>
                  </a:lnTo>
                  <a:lnTo>
                    <a:pt x="480034" y="76581"/>
                  </a:lnTo>
                  <a:lnTo>
                    <a:pt x="482409" y="76962"/>
                  </a:lnTo>
                  <a:lnTo>
                    <a:pt x="484505" y="76962"/>
                  </a:lnTo>
                  <a:lnTo>
                    <a:pt x="483870" y="80010"/>
                  </a:lnTo>
                  <a:lnTo>
                    <a:pt x="495846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 descr=""/>
            <p:cNvSpPr/>
            <p:nvPr/>
          </p:nvSpPr>
          <p:spPr>
            <a:xfrm>
              <a:off x="8342935" y="6214516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20">
                  <a:moveTo>
                    <a:pt x="318223" y="6477"/>
                  </a:moveTo>
                  <a:lnTo>
                    <a:pt x="295097" y="4813"/>
                  </a:lnTo>
                  <a:lnTo>
                    <a:pt x="272021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29" y="25"/>
                  </a:lnTo>
                  <a:lnTo>
                    <a:pt x="187540" y="368"/>
                  </a:lnTo>
                  <a:lnTo>
                    <a:pt x="149428" y="2057"/>
                  </a:lnTo>
                  <a:lnTo>
                    <a:pt x="110769" y="5689"/>
                  </a:lnTo>
                  <a:lnTo>
                    <a:pt x="72517" y="12242"/>
                  </a:lnTo>
                  <a:lnTo>
                    <a:pt x="35471" y="21386"/>
                  </a:lnTo>
                  <a:lnTo>
                    <a:pt x="0" y="35064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209" y="20916"/>
                  </a:lnTo>
                  <a:lnTo>
                    <a:pt x="110401" y="9918"/>
                  </a:lnTo>
                  <a:lnTo>
                    <a:pt x="150291" y="5588"/>
                  </a:lnTo>
                  <a:lnTo>
                    <a:pt x="196850" y="4483"/>
                  </a:lnTo>
                  <a:lnTo>
                    <a:pt x="249809" y="4838"/>
                  </a:lnTo>
                  <a:lnTo>
                    <a:pt x="294970" y="5791"/>
                  </a:lnTo>
                  <a:lnTo>
                    <a:pt x="318223" y="6477"/>
                  </a:lnTo>
                  <a:close/>
                </a:path>
                <a:path w="511809" h="668020">
                  <a:moveTo>
                    <a:pt x="511759" y="307301"/>
                  </a:moveTo>
                  <a:lnTo>
                    <a:pt x="508596" y="255079"/>
                  </a:lnTo>
                  <a:lnTo>
                    <a:pt x="496785" y="160528"/>
                  </a:lnTo>
                  <a:lnTo>
                    <a:pt x="495300" y="139230"/>
                  </a:lnTo>
                  <a:lnTo>
                    <a:pt x="495681" y="117944"/>
                  </a:lnTo>
                  <a:lnTo>
                    <a:pt x="497192" y="96672"/>
                  </a:lnTo>
                  <a:lnTo>
                    <a:pt x="499160" y="75387"/>
                  </a:lnTo>
                  <a:lnTo>
                    <a:pt x="489280" y="74853"/>
                  </a:lnTo>
                  <a:lnTo>
                    <a:pt x="440270" y="55549"/>
                  </a:lnTo>
                  <a:lnTo>
                    <a:pt x="418503" y="71513"/>
                  </a:lnTo>
                  <a:lnTo>
                    <a:pt x="369023" y="120065"/>
                  </a:lnTo>
                  <a:lnTo>
                    <a:pt x="333336" y="179514"/>
                  </a:lnTo>
                  <a:lnTo>
                    <a:pt x="314820" y="231736"/>
                  </a:lnTo>
                  <a:lnTo>
                    <a:pt x="303961" y="286689"/>
                  </a:lnTo>
                  <a:lnTo>
                    <a:pt x="300139" y="342620"/>
                  </a:lnTo>
                  <a:lnTo>
                    <a:pt x="302679" y="397814"/>
                  </a:lnTo>
                  <a:lnTo>
                    <a:pt x="310883" y="465035"/>
                  </a:lnTo>
                  <a:lnTo>
                    <a:pt x="326263" y="530771"/>
                  </a:lnTo>
                  <a:lnTo>
                    <a:pt x="355041" y="599871"/>
                  </a:lnTo>
                  <a:lnTo>
                    <a:pt x="400799" y="658075"/>
                  </a:lnTo>
                  <a:lnTo>
                    <a:pt x="418795" y="667435"/>
                  </a:lnTo>
                  <a:lnTo>
                    <a:pt x="425411" y="664413"/>
                  </a:lnTo>
                  <a:lnTo>
                    <a:pt x="432892" y="658164"/>
                  </a:lnTo>
                  <a:lnTo>
                    <a:pt x="432777" y="651243"/>
                  </a:lnTo>
                  <a:lnTo>
                    <a:pt x="431711" y="642213"/>
                  </a:lnTo>
                  <a:lnTo>
                    <a:pt x="431126" y="625322"/>
                  </a:lnTo>
                  <a:lnTo>
                    <a:pt x="441744" y="576770"/>
                  </a:lnTo>
                  <a:lnTo>
                    <a:pt x="454863" y="536854"/>
                  </a:lnTo>
                  <a:lnTo>
                    <a:pt x="484162" y="450430"/>
                  </a:lnTo>
                  <a:lnTo>
                    <a:pt x="497789" y="403948"/>
                  </a:lnTo>
                  <a:lnTo>
                    <a:pt x="507568" y="356577"/>
                  </a:lnTo>
                  <a:lnTo>
                    <a:pt x="511759" y="307301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 descr=""/>
            <p:cNvSpPr/>
            <p:nvPr/>
          </p:nvSpPr>
          <p:spPr>
            <a:xfrm>
              <a:off x="8647277" y="6272758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5">
                  <a:moveTo>
                    <a:pt x="200431" y="243090"/>
                  </a:moveTo>
                  <a:lnTo>
                    <a:pt x="199974" y="220065"/>
                  </a:lnTo>
                  <a:lnTo>
                    <a:pt x="198323" y="196494"/>
                  </a:lnTo>
                  <a:lnTo>
                    <a:pt x="195491" y="172224"/>
                  </a:lnTo>
                  <a:lnTo>
                    <a:pt x="191477" y="143281"/>
                  </a:lnTo>
                  <a:lnTo>
                    <a:pt x="187883" y="112293"/>
                  </a:lnTo>
                  <a:lnTo>
                    <a:pt x="185991" y="83108"/>
                  </a:lnTo>
                  <a:lnTo>
                    <a:pt x="186410" y="60490"/>
                  </a:lnTo>
                  <a:lnTo>
                    <a:pt x="186639" y="52146"/>
                  </a:lnTo>
                  <a:lnTo>
                    <a:pt x="188023" y="33985"/>
                  </a:lnTo>
                  <a:lnTo>
                    <a:pt x="188887" y="16840"/>
                  </a:lnTo>
                  <a:lnTo>
                    <a:pt x="184962" y="16611"/>
                  </a:lnTo>
                  <a:lnTo>
                    <a:pt x="180987" y="16090"/>
                  </a:lnTo>
                  <a:lnTo>
                    <a:pt x="142633" y="1651"/>
                  </a:lnTo>
                  <a:lnTo>
                    <a:pt x="140042" y="0"/>
                  </a:lnTo>
                  <a:lnTo>
                    <a:pt x="138430" y="1168"/>
                  </a:lnTo>
                  <a:lnTo>
                    <a:pt x="138430" y="61061"/>
                  </a:lnTo>
                  <a:lnTo>
                    <a:pt x="125539" y="94322"/>
                  </a:lnTo>
                  <a:lnTo>
                    <a:pt x="122250" y="103746"/>
                  </a:lnTo>
                  <a:lnTo>
                    <a:pt x="104775" y="174358"/>
                  </a:lnTo>
                  <a:lnTo>
                    <a:pt x="97078" y="224637"/>
                  </a:lnTo>
                  <a:lnTo>
                    <a:pt x="92151" y="269748"/>
                  </a:lnTo>
                  <a:lnTo>
                    <a:pt x="89496" y="309499"/>
                  </a:lnTo>
                  <a:lnTo>
                    <a:pt x="87414" y="358508"/>
                  </a:lnTo>
                  <a:lnTo>
                    <a:pt x="83858" y="426466"/>
                  </a:lnTo>
                  <a:lnTo>
                    <a:pt x="82118" y="401421"/>
                  </a:lnTo>
                  <a:lnTo>
                    <a:pt x="81686" y="375246"/>
                  </a:lnTo>
                  <a:lnTo>
                    <a:pt x="82105" y="350812"/>
                  </a:lnTo>
                  <a:lnTo>
                    <a:pt x="84353" y="301980"/>
                  </a:lnTo>
                  <a:lnTo>
                    <a:pt x="88620" y="254622"/>
                  </a:lnTo>
                  <a:lnTo>
                    <a:pt x="94424" y="208140"/>
                  </a:lnTo>
                  <a:lnTo>
                    <a:pt x="102362" y="162737"/>
                  </a:lnTo>
                  <a:lnTo>
                    <a:pt x="114769" y="117767"/>
                  </a:lnTo>
                  <a:lnTo>
                    <a:pt x="137883" y="60490"/>
                  </a:lnTo>
                  <a:lnTo>
                    <a:pt x="138430" y="61061"/>
                  </a:lnTo>
                  <a:lnTo>
                    <a:pt x="138430" y="1168"/>
                  </a:lnTo>
                  <a:lnTo>
                    <a:pt x="105168" y="25171"/>
                  </a:lnTo>
                  <a:lnTo>
                    <a:pt x="65811" y="66598"/>
                  </a:lnTo>
                  <a:lnTo>
                    <a:pt x="37757" y="116878"/>
                  </a:lnTo>
                  <a:lnTo>
                    <a:pt x="22402" y="155028"/>
                  </a:lnTo>
                  <a:lnTo>
                    <a:pt x="10350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25" y="301231"/>
                  </a:lnTo>
                  <a:lnTo>
                    <a:pt x="5854" y="354838"/>
                  </a:lnTo>
                  <a:lnTo>
                    <a:pt x="14262" y="416598"/>
                  </a:lnTo>
                  <a:lnTo>
                    <a:pt x="24676" y="466661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25" y="578751"/>
                  </a:lnTo>
                  <a:lnTo>
                    <a:pt x="116649" y="600875"/>
                  </a:lnTo>
                  <a:lnTo>
                    <a:pt x="120129" y="586562"/>
                  </a:lnTo>
                  <a:lnTo>
                    <a:pt x="119951" y="572287"/>
                  </a:lnTo>
                  <a:lnTo>
                    <a:pt x="121945" y="557072"/>
                  </a:lnTo>
                  <a:lnTo>
                    <a:pt x="135420" y="509358"/>
                  </a:lnTo>
                  <a:lnTo>
                    <a:pt x="162953" y="426466"/>
                  </a:lnTo>
                  <a:lnTo>
                    <a:pt x="177952" y="380339"/>
                  </a:lnTo>
                  <a:lnTo>
                    <a:pt x="185318" y="354482"/>
                  </a:lnTo>
                  <a:lnTo>
                    <a:pt x="193992" y="314464"/>
                  </a:lnTo>
                  <a:lnTo>
                    <a:pt x="199009" y="275564"/>
                  </a:lnTo>
                  <a:lnTo>
                    <a:pt x="200431" y="24309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 descr=""/>
            <p:cNvSpPr/>
            <p:nvPr/>
          </p:nvSpPr>
          <p:spPr>
            <a:xfrm>
              <a:off x="8659292" y="6565976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63" y="68821"/>
                  </a:moveTo>
                  <a:lnTo>
                    <a:pt x="9398" y="67043"/>
                  </a:lnTo>
                  <a:lnTo>
                    <a:pt x="8331" y="66027"/>
                  </a:lnTo>
                  <a:lnTo>
                    <a:pt x="9207" y="67538"/>
                  </a:lnTo>
                  <a:lnTo>
                    <a:pt x="10363" y="68821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76" y="67779"/>
                  </a:lnTo>
                  <a:lnTo>
                    <a:pt x="12484" y="67729"/>
                  </a:lnTo>
                  <a:lnTo>
                    <a:pt x="11899" y="69316"/>
                  </a:lnTo>
                  <a:lnTo>
                    <a:pt x="9156" y="80035"/>
                  </a:lnTo>
                  <a:lnTo>
                    <a:pt x="3657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43" y="112699"/>
                  </a:lnTo>
                  <a:lnTo>
                    <a:pt x="7010" y="98386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05" y="75514"/>
                  </a:moveTo>
                  <a:lnTo>
                    <a:pt x="15125" y="75107"/>
                  </a:lnTo>
                  <a:lnTo>
                    <a:pt x="14909" y="74891"/>
                  </a:lnTo>
                  <a:lnTo>
                    <a:pt x="15036" y="75133"/>
                  </a:lnTo>
                  <a:lnTo>
                    <a:pt x="15405" y="75514"/>
                  </a:lnTo>
                  <a:close/>
                </a:path>
                <a:path w="31115" h="133984">
                  <a:moveTo>
                    <a:pt x="19545" y="75946"/>
                  </a:moveTo>
                  <a:lnTo>
                    <a:pt x="19443" y="76161"/>
                  </a:lnTo>
                  <a:lnTo>
                    <a:pt x="19164" y="74295"/>
                  </a:lnTo>
                  <a:lnTo>
                    <a:pt x="18351" y="73952"/>
                  </a:lnTo>
                  <a:lnTo>
                    <a:pt x="18059" y="74218"/>
                  </a:lnTo>
                  <a:lnTo>
                    <a:pt x="17602" y="75323"/>
                  </a:lnTo>
                  <a:lnTo>
                    <a:pt x="13322" y="91211"/>
                  </a:lnTo>
                  <a:lnTo>
                    <a:pt x="3937" y="118821"/>
                  </a:lnTo>
                  <a:lnTo>
                    <a:pt x="2171" y="122847"/>
                  </a:lnTo>
                  <a:lnTo>
                    <a:pt x="3759" y="133591"/>
                  </a:lnTo>
                  <a:lnTo>
                    <a:pt x="5435" y="129768"/>
                  </a:lnTo>
                  <a:lnTo>
                    <a:pt x="8547" y="121272"/>
                  </a:lnTo>
                  <a:lnTo>
                    <a:pt x="12204" y="109105"/>
                  </a:lnTo>
                  <a:lnTo>
                    <a:pt x="17627" y="88074"/>
                  </a:lnTo>
                  <a:lnTo>
                    <a:pt x="19545" y="75946"/>
                  </a:lnTo>
                  <a:close/>
                </a:path>
                <a:path w="31115" h="133984">
                  <a:moveTo>
                    <a:pt x="26225" y="43497"/>
                  </a:moveTo>
                  <a:lnTo>
                    <a:pt x="26174" y="41617"/>
                  </a:lnTo>
                  <a:lnTo>
                    <a:pt x="24828" y="40932"/>
                  </a:lnTo>
                  <a:lnTo>
                    <a:pt x="23876" y="42011"/>
                  </a:lnTo>
                  <a:lnTo>
                    <a:pt x="24980" y="43649"/>
                  </a:lnTo>
                  <a:lnTo>
                    <a:pt x="26225" y="43497"/>
                  </a:lnTo>
                  <a:close/>
                </a:path>
                <a:path w="31115" h="133984">
                  <a:moveTo>
                    <a:pt x="29527" y="53809"/>
                  </a:moveTo>
                  <a:lnTo>
                    <a:pt x="28041" y="51714"/>
                  </a:lnTo>
                  <a:lnTo>
                    <a:pt x="27317" y="52997"/>
                  </a:lnTo>
                  <a:lnTo>
                    <a:pt x="24536" y="61518"/>
                  </a:lnTo>
                  <a:lnTo>
                    <a:pt x="22733" y="72009"/>
                  </a:lnTo>
                  <a:lnTo>
                    <a:pt x="22669" y="74739"/>
                  </a:lnTo>
                  <a:lnTo>
                    <a:pt x="24053" y="78003"/>
                  </a:lnTo>
                  <a:lnTo>
                    <a:pt x="25476" y="73875"/>
                  </a:lnTo>
                  <a:lnTo>
                    <a:pt x="27127" y="65239"/>
                  </a:lnTo>
                  <a:lnTo>
                    <a:pt x="27673" y="60794"/>
                  </a:lnTo>
                  <a:lnTo>
                    <a:pt x="29527" y="53809"/>
                  </a:lnTo>
                  <a:close/>
                </a:path>
                <a:path w="31115" h="133984">
                  <a:moveTo>
                    <a:pt x="29857" y="49809"/>
                  </a:moveTo>
                  <a:lnTo>
                    <a:pt x="29591" y="48425"/>
                  </a:lnTo>
                  <a:lnTo>
                    <a:pt x="28232" y="47840"/>
                  </a:lnTo>
                  <a:lnTo>
                    <a:pt x="27457" y="48590"/>
                  </a:lnTo>
                  <a:lnTo>
                    <a:pt x="28689" y="49847"/>
                  </a:lnTo>
                  <a:lnTo>
                    <a:pt x="29857" y="49809"/>
                  </a:lnTo>
                  <a:close/>
                </a:path>
                <a:path w="31115" h="133984">
                  <a:moveTo>
                    <a:pt x="30619" y="13258"/>
                  </a:moveTo>
                  <a:lnTo>
                    <a:pt x="30060" y="12357"/>
                  </a:lnTo>
                  <a:lnTo>
                    <a:pt x="27927" y="13449"/>
                  </a:lnTo>
                  <a:lnTo>
                    <a:pt x="28917" y="14897"/>
                  </a:lnTo>
                  <a:lnTo>
                    <a:pt x="30619" y="13258"/>
                  </a:lnTo>
                  <a:close/>
                </a:path>
                <a:path w="31115" h="133984">
                  <a:moveTo>
                    <a:pt x="30670" y="838"/>
                  </a:moveTo>
                  <a:lnTo>
                    <a:pt x="30137" y="0"/>
                  </a:lnTo>
                  <a:lnTo>
                    <a:pt x="28613" y="190"/>
                  </a:lnTo>
                  <a:lnTo>
                    <a:pt x="27762" y="1206"/>
                  </a:lnTo>
                  <a:lnTo>
                    <a:pt x="29514" y="1460"/>
                  </a:lnTo>
                  <a:lnTo>
                    <a:pt x="30670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9" name="object 69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696947" y="6303060"/>
              <a:ext cx="89649" cy="193383"/>
            </a:xfrm>
            <a:prstGeom prst="rect">
              <a:avLst/>
            </a:prstGeom>
          </p:spPr>
        </p:pic>
        <p:sp>
          <p:nvSpPr>
            <p:cNvPr id="700" name="object 700" descr=""/>
            <p:cNvSpPr/>
            <p:nvPr/>
          </p:nvSpPr>
          <p:spPr>
            <a:xfrm>
              <a:off x="8647265" y="6272923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7955" y="5080"/>
                  </a:moveTo>
                  <a:lnTo>
                    <a:pt x="142646" y="2540"/>
                  </a:lnTo>
                  <a:lnTo>
                    <a:pt x="140055" y="0"/>
                  </a:lnTo>
                  <a:lnTo>
                    <a:pt x="130048" y="6350"/>
                  </a:lnTo>
                  <a:lnTo>
                    <a:pt x="120650" y="13970"/>
                  </a:lnTo>
                  <a:lnTo>
                    <a:pt x="105181" y="25400"/>
                  </a:lnTo>
                  <a:lnTo>
                    <a:pt x="83502" y="45720"/>
                  </a:lnTo>
                  <a:lnTo>
                    <a:pt x="50965" y="90170"/>
                  </a:lnTo>
                  <a:lnTo>
                    <a:pt x="22415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908" y="327660"/>
                  </a:lnTo>
                  <a:lnTo>
                    <a:pt x="5816" y="354330"/>
                  </a:lnTo>
                  <a:lnTo>
                    <a:pt x="9258" y="381000"/>
                  </a:lnTo>
                  <a:lnTo>
                    <a:pt x="10198" y="379730"/>
                  </a:lnTo>
                  <a:lnTo>
                    <a:pt x="12014" y="375920"/>
                  </a:lnTo>
                  <a:lnTo>
                    <a:pt x="13068" y="378460"/>
                  </a:lnTo>
                  <a:lnTo>
                    <a:pt x="13843" y="377190"/>
                  </a:lnTo>
                  <a:lnTo>
                    <a:pt x="14884" y="369570"/>
                  </a:lnTo>
                  <a:lnTo>
                    <a:pt x="18275" y="361950"/>
                  </a:lnTo>
                  <a:lnTo>
                    <a:pt x="20764" y="355600"/>
                  </a:lnTo>
                  <a:lnTo>
                    <a:pt x="23202" y="350520"/>
                  </a:lnTo>
                  <a:lnTo>
                    <a:pt x="26746" y="337820"/>
                  </a:lnTo>
                  <a:lnTo>
                    <a:pt x="26428" y="341630"/>
                  </a:lnTo>
                  <a:lnTo>
                    <a:pt x="26835" y="345440"/>
                  </a:lnTo>
                  <a:lnTo>
                    <a:pt x="27584" y="344170"/>
                  </a:lnTo>
                  <a:lnTo>
                    <a:pt x="28067" y="344170"/>
                  </a:lnTo>
                  <a:lnTo>
                    <a:pt x="29171" y="341630"/>
                  </a:lnTo>
                  <a:lnTo>
                    <a:pt x="31013" y="334010"/>
                  </a:lnTo>
                  <a:lnTo>
                    <a:pt x="31127" y="332740"/>
                  </a:lnTo>
                  <a:lnTo>
                    <a:pt x="33007" y="334010"/>
                  </a:lnTo>
                  <a:lnTo>
                    <a:pt x="33464" y="334010"/>
                  </a:lnTo>
                  <a:lnTo>
                    <a:pt x="32766" y="331470"/>
                  </a:lnTo>
                  <a:lnTo>
                    <a:pt x="32207" y="330200"/>
                  </a:lnTo>
                  <a:lnTo>
                    <a:pt x="31445" y="330200"/>
                  </a:lnTo>
                  <a:lnTo>
                    <a:pt x="31800" y="325120"/>
                  </a:lnTo>
                  <a:lnTo>
                    <a:pt x="31711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18" y="279400"/>
                  </a:lnTo>
                  <a:lnTo>
                    <a:pt x="43002" y="280670"/>
                  </a:lnTo>
                  <a:lnTo>
                    <a:pt x="43484" y="280670"/>
                  </a:lnTo>
                  <a:lnTo>
                    <a:pt x="44411" y="278130"/>
                  </a:lnTo>
                  <a:lnTo>
                    <a:pt x="44792" y="274320"/>
                  </a:lnTo>
                  <a:lnTo>
                    <a:pt x="44462" y="273050"/>
                  </a:lnTo>
                  <a:lnTo>
                    <a:pt x="43815" y="273050"/>
                  </a:lnTo>
                  <a:lnTo>
                    <a:pt x="45935" y="264160"/>
                  </a:lnTo>
                  <a:lnTo>
                    <a:pt x="47091" y="257810"/>
                  </a:lnTo>
                  <a:lnTo>
                    <a:pt x="47764" y="255270"/>
                  </a:lnTo>
                  <a:lnTo>
                    <a:pt x="48425" y="251460"/>
                  </a:lnTo>
                  <a:lnTo>
                    <a:pt x="49212" y="248920"/>
                  </a:lnTo>
                  <a:lnTo>
                    <a:pt x="51739" y="234950"/>
                  </a:lnTo>
                  <a:lnTo>
                    <a:pt x="54940" y="212090"/>
                  </a:lnTo>
                  <a:lnTo>
                    <a:pt x="53187" y="212090"/>
                  </a:lnTo>
                  <a:lnTo>
                    <a:pt x="51638" y="215900"/>
                  </a:lnTo>
                  <a:lnTo>
                    <a:pt x="50888" y="218440"/>
                  </a:lnTo>
                  <a:lnTo>
                    <a:pt x="48666" y="229870"/>
                  </a:lnTo>
                  <a:lnTo>
                    <a:pt x="47472" y="234950"/>
                  </a:lnTo>
                  <a:lnTo>
                    <a:pt x="47764" y="227330"/>
                  </a:lnTo>
                  <a:lnTo>
                    <a:pt x="48247" y="223520"/>
                  </a:lnTo>
                  <a:lnTo>
                    <a:pt x="52108" y="204470"/>
                  </a:lnTo>
                  <a:lnTo>
                    <a:pt x="53136" y="198120"/>
                  </a:lnTo>
                  <a:lnTo>
                    <a:pt x="54648" y="193040"/>
                  </a:lnTo>
                  <a:lnTo>
                    <a:pt x="55626" y="187960"/>
                  </a:lnTo>
                  <a:lnTo>
                    <a:pt x="56730" y="184175"/>
                  </a:lnTo>
                  <a:lnTo>
                    <a:pt x="57581" y="185788"/>
                  </a:lnTo>
                  <a:lnTo>
                    <a:pt x="59702" y="185153"/>
                  </a:lnTo>
                  <a:lnTo>
                    <a:pt x="58953" y="182651"/>
                  </a:lnTo>
                  <a:lnTo>
                    <a:pt x="56819" y="183845"/>
                  </a:lnTo>
                  <a:lnTo>
                    <a:pt x="57391" y="181610"/>
                  </a:lnTo>
                  <a:lnTo>
                    <a:pt x="59004" y="179070"/>
                  </a:lnTo>
                  <a:lnTo>
                    <a:pt x="59855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41" y="171450"/>
                  </a:lnTo>
                  <a:lnTo>
                    <a:pt x="61760" y="170180"/>
                  </a:lnTo>
                  <a:lnTo>
                    <a:pt x="61023" y="171450"/>
                  </a:lnTo>
                  <a:lnTo>
                    <a:pt x="61087" y="170180"/>
                  </a:lnTo>
                  <a:lnTo>
                    <a:pt x="60680" y="168910"/>
                  </a:lnTo>
                  <a:lnTo>
                    <a:pt x="63487" y="160020"/>
                  </a:lnTo>
                  <a:lnTo>
                    <a:pt x="64109" y="160020"/>
                  </a:lnTo>
                  <a:lnTo>
                    <a:pt x="64947" y="158750"/>
                  </a:lnTo>
                  <a:lnTo>
                    <a:pt x="63703" y="158750"/>
                  </a:lnTo>
                  <a:lnTo>
                    <a:pt x="64858" y="156210"/>
                  </a:lnTo>
                  <a:lnTo>
                    <a:pt x="66332" y="156210"/>
                  </a:lnTo>
                  <a:lnTo>
                    <a:pt x="67538" y="153670"/>
                  </a:lnTo>
                  <a:lnTo>
                    <a:pt x="68592" y="152400"/>
                  </a:lnTo>
                  <a:lnTo>
                    <a:pt x="69507" y="152400"/>
                  </a:lnTo>
                  <a:lnTo>
                    <a:pt x="68592" y="160020"/>
                  </a:lnTo>
                  <a:lnTo>
                    <a:pt x="71018" y="152400"/>
                  </a:lnTo>
                  <a:lnTo>
                    <a:pt x="71526" y="153670"/>
                  </a:lnTo>
                  <a:lnTo>
                    <a:pt x="73494" y="151130"/>
                  </a:lnTo>
                  <a:lnTo>
                    <a:pt x="74790" y="149860"/>
                  </a:lnTo>
                  <a:lnTo>
                    <a:pt x="75361" y="147320"/>
                  </a:lnTo>
                  <a:lnTo>
                    <a:pt x="74841" y="147320"/>
                  </a:lnTo>
                  <a:lnTo>
                    <a:pt x="74358" y="146050"/>
                  </a:lnTo>
                  <a:lnTo>
                    <a:pt x="73609" y="146050"/>
                  </a:lnTo>
                  <a:lnTo>
                    <a:pt x="72644" y="147320"/>
                  </a:lnTo>
                  <a:lnTo>
                    <a:pt x="75780" y="135890"/>
                  </a:lnTo>
                  <a:lnTo>
                    <a:pt x="77571" y="135890"/>
                  </a:lnTo>
                  <a:lnTo>
                    <a:pt x="77965" y="132080"/>
                  </a:lnTo>
                  <a:lnTo>
                    <a:pt x="76631" y="132080"/>
                  </a:lnTo>
                  <a:lnTo>
                    <a:pt x="77025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67" y="125730"/>
                  </a:lnTo>
                  <a:lnTo>
                    <a:pt x="83489" y="125730"/>
                  </a:lnTo>
                  <a:lnTo>
                    <a:pt x="83146" y="127000"/>
                  </a:lnTo>
                  <a:lnTo>
                    <a:pt x="81292" y="129540"/>
                  </a:lnTo>
                  <a:lnTo>
                    <a:pt x="78613" y="134620"/>
                  </a:lnTo>
                  <a:lnTo>
                    <a:pt x="77406" y="138430"/>
                  </a:lnTo>
                  <a:lnTo>
                    <a:pt x="78257" y="138430"/>
                  </a:lnTo>
                  <a:lnTo>
                    <a:pt x="80137" y="137160"/>
                  </a:lnTo>
                  <a:lnTo>
                    <a:pt x="80899" y="137160"/>
                  </a:lnTo>
                  <a:lnTo>
                    <a:pt x="82740" y="134620"/>
                  </a:lnTo>
                  <a:lnTo>
                    <a:pt x="84772" y="130810"/>
                  </a:lnTo>
                  <a:lnTo>
                    <a:pt x="85775" y="127000"/>
                  </a:lnTo>
                  <a:lnTo>
                    <a:pt x="84429" y="127000"/>
                  </a:lnTo>
                  <a:lnTo>
                    <a:pt x="84797" y="125730"/>
                  </a:lnTo>
                  <a:lnTo>
                    <a:pt x="87439" y="123190"/>
                  </a:lnTo>
                  <a:lnTo>
                    <a:pt x="90170" y="118110"/>
                  </a:lnTo>
                  <a:lnTo>
                    <a:pt x="92608" y="113030"/>
                  </a:lnTo>
                  <a:lnTo>
                    <a:pt x="95123" y="109220"/>
                  </a:lnTo>
                  <a:lnTo>
                    <a:pt x="97942" y="104140"/>
                  </a:lnTo>
                  <a:lnTo>
                    <a:pt x="100736" y="100330"/>
                  </a:lnTo>
                  <a:lnTo>
                    <a:pt x="102552" y="99060"/>
                  </a:lnTo>
                  <a:lnTo>
                    <a:pt x="104698" y="96520"/>
                  </a:lnTo>
                  <a:lnTo>
                    <a:pt x="106959" y="92710"/>
                  </a:lnTo>
                  <a:lnTo>
                    <a:pt x="108648" y="86360"/>
                  </a:lnTo>
                  <a:lnTo>
                    <a:pt x="107632" y="86360"/>
                  </a:lnTo>
                  <a:lnTo>
                    <a:pt x="106349" y="87630"/>
                  </a:lnTo>
                  <a:lnTo>
                    <a:pt x="108610" y="83820"/>
                  </a:lnTo>
                  <a:lnTo>
                    <a:pt x="111582" y="77470"/>
                  </a:lnTo>
                  <a:lnTo>
                    <a:pt x="112547" y="74930"/>
                  </a:lnTo>
                  <a:lnTo>
                    <a:pt x="114439" y="71120"/>
                  </a:lnTo>
                  <a:lnTo>
                    <a:pt x="114071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21" y="72390"/>
                  </a:lnTo>
                  <a:lnTo>
                    <a:pt x="107962" y="73660"/>
                  </a:lnTo>
                  <a:lnTo>
                    <a:pt x="109982" y="72390"/>
                  </a:lnTo>
                  <a:lnTo>
                    <a:pt x="109842" y="73660"/>
                  </a:lnTo>
                  <a:lnTo>
                    <a:pt x="110934" y="73660"/>
                  </a:lnTo>
                  <a:lnTo>
                    <a:pt x="109321" y="76200"/>
                  </a:lnTo>
                  <a:lnTo>
                    <a:pt x="107327" y="77470"/>
                  </a:lnTo>
                  <a:lnTo>
                    <a:pt x="107238" y="76200"/>
                  </a:lnTo>
                  <a:lnTo>
                    <a:pt x="105346" y="77470"/>
                  </a:lnTo>
                  <a:lnTo>
                    <a:pt x="106908" y="74930"/>
                  </a:lnTo>
                  <a:lnTo>
                    <a:pt x="106133" y="74930"/>
                  </a:lnTo>
                  <a:lnTo>
                    <a:pt x="103784" y="77279"/>
                  </a:lnTo>
                  <a:lnTo>
                    <a:pt x="103708" y="76200"/>
                  </a:lnTo>
                  <a:lnTo>
                    <a:pt x="105346" y="72390"/>
                  </a:lnTo>
                  <a:lnTo>
                    <a:pt x="107111" y="69850"/>
                  </a:lnTo>
                  <a:lnTo>
                    <a:pt x="109956" y="64770"/>
                  </a:lnTo>
                  <a:lnTo>
                    <a:pt x="113995" y="58420"/>
                  </a:lnTo>
                  <a:lnTo>
                    <a:pt x="113512" y="58420"/>
                  </a:lnTo>
                  <a:lnTo>
                    <a:pt x="114515" y="57150"/>
                  </a:lnTo>
                  <a:lnTo>
                    <a:pt x="118922" y="46990"/>
                  </a:lnTo>
                  <a:lnTo>
                    <a:pt x="121335" y="39370"/>
                  </a:lnTo>
                  <a:lnTo>
                    <a:pt x="122478" y="38100"/>
                  </a:lnTo>
                  <a:lnTo>
                    <a:pt x="122313" y="40640"/>
                  </a:lnTo>
                  <a:lnTo>
                    <a:pt x="123228" y="40640"/>
                  </a:lnTo>
                  <a:lnTo>
                    <a:pt x="127342" y="34290"/>
                  </a:lnTo>
                  <a:lnTo>
                    <a:pt x="130200" y="29210"/>
                  </a:lnTo>
                  <a:lnTo>
                    <a:pt x="130365" y="29210"/>
                  </a:lnTo>
                  <a:lnTo>
                    <a:pt x="131978" y="25400"/>
                  </a:lnTo>
                  <a:lnTo>
                    <a:pt x="133438" y="22860"/>
                  </a:lnTo>
                  <a:lnTo>
                    <a:pt x="135559" y="17780"/>
                  </a:lnTo>
                  <a:lnTo>
                    <a:pt x="139636" y="12700"/>
                  </a:lnTo>
                  <a:lnTo>
                    <a:pt x="141338" y="13970"/>
                  </a:lnTo>
                  <a:lnTo>
                    <a:pt x="142163" y="13970"/>
                  </a:lnTo>
                  <a:lnTo>
                    <a:pt x="143497" y="12700"/>
                  </a:lnTo>
                  <a:lnTo>
                    <a:pt x="145859" y="8890"/>
                  </a:lnTo>
                  <a:lnTo>
                    <a:pt x="147027" y="6350"/>
                  </a:lnTo>
                  <a:lnTo>
                    <a:pt x="147955" y="5080"/>
                  </a:lnTo>
                  <a:close/>
                </a:path>
                <a:path w="159384" h="381000">
                  <a:moveTo>
                    <a:pt x="159156" y="14592"/>
                  </a:moveTo>
                  <a:lnTo>
                    <a:pt x="151866" y="25044"/>
                  </a:lnTo>
                  <a:lnTo>
                    <a:pt x="152463" y="25400"/>
                  </a:lnTo>
                  <a:lnTo>
                    <a:pt x="154889" y="24434"/>
                  </a:lnTo>
                  <a:lnTo>
                    <a:pt x="156438" y="22860"/>
                  </a:lnTo>
                  <a:lnTo>
                    <a:pt x="158991" y="16471"/>
                  </a:lnTo>
                  <a:lnTo>
                    <a:pt x="159156" y="1459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 descr=""/>
            <p:cNvSpPr/>
            <p:nvPr/>
          </p:nvSpPr>
          <p:spPr>
            <a:xfrm>
              <a:off x="8728951" y="6124054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09">
                  <a:moveTo>
                    <a:pt x="56743" y="209778"/>
                  </a:moveTo>
                  <a:lnTo>
                    <a:pt x="33604" y="264934"/>
                  </a:lnTo>
                  <a:lnTo>
                    <a:pt x="20662" y="311454"/>
                  </a:lnTo>
                  <a:lnTo>
                    <a:pt x="12750" y="356857"/>
                  </a:lnTo>
                  <a:lnTo>
                    <a:pt x="6934" y="403326"/>
                  </a:lnTo>
                  <a:lnTo>
                    <a:pt x="2641" y="450684"/>
                  </a:lnTo>
                  <a:lnTo>
                    <a:pt x="419" y="499529"/>
                  </a:lnTo>
                  <a:lnTo>
                    <a:pt x="0" y="524852"/>
                  </a:lnTo>
                  <a:lnTo>
                    <a:pt x="457" y="550138"/>
                  </a:lnTo>
                  <a:lnTo>
                    <a:pt x="2171" y="575183"/>
                  </a:lnTo>
                  <a:lnTo>
                    <a:pt x="5715" y="507212"/>
                  </a:lnTo>
                  <a:lnTo>
                    <a:pt x="7785" y="458216"/>
                  </a:lnTo>
                  <a:lnTo>
                    <a:pt x="8928" y="438327"/>
                  </a:lnTo>
                  <a:lnTo>
                    <a:pt x="12547" y="397065"/>
                  </a:lnTo>
                  <a:lnTo>
                    <a:pt x="18973" y="348157"/>
                  </a:lnTo>
                  <a:lnTo>
                    <a:pt x="27559" y="299605"/>
                  </a:lnTo>
                  <a:lnTo>
                    <a:pt x="40043" y="254012"/>
                  </a:lnTo>
                  <a:lnTo>
                    <a:pt x="48006" y="231800"/>
                  </a:lnTo>
                  <a:lnTo>
                    <a:pt x="56743" y="209778"/>
                  </a:lnTo>
                  <a:close/>
                </a:path>
                <a:path w="201295" h="575309">
                  <a:moveTo>
                    <a:pt x="201256" y="83667"/>
                  </a:moveTo>
                  <a:lnTo>
                    <a:pt x="191173" y="42087"/>
                  </a:lnTo>
                  <a:lnTo>
                    <a:pt x="166458" y="8978"/>
                  </a:lnTo>
                  <a:lnTo>
                    <a:pt x="139242" y="0"/>
                  </a:lnTo>
                  <a:lnTo>
                    <a:pt x="131267" y="139"/>
                  </a:lnTo>
                  <a:lnTo>
                    <a:pt x="96469" y="20231"/>
                  </a:lnTo>
                  <a:lnTo>
                    <a:pt x="83235" y="36880"/>
                  </a:lnTo>
                  <a:lnTo>
                    <a:pt x="77470" y="43624"/>
                  </a:lnTo>
                  <a:lnTo>
                    <a:pt x="34632" y="69316"/>
                  </a:lnTo>
                  <a:lnTo>
                    <a:pt x="27851" y="71882"/>
                  </a:lnTo>
                  <a:lnTo>
                    <a:pt x="3378" y="104482"/>
                  </a:lnTo>
                  <a:lnTo>
                    <a:pt x="3467" y="107950"/>
                  </a:lnTo>
                  <a:lnTo>
                    <a:pt x="23152" y="141808"/>
                  </a:lnTo>
                  <a:lnTo>
                    <a:pt x="56426" y="165011"/>
                  </a:lnTo>
                  <a:lnTo>
                    <a:pt x="104813" y="174561"/>
                  </a:lnTo>
                  <a:lnTo>
                    <a:pt x="118084" y="173342"/>
                  </a:lnTo>
                  <a:lnTo>
                    <a:pt x="157861" y="156718"/>
                  </a:lnTo>
                  <a:lnTo>
                    <a:pt x="187871" y="123799"/>
                  </a:lnTo>
                  <a:lnTo>
                    <a:pt x="199529" y="101549"/>
                  </a:lnTo>
                  <a:lnTo>
                    <a:pt x="201256" y="8366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 descr=""/>
            <p:cNvSpPr/>
            <p:nvPr/>
          </p:nvSpPr>
          <p:spPr>
            <a:xfrm>
              <a:off x="8737930" y="6130422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2" y="0"/>
                  </a:moveTo>
                  <a:lnTo>
                    <a:pt x="91489" y="16275"/>
                  </a:lnTo>
                  <a:lnTo>
                    <a:pt x="76928" y="34657"/>
                  </a:lnTo>
                  <a:lnTo>
                    <a:pt x="71546" y="40706"/>
                  </a:lnTo>
                  <a:lnTo>
                    <a:pt x="65639" y="46451"/>
                  </a:lnTo>
                  <a:lnTo>
                    <a:pt x="56653" y="53524"/>
                  </a:lnTo>
                  <a:lnTo>
                    <a:pt x="44194" y="59823"/>
                  </a:lnTo>
                  <a:lnTo>
                    <a:pt x="22998" y="68116"/>
                  </a:lnTo>
                  <a:lnTo>
                    <a:pt x="17334" y="70758"/>
                  </a:lnTo>
                  <a:lnTo>
                    <a:pt x="12546" y="74250"/>
                  </a:lnTo>
                  <a:lnTo>
                    <a:pt x="4316" y="81451"/>
                  </a:lnTo>
                  <a:lnTo>
                    <a:pt x="709" y="88944"/>
                  </a:lnTo>
                  <a:lnTo>
                    <a:pt x="0" y="98037"/>
                  </a:lnTo>
                  <a:lnTo>
                    <a:pt x="214" y="101593"/>
                  </a:lnTo>
                  <a:lnTo>
                    <a:pt x="21278" y="135746"/>
                  </a:lnTo>
                  <a:lnTo>
                    <a:pt x="53955" y="156154"/>
                  </a:lnTo>
                  <a:lnTo>
                    <a:pt x="91654" y="162947"/>
                  </a:lnTo>
                  <a:lnTo>
                    <a:pt x="107967" y="162479"/>
                  </a:lnTo>
                  <a:lnTo>
                    <a:pt x="151077" y="144049"/>
                  </a:lnTo>
                  <a:lnTo>
                    <a:pt x="176363" y="113595"/>
                  </a:lnTo>
                  <a:lnTo>
                    <a:pt x="188339" y="85705"/>
                  </a:lnTo>
                  <a:lnTo>
                    <a:pt x="188339" y="77628"/>
                  </a:lnTo>
                  <a:lnTo>
                    <a:pt x="175916" y="31228"/>
                  </a:lnTo>
                  <a:lnTo>
                    <a:pt x="159282" y="10585"/>
                  </a:lnTo>
                  <a:lnTo>
                    <a:pt x="146571" y="3735"/>
                  </a:lnTo>
                  <a:lnTo>
                    <a:pt x="131612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 descr=""/>
            <p:cNvSpPr/>
            <p:nvPr/>
          </p:nvSpPr>
          <p:spPr>
            <a:xfrm>
              <a:off x="8779051" y="6165604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9" y="0"/>
                  </a:moveTo>
                  <a:lnTo>
                    <a:pt x="74777" y="370"/>
                  </a:lnTo>
                  <a:lnTo>
                    <a:pt x="66464" y="4749"/>
                  </a:lnTo>
                  <a:lnTo>
                    <a:pt x="58728" y="12377"/>
                  </a:lnTo>
                  <a:lnTo>
                    <a:pt x="51400" y="21107"/>
                  </a:lnTo>
                  <a:lnTo>
                    <a:pt x="44310" y="28793"/>
                  </a:lnTo>
                  <a:lnTo>
                    <a:pt x="36429" y="34221"/>
                  </a:lnTo>
                  <a:lnTo>
                    <a:pt x="26850" y="38914"/>
                  </a:lnTo>
                  <a:lnTo>
                    <a:pt x="17485" y="43032"/>
                  </a:lnTo>
                  <a:lnTo>
                    <a:pt x="10247" y="46738"/>
                  </a:lnTo>
                  <a:lnTo>
                    <a:pt x="2857" y="51462"/>
                  </a:lnTo>
                  <a:lnTo>
                    <a:pt x="0" y="61635"/>
                  </a:lnTo>
                  <a:lnTo>
                    <a:pt x="2679" y="68253"/>
                  </a:lnTo>
                  <a:lnTo>
                    <a:pt x="43690" y="85915"/>
                  </a:lnTo>
                  <a:lnTo>
                    <a:pt x="54467" y="84236"/>
                  </a:lnTo>
                  <a:lnTo>
                    <a:pt x="88578" y="63588"/>
                  </a:lnTo>
                  <a:lnTo>
                    <a:pt x="102312" y="27058"/>
                  </a:lnTo>
                  <a:lnTo>
                    <a:pt x="101288" y="18050"/>
                  </a:lnTo>
                  <a:lnTo>
                    <a:pt x="98539" y="10632"/>
                  </a:lnTo>
                  <a:lnTo>
                    <a:pt x="93929" y="5247"/>
                  </a:lnTo>
                  <a:lnTo>
                    <a:pt x="87886" y="1663"/>
                  </a:lnTo>
                  <a:lnTo>
                    <a:pt x="8122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 descr=""/>
            <p:cNvSpPr/>
            <p:nvPr/>
          </p:nvSpPr>
          <p:spPr>
            <a:xfrm>
              <a:off x="8777833" y="6162459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46" y="85610"/>
                  </a:moveTo>
                  <a:lnTo>
                    <a:pt x="11074" y="76568"/>
                  </a:lnTo>
                  <a:lnTo>
                    <a:pt x="15938" y="81813"/>
                  </a:lnTo>
                  <a:lnTo>
                    <a:pt x="27546" y="85610"/>
                  </a:lnTo>
                  <a:close/>
                </a:path>
                <a:path w="105409" h="90804">
                  <a:moveTo>
                    <a:pt x="105257" y="40855"/>
                  </a:moveTo>
                  <a:lnTo>
                    <a:pt x="103746" y="19100"/>
                  </a:lnTo>
                  <a:lnTo>
                    <a:pt x="99936" y="11163"/>
                  </a:lnTo>
                  <a:lnTo>
                    <a:pt x="93891" y="4978"/>
                  </a:lnTo>
                  <a:lnTo>
                    <a:pt x="92430" y="4229"/>
                  </a:lnTo>
                  <a:lnTo>
                    <a:pt x="86321" y="1092"/>
                  </a:lnTo>
                  <a:lnTo>
                    <a:pt x="51079" y="24206"/>
                  </a:lnTo>
                  <a:lnTo>
                    <a:pt x="42583" y="32131"/>
                  </a:lnTo>
                  <a:lnTo>
                    <a:pt x="33045" y="37947"/>
                  </a:lnTo>
                  <a:lnTo>
                    <a:pt x="12484" y="47840"/>
                  </a:lnTo>
                  <a:lnTo>
                    <a:pt x="6565" y="52070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46" y="70459"/>
                  </a:lnTo>
                  <a:lnTo>
                    <a:pt x="571" y="70789"/>
                  </a:lnTo>
                  <a:lnTo>
                    <a:pt x="11074" y="76568"/>
                  </a:lnTo>
                  <a:lnTo>
                    <a:pt x="5422" y="70459"/>
                  </a:lnTo>
                  <a:lnTo>
                    <a:pt x="5219" y="63931"/>
                  </a:lnTo>
                  <a:lnTo>
                    <a:pt x="34467" y="40601"/>
                  </a:lnTo>
                  <a:lnTo>
                    <a:pt x="41935" y="37020"/>
                  </a:lnTo>
                  <a:lnTo>
                    <a:pt x="47942" y="31203"/>
                  </a:lnTo>
                  <a:lnTo>
                    <a:pt x="53517" y="25158"/>
                  </a:lnTo>
                  <a:lnTo>
                    <a:pt x="58750" y="18821"/>
                  </a:lnTo>
                  <a:lnTo>
                    <a:pt x="64198" y="12712"/>
                  </a:lnTo>
                  <a:lnTo>
                    <a:pt x="70434" y="7340"/>
                  </a:lnTo>
                  <a:lnTo>
                    <a:pt x="79667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711" y="20916"/>
                  </a:lnTo>
                  <a:lnTo>
                    <a:pt x="101549" y="40855"/>
                  </a:lnTo>
                  <a:lnTo>
                    <a:pt x="94068" y="59029"/>
                  </a:lnTo>
                  <a:lnTo>
                    <a:pt x="80556" y="74002"/>
                  </a:lnTo>
                  <a:lnTo>
                    <a:pt x="63563" y="83743"/>
                  </a:lnTo>
                  <a:lnTo>
                    <a:pt x="48564" y="87083"/>
                  </a:lnTo>
                  <a:lnTo>
                    <a:pt x="31508" y="86893"/>
                  </a:lnTo>
                  <a:lnTo>
                    <a:pt x="27546" y="85610"/>
                  </a:lnTo>
                  <a:lnTo>
                    <a:pt x="36271" y="90398"/>
                  </a:lnTo>
                  <a:lnTo>
                    <a:pt x="85178" y="75412"/>
                  </a:lnTo>
                  <a:lnTo>
                    <a:pt x="98361" y="60020"/>
                  </a:lnTo>
                  <a:lnTo>
                    <a:pt x="105257" y="408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 descr=""/>
            <p:cNvSpPr/>
            <p:nvPr/>
          </p:nvSpPr>
          <p:spPr>
            <a:xfrm>
              <a:off x="8792375" y="6179477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94" y="37744"/>
                  </a:moveTo>
                  <a:lnTo>
                    <a:pt x="0" y="37744"/>
                  </a:lnTo>
                  <a:lnTo>
                    <a:pt x="139" y="38201"/>
                  </a:lnTo>
                  <a:lnTo>
                    <a:pt x="3594" y="37744"/>
                  </a:lnTo>
                  <a:close/>
                </a:path>
                <a:path w="69215" h="60960">
                  <a:moveTo>
                    <a:pt x="26708" y="34696"/>
                  </a:moveTo>
                  <a:lnTo>
                    <a:pt x="4152" y="37680"/>
                  </a:lnTo>
                  <a:lnTo>
                    <a:pt x="19011" y="37401"/>
                  </a:lnTo>
                  <a:lnTo>
                    <a:pt x="26708" y="34696"/>
                  </a:lnTo>
                  <a:close/>
                </a:path>
                <a:path w="69215" h="60960">
                  <a:moveTo>
                    <a:pt x="44183" y="43078"/>
                  </a:moveTo>
                  <a:lnTo>
                    <a:pt x="40589" y="46253"/>
                  </a:lnTo>
                  <a:lnTo>
                    <a:pt x="29413" y="54622"/>
                  </a:lnTo>
                  <a:lnTo>
                    <a:pt x="41910" y="45631"/>
                  </a:lnTo>
                  <a:lnTo>
                    <a:pt x="44183" y="43078"/>
                  </a:lnTo>
                  <a:close/>
                </a:path>
                <a:path w="69215" h="60960">
                  <a:moveTo>
                    <a:pt x="69215" y="10642"/>
                  </a:moveTo>
                  <a:lnTo>
                    <a:pt x="66179" y="5892"/>
                  </a:lnTo>
                  <a:lnTo>
                    <a:pt x="65722" y="6591"/>
                  </a:lnTo>
                  <a:lnTo>
                    <a:pt x="66611" y="4330"/>
                  </a:lnTo>
                  <a:lnTo>
                    <a:pt x="62395" y="0"/>
                  </a:lnTo>
                  <a:lnTo>
                    <a:pt x="59715" y="5080"/>
                  </a:lnTo>
                  <a:lnTo>
                    <a:pt x="63182" y="7454"/>
                  </a:lnTo>
                  <a:lnTo>
                    <a:pt x="64503" y="8407"/>
                  </a:lnTo>
                  <a:lnTo>
                    <a:pt x="59715" y="5080"/>
                  </a:lnTo>
                  <a:lnTo>
                    <a:pt x="48882" y="20802"/>
                  </a:lnTo>
                  <a:lnTo>
                    <a:pt x="35306" y="31661"/>
                  </a:lnTo>
                  <a:lnTo>
                    <a:pt x="26708" y="34696"/>
                  </a:lnTo>
                  <a:lnTo>
                    <a:pt x="43624" y="32448"/>
                  </a:lnTo>
                  <a:lnTo>
                    <a:pt x="53784" y="17945"/>
                  </a:lnTo>
                  <a:lnTo>
                    <a:pt x="46850" y="29006"/>
                  </a:lnTo>
                  <a:lnTo>
                    <a:pt x="43624" y="32448"/>
                  </a:lnTo>
                  <a:lnTo>
                    <a:pt x="43345" y="32753"/>
                  </a:lnTo>
                  <a:lnTo>
                    <a:pt x="37007" y="38328"/>
                  </a:lnTo>
                  <a:lnTo>
                    <a:pt x="26301" y="46507"/>
                  </a:lnTo>
                  <a:lnTo>
                    <a:pt x="22923" y="48958"/>
                  </a:lnTo>
                  <a:lnTo>
                    <a:pt x="24714" y="57315"/>
                  </a:lnTo>
                  <a:lnTo>
                    <a:pt x="29413" y="54622"/>
                  </a:lnTo>
                  <a:lnTo>
                    <a:pt x="58686" y="22745"/>
                  </a:lnTo>
                  <a:lnTo>
                    <a:pt x="62509" y="12801"/>
                  </a:lnTo>
                  <a:lnTo>
                    <a:pt x="62204" y="14770"/>
                  </a:lnTo>
                  <a:lnTo>
                    <a:pt x="58686" y="22745"/>
                  </a:lnTo>
                  <a:lnTo>
                    <a:pt x="51346" y="35039"/>
                  </a:lnTo>
                  <a:lnTo>
                    <a:pt x="44183" y="43078"/>
                  </a:lnTo>
                  <a:lnTo>
                    <a:pt x="50609" y="37401"/>
                  </a:lnTo>
                  <a:lnTo>
                    <a:pt x="59677" y="27609"/>
                  </a:lnTo>
                  <a:lnTo>
                    <a:pt x="60274" y="26822"/>
                  </a:lnTo>
                  <a:lnTo>
                    <a:pt x="60210" y="27190"/>
                  </a:lnTo>
                  <a:lnTo>
                    <a:pt x="54089" y="38074"/>
                  </a:lnTo>
                  <a:lnTo>
                    <a:pt x="45186" y="47371"/>
                  </a:lnTo>
                  <a:lnTo>
                    <a:pt x="32981" y="58483"/>
                  </a:lnTo>
                  <a:lnTo>
                    <a:pt x="33515" y="60566"/>
                  </a:lnTo>
                  <a:lnTo>
                    <a:pt x="67094" y="28676"/>
                  </a:lnTo>
                  <a:lnTo>
                    <a:pt x="69202" y="13208"/>
                  </a:lnTo>
                  <a:lnTo>
                    <a:pt x="69215" y="1064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 descr=""/>
            <p:cNvSpPr/>
            <p:nvPr/>
          </p:nvSpPr>
          <p:spPr>
            <a:xfrm>
              <a:off x="8354669" y="5703595"/>
              <a:ext cx="1050290" cy="1118235"/>
            </a:xfrm>
            <a:custGeom>
              <a:avLst/>
              <a:gdLst/>
              <a:ahLst/>
              <a:cxnLst/>
              <a:rect l="l" t="t" r="r" b="b"/>
              <a:pathLst>
                <a:path w="1050290" h="1118234">
                  <a:moveTo>
                    <a:pt x="8712" y="479653"/>
                  </a:moveTo>
                  <a:lnTo>
                    <a:pt x="5816" y="478688"/>
                  </a:lnTo>
                  <a:lnTo>
                    <a:pt x="3187" y="478815"/>
                  </a:lnTo>
                  <a:lnTo>
                    <a:pt x="825" y="480745"/>
                  </a:lnTo>
                  <a:lnTo>
                    <a:pt x="0" y="482282"/>
                  </a:lnTo>
                  <a:lnTo>
                    <a:pt x="508" y="483831"/>
                  </a:lnTo>
                  <a:lnTo>
                    <a:pt x="1460" y="487781"/>
                  </a:lnTo>
                  <a:lnTo>
                    <a:pt x="6921" y="485698"/>
                  </a:lnTo>
                  <a:lnTo>
                    <a:pt x="6489" y="483285"/>
                  </a:lnTo>
                  <a:lnTo>
                    <a:pt x="6311" y="481622"/>
                  </a:lnTo>
                  <a:lnTo>
                    <a:pt x="8712" y="479653"/>
                  </a:lnTo>
                  <a:close/>
                </a:path>
                <a:path w="1050290" h="1118234">
                  <a:moveTo>
                    <a:pt x="35306" y="452539"/>
                  </a:moveTo>
                  <a:lnTo>
                    <a:pt x="29921" y="453263"/>
                  </a:lnTo>
                  <a:lnTo>
                    <a:pt x="26924" y="455333"/>
                  </a:lnTo>
                  <a:lnTo>
                    <a:pt x="26619" y="456996"/>
                  </a:lnTo>
                  <a:lnTo>
                    <a:pt x="29171" y="456819"/>
                  </a:lnTo>
                  <a:lnTo>
                    <a:pt x="31318" y="456323"/>
                  </a:lnTo>
                  <a:lnTo>
                    <a:pt x="35140" y="455917"/>
                  </a:lnTo>
                  <a:lnTo>
                    <a:pt x="35306" y="452539"/>
                  </a:lnTo>
                  <a:close/>
                </a:path>
                <a:path w="1050290" h="1118234">
                  <a:moveTo>
                    <a:pt x="75933" y="593140"/>
                  </a:moveTo>
                  <a:lnTo>
                    <a:pt x="74968" y="592848"/>
                  </a:lnTo>
                  <a:lnTo>
                    <a:pt x="73685" y="593140"/>
                  </a:lnTo>
                  <a:lnTo>
                    <a:pt x="75933" y="593140"/>
                  </a:lnTo>
                  <a:close/>
                </a:path>
                <a:path w="1050290" h="1118234">
                  <a:moveTo>
                    <a:pt x="82270" y="597382"/>
                  </a:moveTo>
                  <a:lnTo>
                    <a:pt x="81915" y="595795"/>
                  </a:lnTo>
                  <a:lnTo>
                    <a:pt x="81356" y="594575"/>
                  </a:lnTo>
                  <a:lnTo>
                    <a:pt x="80467" y="593483"/>
                  </a:lnTo>
                  <a:lnTo>
                    <a:pt x="80149" y="593140"/>
                  </a:lnTo>
                  <a:lnTo>
                    <a:pt x="76796" y="593140"/>
                  </a:lnTo>
                  <a:lnTo>
                    <a:pt x="76301" y="593344"/>
                  </a:lnTo>
                  <a:lnTo>
                    <a:pt x="73723" y="593344"/>
                  </a:lnTo>
                  <a:lnTo>
                    <a:pt x="74764" y="594575"/>
                  </a:lnTo>
                  <a:lnTo>
                    <a:pt x="74739" y="595795"/>
                  </a:lnTo>
                  <a:lnTo>
                    <a:pt x="75438" y="597382"/>
                  </a:lnTo>
                  <a:lnTo>
                    <a:pt x="76276" y="600468"/>
                  </a:lnTo>
                  <a:lnTo>
                    <a:pt x="76377" y="600837"/>
                  </a:lnTo>
                  <a:lnTo>
                    <a:pt x="78917" y="602056"/>
                  </a:lnTo>
                  <a:lnTo>
                    <a:pt x="80251" y="601789"/>
                  </a:lnTo>
                  <a:lnTo>
                    <a:pt x="81076" y="601789"/>
                  </a:lnTo>
                  <a:lnTo>
                    <a:pt x="82118" y="600468"/>
                  </a:lnTo>
                  <a:lnTo>
                    <a:pt x="82270" y="597382"/>
                  </a:lnTo>
                  <a:close/>
                </a:path>
                <a:path w="1050290" h="1118234">
                  <a:moveTo>
                    <a:pt x="92100" y="137871"/>
                  </a:moveTo>
                  <a:lnTo>
                    <a:pt x="91871" y="135801"/>
                  </a:lnTo>
                  <a:lnTo>
                    <a:pt x="91821" y="135420"/>
                  </a:lnTo>
                  <a:lnTo>
                    <a:pt x="91490" y="132600"/>
                  </a:lnTo>
                  <a:lnTo>
                    <a:pt x="90652" y="130543"/>
                  </a:lnTo>
                  <a:lnTo>
                    <a:pt x="90246" y="129565"/>
                  </a:lnTo>
                  <a:lnTo>
                    <a:pt x="88925" y="129565"/>
                  </a:lnTo>
                  <a:lnTo>
                    <a:pt x="88061" y="129565"/>
                  </a:lnTo>
                  <a:lnTo>
                    <a:pt x="86652" y="128397"/>
                  </a:lnTo>
                  <a:lnTo>
                    <a:pt x="83413" y="126517"/>
                  </a:lnTo>
                  <a:lnTo>
                    <a:pt x="81343" y="128612"/>
                  </a:lnTo>
                  <a:lnTo>
                    <a:pt x="79629" y="132600"/>
                  </a:lnTo>
                  <a:lnTo>
                    <a:pt x="80022" y="135420"/>
                  </a:lnTo>
                  <a:lnTo>
                    <a:pt x="80073" y="135801"/>
                  </a:lnTo>
                  <a:lnTo>
                    <a:pt x="83502" y="138798"/>
                  </a:lnTo>
                  <a:lnTo>
                    <a:pt x="84874" y="140754"/>
                  </a:lnTo>
                  <a:lnTo>
                    <a:pt x="90271" y="142189"/>
                  </a:lnTo>
                  <a:lnTo>
                    <a:pt x="92100" y="137871"/>
                  </a:lnTo>
                  <a:close/>
                </a:path>
                <a:path w="1050290" h="1118234">
                  <a:moveTo>
                    <a:pt x="145669" y="213106"/>
                  </a:moveTo>
                  <a:lnTo>
                    <a:pt x="143560" y="201612"/>
                  </a:lnTo>
                  <a:lnTo>
                    <a:pt x="131953" y="204000"/>
                  </a:lnTo>
                  <a:lnTo>
                    <a:pt x="134086" y="215480"/>
                  </a:lnTo>
                  <a:lnTo>
                    <a:pt x="145669" y="213106"/>
                  </a:lnTo>
                  <a:close/>
                </a:path>
                <a:path w="1050290" h="1118234">
                  <a:moveTo>
                    <a:pt x="155524" y="230568"/>
                  </a:moveTo>
                  <a:lnTo>
                    <a:pt x="152793" y="229920"/>
                  </a:lnTo>
                  <a:lnTo>
                    <a:pt x="152565" y="229120"/>
                  </a:lnTo>
                  <a:lnTo>
                    <a:pt x="149415" y="228333"/>
                  </a:lnTo>
                  <a:lnTo>
                    <a:pt x="149606" y="230212"/>
                  </a:lnTo>
                  <a:lnTo>
                    <a:pt x="149542" y="229997"/>
                  </a:lnTo>
                  <a:lnTo>
                    <a:pt x="148793" y="229108"/>
                  </a:lnTo>
                  <a:lnTo>
                    <a:pt x="144995" y="231152"/>
                  </a:lnTo>
                  <a:lnTo>
                    <a:pt x="144119" y="234200"/>
                  </a:lnTo>
                  <a:lnTo>
                    <a:pt x="144614" y="236524"/>
                  </a:lnTo>
                  <a:lnTo>
                    <a:pt x="146304" y="239242"/>
                  </a:lnTo>
                  <a:lnTo>
                    <a:pt x="148348" y="240525"/>
                  </a:lnTo>
                  <a:lnTo>
                    <a:pt x="150241" y="238556"/>
                  </a:lnTo>
                  <a:lnTo>
                    <a:pt x="150876" y="237578"/>
                  </a:lnTo>
                  <a:lnTo>
                    <a:pt x="155067" y="232257"/>
                  </a:lnTo>
                  <a:lnTo>
                    <a:pt x="155498" y="230632"/>
                  </a:lnTo>
                  <a:close/>
                </a:path>
                <a:path w="1050290" h="1118234">
                  <a:moveTo>
                    <a:pt x="162052" y="590765"/>
                  </a:moveTo>
                  <a:lnTo>
                    <a:pt x="158394" y="590778"/>
                  </a:lnTo>
                  <a:lnTo>
                    <a:pt x="157822" y="589013"/>
                  </a:lnTo>
                  <a:lnTo>
                    <a:pt x="156514" y="588429"/>
                  </a:lnTo>
                  <a:lnTo>
                    <a:pt x="156679" y="589762"/>
                  </a:lnTo>
                  <a:lnTo>
                    <a:pt x="156730" y="591134"/>
                  </a:lnTo>
                  <a:lnTo>
                    <a:pt x="155232" y="592886"/>
                  </a:lnTo>
                  <a:lnTo>
                    <a:pt x="154978" y="594499"/>
                  </a:lnTo>
                  <a:lnTo>
                    <a:pt x="157480" y="594410"/>
                  </a:lnTo>
                  <a:lnTo>
                    <a:pt x="161201" y="593356"/>
                  </a:lnTo>
                  <a:lnTo>
                    <a:pt x="161759" y="591604"/>
                  </a:lnTo>
                  <a:lnTo>
                    <a:pt x="162052" y="590765"/>
                  </a:lnTo>
                  <a:close/>
                </a:path>
                <a:path w="1050290" h="1118234">
                  <a:moveTo>
                    <a:pt x="195999" y="573608"/>
                  </a:moveTo>
                  <a:lnTo>
                    <a:pt x="195834" y="572198"/>
                  </a:lnTo>
                  <a:lnTo>
                    <a:pt x="193598" y="571754"/>
                  </a:lnTo>
                  <a:lnTo>
                    <a:pt x="192544" y="572198"/>
                  </a:lnTo>
                  <a:lnTo>
                    <a:pt x="192024" y="571576"/>
                  </a:lnTo>
                  <a:lnTo>
                    <a:pt x="192049" y="569874"/>
                  </a:lnTo>
                  <a:lnTo>
                    <a:pt x="189738" y="569252"/>
                  </a:lnTo>
                  <a:lnTo>
                    <a:pt x="188010" y="571296"/>
                  </a:lnTo>
                  <a:lnTo>
                    <a:pt x="187388" y="572516"/>
                  </a:lnTo>
                  <a:lnTo>
                    <a:pt x="186740" y="575767"/>
                  </a:lnTo>
                  <a:lnTo>
                    <a:pt x="188061" y="577900"/>
                  </a:lnTo>
                  <a:lnTo>
                    <a:pt x="190246" y="577519"/>
                  </a:lnTo>
                  <a:lnTo>
                    <a:pt x="192151" y="576605"/>
                  </a:lnTo>
                  <a:lnTo>
                    <a:pt x="193751" y="575195"/>
                  </a:lnTo>
                  <a:lnTo>
                    <a:pt x="195999" y="573608"/>
                  </a:lnTo>
                  <a:close/>
                </a:path>
                <a:path w="1050290" h="1118234">
                  <a:moveTo>
                    <a:pt x="262318" y="196037"/>
                  </a:moveTo>
                  <a:lnTo>
                    <a:pt x="254546" y="197624"/>
                  </a:lnTo>
                  <a:lnTo>
                    <a:pt x="251790" y="204355"/>
                  </a:lnTo>
                  <a:lnTo>
                    <a:pt x="259588" y="202755"/>
                  </a:lnTo>
                  <a:lnTo>
                    <a:pt x="262318" y="196037"/>
                  </a:lnTo>
                  <a:close/>
                </a:path>
                <a:path w="1050290" h="1118234">
                  <a:moveTo>
                    <a:pt x="298640" y="793102"/>
                  </a:moveTo>
                  <a:lnTo>
                    <a:pt x="297192" y="789495"/>
                  </a:lnTo>
                  <a:lnTo>
                    <a:pt x="293928" y="791057"/>
                  </a:lnTo>
                  <a:lnTo>
                    <a:pt x="293116" y="791895"/>
                  </a:lnTo>
                  <a:lnTo>
                    <a:pt x="290588" y="792378"/>
                  </a:lnTo>
                  <a:lnTo>
                    <a:pt x="291846" y="793699"/>
                  </a:lnTo>
                  <a:lnTo>
                    <a:pt x="291973" y="792264"/>
                  </a:lnTo>
                  <a:lnTo>
                    <a:pt x="291973" y="794473"/>
                  </a:lnTo>
                  <a:lnTo>
                    <a:pt x="293001" y="795883"/>
                  </a:lnTo>
                  <a:lnTo>
                    <a:pt x="295732" y="797064"/>
                  </a:lnTo>
                  <a:lnTo>
                    <a:pt x="297637" y="796645"/>
                  </a:lnTo>
                  <a:lnTo>
                    <a:pt x="298589" y="794905"/>
                  </a:lnTo>
                  <a:lnTo>
                    <a:pt x="298640" y="793102"/>
                  </a:lnTo>
                  <a:close/>
                </a:path>
                <a:path w="1050290" h="1118234">
                  <a:moveTo>
                    <a:pt x="313639" y="547027"/>
                  </a:moveTo>
                  <a:lnTo>
                    <a:pt x="310349" y="546963"/>
                  </a:lnTo>
                  <a:lnTo>
                    <a:pt x="309181" y="547293"/>
                  </a:lnTo>
                  <a:lnTo>
                    <a:pt x="308635" y="546633"/>
                  </a:lnTo>
                  <a:lnTo>
                    <a:pt x="308749" y="544918"/>
                  </a:lnTo>
                  <a:lnTo>
                    <a:pt x="305562" y="544563"/>
                  </a:lnTo>
                  <a:lnTo>
                    <a:pt x="303631" y="543775"/>
                  </a:lnTo>
                  <a:lnTo>
                    <a:pt x="300951" y="544258"/>
                  </a:lnTo>
                  <a:lnTo>
                    <a:pt x="300621" y="543610"/>
                  </a:lnTo>
                  <a:lnTo>
                    <a:pt x="298970" y="543026"/>
                  </a:lnTo>
                  <a:lnTo>
                    <a:pt x="299046" y="543610"/>
                  </a:lnTo>
                  <a:lnTo>
                    <a:pt x="299135" y="545363"/>
                  </a:lnTo>
                  <a:lnTo>
                    <a:pt x="298361" y="548233"/>
                  </a:lnTo>
                  <a:lnTo>
                    <a:pt x="300507" y="551751"/>
                  </a:lnTo>
                  <a:lnTo>
                    <a:pt x="306260" y="556793"/>
                  </a:lnTo>
                  <a:lnTo>
                    <a:pt x="311404" y="551522"/>
                  </a:lnTo>
                  <a:lnTo>
                    <a:pt x="313639" y="547027"/>
                  </a:lnTo>
                  <a:close/>
                </a:path>
                <a:path w="1050290" h="1118234">
                  <a:moveTo>
                    <a:pt x="325501" y="732929"/>
                  </a:moveTo>
                  <a:lnTo>
                    <a:pt x="324256" y="730783"/>
                  </a:lnTo>
                  <a:lnTo>
                    <a:pt x="324510" y="730961"/>
                  </a:lnTo>
                  <a:lnTo>
                    <a:pt x="324370" y="730440"/>
                  </a:lnTo>
                  <a:lnTo>
                    <a:pt x="322872" y="729551"/>
                  </a:lnTo>
                  <a:lnTo>
                    <a:pt x="321868" y="726935"/>
                  </a:lnTo>
                  <a:lnTo>
                    <a:pt x="321373" y="726668"/>
                  </a:lnTo>
                  <a:lnTo>
                    <a:pt x="321614" y="728522"/>
                  </a:lnTo>
                  <a:lnTo>
                    <a:pt x="320179" y="729602"/>
                  </a:lnTo>
                  <a:lnTo>
                    <a:pt x="320065" y="731354"/>
                  </a:lnTo>
                  <a:lnTo>
                    <a:pt x="319824" y="734123"/>
                  </a:lnTo>
                  <a:lnTo>
                    <a:pt x="318008" y="736739"/>
                  </a:lnTo>
                  <a:lnTo>
                    <a:pt x="316001" y="741984"/>
                  </a:lnTo>
                  <a:lnTo>
                    <a:pt x="318566" y="743559"/>
                  </a:lnTo>
                  <a:lnTo>
                    <a:pt x="323938" y="740219"/>
                  </a:lnTo>
                  <a:lnTo>
                    <a:pt x="324866" y="736396"/>
                  </a:lnTo>
                  <a:lnTo>
                    <a:pt x="325501" y="732929"/>
                  </a:lnTo>
                  <a:close/>
                </a:path>
                <a:path w="1050290" h="1118234">
                  <a:moveTo>
                    <a:pt x="334098" y="208051"/>
                  </a:moveTo>
                  <a:lnTo>
                    <a:pt x="334010" y="205676"/>
                  </a:lnTo>
                  <a:lnTo>
                    <a:pt x="333248" y="200914"/>
                  </a:lnTo>
                  <a:lnTo>
                    <a:pt x="331038" y="199250"/>
                  </a:lnTo>
                  <a:lnTo>
                    <a:pt x="326732" y="201726"/>
                  </a:lnTo>
                  <a:lnTo>
                    <a:pt x="325932" y="204825"/>
                  </a:lnTo>
                  <a:lnTo>
                    <a:pt x="327837" y="212394"/>
                  </a:lnTo>
                  <a:lnTo>
                    <a:pt x="329882" y="213156"/>
                  </a:lnTo>
                  <a:lnTo>
                    <a:pt x="333883" y="210426"/>
                  </a:lnTo>
                  <a:lnTo>
                    <a:pt x="334098" y="208051"/>
                  </a:lnTo>
                  <a:close/>
                </a:path>
                <a:path w="1050290" h="1118234">
                  <a:moveTo>
                    <a:pt x="340245" y="859180"/>
                  </a:moveTo>
                  <a:lnTo>
                    <a:pt x="339940" y="856602"/>
                  </a:lnTo>
                  <a:lnTo>
                    <a:pt x="339026" y="855256"/>
                  </a:lnTo>
                  <a:lnTo>
                    <a:pt x="336931" y="855789"/>
                  </a:lnTo>
                  <a:lnTo>
                    <a:pt x="336461" y="855827"/>
                  </a:lnTo>
                  <a:lnTo>
                    <a:pt x="334848" y="855421"/>
                  </a:lnTo>
                  <a:lnTo>
                    <a:pt x="335064" y="856805"/>
                  </a:lnTo>
                  <a:lnTo>
                    <a:pt x="333667" y="860971"/>
                  </a:lnTo>
                  <a:lnTo>
                    <a:pt x="335343" y="863422"/>
                  </a:lnTo>
                  <a:lnTo>
                    <a:pt x="337718" y="863892"/>
                  </a:lnTo>
                  <a:lnTo>
                    <a:pt x="339801" y="861199"/>
                  </a:lnTo>
                  <a:lnTo>
                    <a:pt x="340245" y="859180"/>
                  </a:lnTo>
                  <a:close/>
                </a:path>
                <a:path w="1050290" h="1118234">
                  <a:moveTo>
                    <a:pt x="341503" y="489889"/>
                  </a:moveTo>
                  <a:lnTo>
                    <a:pt x="338302" y="489927"/>
                  </a:lnTo>
                  <a:lnTo>
                    <a:pt x="337578" y="487959"/>
                  </a:lnTo>
                  <a:lnTo>
                    <a:pt x="335064" y="487413"/>
                  </a:lnTo>
                  <a:lnTo>
                    <a:pt x="335229" y="488810"/>
                  </a:lnTo>
                  <a:lnTo>
                    <a:pt x="335292" y="490194"/>
                  </a:lnTo>
                  <a:lnTo>
                    <a:pt x="334467" y="492302"/>
                  </a:lnTo>
                  <a:lnTo>
                    <a:pt x="337540" y="493191"/>
                  </a:lnTo>
                  <a:lnTo>
                    <a:pt x="339953" y="492569"/>
                  </a:lnTo>
                  <a:lnTo>
                    <a:pt x="341503" y="489889"/>
                  </a:lnTo>
                  <a:close/>
                </a:path>
                <a:path w="1050290" h="1118234">
                  <a:moveTo>
                    <a:pt x="349885" y="402501"/>
                  </a:moveTo>
                  <a:lnTo>
                    <a:pt x="348564" y="401396"/>
                  </a:lnTo>
                  <a:lnTo>
                    <a:pt x="348564" y="401726"/>
                  </a:lnTo>
                  <a:lnTo>
                    <a:pt x="345986" y="403656"/>
                  </a:lnTo>
                  <a:lnTo>
                    <a:pt x="346964" y="402907"/>
                  </a:lnTo>
                  <a:lnTo>
                    <a:pt x="348564" y="401726"/>
                  </a:lnTo>
                  <a:lnTo>
                    <a:pt x="348564" y="401396"/>
                  </a:lnTo>
                  <a:lnTo>
                    <a:pt x="348132" y="401015"/>
                  </a:lnTo>
                  <a:lnTo>
                    <a:pt x="347218" y="400380"/>
                  </a:lnTo>
                  <a:lnTo>
                    <a:pt x="344893" y="400164"/>
                  </a:lnTo>
                  <a:lnTo>
                    <a:pt x="344233" y="402501"/>
                  </a:lnTo>
                  <a:lnTo>
                    <a:pt x="344119" y="403936"/>
                  </a:lnTo>
                  <a:lnTo>
                    <a:pt x="342607" y="405523"/>
                  </a:lnTo>
                  <a:lnTo>
                    <a:pt x="344500" y="407123"/>
                  </a:lnTo>
                  <a:lnTo>
                    <a:pt x="343611" y="408381"/>
                  </a:lnTo>
                  <a:lnTo>
                    <a:pt x="345147" y="411073"/>
                  </a:lnTo>
                  <a:lnTo>
                    <a:pt x="348780" y="407695"/>
                  </a:lnTo>
                  <a:lnTo>
                    <a:pt x="349427" y="406031"/>
                  </a:lnTo>
                  <a:lnTo>
                    <a:pt x="349504" y="405523"/>
                  </a:lnTo>
                  <a:lnTo>
                    <a:pt x="349834" y="402907"/>
                  </a:lnTo>
                  <a:lnTo>
                    <a:pt x="349885" y="402501"/>
                  </a:lnTo>
                  <a:close/>
                </a:path>
                <a:path w="1050290" h="1118234">
                  <a:moveTo>
                    <a:pt x="354520" y="1107909"/>
                  </a:moveTo>
                  <a:lnTo>
                    <a:pt x="345986" y="1109687"/>
                  </a:lnTo>
                  <a:lnTo>
                    <a:pt x="343954" y="1118158"/>
                  </a:lnTo>
                  <a:lnTo>
                    <a:pt x="352501" y="1116380"/>
                  </a:lnTo>
                  <a:lnTo>
                    <a:pt x="354520" y="1107909"/>
                  </a:lnTo>
                  <a:close/>
                </a:path>
                <a:path w="1050290" h="1118234">
                  <a:moveTo>
                    <a:pt x="355803" y="1070152"/>
                  </a:moveTo>
                  <a:lnTo>
                    <a:pt x="353288" y="1070356"/>
                  </a:lnTo>
                  <a:lnTo>
                    <a:pt x="351561" y="1070914"/>
                  </a:lnTo>
                  <a:lnTo>
                    <a:pt x="348945" y="1072578"/>
                  </a:lnTo>
                  <a:lnTo>
                    <a:pt x="350354" y="1073658"/>
                  </a:lnTo>
                  <a:lnTo>
                    <a:pt x="352361" y="1076007"/>
                  </a:lnTo>
                  <a:lnTo>
                    <a:pt x="355015" y="1076477"/>
                  </a:lnTo>
                  <a:lnTo>
                    <a:pt x="355193" y="1074940"/>
                  </a:lnTo>
                  <a:lnTo>
                    <a:pt x="355523" y="1073416"/>
                  </a:lnTo>
                  <a:lnTo>
                    <a:pt x="355803" y="1070152"/>
                  </a:lnTo>
                  <a:close/>
                </a:path>
                <a:path w="1050290" h="1118234">
                  <a:moveTo>
                    <a:pt x="356616" y="234340"/>
                  </a:moveTo>
                  <a:lnTo>
                    <a:pt x="355828" y="225894"/>
                  </a:lnTo>
                  <a:lnTo>
                    <a:pt x="350151" y="228346"/>
                  </a:lnTo>
                  <a:lnTo>
                    <a:pt x="350151" y="235356"/>
                  </a:lnTo>
                  <a:lnTo>
                    <a:pt x="350151" y="237134"/>
                  </a:lnTo>
                  <a:lnTo>
                    <a:pt x="350050" y="236766"/>
                  </a:lnTo>
                  <a:lnTo>
                    <a:pt x="350151" y="235356"/>
                  </a:lnTo>
                  <a:lnTo>
                    <a:pt x="350151" y="228346"/>
                  </a:lnTo>
                  <a:lnTo>
                    <a:pt x="340753" y="236359"/>
                  </a:lnTo>
                  <a:lnTo>
                    <a:pt x="341630" y="240436"/>
                  </a:lnTo>
                  <a:lnTo>
                    <a:pt x="344690" y="242722"/>
                  </a:lnTo>
                  <a:lnTo>
                    <a:pt x="346075" y="243725"/>
                  </a:lnTo>
                  <a:lnTo>
                    <a:pt x="347941" y="243103"/>
                  </a:lnTo>
                  <a:lnTo>
                    <a:pt x="349046" y="242062"/>
                  </a:lnTo>
                  <a:lnTo>
                    <a:pt x="350901" y="239331"/>
                  </a:lnTo>
                  <a:lnTo>
                    <a:pt x="351028" y="238836"/>
                  </a:lnTo>
                  <a:lnTo>
                    <a:pt x="351663" y="238277"/>
                  </a:lnTo>
                  <a:lnTo>
                    <a:pt x="352933" y="237134"/>
                  </a:lnTo>
                  <a:lnTo>
                    <a:pt x="356616" y="234340"/>
                  </a:lnTo>
                  <a:close/>
                </a:path>
                <a:path w="1050290" h="1118234">
                  <a:moveTo>
                    <a:pt x="368490" y="554202"/>
                  </a:moveTo>
                  <a:lnTo>
                    <a:pt x="354914" y="554202"/>
                  </a:lnTo>
                  <a:lnTo>
                    <a:pt x="355727" y="556437"/>
                  </a:lnTo>
                  <a:lnTo>
                    <a:pt x="356781" y="557377"/>
                  </a:lnTo>
                  <a:lnTo>
                    <a:pt x="363448" y="558469"/>
                  </a:lnTo>
                  <a:lnTo>
                    <a:pt x="368312" y="554494"/>
                  </a:lnTo>
                  <a:lnTo>
                    <a:pt x="368490" y="554202"/>
                  </a:lnTo>
                  <a:close/>
                </a:path>
                <a:path w="1050290" h="1118234">
                  <a:moveTo>
                    <a:pt x="373341" y="546214"/>
                  </a:moveTo>
                  <a:lnTo>
                    <a:pt x="367512" y="547573"/>
                  </a:lnTo>
                  <a:lnTo>
                    <a:pt x="368185" y="546544"/>
                  </a:lnTo>
                  <a:lnTo>
                    <a:pt x="368109" y="546214"/>
                  </a:lnTo>
                  <a:lnTo>
                    <a:pt x="367893" y="546214"/>
                  </a:lnTo>
                  <a:lnTo>
                    <a:pt x="366877" y="546760"/>
                  </a:lnTo>
                  <a:lnTo>
                    <a:pt x="364807" y="547801"/>
                  </a:lnTo>
                  <a:lnTo>
                    <a:pt x="361823" y="549490"/>
                  </a:lnTo>
                  <a:lnTo>
                    <a:pt x="359448" y="550646"/>
                  </a:lnTo>
                  <a:lnTo>
                    <a:pt x="357187" y="551218"/>
                  </a:lnTo>
                  <a:lnTo>
                    <a:pt x="356552" y="552437"/>
                  </a:lnTo>
                  <a:lnTo>
                    <a:pt x="354609" y="551789"/>
                  </a:lnTo>
                  <a:lnTo>
                    <a:pt x="353656" y="551218"/>
                  </a:lnTo>
                  <a:lnTo>
                    <a:pt x="350875" y="551472"/>
                  </a:lnTo>
                  <a:lnTo>
                    <a:pt x="352640" y="552640"/>
                  </a:lnTo>
                  <a:lnTo>
                    <a:pt x="354761" y="553783"/>
                  </a:lnTo>
                  <a:lnTo>
                    <a:pt x="355841" y="553783"/>
                  </a:lnTo>
                  <a:lnTo>
                    <a:pt x="368744" y="553783"/>
                  </a:lnTo>
                  <a:lnTo>
                    <a:pt x="372516" y="547573"/>
                  </a:lnTo>
                  <a:lnTo>
                    <a:pt x="373341" y="546214"/>
                  </a:lnTo>
                  <a:close/>
                </a:path>
                <a:path w="1050290" h="1118234">
                  <a:moveTo>
                    <a:pt x="376301" y="531964"/>
                  </a:moveTo>
                  <a:lnTo>
                    <a:pt x="375564" y="530237"/>
                  </a:lnTo>
                  <a:lnTo>
                    <a:pt x="374294" y="530072"/>
                  </a:lnTo>
                  <a:lnTo>
                    <a:pt x="373176" y="530466"/>
                  </a:lnTo>
                  <a:lnTo>
                    <a:pt x="372668" y="529856"/>
                  </a:lnTo>
                  <a:lnTo>
                    <a:pt x="372719" y="528180"/>
                  </a:lnTo>
                  <a:lnTo>
                    <a:pt x="370598" y="527773"/>
                  </a:lnTo>
                  <a:lnTo>
                    <a:pt x="361467" y="529691"/>
                  </a:lnTo>
                  <a:lnTo>
                    <a:pt x="360680" y="539661"/>
                  </a:lnTo>
                  <a:lnTo>
                    <a:pt x="367347" y="538289"/>
                  </a:lnTo>
                  <a:lnTo>
                    <a:pt x="370433" y="537222"/>
                  </a:lnTo>
                  <a:lnTo>
                    <a:pt x="373227" y="535597"/>
                  </a:lnTo>
                  <a:lnTo>
                    <a:pt x="375754" y="533311"/>
                  </a:lnTo>
                  <a:lnTo>
                    <a:pt x="376301" y="531964"/>
                  </a:lnTo>
                  <a:close/>
                </a:path>
                <a:path w="1050290" h="1118234">
                  <a:moveTo>
                    <a:pt x="391464" y="508063"/>
                  </a:moveTo>
                  <a:lnTo>
                    <a:pt x="388975" y="505650"/>
                  </a:lnTo>
                  <a:lnTo>
                    <a:pt x="387629" y="505421"/>
                  </a:lnTo>
                  <a:lnTo>
                    <a:pt x="386765" y="504545"/>
                  </a:lnTo>
                  <a:lnTo>
                    <a:pt x="385318" y="504672"/>
                  </a:lnTo>
                  <a:lnTo>
                    <a:pt x="383692" y="504583"/>
                  </a:lnTo>
                  <a:lnTo>
                    <a:pt x="381977" y="499237"/>
                  </a:lnTo>
                  <a:lnTo>
                    <a:pt x="375996" y="504825"/>
                  </a:lnTo>
                  <a:lnTo>
                    <a:pt x="377456" y="511429"/>
                  </a:lnTo>
                  <a:lnTo>
                    <a:pt x="378993" y="513676"/>
                  </a:lnTo>
                  <a:lnTo>
                    <a:pt x="381774" y="514375"/>
                  </a:lnTo>
                  <a:lnTo>
                    <a:pt x="385000" y="514515"/>
                  </a:lnTo>
                  <a:lnTo>
                    <a:pt x="387375" y="514362"/>
                  </a:lnTo>
                  <a:lnTo>
                    <a:pt x="388531" y="511619"/>
                  </a:lnTo>
                  <a:lnTo>
                    <a:pt x="390601" y="509943"/>
                  </a:lnTo>
                  <a:lnTo>
                    <a:pt x="391464" y="508063"/>
                  </a:lnTo>
                  <a:close/>
                </a:path>
                <a:path w="1050290" h="1118234">
                  <a:moveTo>
                    <a:pt x="409702" y="501078"/>
                  </a:moveTo>
                  <a:lnTo>
                    <a:pt x="408901" y="499986"/>
                  </a:lnTo>
                  <a:lnTo>
                    <a:pt x="408724" y="499745"/>
                  </a:lnTo>
                  <a:lnTo>
                    <a:pt x="407479" y="499605"/>
                  </a:lnTo>
                  <a:lnTo>
                    <a:pt x="406095" y="499986"/>
                  </a:lnTo>
                  <a:lnTo>
                    <a:pt x="406222" y="499262"/>
                  </a:lnTo>
                  <a:lnTo>
                    <a:pt x="407606" y="497751"/>
                  </a:lnTo>
                  <a:lnTo>
                    <a:pt x="407873" y="497459"/>
                  </a:lnTo>
                  <a:lnTo>
                    <a:pt x="406425" y="496557"/>
                  </a:lnTo>
                  <a:lnTo>
                    <a:pt x="403834" y="497459"/>
                  </a:lnTo>
                  <a:lnTo>
                    <a:pt x="403529" y="497459"/>
                  </a:lnTo>
                  <a:lnTo>
                    <a:pt x="400151" y="497903"/>
                  </a:lnTo>
                  <a:lnTo>
                    <a:pt x="399986" y="498119"/>
                  </a:lnTo>
                  <a:lnTo>
                    <a:pt x="398183" y="498538"/>
                  </a:lnTo>
                  <a:lnTo>
                    <a:pt x="396379" y="506222"/>
                  </a:lnTo>
                  <a:lnTo>
                    <a:pt x="396265" y="506704"/>
                  </a:lnTo>
                  <a:lnTo>
                    <a:pt x="400812" y="506704"/>
                  </a:lnTo>
                  <a:lnTo>
                    <a:pt x="401281" y="501180"/>
                  </a:lnTo>
                  <a:lnTo>
                    <a:pt x="400926" y="505460"/>
                  </a:lnTo>
                  <a:lnTo>
                    <a:pt x="400812" y="506704"/>
                  </a:lnTo>
                  <a:lnTo>
                    <a:pt x="404329" y="506222"/>
                  </a:lnTo>
                  <a:lnTo>
                    <a:pt x="406539" y="505460"/>
                  </a:lnTo>
                  <a:lnTo>
                    <a:pt x="409117" y="503491"/>
                  </a:lnTo>
                  <a:lnTo>
                    <a:pt x="409702" y="501078"/>
                  </a:lnTo>
                  <a:close/>
                </a:path>
                <a:path w="1050290" h="1118234">
                  <a:moveTo>
                    <a:pt x="423760" y="610501"/>
                  </a:moveTo>
                  <a:lnTo>
                    <a:pt x="415671" y="612152"/>
                  </a:lnTo>
                  <a:lnTo>
                    <a:pt x="413296" y="619188"/>
                  </a:lnTo>
                  <a:lnTo>
                    <a:pt x="421386" y="617524"/>
                  </a:lnTo>
                  <a:lnTo>
                    <a:pt x="423760" y="610501"/>
                  </a:lnTo>
                  <a:close/>
                </a:path>
                <a:path w="1050290" h="1118234">
                  <a:moveTo>
                    <a:pt x="424180" y="418846"/>
                  </a:moveTo>
                  <a:lnTo>
                    <a:pt x="416864" y="420357"/>
                  </a:lnTo>
                  <a:lnTo>
                    <a:pt x="413715" y="426707"/>
                  </a:lnTo>
                  <a:lnTo>
                    <a:pt x="421017" y="425183"/>
                  </a:lnTo>
                  <a:lnTo>
                    <a:pt x="424180" y="418846"/>
                  </a:lnTo>
                  <a:close/>
                </a:path>
                <a:path w="1050290" h="1118234">
                  <a:moveTo>
                    <a:pt x="428904" y="1026274"/>
                  </a:moveTo>
                  <a:lnTo>
                    <a:pt x="421614" y="1027785"/>
                  </a:lnTo>
                  <a:lnTo>
                    <a:pt x="419201" y="1033005"/>
                  </a:lnTo>
                  <a:lnTo>
                    <a:pt x="426491" y="1031506"/>
                  </a:lnTo>
                  <a:lnTo>
                    <a:pt x="428904" y="1026274"/>
                  </a:lnTo>
                  <a:close/>
                </a:path>
                <a:path w="1050290" h="1118234">
                  <a:moveTo>
                    <a:pt x="433755" y="600202"/>
                  </a:moveTo>
                  <a:lnTo>
                    <a:pt x="426161" y="601764"/>
                  </a:lnTo>
                  <a:lnTo>
                    <a:pt x="423164" y="609409"/>
                  </a:lnTo>
                  <a:lnTo>
                    <a:pt x="430745" y="607834"/>
                  </a:lnTo>
                  <a:lnTo>
                    <a:pt x="433755" y="600202"/>
                  </a:lnTo>
                  <a:close/>
                </a:path>
                <a:path w="1050290" h="1118234">
                  <a:moveTo>
                    <a:pt x="441452" y="434962"/>
                  </a:moveTo>
                  <a:lnTo>
                    <a:pt x="440626" y="429907"/>
                  </a:lnTo>
                  <a:lnTo>
                    <a:pt x="440004" y="435546"/>
                  </a:lnTo>
                  <a:lnTo>
                    <a:pt x="441452" y="434962"/>
                  </a:lnTo>
                  <a:close/>
                </a:path>
                <a:path w="1050290" h="1118234">
                  <a:moveTo>
                    <a:pt x="442252" y="532053"/>
                  </a:moveTo>
                  <a:lnTo>
                    <a:pt x="434251" y="533717"/>
                  </a:lnTo>
                  <a:lnTo>
                    <a:pt x="431774" y="540651"/>
                  </a:lnTo>
                  <a:lnTo>
                    <a:pt x="439801" y="539013"/>
                  </a:lnTo>
                  <a:lnTo>
                    <a:pt x="442252" y="532053"/>
                  </a:lnTo>
                  <a:close/>
                </a:path>
                <a:path w="1050290" h="1118234">
                  <a:moveTo>
                    <a:pt x="447497" y="426567"/>
                  </a:moveTo>
                  <a:lnTo>
                    <a:pt x="445668" y="419328"/>
                  </a:lnTo>
                  <a:lnTo>
                    <a:pt x="439762" y="424446"/>
                  </a:lnTo>
                  <a:lnTo>
                    <a:pt x="440626" y="429907"/>
                  </a:lnTo>
                  <a:lnTo>
                    <a:pt x="440690" y="429552"/>
                  </a:lnTo>
                  <a:lnTo>
                    <a:pt x="447497" y="426567"/>
                  </a:lnTo>
                  <a:close/>
                </a:path>
                <a:path w="1050290" h="1118234">
                  <a:moveTo>
                    <a:pt x="448564" y="430669"/>
                  </a:moveTo>
                  <a:lnTo>
                    <a:pt x="447509" y="426567"/>
                  </a:lnTo>
                  <a:lnTo>
                    <a:pt x="448360" y="429996"/>
                  </a:lnTo>
                  <a:lnTo>
                    <a:pt x="447497" y="426580"/>
                  </a:lnTo>
                  <a:lnTo>
                    <a:pt x="440690" y="429552"/>
                  </a:lnTo>
                  <a:lnTo>
                    <a:pt x="440753" y="430682"/>
                  </a:lnTo>
                  <a:lnTo>
                    <a:pt x="441452" y="434962"/>
                  </a:lnTo>
                  <a:lnTo>
                    <a:pt x="441629" y="436029"/>
                  </a:lnTo>
                  <a:lnTo>
                    <a:pt x="444754" y="433616"/>
                  </a:lnTo>
                  <a:lnTo>
                    <a:pt x="448525" y="430682"/>
                  </a:lnTo>
                  <a:close/>
                </a:path>
                <a:path w="1050290" h="1118234">
                  <a:moveTo>
                    <a:pt x="448868" y="431939"/>
                  </a:moveTo>
                  <a:lnTo>
                    <a:pt x="448538" y="430682"/>
                  </a:lnTo>
                  <a:lnTo>
                    <a:pt x="444754" y="433616"/>
                  </a:lnTo>
                  <a:lnTo>
                    <a:pt x="448868" y="431939"/>
                  </a:lnTo>
                  <a:close/>
                </a:path>
                <a:path w="1050290" h="1118234">
                  <a:moveTo>
                    <a:pt x="453224" y="465683"/>
                  </a:moveTo>
                  <a:lnTo>
                    <a:pt x="453212" y="465213"/>
                  </a:lnTo>
                  <a:lnTo>
                    <a:pt x="453123" y="463969"/>
                  </a:lnTo>
                  <a:lnTo>
                    <a:pt x="452983" y="464426"/>
                  </a:lnTo>
                  <a:lnTo>
                    <a:pt x="452932" y="464604"/>
                  </a:lnTo>
                  <a:lnTo>
                    <a:pt x="452374" y="465213"/>
                  </a:lnTo>
                  <a:lnTo>
                    <a:pt x="452247" y="464972"/>
                  </a:lnTo>
                  <a:lnTo>
                    <a:pt x="452399" y="464972"/>
                  </a:lnTo>
                  <a:lnTo>
                    <a:pt x="453047" y="463969"/>
                  </a:lnTo>
                  <a:lnTo>
                    <a:pt x="453047" y="463397"/>
                  </a:lnTo>
                  <a:lnTo>
                    <a:pt x="452526" y="463118"/>
                  </a:lnTo>
                  <a:lnTo>
                    <a:pt x="452056" y="462902"/>
                  </a:lnTo>
                  <a:lnTo>
                    <a:pt x="450748" y="462902"/>
                  </a:lnTo>
                  <a:lnTo>
                    <a:pt x="449999" y="463118"/>
                  </a:lnTo>
                  <a:lnTo>
                    <a:pt x="449630" y="463118"/>
                  </a:lnTo>
                  <a:lnTo>
                    <a:pt x="449986" y="462686"/>
                  </a:lnTo>
                  <a:lnTo>
                    <a:pt x="452196" y="461098"/>
                  </a:lnTo>
                  <a:lnTo>
                    <a:pt x="448513" y="457669"/>
                  </a:lnTo>
                  <a:lnTo>
                    <a:pt x="445795" y="462686"/>
                  </a:lnTo>
                  <a:lnTo>
                    <a:pt x="445833" y="466090"/>
                  </a:lnTo>
                  <a:lnTo>
                    <a:pt x="445985" y="465683"/>
                  </a:lnTo>
                  <a:lnTo>
                    <a:pt x="445960" y="466090"/>
                  </a:lnTo>
                  <a:lnTo>
                    <a:pt x="453224" y="466090"/>
                  </a:lnTo>
                  <a:lnTo>
                    <a:pt x="453224" y="465683"/>
                  </a:lnTo>
                  <a:close/>
                </a:path>
                <a:path w="1050290" h="1118234">
                  <a:moveTo>
                    <a:pt x="453237" y="466661"/>
                  </a:moveTo>
                  <a:lnTo>
                    <a:pt x="445935" y="466661"/>
                  </a:lnTo>
                  <a:lnTo>
                    <a:pt x="445604" y="466661"/>
                  </a:lnTo>
                  <a:lnTo>
                    <a:pt x="445147" y="468515"/>
                  </a:lnTo>
                  <a:lnTo>
                    <a:pt x="447852" y="471525"/>
                  </a:lnTo>
                  <a:lnTo>
                    <a:pt x="450011" y="470319"/>
                  </a:lnTo>
                  <a:lnTo>
                    <a:pt x="451358" y="470649"/>
                  </a:lnTo>
                  <a:lnTo>
                    <a:pt x="451510" y="470319"/>
                  </a:lnTo>
                  <a:lnTo>
                    <a:pt x="453237" y="466661"/>
                  </a:lnTo>
                  <a:close/>
                </a:path>
                <a:path w="1050290" h="1118234">
                  <a:moveTo>
                    <a:pt x="453351" y="463486"/>
                  </a:moveTo>
                  <a:lnTo>
                    <a:pt x="453174" y="463410"/>
                  </a:lnTo>
                  <a:lnTo>
                    <a:pt x="453174" y="463753"/>
                  </a:lnTo>
                  <a:lnTo>
                    <a:pt x="453351" y="463486"/>
                  </a:lnTo>
                  <a:close/>
                </a:path>
                <a:path w="1050290" h="1118234">
                  <a:moveTo>
                    <a:pt x="454761" y="639152"/>
                  </a:moveTo>
                  <a:lnTo>
                    <a:pt x="453771" y="637146"/>
                  </a:lnTo>
                  <a:lnTo>
                    <a:pt x="454177" y="637082"/>
                  </a:lnTo>
                  <a:lnTo>
                    <a:pt x="453732" y="637082"/>
                  </a:lnTo>
                  <a:lnTo>
                    <a:pt x="453567" y="636727"/>
                  </a:lnTo>
                  <a:lnTo>
                    <a:pt x="452335" y="637070"/>
                  </a:lnTo>
                  <a:lnTo>
                    <a:pt x="451205" y="637044"/>
                  </a:lnTo>
                  <a:lnTo>
                    <a:pt x="448259" y="638238"/>
                  </a:lnTo>
                  <a:lnTo>
                    <a:pt x="446874" y="638721"/>
                  </a:lnTo>
                  <a:lnTo>
                    <a:pt x="445566" y="639508"/>
                  </a:lnTo>
                  <a:lnTo>
                    <a:pt x="444906" y="641007"/>
                  </a:lnTo>
                  <a:lnTo>
                    <a:pt x="444373" y="642315"/>
                  </a:lnTo>
                  <a:lnTo>
                    <a:pt x="445198" y="643534"/>
                  </a:lnTo>
                  <a:lnTo>
                    <a:pt x="446722" y="643458"/>
                  </a:lnTo>
                  <a:lnTo>
                    <a:pt x="450215" y="643458"/>
                  </a:lnTo>
                  <a:lnTo>
                    <a:pt x="452335" y="643763"/>
                  </a:lnTo>
                  <a:lnTo>
                    <a:pt x="454469" y="641007"/>
                  </a:lnTo>
                  <a:lnTo>
                    <a:pt x="454761" y="639152"/>
                  </a:lnTo>
                  <a:close/>
                </a:path>
                <a:path w="1050290" h="1118234">
                  <a:moveTo>
                    <a:pt x="462165" y="750531"/>
                  </a:moveTo>
                  <a:lnTo>
                    <a:pt x="460590" y="749452"/>
                  </a:lnTo>
                  <a:lnTo>
                    <a:pt x="458939" y="749033"/>
                  </a:lnTo>
                  <a:lnTo>
                    <a:pt x="457619" y="749338"/>
                  </a:lnTo>
                  <a:lnTo>
                    <a:pt x="457835" y="748830"/>
                  </a:lnTo>
                  <a:lnTo>
                    <a:pt x="459613" y="747483"/>
                  </a:lnTo>
                  <a:lnTo>
                    <a:pt x="458063" y="747458"/>
                  </a:lnTo>
                  <a:lnTo>
                    <a:pt x="457492" y="747509"/>
                  </a:lnTo>
                  <a:lnTo>
                    <a:pt x="456184" y="741781"/>
                  </a:lnTo>
                  <a:lnTo>
                    <a:pt x="450037" y="746010"/>
                  </a:lnTo>
                  <a:lnTo>
                    <a:pt x="450672" y="749452"/>
                  </a:lnTo>
                  <a:lnTo>
                    <a:pt x="450926" y="750658"/>
                  </a:lnTo>
                  <a:lnTo>
                    <a:pt x="451065" y="752843"/>
                  </a:lnTo>
                  <a:lnTo>
                    <a:pt x="454101" y="755103"/>
                  </a:lnTo>
                  <a:lnTo>
                    <a:pt x="457212" y="754354"/>
                  </a:lnTo>
                  <a:lnTo>
                    <a:pt x="459511" y="752614"/>
                  </a:lnTo>
                  <a:lnTo>
                    <a:pt x="462165" y="750531"/>
                  </a:lnTo>
                  <a:close/>
                </a:path>
                <a:path w="1050290" h="1118234">
                  <a:moveTo>
                    <a:pt x="495947" y="470725"/>
                  </a:moveTo>
                  <a:lnTo>
                    <a:pt x="495312" y="464870"/>
                  </a:lnTo>
                  <a:lnTo>
                    <a:pt x="494842" y="462711"/>
                  </a:lnTo>
                  <a:lnTo>
                    <a:pt x="490474" y="463537"/>
                  </a:lnTo>
                  <a:lnTo>
                    <a:pt x="489724" y="465289"/>
                  </a:lnTo>
                  <a:lnTo>
                    <a:pt x="486206" y="470776"/>
                  </a:lnTo>
                  <a:lnTo>
                    <a:pt x="449961" y="502399"/>
                  </a:lnTo>
                  <a:lnTo>
                    <a:pt x="428840" y="511403"/>
                  </a:lnTo>
                  <a:lnTo>
                    <a:pt x="428840" y="512343"/>
                  </a:lnTo>
                  <a:lnTo>
                    <a:pt x="442175" y="516826"/>
                  </a:lnTo>
                  <a:lnTo>
                    <a:pt x="453186" y="517982"/>
                  </a:lnTo>
                  <a:lnTo>
                    <a:pt x="464019" y="515962"/>
                  </a:lnTo>
                  <a:lnTo>
                    <a:pt x="494131" y="488175"/>
                  </a:lnTo>
                  <a:lnTo>
                    <a:pt x="495731" y="479158"/>
                  </a:lnTo>
                  <a:lnTo>
                    <a:pt x="495947" y="470725"/>
                  </a:lnTo>
                  <a:close/>
                </a:path>
                <a:path w="1050290" h="1118234">
                  <a:moveTo>
                    <a:pt x="505917" y="555828"/>
                  </a:moveTo>
                  <a:lnTo>
                    <a:pt x="505028" y="552157"/>
                  </a:lnTo>
                  <a:lnTo>
                    <a:pt x="500456" y="554012"/>
                  </a:lnTo>
                  <a:lnTo>
                    <a:pt x="499364" y="553923"/>
                  </a:lnTo>
                  <a:lnTo>
                    <a:pt x="498284" y="553631"/>
                  </a:lnTo>
                  <a:lnTo>
                    <a:pt x="497801" y="552615"/>
                  </a:lnTo>
                  <a:lnTo>
                    <a:pt x="494639" y="551675"/>
                  </a:lnTo>
                  <a:lnTo>
                    <a:pt x="494728" y="552615"/>
                  </a:lnTo>
                  <a:lnTo>
                    <a:pt x="494817" y="555828"/>
                  </a:lnTo>
                  <a:lnTo>
                    <a:pt x="495744" y="558279"/>
                  </a:lnTo>
                  <a:lnTo>
                    <a:pt x="497713" y="560476"/>
                  </a:lnTo>
                  <a:lnTo>
                    <a:pt x="501180" y="561987"/>
                  </a:lnTo>
                  <a:lnTo>
                    <a:pt x="503326" y="562457"/>
                  </a:lnTo>
                  <a:lnTo>
                    <a:pt x="505129" y="559269"/>
                  </a:lnTo>
                  <a:lnTo>
                    <a:pt x="505510" y="557682"/>
                  </a:lnTo>
                  <a:lnTo>
                    <a:pt x="505917" y="555828"/>
                  </a:lnTo>
                  <a:close/>
                </a:path>
                <a:path w="1050290" h="1118234">
                  <a:moveTo>
                    <a:pt x="507174" y="591985"/>
                  </a:moveTo>
                  <a:lnTo>
                    <a:pt x="504278" y="591324"/>
                  </a:lnTo>
                  <a:lnTo>
                    <a:pt x="494284" y="589927"/>
                  </a:lnTo>
                  <a:lnTo>
                    <a:pt x="484174" y="589711"/>
                  </a:lnTo>
                  <a:lnTo>
                    <a:pt x="474002" y="589876"/>
                  </a:lnTo>
                  <a:lnTo>
                    <a:pt x="463816" y="589610"/>
                  </a:lnTo>
                  <a:lnTo>
                    <a:pt x="426135" y="583755"/>
                  </a:lnTo>
                  <a:lnTo>
                    <a:pt x="422884" y="578688"/>
                  </a:lnTo>
                  <a:lnTo>
                    <a:pt x="421170" y="577710"/>
                  </a:lnTo>
                  <a:lnTo>
                    <a:pt x="417512" y="579793"/>
                  </a:lnTo>
                  <a:lnTo>
                    <a:pt x="416648" y="581317"/>
                  </a:lnTo>
                  <a:lnTo>
                    <a:pt x="414020" y="580631"/>
                  </a:lnTo>
                  <a:lnTo>
                    <a:pt x="414350" y="581431"/>
                  </a:lnTo>
                  <a:lnTo>
                    <a:pt x="416153" y="582193"/>
                  </a:lnTo>
                  <a:lnTo>
                    <a:pt x="416052" y="582396"/>
                  </a:lnTo>
                  <a:lnTo>
                    <a:pt x="418045" y="589864"/>
                  </a:lnTo>
                  <a:lnTo>
                    <a:pt x="420255" y="589381"/>
                  </a:lnTo>
                  <a:lnTo>
                    <a:pt x="422821" y="587895"/>
                  </a:lnTo>
                  <a:lnTo>
                    <a:pt x="424053" y="586346"/>
                  </a:lnTo>
                  <a:lnTo>
                    <a:pt x="423900" y="585393"/>
                  </a:lnTo>
                  <a:lnTo>
                    <a:pt x="437311" y="590931"/>
                  </a:lnTo>
                  <a:lnTo>
                    <a:pt x="448856" y="595045"/>
                  </a:lnTo>
                  <a:lnTo>
                    <a:pt x="445287" y="595782"/>
                  </a:lnTo>
                  <a:lnTo>
                    <a:pt x="446874" y="606526"/>
                  </a:lnTo>
                  <a:lnTo>
                    <a:pt x="457657" y="604304"/>
                  </a:lnTo>
                  <a:lnTo>
                    <a:pt x="456590" y="597154"/>
                  </a:lnTo>
                  <a:lnTo>
                    <a:pt x="461048" y="598360"/>
                  </a:lnTo>
                  <a:lnTo>
                    <a:pt x="471614" y="600659"/>
                  </a:lnTo>
                  <a:lnTo>
                    <a:pt x="483057" y="602234"/>
                  </a:lnTo>
                  <a:lnTo>
                    <a:pt x="494182" y="601624"/>
                  </a:lnTo>
                  <a:lnTo>
                    <a:pt x="503770" y="597344"/>
                  </a:lnTo>
                  <a:lnTo>
                    <a:pt x="505142" y="596265"/>
                  </a:lnTo>
                  <a:lnTo>
                    <a:pt x="507174" y="591985"/>
                  </a:lnTo>
                  <a:close/>
                </a:path>
                <a:path w="1050290" h="1118234">
                  <a:moveTo>
                    <a:pt x="511276" y="414528"/>
                  </a:moveTo>
                  <a:lnTo>
                    <a:pt x="511162" y="413804"/>
                  </a:lnTo>
                  <a:lnTo>
                    <a:pt x="510755" y="411937"/>
                  </a:lnTo>
                  <a:lnTo>
                    <a:pt x="509295" y="411937"/>
                  </a:lnTo>
                  <a:lnTo>
                    <a:pt x="509295" y="413804"/>
                  </a:lnTo>
                  <a:lnTo>
                    <a:pt x="509295" y="414324"/>
                  </a:lnTo>
                  <a:lnTo>
                    <a:pt x="509295" y="413804"/>
                  </a:lnTo>
                  <a:lnTo>
                    <a:pt x="509295" y="411937"/>
                  </a:lnTo>
                  <a:lnTo>
                    <a:pt x="508038" y="411937"/>
                  </a:lnTo>
                  <a:lnTo>
                    <a:pt x="506984" y="408711"/>
                  </a:lnTo>
                  <a:lnTo>
                    <a:pt x="505587" y="409473"/>
                  </a:lnTo>
                  <a:lnTo>
                    <a:pt x="501002" y="411937"/>
                  </a:lnTo>
                  <a:lnTo>
                    <a:pt x="501523" y="411937"/>
                  </a:lnTo>
                  <a:lnTo>
                    <a:pt x="501789" y="413804"/>
                  </a:lnTo>
                  <a:lnTo>
                    <a:pt x="501853" y="414324"/>
                  </a:lnTo>
                  <a:lnTo>
                    <a:pt x="501929" y="414832"/>
                  </a:lnTo>
                  <a:lnTo>
                    <a:pt x="502031" y="415544"/>
                  </a:lnTo>
                  <a:lnTo>
                    <a:pt x="502119" y="415137"/>
                  </a:lnTo>
                  <a:lnTo>
                    <a:pt x="502183" y="414832"/>
                  </a:lnTo>
                  <a:lnTo>
                    <a:pt x="502132" y="415544"/>
                  </a:lnTo>
                  <a:lnTo>
                    <a:pt x="511276" y="415544"/>
                  </a:lnTo>
                  <a:lnTo>
                    <a:pt x="511276" y="415137"/>
                  </a:lnTo>
                  <a:lnTo>
                    <a:pt x="511276" y="414528"/>
                  </a:lnTo>
                  <a:close/>
                </a:path>
                <a:path w="1050290" h="1118234">
                  <a:moveTo>
                    <a:pt x="511619" y="419341"/>
                  </a:moveTo>
                  <a:lnTo>
                    <a:pt x="511302" y="417131"/>
                  </a:lnTo>
                  <a:lnTo>
                    <a:pt x="511289" y="416077"/>
                  </a:lnTo>
                  <a:lnTo>
                    <a:pt x="502094" y="416077"/>
                  </a:lnTo>
                  <a:lnTo>
                    <a:pt x="501891" y="416077"/>
                  </a:lnTo>
                  <a:lnTo>
                    <a:pt x="501345" y="418249"/>
                  </a:lnTo>
                  <a:lnTo>
                    <a:pt x="502259" y="423545"/>
                  </a:lnTo>
                  <a:lnTo>
                    <a:pt x="502285" y="423735"/>
                  </a:lnTo>
                  <a:lnTo>
                    <a:pt x="508596" y="426808"/>
                  </a:lnTo>
                  <a:lnTo>
                    <a:pt x="510870" y="423545"/>
                  </a:lnTo>
                  <a:lnTo>
                    <a:pt x="511619" y="419341"/>
                  </a:lnTo>
                  <a:close/>
                </a:path>
                <a:path w="1050290" h="1118234">
                  <a:moveTo>
                    <a:pt x="543179" y="501700"/>
                  </a:moveTo>
                  <a:lnTo>
                    <a:pt x="542810" y="501777"/>
                  </a:lnTo>
                  <a:lnTo>
                    <a:pt x="542709" y="503580"/>
                  </a:lnTo>
                  <a:lnTo>
                    <a:pt x="542747" y="501637"/>
                  </a:lnTo>
                  <a:lnTo>
                    <a:pt x="539838" y="502323"/>
                  </a:lnTo>
                  <a:lnTo>
                    <a:pt x="539711" y="502386"/>
                  </a:lnTo>
                  <a:lnTo>
                    <a:pt x="537781" y="501777"/>
                  </a:lnTo>
                  <a:lnTo>
                    <a:pt x="536854" y="501332"/>
                  </a:lnTo>
                  <a:lnTo>
                    <a:pt x="533577" y="501510"/>
                  </a:lnTo>
                  <a:lnTo>
                    <a:pt x="535216" y="503008"/>
                  </a:lnTo>
                  <a:lnTo>
                    <a:pt x="536740" y="505421"/>
                  </a:lnTo>
                  <a:lnTo>
                    <a:pt x="537108" y="507593"/>
                  </a:lnTo>
                  <a:lnTo>
                    <a:pt x="540156" y="506653"/>
                  </a:lnTo>
                  <a:lnTo>
                    <a:pt x="543013" y="504571"/>
                  </a:lnTo>
                  <a:lnTo>
                    <a:pt x="543179" y="501700"/>
                  </a:lnTo>
                  <a:close/>
                </a:path>
                <a:path w="1050290" h="1118234">
                  <a:moveTo>
                    <a:pt x="543712" y="401180"/>
                  </a:moveTo>
                  <a:lnTo>
                    <a:pt x="542137" y="396798"/>
                  </a:lnTo>
                  <a:lnTo>
                    <a:pt x="534047" y="395744"/>
                  </a:lnTo>
                  <a:lnTo>
                    <a:pt x="533615" y="401701"/>
                  </a:lnTo>
                  <a:lnTo>
                    <a:pt x="535876" y="408051"/>
                  </a:lnTo>
                  <a:lnTo>
                    <a:pt x="536448" y="410184"/>
                  </a:lnTo>
                  <a:lnTo>
                    <a:pt x="538480" y="411937"/>
                  </a:lnTo>
                  <a:lnTo>
                    <a:pt x="542988" y="409270"/>
                  </a:lnTo>
                  <a:lnTo>
                    <a:pt x="543445" y="406273"/>
                  </a:lnTo>
                  <a:lnTo>
                    <a:pt x="543115" y="404202"/>
                  </a:lnTo>
                  <a:lnTo>
                    <a:pt x="543712" y="401180"/>
                  </a:lnTo>
                  <a:close/>
                </a:path>
                <a:path w="1050290" h="1118234">
                  <a:moveTo>
                    <a:pt x="548386" y="479856"/>
                  </a:moveTo>
                  <a:lnTo>
                    <a:pt x="547941" y="474306"/>
                  </a:lnTo>
                  <a:lnTo>
                    <a:pt x="546481" y="467220"/>
                  </a:lnTo>
                  <a:lnTo>
                    <a:pt x="540029" y="472173"/>
                  </a:lnTo>
                  <a:lnTo>
                    <a:pt x="541312" y="479526"/>
                  </a:lnTo>
                  <a:lnTo>
                    <a:pt x="543839" y="483108"/>
                  </a:lnTo>
                  <a:lnTo>
                    <a:pt x="548386" y="479856"/>
                  </a:lnTo>
                  <a:close/>
                </a:path>
                <a:path w="1050290" h="1118234">
                  <a:moveTo>
                    <a:pt x="569887" y="273151"/>
                  </a:moveTo>
                  <a:lnTo>
                    <a:pt x="569683" y="270764"/>
                  </a:lnTo>
                  <a:lnTo>
                    <a:pt x="569264" y="267703"/>
                  </a:lnTo>
                  <a:lnTo>
                    <a:pt x="562406" y="271005"/>
                  </a:lnTo>
                  <a:lnTo>
                    <a:pt x="564057" y="275755"/>
                  </a:lnTo>
                  <a:lnTo>
                    <a:pt x="564667" y="276326"/>
                  </a:lnTo>
                  <a:lnTo>
                    <a:pt x="566610" y="276225"/>
                  </a:lnTo>
                  <a:lnTo>
                    <a:pt x="569493" y="274650"/>
                  </a:lnTo>
                  <a:lnTo>
                    <a:pt x="569887" y="273151"/>
                  </a:lnTo>
                  <a:close/>
                </a:path>
                <a:path w="1050290" h="1118234">
                  <a:moveTo>
                    <a:pt x="575945" y="468096"/>
                  </a:moveTo>
                  <a:lnTo>
                    <a:pt x="566293" y="470065"/>
                  </a:lnTo>
                  <a:lnTo>
                    <a:pt x="565746" y="480174"/>
                  </a:lnTo>
                  <a:lnTo>
                    <a:pt x="575411" y="478167"/>
                  </a:lnTo>
                  <a:lnTo>
                    <a:pt x="575945" y="468096"/>
                  </a:lnTo>
                  <a:close/>
                </a:path>
                <a:path w="1050290" h="1118234">
                  <a:moveTo>
                    <a:pt x="587984" y="774"/>
                  </a:moveTo>
                  <a:lnTo>
                    <a:pt x="585025" y="0"/>
                  </a:lnTo>
                  <a:lnTo>
                    <a:pt x="581215" y="774"/>
                  </a:lnTo>
                  <a:lnTo>
                    <a:pt x="580440" y="2832"/>
                  </a:lnTo>
                  <a:lnTo>
                    <a:pt x="580339" y="3098"/>
                  </a:lnTo>
                  <a:lnTo>
                    <a:pt x="580301" y="5969"/>
                  </a:lnTo>
                  <a:lnTo>
                    <a:pt x="581787" y="8280"/>
                  </a:lnTo>
                  <a:lnTo>
                    <a:pt x="583323" y="8547"/>
                  </a:lnTo>
                  <a:lnTo>
                    <a:pt x="585939" y="7950"/>
                  </a:lnTo>
                  <a:lnTo>
                    <a:pt x="586803" y="5969"/>
                  </a:lnTo>
                  <a:lnTo>
                    <a:pt x="586841" y="3060"/>
                  </a:lnTo>
                  <a:lnTo>
                    <a:pt x="587082" y="2832"/>
                  </a:lnTo>
                  <a:lnTo>
                    <a:pt x="587438" y="1866"/>
                  </a:lnTo>
                  <a:lnTo>
                    <a:pt x="587819" y="774"/>
                  </a:lnTo>
                  <a:lnTo>
                    <a:pt x="587984" y="774"/>
                  </a:lnTo>
                  <a:close/>
                </a:path>
                <a:path w="1050290" h="1118234">
                  <a:moveTo>
                    <a:pt x="598893" y="489191"/>
                  </a:moveTo>
                  <a:lnTo>
                    <a:pt x="598093" y="485724"/>
                  </a:lnTo>
                  <a:lnTo>
                    <a:pt x="597166" y="483019"/>
                  </a:lnTo>
                  <a:lnTo>
                    <a:pt x="595274" y="483311"/>
                  </a:lnTo>
                  <a:lnTo>
                    <a:pt x="592594" y="484822"/>
                  </a:lnTo>
                  <a:lnTo>
                    <a:pt x="591286" y="486371"/>
                  </a:lnTo>
                  <a:lnTo>
                    <a:pt x="591591" y="488111"/>
                  </a:lnTo>
                  <a:lnTo>
                    <a:pt x="591108" y="485381"/>
                  </a:lnTo>
                  <a:lnTo>
                    <a:pt x="592455" y="493483"/>
                  </a:lnTo>
                  <a:lnTo>
                    <a:pt x="598893" y="489191"/>
                  </a:lnTo>
                  <a:close/>
                </a:path>
                <a:path w="1050290" h="1118234">
                  <a:moveTo>
                    <a:pt x="602780" y="535559"/>
                  </a:moveTo>
                  <a:lnTo>
                    <a:pt x="602068" y="531926"/>
                  </a:lnTo>
                  <a:lnTo>
                    <a:pt x="601484" y="528764"/>
                  </a:lnTo>
                  <a:lnTo>
                    <a:pt x="596214" y="531583"/>
                  </a:lnTo>
                  <a:lnTo>
                    <a:pt x="596214" y="536587"/>
                  </a:lnTo>
                  <a:lnTo>
                    <a:pt x="595566" y="534581"/>
                  </a:lnTo>
                  <a:lnTo>
                    <a:pt x="595515" y="534403"/>
                  </a:lnTo>
                  <a:lnTo>
                    <a:pt x="595401" y="534073"/>
                  </a:lnTo>
                  <a:lnTo>
                    <a:pt x="595807" y="533869"/>
                  </a:lnTo>
                  <a:lnTo>
                    <a:pt x="596214" y="536587"/>
                  </a:lnTo>
                  <a:lnTo>
                    <a:pt x="596214" y="531583"/>
                  </a:lnTo>
                  <a:lnTo>
                    <a:pt x="595553" y="531926"/>
                  </a:lnTo>
                  <a:lnTo>
                    <a:pt x="595757" y="533476"/>
                  </a:lnTo>
                  <a:lnTo>
                    <a:pt x="594106" y="534403"/>
                  </a:lnTo>
                  <a:lnTo>
                    <a:pt x="593496" y="537438"/>
                  </a:lnTo>
                  <a:lnTo>
                    <a:pt x="593432" y="537743"/>
                  </a:lnTo>
                  <a:lnTo>
                    <a:pt x="595096" y="538060"/>
                  </a:lnTo>
                  <a:lnTo>
                    <a:pt x="599452" y="537438"/>
                  </a:lnTo>
                  <a:lnTo>
                    <a:pt x="600964" y="536587"/>
                  </a:lnTo>
                  <a:lnTo>
                    <a:pt x="602780" y="535559"/>
                  </a:lnTo>
                  <a:close/>
                </a:path>
                <a:path w="1050290" h="1118234">
                  <a:moveTo>
                    <a:pt x="619836" y="239166"/>
                  </a:moveTo>
                  <a:lnTo>
                    <a:pt x="611517" y="244005"/>
                  </a:lnTo>
                  <a:lnTo>
                    <a:pt x="610971" y="245427"/>
                  </a:lnTo>
                  <a:lnTo>
                    <a:pt x="610997" y="244195"/>
                  </a:lnTo>
                  <a:lnTo>
                    <a:pt x="610616" y="244322"/>
                  </a:lnTo>
                  <a:lnTo>
                    <a:pt x="609015" y="245935"/>
                  </a:lnTo>
                  <a:lnTo>
                    <a:pt x="608507" y="249796"/>
                  </a:lnTo>
                  <a:lnTo>
                    <a:pt x="609854" y="250736"/>
                  </a:lnTo>
                  <a:lnTo>
                    <a:pt x="615276" y="249580"/>
                  </a:lnTo>
                  <a:lnTo>
                    <a:pt x="616750" y="246316"/>
                  </a:lnTo>
                  <a:lnTo>
                    <a:pt x="618426" y="241769"/>
                  </a:lnTo>
                  <a:lnTo>
                    <a:pt x="619836" y="239166"/>
                  </a:lnTo>
                  <a:close/>
                </a:path>
                <a:path w="1050290" h="1118234">
                  <a:moveTo>
                    <a:pt x="624332" y="484517"/>
                  </a:moveTo>
                  <a:lnTo>
                    <a:pt x="597001" y="481571"/>
                  </a:lnTo>
                  <a:lnTo>
                    <a:pt x="588962" y="480707"/>
                  </a:lnTo>
                  <a:lnTo>
                    <a:pt x="578637" y="483336"/>
                  </a:lnTo>
                  <a:lnTo>
                    <a:pt x="578358" y="482384"/>
                  </a:lnTo>
                  <a:lnTo>
                    <a:pt x="565937" y="484949"/>
                  </a:lnTo>
                  <a:lnTo>
                    <a:pt x="566140" y="484949"/>
                  </a:lnTo>
                  <a:lnTo>
                    <a:pt x="566572" y="486410"/>
                  </a:lnTo>
                  <a:lnTo>
                    <a:pt x="550824" y="490410"/>
                  </a:lnTo>
                  <a:lnTo>
                    <a:pt x="528840" y="499440"/>
                  </a:lnTo>
                  <a:lnTo>
                    <a:pt x="528713" y="496570"/>
                  </a:lnTo>
                  <a:lnTo>
                    <a:pt x="528586" y="494042"/>
                  </a:lnTo>
                  <a:lnTo>
                    <a:pt x="528726" y="494042"/>
                  </a:lnTo>
                  <a:lnTo>
                    <a:pt x="525221" y="493407"/>
                  </a:lnTo>
                  <a:lnTo>
                    <a:pt x="522871" y="501573"/>
                  </a:lnTo>
                  <a:lnTo>
                    <a:pt x="522770" y="501929"/>
                  </a:lnTo>
                  <a:lnTo>
                    <a:pt x="512965" y="505955"/>
                  </a:lnTo>
                  <a:lnTo>
                    <a:pt x="478459" y="519658"/>
                  </a:lnTo>
                  <a:lnTo>
                    <a:pt x="478751" y="520179"/>
                  </a:lnTo>
                  <a:lnTo>
                    <a:pt x="513715" y="507974"/>
                  </a:lnTo>
                  <a:lnTo>
                    <a:pt x="522046" y="504482"/>
                  </a:lnTo>
                  <a:lnTo>
                    <a:pt x="520725" y="509104"/>
                  </a:lnTo>
                  <a:lnTo>
                    <a:pt x="492302" y="541731"/>
                  </a:lnTo>
                  <a:lnTo>
                    <a:pt x="449986" y="553542"/>
                  </a:lnTo>
                  <a:lnTo>
                    <a:pt x="449707" y="553542"/>
                  </a:lnTo>
                  <a:lnTo>
                    <a:pt x="434797" y="555180"/>
                  </a:lnTo>
                  <a:lnTo>
                    <a:pt x="435533" y="555180"/>
                  </a:lnTo>
                  <a:lnTo>
                    <a:pt x="435711" y="555548"/>
                  </a:lnTo>
                  <a:lnTo>
                    <a:pt x="487984" y="550202"/>
                  </a:lnTo>
                  <a:lnTo>
                    <a:pt x="523849" y="521881"/>
                  </a:lnTo>
                  <a:lnTo>
                    <a:pt x="529259" y="507974"/>
                  </a:lnTo>
                  <a:lnTo>
                    <a:pt x="529170" y="505955"/>
                  </a:lnTo>
                  <a:lnTo>
                    <a:pt x="529094" y="504482"/>
                  </a:lnTo>
                  <a:lnTo>
                    <a:pt x="528967" y="501929"/>
                  </a:lnTo>
                  <a:lnTo>
                    <a:pt x="528955" y="501573"/>
                  </a:lnTo>
                  <a:lnTo>
                    <a:pt x="534009" y="499440"/>
                  </a:lnTo>
                  <a:lnTo>
                    <a:pt x="551180" y="492213"/>
                  </a:lnTo>
                  <a:lnTo>
                    <a:pt x="566966" y="487718"/>
                  </a:lnTo>
                  <a:lnTo>
                    <a:pt x="569595" y="496379"/>
                  </a:lnTo>
                  <a:lnTo>
                    <a:pt x="569645" y="496570"/>
                  </a:lnTo>
                  <a:lnTo>
                    <a:pt x="570585" y="496379"/>
                  </a:lnTo>
                  <a:lnTo>
                    <a:pt x="563410" y="535774"/>
                  </a:lnTo>
                  <a:lnTo>
                    <a:pt x="563295" y="536054"/>
                  </a:lnTo>
                  <a:lnTo>
                    <a:pt x="562927" y="535774"/>
                  </a:lnTo>
                  <a:lnTo>
                    <a:pt x="560578" y="538784"/>
                  </a:lnTo>
                  <a:lnTo>
                    <a:pt x="560362" y="539457"/>
                  </a:lnTo>
                  <a:lnTo>
                    <a:pt x="560235" y="539864"/>
                  </a:lnTo>
                  <a:lnTo>
                    <a:pt x="557022" y="537730"/>
                  </a:lnTo>
                  <a:lnTo>
                    <a:pt x="556260" y="538378"/>
                  </a:lnTo>
                  <a:lnTo>
                    <a:pt x="559816" y="541235"/>
                  </a:lnTo>
                  <a:lnTo>
                    <a:pt x="559282" y="543001"/>
                  </a:lnTo>
                  <a:lnTo>
                    <a:pt x="559714" y="545109"/>
                  </a:lnTo>
                  <a:lnTo>
                    <a:pt x="556907" y="550202"/>
                  </a:lnTo>
                  <a:lnTo>
                    <a:pt x="556780" y="550418"/>
                  </a:lnTo>
                  <a:lnTo>
                    <a:pt x="552996" y="547192"/>
                  </a:lnTo>
                  <a:lnTo>
                    <a:pt x="552729" y="547700"/>
                  </a:lnTo>
                  <a:lnTo>
                    <a:pt x="556260" y="551370"/>
                  </a:lnTo>
                  <a:lnTo>
                    <a:pt x="553923" y="555599"/>
                  </a:lnTo>
                  <a:lnTo>
                    <a:pt x="553097" y="556856"/>
                  </a:lnTo>
                  <a:lnTo>
                    <a:pt x="551459" y="553542"/>
                  </a:lnTo>
                  <a:lnTo>
                    <a:pt x="551180" y="553542"/>
                  </a:lnTo>
                  <a:lnTo>
                    <a:pt x="552805" y="557301"/>
                  </a:lnTo>
                  <a:lnTo>
                    <a:pt x="549922" y="561721"/>
                  </a:lnTo>
                  <a:lnTo>
                    <a:pt x="549173" y="560120"/>
                  </a:lnTo>
                  <a:lnTo>
                    <a:pt x="548208" y="558546"/>
                  </a:lnTo>
                  <a:lnTo>
                    <a:pt x="548157" y="564222"/>
                  </a:lnTo>
                  <a:lnTo>
                    <a:pt x="548157" y="564426"/>
                  </a:lnTo>
                  <a:lnTo>
                    <a:pt x="547344" y="565683"/>
                  </a:lnTo>
                  <a:lnTo>
                    <a:pt x="541464" y="576021"/>
                  </a:lnTo>
                  <a:lnTo>
                    <a:pt x="539838" y="580910"/>
                  </a:lnTo>
                  <a:lnTo>
                    <a:pt x="539711" y="581126"/>
                  </a:lnTo>
                  <a:lnTo>
                    <a:pt x="539699" y="581317"/>
                  </a:lnTo>
                  <a:lnTo>
                    <a:pt x="539775" y="579831"/>
                  </a:lnTo>
                  <a:lnTo>
                    <a:pt x="539877" y="577380"/>
                  </a:lnTo>
                  <a:lnTo>
                    <a:pt x="540893" y="565683"/>
                  </a:lnTo>
                  <a:lnTo>
                    <a:pt x="540956" y="564946"/>
                  </a:lnTo>
                  <a:lnTo>
                    <a:pt x="542607" y="553542"/>
                  </a:lnTo>
                  <a:lnTo>
                    <a:pt x="542683" y="552958"/>
                  </a:lnTo>
                  <a:lnTo>
                    <a:pt x="546671" y="560590"/>
                  </a:lnTo>
                  <a:lnTo>
                    <a:pt x="548157" y="564222"/>
                  </a:lnTo>
                  <a:lnTo>
                    <a:pt x="548157" y="558469"/>
                  </a:lnTo>
                  <a:lnTo>
                    <a:pt x="544817" y="552958"/>
                  </a:lnTo>
                  <a:lnTo>
                    <a:pt x="542899" y="549808"/>
                  </a:lnTo>
                  <a:lnTo>
                    <a:pt x="541058" y="549808"/>
                  </a:lnTo>
                  <a:lnTo>
                    <a:pt x="542315" y="552284"/>
                  </a:lnTo>
                  <a:lnTo>
                    <a:pt x="539254" y="564426"/>
                  </a:lnTo>
                  <a:lnTo>
                    <a:pt x="537768" y="576021"/>
                  </a:lnTo>
                  <a:lnTo>
                    <a:pt x="537667" y="576821"/>
                  </a:lnTo>
                  <a:lnTo>
                    <a:pt x="537565" y="580910"/>
                  </a:lnTo>
                  <a:lnTo>
                    <a:pt x="537451" y="584949"/>
                  </a:lnTo>
                  <a:lnTo>
                    <a:pt x="537337" y="589076"/>
                  </a:lnTo>
                  <a:lnTo>
                    <a:pt x="537197" y="589889"/>
                  </a:lnTo>
                  <a:lnTo>
                    <a:pt x="537375" y="589889"/>
                  </a:lnTo>
                  <a:lnTo>
                    <a:pt x="538060" y="601726"/>
                  </a:lnTo>
                  <a:lnTo>
                    <a:pt x="538784" y="602208"/>
                  </a:lnTo>
                  <a:lnTo>
                    <a:pt x="539305" y="590321"/>
                  </a:lnTo>
                  <a:lnTo>
                    <a:pt x="540626" y="589889"/>
                  </a:lnTo>
                  <a:lnTo>
                    <a:pt x="541959" y="589076"/>
                  </a:lnTo>
                  <a:lnTo>
                    <a:pt x="552373" y="582218"/>
                  </a:lnTo>
                  <a:lnTo>
                    <a:pt x="553034" y="581317"/>
                  </a:lnTo>
                  <a:lnTo>
                    <a:pt x="554113" y="579831"/>
                  </a:lnTo>
                  <a:lnTo>
                    <a:pt x="559308" y="594537"/>
                  </a:lnTo>
                  <a:lnTo>
                    <a:pt x="560336" y="594982"/>
                  </a:lnTo>
                  <a:lnTo>
                    <a:pt x="558380" y="583069"/>
                  </a:lnTo>
                  <a:lnTo>
                    <a:pt x="557314" y="579831"/>
                  </a:lnTo>
                  <a:lnTo>
                    <a:pt x="556310" y="576821"/>
                  </a:lnTo>
                  <a:lnTo>
                    <a:pt x="559790" y="572046"/>
                  </a:lnTo>
                  <a:lnTo>
                    <a:pt x="561213" y="574802"/>
                  </a:lnTo>
                  <a:lnTo>
                    <a:pt x="567156" y="584949"/>
                  </a:lnTo>
                  <a:lnTo>
                    <a:pt x="573722" y="594537"/>
                  </a:lnTo>
                  <a:lnTo>
                    <a:pt x="573824" y="594690"/>
                  </a:lnTo>
                  <a:lnTo>
                    <a:pt x="574421" y="594690"/>
                  </a:lnTo>
                  <a:lnTo>
                    <a:pt x="562483" y="574370"/>
                  </a:lnTo>
                  <a:lnTo>
                    <a:pt x="561187" y="572046"/>
                  </a:lnTo>
                  <a:lnTo>
                    <a:pt x="560578" y="570979"/>
                  </a:lnTo>
                  <a:lnTo>
                    <a:pt x="561530" y="569671"/>
                  </a:lnTo>
                  <a:lnTo>
                    <a:pt x="565150" y="561962"/>
                  </a:lnTo>
                  <a:lnTo>
                    <a:pt x="565264" y="561721"/>
                  </a:lnTo>
                  <a:lnTo>
                    <a:pt x="565492" y="561213"/>
                  </a:lnTo>
                  <a:lnTo>
                    <a:pt x="576516" y="573265"/>
                  </a:lnTo>
                  <a:lnTo>
                    <a:pt x="585012" y="581126"/>
                  </a:lnTo>
                  <a:lnTo>
                    <a:pt x="586409" y="580910"/>
                  </a:lnTo>
                  <a:lnTo>
                    <a:pt x="579310" y="571550"/>
                  </a:lnTo>
                  <a:lnTo>
                    <a:pt x="570941" y="562876"/>
                  </a:lnTo>
                  <a:lnTo>
                    <a:pt x="569099" y="561213"/>
                  </a:lnTo>
                  <a:lnTo>
                    <a:pt x="566559" y="558939"/>
                  </a:lnTo>
                  <a:lnTo>
                    <a:pt x="567537" y="556856"/>
                  </a:lnTo>
                  <a:lnTo>
                    <a:pt x="568325" y="555180"/>
                  </a:lnTo>
                  <a:lnTo>
                    <a:pt x="569887" y="550418"/>
                  </a:lnTo>
                  <a:lnTo>
                    <a:pt x="570090" y="549808"/>
                  </a:lnTo>
                  <a:lnTo>
                    <a:pt x="570191" y="549478"/>
                  </a:lnTo>
                  <a:lnTo>
                    <a:pt x="570534" y="548614"/>
                  </a:lnTo>
                  <a:lnTo>
                    <a:pt x="575322" y="551370"/>
                  </a:lnTo>
                  <a:lnTo>
                    <a:pt x="595922" y="561962"/>
                  </a:lnTo>
                  <a:lnTo>
                    <a:pt x="595947" y="561213"/>
                  </a:lnTo>
                  <a:lnTo>
                    <a:pt x="595033" y="560590"/>
                  </a:lnTo>
                  <a:lnTo>
                    <a:pt x="586486" y="555180"/>
                  </a:lnTo>
                  <a:lnTo>
                    <a:pt x="574700" y="548614"/>
                  </a:lnTo>
                  <a:lnTo>
                    <a:pt x="571131" y="546620"/>
                  </a:lnTo>
                  <a:lnTo>
                    <a:pt x="572668" y="541909"/>
                  </a:lnTo>
                  <a:lnTo>
                    <a:pt x="572731" y="541731"/>
                  </a:lnTo>
                  <a:lnTo>
                    <a:pt x="573087" y="540232"/>
                  </a:lnTo>
                  <a:lnTo>
                    <a:pt x="573163" y="539864"/>
                  </a:lnTo>
                  <a:lnTo>
                    <a:pt x="573265" y="539457"/>
                  </a:lnTo>
                  <a:lnTo>
                    <a:pt x="578205" y="539457"/>
                  </a:lnTo>
                  <a:lnTo>
                    <a:pt x="589216" y="540232"/>
                  </a:lnTo>
                  <a:lnTo>
                    <a:pt x="600671" y="541909"/>
                  </a:lnTo>
                  <a:lnTo>
                    <a:pt x="612406" y="544487"/>
                  </a:lnTo>
                  <a:lnTo>
                    <a:pt x="612279" y="543318"/>
                  </a:lnTo>
                  <a:lnTo>
                    <a:pt x="601281" y="539457"/>
                  </a:lnTo>
                  <a:lnTo>
                    <a:pt x="590042" y="537197"/>
                  </a:lnTo>
                  <a:lnTo>
                    <a:pt x="589026" y="536994"/>
                  </a:lnTo>
                  <a:lnTo>
                    <a:pt x="576656" y="536600"/>
                  </a:lnTo>
                  <a:lnTo>
                    <a:pt x="573798" y="537197"/>
                  </a:lnTo>
                  <a:lnTo>
                    <a:pt x="574078" y="536054"/>
                  </a:lnTo>
                  <a:lnTo>
                    <a:pt x="576097" y="527558"/>
                  </a:lnTo>
                  <a:lnTo>
                    <a:pt x="576402" y="527189"/>
                  </a:lnTo>
                  <a:lnTo>
                    <a:pt x="577024" y="525945"/>
                  </a:lnTo>
                  <a:lnTo>
                    <a:pt x="577215" y="524611"/>
                  </a:lnTo>
                  <a:lnTo>
                    <a:pt x="578154" y="524217"/>
                  </a:lnTo>
                  <a:lnTo>
                    <a:pt x="577100" y="523633"/>
                  </a:lnTo>
                  <a:lnTo>
                    <a:pt x="576859" y="521881"/>
                  </a:lnTo>
                  <a:lnTo>
                    <a:pt x="576808" y="521601"/>
                  </a:lnTo>
                  <a:lnTo>
                    <a:pt x="577723" y="513956"/>
                  </a:lnTo>
                  <a:lnTo>
                    <a:pt x="576592" y="502399"/>
                  </a:lnTo>
                  <a:lnTo>
                    <a:pt x="576516" y="501573"/>
                  </a:lnTo>
                  <a:lnTo>
                    <a:pt x="576427" y="500748"/>
                  </a:lnTo>
                  <a:lnTo>
                    <a:pt x="574789" y="496570"/>
                  </a:lnTo>
                  <a:lnTo>
                    <a:pt x="574713" y="496379"/>
                  </a:lnTo>
                  <a:lnTo>
                    <a:pt x="574395" y="495592"/>
                  </a:lnTo>
                  <a:lnTo>
                    <a:pt x="581850" y="494042"/>
                  </a:lnTo>
                  <a:lnTo>
                    <a:pt x="579958" y="487718"/>
                  </a:lnTo>
                  <a:lnTo>
                    <a:pt x="579120" y="484949"/>
                  </a:lnTo>
                  <a:lnTo>
                    <a:pt x="578993" y="484517"/>
                  </a:lnTo>
                  <a:lnTo>
                    <a:pt x="578180" y="484517"/>
                  </a:lnTo>
                  <a:lnTo>
                    <a:pt x="582320" y="483336"/>
                  </a:lnTo>
                  <a:lnTo>
                    <a:pt x="588492" y="481571"/>
                  </a:lnTo>
                  <a:lnTo>
                    <a:pt x="623595" y="484555"/>
                  </a:lnTo>
                  <a:lnTo>
                    <a:pt x="624332" y="484517"/>
                  </a:lnTo>
                  <a:close/>
                </a:path>
                <a:path w="1050290" h="1118234">
                  <a:moveTo>
                    <a:pt x="628256" y="484949"/>
                  </a:moveTo>
                  <a:lnTo>
                    <a:pt x="624332" y="484517"/>
                  </a:lnTo>
                  <a:lnTo>
                    <a:pt x="624459" y="484632"/>
                  </a:lnTo>
                  <a:lnTo>
                    <a:pt x="628256" y="484949"/>
                  </a:lnTo>
                  <a:close/>
                </a:path>
                <a:path w="1050290" h="1118234">
                  <a:moveTo>
                    <a:pt x="631888" y="445782"/>
                  </a:moveTo>
                  <a:lnTo>
                    <a:pt x="624420" y="447306"/>
                  </a:lnTo>
                  <a:lnTo>
                    <a:pt x="622173" y="452666"/>
                  </a:lnTo>
                  <a:lnTo>
                    <a:pt x="629627" y="451129"/>
                  </a:lnTo>
                  <a:lnTo>
                    <a:pt x="631888" y="445782"/>
                  </a:lnTo>
                  <a:close/>
                </a:path>
                <a:path w="1050290" h="1118234">
                  <a:moveTo>
                    <a:pt x="632498" y="585724"/>
                  </a:moveTo>
                  <a:lnTo>
                    <a:pt x="632066" y="585228"/>
                  </a:lnTo>
                  <a:lnTo>
                    <a:pt x="605917" y="608520"/>
                  </a:lnTo>
                  <a:lnTo>
                    <a:pt x="575691" y="622465"/>
                  </a:lnTo>
                  <a:lnTo>
                    <a:pt x="549249" y="629031"/>
                  </a:lnTo>
                  <a:lnTo>
                    <a:pt x="542709" y="630643"/>
                  </a:lnTo>
                  <a:lnTo>
                    <a:pt x="537629" y="631520"/>
                  </a:lnTo>
                  <a:lnTo>
                    <a:pt x="508304" y="636574"/>
                  </a:lnTo>
                  <a:lnTo>
                    <a:pt x="508406" y="636778"/>
                  </a:lnTo>
                  <a:lnTo>
                    <a:pt x="508495" y="636943"/>
                  </a:lnTo>
                  <a:lnTo>
                    <a:pt x="539394" y="632841"/>
                  </a:lnTo>
                  <a:lnTo>
                    <a:pt x="543039" y="632345"/>
                  </a:lnTo>
                  <a:lnTo>
                    <a:pt x="576757" y="624344"/>
                  </a:lnTo>
                  <a:lnTo>
                    <a:pt x="607352" y="609828"/>
                  </a:lnTo>
                  <a:lnTo>
                    <a:pt x="619645" y="598043"/>
                  </a:lnTo>
                  <a:lnTo>
                    <a:pt x="632498" y="585736"/>
                  </a:lnTo>
                  <a:close/>
                </a:path>
                <a:path w="1050290" h="1118234">
                  <a:moveTo>
                    <a:pt x="633476" y="228409"/>
                  </a:moveTo>
                  <a:lnTo>
                    <a:pt x="632091" y="224243"/>
                  </a:lnTo>
                  <a:lnTo>
                    <a:pt x="630682" y="222211"/>
                  </a:lnTo>
                  <a:lnTo>
                    <a:pt x="628853" y="220878"/>
                  </a:lnTo>
                  <a:lnTo>
                    <a:pt x="626935" y="221018"/>
                  </a:lnTo>
                  <a:lnTo>
                    <a:pt x="622427" y="222173"/>
                  </a:lnTo>
                  <a:lnTo>
                    <a:pt x="623023" y="224320"/>
                  </a:lnTo>
                  <a:lnTo>
                    <a:pt x="625233" y="224370"/>
                  </a:lnTo>
                  <a:lnTo>
                    <a:pt x="625995" y="228409"/>
                  </a:lnTo>
                  <a:lnTo>
                    <a:pt x="626452" y="232460"/>
                  </a:lnTo>
                  <a:lnTo>
                    <a:pt x="633476" y="228409"/>
                  </a:lnTo>
                  <a:close/>
                </a:path>
                <a:path w="1050290" h="1118234">
                  <a:moveTo>
                    <a:pt x="642759" y="497522"/>
                  </a:moveTo>
                  <a:lnTo>
                    <a:pt x="639203" y="491553"/>
                  </a:lnTo>
                  <a:lnTo>
                    <a:pt x="635431" y="485762"/>
                  </a:lnTo>
                  <a:lnTo>
                    <a:pt x="631291" y="480237"/>
                  </a:lnTo>
                  <a:lnTo>
                    <a:pt x="626668" y="475030"/>
                  </a:lnTo>
                  <a:lnTo>
                    <a:pt x="626656" y="475221"/>
                  </a:lnTo>
                  <a:lnTo>
                    <a:pt x="631253" y="480402"/>
                  </a:lnTo>
                  <a:lnTo>
                    <a:pt x="635381" y="485889"/>
                  </a:lnTo>
                  <a:lnTo>
                    <a:pt x="642759" y="497522"/>
                  </a:lnTo>
                  <a:close/>
                </a:path>
                <a:path w="1050290" h="1118234">
                  <a:moveTo>
                    <a:pt x="645718" y="120459"/>
                  </a:moveTo>
                  <a:lnTo>
                    <a:pt x="645198" y="117449"/>
                  </a:lnTo>
                  <a:lnTo>
                    <a:pt x="642886" y="110871"/>
                  </a:lnTo>
                  <a:lnTo>
                    <a:pt x="637463" y="114617"/>
                  </a:lnTo>
                  <a:lnTo>
                    <a:pt x="638111" y="120942"/>
                  </a:lnTo>
                  <a:lnTo>
                    <a:pt x="638708" y="122669"/>
                  </a:lnTo>
                  <a:lnTo>
                    <a:pt x="640930" y="124320"/>
                  </a:lnTo>
                  <a:lnTo>
                    <a:pt x="644525" y="123875"/>
                  </a:lnTo>
                  <a:lnTo>
                    <a:pt x="645718" y="120459"/>
                  </a:lnTo>
                  <a:close/>
                </a:path>
                <a:path w="1050290" h="1118234">
                  <a:moveTo>
                    <a:pt x="654011" y="509612"/>
                  </a:moveTo>
                  <a:lnTo>
                    <a:pt x="624840" y="484949"/>
                  </a:lnTo>
                  <a:lnTo>
                    <a:pt x="624065" y="484949"/>
                  </a:lnTo>
                  <a:lnTo>
                    <a:pt x="653694" y="509612"/>
                  </a:lnTo>
                  <a:lnTo>
                    <a:pt x="654011" y="509612"/>
                  </a:lnTo>
                  <a:close/>
                </a:path>
                <a:path w="1050290" h="1118234">
                  <a:moveTo>
                    <a:pt x="692505" y="589991"/>
                  </a:moveTo>
                  <a:lnTo>
                    <a:pt x="687781" y="590638"/>
                  </a:lnTo>
                  <a:lnTo>
                    <a:pt x="689114" y="591527"/>
                  </a:lnTo>
                  <a:lnTo>
                    <a:pt x="687514" y="590956"/>
                  </a:lnTo>
                  <a:lnTo>
                    <a:pt x="685571" y="594664"/>
                  </a:lnTo>
                  <a:lnTo>
                    <a:pt x="685330" y="596417"/>
                  </a:lnTo>
                  <a:lnTo>
                    <a:pt x="686625" y="597585"/>
                  </a:lnTo>
                  <a:lnTo>
                    <a:pt x="690168" y="596607"/>
                  </a:lnTo>
                  <a:lnTo>
                    <a:pt x="691794" y="594791"/>
                  </a:lnTo>
                  <a:lnTo>
                    <a:pt x="692505" y="589991"/>
                  </a:lnTo>
                  <a:close/>
                </a:path>
                <a:path w="1050290" h="1118234">
                  <a:moveTo>
                    <a:pt x="826897" y="576148"/>
                  </a:moveTo>
                  <a:lnTo>
                    <a:pt x="824357" y="574929"/>
                  </a:lnTo>
                  <a:lnTo>
                    <a:pt x="822756" y="575246"/>
                  </a:lnTo>
                  <a:lnTo>
                    <a:pt x="821321" y="576389"/>
                  </a:lnTo>
                  <a:lnTo>
                    <a:pt x="820356" y="579412"/>
                  </a:lnTo>
                  <a:lnTo>
                    <a:pt x="820966" y="577418"/>
                  </a:lnTo>
                  <a:lnTo>
                    <a:pt x="820724" y="577583"/>
                  </a:lnTo>
                  <a:lnTo>
                    <a:pt x="819873" y="578637"/>
                  </a:lnTo>
                  <a:lnTo>
                    <a:pt x="819594" y="577964"/>
                  </a:lnTo>
                  <a:lnTo>
                    <a:pt x="818057" y="577354"/>
                  </a:lnTo>
                  <a:lnTo>
                    <a:pt x="818337" y="578878"/>
                  </a:lnTo>
                  <a:lnTo>
                    <a:pt x="818451" y="579412"/>
                  </a:lnTo>
                  <a:lnTo>
                    <a:pt x="818934" y="580986"/>
                  </a:lnTo>
                  <a:lnTo>
                    <a:pt x="819150" y="582904"/>
                  </a:lnTo>
                  <a:lnTo>
                    <a:pt x="819353" y="584542"/>
                  </a:lnTo>
                  <a:lnTo>
                    <a:pt x="820508" y="586308"/>
                  </a:lnTo>
                  <a:lnTo>
                    <a:pt x="822388" y="586092"/>
                  </a:lnTo>
                  <a:lnTo>
                    <a:pt x="824280" y="585901"/>
                  </a:lnTo>
                  <a:lnTo>
                    <a:pt x="825715" y="583895"/>
                  </a:lnTo>
                  <a:lnTo>
                    <a:pt x="826528" y="580161"/>
                  </a:lnTo>
                  <a:lnTo>
                    <a:pt x="826770" y="578637"/>
                  </a:lnTo>
                  <a:lnTo>
                    <a:pt x="826897" y="576148"/>
                  </a:lnTo>
                  <a:close/>
                </a:path>
                <a:path w="1050290" h="1118234">
                  <a:moveTo>
                    <a:pt x="845096" y="437146"/>
                  </a:moveTo>
                  <a:lnTo>
                    <a:pt x="844638" y="435991"/>
                  </a:lnTo>
                  <a:lnTo>
                    <a:pt x="842594" y="435559"/>
                  </a:lnTo>
                  <a:lnTo>
                    <a:pt x="840968" y="435698"/>
                  </a:lnTo>
                  <a:lnTo>
                    <a:pt x="843927" y="434949"/>
                  </a:lnTo>
                  <a:lnTo>
                    <a:pt x="842733" y="434187"/>
                  </a:lnTo>
                  <a:lnTo>
                    <a:pt x="838809" y="435457"/>
                  </a:lnTo>
                  <a:lnTo>
                    <a:pt x="837374" y="437857"/>
                  </a:lnTo>
                  <a:lnTo>
                    <a:pt x="837311" y="438645"/>
                  </a:lnTo>
                  <a:lnTo>
                    <a:pt x="837780" y="439889"/>
                  </a:lnTo>
                  <a:lnTo>
                    <a:pt x="838720" y="437743"/>
                  </a:lnTo>
                  <a:lnTo>
                    <a:pt x="843762" y="439432"/>
                  </a:lnTo>
                  <a:lnTo>
                    <a:pt x="845096" y="437146"/>
                  </a:lnTo>
                  <a:close/>
                </a:path>
                <a:path w="1050290" h="1118234">
                  <a:moveTo>
                    <a:pt x="859383" y="563194"/>
                  </a:moveTo>
                  <a:lnTo>
                    <a:pt x="851890" y="564756"/>
                  </a:lnTo>
                  <a:lnTo>
                    <a:pt x="848804" y="572300"/>
                  </a:lnTo>
                  <a:lnTo>
                    <a:pt x="856310" y="570738"/>
                  </a:lnTo>
                  <a:lnTo>
                    <a:pt x="859383" y="563194"/>
                  </a:lnTo>
                  <a:close/>
                </a:path>
                <a:path w="1050290" h="1118234">
                  <a:moveTo>
                    <a:pt x="980376" y="517753"/>
                  </a:moveTo>
                  <a:lnTo>
                    <a:pt x="973455" y="519188"/>
                  </a:lnTo>
                  <a:lnTo>
                    <a:pt x="970000" y="525170"/>
                  </a:lnTo>
                  <a:lnTo>
                    <a:pt x="976960" y="523735"/>
                  </a:lnTo>
                  <a:lnTo>
                    <a:pt x="980376" y="517753"/>
                  </a:lnTo>
                  <a:close/>
                </a:path>
                <a:path w="1050290" h="1118234">
                  <a:moveTo>
                    <a:pt x="1027772" y="541299"/>
                  </a:moveTo>
                  <a:lnTo>
                    <a:pt x="1026414" y="540004"/>
                  </a:lnTo>
                  <a:lnTo>
                    <a:pt x="1024509" y="539381"/>
                  </a:lnTo>
                  <a:lnTo>
                    <a:pt x="1023162" y="539559"/>
                  </a:lnTo>
                  <a:lnTo>
                    <a:pt x="1023645" y="539242"/>
                  </a:lnTo>
                  <a:lnTo>
                    <a:pt x="1025906" y="538403"/>
                  </a:lnTo>
                  <a:lnTo>
                    <a:pt x="1024699" y="537832"/>
                  </a:lnTo>
                  <a:lnTo>
                    <a:pt x="1021740" y="537591"/>
                  </a:lnTo>
                  <a:lnTo>
                    <a:pt x="1020660" y="538086"/>
                  </a:lnTo>
                  <a:lnTo>
                    <a:pt x="1019098" y="538746"/>
                  </a:lnTo>
                  <a:lnTo>
                    <a:pt x="1017778" y="539915"/>
                  </a:lnTo>
                  <a:lnTo>
                    <a:pt x="1015009" y="541083"/>
                  </a:lnTo>
                  <a:lnTo>
                    <a:pt x="1012469" y="543636"/>
                  </a:lnTo>
                  <a:lnTo>
                    <a:pt x="1016203" y="544220"/>
                  </a:lnTo>
                  <a:lnTo>
                    <a:pt x="1017397" y="544804"/>
                  </a:lnTo>
                  <a:lnTo>
                    <a:pt x="1018006" y="545071"/>
                  </a:lnTo>
                  <a:lnTo>
                    <a:pt x="1024013" y="543001"/>
                  </a:lnTo>
                  <a:lnTo>
                    <a:pt x="1027772" y="541299"/>
                  </a:lnTo>
                  <a:close/>
                </a:path>
                <a:path w="1050290" h="1118234">
                  <a:moveTo>
                    <a:pt x="1050213" y="547928"/>
                  </a:moveTo>
                  <a:lnTo>
                    <a:pt x="1050010" y="545807"/>
                  </a:lnTo>
                  <a:lnTo>
                    <a:pt x="1048893" y="545071"/>
                  </a:lnTo>
                  <a:lnTo>
                    <a:pt x="1048639" y="544410"/>
                  </a:lnTo>
                  <a:lnTo>
                    <a:pt x="1048042" y="543026"/>
                  </a:lnTo>
                  <a:lnTo>
                    <a:pt x="1044536" y="542328"/>
                  </a:lnTo>
                  <a:lnTo>
                    <a:pt x="1044486" y="545807"/>
                  </a:lnTo>
                  <a:lnTo>
                    <a:pt x="1044219" y="547979"/>
                  </a:lnTo>
                  <a:lnTo>
                    <a:pt x="1045044" y="550316"/>
                  </a:lnTo>
                  <a:lnTo>
                    <a:pt x="1050213" y="54792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07" name="object 707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304795" y="1234246"/>
            <a:ext cx="1387205" cy="1673020"/>
          </a:xfrm>
          <a:prstGeom prst="rect">
            <a:avLst/>
          </a:prstGeom>
        </p:spPr>
      </p:pic>
      <p:pic>
        <p:nvPicPr>
          <p:cNvPr id="708" name="object 708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011655" y="6351723"/>
            <a:ext cx="1432907" cy="1141162"/>
          </a:xfrm>
          <a:prstGeom prst="rect">
            <a:avLst/>
          </a:prstGeom>
        </p:spPr>
      </p:pic>
      <p:grpSp>
        <p:nvGrpSpPr>
          <p:cNvPr id="709" name="object 709" descr=""/>
          <p:cNvGrpSpPr/>
          <p:nvPr/>
        </p:nvGrpSpPr>
        <p:grpSpPr>
          <a:xfrm>
            <a:off x="9459059" y="694485"/>
            <a:ext cx="313055" cy="360680"/>
            <a:chOff x="9459059" y="694485"/>
            <a:chExt cx="313055" cy="360680"/>
          </a:xfrm>
        </p:grpSpPr>
        <p:sp>
          <p:nvSpPr>
            <p:cNvPr id="710" name="object 710" descr=""/>
            <p:cNvSpPr/>
            <p:nvPr/>
          </p:nvSpPr>
          <p:spPr>
            <a:xfrm>
              <a:off x="9459059" y="69448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80">
                  <a:moveTo>
                    <a:pt x="109449" y="0"/>
                  </a:moveTo>
                  <a:lnTo>
                    <a:pt x="103214" y="1219"/>
                  </a:lnTo>
                  <a:lnTo>
                    <a:pt x="100851" y="5194"/>
                  </a:lnTo>
                  <a:lnTo>
                    <a:pt x="91513" y="13663"/>
                  </a:lnTo>
                  <a:lnTo>
                    <a:pt x="70879" y="46596"/>
                  </a:lnTo>
                  <a:lnTo>
                    <a:pt x="50824" y="88671"/>
                  </a:lnTo>
                  <a:lnTo>
                    <a:pt x="32271" y="140122"/>
                  </a:lnTo>
                  <a:lnTo>
                    <a:pt x="15217" y="209445"/>
                  </a:lnTo>
                  <a:lnTo>
                    <a:pt x="5130" y="266486"/>
                  </a:lnTo>
                  <a:lnTo>
                    <a:pt x="0" y="312332"/>
                  </a:lnTo>
                  <a:lnTo>
                    <a:pt x="483" y="335876"/>
                  </a:lnTo>
                  <a:lnTo>
                    <a:pt x="24891" y="354545"/>
                  </a:lnTo>
                  <a:lnTo>
                    <a:pt x="31167" y="354469"/>
                  </a:lnTo>
                  <a:lnTo>
                    <a:pt x="33999" y="353631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4" y="351998"/>
                  </a:lnTo>
                  <a:lnTo>
                    <a:pt x="160376" y="294965"/>
                  </a:lnTo>
                  <a:lnTo>
                    <a:pt x="183206" y="278152"/>
                  </a:lnTo>
                  <a:lnTo>
                    <a:pt x="207201" y="262724"/>
                  </a:lnTo>
                  <a:lnTo>
                    <a:pt x="252604" y="238302"/>
                  </a:lnTo>
                  <a:lnTo>
                    <a:pt x="258166" y="235000"/>
                  </a:lnTo>
                  <a:lnTo>
                    <a:pt x="293206" y="202704"/>
                  </a:lnTo>
                  <a:lnTo>
                    <a:pt x="312445" y="164233"/>
                  </a:lnTo>
                  <a:lnTo>
                    <a:pt x="309613" y="162215"/>
                  </a:lnTo>
                  <a:lnTo>
                    <a:pt x="301334" y="165430"/>
                  </a:lnTo>
                  <a:lnTo>
                    <a:pt x="292690" y="169602"/>
                  </a:lnTo>
                  <a:lnTo>
                    <a:pt x="284466" y="172213"/>
                  </a:lnTo>
                  <a:lnTo>
                    <a:pt x="232373" y="154609"/>
                  </a:lnTo>
                  <a:lnTo>
                    <a:pt x="199979" y="88408"/>
                  </a:lnTo>
                  <a:lnTo>
                    <a:pt x="190082" y="55587"/>
                  </a:lnTo>
                  <a:lnTo>
                    <a:pt x="183257" y="40093"/>
                  </a:lnTo>
                  <a:lnTo>
                    <a:pt x="173752" y="25231"/>
                  </a:lnTo>
                  <a:lnTo>
                    <a:pt x="160567" y="13592"/>
                  </a:lnTo>
                  <a:lnTo>
                    <a:pt x="142698" y="7772"/>
                  </a:lnTo>
                  <a:lnTo>
                    <a:pt x="138278" y="7150"/>
                  </a:lnTo>
                  <a:lnTo>
                    <a:pt x="130265" y="10198"/>
                  </a:lnTo>
                  <a:lnTo>
                    <a:pt x="121718" y="7899"/>
                  </a:lnTo>
                  <a:lnTo>
                    <a:pt x="119203" y="2616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 descr=""/>
            <p:cNvSpPr/>
            <p:nvPr/>
          </p:nvSpPr>
          <p:spPr>
            <a:xfrm>
              <a:off x="9518459" y="715098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4">
                  <a:moveTo>
                    <a:pt x="55016" y="9601"/>
                  </a:moveTo>
                  <a:lnTo>
                    <a:pt x="53644" y="2540"/>
                  </a:lnTo>
                  <a:lnTo>
                    <a:pt x="51701" y="0"/>
                  </a:lnTo>
                  <a:lnTo>
                    <a:pt x="44907" y="3644"/>
                  </a:lnTo>
                  <a:lnTo>
                    <a:pt x="11569" y="52959"/>
                  </a:lnTo>
                  <a:lnTo>
                    <a:pt x="0" y="103416"/>
                  </a:lnTo>
                  <a:lnTo>
                    <a:pt x="76" y="108318"/>
                  </a:lnTo>
                  <a:lnTo>
                    <a:pt x="711" y="113258"/>
                  </a:lnTo>
                  <a:lnTo>
                    <a:pt x="4165" y="117271"/>
                  </a:lnTo>
                  <a:lnTo>
                    <a:pt x="6959" y="116344"/>
                  </a:lnTo>
                  <a:lnTo>
                    <a:pt x="11214" y="109499"/>
                  </a:lnTo>
                  <a:lnTo>
                    <a:pt x="18262" y="87401"/>
                  </a:lnTo>
                  <a:lnTo>
                    <a:pt x="24650" y="64960"/>
                  </a:lnTo>
                  <a:lnTo>
                    <a:pt x="33020" y="43421"/>
                  </a:lnTo>
                  <a:lnTo>
                    <a:pt x="46012" y="23964"/>
                  </a:lnTo>
                  <a:lnTo>
                    <a:pt x="50723" y="19392"/>
                  </a:lnTo>
                  <a:lnTo>
                    <a:pt x="52489" y="16598"/>
                  </a:lnTo>
                  <a:lnTo>
                    <a:pt x="54470" y="14109"/>
                  </a:lnTo>
                  <a:lnTo>
                    <a:pt x="55016" y="9601"/>
                  </a:lnTo>
                  <a:close/>
                </a:path>
                <a:path w="222884" h="182244">
                  <a:moveTo>
                    <a:pt x="222885" y="162166"/>
                  </a:moveTo>
                  <a:lnTo>
                    <a:pt x="215430" y="163398"/>
                  </a:lnTo>
                  <a:lnTo>
                    <a:pt x="207962" y="163893"/>
                  </a:lnTo>
                  <a:lnTo>
                    <a:pt x="200533" y="163690"/>
                  </a:lnTo>
                  <a:lnTo>
                    <a:pt x="151930" y="139776"/>
                  </a:lnTo>
                  <a:lnTo>
                    <a:pt x="131127" y="106133"/>
                  </a:lnTo>
                  <a:lnTo>
                    <a:pt x="117208" y="66586"/>
                  </a:lnTo>
                  <a:lnTo>
                    <a:pt x="114096" y="58978"/>
                  </a:lnTo>
                  <a:lnTo>
                    <a:pt x="110553" y="51473"/>
                  </a:lnTo>
                  <a:lnTo>
                    <a:pt x="104241" y="40614"/>
                  </a:lnTo>
                  <a:lnTo>
                    <a:pt x="94259" y="27673"/>
                  </a:lnTo>
                  <a:lnTo>
                    <a:pt x="82359" y="19634"/>
                  </a:lnTo>
                  <a:lnTo>
                    <a:pt x="70307" y="23406"/>
                  </a:lnTo>
                  <a:lnTo>
                    <a:pt x="49403" y="64274"/>
                  </a:lnTo>
                  <a:lnTo>
                    <a:pt x="45199" y="82867"/>
                  </a:lnTo>
                  <a:lnTo>
                    <a:pt x="46266" y="96647"/>
                  </a:lnTo>
                  <a:lnTo>
                    <a:pt x="67119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16" y="180962"/>
                  </a:lnTo>
                  <a:lnTo>
                    <a:pt x="216458" y="167271"/>
                  </a:lnTo>
                  <a:lnTo>
                    <a:pt x="222885" y="162166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2" name="object 71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499624" y="921423"/>
              <a:ext cx="69429" cy="120153"/>
            </a:xfrm>
            <a:prstGeom prst="rect">
              <a:avLst/>
            </a:prstGeom>
          </p:spPr>
        </p:pic>
        <p:sp>
          <p:nvSpPr>
            <p:cNvPr id="713" name="object 713" descr=""/>
            <p:cNvSpPr/>
            <p:nvPr/>
          </p:nvSpPr>
          <p:spPr>
            <a:xfrm>
              <a:off x="9585700" y="770638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40">
                  <a:moveTo>
                    <a:pt x="11117" y="0"/>
                  </a:moveTo>
                  <a:lnTo>
                    <a:pt x="3204" y="1496"/>
                  </a:lnTo>
                  <a:lnTo>
                    <a:pt x="0" y="10744"/>
                  </a:lnTo>
                  <a:lnTo>
                    <a:pt x="1930" y="23564"/>
                  </a:lnTo>
                  <a:lnTo>
                    <a:pt x="6539" y="36457"/>
                  </a:lnTo>
                  <a:lnTo>
                    <a:pt x="11371" y="45920"/>
                  </a:lnTo>
                  <a:lnTo>
                    <a:pt x="15805" y="51081"/>
                  </a:lnTo>
                  <a:lnTo>
                    <a:pt x="20313" y="53060"/>
                  </a:lnTo>
                  <a:lnTo>
                    <a:pt x="24099" y="51320"/>
                  </a:lnTo>
                  <a:lnTo>
                    <a:pt x="26370" y="45323"/>
                  </a:lnTo>
                  <a:lnTo>
                    <a:pt x="26992" y="39735"/>
                  </a:lnTo>
                  <a:lnTo>
                    <a:pt x="26395" y="27289"/>
                  </a:lnTo>
                  <a:lnTo>
                    <a:pt x="23578" y="16836"/>
                  </a:lnTo>
                  <a:lnTo>
                    <a:pt x="18305" y="6838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4" name="object 714" descr=""/>
          <p:cNvGrpSpPr/>
          <p:nvPr/>
        </p:nvGrpSpPr>
        <p:grpSpPr>
          <a:xfrm>
            <a:off x="9496269" y="5393855"/>
            <a:ext cx="313055" cy="360680"/>
            <a:chOff x="9496269" y="5393855"/>
            <a:chExt cx="313055" cy="360680"/>
          </a:xfrm>
        </p:grpSpPr>
        <p:sp>
          <p:nvSpPr>
            <p:cNvPr id="715" name="object 715" descr=""/>
            <p:cNvSpPr/>
            <p:nvPr/>
          </p:nvSpPr>
          <p:spPr>
            <a:xfrm>
              <a:off x="9496269" y="539385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79">
                  <a:moveTo>
                    <a:pt x="109449" y="0"/>
                  </a:moveTo>
                  <a:lnTo>
                    <a:pt x="103226" y="1219"/>
                  </a:lnTo>
                  <a:lnTo>
                    <a:pt x="100851" y="5194"/>
                  </a:lnTo>
                  <a:lnTo>
                    <a:pt x="91513" y="13657"/>
                  </a:lnTo>
                  <a:lnTo>
                    <a:pt x="70879" y="46596"/>
                  </a:lnTo>
                  <a:lnTo>
                    <a:pt x="50827" y="88676"/>
                  </a:lnTo>
                  <a:lnTo>
                    <a:pt x="32278" y="140121"/>
                  </a:lnTo>
                  <a:lnTo>
                    <a:pt x="15223" y="209442"/>
                  </a:lnTo>
                  <a:lnTo>
                    <a:pt x="5130" y="266491"/>
                  </a:lnTo>
                  <a:lnTo>
                    <a:pt x="0" y="312334"/>
                  </a:lnTo>
                  <a:lnTo>
                    <a:pt x="483" y="335876"/>
                  </a:lnTo>
                  <a:lnTo>
                    <a:pt x="24893" y="354545"/>
                  </a:lnTo>
                  <a:lnTo>
                    <a:pt x="31167" y="354457"/>
                  </a:lnTo>
                  <a:lnTo>
                    <a:pt x="33999" y="353644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5" y="351998"/>
                  </a:lnTo>
                  <a:lnTo>
                    <a:pt x="160380" y="294957"/>
                  </a:lnTo>
                  <a:lnTo>
                    <a:pt x="183206" y="278151"/>
                  </a:lnTo>
                  <a:lnTo>
                    <a:pt x="207189" y="262737"/>
                  </a:lnTo>
                  <a:lnTo>
                    <a:pt x="252604" y="238302"/>
                  </a:lnTo>
                  <a:lnTo>
                    <a:pt x="258180" y="235013"/>
                  </a:lnTo>
                  <a:lnTo>
                    <a:pt x="293207" y="202690"/>
                  </a:lnTo>
                  <a:lnTo>
                    <a:pt x="312445" y="164224"/>
                  </a:lnTo>
                  <a:lnTo>
                    <a:pt x="309614" y="162208"/>
                  </a:lnTo>
                  <a:lnTo>
                    <a:pt x="301335" y="165430"/>
                  </a:lnTo>
                  <a:lnTo>
                    <a:pt x="292690" y="169599"/>
                  </a:lnTo>
                  <a:lnTo>
                    <a:pt x="284467" y="172210"/>
                  </a:lnTo>
                  <a:lnTo>
                    <a:pt x="232373" y="154608"/>
                  </a:lnTo>
                  <a:lnTo>
                    <a:pt x="199974" y="88400"/>
                  </a:lnTo>
                  <a:lnTo>
                    <a:pt x="190082" y="55586"/>
                  </a:lnTo>
                  <a:lnTo>
                    <a:pt x="183264" y="40091"/>
                  </a:lnTo>
                  <a:lnTo>
                    <a:pt x="173763" y="25224"/>
                  </a:lnTo>
                  <a:lnTo>
                    <a:pt x="160574" y="13581"/>
                  </a:lnTo>
                  <a:lnTo>
                    <a:pt x="142699" y="7758"/>
                  </a:lnTo>
                  <a:lnTo>
                    <a:pt x="138278" y="7161"/>
                  </a:lnTo>
                  <a:lnTo>
                    <a:pt x="130265" y="10198"/>
                  </a:lnTo>
                  <a:lnTo>
                    <a:pt x="121718" y="7898"/>
                  </a:lnTo>
                  <a:lnTo>
                    <a:pt x="119204" y="2627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 descr=""/>
            <p:cNvSpPr/>
            <p:nvPr/>
          </p:nvSpPr>
          <p:spPr>
            <a:xfrm>
              <a:off x="9555670" y="5414479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5">
                  <a:moveTo>
                    <a:pt x="55029" y="9588"/>
                  </a:moveTo>
                  <a:lnTo>
                    <a:pt x="53644" y="2514"/>
                  </a:lnTo>
                  <a:lnTo>
                    <a:pt x="51701" y="0"/>
                  </a:lnTo>
                  <a:lnTo>
                    <a:pt x="44919" y="3644"/>
                  </a:lnTo>
                  <a:lnTo>
                    <a:pt x="11569" y="52946"/>
                  </a:lnTo>
                  <a:lnTo>
                    <a:pt x="0" y="103403"/>
                  </a:lnTo>
                  <a:lnTo>
                    <a:pt x="76" y="108305"/>
                  </a:lnTo>
                  <a:lnTo>
                    <a:pt x="723" y="113258"/>
                  </a:lnTo>
                  <a:lnTo>
                    <a:pt x="4165" y="117259"/>
                  </a:lnTo>
                  <a:lnTo>
                    <a:pt x="6959" y="116332"/>
                  </a:lnTo>
                  <a:lnTo>
                    <a:pt x="11226" y="109499"/>
                  </a:lnTo>
                  <a:lnTo>
                    <a:pt x="18262" y="87388"/>
                  </a:lnTo>
                  <a:lnTo>
                    <a:pt x="24663" y="64960"/>
                  </a:lnTo>
                  <a:lnTo>
                    <a:pt x="33032" y="43421"/>
                  </a:lnTo>
                  <a:lnTo>
                    <a:pt x="46024" y="23952"/>
                  </a:lnTo>
                  <a:lnTo>
                    <a:pt x="50723" y="19380"/>
                  </a:lnTo>
                  <a:lnTo>
                    <a:pt x="52489" y="16586"/>
                  </a:lnTo>
                  <a:lnTo>
                    <a:pt x="54470" y="14109"/>
                  </a:lnTo>
                  <a:lnTo>
                    <a:pt x="55029" y="9588"/>
                  </a:lnTo>
                  <a:close/>
                </a:path>
                <a:path w="222884" h="182245">
                  <a:moveTo>
                    <a:pt x="222885" y="162153"/>
                  </a:moveTo>
                  <a:lnTo>
                    <a:pt x="215430" y="163372"/>
                  </a:lnTo>
                  <a:lnTo>
                    <a:pt x="207962" y="163880"/>
                  </a:lnTo>
                  <a:lnTo>
                    <a:pt x="200533" y="163664"/>
                  </a:lnTo>
                  <a:lnTo>
                    <a:pt x="151930" y="139763"/>
                  </a:lnTo>
                  <a:lnTo>
                    <a:pt x="131127" y="106121"/>
                  </a:lnTo>
                  <a:lnTo>
                    <a:pt x="117208" y="66573"/>
                  </a:lnTo>
                  <a:lnTo>
                    <a:pt x="114096" y="58966"/>
                  </a:lnTo>
                  <a:lnTo>
                    <a:pt x="110553" y="51447"/>
                  </a:lnTo>
                  <a:lnTo>
                    <a:pt x="104254" y="40589"/>
                  </a:lnTo>
                  <a:lnTo>
                    <a:pt x="94272" y="27660"/>
                  </a:lnTo>
                  <a:lnTo>
                    <a:pt x="82372" y="19608"/>
                  </a:lnTo>
                  <a:lnTo>
                    <a:pt x="70307" y="23393"/>
                  </a:lnTo>
                  <a:lnTo>
                    <a:pt x="50444" y="60401"/>
                  </a:lnTo>
                  <a:lnTo>
                    <a:pt x="45199" y="82842"/>
                  </a:lnTo>
                  <a:lnTo>
                    <a:pt x="46266" y="96621"/>
                  </a:lnTo>
                  <a:lnTo>
                    <a:pt x="67119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16" y="180949"/>
                  </a:lnTo>
                  <a:lnTo>
                    <a:pt x="193535" y="178765"/>
                  </a:lnTo>
                  <a:lnTo>
                    <a:pt x="201676" y="175641"/>
                  </a:lnTo>
                  <a:lnTo>
                    <a:pt x="209346" y="171767"/>
                  </a:lnTo>
                  <a:lnTo>
                    <a:pt x="216458" y="167246"/>
                  </a:lnTo>
                  <a:lnTo>
                    <a:pt x="222885" y="16215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7" name="object 71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536836" y="5620791"/>
              <a:ext cx="69429" cy="120153"/>
            </a:xfrm>
            <a:prstGeom prst="rect">
              <a:avLst/>
            </a:prstGeom>
          </p:spPr>
        </p:pic>
        <p:sp>
          <p:nvSpPr>
            <p:cNvPr id="718" name="object 718" descr=""/>
            <p:cNvSpPr/>
            <p:nvPr/>
          </p:nvSpPr>
          <p:spPr>
            <a:xfrm>
              <a:off x="9622929" y="5470004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39">
                  <a:moveTo>
                    <a:pt x="11117" y="0"/>
                  </a:moveTo>
                  <a:lnTo>
                    <a:pt x="3211" y="1497"/>
                  </a:lnTo>
                  <a:lnTo>
                    <a:pt x="0" y="10745"/>
                  </a:lnTo>
                  <a:lnTo>
                    <a:pt x="1925" y="23566"/>
                  </a:lnTo>
                  <a:lnTo>
                    <a:pt x="6527" y="36454"/>
                  </a:lnTo>
                  <a:lnTo>
                    <a:pt x="11352" y="45910"/>
                  </a:lnTo>
                  <a:lnTo>
                    <a:pt x="15794" y="51073"/>
                  </a:lnTo>
                  <a:lnTo>
                    <a:pt x="20306" y="53058"/>
                  </a:lnTo>
                  <a:lnTo>
                    <a:pt x="24088" y="51321"/>
                  </a:lnTo>
                  <a:lnTo>
                    <a:pt x="26351" y="45326"/>
                  </a:lnTo>
                  <a:lnTo>
                    <a:pt x="26986" y="39725"/>
                  </a:lnTo>
                  <a:lnTo>
                    <a:pt x="26390" y="27279"/>
                  </a:lnTo>
                  <a:lnTo>
                    <a:pt x="23573" y="16833"/>
                  </a:lnTo>
                  <a:lnTo>
                    <a:pt x="18301" y="6836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19" name="object 719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057307" y="476553"/>
            <a:ext cx="332098" cy="349454"/>
          </a:xfrm>
          <a:prstGeom prst="rect">
            <a:avLst/>
          </a:prstGeom>
        </p:spPr>
      </p:pic>
      <p:pic>
        <p:nvPicPr>
          <p:cNvPr id="720" name="object 720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568603" y="6225522"/>
            <a:ext cx="338032" cy="345974"/>
          </a:xfrm>
          <a:prstGeom prst="rect">
            <a:avLst/>
          </a:prstGeom>
        </p:spPr>
      </p:pic>
      <p:pic>
        <p:nvPicPr>
          <p:cNvPr id="721" name="object 721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363934" y="290869"/>
            <a:ext cx="338030" cy="345970"/>
          </a:xfrm>
          <a:prstGeom prst="rect">
            <a:avLst/>
          </a:prstGeom>
        </p:spPr>
      </p:pic>
      <p:grpSp>
        <p:nvGrpSpPr>
          <p:cNvPr id="722" name="object 722" descr=""/>
          <p:cNvGrpSpPr/>
          <p:nvPr/>
        </p:nvGrpSpPr>
        <p:grpSpPr>
          <a:xfrm>
            <a:off x="9376878" y="9004"/>
            <a:ext cx="297815" cy="127000"/>
            <a:chOff x="9376878" y="9004"/>
            <a:chExt cx="297815" cy="127000"/>
          </a:xfrm>
        </p:grpSpPr>
        <p:pic>
          <p:nvPicPr>
            <p:cNvPr id="723" name="object 72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376878" y="9004"/>
              <a:ext cx="297459" cy="126414"/>
            </a:xfrm>
            <a:prstGeom prst="rect">
              <a:avLst/>
            </a:prstGeom>
          </p:spPr>
        </p:pic>
        <p:pic>
          <p:nvPicPr>
            <p:cNvPr id="724" name="object 72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444710" y="9004"/>
              <a:ext cx="214438" cy="64578"/>
            </a:xfrm>
            <a:prstGeom prst="rect">
              <a:avLst/>
            </a:prstGeom>
          </p:spPr>
        </p:pic>
      </p:grpSp>
      <p:grpSp>
        <p:nvGrpSpPr>
          <p:cNvPr id="725" name="object 725" descr=""/>
          <p:cNvGrpSpPr/>
          <p:nvPr/>
        </p:nvGrpSpPr>
        <p:grpSpPr>
          <a:xfrm>
            <a:off x="7507267" y="7097918"/>
            <a:ext cx="1448435" cy="462280"/>
            <a:chOff x="7507267" y="7097918"/>
            <a:chExt cx="1448435" cy="462280"/>
          </a:xfrm>
        </p:grpSpPr>
        <p:sp>
          <p:nvSpPr>
            <p:cNvPr id="726" name="object 726" descr=""/>
            <p:cNvSpPr/>
            <p:nvPr/>
          </p:nvSpPr>
          <p:spPr>
            <a:xfrm>
              <a:off x="7507262" y="7097928"/>
              <a:ext cx="1448435" cy="462280"/>
            </a:xfrm>
            <a:custGeom>
              <a:avLst/>
              <a:gdLst/>
              <a:ahLst/>
              <a:cxnLst/>
              <a:rect l="l" t="t" r="r" b="b"/>
              <a:pathLst>
                <a:path w="1448434" h="462279">
                  <a:moveTo>
                    <a:pt x="1447990" y="210146"/>
                  </a:moveTo>
                  <a:lnTo>
                    <a:pt x="1438071" y="172491"/>
                  </a:lnTo>
                  <a:lnTo>
                    <a:pt x="1412036" y="126885"/>
                  </a:lnTo>
                  <a:lnTo>
                    <a:pt x="1379956" y="93891"/>
                  </a:lnTo>
                  <a:lnTo>
                    <a:pt x="1340408" y="68059"/>
                  </a:lnTo>
                  <a:lnTo>
                    <a:pt x="1295552" y="49352"/>
                  </a:lnTo>
                  <a:lnTo>
                    <a:pt x="1247546" y="37769"/>
                  </a:lnTo>
                  <a:lnTo>
                    <a:pt x="1198549" y="33312"/>
                  </a:lnTo>
                  <a:lnTo>
                    <a:pt x="1150708" y="35928"/>
                  </a:lnTo>
                  <a:lnTo>
                    <a:pt x="1106182" y="45643"/>
                  </a:lnTo>
                  <a:lnTo>
                    <a:pt x="1067142" y="62433"/>
                  </a:lnTo>
                  <a:lnTo>
                    <a:pt x="1035710" y="86283"/>
                  </a:lnTo>
                  <a:lnTo>
                    <a:pt x="937196" y="222783"/>
                  </a:lnTo>
                  <a:lnTo>
                    <a:pt x="901573" y="262305"/>
                  </a:lnTo>
                  <a:lnTo>
                    <a:pt x="852754" y="279057"/>
                  </a:lnTo>
                  <a:lnTo>
                    <a:pt x="822553" y="277710"/>
                  </a:lnTo>
                  <a:lnTo>
                    <a:pt x="782815" y="267703"/>
                  </a:lnTo>
                  <a:lnTo>
                    <a:pt x="736765" y="245237"/>
                  </a:lnTo>
                  <a:lnTo>
                    <a:pt x="701421" y="216547"/>
                  </a:lnTo>
                  <a:lnTo>
                    <a:pt x="672376" y="183502"/>
                  </a:lnTo>
                  <a:lnTo>
                    <a:pt x="645198" y="148005"/>
                  </a:lnTo>
                  <a:lnTo>
                    <a:pt x="615505" y="111950"/>
                  </a:lnTo>
                  <a:lnTo>
                    <a:pt x="578866" y="77228"/>
                  </a:lnTo>
                  <a:lnTo>
                    <a:pt x="539013" y="49936"/>
                  </a:lnTo>
                  <a:lnTo>
                    <a:pt x="494372" y="27901"/>
                  </a:lnTo>
                  <a:lnTo>
                    <a:pt x="446557" y="11798"/>
                  </a:lnTo>
                  <a:lnTo>
                    <a:pt x="397167" y="2273"/>
                  </a:lnTo>
                  <a:lnTo>
                    <a:pt x="347840" y="0"/>
                  </a:lnTo>
                  <a:lnTo>
                    <a:pt x="300164" y="5626"/>
                  </a:lnTo>
                  <a:lnTo>
                    <a:pt x="258241" y="18465"/>
                  </a:lnTo>
                  <a:lnTo>
                    <a:pt x="219506" y="38023"/>
                  </a:lnTo>
                  <a:lnTo>
                    <a:pt x="183934" y="63525"/>
                  </a:lnTo>
                  <a:lnTo>
                    <a:pt x="151523" y="94145"/>
                  </a:lnTo>
                  <a:lnTo>
                    <a:pt x="122250" y="129120"/>
                  </a:lnTo>
                  <a:lnTo>
                    <a:pt x="96100" y="167640"/>
                  </a:lnTo>
                  <a:lnTo>
                    <a:pt x="73050" y="208940"/>
                  </a:lnTo>
                  <a:lnTo>
                    <a:pt x="53098" y="252196"/>
                  </a:lnTo>
                  <a:lnTo>
                    <a:pt x="36207" y="296646"/>
                  </a:lnTo>
                  <a:lnTo>
                    <a:pt x="22377" y="341490"/>
                  </a:lnTo>
                  <a:lnTo>
                    <a:pt x="11582" y="385940"/>
                  </a:lnTo>
                  <a:lnTo>
                    <a:pt x="3797" y="429196"/>
                  </a:lnTo>
                  <a:lnTo>
                    <a:pt x="0" y="462076"/>
                  </a:lnTo>
                  <a:lnTo>
                    <a:pt x="1185900" y="462076"/>
                  </a:lnTo>
                  <a:lnTo>
                    <a:pt x="1183995" y="451472"/>
                  </a:lnTo>
                  <a:lnTo>
                    <a:pt x="1184021" y="414782"/>
                  </a:lnTo>
                  <a:lnTo>
                    <a:pt x="1195451" y="374878"/>
                  </a:lnTo>
                  <a:lnTo>
                    <a:pt x="1247635" y="347992"/>
                  </a:lnTo>
                  <a:lnTo>
                    <a:pt x="1280388" y="344563"/>
                  </a:lnTo>
                  <a:lnTo>
                    <a:pt x="1322451" y="335546"/>
                  </a:lnTo>
                  <a:lnTo>
                    <a:pt x="1349451" y="326694"/>
                  </a:lnTo>
                  <a:lnTo>
                    <a:pt x="1385176" y="310680"/>
                  </a:lnTo>
                  <a:lnTo>
                    <a:pt x="1419783" y="285902"/>
                  </a:lnTo>
                  <a:lnTo>
                    <a:pt x="1424393" y="279057"/>
                  </a:lnTo>
                  <a:lnTo>
                    <a:pt x="1443494" y="250748"/>
                  </a:lnTo>
                  <a:lnTo>
                    <a:pt x="1447990" y="210146"/>
                  </a:lnTo>
                  <a:close/>
                </a:path>
              </a:pathLst>
            </a:custGeom>
            <a:solidFill>
              <a:srgbClr val="FCBA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7" name="object 72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07513" y="7099095"/>
              <a:ext cx="1446870" cy="460907"/>
            </a:xfrm>
            <a:prstGeom prst="rect">
              <a:avLst/>
            </a:prstGeom>
          </p:spPr>
        </p:pic>
        <p:pic>
          <p:nvPicPr>
            <p:cNvPr id="728" name="object 72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54401" y="7173695"/>
              <a:ext cx="295019" cy="172554"/>
            </a:xfrm>
            <a:prstGeom prst="rect">
              <a:avLst/>
            </a:prstGeom>
          </p:spPr>
        </p:pic>
        <p:pic>
          <p:nvPicPr>
            <p:cNvPr id="729" name="object 72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691576" y="7137640"/>
              <a:ext cx="370819" cy="204418"/>
            </a:xfrm>
            <a:prstGeom prst="rect">
              <a:avLst/>
            </a:prstGeom>
          </p:spPr>
        </p:pic>
      </p:grpSp>
      <p:grpSp>
        <p:nvGrpSpPr>
          <p:cNvPr id="730" name="object 730" descr=""/>
          <p:cNvGrpSpPr/>
          <p:nvPr/>
        </p:nvGrpSpPr>
        <p:grpSpPr>
          <a:xfrm>
            <a:off x="8268468" y="1538579"/>
            <a:ext cx="396240" cy="391160"/>
            <a:chOff x="8268468" y="1538579"/>
            <a:chExt cx="396240" cy="391160"/>
          </a:xfrm>
        </p:grpSpPr>
        <p:pic>
          <p:nvPicPr>
            <p:cNvPr id="731" name="object 73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268468" y="1538579"/>
              <a:ext cx="395838" cy="390890"/>
            </a:xfrm>
            <a:prstGeom prst="rect">
              <a:avLst/>
            </a:prstGeom>
          </p:spPr>
        </p:pic>
        <p:pic>
          <p:nvPicPr>
            <p:cNvPr id="732" name="object 73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94114" y="1624214"/>
              <a:ext cx="228256" cy="264160"/>
            </a:xfrm>
            <a:prstGeom prst="rect">
              <a:avLst/>
            </a:prstGeom>
          </p:spPr>
        </p:pic>
      </p:grpSp>
      <p:grpSp>
        <p:nvGrpSpPr>
          <p:cNvPr id="733" name="object 733" descr=""/>
          <p:cNvGrpSpPr/>
          <p:nvPr/>
        </p:nvGrpSpPr>
        <p:grpSpPr>
          <a:xfrm>
            <a:off x="8735669" y="1815528"/>
            <a:ext cx="168910" cy="150495"/>
            <a:chOff x="8735669" y="1815528"/>
            <a:chExt cx="168910" cy="150495"/>
          </a:xfrm>
        </p:grpSpPr>
        <p:pic>
          <p:nvPicPr>
            <p:cNvPr id="734" name="object 73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35669" y="1815528"/>
              <a:ext cx="168515" cy="150354"/>
            </a:xfrm>
            <a:prstGeom prst="rect">
              <a:avLst/>
            </a:prstGeom>
          </p:spPr>
        </p:pic>
        <p:pic>
          <p:nvPicPr>
            <p:cNvPr id="735" name="object 73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766877" y="1876310"/>
              <a:ext cx="83788" cy="69950"/>
            </a:xfrm>
            <a:prstGeom prst="rect">
              <a:avLst/>
            </a:prstGeom>
          </p:spPr>
        </p:pic>
      </p:grpSp>
      <p:sp>
        <p:nvSpPr>
          <p:cNvPr id="736" name="object 736" descr=""/>
          <p:cNvSpPr/>
          <p:nvPr/>
        </p:nvSpPr>
        <p:spPr>
          <a:xfrm>
            <a:off x="5083600" y="7289917"/>
            <a:ext cx="496570" cy="270510"/>
          </a:xfrm>
          <a:custGeom>
            <a:avLst/>
            <a:gdLst/>
            <a:ahLst/>
            <a:cxnLst/>
            <a:rect l="l" t="t" r="r" b="b"/>
            <a:pathLst>
              <a:path w="496570" h="270509">
                <a:moveTo>
                  <a:pt x="238152" y="0"/>
                </a:moveTo>
                <a:lnTo>
                  <a:pt x="190875" y="2513"/>
                </a:lnTo>
                <a:lnTo>
                  <a:pt x="140962" y="15905"/>
                </a:lnTo>
                <a:lnTo>
                  <a:pt x="102270" y="36574"/>
                </a:lnTo>
                <a:lnTo>
                  <a:pt x="68635" y="64776"/>
                </a:lnTo>
                <a:lnTo>
                  <a:pt x="38422" y="102609"/>
                </a:lnTo>
                <a:lnTo>
                  <a:pt x="15607" y="146559"/>
                </a:lnTo>
                <a:lnTo>
                  <a:pt x="2814" y="191687"/>
                </a:lnTo>
                <a:lnTo>
                  <a:pt x="0" y="221756"/>
                </a:lnTo>
                <a:lnTo>
                  <a:pt x="2068" y="251770"/>
                </a:lnTo>
                <a:lnTo>
                  <a:pt x="6703" y="270088"/>
                </a:lnTo>
                <a:lnTo>
                  <a:pt x="475253" y="270088"/>
                </a:lnTo>
                <a:lnTo>
                  <a:pt x="491848" y="231886"/>
                </a:lnTo>
                <a:lnTo>
                  <a:pt x="496561" y="197838"/>
                </a:lnTo>
                <a:lnTo>
                  <a:pt x="495381" y="180333"/>
                </a:lnTo>
                <a:lnTo>
                  <a:pt x="474259" y="124620"/>
                </a:lnTo>
                <a:lnTo>
                  <a:pt x="435830" y="80575"/>
                </a:lnTo>
                <a:lnTo>
                  <a:pt x="399632" y="53177"/>
                </a:lnTo>
                <a:lnTo>
                  <a:pt x="350854" y="26230"/>
                </a:lnTo>
                <a:lnTo>
                  <a:pt x="311663" y="11714"/>
                </a:lnTo>
                <a:lnTo>
                  <a:pt x="238152" y="0"/>
                </a:lnTo>
                <a:close/>
              </a:path>
            </a:pathLst>
          </a:custGeom>
          <a:solidFill>
            <a:srgbClr val="FCBA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7" name="object 737" descr=""/>
          <p:cNvGrpSpPr/>
          <p:nvPr/>
        </p:nvGrpSpPr>
        <p:grpSpPr>
          <a:xfrm>
            <a:off x="5625128" y="7223379"/>
            <a:ext cx="189865" cy="173355"/>
            <a:chOff x="5625128" y="7223379"/>
            <a:chExt cx="189865" cy="173355"/>
          </a:xfrm>
        </p:grpSpPr>
        <p:pic>
          <p:nvPicPr>
            <p:cNvPr id="738" name="object 738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625128" y="7223379"/>
              <a:ext cx="189837" cy="172896"/>
            </a:xfrm>
            <a:prstGeom prst="rect">
              <a:avLst/>
            </a:prstGeom>
          </p:spPr>
        </p:pic>
        <p:pic>
          <p:nvPicPr>
            <p:cNvPr id="739" name="object 73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676200" y="7300493"/>
              <a:ext cx="102526" cy="72719"/>
            </a:xfrm>
            <a:prstGeom prst="rect">
              <a:avLst/>
            </a:prstGeom>
          </p:spPr>
        </p:pic>
      </p:grpSp>
      <p:pic>
        <p:nvPicPr>
          <p:cNvPr id="740" name="object 740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426627" y="39458"/>
            <a:ext cx="234273" cy="233715"/>
          </a:xfrm>
          <a:prstGeom prst="rect">
            <a:avLst/>
          </a:prstGeom>
        </p:spPr>
      </p:pic>
      <p:sp>
        <p:nvSpPr>
          <p:cNvPr id="741" name="object 741" descr=""/>
          <p:cNvSpPr/>
          <p:nvPr/>
        </p:nvSpPr>
        <p:spPr>
          <a:xfrm>
            <a:off x="10066353" y="4218754"/>
            <a:ext cx="265430" cy="308610"/>
          </a:xfrm>
          <a:custGeom>
            <a:avLst/>
            <a:gdLst/>
            <a:ahLst/>
            <a:cxnLst/>
            <a:rect l="l" t="t" r="r" b="b"/>
            <a:pathLst>
              <a:path w="265429" h="308610">
                <a:moveTo>
                  <a:pt x="185696" y="0"/>
                </a:moveTo>
                <a:lnTo>
                  <a:pt x="144983" y="17429"/>
                </a:lnTo>
                <a:lnTo>
                  <a:pt x="124175" y="52490"/>
                </a:lnTo>
                <a:lnTo>
                  <a:pt x="114018" y="77567"/>
                </a:lnTo>
                <a:lnTo>
                  <a:pt x="108136" y="89757"/>
                </a:lnTo>
                <a:lnTo>
                  <a:pt x="75124" y="128483"/>
                </a:lnTo>
                <a:lnTo>
                  <a:pt x="38307" y="150272"/>
                </a:lnTo>
                <a:lnTo>
                  <a:pt x="9965" y="186785"/>
                </a:lnTo>
                <a:lnTo>
                  <a:pt x="0" y="226212"/>
                </a:lnTo>
                <a:lnTo>
                  <a:pt x="567" y="246053"/>
                </a:lnTo>
                <a:lnTo>
                  <a:pt x="16527" y="282550"/>
                </a:lnTo>
                <a:lnTo>
                  <a:pt x="48162" y="303980"/>
                </a:lnTo>
                <a:lnTo>
                  <a:pt x="67725" y="308502"/>
                </a:lnTo>
                <a:lnTo>
                  <a:pt x="112092" y="306922"/>
                </a:lnTo>
                <a:lnTo>
                  <a:pt x="157473" y="293514"/>
                </a:lnTo>
                <a:lnTo>
                  <a:pt x="198123" y="271588"/>
                </a:lnTo>
                <a:lnTo>
                  <a:pt x="228304" y="244454"/>
                </a:lnTo>
                <a:lnTo>
                  <a:pt x="249814" y="205011"/>
                </a:lnTo>
                <a:lnTo>
                  <a:pt x="260816" y="161232"/>
                </a:lnTo>
                <a:lnTo>
                  <a:pt x="265369" y="115100"/>
                </a:lnTo>
                <a:lnTo>
                  <a:pt x="264222" y="92256"/>
                </a:lnTo>
                <a:lnTo>
                  <a:pt x="251745" y="48842"/>
                </a:lnTo>
                <a:lnTo>
                  <a:pt x="223574" y="14538"/>
                </a:lnTo>
                <a:lnTo>
                  <a:pt x="195070" y="1291"/>
                </a:lnTo>
                <a:lnTo>
                  <a:pt x="185696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2" name="object 742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305199" y="3049981"/>
            <a:ext cx="234265" cy="233725"/>
          </a:xfrm>
          <a:prstGeom prst="rect">
            <a:avLst/>
          </a:prstGeom>
        </p:spPr>
      </p:pic>
      <p:pic>
        <p:nvPicPr>
          <p:cNvPr id="743" name="object 743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0146420" y="7292291"/>
            <a:ext cx="234273" cy="233731"/>
          </a:xfrm>
          <a:prstGeom prst="rect">
            <a:avLst/>
          </a:prstGeom>
        </p:spPr>
      </p:pic>
      <p:grpSp>
        <p:nvGrpSpPr>
          <p:cNvPr id="744" name="object 744" descr=""/>
          <p:cNvGrpSpPr/>
          <p:nvPr/>
        </p:nvGrpSpPr>
        <p:grpSpPr>
          <a:xfrm>
            <a:off x="1429385" y="6866584"/>
            <a:ext cx="756285" cy="693420"/>
            <a:chOff x="1429385" y="6866584"/>
            <a:chExt cx="756285" cy="693420"/>
          </a:xfrm>
        </p:grpSpPr>
        <p:sp>
          <p:nvSpPr>
            <p:cNvPr id="745" name="object 745" descr=""/>
            <p:cNvSpPr/>
            <p:nvPr/>
          </p:nvSpPr>
          <p:spPr>
            <a:xfrm>
              <a:off x="1429385" y="6874649"/>
              <a:ext cx="647065" cy="685800"/>
            </a:xfrm>
            <a:custGeom>
              <a:avLst/>
              <a:gdLst/>
              <a:ahLst/>
              <a:cxnLst/>
              <a:rect l="l" t="t" r="r" b="b"/>
              <a:pathLst>
                <a:path w="647064" h="685800">
                  <a:moveTo>
                    <a:pt x="297446" y="617220"/>
                  </a:moveTo>
                  <a:lnTo>
                    <a:pt x="280682" y="600227"/>
                  </a:lnTo>
                  <a:lnTo>
                    <a:pt x="261200" y="584873"/>
                  </a:lnTo>
                  <a:lnTo>
                    <a:pt x="240665" y="570014"/>
                  </a:lnTo>
                  <a:lnTo>
                    <a:pt x="220649" y="554482"/>
                  </a:lnTo>
                  <a:lnTo>
                    <a:pt x="181851" y="523265"/>
                  </a:lnTo>
                  <a:lnTo>
                    <a:pt x="133934" y="486295"/>
                  </a:lnTo>
                  <a:lnTo>
                    <a:pt x="97167" y="460463"/>
                  </a:lnTo>
                  <a:lnTo>
                    <a:pt x="19888" y="407009"/>
                  </a:lnTo>
                  <a:lnTo>
                    <a:pt x="0" y="392544"/>
                  </a:lnTo>
                  <a:lnTo>
                    <a:pt x="0" y="685355"/>
                  </a:lnTo>
                  <a:lnTo>
                    <a:pt x="227723" y="685355"/>
                  </a:lnTo>
                  <a:lnTo>
                    <a:pt x="260997" y="651471"/>
                  </a:lnTo>
                  <a:lnTo>
                    <a:pt x="297446" y="617220"/>
                  </a:lnTo>
                  <a:close/>
                </a:path>
                <a:path w="647064" h="685800">
                  <a:moveTo>
                    <a:pt x="646493" y="258267"/>
                  </a:moveTo>
                  <a:lnTo>
                    <a:pt x="628154" y="221056"/>
                  </a:lnTo>
                  <a:lnTo>
                    <a:pt x="551992" y="158394"/>
                  </a:lnTo>
                  <a:lnTo>
                    <a:pt x="493433" y="117271"/>
                  </a:lnTo>
                  <a:lnTo>
                    <a:pt x="453732" y="88938"/>
                  </a:lnTo>
                  <a:lnTo>
                    <a:pt x="415810" y="61429"/>
                  </a:lnTo>
                  <a:lnTo>
                    <a:pt x="377520" y="35598"/>
                  </a:lnTo>
                  <a:lnTo>
                    <a:pt x="336689" y="12319"/>
                  </a:lnTo>
                  <a:lnTo>
                    <a:pt x="301713" y="0"/>
                  </a:lnTo>
                  <a:lnTo>
                    <a:pt x="294563" y="1625"/>
                  </a:lnTo>
                  <a:lnTo>
                    <a:pt x="286270" y="5829"/>
                  </a:lnTo>
                  <a:lnTo>
                    <a:pt x="277202" y="11290"/>
                  </a:lnTo>
                  <a:lnTo>
                    <a:pt x="238315" y="33578"/>
                  </a:lnTo>
                  <a:lnTo>
                    <a:pt x="181787" y="75933"/>
                  </a:lnTo>
                  <a:lnTo>
                    <a:pt x="133210" y="120383"/>
                  </a:lnTo>
                  <a:lnTo>
                    <a:pt x="95923" y="160947"/>
                  </a:lnTo>
                  <a:lnTo>
                    <a:pt x="67906" y="205079"/>
                  </a:lnTo>
                  <a:lnTo>
                    <a:pt x="62598" y="230111"/>
                  </a:lnTo>
                  <a:lnTo>
                    <a:pt x="67983" y="237566"/>
                  </a:lnTo>
                  <a:lnTo>
                    <a:pt x="102654" y="266090"/>
                  </a:lnTo>
                  <a:lnTo>
                    <a:pt x="138201" y="291795"/>
                  </a:lnTo>
                  <a:lnTo>
                    <a:pt x="175844" y="317004"/>
                  </a:lnTo>
                  <a:lnTo>
                    <a:pt x="213245" y="341312"/>
                  </a:lnTo>
                  <a:lnTo>
                    <a:pt x="248043" y="364324"/>
                  </a:lnTo>
                  <a:lnTo>
                    <a:pt x="294601" y="397497"/>
                  </a:lnTo>
                  <a:lnTo>
                    <a:pt x="382231" y="464146"/>
                  </a:lnTo>
                  <a:lnTo>
                    <a:pt x="428332" y="497268"/>
                  </a:lnTo>
                  <a:lnTo>
                    <a:pt x="464223" y="465531"/>
                  </a:lnTo>
                  <a:lnTo>
                    <a:pt x="497255" y="433463"/>
                  </a:lnTo>
                  <a:lnTo>
                    <a:pt x="529958" y="400558"/>
                  </a:lnTo>
                  <a:lnTo>
                    <a:pt x="564819" y="366255"/>
                  </a:lnTo>
                  <a:lnTo>
                    <a:pt x="576199" y="355930"/>
                  </a:lnTo>
                  <a:lnTo>
                    <a:pt x="600100" y="335483"/>
                  </a:lnTo>
                  <a:lnTo>
                    <a:pt x="611771" y="324866"/>
                  </a:lnTo>
                  <a:lnTo>
                    <a:pt x="629450" y="304571"/>
                  </a:lnTo>
                  <a:lnTo>
                    <a:pt x="641972" y="281813"/>
                  </a:lnTo>
                  <a:lnTo>
                    <a:pt x="646493" y="258267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 descr=""/>
            <p:cNvSpPr/>
            <p:nvPr/>
          </p:nvSpPr>
          <p:spPr>
            <a:xfrm>
              <a:off x="1429385" y="7115695"/>
              <a:ext cx="746760" cy="444500"/>
            </a:xfrm>
            <a:custGeom>
              <a:avLst/>
              <a:gdLst/>
              <a:ahLst/>
              <a:cxnLst/>
              <a:rect l="l" t="t" r="r" b="b"/>
              <a:pathLst>
                <a:path w="746760" h="444500">
                  <a:moveTo>
                    <a:pt x="368579" y="357911"/>
                  </a:moveTo>
                  <a:lnTo>
                    <a:pt x="328930" y="326390"/>
                  </a:lnTo>
                  <a:lnTo>
                    <a:pt x="288290" y="295846"/>
                  </a:lnTo>
                  <a:lnTo>
                    <a:pt x="246761" y="265976"/>
                  </a:lnTo>
                  <a:lnTo>
                    <a:pt x="204368" y="236461"/>
                  </a:lnTo>
                  <a:lnTo>
                    <a:pt x="72682" y="147154"/>
                  </a:lnTo>
                  <a:lnTo>
                    <a:pt x="50876" y="131584"/>
                  </a:lnTo>
                  <a:lnTo>
                    <a:pt x="29591" y="115658"/>
                  </a:lnTo>
                  <a:lnTo>
                    <a:pt x="8547" y="100330"/>
                  </a:lnTo>
                  <a:lnTo>
                    <a:pt x="0" y="94729"/>
                  </a:lnTo>
                  <a:lnTo>
                    <a:pt x="0" y="143560"/>
                  </a:lnTo>
                  <a:lnTo>
                    <a:pt x="25171" y="162064"/>
                  </a:lnTo>
                  <a:lnTo>
                    <a:pt x="64592" y="189293"/>
                  </a:lnTo>
                  <a:lnTo>
                    <a:pt x="105067" y="216725"/>
                  </a:lnTo>
                  <a:lnTo>
                    <a:pt x="145453" y="244703"/>
                  </a:lnTo>
                  <a:lnTo>
                    <a:pt x="184658" y="273596"/>
                  </a:lnTo>
                  <a:lnTo>
                    <a:pt x="234823" y="314756"/>
                  </a:lnTo>
                  <a:lnTo>
                    <a:pt x="266268" y="339496"/>
                  </a:lnTo>
                  <a:lnTo>
                    <a:pt x="283083" y="353618"/>
                  </a:lnTo>
                  <a:lnTo>
                    <a:pt x="290144" y="359816"/>
                  </a:lnTo>
                  <a:lnTo>
                    <a:pt x="298361" y="370141"/>
                  </a:lnTo>
                  <a:lnTo>
                    <a:pt x="301485" y="371094"/>
                  </a:lnTo>
                  <a:lnTo>
                    <a:pt x="309067" y="371081"/>
                  </a:lnTo>
                  <a:lnTo>
                    <a:pt x="318173" y="368414"/>
                  </a:lnTo>
                  <a:lnTo>
                    <a:pt x="327279" y="365023"/>
                  </a:lnTo>
                  <a:lnTo>
                    <a:pt x="334924" y="362788"/>
                  </a:lnTo>
                  <a:lnTo>
                    <a:pt x="345135" y="361594"/>
                  </a:lnTo>
                  <a:lnTo>
                    <a:pt x="353974" y="360946"/>
                  </a:lnTo>
                  <a:lnTo>
                    <a:pt x="361683" y="360006"/>
                  </a:lnTo>
                  <a:lnTo>
                    <a:pt x="368579" y="357911"/>
                  </a:lnTo>
                  <a:close/>
                </a:path>
                <a:path w="746760" h="444500">
                  <a:moveTo>
                    <a:pt x="398475" y="326377"/>
                  </a:moveTo>
                  <a:lnTo>
                    <a:pt x="355765" y="295948"/>
                  </a:lnTo>
                  <a:lnTo>
                    <a:pt x="181165" y="175260"/>
                  </a:lnTo>
                  <a:lnTo>
                    <a:pt x="137668" y="144602"/>
                  </a:lnTo>
                  <a:lnTo>
                    <a:pt x="94716" y="113461"/>
                  </a:lnTo>
                  <a:lnTo>
                    <a:pt x="52489" y="81673"/>
                  </a:lnTo>
                  <a:lnTo>
                    <a:pt x="11239" y="49098"/>
                  </a:lnTo>
                  <a:lnTo>
                    <a:pt x="3657" y="53873"/>
                  </a:lnTo>
                  <a:lnTo>
                    <a:pt x="0" y="57772"/>
                  </a:lnTo>
                  <a:lnTo>
                    <a:pt x="0" y="87795"/>
                  </a:lnTo>
                  <a:lnTo>
                    <a:pt x="248653" y="260692"/>
                  </a:lnTo>
                  <a:lnTo>
                    <a:pt x="291592" y="291401"/>
                  </a:lnTo>
                  <a:lnTo>
                    <a:pt x="334365" y="322656"/>
                  </a:lnTo>
                  <a:lnTo>
                    <a:pt x="377012" y="354622"/>
                  </a:lnTo>
                  <a:lnTo>
                    <a:pt x="383768" y="350888"/>
                  </a:lnTo>
                  <a:lnTo>
                    <a:pt x="389420" y="344512"/>
                  </a:lnTo>
                  <a:lnTo>
                    <a:pt x="394246" y="336130"/>
                  </a:lnTo>
                  <a:lnTo>
                    <a:pt x="398475" y="326377"/>
                  </a:lnTo>
                  <a:close/>
                </a:path>
                <a:path w="746760" h="444500">
                  <a:moveTo>
                    <a:pt x="417703" y="260324"/>
                  </a:moveTo>
                  <a:lnTo>
                    <a:pt x="380657" y="233476"/>
                  </a:lnTo>
                  <a:lnTo>
                    <a:pt x="264363" y="148209"/>
                  </a:lnTo>
                  <a:lnTo>
                    <a:pt x="224891" y="120103"/>
                  </a:lnTo>
                  <a:lnTo>
                    <a:pt x="185585" y="93078"/>
                  </a:lnTo>
                  <a:lnTo>
                    <a:pt x="146723" y="67716"/>
                  </a:lnTo>
                  <a:lnTo>
                    <a:pt x="102565" y="39865"/>
                  </a:lnTo>
                  <a:lnTo>
                    <a:pt x="82296" y="25857"/>
                  </a:lnTo>
                  <a:lnTo>
                    <a:pt x="64770" y="11671"/>
                  </a:lnTo>
                  <a:lnTo>
                    <a:pt x="52171" y="8826"/>
                  </a:lnTo>
                  <a:lnTo>
                    <a:pt x="39154" y="17614"/>
                  </a:lnTo>
                  <a:lnTo>
                    <a:pt x="26327" y="31013"/>
                  </a:lnTo>
                  <a:lnTo>
                    <a:pt x="14427" y="41986"/>
                  </a:lnTo>
                  <a:lnTo>
                    <a:pt x="53543" y="74485"/>
                  </a:lnTo>
                  <a:lnTo>
                    <a:pt x="94094" y="106006"/>
                  </a:lnTo>
                  <a:lnTo>
                    <a:pt x="135839" y="136817"/>
                  </a:lnTo>
                  <a:lnTo>
                    <a:pt x="178600" y="167157"/>
                  </a:lnTo>
                  <a:lnTo>
                    <a:pt x="222186" y="197281"/>
                  </a:lnTo>
                  <a:lnTo>
                    <a:pt x="311099" y="257898"/>
                  </a:lnTo>
                  <a:lnTo>
                    <a:pt x="356019" y="288899"/>
                  </a:lnTo>
                  <a:lnTo>
                    <a:pt x="401040" y="320700"/>
                  </a:lnTo>
                  <a:lnTo>
                    <a:pt x="405676" y="306044"/>
                  </a:lnTo>
                  <a:lnTo>
                    <a:pt x="412864" y="274764"/>
                  </a:lnTo>
                  <a:lnTo>
                    <a:pt x="417703" y="260324"/>
                  </a:lnTo>
                  <a:close/>
                </a:path>
                <a:path w="746760" h="444500">
                  <a:moveTo>
                    <a:pt x="746544" y="69888"/>
                  </a:moveTo>
                  <a:lnTo>
                    <a:pt x="730364" y="50292"/>
                  </a:lnTo>
                  <a:lnTo>
                    <a:pt x="705980" y="33832"/>
                  </a:lnTo>
                  <a:lnTo>
                    <a:pt x="679361" y="18237"/>
                  </a:lnTo>
                  <a:lnTo>
                    <a:pt x="656539" y="1219"/>
                  </a:lnTo>
                  <a:lnTo>
                    <a:pt x="653580" y="0"/>
                  </a:lnTo>
                  <a:lnTo>
                    <a:pt x="653961" y="9385"/>
                  </a:lnTo>
                  <a:lnTo>
                    <a:pt x="654761" y="18237"/>
                  </a:lnTo>
                  <a:lnTo>
                    <a:pt x="654596" y="27317"/>
                  </a:lnTo>
                  <a:lnTo>
                    <a:pt x="630847" y="71501"/>
                  </a:lnTo>
                  <a:lnTo>
                    <a:pt x="565353" y="133489"/>
                  </a:lnTo>
                  <a:lnTo>
                    <a:pt x="492582" y="207429"/>
                  </a:lnTo>
                  <a:lnTo>
                    <a:pt x="457073" y="240880"/>
                  </a:lnTo>
                  <a:lnTo>
                    <a:pt x="423202" y="267589"/>
                  </a:lnTo>
                  <a:lnTo>
                    <a:pt x="416534" y="287032"/>
                  </a:lnTo>
                  <a:lnTo>
                    <a:pt x="408241" y="327367"/>
                  </a:lnTo>
                  <a:lnTo>
                    <a:pt x="380517" y="362381"/>
                  </a:lnTo>
                  <a:lnTo>
                    <a:pt x="327939" y="372732"/>
                  </a:lnTo>
                  <a:lnTo>
                    <a:pt x="304228" y="380568"/>
                  </a:lnTo>
                  <a:lnTo>
                    <a:pt x="272732" y="407314"/>
                  </a:lnTo>
                  <a:lnTo>
                    <a:pt x="241414" y="439127"/>
                  </a:lnTo>
                  <a:lnTo>
                    <a:pt x="236537" y="444309"/>
                  </a:lnTo>
                  <a:lnTo>
                    <a:pt x="397611" y="444309"/>
                  </a:lnTo>
                  <a:lnTo>
                    <a:pt x="402628" y="438861"/>
                  </a:lnTo>
                  <a:lnTo>
                    <a:pt x="436981" y="404075"/>
                  </a:lnTo>
                  <a:lnTo>
                    <a:pt x="490448" y="350862"/>
                  </a:lnTo>
                  <a:lnTo>
                    <a:pt x="541909" y="295605"/>
                  </a:lnTo>
                  <a:lnTo>
                    <a:pt x="592328" y="237617"/>
                  </a:lnTo>
                  <a:lnTo>
                    <a:pt x="617982" y="208965"/>
                  </a:lnTo>
                  <a:lnTo>
                    <a:pt x="644690" y="181254"/>
                  </a:lnTo>
                  <a:lnTo>
                    <a:pt x="671779" y="154774"/>
                  </a:lnTo>
                  <a:lnTo>
                    <a:pt x="698601" y="127876"/>
                  </a:lnTo>
                  <a:lnTo>
                    <a:pt x="723900" y="99834"/>
                  </a:lnTo>
                  <a:lnTo>
                    <a:pt x="746544" y="69888"/>
                  </a:lnTo>
                  <a:close/>
                </a:path>
              </a:pathLst>
            </a:custGeom>
            <a:solidFill>
              <a:srgbClr val="43231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 descr=""/>
            <p:cNvSpPr/>
            <p:nvPr/>
          </p:nvSpPr>
          <p:spPr>
            <a:xfrm>
              <a:off x="1429385" y="6866584"/>
              <a:ext cx="756285" cy="693420"/>
            </a:xfrm>
            <a:custGeom>
              <a:avLst/>
              <a:gdLst/>
              <a:ahLst/>
              <a:cxnLst/>
              <a:rect l="l" t="t" r="r" b="b"/>
              <a:pathLst>
                <a:path w="756285" h="693420">
                  <a:moveTo>
                    <a:pt x="756170" y="309880"/>
                  </a:moveTo>
                  <a:lnTo>
                    <a:pt x="749503" y="302260"/>
                  </a:lnTo>
                  <a:lnTo>
                    <a:pt x="735279" y="293370"/>
                  </a:lnTo>
                  <a:lnTo>
                    <a:pt x="717969" y="284480"/>
                  </a:lnTo>
                  <a:lnTo>
                    <a:pt x="702043" y="274320"/>
                  </a:lnTo>
                  <a:lnTo>
                    <a:pt x="673544" y="255270"/>
                  </a:lnTo>
                  <a:lnTo>
                    <a:pt x="666737" y="250190"/>
                  </a:lnTo>
                  <a:lnTo>
                    <a:pt x="661644" y="246380"/>
                  </a:lnTo>
                  <a:lnTo>
                    <a:pt x="650036" y="238760"/>
                  </a:lnTo>
                  <a:lnTo>
                    <a:pt x="646506" y="235889"/>
                  </a:lnTo>
                  <a:lnTo>
                    <a:pt x="646506" y="266700"/>
                  </a:lnTo>
                  <a:lnTo>
                    <a:pt x="641972" y="290830"/>
                  </a:lnTo>
                  <a:lnTo>
                    <a:pt x="629462" y="313690"/>
                  </a:lnTo>
                  <a:lnTo>
                    <a:pt x="611771" y="334010"/>
                  </a:lnTo>
                  <a:lnTo>
                    <a:pt x="576199" y="364490"/>
                  </a:lnTo>
                  <a:lnTo>
                    <a:pt x="564819" y="374650"/>
                  </a:lnTo>
                  <a:lnTo>
                    <a:pt x="529958" y="408940"/>
                  </a:lnTo>
                  <a:lnTo>
                    <a:pt x="497268" y="441960"/>
                  </a:lnTo>
                  <a:lnTo>
                    <a:pt x="464223" y="473710"/>
                  </a:lnTo>
                  <a:lnTo>
                    <a:pt x="428320" y="505460"/>
                  </a:lnTo>
                  <a:lnTo>
                    <a:pt x="417703" y="497852"/>
                  </a:lnTo>
                  <a:lnTo>
                    <a:pt x="417703" y="510540"/>
                  </a:lnTo>
                  <a:lnTo>
                    <a:pt x="412864" y="524510"/>
                  </a:lnTo>
                  <a:lnTo>
                    <a:pt x="409244" y="539750"/>
                  </a:lnTo>
                  <a:lnTo>
                    <a:pt x="405688" y="556260"/>
                  </a:lnTo>
                  <a:lnTo>
                    <a:pt x="401027" y="570230"/>
                  </a:lnTo>
                  <a:lnTo>
                    <a:pt x="356260" y="538480"/>
                  </a:lnTo>
                  <a:lnTo>
                    <a:pt x="311886" y="508000"/>
                  </a:lnTo>
                  <a:lnTo>
                    <a:pt x="181419" y="415290"/>
                  </a:lnTo>
                  <a:lnTo>
                    <a:pt x="138874" y="386080"/>
                  </a:lnTo>
                  <a:lnTo>
                    <a:pt x="96850" y="354330"/>
                  </a:lnTo>
                  <a:lnTo>
                    <a:pt x="55359" y="323850"/>
                  </a:lnTo>
                  <a:lnTo>
                    <a:pt x="22606" y="298450"/>
                  </a:lnTo>
                  <a:lnTo>
                    <a:pt x="14414" y="292100"/>
                  </a:lnTo>
                  <a:lnTo>
                    <a:pt x="26339" y="280670"/>
                  </a:lnTo>
                  <a:lnTo>
                    <a:pt x="39154" y="267970"/>
                  </a:lnTo>
                  <a:lnTo>
                    <a:pt x="52184" y="259080"/>
                  </a:lnTo>
                  <a:lnTo>
                    <a:pt x="64770" y="261620"/>
                  </a:lnTo>
                  <a:lnTo>
                    <a:pt x="82677" y="276860"/>
                  </a:lnTo>
                  <a:lnTo>
                    <a:pt x="126441" y="308610"/>
                  </a:lnTo>
                  <a:lnTo>
                    <a:pt x="194094" y="353060"/>
                  </a:lnTo>
                  <a:lnTo>
                    <a:pt x="239153" y="383540"/>
                  </a:lnTo>
                  <a:lnTo>
                    <a:pt x="284162" y="415290"/>
                  </a:lnTo>
                  <a:lnTo>
                    <a:pt x="328993" y="448310"/>
                  </a:lnTo>
                  <a:lnTo>
                    <a:pt x="373545" y="480060"/>
                  </a:lnTo>
                  <a:lnTo>
                    <a:pt x="417703" y="510540"/>
                  </a:lnTo>
                  <a:lnTo>
                    <a:pt x="417703" y="497852"/>
                  </a:lnTo>
                  <a:lnTo>
                    <a:pt x="382257" y="472440"/>
                  </a:lnTo>
                  <a:lnTo>
                    <a:pt x="294627" y="406400"/>
                  </a:lnTo>
                  <a:lnTo>
                    <a:pt x="248056" y="373380"/>
                  </a:lnTo>
                  <a:lnTo>
                    <a:pt x="213245" y="350520"/>
                  </a:lnTo>
                  <a:lnTo>
                    <a:pt x="175856" y="325120"/>
                  </a:lnTo>
                  <a:lnTo>
                    <a:pt x="138226" y="300990"/>
                  </a:lnTo>
                  <a:lnTo>
                    <a:pt x="102666" y="274320"/>
                  </a:lnTo>
                  <a:lnTo>
                    <a:pt x="91757" y="266700"/>
                  </a:lnTo>
                  <a:lnTo>
                    <a:pt x="82156" y="259080"/>
                  </a:lnTo>
                  <a:lnTo>
                    <a:pt x="78955" y="256540"/>
                  </a:lnTo>
                  <a:lnTo>
                    <a:pt x="67995" y="246380"/>
                  </a:lnTo>
                  <a:lnTo>
                    <a:pt x="62598" y="238760"/>
                  </a:lnTo>
                  <a:lnTo>
                    <a:pt x="63131" y="227330"/>
                  </a:lnTo>
                  <a:lnTo>
                    <a:pt x="80645" y="190500"/>
                  </a:lnTo>
                  <a:lnTo>
                    <a:pt x="113652" y="148590"/>
                  </a:lnTo>
                  <a:lnTo>
                    <a:pt x="154127" y="109220"/>
                  </a:lnTo>
                  <a:lnTo>
                    <a:pt x="209778" y="62230"/>
                  </a:lnTo>
                  <a:lnTo>
                    <a:pt x="267741" y="25400"/>
                  </a:lnTo>
                  <a:lnTo>
                    <a:pt x="277202" y="20320"/>
                  </a:lnTo>
                  <a:lnTo>
                    <a:pt x="286283" y="13970"/>
                  </a:lnTo>
                  <a:lnTo>
                    <a:pt x="294576" y="10160"/>
                  </a:lnTo>
                  <a:lnTo>
                    <a:pt x="301713" y="8890"/>
                  </a:lnTo>
                  <a:lnTo>
                    <a:pt x="308571" y="10160"/>
                  </a:lnTo>
                  <a:lnTo>
                    <a:pt x="318173" y="12700"/>
                  </a:lnTo>
                  <a:lnTo>
                    <a:pt x="328295" y="17780"/>
                  </a:lnTo>
                  <a:lnTo>
                    <a:pt x="336689" y="21590"/>
                  </a:lnTo>
                  <a:lnTo>
                    <a:pt x="377520" y="44450"/>
                  </a:lnTo>
                  <a:lnTo>
                    <a:pt x="415810" y="69850"/>
                  </a:lnTo>
                  <a:lnTo>
                    <a:pt x="453732" y="97790"/>
                  </a:lnTo>
                  <a:lnTo>
                    <a:pt x="493420" y="125730"/>
                  </a:lnTo>
                  <a:lnTo>
                    <a:pt x="512749" y="139700"/>
                  </a:lnTo>
                  <a:lnTo>
                    <a:pt x="532345" y="152400"/>
                  </a:lnTo>
                  <a:lnTo>
                    <a:pt x="571474" y="182880"/>
                  </a:lnTo>
                  <a:lnTo>
                    <a:pt x="590042" y="198120"/>
                  </a:lnTo>
                  <a:lnTo>
                    <a:pt x="610184" y="213360"/>
                  </a:lnTo>
                  <a:lnTo>
                    <a:pt x="628154" y="229870"/>
                  </a:lnTo>
                  <a:lnTo>
                    <a:pt x="640219" y="243840"/>
                  </a:lnTo>
                  <a:lnTo>
                    <a:pt x="646506" y="266700"/>
                  </a:lnTo>
                  <a:lnTo>
                    <a:pt x="646506" y="235889"/>
                  </a:lnTo>
                  <a:lnTo>
                    <a:pt x="625081" y="218440"/>
                  </a:lnTo>
                  <a:lnTo>
                    <a:pt x="577456" y="177800"/>
                  </a:lnTo>
                  <a:lnTo>
                    <a:pt x="554164" y="158750"/>
                  </a:lnTo>
                  <a:lnTo>
                    <a:pt x="526529" y="139700"/>
                  </a:lnTo>
                  <a:lnTo>
                    <a:pt x="500316" y="120650"/>
                  </a:lnTo>
                  <a:lnTo>
                    <a:pt x="475284" y="102870"/>
                  </a:lnTo>
                  <a:lnTo>
                    <a:pt x="425094" y="69850"/>
                  </a:lnTo>
                  <a:lnTo>
                    <a:pt x="398132" y="50800"/>
                  </a:lnTo>
                  <a:lnTo>
                    <a:pt x="369341" y="33020"/>
                  </a:lnTo>
                  <a:lnTo>
                    <a:pt x="337769" y="15240"/>
                  </a:lnTo>
                  <a:lnTo>
                    <a:pt x="330758" y="10160"/>
                  </a:lnTo>
                  <a:lnTo>
                    <a:pt x="327533" y="8890"/>
                  </a:lnTo>
                  <a:lnTo>
                    <a:pt x="321094" y="6350"/>
                  </a:lnTo>
                  <a:lnTo>
                    <a:pt x="309905" y="2540"/>
                  </a:lnTo>
                  <a:lnTo>
                    <a:pt x="298310" y="0"/>
                  </a:lnTo>
                  <a:lnTo>
                    <a:pt x="287007" y="3810"/>
                  </a:lnTo>
                  <a:lnTo>
                    <a:pt x="273215" y="11430"/>
                  </a:lnTo>
                  <a:lnTo>
                    <a:pt x="258711" y="20320"/>
                  </a:lnTo>
                  <a:lnTo>
                    <a:pt x="245300" y="27940"/>
                  </a:lnTo>
                  <a:lnTo>
                    <a:pt x="231648" y="36830"/>
                  </a:lnTo>
                  <a:lnTo>
                    <a:pt x="219456" y="45720"/>
                  </a:lnTo>
                  <a:lnTo>
                    <a:pt x="208178" y="54610"/>
                  </a:lnTo>
                  <a:lnTo>
                    <a:pt x="197231" y="64770"/>
                  </a:lnTo>
                  <a:lnTo>
                    <a:pt x="141046" y="113030"/>
                  </a:lnTo>
                  <a:lnTo>
                    <a:pt x="114592" y="137160"/>
                  </a:lnTo>
                  <a:lnTo>
                    <a:pt x="88493" y="165100"/>
                  </a:lnTo>
                  <a:lnTo>
                    <a:pt x="82829" y="171450"/>
                  </a:lnTo>
                  <a:lnTo>
                    <a:pt x="75907" y="177800"/>
                  </a:lnTo>
                  <a:lnTo>
                    <a:pt x="71475" y="184150"/>
                  </a:lnTo>
                  <a:lnTo>
                    <a:pt x="61125" y="201930"/>
                  </a:lnTo>
                  <a:lnTo>
                    <a:pt x="52806" y="220980"/>
                  </a:lnTo>
                  <a:lnTo>
                    <a:pt x="45173" y="240030"/>
                  </a:lnTo>
                  <a:lnTo>
                    <a:pt x="36880" y="256540"/>
                  </a:lnTo>
                  <a:lnTo>
                    <a:pt x="30060" y="265430"/>
                  </a:lnTo>
                  <a:lnTo>
                    <a:pt x="21209" y="273050"/>
                  </a:lnTo>
                  <a:lnTo>
                    <a:pt x="11811" y="280670"/>
                  </a:lnTo>
                  <a:lnTo>
                    <a:pt x="3340" y="289560"/>
                  </a:lnTo>
                  <a:lnTo>
                    <a:pt x="0" y="293370"/>
                  </a:lnTo>
                  <a:lnTo>
                    <a:pt x="0" y="307340"/>
                  </a:lnTo>
                  <a:lnTo>
                    <a:pt x="3670" y="303530"/>
                  </a:lnTo>
                  <a:lnTo>
                    <a:pt x="11239" y="298450"/>
                  </a:lnTo>
                  <a:lnTo>
                    <a:pt x="52412" y="331470"/>
                  </a:lnTo>
                  <a:lnTo>
                    <a:pt x="94411" y="363220"/>
                  </a:lnTo>
                  <a:lnTo>
                    <a:pt x="137083" y="394970"/>
                  </a:lnTo>
                  <a:lnTo>
                    <a:pt x="267563" y="486410"/>
                  </a:lnTo>
                  <a:lnTo>
                    <a:pt x="311365" y="515620"/>
                  </a:lnTo>
                  <a:lnTo>
                    <a:pt x="398475" y="576580"/>
                  </a:lnTo>
                  <a:lnTo>
                    <a:pt x="394246" y="585470"/>
                  </a:lnTo>
                  <a:lnTo>
                    <a:pt x="389432" y="594360"/>
                  </a:lnTo>
                  <a:lnTo>
                    <a:pt x="383768" y="600710"/>
                  </a:lnTo>
                  <a:lnTo>
                    <a:pt x="377012" y="604520"/>
                  </a:lnTo>
                  <a:lnTo>
                    <a:pt x="249301" y="509270"/>
                  </a:lnTo>
                  <a:lnTo>
                    <a:pt x="163283" y="448310"/>
                  </a:lnTo>
                  <a:lnTo>
                    <a:pt x="75425" y="387350"/>
                  </a:lnTo>
                  <a:lnTo>
                    <a:pt x="30492" y="356870"/>
                  </a:lnTo>
                  <a:lnTo>
                    <a:pt x="0" y="336550"/>
                  </a:lnTo>
                  <a:lnTo>
                    <a:pt x="0" y="344170"/>
                  </a:lnTo>
                  <a:lnTo>
                    <a:pt x="8559" y="350520"/>
                  </a:lnTo>
                  <a:lnTo>
                    <a:pt x="50876" y="381000"/>
                  </a:lnTo>
                  <a:lnTo>
                    <a:pt x="72656" y="397510"/>
                  </a:lnTo>
                  <a:lnTo>
                    <a:pt x="116878" y="426720"/>
                  </a:lnTo>
                  <a:lnTo>
                    <a:pt x="159943" y="457200"/>
                  </a:lnTo>
                  <a:lnTo>
                    <a:pt x="202145" y="487680"/>
                  </a:lnTo>
                  <a:lnTo>
                    <a:pt x="243814" y="516890"/>
                  </a:lnTo>
                  <a:lnTo>
                    <a:pt x="326720" y="577850"/>
                  </a:lnTo>
                  <a:lnTo>
                    <a:pt x="368566" y="607060"/>
                  </a:lnTo>
                  <a:lnTo>
                    <a:pt x="361683" y="609600"/>
                  </a:lnTo>
                  <a:lnTo>
                    <a:pt x="353974" y="610870"/>
                  </a:lnTo>
                  <a:lnTo>
                    <a:pt x="345147" y="610870"/>
                  </a:lnTo>
                  <a:lnTo>
                    <a:pt x="334899" y="612140"/>
                  </a:lnTo>
                  <a:lnTo>
                    <a:pt x="327266" y="614680"/>
                  </a:lnTo>
                  <a:lnTo>
                    <a:pt x="318160" y="618490"/>
                  </a:lnTo>
                  <a:lnTo>
                    <a:pt x="309079" y="621030"/>
                  </a:lnTo>
                  <a:lnTo>
                    <a:pt x="301472" y="621030"/>
                  </a:lnTo>
                  <a:lnTo>
                    <a:pt x="298361" y="619760"/>
                  </a:lnTo>
                  <a:lnTo>
                    <a:pt x="290118" y="609600"/>
                  </a:lnTo>
                  <a:lnTo>
                    <a:pt x="283070" y="603250"/>
                  </a:lnTo>
                  <a:lnTo>
                    <a:pt x="266268" y="589280"/>
                  </a:lnTo>
                  <a:lnTo>
                    <a:pt x="249974" y="576580"/>
                  </a:lnTo>
                  <a:lnTo>
                    <a:pt x="234823" y="563880"/>
                  </a:lnTo>
                  <a:lnTo>
                    <a:pt x="221488" y="553720"/>
                  </a:lnTo>
                  <a:lnTo>
                    <a:pt x="184645" y="523240"/>
                  </a:lnTo>
                  <a:lnTo>
                    <a:pt x="145453" y="494030"/>
                  </a:lnTo>
                  <a:lnTo>
                    <a:pt x="105067" y="466090"/>
                  </a:lnTo>
                  <a:lnTo>
                    <a:pt x="64592" y="439420"/>
                  </a:lnTo>
                  <a:lnTo>
                    <a:pt x="0" y="393700"/>
                  </a:lnTo>
                  <a:lnTo>
                    <a:pt x="0" y="401320"/>
                  </a:lnTo>
                  <a:lnTo>
                    <a:pt x="19913" y="415290"/>
                  </a:lnTo>
                  <a:lnTo>
                    <a:pt x="58966" y="443230"/>
                  </a:lnTo>
                  <a:lnTo>
                    <a:pt x="97193" y="468630"/>
                  </a:lnTo>
                  <a:lnTo>
                    <a:pt x="155105" y="510540"/>
                  </a:lnTo>
                  <a:lnTo>
                    <a:pt x="181864" y="532130"/>
                  </a:lnTo>
                  <a:lnTo>
                    <a:pt x="206349" y="551180"/>
                  </a:lnTo>
                  <a:lnTo>
                    <a:pt x="220637" y="562610"/>
                  </a:lnTo>
                  <a:lnTo>
                    <a:pt x="240665" y="579120"/>
                  </a:lnTo>
                  <a:lnTo>
                    <a:pt x="261213" y="593090"/>
                  </a:lnTo>
                  <a:lnTo>
                    <a:pt x="280670" y="608330"/>
                  </a:lnTo>
                  <a:lnTo>
                    <a:pt x="297446" y="626110"/>
                  </a:lnTo>
                  <a:lnTo>
                    <a:pt x="260997" y="660400"/>
                  </a:lnTo>
                  <a:lnTo>
                    <a:pt x="227723" y="693420"/>
                  </a:lnTo>
                  <a:lnTo>
                    <a:pt x="236524" y="693420"/>
                  </a:lnTo>
                  <a:lnTo>
                    <a:pt x="241401" y="688340"/>
                  </a:lnTo>
                  <a:lnTo>
                    <a:pt x="255968" y="674370"/>
                  </a:lnTo>
                  <a:lnTo>
                    <a:pt x="289521" y="641350"/>
                  </a:lnTo>
                  <a:lnTo>
                    <a:pt x="327939" y="622300"/>
                  </a:lnTo>
                  <a:lnTo>
                    <a:pt x="336918" y="621030"/>
                  </a:lnTo>
                  <a:lnTo>
                    <a:pt x="354876" y="618490"/>
                  </a:lnTo>
                  <a:lnTo>
                    <a:pt x="380517" y="612140"/>
                  </a:lnTo>
                  <a:lnTo>
                    <a:pt x="389661" y="604520"/>
                  </a:lnTo>
                  <a:lnTo>
                    <a:pt x="400329" y="595630"/>
                  </a:lnTo>
                  <a:lnTo>
                    <a:pt x="408228" y="576580"/>
                  </a:lnTo>
                  <a:lnTo>
                    <a:pt x="409689" y="570230"/>
                  </a:lnTo>
                  <a:lnTo>
                    <a:pt x="412597" y="557530"/>
                  </a:lnTo>
                  <a:lnTo>
                    <a:pt x="416534" y="537210"/>
                  </a:lnTo>
                  <a:lnTo>
                    <a:pt x="423189" y="516890"/>
                  </a:lnTo>
                  <a:lnTo>
                    <a:pt x="437705" y="505460"/>
                  </a:lnTo>
                  <a:lnTo>
                    <a:pt x="457060" y="490220"/>
                  </a:lnTo>
                  <a:lnTo>
                    <a:pt x="492582" y="457200"/>
                  </a:lnTo>
                  <a:lnTo>
                    <a:pt x="565365" y="383540"/>
                  </a:lnTo>
                  <a:lnTo>
                    <a:pt x="601065" y="349250"/>
                  </a:lnTo>
                  <a:lnTo>
                    <a:pt x="630834" y="321310"/>
                  </a:lnTo>
                  <a:lnTo>
                    <a:pt x="652030" y="288290"/>
                  </a:lnTo>
                  <a:lnTo>
                    <a:pt x="654685" y="273050"/>
                  </a:lnTo>
                  <a:lnTo>
                    <a:pt x="654659" y="266700"/>
                  </a:lnTo>
                  <a:lnTo>
                    <a:pt x="653961" y="259080"/>
                  </a:lnTo>
                  <a:lnTo>
                    <a:pt x="653567" y="250190"/>
                  </a:lnTo>
                  <a:lnTo>
                    <a:pt x="656526" y="251460"/>
                  </a:lnTo>
                  <a:lnTo>
                    <a:pt x="679361" y="267970"/>
                  </a:lnTo>
                  <a:lnTo>
                    <a:pt x="705967" y="283210"/>
                  </a:lnTo>
                  <a:lnTo>
                    <a:pt x="730351" y="299720"/>
                  </a:lnTo>
                  <a:lnTo>
                    <a:pt x="746531" y="320040"/>
                  </a:lnTo>
                  <a:lnTo>
                    <a:pt x="723912" y="349250"/>
                  </a:lnTo>
                  <a:lnTo>
                    <a:pt x="698588" y="377190"/>
                  </a:lnTo>
                  <a:lnTo>
                    <a:pt x="671779" y="405130"/>
                  </a:lnTo>
                  <a:lnTo>
                    <a:pt x="644677" y="430530"/>
                  </a:lnTo>
                  <a:lnTo>
                    <a:pt x="617982" y="458470"/>
                  </a:lnTo>
                  <a:lnTo>
                    <a:pt x="592328" y="487680"/>
                  </a:lnTo>
                  <a:lnTo>
                    <a:pt x="567156" y="516890"/>
                  </a:lnTo>
                  <a:lnTo>
                    <a:pt x="516496" y="572770"/>
                  </a:lnTo>
                  <a:lnTo>
                    <a:pt x="490435" y="600710"/>
                  </a:lnTo>
                  <a:lnTo>
                    <a:pt x="397611" y="693420"/>
                  </a:lnTo>
                  <a:lnTo>
                    <a:pt x="408546" y="693420"/>
                  </a:lnTo>
                  <a:lnTo>
                    <a:pt x="520255" y="579120"/>
                  </a:lnTo>
                  <a:lnTo>
                    <a:pt x="556450" y="539750"/>
                  </a:lnTo>
                  <a:lnTo>
                    <a:pt x="591273" y="497840"/>
                  </a:lnTo>
                  <a:lnTo>
                    <a:pt x="621360" y="464820"/>
                  </a:lnTo>
                  <a:lnTo>
                    <a:pt x="655408" y="431800"/>
                  </a:lnTo>
                  <a:lnTo>
                    <a:pt x="690638" y="398780"/>
                  </a:lnTo>
                  <a:lnTo>
                    <a:pt x="724281" y="364490"/>
                  </a:lnTo>
                  <a:lnTo>
                    <a:pt x="734466" y="353060"/>
                  </a:lnTo>
                  <a:lnTo>
                    <a:pt x="745756" y="339090"/>
                  </a:lnTo>
                  <a:lnTo>
                    <a:pt x="754278" y="323850"/>
                  </a:lnTo>
                  <a:lnTo>
                    <a:pt x="756170" y="309880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48" name="object 748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857162" y="2086532"/>
            <a:ext cx="859934" cy="1038860"/>
          </a:xfrm>
          <a:prstGeom prst="rect">
            <a:avLst/>
          </a:prstGeom>
        </p:spPr>
      </p:pic>
      <p:pic>
        <p:nvPicPr>
          <p:cNvPr id="749" name="object 749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553086" y="9016"/>
            <a:ext cx="1586981" cy="473989"/>
          </a:xfrm>
          <a:prstGeom prst="rect">
            <a:avLst/>
          </a:prstGeom>
        </p:spPr>
      </p:pic>
      <p:pic>
        <p:nvPicPr>
          <p:cNvPr id="750" name="object 750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648118" y="2592843"/>
            <a:ext cx="1143402" cy="783944"/>
          </a:xfrm>
          <a:prstGeom prst="rect">
            <a:avLst/>
          </a:prstGeom>
        </p:spPr>
      </p:pic>
      <p:pic>
        <p:nvPicPr>
          <p:cNvPr id="751" name="object 751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015956" y="1240667"/>
            <a:ext cx="1143391" cy="783940"/>
          </a:xfrm>
          <a:prstGeom prst="rect">
            <a:avLst/>
          </a:prstGeom>
        </p:spPr>
      </p:pic>
      <p:pic>
        <p:nvPicPr>
          <p:cNvPr id="752" name="object 752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8040446" y="293301"/>
            <a:ext cx="1075055" cy="875596"/>
          </a:xfrm>
          <a:prstGeom prst="rect">
            <a:avLst/>
          </a:prstGeom>
        </p:spPr>
      </p:pic>
      <p:pic>
        <p:nvPicPr>
          <p:cNvPr id="753" name="object 753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538558" y="6816780"/>
            <a:ext cx="904328" cy="743222"/>
          </a:xfrm>
          <a:prstGeom prst="rect">
            <a:avLst/>
          </a:prstGeom>
        </p:spPr>
      </p:pic>
      <p:grpSp>
        <p:nvGrpSpPr>
          <p:cNvPr id="754" name="object 754" descr=""/>
          <p:cNvGrpSpPr/>
          <p:nvPr/>
        </p:nvGrpSpPr>
        <p:grpSpPr>
          <a:xfrm>
            <a:off x="1429396" y="4962261"/>
            <a:ext cx="130175" cy="493395"/>
            <a:chOff x="1429396" y="4962261"/>
            <a:chExt cx="130175" cy="493395"/>
          </a:xfrm>
        </p:grpSpPr>
        <p:pic>
          <p:nvPicPr>
            <p:cNvPr id="755" name="object 755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429396" y="5299683"/>
              <a:ext cx="97078" cy="155713"/>
            </a:xfrm>
            <a:prstGeom prst="rect">
              <a:avLst/>
            </a:prstGeom>
          </p:spPr>
        </p:pic>
        <p:sp>
          <p:nvSpPr>
            <p:cNvPr id="756" name="object 756" descr=""/>
            <p:cNvSpPr/>
            <p:nvPr/>
          </p:nvSpPr>
          <p:spPr>
            <a:xfrm>
              <a:off x="1429396" y="5105030"/>
              <a:ext cx="130175" cy="292735"/>
            </a:xfrm>
            <a:custGeom>
              <a:avLst/>
              <a:gdLst/>
              <a:ahLst/>
              <a:cxnLst/>
              <a:rect l="l" t="t" r="r" b="b"/>
              <a:pathLst>
                <a:path w="130175" h="292735">
                  <a:moveTo>
                    <a:pt x="124599" y="0"/>
                  </a:moveTo>
                  <a:lnTo>
                    <a:pt x="120840" y="3924"/>
                  </a:lnTo>
                  <a:lnTo>
                    <a:pt x="121215" y="37402"/>
                  </a:lnTo>
                  <a:lnTo>
                    <a:pt x="117502" y="70713"/>
                  </a:lnTo>
                  <a:lnTo>
                    <a:pt x="104012" y="137121"/>
                  </a:lnTo>
                  <a:lnTo>
                    <a:pt x="83562" y="182057"/>
                  </a:lnTo>
                  <a:lnTo>
                    <a:pt x="72009" y="194881"/>
                  </a:lnTo>
                  <a:lnTo>
                    <a:pt x="59258" y="218627"/>
                  </a:lnTo>
                  <a:lnTo>
                    <a:pt x="43961" y="240506"/>
                  </a:lnTo>
                  <a:lnTo>
                    <a:pt x="25767" y="260518"/>
                  </a:lnTo>
                  <a:lnTo>
                    <a:pt x="4330" y="278663"/>
                  </a:lnTo>
                  <a:lnTo>
                    <a:pt x="0" y="282047"/>
                  </a:lnTo>
                  <a:lnTo>
                    <a:pt x="0" y="292658"/>
                  </a:lnTo>
                  <a:lnTo>
                    <a:pt x="9404" y="284577"/>
                  </a:lnTo>
                  <a:lnTo>
                    <a:pt x="31821" y="265965"/>
                  </a:lnTo>
                  <a:lnTo>
                    <a:pt x="44907" y="252992"/>
                  </a:lnTo>
                  <a:lnTo>
                    <a:pt x="56145" y="238588"/>
                  </a:lnTo>
                  <a:lnTo>
                    <a:pt x="64896" y="222313"/>
                  </a:lnTo>
                  <a:lnTo>
                    <a:pt x="67487" y="216141"/>
                  </a:lnTo>
                  <a:lnTo>
                    <a:pt x="71399" y="210273"/>
                  </a:lnTo>
                  <a:lnTo>
                    <a:pt x="77139" y="205854"/>
                  </a:lnTo>
                  <a:lnTo>
                    <a:pt x="77673" y="201841"/>
                  </a:lnTo>
                  <a:lnTo>
                    <a:pt x="80416" y="199402"/>
                  </a:lnTo>
                  <a:lnTo>
                    <a:pt x="83972" y="197523"/>
                  </a:lnTo>
                  <a:lnTo>
                    <a:pt x="83197" y="195846"/>
                  </a:lnTo>
                  <a:lnTo>
                    <a:pt x="83642" y="194817"/>
                  </a:lnTo>
                  <a:lnTo>
                    <a:pt x="85305" y="194652"/>
                  </a:lnTo>
                  <a:lnTo>
                    <a:pt x="97078" y="194652"/>
                  </a:lnTo>
                  <a:lnTo>
                    <a:pt x="104672" y="173575"/>
                  </a:lnTo>
                  <a:lnTo>
                    <a:pt x="116471" y="120764"/>
                  </a:lnTo>
                  <a:lnTo>
                    <a:pt x="119702" y="103358"/>
                  </a:lnTo>
                  <a:lnTo>
                    <a:pt x="121663" y="94689"/>
                  </a:lnTo>
                  <a:lnTo>
                    <a:pt x="123875" y="86067"/>
                  </a:lnTo>
                  <a:lnTo>
                    <a:pt x="128430" y="64222"/>
                  </a:lnTo>
                  <a:lnTo>
                    <a:pt x="130100" y="42605"/>
                  </a:lnTo>
                  <a:lnTo>
                    <a:pt x="128838" y="21202"/>
                  </a:lnTo>
                  <a:lnTo>
                    <a:pt x="124599" y="0"/>
                  </a:lnTo>
                  <a:close/>
                </a:path>
              </a:pathLst>
            </a:custGeom>
            <a:solidFill>
              <a:srgbClr val="4563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7" name="object 75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29396" y="4962261"/>
              <a:ext cx="124599" cy="146667"/>
            </a:xfrm>
            <a:prstGeom prst="rect">
              <a:avLst/>
            </a:prstGeom>
          </p:spPr>
        </p:pic>
        <p:sp>
          <p:nvSpPr>
            <p:cNvPr id="758" name="object 758" descr=""/>
            <p:cNvSpPr/>
            <p:nvPr/>
          </p:nvSpPr>
          <p:spPr>
            <a:xfrm>
              <a:off x="1429396" y="4972583"/>
              <a:ext cx="121285" cy="340360"/>
            </a:xfrm>
            <a:custGeom>
              <a:avLst/>
              <a:gdLst/>
              <a:ahLst/>
              <a:cxnLst/>
              <a:rect l="l" t="t" r="r" b="b"/>
              <a:pathLst>
                <a:path w="121284" h="340360">
                  <a:moveTo>
                    <a:pt x="72826" y="0"/>
                  </a:moveTo>
                  <a:lnTo>
                    <a:pt x="26404" y="10580"/>
                  </a:lnTo>
                  <a:lnTo>
                    <a:pt x="0" y="19513"/>
                  </a:lnTo>
                  <a:lnTo>
                    <a:pt x="0" y="340189"/>
                  </a:lnTo>
                  <a:lnTo>
                    <a:pt x="5701" y="334938"/>
                  </a:lnTo>
                  <a:lnTo>
                    <a:pt x="33750" y="307046"/>
                  </a:lnTo>
                  <a:lnTo>
                    <a:pt x="35667" y="304532"/>
                  </a:lnTo>
                  <a:lnTo>
                    <a:pt x="38120" y="302677"/>
                  </a:lnTo>
                  <a:lnTo>
                    <a:pt x="47359" y="297266"/>
                  </a:lnTo>
                  <a:lnTo>
                    <a:pt x="54471" y="296707"/>
                  </a:lnTo>
                  <a:lnTo>
                    <a:pt x="94388" y="296707"/>
                  </a:lnTo>
                  <a:lnTo>
                    <a:pt x="99391" y="285628"/>
                  </a:lnTo>
                  <a:lnTo>
                    <a:pt x="104007" y="269568"/>
                  </a:lnTo>
                  <a:lnTo>
                    <a:pt x="111246" y="236369"/>
                  </a:lnTo>
                  <a:lnTo>
                    <a:pt x="117495" y="203147"/>
                  </a:lnTo>
                  <a:lnTo>
                    <a:pt x="121199" y="169832"/>
                  </a:lnTo>
                  <a:lnTo>
                    <a:pt x="120810" y="136345"/>
                  </a:lnTo>
                  <a:lnTo>
                    <a:pt x="108605" y="74293"/>
                  </a:lnTo>
                  <a:lnTo>
                    <a:pt x="87788" y="14946"/>
                  </a:lnTo>
                  <a:lnTo>
                    <a:pt x="79239" y="863"/>
                  </a:lnTo>
                  <a:lnTo>
                    <a:pt x="72826" y="0"/>
                  </a:lnTo>
                  <a:close/>
                </a:path>
              </a:pathLst>
            </a:custGeom>
            <a:solidFill>
              <a:srgbClr val="FAC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9" name="object 75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29396" y="5269291"/>
              <a:ext cx="94388" cy="171975"/>
            </a:xfrm>
            <a:prstGeom prst="rect">
              <a:avLst/>
            </a:prstGeom>
          </p:spPr>
        </p:pic>
      </p:grpSp>
      <p:grpSp>
        <p:nvGrpSpPr>
          <p:cNvPr id="760" name="object 760" descr=""/>
          <p:cNvGrpSpPr/>
          <p:nvPr/>
        </p:nvGrpSpPr>
        <p:grpSpPr>
          <a:xfrm>
            <a:off x="2917460" y="1155255"/>
            <a:ext cx="699770" cy="1336675"/>
            <a:chOff x="2917460" y="1155255"/>
            <a:chExt cx="699770" cy="1336675"/>
          </a:xfrm>
        </p:grpSpPr>
        <p:sp>
          <p:nvSpPr>
            <p:cNvPr id="761" name="object 761" descr=""/>
            <p:cNvSpPr/>
            <p:nvPr/>
          </p:nvSpPr>
          <p:spPr>
            <a:xfrm>
              <a:off x="2917460" y="1155255"/>
              <a:ext cx="699770" cy="1336675"/>
            </a:xfrm>
            <a:custGeom>
              <a:avLst/>
              <a:gdLst/>
              <a:ahLst/>
              <a:cxnLst/>
              <a:rect l="l" t="t" r="r" b="b"/>
              <a:pathLst>
                <a:path w="699770" h="1336675">
                  <a:moveTo>
                    <a:pt x="250311" y="0"/>
                  </a:moveTo>
                  <a:lnTo>
                    <a:pt x="206940" y="39510"/>
                  </a:lnTo>
                  <a:lnTo>
                    <a:pt x="157119" y="93832"/>
                  </a:lnTo>
                  <a:lnTo>
                    <a:pt x="131166" y="128127"/>
                  </a:lnTo>
                  <a:lnTo>
                    <a:pt x="105253" y="168023"/>
                  </a:lnTo>
                  <a:lnTo>
                    <a:pt x="79932" y="214152"/>
                  </a:lnTo>
                  <a:lnTo>
                    <a:pt x="55750" y="267147"/>
                  </a:lnTo>
                  <a:lnTo>
                    <a:pt x="33260" y="327640"/>
                  </a:lnTo>
                  <a:lnTo>
                    <a:pt x="13012" y="396264"/>
                  </a:lnTo>
                  <a:lnTo>
                    <a:pt x="1903" y="460800"/>
                  </a:lnTo>
                  <a:lnTo>
                    <a:pt x="0" y="495255"/>
                  </a:lnTo>
                  <a:lnTo>
                    <a:pt x="556" y="530965"/>
                  </a:lnTo>
                  <a:lnTo>
                    <a:pt x="9124" y="605544"/>
                  </a:lnTo>
                  <a:lnTo>
                    <a:pt x="17178" y="644110"/>
                  </a:lnTo>
                  <a:lnTo>
                    <a:pt x="27767" y="683324"/>
                  </a:lnTo>
                  <a:lnTo>
                    <a:pt x="40914" y="723033"/>
                  </a:lnTo>
                  <a:lnTo>
                    <a:pt x="56638" y="763089"/>
                  </a:lnTo>
                  <a:lnTo>
                    <a:pt x="74957" y="803337"/>
                  </a:lnTo>
                  <a:lnTo>
                    <a:pt x="95893" y="843626"/>
                  </a:lnTo>
                  <a:lnTo>
                    <a:pt x="119465" y="883804"/>
                  </a:lnTo>
                  <a:lnTo>
                    <a:pt x="145691" y="923720"/>
                  </a:lnTo>
                  <a:lnTo>
                    <a:pt x="174591" y="963222"/>
                  </a:lnTo>
                  <a:lnTo>
                    <a:pt x="206184" y="1002158"/>
                  </a:lnTo>
                  <a:lnTo>
                    <a:pt x="240491" y="1040376"/>
                  </a:lnTo>
                  <a:lnTo>
                    <a:pt x="277530" y="1077724"/>
                  </a:lnTo>
                  <a:lnTo>
                    <a:pt x="317320" y="1114051"/>
                  </a:lnTo>
                  <a:lnTo>
                    <a:pt x="359884" y="1149205"/>
                  </a:lnTo>
                  <a:lnTo>
                    <a:pt x="405237" y="1183035"/>
                  </a:lnTo>
                  <a:lnTo>
                    <a:pt x="453402" y="1215387"/>
                  </a:lnTo>
                  <a:lnTo>
                    <a:pt x="504397" y="1246111"/>
                  </a:lnTo>
                  <a:lnTo>
                    <a:pt x="558241" y="1275055"/>
                  </a:lnTo>
                  <a:lnTo>
                    <a:pt x="614954" y="1302068"/>
                  </a:lnTo>
                  <a:lnTo>
                    <a:pt x="674555" y="1326996"/>
                  </a:lnTo>
                  <a:lnTo>
                    <a:pt x="699650" y="1336216"/>
                  </a:lnTo>
                  <a:lnTo>
                    <a:pt x="250311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 descr=""/>
            <p:cNvSpPr/>
            <p:nvPr/>
          </p:nvSpPr>
          <p:spPr>
            <a:xfrm>
              <a:off x="2943859" y="1155266"/>
              <a:ext cx="666115" cy="1313815"/>
            </a:xfrm>
            <a:custGeom>
              <a:avLst/>
              <a:gdLst/>
              <a:ahLst/>
              <a:cxnLst/>
              <a:rect l="l" t="t" r="r" b="b"/>
              <a:pathLst>
                <a:path w="666114" h="1313814">
                  <a:moveTo>
                    <a:pt x="223939" y="0"/>
                  </a:moveTo>
                  <a:lnTo>
                    <a:pt x="168948" y="61479"/>
                  </a:lnTo>
                  <a:lnTo>
                    <a:pt x="140398" y="100406"/>
                  </a:lnTo>
                  <a:lnTo>
                    <a:pt x="113906" y="139141"/>
                  </a:lnTo>
                  <a:lnTo>
                    <a:pt x="89662" y="178130"/>
                  </a:lnTo>
                  <a:lnTo>
                    <a:pt x="67881" y="217830"/>
                  </a:lnTo>
                  <a:lnTo>
                    <a:pt x="48741" y="258686"/>
                  </a:lnTo>
                  <a:lnTo>
                    <a:pt x="32472" y="301129"/>
                  </a:lnTo>
                  <a:lnTo>
                    <a:pt x="19253" y="345605"/>
                  </a:lnTo>
                  <a:lnTo>
                    <a:pt x="9309" y="392569"/>
                  </a:lnTo>
                  <a:lnTo>
                    <a:pt x="2819" y="442468"/>
                  </a:lnTo>
                  <a:lnTo>
                    <a:pt x="0" y="495719"/>
                  </a:lnTo>
                  <a:lnTo>
                    <a:pt x="684" y="528777"/>
                  </a:lnTo>
                  <a:lnTo>
                    <a:pt x="9563" y="600862"/>
                  </a:lnTo>
                  <a:lnTo>
                    <a:pt x="17818" y="639368"/>
                  </a:lnTo>
                  <a:lnTo>
                    <a:pt x="28675" y="679196"/>
                  </a:lnTo>
                  <a:lnTo>
                    <a:pt x="42175" y="720064"/>
                  </a:lnTo>
                  <a:lnTo>
                    <a:pt x="58369" y="761720"/>
                  </a:lnTo>
                  <a:lnTo>
                    <a:pt x="77279" y="803910"/>
                  </a:lnTo>
                  <a:lnTo>
                    <a:pt x="98958" y="846366"/>
                  </a:lnTo>
                  <a:lnTo>
                    <a:pt x="123443" y="888847"/>
                  </a:lnTo>
                  <a:lnTo>
                    <a:pt x="150761" y="931075"/>
                  </a:lnTo>
                  <a:lnTo>
                    <a:pt x="180987" y="972794"/>
                  </a:lnTo>
                  <a:lnTo>
                    <a:pt x="214121" y="1013764"/>
                  </a:lnTo>
                  <a:lnTo>
                    <a:pt x="250240" y="1053706"/>
                  </a:lnTo>
                  <a:lnTo>
                    <a:pt x="289356" y="1092366"/>
                  </a:lnTo>
                  <a:lnTo>
                    <a:pt x="331520" y="1129499"/>
                  </a:lnTo>
                  <a:lnTo>
                    <a:pt x="376783" y="1164831"/>
                  </a:lnTo>
                  <a:lnTo>
                    <a:pt x="425170" y="1198119"/>
                  </a:lnTo>
                  <a:lnTo>
                    <a:pt x="476732" y="1229080"/>
                  </a:lnTo>
                  <a:lnTo>
                    <a:pt x="520828" y="1252410"/>
                  </a:lnTo>
                  <a:lnTo>
                    <a:pt x="567183" y="1274343"/>
                  </a:lnTo>
                  <a:lnTo>
                    <a:pt x="615556" y="1294804"/>
                  </a:lnTo>
                  <a:lnTo>
                    <a:pt x="665695" y="1313689"/>
                  </a:lnTo>
                  <a:lnTo>
                    <a:pt x="223939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 descr=""/>
            <p:cNvSpPr/>
            <p:nvPr/>
          </p:nvSpPr>
          <p:spPr>
            <a:xfrm>
              <a:off x="3162019" y="1155268"/>
              <a:ext cx="8255" cy="6985"/>
            </a:xfrm>
            <a:custGeom>
              <a:avLst/>
              <a:gdLst/>
              <a:ahLst/>
              <a:cxnLst/>
              <a:rect l="l" t="t" r="r" b="b"/>
              <a:pathLst>
                <a:path w="8255" h="6984">
                  <a:moveTo>
                    <a:pt x="5765" y="0"/>
                  </a:moveTo>
                  <a:lnTo>
                    <a:pt x="0" y="5054"/>
                  </a:lnTo>
                  <a:lnTo>
                    <a:pt x="2463" y="5397"/>
                  </a:lnTo>
                  <a:lnTo>
                    <a:pt x="7962" y="6527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 descr=""/>
            <p:cNvSpPr/>
            <p:nvPr/>
          </p:nvSpPr>
          <p:spPr>
            <a:xfrm>
              <a:off x="3102983" y="1353706"/>
              <a:ext cx="432434" cy="893444"/>
            </a:xfrm>
            <a:custGeom>
              <a:avLst/>
              <a:gdLst/>
              <a:ahLst/>
              <a:cxnLst/>
              <a:rect l="l" t="t" r="r" b="b"/>
              <a:pathLst>
                <a:path w="432435" h="893444">
                  <a:moveTo>
                    <a:pt x="103177" y="0"/>
                  </a:moveTo>
                  <a:lnTo>
                    <a:pt x="60714" y="17057"/>
                  </a:lnTo>
                  <a:lnTo>
                    <a:pt x="33510" y="57190"/>
                  </a:lnTo>
                  <a:lnTo>
                    <a:pt x="12920" y="117256"/>
                  </a:lnTo>
                  <a:lnTo>
                    <a:pt x="1487" y="193516"/>
                  </a:lnTo>
                  <a:lnTo>
                    <a:pt x="0" y="236551"/>
                  </a:lnTo>
                  <a:lnTo>
                    <a:pt x="1755" y="282233"/>
                  </a:lnTo>
                  <a:lnTo>
                    <a:pt x="7071" y="330093"/>
                  </a:lnTo>
                  <a:lnTo>
                    <a:pt x="16266" y="379666"/>
                  </a:lnTo>
                  <a:lnTo>
                    <a:pt x="29657" y="430484"/>
                  </a:lnTo>
                  <a:lnTo>
                    <a:pt x="47564" y="482080"/>
                  </a:lnTo>
                  <a:lnTo>
                    <a:pt x="70300" y="533985"/>
                  </a:lnTo>
                  <a:lnTo>
                    <a:pt x="98188" y="585734"/>
                  </a:lnTo>
                  <a:lnTo>
                    <a:pt x="131544" y="636859"/>
                  </a:lnTo>
                  <a:lnTo>
                    <a:pt x="170686" y="686892"/>
                  </a:lnTo>
                  <a:lnTo>
                    <a:pt x="215930" y="735365"/>
                  </a:lnTo>
                  <a:lnTo>
                    <a:pt x="258899" y="775145"/>
                  </a:lnTo>
                  <a:lnTo>
                    <a:pt x="302235" y="810699"/>
                  </a:lnTo>
                  <a:lnTo>
                    <a:pt x="345690" y="842166"/>
                  </a:lnTo>
                  <a:lnTo>
                    <a:pt x="389013" y="869687"/>
                  </a:lnTo>
                  <a:lnTo>
                    <a:pt x="431957" y="893404"/>
                  </a:lnTo>
                  <a:lnTo>
                    <a:pt x="133140" y="4810"/>
                  </a:lnTo>
                  <a:lnTo>
                    <a:pt x="123705" y="2176"/>
                  </a:lnTo>
                  <a:lnTo>
                    <a:pt x="113733" y="549"/>
                  </a:lnTo>
                  <a:lnTo>
                    <a:pt x="103177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 descr=""/>
            <p:cNvSpPr/>
            <p:nvPr/>
          </p:nvSpPr>
          <p:spPr>
            <a:xfrm>
              <a:off x="3170822" y="1531523"/>
              <a:ext cx="201930" cy="398780"/>
            </a:xfrm>
            <a:custGeom>
              <a:avLst/>
              <a:gdLst/>
              <a:ahLst/>
              <a:cxnLst/>
              <a:rect l="l" t="t" r="r" b="b"/>
              <a:pathLst>
                <a:path w="201929" h="398780">
                  <a:moveTo>
                    <a:pt x="55049" y="0"/>
                  </a:moveTo>
                  <a:lnTo>
                    <a:pt x="32053" y="1416"/>
                  </a:lnTo>
                  <a:lnTo>
                    <a:pt x="12592" y="24867"/>
                  </a:lnTo>
                  <a:lnTo>
                    <a:pt x="1790" y="63379"/>
                  </a:lnTo>
                  <a:lnTo>
                    <a:pt x="0" y="112558"/>
                  </a:lnTo>
                  <a:lnTo>
                    <a:pt x="7565" y="168012"/>
                  </a:lnTo>
                  <a:lnTo>
                    <a:pt x="24838" y="225343"/>
                  </a:lnTo>
                  <a:lnTo>
                    <a:pt x="52964" y="283452"/>
                  </a:lnTo>
                  <a:lnTo>
                    <a:pt x="87175" y="334338"/>
                  </a:lnTo>
                  <a:lnTo>
                    <a:pt x="122953" y="373509"/>
                  </a:lnTo>
                  <a:lnTo>
                    <a:pt x="155782" y="396466"/>
                  </a:lnTo>
                  <a:lnTo>
                    <a:pt x="181138" y="398710"/>
                  </a:lnTo>
                  <a:lnTo>
                    <a:pt x="196549" y="379702"/>
                  </a:lnTo>
                  <a:lnTo>
                    <a:pt x="201748" y="343828"/>
                  </a:lnTo>
                  <a:lnTo>
                    <a:pt x="196121" y="293747"/>
                  </a:lnTo>
                  <a:lnTo>
                    <a:pt x="179043" y="232116"/>
                  </a:lnTo>
                  <a:lnTo>
                    <a:pt x="149896" y="161589"/>
                  </a:lnTo>
                  <a:lnTo>
                    <a:pt x="124346" y="106959"/>
                  </a:lnTo>
                  <a:lnTo>
                    <a:pt x="100491" y="58199"/>
                  </a:lnTo>
                  <a:lnTo>
                    <a:pt x="77627" y="20736"/>
                  </a:lnTo>
                  <a:lnTo>
                    <a:pt x="55049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6" name="object 766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189541" y="2076178"/>
              <a:ext cx="113473" cy="121543"/>
            </a:xfrm>
            <a:prstGeom prst="rect">
              <a:avLst/>
            </a:prstGeom>
          </p:spPr>
        </p:pic>
        <p:pic>
          <p:nvPicPr>
            <p:cNvPr id="767" name="object 767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429265" y="2276984"/>
              <a:ext cx="150926" cy="104644"/>
            </a:xfrm>
            <a:prstGeom prst="rect">
              <a:avLst/>
            </a:prstGeom>
          </p:spPr>
        </p:pic>
        <p:sp>
          <p:nvSpPr>
            <p:cNvPr id="768" name="object 768" descr=""/>
            <p:cNvSpPr/>
            <p:nvPr/>
          </p:nvSpPr>
          <p:spPr>
            <a:xfrm>
              <a:off x="2953397" y="1219619"/>
              <a:ext cx="169545" cy="476884"/>
            </a:xfrm>
            <a:custGeom>
              <a:avLst/>
              <a:gdLst/>
              <a:ahLst/>
              <a:cxnLst/>
              <a:rect l="l" t="t" r="r" b="b"/>
              <a:pathLst>
                <a:path w="169544" h="476885">
                  <a:moveTo>
                    <a:pt x="168998" y="0"/>
                  </a:moveTo>
                  <a:lnTo>
                    <a:pt x="131716" y="48973"/>
                  </a:lnTo>
                  <a:lnTo>
                    <a:pt x="99668" y="97617"/>
                  </a:lnTo>
                  <a:lnTo>
                    <a:pt x="72594" y="145947"/>
                  </a:lnTo>
                  <a:lnTo>
                    <a:pt x="50232" y="193981"/>
                  </a:lnTo>
                  <a:lnTo>
                    <a:pt x="32324" y="241730"/>
                  </a:lnTo>
                  <a:lnTo>
                    <a:pt x="18606" y="289215"/>
                  </a:lnTo>
                  <a:lnTo>
                    <a:pt x="8820" y="336453"/>
                  </a:lnTo>
                  <a:lnTo>
                    <a:pt x="2705" y="383457"/>
                  </a:lnTo>
                  <a:lnTo>
                    <a:pt x="0" y="430245"/>
                  </a:lnTo>
                  <a:lnTo>
                    <a:pt x="443" y="476832"/>
                  </a:lnTo>
                  <a:lnTo>
                    <a:pt x="3891" y="428250"/>
                  </a:lnTo>
                  <a:lnTo>
                    <a:pt x="10006" y="379846"/>
                  </a:lnTo>
                  <a:lnTo>
                    <a:pt x="18905" y="331630"/>
                  </a:lnTo>
                  <a:lnTo>
                    <a:pt x="30706" y="283607"/>
                  </a:lnTo>
                  <a:lnTo>
                    <a:pt x="45525" y="235786"/>
                  </a:lnTo>
                  <a:lnTo>
                    <a:pt x="63480" y="188177"/>
                  </a:lnTo>
                  <a:lnTo>
                    <a:pt x="84688" y="140785"/>
                  </a:lnTo>
                  <a:lnTo>
                    <a:pt x="109265" y="93619"/>
                  </a:lnTo>
                  <a:lnTo>
                    <a:pt x="137331" y="46689"/>
                  </a:lnTo>
                  <a:lnTo>
                    <a:pt x="168998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 descr=""/>
            <p:cNvSpPr/>
            <p:nvPr/>
          </p:nvSpPr>
          <p:spPr>
            <a:xfrm>
              <a:off x="3063748" y="1372145"/>
              <a:ext cx="482600" cy="908050"/>
            </a:xfrm>
            <a:custGeom>
              <a:avLst/>
              <a:gdLst/>
              <a:ahLst/>
              <a:cxnLst/>
              <a:rect l="l" t="t" r="r" b="b"/>
              <a:pathLst>
                <a:path w="482600" h="908050">
                  <a:moveTo>
                    <a:pt x="93230" y="533476"/>
                  </a:moveTo>
                  <a:lnTo>
                    <a:pt x="72707" y="482282"/>
                  </a:lnTo>
                  <a:lnTo>
                    <a:pt x="55003" y="431482"/>
                  </a:lnTo>
                  <a:lnTo>
                    <a:pt x="40449" y="381127"/>
                  </a:lnTo>
                  <a:lnTo>
                    <a:pt x="29375" y="331266"/>
                  </a:lnTo>
                  <a:lnTo>
                    <a:pt x="22136" y="281940"/>
                  </a:lnTo>
                  <a:lnTo>
                    <a:pt x="19075" y="233210"/>
                  </a:lnTo>
                  <a:lnTo>
                    <a:pt x="20510" y="185102"/>
                  </a:lnTo>
                  <a:lnTo>
                    <a:pt x="26784" y="137693"/>
                  </a:lnTo>
                  <a:lnTo>
                    <a:pt x="38265" y="91008"/>
                  </a:lnTo>
                  <a:lnTo>
                    <a:pt x="55270" y="45097"/>
                  </a:lnTo>
                  <a:lnTo>
                    <a:pt x="78143" y="0"/>
                  </a:lnTo>
                  <a:lnTo>
                    <a:pt x="50800" y="40487"/>
                  </a:lnTo>
                  <a:lnTo>
                    <a:pt x="29591" y="82245"/>
                  </a:lnTo>
                  <a:lnTo>
                    <a:pt x="14249" y="125120"/>
                  </a:lnTo>
                  <a:lnTo>
                    <a:pt x="4470" y="168935"/>
                  </a:lnTo>
                  <a:lnTo>
                    <a:pt x="0" y="213537"/>
                  </a:lnTo>
                  <a:lnTo>
                    <a:pt x="533" y="258749"/>
                  </a:lnTo>
                  <a:lnTo>
                    <a:pt x="5791" y="304406"/>
                  </a:lnTo>
                  <a:lnTo>
                    <a:pt x="15506" y="350342"/>
                  </a:lnTo>
                  <a:lnTo>
                    <a:pt x="29387" y="396379"/>
                  </a:lnTo>
                  <a:lnTo>
                    <a:pt x="47155" y="442366"/>
                  </a:lnTo>
                  <a:lnTo>
                    <a:pt x="68529" y="488124"/>
                  </a:lnTo>
                  <a:lnTo>
                    <a:pt x="93230" y="533476"/>
                  </a:lnTo>
                  <a:close/>
                </a:path>
                <a:path w="482600" h="908050">
                  <a:moveTo>
                    <a:pt x="482257" y="907872"/>
                  </a:moveTo>
                  <a:lnTo>
                    <a:pt x="477532" y="893787"/>
                  </a:lnTo>
                  <a:lnTo>
                    <a:pt x="434301" y="871689"/>
                  </a:lnTo>
                  <a:lnTo>
                    <a:pt x="392468" y="847178"/>
                  </a:lnTo>
                  <a:lnTo>
                    <a:pt x="352056" y="820229"/>
                  </a:lnTo>
                  <a:lnTo>
                    <a:pt x="313105" y="790790"/>
                  </a:lnTo>
                  <a:lnTo>
                    <a:pt x="275628" y="758825"/>
                  </a:lnTo>
                  <a:lnTo>
                    <a:pt x="239649" y="724281"/>
                  </a:lnTo>
                  <a:lnTo>
                    <a:pt x="205206" y="687120"/>
                  </a:lnTo>
                  <a:lnTo>
                    <a:pt x="172313" y="647280"/>
                  </a:lnTo>
                  <a:lnTo>
                    <a:pt x="205333" y="693140"/>
                  </a:lnTo>
                  <a:lnTo>
                    <a:pt x="239991" y="735203"/>
                  </a:lnTo>
                  <a:lnTo>
                    <a:pt x="276288" y="773480"/>
                  </a:lnTo>
                  <a:lnTo>
                    <a:pt x="314210" y="807974"/>
                  </a:lnTo>
                  <a:lnTo>
                    <a:pt x="353758" y="838657"/>
                  </a:lnTo>
                  <a:lnTo>
                    <a:pt x="394957" y="865543"/>
                  </a:lnTo>
                  <a:lnTo>
                    <a:pt x="437781" y="888619"/>
                  </a:lnTo>
                  <a:lnTo>
                    <a:pt x="482257" y="907872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 descr=""/>
            <p:cNvSpPr/>
            <p:nvPr/>
          </p:nvSpPr>
          <p:spPr>
            <a:xfrm>
              <a:off x="3132810" y="1719452"/>
              <a:ext cx="347980" cy="477520"/>
            </a:xfrm>
            <a:custGeom>
              <a:avLst/>
              <a:gdLst/>
              <a:ahLst/>
              <a:cxnLst/>
              <a:rect l="l" t="t" r="r" b="b"/>
              <a:pathLst>
                <a:path w="347979" h="477519">
                  <a:moveTo>
                    <a:pt x="0" y="0"/>
                  </a:moveTo>
                  <a:lnTo>
                    <a:pt x="14217" y="51899"/>
                  </a:lnTo>
                  <a:lnTo>
                    <a:pt x="31635" y="101165"/>
                  </a:lnTo>
                  <a:lnTo>
                    <a:pt x="52097" y="147923"/>
                  </a:lnTo>
                  <a:lnTo>
                    <a:pt x="75450" y="192300"/>
                  </a:lnTo>
                  <a:lnTo>
                    <a:pt x="101537" y="234428"/>
                  </a:lnTo>
                  <a:lnTo>
                    <a:pt x="130204" y="274429"/>
                  </a:lnTo>
                  <a:lnTo>
                    <a:pt x="161296" y="312435"/>
                  </a:lnTo>
                  <a:lnTo>
                    <a:pt x="194655" y="348569"/>
                  </a:lnTo>
                  <a:lnTo>
                    <a:pt x="230130" y="382963"/>
                  </a:lnTo>
                  <a:lnTo>
                    <a:pt x="267563" y="415744"/>
                  </a:lnTo>
                  <a:lnTo>
                    <a:pt x="306801" y="447038"/>
                  </a:lnTo>
                  <a:lnTo>
                    <a:pt x="347687" y="476973"/>
                  </a:lnTo>
                  <a:lnTo>
                    <a:pt x="309817" y="442554"/>
                  </a:lnTo>
                  <a:lnTo>
                    <a:pt x="273293" y="407328"/>
                  </a:lnTo>
                  <a:lnTo>
                    <a:pt x="238197" y="371248"/>
                  </a:lnTo>
                  <a:lnTo>
                    <a:pt x="204609" y="334265"/>
                  </a:lnTo>
                  <a:lnTo>
                    <a:pt x="172613" y="296327"/>
                  </a:lnTo>
                  <a:lnTo>
                    <a:pt x="142286" y="257389"/>
                  </a:lnTo>
                  <a:lnTo>
                    <a:pt x="113714" y="217401"/>
                  </a:lnTo>
                  <a:lnTo>
                    <a:pt x="86977" y="176314"/>
                  </a:lnTo>
                  <a:lnTo>
                    <a:pt x="62155" y="134078"/>
                  </a:lnTo>
                  <a:lnTo>
                    <a:pt x="39330" y="90647"/>
                  </a:lnTo>
                  <a:lnTo>
                    <a:pt x="18583" y="45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1" name="object 77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22687" y="1371825"/>
              <a:ext cx="127635" cy="194542"/>
            </a:xfrm>
            <a:prstGeom prst="rect">
              <a:avLst/>
            </a:prstGeom>
          </p:spPr>
        </p:pic>
        <p:sp>
          <p:nvSpPr>
            <p:cNvPr id="772" name="object 772" descr=""/>
            <p:cNvSpPr/>
            <p:nvPr/>
          </p:nvSpPr>
          <p:spPr>
            <a:xfrm>
              <a:off x="3141226" y="1520443"/>
              <a:ext cx="65405" cy="303530"/>
            </a:xfrm>
            <a:custGeom>
              <a:avLst/>
              <a:gdLst/>
              <a:ahLst/>
              <a:cxnLst/>
              <a:rect l="l" t="t" r="r" b="b"/>
              <a:pathLst>
                <a:path w="65405" h="303530">
                  <a:moveTo>
                    <a:pt x="48313" y="0"/>
                  </a:moveTo>
                  <a:lnTo>
                    <a:pt x="21732" y="35505"/>
                  </a:lnTo>
                  <a:lnTo>
                    <a:pt x="5834" y="74703"/>
                  </a:lnTo>
                  <a:lnTo>
                    <a:pt x="0" y="116937"/>
                  </a:lnTo>
                  <a:lnTo>
                    <a:pt x="3610" y="161551"/>
                  </a:lnTo>
                  <a:lnTo>
                    <a:pt x="16045" y="207883"/>
                  </a:lnTo>
                  <a:lnTo>
                    <a:pt x="36685" y="255281"/>
                  </a:lnTo>
                  <a:lnTo>
                    <a:pt x="64912" y="303085"/>
                  </a:lnTo>
                  <a:lnTo>
                    <a:pt x="44490" y="254934"/>
                  </a:lnTo>
                  <a:lnTo>
                    <a:pt x="28408" y="207952"/>
                  </a:lnTo>
                  <a:lnTo>
                    <a:pt x="17670" y="162405"/>
                  </a:lnTo>
                  <a:lnTo>
                    <a:pt x="13285" y="118565"/>
                  </a:lnTo>
                  <a:lnTo>
                    <a:pt x="16261" y="76705"/>
                  </a:lnTo>
                  <a:lnTo>
                    <a:pt x="27600" y="37092"/>
                  </a:lnTo>
                  <a:lnTo>
                    <a:pt x="48313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3" name="object 773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70604" y="1825790"/>
              <a:ext cx="129792" cy="140117"/>
            </a:xfrm>
            <a:prstGeom prst="rect">
              <a:avLst/>
            </a:prstGeom>
          </p:spPr>
        </p:pic>
        <p:sp>
          <p:nvSpPr>
            <p:cNvPr id="774" name="object 774" descr=""/>
            <p:cNvSpPr/>
            <p:nvPr/>
          </p:nvSpPr>
          <p:spPr>
            <a:xfrm>
              <a:off x="3229227" y="1561414"/>
              <a:ext cx="120650" cy="351155"/>
            </a:xfrm>
            <a:custGeom>
              <a:avLst/>
              <a:gdLst/>
              <a:ahLst/>
              <a:cxnLst/>
              <a:rect l="l" t="t" r="r" b="b"/>
              <a:pathLst>
                <a:path w="120650" h="351155">
                  <a:moveTo>
                    <a:pt x="0" y="0"/>
                  </a:moveTo>
                  <a:lnTo>
                    <a:pt x="24845" y="54589"/>
                  </a:lnTo>
                  <a:lnTo>
                    <a:pt x="47547" y="107980"/>
                  </a:lnTo>
                  <a:lnTo>
                    <a:pt x="67783" y="159990"/>
                  </a:lnTo>
                  <a:lnTo>
                    <a:pt x="85230" y="210441"/>
                  </a:lnTo>
                  <a:lnTo>
                    <a:pt x="99566" y="259152"/>
                  </a:lnTo>
                  <a:lnTo>
                    <a:pt x="110469" y="305942"/>
                  </a:lnTo>
                  <a:lnTo>
                    <a:pt x="117614" y="350634"/>
                  </a:lnTo>
                  <a:lnTo>
                    <a:pt x="120130" y="314115"/>
                  </a:lnTo>
                  <a:lnTo>
                    <a:pt x="117043" y="275215"/>
                  </a:lnTo>
                  <a:lnTo>
                    <a:pt x="108691" y="234082"/>
                  </a:lnTo>
                  <a:lnTo>
                    <a:pt x="95421" y="190860"/>
                  </a:lnTo>
                  <a:lnTo>
                    <a:pt x="77572" y="145696"/>
                  </a:lnTo>
                  <a:lnTo>
                    <a:pt x="55492" y="98733"/>
                  </a:lnTo>
                  <a:lnTo>
                    <a:pt x="29519" y="50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5" name="object 77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446867" y="2307107"/>
              <a:ext cx="142912" cy="103084"/>
            </a:xfrm>
            <a:prstGeom prst="rect">
              <a:avLst/>
            </a:prstGeom>
          </p:spPr>
        </p:pic>
        <p:sp>
          <p:nvSpPr>
            <p:cNvPr id="776" name="object 776" descr=""/>
            <p:cNvSpPr/>
            <p:nvPr/>
          </p:nvSpPr>
          <p:spPr>
            <a:xfrm>
              <a:off x="3153497" y="1167841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89" h="8890">
                  <a:moveTo>
                    <a:pt x="0" y="0"/>
                  </a:moveTo>
                  <a:lnTo>
                    <a:pt x="7277" y="2489"/>
                  </a:lnTo>
                  <a:lnTo>
                    <a:pt x="14225" y="5675"/>
                  </a:lnTo>
                  <a:lnTo>
                    <a:pt x="21362" y="8469"/>
                  </a:lnTo>
                  <a:lnTo>
                    <a:pt x="20294" y="5283"/>
                  </a:lnTo>
                  <a:lnTo>
                    <a:pt x="6997" y="1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77" name="object 777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429396" y="9004"/>
            <a:ext cx="229783" cy="298042"/>
          </a:xfrm>
          <a:prstGeom prst="rect">
            <a:avLst/>
          </a:prstGeom>
        </p:spPr>
      </p:pic>
      <p:pic>
        <p:nvPicPr>
          <p:cNvPr id="778" name="object 778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929924" y="3769601"/>
            <a:ext cx="652072" cy="625227"/>
          </a:xfrm>
          <a:prstGeom prst="rect">
            <a:avLst/>
          </a:prstGeom>
        </p:spPr>
      </p:pic>
      <p:grpSp>
        <p:nvGrpSpPr>
          <p:cNvPr id="779" name="object 779" descr=""/>
          <p:cNvGrpSpPr/>
          <p:nvPr/>
        </p:nvGrpSpPr>
        <p:grpSpPr>
          <a:xfrm>
            <a:off x="3582038" y="7528688"/>
            <a:ext cx="295275" cy="31750"/>
            <a:chOff x="3582038" y="7528688"/>
            <a:chExt cx="295275" cy="31750"/>
          </a:xfrm>
        </p:grpSpPr>
        <p:sp>
          <p:nvSpPr>
            <p:cNvPr id="780" name="object 780" descr=""/>
            <p:cNvSpPr/>
            <p:nvPr/>
          </p:nvSpPr>
          <p:spPr>
            <a:xfrm>
              <a:off x="3582038" y="7528688"/>
              <a:ext cx="295275" cy="31750"/>
            </a:xfrm>
            <a:custGeom>
              <a:avLst/>
              <a:gdLst/>
              <a:ahLst/>
              <a:cxnLst/>
              <a:rect l="l" t="t" r="r" b="b"/>
              <a:pathLst>
                <a:path w="295275" h="31750">
                  <a:moveTo>
                    <a:pt x="162485" y="0"/>
                  </a:moveTo>
                  <a:lnTo>
                    <a:pt x="119889" y="997"/>
                  </a:lnTo>
                  <a:lnTo>
                    <a:pt x="82430" y="13198"/>
                  </a:lnTo>
                  <a:lnTo>
                    <a:pt x="68613" y="16221"/>
                  </a:lnTo>
                  <a:lnTo>
                    <a:pt x="52405" y="19390"/>
                  </a:lnTo>
                  <a:lnTo>
                    <a:pt x="36330" y="22253"/>
                  </a:lnTo>
                  <a:lnTo>
                    <a:pt x="20326" y="25497"/>
                  </a:lnTo>
                  <a:lnTo>
                    <a:pt x="4325" y="29810"/>
                  </a:lnTo>
                  <a:lnTo>
                    <a:pt x="0" y="31316"/>
                  </a:lnTo>
                  <a:lnTo>
                    <a:pt x="295027" y="31316"/>
                  </a:lnTo>
                  <a:lnTo>
                    <a:pt x="277454" y="25214"/>
                  </a:lnTo>
                  <a:lnTo>
                    <a:pt x="242768" y="15281"/>
                  </a:lnTo>
                  <a:lnTo>
                    <a:pt x="205139" y="6122"/>
                  </a:lnTo>
                  <a:lnTo>
                    <a:pt x="162485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 descr=""/>
            <p:cNvSpPr/>
            <p:nvPr/>
          </p:nvSpPr>
          <p:spPr>
            <a:xfrm>
              <a:off x="3661994" y="7553127"/>
              <a:ext cx="85725" cy="6985"/>
            </a:xfrm>
            <a:custGeom>
              <a:avLst/>
              <a:gdLst/>
              <a:ahLst/>
              <a:cxnLst/>
              <a:rect l="l" t="t" r="r" b="b"/>
              <a:pathLst>
                <a:path w="85725" h="6984">
                  <a:moveTo>
                    <a:pt x="63003" y="0"/>
                  </a:moveTo>
                  <a:lnTo>
                    <a:pt x="57707" y="0"/>
                  </a:lnTo>
                  <a:lnTo>
                    <a:pt x="38646" y="664"/>
                  </a:lnTo>
                  <a:lnTo>
                    <a:pt x="19667" y="2790"/>
                  </a:lnTo>
                  <a:lnTo>
                    <a:pt x="961" y="6579"/>
                  </a:lnTo>
                  <a:lnTo>
                    <a:pt x="0" y="6877"/>
                  </a:lnTo>
                  <a:lnTo>
                    <a:pt x="75256" y="6877"/>
                  </a:lnTo>
                  <a:lnTo>
                    <a:pt x="81266" y="3479"/>
                  </a:lnTo>
                  <a:lnTo>
                    <a:pt x="85520" y="1257"/>
                  </a:lnTo>
                  <a:lnTo>
                    <a:pt x="77544" y="635"/>
                  </a:lnTo>
                  <a:lnTo>
                    <a:pt x="68286" y="139"/>
                  </a:lnTo>
                  <a:lnTo>
                    <a:pt x="63003" y="0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 descr=""/>
            <p:cNvSpPr/>
            <p:nvPr/>
          </p:nvSpPr>
          <p:spPr>
            <a:xfrm>
              <a:off x="3747514" y="7545920"/>
              <a:ext cx="110489" cy="14604"/>
            </a:xfrm>
            <a:custGeom>
              <a:avLst/>
              <a:gdLst/>
              <a:ahLst/>
              <a:cxnLst/>
              <a:rect l="l" t="t" r="r" b="b"/>
              <a:pathLst>
                <a:path w="110489" h="14604">
                  <a:moveTo>
                    <a:pt x="44880" y="0"/>
                  </a:moveTo>
                  <a:lnTo>
                    <a:pt x="31051" y="0"/>
                  </a:lnTo>
                  <a:lnTo>
                    <a:pt x="24866" y="341"/>
                  </a:lnTo>
                  <a:lnTo>
                    <a:pt x="12395" y="2500"/>
                  </a:lnTo>
                  <a:lnTo>
                    <a:pt x="6108" y="5282"/>
                  </a:lnTo>
                  <a:lnTo>
                    <a:pt x="0" y="8469"/>
                  </a:lnTo>
                  <a:lnTo>
                    <a:pt x="26094" y="11710"/>
                  </a:lnTo>
                  <a:lnTo>
                    <a:pt x="38455" y="14083"/>
                  </a:lnTo>
                  <a:lnTo>
                    <a:pt x="110275" y="14083"/>
                  </a:lnTo>
                  <a:lnTo>
                    <a:pt x="96497" y="7106"/>
                  </a:lnTo>
                  <a:lnTo>
                    <a:pt x="77059" y="2676"/>
                  </a:lnTo>
                  <a:lnTo>
                    <a:pt x="59626" y="926"/>
                  </a:lnTo>
                  <a:lnTo>
                    <a:pt x="44880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 descr=""/>
            <p:cNvSpPr/>
            <p:nvPr/>
          </p:nvSpPr>
          <p:spPr>
            <a:xfrm>
              <a:off x="3737254" y="7554386"/>
              <a:ext cx="48895" cy="5715"/>
            </a:xfrm>
            <a:custGeom>
              <a:avLst/>
              <a:gdLst/>
              <a:ahLst/>
              <a:cxnLst/>
              <a:rect l="l" t="t" r="r" b="b"/>
              <a:pathLst>
                <a:path w="48895" h="5715">
                  <a:moveTo>
                    <a:pt x="10260" y="0"/>
                  </a:moveTo>
                  <a:lnTo>
                    <a:pt x="6005" y="2208"/>
                  </a:lnTo>
                  <a:lnTo>
                    <a:pt x="1840" y="4634"/>
                  </a:lnTo>
                  <a:lnTo>
                    <a:pt x="0" y="5617"/>
                  </a:lnTo>
                  <a:lnTo>
                    <a:pt x="48700" y="5617"/>
                  </a:lnTo>
                  <a:lnTo>
                    <a:pt x="36360" y="3247"/>
                  </a:lnTo>
                  <a:lnTo>
                    <a:pt x="10260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4" name="object 784" descr=""/>
          <p:cNvGrpSpPr/>
          <p:nvPr/>
        </p:nvGrpSpPr>
        <p:grpSpPr>
          <a:xfrm>
            <a:off x="1673098" y="3804907"/>
            <a:ext cx="984885" cy="871855"/>
            <a:chOff x="1673098" y="3804907"/>
            <a:chExt cx="984885" cy="871855"/>
          </a:xfrm>
        </p:grpSpPr>
        <p:pic>
          <p:nvPicPr>
            <p:cNvPr id="785" name="object 78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73098" y="3805020"/>
              <a:ext cx="984858" cy="871334"/>
            </a:xfrm>
            <a:prstGeom prst="rect">
              <a:avLst/>
            </a:prstGeom>
          </p:spPr>
        </p:pic>
        <p:pic>
          <p:nvPicPr>
            <p:cNvPr id="786" name="object 78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811412" y="3804907"/>
              <a:ext cx="845760" cy="705420"/>
            </a:xfrm>
            <a:prstGeom prst="rect">
              <a:avLst/>
            </a:prstGeom>
          </p:spPr>
        </p:pic>
      </p:grpSp>
      <p:pic>
        <p:nvPicPr>
          <p:cNvPr id="787" name="object 787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3715815" y="6028485"/>
            <a:ext cx="84453" cy="109599"/>
          </a:xfrm>
          <a:prstGeom prst="rect">
            <a:avLst/>
          </a:prstGeom>
        </p:spPr>
      </p:pic>
      <p:grpSp>
        <p:nvGrpSpPr>
          <p:cNvPr id="788" name="object 788" descr=""/>
          <p:cNvGrpSpPr/>
          <p:nvPr/>
        </p:nvGrpSpPr>
        <p:grpSpPr>
          <a:xfrm>
            <a:off x="3956467" y="6790397"/>
            <a:ext cx="215265" cy="181610"/>
            <a:chOff x="3956467" y="6790397"/>
            <a:chExt cx="215265" cy="181610"/>
          </a:xfrm>
        </p:grpSpPr>
        <p:pic>
          <p:nvPicPr>
            <p:cNvPr id="789" name="object 789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027524" y="6923302"/>
              <a:ext cx="143662" cy="48424"/>
            </a:xfrm>
            <a:prstGeom prst="rect">
              <a:avLst/>
            </a:prstGeom>
          </p:spPr>
        </p:pic>
        <p:pic>
          <p:nvPicPr>
            <p:cNvPr id="790" name="object 790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956467" y="6790397"/>
              <a:ext cx="110464" cy="141807"/>
            </a:xfrm>
            <a:prstGeom prst="rect">
              <a:avLst/>
            </a:prstGeom>
          </p:spPr>
        </p:pic>
      </p:grpSp>
      <p:pic>
        <p:nvPicPr>
          <p:cNvPr id="791" name="object 791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793323" y="6495134"/>
            <a:ext cx="138873" cy="67969"/>
          </a:xfrm>
          <a:prstGeom prst="rect">
            <a:avLst/>
          </a:prstGeom>
        </p:spPr>
      </p:pic>
      <p:grpSp>
        <p:nvGrpSpPr>
          <p:cNvPr id="792" name="object 792" descr=""/>
          <p:cNvGrpSpPr/>
          <p:nvPr/>
        </p:nvGrpSpPr>
        <p:grpSpPr>
          <a:xfrm>
            <a:off x="3614234" y="6059270"/>
            <a:ext cx="832485" cy="895350"/>
            <a:chOff x="3614234" y="6059270"/>
            <a:chExt cx="832485" cy="895350"/>
          </a:xfrm>
        </p:grpSpPr>
        <p:sp>
          <p:nvSpPr>
            <p:cNvPr id="793" name="object 793" descr=""/>
            <p:cNvSpPr/>
            <p:nvPr/>
          </p:nvSpPr>
          <p:spPr>
            <a:xfrm>
              <a:off x="3614229" y="6059271"/>
              <a:ext cx="832485" cy="895350"/>
            </a:xfrm>
            <a:custGeom>
              <a:avLst/>
              <a:gdLst/>
              <a:ahLst/>
              <a:cxnLst/>
              <a:rect l="l" t="t" r="r" b="b"/>
              <a:pathLst>
                <a:path w="832485" h="895350">
                  <a:moveTo>
                    <a:pt x="831964" y="438924"/>
                  </a:moveTo>
                  <a:lnTo>
                    <a:pt x="813676" y="384530"/>
                  </a:lnTo>
                  <a:lnTo>
                    <a:pt x="783577" y="335165"/>
                  </a:lnTo>
                  <a:lnTo>
                    <a:pt x="759066" y="294360"/>
                  </a:lnTo>
                  <a:lnTo>
                    <a:pt x="736206" y="252463"/>
                  </a:lnTo>
                  <a:lnTo>
                    <a:pt x="713016" y="210794"/>
                  </a:lnTo>
                  <a:lnTo>
                    <a:pt x="687552" y="170649"/>
                  </a:lnTo>
                  <a:lnTo>
                    <a:pt x="657821" y="133350"/>
                  </a:lnTo>
                  <a:lnTo>
                    <a:pt x="624624" y="103339"/>
                  </a:lnTo>
                  <a:lnTo>
                    <a:pt x="585558" y="78003"/>
                  </a:lnTo>
                  <a:lnTo>
                    <a:pt x="542099" y="56959"/>
                  </a:lnTo>
                  <a:lnTo>
                    <a:pt x="495668" y="39827"/>
                  </a:lnTo>
                  <a:lnTo>
                    <a:pt x="447725" y="26200"/>
                  </a:lnTo>
                  <a:lnTo>
                    <a:pt x="399694" y="15697"/>
                  </a:lnTo>
                  <a:lnTo>
                    <a:pt x="353034" y="7924"/>
                  </a:lnTo>
                  <a:lnTo>
                    <a:pt x="309168" y="2476"/>
                  </a:lnTo>
                  <a:lnTo>
                    <a:pt x="267195" y="0"/>
                  </a:lnTo>
                  <a:lnTo>
                    <a:pt x="216700" y="5880"/>
                  </a:lnTo>
                  <a:lnTo>
                    <a:pt x="172834" y="28232"/>
                  </a:lnTo>
                  <a:lnTo>
                    <a:pt x="145783" y="62230"/>
                  </a:lnTo>
                  <a:lnTo>
                    <a:pt x="126758" y="102146"/>
                  </a:lnTo>
                  <a:lnTo>
                    <a:pt x="106616" y="156349"/>
                  </a:lnTo>
                  <a:lnTo>
                    <a:pt x="96812" y="183553"/>
                  </a:lnTo>
                  <a:lnTo>
                    <a:pt x="72453" y="236054"/>
                  </a:lnTo>
                  <a:lnTo>
                    <a:pt x="42049" y="285965"/>
                  </a:lnTo>
                  <a:lnTo>
                    <a:pt x="20421" y="319836"/>
                  </a:lnTo>
                  <a:lnTo>
                    <a:pt x="14732" y="329399"/>
                  </a:lnTo>
                  <a:lnTo>
                    <a:pt x="9575" y="339242"/>
                  </a:lnTo>
                  <a:lnTo>
                    <a:pt x="5194" y="349440"/>
                  </a:lnTo>
                  <a:lnTo>
                    <a:pt x="0" y="376174"/>
                  </a:lnTo>
                  <a:lnTo>
                    <a:pt x="2260" y="404749"/>
                  </a:lnTo>
                  <a:lnTo>
                    <a:pt x="24523" y="456476"/>
                  </a:lnTo>
                  <a:lnTo>
                    <a:pt x="56743" y="482879"/>
                  </a:lnTo>
                  <a:lnTo>
                    <a:pt x="77089" y="488975"/>
                  </a:lnTo>
                  <a:lnTo>
                    <a:pt x="98590" y="487870"/>
                  </a:lnTo>
                  <a:lnTo>
                    <a:pt x="117589" y="480885"/>
                  </a:lnTo>
                  <a:lnTo>
                    <a:pt x="135483" y="472770"/>
                  </a:lnTo>
                  <a:lnTo>
                    <a:pt x="154317" y="468020"/>
                  </a:lnTo>
                  <a:lnTo>
                    <a:pt x="176123" y="471119"/>
                  </a:lnTo>
                  <a:lnTo>
                    <a:pt x="183692" y="474459"/>
                  </a:lnTo>
                  <a:lnTo>
                    <a:pt x="198183" y="482536"/>
                  </a:lnTo>
                  <a:lnTo>
                    <a:pt x="205714" y="485927"/>
                  </a:lnTo>
                  <a:lnTo>
                    <a:pt x="223354" y="488950"/>
                  </a:lnTo>
                  <a:lnTo>
                    <a:pt x="241211" y="486270"/>
                  </a:lnTo>
                  <a:lnTo>
                    <a:pt x="258495" y="479323"/>
                  </a:lnTo>
                  <a:lnTo>
                    <a:pt x="274383" y="469531"/>
                  </a:lnTo>
                  <a:lnTo>
                    <a:pt x="276339" y="468020"/>
                  </a:lnTo>
                  <a:lnTo>
                    <a:pt x="288950" y="458241"/>
                  </a:lnTo>
                  <a:lnTo>
                    <a:pt x="303250" y="446557"/>
                  </a:lnTo>
                  <a:lnTo>
                    <a:pt x="317995" y="435635"/>
                  </a:lnTo>
                  <a:lnTo>
                    <a:pt x="333883" y="426605"/>
                  </a:lnTo>
                  <a:lnTo>
                    <a:pt x="358749" y="418960"/>
                  </a:lnTo>
                  <a:lnTo>
                    <a:pt x="384797" y="417487"/>
                  </a:lnTo>
                  <a:lnTo>
                    <a:pt x="410946" y="421322"/>
                  </a:lnTo>
                  <a:lnTo>
                    <a:pt x="476351" y="455879"/>
                  </a:lnTo>
                  <a:lnTo>
                    <a:pt x="500608" y="491655"/>
                  </a:lnTo>
                  <a:lnTo>
                    <a:pt x="512140" y="534504"/>
                  </a:lnTo>
                  <a:lnTo>
                    <a:pt x="514223" y="582041"/>
                  </a:lnTo>
                  <a:lnTo>
                    <a:pt x="510603" y="609625"/>
                  </a:lnTo>
                  <a:lnTo>
                    <a:pt x="490397" y="661276"/>
                  </a:lnTo>
                  <a:lnTo>
                    <a:pt x="459790" y="707593"/>
                  </a:lnTo>
                  <a:lnTo>
                    <a:pt x="424192" y="743216"/>
                  </a:lnTo>
                  <a:lnTo>
                    <a:pt x="403415" y="760120"/>
                  </a:lnTo>
                  <a:lnTo>
                    <a:pt x="398297" y="765619"/>
                  </a:lnTo>
                  <a:lnTo>
                    <a:pt x="394843" y="772312"/>
                  </a:lnTo>
                  <a:lnTo>
                    <a:pt x="393026" y="779741"/>
                  </a:lnTo>
                  <a:lnTo>
                    <a:pt x="392798" y="787374"/>
                  </a:lnTo>
                  <a:lnTo>
                    <a:pt x="408952" y="831380"/>
                  </a:lnTo>
                  <a:lnTo>
                    <a:pt x="444347" y="867295"/>
                  </a:lnTo>
                  <a:lnTo>
                    <a:pt x="489635" y="890143"/>
                  </a:lnTo>
                  <a:lnTo>
                    <a:pt x="535520" y="894918"/>
                  </a:lnTo>
                  <a:lnTo>
                    <a:pt x="542607" y="893940"/>
                  </a:lnTo>
                  <a:lnTo>
                    <a:pt x="582676" y="873074"/>
                  </a:lnTo>
                  <a:lnTo>
                    <a:pt x="606971" y="818476"/>
                  </a:lnTo>
                  <a:lnTo>
                    <a:pt x="605434" y="787463"/>
                  </a:lnTo>
                  <a:lnTo>
                    <a:pt x="599490" y="759510"/>
                  </a:lnTo>
                  <a:lnTo>
                    <a:pt x="595236" y="733920"/>
                  </a:lnTo>
                  <a:lnTo>
                    <a:pt x="603669" y="681202"/>
                  </a:lnTo>
                  <a:lnTo>
                    <a:pt x="635863" y="630936"/>
                  </a:lnTo>
                  <a:lnTo>
                    <a:pt x="677659" y="587984"/>
                  </a:lnTo>
                  <a:lnTo>
                    <a:pt x="709549" y="563168"/>
                  </a:lnTo>
                  <a:lnTo>
                    <a:pt x="743102" y="542569"/>
                  </a:lnTo>
                  <a:lnTo>
                    <a:pt x="776554" y="522389"/>
                  </a:lnTo>
                  <a:lnTo>
                    <a:pt x="808164" y="498792"/>
                  </a:lnTo>
                  <a:lnTo>
                    <a:pt x="820610" y="485038"/>
                  </a:lnTo>
                  <a:lnTo>
                    <a:pt x="828332" y="470319"/>
                  </a:lnTo>
                  <a:lnTo>
                    <a:pt x="831938" y="454875"/>
                  </a:lnTo>
                  <a:lnTo>
                    <a:pt x="831964" y="438924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4" name="object 79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115734" y="6506310"/>
              <a:ext cx="283823" cy="100379"/>
            </a:xfrm>
            <a:prstGeom prst="rect">
              <a:avLst/>
            </a:prstGeom>
          </p:spPr>
        </p:pic>
        <p:sp>
          <p:nvSpPr>
            <p:cNvPr id="795" name="object 795" descr=""/>
            <p:cNvSpPr/>
            <p:nvPr/>
          </p:nvSpPr>
          <p:spPr>
            <a:xfrm>
              <a:off x="4100320" y="6502690"/>
              <a:ext cx="34925" cy="11430"/>
            </a:xfrm>
            <a:custGeom>
              <a:avLst/>
              <a:gdLst/>
              <a:ahLst/>
              <a:cxnLst/>
              <a:rect l="l" t="t" r="r" b="b"/>
              <a:pathLst>
                <a:path w="34925" h="11429">
                  <a:moveTo>
                    <a:pt x="11" y="0"/>
                  </a:moveTo>
                  <a:lnTo>
                    <a:pt x="8370" y="3569"/>
                  </a:lnTo>
                  <a:lnTo>
                    <a:pt x="16885" y="6621"/>
                  </a:lnTo>
                  <a:lnTo>
                    <a:pt x="25546" y="9185"/>
                  </a:lnTo>
                  <a:lnTo>
                    <a:pt x="34339" y="11304"/>
                  </a:lnTo>
                  <a:lnTo>
                    <a:pt x="25538" y="9190"/>
                  </a:lnTo>
                  <a:lnTo>
                    <a:pt x="16874" y="6623"/>
                  </a:lnTo>
                  <a:lnTo>
                    <a:pt x="8357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68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 descr=""/>
            <p:cNvSpPr/>
            <p:nvPr/>
          </p:nvSpPr>
          <p:spPr>
            <a:xfrm>
              <a:off x="3708615" y="6531635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5" h="5079">
                  <a:moveTo>
                    <a:pt x="5232" y="4038"/>
                  </a:moveTo>
                  <a:lnTo>
                    <a:pt x="0" y="4724"/>
                  </a:lnTo>
                  <a:lnTo>
                    <a:pt x="5232" y="4038"/>
                  </a:lnTo>
                  <a:close/>
                </a:path>
                <a:path w="23495" h="5079">
                  <a:moveTo>
                    <a:pt x="16827" y="1384"/>
                  </a:moveTo>
                  <a:lnTo>
                    <a:pt x="10591" y="2806"/>
                  </a:lnTo>
                  <a:lnTo>
                    <a:pt x="16827" y="1384"/>
                  </a:lnTo>
                  <a:close/>
                </a:path>
                <a:path w="23495" h="5079">
                  <a:moveTo>
                    <a:pt x="23228" y="0"/>
                  </a:moveTo>
                  <a:lnTo>
                    <a:pt x="16827" y="1384"/>
                  </a:lnTo>
                  <a:lnTo>
                    <a:pt x="23228" y="0"/>
                  </a:lnTo>
                  <a:close/>
                </a:path>
              </a:pathLst>
            </a:custGeom>
            <a:solidFill>
              <a:srgbClr val="D565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 descr=""/>
            <p:cNvSpPr/>
            <p:nvPr/>
          </p:nvSpPr>
          <p:spPr>
            <a:xfrm>
              <a:off x="4144035" y="6461493"/>
              <a:ext cx="217170" cy="17780"/>
            </a:xfrm>
            <a:custGeom>
              <a:avLst/>
              <a:gdLst/>
              <a:ahLst/>
              <a:cxnLst/>
              <a:rect l="l" t="t" r="r" b="b"/>
              <a:pathLst>
                <a:path w="217170" h="17779">
                  <a:moveTo>
                    <a:pt x="217093" y="12103"/>
                  </a:moveTo>
                  <a:lnTo>
                    <a:pt x="165709" y="7632"/>
                  </a:lnTo>
                  <a:lnTo>
                    <a:pt x="150850" y="7429"/>
                  </a:lnTo>
                  <a:lnTo>
                    <a:pt x="131076" y="7759"/>
                  </a:lnTo>
                  <a:lnTo>
                    <a:pt x="111277" y="8648"/>
                  </a:lnTo>
                  <a:lnTo>
                    <a:pt x="91503" y="9982"/>
                  </a:lnTo>
                  <a:lnTo>
                    <a:pt x="61214" y="12636"/>
                  </a:lnTo>
                  <a:lnTo>
                    <a:pt x="52971" y="12636"/>
                  </a:lnTo>
                  <a:lnTo>
                    <a:pt x="50012" y="12471"/>
                  </a:lnTo>
                  <a:lnTo>
                    <a:pt x="38849" y="10934"/>
                  </a:lnTo>
                  <a:lnTo>
                    <a:pt x="31038" y="7886"/>
                  </a:lnTo>
                  <a:lnTo>
                    <a:pt x="15481" y="3340"/>
                  </a:lnTo>
                  <a:lnTo>
                    <a:pt x="7708" y="1765"/>
                  </a:lnTo>
                  <a:lnTo>
                    <a:pt x="0" y="0"/>
                  </a:lnTo>
                  <a:lnTo>
                    <a:pt x="0" y="2336"/>
                  </a:lnTo>
                  <a:lnTo>
                    <a:pt x="9639" y="4648"/>
                  </a:lnTo>
                  <a:lnTo>
                    <a:pt x="44653" y="16052"/>
                  </a:lnTo>
                  <a:lnTo>
                    <a:pt x="51612" y="17030"/>
                  </a:lnTo>
                  <a:lnTo>
                    <a:pt x="55968" y="17157"/>
                  </a:lnTo>
                  <a:lnTo>
                    <a:pt x="62420" y="16840"/>
                  </a:lnTo>
                  <a:lnTo>
                    <a:pt x="81737" y="14198"/>
                  </a:lnTo>
                  <a:lnTo>
                    <a:pt x="98044" y="12636"/>
                  </a:lnTo>
                  <a:lnTo>
                    <a:pt x="98183" y="12623"/>
                  </a:lnTo>
                  <a:lnTo>
                    <a:pt x="121424" y="11252"/>
                  </a:lnTo>
                  <a:lnTo>
                    <a:pt x="134950" y="10909"/>
                  </a:lnTo>
                  <a:lnTo>
                    <a:pt x="148551" y="10883"/>
                  </a:lnTo>
                  <a:lnTo>
                    <a:pt x="152565" y="10947"/>
                  </a:lnTo>
                  <a:lnTo>
                    <a:pt x="158000" y="11112"/>
                  </a:lnTo>
                  <a:lnTo>
                    <a:pt x="160070" y="10858"/>
                  </a:lnTo>
                  <a:lnTo>
                    <a:pt x="169037" y="10033"/>
                  </a:lnTo>
                  <a:lnTo>
                    <a:pt x="179260" y="10033"/>
                  </a:lnTo>
                  <a:lnTo>
                    <a:pt x="183527" y="10210"/>
                  </a:lnTo>
                  <a:lnTo>
                    <a:pt x="202958" y="11950"/>
                  </a:lnTo>
                  <a:lnTo>
                    <a:pt x="207733" y="11950"/>
                  </a:lnTo>
                  <a:lnTo>
                    <a:pt x="209537" y="11950"/>
                  </a:lnTo>
                  <a:lnTo>
                    <a:pt x="213283" y="12001"/>
                  </a:lnTo>
                  <a:lnTo>
                    <a:pt x="217093" y="12103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 descr=""/>
            <p:cNvSpPr/>
            <p:nvPr/>
          </p:nvSpPr>
          <p:spPr>
            <a:xfrm>
              <a:off x="3643933" y="6390881"/>
              <a:ext cx="10160" cy="24130"/>
            </a:xfrm>
            <a:custGeom>
              <a:avLst/>
              <a:gdLst/>
              <a:ahLst/>
              <a:cxnLst/>
              <a:rect l="l" t="t" r="r" b="b"/>
              <a:pathLst>
                <a:path w="10160" h="24129">
                  <a:moveTo>
                    <a:pt x="10134" y="0"/>
                  </a:moveTo>
                  <a:lnTo>
                    <a:pt x="7104" y="5734"/>
                  </a:lnTo>
                  <a:lnTo>
                    <a:pt x="4381" y="11620"/>
                  </a:lnTo>
                  <a:lnTo>
                    <a:pt x="2001" y="17659"/>
                  </a:lnTo>
                  <a:lnTo>
                    <a:pt x="0" y="23850"/>
                  </a:lnTo>
                  <a:lnTo>
                    <a:pt x="2049" y="17559"/>
                  </a:lnTo>
                  <a:lnTo>
                    <a:pt x="4420" y="11560"/>
                  </a:lnTo>
                  <a:lnTo>
                    <a:pt x="7128" y="5708"/>
                  </a:lnTo>
                  <a:lnTo>
                    <a:pt x="10134" y="0"/>
                  </a:lnTo>
                  <a:close/>
                </a:path>
              </a:pathLst>
            </a:custGeom>
            <a:solidFill>
              <a:srgbClr val="D667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99" name="object 799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103921" y="1108049"/>
            <a:ext cx="486281" cy="102271"/>
          </a:xfrm>
          <a:prstGeom prst="rect">
            <a:avLst/>
          </a:prstGeom>
        </p:spPr>
      </p:pic>
      <p:pic>
        <p:nvPicPr>
          <p:cNvPr id="800" name="object 800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825581" y="1352105"/>
            <a:ext cx="143973" cy="199744"/>
          </a:xfrm>
          <a:prstGeom prst="rect">
            <a:avLst/>
          </a:prstGeom>
        </p:spPr>
      </p:pic>
      <p:pic>
        <p:nvPicPr>
          <p:cNvPr id="801" name="object 801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7527161" y="1108633"/>
            <a:ext cx="81228" cy="64095"/>
          </a:xfrm>
          <a:prstGeom prst="rect">
            <a:avLst/>
          </a:prstGeom>
        </p:spPr>
      </p:pic>
      <p:pic>
        <p:nvPicPr>
          <p:cNvPr id="802" name="object 802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825766" y="1498193"/>
            <a:ext cx="96136" cy="97369"/>
          </a:xfrm>
          <a:prstGeom prst="rect">
            <a:avLst/>
          </a:prstGeom>
        </p:spPr>
      </p:pic>
      <p:grpSp>
        <p:nvGrpSpPr>
          <p:cNvPr id="803" name="object 803" descr=""/>
          <p:cNvGrpSpPr/>
          <p:nvPr/>
        </p:nvGrpSpPr>
        <p:grpSpPr>
          <a:xfrm>
            <a:off x="6891717" y="1132076"/>
            <a:ext cx="943610" cy="734695"/>
            <a:chOff x="6891717" y="1132076"/>
            <a:chExt cx="943610" cy="734695"/>
          </a:xfrm>
        </p:grpSpPr>
        <p:pic>
          <p:nvPicPr>
            <p:cNvPr id="804" name="object 804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13180" y="1653565"/>
              <a:ext cx="158939" cy="82726"/>
            </a:xfrm>
            <a:prstGeom prst="rect">
              <a:avLst/>
            </a:prstGeom>
          </p:spPr>
        </p:pic>
        <p:sp>
          <p:nvSpPr>
            <p:cNvPr id="805" name="object 805" descr=""/>
            <p:cNvSpPr/>
            <p:nvPr/>
          </p:nvSpPr>
          <p:spPr>
            <a:xfrm>
              <a:off x="6891706" y="1132077"/>
              <a:ext cx="943610" cy="734695"/>
            </a:xfrm>
            <a:custGeom>
              <a:avLst/>
              <a:gdLst/>
              <a:ahLst/>
              <a:cxnLst/>
              <a:rect l="l" t="t" r="r" b="b"/>
              <a:pathLst>
                <a:path w="943609" h="734694">
                  <a:moveTo>
                    <a:pt x="943356" y="461632"/>
                  </a:moveTo>
                  <a:lnTo>
                    <a:pt x="926211" y="404075"/>
                  </a:lnTo>
                  <a:lnTo>
                    <a:pt x="875144" y="370776"/>
                  </a:lnTo>
                  <a:lnTo>
                    <a:pt x="847598" y="363143"/>
                  </a:lnTo>
                  <a:lnTo>
                    <a:pt x="822934" y="355092"/>
                  </a:lnTo>
                  <a:lnTo>
                    <a:pt x="784123" y="327164"/>
                  </a:lnTo>
                  <a:lnTo>
                    <a:pt x="750354" y="271500"/>
                  </a:lnTo>
                  <a:lnTo>
                    <a:pt x="731570" y="214591"/>
                  </a:lnTo>
                  <a:lnTo>
                    <a:pt x="724281" y="174840"/>
                  </a:lnTo>
                  <a:lnTo>
                    <a:pt x="721512" y="135585"/>
                  </a:lnTo>
                  <a:lnTo>
                    <a:pt x="719048" y="96596"/>
                  </a:lnTo>
                  <a:lnTo>
                    <a:pt x="712724" y="57658"/>
                  </a:lnTo>
                  <a:lnTo>
                    <a:pt x="684733" y="16306"/>
                  </a:lnTo>
                  <a:lnTo>
                    <a:pt x="643661" y="1905"/>
                  </a:lnTo>
                  <a:lnTo>
                    <a:pt x="629158" y="444"/>
                  </a:lnTo>
                  <a:lnTo>
                    <a:pt x="614324" y="0"/>
                  </a:lnTo>
                  <a:lnTo>
                    <a:pt x="599211" y="368"/>
                  </a:lnTo>
                  <a:lnTo>
                    <a:pt x="584301" y="1308"/>
                  </a:lnTo>
                  <a:lnTo>
                    <a:pt x="556221" y="3911"/>
                  </a:lnTo>
                  <a:lnTo>
                    <a:pt x="508698" y="6807"/>
                  </a:lnTo>
                  <a:lnTo>
                    <a:pt x="413321" y="9055"/>
                  </a:lnTo>
                  <a:lnTo>
                    <a:pt x="365950" y="13119"/>
                  </a:lnTo>
                  <a:lnTo>
                    <a:pt x="319138" y="22263"/>
                  </a:lnTo>
                  <a:lnTo>
                    <a:pt x="277177" y="37858"/>
                  </a:lnTo>
                  <a:lnTo>
                    <a:pt x="236677" y="60807"/>
                  </a:lnTo>
                  <a:lnTo>
                    <a:pt x="197942" y="89636"/>
                  </a:lnTo>
                  <a:lnTo>
                    <a:pt x="161315" y="122910"/>
                  </a:lnTo>
                  <a:lnTo>
                    <a:pt x="127088" y="159143"/>
                  </a:lnTo>
                  <a:lnTo>
                    <a:pt x="95592" y="196888"/>
                  </a:lnTo>
                  <a:lnTo>
                    <a:pt x="67144" y="234683"/>
                  </a:lnTo>
                  <a:lnTo>
                    <a:pt x="42062" y="271068"/>
                  </a:lnTo>
                  <a:lnTo>
                    <a:pt x="8140" y="334987"/>
                  </a:lnTo>
                  <a:lnTo>
                    <a:pt x="0" y="369176"/>
                  </a:lnTo>
                  <a:lnTo>
                    <a:pt x="1955" y="403910"/>
                  </a:lnTo>
                  <a:lnTo>
                    <a:pt x="19621" y="443611"/>
                  </a:lnTo>
                  <a:lnTo>
                    <a:pt x="46228" y="478904"/>
                  </a:lnTo>
                  <a:lnTo>
                    <a:pt x="85013" y="521804"/>
                  </a:lnTo>
                  <a:lnTo>
                    <a:pt x="104609" y="543064"/>
                  </a:lnTo>
                  <a:lnTo>
                    <a:pt x="139954" y="588911"/>
                  </a:lnTo>
                  <a:lnTo>
                    <a:pt x="170167" y="638924"/>
                  </a:lnTo>
                  <a:lnTo>
                    <a:pt x="190220" y="673760"/>
                  </a:lnTo>
                  <a:lnTo>
                    <a:pt x="230771" y="717880"/>
                  </a:lnTo>
                  <a:lnTo>
                    <a:pt x="285661" y="734263"/>
                  </a:lnTo>
                  <a:lnTo>
                    <a:pt x="313321" y="733196"/>
                  </a:lnTo>
                  <a:lnTo>
                    <a:pt x="351624" y="716826"/>
                  </a:lnTo>
                  <a:lnTo>
                    <a:pt x="375386" y="682002"/>
                  </a:lnTo>
                  <a:lnTo>
                    <a:pt x="379018" y="642315"/>
                  </a:lnTo>
                  <a:lnTo>
                    <a:pt x="383501" y="623417"/>
                  </a:lnTo>
                  <a:lnTo>
                    <a:pt x="396316" y="605485"/>
                  </a:lnTo>
                  <a:lnTo>
                    <a:pt x="402767" y="600329"/>
                  </a:lnTo>
                  <a:lnTo>
                    <a:pt x="416623" y="591210"/>
                  </a:lnTo>
                  <a:lnTo>
                    <a:pt x="423113" y="586105"/>
                  </a:lnTo>
                  <a:lnTo>
                    <a:pt x="433933" y="571842"/>
                  </a:lnTo>
                  <a:lnTo>
                    <a:pt x="439801" y="554761"/>
                  </a:lnTo>
                  <a:lnTo>
                    <a:pt x="441629" y="536232"/>
                  </a:lnTo>
                  <a:lnTo>
                    <a:pt x="440283" y="517613"/>
                  </a:lnTo>
                  <a:lnTo>
                    <a:pt x="436981" y="499478"/>
                  </a:lnTo>
                  <a:lnTo>
                    <a:pt x="433222" y="481393"/>
                  </a:lnTo>
                  <a:lnTo>
                    <a:pt x="430352" y="463270"/>
                  </a:lnTo>
                  <a:lnTo>
                    <a:pt x="434365" y="419442"/>
                  </a:lnTo>
                  <a:lnTo>
                    <a:pt x="460578" y="374218"/>
                  </a:lnTo>
                  <a:lnTo>
                    <a:pt x="521436" y="332168"/>
                  </a:lnTo>
                  <a:lnTo>
                    <a:pt x="564362" y="327164"/>
                  </a:lnTo>
                  <a:lnTo>
                    <a:pt x="607695" y="336727"/>
                  </a:lnTo>
                  <a:lnTo>
                    <a:pt x="650836" y="356819"/>
                  </a:lnTo>
                  <a:lnTo>
                    <a:pt x="693216" y="392366"/>
                  </a:lnTo>
                  <a:lnTo>
                    <a:pt x="724662" y="438188"/>
                  </a:lnTo>
                  <a:lnTo>
                    <a:pt x="745794" y="486867"/>
                  </a:lnTo>
                  <a:lnTo>
                    <a:pt x="757631" y="537324"/>
                  </a:lnTo>
                  <a:lnTo>
                    <a:pt x="760133" y="544410"/>
                  </a:lnTo>
                  <a:lnTo>
                    <a:pt x="764476" y="550570"/>
                  </a:lnTo>
                  <a:lnTo>
                    <a:pt x="770216" y="555612"/>
                  </a:lnTo>
                  <a:lnTo>
                    <a:pt x="776871" y="559333"/>
                  </a:lnTo>
                  <a:lnTo>
                    <a:pt x="823379" y="565327"/>
                  </a:lnTo>
                  <a:lnTo>
                    <a:pt x="871575" y="550532"/>
                  </a:lnTo>
                  <a:lnTo>
                    <a:pt x="912749" y="520890"/>
                  </a:lnTo>
                  <a:lnTo>
                    <a:pt x="938174" y="482396"/>
                  </a:lnTo>
                  <a:lnTo>
                    <a:pt x="943356" y="461632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6" name="object 80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903631" y="1561603"/>
              <a:ext cx="36168" cy="51599"/>
            </a:xfrm>
            <a:prstGeom prst="rect">
              <a:avLst/>
            </a:prstGeom>
          </p:spPr>
        </p:pic>
        <p:pic>
          <p:nvPicPr>
            <p:cNvPr id="807" name="object 807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394168" y="1217904"/>
              <a:ext cx="100189" cy="235508"/>
            </a:xfrm>
            <a:prstGeom prst="rect">
              <a:avLst/>
            </a:prstGeom>
          </p:spPr>
        </p:pic>
        <p:sp>
          <p:nvSpPr>
            <p:cNvPr id="808" name="object 808" descr=""/>
            <p:cNvSpPr/>
            <p:nvPr/>
          </p:nvSpPr>
          <p:spPr>
            <a:xfrm>
              <a:off x="7273072" y="1450008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5">
                  <a:moveTo>
                    <a:pt x="62153" y="0"/>
                  </a:moveTo>
                  <a:lnTo>
                    <a:pt x="22475" y="23247"/>
                  </a:lnTo>
                  <a:lnTo>
                    <a:pt x="4329" y="38709"/>
                  </a:lnTo>
                  <a:lnTo>
                    <a:pt x="0" y="41579"/>
                  </a:lnTo>
                  <a:lnTo>
                    <a:pt x="3618" y="41579"/>
                  </a:lnTo>
                  <a:lnTo>
                    <a:pt x="3618" y="49961"/>
                  </a:lnTo>
                  <a:lnTo>
                    <a:pt x="12423" y="48303"/>
                  </a:lnTo>
                  <a:lnTo>
                    <a:pt x="48934" y="17364"/>
                  </a:lnTo>
                  <a:lnTo>
                    <a:pt x="62153" y="0"/>
                  </a:lnTo>
                  <a:close/>
                </a:path>
              </a:pathLst>
            </a:custGeom>
            <a:solidFill>
              <a:srgbClr val="D588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 descr=""/>
            <p:cNvSpPr/>
            <p:nvPr/>
          </p:nvSpPr>
          <p:spPr>
            <a:xfrm>
              <a:off x="7261961" y="1205090"/>
              <a:ext cx="239395" cy="287020"/>
            </a:xfrm>
            <a:custGeom>
              <a:avLst/>
              <a:gdLst/>
              <a:ahLst/>
              <a:cxnLst/>
              <a:rect l="l" t="t" r="r" b="b"/>
              <a:pathLst>
                <a:path w="239395" h="287019">
                  <a:moveTo>
                    <a:pt x="239254" y="0"/>
                  </a:moveTo>
                  <a:lnTo>
                    <a:pt x="216486" y="34856"/>
                  </a:lnTo>
                  <a:lnTo>
                    <a:pt x="185318" y="96730"/>
                  </a:lnTo>
                  <a:lnTo>
                    <a:pt x="165505" y="144030"/>
                  </a:lnTo>
                  <a:lnTo>
                    <a:pt x="155916" y="157530"/>
                  </a:lnTo>
                  <a:lnTo>
                    <a:pt x="149592" y="163042"/>
                  </a:lnTo>
                  <a:lnTo>
                    <a:pt x="137519" y="176046"/>
                  </a:lnTo>
                  <a:lnTo>
                    <a:pt x="125279" y="190425"/>
                  </a:lnTo>
                  <a:lnTo>
                    <a:pt x="118883" y="197357"/>
                  </a:lnTo>
                  <a:lnTo>
                    <a:pt x="103323" y="211076"/>
                  </a:lnTo>
                  <a:lnTo>
                    <a:pt x="86335" y="222972"/>
                  </a:lnTo>
                  <a:lnTo>
                    <a:pt x="42171" y="249894"/>
                  </a:lnTo>
                  <a:lnTo>
                    <a:pt x="33723" y="255549"/>
                  </a:lnTo>
                  <a:lnTo>
                    <a:pt x="3415" y="282295"/>
                  </a:lnTo>
                  <a:lnTo>
                    <a:pt x="1840" y="284467"/>
                  </a:lnTo>
                  <a:lnTo>
                    <a:pt x="0" y="286513"/>
                  </a:lnTo>
                  <a:lnTo>
                    <a:pt x="1662" y="286513"/>
                  </a:lnTo>
                  <a:lnTo>
                    <a:pt x="45491" y="251228"/>
                  </a:lnTo>
                  <a:lnTo>
                    <a:pt x="51525" y="246827"/>
                  </a:lnTo>
                  <a:lnTo>
                    <a:pt x="57758" y="242722"/>
                  </a:lnTo>
                  <a:lnTo>
                    <a:pt x="73452" y="234217"/>
                  </a:lnTo>
                  <a:lnTo>
                    <a:pt x="89480" y="226202"/>
                  </a:lnTo>
                  <a:lnTo>
                    <a:pt x="104521" y="217069"/>
                  </a:lnTo>
                  <a:lnTo>
                    <a:pt x="117257" y="205206"/>
                  </a:lnTo>
                  <a:lnTo>
                    <a:pt x="120572" y="201129"/>
                  </a:lnTo>
                  <a:lnTo>
                    <a:pt x="123277" y="196583"/>
                  </a:lnTo>
                  <a:lnTo>
                    <a:pt x="135444" y="181889"/>
                  </a:lnTo>
                  <a:lnTo>
                    <a:pt x="163130" y="154749"/>
                  </a:lnTo>
                  <a:lnTo>
                    <a:pt x="178611" y="121005"/>
                  </a:lnTo>
                  <a:lnTo>
                    <a:pt x="188075" y="98102"/>
                  </a:lnTo>
                  <a:lnTo>
                    <a:pt x="196071" y="80769"/>
                  </a:lnTo>
                  <a:lnTo>
                    <a:pt x="205880" y="61462"/>
                  </a:lnTo>
                  <a:lnTo>
                    <a:pt x="211074" y="51954"/>
                  </a:lnTo>
                  <a:lnTo>
                    <a:pt x="213634" y="45561"/>
                  </a:lnTo>
                  <a:lnTo>
                    <a:pt x="216664" y="38968"/>
                  </a:lnTo>
                  <a:lnTo>
                    <a:pt x="220270" y="32137"/>
                  </a:lnTo>
                  <a:lnTo>
                    <a:pt x="232586" y="12470"/>
                  </a:lnTo>
                  <a:lnTo>
                    <a:pt x="239254" y="0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0" name="object 810" descr=""/>
          <p:cNvGrpSpPr/>
          <p:nvPr/>
        </p:nvGrpSpPr>
        <p:grpSpPr>
          <a:xfrm>
            <a:off x="1782890" y="475916"/>
            <a:ext cx="427990" cy="461645"/>
            <a:chOff x="1782890" y="475916"/>
            <a:chExt cx="427990" cy="461645"/>
          </a:xfrm>
        </p:grpSpPr>
        <p:sp>
          <p:nvSpPr>
            <p:cNvPr id="811" name="object 811" descr=""/>
            <p:cNvSpPr/>
            <p:nvPr/>
          </p:nvSpPr>
          <p:spPr>
            <a:xfrm>
              <a:off x="1782890" y="475916"/>
              <a:ext cx="427990" cy="461645"/>
            </a:xfrm>
            <a:custGeom>
              <a:avLst/>
              <a:gdLst/>
              <a:ahLst/>
              <a:cxnLst/>
              <a:rect l="l" t="t" r="r" b="b"/>
              <a:pathLst>
                <a:path w="427989" h="461644">
                  <a:moveTo>
                    <a:pt x="60977" y="0"/>
                  </a:moveTo>
                  <a:lnTo>
                    <a:pt x="19999" y="8092"/>
                  </a:lnTo>
                  <a:lnTo>
                    <a:pt x="0" y="50915"/>
                  </a:lnTo>
                  <a:lnTo>
                    <a:pt x="3516" y="67376"/>
                  </a:lnTo>
                  <a:lnTo>
                    <a:pt x="19588" y="107740"/>
                  </a:lnTo>
                  <a:lnTo>
                    <a:pt x="39446" y="144915"/>
                  </a:lnTo>
                  <a:lnTo>
                    <a:pt x="62611" y="180130"/>
                  </a:lnTo>
                  <a:lnTo>
                    <a:pt x="88606" y="214607"/>
                  </a:lnTo>
                  <a:lnTo>
                    <a:pt x="132656" y="263563"/>
                  </a:lnTo>
                  <a:lnTo>
                    <a:pt x="182116" y="307127"/>
                  </a:lnTo>
                  <a:lnTo>
                    <a:pt x="224537" y="338688"/>
                  </a:lnTo>
                  <a:lnTo>
                    <a:pt x="267369" y="369730"/>
                  </a:lnTo>
                  <a:lnTo>
                    <a:pt x="310493" y="400382"/>
                  </a:lnTo>
                  <a:lnTo>
                    <a:pt x="397153" y="461064"/>
                  </a:lnTo>
                  <a:lnTo>
                    <a:pt x="402385" y="456924"/>
                  </a:lnTo>
                  <a:lnTo>
                    <a:pt x="408719" y="450712"/>
                  </a:lnTo>
                  <a:lnTo>
                    <a:pt x="414385" y="443970"/>
                  </a:lnTo>
                  <a:lnTo>
                    <a:pt x="419639" y="436817"/>
                  </a:lnTo>
                  <a:lnTo>
                    <a:pt x="427569" y="425187"/>
                  </a:lnTo>
                  <a:lnTo>
                    <a:pt x="384872" y="341405"/>
                  </a:lnTo>
                  <a:lnTo>
                    <a:pt x="340056" y="252048"/>
                  </a:lnTo>
                  <a:lnTo>
                    <a:pt x="316740" y="208196"/>
                  </a:lnTo>
                  <a:lnTo>
                    <a:pt x="291209" y="164835"/>
                  </a:lnTo>
                  <a:lnTo>
                    <a:pt x="257728" y="117386"/>
                  </a:lnTo>
                  <a:lnTo>
                    <a:pt x="218895" y="74145"/>
                  </a:lnTo>
                  <a:lnTo>
                    <a:pt x="164707" y="34545"/>
                  </a:lnTo>
                  <a:lnTo>
                    <a:pt x="102765" y="8536"/>
                  </a:lnTo>
                  <a:lnTo>
                    <a:pt x="82262" y="3088"/>
                  </a:lnTo>
                  <a:lnTo>
                    <a:pt x="6097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 descr=""/>
            <p:cNvSpPr/>
            <p:nvPr/>
          </p:nvSpPr>
          <p:spPr>
            <a:xfrm>
              <a:off x="1789582" y="481164"/>
              <a:ext cx="418465" cy="452120"/>
            </a:xfrm>
            <a:custGeom>
              <a:avLst/>
              <a:gdLst/>
              <a:ahLst/>
              <a:cxnLst/>
              <a:rect l="l" t="t" r="r" b="b"/>
              <a:pathLst>
                <a:path w="418464" h="452119">
                  <a:moveTo>
                    <a:pt x="418084" y="424103"/>
                  </a:moveTo>
                  <a:lnTo>
                    <a:pt x="391388" y="373583"/>
                  </a:lnTo>
                  <a:lnTo>
                    <a:pt x="347281" y="286842"/>
                  </a:lnTo>
                  <a:lnTo>
                    <a:pt x="347281" y="373583"/>
                  </a:lnTo>
                  <a:lnTo>
                    <a:pt x="277863" y="296887"/>
                  </a:lnTo>
                  <a:lnTo>
                    <a:pt x="240817" y="255663"/>
                  </a:lnTo>
                  <a:lnTo>
                    <a:pt x="180136" y="186397"/>
                  </a:lnTo>
                  <a:lnTo>
                    <a:pt x="147408" y="149860"/>
                  </a:lnTo>
                  <a:lnTo>
                    <a:pt x="114998" y="113004"/>
                  </a:lnTo>
                  <a:lnTo>
                    <a:pt x="83731" y="75095"/>
                  </a:lnTo>
                  <a:lnTo>
                    <a:pt x="83820" y="74866"/>
                  </a:lnTo>
                  <a:lnTo>
                    <a:pt x="117386" y="110972"/>
                  </a:lnTo>
                  <a:lnTo>
                    <a:pt x="186156" y="181762"/>
                  </a:lnTo>
                  <a:lnTo>
                    <a:pt x="219456" y="218109"/>
                  </a:lnTo>
                  <a:lnTo>
                    <a:pt x="254495" y="259600"/>
                  </a:lnTo>
                  <a:lnTo>
                    <a:pt x="289013" y="301536"/>
                  </a:lnTo>
                  <a:lnTo>
                    <a:pt x="332092" y="355231"/>
                  </a:lnTo>
                  <a:lnTo>
                    <a:pt x="347281" y="373583"/>
                  </a:lnTo>
                  <a:lnTo>
                    <a:pt x="347281" y="286842"/>
                  </a:lnTo>
                  <a:lnTo>
                    <a:pt x="343789" y="279971"/>
                  </a:lnTo>
                  <a:lnTo>
                    <a:pt x="325170" y="245427"/>
                  </a:lnTo>
                  <a:lnTo>
                    <a:pt x="298056" y="196977"/>
                  </a:lnTo>
                  <a:lnTo>
                    <a:pt x="273177" y="154635"/>
                  </a:lnTo>
                  <a:lnTo>
                    <a:pt x="245554" y="114261"/>
                  </a:lnTo>
                  <a:lnTo>
                    <a:pt x="214147" y="78549"/>
                  </a:lnTo>
                  <a:lnTo>
                    <a:pt x="209969" y="74866"/>
                  </a:lnTo>
                  <a:lnTo>
                    <a:pt x="191477" y="58521"/>
                  </a:lnTo>
                  <a:lnTo>
                    <a:pt x="141503" y="26162"/>
                  </a:lnTo>
                  <a:lnTo>
                    <a:pt x="102958" y="10718"/>
                  </a:lnTo>
                  <a:lnTo>
                    <a:pt x="58559" y="622"/>
                  </a:lnTo>
                  <a:lnTo>
                    <a:pt x="48463" y="0"/>
                  </a:lnTo>
                  <a:lnTo>
                    <a:pt x="38811" y="342"/>
                  </a:lnTo>
                  <a:lnTo>
                    <a:pt x="29794" y="1828"/>
                  </a:lnTo>
                  <a:lnTo>
                    <a:pt x="3873" y="19875"/>
                  </a:lnTo>
                  <a:lnTo>
                    <a:pt x="0" y="50736"/>
                  </a:lnTo>
                  <a:lnTo>
                    <a:pt x="11341" y="88442"/>
                  </a:lnTo>
                  <a:lnTo>
                    <a:pt x="31038" y="127012"/>
                  </a:lnTo>
                  <a:lnTo>
                    <a:pt x="52247" y="160464"/>
                  </a:lnTo>
                  <a:lnTo>
                    <a:pt x="90817" y="211632"/>
                  </a:lnTo>
                  <a:lnTo>
                    <a:pt x="142036" y="264769"/>
                  </a:lnTo>
                  <a:lnTo>
                    <a:pt x="214464" y="322529"/>
                  </a:lnTo>
                  <a:lnTo>
                    <a:pt x="259232" y="356247"/>
                  </a:lnTo>
                  <a:lnTo>
                    <a:pt x="304469" y="389267"/>
                  </a:lnTo>
                  <a:lnTo>
                    <a:pt x="349999" y="421195"/>
                  </a:lnTo>
                  <a:lnTo>
                    <a:pt x="395668" y="451662"/>
                  </a:lnTo>
                  <a:lnTo>
                    <a:pt x="402005" y="445465"/>
                  </a:lnTo>
                  <a:lnTo>
                    <a:pt x="407682" y="438721"/>
                  </a:lnTo>
                  <a:lnTo>
                    <a:pt x="412953" y="431558"/>
                  </a:lnTo>
                  <a:lnTo>
                    <a:pt x="418084" y="424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3" name="object 813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58467" y="483209"/>
              <a:ext cx="76922" cy="76046"/>
            </a:xfrm>
            <a:prstGeom prst="rect">
              <a:avLst/>
            </a:prstGeom>
          </p:spPr>
        </p:pic>
        <p:sp>
          <p:nvSpPr>
            <p:cNvPr id="814" name="object 814" descr=""/>
            <p:cNvSpPr/>
            <p:nvPr/>
          </p:nvSpPr>
          <p:spPr>
            <a:xfrm>
              <a:off x="1955901" y="574801"/>
              <a:ext cx="52069" cy="42545"/>
            </a:xfrm>
            <a:custGeom>
              <a:avLst/>
              <a:gdLst/>
              <a:ahLst/>
              <a:cxnLst/>
              <a:rect l="l" t="t" r="r" b="b"/>
              <a:pathLst>
                <a:path w="52069" h="42545">
                  <a:moveTo>
                    <a:pt x="1765" y="0"/>
                  </a:moveTo>
                  <a:lnTo>
                    <a:pt x="0" y="139"/>
                  </a:lnTo>
                  <a:lnTo>
                    <a:pt x="584" y="2413"/>
                  </a:lnTo>
                  <a:lnTo>
                    <a:pt x="1638" y="2387"/>
                  </a:lnTo>
                  <a:lnTo>
                    <a:pt x="1765" y="0"/>
                  </a:lnTo>
                  <a:close/>
                </a:path>
                <a:path w="52069" h="42545">
                  <a:moveTo>
                    <a:pt x="12915" y="7175"/>
                  </a:moveTo>
                  <a:lnTo>
                    <a:pt x="12446" y="5969"/>
                  </a:lnTo>
                  <a:lnTo>
                    <a:pt x="11341" y="7366"/>
                  </a:lnTo>
                  <a:lnTo>
                    <a:pt x="11315" y="8648"/>
                  </a:lnTo>
                  <a:lnTo>
                    <a:pt x="12319" y="8610"/>
                  </a:lnTo>
                  <a:lnTo>
                    <a:pt x="12915" y="7175"/>
                  </a:lnTo>
                  <a:close/>
                </a:path>
                <a:path w="52069" h="42545">
                  <a:moveTo>
                    <a:pt x="51574" y="42151"/>
                  </a:moveTo>
                  <a:lnTo>
                    <a:pt x="49377" y="41249"/>
                  </a:lnTo>
                  <a:lnTo>
                    <a:pt x="49631" y="41389"/>
                  </a:lnTo>
                  <a:lnTo>
                    <a:pt x="51574" y="42151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5" name="object 815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033854" y="637590"/>
              <a:ext cx="90779" cy="140220"/>
            </a:xfrm>
            <a:prstGeom prst="rect">
              <a:avLst/>
            </a:prstGeom>
          </p:spPr>
        </p:pic>
        <p:sp>
          <p:nvSpPr>
            <p:cNvPr id="816" name="object 816" descr=""/>
            <p:cNvSpPr/>
            <p:nvPr/>
          </p:nvSpPr>
          <p:spPr>
            <a:xfrm>
              <a:off x="1892541" y="491896"/>
              <a:ext cx="259079" cy="332105"/>
            </a:xfrm>
            <a:custGeom>
              <a:avLst/>
              <a:gdLst/>
              <a:ahLst/>
              <a:cxnLst/>
              <a:rect l="l" t="t" r="r" b="b"/>
              <a:pathLst>
                <a:path w="259080" h="332105">
                  <a:moveTo>
                    <a:pt x="234010" y="260413"/>
                  </a:moveTo>
                  <a:lnTo>
                    <a:pt x="233895" y="258089"/>
                  </a:lnTo>
                  <a:lnTo>
                    <a:pt x="233629" y="258356"/>
                  </a:lnTo>
                  <a:lnTo>
                    <a:pt x="233260" y="260413"/>
                  </a:lnTo>
                  <a:lnTo>
                    <a:pt x="233210" y="260235"/>
                  </a:lnTo>
                  <a:lnTo>
                    <a:pt x="232410" y="261137"/>
                  </a:lnTo>
                  <a:lnTo>
                    <a:pt x="232321" y="261518"/>
                  </a:lnTo>
                  <a:lnTo>
                    <a:pt x="230619" y="258089"/>
                  </a:lnTo>
                  <a:lnTo>
                    <a:pt x="231127" y="256133"/>
                  </a:lnTo>
                  <a:lnTo>
                    <a:pt x="231305" y="256120"/>
                  </a:lnTo>
                  <a:lnTo>
                    <a:pt x="231660" y="254088"/>
                  </a:lnTo>
                  <a:lnTo>
                    <a:pt x="233426" y="256997"/>
                  </a:lnTo>
                  <a:lnTo>
                    <a:pt x="233400" y="255219"/>
                  </a:lnTo>
                  <a:lnTo>
                    <a:pt x="194360" y="184975"/>
                  </a:lnTo>
                  <a:lnTo>
                    <a:pt x="170218" y="143903"/>
                  </a:lnTo>
                  <a:lnTo>
                    <a:pt x="142087" y="102946"/>
                  </a:lnTo>
                  <a:lnTo>
                    <a:pt x="111188" y="67818"/>
                  </a:lnTo>
                  <a:lnTo>
                    <a:pt x="77952" y="40106"/>
                  </a:lnTo>
                  <a:lnTo>
                    <a:pt x="38544" y="15443"/>
                  </a:lnTo>
                  <a:lnTo>
                    <a:pt x="7696" y="2540"/>
                  </a:lnTo>
                  <a:lnTo>
                    <a:pt x="8686" y="5156"/>
                  </a:lnTo>
                  <a:lnTo>
                    <a:pt x="2324" y="749"/>
                  </a:lnTo>
                  <a:lnTo>
                    <a:pt x="0" y="0"/>
                  </a:lnTo>
                  <a:lnTo>
                    <a:pt x="6261" y="4216"/>
                  </a:lnTo>
                  <a:lnTo>
                    <a:pt x="9258" y="6553"/>
                  </a:lnTo>
                  <a:lnTo>
                    <a:pt x="11861" y="12458"/>
                  </a:lnTo>
                  <a:lnTo>
                    <a:pt x="17653" y="22098"/>
                  </a:lnTo>
                  <a:lnTo>
                    <a:pt x="19050" y="24117"/>
                  </a:lnTo>
                  <a:lnTo>
                    <a:pt x="16852" y="24104"/>
                  </a:lnTo>
                  <a:lnTo>
                    <a:pt x="17449" y="25349"/>
                  </a:lnTo>
                  <a:lnTo>
                    <a:pt x="20218" y="27673"/>
                  </a:lnTo>
                  <a:lnTo>
                    <a:pt x="23329" y="29921"/>
                  </a:lnTo>
                  <a:lnTo>
                    <a:pt x="28232" y="36639"/>
                  </a:lnTo>
                  <a:lnTo>
                    <a:pt x="31076" y="40081"/>
                  </a:lnTo>
                  <a:lnTo>
                    <a:pt x="30759" y="40170"/>
                  </a:lnTo>
                  <a:lnTo>
                    <a:pt x="31115" y="40106"/>
                  </a:lnTo>
                  <a:lnTo>
                    <a:pt x="36322" y="47015"/>
                  </a:lnTo>
                  <a:lnTo>
                    <a:pt x="44869" y="56019"/>
                  </a:lnTo>
                  <a:lnTo>
                    <a:pt x="41554" y="53759"/>
                  </a:lnTo>
                  <a:lnTo>
                    <a:pt x="38925" y="52705"/>
                  </a:lnTo>
                  <a:lnTo>
                    <a:pt x="47231" y="62420"/>
                  </a:lnTo>
                  <a:lnTo>
                    <a:pt x="45212" y="63411"/>
                  </a:lnTo>
                  <a:lnTo>
                    <a:pt x="45212" y="63982"/>
                  </a:lnTo>
                  <a:lnTo>
                    <a:pt x="48856" y="64617"/>
                  </a:lnTo>
                  <a:lnTo>
                    <a:pt x="49682" y="64223"/>
                  </a:lnTo>
                  <a:lnTo>
                    <a:pt x="54711" y="67551"/>
                  </a:lnTo>
                  <a:lnTo>
                    <a:pt x="56362" y="68338"/>
                  </a:lnTo>
                  <a:lnTo>
                    <a:pt x="66916" y="79057"/>
                  </a:lnTo>
                  <a:lnTo>
                    <a:pt x="87414" y="98590"/>
                  </a:lnTo>
                  <a:lnTo>
                    <a:pt x="86563" y="98806"/>
                  </a:lnTo>
                  <a:lnTo>
                    <a:pt x="91859" y="103492"/>
                  </a:lnTo>
                  <a:lnTo>
                    <a:pt x="92214" y="102946"/>
                  </a:lnTo>
                  <a:lnTo>
                    <a:pt x="108991" y="117919"/>
                  </a:lnTo>
                  <a:lnTo>
                    <a:pt x="113004" y="121754"/>
                  </a:lnTo>
                  <a:lnTo>
                    <a:pt x="129768" y="135750"/>
                  </a:lnTo>
                  <a:lnTo>
                    <a:pt x="137502" y="141693"/>
                  </a:lnTo>
                  <a:lnTo>
                    <a:pt x="140385" y="143522"/>
                  </a:lnTo>
                  <a:lnTo>
                    <a:pt x="140563" y="141566"/>
                  </a:lnTo>
                  <a:lnTo>
                    <a:pt x="137020" y="136880"/>
                  </a:lnTo>
                  <a:lnTo>
                    <a:pt x="132753" y="133235"/>
                  </a:lnTo>
                  <a:lnTo>
                    <a:pt x="134200" y="133921"/>
                  </a:lnTo>
                  <a:lnTo>
                    <a:pt x="132549" y="133108"/>
                  </a:lnTo>
                  <a:lnTo>
                    <a:pt x="123418" y="125133"/>
                  </a:lnTo>
                  <a:lnTo>
                    <a:pt x="130670" y="129654"/>
                  </a:lnTo>
                  <a:lnTo>
                    <a:pt x="139725" y="136994"/>
                  </a:lnTo>
                  <a:lnTo>
                    <a:pt x="148386" y="144818"/>
                  </a:lnTo>
                  <a:lnTo>
                    <a:pt x="152844" y="148577"/>
                  </a:lnTo>
                  <a:lnTo>
                    <a:pt x="165544" y="160807"/>
                  </a:lnTo>
                  <a:lnTo>
                    <a:pt x="166776" y="163334"/>
                  </a:lnTo>
                  <a:lnTo>
                    <a:pt x="166268" y="164122"/>
                  </a:lnTo>
                  <a:lnTo>
                    <a:pt x="166890" y="165671"/>
                  </a:lnTo>
                  <a:lnTo>
                    <a:pt x="169557" y="169760"/>
                  </a:lnTo>
                  <a:lnTo>
                    <a:pt x="171767" y="170776"/>
                  </a:lnTo>
                  <a:lnTo>
                    <a:pt x="172478" y="169837"/>
                  </a:lnTo>
                  <a:lnTo>
                    <a:pt x="172720" y="169151"/>
                  </a:lnTo>
                  <a:lnTo>
                    <a:pt x="173037" y="169379"/>
                  </a:lnTo>
                  <a:lnTo>
                    <a:pt x="174104" y="169481"/>
                  </a:lnTo>
                  <a:lnTo>
                    <a:pt x="179400" y="174891"/>
                  </a:lnTo>
                  <a:lnTo>
                    <a:pt x="184010" y="180022"/>
                  </a:lnTo>
                  <a:lnTo>
                    <a:pt x="183438" y="180365"/>
                  </a:lnTo>
                  <a:lnTo>
                    <a:pt x="183324" y="181330"/>
                  </a:lnTo>
                  <a:lnTo>
                    <a:pt x="184048" y="183121"/>
                  </a:lnTo>
                  <a:lnTo>
                    <a:pt x="185127" y="184975"/>
                  </a:lnTo>
                  <a:lnTo>
                    <a:pt x="184785" y="184861"/>
                  </a:lnTo>
                  <a:lnTo>
                    <a:pt x="184454" y="185635"/>
                  </a:lnTo>
                  <a:lnTo>
                    <a:pt x="177965" y="180898"/>
                  </a:lnTo>
                  <a:lnTo>
                    <a:pt x="183515" y="186855"/>
                  </a:lnTo>
                  <a:lnTo>
                    <a:pt x="182803" y="187071"/>
                  </a:lnTo>
                  <a:lnTo>
                    <a:pt x="182613" y="187921"/>
                  </a:lnTo>
                  <a:lnTo>
                    <a:pt x="184353" y="191668"/>
                  </a:lnTo>
                  <a:lnTo>
                    <a:pt x="185661" y="193103"/>
                  </a:lnTo>
                  <a:lnTo>
                    <a:pt x="187464" y="192735"/>
                  </a:lnTo>
                  <a:lnTo>
                    <a:pt x="187680" y="192252"/>
                  </a:lnTo>
                  <a:lnTo>
                    <a:pt x="187629" y="191096"/>
                  </a:lnTo>
                  <a:lnTo>
                    <a:pt x="195414" y="199174"/>
                  </a:lnTo>
                  <a:lnTo>
                    <a:pt x="194424" y="200685"/>
                  </a:lnTo>
                  <a:lnTo>
                    <a:pt x="197548" y="202933"/>
                  </a:lnTo>
                  <a:lnTo>
                    <a:pt x="198348" y="201879"/>
                  </a:lnTo>
                  <a:lnTo>
                    <a:pt x="200431" y="203555"/>
                  </a:lnTo>
                  <a:lnTo>
                    <a:pt x="200736" y="204914"/>
                  </a:lnTo>
                  <a:lnTo>
                    <a:pt x="201117" y="205460"/>
                  </a:lnTo>
                  <a:lnTo>
                    <a:pt x="200710" y="207556"/>
                  </a:lnTo>
                  <a:lnTo>
                    <a:pt x="200609" y="210337"/>
                  </a:lnTo>
                  <a:lnTo>
                    <a:pt x="200761" y="211150"/>
                  </a:lnTo>
                  <a:lnTo>
                    <a:pt x="199631" y="210121"/>
                  </a:lnTo>
                  <a:lnTo>
                    <a:pt x="193141" y="199732"/>
                  </a:lnTo>
                  <a:lnTo>
                    <a:pt x="192227" y="200228"/>
                  </a:lnTo>
                  <a:lnTo>
                    <a:pt x="192227" y="198691"/>
                  </a:lnTo>
                  <a:lnTo>
                    <a:pt x="192163" y="200190"/>
                  </a:lnTo>
                  <a:lnTo>
                    <a:pt x="192024" y="200202"/>
                  </a:lnTo>
                  <a:lnTo>
                    <a:pt x="192074" y="203174"/>
                  </a:lnTo>
                  <a:lnTo>
                    <a:pt x="193484" y="206184"/>
                  </a:lnTo>
                  <a:lnTo>
                    <a:pt x="195453" y="209575"/>
                  </a:lnTo>
                  <a:lnTo>
                    <a:pt x="198335" y="212394"/>
                  </a:lnTo>
                  <a:lnTo>
                    <a:pt x="199517" y="211874"/>
                  </a:lnTo>
                  <a:lnTo>
                    <a:pt x="199605" y="211620"/>
                  </a:lnTo>
                  <a:lnTo>
                    <a:pt x="200888" y="215785"/>
                  </a:lnTo>
                  <a:lnTo>
                    <a:pt x="209550" y="229666"/>
                  </a:lnTo>
                  <a:lnTo>
                    <a:pt x="212166" y="234391"/>
                  </a:lnTo>
                  <a:lnTo>
                    <a:pt x="215874" y="244373"/>
                  </a:lnTo>
                  <a:lnTo>
                    <a:pt x="217373" y="247789"/>
                  </a:lnTo>
                  <a:lnTo>
                    <a:pt x="222542" y="252730"/>
                  </a:lnTo>
                  <a:lnTo>
                    <a:pt x="222173" y="249821"/>
                  </a:lnTo>
                  <a:lnTo>
                    <a:pt x="227495" y="258432"/>
                  </a:lnTo>
                  <a:lnTo>
                    <a:pt x="233019" y="265468"/>
                  </a:lnTo>
                  <a:lnTo>
                    <a:pt x="233730" y="265417"/>
                  </a:lnTo>
                  <a:lnTo>
                    <a:pt x="233045" y="263296"/>
                  </a:lnTo>
                  <a:lnTo>
                    <a:pt x="233286" y="262890"/>
                  </a:lnTo>
                  <a:lnTo>
                    <a:pt x="233324" y="263321"/>
                  </a:lnTo>
                  <a:lnTo>
                    <a:pt x="233832" y="262750"/>
                  </a:lnTo>
                  <a:lnTo>
                    <a:pt x="234010" y="260413"/>
                  </a:lnTo>
                  <a:close/>
                </a:path>
                <a:path w="259080" h="332105">
                  <a:moveTo>
                    <a:pt x="241998" y="283641"/>
                  </a:moveTo>
                  <a:lnTo>
                    <a:pt x="241896" y="282854"/>
                  </a:lnTo>
                  <a:lnTo>
                    <a:pt x="241769" y="282638"/>
                  </a:lnTo>
                  <a:lnTo>
                    <a:pt x="241630" y="282663"/>
                  </a:lnTo>
                  <a:lnTo>
                    <a:pt x="241503" y="282803"/>
                  </a:lnTo>
                  <a:lnTo>
                    <a:pt x="241388" y="287223"/>
                  </a:lnTo>
                  <a:lnTo>
                    <a:pt x="241655" y="287616"/>
                  </a:lnTo>
                  <a:lnTo>
                    <a:pt x="241820" y="286766"/>
                  </a:lnTo>
                  <a:lnTo>
                    <a:pt x="241998" y="283641"/>
                  </a:lnTo>
                  <a:close/>
                </a:path>
                <a:path w="259080" h="332105">
                  <a:moveTo>
                    <a:pt x="257086" y="303517"/>
                  </a:moveTo>
                  <a:lnTo>
                    <a:pt x="256832" y="301218"/>
                  </a:lnTo>
                  <a:lnTo>
                    <a:pt x="248793" y="287248"/>
                  </a:lnTo>
                  <a:lnTo>
                    <a:pt x="249250" y="287210"/>
                  </a:lnTo>
                  <a:lnTo>
                    <a:pt x="249567" y="286194"/>
                  </a:lnTo>
                  <a:lnTo>
                    <a:pt x="247942" y="282956"/>
                  </a:lnTo>
                  <a:lnTo>
                    <a:pt x="247738" y="285254"/>
                  </a:lnTo>
                  <a:lnTo>
                    <a:pt x="245186" y="280860"/>
                  </a:lnTo>
                  <a:lnTo>
                    <a:pt x="243522" y="278955"/>
                  </a:lnTo>
                  <a:lnTo>
                    <a:pt x="241655" y="278523"/>
                  </a:lnTo>
                  <a:lnTo>
                    <a:pt x="241439" y="279323"/>
                  </a:lnTo>
                  <a:lnTo>
                    <a:pt x="244475" y="285737"/>
                  </a:lnTo>
                  <a:lnTo>
                    <a:pt x="247446" y="292735"/>
                  </a:lnTo>
                  <a:lnTo>
                    <a:pt x="251485" y="300799"/>
                  </a:lnTo>
                  <a:lnTo>
                    <a:pt x="253847" y="302844"/>
                  </a:lnTo>
                  <a:lnTo>
                    <a:pt x="257086" y="303517"/>
                  </a:lnTo>
                  <a:close/>
                </a:path>
                <a:path w="259080" h="332105">
                  <a:moveTo>
                    <a:pt x="258876" y="329565"/>
                  </a:moveTo>
                  <a:lnTo>
                    <a:pt x="258622" y="328091"/>
                  </a:lnTo>
                  <a:lnTo>
                    <a:pt x="257149" y="324637"/>
                  </a:lnTo>
                  <a:lnTo>
                    <a:pt x="256044" y="322872"/>
                  </a:lnTo>
                  <a:lnTo>
                    <a:pt x="253288" y="320268"/>
                  </a:lnTo>
                  <a:lnTo>
                    <a:pt x="252679" y="320611"/>
                  </a:lnTo>
                  <a:lnTo>
                    <a:pt x="252310" y="323176"/>
                  </a:lnTo>
                  <a:lnTo>
                    <a:pt x="252920" y="325323"/>
                  </a:lnTo>
                  <a:lnTo>
                    <a:pt x="257175" y="330720"/>
                  </a:lnTo>
                  <a:lnTo>
                    <a:pt x="258724" y="331812"/>
                  </a:lnTo>
                  <a:lnTo>
                    <a:pt x="258876" y="32956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7" name="object 817" descr=""/>
          <p:cNvGrpSpPr/>
          <p:nvPr/>
        </p:nvGrpSpPr>
        <p:grpSpPr>
          <a:xfrm>
            <a:off x="1592332" y="376612"/>
            <a:ext cx="1283335" cy="1245870"/>
            <a:chOff x="1592332" y="376612"/>
            <a:chExt cx="1283335" cy="1245870"/>
          </a:xfrm>
        </p:grpSpPr>
        <p:sp>
          <p:nvSpPr>
            <p:cNvPr id="818" name="object 818" descr=""/>
            <p:cNvSpPr/>
            <p:nvPr/>
          </p:nvSpPr>
          <p:spPr>
            <a:xfrm>
              <a:off x="2289746" y="838569"/>
              <a:ext cx="585470" cy="210820"/>
            </a:xfrm>
            <a:custGeom>
              <a:avLst/>
              <a:gdLst/>
              <a:ahLst/>
              <a:cxnLst/>
              <a:rect l="l" t="t" r="r" b="b"/>
              <a:pathLst>
                <a:path w="585469" h="210819">
                  <a:moveTo>
                    <a:pt x="233039" y="0"/>
                  </a:moveTo>
                  <a:lnTo>
                    <a:pt x="182899" y="4419"/>
                  </a:lnTo>
                  <a:lnTo>
                    <a:pt x="133278" y="13827"/>
                  </a:lnTo>
                  <a:lnTo>
                    <a:pt x="84466" y="28218"/>
                  </a:lnTo>
                  <a:lnTo>
                    <a:pt x="48398" y="42376"/>
                  </a:lnTo>
                  <a:lnTo>
                    <a:pt x="12940" y="60298"/>
                  </a:lnTo>
                  <a:lnTo>
                    <a:pt x="14832" y="64475"/>
                  </a:lnTo>
                  <a:lnTo>
                    <a:pt x="21584" y="81984"/>
                  </a:lnTo>
                  <a:lnTo>
                    <a:pt x="25619" y="100006"/>
                  </a:lnTo>
                  <a:lnTo>
                    <a:pt x="25242" y="117963"/>
                  </a:lnTo>
                  <a:lnTo>
                    <a:pt x="18756" y="135279"/>
                  </a:lnTo>
                  <a:lnTo>
                    <a:pt x="11487" y="146956"/>
                  </a:lnTo>
                  <a:lnTo>
                    <a:pt x="7428" y="152948"/>
                  </a:lnTo>
                  <a:lnTo>
                    <a:pt x="0" y="162863"/>
                  </a:lnTo>
                  <a:lnTo>
                    <a:pt x="13917" y="172325"/>
                  </a:lnTo>
                  <a:lnTo>
                    <a:pt x="45225" y="189097"/>
                  </a:lnTo>
                  <a:lnTo>
                    <a:pt x="79162" y="200573"/>
                  </a:lnTo>
                  <a:lnTo>
                    <a:pt x="114451" y="207501"/>
                  </a:lnTo>
                  <a:lnTo>
                    <a:pt x="149809" y="210628"/>
                  </a:lnTo>
                  <a:lnTo>
                    <a:pt x="186759" y="209439"/>
                  </a:lnTo>
                  <a:lnTo>
                    <a:pt x="223352" y="203716"/>
                  </a:lnTo>
                  <a:lnTo>
                    <a:pt x="259495" y="195026"/>
                  </a:lnTo>
                  <a:lnTo>
                    <a:pt x="295097" y="184936"/>
                  </a:lnTo>
                  <a:lnTo>
                    <a:pt x="374086" y="160312"/>
                  </a:lnTo>
                  <a:lnTo>
                    <a:pt x="414320" y="150051"/>
                  </a:lnTo>
                  <a:lnTo>
                    <a:pt x="454952" y="144270"/>
                  </a:lnTo>
                  <a:lnTo>
                    <a:pt x="483969" y="144335"/>
                  </a:lnTo>
                  <a:lnTo>
                    <a:pt x="512810" y="147133"/>
                  </a:lnTo>
                  <a:lnTo>
                    <a:pt x="541597" y="150737"/>
                  </a:lnTo>
                  <a:lnTo>
                    <a:pt x="570458" y="153224"/>
                  </a:lnTo>
                  <a:lnTo>
                    <a:pt x="585434" y="147938"/>
                  </a:lnTo>
                  <a:lnTo>
                    <a:pt x="582785" y="134128"/>
                  </a:lnTo>
                  <a:lnTo>
                    <a:pt x="571472" y="118353"/>
                  </a:lnTo>
                  <a:lnTo>
                    <a:pt x="517584" y="75031"/>
                  </a:lnTo>
                  <a:lnTo>
                    <a:pt x="473202" y="49565"/>
                  </a:lnTo>
                  <a:lnTo>
                    <a:pt x="427581" y="30069"/>
                  </a:lnTo>
                  <a:lnTo>
                    <a:pt x="380998" y="15835"/>
                  </a:lnTo>
                  <a:lnTo>
                    <a:pt x="333730" y="6156"/>
                  </a:lnTo>
                  <a:lnTo>
                    <a:pt x="283413" y="576"/>
                  </a:lnTo>
                  <a:lnTo>
                    <a:pt x="233039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 descr=""/>
            <p:cNvSpPr/>
            <p:nvPr/>
          </p:nvSpPr>
          <p:spPr>
            <a:xfrm>
              <a:off x="2292820" y="845692"/>
              <a:ext cx="576580" cy="198755"/>
            </a:xfrm>
            <a:custGeom>
              <a:avLst/>
              <a:gdLst/>
              <a:ahLst/>
              <a:cxnLst/>
              <a:rect l="l" t="t" r="r" b="b"/>
              <a:pathLst>
                <a:path w="576580" h="198755">
                  <a:moveTo>
                    <a:pt x="575983" y="134340"/>
                  </a:moveTo>
                  <a:lnTo>
                    <a:pt x="548601" y="98640"/>
                  </a:lnTo>
                  <a:lnTo>
                    <a:pt x="540435" y="91262"/>
                  </a:lnTo>
                  <a:lnTo>
                    <a:pt x="507898" y="68072"/>
                  </a:lnTo>
                  <a:lnTo>
                    <a:pt x="449135" y="39217"/>
                  </a:lnTo>
                  <a:lnTo>
                    <a:pt x="417868" y="28371"/>
                  </a:lnTo>
                  <a:lnTo>
                    <a:pt x="417868" y="91262"/>
                  </a:lnTo>
                  <a:lnTo>
                    <a:pt x="399465" y="87706"/>
                  </a:lnTo>
                  <a:lnTo>
                    <a:pt x="357365" y="80264"/>
                  </a:lnTo>
                  <a:lnTo>
                    <a:pt x="304749" y="73202"/>
                  </a:lnTo>
                  <a:lnTo>
                    <a:pt x="254736" y="70739"/>
                  </a:lnTo>
                  <a:lnTo>
                    <a:pt x="200964" y="74815"/>
                  </a:lnTo>
                  <a:lnTo>
                    <a:pt x="147421" y="81737"/>
                  </a:lnTo>
                  <a:lnTo>
                    <a:pt x="92722" y="93649"/>
                  </a:lnTo>
                  <a:lnTo>
                    <a:pt x="74841" y="98640"/>
                  </a:lnTo>
                  <a:lnTo>
                    <a:pt x="90335" y="94094"/>
                  </a:lnTo>
                  <a:lnTo>
                    <a:pt x="132168" y="82804"/>
                  </a:lnTo>
                  <a:lnTo>
                    <a:pt x="172910" y="74879"/>
                  </a:lnTo>
                  <a:lnTo>
                    <a:pt x="216814" y="69532"/>
                  </a:lnTo>
                  <a:lnTo>
                    <a:pt x="292239" y="69164"/>
                  </a:lnTo>
                  <a:lnTo>
                    <a:pt x="305701" y="69913"/>
                  </a:lnTo>
                  <a:lnTo>
                    <a:pt x="350939" y="74218"/>
                  </a:lnTo>
                  <a:lnTo>
                    <a:pt x="396214" y="83273"/>
                  </a:lnTo>
                  <a:lnTo>
                    <a:pt x="417868" y="91262"/>
                  </a:lnTo>
                  <a:lnTo>
                    <a:pt x="417868" y="28371"/>
                  </a:lnTo>
                  <a:lnTo>
                    <a:pt x="347294" y="9956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30" y="2120"/>
                  </a:lnTo>
                  <a:lnTo>
                    <a:pt x="153708" y="7200"/>
                  </a:lnTo>
                  <a:lnTo>
                    <a:pt x="89293" y="23075"/>
                  </a:lnTo>
                  <a:lnTo>
                    <a:pt x="25946" y="49352"/>
                  </a:lnTo>
                  <a:lnTo>
                    <a:pt x="11747" y="57340"/>
                  </a:lnTo>
                  <a:lnTo>
                    <a:pt x="16827" y="69913"/>
                  </a:lnTo>
                  <a:lnTo>
                    <a:pt x="18554" y="74993"/>
                  </a:lnTo>
                  <a:lnTo>
                    <a:pt x="22987" y="102476"/>
                  </a:lnTo>
                  <a:lnTo>
                    <a:pt x="22098" y="111213"/>
                  </a:lnTo>
                  <a:lnTo>
                    <a:pt x="952" y="150482"/>
                  </a:lnTo>
                  <a:lnTo>
                    <a:pt x="0" y="151752"/>
                  </a:lnTo>
                  <a:lnTo>
                    <a:pt x="2832" y="153758"/>
                  </a:lnTo>
                  <a:lnTo>
                    <a:pt x="38747" y="173672"/>
                  </a:lnTo>
                  <a:lnTo>
                    <a:pt x="83337" y="188455"/>
                  </a:lnTo>
                  <a:lnTo>
                    <a:pt x="157645" y="198361"/>
                  </a:lnTo>
                  <a:lnTo>
                    <a:pt x="194614" y="195986"/>
                  </a:lnTo>
                  <a:lnTo>
                    <a:pt x="251650" y="184289"/>
                  </a:lnTo>
                  <a:lnTo>
                    <a:pt x="305777" y="168516"/>
                  </a:lnTo>
                  <a:lnTo>
                    <a:pt x="330263" y="160794"/>
                  </a:lnTo>
                  <a:lnTo>
                    <a:pt x="374142" y="147891"/>
                  </a:lnTo>
                  <a:lnTo>
                    <a:pt x="403212" y="140538"/>
                  </a:lnTo>
                  <a:lnTo>
                    <a:pt x="431558" y="135305"/>
                  </a:lnTo>
                  <a:lnTo>
                    <a:pt x="460425" y="132816"/>
                  </a:lnTo>
                  <a:lnTo>
                    <a:pt x="491032" y="133692"/>
                  </a:lnTo>
                  <a:lnTo>
                    <a:pt x="507161" y="135547"/>
                  </a:lnTo>
                  <a:lnTo>
                    <a:pt x="541096" y="140474"/>
                  </a:lnTo>
                  <a:lnTo>
                    <a:pt x="562571" y="143002"/>
                  </a:lnTo>
                  <a:lnTo>
                    <a:pt x="575487" y="139954"/>
                  </a:lnTo>
                  <a:lnTo>
                    <a:pt x="575983" y="13434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 descr=""/>
            <p:cNvSpPr/>
            <p:nvPr/>
          </p:nvSpPr>
          <p:spPr>
            <a:xfrm>
              <a:off x="2367699" y="913790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5">
                  <a:moveTo>
                    <a:pt x="186244" y="0"/>
                  </a:moveTo>
                  <a:lnTo>
                    <a:pt x="119937" y="3707"/>
                  </a:lnTo>
                  <a:lnTo>
                    <a:pt x="76327" y="10514"/>
                  </a:lnTo>
                  <a:lnTo>
                    <a:pt x="35801" y="20293"/>
                  </a:lnTo>
                  <a:lnTo>
                    <a:pt x="0" y="30580"/>
                  </a:lnTo>
                  <a:lnTo>
                    <a:pt x="17932" y="25551"/>
                  </a:lnTo>
                  <a:lnTo>
                    <a:pt x="35990" y="20979"/>
                  </a:lnTo>
                  <a:lnTo>
                    <a:pt x="97598" y="10071"/>
                  </a:lnTo>
                  <a:lnTo>
                    <a:pt x="154659" y="4075"/>
                  </a:lnTo>
                  <a:lnTo>
                    <a:pt x="179894" y="2667"/>
                  </a:lnTo>
                  <a:lnTo>
                    <a:pt x="230059" y="5118"/>
                  </a:lnTo>
                  <a:lnTo>
                    <a:pt x="282829" y="12230"/>
                  </a:lnTo>
                  <a:lnTo>
                    <a:pt x="324915" y="19671"/>
                  </a:lnTo>
                  <a:lnTo>
                    <a:pt x="343027" y="23201"/>
                  </a:lnTo>
                  <a:lnTo>
                    <a:pt x="298945" y="9752"/>
                  </a:lnTo>
                  <a:lnTo>
                    <a:pt x="253046" y="3682"/>
                  </a:lnTo>
                  <a:lnTo>
                    <a:pt x="208545" y="570"/>
                  </a:lnTo>
                  <a:lnTo>
                    <a:pt x="18624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 descr=""/>
            <p:cNvSpPr/>
            <p:nvPr/>
          </p:nvSpPr>
          <p:spPr>
            <a:xfrm>
              <a:off x="2292820" y="845692"/>
              <a:ext cx="454025" cy="198755"/>
            </a:xfrm>
            <a:custGeom>
              <a:avLst/>
              <a:gdLst/>
              <a:ahLst/>
              <a:cxnLst/>
              <a:rect l="l" t="t" r="r" b="b"/>
              <a:pathLst>
                <a:path w="454025" h="198755">
                  <a:moveTo>
                    <a:pt x="1003" y="150507"/>
                  </a:moveTo>
                  <a:lnTo>
                    <a:pt x="0" y="151765"/>
                  </a:lnTo>
                  <a:lnTo>
                    <a:pt x="660" y="152234"/>
                  </a:lnTo>
                  <a:lnTo>
                    <a:pt x="1003" y="150507"/>
                  </a:lnTo>
                  <a:close/>
                </a:path>
                <a:path w="454025" h="198755">
                  <a:moveTo>
                    <a:pt x="29679" y="145313"/>
                  </a:moveTo>
                  <a:lnTo>
                    <a:pt x="27978" y="143319"/>
                  </a:lnTo>
                  <a:lnTo>
                    <a:pt x="25971" y="142367"/>
                  </a:lnTo>
                  <a:lnTo>
                    <a:pt x="19113" y="141986"/>
                  </a:lnTo>
                  <a:lnTo>
                    <a:pt x="17259" y="142417"/>
                  </a:lnTo>
                  <a:lnTo>
                    <a:pt x="18846" y="144018"/>
                  </a:lnTo>
                  <a:lnTo>
                    <a:pt x="20129" y="144818"/>
                  </a:lnTo>
                  <a:lnTo>
                    <a:pt x="23672" y="145986"/>
                  </a:lnTo>
                  <a:lnTo>
                    <a:pt x="25730" y="146342"/>
                  </a:lnTo>
                  <a:lnTo>
                    <a:pt x="29502" y="145999"/>
                  </a:lnTo>
                  <a:lnTo>
                    <a:pt x="29679" y="145313"/>
                  </a:lnTo>
                  <a:close/>
                </a:path>
                <a:path w="454025" h="198755">
                  <a:moveTo>
                    <a:pt x="65328" y="162318"/>
                  </a:moveTo>
                  <a:lnTo>
                    <a:pt x="64122" y="160820"/>
                  </a:lnTo>
                  <a:lnTo>
                    <a:pt x="61925" y="159004"/>
                  </a:lnTo>
                  <a:lnTo>
                    <a:pt x="63284" y="160693"/>
                  </a:lnTo>
                  <a:lnTo>
                    <a:pt x="65328" y="162318"/>
                  </a:lnTo>
                  <a:close/>
                </a:path>
                <a:path w="454025" h="198755">
                  <a:moveTo>
                    <a:pt x="68478" y="164934"/>
                  </a:moveTo>
                  <a:lnTo>
                    <a:pt x="68046" y="164249"/>
                  </a:lnTo>
                  <a:lnTo>
                    <a:pt x="61226" y="162255"/>
                  </a:lnTo>
                  <a:lnTo>
                    <a:pt x="53987" y="159842"/>
                  </a:lnTo>
                  <a:lnTo>
                    <a:pt x="45300" y="157543"/>
                  </a:lnTo>
                  <a:lnTo>
                    <a:pt x="42164" y="157988"/>
                  </a:lnTo>
                  <a:lnTo>
                    <a:pt x="39547" y="159905"/>
                  </a:lnTo>
                  <a:lnTo>
                    <a:pt x="41414" y="161251"/>
                  </a:lnTo>
                  <a:lnTo>
                    <a:pt x="57226" y="164541"/>
                  </a:lnTo>
                  <a:lnTo>
                    <a:pt x="56934" y="164871"/>
                  </a:lnTo>
                  <a:lnTo>
                    <a:pt x="60185" y="167932"/>
                  </a:lnTo>
                  <a:lnTo>
                    <a:pt x="61074" y="166916"/>
                  </a:lnTo>
                  <a:lnTo>
                    <a:pt x="59436" y="165023"/>
                  </a:lnTo>
                  <a:lnTo>
                    <a:pt x="64376" y="166065"/>
                  </a:lnTo>
                  <a:lnTo>
                    <a:pt x="66941" y="166065"/>
                  </a:lnTo>
                  <a:lnTo>
                    <a:pt x="68478" y="164934"/>
                  </a:lnTo>
                  <a:close/>
                </a:path>
                <a:path w="454025" h="198755">
                  <a:moveTo>
                    <a:pt x="76949" y="171361"/>
                  </a:moveTo>
                  <a:lnTo>
                    <a:pt x="75742" y="170167"/>
                  </a:lnTo>
                  <a:lnTo>
                    <a:pt x="71767" y="166865"/>
                  </a:lnTo>
                  <a:lnTo>
                    <a:pt x="74206" y="169252"/>
                  </a:lnTo>
                  <a:lnTo>
                    <a:pt x="76619" y="171234"/>
                  </a:lnTo>
                  <a:lnTo>
                    <a:pt x="76949" y="171361"/>
                  </a:lnTo>
                  <a:close/>
                </a:path>
                <a:path w="454025" h="198755">
                  <a:moveTo>
                    <a:pt x="79540" y="72504"/>
                  </a:moveTo>
                  <a:lnTo>
                    <a:pt x="79502" y="71602"/>
                  </a:lnTo>
                  <a:lnTo>
                    <a:pt x="77965" y="71513"/>
                  </a:lnTo>
                  <a:lnTo>
                    <a:pt x="56908" y="74777"/>
                  </a:lnTo>
                  <a:lnTo>
                    <a:pt x="41440" y="76390"/>
                  </a:lnTo>
                  <a:lnTo>
                    <a:pt x="30619" y="77292"/>
                  </a:lnTo>
                  <a:lnTo>
                    <a:pt x="18262" y="76758"/>
                  </a:lnTo>
                  <a:lnTo>
                    <a:pt x="18669" y="80937"/>
                  </a:lnTo>
                  <a:lnTo>
                    <a:pt x="18567" y="83032"/>
                  </a:lnTo>
                  <a:lnTo>
                    <a:pt x="27546" y="82727"/>
                  </a:lnTo>
                  <a:lnTo>
                    <a:pt x="45008" y="80568"/>
                  </a:lnTo>
                  <a:lnTo>
                    <a:pt x="66382" y="76796"/>
                  </a:lnTo>
                  <a:lnTo>
                    <a:pt x="78232" y="73520"/>
                  </a:lnTo>
                  <a:lnTo>
                    <a:pt x="77927" y="73545"/>
                  </a:lnTo>
                  <a:lnTo>
                    <a:pt x="79540" y="72504"/>
                  </a:lnTo>
                  <a:close/>
                </a:path>
                <a:path w="454025" h="198755">
                  <a:moveTo>
                    <a:pt x="83159" y="64731"/>
                  </a:moveTo>
                  <a:lnTo>
                    <a:pt x="82740" y="63715"/>
                  </a:lnTo>
                  <a:lnTo>
                    <a:pt x="74180" y="64960"/>
                  </a:lnTo>
                  <a:lnTo>
                    <a:pt x="70142" y="65786"/>
                  </a:lnTo>
                  <a:lnTo>
                    <a:pt x="50977" y="68313"/>
                  </a:lnTo>
                  <a:lnTo>
                    <a:pt x="34823" y="69329"/>
                  </a:lnTo>
                  <a:lnTo>
                    <a:pt x="22237" y="69215"/>
                  </a:lnTo>
                  <a:lnTo>
                    <a:pt x="16002" y="68453"/>
                  </a:lnTo>
                  <a:lnTo>
                    <a:pt x="16675" y="69913"/>
                  </a:lnTo>
                  <a:lnTo>
                    <a:pt x="17081" y="71386"/>
                  </a:lnTo>
                  <a:lnTo>
                    <a:pt x="22542" y="72593"/>
                  </a:lnTo>
                  <a:lnTo>
                    <a:pt x="30962" y="72910"/>
                  </a:lnTo>
                  <a:lnTo>
                    <a:pt x="39382" y="72682"/>
                  </a:lnTo>
                  <a:lnTo>
                    <a:pt x="55765" y="71081"/>
                  </a:lnTo>
                  <a:lnTo>
                    <a:pt x="67157" y="69265"/>
                  </a:lnTo>
                  <a:lnTo>
                    <a:pt x="82245" y="65557"/>
                  </a:lnTo>
                  <a:lnTo>
                    <a:pt x="83159" y="64731"/>
                  </a:lnTo>
                  <a:close/>
                </a:path>
                <a:path w="454025" h="198755">
                  <a:moveTo>
                    <a:pt x="83616" y="150952"/>
                  </a:moveTo>
                  <a:lnTo>
                    <a:pt x="82257" y="148996"/>
                  </a:lnTo>
                  <a:lnTo>
                    <a:pt x="79006" y="148247"/>
                  </a:lnTo>
                  <a:lnTo>
                    <a:pt x="73240" y="148437"/>
                  </a:lnTo>
                  <a:lnTo>
                    <a:pt x="75793" y="150837"/>
                  </a:lnTo>
                  <a:lnTo>
                    <a:pt x="77584" y="151879"/>
                  </a:lnTo>
                  <a:lnTo>
                    <a:pt x="83527" y="151853"/>
                  </a:lnTo>
                  <a:lnTo>
                    <a:pt x="83616" y="150952"/>
                  </a:lnTo>
                  <a:close/>
                </a:path>
                <a:path w="454025" h="198755">
                  <a:moveTo>
                    <a:pt x="92163" y="161251"/>
                  </a:moveTo>
                  <a:lnTo>
                    <a:pt x="91617" y="159753"/>
                  </a:lnTo>
                  <a:lnTo>
                    <a:pt x="91694" y="159283"/>
                  </a:lnTo>
                  <a:lnTo>
                    <a:pt x="81318" y="157810"/>
                  </a:lnTo>
                  <a:lnTo>
                    <a:pt x="78079" y="158153"/>
                  </a:lnTo>
                  <a:lnTo>
                    <a:pt x="79984" y="160223"/>
                  </a:lnTo>
                  <a:lnTo>
                    <a:pt x="81280" y="160934"/>
                  </a:lnTo>
                  <a:lnTo>
                    <a:pt x="83527" y="161417"/>
                  </a:lnTo>
                  <a:lnTo>
                    <a:pt x="90170" y="161912"/>
                  </a:lnTo>
                  <a:lnTo>
                    <a:pt x="92163" y="161251"/>
                  </a:lnTo>
                  <a:close/>
                </a:path>
                <a:path w="454025" h="198755">
                  <a:moveTo>
                    <a:pt x="93941" y="147421"/>
                  </a:moveTo>
                  <a:lnTo>
                    <a:pt x="93459" y="146253"/>
                  </a:lnTo>
                  <a:lnTo>
                    <a:pt x="92240" y="145516"/>
                  </a:lnTo>
                  <a:lnTo>
                    <a:pt x="84086" y="144310"/>
                  </a:lnTo>
                  <a:lnTo>
                    <a:pt x="82499" y="144614"/>
                  </a:lnTo>
                  <a:lnTo>
                    <a:pt x="82804" y="145796"/>
                  </a:lnTo>
                  <a:lnTo>
                    <a:pt x="85382" y="146646"/>
                  </a:lnTo>
                  <a:lnTo>
                    <a:pt x="92976" y="147815"/>
                  </a:lnTo>
                  <a:lnTo>
                    <a:pt x="93941" y="147421"/>
                  </a:lnTo>
                  <a:close/>
                </a:path>
                <a:path w="454025" h="198755">
                  <a:moveTo>
                    <a:pt x="103759" y="71234"/>
                  </a:moveTo>
                  <a:lnTo>
                    <a:pt x="78168" y="78486"/>
                  </a:lnTo>
                  <a:lnTo>
                    <a:pt x="82524" y="78079"/>
                  </a:lnTo>
                  <a:lnTo>
                    <a:pt x="91084" y="75984"/>
                  </a:lnTo>
                  <a:lnTo>
                    <a:pt x="95326" y="74637"/>
                  </a:lnTo>
                  <a:lnTo>
                    <a:pt x="102463" y="73444"/>
                  </a:lnTo>
                  <a:lnTo>
                    <a:pt x="103759" y="71234"/>
                  </a:lnTo>
                  <a:close/>
                </a:path>
                <a:path w="454025" h="198755">
                  <a:moveTo>
                    <a:pt x="106413" y="165836"/>
                  </a:moveTo>
                  <a:lnTo>
                    <a:pt x="104813" y="164261"/>
                  </a:lnTo>
                  <a:lnTo>
                    <a:pt x="102298" y="163385"/>
                  </a:lnTo>
                  <a:lnTo>
                    <a:pt x="100279" y="163233"/>
                  </a:lnTo>
                  <a:lnTo>
                    <a:pt x="99288" y="163690"/>
                  </a:lnTo>
                  <a:lnTo>
                    <a:pt x="101777" y="165887"/>
                  </a:lnTo>
                  <a:lnTo>
                    <a:pt x="103403" y="166890"/>
                  </a:lnTo>
                  <a:lnTo>
                    <a:pt x="106362" y="166636"/>
                  </a:lnTo>
                  <a:lnTo>
                    <a:pt x="106413" y="165836"/>
                  </a:lnTo>
                  <a:close/>
                </a:path>
                <a:path w="454025" h="198755">
                  <a:moveTo>
                    <a:pt x="107403" y="71297"/>
                  </a:moveTo>
                  <a:lnTo>
                    <a:pt x="107378" y="69824"/>
                  </a:lnTo>
                  <a:lnTo>
                    <a:pt x="106362" y="69418"/>
                  </a:lnTo>
                  <a:lnTo>
                    <a:pt x="105740" y="71081"/>
                  </a:lnTo>
                  <a:lnTo>
                    <a:pt x="106248" y="72123"/>
                  </a:lnTo>
                  <a:lnTo>
                    <a:pt x="107403" y="71297"/>
                  </a:lnTo>
                  <a:close/>
                </a:path>
                <a:path w="454025" h="198755">
                  <a:moveTo>
                    <a:pt x="112242" y="63855"/>
                  </a:moveTo>
                  <a:lnTo>
                    <a:pt x="110845" y="63436"/>
                  </a:lnTo>
                  <a:lnTo>
                    <a:pt x="109829" y="65125"/>
                  </a:lnTo>
                  <a:lnTo>
                    <a:pt x="110490" y="66192"/>
                  </a:lnTo>
                  <a:lnTo>
                    <a:pt x="112191" y="65366"/>
                  </a:lnTo>
                  <a:lnTo>
                    <a:pt x="112242" y="63855"/>
                  </a:lnTo>
                  <a:close/>
                </a:path>
                <a:path w="454025" h="198755">
                  <a:moveTo>
                    <a:pt x="120599" y="168186"/>
                  </a:moveTo>
                  <a:lnTo>
                    <a:pt x="120294" y="166941"/>
                  </a:lnTo>
                  <a:lnTo>
                    <a:pt x="117970" y="165823"/>
                  </a:lnTo>
                  <a:lnTo>
                    <a:pt x="118262" y="167043"/>
                  </a:lnTo>
                  <a:lnTo>
                    <a:pt x="120599" y="168186"/>
                  </a:lnTo>
                  <a:close/>
                </a:path>
                <a:path w="454025" h="198755">
                  <a:moveTo>
                    <a:pt x="133908" y="159816"/>
                  </a:moveTo>
                  <a:lnTo>
                    <a:pt x="128460" y="157048"/>
                  </a:lnTo>
                  <a:lnTo>
                    <a:pt x="123837" y="155689"/>
                  </a:lnTo>
                  <a:lnTo>
                    <a:pt x="107403" y="152463"/>
                  </a:lnTo>
                  <a:lnTo>
                    <a:pt x="95504" y="150698"/>
                  </a:lnTo>
                  <a:lnTo>
                    <a:pt x="93611" y="150863"/>
                  </a:lnTo>
                  <a:lnTo>
                    <a:pt x="93192" y="149821"/>
                  </a:lnTo>
                  <a:lnTo>
                    <a:pt x="90995" y="148437"/>
                  </a:lnTo>
                  <a:lnTo>
                    <a:pt x="90360" y="149618"/>
                  </a:lnTo>
                  <a:lnTo>
                    <a:pt x="92837" y="150952"/>
                  </a:lnTo>
                  <a:lnTo>
                    <a:pt x="92113" y="151130"/>
                  </a:lnTo>
                  <a:lnTo>
                    <a:pt x="92621" y="151752"/>
                  </a:lnTo>
                  <a:lnTo>
                    <a:pt x="97510" y="154101"/>
                  </a:lnTo>
                  <a:lnTo>
                    <a:pt x="96583" y="154317"/>
                  </a:lnTo>
                  <a:lnTo>
                    <a:pt x="96926" y="154927"/>
                  </a:lnTo>
                  <a:lnTo>
                    <a:pt x="103225" y="159283"/>
                  </a:lnTo>
                  <a:lnTo>
                    <a:pt x="98171" y="158877"/>
                  </a:lnTo>
                  <a:lnTo>
                    <a:pt x="72263" y="152666"/>
                  </a:lnTo>
                  <a:lnTo>
                    <a:pt x="70408" y="153924"/>
                  </a:lnTo>
                  <a:lnTo>
                    <a:pt x="81127" y="156845"/>
                  </a:lnTo>
                  <a:lnTo>
                    <a:pt x="93649" y="159092"/>
                  </a:lnTo>
                  <a:lnTo>
                    <a:pt x="92151" y="160248"/>
                  </a:lnTo>
                  <a:lnTo>
                    <a:pt x="93116" y="161226"/>
                  </a:lnTo>
                  <a:lnTo>
                    <a:pt x="99949" y="163004"/>
                  </a:lnTo>
                  <a:lnTo>
                    <a:pt x="110718" y="164617"/>
                  </a:lnTo>
                  <a:lnTo>
                    <a:pt x="120726" y="164884"/>
                  </a:lnTo>
                  <a:lnTo>
                    <a:pt x="121627" y="164477"/>
                  </a:lnTo>
                  <a:lnTo>
                    <a:pt x="119672" y="162801"/>
                  </a:lnTo>
                  <a:lnTo>
                    <a:pt x="115620" y="161645"/>
                  </a:lnTo>
                  <a:lnTo>
                    <a:pt x="109512" y="160375"/>
                  </a:lnTo>
                  <a:lnTo>
                    <a:pt x="110261" y="158940"/>
                  </a:lnTo>
                  <a:lnTo>
                    <a:pt x="110147" y="158572"/>
                  </a:lnTo>
                  <a:lnTo>
                    <a:pt x="121767" y="160388"/>
                  </a:lnTo>
                  <a:lnTo>
                    <a:pt x="127177" y="160642"/>
                  </a:lnTo>
                  <a:lnTo>
                    <a:pt x="133743" y="160350"/>
                  </a:lnTo>
                  <a:lnTo>
                    <a:pt x="133908" y="159816"/>
                  </a:lnTo>
                  <a:close/>
                </a:path>
                <a:path w="454025" h="198755">
                  <a:moveTo>
                    <a:pt x="138874" y="154876"/>
                  </a:moveTo>
                  <a:lnTo>
                    <a:pt x="138163" y="154063"/>
                  </a:lnTo>
                  <a:lnTo>
                    <a:pt x="133032" y="153073"/>
                  </a:lnTo>
                  <a:lnTo>
                    <a:pt x="131241" y="152222"/>
                  </a:lnTo>
                  <a:lnTo>
                    <a:pt x="127317" y="151155"/>
                  </a:lnTo>
                  <a:lnTo>
                    <a:pt x="109512" y="148158"/>
                  </a:lnTo>
                  <a:lnTo>
                    <a:pt x="108953" y="149148"/>
                  </a:lnTo>
                  <a:lnTo>
                    <a:pt x="111112" y="150101"/>
                  </a:lnTo>
                  <a:lnTo>
                    <a:pt x="117348" y="152095"/>
                  </a:lnTo>
                  <a:lnTo>
                    <a:pt x="127508" y="154190"/>
                  </a:lnTo>
                  <a:lnTo>
                    <a:pt x="127927" y="155181"/>
                  </a:lnTo>
                  <a:lnTo>
                    <a:pt x="129565" y="155956"/>
                  </a:lnTo>
                  <a:lnTo>
                    <a:pt x="134785" y="156692"/>
                  </a:lnTo>
                  <a:lnTo>
                    <a:pt x="137134" y="156616"/>
                  </a:lnTo>
                  <a:lnTo>
                    <a:pt x="138823" y="155587"/>
                  </a:lnTo>
                  <a:lnTo>
                    <a:pt x="138874" y="154876"/>
                  </a:lnTo>
                  <a:close/>
                </a:path>
                <a:path w="454025" h="198755">
                  <a:moveTo>
                    <a:pt x="140436" y="56769"/>
                  </a:moveTo>
                  <a:lnTo>
                    <a:pt x="138557" y="55283"/>
                  </a:lnTo>
                  <a:lnTo>
                    <a:pt x="137629" y="56794"/>
                  </a:lnTo>
                  <a:lnTo>
                    <a:pt x="139814" y="57658"/>
                  </a:lnTo>
                  <a:lnTo>
                    <a:pt x="140436" y="56769"/>
                  </a:lnTo>
                  <a:close/>
                </a:path>
                <a:path w="454025" h="198755">
                  <a:moveTo>
                    <a:pt x="144957" y="146138"/>
                  </a:moveTo>
                  <a:lnTo>
                    <a:pt x="142113" y="145122"/>
                  </a:lnTo>
                  <a:lnTo>
                    <a:pt x="140131" y="143865"/>
                  </a:lnTo>
                  <a:lnTo>
                    <a:pt x="138544" y="143281"/>
                  </a:lnTo>
                  <a:lnTo>
                    <a:pt x="133146" y="142392"/>
                  </a:lnTo>
                  <a:lnTo>
                    <a:pt x="129159" y="142379"/>
                  </a:lnTo>
                  <a:lnTo>
                    <a:pt x="130492" y="143052"/>
                  </a:lnTo>
                  <a:lnTo>
                    <a:pt x="131241" y="143764"/>
                  </a:lnTo>
                  <a:lnTo>
                    <a:pt x="135255" y="145059"/>
                  </a:lnTo>
                  <a:lnTo>
                    <a:pt x="139319" y="145948"/>
                  </a:lnTo>
                  <a:lnTo>
                    <a:pt x="144957" y="146138"/>
                  </a:lnTo>
                  <a:close/>
                </a:path>
                <a:path w="454025" h="198755">
                  <a:moveTo>
                    <a:pt x="150558" y="170332"/>
                  </a:moveTo>
                  <a:lnTo>
                    <a:pt x="149199" y="169773"/>
                  </a:lnTo>
                  <a:lnTo>
                    <a:pt x="149199" y="169506"/>
                  </a:lnTo>
                  <a:lnTo>
                    <a:pt x="148513" y="169037"/>
                  </a:lnTo>
                  <a:lnTo>
                    <a:pt x="146799" y="168389"/>
                  </a:lnTo>
                  <a:lnTo>
                    <a:pt x="148983" y="168135"/>
                  </a:lnTo>
                  <a:lnTo>
                    <a:pt x="148869" y="167347"/>
                  </a:lnTo>
                  <a:lnTo>
                    <a:pt x="147396" y="166395"/>
                  </a:lnTo>
                  <a:lnTo>
                    <a:pt x="141630" y="165074"/>
                  </a:lnTo>
                  <a:lnTo>
                    <a:pt x="137325" y="164680"/>
                  </a:lnTo>
                  <a:lnTo>
                    <a:pt x="136410" y="164858"/>
                  </a:lnTo>
                  <a:lnTo>
                    <a:pt x="136410" y="165277"/>
                  </a:lnTo>
                  <a:lnTo>
                    <a:pt x="123863" y="162013"/>
                  </a:lnTo>
                  <a:lnTo>
                    <a:pt x="120700" y="162496"/>
                  </a:lnTo>
                  <a:lnTo>
                    <a:pt x="126923" y="165138"/>
                  </a:lnTo>
                  <a:lnTo>
                    <a:pt x="133400" y="167132"/>
                  </a:lnTo>
                  <a:lnTo>
                    <a:pt x="132638" y="167792"/>
                  </a:lnTo>
                  <a:lnTo>
                    <a:pt x="133121" y="168414"/>
                  </a:lnTo>
                  <a:lnTo>
                    <a:pt x="134620" y="169113"/>
                  </a:lnTo>
                  <a:lnTo>
                    <a:pt x="137998" y="169570"/>
                  </a:lnTo>
                  <a:lnTo>
                    <a:pt x="140563" y="170980"/>
                  </a:lnTo>
                  <a:lnTo>
                    <a:pt x="143738" y="172123"/>
                  </a:lnTo>
                  <a:lnTo>
                    <a:pt x="148628" y="172897"/>
                  </a:lnTo>
                  <a:lnTo>
                    <a:pt x="146748" y="171780"/>
                  </a:lnTo>
                  <a:lnTo>
                    <a:pt x="146265" y="171170"/>
                  </a:lnTo>
                  <a:lnTo>
                    <a:pt x="144094" y="169710"/>
                  </a:lnTo>
                  <a:lnTo>
                    <a:pt x="147396" y="170243"/>
                  </a:lnTo>
                  <a:lnTo>
                    <a:pt x="150558" y="170332"/>
                  </a:lnTo>
                  <a:close/>
                </a:path>
                <a:path w="454025" h="198755">
                  <a:moveTo>
                    <a:pt x="151688" y="51727"/>
                  </a:moveTo>
                  <a:lnTo>
                    <a:pt x="150863" y="50431"/>
                  </a:lnTo>
                  <a:lnTo>
                    <a:pt x="149606" y="50076"/>
                  </a:lnTo>
                  <a:lnTo>
                    <a:pt x="150114" y="51777"/>
                  </a:lnTo>
                  <a:lnTo>
                    <a:pt x="151117" y="52565"/>
                  </a:lnTo>
                  <a:lnTo>
                    <a:pt x="151688" y="51727"/>
                  </a:lnTo>
                  <a:close/>
                </a:path>
                <a:path w="454025" h="198755">
                  <a:moveTo>
                    <a:pt x="160439" y="166014"/>
                  </a:moveTo>
                  <a:lnTo>
                    <a:pt x="150609" y="160108"/>
                  </a:lnTo>
                  <a:lnTo>
                    <a:pt x="146608" y="159143"/>
                  </a:lnTo>
                  <a:lnTo>
                    <a:pt x="135356" y="157810"/>
                  </a:lnTo>
                  <a:lnTo>
                    <a:pt x="134670" y="159194"/>
                  </a:lnTo>
                  <a:lnTo>
                    <a:pt x="142214" y="161899"/>
                  </a:lnTo>
                  <a:lnTo>
                    <a:pt x="151803" y="164833"/>
                  </a:lnTo>
                  <a:lnTo>
                    <a:pt x="160439" y="166014"/>
                  </a:lnTo>
                  <a:close/>
                </a:path>
                <a:path w="454025" h="198755">
                  <a:moveTo>
                    <a:pt x="162788" y="172783"/>
                  </a:moveTo>
                  <a:lnTo>
                    <a:pt x="162026" y="171526"/>
                  </a:lnTo>
                  <a:lnTo>
                    <a:pt x="160185" y="171716"/>
                  </a:lnTo>
                  <a:lnTo>
                    <a:pt x="160832" y="173240"/>
                  </a:lnTo>
                  <a:lnTo>
                    <a:pt x="161810" y="173875"/>
                  </a:lnTo>
                  <a:lnTo>
                    <a:pt x="162344" y="174104"/>
                  </a:lnTo>
                  <a:lnTo>
                    <a:pt x="162788" y="172783"/>
                  </a:lnTo>
                  <a:close/>
                </a:path>
                <a:path w="454025" h="198755">
                  <a:moveTo>
                    <a:pt x="175514" y="170929"/>
                  </a:moveTo>
                  <a:lnTo>
                    <a:pt x="175209" y="169608"/>
                  </a:lnTo>
                  <a:lnTo>
                    <a:pt x="174561" y="169176"/>
                  </a:lnTo>
                  <a:lnTo>
                    <a:pt x="168198" y="167779"/>
                  </a:lnTo>
                  <a:lnTo>
                    <a:pt x="164617" y="166662"/>
                  </a:lnTo>
                  <a:lnTo>
                    <a:pt x="162648" y="168363"/>
                  </a:lnTo>
                  <a:lnTo>
                    <a:pt x="165938" y="170180"/>
                  </a:lnTo>
                  <a:lnTo>
                    <a:pt x="173647" y="171932"/>
                  </a:lnTo>
                  <a:lnTo>
                    <a:pt x="175514" y="170929"/>
                  </a:lnTo>
                  <a:close/>
                </a:path>
                <a:path w="454025" h="198755">
                  <a:moveTo>
                    <a:pt x="185839" y="180251"/>
                  </a:moveTo>
                  <a:lnTo>
                    <a:pt x="182549" y="175272"/>
                  </a:lnTo>
                  <a:lnTo>
                    <a:pt x="179895" y="174586"/>
                  </a:lnTo>
                  <a:lnTo>
                    <a:pt x="178041" y="174409"/>
                  </a:lnTo>
                  <a:lnTo>
                    <a:pt x="179514" y="174078"/>
                  </a:lnTo>
                  <a:lnTo>
                    <a:pt x="180670" y="173355"/>
                  </a:lnTo>
                  <a:lnTo>
                    <a:pt x="179705" y="171907"/>
                  </a:lnTo>
                  <a:lnTo>
                    <a:pt x="177292" y="171589"/>
                  </a:lnTo>
                  <a:lnTo>
                    <a:pt x="174726" y="172148"/>
                  </a:lnTo>
                  <a:lnTo>
                    <a:pt x="173888" y="172669"/>
                  </a:lnTo>
                  <a:lnTo>
                    <a:pt x="174282" y="173621"/>
                  </a:lnTo>
                  <a:lnTo>
                    <a:pt x="177634" y="174371"/>
                  </a:lnTo>
                  <a:lnTo>
                    <a:pt x="173723" y="173990"/>
                  </a:lnTo>
                  <a:lnTo>
                    <a:pt x="172389" y="175209"/>
                  </a:lnTo>
                  <a:lnTo>
                    <a:pt x="175107" y="177495"/>
                  </a:lnTo>
                  <a:lnTo>
                    <a:pt x="176847" y="178295"/>
                  </a:lnTo>
                  <a:lnTo>
                    <a:pt x="179247" y="178943"/>
                  </a:lnTo>
                  <a:lnTo>
                    <a:pt x="178917" y="178930"/>
                  </a:lnTo>
                  <a:lnTo>
                    <a:pt x="179451" y="179425"/>
                  </a:lnTo>
                  <a:lnTo>
                    <a:pt x="181076" y="179387"/>
                  </a:lnTo>
                  <a:lnTo>
                    <a:pt x="185839" y="180251"/>
                  </a:lnTo>
                  <a:close/>
                </a:path>
                <a:path w="454025" h="198755">
                  <a:moveTo>
                    <a:pt x="192849" y="166992"/>
                  </a:moveTo>
                  <a:lnTo>
                    <a:pt x="189598" y="165430"/>
                  </a:lnTo>
                  <a:lnTo>
                    <a:pt x="182880" y="164731"/>
                  </a:lnTo>
                  <a:lnTo>
                    <a:pt x="181762" y="165404"/>
                  </a:lnTo>
                  <a:lnTo>
                    <a:pt x="181305" y="166116"/>
                  </a:lnTo>
                  <a:lnTo>
                    <a:pt x="165087" y="163995"/>
                  </a:lnTo>
                  <a:lnTo>
                    <a:pt x="161391" y="164261"/>
                  </a:lnTo>
                  <a:lnTo>
                    <a:pt x="158521" y="163728"/>
                  </a:lnTo>
                  <a:lnTo>
                    <a:pt x="160159" y="165354"/>
                  </a:lnTo>
                  <a:lnTo>
                    <a:pt x="160413" y="165519"/>
                  </a:lnTo>
                  <a:lnTo>
                    <a:pt x="163842" y="166077"/>
                  </a:lnTo>
                  <a:lnTo>
                    <a:pt x="162445" y="164985"/>
                  </a:lnTo>
                  <a:lnTo>
                    <a:pt x="170484" y="166852"/>
                  </a:lnTo>
                  <a:lnTo>
                    <a:pt x="177088" y="167957"/>
                  </a:lnTo>
                  <a:lnTo>
                    <a:pt x="185039" y="168897"/>
                  </a:lnTo>
                  <a:lnTo>
                    <a:pt x="187706" y="168668"/>
                  </a:lnTo>
                  <a:lnTo>
                    <a:pt x="189395" y="168897"/>
                  </a:lnTo>
                  <a:lnTo>
                    <a:pt x="190563" y="168668"/>
                  </a:lnTo>
                  <a:lnTo>
                    <a:pt x="192354" y="167652"/>
                  </a:lnTo>
                  <a:lnTo>
                    <a:pt x="192849" y="166992"/>
                  </a:lnTo>
                  <a:close/>
                </a:path>
                <a:path w="454025" h="198755">
                  <a:moveTo>
                    <a:pt x="203454" y="178422"/>
                  </a:moveTo>
                  <a:lnTo>
                    <a:pt x="202590" y="176809"/>
                  </a:lnTo>
                  <a:lnTo>
                    <a:pt x="200825" y="176123"/>
                  </a:lnTo>
                  <a:lnTo>
                    <a:pt x="198653" y="175564"/>
                  </a:lnTo>
                  <a:lnTo>
                    <a:pt x="195275" y="175996"/>
                  </a:lnTo>
                  <a:lnTo>
                    <a:pt x="195364" y="176606"/>
                  </a:lnTo>
                  <a:lnTo>
                    <a:pt x="196138" y="177203"/>
                  </a:lnTo>
                  <a:lnTo>
                    <a:pt x="194551" y="177393"/>
                  </a:lnTo>
                  <a:lnTo>
                    <a:pt x="192900" y="178155"/>
                  </a:lnTo>
                  <a:lnTo>
                    <a:pt x="194183" y="179717"/>
                  </a:lnTo>
                  <a:lnTo>
                    <a:pt x="199136" y="181241"/>
                  </a:lnTo>
                  <a:lnTo>
                    <a:pt x="200710" y="181000"/>
                  </a:lnTo>
                  <a:lnTo>
                    <a:pt x="203339" y="179933"/>
                  </a:lnTo>
                  <a:lnTo>
                    <a:pt x="203200" y="179324"/>
                  </a:lnTo>
                  <a:lnTo>
                    <a:pt x="201676" y="178638"/>
                  </a:lnTo>
                  <a:lnTo>
                    <a:pt x="203454" y="178422"/>
                  </a:lnTo>
                  <a:close/>
                </a:path>
                <a:path w="454025" h="198755">
                  <a:moveTo>
                    <a:pt x="208394" y="161632"/>
                  </a:moveTo>
                  <a:lnTo>
                    <a:pt x="207378" y="160616"/>
                  </a:lnTo>
                  <a:lnTo>
                    <a:pt x="206971" y="160007"/>
                  </a:lnTo>
                  <a:lnTo>
                    <a:pt x="206997" y="159448"/>
                  </a:lnTo>
                  <a:lnTo>
                    <a:pt x="206667" y="158788"/>
                  </a:lnTo>
                  <a:lnTo>
                    <a:pt x="203225" y="157899"/>
                  </a:lnTo>
                  <a:lnTo>
                    <a:pt x="199986" y="157670"/>
                  </a:lnTo>
                  <a:lnTo>
                    <a:pt x="200926" y="159397"/>
                  </a:lnTo>
                  <a:lnTo>
                    <a:pt x="201828" y="159969"/>
                  </a:lnTo>
                  <a:lnTo>
                    <a:pt x="203911" y="160896"/>
                  </a:lnTo>
                  <a:lnTo>
                    <a:pt x="208394" y="161632"/>
                  </a:lnTo>
                  <a:close/>
                </a:path>
                <a:path w="454025" h="198755">
                  <a:moveTo>
                    <a:pt x="210502" y="174561"/>
                  </a:moveTo>
                  <a:lnTo>
                    <a:pt x="210223" y="173151"/>
                  </a:lnTo>
                  <a:lnTo>
                    <a:pt x="208610" y="172085"/>
                  </a:lnTo>
                  <a:lnTo>
                    <a:pt x="207378" y="172580"/>
                  </a:lnTo>
                  <a:lnTo>
                    <a:pt x="208610" y="173977"/>
                  </a:lnTo>
                  <a:lnTo>
                    <a:pt x="210502" y="174561"/>
                  </a:lnTo>
                  <a:close/>
                </a:path>
                <a:path w="454025" h="198755">
                  <a:moveTo>
                    <a:pt x="230606" y="182257"/>
                  </a:moveTo>
                  <a:lnTo>
                    <a:pt x="230111" y="180860"/>
                  </a:lnTo>
                  <a:lnTo>
                    <a:pt x="228028" y="179920"/>
                  </a:lnTo>
                  <a:lnTo>
                    <a:pt x="226606" y="180505"/>
                  </a:lnTo>
                  <a:lnTo>
                    <a:pt x="228231" y="181800"/>
                  </a:lnTo>
                  <a:lnTo>
                    <a:pt x="230606" y="182257"/>
                  </a:lnTo>
                  <a:close/>
                </a:path>
                <a:path w="454025" h="198755">
                  <a:moveTo>
                    <a:pt x="232702" y="176580"/>
                  </a:moveTo>
                  <a:lnTo>
                    <a:pt x="231775" y="175310"/>
                  </a:lnTo>
                  <a:lnTo>
                    <a:pt x="230771" y="175044"/>
                  </a:lnTo>
                  <a:lnTo>
                    <a:pt x="226568" y="175196"/>
                  </a:lnTo>
                  <a:lnTo>
                    <a:pt x="223786" y="175602"/>
                  </a:lnTo>
                  <a:lnTo>
                    <a:pt x="222567" y="176834"/>
                  </a:lnTo>
                  <a:lnTo>
                    <a:pt x="223964" y="177901"/>
                  </a:lnTo>
                  <a:lnTo>
                    <a:pt x="226212" y="178612"/>
                  </a:lnTo>
                  <a:lnTo>
                    <a:pt x="232143" y="177380"/>
                  </a:lnTo>
                  <a:lnTo>
                    <a:pt x="232702" y="176580"/>
                  </a:lnTo>
                  <a:close/>
                </a:path>
                <a:path w="454025" h="198755">
                  <a:moveTo>
                    <a:pt x="241490" y="26517"/>
                  </a:moveTo>
                  <a:lnTo>
                    <a:pt x="239763" y="25400"/>
                  </a:lnTo>
                  <a:lnTo>
                    <a:pt x="237350" y="25209"/>
                  </a:lnTo>
                  <a:lnTo>
                    <a:pt x="237985" y="26517"/>
                  </a:lnTo>
                  <a:lnTo>
                    <a:pt x="240131" y="27254"/>
                  </a:lnTo>
                  <a:lnTo>
                    <a:pt x="241490" y="26517"/>
                  </a:lnTo>
                  <a:close/>
                </a:path>
                <a:path w="454025" h="198755">
                  <a:moveTo>
                    <a:pt x="245897" y="29743"/>
                  </a:moveTo>
                  <a:lnTo>
                    <a:pt x="244398" y="28867"/>
                  </a:lnTo>
                  <a:lnTo>
                    <a:pt x="242087" y="28359"/>
                  </a:lnTo>
                  <a:lnTo>
                    <a:pt x="236308" y="30200"/>
                  </a:lnTo>
                  <a:lnTo>
                    <a:pt x="235839" y="31026"/>
                  </a:lnTo>
                  <a:lnTo>
                    <a:pt x="236893" y="32219"/>
                  </a:lnTo>
                  <a:lnTo>
                    <a:pt x="237909" y="32385"/>
                  </a:lnTo>
                  <a:lnTo>
                    <a:pt x="242062" y="31788"/>
                  </a:lnTo>
                  <a:lnTo>
                    <a:pt x="244792" y="31115"/>
                  </a:lnTo>
                  <a:lnTo>
                    <a:pt x="245897" y="29743"/>
                  </a:lnTo>
                  <a:close/>
                </a:path>
                <a:path w="454025" h="198755">
                  <a:moveTo>
                    <a:pt x="248704" y="24676"/>
                  </a:moveTo>
                  <a:lnTo>
                    <a:pt x="248018" y="24041"/>
                  </a:lnTo>
                  <a:lnTo>
                    <a:pt x="244665" y="22694"/>
                  </a:lnTo>
                  <a:lnTo>
                    <a:pt x="246202" y="23660"/>
                  </a:lnTo>
                  <a:lnTo>
                    <a:pt x="248704" y="24676"/>
                  </a:lnTo>
                  <a:close/>
                </a:path>
                <a:path w="454025" h="198755">
                  <a:moveTo>
                    <a:pt x="261442" y="32410"/>
                  </a:moveTo>
                  <a:lnTo>
                    <a:pt x="260070" y="31165"/>
                  </a:lnTo>
                  <a:lnTo>
                    <a:pt x="258140" y="30772"/>
                  </a:lnTo>
                  <a:lnTo>
                    <a:pt x="258533" y="32143"/>
                  </a:lnTo>
                  <a:lnTo>
                    <a:pt x="260273" y="33032"/>
                  </a:lnTo>
                  <a:lnTo>
                    <a:pt x="261442" y="32410"/>
                  </a:lnTo>
                  <a:close/>
                </a:path>
                <a:path w="454025" h="198755">
                  <a:moveTo>
                    <a:pt x="270319" y="46494"/>
                  </a:moveTo>
                  <a:lnTo>
                    <a:pt x="269227" y="44881"/>
                  </a:lnTo>
                  <a:lnTo>
                    <a:pt x="268262" y="44399"/>
                  </a:lnTo>
                  <a:lnTo>
                    <a:pt x="266115" y="43688"/>
                  </a:lnTo>
                  <a:lnTo>
                    <a:pt x="261556" y="43434"/>
                  </a:lnTo>
                  <a:lnTo>
                    <a:pt x="262661" y="44310"/>
                  </a:lnTo>
                  <a:lnTo>
                    <a:pt x="263131" y="44881"/>
                  </a:lnTo>
                  <a:lnTo>
                    <a:pt x="263156" y="45440"/>
                  </a:lnTo>
                  <a:lnTo>
                    <a:pt x="263563" y="46075"/>
                  </a:lnTo>
                  <a:lnTo>
                    <a:pt x="267093" y="46609"/>
                  </a:lnTo>
                  <a:lnTo>
                    <a:pt x="270319" y="46494"/>
                  </a:lnTo>
                  <a:close/>
                </a:path>
                <a:path w="454025" h="198755">
                  <a:moveTo>
                    <a:pt x="275272" y="25387"/>
                  </a:moveTo>
                  <a:lnTo>
                    <a:pt x="273824" y="23964"/>
                  </a:lnTo>
                  <a:lnTo>
                    <a:pt x="268719" y="22961"/>
                  </a:lnTo>
                  <a:lnTo>
                    <a:pt x="267208" y="23355"/>
                  </a:lnTo>
                  <a:lnTo>
                    <a:pt x="264693" y="24688"/>
                  </a:lnTo>
                  <a:lnTo>
                    <a:pt x="264922" y="25273"/>
                  </a:lnTo>
                  <a:lnTo>
                    <a:pt x="266471" y="25831"/>
                  </a:lnTo>
                  <a:lnTo>
                    <a:pt x="264744" y="26250"/>
                  </a:lnTo>
                  <a:lnTo>
                    <a:pt x="265760" y="27724"/>
                  </a:lnTo>
                  <a:lnTo>
                    <a:pt x="269811" y="28587"/>
                  </a:lnTo>
                  <a:lnTo>
                    <a:pt x="273113" y="27787"/>
                  </a:lnTo>
                  <a:lnTo>
                    <a:pt x="272961" y="27228"/>
                  </a:lnTo>
                  <a:lnTo>
                    <a:pt x="272135" y="26695"/>
                  </a:lnTo>
                  <a:lnTo>
                    <a:pt x="273685" y="26314"/>
                  </a:lnTo>
                  <a:lnTo>
                    <a:pt x="275272" y="25387"/>
                  </a:lnTo>
                  <a:close/>
                </a:path>
                <a:path w="454025" h="198755">
                  <a:moveTo>
                    <a:pt x="295973" y="26225"/>
                  </a:moveTo>
                  <a:lnTo>
                    <a:pt x="293001" y="24218"/>
                  </a:lnTo>
                  <a:lnTo>
                    <a:pt x="291211" y="23596"/>
                  </a:lnTo>
                  <a:lnTo>
                    <a:pt x="288759" y="23202"/>
                  </a:lnTo>
                  <a:lnTo>
                    <a:pt x="289102" y="23190"/>
                  </a:lnTo>
                  <a:lnTo>
                    <a:pt x="288505" y="22745"/>
                  </a:lnTo>
                  <a:lnTo>
                    <a:pt x="286893" y="22948"/>
                  </a:lnTo>
                  <a:lnTo>
                    <a:pt x="282054" y="22580"/>
                  </a:lnTo>
                  <a:lnTo>
                    <a:pt x="285851" y="27203"/>
                  </a:lnTo>
                  <a:lnTo>
                    <a:pt x="288569" y="27622"/>
                  </a:lnTo>
                  <a:lnTo>
                    <a:pt x="290334" y="27622"/>
                  </a:lnTo>
                  <a:lnTo>
                    <a:pt x="289013" y="28079"/>
                  </a:lnTo>
                  <a:lnTo>
                    <a:pt x="287921" y="28892"/>
                  </a:lnTo>
                  <a:lnTo>
                    <a:pt x="289039" y="30251"/>
                  </a:lnTo>
                  <a:lnTo>
                    <a:pt x="291439" y="30302"/>
                  </a:lnTo>
                  <a:lnTo>
                    <a:pt x="293966" y="29489"/>
                  </a:lnTo>
                  <a:lnTo>
                    <a:pt x="294741" y="28879"/>
                  </a:lnTo>
                  <a:lnTo>
                    <a:pt x="294259" y="27978"/>
                  </a:lnTo>
                  <a:lnTo>
                    <a:pt x="291045" y="27609"/>
                  </a:lnTo>
                  <a:lnTo>
                    <a:pt x="294754" y="27584"/>
                  </a:lnTo>
                  <a:lnTo>
                    <a:pt x="295973" y="26225"/>
                  </a:lnTo>
                  <a:close/>
                </a:path>
                <a:path w="454025" h="198755">
                  <a:moveTo>
                    <a:pt x="305777" y="168516"/>
                  </a:moveTo>
                  <a:lnTo>
                    <a:pt x="305650" y="167551"/>
                  </a:lnTo>
                  <a:lnTo>
                    <a:pt x="304990" y="167208"/>
                  </a:lnTo>
                  <a:lnTo>
                    <a:pt x="299783" y="168211"/>
                  </a:lnTo>
                  <a:lnTo>
                    <a:pt x="298843" y="168833"/>
                  </a:lnTo>
                  <a:lnTo>
                    <a:pt x="299034" y="169481"/>
                  </a:lnTo>
                  <a:lnTo>
                    <a:pt x="271132" y="172605"/>
                  </a:lnTo>
                  <a:lnTo>
                    <a:pt x="249555" y="175882"/>
                  </a:lnTo>
                  <a:lnTo>
                    <a:pt x="240004" y="177698"/>
                  </a:lnTo>
                  <a:lnTo>
                    <a:pt x="236702" y="178663"/>
                  </a:lnTo>
                  <a:lnTo>
                    <a:pt x="238036" y="180086"/>
                  </a:lnTo>
                  <a:lnTo>
                    <a:pt x="243928" y="180530"/>
                  </a:lnTo>
                  <a:lnTo>
                    <a:pt x="255663" y="178904"/>
                  </a:lnTo>
                  <a:lnTo>
                    <a:pt x="258686" y="178663"/>
                  </a:lnTo>
                  <a:lnTo>
                    <a:pt x="261683" y="178142"/>
                  </a:lnTo>
                  <a:lnTo>
                    <a:pt x="253517" y="180581"/>
                  </a:lnTo>
                  <a:lnTo>
                    <a:pt x="241998" y="182460"/>
                  </a:lnTo>
                  <a:lnTo>
                    <a:pt x="236220" y="182981"/>
                  </a:lnTo>
                  <a:lnTo>
                    <a:pt x="224650" y="184607"/>
                  </a:lnTo>
                  <a:lnTo>
                    <a:pt x="211886" y="185635"/>
                  </a:lnTo>
                  <a:lnTo>
                    <a:pt x="212090" y="185204"/>
                  </a:lnTo>
                  <a:lnTo>
                    <a:pt x="211912" y="184213"/>
                  </a:lnTo>
                  <a:lnTo>
                    <a:pt x="210616" y="182410"/>
                  </a:lnTo>
                  <a:lnTo>
                    <a:pt x="208483" y="183908"/>
                  </a:lnTo>
                  <a:lnTo>
                    <a:pt x="210680" y="185712"/>
                  </a:lnTo>
                  <a:lnTo>
                    <a:pt x="207111" y="186055"/>
                  </a:lnTo>
                  <a:lnTo>
                    <a:pt x="204330" y="185254"/>
                  </a:lnTo>
                  <a:lnTo>
                    <a:pt x="204114" y="184391"/>
                  </a:lnTo>
                  <a:lnTo>
                    <a:pt x="202526" y="183807"/>
                  </a:lnTo>
                  <a:lnTo>
                    <a:pt x="197713" y="183083"/>
                  </a:lnTo>
                  <a:lnTo>
                    <a:pt x="195478" y="184073"/>
                  </a:lnTo>
                  <a:lnTo>
                    <a:pt x="195719" y="185242"/>
                  </a:lnTo>
                  <a:lnTo>
                    <a:pt x="196088" y="185864"/>
                  </a:lnTo>
                  <a:lnTo>
                    <a:pt x="195694" y="185940"/>
                  </a:lnTo>
                  <a:lnTo>
                    <a:pt x="194919" y="186651"/>
                  </a:lnTo>
                  <a:lnTo>
                    <a:pt x="180403" y="187121"/>
                  </a:lnTo>
                  <a:lnTo>
                    <a:pt x="180555" y="186448"/>
                  </a:lnTo>
                  <a:lnTo>
                    <a:pt x="179908" y="185712"/>
                  </a:lnTo>
                  <a:lnTo>
                    <a:pt x="178092" y="185051"/>
                  </a:lnTo>
                  <a:lnTo>
                    <a:pt x="176009" y="184658"/>
                  </a:lnTo>
                  <a:lnTo>
                    <a:pt x="176339" y="184492"/>
                  </a:lnTo>
                  <a:lnTo>
                    <a:pt x="175996" y="183845"/>
                  </a:lnTo>
                  <a:lnTo>
                    <a:pt x="183807" y="182041"/>
                  </a:lnTo>
                  <a:lnTo>
                    <a:pt x="175666" y="182206"/>
                  </a:lnTo>
                  <a:lnTo>
                    <a:pt x="175996" y="181546"/>
                  </a:lnTo>
                  <a:lnTo>
                    <a:pt x="175463" y="180848"/>
                  </a:lnTo>
                  <a:lnTo>
                    <a:pt x="171475" y="179666"/>
                  </a:lnTo>
                  <a:lnTo>
                    <a:pt x="169545" y="179692"/>
                  </a:lnTo>
                  <a:lnTo>
                    <a:pt x="168732" y="180848"/>
                  </a:lnTo>
                  <a:lnTo>
                    <a:pt x="168643" y="181305"/>
                  </a:lnTo>
                  <a:lnTo>
                    <a:pt x="168884" y="181749"/>
                  </a:lnTo>
                  <a:lnTo>
                    <a:pt x="169735" y="182460"/>
                  </a:lnTo>
                  <a:lnTo>
                    <a:pt x="158534" y="182943"/>
                  </a:lnTo>
                  <a:lnTo>
                    <a:pt x="158051" y="181203"/>
                  </a:lnTo>
                  <a:lnTo>
                    <a:pt x="154343" y="182041"/>
                  </a:lnTo>
                  <a:lnTo>
                    <a:pt x="154559" y="183349"/>
                  </a:lnTo>
                  <a:lnTo>
                    <a:pt x="151904" y="183845"/>
                  </a:lnTo>
                  <a:lnTo>
                    <a:pt x="150723" y="183134"/>
                  </a:lnTo>
                  <a:lnTo>
                    <a:pt x="150075" y="183057"/>
                  </a:lnTo>
                  <a:lnTo>
                    <a:pt x="148170" y="180746"/>
                  </a:lnTo>
                  <a:lnTo>
                    <a:pt x="146735" y="179412"/>
                  </a:lnTo>
                  <a:lnTo>
                    <a:pt x="146024" y="179031"/>
                  </a:lnTo>
                  <a:lnTo>
                    <a:pt x="147548" y="178866"/>
                  </a:lnTo>
                  <a:lnTo>
                    <a:pt x="148501" y="179451"/>
                  </a:lnTo>
                  <a:lnTo>
                    <a:pt x="149987" y="179997"/>
                  </a:lnTo>
                  <a:lnTo>
                    <a:pt x="155562" y="180987"/>
                  </a:lnTo>
                  <a:lnTo>
                    <a:pt x="159613" y="180873"/>
                  </a:lnTo>
                  <a:lnTo>
                    <a:pt x="159918" y="179666"/>
                  </a:lnTo>
                  <a:lnTo>
                    <a:pt x="158292" y="178015"/>
                  </a:lnTo>
                  <a:lnTo>
                    <a:pt x="158483" y="178244"/>
                  </a:lnTo>
                  <a:lnTo>
                    <a:pt x="156400" y="177342"/>
                  </a:lnTo>
                  <a:lnTo>
                    <a:pt x="150736" y="176072"/>
                  </a:lnTo>
                  <a:lnTo>
                    <a:pt x="146697" y="176415"/>
                  </a:lnTo>
                  <a:lnTo>
                    <a:pt x="146354" y="177609"/>
                  </a:lnTo>
                  <a:lnTo>
                    <a:pt x="146469" y="177838"/>
                  </a:lnTo>
                  <a:lnTo>
                    <a:pt x="142468" y="176034"/>
                  </a:lnTo>
                  <a:lnTo>
                    <a:pt x="137515" y="175374"/>
                  </a:lnTo>
                  <a:lnTo>
                    <a:pt x="114033" y="169392"/>
                  </a:lnTo>
                  <a:lnTo>
                    <a:pt x="107543" y="167157"/>
                  </a:lnTo>
                  <a:lnTo>
                    <a:pt x="100469" y="167767"/>
                  </a:lnTo>
                  <a:lnTo>
                    <a:pt x="102870" y="169392"/>
                  </a:lnTo>
                  <a:lnTo>
                    <a:pt x="92913" y="167703"/>
                  </a:lnTo>
                  <a:lnTo>
                    <a:pt x="83997" y="167208"/>
                  </a:lnTo>
                  <a:lnTo>
                    <a:pt x="83591" y="167703"/>
                  </a:lnTo>
                  <a:lnTo>
                    <a:pt x="85585" y="168643"/>
                  </a:lnTo>
                  <a:lnTo>
                    <a:pt x="85763" y="169062"/>
                  </a:lnTo>
                  <a:lnTo>
                    <a:pt x="85382" y="168833"/>
                  </a:lnTo>
                  <a:lnTo>
                    <a:pt x="85445" y="169570"/>
                  </a:lnTo>
                  <a:lnTo>
                    <a:pt x="87312" y="171475"/>
                  </a:lnTo>
                  <a:lnTo>
                    <a:pt x="88900" y="172339"/>
                  </a:lnTo>
                  <a:lnTo>
                    <a:pt x="87579" y="170700"/>
                  </a:lnTo>
                  <a:lnTo>
                    <a:pt x="87820" y="170776"/>
                  </a:lnTo>
                  <a:lnTo>
                    <a:pt x="87604" y="169570"/>
                  </a:lnTo>
                  <a:lnTo>
                    <a:pt x="87376" y="169265"/>
                  </a:lnTo>
                  <a:lnTo>
                    <a:pt x="91059" y="170243"/>
                  </a:lnTo>
                  <a:lnTo>
                    <a:pt x="92138" y="171843"/>
                  </a:lnTo>
                  <a:lnTo>
                    <a:pt x="92189" y="172186"/>
                  </a:lnTo>
                  <a:lnTo>
                    <a:pt x="93383" y="173710"/>
                  </a:lnTo>
                  <a:lnTo>
                    <a:pt x="90055" y="173062"/>
                  </a:lnTo>
                  <a:lnTo>
                    <a:pt x="90322" y="173812"/>
                  </a:lnTo>
                  <a:lnTo>
                    <a:pt x="93878" y="175336"/>
                  </a:lnTo>
                  <a:lnTo>
                    <a:pt x="93345" y="175272"/>
                  </a:lnTo>
                  <a:lnTo>
                    <a:pt x="72656" y="171069"/>
                  </a:lnTo>
                  <a:lnTo>
                    <a:pt x="73126" y="171843"/>
                  </a:lnTo>
                  <a:lnTo>
                    <a:pt x="68643" y="171018"/>
                  </a:lnTo>
                  <a:lnTo>
                    <a:pt x="60439" y="170383"/>
                  </a:lnTo>
                  <a:lnTo>
                    <a:pt x="52349" y="170548"/>
                  </a:lnTo>
                  <a:lnTo>
                    <a:pt x="51130" y="169786"/>
                  </a:lnTo>
                  <a:lnTo>
                    <a:pt x="53111" y="169252"/>
                  </a:lnTo>
                  <a:lnTo>
                    <a:pt x="52451" y="168554"/>
                  </a:lnTo>
                  <a:lnTo>
                    <a:pt x="48120" y="167335"/>
                  </a:lnTo>
                  <a:lnTo>
                    <a:pt x="47002" y="167284"/>
                  </a:lnTo>
                  <a:lnTo>
                    <a:pt x="44665" y="166408"/>
                  </a:lnTo>
                  <a:lnTo>
                    <a:pt x="42138" y="166319"/>
                  </a:lnTo>
                  <a:lnTo>
                    <a:pt x="35725" y="164871"/>
                  </a:lnTo>
                  <a:lnTo>
                    <a:pt x="29946" y="164122"/>
                  </a:lnTo>
                  <a:lnTo>
                    <a:pt x="27025" y="164071"/>
                  </a:lnTo>
                  <a:lnTo>
                    <a:pt x="23622" y="163042"/>
                  </a:lnTo>
                  <a:lnTo>
                    <a:pt x="21234" y="161709"/>
                  </a:lnTo>
                  <a:lnTo>
                    <a:pt x="21983" y="158788"/>
                  </a:lnTo>
                  <a:lnTo>
                    <a:pt x="11252" y="156260"/>
                  </a:lnTo>
                  <a:lnTo>
                    <a:pt x="4203" y="153974"/>
                  </a:lnTo>
                  <a:lnTo>
                    <a:pt x="2832" y="153771"/>
                  </a:lnTo>
                  <a:lnTo>
                    <a:pt x="15455" y="161709"/>
                  </a:lnTo>
                  <a:lnTo>
                    <a:pt x="83337" y="188468"/>
                  </a:lnTo>
                  <a:lnTo>
                    <a:pt x="157645" y="198374"/>
                  </a:lnTo>
                  <a:lnTo>
                    <a:pt x="194627" y="195999"/>
                  </a:lnTo>
                  <a:lnTo>
                    <a:pt x="223583" y="190881"/>
                  </a:lnTo>
                  <a:lnTo>
                    <a:pt x="251637" y="184289"/>
                  </a:lnTo>
                  <a:lnTo>
                    <a:pt x="278968" y="176682"/>
                  </a:lnTo>
                  <a:lnTo>
                    <a:pt x="305777" y="168516"/>
                  </a:lnTo>
                  <a:close/>
                </a:path>
                <a:path w="454025" h="198755">
                  <a:moveTo>
                    <a:pt x="306362" y="32004"/>
                  </a:moveTo>
                  <a:lnTo>
                    <a:pt x="302907" y="30543"/>
                  </a:lnTo>
                  <a:lnTo>
                    <a:pt x="295084" y="29616"/>
                  </a:lnTo>
                  <a:lnTo>
                    <a:pt x="293293" y="30772"/>
                  </a:lnTo>
                  <a:lnTo>
                    <a:pt x="293725" y="32054"/>
                  </a:lnTo>
                  <a:lnTo>
                    <a:pt x="294424" y="32410"/>
                  </a:lnTo>
                  <a:lnTo>
                    <a:pt x="300913" y="33147"/>
                  </a:lnTo>
                  <a:lnTo>
                    <a:pt x="304571" y="33921"/>
                  </a:lnTo>
                  <a:lnTo>
                    <a:pt x="306362" y="32004"/>
                  </a:lnTo>
                  <a:close/>
                </a:path>
                <a:path w="454025" h="198755">
                  <a:moveTo>
                    <a:pt x="308470" y="28448"/>
                  </a:moveTo>
                  <a:lnTo>
                    <a:pt x="307644" y="27000"/>
                  </a:lnTo>
                  <a:lnTo>
                    <a:pt x="306628" y="26454"/>
                  </a:lnTo>
                  <a:lnTo>
                    <a:pt x="306082" y="26289"/>
                  </a:lnTo>
                  <a:lnTo>
                    <a:pt x="305777" y="27660"/>
                  </a:lnTo>
                  <a:lnTo>
                    <a:pt x="306679" y="28803"/>
                  </a:lnTo>
                  <a:lnTo>
                    <a:pt x="308470" y="28448"/>
                  </a:lnTo>
                  <a:close/>
                </a:path>
                <a:path w="454025" h="198755">
                  <a:moveTo>
                    <a:pt x="310934" y="36207"/>
                  </a:moveTo>
                  <a:lnTo>
                    <a:pt x="309156" y="34772"/>
                  </a:lnTo>
                  <a:lnTo>
                    <a:pt x="308876" y="34632"/>
                  </a:lnTo>
                  <a:lnTo>
                    <a:pt x="305396" y="34442"/>
                  </a:lnTo>
                  <a:lnTo>
                    <a:pt x="306882" y="35382"/>
                  </a:lnTo>
                  <a:lnTo>
                    <a:pt x="298729" y="34353"/>
                  </a:lnTo>
                  <a:lnTo>
                    <a:pt x="292036" y="33921"/>
                  </a:lnTo>
                  <a:lnTo>
                    <a:pt x="284022" y="33794"/>
                  </a:lnTo>
                  <a:lnTo>
                    <a:pt x="281393" y="34315"/>
                  </a:lnTo>
                  <a:lnTo>
                    <a:pt x="279717" y="34239"/>
                  </a:lnTo>
                  <a:lnTo>
                    <a:pt x="278574" y="34582"/>
                  </a:lnTo>
                  <a:lnTo>
                    <a:pt x="276898" y="35788"/>
                  </a:lnTo>
                  <a:lnTo>
                    <a:pt x="276453" y="36487"/>
                  </a:lnTo>
                  <a:lnTo>
                    <a:pt x="279844" y="37706"/>
                  </a:lnTo>
                  <a:lnTo>
                    <a:pt x="286613" y="37719"/>
                  </a:lnTo>
                  <a:lnTo>
                    <a:pt x="287655" y="36918"/>
                  </a:lnTo>
                  <a:lnTo>
                    <a:pt x="288010" y="36169"/>
                  </a:lnTo>
                  <a:lnTo>
                    <a:pt x="301663" y="36664"/>
                  </a:lnTo>
                  <a:lnTo>
                    <a:pt x="304380" y="36601"/>
                  </a:lnTo>
                  <a:lnTo>
                    <a:pt x="308013" y="35991"/>
                  </a:lnTo>
                  <a:lnTo>
                    <a:pt x="310934" y="36207"/>
                  </a:lnTo>
                  <a:close/>
                </a:path>
                <a:path w="454025" h="198755">
                  <a:moveTo>
                    <a:pt x="335140" y="38265"/>
                  </a:moveTo>
                  <a:lnTo>
                    <a:pt x="327342" y="36360"/>
                  </a:lnTo>
                  <a:lnTo>
                    <a:pt x="317500" y="34404"/>
                  </a:lnTo>
                  <a:lnTo>
                    <a:pt x="308800" y="34150"/>
                  </a:lnTo>
                  <a:lnTo>
                    <a:pt x="319189" y="39001"/>
                  </a:lnTo>
                  <a:lnTo>
                    <a:pt x="323265" y="39535"/>
                  </a:lnTo>
                  <a:lnTo>
                    <a:pt x="334606" y="39725"/>
                  </a:lnTo>
                  <a:lnTo>
                    <a:pt x="335140" y="38265"/>
                  </a:lnTo>
                  <a:close/>
                </a:path>
                <a:path w="454025" h="198755">
                  <a:moveTo>
                    <a:pt x="342353" y="54419"/>
                  </a:moveTo>
                  <a:lnTo>
                    <a:pt x="340969" y="53886"/>
                  </a:lnTo>
                  <a:lnTo>
                    <a:pt x="340131" y="53276"/>
                  </a:lnTo>
                  <a:lnTo>
                    <a:pt x="335991" y="52374"/>
                  </a:lnTo>
                  <a:lnTo>
                    <a:pt x="331889" y="51904"/>
                  </a:lnTo>
                  <a:lnTo>
                    <a:pt x="326263" y="52311"/>
                  </a:lnTo>
                  <a:lnTo>
                    <a:pt x="329171" y="53022"/>
                  </a:lnTo>
                  <a:lnTo>
                    <a:pt x="331279" y="54063"/>
                  </a:lnTo>
                  <a:lnTo>
                    <a:pt x="332917" y="54470"/>
                  </a:lnTo>
                  <a:lnTo>
                    <a:pt x="338378" y="54800"/>
                  </a:lnTo>
                  <a:lnTo>
                    <a:pt x="342353" y="54419"/>
                  </a:lnTo>
                  <a:close/>
                </a:path>
                <a:path w="454025" h="198755">
                  <a:moveTo>
                    <a:pt x="348665" y="33515"/>
                  </a:moveTo>
                  <a:lnTo>
                    <a:pt x="342226" y="31534"/>
                  </a:lnTo>
                  <a:lnTo>
                    <a:pt x="335584" y="30226"/>
                  </a:lnTo>
                  <a:lnTo>
                    <a:pt x="336245" y="29502"/>
                  </a:lnTo>
                  <a:lnTo>
                    <a:pt x="335711" y="28917"/>
                  </a:lnTo>
                  <a:lnTo>
                    <a:pt x="334149" y="28371"/>
                  </a:lnTo>
                  <a:lnTo>
                    <a:pt x="330746" y="28257"/>
                  </a:lnTo>
                  <a:lnTo>
                    <a:pt x="328053" y="27139"/>
                  </a:lnTo>
                  <a:lnTo>
                    <a:pt x="324789" y="26339"/>
                  </a:lnTo>
                  <a:lnTo>
                    <a:pt x="319849" y="26047"/>
                  </a:lnTo>
                  <a:lnTo>
                    <a:pt x="321805" y="26974"/>
                  </a:lnTo>
                  <a:lnTo>
                    <a:pt x="322364" y="27546"/>
                  </a:lnTo>
                  <a:lnTo>
                    <a:pt x="324662" y="28765"/>
                  </a:lnTo>
                  <a:lnTo>
                    <a:pt x="321360" y="28575"/>
                  </a:lnTo>
                  <a:lnTo>
                    <a:pt x="320611" y="28727"/>
                  </a:lnTo>
                  <a:lnTo>
                    <a:pt x="318858" y="28651"/>
                  </a:lnTo>
                  <a:lnTo>
                    <a:pt x="318173" y="28803"/>
                  </a:lnTo>
                  <a:lnTo>
                    <a:pt x="319570" y="29235"/>
                  </a:lnTo>
                  <a:lnTo>
                    <a:pt x="319608" y="29502"/>
                  </a:lnTo>
                  <a:lnTo>
                    <a:pt x="322135" y="30353"/>
                  </a:lnTo>
                  <a:lnTo>
                    <a:pt x="319976" y="30835"/>
                  </a:lnTo>
                  <a:lnTo>
                    <a:pt x="320167" y="31610"/>
                  </a:lnTo>
                  <a:lnTo>
                    <a:pt x="321754" y="32423"/>
                  </a:lnTo>
                  <a:lnTo>
                    <a:pt x="327596" y="33108"/>
                  </a:lnTo>
                  <a:lnTo>
                    <a:pt x="331927" y="33058"/>
                  </a:lnTo>
                  <a:lnTo>
                    <a:pt x="332816" y="32804"/>
                  </a:lnTo>
                  <a:lnTo>
                    <a:pt x="332752" y="32385"/>
                  </a:lnTo>
                  <a:lnTo>
                    <a:pt x="345592" y="34315"/>
                  </a:lnTo>
                  <a:lnTo>
                    <a:pt x="348665" y="33515"/>
                  </a:lnTo>
                  <a:close/>
                </a:path>
                <a:path w="454025" h="198755">
                  <a:moveTo>
                    <a:pt x="351078" y="29933"/>
                  </a:moveTo>
                  <a:lnTo>
                    <a:pt x="350647" y="28740"/>
                  </a:lnTo>
                  <a:lnTo>
                    <a:pt x="348195" y="27851"/>
                  </a:lnTo>
                  <a:lnTo>
                    <a:pt x="348627" y="29070"/>
                  </a:lnTo>
                  <a:lnTo>
                    <a:pt x="351078" y="29933"/>
                  </a:lnTo>
                  <a:close/>
                </a:path>
                <a:path w="454025" h="198755">
                  <a:moveTo>
                    <a:pt x="357098" y="29781"/>
                  </a:moveTo>
                  <a:lnTo>
                    <a:pt x="356908" y="29591"/>
                  </a:lnTo>
                  <a:lnTo>
                    <a:pt x="356743" y="29806"/>
                  </a:lnTo>
                  <a:lnTo>
                    <a:pt x="356870" y="30175"/>
                  </a:lnTo>
                  <a:lnTo>
                    <a:pt x="357098" y="29781"/>
                  </a:lnTo>
                  <a:close/>
                </a:path>
                <a:path w="454025" h="198755">
                  <a:moveTo>
                    <a:pt x="361734" y="45605"/>
                  </a:moveTo>
                  <a:lnTo>
                    <a:pt x="359498" y="44881"/>
                  </a:lnTo>
                  <a:lnTo>
                    <a:pt x="353123" y="43535"/>
                  </a:lnTo>
                  <a:lnTo>
                    <a:pt x="342773" y="42519"/>
                  </a:lnTo>
                  <a:lnTo>
                    <a:pt x="342277" y="41554"/>
                  </a:lnTo>
                  <a:lnTo>
                    <a:pt x="340525" y="40957"/>
                  </a:lnTo>
                  <a:lnTo>
                    <a:pt x="338251" y="40741"/>
                  </a:lnTo>
                  <a:lnTo>
                    <a:pt x="335254" y="40779"/>
                  </a:lnTo>
                  <a:lnTo>
                    <a:pt x="332943" y="41084"/>
                  </a:lnTo>
                  <a:lnTo>
                    <a:pt x="331381" y="42303"/>
                  </a:lnTo>
                  <a:lnTo>
                    <a:pt x="331406" y="43014"/>
                  </a:lnTo>
                  <a:lnTo>
                    <a:pt x="332181" y="43738"/>
                  </a:lnTo>
                  <a:lnTo>
                    <a:pt x="337388" y="44183"/>
                  </a:lnTo>
                  <a:lnTo>
                    <a:pt x="339242" y="44856"/>
                  </a:lnTo>
                  <a:lnTo>
                    <a:pt x="343268" y="45516"/>
                  </a:lnTo>
                  <a:lnTo>
                    <a:pt x="358749" y="46621"/>
                  </a:lnTo>
                  <a:lnTo>
                    <a:pt x="361302" y="46647"/>
                  </a:lnTo>
                  <a:lnTo>
                    <a:pt x="361734" y="45605"/>
                  </a:lnTo>
                  <a:close/>
                </a:path>
                <a:path w="454025" h="198755">
                  <a:moveTo>
                    <a:pt x="369874" y="30162"/>
                  </a:moveTo>
                  <a:lnTo>
                    <a:pt x="367182" y="28244"/>
                  </a:lnTo>
                  <a:lnTo>
                    <a:pt x="365442" y="27381"/>
                  </a:lnTo>
                  <a:lnTo>
                    <a:pt x="362534" y="27927"/>
                  </a:lnTo>
                  <a:lnTo>
                    <a:pt x="362572" y="28740"/>
                  </a:lnTo>
                  <a:lnTo>
                    <a:pt x="364337" y="30162"/>
                  </a:lnTo>
                  <a:lnTo>
                    <a:pt x="366915" y="30759"/>
                  </a:lnTo>
                  <a:lnTo>
                    <a:pt x="368935" y="30721"/>
                  </a:lnTo>
                  <a:lnTo>
                    <a:pt x="369874" y="30162"/>
                  </a:lnTo>
                  <a:close/>
                </a:path>
                <a:path w="454025" h="198755">
                  <a:moveTo>
                    <a:pt x="385089" y="24485"/>
                  </a:moveTo>
                  <a:lnTo>
                    <a:pt x="382981" y="23774"/>
                  </a:lnTo>
                  <a:lnTo>
                    <a:pt x="382752" y="23355"/>
                  </a:lnTo>
                  <a:lnTo>
                    <a:pt x="383171" y="23596"/>
                  </a:lnTo>
                  <a:lnTo>
                    <a:pt x="382993" y="22834"/>
                  </a:lnTo>
                  <a:lnTo>
                    <a:pt x="380936" y="21158"/>
                  </a:lnTo>
                  <a:lnTo>
                    <a:pt x="379298" y="20447"/>
                  </a:lnTo>
                  <a:lnTo>
                    <a:pt x="380733" y="21920"/>
                  </a:lnTo>
                  <a:lnTo>
                    <a:pt x="380631" y="22199"/>
                  </a:lnTo>
                  <a:lnTo>
                    <a:pt x="380860" y="23101"/>
                  </a:lnTo>
                  <a:lnTo>
                    <a:pt x="380961" y="23329"/>
                  </a:lnTo>
                  <a:lnTo>
                    <a:pt x="377355" y="22771"/>
                  </a:lnTo>
                  <a:lnTo>
                    <a:pt x="374700" y="19583"/>
                  </a:lnTo>
                  <a:lnTo>
                    <a:pt x="378066" y="19837"/>
                  </a:lnTo>
                  <a:lnTo>
                    <a:pt x="377698" y="19126"/>
                  </a:lnTo>
                  <a:lnTo>
                    <a:pt x="374154" y="18059"/>
                  </a:lnTo>
                  <a:lnTo>
                    <a:pt x="374243" y="17907"/>
                  </a:lnTo>
                  <a:lnTo>
                    <a:pt x="375056" y="17678"/>
                  </a:lnTo>
                  <a:lnTo>
                    <a:pt x="378739" y="17868"/>
                  </a:lnTo>
                  <a:lnTo>
                    <a:pt x="379590" y="18542"/>
                  </a:lnTo>
                  <a:lnTo>
                    <a:pt x="378815" y="17868"/>
                  </a:lnTo>
                  <a:lnTo>
                    <a:pt x="329641" y="6807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17" y="2120"/>
                  </a:lnTo>
                  <a:lnTo>
                    <a:pt x="153720" y="7200"/>
                  </a:lnTo>
                  <a:lnTo>
                    <a:pt x="89204" y="23101"/>
                  </a:lnTo>
                  <a:lnTo>
                    <a:pt x="25958" y="49352"/>
                  </a:lnTo>
                  <a:lnTo>
                    <a:pt x="27444" y="49796"/>
                  </a:lnTo>
                  <a:lnTo>
                    <a:pt x="33070" y="52819"/>
                  </a:lnTo>
                  <a:lnTo>
                    <a:pt x="30365" y="54368"/>
                  </a:lnTo>
                  <a:lnTo>
                    <a:pt x="30454" y="55740"/>
                  </a:lnTo>
                  <a:lnTo>
                    <a:pt x="32423" y="55384"/>
                  </a:lnTo>
                  <a:lnTo>
                    <a:pt x="34150" y="53860"/>
                  </a:lnTo>
                  <a:lnTo>
                    <a:pt x="34404" y="53390"/>
                  </a:lnTo>
                  <a:lnTo>
                    <a:pt x="39306" y="55092"/>
                  </a:lnTo>
                  <a:lnTo>
                    <a:pt x="42468" y="55854"/>
                  </a:lnTo>
                  <a:lnTo>
                    <a:pt x="39281" y="56832"/>
                  </a:lnTo>
                  <a:lnTo>
                    <a:pt x="33477" y="59080"/>
                  </a:lnTo>
                  <a:lnTo>
                    <a:pt x="33197" y="59918"/>
                  </a:lnTo>
                  <a:lnTo>
                    <a:pt x="40259" y="57251"/>
                  </a:lnTo>
                  <a:lnTo>
                    <a:pt x="43929" y="56146"/>
                  </a:lnTo>
                  <a:lnTo>
                    <a:pt x="46151" y="56781"/>
                  </a:lnTo>
                  <a:lnTo>
                    <a:pt x="50279" y="57492"/>
                  </a:lnTo>
                  <a:lnTo>
                    <a:pt x="59156" y="58305"/>
                  </a:lnTo>
                  <a:lnTo>
                    <a:pt x="63931" y="58521"/>
                  </a:lnTo>
                  <a:lnTo>
                    <a:pt x="62649" y="60274"/>
                  </a:lnTo>
                  <a:lnTo>
                    <a:pt x="64008" y="60490"/>
                  </a:lnTo>
                  <a:lnTo>
                    <a:pt x="67589" y="59575"/>
                  </a:lnTo>
                  <a:lnTo>
                    <a:pt x="71120" y="58394"/>
                  </a:lnTo>
                  <a:lnTo>
                    <a:pt x="75412" y="58394"/>
                  </a:lnTo>
                  <a:lnTo>
                    <a:pt x="92608" y="57734"/>
                  </a:lnTo>
                  <a:lnTo>
                    <a:pt x="104876" y="56095"/>
                  </a:lnTo>
                  <a:lnTo>
                    <a:pt x="101041" y="57492"/>
                  </a:lnTo>
                  <a:lnTo>
                    <a:pt x="98717" y="58966"/>
                  </a:lnTo>
                  <a:lnTo>
                    <a:pt x="100114" y="59690"/>
                  </a:lnTo>
                  <a:lnTo>
                    <a:pt x="101307" y="59791"/>
                  </a:lnTo>
                  <a:lnTo>
                    <a:pt x="107416" y="59029"/>
                  </a:lnTo>
                  <a:lnTo>
                    <a:pt x="111480" y="57912"/>
                  </a:lnTo>
                  <a:lnTo>
                    <a:pt x="111150" y="60109"/>
                  </a:lnTo>
                  <a:lnTo>
                    <a:pt x="114211" y="57823"/>
                  </a:lnTo>
                  <a:lnTo>
                    <a:pt x="114363" y="56934"/>
                  </a:lnTo>
                  <a:lnTo>
                    <a:pt x="119951" y="54787"/>
                  </a:lnTo>
                  <a:lnTo>
                    <a:pt x="121615" y="53886"/>
                  </a:lnTo>
                  <a:lnTo>
                    <a:pt x="134048" y="51981"/>
                  </a:lnTo>
                  <a:lnTo>
                    <a:pt x="164223" y="46291"/>
                  </a:lnTo>
                  <a:lnTo>
                    <a:pt x="163906" y="47078"/>
                  </a:lnTo>
                  <a:lnTo>
                    <a:pt x="164122" y="47523"/>
                  </a:lnTo>
                  <a:lnTo>
                    <a:pt x="164922" y="47739"/>
                  </a:lnTo>
                  <a:lnTo>
                    <a:pt x="166903" y="47256"/>
                  </a:lnTo>
                  <a:lnTo>
                    <a:pt x="169951" y="46278"/>
                  </a:lnTo>
                  <a:lnTo>
                    <a:pt x="170853" y="45504"/>
                  </a:lnTo>
                  <a:lnTo>
                    <a:pt x="170700" y="45034"/>
                  </a:lnTo>
                  <a:lnTo>
                    <a:pt x="177761" y="43281"/>
                  </a:lnTo>
                  <a:lnTo>
                    <a:pt x="192519" y="39979"/>
                  </a:lnTo>
                  <a:lnTo>
                    <a:pt x="197980" y="38925"/>
                  </a:lnTo>
                  <a:lnTo>
                    <a:pt x="219113" y="33477"/>
                  </a:lnTo>
                  <a:lnTo>
                    <a:pt x="228485" y="30657"/>
                  </a:lnTo>
                  <a:lnTo>
                    <a:pt x="231648" y="29375"/>
                  </a:lnTo>
                  <a:lnTo>
                    <a:pt x="230162" y="28079"/>
                  </a:lnTo>
                  <a:lnTo>
                    <a:pt x="224269" y="28270"/>
                  </a:lnTo>
                  <a:lnTo>
                    <a:pt x="206832" y="32448"/>
                  </a:lnTo>
                  <a:lnTo>
                    <a:pt x="214680" y="29171"/>
                  </a:lnTo>
                  <a:lnTo>
                    <a:pt x="225983" y="26123"/>
                  </a:lnTo>
                  <a:lnTo>
                    <a:pt x="231660" y="24993"/>
                  </a:lnTo>
                  <a:lnTo>
                    <a:pt x="243001" y="22199"/>
                  </a:lnTo>
                  <a:lnTo>
                    <a:pt x="255600" y="19875"/>
                  </a:lnTo>
                  <a:lnTo>
                    <a:pt x="255460" y="20345"/>
                  </a:lnTo>
                  <a:lnTo>
                    <a:pt x="255727" y="21310"/>
                  </a:lnTo>
                  <a:lnTo>
                    <a:pt x="257187" y="22987"/>
                  </a:lnTo>
                  <a:lnTo>
                    <a:pt x="259156" y="21247"/>
                  </a:lnTo>
                  <a:lnTo>
                    <a:pt x="257009" y="19685"/>
                  </a:lnTo>
                  <a:lnTo>
                    <a:pt x="256641" y="19697"/>
                  </a:lnTo>
                  <a:lnTo>
                    <a:pt x="260337" y="19011"/>
                  </a:lnTo>
                  <a:lnTo>
                    <a:pt x="263131" y="19494"/>
                  </a:lnTo>
                  <a:lnTo>
                    <a:pt x="263423" y="20320"/>
                  </a:lnTo>
                  <a:lnTo>
                    <a:pt x="265074" y="20764"/>
                  </a:lnTo>
                  <a:lnTo>
                    <a:pt x="269938" y="20993"/>
                  </a:lnTo>
                  <a:lnTo>
                    <a:pt x="271983" y="19837"/>
                  </a:lnTo>
                  <a:lnTo>
                    <a:pt x="271716" y="18618"/>
                  </a:lnTo>
                  <a:lnTo>
                    <a:pt x="271284" y="18059"/>
                  </a:lnTo>
                  <a:lnTo>
                    <a:pt x="271640" y="17919"/>
                  </a:lnTo>
                  <a:lnTo>
                    <a:pt x="272376" y="17106"/>
                  </a:lnTo>
                  <a:lnTo>
                    <a:pt x="279869" y="15900"/>
                  </a:lnTo>
                  <a:lnTo>
                    <a:pt x="282384" y="15684"/>
                  </a:lnTo>
                  <a:lnTo>
                    <a:pt x="284060" y="16510"/>
                  </a:lnTo>
                  <a:lnTo>
                    <a:pt x="283108" y="15557"/>
                  </a:lnTo>
                  <a:lnTo>
                    <a:pt x="286702" y="15214"/>
                  </a:lnTo>
                  <a:lnTo>
                    <a:pt x="286727" y="15900"/>
                  </a:lnTo>
                  <a:lnTo>
                    <a:pt x="287401" y="16510"/>
                  </a:lnTo>
                  <a:lnTo>
                    <a:pt x="289255" y="16979"/>
                  </a:lnTo>
                  <a:lnTo>
                    <a:pt x="291401" y="17145"/>
                  </a:lnTo>
                  <a:lnTo>
                    <a:pt x="291160" y="17513"/>
                  </a:lnTo>
                  <a:lnTo>
                    <a:pt x="291541" y="18072"/>
                  </a:lnTo>
                  <a:lnTo>
                    <a:pt x="288480" y="19088"/>
                  </a:lnTo>
                  <a:lnTo>
                    <a:pt x="286588" y="17983"/>
                  </a:lnTo>
                  <a:lnTo>
                    <a:pt x="286486" y="18326"/>
                  </a:lnTo>
                  <a:lnTo>
                    <a:pt x="288150" y="19138"/>
                  </a:lnTo>
                  <a:lnTo>
                    <a:pt x="283921" y="20548"/>
                  </a:lnTo>
                  <a:lnTo>
                    <a:pt x="291985" y="19583"/>
                  </a:lnTo>
                  <a:lnTo>
                    <a:pt x="291807" y="20320"/>
                  </a:lnTo>
                  <a:lnTo>
                    <a:pt x="292366" y="20904"/>
                  </a:lnTo>
                  <a:lnTo>
                    <a:pt x="296405" y="21678"/>
                  </a:lnTo>
                  <a:lnTo>
                    <a:pt x="298310" y="21475"/>
                  </a:lnTo>
                  <a:lnTo>
                    <a:pt x="298983" y="20243"/>
                  </a:lnTo>
                  <a:lnTo>
                    <a:pt x="298780" y="19342"/>
                  </a:lnTo>
                  <a:lnTo>
                    <a:pt x="297827" y="18656"/>
                  </a:lnTo>
                  <a:lnTo>
                    <a:pt x="308914" y="17094"/>
                  </a:lnTo>
                  <a:lnTo>
                    <a:pt x="309587" y="18770"/>
                  </a:lnTo>
                  <a:lnTo>
                    <a:pt x="313220" y="17513"/>
                  </a:lnTo>
                  <a:lnTo>
                    <a:pt x="312839" y="16217"/>
                  </a:lnTo>
                  <a:lnTo>
                    <a:pt x="315429" y="15506"/>
                  </a:lnTo>
                  <a:lnTo>
                    <a:pt x="316674" y="16065"/>
                  </a:lnTo>
                  <a:lnTo>
                    <a:pt x="317322" y="16090"/>
                  </a:lnTo>
                  <a:lnTo>
                    <a:pt x="319659" y="18326"/>
                  </a:lnTo>
                  <a:lnTo>
                    <a:pt x="321792" y="19697"/>
                  </a:lnTo>
                  <a:lnTo>
                    <a:pt x="320281" y="19977"/>
                  </a:lnTo>
                  <a:lnTo>
                    <a:pt x="317741" y="19126"/>
                  </a:lnTo>
                  <a:lnTo>
                    <a:pt x="312089" y="18719"/>
                  </a:lnTo>
                  <a:lnTo>
                    <a:pt x="308076" y="19253"/>
                  </a:lnTo>
                  <a:lnTo>
                    <a:pt x="307860" y="20447"/>
                  </a:lnTo>
                  <a:lnTo>
                    <a:pt x="317398" y="23101"/>
                  </a:lnTo>
                  <a:lnTo>
                    <a:pt x="321386" y="22339"/>
                  </a:lnTo>
                  <a:lnTo>
                    <a:pt x="321462" y="20878"/>
                  </a:lnTo>
                  <a:lnTo>
                    <a:pt x="325589" y="22288"/>
                  </a:lnTo>
                  <a:lnTo>
                    <a:pt x="336804" y="22847"/>
                  </a:lnTo>
                  <a:lnTo>
                    <a:pt x="347345" y="23914"/>
                  </a:lnTo>
                  <a:lnTo>
                    <a:pt x="357619" y="26708"/>
                  </a:lnTo>
                  <a:lnTo>
                    <a:pt x="361251" y="27508"/>
                  </a:lnTo>
                  <a:lnTo>
                    <a:pt x="368249" y="26212"/>
                  </a:lnTo>
                  <a:lnTo>
                    <a:pt x="365696" y="24803"/>
                  </a:lnTo>
                  <a:lnTo>
                    <a:pt x="375754" y="25476"/>
                  </a:lnTo>
                  <a:lnTo>
                    <a:pt x="384695" y="25095"/>
                  </a:lnTo>
                  <a:lnTo>
                    <a:pt x="385089" y="24485"/>
                  </a:lnTo>
                  <a:close/>
                </a:path>
                <a:path w="454025" h="198755">
                  <a:moveTo>
                    <a:pt x="388505" y="47409"/>
                  </a:moveTo>
                  <a:lnTo>
                    <a:pt x="388099" y="46240"/>
                  </a:lnTo>
                  <a:lnTo>
                    <a:pt x="385457" y="45694"/>
                  </a:lnTo>
                  <a:lnTo>
                    <a:pt x="377774" y="45313"/>
                  </a:lnTo>
                  <a:lnTo>
                    <a:pt x="376859" y="45808"/>
                  </a:lnTo>
                  <a:lnTo>
                    <a:pt x="377456" y="46913"/>
                  </a:lnTo>
                  <a:lnTo>
                    <a:pt x="378752" y="47523"/>
                  </a:lnTo>
                  <a:lnTo>
                    <a:pt x="386981" y="47879"/>
                  </a:lnTo>
                  <a:lnTo>
                    <a:pt x="388505" y="47409"/>
                  </a:lnTo>
                  <a:close/>
                </a:path>
                <a:path w="454025" h="198755">
                  <a:moveTo>
                    <a:pt x="391541" y="33464"/>
                  </a:moveTo>
                  <a:lnTo>
                    <a:pt x="389445" y="31610"/>
                  </a:lnTo>
                  <a:lnTo>
                    <a:pt x="388073" y="31038"/>
                  </a:lnTo>
                  <a:lnTo>
                    <a:pt x="385762" y="30670"/>
                  </a:lnTo>
                  <a:lnTo>
                    <a:pt x="385749" y="30797"/>
                  </a:lnTo>
                  <a:lnTo>
                    <a:pt x="379120" y="30975"/>
                  </a:lnTo>
                  <a:lnTo>
                    <a:pt x="377215" y="31838"/>
                  </a:lnTo>
                  <a:lnTo>
                    <a:pt x="377901" y="33286"/>
                  </a:lnTo>
                  <a:lnTo>
                    <a:pt x="377875" y="33756"/>
                  </a:lnTo>
                  <a:lnTo>
                    <a:pt x="388353" y="34150"/>
                  </a:lnTo>
                  <a:lnTo>
                    <a:pt x="391541" y="33464"/>
                  </a:lnTo>
                  <a:close/>
                </a:path>
                <a:path w="454025" h="198755">
                  <a:moveTo>
                    <a:pt x="396989" y="24041"/>
                  </a:moveTo>
                  <a:lnTo>
                    <a:pt x="394220" y="22034"/>
                  </a:lnTo>
                  <a:lnTo>
                    <a:pt x="391617" y="20307"/>
                  </a:lnTo>
                  <a:lnTo>
                    <a:pt x="391287" y="20218"/>
                  </a:lnTo>
                  <a:lnTo>
                    <a:pt x="395630" y="23444"/>
                  </a:lnTo>
                  <a:lnTo>
                    <a:pt x="396849" y="24244"/>
                  </a:lnTo>
                  <a:lnTo>
                    <a:pt x="396989" y="24041"/>
                  </a:lnTo>
                  <a:close/>
                </a:path>
                <a:path w="454025" h="198755">
                  <a:moveTo>
                    <a:pt x="397357" y="42633"/>
                  </a:moveTo>
                  <a:lnTo>
                    <a:pt x="394576" y="40513"/>
                  </a:lnTo>
                  <a:lnTo>
                    <a:pt x="392671" y="39636"/>
                  </a:lnTo>
                  <a:lnTo>
                    <a:pt x="386753" y="40309"/>
                  </a:lnTo>
                  <a:lnTo>
                    <a:pt x="386765" y="41198"/>
                  </a:lnTo>
                  <a:lnTo>
                    <a:pt x="388327" y="43014"/>
                  </a:lnTo>
                  <a:lnTo>
                    <a:pt x="391604" y="43421"/>
                  </a:lnTo>
                  <a:lnTo>
                    <a:pt x="397357" y="42633"/>
                  </a:lnTo>
                  <a:close/>
                </a:path>
                <a:path w="454025" h="198755">
                  <a:moveTo>
                    <a:pt x="399605" y="36855"/>
                  </a:moveTo>
                  <a:lnTo>
                    <a:pt x="388645" y="35077"/>
                  </a:lnTo>
                  <a:lnTo>
                    <a:pt x="375945" y="34137"/>
                  </a:lnTo>
                  <a:lnTo>
                    <a:pt x="377329" y="32829"/>
                  </a:lnTo>
                  <a:lnTo>
                    <a:pt x="376262" y="31940"/>
                  </a:lnTo>
                  <a:lnTo>
                    <a:pt x="369277" y="30886"/>
                  </a:lnTo>
                  <a:lnTo>
                    <a:pt x="358394" y="30403"/>
                  </a:lnTo>
                  <a:lnTo>
                    <a:pt x="348437" y="31178"/>
                  </a:lnTo>
                  <a:lnTo>
                    <a:pt x="347560" y="31661"/>
                  </a:lnTo>
                  <a:lnTo>
                    <a:pt x="349694" y="33121"/>
                  </a:lnTo>
                  <a:lnTo>
                    <a:pt x="353822" y="33870"/>
                  </a:lnTo>
                  <a:lnTo>
                    <a:pt x="360057" y="34467"/>
                  </a:lnTo>
                  <a:lnTo>
                    <a:pt x="359422" y="36017"/>
                  </a:lnTo>
                  <a:lnTo>
                    <a:pt x="359600" y="36347"/>
                  </a:lnTo>
                  <a:lnTo>
                    <a:pt x="347840" y="35737"/>
                  </a:lnTo>
                  <a:lnTo>
                    <a:pt x="342442" y="36055"/>
                  </a:lnTo>
                  <a:lnTo>
                    <a:pt x="335927" y="37020"/>
                  </a:lnTo>
                  <a:lnTo>
                    <a:pt x="335838" y="37553"/>
                  </a:lnTo>
                  <a:lnTo>
                    <a:pt x="341528" y="39751"/>
                  </a:lnTo>
                  <a:lnTo>
                    <a:pt x="346303" y="40614"/>
                  </a:lnTo>
                  <a:lnTo>
                    <a:pt x="362953" y="42138"/>
                  </a:lnTo>
                  <a:lnTo>
                    <a:pt x="374992" y="42672"/>
                  </a:lnTo>
                  <a:lnTo>
                    <a:pt x="376847" y="42329"/>
                  </a:lnTo>
                  <a:lnTo>
                    <a:pt x="377355" y="43319"/>
                  </a:lnTo>
                  <a:lnTo>
                    <a:pt x="379691" y="44462"/>
                  </a:lnTo>
                  <a:lnTo>
                    <a:pt x="380199" y="43230"/>
                  </a:lnTo>
                  <a:lnTo>
                    <a:pt x="377609" y="42164"/>
                  </a:lnTo>
                  <a:lnTo>
                    <a:pt x="378294" y="41884"/>
                  </a:lnTo>
                  <a:lnTo>
                    <a:pt x="377723" y="41338"/>
                  </a:lnTo>
                  <a:lnTo>
                    <a:pt x="372630" y="39484"/>
                  </a:lnTo>
                  <a:lnTo>
                    <a:pt x="373519" y="39166"/>
                  </a:lnTo>
                  <a:lnTo>
                    <a:pt x="373100" y="38595"/>
                  </a:lnTo>
                  <a:lnTo>
                    <a:pt x="366395" y="34937"/>
                  </a:lnTo>
                  <a:lnTo>
                    <a:pt x="371475" y="34823"/>
                  </a:lnTo>
                  <a:lnTo>
                    <a:pt x="397903" y="38328"/>
                  </a:lnTo>
                  <a:lnTo>
                    <a:pt x="399605" y="36855"/>
                  </a:lnTo>
                  <a:close/>
                </a:path>
                <a:path w="454025" h="198755">
                  <a:moveTo>
                    <a:pt x="407517" y="30975"/>
                  </a:moveTo>
                  <a:lnTo>
                    <a:pt x="406006" y="29413"/>
                  </a:lnTo>
                  <a:lnTo>
                    <a:pt x="403783" y="28028"/>
                  </a:lnTo>
                  <a:lnTo>
                    <a:pt x="403758" y="28346"/>
                  </a:lnTo>
                  <a:lnTo>
                    <a:pt x="405142" y="29387"/>
                  </a:lnTo>
                  <a:lnTo>
                    <a:pt x="407517" y="30975"/>
                  </a:lnTo>
                  <a:close/>
                </a:path>
                <a:path w="454025" h="198755">
                  <a:moveTo>
                    <a:pt x="424268" y="30353"/>
                  </a:moveTo>
                  <a:lnTo>
                    <a:pt x="405117" y="24257"/>
                  </a:lnTo>
                  <a:lnTo>
                    <a:pt x="401764" y="24460"/>
                  </a:lnTo>
                  <a:lnTo>
                    <a:pt x="400380" y="25717"/>
                  </a:lnTo>
                  <a:lnTo>
                    <a:pt x="400862" y="26377"/>
                  </a:lnTo>
                  <a:lnTo>
                    <a:pt x="407873" y="27660"/>
                  </a:lnTo>
                  <a:lnTo>
                    <a:pt x="415290" y="29311"/>
                  </a:lnTo>
                  <a:lnTo>
                    <a:pt x="421487" y="30314"/>
                  </a:lnTo>
                  <a:lnTo>
                    <a:pt x="424268" y="30353"/>
                  </a:lnTo>
                  <a:close/>
                </a:path>
                <a:path w="454025" h="198755">
                  <a:moveTo>
                    <a:pt x="453644" y="42862"/>
                  </a:moveTo>
                  <a:lnTo>
                    <a:pt x="451891" y="41427"/>
                  </a:lnTo>
                  <a:lnTo>
                    <a:pt x="450557" y="40767"/>
                  </a:lnTo>
                  <a:lnTo>
                    <a:pt x="446887" y="39979"/>
                  </a:lnTo>
                  <a:lnTo>
                    <a:pt x="444817" y="39839"/>
                  </a:lnTo>
                  <a:lnTo>
                    <a:pt x="441096" y="40551"/>
                  </a:lnTo>
                  <a:lnTo>
                    <a:pt x="441020" y="41249"/>
                  </a:lnTo>
                  <a:lnTo>
                    <a:pt x="442899" y="43040"/>
                  </a:lnTo>
                  <a:lnTo>
                    <a:pt x="444969" y="43789"/>
                  </a:lnTo>
                  <a:lnTo>
                    <a:pt x="451840" y="43472"/>
                  </a:lnTo>
                  <a:lnTo>
                    <a:pt x="453644" y="4286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 descr=""/>
            <p:cNvSpPr/>
            <p:nvPr/>
          </p:nvSpPr>
          <p:spPr>
            <a:xfrm>
              <a:off x="2189645" y="376612"/>
              <a:ext cx="238760" cy="513080"/>
            </a:xfrm>
            <a:custGeom>
              <a:avLst/>
              <a:gdLst/>
              <a:ahLst/>
              <a:cxnLst/>
              <a:rect l="l" t="t" r="r" b="b"/>
              <a:pathLst>
                <a:path w="238760" h="513080">
                  <a:moveTo>
                    <a:pt x="221554" y="0"/>
                  </a:moveTo>
                  <a:lnTo>
                    <a:pt x="162590" y="29352"/>
                  </a:lnTo>
                  <a:lnTo>
                    <a:pt x="130727" y="60595"/>
                  </a:lnTo>
                  <a:lnTo>
                    <a:pt x="104965" y="89937"/>
                  </a:lnTo>
                  <a:lnTo>
                    <a:pt x="62951" y="150972"/>
                  </a:lnTo>
                  <a:lnTo>
                    <a:pt x="38444" y="196199"/>
                  </a:lnTo>
                  <a:lnTo>
                    <a:pt x="18892" y="243441"/>
                  </a:lnTo>
                  <a:lnTo>
                    <a:pt x="5631" y="292788"/>
                  </a:lnTo>
                  <a:lnTo>
                    <a:pt x="0" y="344340"/>
                  </a:lnTo>
                  <a:lnTo>
                    <a:pt x="601" y="374383"/>
                  </a:lnTo>
                  <a:lnTo>
                    <a:pt x="3616" y="404333"/>
                  </a:lnTo>
                  <a:lnTo>
                    <a:pt x="8601" y="434042"/>
                  </a:lnTo>
                  <a:lnTo>
                    <a:pt x="15112" y="463364"/>
                  </a:lnTo>
                  <a:lnTo>
                    <a:pt x="20252" y="484504"/>
                  </a:lnTo>
                  <a:lnTo>
                    <a:pt x="22048" y="495066"/>
                  </a:lnTo>
                  <a:lnTo>
                    <a:pt x="22782" y="505960"/>
                  </a:lnTo>
                  <a:lnTo>
                    <a:pt x="27330" y="502429"/>
                  </a:lnTo>
                  <a:lnTo>
                    <a:pt x="36243" y="497718"/>
                  </a:lnTo>
                  <a:lnTo>
                    <a:pt x="43164" y="495477"/>
                  </a:lnTo>
                  <a:lnTo>
                    <a:pt x="50599" y="494403"/>
                  </a:lnTo>
                  <a:lnTo>
                    <a:pt x="58596" y="494619"/>
                  </a:lnTo>
                  <a:lnTo>
                    <a:pt x="94272" y="512805"/>
                  </a:lnTo>
                  <a:lnTo>
                    <a:pt x="106094" y="503560"/>
                  </a:lnTo>
                  <a:lnTo>
                    <a:pt x="141500" y="465896"/>
                  </a:lnTo>
                  <a:lnTo>
                    <a:pt x="168935" y="422241"/>
                  </a:lnTo>
                  <a:lnTo>
                    <a:pt x="190676" y="377771"/>
                  </a:lnTo>
                  <a:lnTo>
                    <a:pt x="207732" y="331348"/>
                  </a:lnTo>
                  <a:lnTo>
                    <a:pt x="218627" y="281287"/>
                  </a:lnTo>
                  <a:lnTo>
                    <a:pt x="224369" y="230408"/>
                  </a:lnTo>
                  <a:lnTo>
                    <a:pt x="227998" y="145519"/>
                  </a:lnTo>
                  <a:lnTo>
                    <a:pt x="229476" y="116451"/>
                  </a:lnTo>
                  <a:lnTo>
                    <a:pt x="230474" y="104479"/>
                  </a:lnTo>
                  <a:lnTo>
                    <a:pt x="234656" y="66311"/>
                  </a:lnTo>
                  <a:lnTo>
                    <a:pt x="237628" y="43837"/>
                  </a:lnTo>
                  <a:lnTo>
                    <a:pt x="238287" y="32623"/>
                  </a:lnTo>
                  <a:lnTo>
                    <a:pt x="237120" y="21315"/>
                  </a:lnTo>
                  <a:lnTo>
                    <a:pt x="22155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 descr=""/>
            <p:cNvSpPr/>
            <p:nvPr/>
          </p:nvSpPr>
          <p:spPr>
            <a:xfrm>
              <a:off x="2193861" y="379094"/>
              <a:ext cx="229235" cy="508634"/>
            </a:xfrm>
            <a:custGeom>
              <a:avLst/>
              <a:gdLst/>
              <a:ahLst/>
              <a:cxnLst/>
              <a:rect l="l" t="t" r="r" b="b"/>
              <a:pathLst>
                <a:path w="229235" h="508634">
                  <a:moveTo>
                    <a:pt x="229222" y="32219"/>
                  </a:moveTo>
                  <a:lnTo>
                    <a:pt x="217906" y="1892"/>
                  </a:lnTo>
                  <a:lnTo>
                    <a:pt x="215811" y="482"/>
                  </a:lnTo>
                  <a:lnTo>
                    <a:pt x="213233" y="0"/>
                  </a:lnTo>
                  <a:lnTo>
                    <a:pt x="207784" y="546"/>
                  </a:lnTo>
                  <a:lnTo>
                    <a:pt x="204889" y="1231"/>
                  </a:lnTo>
                  <a:lnTo>
                    <a:pt x="172275" y="21107"/>
                  </a:lnTo>
                  <a:lnTo>
                    <a:pt x="171704" y="21666"/>
                  </a:lnTo>
                  <a:lnTo>
                    <a:pt x="171704" y="92722"/>
                  </a:lnTo>
                  <a:lnTo>
                    <a:pt x="146710" y="156514"/>
                  </a:lnTo>
                  <a:lnTo>
                    <a:pt x="130314" y="200914"/>
                  </a:lnTo>
                  <a:lnTo>
                    <a:pt x="116001" y="241007"/>
                  </a:lnTo>
                  <a:lnTo>
                    <a:pt x="94703" y="312293"/>
                  </a:lnTo>
                  <a:lnTo>
                    <a:pt x="81267" y="368985"/>
                  </a:lnTo>
                  <a:lnTo>
                    <a:pt x="67424" y="433870"/>
                  </a:lnTo>
                  <a:lnTo>
                    <a:pt x="72809" y="389343"/>
                  </a:lnTo>
                  <a:lnTo>
                    <a:pt x="80987" y="345300"/>
                  </a:lnTo>
                  <a:lnTo>
                    <a:pt x="91719" y="301802"/>
                  </a:lnTo>
                  <a:lnTo>
                    <a:pt x="104749" y="258876"/>
                  </a:lnTo>
                  <a:lnTo>
                    <a:pt x="119392" y="216509"/>
                  </a:lnTo>
                  <a:lnTo>
                    <a:pt x="135864" y="174777"/>
                  </a:lnTo>
                  <a:lnTo>
                    <a:pt x="153327" y="133565"/>
                  </a:lnTo>
                  <a:lnTo>
                    <a:pt x="171704" y="92722"/>
                  </a:lnTo>
                  <a:lnTo>
                    <a:pt x="171704" y="21666"/>
                  </a:lnTo>
                  <a:lnTo>
                    <a:pt x="124079" y="67271"/>
                  </a:lnTo>
                  <a:lnTo>
                    <a:pt x="94018" y="103454"/>
                  </a:lnTo>
                  <a:lnTo>
                    <a:pt x="66497" y="143103"/>
                  </a:lnTo>
                  <a:lnTo>
                    <a:pt x="42506" y="185318"/>
                  </a:lnTo>
                  <a:lnTo>
                    <a:pt x="23012" y="229184"/>
                  </a:lnTo>
                  <a:lnTo>
                    <a:pt x="9004" y="273786"/>
                  </a:lnTo>
                  <a:lnTo>
                    <a:pt x="1447" y="318211"/>
                  </a:lnTo>
                  <a:lnTo>
                    <a:pt x="0" y="355066"/>
                  </a:lnTo>
                  <a:lnTo>
                    <a:pt x="2120" y="390944"/>
                  </a:lnTo>
                  <a:lnTo>
                    <a:pt x="7454" y="426605"/>
                  </a:lnTo>
                  <a:lnTo>
                    <a:pt x="15544" y="462521"/>
                  </a:lnTo>
                  <a:lnTo>
                    <a:pt x="18288" y="471741"/>
                  </a:lnTo>
                  <a:lnTo>
                    <a:pt x="21247" y="480644"/>
                  </a:lnTo>
                  <a:lnTo>
                    <a:pt x="23850" y="489496"/>
                  </a:lnTo>
                  <a:lnTo>
                    <a:pt x="25565" y="498538"/>
                  </a:lnTo>
                  <a:lnTo>
                    <a:pt x="32029" y="495249"/>
                  </a:lnTo>
                  <a:lnTo>
                    <a:pt x="38938" y="493001"/>
                  </a:lnTo>
                  <a:lnTo>
                    <a:pt x="46380" y="491934"/>
                  </a:lnTo>
                  <a:lnTo>
                    <a:pt x="54381" y="492150"/>
                  </a:lnTo>
                  <a:lnTo>
                    <a:pt x="64300" y="494080"/>
                  </a:lnTo>
                  <a:lnTo>
                    <a:pt x="73228" y="497484"/>
                  </a:lnTo>
                  <a:lnTo>
                    <a:pt x="81165" y="502272"/>
                  </a:lnTo>
                  <a:lnTo>
                    <a:pt x="88125" y="508342"/>
                  </a:lnTo>
                  <a:lnTo>
                    <a:pt x="97510" y="500913"/>
                  </a:lnTo>
                  <a:lnTo>
                    <a:pt x="143471" y="443128"/>
                  </a:lnTo>
                  <a:lnTo>
                    <a:pt x="169176" y="393890"/>
                  </a:lnTo>
                  <a:lnTo>
                    <a:pt x="185737" y="354990"/>
                  </a:lnTo>
                  <a:lnTo>
                    <a:pt x="200164" y="311721"/>
                  </a:lnTo>
                  <a:lnTo>
                    <a:pt x="211277" y="253885"/>
                  </a:lnTo>
                  <a:lnTo>
                    <a:pt x="216865" y="195529"/>
                  </a:lnTo>
                  <a:lnTo>
                    <a:pt x="221780" y="98450"/>
                  </a:lnTo>
                  <a:lnTo>
                    <a:pt x="222250" y="92722"/>
                  </a:lnTo>
                  <a:lnTo>
                    <a:pt x="223266" y="80124"/>
                  </a:lnTo>
                  <a:lnTo>
                    <a:pt x="225793" y="59220"/>
                  </a:lnTo>
                  <a:lnTo>
                    <a:pt x="227761" y="46443"/>
                  </a:lnTo>
                  <a:lnTo>
                    <a:pt x="229222" y="3221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 descr=""/>
            <p:cNvSpPr/>
            <p:nvPr/>
          </p:nvSpPr>
          <p:spPr>
            <a:xfrm>
              <a:off x="2261273" y="471600"/>
              <a:ext cx="104775" cy="341630"/>
            </a:xfrm>
            <a:custGeom>
              <a:avLst/>
              <a:gdLst/>
              <a:ahLst/>
              <a:cxnLst/>
              <a:rect l="l" t="t" r="r" b="b"/>
              <a:pathLst>
                <a:path w="104775" h="341630">
                  <a:moveTo>
                    <a:pt x="104367" y="0"/>
                  </a:moveTo>
                  <a:lnTo>
                    <a:pt x="85976" y="40940"/>
                  </a:lnTo>
                  <a:lnTo>
                    <a:pt x="68451" y="82283"/>
                  </a:lnTo>
                  <a:lnTo>
                    <a:pt x="51982" y="123993"/>
                  </a:lnTo>
                  <a:lnTo>
                    <a:pt x="37311" y="166369"/>
                  </a:lnTo>
                  <a:lnTo>
                    <a:pt x="24295" y="209293"/>
                  </a:lnTo>
                  <a:lnTo>
                    <a:pt x="13568" y="252799"/>
                  </a:lnTo>
                  <a:lnTo>
                    <a:pt x="5387" y="296839"/>
                  </a:lnTo>
                  <a:lnTo>
                    <a:pt x="0" y="341363"/>
                  </a:lnTo>
                  <a:lnTo>
                    <a:pt x="13856" y="276459"/>
                  </a:lnTo>
                  <a:lnTo>
                    <a:pt x="27283" y="219765"/>
                  </a:lnTo>
                  <a:lnTo>
                    <a:pt x="41743" y="168655"/>
                  </a:lnTo>
                  <a:lnTo>
                    <a:pt x="48583" y="148482"/>
                  </a:lnTo>
                  <a:lnTo>
                    <a:pt x="70166" y="88353"/>
                  </a:lnTo>
                  <a:lnTo>
                    <a:pt x="79457" y="63569"/>
                  </a:lnTo>
                  <a:lnTo>
                    <a:pt x="10436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5" name="object 825" descr=""/>
            <p:cNvSpPr/>
            <p:nvPr/>
          </p:nvSpPr>
          <p:spPr>
            <a:xfrm>
              <a:off x="2312657" y="379361"/>
              <a:ext cx="110489" cy="445770"/>
            </a:xfrm>
            <a:custGeom>
              <a:avLst/>
              <a:gdLst/>
              <a:ahLst/>
              <a:cxnLst/>
              <a:rect l="l" t="t" r="r" b="b"/>
              <a:pathLst>
                <a:path w="110489" h="445769">
                  <a:moveTo>
                    <a:pt x="5765" y="403352"/>
                  </a:moveTo>
                  <a:lnTo>
                    <a:pt x="5118" y="403072"/>
                  </a:lnTo>
                  <a:lnTo>
                    <a:pt x="2870" y="404380"/>
                  </a:lnTo>
                  <a:lnTo>
                    <a:pt x="1574" y="406196"/>
                  </a:lnTo>
                  <a:lnTo>
                    <a:pt x="0" y="412877"/>
                  </a:lnTo>
                  <a:lnTo>
                    <a:pt x="88" y="414769"/>
                  </a:lnTo>
                  <a:lnTo>
                    <a:pt x="5765" y="403352"/>
                  </a:lnTo>
                  <a:close/>
                </a:path>
                <a:path w="110489" h="445769">
                  <a:moveTo>
                    <a:pt x="15836" y="378701"/>
                  </a:moveTo>
                  <a:lnTo>
                    <a:pt x="15455" y="378904"/>
                  </a:lnTo>
                  <a:lnTo>
                    <a:pt x="14897" y="379323"/>
                  </a:lnTo>
                  <a:lnTo>
                    <a:pt x="15532" y="378968"/>
                  </a:lnTo>
                  <a:lnTo>
                    <a:pt x="15836" y="378701"/>
                  </a:lnTo>
                  <a:close/>
                </a:path>
                <a:path w="110489" h="445769">
                  <a:moveTo>
                    <a:pt x="18643" y="341172"/>
                  </a:moveTo>
                  <a:lnTo>
                    <a:pt x="18427" y="340156"/>
                  </a:lnTo>
                  <a:lnTo>
                    <a:pt x="17221" y="340410"/>
                  </a:lnTo>
                  <a:lnTo>
                    <a:pt x="16256" y="341503"/>
                  </a:lnTo>
                  <a:lnTo>
                    <a:pt x="13627" y="349313"/>
                  </a:lnTo>
                  <a:lnTo>
                    <a:pt x="13716" y="350913"/>
                  </a:lnTo>
                  <a:lnTo>
                    <a:pt x="14897" y="350837"/>
                  </a:lnTo>
                  <a:lnTo>
                    <a:pt x="16167" y="348424"/>
                  </a:lnTo>
                  <a:lnTo>
                    <a:pt x="18643" y="341172"/>
                  </a:lnTo>
                  <a:close/>
                </a:path>
                <a:path w="110489" h="445769">
                  <a:moveTo>
                    <a:pt x="20993" y="351193"/>
                  </a:moveTo>
                  <a:lnTo>
                    <a:pt x="20142" y="350951"/>
                  </a:lnTo>
                  <a:lnTo>
                    <a:pt x="17983" y="351942"/>
                  </a:lnTo>
                  <a:lnTo>
                    <a:pt x="16675" y="355003"/>
                  </a:lnTo>
                  <a:lnTo>
                    <a:pt x="15824" y="360718"/>
                  </a:lnTo>
                  <a:lnTo>
                    <a:pt x="18630" y="358635"/>
                  </a:lnTo>
                  <a:lnTo>
                    <a:pt x="19977" y="357060"/>
                  </a:lnTo>
                  <a:lnTo>
                    <a:pt x="20993" y="351193"/>
                  </a:lnTo>
                  <a:close/>
                </a:path>
                <a:path w="110489" h="445769">
                  <a:moveTo>
                    <a:pt x="26111" y="289725"/>
                  </a:moveTo>
                  <a:lnTo>
                    <a:pt x="24650" y="292341"/>
                  </a:lnTo>
                  <a:lnTo>
                    <a:pt x="23063" y="294068"/>
                  </a:lnTo>
                  <a:lnTo>
                    <a:pt x="22199" y="295529"/>
                  </a:lnTo>
                  <a:lnTo>
                    <a:pt x="20396" y="300672"/>
                  </a:lnTo>
                  <a:lnTo>
                    <a:pt x="19659" y="304596"/>
                  </a:lnTo>
                  <a:lnTo>
                    <a:pt x="20535" y="303415"/>
                  </a:lnTo>
                  <a:lnTo>
                    <a:pt x="21386" y="302793"/>
                  </a:lnTo>
                  <a:lnTo>
                    <a:pt x="23380" y="299059"/>
                  </a:lnTo>
                  <a:lnTo>
                    <a:pt x="24942" y="295224"/>
                  </a:lnTo>
                  <a:lnTo>
                    <a:pt x="26111" y="289725"/>
                  </a:lnTo>
                  <a:close/>
                </a:path>
                <a:path w="110489" h="445769">
                  <a:moveTo>
                    <a:pt x="32042" y="346417"/>
                  </a:moveTo>
                  <a:lnTo>
                    <a:pt x="31750" y="344335"/>
                  </a:lnTo>
                  <a:lnTo>
                    <a:pt x="30175" y="344601"/>
                  </a:lnTo>
                  <a:lnTo>
                    <a:pt x="29718" y="344424"/>
                  </a:lnTo>
                  <a:lnTo>
                    <a:pt x="26454" y="354406"/>
                  </a:lnTo>
                  <a:lnTo>
                    <a:pt x="26238" y="357644"/>
                  </a:lnTo>
                  <a:lnTo>
                    <a:pt x="28587" y="356158"/>
                  </a:lnTo>
                  <a:lnTo>
                    <a:pt x="29514" y="355015"/>
                  </a:lnTo>
                  <a:lnTo>
                    <a:pt x="30403" y="352856"/>
                  </a:lnTo>
                  <a:lnTo>
                    <a:pt x="32042" y="346417"/>
                  </a:lnTo>
                  <a:close/>
                </a:path>
                <a:path w="110489" h="445769">
                  <a:moveTo>
                    <a:pt x="32740" y="376986"/>
                  </a:moveTo>
                  <a:lnTo>
                    <a:pt x="31877" y="375945"/>
                  </a:lnTo>
                  <a:lnTo>
                    <a:pt x="29730" y="377215"/>
                  </a:lnTo>
                  <a:lnTo>
                    <a:pt x="31623" y="372529"/>
                  </a:lnTo>
                  <a:lnTo>
                    <a:pt x="32054" y="370001"/>
                  </a:lnTo>
                  <a:lnTo>
                    <a:pt x="31242" y="368300"/>
                  </a:lnTo>
                  <a:lnTo>
                    <a:pt x="30480" y="368592"/>
                  </a:lnTo>
                  <a:lnTo>
                    <a:pt x="27343" y="374980"/>
                  </a:lnTo>
                  <a:lnTo>
                    <a:pt x="23698" y="381660"/>
                  </a:lnTo>
                  <a:lnTo>
                    <a:pt x="19900" y="389839"/>
                  </a:lnTo>
                  <a:lnTo>
                    <a:pt x="19761" y="392988"/>
                  </a:lnTo>
                  <a:lnTo>
                    <a:pt x="21221" y="395909"/>
                  </a:lnTo>
                  <a:lnTo>
                    <a:pt x="22860" y="394296"/>
                  </a:lnTo>
                  <a:lnTo>
                    <a:pt x="28867" y="379310"/>
                  </a:lnTo>
                  <a:lnTo>
                    <a:pt x="29159" y="379653"/>
                  </a:lnTo>
                  <a:lnTo>
                    <a:pt x="32740" y="376986"/>
                  </a:lnTo>
                  <a:close/>
                </a:path>
                <a:path w="110489" h="445769">
                  <a:moveTo>
                    <a:pt x="35064" y="299224"/>
                  </a:moveTo>
                  <a:lnTo>
                    <a:pt x="34328" y="297395"/>
                  </a:lnTo>
                  <a:lnTo>
                    <a:pt x="33629" y="297230"/>
                  </a:lnTo>
                  <a:lnTo>
                    <a:pt x="32727" y="297776"/>
                  </a:lnTo>
                  <a:lnTo>
                    <a:pt x="30861" y="302679"/>
                  </a:lnTo>
                  <a:lnTo>
                    <a:pt x="29718" y="304279"/>
                  </a:lnTo>
                  <a:lnTo>
                    <a:pt x="27978" y="307949"/>
                  </a:lnTo>
                  <a:lnTo>
                    <a:pt x="21920" y="324954"/>
                  </a:lnTo>
                  <a:lnTo>
                    <a:pt x="22783" y="325678"/>
                  </a:lnTo>
                  <a:lnTo>
                    <a:pt x="24091" y="323735"/>
                  </a:lnTo>
                  <a:lnTo>
                    <a:pt x="27152" y="317944"/>
                  </a:lnTo>
                  <a:lnTo>
                    <a:pt x="30988" y="308292"/>
                  </a:lnTo>
                  <a:lnTo>
                    <a:pt x="32042" y="308051"/>
                  </a:lnTo>
                  <a:lnTo>
                    <a:pt x="33096" y="306578"/>
                  </a:lnTo>
                  <a:lnTo>
                    <a:pt x="34747" y="301548"/>
                  </a:lnTo>
                  <a:lnTo>
                    <a:pt x="35064" y="299224"/>
                  </a:lnTo>
                  <a:close/>
                </a:path>
                <a:path w="110489" h="445769">
                  <a:moveTo>
                    <a:pt x="39497" y="325437"/>
                  </a:moveTo>
                  <a:lnTo>
                    <a:pt x="39344" y="325234"/>
                  </a:lnTo>
                  <a:lnTo>
                    <a:pt x="38950" y="325247"/>
                  </a:lnTo>
                  <a:lnTo>
                    <a:pt x="39281" y="325564"/>
                  </a:lnTo>
                  <a:lnTo>
                    <a:pt x="39497" y="325437"/>
                  </a:lnTo>
                  <a:close/>
                </a:path>
                <a:path w="110489" h="445769">
                  <a:moveTo>
                    <a:pt x="39535" y="331304"/>
                  </a:moveTo>
                  <a:lnTo>
                    <a:pt x="38773" y="331114"/>
                  </a:lnTo>
                  <a:lnTo>
                    <a:pt x="36918" y="332409"/>
                  </a:lnTo>
                  <a:lnTo>
                    <a:pt x="35636" y="334733"/>
                  </a:lnTo>
                  <a:lnTo>
                    <a:pt x="35128" y="336702"/>
                  </a:lnTo>
                  <a:lnTo>
                    <a:pt x="35382" y="337731"/>
                  </a:lnTo>
                  <a:lnTo>
                    <a:pt x="37985" y="335686"/>
                  </a:lnTo>
                  <a:lnTo>
                    <a:pt x="39281" y="334264"/>
                  </a:lnTo>
                  <a:lnTo>
                    <a:pt x="39535" y="331304"/>
                  </a:lnTo>
                  <a:close/>
                </a:path>
                <a:path w="110489" h="445769">
                  <a:moveTo>
                    <a:pt x="40335" y="316865"/>
                  </a:moveTo>
                  <a:lnTo>
                    <a:pt x="40081" y="315899"/>
                  </a:lnTo>
                  <a:lnTo>
                    <a:pt x="38100" y="317525"/>
                  </a:lnTo>
                  <a:lnTo>
                    <a:pt x="36233" y="321297"/>
                  </a:lnTo>
                  <a:lnTo>
                    <a:pt x="33947" y="327113"/>
                  </a:lnTo>
                  <a:lnTo>
                    <a:pt x="32639" y="326123"/>
                  </a:lnTo>
                  <a:lnTo>
                    <a:pt x="32258" y="326174"/>
                  </a:lnTo>
                  <a:lnTo>
                    <a:pt x="36106" y="315036"/>
                  </a:lnTo>
                  <a:lnTo>
                    <a:pt x="37287" y="309753"/>
                  </a:lnTo>
                  <a:lnTo>
                    <a:pt x="38138" y="303250"/>
                  </a:lnTo>
                  <a:lnTo>
                    <a:pt x="37668" y="303009"/>
                  </a:lnTo>
                  <a:lnTo>
                    <a:pt x="33985" y="307860"/>
                  </a:lnTo>
                  <a:lnTo>
                    <a:pt x="31826" y="312191"/>
                  </a:lnTo>
                  <a:lnTo>
                    <a:pt x="25781" y="327774"/>
                  </a:lnTo>
                  <a:lnTo>
                    <a:pt x="21945" y="339204"/>
                  </a:lnTo>
                  <a:lnTo>
                    <a:pt x="21755" y="341109"/>
                  </a:lnTo>
                  <a:lnTo>
                    <a:pt x="20650" y="341325"/>
                  </a:lnTo>
                  <a:lnTo>
                    <a:pt x="18923" y="343255"/>
                  </a:lnTo>
                  <a:lnTo>
                    <a:pt x="19977" y="344081"/>
                  </a:lnTo>
                  <a:lnTo>
                    <a:pt x="21717" y="341884"/>
                  </a:lnTo>
                  <a:lnTo>
                    <a:pt x="21793" y="342607"/>
                  </a:lnTo>
                  <a:lnTo>
                    <a:pt x="22479" y="342226"/>
                  </a:lnTo>
                  <a:lnTo>
                    <a:pt x="25654" y="337807"/>
                  </a:lnTo>
                  <a:lnTo>
                    <a:pt x="25730" y="338785"/>
                  </a:lnTo>
                  <a:lnTo>
                    <a:pt x="26365" y="338556"/>
                  </a:lnTo>
                  <a:lnTo>
                    <a:pt x="31750" y="333082"/>
                  </a:lnTo>
                  <a:lnTo>
                    <a:pt x="30454" y="338010"/>
                  </a:lnTo>
                  <a:lnTo>
                    <a:pt x="30264" y="337604"/>
                  </a:lnTo>
                  <a:lnTo>
                    <a:pt x="29718" y="337997"/>
                  </a:lnTo>
                  <a:lnTo>
                    <a:pt x="26416" y="344805"/>
                  </a:lnTo>
                  <a:lnTo>
                    <a:pt x="21590" y="356501"/>
                  </a:lnTo>
                  <a:lnTo>
                    <a:pt x="19812" y="362432"/>
                  </a:lnTo>
                  <a:lnTo>
                    <a:pt x="20739" y="364464"/>
                  </a:lnTo>
                  <a:lnTo>
                    <a:pt x="25476" y="354457"/>
                  </a:lnTo>
                  <a:lnTo>
                    <a:pt x="29883" y="342493"/>
                  </a:lnTo>
                  <a:lnTo>
                    <a:pt x="30784" y="344182"/>
                  </a:lnTo>
                  <a:lnTo>
                    <a:pt x="31889" y="343395"/>
                  </a:lnTo>
                  <a:lnTo>
                    <a:pt x="34848" y="336981"/>
                  </a:lnTo>
                  <a:lnTo>
                    <a:pt x="38303" y="326656"/>
                  </a:lnTo>
                  <a:lnTo>
                    <a:pt x="40335" y="316865"/>
                  </a:lnTo>
                  <a:close/>
                </a:path>
                <a:path w="110489" h="445769">
                  <a:moveTo>
                    <a:pt x="43573" y="317550"/>
                  </a:moveTo>
                  <a:lnTo>
                    <a:pt x="42291" y="317627"/>
                  </a:lnTo>
                  <a:lnTo>
                    <a:pt x="40779" y="319747"/>
                  </a:lnTo>
                  <a:lnTo>
                    <a:pt x="42075" y="319659"/>
                  </a:lnTo>
                  <a:lnTo>
                    <a:pt x="43573" y="317550"/>
                  </a:lnTo>
                  <a:close/>
                </a:path>
                <a:path w="110489" h="445769">
                  <a:moveTo>
                    <a:pt x="44716" y="349719"/>
                  </a:moveTo>
                  <a:lnTo>
                    <a:pt x="43865" y="350304"/>
                  </a:lnTo>
                  <a:lnTo>
                    <a:pt x="44488" y="349935"/>
                  </a:lnTo>
                  <a:lnTo>
                    <a:pt x="44716" y="349719"/>
                  </a:lnTo>
                  <a:close/>
                </a:path>
                <a:path w="110489" h="445769">
                  <a:moveTo>
                    <a:pt x="48387" y="277952"/>
                  </a:moveTo>
                  <a:lnTo>
                    <a:pt x="40855" y="286588"/>
                  </a:lnTo>
                  <a:lnTo>
                    <a:pt x="39204" y="290372"/>
                  </a:lnTo>
                  <a:lnTo>
                    <a:pt x="35915" y="301218"/>
                  </a:lnTo>
                  <a:lnTo>
                    <a:pt x="37160" y="302120"/>
                  </a:lnTo>
                  <a:lnTo>
                    <a:pt x="41148" y="295173"/>
                  </a:lnTo>
                  <a:lnTo>
                    <a:pt x="45720" y="286219"/>
                  </a:lnTo>
                  <a:lnTo>
                    <a:pt x="48387" y="277952"/>
                  </a:lnTo>
                  <a:close/>
                </a:path>
                <a:path w="110489" h="445769">
                  <a:moveTo>
                    <a:pt x="52489" y="229984"/>
                  </a:moveTo>
                  <a:lnTo>
                    <a:pt x="51346" y="230797"/>
                  </a:lnTo>
                  <a:lnTo>
                    <a:pt x="50647" y="231076"/>
                  </a:lnTo>
                  <a:lnTo>
                    <a:pt x="50114" y="230974"/>
                  </a:lnTo>
                  <a:lnTo>
                    <a:pt x="49377" y="231152"/>
                  </a:lnTo>
                  <a:lnTo>
                    <a:pt x="47917" y="234416"/>
                  </a:lnTo>
                  <a:lnTo>
                    <a:pt x="47129" y="237578"/>
                  </a:lnTo>
                  <a:lnTo>
                    <a:pt x="48971" y="236943"/>
                  </a:lnTo>
                  <a:lnTo>
                    <a:pt x="51435" y="232981"/>
                  </a:lnTo>
                  <a:lnTo>
                    <a:pt x="52489" y="229984"/>
                  </a:lnTo>
                  <a:close/>
                </a:path>
                <a:path w="110489" h="445769">
                  <a:moveTo>
                    <a:pt x="53124" y="290779"/>
                  </a:moveTo>
                  <a:lnTo>
                    <a:pt x="51663" y="292455"/>
                  </a:lnTo>
                  <a:lnTo>
                    <a:pt x="51003" y="292811"/>
                  </a:lnTo>
                  <a:lnTo>
                    <a:pt x="49199" y="294690"/>
                  </a:lnTo>
                  <a:lnTo>
                    <a:pt x="50266" y="291553"/>
                  </a:lnTo>
                  <a:lnTo>
                    <a:pt x="50888" y="289140"/>
                  </a:lnTo>
                  <a:lnTo>
                    <a:pt x="50901" y="288442"/>
                  </a:lnTo>
                  <a:lnTo>
                    <a:pt x="50139" y="289674"/>
                  </a:lnTo>
                  <a:lnTo>
                    <a:pt x="49872" y="289623"/>
                  </a:lnTo>
                  <a:lnTo>
                    <a:pt x="49314" y="290220"/>
                  </a:lnTo>
                  <a:lnTo>
                    <a:pt x="48387" y="291820"/>
                  </a:lnTo>
                  <a:lnTo>
                    <a:pt x="48488" y="289610"/>
                  </a:lnTo>
                  <a:lnTo>
                    <a:pt x="47701" y="289572"/>
                  </a:lnTo>
                  <a:lnTo>
                    <a:pt x="46456" y="290880"/>
                  </a:lnTo>
                  <a:lnTo>
                    <a:pt x="44196" y="296303"/>
                  </a:lnTo>
                  <a:lnTo>
                    <a:pt x="43053" y="300456"/>
                  </a:lnTo>
                  <a:lnTo>
                    <a:pt x="43053" y="301383"/>
                  </a:lnTo>
                  <a:lnTo>
                    <a:pt x="43484" y="301447"/>
                  </a:lnTo>
                  <a:lnTo>
                    <a:pt x="38061" y="313283"/>
                  </a:lnTo>
                  <a:lnTo>
                    <a:pt x="38011" y="316445"/>
                  </a:lnTo>
                  <a:lnTo>
                    <a:pt x="41668" y="310794"/>
                  </a:lnTo>
                  <a:lnTo>
                    <a:pt x="44780" y="304774"/>
                  </a:lnTo>
                  <a:lnTo>
                    <a:pt x="45288" y="305625"/>
                  </a:lnTo>
                  <a:lnTo>
                    <a:pt x="45986" y="305269"/>
                  </a:lnTo>
                  <a:lnTo>
                    <a:pt x="46951" y="303898"/>
                  </a:lnTo>
                  <a:lnTo>
                    <a:pt x="48006" y="300672"/>
                  </a:lnTo>
                  <a:lnTo>
                    <a:pt x="49796" y="298386"/>
                  </a:lnTo>
                  <a:lnTo>
                    <a:pt x="51473" y="295452"/>
                  </a:lnTo>
                  <a:lnTo>
                    <a:pt x="53124" y="290779"/>
                  </a:lnTo>
                  <a:close/>
                </a:path>
                <a:path w="110489" h="445769">
                  <a:moveTo>
                    <a:pt x="56311" y="249948"/>
                  </a:moveTo>
                  <a:lnTo>
                    <a:pt x="56299" y="248767"/>
                  </a:lnTo>
                  <a:lnTo>
                    <a:pt x="55626" y="246837"/>
                  </a:lnTo>
                  <a:lnTo>
                    <a:pt x="55079" y="246214"/>
                  </a:lnTo>
                  <a:lnTo>
                    <a:pt x="52959" y="249135"/>
                  </a:lnTo>
                  <a:lnTo>
                    <a:pt x="51092" y="255612"/>
                  </a:lnTo>
                  <a:lnTo>
                    <a:pt x="51562" y="256857"/>
                  </a:lnTo>
                  <a:lnTo>
                    <a:pt x="52171" y="257429"/>
                  </a:lnTo>
                  <a:lnTo>
                    <a:pt x="49784" y="264337"/>
                  </a:lnTo>
                  <a:lnTo>
                    <a:pt x="47244" y="273024"/>
                  </a:lnTo>
                  <a:lnTo>
                    <a:pt x="46837" y="276682"/>
                  </a:lnTo>
                  <a:lnTo>
                    <a:pt x="45847" y="279412"/>
                  </a:lnTo>
                  <a:lnTo>
                    <a:pt x="47701" y="278130"/>
                  </a:lnTo>
                  <a:lnTo>
                    <a:pt x="47891" y="277876"/>
                  </a:lnTo>
                  <a:lnTo>
                    <a:pt x="49060" y="274586"/>
                  </a:lnTo>
                  <a:lnTo>
                    <a:pt x="47752" y="275767"/>
                  </a:lnTo>
                  <a:lnTo>
                    <a:pt x="51003" y="268198"/>
                  </a:lnTo>
                  <a:lnTo>
                    <a:pt x="53251" y="261912"/>
                  </a:lnTo>
                  <a:lnTo>
                    <a:pt x="55575" y="254241"/>
                  </a:lnTo>
                  <a:lnTo>
                    <a:pt x="55829" y="251561"/>
                  </a:lnTo>
                  <a:lnTo>
                    <a:pt x="56311" y="249948"/>
                  </a:lnTo>
                  <a:close/>
                </a:path>
                <a:path w="110489" h="445769">
                  <a:moveTo>
                    <a:pt x="56553" y="266001"/>
                  </a:moveTo>
                  <a:lnTo>
                    <a:pt x="55918" y="263982"/>
                  </a:lnTo>
                  <a:lnTo>
                    <a:pt x="54559" y="264033"/>
                  </a:lnTo>
                  <a:lnTo>
                    <a:pt x="54025" y="264591"/>
                  </a:lnTo>
                  <a:lnTo>
                    <a:pt x="51523" y="270637"/>
                  </a:lnTo>
                  <a:lnTo>
                    <a:pt x="49784" y="273939"/>
                  </a:lnTo>
                  <a:lnTo>
                    <a:pt x="51130" y="276186"/>
                  </a:lnTo>
                  <a:lnTo>
                    <a:pt x="53479" y="273278"/>
                  </a:lnTo>
                  <a:lnTo>
                    <a:pt x="56553" y="266001"/>
                  </a:lnTo>
                  <a:close/>
                </a:path>
                <a:path w="110489" h="445769">
                  <a:moveTo>
                    <a:pt x="56718" y="277507"/>
                  </a:moveTo>
                  <a:lnTo>
                    <a:pt x="55499" y="276847"/>
                  </a:lnTo>
                  <a:lnTo>
                    <a:pt x="54102" y="277380"/>
                  </a:lnTo>
                  <a:lnTo>
                    <a:pt x="53975" y="279222"/>
                  </a:lnTo>
                  <a:lnTo>
                    <a:pt x="55575" y="278828"/>
                  </a:lnTo>
                  <a:lnTo>
                    <a:pt x="56400" y="278003"/>
                  </a:lnTo>
                  <a:lnTo>
                    <a:pt x="56718" y="277507"/>
                  </a:lnTo>
                  <a:close/>
                </a:path>
                <a:path w="110489" h="445769">
                  <a:moveTo>
                    <a:pt x="60198" y="281901"/>
                  </a:moveTo>
                  <a:lnTo>
                    <a:pt x="59829" y="282181"/>
                  </a:lnTo>
                  <a:lnTo>
                    <a:pt x="59956" y="282130"/>
                  </a:lnTo>
                  <a:lnTo>
                    <a:pt x="60198" y="281901"/>
                  </a:lnTo>
                  <a:close/>
                </a:path>
                <a:path w="110489" h="445769">
                  <a:moveTo>
                    <a:pt x="65582" y="230162"/>
                  </a:moveTo>
                  <a:lnTo>
                    <a:pt x="64173" y="230187"/>
                  </a:lnTo>
                  <a:lnTo>
                    <a:pt x="62865" y="231597"/>
                  </a:lnTo>
                  <a:lnTo>
                    <a:pt x="63119" y="232905"/>
                  </a:lnTo>
                  <a:lnTo>
                    <a:pt x="64681" y="231940"/>
                  </a:lnTo>
                  <a:lnTo>
                    <a:pt x="65582" y="230162"/>
                  </a:lnTo>
                  <a:close/>
                </a:path>
                <a:path w="110489" h="445769">
                  <a:moveTo>
                    <a:pt x="66890" y="255409"/>
                  </a:moveTo>
                  <a:lnTo>
                    <a:pt x="61379" y="257810"/>
                  </a:lnTo>
                  <a:lnTo>
                    <a:pt x="60236" y="260311"/>
                  </a:lnTo>
                  <a:lnTo>
                    <a:pt x="59766" y="262026"/>
                  </a:lnTo>
                  <a:lnTo>
                    <a:pt x="59690" y="260591"/>
                  </a:lnTo>
                  <a:lnTo>
                    <a:pt x="59182" y="259321"/>
                  </a:lnTo>
                  <a:lnTo>
                    <a:pt x="57569" y="260019"/>
                  </a:lnTo>
                  <a:lnTo>
                    <a:pt x="56845" y="262343"/>
                  </a:lnTo>
                  <a:lnTo>
                    <a:pt x="56946" y="264972"/>
                  </a:lnTo>
                  <a:lnTo>
                    <a:pt x="57315" y="265887"/>
                  </a:lnTo>
                  <a:lnTo>
                    <a:pt x="58331" y="265658"/>
                  </a:lnTo>
                  <a:lnTo>
                    <a:pt x="59563" y="262699"/>
                  </a:lnTo>
                  <a:lnTo>
                    <a:pt x="58559" y="266280"/>
                  </a:lnTo>
                  <a:lnTo>
                    <a:pt x="59563" y="267817"/>
                  </a:lnTo>
                  <a:lnTo>
                    <a:pt x="62268" y="265518"/>
                  </a:lnTo>
                  <a:lnTo>
                    <a:pt x="63334" y="263956"/>
                  </a:lnTo>
                  <a:lnTo>
                    <a:pt x="64439" y="261708"/>
                  </a:lnTo>
                  <a:lnTo>
                    <a:pt x="64350" y="262026"/>
                  </a:lnTo>
                  <a:lnTo>
                    <a:pt x="64947" y="261594"/>
                  </a:lnTo>
                  <a:lnTo>
                    <a:pt x="65189" y="259969"/>
                  </a:lnTo>
                  <a:lnTo>
                    <a:pt x="66890" y="255409"/>
                  </a:lnTo>
                  <a:close/>
                </a:path>
                <a:path w="110489" h="445769">
                  <a:moveTo>
                    <a:pt x="70231" y="240944"/>
                  </a:moveTo>
                  <a:lnTo>
                    <a:pt x="69634" y="238163"/>
                  </a:lnTo>
                  <a:lnTo>
                    <a:pt x="68999" y="238201"/>
                  </a:lnTo>
                  <a:lnTo>
                    <a:pt x="68072" y="239572"/>
                  </a:lnTo>
                  <a:lnTo>
                    <a:pt x="68160" y="237782"/>
                  </a:lnTo>
                  <a:lnTo>
                    <a:pt x="66433" y="238340"/>
                  </a:lnTo>
                  <a:lnTo>
                    <a:pt x="65443" y="239966"/>
                  </a:lnTo>
                  <a:lnTo>
                    <a:pt x="64490" y="241998"/>
                  </a:lnTo>
                  <a:lnTo>
                    <a:pt x="64338" y="245414"/>
                  </a:lnTo>
                  <a:lnTo>
                    <a:pt x="64935" y="245414"/>
                  </a:lnTo>
                  <a:lnTo>
                    <a:pt x="65659" y="244754"/>
                  </a:lnTo>
                  <a:lnTo>
                    <a:pt x="65608" y="246354"/>
                  </a:lnTo>
                  <a:lnTo>
                    <a:pt x="66040" y="248132"/>
                  </a:lnTo>
                  <a:lnTo>
                    <a:pt x="67818" y="247142"/>
                  </a:lnTo>
                  <a:lnTo>
                    <a:pt x="70192" y="242506"/>
                  </a:lnTo>
                  <a:lnTo>
                    <a:pt x="70231" y="240944"/>
                  </a:lnTo>
                  <a:close/>
                </a:path>
                <a:path w="110489" h="445769">
                  <a:moveTo>
                    <a:pt x="70269" y="73621"/>
                  </a:moveTo>
                  <a:lnTo>
                    <a:pt x="68872" y="72555"/>
                  </a:lnTo>
                  <a:lnTo>
                    <a:pt x="67729" y="72783"/>
                  </a:lnTo>
                  <a:lnTo>
                    <a:pt x="68199" y="74104"/>
                  </a:lnTo>
                  <a:lnTo>
                    <a:pt x="69634" y="74472"/>
                  </a:lnTo>
                  <a:lnTo>
                    <a:pt x="70269" y="73621"/>
                  </a:lnTo>
                  <a:close/>
                </a:path>
                <a:path w="110489" h="445769">
                  <a:moveTo>
                    <a:pt x="71539" y="49745"/>
                  </a:moveTo>
                  <a:lnTo>
                    <a:pt x="71170" y="47053"/>
                  </a:lnTo>
                  <a:lnTo>
                    <a:pt x="69316" y="44018"/>
                  </a:lnTo>
                  <a:lnTo>
                    <a:pt x="68491" y="48323"/>
                  </a:lnTo>
                  <a:lnTo>
                    <a:pt x="68160" y="57111"/>
                  </a:lnTo>
                  <a:lnTo>
                    <a:pt x="68287" y="61582"/>
                  </a:lnTo>
                  <a:lnTo>
                    <a:pt x="67487" y="68757"/>
                  </a:lnTo>
                  <a:lnTo>
                    <a:pt x="69253" y="70624"/>
                  </a:lnTo>
                  <a:lnTo>
                    <a:pt x="69773" y="69253"/>
                  </a:lnTo>
                  <a:lnTo>
                    <a:pt x="71285" y="60401"/>
                  </a:lnTo>
                  <a:lnTo>
                    <a:pt x="71539" y="49745"/>
                  </a:lnTo>
                  <a:close/>
                </a:path>
                <a:path w="110489" h="445769">
                  <a:moveTo>
                    <a:pt x="72339" y="215404"/>
                  </a:moveTo>
                  <a:lnTo>
                    <a:pt x="72174" y="209359"/>
                  </a:lnTo>
                  <a:lnTo>
                    <a:pt x="71501" y="208648"/>
                  </a:lnTo>
                  <a:lnTo>
                    <a:pt x="70065" y="209346"/>
                  </a:lnTo>
                  <a:lnTo>
                    <a:pt x="69634" y="210286"/>
                  </a:lnTo>
                  <a:lnTo>
                    <a:pt x="69049" y="214439"/>
                  </a:lnTo>
                  <a:lnTo>
                    <a:pt x="68961" y="217271"/>
                  </a:lnTo>
                  <a:lnTo>
                    <a:pt x="69977" y="218694"/>
                  </a:lnTo>
                  <a:lnTo>
                    <a:pt x="71221" y="217487"/>
                  </a:lnTo>
                  <a:lnTo>
                    <a:pt x="72339" y="215404"/>
                  </a:lnTo>
                  <a:close/>
                </a:path>
                <a:path w="110489" h="445769">
                  <a:moveTo>
                    <a:pt x="74803" y="79603"/>
                  </a:moveTo>
                  <a:lnTo>
                    <a:pt x="73444" y="78155"/>
                  </a:lnTo>
                  <a:lnTo>
                    <a:pt x="72263" y="78473"/>
                  </a:lnTo>
                  <a:lnTo>
                    <a:pt x="72593" y="80352"/>
                  </a:lnTo>
                  <a:lnTo>
                    <a:pt x="74002" y="80835"/>
                  </a:lnTo>
                  <a:lnTo>
                    <a:pt x="74803" y="79603"/>
                  </a:lnTo>
                  <a:close/>
                </a:path>
                <a:path w="110489" h="445769">
                  <a:moveTo>
                    <a:pt x="75006" y="108458"/>
                  </a:moveTo>
                  <a:lnTo>
                    <a:pt x="73799" y="107149"/>
                  </a:lnTo>
                  <a:lnTo>
                    <a:pt x="72364" y="109016"/>
                  </a:lnTo>
                  <a:lnTo>
                    <a:pt x="73037" y="109829"/>
                  </a:lnTo>
                  <a:lnTo>
                    <a:pt x="75006" y="108458"/>
                  </a:lnTo>
                  <a:close/>
                </a:path>
                <a:path w="110489" h="445769">
                  <a:moveTo>
                    <a:pt x="76555" y="232143"/>
                  </a:moveTo>
                  <a:lnTo>
                    <a:pt x="75349" y="230479"/>
                  </a:lnTo>
                  <a:lnTo>
                    <a:pt x="73317" y="231419"/>
                  </a:lnTo>
                  <a:lnTo>
                    <a:pt x="74460" y="233768"/>
                  </a:lnTo>
                  <a:lnTo>
                    <a:pt x="76555" y="232143"/>
                  </a:lnTo>
                  <a:close/>
                </a:path>
                <a:path w="110489" h="445769">
                  <a:moveTo>
                    <a:pt x="76682" y="211721"/>
                  </a:moveTo>
                  <a:lnTo>
                    <a:pt x="75260" y="211975"/>
                  </a:lnTo>
                  <a:lnTo>
                    <a:pt x="73952" y="213842"/>
                  </a:lnTo>
                  <a:lnTo>
                    <a:pt x="74244" y="215366"/>
                  </a:lnTo>
                  <a:lnTo>
                    <a:pt x="75831" y="213995"/>
                  </a:lnTo>
                  <a:lnTo>
                    <a:pt x="76682" y="211721"/>
                  </a:lnTo>
                  <a:close/>
                </a:path>
                <a:path w="110489" h="445769">
                  <a:moveTo>
                    <a:pt x="76962" y="120535"/>
                  </a:moveTo>
                  <a:lnTo>
                    <a:pt x="75184" y="120548"/>
                  </a:lnTo>
                  <a:lnTo>
                    <a:pt x="74168" y="121310"/>
                  </a:lnTo>
                  <a:lnTo>
                    <a:pt x="74803" y="122072"/>
                  </a:lnTo>
                  <a:lnTo>
                    <a:pt x="76288" y="121640"/>
                  </a:lnTo>
                  <a:lnTo>
                    <a:pt x="76962" y="120535"/>
                  </a:lnTo>
                  <a:close/>
                </a:path>
                <a:path w="110489" h="445769">
                  <a:moveTo>
                    <a:pt x="78816" y="45770"/>
                  </a:moveTo>
                  <a:lnTo>
                    <a:pt x="78651" y="45542"/>
                  </a:lnTo>
                  <a:lnTo>
                    <a:pt x="78232" y="45212"/>
                  </a:lnTo>
                  <a:lnTo>
                    <a:pt x="78562" y="45580"/>
                  </a:lnTo>
                  <a:lnTo>
                    <a:pt x="78816" y="45770"/>
                  </a:lnTo>
                  <a:close/>
                </a:path>
                <a:path w="110489" h="445769">
                  <a:moveTo>
                    <a:pt x="82981" y="2082"/>
                  </a:moveTo>
                  <a:lnTo>
                    <a:pt x="77508" y="4572"/>
                  </a:lnTo>
                  <a:lnTo>
                    <a:pt x="74206" y="33121"/>
                  </a:lnTo>
                  <a:lnTo>
                    <a:pt x="74079" y="45389"/>
                  </a:lnTo>
                  <a:lnTo>
                    <a:pt x="74142" y="45173"/>
                  </a:lnTo>
                  <a:lnTo>
                    <a:pt x="74714" y="46977"/>
                  </a:lnTo>
                  <a:lnTo>
                    <a:pt x="75603" y="47180"/>
                  </a:lnTo>
                  <a:lnTo>
                    <a:pt x="75857" y="46685"/>
                  </a:lnTo>
                  <a:lnTo>
                    <a:pt x="75907" y="47040"/>
                  </a:lnTo>
                  <a:lnTo>
                    <a:pt x="77990" y="29375"/>
                  </a:lnTo>
                  <a:lnTo>
                    <a:pt x="82981" y="2082"/>
                  </a:lnTo>
                  <a:close/>
                </a:path>
                <a:path w="110489" h="445769">
                  <a:moveTo>
                    <a:pt x="85534" y="27876"/>
                  </a:moveTo>
                  <a:lnTo>
                    <a:pt x="80594" y="50838"/>
                  </a:lnTo>
                  <a:lnTo>
                    <a:pt x="80556" y="51041"/>
                  </a:lnTo>
                  <a:lnTo>
                    <a:pt x="81089" y="52476"/>
                  </a:lnTo>
                  <a:lnTo>
                    <a:pt x="81153" y="52641"/>
                  </a:lnTo>
                  <a:lnTo>
                    <a:pt x="82270" y="52476"/>
                  </a:lnTo>
                  <a:lnTo>
                    <a:pt x="82600" y="51041"/>
                  </a:lnTo>
                  <a:lnTo>
                    <a:pt x="82638" y="50838"/>
                  </a:lnTo>
                  <a:lnTo>
                    <a:pt x="83781" y="39814"/>
                  </a:lnTo>
                  <a:lnTo>
                    <a:pt x="85534" y="27876"/>
                  </a:lnTo>
                  <a:close/>
                </a:path>
                <a:path w="110489" h="445769">
                  <a:moveTo>
                    <a:pt x="91516" y="0"/>
                  </a:moveTo>
                  <a:lnTo>
                    <a:pt x="88938" y="9931"/>
                  </a:lnTo>
                  <a:lnTo>
                    <a:pt x="86575" y="20675"/>
                  </a:lnTo>
                  <a:lnTo>
                    <a:pt x="85534" y="27876"/>
                  </a:lnTo>
                  <a:lnTo>
                    <a:pt x="91516" y="0"/>
                  </a:lnTo>
                  <a:close/>
                </a:path>
                <a:path w="110489" h="445769">
                  <a:moveTo>
                    <a:pt x="104355" y="82029"/>
                  </a:moveTo>
                  <a:lnTo>
                    <a:pt x="77508" y="82029"/>
                  </a:lnTo>
                  <a:lnTo>
                    <a:pt x="80086" y="85839"/>
                  </a:lnTo>
                  <a:lnTo>
                    <a:pt x="80949" y="93459"/>
                  </a:lnTo>
                  <a:lnTo>
                    <a:pt x="79413" y="106159"/>
                  </a:lnTo>
                  <a:lnTo>
                    <a:pt x="76530" y="136639"/>
                  </a:lnTo>
                  <a:lnTo>
                    <a:pt x="75869" y="135369"/>
                  </a:lnTo>
                  <a:lnTo>
                    <a:pt x="75412" y="135369"/>
                  </a:lnTo>
                  <a:lnTo>
                    <a:pt x="74930" y="136639"/>
                  </a:lnTo>
                  <a:lnTo>
                    <a:pt x="74968" y="141719"/>
                  </a:lnTo>
                  <a:lnTo>
                    <a:pt x="75476" y="142989"/>
                  </a:lnTo>
                  <a:lnTo>
                    <a:pt x="76085" y="142989"/>
                  </a:lnTo>
                  <a:lnTo>
                    <a:pt x="74803" y="165849"/>
                  </a:lnTo>
                  <a:lnTo>
                    <a:pt x="74295" y="170929"/>
                  </a:lnTo>
                  <a:lnTo>
                    <a:pt x="73926" y="183629"/>
                  </a:lnTo>
                  <a:lnTo>
                    <a:pt x="73863" y="202679"/>
                  </a:lnTo>
                  <a:lnTo>
                    <a:pt x="74244" y="205219"/>
                  </a:lnTo>
                  <a:lnTo>
                    <a:pt x="75869" y="205219"/>
                  </a:lnTo>
                  <a:lnTo>
                    <a:pt x="76923" y="201409"/>
                  </a:lnTo>
                  <a:lnTo>
                    <a:pt x="77508" y="193789"/>
                  </a:lnTo>
                  <a:lnTo>
                    <a:pt x="77647" y="193789"/>
                  </a:lnTo>
                  <a:lnTo>
                    <a:pt x="77889" y="195059"/>
                  </a:lnTo>
                  <a:lnTo>
                    <a:pt x="77851" y="193789"/>
                  </a:lnTo>
                  <a:lnTo>
                    <a:pt x="77520" y="192519"/>
                  </a:lnTo>
                  <a:lnTo>
                    <a:pt x="78105" y="181089"/>
                  </a:lnTo>
                  <a:lnTo>
                    <a:pt x="79095" y="189979"/>
                  </a:lnTo>
                  <a:lnTo>
                    <a:pt x="78778" y="202679"/>
                  </a:lnTo>
                  <a:lnTo>
                    <a:pt x="78409" y="206489"/>
                  </a:lnTo>
                  <a:lnTo>
                    <a:pt x="77990" y="219189"/>
                  </a:lnTo>
                  <a:lnTo>
                    <a:pt x="76276" y="235699"/>
                  </a:lnTo>
                  <a:lnTo>
                    <a:pt x="75031" y="238239"/>
                  </a:lnTo>
                  <a:lnTo>
                    <a:pt x="74168" y="238239"/>
                  </a:lnTo>
                  <a:lnTo>
                    <a:pt x="71729" y="244589"/>
                  </a:lnTo>
                  <a:lnTo>
                    <a:pt x="72339" y="247129"/>
                  </a:lnTo>
                  <a:lnTo>
                    <a:pt x="74206" y="247129"/>
                  </a:lnTo>
                  <a:lnTo>
                    <a:pt x="74764" y="248399"/>
                  </a:lnTo>
                  <a:lnTo>
                    <a:pt x="73863" y="256019"/>
                  </a:lnTo>
                  <a:lnTo>
                    <a:pt x="72682" y="262369"/>
                  </a:lnTo>
                  <a:lnTo>
                    <a:pt x="71247" y="262369"/>
                  </a:lnTo>
                  <a:lnTo>
                    <a:pt x="70281" y="264909"/>
                  </a:lnTo>
                  <a:lnTo>
                    <a:pt x="69507" y="266179"/>
                  </a:lnTo>
                  <a:lnTo>
                    <a:pt x="68554" y="266179"/>
                  </a:lnTo>
                  <a:lnTo>
                    <a:pt x="68275" y="258559"/>
                  </a:lnTo>
                  <a:lnTo>
                    <a:pt x="67005" y="266179"/>
                  </a:lnTo>
                  <a:lnTo>
                    <a:pt x="65659" y="266179"/>
                  </a:lnTo>
                  <a:lnTo>
                    <a:pt x="64731" y="268719"/>
                  </a:lnTo>
                  <a:lnTo>
                    <a:pt x="63792" y="269989"/>
                  </a:lnTo>
                  <a:lnTo>
                    <a:pt x="63461" y="272529"/>
                  </a:lnTo>
                  <a:lnTo>
                    <a:pt x="64058" y="272529"/>
                  </a:lnTo>
                  <a:lnTo>
                    <a:pt x="64693" y="273799"/>
                  </a:lnTo>
                  <a:lnTo>
                    <a:pt x="64909" y="273799"/>
                  </a:lnTo>
                  <a:lnTo>
                    <a:pt x="65189" y="272529"/>
                  </a:lnTo>
                  <a:lnTo>
                    <a:pt x="66255" y="272529"/>
                  </a:lnTo>
                  <a:lnTo>
                    <a:pt x="65735" y="275069"/>
                  </a:lnTo>
                  <a:lnTo>
                    <a:pt x="64897" y="281419"/>
                  </a:lnTo>
                  <a:lnTo>
                    <a:pt x="64770" y="283959"/>
                  </a:lnTo>
                  <a:lnTo>
                    <a:pt x="62941" y="283959"/>
                  </a:lnTo>
                  <a:lnTo>
                    <a:pt x="63131" y="287769"/>
                  </a:lnTo>
                  <a:lnTo>
                    <a:pt x="64465" y="287769"/>
                  </a:lnTo>
                  <a:lnTo>
                    <a:pt x="64477" y="290309"/>
                  </a:lnTo>
                  <a:lnTo>
                    <a:pt x="63550" y="291579"/>
                  </a:lnTo>
                  <a:lnTo>
                    <a:pt x="62052" y="292849"/>
                  </a:lnTo>
                  <a:lnTo>
                    <a:pt x="60744" y="292849"/>
                  </a:lnTo>
                  <a:lnTo>
                    <a:pt x="59220" y="294119"/>
                  </a:lnTo>
                  <a:lnTo>
                    <a:pt x="58674" y="295389"/>
                  </a:lnTo>
                  <a:lnTo>
                    <a:pt x="58801" y="294119"/>
                  </a:lnTo>
                  <a:lnTo>
                    <a:pt x="60337" y="291579"/>
                  </a:lnTo>
                  <a:lnTo>
                    <a:pt x="62280" y="286499"/>
                  </a:lnTo>
                  <a:lnTo>
                    <a:pt x="62877" y="281419"/>
                  </a:lnTo>
                  <a:lnTo>
                    <a:pt x="61925" y="281419"/>
                  </a:lnTo>
                  <a:lnTo>
                    <a:pt x="60198" y="282689"/>
                  </a:lnTo>
                  <a:lnTo>
                    <a:pt x="59537" y="282689"/>
                  </a:lnTo>
                  <a:lnTo>
                    <a:pt x="58877" y="283959"/>
                  </a:lnTo>
                  <a:lnTo>
                    <a:pt x="56642" y="290309"/>
                  </a:lnTo>
                  <a:lnTo>
                    <a:pt x="56222" y="294119"/>
                  </a:lnTo>
                  <a:lnTo>
                    <a:pt x="57632" y="294119"/>
                  </a:lnTo>
                  <a:lnTo>
                    <a:pt x="57289" y="295389"/>
                  </a:lnTo>
                  <a:lnTo>
                    <a:pt x="55156" y="297929"/>
                  </a:lnTo>
                  <a:lnTo>
                    <a:pt x="53251" y="304279"/>
                  </a:lnTo>
                  <a:lnTo>
                    <a:pt x="51511" y="308089"/>
                  </a:lnTo>
                  <a:lnTo>
                    <a:pt x="47586" y="318249"/>
                  </a:lnTo>
                  <a:lnTo>
                    <a:pt x="42075" y="327139"/>
                  </a:lnTo>
                  <a:lnTo>
                    <a:pt x="40297" y="330949"/>
                  </a:lnTo>
                  <a:lnTo>
                    <a:pt x="39636" y="337299"/>
                  </a:lnTo>
                  <a:lnTo>
                    <a:pt x="40513" y="337299"/>
                  </a:lnTo>
                  <a:lnTo>
                    <a:pt x="41668" y="336029"/>
                  </a:lnTo>
                  <a:lnTo>
                    <a:pt x="40005" y="339839"/>
                  </a:lnTo>
                  <a:lnTo>
                    <a:pt x="38227" y="344919"/>
                  </a:lnTo>
                  <a:lnTo>
                    <a:pt x="36169" y="353809"/>
                  </a:lnTo>
                  <a:lnTo>
                    <a:pt x="36614" y="355079"/>
                  </a:lnTo>
                  <a:lnTo>
                    <a:pt x="37896" y="352539"/>
                  </a:lnTo>
                  <a:lnTo>
                    <a:pt x="38811" y="352539"/>
                  </a:lnTo>
                  <a:lnTo>
                    <a:pt x="40944" y="351269"/>
                  </a:lnTo>
                  <a:lnTo>
                    <a:pt x="42087" y="349999"/>
                  </a:lnTo>
                  <a:lnTo>
                    <a:pt x="40259" y="351269"/>
                  </a:lnTo>
                  <a:lnTo>
                    <a:pt x="38785" y="351269"/>
                  </a:lnTo>
                  <a:lnTo>
                    <a:pt x="40424" y="347459"/>
                  </a:lnTo>
                  <a:lnTo>
                    <a:pt x="42418" y="347459"/>
                  </a:lnTo>
                  <a:lnTo>
                    <a:pt x="44208" y="346189"/>
                  </a:lnTo>
                  <a:lnTo>
                    <a:pt x="43053" y="348729"/>
                  </a:lnTo>
                  <a:lnTo>
                    <a:pt x="43815" y="348729"/>
                  </a:lnTo>
                  <a:lnTo>
                    <a:pt x="45885" y="346189"/>
                  </a:lnTo>
                  <a:lnTo>
                    <a:pt x="43561" y="353809"/>
                  </a:lnTo>
                  <a:lnTo>
                    <a:pt x="41503" y="358889"/>
                  </a:lnTo>
                  <a:lnTo>
                    <a:pt x="40767" y="361429"/>
                  </a:lnTo>
                  <a:lnTo>
                    <a:pt x="39547" y="362699"/>
                  </a:lnTo>
                  <a:lnTo>
                    <a:pt x="38354" y="365239"/>
                  </a:lnTo>
                  <a:lnTo>
                    <a:pt x="38836" y="365239"/>
                  </a:lnTo>
                  <a:lnTo>
                    <a:pt x="36487" y="372859"/>
                  </a:lnTo>
                  <a:lnTo>
                    <a:pt x="34671" y="380479"/>
                  </a:lnTo>
                  <a:lnTo>
                    <a:pt x="33909" y="385559"/>
                  </a:lnTo>
                  <a:lnTo>
                    <a:pt x="32943" y="386829"/>
                  </a:lnTo>
                  <a:lnTo>
                    <a:pt x="32778" y="384289"/>
                  </a:lnTo>
                  <a:lnTo>
                    <a:pt x="31953" y="385559"/>
                  </a:lnTo>
                  <a:lnTo>
                    <a:pt x="28778" y="391909"/>
                  </a:lnTo>
                  <a:lnTo>
                    <a:pt x="26682" y="396989"/>
                  </a:lnTo>
                  <a:lnTo>
                    <a:pt x="26593" y="398259"/>
                  </a:lnTo>
                  <a:lnTo>
                    <a:pt x="24384" y="403339"/>
                  </a:lnTo>
                  <a:lnTo>
                    <a:pt x="23088" y="409689"/>
                  </a:lnTo>
                  <a:lnTo>
                    <a:pt x="19735" y="414769"/>
                  </a:lnTo>
                  <a:lnTo>
                    <a:pt x="17907" y="413499"/>
                  </a:lnTo>
                  <a:lnTo>
                    <a:pt x="17018" y="413499"/>
                  </a:lnTo>
                  <a:lnTo>
                    <a:pt x="15062" y="418579"/>
                  </a:lnTo>
                  <a:lnTo>
                    <a:pt x="14262" y="419849"/>
                  </a:lnTo>
                  <a:lnTo>
                    <a:pt x="13411" y="422389"/>
                  </a:lnTo>
                  <a:lnTo>
                    <a:pt x="10553" y="427469"/>
                  </a:lnTo>
                  <a:lnTo>
                    <a:pt x="8001" y="433819"/>
                  </a:lnTo>
                  <a:lnTo>
                    <a:pt x="5207" y="432549"/>
                  </a:lnTo>
                  <a:lnTo>
                    <a:pt x="1054" y="443979"/>
                  </a:lnTo>
                  <a:lnTo>
                    <a:pt x="2324" y="445249"/>
                  </a:lnTo>
                  <a:lnTo>
                    <a:pt x="7112" y="445249"/>
                  </a:lnTo>
                  <a:lnTo>
                    <a:pt x="10033" y="441439"/>
                  </a:lnTo>
                  <a:lnTo>
                    <a:pt x="9982" y="436359"/>
                  </a:lnTo>
                  <a:lnTo>
                    <a:pt x="12992" y="435089"/>
                  </a:lnTo>
                  <a:lnTo>
                    <a:pt x="13373" y="438899"/>
                  </a:lnTo>
                  <a:lnTo>
                    <a:pt x="12103" y="438899"/>
                  </a:lnTo>
                  <a:lnTo>
                    <a:pt x="10033" y="441439"/>
                  </a:lnTo>
                  <a:lnTo>
                    <a:pt x="10617" y="441439"/>
                  </a:lnTo>
                  <a:lnTo>
                    <a:pt x="13474" y="438899"/>
                  </a:lnTo>
                  <a:lnTo>
                    <a:pt x="14046" y="441439"/>
                  </a:lnTo>
                  <a:lnTo>
                    <a:pt x="14998" y="443979"/>
                  </a:lnTo>
                  <a:lnTo>
                    <a:pt x="16484" y="445249"/>
                  </a:lnTo>
                  <a:lnTo>
                    <a:pt x="17818" y="445249"/>
                  </a:lnTo>
                  <a:lnTo>
                    <a:pt x="19126" y="443979"/>
                  </a:lnTo>
                  <a:lnTo>
                    <a:pt x="19646" y="442709"/>
                  </a:lnTo>
                  <a:lnTo>
                    <a:pt x="19342" y="438899"/>
                  </a:lnTo>
                  <a:lnTo>
                    <a:pt x="20243" y="437629"/>
                  </a:lnTo>
                  <a:lnTo>
                    <a:pt x="22263" y="437629"/>
                  </a:lnTo>
                  <a:lnTo>
                    <a:pt x="23825" y="436359"/>
                  </a:lnTo>
                  <a:lnTo>
                    <a:pt x="24549" y="436359"/>
                  </a:lnTo>
                  <a:lnTo>
                    <a:pt x="28194" y="433819"/>
                  </a:lnTo>
                  <a:lnTo>
                    <a:pt x="29464" y="433819"/>
                  </a:lnTo>
                  <a:lnTo>
                    <a:pt x="50368" y="394449"/>
                  </a:lnTo>
                  <a:lnTo>
                    <a:pt x="66903" y="355079"/>
                  </a:lnTo>
                  <a:lnTo>
                    <a:pt x="85013" y="295389"/>
                  </a:lnTo>
                  <a:lnTo>
                    <a:pt x="92494" y="254749"/>
                  </a:lnTo>
                  <a:lnTo>
                    <a:pt x="98044" y="196329"/>
                  </a:lnTo>
                  <a:lnTo>
                    <a:pt x="102971" y="98539"/>
                  </a:lnTo>
                  <a:lnTo>
                    <a:pt x="104355" y="82029"/>
                  </a:lnTo>
                  <a:close/>
                </a:path>
                <a:path w="110489" h="445769">
                  <a:moveTo>
                    <a:pt x="110058" y="36309"/>
                  </a:moveTo>
                  <a:lnTo>
                    <a:pt x="90525" y="36309"/>
                  </a:lnTo>
                  <a:lnTo>
                    <a:pt x="90398" y="40119"/>
                  </a:lnTo>
                  <a:lnTo>
                    <a:pt x="90589" y="43929"/>
                  </a:lnTo>
                  <a:lnTo>
                    <a:pt x="88353" y="51549"/>
                  </a:lnTo>
                  <a:lnTo>
                    <a:pt x="86868" y="57899"/>
                  </a:lnTo>
                  <a:lnTo>
                    <a:pt x="85255" y="64249"/>
                  </a:lnTo>
                  <a:lnTo>
                    <a:pt x="84455" y="70599"/>
                  </a:lnTo>
                  <a:lnTo>
                    <a:pt x="83477" y="76949"/>
                  </a:lnTo>
                  <a:lnTo>
                    <a:pt x="83223" y="71869"/>
                  </a:lnTo>
                  <a:lnTo>
                    <a:pt x="82423" y="69329"/>
                  </a:lnTo>
                  <a:lnTo>
                    <a:pt x="81737" y="70599"/>
                  </a:lnTo>
                  <a:lnTo>
                    <a:pt x="81318" y="70599"/>
                  </a:lnTo>
                  <a:lnTo>
                    <a:pt x="80899" y="71869"/>
                  </a:lnTo>
                  <a:lnTo>
                    <a:pt x="80619" y="74409"/>
                  </a:lnTo>
                  <a:lnTo>
                    <a:pt x="80264" y="75679"/>
                  </a:lnTo>
                  <a:lnTo>
                    <a:pt x="79984" y="78219"/>
                  </a:lnTo>
                  <a:lnTo>
                    <a:pt x="79921" y="80759"/>
                  </a:lnTo>
                  <a:lnTo>
                    <a:pt x="104470" y="80759"/>
                  </a:lnTo>
                  <a:lnTo>
                    <a:pt x="107010" y="59169"/>
                  </a:lnTo>
                  <a:lnTo>
                    <a:pt x="108839" y="47739"/>
                  </a:lnTo>
                  <a:lnTo>
                    <a:pt x="110058" y="36309"/>
                  </a:lnTo>
                  <a:close/>
                </a:path>
                <a:path w="110489" h="445769">
                  <a:moveTo>
                    <a:pt x="110185" y="29959"/>
                  </a:moveTo>
                  <a:lnTo>
                    <a:pt x="109867" y="21069"/>
                  </a:lnTo>
                  <a:lnTo>
                    <a:pt x="105968" y="9639"/>
                  </a:lnTo>
                  <a:lnTo>
                    <a:pt x="104952" y="10909"/>
                  </a:lnTo>
                  <a:lnTo>
                    <a:pt x="103670" y="12179"/>
                  </a:lnTo>
                  <a:lnTo>
                    <a:pt x="102311" y="14719"/>
                  </a:lnTo>
                  <a:lnTo>
                    <a:pt x="100914" y="15989"/>
                  </a:lnTo>
                  <a:lnTo>
                    <a:pt x="100406" y="17259"/>
                  </a:lnTo>
                  <a:lnTo>
                    <a:pt x="100203" y="17259"/>
                  </a:lnTo>
                  <a:lnTo>
                    <a:pt x="100203" y="18529"/>
                  </a:lnTo>
                  <a:lnTo>
                    <a:pt x="98437" y="21069"/>
                  </a:lnTo>
                  <a:lnTo>
                    <a:pt x="97193" y="23609"/>
                  </a:lnTo>
                  <a:lnTo>
                    <a:pt x="94742" y="29959"/>
                  </a:lnTo>
                  <a:lnTo>
                    <a:pt x="93992" y="32499"/>
                  </a:lnTo>
                  <a:lnTo>
                    <a:pt x="93167" y="33769"/>
                  </a:lnTo>
                  <a:lnTo>
                    <a:pt x="92811" y="35039"/>
                  </a:lnTo>
                  <a:lnTo>
                    <a:pt x="110185" y="35039"/>
                  </a:lnTo>
                  <a:lnTo>
                    <a:pt x="110185" y="2995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6" name="object 826" descr=""/>
            <p:cNvSpPr/>
            <p:nvPr/>
          </p:nvSpPr>
          <p:spPr>
            <a:xfrm>
              <a:off x="1592332" y="877369"/>
              <a:ext cx="587375" cy="187325"/>
            </a:xfrm>
            <a:custGeom>
              <a:avLst/>
              <a:gdLst/>
              <a:ahLst/>
              <a:cxnLst/>
              <a:rect l="l" t="t" r="r" b="b"/>
              <a:pathLst>
                <a:path w="587375" h="187325">
                  <a:moveTo>
                    <a:pt x="329617" y="0"/>
                  </a:moveTo>
                  <a:lnTo>
                    <a:pt x="281689" y="1329"/>
                  </a:lnTo>
                  <a:lnTo>
                    <a:pt x="234856" y="8923"/>
                  </a:lnTo>
                  <a:lnTo>
                    <a:pt x="189100" y="22128"/>
                  </a:lnTo>
                  <a:lnTo>
                    <a:pt x="144405" y="40294"/>
                  </a:lnTo>
                  <a:lnTo>
                    <a:pt x="100754" y="62772"/>
                  </a:lnTo>
                  <a:lnTo>
                    <a:pt x="63458" y="87170"/>
                  </a:lnTo>
                  <a:lnTo>
                    <a:pt x="31361" y="117979"/>
                  </a:lnTo>
                  <a:lnTo>
                    <a:pt x="0" y="166301"/>
                  </a:lnTo>
                  <a:lnTo>
                    <a:pt x="2392" y="177834"/>
                  </a:lnTo>
                  <a:lnTo>
                    <a:pt x="9724" y="179334"/>
                  </a:lnTo>
                  <a:lnTo>
                    <a:pt x="17719" y="178282"/>
                  </a:lnTo>
                  <a:lnTo>
                    <a:pt x="25636" y="175891"/>
                  </a:lnTo>
                  <a:lnTo>
                    <a:pt x="48472" y="168106"/>
                  </a:lnTo>
                  <a:lnTo>
                    <a:pt x="63152" y="164077"/>
                  </a:lnTo>
                  <a:lnTo>
                    <a:pt x="78198" y="162025"/>
                  </a:lnTo>
                  <a:lnTo>
                    <a:pt x="95039" y="162683"/>
                  </a:lnTo>
                  <a:lnTo>
                    <a:pt x="115312" y="166287"/>
                  </a:lnTo>
                  <a:lnTo>
                    <a:pt x="135324" y="171236"/>
                  </a:lnTo>
                  <a:lnTo>
                    <a:pt x="155284" y="176452"/>
                  </a:lnTo>
                  <a:lnTo>
                    <a:pt x="175392" y="180856"/>
                  </a:lnTo>
                  <a:lnTo>
                    <a:pt x="186328" y="182507"/>
                  </a:lnTo>
                  <a:lnTo>
                    <a:pt x="197364" y="183620"/>
                  </a:lnTo>
                  <a:lnTo>
                    <a:pt x="219499" y="184984"/>
                  </a:lnTo>
                  <a:lnTo>
                    <a:pt x="269587" y="186801"/>
                  </a:lnTo>
                  <a:lnTo>
                    <a:pt x="319582" y="185883"/>
                  </a:lnTo>
                  <a:lnTo>
                    <a:pt x="369037" y="180359"/>
                  </a:lnTo>
                  <a:lnTo>
                    <a:pt x="417504" y="168360"/>
                  </a:lnTo>
                  <a:lnTo>
                    <a:pt x="480310" y="144476"/>
                  </a:lnTo>
                  <a:lnTo>
                    <a:pt x="543184" y="118220"/>
                  </a:lnTo>
                  <a:lnTo>
                    <a:pt x="542434" y="114791"/>
                  </a:lnTo>
                  <a:lnTo>
                    <a:pt x="542307" y="113051"/>
                  </a:lnTo>
                  <a:lnTo>
                    <a:pt x="564314" y="78703"/>
                  </a:lnTo>
                  <a:lnTo>
                    <a:pt x="583951" y="70125"/>
                  </a:lnTo>
                  <a:lnTo>
                    <a:pt x="586872" y="68563"/>
                  </a:lnTo>
                  <a:lnTo>
                    <a:pt x="536785" y="56958"/>
                  </a:lnTo>
                  <a:lnTo>
                    <a:pt x="490726" y="40761"/>
                  </a:lnTo>
                  <a:lnTo>
                    <a:pt x="476168" y="34422"/>
                  </a:lnTo>
                  <a:lnTo>
                    <a:pt x="461484" y="28406"/>
                  </a:lnTo>
                  <a:lnTo>
                    <a:pt x="441200" y="21247"/>
                  </a:lnTo>
                  <a:lnTo>
                    <a:pt x="420589" y="15118"/>
                  </a:lnTo>
                  <a:lnTo>
                    <a:pt x="399718" y="9928"/>
                  </a:lnTo>
                  <a:lnTo>
                    <a:pt x="378655" y="5584"/>
                  </a:lnTo>
                  <a:lnTo>
                    <a:pt x="32961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 descr=""/>
            <p:cNvSpPr/>
            <p:nvPr/>
          </p:nvSpPr>
          <p:spPr>
            <a:xfrm>
              <a:off x="1599374" y="883691"/>
              <a:ext cx="570865" cy="175895"/>
            </a:xfrm>
            <a:custGeom>
              <a:avLst/>
              <a:gdLst/>
              <a:ahLst/>
              <a:cxnLst/>
              <a:rect l="l" t="t" r="r" b="b"/>
              <a:pathLst>
                <a:path w="570864" h="175894">
                  <a:moveTo>
                    <a:pt x="404736" y="78828"/>
                  </a:moveTo>
                  <a:lnTo>
                    <a:pt x="402069" y="78790"/>
                  </a:lnTo>
                  <a:lnTo>
                    <a:pt x="398386" y="78828"/>
                  </a:lnTo>
                  <a:lnTo>
                    <a:pt x="404736" y="78828"/>
                  </a:lnTo>
                  <a:close/>
                </a:path>
                <a:path w="570864" h="175894">
                  <a:moveTo>
                    <a:pt x="570534" y="66484"/>
                  </a:moveTo>
                  <a:lnTo>
                    <a:pt x="557695" y="63309"/>
                  </a:lnTo>
                  <a:lnTo>
                    <a:pt x="519633" y="51892"/>
                  </a:lnTo>
                  <a:lnTo>
                    <a:pt x="463194" y="31788"/>
                  </a:lnTo>
                  <a:lnTo>
                    <a:pt x="444525" y="25412"/>
                  </a:lnTo>
                  <a:lnTo>
                    <a:pt x="403085" y="12954"/>
                  </a:lnTo>
                  <a:lnTo>
                    <a:pt x="357428" y="3289"/>
                  </a:lnTo>
                  <a:lnTo>
                    <a:pt x="334251" y="419"/>
                  </a:lnTo>
                  <a:lnTo>
                    <a:pt x="279844" y="0"/>
                  </a:lnTo>
                  <a:lnTo>
                    <a:pt x="226161" y="7912"/>
                  </a:lnTo>
                  <a:lnTo>
                    <a:pt x="173913" y="23228"/>
                  </a:lnTo>
                  <a:lnTo>
                    <a:pt x="123786" y="45008"/>
                  </a:lnTo>
                  <a:lnTo>
                    <a:pt x="76428" y="72390"/>
                  </a:lnTo>
                  <a:lnTo>
                    <a:pt x="45923" y="95237"/>
                  </a:lnTo>
                  <a:lnTo>
                    <a:pt x="18224" y="128689"/>
                  </a:lnTo>
                  <a:lnTo>
                    <a:pt x="0" y="165709"/>
                  </a:lnTo>
                  <a:lnTo>
                    <a:pt x="9372" y="168579"/>
                  </a:lnTo>
                  <a:lnTo>
                    <a:pt x="21463" y="164846"/>
                  </a:lnTo>
                  <a:lnTo>
                    <a:pt x="44577" y="155854"/>
                  </a:lnTo>
                  <a:lnTo>
                    <a:pt x="56680" y="152361"/>
                  </a:lnTo>
                  <a:lnTo>
                    <a:pt x="71653" y="150609"/>
                  </a:lnTo>
                  <a:lnTo>
                    <a:pt x="87718" y="150952"/>
                  </a:lnTo>
                  <a:lnTo>
                    <a:pt x="103695" y="152869"/>
                  </a:lnTo>
                  <a:lnTo>
                    <a:pt x="118402" y="155867"/>
                  </a:lnTo>
                  <a:lnTo>
                    <a:pt x="149072" y="163080"/>
                  </a:lnTo>
                  <a:lnTo>
                    <a:pt x="179514" y="169278"/>
                  </a:lnTo>
                  <a:lnTo>
                    <a:pt x="210210" y="173710"/>
                  </a:lnTo>
                  <a:lnTo>
                    <a:pt x="241592" y="175628"/>
                  </a:lnTo>
                  <a:lnTo>
                    <a:pt x="277520" y="175285"/>
                  </a:lnTo>
                  <a:lnTo>
                    <a:pt x="348907" y="168744"/>
                  </a:lnTo>
                  <a:lnTo>
                    <a:pt x="424446" y="150609"/>
                  </a:lnTo>
                  <a:lnTo>
                    <a:pt x="460692" y="137528"/>
                  </a:lnTo>
                  <a:lnTo>
                    <a:pt x="518083" y="113919"/>
                  </a:lnTo>
                  <a:lnTo>
                    <a:pt x="535444" y="100190"/>
                  </a:lnTo>
                  <a:lnTo>
                    <a:pt x="537159" y="93586"/>
                  </a:lnTo>
                  <a:lnTo>
                    <a:pt x="540562" y="87007"/>
                  </a:lnTo>
                  <a:lnTo>
                    <a:pt x="545807" y="80479"/>
                  </a:lnTo>
                  <a:lnTo>
                    <a:pt x="547331" y="79197"/>
                  </a:lnTo>
                  <a:lnTo>
                    <a:pt x="548538" y="78193"/>
                  </a:lnTo>
                  <a:lnTo>
                    <a:pt x="429107" y="78193"/>
                  </a:lnTo>
                  <a:lnTo>
                    <a:pt x="445795" y="79133"/>
                  </a:lnTo>
                  <a:lnTo>
                    <a:pt x="437870" y="79121"/>
                  </a:lnTo>
                  <a:lnTo>
                    <a:pt x="398386" y="78828"/>
                  </a:lnTo>
                  <a:lnTo>
                    <a:pt x="397522" y="78828"/>
                  </a:lnTo>
                  <a:lnTo>
                    <a:pt x="340220" y="79121"/>
                  </a:lnTo>
                  <a:lnTo>
                    <a:pt x="298640" y="80264"/>
                  </a:lnTo>
                  <a:lnTo>
                    <a:pt x="240995" y="86283"/>
                  </a:lnTo>
                  <a:lnTo>
                    <a:pt x="201409" y="93192"/>
                  </a:lnTo>
                  <a:lnTo>
                    <a:pt x="156197" y="105270"/>
                  </a:lnTo>
                  <a:lnTo>
                    <a:pt x="131330" y="113919"/>
                  </a:lnTo>
                  <a:lnTo>
                    <a:pt x="131076" y="113347"/>
                  </a:lnTo>
                  <a:lnTo>
                    <a:pt x="203187" y="89255"/>
                  </a:lnTo>
                  <a:lnTo>
                    <a:pt x="241325" y="82067"/>
                  </a:lnTo>
                  <a:lnTo>
                    <a:pt x="279908" y="77774"/>
                  </a:lnTo>
                  <a:lnTo>
                    <a:pt x="317969" y="75412"/>
                  </a:lnTo>
                  <a:lnTo>
                    <a:pt x="361772" y="74320"/>
                  </a:lnTo>
                  <a:lnTo>
                    <a:pt x="367639" y="74320"/>
                  </a:lnTo>
                  <a:lnTo>
                    <a:pt x="367639" y="75158"/>
                  </a:lnTo>
                  <a:lnTo>
                    <a:pt x="394081" y="75158"/>
                  </a:lnTo>
                  <a:lnTo>
                    <a:pt x="394081" y="76428"/>
                  </a:lnTo>
                  <a:lnTo>
                    <a:pt x="412483" y="76428"/>
                  </a:lnTo>
                  <a:lnTo>
                    <a:pt x="412483" y="77698"/>
                  </a:lnTo>
                  <a:lnTo>
                    <a:pt x="549871" y="77698"/>
                  </a:lnTo>
                  <a:lnTo>
                    <a:pt x="549871" y="76428"/>
                  </a:lnTo>
                  <a:lnTo>
                    <a:pt x="551484" y="76428"/>
                  </a:lnTo>
                  <a:lnTo>
                    <a:pt x="551484" y="75158"/>
                  </a:lnTo>
                  <a:lnTo>
                    <a:pt x="553631" y="75158"/>
                  </a:lnTo>
                  <a:lnTo>
                    <a:pt x="553631" y="74320"/>
                  </a:lnTo>
                  <a:lnTo>
                    <a:pt x="553974" y="74320"/>
                  </a:lnTo>
                  <a:lnTo>
                    <a:pt x="557352" y="72339"/>
                  </a:lnTo>
                  <a:lnTo>
                    <a:pt x="563829" y="69316"/>
                  </a:lnTo>
                  <a:lnTo>
                    <a:pt x="570534" y="6648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 descr=""/>
            <p:cNvSpPr/>
            <p:nvPr/>
          </p:nvSpPr>
          <p:spPr>
            <a:xfrm>
              <a:off x="1641094" y="883805"/>
              <a:ext cx="496570" cy="108585"/>
            </a:xfrm>
            <a:custGeom>
              <a:avLst/>
              <a:gdLst/>
              <a:ahLst/>
              <a:cxnLst/>
              <a:rect l="l" t="t" r="r" b="b"/>
              <a:pathLst>
                <a:path w="496569" h="108584">
                  <a:moveTo>
                    <a:pt x="18770" y="93687"/>
                  </a:moveTo>
                  <a:lnTo>
                    <a:pt x="18529" y="93840"/>
                  </a:lnTo>
                  <a:lnTo>
                    <a:pt x="18199" y="94094"/>
                  </a:lnTo>
                  <a:lnTo>
                    <a:pt x="18770" y="93687"/>
                  </a:lnTo>
                  <a:close/>
                </a:path>
                <a:path w="496569" h="108584">
                  <a:moveTo>
                    <a:pt x="32169" y="94221"/>
                  </a:moveTo>
                  <a:lnTo>
                    <a:pt x="26936" y="92811"/>
                  </a:lnTo>
                  <a:lnTo>
                    <a:pt x="23609" y="92405"/>
                  </a:lnTo>
                  <a:lnTo>
                    <a:pt x="32169" y="94221"/>
                  </a:lnTo>
                  <a:close/>
                </a:path>
                <a:path w="496569" h="108584">
                  <a:moveTo>
                    <a:pt x="39497" y="79082"/>
                  </a:moveTo>
                  <a:lnTo>
                    <a:pt x="38493" y="79743"/>
                  </a:lnTo>
                  <a:lnTo>
                    <a:pt x="38646" y="79679"/>
                  </a:lnTo>
                  <a:lnTo>
                    <a:pt x="39497" y="79082"/>
                  </a:lnTo>
                  <a:close/>
                </a:path>
                <a:path w="496569" h="108584">
                  <a:moveTo>
                    <a:pt x="90690" y="96227"/>
                  </a:moveTo>
                  <a:lnTo>
                    <a:pt x="90500" y="96443"/>
                  </a:lnTo>
                  <a:lnTo>
                    <a:pt x="90297" y="96926"/>
                  </a:lnTo>
                  <a:lnTo>
                    <a:pt x="90563" y="96532"/>
                  </a:lnTo>
                  <a:lnTo>
                    <a:pt x="90690" y="96227"/>
                  </a:lnTo>
                  <a:close/>
                </a:path>
                <a:path w="496569" h="108584">
                  <a:moveTo>
                    <a:pt x="92887" y="99923"/>
                  </a:moveTo>
                  <a:lnTo>
                    <a:pt x="92824" y="99060"/>
                  </a:lnTo>
                  <a:lnTo>
                    <a:pt x="92278" y="98882"/>
                  </a:lnTo>
                  <a:lnTo>
                    <a:pt x="92646" y="98755"/>
                  </a:lnTo>
                  <a:lnTo>
                    <a:pt x="74968" y="100939"/>
                  </a:lnTo>
                  <a:lnTo>
                    <a:pt x="43764" y="102831"/>
                  </a:lnTo>
                  <a:lnTo>
                    <a:pt x="27444" y="101536"/>
                  </a:lnTo>
                  <a:lnTo>
                    <a:pt x="19253" y="99707"/>
                  </a:lnTo>
                  <a:lnTo>
                    <a:pt x="13703" y="97472"/>
                  </a:lnTo>
                  <a:lnTo>
                    <a:pt x="9144" y="95161"/>
                  </a:lnTo>
                  <a:lnTo>
                    <a:pt x="12014" y="94322"/>
                  </a:lnTo>
                  <a:lnTo>
                    <a:pt x="16332" y="92659"/>
                  </a:lnTo>
                  <a:lnTo>
                    <a:pt x="7404" y="93878"/>
                  </a:lnTo>
                  <a:lnTo>
                    <a:pt x="6413" y="93116"/>
                  </a:lnTo>
                  <a:lnTo>
                    <a:pt x="0" y="99453"/>
                  </a:lnTo>
                  <a:lnTo>
                    <a:pt x="3543" y="103060"/>
                  </a:lnTo>
                  <a:lnTo>
                    <a:pt x="10744" y="106476"/>
                  </a:lnTo>
                  <a:lnTo>
                    <a:pt x="22453" y="107492"/>
                  </a:lnTo>
                  <a:lnTo>
                    <a:pt x="29070" y="108331"/>
                  </a:lnTo>
                  <a:lnTo>
                    <a:pt x="79527" y="103733"/>
                  </a:lnTo>
                  <a:lnTo>
                    <a:pt x="91478" y="100926"/>
                  </a:lnTo>
                  <a:lnTo>
                    <a:pt x="91186" y="100888"/>
                  </a:lnTo>
                  <a:lnTo>
                    <a:pt x="92887" y="99923"/>
                  </a:lnTo>
                  <a:close/>
                </a:path>
                <a:path w="496569" h="108584">
                  <a:moveTo>
                    <a:pt x="96786" y="92316"/>
                  </a:moveTo>
                  <a:lnTo>
                    <a:pt x="96393" y="91274"/>
                  </a:lnTo>
                  <a:lnTo>
                    <a:pt x="94729" y="91313"/>
                  </a:lnTo>
                  <a:lnTo>
                    <a:pt x="83743" y="92862"/>
                  </a:lnTo>
                  <a:lnTo>
                    <a:pt x="64490" y="94653"/>
                  </a:lnTo>
                  <a:lnTo>
                    <a:pt x="48298" y="95034"/>
                  </a:lnTo>
                  <a:lnTo>
                    <a:pt x="32219" y="94234"/>
                  </a:lnTo>
                  <a:lnTo>
                    <a:pt x="52743" y="98552"/>
                  </a:lnTo>
                  <a:lnTo>
                    <a:pt x="72161" y="97282"/>
                  </a:lnTo>
                  <a:lnTo>
                    <a:pt x="80632" y="96227"/>
                  </a:lnTo>
                  <a:lnTo>
                    <a:pt x="95821" y="93078"/>
                  </a:lnTo>
                  <a:lnTo>
                    <a:pt x="96786" y="92316"/>
                  </a:lnTo>
                  <a:close/>
                </a:path>
                <a:path w="496569" h="108584">
                  <a:moveTo>
                    <a:pt x="117132" y="99606"/>
                  </a:moveTo>
                  <a:lnTo>
                    <a:pt x="91262" y="105879"/>
                  </a:lnTo>
                  <a:lnTo>
                    <a:pt x="95643" y="105625"/>
                  </a:lnTo>
                  <a:lnTo>
                    <a:pt x="104267" y="103873"/>
                  </a:lnTo>
                  <a:lnTo>
                    <a:pt x="108572" y="102692"/>
                  </a:lnTo>
                  <a:lnTo>
                    <a:pt x="115735" y="101752"/>
                  </a:lnTo>
                  <a:lnTo>
                    <a:pt x="117132" y="99606"/>
                  </a:lnTo>
                  <a:close/>
                </a:path>
                <a:path w="496569" h="108584">
                  <a:moveTo>
                    <a:pt x="120764" y="98361"/>
                  </a:moveTo>
                  <a:lnTo>
                    <a:pt x="119799" y="97904"/>
                  </a:lnTo>
                  <a:lnTo>
                    <a:pt x="119075" y="99529"/>
                  </a:lnTo>
                  <a:lnTo>
                    <a:pt x="119570" y="100571"/>
                  </a:lnTo>
                  <a:lnTo>
                    <a:pt x="120751" y="99796"/>
                  </a:lnTo>
                  <a:lnTo>
                    <a:pt x="120764" y="98361"/>
                  </a:lnTo>
                  <a:close/>
                </a:path>
                <a:path w="496569" h="108584">
                  <a:moveTo>
                    <a:pt x="125882" y="92544"/>
                  </a:moveTo>
                  <a:lnTo>
                    <a:pt x="124510" y="92100"/>
                  </a:lnTo>
                  <a:lnTo>
                    <a:pt x="123418" y="93726"/>
                  </a:lnTo>
                  <a:lnTo>
                    <a:pt x="124028" y="94843"/>
                  </a:lnTo>
                  <a:lnTo>
                    <a:pt x="125780" y="94094"/>
                  </a:lnTo>
                  <a:lnTo>
                    <a:pt x="125882" y="92544"/>
                  </a:lnTo>
                  <a:close/>
                </a:path>
                <a:path w="496569" h="108584">
                  <a:moveTo>
                    <a:pt x="154317" y="86575"/>
                  </a:moveTo>
                  <a:lnTo>
                    <a:pt x="152488" y="85013"/>
                  </a:lnTo>
                  <a:lnTo>
                    <a:pt x="151523" y="86512"/>
                  </a:lnTo>
                  <a:lnTo>
                    <a:pt x="153657" y="87439"/>
                  </a:lnTo>
                  <a:lnTo>
                    <a:pt x="154317" y="86575"/>
                  </a:lnTo>
                  <a:close/>
                </a:path>
                <a:path w="496569" h="108584">
                  <a:moveTo>
                    <a:pt x="165773" y="81965"/>
                  </a:moveTo>
                  <a:lnTo>
                    <a:pt x="164998" y="80657"/>
                  </a:lnTo>
                  <a:lnTo>
                    <a:pt x="163779" y="80251"/>
                  </a:lnTo>
                  <a:lnTo>
                    <a:pt x="164185" y="81965"/>
                  </a:lnTo>
                  <a:lnTo>
                    <a:pt x="165201" y="82791"/>
                  </a:lnTo>
                  <a:lnTo>
                    <a:pt x="165773" y="81965"/>
                  </a:lnTo>
                  <a:close/>
                </a:path>
                <a:path w="496569" h="108584">
                  <a:moveTo>
                    <a:pt x="256489" y="60261"/>
                  </a:moveTo>
                  <a:lnTo>
                    <a:pt x="254787" y="59067"/>
                  </a:lnTo>
                  <a:lnTo>
                    <a:pt x="252387" y="58762"/>
                  </a:lnTo>
                  <a:lnTo>
                    <a:pt x="252971" y="60121"/>
                  </a:lnTo>
                  <a:lnTo>
                    <a:pt x="255104" y="60947"/>
                  </a:lnTo>
                  <a:lnTo>
                    <a:pt x="256489" y="60261"/>
                  </a:lnTo>
                  <a:close/>
                </a:path>
                <a:path w="496569" h="108584">
                  <a:moveTo>
                    <a:pt x="260756" y="63639"/>
                  </a:moveTo>
                  <a:lnTo>
                    <a:pt x="259283" y="62699"/>
                  </a:lnTo>
                  <a:lnTo>
                    <a:pt x="256997" y="62103"/>
                  </a:lnTo>
                  <a:lnTo>
                    <a:pt x="251180" y="63728"/>
                  </a:lnTo>
                  <a:lnTo>
                    <a:pt x="250647" y="64541"/>
                  </a:lnTo>
                  <a:lnTo>
                    <a:pt x="251675" y="65773"/>
                  </a:lnTo>
                  <a:lnTo>
                    <a:pt x="252691" y="65951"/>
                  </a:lnTo>
                  <a:lnTo>
                    <a:pt x="256844" y="65519"/>
                  </a:lnTo>
                  <a:lnTo>
                    <a:pt x="259613" y="64973"/>
                  </a:lnTo>
                  <a:lnTo>
                    <a:pt x="260756" y="63639"/>
                  </a:lnTo>
                  <a:close/>
                </a:path>
                <a:path w="496569" h="108584">
                  <a:moveTo>
                    <a:pt x="276199" y="66916"/>
                  </a:moveTo>
                  <a:lnTo>
                    <a:pt x="274891" y="65620"/>
                  </a:lnTo>
                  <a:lnTo>
                    <a:pt x="272948" y="65151"/>
                  </a:lnTo>
                  <a:lnTo>
                    <a:pt x="273304" y="66560"/>
                  </a:lnTo>
                  <a:lnTo>
                    <a:pt x="275018" y="67487"/>
                  </a:lnTo>
                  <a:lnTo>
                    <a:pt x="276199" y="66916"/>
                  </a:lnTo>
                  <a:close/>
                </a:path>
                <a:path w="496569" h="108584">
                  <a:moveTo>
                    <a:pt x="284518" y="81318"/>
                  </a:moveTo>
                  <a:lnTo>
                    <a:pt x="283476" y="79679"/>
                  </a:lnTo>
                  <a:lnTo>
                    <a:pt x="282536" y="79146"/>
                  </a:lnTo>
                  <a:lnTo>
                    <a:pt x="280403" y="78371"/>
                  </a:lnTo>
                  <a:lnTo>
                    <a:pt x="275882" y="77939"/>
                  </a:lnTo>
                  <a:lnTo>
                    <a:pt x="276948" y="78854"/>
                  </a:lnTo>
                  <a:lnTo>
                    <a:pt x="277393" y="79451"/>
                  </a:lnTo>
                  <a:lnTo>
                    <a:pt x="277393" y="80010"/>
                  </a:lnTo>
                  <a:lnTo>
                    <a:pt x="277761" y="80657"/>
                  </a:lnTo>
                  <a:lnTo>
                    <a:pt x="281279" y="81318"/>
                  </a:lnTo>
                  <a:lnTo>
                    <a:pt x="284518" y="81318"/>
                  </a:lnTo>
                  <a:close/>
                </a:path>
                <a:path w="496569" h="108584">
                  <a:moveTo>
                    <a:pt x="290283" y="60426"/>
                  </a:moveTo>
                  <a:lnTo>
                    <a:pt x="288886" y="58978"/>
                  </a:lnTo>
                  <a:lnTo>
                    <a:pt x="283832" y="57746"/>
                  </a:lnTo>
                  <a:lnTo>
                    <a:pt x="282295" y="58077"/>
                  </a:lnTo>
                  <a:lnTo>
                    <a:pt x="279742" y="59347"/>
                  </a:lnTo>
                  <a:lnTo>
                    <a:pt x="279920" y="59931"/>
                  </a:lnTo>
                  <a:lnTo>
                    <a:pt x="281482" y="60528"/>
                  </a:lnTo>
                  <a:lnTo>
                    <a:pt x="279730" y="60871"/>
                  </a:lnTo>
                  <a:lnTo>
                    <a:pt x="280682" y="62395"/>
                  </a:lnTo>
                  <a:lnTo>
                    <a:pt x="284683" y="63411"/>
                  </a:lnTo>
                  <a:lnTo>
                    <a:pt x="288036" y="62738"/>
                  </a:lnTo>
                  <a:lnTo>
                    <a:pt x="287909" y="62166"/>
                  </a:lnTo>
                  <a:lnTo>
                    <a:pt x="287096" y="61607"/>
                  </a:lnTo>
                  <a:lnTo>
                    <a:pt x="288645" y="61302"/>
                  </a:lnTo>
                  <a:lnTo>
                    <a:pt x="290283" y="60426"/>
                  </a:lnTo>
                  <a:close/>
                </a:path>
                <a:path w="496569" h="108584">
                  <a:moveTo>
                    <a:pt x="310921" y="62052"/>
                  </a:moveTo>
                  <a:lnTo>
                    <a:pt x="308051" y="59956"/>
                  </a:lnTo>
                  <a:lnTo>
                    <a:pt x="306273" y="59296"/>
                  </a:lnTo>
                  <a:lnTo>
                    <a:pt x="303834" y="58775"/>
                  </a:lnTo>
                  <a:lnTo>
                    <a:pt x="304165" y="58775"/>
                  </a:lnTo>
                  <a:lnTo>
                    <a:pt x="303631" y="58305"/>
                  </a:lnTo>
                  <a:lnTo>
                    <a:pt x="301980" y="58445"/>
                  </a:lnTo>
                  <a:lnTo>
                    <a:pt x="297167" y="57886"/>
                  </a:lnTo>
                  <a:lnTo>
                    <a:pt x="300774" y="62661"/>
                  </a:lnTo>
                  <a:lnTo>
                    <a:pt x="303491" y="63195"/>
                  </a:lnTo>
                  <a:lnTo>
                    <a:pt x="305282" y="63246"/>
                  </a:lnTo>
                  <a:lnTo>
                    <a:pt x="303911" y="63652"/>
                  </a:lnTo>
                  <a:lnTo>
                    <a:pt x="302793" y="64439"/>
                  </a:lnTo>
                  <a:lnTo>
                    <a:pt x="303860" y="65836"/>
                  </a:lnTo>
                  <a:lnTo>
                    <a:pt x="306273" y="66001"/>
                  </a:lnTo>
                  <a:lnTo>
                    <a:pt x="308813" y="65252"/>
                  </a:lnTo>
                  <a:lnTo>
                    <a:pt x="309587" y="64668"/>
                  </a:lnTo>
                  <a:lnTo>
                    <a:pt x="309130" y="63741"/>
                  </a:lnTo>
                  <a:lnTo>
                    <a:pt x="305892" y="63271"/>
                  </a:lnTo>
                  <a:lnTo>
                    <a:pt x="309664" y="63385"/>
                  </a:lnTo>
                  <a:lnTo>
                    <a:pt x="310921" y="62052"/>
                  </a:lnTo>
                  <a:close/>
                </a:path>
                <a:path w="496569" h="108584">
                  <a:moveTo>
                    <a:pt x="321081" y="68249"/>
                  </a:moveTo>
                  <a:lnTo>
                    <a:pt x="317690" y="66649"/>
                  </a:lnTo>
                  <a:lnTo>
                    <a:pt x="309880" y="65405"/>
                  </a:lnTo>
                  <a:lnTo>
                    <a:pt x="308089" y="66522"/>
                  </a:lnTo>
                  <a:lnTo>
                    <a:pt x="308457" y="67805"/>
                  </a:lnTo>
                  <a:lnTo>
                    <a:pt x="309143" y="68199"/>
                  </a:lnTo>
                  <a:lnTo>
                    <a:pt x="315595" y="69189"/>
                  </a:lnTo>
                  <a:lnTo>
                    <a:pt x="319214" y="70065"/>
                  </a:lnTo>
                  <a:lnTo>
                    <a:pt x="321081" y="68249"/>
                  </a:lnTo>
                  <a:close/>
                </a:path>
                <a:path w="496569" h="108584">
                  <a:moveTo>
                    <a:pt x="323342" y="64782"/>
                  </a:moveTo>
                  <a:lnTo>
                    <a:pt x="322592" y="63284"/>
                  </a:lnTo>
                  <a:lnTo>
                    <a:pt x="321589" y="62699"/>
                  </a:lnTo>
                  <a:lnTo>
                    <a:pt x="321030" y="62522"/>
                  </a:lnTo>
                  <a:lnTo>
                    <a:pt x="320675" y="63881"/>
                  </a:lnTo>
                  <a:lnTo>
                    <a:pt x="321500" y="65049"/>
                  </a:lnTo>
                  <a:lnTo>
                    <a:pt x="323342" y="64782"/>
                  </a:lnTo>
                  <a:close/>
                </a:path>
                <a:path w="496569" h="108584">
                  <a:moveTo>
                    <a:pt x="324815" y="58394"/>
                  </a:moveTo>
                  <a:lnTo>
                    <a:pt x="324751" y="58267"/>
                  </a:lnTo>
                  <a:lnTo>
                    <a:pt x="324472" y="58089"/>
                  </a:lnTo>
                  <a:lnTo>
                    <a:pt x="324815" y="58394"/>
                  </a:lnTo>
                  <a:close/>
                </a:path>
                <a:path w="496569" h="108584">
                  <a:moveTo>
                    <a:pt x="325475" y="72631"/>
                  </a:moveTo>
                  <a:lnTo>
                    <a:pt x="323786" y="71132"/>
                  </a:lnTo>
                  <a:lnTo>
                    <a:pt x="323507" y="70980"/>
                  </a:lnTo>
                  <a:lnTo>
                    <a:pt x="320040" y="70637"/>
                  </a:lnTo>
                  <a:lnTo>
                    <a:pt x="321462" y="71628"/>
                  </a:lnTo>
                  <a:lnTo>
                    <a:pt x="313385" y="70294"/>
                  </a:lnTo>
                  <a:lnTo>
                    <a:pt x="306705" y="69596"/>
                  </a:lnTo>
                  <a:lnTo>
                    <a:pt x="298716" y="69176"/>
                  </a:lnTo>
                  <a:lnTo>
                    <a:pt x="296049" y="69570"/>
                  </a:lnTo>
                  <a:lnTo>
                    <a:pt x="294373" y="69443"/>
                  </a:lnTo>
                  <a:lnTo>
                    <a:pt x="293230" y="69773"/>
                  </a:lnTo>
                  <a:lnTo>
                    <a:pt x="291490" y="70878"/>
                  </a:lnTo>
                  <a:lnTo>
                    <a:pt x="291033" y="71564"/>
                  </a:lnTo>
                  <a:lnTo>
                    <a:pt x="294386" y="72936"/>
                  </a:lnTo>
                  <a:lnTo>
                    <a:pt x="301117" y="73202"/>
                  </a:lnTo>
                  <a:lnTo>
                    <a:pt x="302196" y="72428"/>
                  </a:lnTo>
                  <a:lnTo>
                    <a:pt x="302602" y="71691"/>
                  </a:lnTo>
                  <a:lnTo>
                    <a:pt x="316217" y="72720"/>
                  </a:lnTo>
                  <a:lnTo>
                    <a:pt x="318922" y="72771"/>
                  </a:lnTo>
                  <a:lnTo>
                    <a:pt x="322529" y="72301"/>
                  </a:lnTo>
                  <a:lnTo>
                    <a:pt x="325475" y="72631"/>
                  </a:lnTo>
                  <a:close/>
                </a:path>
                <a:path w="496569" h="108584">
                  <a:moveTo>
                    <a:pt x="349605" y="75641"/>
                  </a:moveTo>
                  <a:lnTo>
                    <a:pt x="341909" y="73406"/>
                  </a:lnTo>
                  <a:lnTo>
                    <a:pt x="332117" y="71094"/>
                  </a:lnTo>
                  <a:lnTo>
                    <a:pt x="323430" y="70472"/>
                  </a:lnTo>
                  <a:lnTo>
                    <a:pt x="333629" y="75730"/>
                  </a:lnTo>
                  <a:lnTo>
                    <a:pt x="337693" y="76441"/>
                  </a:lnTo>
                  <a:lnTo>
                    <a:pt x="349021" y="77050"/>
                  </a:lnTo>
                  <a:lnTo>
                    <a:pt x="349605" y="75641"/>
                  </a:lnTo>
                  <a:close/>
                </a:path>
                <a:path w="496569" h="108584">
                  <a:moveTo>
                    <a:pt x="356196" y="92036"/>
                  </a:moveTo>
                  <a:lnTo>
                    <a:pt x="354799" y="91465"/>
                  </a:lnTo>
                  <a:lnTo>
                    <a:pt x="354012" y="90805"/>
                  </a:lnTo>
                  <a:lnTo>
                    <a:pt x="349910" y="89750"/>
                  </a:lnTo>
                  <a:lnTo>
                    <a:pt x="345821" y="89141"/>
                  </a:lnTo>
                  <a:lnTo>
                    <a:pt x="340194" y="89331"/>
                  </a:lnTo>
                  <a:lnTo>
                    <a:pt x="343077" y="90131"/>
                  </a:lnTo>
                  <a:lnTo>
                    <a:pt x="345135" y="91249"/>
                  </a:lnTo>
                  <a:lnTo>
                    <a:pt x="346760" y="91732"/>
                  </a:lnTo>
                  <a:lnTo>
                    <a:pt x="352196" y="92265"/>
                  </a:lnTo>
                  <a:lnTo>
                    <a:pt x="356196" y="92036"/>
                  </a:lnTo>
                  <a:close/>
                </a:path>
                <a:path w="496569" h="108584">
                  <a:moveTo>
                    <a:pt x="363321" y="71424"/>
                  </a:moveTo>
                  <a:lnTo>
                    <a:pt x="356971" y="69202"/>
                  </a:lnTo>
                  <a:lnTo>
                    <a:pt x="350367" y="67614"/>
                  </a:lnTo>
                  <a:lnTo>
                    <a:pt x="351066" y="66916"/>
                  </a:lnTo>
                  <a:lnTo>
                    <a:pt x="350570" y="66306"/>
                  </a:lnTo>
                  <a:lnTo>
                    <a:pt x="349008" y="65722"/>
                  </a:lnTo>
                  <a:lnTo>
                    <a:pt x="345605" y="65468"/>
                  </a:lnTo>
                  <a:lnTo>
                    <a:pt x="342976" y="64236"/>
                  </a:lnTo>
                  <a:lnTo>
                    <a:pt x="339737" y="63309"/>
                  </a:lnTo>
                  <a:lnTo>
                    <a:pt x="334784" y="62839"/>
                  </a:lnTo>
                  <a:lnTo>
                    <a:pt x="336740" y="63842"/>
                  </a:lnTo>
                  <a:lnTo>
                    <a:pt x="337273" y="64427"/>
                  </a:lnTo>
                  <a:lnTo>
                    <a:pt x="339496" y="65722"/>
                  </a:lnTo>
                  <a:lnTo>
                    <a:pt x="336219" y="65392"/>
                  </a:lnTo>
                  <a:lnTo>
                    <a:pt x="335483" y="65519"/>
                  </a:lnTo>
                  <a:lnTo>
                    <a:pt x="333717" y="65379"/>
                  </a:lnTo>
                  <a:lnTo>
                    <a:pt x="333032" y="65532"/>
                  </a:lnTo>
                  <a:lnTo>
                    <a:pt x="334416" y="66001"/>
                  </a:lnTo>
                  <a:lnTo>
                    <a:pt x="334429" y="66281"/>
                  </a:lnTo>
                  <a:lnTo>
                    <a:pt x="336931" y="67221"/>
                  </a:lnTo>
                  <a:lnTo>
                    <a:pt x="334746" y="67640"/>
                  </a:lnTo>
                  <a:lnTo>
                    <a:pt x="334899" y="68402"/>
                  </a:lnTo>
                  <a:lnTo>
                    <a:pt x="336461" y="69253"/>
                  </a:lnTo>
                  <a:lnTo>
                    <a:pt x="342290" y="70192"/>
                  </a:lnTo>
                  <a:lnTo>
                    <a:pt x="346595" y="70307"/>
                  </a:lnTo>
                  <a:lnTo>
                    <a:pt x="347510" y="70104"/>
                  </a:lnTo>
                  <a:lnTo>
                    <a:pt x="347459" y="69646"/>
                  </a:lnTo>
                  <a:lnTo>
                    <a:pt x="360222" y="72097"/>
                  </a:lnTo>
                  <a:lnTo>
                    <a:pt x="363321" y="71424"/>
                  </a:lnTo>
                  <a:close/>
                </a:path>
                <a:path w="496569" h="108584">
                  <a:moveTo>
                    <a:pt x="365848" y="67957"/>
                  </a:moveTo>
                  <a:lnTo>
                    <a:pt x="365467" y="66725"/>
                  </a:lnTo>
                  <a:lnTo>
                    <a:pt x="363054" y="65747"/>
                  </a:lnTo>
                  <a:lnTo>
                    <a:pt x="363435" y="66941"/>
                  </a:lnTo>
                  <a:lnTo>
                    <a:pt x="365848" y="67957"/>
                  </a:lnTo>
                  <a:close/>
                </a:path>
                <a:path w="496569" h="108584">
                  <a:moveTo>
                    <a:pt x="371856" y="67995"/>
                  </a:moveTo>
                  <a:lnTo>
                    <a:pt x="371703" y="67792"/>
                  </a:lnTo>
                  <a:lnTo>
                    <a:pt x="371538" y="67995"/>
                  </a:lnTo>
                  <a:lnTo>
                    <a:pt x="371640" y="68376"/>
                  </a:lnTo>
                  <a:lnTo>
                    <a:pt x="371856" y="67995"/>
                  </a:lnTo>
                  <a:close/>
                </a:path>
                <a:path w="496569" h="108584">
                  <a:moveTo>
                    <a:pt x="375894" y="83997"/>
                  </a:moveTo>
                  <a:lnTo>
                    <a:pt x="373684" y="83185"/>
                  </a:lnTo>
                  <a:lnTo>
                    <a:pt x="367347" y="81597"/>
                  </a:lnTo>
                  <a:lnTo>
                    <a:pt x="357047" y="80149"/>
                  </a:lnTo>
                  <a:lnTo>
                    <a:pt x="356590" y="79197"/>
                  </a:lnTo>
                  <a:lnTo>
                    <a:pt x="354876" y="78524"/>
                  </a:lnTo>
                  <a:lnTo>
                    <a:pt x="352602" y="78219"/>
                  </a:lnTo>
                  <a:lnTo>
                    <a:pt x="349631" y="78143"/>
                  </a:lnTo>
                  <a:lnTo>
                    <a:pt x="347294" y="78359"/>
                  </a:lnTo>
                  <a:lnTo>
                    <a:pt x="345681" y="79502"/>
                  </a:lnTo>
                  <a:lnTo>
                    <a:pt x="345681" y="80225"/>
                  </a:lnTo>
                  <a:lnTo>
                    <a:pt x="346443" y="80975"/>
                  </a:lnTo>
                  <a:lnTo>
                    <a:pt x="351612" y="81622"/>
                  </a:lnTo>
                  <a:lnTo>
                    <a:pt x="353466" y="82359"/>
                  </a:lnTo>
                  <a:lnTo>
                    <a:pt x="357441" y="83172"/>
                  </a:lnTo>
                  <a:lnTo>
                    <a:pt x="375399" y="85026"/>
                  </a:lnTo>
                  <a:lnTo>
                    <a:pt x="375894" y="83997"/>
                  </a:lnTo>
                  <a:close/>
                </a:path>
                <a:path w="496569" h="108584">
                  <a:moveTo>
                    <a:pt x="384619" y="68872"/>
                  </a:moveTo>
                  <a:lnTo>
                    <a:pt x="382003" y="66827"/>
                  </a:lnTo>
                  <a:lnTo>
                    <a:pt x="380326" y="65913"/>
                  </a:lnTo>
                  <a:lnTo>
                    <a:pt x="377393" y="66370"/>
                  </a:lnTo>
                  <a:lnTo>
                    <a:pt x="377393" y="67170"/>
                  </a:lnTo>
                  <a:lnTo>
                    <a:pt x="379082" y="68656"/>
                  </a:lnTo>
                  <a:lnTo>
                    <a:pt x="381647" y="69367"/>
                  </a:lnTo>
                  <a:lnTo>
                    <a:pt x="383667" y="69380"/>
                  </a:lnTo>
                  <a:lnTo>
                    <a:pt x="384619" y="68872"/>
                  </a:lnTo>
                  <a:close/>
                </a:path>
                <a:path w="496569" h="108584">
                  <a:moveTo>
                    <a:pt x="394779" y="57658"/>
                  </a:moveTo>
                  <a:lnTo>
                    <a:pt x="394309" y="57150"/>
                  </a:lnTo>
                  <a:lnTo>
                    <a:pt x="394157" y="57086"/>
                  </a:lnTo>
                  <a:lnTo>
                    <a:pt x="394779" y="57658"/>
                  </a:lnTo>
                  <a:close/>
                </a:path>
                <a:path w="496569" h="108584">
                  <a:moveTo>
                    <a:pt x="402590" y="86829"/>
                  </a:moveTo>
                  <a:lnTo>
                    <a:pt x="402209" y="85636"/>
                  </a:lnTo>
                  <a:lnTo>
                    <a:pt x="399567" y="84988"/>
                  </a:lnTo>
                  <a:lnTo>
                    <a:pt x="391934" y="84315"/>
                  </a:lnTo>
                  <a:lnTo>
                    <a:pt x="390994" y="84759"/>
                  </a:lnTo>
                  <a:lnTo>
                    <a:pt x="391541" y="85902"/>
                  </a:lnTo>
                  <a:lnTo>
                    <a:pt x="392823" y="86575"/>
                  </a:lnTo>
                  <a:lnTo>
                    <a:pt x="401040" y="87249"/>
                  </a:lnTo>
                  <a:lnTo>
                    <a:pt x="402590" y="86829"/>
                  </a:lnTo>
                  <a:close/>
                </a:path>
                <a:path w="496569" h="108584">
                  <a:moveTo>
                    <a:pt x="406120" y="73025"/>
                  </a:moveTo>
                  <a:lnTo>
                    <a:pt x="404114" y="71081"/>
                  </a:lnTo>
                  <a:lnTo>
                    <a:pt x="402780" y="70459"/>
                  </a:lnTo>
                  <a:lnTo>
                    <a:pt x="400481" y="70002"/>
                  </a:lnTo>
                  <a:lnTo>
                    <a:pt x="393827" y="70027"/>
                  </a:lnTo>
                  <a:lnTo>
                    <a:pt x="391896" y="70827"/>
                  </a:lnTo>
                  <a:lnTo>
                    <a:pt x="392493" y="72313"/>
                  </a:lnTo>
                  <a:lnTo>
                    <a:pt x="392468" y="72771"/>
                  </a:lnTo>
                  <a:lnTo>
                    <a:pt x="402932" y="73571"/>
                  </a:lnTo>
                  <a:lnTo>
                    <a:pt x="406120" y="73025"/>
                  </a:lnTo>
                  <a:close/>
                </a:path>
                <a:path w="496569" h="108584">
                  <a:moveTo>
                    <a:pt x="411607" y="82397"/>
                  </a:moveTo>
                  <a:lnTo>
                    <a:pt x="408901" y="80162"/>
                  </a:lnTo>
                  <a:lnTo>
                    <a:pt x="407035" y="79248"/>
                  </a:lnTo>
                  <a:lnTo>
                    <a:pt x="401116" y="79667"/>
                  </a:lnTo>
                  <a:lnTo>
                    <a:pt x="401078" y="80530"/>
                  </a:lnTo>
                  <a:lnTo>
                    <a:pt x="402551" y="82423"/>
                  </a:lnTo>
                  <a:lnTo>
                    <a:pt x="405828" y="82943"/>
                  </a:lnTo>
                  <a:lnTo>
                    <a:pt x="411607" y="82397"/>
                  </a:lnTo>
                  <a:close/>
                </a:path>
                <a:path w="496569" h="108584">
                  <a:moveTo>
                    <a:pt x="414070" y="76746"/>
                  </a:moveTo>
                  <a:lnTo>
                    <a:pt x="403174" y="74523"/>
                  </a:lnTo>
                  <a:lnTo>
                    <a:pt x="393484" y="73202"/>
                  </a:lnTo>
                  <a:lnTo>
                    <a:pt x="390550" y="73075"/>
                  </a:lnTo>
                  <a:lnTo>
                    <a:pt x="391972" y="71818"/>
                  </a:lnTo>
                  <a:lnTo>
                    <a:pt x="390931" y="70942"/>
                  </a:lnTo>
                  <a:lnTo>
                    <a:pt x="383997" y="69596"/>
                  </a:lnTo>
                  <a:lnTo>
                    <a:pt x="373151" y="68668"/>
                  </a:lnTo>
                  <a:lnTo>
                    <a:pt x="363156" y="69062"/>
                  </a:lnTo>
                  <a:lnTo>
                    <a:pt x="362267" y="69494"/>
                  </a:lnTo>
                  <a:lnTo>
                    <a:pt x="364337" y="71069"/>
                  </a:lnTo>
                  <a:lnTo>
                    <a:pt x="368427" y="71958"/>
                  </a:lnTo>
                  <a:lnTo>
                    <a:pt x="374624" y="72821"/>
                  </a:lnTo>
                  <a:lnTo>
                    <a:pt x="373976" y="74320"/>
                  </a:lnTo>
                  <a:lnTo>
                    <a:pt x="374103" y="74676"/>
                  </a:lnTo>
                  <a:lnTo>
                    <a:pt x="362394" y="73583"/>
                  </a:lnTo>
                  <a:lnTo>
                    <a:pt x="356958" y="73698"/>
                  </a:lnTo>
                  <a:lnTo>
                    <a:pt x="350443" y="74422"/>
                  </a:lnTo>
                  <a:lnTo>
                    <a:pt x="350342" y="74968"/>
                  </a:lnTo>
                  <a:lnTo>
                    <a:pt x="355930" y="77355"/>
                  </a:lnTo>
                  <a:lnTo>
                    <a:pt x="360654" y="78409"/>
                  </a:lnTo>
                  <a:lnTo>
                    <a:pt x="377228" y="80594"/>
                  </a:lnTo>
                  <a:lnTo>
                    <a:pt x="389229" y="81572"/>
                  </a:lnTo>
                  <a:lnTo>
                    <a:pt x="391121" y="81292"/>
                  </a:lnTo>
                  <a:lnTo>
                    <a:pt x="391591" y="82321"/>
                  </a:lnTo>
                  <a:lnTo>
                    <a:pt x="393890" y="83553"/>
                  </a:lnTo>
                  <a:lnTo>
                    <a:pt x="394436" y="82321"/>
                  </a:lnTo>
                  <a:lnTo>
                    <a:pt x="391896" y="81153"/>
                  </a:lnTo>
                  <a:lnTo>
                    <a:pt x="392582" y="80924"/>
                  </a:lnTo>
                  <a:lnTo>
                    <a:pt x="392049" y="80352"/>
                  </a:lnTo>
                  <a:lnTo>
                    <a:pt x="387007" y="78308"/>
                  </a:lnTo>
                  <a:lnTo>
                    <a:pt x="387908" y="78028"/>
                  </a:lnTo>
                  <a:lnTo>
                    <a:pt x="387527" y="77431"/>
                  </a:lnTo>
                  <a:lnTo>
                    <a:pt x="380949" y="73507"/>
                  </a:lnTo>
                  <a:lnTo>
                    <a:pt x="386041" y="73609"/>
                  </a:lnTo>
                  <a:lnTo>
                    <a:pt x="412318" y="78117"/>
                  </a:lnTo>
                  <a:lnTo>
                    <a:pt x="414070" y="76746"/>
                  </a:lnTo>
                  <a:close/>
                </a:path>
                <a:path w="496569" h="108584">
                  <a:moveTo>
                    <a:pt x="429869" y="78879"/>
                  </a:moveTo>
                  <a:lnTo>
                    <a:pt x="429399" y="78320"/>
                  </a:lnTo>
                  <a:lnTo>
                    <a:pt x="429056" y="78092"/>
                  </a:lnTo>
                  <a:lnTo>
                    <a:pt x="429348" y="78409"/>
                  </a:lnTo>
                  <a:lnTo>
                    <a:pt x="429869" y="78879"/>
                  </a:lnTo>
                  <a:close/>
                </a:path>
                <a:path w="496569" h="108584">
                  <a:moveTo>
                    <a:pt x="444487" y="68757"/>
                  </a:moveTo>
                  <a:lnTo>
                    <a:pt x="442531" y="67564"/>
                  </a:lnTo>
                  <a:lnTo>
                    <a:pt x="426554" y="65328"/>
                  </a:lnTo>
                  <a:lnTo>
                    <a:pt x="426834" y="64973"/>
                  </a:lnTo>
                  <a:lnTo>
                    <a:pt x="423367" y="62090"/>
                  </a:lnTo>
                  <a:lnTo>
                    <a:pt x="422554" y="63157"/>
                  </a:lnTo>
                  <a:lnTo>
                    <a:pt x="424319" y="64935"/>
                  </a:lnTo>
                  <a:lnTo>
                    <a:pt x="419315" y="64223"/>
                  </a:lnTo>
                  <a:lnTo>
                    <a:pt x="416750" y="64414"/>
                  </a:lnTo>
                  <a:lnTo>
                    <a:pt x="415290" y="65620"/>
                  </a:lnTo>
                  <a:lnTo>
                    <a:pt x="415747" y="66281"/>
                  </a:lnTo>
                  <a:lnTo>
                    <a:pt x="422706" y="67830"/>
                  </a:lnTo>
                  <a:lnTo>
                    <a:pt x="430060" y="69761"/>
                  </a:lnTo>
                  <a:lnTo>
                    <a:pt x="438899" y="71513"/>
                  </a:lnTo>
                  <a:lnTo>
                    <a:pt x="441985" y="70878"/>
                  </a:lnTo>
                  <a:lnTo>
                    <a:pt x="444487" y="68757"/>
                  </a:lnTo>
                  <a:close/>
                </a:path>
                <a:path w="496569" h="108584">
                  <a:moveTo>
                    <a:pt x="467855" y="84810"/>
                  </a:moveTo>
                  <a:lnTo>
                    <a:pt x="466140" y="83312"/>
                  </a:lnTo>
                  <a:lnTo>
                    <a:pt x="464858" y="82600"/>
                  </a:lnTo>
                  <a:lnTo>
                    <a:pt x="461213" y="81648"/>
                  </a:lnTo>
                  <a:lnTo>
                    <a:pt x="459143" y="81445"/>
                  </a:lnTo>
                  <a:lnTo>
                    <a:pt x="455396" y="82003"/>
                  </a:lnTo>
                  <a:lnTo>
                    <a:pt x="455282" y="82727"/>
                  </a:lnTo>
                  <a:lnTo>
                    <a:pt x="457098" y="84569"/>
                  </a:lnTo>
                  <a:lnTo>
                    <a:pt x="459155" y="85420"/>
                  </a:lnTo>
                  <a:lnTo>
                    <a:pt x="466013" y="85356"/>
                  </a:lnTo>
                  <a:lnTo>
                    <a:pt x="467855" y="84810"/>
                  </a:lnTo>
                  <a:close/>
                </a:path>
                <a:path w="496569" h="108584">
                  <a:moveTo>
                    <a:pt x="496239" y="75704"/>
                  </a:moveTo>
                  <a:lnTo>
                    <a:pt x="495096" y="71005"/>
                  </a:lnTo>
                  <a:lnTo>
                    <a:pt x="491261" y="68834"/>
                  </a:lnTo>
                  <a:lnTo>
                    <a:pt x="490118" y="69062"/>
                  </a:lnTo>
                  <a:lnTo>
                    <a:pt x="488645" y="69354"/>
                  </a:lnTo>
                  <a:lnTo>
                    <a:pt x="486117" y="70231"/>
                  </a:lnTo>
                  <a:lnTo>
                    <a:pt x="484327" y="67564"/>
                  </a:lnTo>
                  <a:lnTo>
                    <a:pt x="486930" y="66548"/>
                  </a:lnTo>
                  <a:lnTo>
                    <a:pt x="490105" y="69062"/>
                  </a:lnTo>
                  <a:lnTo>
                    <a:pt x="488734" y="67437"/>
                  </a:lnTo>
                  <a:lnTo>
                    <a:pt x="487337" y="66306"/>
                  </a:lnTo>
                  <a:lnTo>
                    <a:pt x="490016" y="65024"/>
                  </a:lnTo>
                  <a:lnTo>
                    <a:pt x="492582" y="63373"/>
                  </a:lnTo>
                  <a:lnTo>
                    <a:pt x="493522" y="61722"/>
                  </a:lnTo>
                  <a:lnTo>
                    <a:pt x="491147" y="59563"/>
                  </a:lnTo>
                  <a:lnTo>
                    <a:pt x="489546" y="59309"/>
                  </a:lnTo>
                  <a:lnTo>
                    <a:pt x="485559" y="60706"/>
                  </a:lnTo>
                  <a:lnTo>
                    <a:pt x="484708" y="59956"/>
                  </a:lnTo>
                  <a:lnTo>
                    <a:pt x="484936" y="59055"/>
                  </a:lnTo>
                  <a:lnTo>
                    <a:pt x="484136" y="58039"/>
                  </a:lnTo>
                  <a:lnTo>
                    <a:pt x="482168" y="56896"/>
                  </a:lnTo>
                  <a:lnTo>
                    <a:pt x="482282" y="56134"/>
                  </a:lnTo>
                  <a:lnTo>
                    <a:pt x="477913" y="51828"/>
                  </a:lnTo>
                  <a:lnTo>
                    <a:pt x="471424" y="49657"/>
                  </a:lnTo>
                  <a:lnTo>
                    <a:pt x="421474" y="31750"/>
                  </a:lnTo>
                  <a:lnTo>
                    <a:pt x="383806" y="19304"/>
                  </a:lnTo>
                  <a:lnTo>
                    <a:pt x="338658" y="7493"/>
                  </a:lnTo>
                  <a:lnTo>
                    <a:pt x="292531" y="381"/>
                  </a:lnTo>
                  <a:lnTo>
                    <a:pt x="238112" y="0"/>
                  </a:lnTo>
                  <a:lnTo>
                    <a:pt x="184442" y="7874"/>
                  </a:lnTo>
                  <a:lnTo>
                    <a:pt x="132181" y="23114"/>
                  </a:lnTo>
                  <a:lnTo>
                    <a:pt x="82067" y="44958"/>
                  </a:lnTo>
                  <a:lnTo>
                    <a:pt x="34785" y="72263"/>
                  </a:lnTo>
                  <a:lnTo>
                    <a:pt x="36715" y="73025"/>
                  </a:lnTo>
                  <a:lnTo>
                    <a:pt x="40424" y="74930"/>
                  </a:lnTo>
                  <a:lnTo>
                    <a:pt x="42011" y="75438"/>
                  </a:lnTo>
                  <a:lnTo>
                    <a:pt x="43345" y="76327"/>
                  </a:lnTo>
                  <a:lnTo>
                    <a:pt x="43002" y="76581"/>
                  </a:lnTo>
                  <a:lnTo>
                    <a:pt x="43561" y="76454"/>
                  </a:lnTo>
                  <a:lnTo>
                    <a:pt x="43205" y="76708"/>
                  </a:lnTo>
                  <a:lnTo>
                    <a:pt x="43599" y="76581"/>
                  </a:lnTo>
                  <a:lnTo>
                    <a:pt x="47231" y="78613"/>
                  </a:lnTo>
                  <a:lnTo>
                    <a:pt x="44399" y="80010"/>
                  </a:lnTo>
                  <a:lnTo>
                    <a:pt x="44488" y="81280"/>
                  </a:lnTo>
                  <a:lnTo>
                    <a:pt x="46456" y="81026"/>
                  </a:lnTo>
                  <a:lnTo>
                    <a:pt x="48234" y="79629"/>
                  </a:lnTo>
                  <a:lnTo>
                    <a:pt x="48539" y="79121"/>
                  </a:lnTo>
                  <a:lnTo>
                    <a:pt x="50711" y="80137"/>
                  </a:lnTo>
                  <a:lnTo>
                    <a:pt x="56426" y="81927"/>
                  </a:lnTo>
                  <a:lnTo>
                    <a:pt x="47371" y="84836"/>
                  </a:lnTo>
                  <a:lnTo>
                    <a:pt x="47028" y="85598"/>
                  </a:lnTo>
                  <a:lnTo>
                    <a:pt x="54203" y="83185"/>
                  </a:lnTo>
                  <a:lnTo>
                    <a:pt x="57937" y="82296"/>
                  </a:lnTo>
                  <a:lnTo>
                    <a:pt x="64198" y="83832"/>
                  </a:lnTo>
                  <a:lnTo>
                    <a:pt x="77825" y="85471"/>
                  </a:lnTo>
                  <a:lnTo>
                    <a:pt x="76428" y="87122"/>
                  </a:lnTo>
                  <a:lnTo>
                    <a:pt x="77825" y="87376"/>
                  </a:lnTo>
                  <a:lnTo>
                    <a:pt x="81318" y="86614"/>
                  </a:lnTo>
                  <a:lnTo>
                    <a:pt x="85001" y="85471"/>
                  </a:lnTo>
                  <a:lnTo>
                    <a:pt x="93345" y="85852"/>
                  </a:lnTo>
                  <a:lnTo>
                    <a:pt x="97713" y="85852"/>
                  </a:lnTo>
                  <a:lnTo>
                    <a:pt x="97637" y="86106"/>
                  </a:lnTo>
                  <a:lnTo>
                    <a:pt x="97891" y="85725"/>
                  </a:lnTo>
                  <a:lnTo>
                    <a:pt x="108915" y="85471"/>
                  </a:lnTo>
                  <a:lnTo>
                    <a:pt x="118859" y="84582"/>
                  </a:lnTo>
                  <a:lnTo>
                    <a:pt x="114985" y="85852"/>
                  </a:lnTo>
                  <a:lnTo>
                    <a:pt x="112572" y="87249"/>
                  </a:lnTo>
                  <a:lnTo>
                    <a:pt x="113931" y="88011"/>
                  </a:lnTo>
                  <a:lnTo>
                    <a:pt x="115100" y="88138"/>
                  </a:lnTo>
                  <a:lnTo>
                    <a:pt x="121259" y="87630"/>
                  </a:lnTo>
                  <a:lnTo>
                    <a:pt x="125272" y="86753"/>
                  </a:lnTo>
                  <a:lnTo>
                    <a:pt x="124929" y="88773"/>
                  </a:lnTo>
                  <a:lnTo>
                    <a:pt x="128104" y="86614"/>
                  </a:lnTo>
                  <a:lnTo>
                    <a:pt x="128257" y="85725"/>
                  </a:lnTo>
                  <a:lnTo>
                    <a:pt x="133946" y="83832"/>
                  </a:lnTo>
                  <a:lnTo>
                    <a:pt x="135623" y="83058"/>
                  </a:lnTo>
                  <a:lnTo>
                    <a:pt x="143230" y="82296"/>
                  </a:lnTo>
                  <a:lnTo>
                    <a:pt x="145669" y="81788"/>
                  </a:lnTo>
                  <a:lnTo>
                    <a:pt x="178523" y="77089"/>
                  </a:lnTo>
                  <a:lnTo>
                    <a:pt x="178181" y="77851"/>
                  </a:lnTo>
                  <a:lnTo>
                    <a:pt x="178320" y="78232"/>
                  </a:lnTo>
                  <a:lnTo>
                    <a:pt x="179171" y="78613"/>
                  </a:lnTo>
                  <a:lnTo>
                    <a:pt x="184213" y="77355"/>
                  </a:lnTo>
                  <a:lnTo>
                    <a:pt x="185140" y="76454"/>
                  </a:lnTo>
                  <a:lnTo>
                    <a:pt x="184912" y="75946"/>
                  </a:lnTo>
                  <a:lnTo>
                    <a:pt x="220091" y="69481"/>
                  </a:lnTo>
                  <a:lnTo>
                    <a:pt x="243306" y="64008"/>
                  </a:lnTo>
                  <a:lnTo>
                    <a:pt x="246532" y="62738"/>
                  </a:lnTo>
                  <a:lnTo>
                    <a:pt x="245097" y="61480"/>
                  </a:lnTo>
                  <a:lnTo>
                    <a:pt x="239217" y="61480"/>
                  </a:lnTo>
                  <a:lnTo>
                    <a:pt x="227609" y="63754"/>
                  </a:lnTo>
                  <a:lnTo>
                    <a:pt x="224612" y="64135"/>
                  </a:lnTo>
                  <a:lnTo>
                    <a:pt x="221627" y="64897"/>
                  </a:lnTo>
                  <a:lnTo>
                    <a:pt x="229616" y="61976"/>
                  </a:lnTo>
                  <a:lnTo>
                    <a:pt x="236728" y="60452"/>
                  </a:lnTo>
                  <a:lnTo>
                    <a:pt x="240995" y="59309"/>
                  </a:lnTo>
                  <a:lnTo>
                    <a:pt x="246735" y="58432"/>
                  </a:lnTo>
                  <a:lnTo>
                    <a:pt x="258165" y="56007"/>
                  </a:lnTo>
                  <a:lnTo>
                    <a:pt x="263944" y="55372"/>
                  </a:lnTo>
                  <a:lnTo>
                    <a:pt x="270789" y="54292"/>
                  </a:lnTo>
                  <a:lnTo>
                    <a:pt x="270687" y="54622"/>
                  </a:lnTo>
                  <a:lnTo>
                    <a:pt x="270903" y="55613"/>
                  </a:lnTo>
                  <a:lnTo>
                    <a:pt x="272300" y="57327"/>
                  </a:lnTo>
                  <a:lnTo>
                    <a:pt x="274345" y="55676"/>
                  </a:lnTo>
                  <a:lnTo>
                    <a:pt x="272338" y="54102"/>
                  </a:lnTo>
                  <a:lnTo>
                    <a:pt x="275615" y="53606"/>
                  </a:lnTo>
                  <a:lnTo>
                    <a:pt x="278358" y="54102"/>
                  </a:lnTo>
                  <a:lnTo>
                    <a:pt x="278676" y="55003"/>
                  </a:lnTo>
                  <a:lnTo>
                    <a:pt x="280314" y="55499"/>
                  </a:lnTo>
                  <a:lnTo>
                    <a:pt x="285153" y="55880"/>
                  </a:lnTo>
                  <a:lnTo>
                    <a:pt x="287324" y="54737"/>
                  </a:lnTo>
                  <a:lnTo>
                    <a:pt x="286994" y="53606"/>
                  </a:lnTo>
                  <a:lnTo>
                    <a:pt x="286588" y="52959"/>
                  </a:lnTo>
                  <a:lnTo>
                    <a:pt x="286994" y="52832"/>
                  </a:lnTo>
                  <a:lnTo>
                    <a:pt x="287693" y="52082"/>
                  </a:lnTo>
                  <a:lnTo>
                    <a:pt x="295224" y="51181"/>
                  </a:lnTo>
                  <a:lnTo>
                    <a:pt x="297764" y="51054"/>
                  </a:lnTo>
                  <a:lnTo>
                    <a:pt x="298361" y="51562"/>
                  </a:lnTo>
                  <a:lnTo>
                    <a:pt x="299415" y="51955"/>
                  </a:lnTo>
                  <a:lnTo>
                    <a:pt x="298475" y="51054"/>
                  </a:lnTo>
                  <a:lnTo>
                    <a:pt x="302145" y="50800"/>
                  </a:lnTo>
                  <a:lnTo>
                    <a:pt x="302018" y="51435"/>
                  </a:lnTo>
                  <a:lnTo>
                    <a:pt x="302742" y="52082"/>
                  </a:lnTo>
                  <a:lnTo>
                    <a:pt x="304584" y="52705"/>
                  </a:lnTo>
                  <a:lnTo>
                    <a:pt x="306717" y="52959"/>
                  </a:lnTo>
                  <a:lnTo>
                    <a:pt x="306412" y="53086"/>
                  </a:lnTo>
                  <a:lnTo>
                    <a:pt x="306857" y="53848"/>
                  </a:lnTo>
                  <a:lnTo>
                    <a:pt x="301967" y="55130"/>
                  </a:lnTo>
                  <a:lnTo>
                    <a:pt x="299123" y="56007"/>
                  </a:lnTo>
                  <a:lnTo>
                    <a:pt x="307149" y="55499"/>
                  </a:lnTo>
                  <a:lnTo>
                    <a:pt x="307047" y="56134"/>
                  </a:lnTo>
                  <a:lnTo>
                    <a:pt x="307505" y="56654"/>
                  </a:lnTo>
                  <a:lnTo>
                    <a:pt x="311556" y="57658"/>
                  </a:lnTo>
                  <a:lnTo>
                    <a:pt x="313461" y="57531"/>
                  </a:lnTo>
                  <a:lnTo>
                    <a:pt x="314185" y="56261"/>
                  </a:lnTo>
                  <a:lnTo>
                    <a:pt x="314032" y="55372"/>
                  </a:lnTo>
                  <a:lnTo>
                    <a:pt x="313118" y="54737"/>
                  </a:lnTo>
                  <a:lnTo>
                    <a:pt x="324218" y="53479"/>
                  </a:lnTo>
                  <a:lnTo>
                    <a:pt x="324827" y="55257"/>
                  </a:lnTo>
                  <a:lnTo>
                    <a:pt x="328510" y="54102"/>
                  </a:lnTo>
                  <a:lnTo>
                    <a:pt x="328193" y="52832"/>
                  </a:lnTo>
                  <a:lnTo>
                    <a:pt x="330771" y="52197"/>
                  </a:lnTo>
                  <a:lnTo>
                    <a:pt x="332016" y="52832"/>
                  </a:lnTo>
                  <a:lnTo>
                    <a:pt x="332714" y="52832"/>
                  </a:lnTo>
                  <a:lnTo>
                    <a:pt x="334721" y="55003"/>
                  </a:lnTo>
                  <a:lnTo>
                    <a:pt x="336969" y="56654"/>
                  </a:lnTo>
                  <a:lnTo>
                    <a:pt x="335508" y="56896"/>
                  </a:lnTo>
                  <a:lnTo>
                    <a:pt x="334479" y="56261"/>
                  </a:lnTo>
                  <a:lnTo>
                    <a:pt x="332981" y="55880"/>
                  </a:lnTo>
                  <a:lnTo>
                    <a:pt x="327342" y="55257"/>
                  </a:lnTo>
                  <a:lnTo>
                    <a:pt x="323291" y="55626"/>
                  </a:lnTo>
                  <a:lnTo>
                    <a:pt x="323189" y="56781"/>
                  </a:lnTo>
                  <a:lnTo>
                    <a:pt x="324459" y="58039"/>
                  </a:lnTo>
                  <a:lnTo>
                    <a:pt x="325361" y="58547"/>
                  </a:lnTo>
                  <a:lnTo>
                    <a:pt x="326732" y="58928"/>
                  </a:lnTo>
                  <a:lnTo>
                    <a:pt x="332473" y="59829"/>
                  </a:lnTo>
                  <a:lnTo>
                    <a:pt x="336473" y="59309"/>
                  </a:lnTo>
                  <a:lnTo>
                    <a:pt x="336791" y="58039"/>
                  </a:lnTo>
                  <a:lnTo>
                    <a:pt x="336613" y="57785"/>
                  </a:lnTo>
                  <a:lnTo>
                    <a:pt x="340690" y="59309"/>
                  </a:lnTo>
                  <a:lnTo>
                    <a:pt x="356997" y="60960"/>
                  </a:lnTo>
                  <a:lnTo>
                    <a:pt x="362356" y="61849"/>
                  </a:lnTo>
                  <a:lnTo>
                    <a:pt x="369189" y="64135"/>
                  </a:lnTo>
                  <a:lnTo>
                    <a:pt x="376135" y="65913"/>
                  </a:lnTo>
                  <a:lnTo>
                    <a:pt x="380555" y="65405"/>
                  </a:lnTo>
                  <a:lnTo>
                    <a:pt x="383171" y="64897"/>
                  </a:lnTo>
                  <a:lnTo>
                    <a:pt x="382231" y="64135"/>
                  </a:lnTo>
                  <a:lnTo>
                    <a:pt x="380657" y="63373"/>
                  </a:lnTo>
                  <a:lnTo>
                    <a:pt x="390690" y="64528"/>
                  </a:lnTo>
                  <a:lnTo>
                    <a:pt x="399656" y="64389"/>
                  </a:lnTo>
                  <a:lnTo>
                    <a:pt x="400050" y="63881"/>
                  </a:lnTo>
                  <a:lnTo>
                    <a:pt x="397954" y="63131"/>
                  </a:lnTo>
                  <a:lnTo>
                    <a:pt x="397751" y="62611"/>
                  </a:lnTo>
                  <a:lnTo>
                    <a:pt x="398145" y="62877"/>
                  </a:lnTo>
                  <a:lnTo>
                    <a:pt x="398043" y="62103"/>
                  </a:lnTo>
                  <a:lnTo>
                    <a:pt x="396087" y="60325"/>
                  </a:lnTo>
                  <a:lnTo>
                    <a:pt x="394423" y="59563"/>
                  </a:lnTo>
                  <a:lnTo>
                    <a:pt x="395859" y="61087"/>
                  </a:lnTo>
                  <a:lnTo>
                    <a:pt x="395617" y="61087"/>
                  </a:lnTo>
                  <a:lnTo>
                    <a:pt x="395884" y="62357"/>
                  </a:lnTo>
                  <a:lnTo>
                    <a:pt x="396125" y="62611"/>
                  </a:lnTo>
                  <a:lnTo>
                    <a:pt x="392430" y="61849"/>
                  </a:lnTo>
                  <a:lnTo>
                    <a:pt x="389839" y="58547"/>
                  </a:lnTo>
                  <a:lnTo>
                    <a:pt x="393192" y="58928"/>
                  </a:lnTo>
                  <a:lnTo>
                    <a:pt x="392874" y="58178"/>
                  </a:lnTo>
                  <a:lnTo>
                    <a:pt x="389280" y="56896"/>
                  </a:lnTo>
                  <a:lnTo>
                    <a:pt x="389813" y="57023"/>
                  </a:lnTo>
                  <a:lnTo>
                    <a:pt x="389877" y="56781"/>
                  </a:lnTo>
                  <a:lnTo>
                    <a:pt x="390283" y="56654"/>
                  </a:lnTo>
                  <a:lnTo>
                    <a:pt x="397941" y="57277"/>
                  </a:lnTo>
                  <a:lnTo>
                    <a:pt x="405295" y="58305"/>
                  </a:lnTo>
                  <a:lnTo>
                    <a:pt x="407492" y="59055"/>
                  </a:lnTo>
                  <a:lnTo>
                    <a:pt x="410337" y="59563"/>
                  </a:lnTo>
                  <a:lnTo>
                    <a:pt x="410705" y="59829"/>
                  </a:lnTo>
                  <a:lnTo>
                    <a:pt x="410184" y="59055"/>
                  </a:lnTo>
                  <a:lnTo>
                    <a:pt x="417398" y="59702"/>
                  </a:lnTo>
                  <a:lnTo>
                    <a:pt x="425729" y="59563"/>
                  </a:lnTo>
                  <a:lnTo>
                    <a:pt x="431012" y="59055"/>
                  </a:lnTo>
                  <a:lnTo>
                    <a:pt x="432295" y="59829"/>
                  </a:lnTo>
                  <a:lnTo>
                    <a:pt x="430339" y="60325"/>
                  </a:lnTo>
                  <a:lnTo>
                    <a:pt x="431050" y="61087"/>
                  </a:lnTo>
                  <a:lnTo>
                    <a:pt x="438188" y="62611"/>
                  </a:lnTo>
                  <a:lnTo>
                    <a:pt x="444055" y="63373"/>
                  </a:lnTo>
                  <a:lnTo>
                    <a:pt x="444258" y="63627"/>
                  </a:lnTo>
                  <a:lnTo>
                    <a:pt x="444106" y="63373"/>
                  </a:lnTo>
                  <a:lnTo>
                    <a:pt x="450850" y="64008"/>
                  </a:lnTo>
                  <a:lnTo>
                    <a:pt x="456717" y="63881"/>
                  </a:lnTo>
                  <a:lnTo>
                    <a:pt x="460159" y="64655"/>
                  </a:lnTo>
                  <a:lnTo>
                    <a:pt x="462648" y="65786"/>
                  </a:lnTo>
                  <a:lnTo>
                    <a:pt x="462089" y="68834"/>
                  </a:lnTo>
                  <a:lnTo>
                    <a:pt x="471424" y="70231"/>
                  </a:lnTo>
                  <a:lnTo>
                    <a:pt x="479640" y="72402"/>
                  </a:lnTo>
                  <a:lnTo>
                    <a:pt x="482041" y="72771"/>
                  </a:lnTo>
                  <a:lnTo>
                    <a:pt x="484124" y="72771"/>
                  </a:lnTo>
                  <a:lnTo>
                    <a:pt x="483539" y="75704"/>
                  </a:lnTo>
                  <a:lnTo>
                    <a:pt x="495528" y="77089"/>
                  </a:lnTo>
                  <a:lnTo>
                    <a:pt x="496239" y="7570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 descr=""/>
            <p:cNvSpPr/>
            <p:nvPr/>
          </p:nvSpPr>
          <p:spPr>
            <a:xfrm>
              <a:off x="1730438" y="958074"/>
              <a:ext cx="516890" cy="664210"/>
            </a:xfrm>
            <a:custGeom>
              <a:avLst/>
              <a:gdLst/>
              <a:ahLst/>
              <a:cxnLst/>
              <a:rect l="l" t="t" r="r" b="b"/>
              <a:pathLst>
                <a:path w="516889" h="664210">
                  <a:moveTo>
                    <a:pt x="317690" y="4876"/>
                  </a:moveTo>
                  <a:lnTo>
                    <a:pt x="294513" y="3606"/>
                  </a:lnTo>
                  <a:lnTo>
                    <a:pt x="248285" y="495"/>
                  </a:lnTo>
                  <a:lnTo>
                    <a:pt x="225082" y="0"/>
                  </a:lnTo>
                  <a:lnTo>
                    <a:pt x="186905" y="1016"/>
                  </a:lnTo>
                  <a:lnTo>
                    <a:pt x="148844" y="3378"/>
                  </a:lnTo>
                  <a:lnTo>
                    <a:pt x="110236" y="7670"/>
                  </a:lnTo>
                  <a:lnTo>
                    <a:pt x="72110" y="14897"/>
                  </a:lnTo>
                  <a:lnTo>
                    <a:pt x="35217" y="24663"/>
                  </a:lnTo>
                  <a:lnTo>
                    <a:pt x="0" y="38950"/>
                  </a:lnTo>
                  <a:lnTo>
                    <a:pt x="254" y="39522"/>
                  </a:lnTo>
                  <a:lnTo>
                    <a:pt x="25120" y="30886"/>
                  </a:lnTo>
                  <a:lnTo>
                    <a:pt x="47942" y="23977"/>
                  </a:lnTo>
                  <a:lnTo>
                    <a:pt x="109931" y="11912"/>
                  </a:lnTo>
                  <a:lnTo>
                    <a:pt x="149745" y="6896"/>
                  </a:lnTo>
                  <a:lnTo>
                    <a:pt x="196291" y="4978"/>
                  </a:lnTo>
                  <a:lnTo>
                    <a:pt x="249237" y="4406"/>
                  </a:lnTo>
                  <a:lnTo>
                    <a:pt x="294424" y="4584"/>
                  </a:lnTo>
                  <a:lnTo>
                    <a:pt x="317690" y="4876"/>
                  </a:lnTo>
                  <a:close/>
                </a:path>
                <a:path w="516889" h="664210">
                  <a:moveTo>
                    <a:pt x="516394" y="302298"/>
                  </a:moveTo>
                  <a:lnTo>
                    <a:pt x="512343" y="250126"/>
                  </a:lnTo>
                  <a:lnTo>
                    <a:pt x="498881" y="155790"/>
                  </a:lnTo>
                  <a:lnTo>
                    <a:pt x="497027" y="134531"/>
                  </a:lnTo>
                  <a:lnTo>
                    <a:pt x="497027" y="113245"/>
                  </a:lnTo>
                  <a:lnTo>
                    <a:pt x="498170" y="91948"/>
                  </a:lnTo>
                  <a:lnTo>
                    <a:pt x="499795" y="70624"/>
                  </a:lnTo>
                  <a:lnTo>
                    <a:pt x="489902" y="70269"/>
                  </a:lnTo>
                  <a:lnTo>
                    <a:pt x="440575" y="51816"/>
                  </a:lnTo>
                  <a:lnTo>
                    <a:pt x="419074" y="68160"/>
                  </a:lnTo>
                  <a:lnTo>
                    <a:pt x="370446" y="117563"/>
                  </a:lnTo>
                  <a:lnTo>
                    <a:pt x="335800" y="177609"/>
                  </a:lnTo>
                  <a:lnTo>
                    <a:pt x="318173" y="230162"/>
                  </a:lnTo>
                  <a:lnTo>
                    <a:pt x="308267" y="285280"/>
                  </a:lnTo>
                  <a:lnTo>
                    <a:pt x="305384" y="341274"/>
                  </a:lnTo>
                  <a:lnTo>
                    <a:pt x="308902" y="396405"/>
                  </a:lnTo>
                  <a:lnTo>
                    <a:pt x="318274" y="463486"/>
                  </a:lnTo>
                  <a:lnTo>
                    <a:pt x="334784" y="528942"/>
                  </a:lnTo>
                  <a:lnTo>
                    <a:pt x="364782" y="597547"/>
                  </a:lnTo>
                  <a:lnTo>
                    <a:pt x="411518" y="654939"/>
                  </a:lnTo>
                  <a:lnTo>
                    <a:pt x="429679" y="663994"/>
                  </a:lnTo>
                  <a:lnTo>
                    <a:pt x="436245" y="660844"/>
                  </a:lnTo>
                  <a:lnTo>
                    <a:pt x="443623" y="654469"/>
                  </a:lnTo>
                  <a:lnTo>
                    <a:pt x="443382" y="647547"/>
                  </a:lnTo>
                  <a:lnTo>
                    <a:pt x="442137" y="638543"/>
                  </a:lnTo>
                  <a:lnTo>
                    <a:pt x="441274" y="621652"/>
                  </a:lnTo>
                  <a:lnTo>
                    <a:pt x="451027" y="572935"/>
                  </a:lnTo>
                  <a:lnTo>
                    <a:pt x="463473" y="532790"/>
                  </a:lnTo>
                  <a:lnTo>
                    <a:pt x="491274" y="445884"/>
                  </a:lnTo>
                  <a:lnTo>
                    <a:pt x="504088" y="399173"/>
                  </a:lnTo>
                  <a:lnTo>
                    <a:pt x="513054" y="351650"/>
                  </a:lnTo>
                  <a:lnTo>
                    <a:pt x="516394" y="30229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 descr=""/>
            <p:cNvSpPr/>
            <p:nvPr/>
          </p:nvSpPr>
          <p:spPr>
            <a:xfrm>
              <a:off x="2039861" y="1012519"/>
              <a:ext cx="200025" cy="601345"/>
            </a:xfrm>
            <a:custGeom>
              <a:avLst/>
              <a:gdLst/>
              <a:ahLst/>
              <a:cxnLst/>
              <a:rect l="l" t="t" r="r" b="b"/>
              <a:pathLst>
                <a:path w="200025" h="601344">
                  <a:moveTo>
                    <a:pt x="199872" y="242023"/>
                  </a:moveTo>
                  <a:lnTo>
                    <a:pt x="199021" y="218998"/>
                  </a:lnTo>
                  <a:lnTo>
                    <a:pt x="196964" y="195465"/>
                  </a:lnTo>
                  <a:lnTo>
                    <a:pt x="193700" y="171246"/>
                  </a:lnTo>
                  <a:lnTo>
                    <a:pt x="189204" y="142379"/>
                  </a:lnTo>
                  <a:lnTo>
                    <a:pt x="185064" y="111467"/>
                  </a:lnTo>
                  <a:lnTo>
                    <a:pt x="182651" y="82067"/>
                  </a:lnTo>
                  <a:lnTo>
                    <a:pt x="182702" y="60528"/>
                  </a:lnTo>
                  <a:lnTo>
                    <a:pt x="182778" y="51333"/>
                  </a:lnTo>
                  <a:lnTo>
                    <a:pt x="184175" y="24523"/>
                  </a:lnTo>
                  <a:lnTo>
                    <a:pt x="184404" y="15989"/>
                  </a:lnTo>
                  <a:lnTo>
                    <a:pt x="180479" y="15836"/>
                  </a:lnTo>
                  <a:lnTo>
                    <a:pt x="176504" y="15379"/>
                  </a:lnTo>
                  <a:lnTo>
                    <a:pt x="137909" y="1612"/>
                  </a:lnTo>
                  <a:lnTo>
                    <a:pt x="135267" y="0"/>
                  </a:lnTo>
                  <a:lnTo>
                    <a:pt x="134734" y="406"/>
                  </a:lnTo>
                  <a:lnTo>
                    <a:pt x="134734" y="61087"/>
                  </a:lnTo>
                  <a:lnTo>
                    <a:pt x="122402" y="94564"/>
                  </a:lnTo>
                  <a:lnTo>
                    <a:pt x="119278" y="104051"/>
                  </a:lnTo>
                  <a:lnTo>
                    <a:pt x="103035" y="174955"/>
                  </a:lnTo>
                  <a:lnTo>
                    <a:pt x="96227" y="225361"/>
                  </a:lnTo>
                  <a:lnTo>
                    <a:pt x="92075" y="270535"/>
                  </a:lnTo>
                  <a:lnTo>
                    <a:pt x="90106" y="310349"/>
                  </a:lnTo>
                  <a:lnTo>
                    <a:pt x="87896" y="390067"/>
                  </a:lnTo>
                  <a:lnTo>
                    <a:pt x="86487" y="427380"/>
                  </a:lnTo>
                  <a:lnTo>
                    <a:pt x="84328" y="402374"/>
                  </a:lnTo>
                  <a:lnTo>
                    <a:pt x="83527" y="379628"/>
                  </a:lnTo>
                  <a:lnTo>
                    <a:pt x="83515" y="347065"/>
                  </a:lnTo>
                  <a:lnTo>
                    <a:pt x="83908" y="326694"/>
                  </a:lnTo>
                  <a:lnTo>
                    <a:pt x="86347" y="278930"/>
                  </a:lnTo>
                  <a:lnTo>
                    <a:pt x="90639" y="231813"/>
                  </a:lnTo>
                  <a:lnTo>
                    <a:pt x="96481" y="186080"/>
                  </a:lnTo>
                  <a:lnTo>
                    <a:pt x="105257" y="140843"/>
                  </a:lnTo>
                  <a:lnTo>
                    <a:pt x="119354" y="97663"/>
                  </a:lnTo>
                  <a:lnTo>
                    <a:pt x="134162" y="60528"/>
                  </a:lnTo>
                  <a:lnTo>
                    <a:pt x="134734" y="61087"/>
                  </a:lnTo>
                  <a:lnTo>
                    <a:pt x="134734" y="406"/>
                  </a:lnTo>
                  <a:lnTo>
                    <a:pt x="100838" y="25781"/>
                  </a:lnTo>
                  <a:lnTo>
                    <a:pt x="62217" y="67881"/>
                  </a:lnTo>
                  <a:lnTo>
                    <a:pt x="35026" y="118618"/>
                  </a:lnTo>
                  <a:lnTo>
                    <a:pt x="20358" y="157035"/>
                  </a:lnTo>
                  <a:lnTo>
                    <a:pt x="9004" y="197027"/>
                  </a:lnTo>
                  <a:lnTo>
                    <a:pt x="1905" y="237883"/>
                  </a:lnTo>
                  <a:lnTo>
                    <a:pt x="0" y="278930"/>
                  </a:lnTo>
                  <a:lnTo>
                    <a:pt x="1320" y="303784"/>
                  </a:lnTo>
                  <a:lnTo>
                    <a:pt x="7200" y="356768"/>
                  </a:lnTo>
                  <a:lnTo>
                    <a:pt x="16624" y="418172"/>
                  </a:lnTo>
                  <a:lnTo>
                    <a:pt x="28016" y="468591"/>
                  </a:lnTo>
                  <a:lnTo>
                    <a:pt x="42964" y="508254"/>
                  </a:lnTo>
                  <a:lnTo>
                    <a:pt x="62395" y="545934"/>
                  </a:lnTo>
                  <a:lnTo>
                    <a:pt x="85483" y="579691"/>
                  </a:lnTo>
                  <a:lnTo>
                    <a:pt x="122301" y="601205"/>
                  </a:lnTo>
                  <a:lnTo>
                    <a:pt x="125526" y="586816"/>
                  </a:lnTo>
                  <a:lnTo>
                    <a:pt x="125107" y="572554"/>
                  </a:lnTo>
                  <a:lnTo>
                    <a:pt x="126834" y="557326"/>
                  </a:lnTo>
                  <a:lnTo>
                    <a:pt x="139458" y="509358"/>
                  </a:lnTo>
                  <a:lnTo>
                    <a:pt x="165138" y="427380"/>
                  </a:lnTo>
                  <a:lnTo>
                    <a:pt x="181216" y="374497"/>
                  </a:lnTo>
                  <a:lnTo>
                    <a:pt x="186626" y="353987"/>
                  </a:lnTo>
                  <a:lnTo>
                    <a:pt x="188239" y="347065"/>
                  </a:lnTo>
                  <a:lnTo>
                    <a:pt x="196545" y="300202"/>
                  </a:lnTo>
                  <a:lnTo>
                    <a:pt x="199872" y="24202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 descr=""/>
            <p:cNvSpPr/>
            <p:nvPr/>
          </p:nvSpPr>
          <p:spPr>
            <a:xfrm>
              <a:off x="2054098" y="1307388"/>
              <a:ext cx="29209" cy="134620"/>
            </a:xfrm>
            <a:custGeom>
              <a:avLst/>
              <a:gdLst/>
              <a:ahLst/>
              <a:cxnLst/>
              <a:rect l="l" t="t" r="r" b="b"/>
              <a:pathLst>
                <a:path w="29210" h="134619">
                  <a:moveTo>
                    <a:pt x="9677" y="69151"/>
                  </a:moveTo>
                  <a:lnTo>
                    <a:pt x="8674" y="67386"/>
                  </a:lnTo>
                  <a:lnTo>
                    <a:pt x="7594" y="66395"/>
                  </a:lnTo>
                  <a:lnTo>
                    <a:pt x="8509" y="67881"/>
                  </a:lnTo>
                  <a:lnTo>
                    <a:pt x="9677" y="69151"/>
                  </a:lnTo>
                  <a:close/>
                </a:path>
                <a:path w="29210" h="134619">
                  <a:moveTo>
                    <a:pt x="13309" y="69684"/>
                  </a:moveTo>
                  <a:lnTo>
                    <a:pt x="12865" y="68059"/>
                  </a:lnTo>
                  <a:lnTo>
                    <a:pt x="11785" y="68021"/>
                  </a:lnTo>
                  <a:lnTo>
                    <a:pt x="11214" y="69634"/>
                  </a:lnTo>
                  <a:lnTo>
                    <a:pt x="8648" y="80391"/>
                  </a:lnTo>
                  <a:lnTo>
                    <a:pt x="3467" y="98526"/>
                  </a:lnTo>
                  <a:lnTo>
                    <a:pt x="0" y="108254"/>
                  </a:lnTo>
                  <a:lnTo>
                    <a:pt x="1143" y="115316"/>
                  </a:lnTo>
                  <a:lnTo>
                    <a:pt x="5854" y="101841"/>
                  </a:lnTo>
                  <a:lnTo>
                    <a:pt x="10680" y="84531"/>
                  </a:lnTo>
                  <a:lnTo>
                    <a:pt x="13309" y="69684"/>
                  </a:lnTo>
                  <a:close/>
                </a:path>
                <a:path w="29210" h="134619">
                  <a:moveTo>
                    <a:pt x="14833" y="75742"/>
                  </a:moveTo>
                  <a:lnTo>
                    <a:pt x="14541" y="75349"/>
                  </a:lnTo>
                  <a:lnTo>
                    <a:pt x="14300" y="75133"/>
                  </a:lnTo>
                  <a:lnTo>
                    <a:pt x="14427" y="75374"/>
                  </a:lnTo>
                  <a:lnTo>
                    <a:pt x="14833" y="75742"/>
                  </a:lnTo>
                  <a:close/>
                </a:path>
                <a:path w="29210" h="134619">
                  <a:moveTo>
                    <a:pt x="18973" y="76123"/>
                  </a:moveTo>
                  <a:lnTo>
                    <a:pt x="18872" y="76327"/>
                  </a:lnTo>
                  <a:lnTo>
                    <a:pt x="18542" y="74472"/>
                  </a:lnTo>
                  <a:lnTo>
                    <a:pt x="17729" y="74142"/>
                  </a:lnTo>
                  <a:lnTo>
                    <a:pt x="17018" y="75526"/>
                  </a:lnTo>
                  <a:lnTo>
                    <a:pt x="12992" y="91478"/>
                  </a:lnTo>
                  <a:lnTo>
                    <a:pt x="4102" y="119240"/>
                  </a:lnTo>
                  <a:lnTo>
                    <a:pt x="2400" y="123291"/>
                  </a:lnTo>
                  <a:lnTo>
                    <a:pt x="4178" y="134010"/>
                  </a:lnTo>
                  <a:lnTo>
                    <a:pt x="5791" y="130162"/>
                  </a:lnTo>
                  <a:lnTo>
                    <a:pt x="8737" y="121615"/>
                  </a:lnTo>
                  <a:lnTo>
                    <a:pt x="12204" y="109385"/>
                  </a:lnTo>
                  <a:lnTo>
                    <a:pt x="17272" y="88265"/>
                  </a:lnTo>
                  <a:lnTo>
                    <a:pt x="18973" y="76123"/>
                  </a:lnTo>
                  <a:close/>
                </a:path>
                <a:path w="29210" h="134619">
                  <a:moveTo>
                    <a:pt x="25095" y="43561"/>
                  </a:moveTo>
                  <a:lnTo>
                    <a:pt x="25019" y="41668"/>
                  </a:lnTo>
                  <a:lnTo>
                    <a:pt x="23660" y="41008"/>
                  </a:lnTo>
                  <a:lnTo>
                    <a:pt x="22720" y="42125"/>
                  </a:lnTo>
                  <a:lnTo>
                    <a:pt x="23863" y="43751"/>
                  </a:lnTo>
                  <a:lnTo>
                    <a:pt x="25095" y="43561"/>
                  </a:lnTo>
                  <a:close/>
                </a:path>
                <a:path w="29210" h="134619">
                  <a:moveTo>
                    <a:pt x="28575" y="53822"/>
                  </a:moveTo>
                  <a:lnTo>
                    <a:pt x="27051" y="51739"/>
                  </a:lnTo>
                  <a:lnTo>
                    <a:pt x="26352" y="53047"/>
                  </a:lnTo>
                  <a:lnTo>
                    <a:pt x="23698" y="61620"/>
                  </a:lnTo>
                  <a:lnTo>
                    <a:pt x="22072" y="72136"/>
                  </a:lnTo>
                  <a:lnTo>
                    <a:pt x="22072" y="74853"/>
                  </a:lnTo>
                  <a:lnTo>
                    <a:pt x="23507" y="78105"/>
                  </a:lnTo>
                  <a:lnTo>
                    <a:pt x="24866" y="73939"/>
                  </a:lnTo>
                  <a:lnTo>
                    <a:pt x="26365" y="65290"/>
                  </a:lnTo>
                  <a:lnTo>
                    <a:pt x="26835" y="60833"/>
                  </a:lnTo>
                  <a:lnTo>
                    <a:pt x="28575" y="53822"/>
                  </a:lnTo>
                  <a:close/>
                </a:path>
                <a:path w="29210" h="134619">
                  <a:moveTo>
                    <a:pt x="28778" y="825"/>
                  </a:moveTo>
                  <a:lnTo>
                    <a:pt x="28232" y="0"/>
                  </a:lnTo>
                  <a:lnTo>
                    <a:pt x="26720" y="215"/>
                  </a:lnTo>
                  <a:lnTo>
                    <a:pt x="25895" y="1244"/>
                  </a:lnTo>
                  <a:lnTo>
                    <a:pt x="27635" y="1473"/>
                  </a:lnTo>
                  <a:lnTo>
                    <a:pt x="28778" y="825"/>
                  </a:lnTo>
                  <a:close/>
                </a:path>
                <a:path w="29210" h="134619">
                  <a:moveTo>
                    <a:pt x="28816" y="49796"/>
                  </a:moveTo>
                  <a:lnTo>
                    <a:pt x="28549" y="48412"/>
                  </a:lnTo>
                  <a:lnTo>
                    <a:pt x="27178" y="47853"/>
                  </a:lnTo>
                  <a:lnTo>
                    <a:pt x="26416" y="48628"/>
                  </a:lnTo>
                  <a:lnTo>
                    <a:pt x="27660" y="49860"/>
                  </a:lnTo>
                  <a:lnTo>
                    <a:pt x="28816" y="49796"/>
                  </a:lnTo>
                  <a:close/>
                </a:path>
                <a:path w="29210" h="134619">
                  <a:moveTo>
                    <a:pt x="28956" y="13258"/>
                  </a:moveTo>
                  <a:lnTo>
                    <a:pt x="28384" y="12344"/>
                  </a:lnTo>
                  <a:lnTo>
                    <a:pt x="26263" y="13487"/>
                  </a:lnTo>
                  <a:lnTo>
                    <a:pt x="27292" y="14909"/>
                  </a:lnTo>
                  <a:lnTo>
                    <a:pt x="28956" y="1325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2" name="object 832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089086" y="1042897"/>
              <a:ext cx="86156" cy="192989"/>
            </a:xfrm>
            <a:prstGeom prst="rect">
              <a:avLst/>
            </a:prstGeom>
          </p:spPr>
        </p:pic>
        <p:sp>
          <p:nvSpPr>
            <p:cNvPr id="833" name="object 833" descr=""/>
            <p:cNvSpPr/>
            <p:nvPr/>
          </p:nvSpPr>
          <p:spPr>
            <a:xfrm>
              <a:off x="2039874" y="1017498"/>
              <a:ext cx="154940" cy="378460"/>
            </a:xfrm>
            <a:custGeom>
              <a:avLst/>
              <a:gdLst/>
              <a:ahLst/>
              <a:cxnLst/>
              <a:rect l="l" t="t" r="r" b="b"/>
              <a:pathLst>
                <a:path w="154939" h="378459">
                  <a:moveTo>
                    <a:pt x="143192" y="0"/>
                  </a:moveTo>
                  <a:lnTo>
                    <a:pt x="107784" y="15189"/>
                  </a:lnTo>
                  <a:lnTo>
                    <a:pt x="79514" y="41859"/>
                  </a:lnTo>
                  <a:lnTo>
                    <a:pt x="47764" y="87579"/>
                  </a:lnTo>
                  <a:lnTo>
                    <a:pt x="20345" y="152349"/>
                  </a:lnTo>
                  <a:lnTo>
                    <a:pt x="8991" y="192989"/>
                  </a:lnTo>
                  <a:lnTo>
                    <a:pt x="1892" y="233629"/>
                  </a:lnTo>
                  <a:lnTo>
                    <a:pt x="0" y="274269"/>
                  </a:lnTo>
                  <a:lnTo>
                    <a:pt x="1308" y="299669"/>
                  </a:lnTo>
                  <a:lnTo>
                    <a:pt x="3810" y="325069"/>
                  </a:lnTo>
                  <a:lnTo>
                    <a:pt x="7188" y="353009"/>
                  </a:lnTo>
                  <a:lnTo>
                    <a:pt x="11074" y="378409"/>
                  </a:lnTo>
                  <a:lnTo>
                    <a:pt x="11976" y="377139"/>
                  </a:lnTo>
                  <a:lnTo>
                    <a:pt x="13754" y="373329"/>
                  </a:lnTo>
                  <a:lnTo>
                    <a:pt x="13906" y="374599"/>
                  </a:lnTo>
                  <a:lnTo>
                    <a:pt x="14859" y="375869"/>
                  </a:lnTo>
                  <a:lnTo>
                    <a:pt x="15595" y="374599"/>
                  </a:lnTo>
                  <a:lnTo>
                    <a:pt x="16510" y="366979"/>
                  </a:lnTo>
                  <a:lnTo>
                    <a:pt x="19761" y="359359"/>
                  </a:lnTo>
                  <a:lnTo>
                    <a:pt x="24498" y="346659"/>
                  </a:lnTo>
                  <a:lnTo>
                    <a:pt x="27825" y="335229"/>
                  </a:lnTo>
                  <a:lnTo>
                    <a:pt x="27571" y="339039"/>
                  </a:lnTo>
                  <a:lnTo>
                    <a:pt x="28041" y="341579"/>
                  </a:lnTo>
                  <a:lnTo>
                    <a:pt x="29248" y="341579"/>
                  </a:lnTo>
                  <a:lnTo>
                    <a:pt x="29832" y="340309"/>
                  </a:lnTo>
                  <a:lnTo>
                    <a:pt x="30302" y="337769"/>
                  </a:lnTo>
                  <a:lnTo>
                    <a:pt x="30937" y="336499"/>
                  </a:lnTo>
                  <a:lnTo>
                    <a:pt x="32016" y="331419"/>
                  </a:lnTo>
                  <a:lnTo>
                    <a:pt x="32118" y="330149"/>
                  </a:lnTo>
                  <a:lnTo>
                    <a:pt x="34010" y="331419"/>
                  </a:lnTo>
                  <a:lnTo>
                    <a:pt x="34467" y="330149"/>
                  </a:lnTo>
                  <a:lnTo>
                    <a:pt x="32372" y="326339"/>
                  </a:lnTo>
                  <a:lnTo>
                    <a:pt x="32626" y="321259"/>
                  </a:lnTo>
                  <a:lnTo>
                    <a:pt x="32499" y="318719"/>
                  </a:lnTo>
                  <a:lnTo>
                    <a:pt x="34531" y="311099"/>
                  </a:lnTo>
                  <a:lnTo>
                    <a:pt x="35001" y="308559"/>
                  </a:lnTo>
                  <a:lnTo>
                    <a:pt x="35674" y="307289"/>
                  </a:lnTo>
                  <a:lnTo>
                    <a:pt x="42494" y="276809"/>
                  </a:lnTo>
                  <a:lnTo>
                    <a:pt x="43078" y="278079"/>
                  </a:lnTo>
                  <a:lnTo>
                    <a:pt x="43561" y="278079"/>
                  </a:lnTo>
                  <a:lnTo>
                    <a:pt x="44132" y="276809"/>
                  </a:lnTo>
                  <a:lnTo>
                    <a:pt x="44780" y="271729"/>
                  </a:lnTo>
                  <a:lnTo>
                    <a:pt x="44424" y="270459"/>
                  </a:lnTo>
                  <a:lnTo>
                    <a:pt x="43764" y="270459"/>
                  </a:lnTo>
                  <a:lnTo>
                    <a:pt x="47117" y="253949"/>
                  </a:lnTo>
                  <a:lnTo>
                    <a:pt x="49199" y="242519"/>
                  </a:lnTo>
                  <a:lnTo>
                    <a:pt x="49593" y="241249"/>
                  </a:lnTo>
                  <a:lnTo>
                    <a:pt x="52781" y="219659"/>
                  </a:lnTo>
                  <a:lnTo>
                    <a:pt x="48768" y="219659"/>
                  </a:lnTo>
                  <a:lnTo>
                    <a:pt x="48945" y="220929"/>
                  </a:lnTo>
                  <a:lnTo>
                    <a:pt x="46786" y="232359"/>
                  </a:lnTo>
                  <a:lnTo>
                    <a:pt x="46913" y="223469"/>
                  </a:lnTo>
                  <a:lnTo>
                    <a:pt x="48082" y="217119"/>
                  </a:lnTo>
                  <a:lnTo>
                    <a:pt x="48577" y="212039"/>
                  </a:lnTo>
                  <a:lnTo>
                    <a:pt x="49834" y="206959"/>
                  </a:lnTo>
                  <a:lnTo>
                    <a:pt x="51803" y="195529"/>
                  </a:lnTo>
                  <a:lnTo>
                    <a:pt x="55079" y="180606"/>
                  </a:lnTo>
                  <a:lnTo>
                    <a:pt x="56032" y="182372"/>
                  </a:lnTo>
                  <a:lnTo>
                    <a:pt x="58153" y="181698"/>
                  </a:lnTo>
                  <a:lnTo>
                    <a:pt x="57353" y="179222"/>
                  </a:lnTo>
                  <a:lnTo>
                    <a:pt x="55105" y="180517"/>
                  </a:lnTo>
                  <a:lnTo>
                    <a:pt x="55753" y="177749"/>
                  </a:lnTo>
                  <a:lnTo>
                    <a:pt x="57327" y="175209"/>
                  </a:lnTo>
                  <a:lnTo>
                    <a:pt x="58178" y="175209"/>
                  </a:lnTo>
                  <a:lnTo>
                    <a:pt x="59270" y="173939"/>
                  </a:lnTo>
                  <a:lnTo>
                    <a:pt x="61404" y="170129"/>
                  </a:lnTo>
                  <a:lnTo>
                    <a:pt x="61125" y="167589"/>
                  </a:lnTo>
                  <a:lnTo>
                    <a:pt x="59270" y="167589"/>
                  </a:lnTo>
                  <a:lnTo>
                    <a:pt x="58839" y="166319"/>
                  </a:lnTo>
                  <a:lnTo>
                    <a:pt x="61480" y="156159"/>
                  </a:lnTo>
                  <a:lnTo>
                    <a:pt x="61683" y="156159"/>
                  </a:lnTo>
                  <a:lnTo>
                    <a:pt x="62788" y="152349"/>
                  </a:lnTo>
                  <a:lnTo>
                    <a:pt x="64249" y="152349"/>
                  </a:lnTo>
                  <a:lnTo>
                    <a:pt x="65417" y="151079"/>
                  </a:lnTo>
                  <a:lnTo>
                    <a:pt x="66446" y="148539"/>
                  </a:lnTo>
                  <a:lnTo>
                    <a:pt x="67373" y="148539"/>
                  </a:lnTo>
                  <a:lnTo>
                    <a:pt x="66586" y="157429"/>
                  </a:lnTo>
                  <a:lnTo>
                    <a:pt x="68872" y="148539"/>
                  </a:lnTo>
                  <a:lnTo>
                    <a:pt x="69418" y="149809"/>
                  </a:lnTo>
                  <a:lnTo>
                    <a:pt x="70243" y="149809"/>
                  </a:lnTo>
                  <a:lnTo>
                    <a:pt x="72605" y="145999"/>
                  </a:lnTo>
                  <a:lnTo>
                    <a:pt x="73139" y="143459"/>
                  </a:lnTo>
                  <a:lnTo>
                    <a:pt x="72605" y="143459"/>
                  </a:lnTo>
                  <a:lnTo>
                    <a:pt x="72110" y="142189"/>
                  </a:lnTo>
                  <a:lnTo>
                    <a:pt x="71361" y="142189"/>
                  </a:lnTo>
                  <a:lnTo>
                    <a:pt x="70408" y="143459"/>
                  </a:lnTo>
                  <a:lnTo>
                    <a:pt x="72212" y="137109"/>
                  </a:lnTo>
                  <a:lnTo>
                    <a:pt x="73367" y="132029"/>
                  </a:lnTo>
                  <a:lnTo>
                    <a:pt x="75158" y="132029"/>
                  </a:lnTo>
                  <a:lnTo>
                    <a:pt x="75488" y="128219"/>
                  </a:lnTo>
                  <a:lnTo>
                    <a:pt x="74142" y="128219"/>
                  </a:lnTo>
                  <a:lnTo>
                    <a:pt x="74498" y="125679"/>
                  </a:lnTo>
                  <a:lnTo>
                    <a:pt x="75501" y="124409"/>
                  </a:lnTo>
                  <a:lnTo>
                    <a:pt x="77216" y="124409"/>
                  </a:lnTo>
                  <a:lnTo>
                    <a:pt x="80276" y="121869"/>
                  </a:lnTo>
                  <a:lnTo>
                    <a:pt x="80886" y="121869"/>
                  </a:lnTo>
                  <a:lnTo>
                    <a:pt x="80568" y="123139"/>
                  </a:lnTo>
                  <a:lnTo>
                    <a:pt x="78752" y="125679"/>
                  </a:lnTo>
                  <a:lnTo>
                    <a:pt x="76149" y="130759"/>
                  </a:lnTo>
                  <a:lnTo>
                    <a:pt x="75018" y="134569"/>
                  </a:lnTo>
                  <a:lnTo>
                    <a:pt x="75857" y="134569"/>
                  </a:lnTo>
                  <a:lnTo>
                    <a:pt x="74599" y="135839"/>
                  </a:lnTo>
                  <a:lnTo>
                    <a:pt x="74891" y="135839"/>
                  </a:lnTo>
                  <a:lnTo>
                    <a:pt x="75882" y="134569"/>
                  </a:lnTo>
                  <a:lnTo>
                    <a:pt x="77736" y="134569"/>
                  </a:lnTo>
                  <a:lnTo>
                    <a:pt x="80289" y="130759"/>
                  </a:lnTo>
                  <a:lnTo>
                    <a:pt x="82257" y="126949"/>
                  </a:lnTo>
                  <a:lnTo>
                    <a:pt x="83185" y="123139"/>
                  </a:lnTo>
                  <a:lnTo>
                    <a:pt x="82181" y="121920"/>
                  </a:lnTo>
                  <a:lnTo>
                    <a:pt x="84785" y="119329"/>
                  </a:lnTo>
                  <a:lnTo>
                    <a:pt x="89789" y="109169"/>
                  </a:lnTo>
                  <a:lnTo>
                    <a:pt x="92227" y="105359"/>
                  </a:lnTo>
                  <a:lnTo>
                    <a:pt x="94970" y="100279"/>
                  </a:lnTo>
                  <a:lnTo>
                    <a:pt x="99479" y="93929"/>
                  </a:lnTo>
                  <a:lnTo>
                    <a:pt x="103784" y="88849"/>
                  </a:lnTo>
                  <a:lnTo>
                    <a:pt x="105359" y="81229"/>
                  </a:lnTo>
                  <a:lnTo>
                    <a:pt x="103085" y="83769"/>
                  </a:lnTo>
                  <a:lnTo>
                    <a:pt x="105283" y="79959"/>
                  </a:lnTo>
                  <a:lnTo>
                    <a:pt x="108140" y="73609"/>
                  </a:lnTo>
                  <a:lnTo>
                    <a:pt x="110871" y="65989"/>
                  </a:lnTo>
                  <a:lnTo>
                    <a:pt x="110502" y="65989"/>
                  </a:lnTo>
                  <a:lnTo>
                    <a:pt x="109029" y="67259"/>
                  </a:lnTo>
                  <a:lnTo>
                    <a:pt x="108165" y="67259"/>
                  </a:lnTo>
                  <a:lnTo>
                    <a:pt x="105803" y="68529"/>
                  </a:lnTo>
                  <a:lnTo>
                    <a:pt x="104457" y="69799"/>
                  </a:lnTo>
                  <a:lnTo>
                    <a:pt x="106451" y="68529"/>
                  </a:lnTo>
                  <a:lnTo>
                    <a:pt x="107911" y="68529"/>
                  </a:lnTo>
                  <a:lnTo>
                    <a:pt x="105867" y="72339"/>
                  </a:lnTo>
                  <a:lnTo>
                    <a:pt x="103771" y="72339"/>
                  </a:lnTo>
                  <a:lnTo>
                    <a:pt x="101904" y="73609"/>
                  </a:lnTo>
                  <a:lnTo>
                    <a:pt x="102717" y="71069"/>
                  </a:lnTo>
                  <a:lnTo>
                    <a:pt x="103403" y="69799"/>
                  </a:lnTo>
                  <a:lnTo>
                    <a:pt x="102628" y="69799"/>
                  </a:lnTo>
                  <a:lnTo>
                    <a:pt x="101384" y="71069"/>
                  </a:lnTo>
                  <a:lnTo>
                    <a:pt x="100164" y="73609"/>
                  </a:lnTo>
                  <a:lnTo>
                    <a:pt x="100253" y="72339"/>
                  </a:lnTo>
                  <a:lnTo>
                    <a:pt x="102108" y="68008"/>
                  </a:lnTo>
                  <a:lnTo>
                    <a:pt x="102831" y="67652"/>
                  </a:lnTo>
                  <a:lnTo>
                    <a:pt x="102209" y="67932"/>
                  </a:lnTo>
                  <a:lnTo>
                    <a:pt x="103543" y="64719"/>
                  </a:lnTo>
                  <a:lnTo>
                    <a:pt x="106299" y="60909"/>
                  </a:lnTo>
                  <a:lnTo>
                    <a:pt x="107213" y="58369"/>
                  </a:lnTo>
                  <a:lnTo>
                    <a:pt x="108686" y="57099"/>
                  </a:lnTo>
                  <a:lnTo>
                    <a:pt x="110223" y="54559"/>
                  </a:lnTo>
                  <a:lnTo>
                    <a:pt x="109753" y="54559"/>
                  </a:lnTo>
                  <a:lnTo>
                    <a:pt x="110718" y="53289"/>
                  </a:lnTo>
                  <a:lnTo>
                    <a:pt x="114960" y="43129"/>
                  </a:lnTo>
                  <a:lnTo>
                    <a:pt x="117233" y="35509"/>
                  </a:lnTo>
                  <a:lnTo>
                    <a:pt x="118364" y="34239"/>
                  </a:lnTo>
                  <a:lnTo>
                    <a:pt x="118237" y="36779"/>
                  </a:lnTo>
                  <a:lnTo>
                    <a:pt x="123151" y="29159"/>
                  </a:lnTo>
                  <a:lnTo>
                    <a:pt x="125920" y="24079"/>
                  </a:lnTo>
                  <a:lnTo>
                    <a:pt x="129057" y="18999"/>
                  </a:lnTo>
                  <a:lnTo>
                    <a:pt x="130124" y="15189"/>
                  </a:lnTo>
                  <a:lnTo>
                    <a:pt x="131076" y="12649"/>
                  </a:lnTo>
                  <a:lnTo>
                    <a:pt x="135089" y="7569"/>
                  </a:lnTo>
                  <a:lnTo>
                    <a:pt x="137629" y="10109"/>
                  </a:lnTo>
                  <a:lnTo>
                    <a:pt x="140195" y="5029"/>
                  </a:lnTo>
                  <a:lnTo>
                    <a:pt x="141211" y="3759"/>
                  </a:lnTo>
                  <a:lnTo>
                    <a:pt x="142354" y="1219"/>
                  </a:lnTo>
                  <a:lnTo>
                    <a:pt x="143192" y="0"/>
                  </a:lnTo>
                  <a:close/>
                </a:path>
                <a:path w="154939" h="378459">
                  <a:moveTo>
                    <a:pt x="154635" y="9448"/>
                  </a:moveTo>
                  <a:lnTo>
                    <a:pt x="147510" y="20027"/>
                  </a:lnTo>
                  <a:lnTo>
                    <a:pt x="148132" y="20383"/>
                  </a:lnTo>
                  <a:lnTo>
                    <a:pt x="150533" y="19380"/>
                  </a:lnTo>
                  <a:lnTo>
                    <a:pt x="152057" y="17754"/>
                  </a:lnTo>
                  <a:lnTo>
                    <a:pt x="154495" y="11341"/>
                  </a:lnTo>
                  <a:lnTo>
                    <a:pt x="154635" y="94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 descr=""/>
            <p:cNvSpPr/>
            <p:nvPr/>
          </p:nvSpPr>
          <p:spPr>
            <a:xfrm>
              <a:off x="2119414" y="862443"/>
              <a:ext cx="198120" cy="577850"/>
            </a:xfrm>
            <a:custGeom>
              <a:avLst/>
              <a:gdLst/>
              <a:ahLst/>
              <a:cxnLst/>
              <a:rect l="l" t="t" r="r" b="b"/>
              <a:pathLst>
                <a:path w="198119" h="577850">
                  <a:moveTo>
                    <a:pt x="55181" y="211162"/>
                  </a:moveTo>
                  <a:lnTo>
                    <a:pt x="33007" y="266725"/>
                  </a:lnTo>
                  <a:lnTo>
                    <a:pt x="20866" y="313461"/>
                  </a:lnTo>
                  <a:lnTo>
                    <a:pt x="13741" y="358978"/>
                  </a:lnTo>
                  <a:lnTo>
                    <a:pt x="8712" y="405549"/>
                  </a:lnTo>
                  <a:lnTo>
                    <a:pt x="5270" y="452983"/>
                  </a:lnTo>
                  <a:lnTo>
                    <a:pt x="3873" y="501840"/>
                  </a:lnTo>
                  <a:lnTo>
                    <a:pt x="3873" y="527164"/>
                  </a:lnTo>
                  <a:lnTo>
                    <a:pt x="4775" y="552450"/>
                  </a:lnTo>
                  <a:lnTo>
                    <a:pt x="6934" y="577456"/>
                  </a:lnTo>
                  <a:lnTo>
                    <a:pt x="9309" y="509435"/>
                  </a:lnTo>
                  <a:lnTo>
                    <a:pt x="10541" y="460400"/>
                  </a:lnTo>
                  <a:lnTo>
                    <a:pt x="11328" y="440499"/>
                  </a:lnTo>
                  <a:lnTo>
                    <a:pt x="14249" y="399186"/>
                  </a:lnTo>
                  <a:lnTo>
                    <a:pt x="19812" y="350189"/>
                  </a:lnTo>
                  <a:lnTo>
                    <a:pt x="27533" y="301472"/>
                  </a:lnTo>
                  <a:lnTo>
                    <a:pt x="39243" y="255689"/>
                  </a:lnTo>
                  <a:lnTo>
                    <a:pt x="46837" y="233349"/>
                  </a:lnTo>
                  <a:lnTo>
                    <a:pt x="55181" y="211162"/>
                  </a:lnTo>
                  <a:close/>
                </a:path>
                <a:path w="198119" h="577850">
                  <a:moveTo>
                    <a:pt x="197497" y="82575"/>
                  </a:moveTo>
                  <a:lnTo>
                    <a:pt x="186690" y="41198"/>
                  </a:lnTo>
                  <a:lnTo>
                    <a:pt x="161404" y="8496"/>
                  </a:lnTo>
                  <a:lnTo>
                    <a:pt x="134048" y="0"/>
                  </a:lnTo>
                  <a:lnTo>
                    <a:pt x="126060" y="266"/>
                  </a:lnTo>
                  <a:lnTo>
                    <a:pt x="91605" y="20955"/>
                  </a:lnTo>
                  <a:lnTo>
                    <a:pt x="78663" y="37833"/>
                  </a:lnTo>
                  <a:lnTo>
                    <a:pt x="73012" y="44691"/>
                  </a:lnTo>
                  <a:lnTo>
                    <a:pt x="30645" y="71107"/>
                  </a:lnTo>
                  <a:lnTo>
                    <a:pt x="23901" y="73799"/>
                  </a:lnTo>
                  <a:lnTo>
                    <a:pt x="0" y="108572"/>
                  </a:lnTo>
                  <a:lnTo>
                    <a:pt x="533" y="112039"/>
                  </a:lnTo>
                  <a:lnTo>
                    <a:pt x="35204" y="155651"/>
                  </a:lnTo>
                  <a:lnTo>
                    <a:pt x="71678" y="172580"/>
                  </a:lnTo>
                  <a:lnTo>
                    <a:pt x="102616" y="175120"/>
                  </a:lnTo>
                  <a:lnTo>
                    <a:pt x="115874" y="173672"/>
                  </a:lnTo>
                  <a:lnTo>
                    <a:pt x="155346" y="156362"/>
                  </a:lnTo>
                  <a:lnTo>
                    <a:pt x="184797" y="122936"/>
                  </a:lnTo>
                  <a:lnTo>
                    <a:pt x="196088" y="100482"/>
                  </a:lnTo>
                  <a:lnTo>
                    <a:pt x="197497" y="8257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 descr=""/>
            <p:cNvSpPr/>
            <p:nvPr/>
          </p:nvSpPr>
          <p:spPr>
            <a:xfrm>
              <a:off x="2124989" y="868789"/>
              <a:ext cx="188595" cy="163830"/>
            </a:xfrm>
            <a:custGeom>
              <a:avLst/>
              <a:gdLst/>
              <a:ahLst/>
              <a:cxnLst/>
              <a:rect l="l" t="t" r="r" b="b"/>
              <a:pathLst>
                <a:path w="188594" h="163830">
                  <a:moveTo>
                    <a:pt x="129903" y="0"/>
                  </a:moveTo>
                  <a:lnTo>
                    <a:pt x="90081" y="16971"/>
                  </a:lnTo>
                  <a:lnTo>
                    <a:pt x="75835" y="35599"/>
                  </a:lnTo>
                  <a:lnTo>
                    <a:pt x="70557" y="41739"/>
                  </a:lnTo>
                  <a:lnTo>
                    <a:pt x="64750" y="47589"/>
                  </a:lnTo>
                  <a:lnTo>
                    <a:pt x="55891" y="54804"/>
                  </a:lnTo>
                  <a:lnTo>
                    <a:pt x="43548" y="61319"/>
                  </a:lnTo>
                  <a:lnTo>
                    <a:pt x="22477" y="69969"/>
                  </a:lnTo>
                  <a:lnTo>
                    <a:pt x="16877" y="72724"/>
                  </a:lnTo>
                  <a:lnTo>
                    <a:pt x="12152" y="76305"/>
                  </a:lnTo>
                  <a:lnTo>
                    <a:pt x="4037" y="83646"/>
                  </a:lnTo>
                  <a:lnTo>
                    <a:pt x="557" y="91189"/>
                  </a:lnTo>
                  <a:lnTo>
                    <a:pt x="0" y="100295"/>
                  </a:lnTo>
                  <a:lnTo>
                    <a:pt x="292" y="103851"/>
                  </a:lnTo>
                  <a:lnTo>
                    <a:pt x="21931" y="137640"/>
                  </a:lnTo>
                  <a:lnTo>
                    <a:pt x="54961" y="157467"/>
                  </a:lnTo>
                  <a:lnTo>
                    <a:pt x="92786" y="163605"/>
                  </a:lnTo>
                  <a:lnTo>
                    <a:pt x="109080" y="162858"/>
                  </a:lnTo>
                  <a:lnTo>
                    <a:pt x="151866" y="143678"/>
                  </a:lnTo>
                  <a:lnTo>
                    <a:pt x="176606" y="112792"/>
                  </a:lnTo>
                  <a:lnTo>
                    <a:pt x="188125" y="84712"/>
                  </a:lnTo>
                  <a:lnTo>
                    <a:pt x="187985" y="76635"/>
                  </a:lnTo>
                  <a:lnTo>
                    <a:pt x="174749" y="30457"/>
                  </a:lnTo>
                  <a:lnTo>
                    <a:pt x="157772" y="10087"/>
                  </a:lnTo>
                  <a:lnTo>
                    <a:pt x="144933" y="3469"/>
                  </a:lnTo>
                  <a:lnTo>
                    <a:pt x="12990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 descr=""/>
            <p:cNvSpPr/>
            <p:nvPr/>
          </p:nvSpPr>
          <p:spPr>
            <a:xfrm>
              <a:off x="2166110" y="904110"/>
              <a:ext cx="102235" cy="86995"/>
            </a:xfrm>
            <a:custGeom>
              <a:avLst/>
              <a:gdLst/>
              <a:ahLst/>
              <a:cxnLst/>
              <a:rect l="l" t="t" r="r" b="b"/>
              <a:pathLst>
                <a:path w="102235" h="86994">
                  <a:moveTo>
                    <a:pt x="80139" y="0"/>
                  </a:moveTo>
                  <a:lnTo>
                    <a:pt x="73698" y="483"/>
                  </a:lnTo>
                  <a:lnTo>
                    <a:pt x="65462" y="5011"/>
                  </a:lnTo>
                  <a:lnTo>
                    <a:pt x="57858" y="12771"/>
                  </a:lnTo>
                  <a:lnTo>
                    <a:pt x="50676" y="21625"/>
                  </a:lnTo>
                  <a:lnTo>
                    <a:pt x="43713" y="29439"/>
                  </a:lnTo>
                  <a:lnTo>
                    <a:pt x="35930" y="34999"/>
                  </a:lnTo>
                  <a:lnTo>
                    <a:pt x="26437" y="39856"/>
                  </a:lnTo>
                  <a:lnTo>
                    <a:pt x="17148" y="44132"/>
                  </a:lnTo>
                  <a:lnTo>
                    <a:pt x="9982" y="47956"/>
                  </a:lnTo>
                  <a:lnTo>
                    <a:pt x="2679" y="52820"/>
                  </a:lnTo>
                  <a:lnTo>
                    <a:pt x="0" y="63044"/>
                  </a:lnTo>
                  <a:lnTo>
                    <a:pt x="2792" y="69609"/>
                  </a:lnTo>
                  <a:lnTo>
                    <a:pt x="44102" y="86559"/>
                  </a:lnTo>
                  <a:lnTo>
                    <a:pt x="54843" y="84698"/>
                  </a:lnTo>
                  <a:lnTo>
                    <a:pt x="88599" y="63454"/>
                  </a:lnTo>
                  <a:lnTo>
                    <a:pt x="101695" y="26694"/>
                  </a:lnTo>
                  <a:lnTo>
                    <a:pt x="100517" y="17706"/>
                  </a:lnTo>
                  <a:lnTo>
                    <a:pt x="97637" y="10339"/>
                  </a:lnTo>
                  <a:lnTo>
                    <a:pt x="92929" y="5027"/>
                  </a:lnTo>
                  <a:lnTo>
                    <a:pt x="86824" y="1548"/>
                  </a:lnTo>
                  <a:lnTo>
                    <a:pt x="8013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 descr=""/>
            <p:cNvSpPr/>
            <p:nvPr/>
          </p:nvSpPr>
          <p:spPr>
            <a:xfrm>
              <a:off x="2164854" y="901064"/>
              <a:ext cx="105410" cy="91440"/>
            </a:xfrm>
            <a:custGeom>
              <a:avLst/>
              <a:gdLst/>
              <a:ahLst/>
              <a:cxnLst/>
              <a:rect l="l" t="t" r="r" b="b"/>
              <a:pathLst>
                <a:path w="105410" h="91440">
                  <a:moveTo>
                    <a:pt x="27940" y="86461"/>
                  </a:moveTo>
                  <a:lnTo>
                    <a:pt x="11290" y="77685"/>
                  </a:lnTo>
                  <a:lnTo>
                    <a:pt x="16268" y="82867"/>
                  </a:lnTo>
                  <a:lnTo>
                    <a:pt x="27940" y="86461"/>
                  </a:lnTo>
                  <a:close/>
                </a:path>
                <a:path w="105410" h="91440">
                  <a:moveTo>
                    <a:pt x="104851" y="40373"/>
                  </a:moveTo>
                  <a:lnTo>
                    <a:pt x="91833" y="4191"/>
                  </a:lnTo>
                  <a:lnTo>
                    <a:pt x="76822" y="0"/>
                  </a:lnTo>
                  <a:lnTo>
                    <a:pt x="68656" y="3098"/>
                  </a:lnTo>
                  <a:lnTo>
                    <a:pt x="61645" y="9626"/>
                  </a:lnTo>
                  <a:lnTo>
                    <a:pt x="55626" y="17513"/>
                  </a:lnTo>
                  <a:lnTo>
                    <a:pt x="50380" y="24663"/>
                  </a:lnTo>
                  <a:lnTo>
                    <a:pt x="42037" y="32740"/>
                  </a:lnTo>
                  <a:lnTo>
                    <a:pt x="32600" y="38722"/>
                  </a:lnTo>
                  <a:lnTo>
                    <a:pt x="12179" y="49009"/>
                  </a:lnTo>
                  <a:lnTo>
                    <a:pt x="6375" y="53301"/>
                  </a:lnTo>
                  <a:lnTo>
                    <a:pt x="2095" y="58864"/>
                  </a:lnTo>
                  <a:lnTo>
                    <a:pt x="0" y="65265"/>
                  </a:lnTo>
                  <a:lnTo>
                    <a:pt x="660" y="71704"/>
                  </a:lnTo>
                  <a:lnTo>
                    <a:pt x="698" y="72097"/>
                  </a:lnTo>
                  <a:lnTo>
                    <a:pt x="11290" y="77685"/>
                  </a:lnTo>
                  <a:lnTo>
                    <a:pt x="5549" y="71704"/>
                  </a:lnTo>
                  <a:lnTo>
                    <a:pt x="5054" y="61683"/>
                  </a:lnTo>
                  <a:lnTo>
                    <a:pt x="9880" y="54381"/>
                  </a:lnTo>
                  <a:lnTo>
                    <a:pt x="17805" y="49009"/>
                  </a:lnTo>
                  <a:lnTo>
                    <a:pt x="26555" y="44805"/>
                  </a:lnTo>
                  <a:lnTo>
                    <a:pt x="34061" y="41351"/>
                  </a:lnTo>
                  <a:lnTo>
                    <a:pt x="41490" y="37630"/>
                  </a:lnTo>
                  <a:lnTo>
                    <a:pt x="47358" y="31711"/>
                  </a:lnTo>
                  <a:lnTo>
                    <a:pt x="52844" y="25577"/>
                  </a:lnTo>
                  <a:lnTo>
                    <a:pt x="57962" y="19151"/>
                  </a:lnTo>
                  <a:lnTo>
                    <a:pt x="63309" y="12941"/>
                  </a:lnTo>
                  <a:lnTo>
                    <a:pt x="69456" y="7454"/>
                  </a:lnTo>
                  <a:lnTo>
                    <a:pt x="78638" y="4191"/>
                  </a:lnTo>
                  <a:lnTo>
                    <a:pt x="87693" y="6324"/>
                  </a:lnTo>
                  <a:lnTo>
                    <a:pt x="95250" y="12280"/>
                  </a:lnTo>
                  <a:lnTo>
                    <a:pt x="99949" y="20523"/>
                  </a:lnTo>
                  <a:lnTo>
                    <a:pt x="101168" y="40373"/>
                  </a:lnTo>
                  <a:lnTo>
                    <a:pt x="93967" y="58724"/>
                  </a:lnTo>
                  <a:lnTo>
                    <a:pt x="80721" y="73939"/>
                  </a:lnTo>
                  <a:lnTo>
                    <a:pt x="63893" y="83972"/>
                  </a:lnTo>
                  <a:lnTo>
                    <a:pt x="48971" y="87579"/>
                  </a:lnTo>
                  <a:lnTo>
                    <a:pt x="31915" y="87693"/>
                  </a:lnTo>
                  <a:lnTo>
                    <a:pt x="27940" y="86461"/>
                  </a:lnTo>
                  <a:lnTo>
                    <a:pt x="36880" y="91186"/>
                  </a:lnTo>
                  <a:lnTo>
                    <a:pt x="47358" y="91186"/>
                  </a:lnTo>
                  <a:lnTo>
                    <a:pt x="57823" y="89496"/>
                  </a:lnTo>
                  <a:lnTo>
                    <a:pt x="63207" y="87693"/>
                  </a:lnTo>
                  <a:lnTo>
                    <a:pt x="68262" y="85979"/>
                  </a:lnTo>
                  <a:lnTo>
                    <a:pt x="85382" y="75272"/>
                  </a:lnTo>
                  <a:lnTo>
                    <a:pt x="98285" y="59664"/>
                  </a:lnTo>
                  <a:lnTo>
                    <a:pt x="104851" y="403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 descr=""/>
            <p:cNvSpPr/>
            <p:nvPr/>
          </p:nvSpPr>
          <p:spPr>
            <a:xfrm>
              <a:off x="2179269" y="918095"/>
              <a:ext cx="69215" cy="61594"/>
            </a:xfrm>
            <a:custGeom>
              <a:avLst/>
              <a:gdLst/>
              <a:ahLst/>
              <a:cxnLst/>
              <a:rect l="l" t="t" r="r" b="b"/>
              <a:pathLst>
                <a:path w="69214" h="61594">
                  <a:moveTo>
                    <a:pt x="4178" y="38671"/>
                  </a:moveTo>
                  <a:lnTo>
                    <a:pt x="0" y="38811"/>
                  </a:lnTo>
                  <a:lnTo>
                    <a:pt x="152" y="39268"/>
                  </a:lnTo>
                  <a:lnTo>
                    <a:pt x="4178" y="38671"/>
                  </a:lnTo>
                  <a:close/>
                </a:path>
                <a:path w="69214" h="61594">
                  <a:moveTo>
                    <a:pt x="26644" y="35293"/>
                  </a:moveTo>
                  <a:lnTo>
                    <a:pt x="4178" y="38671"/>
                  </a:lnTo>
                  <a:lnTo>
                    <a:pt x="18986" y="38138"/>
                  </a:lnTo>
                  <a:lnTo>
                    <a:pt x="26644" y="35293"/>
                  </a:lnTo>
                  <a:close/>
                </a:path>
                <a:path w="69214" h="61594">
                  <a:moveTo>
                    <a:pt x="44246" y="43383"/>
                  </a:moveTo>
                  <a:lnTo>
                    <a:pt x="40716" y="46609"/>
                  </a:lnTo>
                  <a:lnTo>
                    <a:pt x="29692" y="55168"/>
                  </a:lnTo>
                  <a:lnTo>
                    <a:pt x="42024" y="45974"/>
                  </a:lnTo>
                  <a:lnTo>
                    <a:pt x="44246" y="43383"/>
                  </a:lnTo>
                  <a:close/>
                </a:path>
                <a:path w="69214" h="61594">
                  <a:moveTo>
                    <a:pt x="68757" y="13068"/>
                  </a:moveTo>
                  <a:lnTo>
                    <a:pt x="68745" y="10502"/>
                  </a:lnTo>
                  <a:lnTo>
                    <a:pt x="67665" y="8902"/>
                  </a:lnTo>
                  <a:lnTo>
                    <a:pt x="67665" y="16281"/>
                  </a:lnTo>
                  <a:lnTo>
                    <a:pt x="62496" y="13068"/>
                  </a:lnTo>
                  <a:lnTo>
                    <a:pt x="62611" y="12788"/>
                  </a:lnTo>
                  <a:lnTo>
                    <a:pt x="64376" y="8610"/>
                  </a:lnTo>
                  <a:lnTo>
                    <a:pt x="62509" y="13068"/>
                  </a:lnTo>
                  <a:lnTo>
                    <a:pt x="67665" y="16281"/>
                  </a:lnTo>
                  <a:lnTo>
                    <a:pt x="67665" y="8902"/>
                  </a:lnTo>
                  <a:lnTo>
                    <a:pt x="65608" y="5829"/>
                  </a:lnTo>
                  <a:lnTo>
                    <a:pt x="65138" y="6553"/>
                  </a:lnTo>
                  <a:lnTo>
                    <a:pt x="66001" y="4241"/>
                  </a:lnTo>
                  <a:lnTo>
                    <a:pt x="61722" y="0"/>
                  </a:lnTo>
                  <a:lnTo>
                    <a:pt x="59143" y="5118"/>
                  </a:lnTo>
                  <a:lnTo>
                    <a:pt x="48564" y="21018"/>
                  </a:lnTo>
                  <a:lnTo>
                    <a:pt x="35179" y="32118"/>
                  </a:lnTo>
                  <a:lnTo>
                    <a:pt x="26644" y="35293"/>
                  </a:lnTo>
                  <a:lnTo>
                    <a:pt x="43510" y="32753"/>
                  </a:lnTo>
                  <a:lnTo>
                    <a:pt x="53416" y="18072"/>
                  </a:lnTo>
                  <a:lnTo>
                    <a:pt x="46672" y="29260"/>
                  </a:lnTo>
                  <a:lnTo>
                    <a:pt x="43510" y="32753"/>
                  </a:lnTo>
                  <a:lnTo>
                    <a:pt x="43243" y="33058"/>
                  </a:lnTo>
                  <a:lnTo>
                    <a:pt x="36842" y="38874"/>
                  </a:lnTo>
                  <a:lnTo>
                    <a:pt x="26441" y="47117"/>
                  </a:lnTo>
                  <a:lnTo>
                    <a:pt x="23101" y="49631"/>
                  </a:lnTo>
                  <a:lnTo>
                    <a:pt x="25031" y="57950"/>
                  </a:lnTo>
                  <a:lnTo>
                    <a:pt x="29692" y="55168"/>
                  </a:lnTo>
                  <a:lnTo>
                    <a:pt x="58394" y="22796"/>
                  </a:lnTo>
                  <a:lnTo>
                    <a:pt x="62064" y="12788"/>
                  </a:lnTo>
                  <a:lnTo>
                    <a:pt x="61772" y="14770"/>
                  </a:lnTo>
                  <a:lnTo>
                    <a:pt x="58394" y="22796"/>
                  </a:lnTo>
                  <a:lnTo>
                    <a:pt x="51282" y="35217"/>
                  </a:lnTo>
                  <a:lnTo>
                    <a:pt x="44246" y="43383"/>
                  </a:lnTo>
                  <a:lnTo>
                    <a:pt x="50584" y="37604"/>
                  </a:lnTo>
                  <a:lnTo>
                    <a:pt x="59486" y="27647"/>
                  </a:lnTo>
                  <a:lnTo>
                    <a:pt x="60058" y="26860"/>
                  </a:lnTo>
                  <a:lnTo>
                    <a:pt x="60020" y="27203"/>
                  </a:lnTo>
                  <a:lnTo>
                    <a:pt x="54076" y="38201"/>
                  </a:lnTo>
                  <a:lnTo>
                    <a:pt x="45339" y="47637"/>
                  </a:lnTo>
                  <a:lnTo>
                    <a:pt x="33312" y="58966"/>
                  </a:lnTo>
                  <a:lnTo>
                    <a:pt x="33896" y="61048"/>
                  </a:lnTo>
                  <a:lnTo>
                    <a:pt x="36271" y="60591"/>
                  </a:lnTo>
                  <a:lnTo>
                    <a:pt x="50787" y="54305"/>
                  </a:lnTo>
                  <a:lnTo>
                    <a:pt x="60960" y="42976"/>
                  </a:lnTo>
                  <a:lnTo>
                    <a:pt x="66916" y="28587"/>
                  </a:lnTo>
                  <a:lnTo>
                    <a:pt x="68757" y="13068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 descr=""/>
            <p:cNvSpPr/>
            <p:nvPr/>
          </p:nvSpPr>
          <p:spPr>
            <a:xfrm>
              <a:off x="1741043" y="440803"/>
              <a:ext cx="1051560" cy="1122680"/>
            </a:xfrm>
            <a:custGeom>
              <a:avLst/>
              <a:gdLst/>
              <a:ahLst/>
              <a:cxnLst/>
              <a:rect l="l" t="t" r="r" b="b"/>
              <a:pathLst>
                <a:path w="1051560" h="1122680">
                  <a:moveTo>
                    <a:pt x="8686" y="489546"/>
                  </a:moveTo>
                  <a:lnTo>
                    <a:pt x="5778" y="488645"/>
                  </a:lnTo>
                  <a:lnTo>
                    <a:pt x="3136" y="488810"/>
                  </a:lnTo>
                  <a:lnTo>
                    <a:pt x="825" y="490791"/>
                  </a:lnTo>
                  <a:lnTo>
                    <a:pt x="0" y="492340"/>
                  </a:lnTo>
                  <a:lnTo>
                    <a:pt x="546" y="493864"/>
                  </a:lnTo>
                  <a:lnTo>
                    <a:pt x="990" y="495642"/>
                  </a:lnTo>
                  <a:lnTo>
                    <a:pt x="1574" y="497801"/>
                  </a:lnTo>
                  <a:lnTo>
                    <a:pt x="6985" y="495642"/>
                  </a:lnTo>
                  <a:lnTo>
                    <a:pt x="6515" y="493229"/>
                  </a:lnTo>
                  <a:lnTo>
                    <a:pt x="6311" y="491566"/>
                  </a:lnTo>
                  <a:lnTo>
                    <a:pt x="7416" y="490639"/>
                  </a:lnTo>
                  <a:lnTo>
                    <a:pt x="8686" y="489546"/>
                  </a:lnTo>
                  <a:close/>
                </a:path>
                <a:path w="1051560" h="1122680">
                  <a:moveTo>
                    <a:pt x="34785" y="461975"/>
                  </a:moveTo>
                  <a:lnTo>
                    <a:pt x="29425" y="462813"/>
                  </a:lnTo>
                  <a:lnTo>
                    <a:pt x="26454" y="464921"/>
                  </a:lnTo>
                  <a:lnTo>
                    <a:pt x="26200" y="466585"/>
                  </a:lnTo>
                  <a:lnTo>
                    <a:pt x="28740" y="466369"/>
                  </a:lnTo>
                  <a:lnTo>
                    <a:pt x="30873" y="465823"/>
                  </a:lnTo>
                  <a:lnTo>
                    <a:pt x="34696" y="465353"/>
                  </a:lnTo>
                  <a:lnTo>
                    <a:pt x="34785" y="461975"/>
                  </a:lnTo>
                  <a:close/>
                </a:path>
                <a:path w="1051560" h="1122680">
                  <a:moveTo>
                    <a:pt x="84277" y="605993"/>
                  </a:moveTo>
                  <a:lnTo>
                    <a:pt x="83870" y="604418"/>
                  </a:lnTo>
                  <a:lnTo>
                    <a:pt x="83210" y="603008"/>
                  </a:lnTo>
                  <a:lnTo>
                    <a:pt x="82080" y="601802"/>
                  </a:lnTo>
                  <a:lnTo>
                    <a:pt x="78778" y="601840"/>
                  </a:lnTo>
                  <a:lnTo>
                    <a:pt x="78397" y="602005"/>
                  </a:lnTo>
                  <a:lnTo>
                    <a:pt x="76898" y="601599"/>
                  </a:lnTo>
                  <a:lnTo>
                    <a:pt x="75501" y="601929"/>
                  </a:lnTo>
                  <a:lnTo>
                    <a:pt x="76708" y="603211"/>
                  </a:lnTo>
                  <a:lnTo>
                    <a:pt x="76708" y="604545"/>
                  </a:lnTo>
                  <a:lnTo>
                    <a:pt x="77419" y="606082"/>
                  </a:lnTo>
                  <a:lnTo>
                    <a:pt x="78435" y="609549"/>
                  </a:lnTo>
                  <a:lnTo>
                    <a:pt x="81000" y="610717"/>
                  </a:lnTo>
                  <a:lnTo>
                    <a:pt x="82765" y="610336"/>
                  </a:lnTo>
                  <a:lnTo>
                    <a:pt x="83146" y="610425"/>
                  </a:lnTo>
                  <a:lnTo>
                    <a:pt x="84175" y="609079"/>
                  </a:lnTo>
                  <a:lnTo>
                    <a:pt x="84277" y="605993"/>
                  </a:lnTo>
                  <a:close/>
                </a:path>
                <a:path w="1051560" h="1122680">
                  <a:moveTo>
                    <a:pt x="86131" y="146392"/>
                  </a:moveTo>
                  <a:lnTo>
                    <a:pt x="85521" y="141782"/>
                  </a:lnTo>
                  <a:lnTo>
                    <a:pt x="85432" y="141122"/>
                  </a:lnTo>
                  <a:lnTo>
                    <a:pt x="84836" y="139700"/>
                  </a:lnTo>
                  <a:lnTo>
                    <a:pt x="84518" y="138963"/>
                  </a:lnTo>
                  <a:lnTo>
                    <a:pt x="84175" y="138150"/>
                  </a:lnTo>
                  <a:lnTo>
                    <a:pt x="82702" y="138150"/>
                  </a:lnTo>
                  <a:lnTo>
                    <a:pt x="81927" y="138150"/>
                  </a:lnTo>
                  <a:lnTo>
                    <a:pt x="81051" y="137426"/>
                  </a:lnTo>
                  <a:lnTo>
                    <a:pt x="80530" y="136994"/>
                  </a:lnTo>
                  <a:lnTo>
                    <a:pt x="77228" y="135204"/>
                  </a:lnTo>
                  <a:lnTo>
                    <a:pt x="75526" y="136994"/>
                  </a:lnTo>
                  <a:lnTo>
                    <a:pt x="75184" y="137426"/>
                  </a:lnTo>
                  <a:lnTo>
                    <a:pt x="74218" y="139700"/>
                  </a:lnTo>
                  <a:lnTo>
                    <a:pt x="73647" y="141122"/>
                  </a:lnTo>
                  <a:lnTo>
                    <a:pt x="73634" y="141782"/>
                  </a:lnTo>
                  <a:lnTo>
                    <a:pt x="74079" y="144526"/>
                  </a:lnTo>
                  <a:lnTo>
                    <a:pt x="77571" y="147459"/>
                  </a:lnTo>
                  <a:lnTo>
                    <a:pt x="78968" y="149390"/>
                  </a:lnTo>
                  <a:lnTo>
                    <a:pt x="84378" y="150723"/>
                  </a:lnTo>
                  <a:lnTo>
                    <a:pt x="86131" y="146392"/>
                  </a:lnTo>
                  <a:close/>
                </a:path>
                <a:path w="1051560" h="1122680">
                  <a:moveTo>
                    <a:pt x="140995" y="220675"/>
                  </a:moveTo>
                  <a:lnTo>
                    <a:pt x="138696" y="209219"/>
                  </a:lnTo>
                  <a:lnTo>
                    <a:pt x="127139" y="211810"/>
                  </a:lnTo>
                  <a:lnTo>
                    <a:pt x="129463" y="223253"/>
                  </a:lnTo>
                  <a:lnTo>
                    <a:pt x="140995" y="220675"/>
                  </a:lnTo>
                  <a:close/>
                </a:path>
                <a:path w="1051560" h="1122680">
                  <a:moveTo>
                    <a:pt x="151168" y="237959"/>
                  </a:moveTo>
                  <a:lnTo>
                    <a:pt x="148424" y="237337"/>
                  </a:lnTo>
                  <a:lnTo>
                    <a:pt x="148170" y="236562"/>
                  </a:lnTo>
                  <a:lnTo>
                    <a:pt x="145008" y="235826"/>
                  </a:lnTo>
                  <a:lnTo>
                    <a:pt x="145199" y="237337"/>
                  </a:lnTo>
                  <a:lnTo>
                    <a:pt x="145326" y="237655"/>
                  </a:lnTo>
                  <a:lnTo>
                    <a:pt x="145478" y="237820"/>
                  </a:lnTo>
                  <a:lnTo>
                    <a:pt x="145224" y="237553"/>
                  </a:lnTo>
                  <a:lnTo>
                    <a:pt x="145249" y="237807"/>
                  </a:lnTo>
                  <a:lnTo>
                    <a:pt x="145135" y="237439"/>
                  </a:lnTo>
                  <a:lnTo>
                    <a:pt x="144411" y="236626"/>
                  </a:lnTo>
                  <a:lnTo>
                    <a:pt x="140652" y="238721"/>
                  </a:lnTo>
                  <a:lnTo>
                    <a:pt x="139839" y="241782"/>
                  </a:lnTo>
                  <a:lnTo>
                    <a:pt x="140335" y="243954"/>
                  </a:lnTo>
                  <a:lnTo>
                    <a:pt x="140462" y="244246"/>
                  </a:lnTo>
                  <a:lnTo>
                    <a:pt x="142087" y="246799"/>
                  </a:lnTo>
                  <a:lnTo>
                    <a:pt x="144170" y="248043"/>
                  </a:lnTo>
                  <a:lnTo>
                    <a:pt x="146011" y="246049"/>
                  </a:lnTo>
                  <a:lnTo>
                    <a:pt x="146634" y="245059"/>
                  </a:lnTo>
                  <a:lnTo>
                    <a:pt x="150710" y="239737"/>
                  </a:lnTo>
                  <a:lnTo>
                    <a:pt x="151130" y="238074"/>
                  </a:lnTo>
                  <a:close/>
                </a:path>
                <a:path w="1051560" h="1122680">
                  <a:moveTo>
                    <a:pt x="163906" y="597992"/>
                  </a:moveTo>
                  <a:lnTo>
                    <a:pt x="160261" y="598081"/>
                  </a:lnTo>
                  <a:lnTo>
                    <a:pt x="159651" y="596315"/>
                  </a:lnTo>
                  <a:lnTo>
                    <a:pt x="158343" y="595744"/>
                  </a:lnTo>
                  <a:lnTo>
                    <a:pt x="158534" y="597103"/>
                  </a:lnTo>
                  <a:lnTo>
                    <a:pt x="158597" y="598449"/>
                  </a:lnTo>
                  <a:lnTo>
                    <a:pt x="157124" y="600227"/>
                  </a:lnTo>
                  <a:lnTo>
                    <a:pt x="156908" y="601853"/>
                  </a:lnTo>
                  <a:lnTo>
                    <a:pt x="159410" y="601713"/>
                  </a:lnTo>
                  <a:lnTo>
                    <a:pt x="163106" y="600608"/>
                  </a:lnTo>
                  <a:lnTo>
                    <a:pt x="163906" y="597992"/>
                  </a:lnTo>
                  <a:close/>
                </a:path>
                <a:path w="1051560" h="1122680">
                  <a:moveTo>
                    <a:pt x="197573" y="580263"/>
                  </a:moveTo>
                  <a:lnTo>
                    <a:pt x="197370" y="578853"/>
                  </a:lnTo>
                  <a:lnTo>
                    <a:pt x="195135" y="578459"/>
                  </a:lnTo>
                  <a:lnTo>
                    <a:pt x="194068" y="578904"/>
                  </a:lnTo>
                  <a:lnTo>
                    <a:pt x="193560" y="578281"/>
                  </a:lnTo>
                  <a:lnTo>
                    <a:pt x="193560" y="576605"/>
                  </a:lnTo>
                  <a:lnTo>
                    <a:pt x="191223" y="576021"/>
                  </a:lnTo>
                  <a:lnTo>
                    <a:pt x="189547" y="578078"/>
                  </a:lnTo>
                  <a:lnTo>
                    <a:pt x="188937" y="579323"/>
                  </a:lnTo>
                  <a:lnTo>
                    <a:pt x="188341" y="582574"/>
                  </a:lnTo>
                  <a:lnTo>
                    <a:pt x="189712" y="584695"/>
                  </a:lnTo>
                  <a:lnTo>
                    <a:pt x="191884" y="584263"/>
                  </a:lnTo>
                  <a:lnTo>
                    <a:pt x="193776" y="583323"/>
                  </a:lnTo>
                  <a:lnTo>
                    <a:pt x="195338" y="581875"/>
                  </a:lnTo>
                  <a:lnTo>
                    <a:pt x="197573" y="580263"/>
                  </a:lnTo>
                  <a:close/>
                </a:path>
                <a:path w="1051560" h="1122680">
                  <a:moveTo>
                    <a:pt x="257352" y="201574"/>
                  </a:moveTo>
                  <a:lnTo>
                    <a:pt x="249605" y="203301"/>
                  </a:lnTo>
                  <a:lnTo>
                    <a:pt x="246989" y="210070"/>
                  </a:lnTo>
                  <a:lnTo>
                    <a:pt x="254723" y="208343"/>
                  </a:lnTo>
                  <a:lnTo>
                    <a:pt x="257352" y="201574"/>
                  </a:lnTo>
                  <a:close/>
                </a:path>
                <a:path w="1051560" h="1122680">
                  <a:moveTo>
                    <a:pt x="303999" y="797941"/>
                  </a:moveTo>
                  <a:lnTo>
                    <a:pt x="302475" y="794359"/>
                  </a:lnTo>
                  <a:lnTo>
                    <a:pt x="299262" y="795972"/>
                  </a:lnTo>
                  <a:lnTo>
                    <a:pt x="298462" y="796836"/>
                  </a:lnTo>
                  <a:lnTo>
                    <a:pt x="295935" y="797356"/>
                  </a:lnTo>
                  <a:lnTo>
                    <a:pt x="297205" y="798652"/>
                  </a:lnTo>
                  <a:lnTo>
                    <a:pt x="297307" y="797217"/>
                  </a:lnTo>
                  <a:lnTo>
                    <a:pt x="297332" y="799426"/>
                  </a:lnTo>
                  <a:lnTo>
                    <a:pt x="298399" y="800823"/>
                  </a:lnTo>
                  <a:lnTo>
                    <a:pt x="301155" y="801941"/>
                  </a:lnTo>
                  <a:lnTo>
                    <a:pt x="303047" y="801522"/>
                  </a:lnTo>
                  <a:lnTo>
                    <a:pt x="303974" y="799744"/>
                  </a:lnTo>
                  <a:lnTo>
                    <a:pt x="303999" y="797941"/>
                  </a:lnTo>
                  <a:close/>
                </a:path>
                <a:path w="1051560" h="1122680">
                  <a:moveTo>
                    <a:pt x="314731" y="551637"/>
                  </a:moveTo>
                  <a:lnTo>
                    <a:pt x="311442" y="551637"/>
                  </a:lnTo>
                  <a:lnTo>
                    <a:pt x="310286" y="551980"/>
                  </a:lnTo>
                  <a:lnTo>
                    <a:pt x="309816" y="551421"/>
                  </a:lnTo>
                  <a:lnTo>
                    <a:pt x="309803" y="549617"/>
                  </a:lnTo>
                  <a:lnTo>
                    <a:pt x="306565" y="549313"/>
                  </a:lnTo>
                  <a:lnTo>
                    <a:pt x="307848" y="549795"/>
                  </a:lnTo>
                  <a:lnTo>
                    <a:pt x="306539" y="549313"/>
                  </a:lnTo>
                  <a:lnTo>
                    <a:pt x="304673" y="548576"/>
                  </a:lnTo>
                  <a:lnTo>
                    <a:pt x="302006" y="549097"/>
                  </a:lnTo>
                  <a:lnTo>
                    <a:pt x="301663" y="548449"/>
                  </a:lnTo>
                  <a:lnTo>
                    <a:pt x="299999" y="547890"/>
                  </a:lnTo>
                  <a:lnTo>
                    <a:pt x="300075" y="548449"/>
                  </a:lnTo>
                  <a:lnTo>
                    <a:pt x="300177" y="550341"/>
                  </a:lnTo>
                  <a:lnTo>
                    <a:pt x="299466" y="553110"/>
                  </a:lnTo>
                  <a:lnTo>
                    <a:pt x="301688" y="556577"/>
                  </a:lnTo>
                  <a:lnTo>
                    <a:pt x="307530" y="561543"/>
                  </a:lnTo>
                  <a:lnTo>
                    <a:pt x="312597" y="556171"/>
                  </a:lnTo>
                  <a:lnTo>
                    <a:pt x="314731" y="551637"/>
                  </a:lnTo>
                  <a:close/>
                </a:path>
                <a:path w="1051560" h="1122680">
                  <a:moveTo>
                    <a:pt x="329323" y="212369"/>
                  </a:moveTo>
                  <a:lnTo>
                    <a:pt x="329196" y="209994"/>
                  </a:lnTo>
                  <a:lnTo>
                    <a:pt x="328345" y="205244"/>
                  </a:lnTo>
                  <a:lnTo>
                    <a:pt x="326123" y="203631"/>
                  </a:lnTo>
                  <a:lnTo>
                    <a:pt x="321843" y="206184"/>
                  </a:lnTo>
                  <a:lnTo>
                    <a:pt x="321106" y="209283"/>
                  </a:lnTo>
                  <a:lnTo>
                    <a:pt x="323151" y="216814"/>
                  </a:lnTo>
                  <a:lnTo>
                    <a:pt x="325208" y="217551"/>
                  </a:lnTo>
                  <a:lnTo>
                    <a:pt x="329133" y="214744"/>
                  </a:lnTo>
                  <a:lnTo>
                    <a:pt x="329323" y="212369"/>
                  </a:lnTo>
                  <a:close/>
                </a:path>
                <a:path w="1051560" h="1122680">
                  <a:moveTo>
                    <a:pt x="329793" y="737298"/>
                  </a:moveTo>
                  <a:lnTo>
                    <a:pt x="328536" y="735177"/>
                  </a:lnTo>
                  <a:lnTo>
                    <a:pt x="328790" y="735342"/>
                  </a:lnTo>
                  <a:lnTo>
                    <a:pt x="328625" y="734834"/>
                  </a:lnTo>
                  <a:lnTo>
                    <a:pt x="327113" y="733958"/>
                  </a:lnTo>
                  <a:lnTo>
                    <a:pt x="326072" y="731367"/>
                  </a:lnTo>
                  <a:lnTo>
                    <a:pt x="325564" y="731113"/>
                  </a:lnTo>
                  <a:lnTo>
                    <a:pt x="325843" y="732967"/>
                  </a:lnTo>
                  <a:lnTo>
                    <a:pt x="324434" y="734072"/>
                  </a:lnTo>
                  <a:lnTo>
                    <a:pt x="324345" y="735812"/>
                  </a:lnTo>
                  <a:lnTo>
                    <a:pt x="324142" y="738593"/>
                  </a:lnTo>
                  <a:lnTo>
                    <a:pt x="322376" y="741260"/>
                  </a:lnTo>
                  <a:lnTo>
                    <a:pt x="320459" y="746518"/>
                  </a:lnTo>
                  <a:lnTo>
                    <a:pt x="323049" y="748042"/>
                  </a:lnTo>
                  <a:lnTo>
                    <a:pt x="328371" y="744626"/>
                  </a:lnTo>
                  <a:lnTo>
                    <a:pt x="329247" y="740791"/>
                  </a:lnTo>
                  <a:lnTo>
                    <a:pt x="329793" y="737298"/>
                  </a:lnTo>
                  <a:close/>
                </a:path>
                <a:path w="1051560" h="1122680">
                  <a:moveTo>
                    <a:pt x="341604" y="494055"/>
                  </a:moveTo>
                  <a:lnTo>
                    <a:pt x="338404" y="494131"/>
                  </a:lnTo>
                  <a:lnTo>
                    <a:pt x="337654" y="492175"/>
                  </a:lnTo>
                  <a:lnTo>
                    <a:pt x="335127" y="491680"/>
                  </a:lnTo>
                  <a:lnTo>
                    <a:pt x="335318" y="493077"/>
                  </a:lnTo>
                  <a:lnTo>
                    <a:pt x="335419" y="494461"/>
                  </a:lnTo>
                  <a:lnTo>
                    <a:pt x="334619" y="496570"/>
                  </a:lnTo>
                  <a:lnTo>
                    <a:pt x="337705" y="497408"/>
                  </a:lnTo>
                  <a:lnTo>
                    <a:pt x="340106" y="496747"/>
                  </a:lnTo>
                  <a:lnTo>
                    <a:pt x="341604" y="494055"/>
                  </a:lnTo>
                  <a:close/>
                </a:path>
                <a:path w="1051560" h="1122680">
                  <a:moveTo>
                    <a:pt x="346748" y="863295"/>
                  </a:moveTo>
                  <a:lnTo>
                    <a:pt x="346379" y="860717"/>
                  </a:lnTo>
                  <a:lnTo>
                    <a:pt x="345452" y="859383"/>
                  </a:lnTo>
                  <a:lnTo>
                    <a:pt x="343344" y="859967"/>
                  </a:lnTo>
                  <a:lnTo>
                    <a:pt x="342912" y="860005"/>
                  </a:lnTo>
                  <a:lnTo>
                    <a:pt x="341274" y="859637"/>
                  </a:lnTo>
                  <a:lnTo>
                    <a:pt x="341503" y="861009"/>
                  </a:lnTo>
                  <a:lnTo>
                    <a:pt x="340194" y="865187"/>
                  </a:lnTo>
                  <a:lnTo>
                    <a:pt x="341909" y="867613"/>
                  </a:lnTo>
                  <a:lnTo>
                    <a:pt x="344297" y="868045"/>
                  </a:lnTo>
                  <a:lnTo>
                    <a:pt x="346316" y="865314"/>
                  </a:lnTo>
                  <a:lnTo>
                    <a:pt x="346748" y="863295"/>
                  </a:lnTo>
                  <a:close/>
                </a:path>
                <a:path w="1051560" h="1122680">
                  <a:moveTo>
                    <a:pt x="348132" y="409663"/>
                  </a:moveTo>
                  <a:lnTo>
                    <a:pt x="342734" y="408025"/>
                  </a:lnTo>
                  <a:lnTo>
                    <a:pt x="341236" y="409663"/>
                  </a:lnTo>
                  <a:lnTo>
                    <a:pt x="343179" y="411226"/>
                  </a:lnTo>
                  <a:lnTo>
                    <a:pt x="342303" y="412508"/>
                  </a:lnTo>
                  <a:lnTo>
                    <a:pt x="343903" y="415163"/>
                  </a:lnTo>
                  <a:lnTo>
                    <a:pt x="347472" y="411721"/>
                  </a:lnTo>
                  <a:lnTo>
                    <a:pt x="348094" y="410057"/>
                  </a:lnTo>
                  <a:lnTo>
                    <a:pt x="348132" y="409663"/>
                  </a:lnTo>
                  <a:close/>
                </a:path>
                <a:path w="1051560" h="1122680">
                  <a:moveTo>
                    <a:pt x="348475" y="406514"/>
                  </a:moveTo>
                  <a:lnTo>
                    <a:pt x="346697" y="405053"/>
                  </a:lnTo>
                  <a:lnTo>
                    <a:pt x="345770" y="404444"/>
                  </a:lnTo>
                  <a:lnTo>
                    <a:pt x="343408" y="404444"/>
                  </a:lnTo>
                  <a:lnTo>
                    <a:pt x="343446" y="404266"/>
                  </a:lnTo>
                  <a:lnTo>
                    <a:pt x="343242" y="405053"/>
                  </a:lnTo>
                  <a:lnTo>
                    <a:pt x="342874" y="406514"/>
                  </a:lnTo>
                  <a:lnTo>
                    <a:pt x="342798" y="406768"/>
                  </a:lnTo>
                  <a:lnTo>
                    <a:pt x="348132" y="409663"/>
                  </a:lnTo>
                  <a:lnTo>
                    <a:pt x="348449" y="406768"/>
                  </a:lnTo>
                  <a:lnTo>
                    <a:pt x="348475" y="406514"/>
                  </a:lnTo>
                  <a:close/>
                </a:path>
                <a:path w="1051560" h="1122680">
                  <a:moveTo>
                    <a:pt x="352285" y="238252"/>
                  </a:moveTo>
                  <a:lnTo>
                    <a:pt x="351358" y="229831"/>
                  </a:lnTo>
                  <a:lnTo>
                    <a:pt x="345897" y="232295"/>
                  </a:lnTo>
                  <a:lnTo>
                    <a:pt x="344525" y="232930"/>
                  </a:lnTo>
                  <a:lnTo>
                    <a:pt x="343115" y="233654"/>
                  </a:lnTo>
                  <a:lnTo>
                    <a:pt x="341515" y="234594"/>
                  </a:lnTo>
                  <a:lnTo>
                    <a:pt x="338467" y="237210"/>
                  </a:lnTo>
                  <a:lnTo>
                    <a:pt x="336473" y="240550"/>
                  </a:lnTo>
                  <a:lnTo>
                    <a:pt x="337388" y="244614"/>
                  </a:lnTo>
                  <a:lnTo>
                    <a:pt x="341909" y="247827"/>
                  </a:lnTo>
                  <a:lnTo>
                    <a:pt x="343776" y="247167"/>
                  </a:lnTo>
                  <a:lnTo>
                    <a:pt x="344855" y="246113"/>
                  </a:lnTo>
                  <a:lnTo>
                    <a:pt x="346671" y="243332"/>
                  </a:lnTo>
                  <a:lnTo>
                    <a:pt x="346786" y="242836"/>
                  </a:lnTo>
                  <a:lnTo>
                    <a:pt x="347383" y="242290"/>
                  </a:lnTo>
                  <a:lnTo>
                    <a:pt x="348653" y="241122"/>
                  </a:lnTo>
                  <a:lnTo>
                    <a:pt x="352285" y="238252"/>
                  </a:lnTo>
                  <a:close/>
                </a:path>
                <a:path w="1051560" h="1122680">
                  <a:moveTo>
                    <a:pt x="365315" y="1111719"/>
                  </a:moveTo>
                  <a:lnTo>
                    <a:pt x="356819" y="1113637"/>
                  </a:lnTo>
                  <a:lnTo>
                    <a:pt x="354939" y="1122159"/>
                  </a:lnTo>
                  <a:lnTo>
                    <a:pt x="363448" y="1120241"/>
                  </a:lnTo>
                  <a:lnTo>
                    <a:pt x="365315" y="1111719"/>
                  </a:lnTo>
                  <a:close/>
                </a:path>
                <a:path w="1051560" h="1122680">
                  <a:moveTo>
                    <a:pt x="365925" y="1073962"/>
                  </a:moveTo>
                  <a:lnTo>
                    <a:pt x="363435" y="1074178"/>
                  </a:lnTo>
                  <a:lnTo>
                    <a:pt x="361721" y="1074788"/>
                  </a:lnTo>
                  <a:lnTo>
                    <a:pt x="359117" y="1076502"/>
                  </a:lnTo>
                  <a:lnTo>
                    <a:pt x="360540" y="1077544"/>
                  </a:lnTo>
                  <a:lnTo>
                    <a:pt x="362597" y="1079881"/>
                  </a:lnTo>
                  <a:lnTo>
                    <a:pt x="365252" y="1080312"/>
                  </a:lnTo>
                  <a:lnTo>
                    <a:pt x="365709" y="1077214"/>
                  </a:lnTo>
                  <a:lnTo>
                    <a:pt x="365925" y="1073962"/>
                  </a:lnTo>
                  <a:close/>
                </a:path>
                <a:path w="1051560" h="1122680">
                  <a:moveTo>
                    <a:pt x="369570" y="558101"/>
                  </a:moveTo>
                  <a:lnTo>
                    <a:pt x="356120" y="558101"/>
                  </a:lnTo>
                  <a:lnTo>
                    <a:pt x="356984" y="560336"/>
                  </a:lnTo>
                  <a:lnTo>
                    <a:pt x="358051" y="561251"/>
                  </a:lnTo>
                  <a:lnTo>
                    <a:pt x="364718" y="562229"/>
                  </a:lnTo>
                  <a:lnTo>
                    <a:pt x="369531" y="558177"/>
                  </a:lnTo>
                  <a:close/>
                </a:path>
                <a:path w="1051560" h="1122680">
                  <a:moveTo>
                    <a:pt x="374408" y="549808"/>
                  </a:moveTo>
                  <a:lnTo>
                    <a:pt x="368604" y="551243"/>
                  </a:lnTo>
                  <a:lnTo>
                    <a:pt x="369252" y="550214"/>
                  </a:lnTo>
                  <a:lnTo>
                    <a:pt x="369150" y="549795"/>
                  </a:lnTo>
                  <a:lnTo>
                    <a:pt x="365899" y="551548"/>
                  </a:lnTo>
                  <a:lnTo>
                    <a:pt x="362966" y="553262"/>
                  </a:lnTo>
                  <a:lnTo>
                    <a:pt x="360603" y="554469"/>
                  </a:lnTo>
                  <a:lnTo>
                    <a:pt x="358355" y="555078"/>
                  </a:lnTo>
                  <a:lnTo>
                    <a:pt x="357720" y="556310"/>
                  </a:lnTo>
                  <a:lnTo>
                    <a:pt x="355777" y="555688"/>
                  </a:lnTo>
                  <a:lnTo>
                    <a:pt x="354799" y="555155"/>
                  </a:lnTo>
                  <a:lnTo>
                    <a:pt x="352044" y="555447"/>
                  </a:lnTo>
                  <a:lnTo>
                    <a:pt x="353822" y="556590"/>
                  </a:lnTo>
                  <a:lnTo>
                    <a:pt x="355968" y="557707"/>
                  </a:lnTo>
                  <a:lnTo>
                    <a:pt x="369811" y="557707"/>
                  </a:lnTo>
                  <a:lnTo>
                    <a:pt x="374408" y="549808"/>
                  </a:lnTo>
                  <a:close/>
                </a:path>
                <a:path w="1051560" h="1122680">
                  <a:moveTo>
                    <a:pt x="377101" y="535520"/>
                  </a:moveTo>
                  <a:lnTo>
                    <a:pt x="376351" y="533806"/>
                  </a:lnTo>
                  <a:lnTo>
                    <a:pt x="375094" y="533654"/>
                  </a:lnTo>
                  <a:lnTo>
                    <a:pt x="373976" y="534085"/>
                  </a:lnTo>
                  <a:lnTo>
                    <a:pt x="373456" y="533463"/>
                  </a:lnTo>
                  <a:lnTo>
                    <a:pt x="373494" y="531812"/>
                  </a:lnTo>
                  <a:lnTo>
                    <a:pt x="371360" y="531418"/>
                  </a:lnTo>
                  <a:lnTo>
                    <a:pt x="362267" y="533514"/>
                  </a:lnTo>
                  <a:lnTo>
                    <a:pt x="361632" y="543496"/>
                  </a:lnTo>
                  <a:lnTo>
                    <a:pt x="368287" y="542010"/>
                  </a:lnTo>
                  <a:lnTo>
                    <a:pt x="371335" y="540880"/>
                  </a:lnTo>
                  <a:lnTo>
                    <a:pt x="374103" y="539203"/>
                  </a:lnTo>
                  <a:lnTo>
                    <a:pt x="376593" y="536892"/>
                  </a:lnTo>
                  <a:lnTo>
                    <a:pt x="377101" y="535520"/>
                  </a:lnTo>
                  <a:close/>
                </a:path>
                <a:path w="1051560" h="1122680">
                  <a:moveTo>
                    <a:pt x="391871" y="511340"/>
                  </a:moveTo>
                  <a:lnTo>
                    <a:pt x="389331" y="508977"/>
                  </a:lnTo>
                  <a:lnTo>
                    <a:pt x="387997" y="508774"/>
                  </a:lnTo>
                  <a:lnTo>
                    <a:pt x="387210" y="508000"/>
                  </a:lnTo>
                  <a:lnTo>
                    <a:pt x="383921" y="508000"/>
                  </a:lnTo>
                  <a:lnTo>
                    <a:pt x="382219" y="502691"/>
                  </a:lnTo>
                  <a:lnTo>
                    <a:pt x="376351" y="508381"/>
                  </a:lnTo>
                  <a:lnTo>
                    <a:pt x="377926" y="514959"/>
                  </a:lnTo>
                  <a:lnTo>
                    <a:pt x="379501" y="517169"/>
                  </a:lnTo>
                  <a:lnTo>
                    <a:pt x="382612" y="517906"/>
                  </a:lnTo>
                  <a:lnTo>
                    <a:pt x="387832" y="517906"/>
                  </a:lnTo>
                  <a:lnTo>
                    <a:pt x="388569" y="516039"/>
                  </a:lnTo>
                  <a:lnTo>
                    <a:pt x="388988" y="514959"/>
                  </a:lnTo>
                  <a:lnTo>
                    <a:pt x="391020" y="513232"/>
                  </a:lnTo>
                  <a:lnTo>
                    <a:pt x="391871" y="511340"/>
                  </a:lnTo>
                  <a:close/>
                </a:path>
                <a:path w="1051560" h="1122680">
                  <a:moveTo>
                    <a:pt x="409968" y="504024"/>
                  </a:moveTo>
                  <a:lnTo>
                    <a:pt x="408978" y="502729"/>
                  </a:lnTo>
                  <a:lnTo>
                    <a:pt x="407746" y="502602"/>
                  </a:lnTo>
                  <a:lnTo>
                    <a:pt x="406361" y="503008"/>
                  </a:lnTo>
                  <a:lnTo>
                    <a:pt x="406476" y="502272"/>
                  </a:lnTo>
                  <a:lnTo>
                    <a:pt x="408101" y="500443"/>
                  </a:lnTo>
                  <a:lnTo>
                    <a:pt x="406628" y="499567"/>
                  </a:lnTo>
                  <a:lnTo>
                    <a:pt x="404228" y="500456"/>
                  </a:lnTo>
                  <a:lnTo>
                    <a:pt x="400380" y="501040"/>
                  </a:lnTo>
                  <a:lnTo>
                    <a:pt x="400240" y="501243"/>
                  </a:lnTo>
                  <a:lnTo>
                    <a:pt x="398424" y="501688"/>
                  </a:lnTo>
                  <a:lnTo>
                    <a:pt x="396659" y="509828"/>
                  </a:lnTo>
                  <a:lnTo>
                    <a:pt x="401193" y="509816"/>
                  </a:lnTo>
                  <a:lnTo>
                    <a:pt x="404698" y="509257"/>
                  </a:lnTo>
                  <a:lnTo>
                    <a:pt x="406895" y="508482"/>
                  </a:lnTo>
                  <a:lnTo>
                    <a:pt x="409448" y="506463"/>
                  </a:lnTo>
                  <a:lnTo>
                    <a:pt x="409968" y="504024"/>
                  </a:lnTo>
                  <a:close/>
                </a:path>
                <a:path w="1051560" h="1122680">
                  <a:moveTo>
                    <a:pt x="423024" y="421589"/>
                  </a:moveTo>
                  <a:lnTo>
                    <a:pt x="415747" y="423214"/>
                  </a:lnTo>
                  <a:lnTo>
                    <a:pt x="412699" y="429615"/>
                  </a:lnTo>
                  <a:lnTo>
                    <a:pt x="419989" y="427964"/>
                  </a:lnTo>
                  <a:lnTo>
                    <a:pt x="423024" y="421589"/>
                  </a:lnTo>
                  <a:close/>
                </a:path>
                <a:path w="1051560" h="1122680">
                  <a:moveTo>
                    <a:pt x="425932" y="613194"/>
                  </a:moveTo>
                  <a:lnTo>
                    <a:pt x="417880" y="614984"/>
                  </a:lnTo>
                  <a:lnTo>
                    <a:pt x="415620" y="622071"/>
                  </a:lnTo>
                  <a:lnTo>
                    <a:pt x="423684" y="620268"/>
                  </a:lnTo>
                  <a:lnTo>
                    <a:pt x="425932" y="613194"/>
                  </a:lnTo>
                  <a:close/>
                </a:path>
                <a:path w="1051560" h="1122680">
                  <a:moveTo>
                    <a:pt x="435749" y="602729"/>
                  </a:moveTo>
                  <a:lnTo>
                    <a:pt x="428180" y="604418"/>
                  </a:lnTo>
                  <a:lnTo>
                    <a:pt x="425310" y="612101"/>
                  </a:lnTo>
                  <a:lnTo>
                    <a:pt x="432866" y="610412"/>
                  </a:lnTo>
                  <a:lnTo>
                    <a:pt x="435749" y="602729"/>
                  </a:lnTo>
                  <a:close/>
                </a:path>
                <a:path w="1051560" h="1122680">
                  <a:moveTo>
                    <a:pt x="438264" y="1028827"/>
                  </a:moveTo>
                  <a:lnTo>
                    <a:pt x="431012" y="1030452"/>
                  </a:lnTo>
                  <a:lnTo>
                    <a:pt x="428688" y="1035710"/>
                  </a:lnTo>
                  <a:lnTo>
                    <a:pt x="435952" y="1034072"/>
                  </a:lnTo>
                  <a:lnTo>
                    <a:pt x="438264" y="1028827"/>
                  </a:lnTo>
                  <a:close/>
                </a:path>
                <a:path w="1051560" h="1122680">
                  <a:moveTo>
                    <a:pt x="440575" y="437388"/>
                  </a:moveTo>
                  <a:lnTo>
                    <a:pt x="439686" y="432371"/>
                  </a:lnTo>
                  <a:lnTo>
                    <a:pt x="439140" y="437997"/>
                  </a:lnTo>
                  <a:lnTo>
                    <a:pt x="440575" y="437388"/>
                  </a:lnTo>
                  <a:close/>
                </a:path>
                <a:path w="1051560" h="1122680">
                  <a:moveTo>
                    <a:pt x="443064" y="534454"/>
                  </a:moveTo>
                  <a:lnTo>
                    <a:pt x="435102" y="536244"/>
                  </a:lnTo>
                  <a:lnTo>
                    <a:pt x="432727" y="543229"/>
                  </a:lnTo>
                  <a:lnTo>
                    <a:pt x="440728" y="541451"/>
                  </a:lnTo>
                  <a:lnTo>
                    <a:pt x="443064" y="534454"/>
                  </a:lnTo>
                  <a:close/>
                </a:path>
                <a:path w="1051560" h="1122680">
                  <a:moveTo>
                    <a:pt x="447941" y="434225"/>
                  </a:moveTo>
                  <a:lnTo>
                    <a:pt x="444525" y="421678"/>
                  </a:lnTo>
                  <a:lnTo>
                    <a:pt x="438708" y="426897"/>
                  </a:lnTo>
                  <a:lnTo>
                    <a:pt x="439686" y="432371"/>
                  </a:lnTo>
                  <a:lnTo>
                    <a:pt x="439724" y="432003"/>
                  </a:lnTo>
                  <a:lnTo>
                    <a:pt x="439813" y="433044"/>
                  </a:lnTo>
                  <a:lnTo>
                    <a:pt x="440575" y="437388"/>
                  </a:lnTo>
                  <a:lnTo>
                    <a:pt x="440766" y="438442"/>
                  </a:lnTo>
                  <a:lnTo>
                    <a:pt x="443852" y="435978"/>
                  </a:lnTo>
                  <a:lnTo>
                    <a:pt x="447941" y="434225"/>
                  </a:lnTo>
                  <a:close/>
                </a:path>
                <a:path w="1051560" h="1122680">
                  <a:moveTo>
                    <a:pt x="452920" y="468909"/>
                  </a:moveTo>
                  <a:lnTo>
                    <a:pt x="452894" y="467931"/>
                  </a:lnTo>
                  <a:lnTo>
                    <a:pt x="452882" y="467448"/>
                  </a:lnTo>
                  <a:lnTo>
                    <a:pt x="452767" y="466191"/>
                  </a:lnTo>
                  <a:lnTo>
                    <a:pt x="452628" y="466636"/>
                  </a:lnTo>
                  <a:lnTo>
                    <a:pt x="452602" y="466775"/>
                  </a:lnTo>
                  <a:lnTo>
                    <a:pt x="452018" y="467448"/>
                  </a:lnTo>
                  <a:lnTo>
                    <a:pt x="451904" y="467194"/>
                  </a:lnTo>
                  <a:lnTo>
                    <a:pt x="452069" y="467194"/>
                  </a:lnTo>
                  <a:lnTo>
                    <a:pt x="452678" y="466191"/>
                  </a:lnTo>
                  <a:lnTo>
                    <a:pt x="452678" y="465607"/>
                  </a:lnTo>
                  <a:lnTo>
                    <a:pt x="451675" y="465137"/>
                  </a:lnTo>
                  <a:lnTo>
                    <a:pt x="450494" y="465137"/>
                  </a:lnTo>
                  <a:lnTo>
                    <a:pt x="449135" y="465543"/>
                  </a:lnTo>
                  <a:lnTo>
                    <a:pt x="449605" y="464947"/>
                  </a:lnTo>
                  <a:lnTo>
                    <a:pt x="451789" y="463334"/>
                  </a:lnTo>
                  <a:lnTo>
                    <a:pt x="448043" y="459968"/>
                  </a:lnTo>
                  <a:lnTo>
                    <a:pt x="445452" y="464947"/>
                  </a:lnTo>
                  <a:lnTo>
                    <a:pt x="445135" y="465607"/>
                  </a:lnTo>
                  <a:lnTo>
                    <a:pt x="445211" y="466775"/>
                  </a:lnTo>
                  <a:lnTo>
                    <a:pt x="445325" y="467448"/>
                  </a:lnTo>
                  <a:lnTo>
                    <a:pt x="445414" y="467931"/>
                  </a:lnTo>
                  <a:lnTo>
                    <a:pt x="445503" y="468452"/>
                  </a:lnTo>
                  <a:lnTo>
                    <a:pt x="445693" y="467931"/>
                  </a:lnTo>
                  <a:lnTo>
                    <a:pt x="445592" y="468909"/>
                  </a:lnTo>
                  <a:lnTo>
                    <a:pt x="445503" y="468452"/>
                  </a:lnTo>
                  <a:lnTo>
                    <a:pt x="445338" y="468909"/>
                  </a:lnTo>
                  <a:lnTo>
                    <a:pt x="444868" y="470877"/>
                  </a:lnTo>
                  <a:lnTo>
                    <a:pt x="446417" y="472528"/>
                  </a:lnTo>
                  <a:lnTo>
                    <a:pt x="447840" y="472147"/>
                  </a:lnTo>
                  <a:lnTo>
                    <a:pt x="451104" y="472897"/>
                  </a:lnTo>
                  <a:lnTo>
                    <a:pt x="451446" y="472147"/>
                  </a:lnTo>
                  <a:lnTo>
                    <a:pt x="452539" y="469760"/>
                  </a:lnTo>
                  <a:lnTo>
                    <a:pt x="452920" y="468909"/>
                  </a:lnTo>
                  <a:close/>
                </a:path>
                <a:path w="1051560" h="1122680">
                  <a:moveTo>
                    <a:pt x="452983" y="465696"/>
                  </a:moveTo>
                  <a:lnTo>
                    <a:pt x="452793" y="465620"/>
                  </a:lnTo>
                  <a:lnTo>
                    <a:pt x="452805" y="465975"/>
                  </a:lnTo>
                  <a:lnTo>
                    <a:pt x="452983" y="465696"/>
                  </a:lnTo>
                  <a:close/>
                </a:path>
                <a:path w="1051560" h="1122680">
                  <a:moveTo>
                    <a:pt x="457415" y="641324"/>
                  </a:moveTo>
                  <a:lnTo>
                    <a:pt x="456374" y="639318"/>
                  </a:lnTo>
                  <a:lnTo>
                    <a:pt x="456793" y="639254"/>
                  </a:lnTo>
                  <a:lnTo>
                    <a:pt x="456349" y="639267"/>
                  </a:lnTo>
                  <a:lnTo>
                    <a:pt x="456171" y="638898"/>
                  </a:lnTo>
                  <a:lnTo>
                    <a:pt x="454926" y="639267"/>
                  </a:lnTo>
                  <a:lnTo>
                    <a:pt x="453821" y="639267"/>
                  </a:lnTo>
                  <a:lnTo>
                    <a:pt x="450900" y="640511"/>
                  </a:lnTo>
                  <a:lnTo>
                    <a:pt x="449516" y="641007"/>
                  </a:lnTo>
                  <a:lnTo>
                    <a:pt x="448233" y="641819"/>
                  </a:lnTo>
                  <a:lnTo>
                    <a:pt x="447090" y="644652"/>
                  </a:lnTo>
                  <a:lnTo>
                    <a:pt x="447941" y="645858"/>
                  </a:lnTo>
                  <a:lnTo>
                    <a:pt x="449465" y="645756"/>
                  </a:lnTo>
                  <a:lnTo>
                    <a:pt x="452945" y="645680"/>
                  </a:lnTo>
                  <a:lnTo>
                    <a:pt x="455079" y="645960"/>
                  </a:lnTo>
                  <a:lnTo>
                    <a:pt x="457174" y="643166"/>
                  </a:lnTo>
                  <a:lnTo>
                    <a:pt x="457415" y="641324"/>
                  </a:lnTo>
                  <a:close/>
                </a:path>
                <a:path w="1051560" h="1122680">
                  <a:moveTo>
                    <a:pt x="466750" y="752551"/>
                  </a:moveTo>
                  <a:lnTo>
                    <a:pt x="465175" y="751471"/>
                  </a:lnTo>
                  <a:lnTo>
                    <a:pt x="463499" y="751090"/>
                  </a:lnTo>
                  <a:lnTo>
                    <a:pt x="462178" y="751433"/>
                  </a:lnTo>
                  <a:lnTo>
                    <a:pt x="462407" y="750900"/>
                  </a:lnTo>
                  <a:lnTo>
                    <a:pt x="464146" y="749541"/>
                  </a:lnTo>
                  <a:lnTo>
                    <a:pt x="462610" y="749541"/>
                  </a:lnTo>
                  <a:lnTo>
                    <a:pt x="462038" y="749604"/>
                  </a:lnTo>
                  <a:lnTo>
                    <a:pt x="461632" y="748055"/>
                  </a:lnTo>
                  <a:lnTo>
                    <a:pt x="460629" y="743889"/>
                  </a:lnTo>
                  <a:lnTo>
                    <a:pt x="454558" y="748233"/>
                  </a:lnTo>
                  <a:lnTo>
                    <a:pt x="455510" y="752856"/>
                  </a:lnTo>
                  <a:lnTo>
                    <a:pt x="455688" y="755053"/>
                  </a:lnTo>
                  <a:lnTo>
                    <a:pt x="457098" y="756043"/>
                  </a:lnTo>
                  <a:lnTo>
                    <a:pt x="458774" y="757262"/>
                  </a:lnTo>
                  <a:lnTo>
                    <a:pt x="461860" y="756450"/>
                  </a:lnTo>
                  <a:lnTo>
                    <a:pt x="464146" y="754659"/>
                  </a:lnTo>
                  <a:lnTo>
                    <a:pt x="466750" y="752551"/>
                  </a:lnTo>
                  <a:close/>
                </a:path>
                <a:path w="1051560" h="1122680">
                  <a:moveTo>
                    <a:pt x="495681" y="472198"/>
                  </a:moveTo>
                  <a:lnTo>
                    <a:pt x="494957" y="466344"/>
                  </a:lnTo>
                  <a:lnTo>
                    <a:pt x="494436" y="464223"/>
                  </a:lnTo>
                  <a:lnTo>
                    <a:pt x="490093" y="465124"/>
                  </a:lnTo>
                  <a:lnTo>
                    <a:pt x="489381" y="466877"/>
                  </a:lnTo>
                  <a:lnTo>
                    <a:pt x="485952" y="472427"/>
                  </a:lnTo>
                  <a:lnTo>
                    <a:pt x="450253" y="504672"/>
                  </a:lnTo>
                  <a:lnTo>
                    <a:pt x="429298" y="514019"/>
                  </a:lnTo>
                  <a:lnTo>
                    <a:pt x="429323" y="514972"/>
                  </a:lnTo>
                  <a:lnTo>
                    <a:pt x="442722" y="519226"/>
                  </a:lnTo>
                  <a:lnTo>
                    <a:pt x="453758" y="520192"/>
                  </a:lnTo>
                  <a:lnTo>
                    <a:pt x="464553" y="517982"/>
                  </a:lnTo>
                  <a:lnTo>
                    <a:pt x="494182" y="489673"/>
                  </a:lnTo>
                  <a:lnTo>
                    <a:pt x="495617" y="480631"/>
                  </a:lnTo>
                  <a:lnTo>
                    <a:pt x="495681" y="472198"/>
                  </a:lnTo>
                  <a:close/>
                </a:path>
                <a:path w="1051560" h="1122680">
                  <a:moveTo>
                    <a:pt x="506463" y="554609"/>
                  </a:moveTo>
                  <a:lnTo>
                    <a:pt x="506171" y="553466"/>
                  </a:lnTo>
                  <a:lnTo>
                    <a:pt x="503478" y="554609"/>
                  </a:lnTo>
                  <a:lnTo>
                    <a:pt x="506463" y="554609"/>
                  </a:lnTo>
                  <a:close/>
                </a:path>
                <a:path w="1051560" h="1122680">
                  <a:moveTo>
                    <a:pt x="507136" y="557098"/>
                  </a:moveTo>
                  <a:lnTo>
                    <a:pt x="506476" y="554647"/>
                  </a:lnTo>
                  <a:lnTo>
                    <a:pt x="503377" y="554647"/>
                  </a:lnTo>
                  <a:lnTo>
                    <a:pt x="501650" y="555383"/>
                  </a:lnTo>
                  <a:lnTo>
                    <a:pt x="500519" y="555320"/>
                  </a:lnTo>
                  <a:lnTo>
                    <a:pt x="499452" y="555040"/>
                  </a:lnTo>
                  <a:lnTo>
                    <a:pt x="498957" y="554050"/>
                  </a:lnTo>
                  <a:lnTo>
                    <a:pt x="495757" y="553161"/>
                  </a:lnTo>
                  <a:lnTo>
                    <a:pt x="495858" y="554050"/>
                  </a:lnTo>
                  <a:lnTo>
                    <a:pt x="495935" y="557098"/>
                  </a:lnTo>
                  <a:lnTo>
                    <a:pt x="497001" y="559739"/>
                  </a:lnTo>
                  <a:lnTo>
                    <a:pt x="498995" y="561898"/>
                  </a:lnTo>
                  <a:lnTo>
                    <a:pt x="502488" y="563359"/>
                  </a:lnTo>
                  <a:lnTo>
                    <a:pt x="504634" y="563778"/>
                  </a:lnTo>
                  <a:lnTo>
                    <a:pt x="506399" y="560578"/>
                  </a:lnTo>
                  <a:lnTo>
                    <a:pt x="506755" y="558965"/>
                  </a:lnTo>
                  <a:lnTo>
                    <a:pt x="507136" y="557098"/>
                  </a:lnTo>
                  <a:close/>
                </a:path>
                <a:path w="1051560" h="1122680">
                  <a:moveTo>
                    <a:pt x="509003" y="593267"/>
                  </a:moveTo>
                  <a:lnTo>
                    <a:pt x="506107" y="592632"/>
                  </a:lnTo>
                  <a:lnTo>
                    <a:pt x="496087" y="591400"/>
                  </a:lnTo>
                  <a:lnTo>
                    <a:pt x="485978" y="591362"/>
                  </a:lnTo>
                  <a:lnTo>
                    <a:pt x="475805" y="591705"/>
                  </a:lnTo>
                  <a:lnTo>
                    <a:pt x="465620" y="591629"/>
                  </a:lnTo>
                  <a:lnTo>
                    <a:pt x="427850" y="586409"/>
                  </a:lnTo>
                  <a:lnTo>
                    <a:pt x="424522" y="581406"/>
                  </a:lnTo>
                  <a:lnTo>
                    <a:pt x="422795" y="580466"/>
                  </a:lnTo>
                  <a:lnTo>
                    <a:pt x="419163" y="582612"/>
                  </a:lnTo>
                  <a:lnTo>
                    <a:pt x="418325" y="584149"/>
                  </a:lnTo>
                  <a:lnTo>
                    <a:pt x="415683" y="583514"/>
                  </a:lnTo>
                  <a:lnTo>
                    <a:pt x="416026" y="584314"/>
                  </a:lnTo>
                  <a:lnTo>
                    <a:pt x="417842" y="585038"/>
                  </a:lnTo>
                  <a:lnTo>
                    <a:pt x="417728" y="585241"/>
                  </a:lnTo>
                  <a:lnTo>
                    <a:pt x="419874" y="592670"/>
                  </a:lnTo>
                  <a:lnTo>
                    <a:pt x="422071" y="592137"/>
                  </a:lnTo>
                  <a:lnTo>
                    <a:pt x="424611" y="590626"/>
                  </a:lnTo>
                  <a:lnTo>
                    <a:pt x="425831" y="589051"/>
                  </a:lnTo>
                  <a:lnTo>
                    <a:pt x="425665" y="588111"/>
                  </a:lnTo>
                  <a:lnTo>
                    <a:pt x="439153" y="593394"/>
                  </a:lnTo>
                  <a:lnTo>
                    <a:pt x="450761" y="597319"/>
                  </a:lnTo>
                  <a:lnTo>
                    <a:pt x="447217" y="598106"/>
                  </a:lnTo>
                  <a:lnTo>
                    <a:pt x="448970" y="608825"/>
                  </a:lnTo>
                  <a:lnTo>
                    <a:pt x="459727" y="606425"/>
                  </a:lnTo>
                  <a:lnTo>
                    <a:pt x="458533" y="599300"/>
                  </a:lnTo>
                  <a:lnTo>
                    <a:pt x="463016" y="600430"/>
                  </a:lnTo>
                  <a:lnTo>
                    <a:pt x="473595" y="602538"/>
                  </a:lnTo>
                  <a:lnTo>
                    <a:pt x="485076" y="603910"/>
                  </a:lnTo>
                  <a:lnTo>
                    <a:pt x="496189" y="603110"/>
                  </a:lnTo>
                  <a:lnTo>
                    <a:pt x="505714" y="598678"/>
                  </a:lnTo>
                  <a:lnTo>
                    <a:pt x="507047" y="597573"/>
                  </a:lnTo>
                  <a:lnTo>
                    <a:pt x="509003" y="593267"/>
                  </a:lnTo>
                  <a:close/>
                </a:path>
                <a:path w="1051560" h="1122680">
                  <a:moveTo>
                    <a:pt x="510451" y="420547"/>
                  </a:moveTo>
                  <a:lnTo>
                    <a:pt x="510095" y="418350"/>
                  </a:lnTo>
                  <a:lnTo>
                    <a:pt x="510070" y="415848"/>
                  </a:lnTo>
                  <a:lnTo>
                    <a:pt x="509460" y="413105"/>
                  </a:lnTo>
                  <a:lnTo>
                    <a:pt x="508088" y="413105"/>
                  </a:lnTo>
                  <a:lnTo>
                    <a:pt x="508088" y="415340"/>
                  </a:lnTo>
                  <a:lnTo>
                    <a:pt x="508088" y="415810"/>
                  </a:lnTo>
                  <a:lnTo>
                    <a:pt x="507720" y="415086"/>
                  </a:lnTo>
                  <a:lnTo>
                    <a:pt x="508088" y="415810"/>
                  </a:lnTo>
                  <a:lnTo>
                    <a:pt x="508088" y="415340"/>
                  </a:lnTo>
                  <a:lnTo>
                    <a:pt x="508076" y="415086"/>
                  </a:lnTo>
                  <a:lnTo>
                    <a:pt x="508088" y="413105"/>
                  </a:lnTo>
                  <a:lnTo>
                    <a:pt x="506717" y="413105"/>
                  </a:lnTo>
                  <a:lnTo>
                    <a:pt x="505650" y="409994"/>
                  </a:lnTo>
                  <a:lnTo>
                    <a:pt x="504317" y="410756"/>
                  </a:lnTo>
                  <a:lnTo>
                    <a:pt x="504291" y="413105"/>
                  </a:lnTo>
                  <a:lnTo>
                    <a:pt x="504278" y="413232"/>
                  </a:lnTo>
                  <a:lnTo>
                    <a:pt x="504317" y="410756"/>
                  </a:lnTo>
                  <a:lnTo>
                    <a:pt x="500240" y="413105"/>
                  </a:lnTo>
                  <a:lnTo>
                    <a:pt x="500532" y="415086"/>
                  </a:lnTo>
                  <a:lnTo>
                    <a:pt x="500646" y="415848"/>
                  </a:lnTo>
                  <a:lnTo>
                    <a:pt x="500684" y="416090"/>
                  </a:lnTo>
                  <a:lnTo>
                    <a:pt x="500799" y="416902"/>
                  </a:lnTo>
                  <a:lnTo>
                    <a:pt x="500913" y="416458"/>
                  </a:lnTo>
                  <a:lnTo>
                    <a:pt x="500989" y="416090"/>
                  </a:lnTo>
                  <a:lnTo>
                    <a:pt x="500926" y="416902"/>
                  </a:lnTo>
                  <a:lnTo>
                    <a:pt x="503732" y="416902"/>
                  </a:lnTo>
                  <a:lnTo>
                    <a:pt x="503123" y="417449"/>
                  </a:lnTo>
                  <a:lnTo>
                    <a:pt x="500672" y="417449"/>
                  </a:lnTo>
                  <a:lnTo>
                    <a:pt x="500164" y="419633"/>
                  </a:lnTo>
                  <a:lnTo>
                    <a:pt x="501142" y="424764"/>
                  </a:lnTo>
                  <a:lnTo>
                    <a:pt x="501205" y="425094"/>
                  </a:lnTo>
                  <a:lnTo>
                    <a:pt x="504901" y="426796"/>
                  </a:lnTo>
                  <a:lnTo>
                    <a:pt x="507568" y="428053"/>
                  </a:lnTo>
                  <a:lnTo>
                    <a:pt x="509790" y="424764"/>
                  </a:lnTo>
                  <a:lnTo>
                    <a:pt x="510108" y="422617"/>
                  </a:lnTo>
                  <a:lnTo>
                    <a:pt x="510451" y="420547"/>
                  </a:lnTo>
                  <a:close/>
                </a:path>
                <a:path w="1051560" h="1122680">
                  <a:moveTo>
                    <a:pt x="542264" y="401853"/>
                  </a:moveTo>
                  <a:lnTo>
                    <a:pt x="540600" y="397484"/>
                  </a:lnTo>
                  <a:lnTo>
                    <a:pt x="532498" y="396570"/>
                  </a:lnTo>
                  <a:lnTo>
                    <a:pt x="532168" y="402526"/>
                  </a:lnTo>
                  <a:lnTo>
                    <a:pt x="534530" y="408851"/>
                  </a:lnTo>
                  <a:lnTo>
                    <a:pt x="535127" y="410972"/>
                  </a:lnTo>
                  <a:lnTo>
                    <a:pt x="537197" y="412699"/>
                  </a:lnTo>
                  <a:lnTo>
                    <a:pt x="541667" y="409930"/>
                  </a:lnTo>
                  <a:lnTo>
                    <a:pt x="542061" y="406946"/>
                  </a:lnTo>
                  <a:lnTo>
                    <a:pt x="541705" y="404901"/>
                  </a:lnTo>
                  <a:lnTo>
                    <a:pt x="542264" y="401853"/>
                  </a:lnTo>
                  <a:close/>
                </a:path>
                <a:path w="1051560" h="1122680">
                  <a:moveTo>
                    <a:pt x="543471" y="502335"/>
                  </a:moveTo>
                  <a:lnTo>
                    <a:pt x="543013" y="502450"/>
                  </a:lnTo>
                  <a:lnTo>
                    <a:pt x="543013" y="502285"/>
                  </a:lnTo>
                  <a:lnTo>
                    <a:pt x="540131" y="503047"/>
                  </a:lnTo>
                  <a:lnTo>
                    <a:pt x="538073" y="502500"/>
                  </a:lnTo>
                  <a:lnTo>
                    <a:pt x="537133" y="502081"/>
                  </a:lnTo>
                  <a:lnTo>
                    <a:pt x="533869" y="502310"/>
                  </a:lnTo>
                  <a:lnTo>
                    <a:pt x="535520" y="503796"/>
                  </a:lnTo>
                  <a:lnTo>
                    <a:pt x="537095" y="506171"/>
                  </a:lnTo>
                  <a:lnTo>
                    <a:pt x="537489" y="508355"/>
                  </a:lnTo>
                  <a:lnTo>
                    <a:pt x="540524" y="507365"/>
                  </a:lnTo>
                  <a:lnTo>
                    <a:pt x="543331" y="505218"/>
                  </a:lnTo>
                  <a:lnTo>
                    <a:pt x="543369" y="504228"/>
                  </a:lnTo>
                  <a:lnTo>
                    <a:pt x="543471" y="502335"/>
                  </a:lnTo>
                  <a:close/>
                </a:path>
                <a:path w="1051560" h="1122680">
                  <a:moveTo>
                    <a:pt x="548271" y="480428"/>
                  </a:moveTo>
                  <a:lnTo>
                    <a:pt x="547751" y="474891"/>
                  </a:lnTo>
                  <a:lnTo>
                    <a:pt x="546163" y="467829"/>
                  </a:lnTo>
                  <a:lnTo>
                    <a:pt x="539788" y="472884"/>
                  </a:lnTo>
                  <a:lnTo>
                    <a:pt x="540664" y="476694"/>
                  </a:lnTo>
                  <a:lnTo>
                    <a:pt x="541197" y="480212"/>
                  </a:lnTo>
                  <a:lnTo>
                    <a:pt x="543801" y="483768"/>
                  </a:lnTo>
                  <a:lnTo>
                    <a:pt x="548271" y="480428"/>
                  </a:lnTo>
                  <a:close/>
                </a:path>
                <a:path w="1051560" h="1122680">
                  <a:moveTo>
                    <a:pt x="566216" y="273367"/>
                  </a:moveTo>
                  <a:lnTo>
                    <a:pt x="565962" y="270992"/>
                  </a:lnTo>
                  <a:lnTo>
                    <a:pt x="565492" y="267944"/>
                  </a:lnTo>
                  <a:lnTo>
                    <a:pt x="558685" y="271360"/>
                  </a:lnTo>
                  <a:lnTo>
                    <a:pt x="560438" y="276085"/>
                  </a:lnTo>
                  <a:lnTo>
                    <a:pt x="561047" y="276644"/>
                  </a:lnTo>
                  <a:lnTo>
                    <a:pt x="562978" y="276517"/>
                  </a:lnTo>
                  <a:lnTo>
                    <a:pt x="565835" y="274904"/>
                  </a:lnTo>
                  <a:lnTo>
                    <a:pt x="566216" y="273367"/>
                  </a:lnTo>
                  <a:close/>
                </a:path>
                <a:path w="1051560" h="1122680">
                  <a:moveTo>
                    <a:pt x="575614" y="468185"/>
                  </a:moveTo>
                  <a:lnTo>
                    <a:pt x="566000" y="470331"/>
                  </a:lnTo>
                  <a:lnTo>
                    <a:pt x="565645" y="480441"/>
                  </a:lnTo>
                  <a:lnTo>
                    <a:pt x="575271" y="478269"/>
                  </a:lnTo>
                  <a:lnTo>
                    <a:pt x="575614" y="468185"/>
                  </a:lnTo>
                  <a:close/>
                </a:path>
                <a:path w="1051560" h="1122680">
                  <a:moveTo>
                    <a:pt x="579437" y="698"/>
                  </a:moveTo>
                  <a:lnTo>
                    <a:pt x="576618" y="0"/>
                  </a:lnTo>
                  <a:lnTo>
                    <a:pt x="572820" y="838"/>
                  </a:lnTo>
                  <a:lnTo>
                    <a:pt x="572020" y="3073"/>
                  </a:lnTo>
                  <a:lnTo>
                    <a:pt x="571919" y="5943"/>
                  </a:lnTo>
                  <a:lnTo>
                    <a:pt x="573519" y="8343"/>
                  </a:lnTo>
                  <a:lnTo>
                    <a:pt x="575068" y="8572"/>
                  </a:lnTo>
                  <a:lnTo>
                    <a:pt x="577672" y="7937"/>
                  </a:lnTo>
                  <a:lnTo>
                    <a:pt x="578497" y="5943"/>
                  </a:lnTo>
                  <a:lnTo>
                    <a:pt x="578408" y="3327"/>
                  </a:lnTo>
                  <a:lnTo>
                    <a:pt x="578446" y="3073"/>
                  </a:lnTo>
                  <a:lnTo>
                    <a:pt x="578726" y="2806"/>
                  </a:lnTo>
                  <a:lnTo>
                    <a:pt x="579437" y="698"/>
                  </a:lnTo>
                  <a:close/>
                </a:path>
                <a:path w="1051560" h="1122680">
                  <a:moveTo>
                    <a:pt x="598932" y="488873"/>
                  </a:moveTo>
                  <a:lnTo>
                    <a:pt x="598093" y="485432"/>
                  </a:lnTo>
                  <a:lnTo>
                    <a:pt x="597115" y="482739"/>
                  </a:lnTo>
                  <a:lnTo>
                    <a:pt x="595236" y="483069"/>
                  </a:lnTo>
                  <a:lnTo>
                    <a:pt x="592569" y="484619"/>
                  </a:lnTo>
                  <a:lnTo>
                    <a:pt x="591286" y="486206"/>
                  </a:lnTo>
                  <a:lnTo>
                    <a:pt x="591604" y="487921"/>
                  </a:lnTo>
                  <a:lnTo>
                    <a:pt x="591096" y="485203"/>
                  </a:lnTo>
                  <a:lnTo>
                    <a:pt x="592569" y="493280"/>
                  </a:lnTo>
                  <a:lnTo>
                    <a:pt x="598932" y="488873"/>
                  </a:lnTo>
                  <a:close/>
                </a:path>
                <a:path w="1051560" h="1122680">
                  <a:moveTo>
                    <a:pt x="603631" y="535178"/>
                  </a:moveTo>
                  <a:lnTo>
                    <a:pt x="602208" y="528396"/>
                  </a:lnTo>
                  <a:lnTo>
                    <a:pt x="597090" y="531228"/>
                  </a:lnTo>
                  <a:lnTo>
                    <a:pt x="597090" y="536321"/>
                  </a:lnTo>
                  <a:lnTo>
                    <a:pt x="596404" y="534314"/>
                  </a:lnTo>
                  <a:lnTo>
                    <a:pt x="596353" y="534174"/>
                  </a:lnTo>
                  <a:lnTo>
                    <a:pt x="596226" y="533806"/>
                  </a:lnTo>
                  <a:lnTo>
                    <a:pt x="596633" y="533590"/>
                  </a:lnTo>
                  <a:lnTo>
                    <a:pt x="597090" y="536321"/>
                  </a:lnTo>
                  <a:lnTo>
                    <a:pt x="597090" y="531228"/>
                  </a:lnTo>
                  <a:lnTo>
                    <a:pt x="596341" y="531634"/>
                  </a:lnTo>
                  <a:lnTo>
                    <a:pt x="596569" y="533196"/>
                  </a:lnTo>
                  <a:lnTo>
                    <a:pt x="594906" y="534174"/>
                  </a:lnTo>
                  <a:lnTo>
                    <a:pt x="594398" y="537121"/>
                  </a:lnTo>
                  <a:lnTo>
                    <a:pt x="594321" y="537514"/>
                  </a:lnTo>
                  <a:lnTo>
                    <a:pt x="595998" y="537819"/>
                  </a:lnTo>
                  <a:lnTo>
                    <a:pt x="600329" y="537121"/>
                  </a:lnTo>
                  <a:lnTo>
                    <a:pt x="601687" y="536321"/>
                  </a:lnTo>
                  <a:lnTo>
                    <a:pt x="603631" y="535178"/>
                  </a:lnTo>
                  <a:close/>
                </a:path>
                <a:path w="1051560" h="1122680">
                  <a:moveTo>
                    <a:pt x="615530" y="238531"/>
                  </a:moveTo>
                  <a:lnTo>
                    <a:pt x="607339" y="243497"/>
                  </a:lnTo>
                  <a:lnTo>
                    <a:pt x="606780" y="244944"/>
                  </a:lnTo>
                  <a:lnTo>
                    <a:pt x="606793" y="243713"/>
                  </a:lnTo>
                  <a:lnTo>
                    <a:pt x="606412" y="243852"/>
                  </a:lnTo>
                  <a:lnTo>
                    <a:pt x="604850" y="245478"/>
                  </a:lnTo>
                  <a:lnTo>
                    <a:pt x="604405" y="249364"/>
                  </a:lnTo>
                  <a:lnTo>
                    <a:pt x="605751" y="250278"/>
                  </a:lnTo>
                  <a:lnTo>
                    <a:pt x="611174" y="249034"/>
                  </a:lnTo>
                  <a:lnTo>
                    <a:pt x="612597" y="245745"/>
                  </a:lnTo>
                  <a:lnTo>
                    <a:pt x="613473" y="243154"/>
                  </a:lnTo>
                  <a:lnTo>
                    <a:pt x="614184" y="241160"/>
                  </a:lnTo>
                  <a:lnTo>
                    <a:pt x="615530" y="238531"/>
                  </a:lnTo>
                  <a:close/>
                </a:path>
                <a:path w="1051560" h="1122680">
                  <a:moveTo>
                    <a:pt x="624293" y="483781"/>
                  </a:moveTo>
                  <a:lnTo>
                    <a:pt x="598576" y="481457"/>
                  </a:lnTo>
                  <a:lnTo>
                    <a:pt x="588860" y="480580"/>
                  </a:lnTo>
                  <a:lnTo>
                    <a:pt x="578586" y="483387"/>
                  </a:lnTo>
                  <a:lnTo>
                    <a:pt x="578294" y="482447"/>
                  </a:lnTo>
                  <a:lnTo>
                    <a:pt x="566115" y="485165"/>
                  </a:lnTo>
                  <a:lnTo>
                    <a:pt x="566585" y="486664"/>
                  </a:lnTo>
                  <a:lnTo>
                    <a:pt x="550900" y="490943"/>
                  </a:lnTo>
                  <a:lnTo>
                    <a:pt x="529082" y="500341"/>
                  </a:lnTo>
                  <a:lnTo>
                    <a:pt x="528866" y="496773"/>
                  </a:lnTo>
                  <a:lnTo>
                    <a:pt x="528739" y="494931"/>
                  </a:lnTo>
                  <a:lnTo>
                    <a:pt x="525335" y="494398"/>
                  </a:lnTo>
                  <a:lnTo>
                    <a:pt x="523138" y="502577"/>
                  </a:lnTo>
                  <a:lnTo>
                    <a:pt x="523036" y="502958"/>
                  </a:lnTo>
                  <a:lnTo>
                    <a:pt x="513321" y="507136"/>
                  </a:lnTo>
                  <a:lnTo>
                    <a:pt x="479056" y="521449"/>
                  </a:lnTo>
                  <a:lnTo>
                    <a:pt x="479361" y="521970"/>
                  </a:lnTo>
                  <a:lnTo>
                    <a:pt x="514210" y="509104"/>
                  </a:lnTo>
                  <a:lnTo>
                    <a:pt x="522351" y="505510"/>
                  </a:lnTo>
                  <a:lnTo>
                    <a:pt x="521119" y="510146"/>
                  </a:lnTo>
                  <a:lnTo>
                    <a:pt x="493166" y="543382"/>
                  </a:lnTo>
                  <a:lnTo>
                    <a:pt x="492848" y="543382"/>
                  </a:lnTo>
                  <a:lnTo>
                    <a:pt x="451345" y="555739"/>
                  </a:lnTo>
                  <a:lnTo>
                    <a:pt x="436689" y="557618"/>
                  </a:lnTo>
                  <a:lnTo>
                    <a:pt x="436918" y="558050"/>
                  </a:lnTo>
                  <a:lnTo>
                    <a:pt x="489115" y="551802"/>
                  </a:lnTo>
                  <a:lnTo>
                    <a:pt x="524484" y="522871"/>
                  </a:lnTo>
                  <a:lnTo>
                    <a:pt x="529564" y="509104"/>
                  </a:lnTo>
                  <a:lnTo>
                    <a:pt x="529539" y="507136"/>
                  </a:lnTo>
                  <a:lnTo>
                    <a:pt x="529437" y="505510"/>
                  </a:lnTo>
                  <a:lnTo>
                    <a:pt x="529259" y="502958"/>
                  </a:lnTo>
                  <a:lnTo>
                    <a:pt x="529234" y="502577"/>
                  </a:lnTo>
                  <a:lnTo>
                    <a:pt x="529031" y="502577"/>
                  </a:lnTo>
                  <a:lnTo>
                    <a:pt x="534098" y="500341"/>
                  </a:lnTo>
                  <a:lnTo>
                    <a:pt x="551294" y="492747"/>
                  </a:lnTo>
                  <a:lnTo>
                    <a:pt x="567004" y="487972"/>
                  </a:lnTo>
                  <a:lnTo>
                    <a:pt x="569747" y="496570"/>
                  </a:lnTo>
                  <a:lnTo>
                    <a:pt x="569810" y="496773"/>
                  </a:lnTo>
                  <a:lnTo>
                    <a:pt x="570763" y="496570"/>
                  </a:lnTo>
                  <a:lnTo>
                    <a:pt x="564248" y="536079"/>
                  </a:lnTo>
                  <a:lnTo>
                    <a:pt x="564146" y="536346"/>
                  </a:lnTo>
                  <a:lnTo>
                    <a:pt x="563791" y="536079"/>
                  </a:lnTo>
                  <a:lnTo>
                    <a:pt x="561479" y="539153"/>
                  </a:lnTo>
                  <a:lnTo>
                    <a:pt x="561213" y="540092"/>
                  </a:lnTo>
                  <a:lnTo>
                    <a:pt x="561162" y="540232"/>
                  </a:lnTo>
                  <a:lnTo>
                    <a:pt x="557911" y="538137"/>
                  </a:lnTo>
                  <a:lnTo>
                    <a:pt x="557136" y="538797"/>
                  </a:lnTo>
                  <a:lnTo>
                    <a:pt x="560768" y="541591"/>
                  </a:lnTo>
                  <a:lnTo>
                    <a:pt x="560425" y="542772"/>
                  </a:lnTo>
                  <a:lnTo>
                    <a:pt x="560374" y="543941"/>
                  </a:lnTo>
                  <a:lnTo>
                    <a:pt x="560717" y="545490"/>
                  </a:lnTo>
                  <a:lnTo>
                    <a:pt x="557885" y="550824"/>
                  </a:lnTo>
                  <a:lnTo>
                    <a:pt x="554050" y="547674"/>
                  </a:lnTo>
                  <a:lnTo>
                    <a:pt x="553796" y="548182"/>
                  </a:lnTo>
                  <a:lnTo>
                    <a:pt x="557047" y="551446"/>
                  </a:lnTo>
                  <a:lnTo>
                    <a:pt x="557364" y="551802"/>
                  </a:lnTo>
                  <a:lnTo>
                    <a:pt x="555117" y="556056"/>
                  </a:lnTo>
                  <a:lnTo>
                    <a:pt x="554316" y="557326"/>
                  </a:lnTo>
                  <a:lnTo>
                    <a:pt x="552627" y="554062"/>
                  </a:lnTo>
                  <a:lnTo>
                    <a:pt x="552348" y="554062"/>
                  </a:lnTo>
                  <a:lnTo>
                    <a:pt x="553974" y="557618"/>
                  </a:lnTo>
                  <a:lnTo>
                    <a:pt x="554037" y="557771"/>
                  </a:lnTo>
                  <a:lnTo>
                    <a:pt x="551230" y="562241"/>
                  </a:lnTo>
                  <a:lnTo>
                    <a:pt x="550583" y="560920"/>
                  </a:lnTo>
                  <a:lnTo>
                    <a:pt x="550456" y="560666"/>
                  </a:lnTo>
                  <a:lnTo>
                    <a:pt x="549567" y="559269"/>
                  </a:lnTo>
                  <a:lnTo>
                    <a:pt x="549567" y="564908"/>
                  </a:lnTo>
                  <a:lnTo>
                    <a:pt x="548716" y="566254"/>
                  </a:lnTo>
                  <a:lnTo>
                    <a:pt x="543013" y="576694"/>
                  </a:lnTo>
                  <a:lnTo>
                    <a:pt x="541337" y="582041"/>
                  </a:lnTo>
                  <a:lnTo>
                    <a:pt x="541451" y="578078"/>
                  </a:lnTo>
                  <a:lnTo>
                    <a:pt x="543687" y="555002"/>
                  </a:lnTo>
                  <a:lnTo>
                    <a:pt x="543801" y="554062"/>
                  </a:lnTo>
                  <a:lnTo>
                    <a:pt x="543852" y="553631"/>
                  </a:lnTo>
                  <a:lnTo>
                    <a:pt x="547966" y="561187"/>
                  </a:lnTo>
                  <a:lnTo>
                    <a:pt x="549567" y="564908"/>
                  </a:lnTo>
                  <a:lnTo>
                    <a:pt x="549567" y="559269"/>
                  </a:lnTo>
                  <a:lnTo>
                    <a:pt x="545998" y="553631"/>
                  </a:lnTo>
                  <a:lnTo>
                    <a:pt x="544004" y="550481"/>
                  </a:lnTo>
                  <a:lnTo>
                    <a:pt x="542150" y="550481"/>
                  </a:lnTo>
                  <a:lnTo>
                    <a:pt x="543471" y="552958"/>
                  </a:lnTo>
                  <a:lnTo>
                    <a:pt x="540689" y="564908"/>
                  </a:lnTo>
                  <a:lnTo>
                    <a:pt x="540626" y="565150"/>
                  </a:lnTo>
                  <a:lnTo>
                    <a:pt x="539356" y="576694"/>
                  </a:lnTo>
                  <a:lnTo>
                    <a:pt x="539254" y="577507"/>
                  </a:lnTo>
                  <a:lnTo>
                    <a:pt x="539127" y="589813"/>
                  </a:lnTo>
                  <a:lnTo>
                    <a:pt x="539000" y="590613"/>
                  </a:lnTo>
                  <a:lnTo>
                    <a:pt x="539165" y="590613"/>
                  </a:lnTo>
                  <a:lnTo>
                    <a:pt x="540067" y="602462"/>
                  </a:lnTo>
                  <a:lnTo>
                    <a:pt x="540791" y="602919"/>
                  </a:lnTo>
                  <a:lnTo>
                    <a:pt x="540994" y="595337"/>
                  </a:lnTo>
                  <a:lnTo>
                    <a:pt x="541096" y="591019"/>
                  </a:lnTo>
                  <a:lnTo>
                    <a:pt x="542277" y="590613"/>
                  </a:lnTo>
                  <a:lnTo>
                    <a:pt x="542442" y="590613"/>
                  </a:lnTo>
                  <a:lnTo>
                    <a:pt x="554024" y="582701"/>
                  </a:lnTo>
                  <a:lnTo>
                    <a:pt x="554494" y="582041"/>
                  </a:lnTo>
                  <a:lnTo>
                    <a:pt x="555726" y="580288"/>
                  </a:lnTo>
                  <a:lnTo>
                    <a:pt x="561174" y="594931"/>
                  </a:lnTo>
                  <a:lnTo>
                    <a:pt x="557872" y="577240"/>
                  </a:lnTo>
                  <a:lnTo>
                    <a:pt x="561289" y="572401"/>
                  </a:lnTo>
                  <a:lnTo>
                    <a:pt x="562737" y="575132"/>
                  </a:lnTo>
                  <a:lnTo>
                    <a:pt x="568871" y="585177"/>
                  </a:lnTo>
                  <a:lnTo>
                    <a:pt x="575779" y="594931"/>
                  </a:lnTo>
                  <a:lnTo>
                    <a:pt x="576351" y="594931"/>
                  </a:lnTo>
                  <a:lnTo>
                    <a:pt x="564019" y="574675"/>
                  </a:lnTo>
                  <a:lnTo>
                    <a:pt x="562686" y="572401"/>
                  </a:lnTo>
                  <a:lnTo>
                    <a:pt x="562051" y="571322"/>
                  </a:lnTo>
                  <a:lnTo>
                    <a:pt x="562978" y="570001"/>
                  </a:lnTo>
                  <a:lnTo>
                    <a:pt x="566445" y="562241"/>
                  </a:lnTo>
                  <a:lnTo>
                    <a:pt x="566699" y="561682"/>
                  </a:lnTo>
                  <a:lnTo>
                    <a:pt x="566788" y="561467"/>
                  </a:lnTo>
                  <a:lnTo>
                    <a:pt x="578015" y="573328"/>
                  </a:lnTo>
                  <a:lnTo>
                    <a:pt x="586638" y="581037"/>
                  </a:lnTo>
                  <a:lnTo>
                    <a:pt x="588048" y="580809"/>
                  </a:lnTo>
                  <a:lnTo>
                    <a:pt x="580783" y="571563"/>
                  </a:lnTo>
                  <a:lnTo>
                    <a:pt x="572274" y="563041"/>
                  </a:lnTo>
                  <a:lnTo>
                    <a:pt x="570458" y="561467"/>
                  </a:lnTo>
                  <a:lnTo>
                    <a:pt x="567905" y="559269"/>
                  </a:lnTo>
                  <a:lnTo>
                    <a:pt x="567766" y="559269"/>
                  </a:lnTo>
                  <a:lnTo>
                    <a:pt x="568642" y="557326"/>
                  </a:lnTo>
                  <a:lnTo>
                    <a:pt x="569506" y="555383"/>
                  </a:lnTo>
                  <a:lnTo>
                    <a:pt x="570915" y="550824"/>
                  </a:lnTo>
                  <a:lnTo>
                    <a:pt x="571538" y="548843"/>
                  </a:lnTo>
                  <a:lnTo>
                    <a:pt x="576414" y="551446"/>
                  </a:lnTo>
                  <a:lnTo>
                    <a:pt x="597230" y="561682"/>
                  </a:lnTo>
                  <a:lnTo>
                    <a:pt x="597230" y="560920"/>
                  </a:lnTo>
                  <a:lnTo>
                    <a:pt x="587527" y="555002"/>
                  </a:lnTo>
                  <a:lnTo>
                    <a:pt x="576021" y="548843"/>
                  </a:lnTo>
                  <a:lnTo>
                    <a:pt x="572173" y="546785"/>
                  </a:lnTo>
                  <a:lnTo>
                    <a:pt x="573697" y="541845"/>
                  </a:lnTo>
                  <a:lnTo>
                    <a:pt x="574052" y="540232"/>
                  </a:lnTo>
                  <a:lnTo>
                    <a:pt x="574078" y="540092"/>
                  </a:lnTo>
                  <a:lnTo>
                    <a:pt x="574192" y="539572"/>
                  </a:lnTo>
                  <a:lnTo>
                    <a:pt x="580275" y="539572"/>
                  </a:lnTo>
                  <a:lnTo>
                    <a:pt x="590143" y="540092"/>
                  </a:lnTo>
                  <a:lnTo>
                    <a:pt x="601764" y="541591"/>
                  </a:lnTo>
                  <a:lnTo>
                    <a:pt x="613410" y="543941"/>
                  </a:lnTo>
                  <a:lnTo>
                    <a:pt x="613346" y="543382"/>
                  </a:lnTo>
                  <a:lnTo>
                    <a:pt x="577532" y="536676"/>
                  </a:lnTo>
                  <a:lnTo>
                    <a:pt x="574687" y="537311"/>
                  </a:lnTo>
                  <a:lnTo>
                    <a:pt x="574789" y="536854"/>
                  </a:lnTo>
                  <a:lnTo>
                    <a:pt x="574903" y="536346"/>
                  </a:lnTo>
                  <a:lnTo>
                    <a:pt x="576834" y="527634"/>
                  </a:lnTo>
                  <a:lnTo>
                    <a:pt x="577100" y="527291"/>
                  </a:lnTo>
                  <a:lnTo>
                    <a:pt x="577710" y="526034"/>
                  </a:lnTo>
                  <a:lnTo>
                    <a:pt x="577761" y="524675"/>
                  </a:lnTo>
                  <a:lnTo>
                    <a:pt x="577761" y="524408"/>
                  </a:lnTo>
                  <a:lnTo>
                    <a:pt x="577481" y="524675"/>
                  </a:lnTo>
                  <a:lnTo>
                    <a:pt x="577151" y="524408"/>
                  </a:lnTo>
                  <a:lnTo>
                    <a:pt x="577227" y="523633"/>
                  </a:lnTo>
                  <a:lnTo>
                    <a:pt x="577773" y="524179"/>
                  </a:lnTo>
                  <a:lnTo>
                    <a:pt x="577748" y="523633"/>
                  </a:lnTo>
                  <a:lnTo>
                    <a:pt x="577481" y="521970"/>
                  </a:lnTo>
                  <a:lnTo>
                    <a:pt x="577456" y="521449"/>
                  </a:lnTo>
                  <a:lnTo>
                    <a:pt x="578192" y="514019"/>
                  </a:lnTo>
                  <a:lnTo>
                    <a:pt x="576681" y="500837"/>
                  </a:lnTo>
                  <a:lnTo>
                    <a:pt x="575005" y="496773"/>
                  </a:lnTo>
                  <a:lnTo>
                    <a:pt x="574929" y="496570"/>
                  </a:lnTo>
                  <a:lnTo>
                    <a:pt x="574560" y="495706"/>
                  </a:lnTo>
                  <a:lnTo>
                    <a:pt x="581977" y="494042"/>
                  </a:lnTo>
                  <a:lnTo>
                    <a:pt x="580047" y="487972"/>
                  </a:lnTo>
                  <a:lnTo>
                    <a:pt x="578891" y="484352"/>
                  </a:lnTo>
                  <a:lnTo>
                    <a:pt x="582066" y="483387"/>
                  </a:lnTo>
                  <a:lnTo>
                    <a:pt x="588416" y="481457"/>
                  </a:lnTo>
                  <a:lnTo>
                    <a:pt x="623557" y="483819"/>
                  </a:lnTo>
                  <a:lnTo>
                    <a:pt x="624293" y="483781"/>
                  </a:lnTo>
                  <a:close/>
                </a:path>
                <a:path w="1051560" h="1122680">
                  <a:moveTo>
                    <a:pt x="627964" y="484111"/>
                  </a:moveTo>
                  <a:lnTo>
                    <a:pt x="624293" y="483781"/>
                  </a:lnTo>
                  <a:lnTo>
                    <a:pt x="627964" y="484111"/>
                  </a:lnTo>
                  <a:close/>
                </a:path>
                <a:path w="1051560" h="1122680">
                  <a:moveTo>
                    <a:pt x="629005" y="227533"/>
                  </a:moveTo>
                  <a:lnTo>
                    <a:pt x="628027" y="224764"/>
                  </a:lnTo>
                  <a:lnTo>
                    <a:pt x="627799" y="224066"/>
                  </a:lnTo>
                  <a:lnTo>
                    <a:pt x="627557" y="223405"/>
                  </a:lnTo>
                  <a:lnTo>
                    <a:pt x="626110" y="221399"/>
                  </a:lnTo>
                  <a:lnTo>
                    <a:pt x="624243" y="220091"/>
                  </a:lnTo>
                  <a:lnTo>
                    <a:pt x="622338" y="220281"/>
                  </a:lnTo>
                  <a:lnTo>
                    <a:pt x="617829" y="221513"/>
                  </a:lnTo>
                  <a:lnTo>
                    <a:pt x="618490" y="223634"/>
                  </a:lnTo>
                  <a:lnTo>
                    <a:pt x="620699" y="223659"/>
                  </a:lnTo>
                  <a:lnTo>
                    <a:pt x="621106" y="225704"/>
                  </a:lnTo>
                  <a:lnTo>
                    <a:pt x="621512" y="227558"/>
                  </a:lnTo>
                  <a:lnTo>
                    <a:pt x="622046" y="231724"/>
                  </a:lnTo>
                  <a:lnTo>
                    <a:pt x="629005" y="227533"/>
                  </a:lnTo>
                  <a:close/>
                </a:path>
                <a:path w="1051560" h="1122680">
                  <a:moveTo>
                    <a:pt x="631177" y="444906"/>
                  </a:moveTo>
                  <a:lnTo>
                    <a:pt x="623722" y="446582"/>
                  </a:lnTo>
                  <a:lnTo>
                    <a:pt x="621576" y="451954"/>
                  </a:lnTo>
                  <a:lnTo>
                    <a:pt x="629005" y="450278"/>
                  </a:lnTo>
                  <a:lnTo>
                    <a:pt x="631177" y="444906"/>
                  </a:lnTo>
                  <a:close/>
                </a:path>
                <a:path w="1051560" h="1122680">
                  <a:moveTo>
                    <a:pt x="634225" y="584822"/>
                  </a:moveTo>
                  <a:lnTo>
                    <a:pt x="633984" y="584568"/>
                  </a:lnTo>
                  <a:lnTo>
                    <a:pt x="633768" y="584339"/>
                  </a:lnTo>
                  <a:lnTo>
                    <a:pt x="608037" y="608063"/>
                  </a:lnTo>
                  <a:lnTo>
                    <a:pt x="578053" y="622541"/>
                  </a:lnTo>
                  <a:lnTo>
                    <a:pt x="569302" y="624878"/>
                  </a:lnTo>
                  <a:lnTo>
                    <a:pt x="545223" y="631278"/>
                  </a:lnTo>
                  <a:lnTo>
                    <a:pt x="517461" y="636574"/>
                  </a:lnTo>
                  <a:lnTo>
                    <a:pt x="510946" y="637806"/>
                  </a:lnTo>
                  <a:lnTo>
                    <a:pt x="511124" y="638175"/>
                  </a:lnTo>
                  <a:lnTo>
                    <a:pt x="545579" y="632980"/>
                  </a:lnTo>
                  <a:lnTo>
                    <a:pt x="579170" y="624382"/>
                  </a:lnTo>
                  <a:lnTo>
                    <a:pt x="609498" y="609358"/>
                  </a:lnTo>
                  <a:lnTo>
                    <a:pt x="634225" y="584822"/>
                  </a:lnTo>
                  <a:close/>
                </a:path>
                <a:path w="1051560" h="1122680">
                  <a:moveTo>
                    <a:pt x="639381" y="119392"/>
                  </a:moveTo>
                  <a:lnTo>
                    <a:pt x="638810" y="116395"/>
                  </a:lnTo>
                  <a:lnTo>
                    <a:pt x="636384" y="109855"/>
                  </a:lnTo>
                  <a:lnTo>
                    <a:pt x="631012" y="113690"/>
                  </a:lnTo>
                  <a:lnTo>
                    <a:pt x="631786" y="120002"/>
                  </a:lnTo>
                  <a:lnTo>
                    <a:pt x="632396" y="121716"/>
                  </a:lnTo>
                  <a:lnTo>
                    <a:pt x="634657" y="123329"/>
                  </a:lnTo>
                  <a:lnTo>
                    <a:pt x="638225" y="122821"/>
                  </a:lnTo>
                  <a:lnTo>
                    <a:pt x="639381" y="119392"/>
                  </a:lnTo>
                  <a:close/>
                </a:path>
                <a:path w="1051560" h="1122680">
                  <a:moveTo>
                    <a:pt x="642937" y="496455"/>
                  </a:moveTo>
                  <a:lnTo>
                    <a:pt x="639279" y="490537"/>
                  </a:lnTo>
                  <a:lnTo>
                    <a:pt x="635406" y="484822"/>
                  </a:lnTo>
                  <a:lnTo>
                    <a:pt x="631177" y="479374"/>
                  </a:lnTo>
                  <a:lnTo>
                    <a:pt x="626465" y="474243"/>
                  </a:lnTo>
                  <a:lnTo>
                    <a:pt x="626452" y="474433"/>
                  </a:lnTo>
                  <a:lnTo>
                    <a:pt x="631139" y="479526"/>
                  </a:lnTo>
                  <a:lnTo>
                    <a:pt x="635342" y="484949"/>
                  </a:lnTo>
                  <a:lnTo>
                    <a:pt x="642937" y="496455"/>
                  </a:lnTo>
                  <a:close/>
                </a:path>
                <a:path w="1051560" h="1122680">
                  <a:moveTo>
                    <a:pt x="654405" y="508381"/>
                  </a:moveTo>
                  <a:lnTo>
                    <a:pt x="624700" y="484111"/>
                  </a:lnTo>
                  <a:lnTo>
                    <a:pt x="623925" y="484111"/>
                  </a:lnTo>
                  <a:lnTo>
                    <a:pt x="654088" y="508381"/>
                  </a:lnTo>
                  <a:lnTo>
                    <a:pt x="654405" y="508381"/>
                  </a:lnTo>
                  <a:close/>
                </a:path>
                <a:path w="1051560" h="1122680">
                  <a:moveTo>
                    <a:pt x="694283" y="588048"/>
                  </a:moveTo>
                  <a:lnTo>
                    <a:pt x="689571" y="588784"/>
                  </a:lnTo>
                  <a:lnTo>
                    <a:pt x="690918" y="589648"/>
                  </a:lnTo>
                  <a:lnTo>
                    <a:pt x="689317" y="589102"/>
                  </a:lnTo>
                  <a:lnTo>
                    <a:pt x="687438" y="592848"/>
                  </a:lnTo>
                  <a:lnTo>
                    <a:pt x="687209" y="594601"/>
                  </a:lnTo>
                  <a:lnTo>
                    <a:pt x="688530" y="595744"/>
                  </a:lnTo>
                  <a:lnTo>
                    <a:pt x="692048" y="594715"/>
                  </a:lnTo>
                  <a:lnTo>
                    <a:pt x="693635" y="592861"/>
                  </a:lnTo>
                  <a:lnTo>
                    <a:pt x="694283" y="588048"/>
                  </a:lnTo>
                  <a:close/>
                </a:path>
                <a:path w="1051560" h="1122680">
                  <a:moveTo>
                    <a:pt x="828408" y="571881"/>
                  </a:moveTo>
                  <a:lnTo>
                    <a:pt x="825855" y="570712"/>
                  </a:lnTo>
                  <a:lnTo>
                    <a:pt x="824255" y="571055"/>
                  </a:lnTo>
                  <a:lnTo>
                    <a:pt x="822845" y="572223"/>
                  </a:lnTo>
                  <a:lnTo>
                    <a:pt x="822515" y="573265"/>
                  </a:lnTo>
                  <a:lnTo>
                    <a:pt x="822261" y="573443"/>
                  </a:lnTo>
                  <a:lnTo>
                    <a:pt x="821423" y="574497"/>
                  </a:lnTo>
                  <a:lnTo>
                    <a:pt x="821182" y="573938"/>
                  </a:lnTo>
                  <a:lnTo>
                    <a:pt x="821067" y="573811"/>
                  </a:lnTo>
                  <a:lnTo>
                    <a:pt x="819607" y="573252"/>
                  </a:lnTo>
                  <a:lnTo>
                    <a:pt x="820013" y="575259"/>
                  </a:lnTo>
                  <a:lnTo>
                    <a:pt x="820521" y="576859"/>
                  </a:lnTo>
                  <a:lnTo>
                    <a:pt x="820648" y="577913"/>
                  </a:lnTo>
                  <a:lnTo>
                    <a:pt x="821016" y="580402"/>
                  </a:lnTo>
                  <a:lnTo>
                    <a:pt x="822198" y="582155"/>
                  </a:lnTo>
                  <a:lnTo>
                    <a:pt x="825957" y="581685"/>
                  </a:lnTo>
                  <a:lnTo>
                    <a:pt x="827354" y="579653"/>
                  </a:lnTo>
                  <a:lnTo>
                    <a:pt x="828116" y="575906"/>
                  </a:lnTo>
                  <a:lnTo>
                    <a:pt x="828306" y="574497"/>
                  </a:lnTo>
                  <a:lnTo>
                    <a:pt x="828395" y="571957"/>
                  </a:lnTo>
                  <a:close/>
                </a:path>
                <a:path w="1051560" h="1122680">
                  <a:moveTo>
                    <a:pt x="844194" y="432574"/>
                  </a:moveTo>
                  <a:lnTo>
                    <a:pt x="843711" y="431431"/>
                  </a:lnTo>
                  <a:lnTo>
                    <a:pt x="841679" y="431025"/>
                  </a:lnTo>
                  <a:lnTo>
                    <a:pt x="840054" y="431203"/>
                  </a:lnTo>
                  <a:lnTo>
                    <a:pt x="842987" y="430403"/>
                  </a:lnTo>
                  <a:lnTo>
                    <a:pt x="841781" y="429679"/>
                  </a:lnTo>
                  <a:lnTo>
                    <a:pt x="837882" y="430999"/>
                  </a:lnTo>
                  <a:lnTo>
                    <a:pt x="836485" y="433425"/>
                  </a:lnTo>
                  <a:lnTo>
                    <a:pt x="836434" y="434200"/>
                  </a:lnTo>
                  <a:lnTo>
                    <a:pt x="836930" y="435444"/>
                  </a:lnTo>
                  <a:lnTo>
                    <a:pt x="837831" y="433285"/>
                  </a:lnTo>
                  <a:lnTo>
                    <a:pt x="842899" y="434886"/>
                  </a:lnTo>
                  <a:lnTo>
                    <a:pt x="844194" y="432574"/>
                  </a:lnTo>
                  <a:close/>
                </a:path>
                <a:path w="1051560" h="1122680">
                  <a:moveTo>
                    <a:pt x="860679" y="558380"/>
                  </a:moveTo>
                  <a:lnTo>
                    <a:pt x="853211" y="560057"/>
                  </a:lnTo>
                  <a:lnTo>
                    <a:pt x="850265" y="567651"/>
                  </a:lnTo>
                  <a:lnTo>
                    <a:pt x="857732" y="565975"/>
                  </a:lnTo>
                  <a:lnTo>
                    <a:pt x="860679" y="558380"/>
                  </a:lnTo>
                  <a:close/>
                </a:path>
                <a:path w="1051560" h="1122680">
                  <a:moveTo>
                    <a:pt x="980871" y="510844"/>
                  </a:moveTo>
                  <a:lnTo>
                    <a:pt x="973963" y="512394"/>
                  </a:lnTo>
                  <a:lnTo>
                    <a:pt x="970622" y="518426"/>
                  </a:lnTo>
                  <a:lnTo>
                    <a:pt x="977557" y="516864"/>
                  </a:lnTo>
                  <a:lnTo>
                    <a:pt x="980871" y="510844"/>
                  </a:lnTo>
                  <a:close/>
                </a:path>
                <a:path w="1051560" h="1122680">
                  <a:moveTo>
                    <a:pt x="1028649" y="533565"/>
                  </a:moveTo>
                  <a:lnTo>
                    <a:pt x="1027264" y="532295"/>
                  </a:lnTo>
                  <a:lnTo>
                    <a:pt x="1025334" y="531698"/>
                  </a:lnTo>
                  <a:lnTo>
                    <a:pt x="1024013" y="531901"/>
                  </a:lnTo>
                  <a:lnTo>
                    <a:pt x="1024483" y="531571"/>
                  </a:lnTo>
                  <a:lnTo>
                    <a:pt x="1026706" y="530707"/>
                  </a:lnTo>
                  <a:lnTo>
                    <a:pt x="1025512" y="530161"/>
                  </a:lnTo>
                  <a:lnTo>
                    <a:pt x="1022565" y="529958"/>
                  </a:lnTo>
                  <a:lnTo>
                    <a:pt x="1019924" y="531164"/>
                  </a:lnTo>
                  <a:lnTo>
                    <a:pt x="1018628" y="532358"/>
                  </a:lnTo>
                  <a:lnTo>
                    <a:pt x="1015873" y="533565"/>
                  </a:lnTo>
                  <a:lnTo>
                    <a:pt x="1013396" y="536168"/>
                  </a:lnTo>
                  <a:lnTo>
                    <a:pt x="1017155" y="536689"/>
                  </a:lnTo>
                  <a:lnTo>
                    <a:pt x="1018336" y="537260"/>
                  </a:lnTo>
                  <a:lnTo>
                    <a:pt x="1018959" y="537514"/>
                  </a:lnTo>
                  <a:lnTo>
                    <a:pt x="1022273" y="537413"/>
                  </a:lnTo>
                  <a:lnTo>
                    <a:pt x="1023289" y="536994"/>
                  </a:lnTo>
                  <a:lnTo>
                    <a:pt x="1024915" y="535317"/>
                  </a:lnTo>
                  <a:lnTo>
                    <a:pt x="1028649" y="533565"/>
                  </a:lnTo>
                  <a:close/>
                </a:path>
                <a:path w="1051560" h="1122680">
                  <a:moveTo>
                    <a:pt x="1051204" y="539800"/>
                  </a:moveTo>
                  <a:lnTo>
                    <a:pt x="1050963" y="537603"/>
                  </a:lnTo>
                  <a:lnTo>
                    <a:pt x="1049858" y="536981"/>
                  </a:lnTo>
                  <a:lnTo>
                    <a:pt x="1049553" y="536321"/>
                  </a:lnTo>
                  <a:lnTo>
                    <a:pt x="1048956" y="534936"/>
                  </a:lnTo>
                  <a:lnTo>
                    <a:pt x="1045438" y="534301"/>
                  </a:lnTo>
                  <a:lnTo>
                    <a:pt x="1045464" y="537603"/>
                  </a:lnTo>
                  <a:lnTo>
                    <a:pt x="1045210" y="539978"/>
                  </a:lnTo>
                  <a:lnTo>
                    <a:pt x="1046073" y="542302"/>
                  </a:lnTo>
                  <a:lnTo>
                    <a:pt x="1051204" y="53980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0" name="object 840" descr=""/>
          <p:cNvGrpSpPr/>
          <p:nvPr/>
        </p:nvGrpSpPr>
        <p:grpSpPr>
          <a:xfrm>
            <a:off x="7467978" y="2263626"/>
            <a:ext cx="419100" cy="452120"/>
            <a:chOff x="7467978" y="2263626"/>
            <a:chExt cx="419100" cy="452120"/>
          </a:xfrm>
        </p:grpSpPr>
        <p:sp>
          <p:nvSpPr>
            <p:cNvPr id="841" name="object 841" descr=""/>
            <p:cNvSpPr/>
            <p:nvPr/>
          </p:nvSpPr>
          <p:spPr>
            <a:xfrm>
              <a:off x="7467978" y="2263626"/>
              <a:ext cx="419100" cy="452120"/>
            </a:xfrm>
            <a:custGeom>
              <a:avLst/>
              <a:gdLst/>
              <a:ahLst/>
              <a:cxnLst/>
              <a:rect l="l" t="t" r="r" b="b"/>
              <a:pathLst>
                <a:path w="419100" h="452119">
                  <a:moveTo>
                    <a:pt x="59753" y="0"/>
                  </a:moveTo>
                  <a:lnTo>
                    <a:pt x="19584" y="7932"/>
                  </a:lnTo>
                  <a:lnTo>
                    <a:pt x="0" y="49889"/>
                  </a:lnTo>
                  <a:lnTo>
                    <a:pt x="3441" y="66022"/>
                  </a:lnTo>
                  <a:lnTo>
                    <a:pt x="19193" y="105576"/>
                  </a:lnTo>
                  <a:lnTo>
                    <a:pt x="38649" y="142002"/>
                  </a:lnTo>
                  <a:lnTo>
                    <a:pt x="61349" y="176505"/>
                  </a:lnTo>
                  <a:lnTo>
                    <a:pt x="86831" y="210295"/>
                  </a:lnTo>
                  <a:lnTo>
                    <a:pt x="129987" y="258265"/>
                  </a:lnTo>
                  <a:lnTo>
                    <a:pt x="178447" y="300960"/>
                  </a:lnTo>
                  <a:lnTo>
                    <a:pt x="220023" y="331884"/>
                  </a:lnTo>
                  <a:lnTo>
                    <a:pt x="261999" y="362301"/>
                  </a:lnTo>
                  <a:lnTo>
                    <a:pt x="304261" y="392344"/>
                  </a:lnTo>
                  <a:lnTo>
                    <a:pt x="389191" y="451811"/>
                  </a:lnTo>
                  <a:lnTo>
                    <a:pt x="394309" y="447760"/>
                  </a:lnTo>
                  <a:lnTo>
                    <a:pt x="400512" y="441664"/>
                  </a:lnTo>
                  <a:lnTo>
                    <a:pt x="406060" y="435053"/>
                  </a:lnTo>
                  <a:lnTo>
                    <a:pt x="411205" y="428043"/>
                  </a:lnTo>
                  <a:lnTo>
                    <a:pt x="418974" y="416645"/>
                  </a:lnTo>
                  <a:lnTo>
                    <a:pt x="377126" y="334539"/>
                  </a:lnTo>
                  <a:lnTo>
                    <a:pt x="333214" y="246980"/>
                  </a:lnTo>
                  <a:lnTo>
                    <a:pt x="310374" y="204010"/>
                  </a:lnTo>
                  <a:lnTo>
                    <a:pt x="285370" y="161527"/>
                  </a:lnTo>
                  <a:lnTo>
                    <a:pt x="252558" y="115027"/>
                  </a:lnTo>
                  <a:lnTo>
                    <a:pt x="214491" y="72651"/>
                  </a:lnTo>
                  <a:lnTo>
                    <a:pt x="161391" y="33855"/>
                  </a:lnTo>
                  <a:lnTo>
                    <a:pt x="100712" y="8364"/>
                  </a:lnTo>
                  <a:lnTo>
                    <a:pt x="80614" y="3026"/>
                  </a:lnTo>
                  <a:lnTo>
                    <a:pt x="5975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 descr=""/>
            <p:cNvSpPr/>
            <p:nvPr/>
          </p:nvSpPr>
          <p:spPr>
            <a:xfrm>
              <a:off x="7476058" y="2268778"/>
              <a:ext cx="408305" cy="442595"/>
            </a:xfrm>
            <a:custGeom>
              <a:avLst/>
              <a:gdLst/>
              <a:ahLst/>
              <a:cxnLst/>
              <a:rect l="l" t="t" r="r" b="b"/>
              <a:pathLst>
                <a:path w="408304" h="442594">
                  <a:moveTo>
                    <a:pt x="408165" y="415594"/>
                  </a:moveTo>
                  <a:lnTo>
                    <a:pt x="382016" y="366090"/>
                  </a:lnTo>
                  <a:lnTo>
                    <a:pt x="372110" y="346798"/>
                  </a:lnTo>
                  <a:lnTo>
                    <a:pt x="338785" y="281025"/>
                  </a:lnTo>
                  <a:lnTo>
                    <a:pt x="338785" y="366090"/>
                  </a:lnTo>
                  <a:lnTo>
                    <a:pt x="270764" y="290931"/>
                  </a:lnTo>
                  <a:lnTo>
                    <a:pt x="234454" y="250532"/>
                  </a:lnTo>
                  <a:lnTo>
                    <a:pt x="175006" y="182664"/>
                  </a:lnTo>
                  <a:lnTo>
                    <a:pt x="142913" y="146850"/>
                  </a:lnTo>
                  <a:lnTo>
                    <a:pt x="111163" y="110744"/>
                  </a:lnTo>
                  <a:lnTo>
                    <a:pt x="80518" y="73596"/>
                  </a:lnTo>
                  <a:lnTo>
                    <a:pt x="80606" y="73367"/>
                  </a:lnTo>
                  <a:lnTo>
                    <a:pt x="113499" y="108750"/>
                  </a:lnTo>
                  <a:lnTo>
                    <a:pt x="180886" y="178130"/>
                  </a:lnTo>
                  <a:lnTo>
                    <a:pt x="213525" y="213741"/>
                  </a:lnTo>
                  <a:lnTo>
                    <a:pt x="247853" y="254393"/>
                  </a:lnTo>
                  <a:lnTo>
                    <a:pt x="281686" y="295490"/>
                  </a:lnTo>
                  <a:lnTo>
                    <a:pt x="323900" y="348107"/>
                  </a:lnTo>
                  <a:lnTo>
                    <a:pt x="338785" y="366090"/>
                  </a:lnTo>
                  <a:lnTo>
                    <a:pt x="338785" y="281025"/>
                  </a:lnTo>
                  <a:lnTo>
                    <a:pt x="335343" y="274231"/>
                  </a:lnTo>
                  <a:lnTo>
                    <a:pt x="313321" y="233768"/>
                  </a:lnTo>
                  <a:lnTo>
                    <a:pt x="290550" y="193014"/>
                  </a:lnTo>
                  <a:lnTo>
                    <a:pt x="266052" y="151371"/>
                  </a:lnTo>
                  <a:lnTo>
                    <a:pt x="239090" y="111963"/>
                  </a:lnTo>
                  <a:lnTo>
                    <a:pt x="208318" y="76962"/>
                  </a:lnTo>
                  <a:lnTo>
                    <a:pt x="204241" y="73367"/>
                  </a:lnTo>
                  <a:lnTo>
                    <a:pt x="186105" y="57340"/>
                  </a:lnTo>
                  <a:lnTo>
                    <a:pt x="137134" y="25641"/>
                  </a:lnTo>
                  <a:lnTo>
                    <a:pt x="99352" y="10515"/>
                  </a:lnTo>
                  <a:lnTo>
                    <a:pt x="55867" y="609"/>
                  </a:lnTo>
                  <a:lnTo>
                    <a:pt x="45974" y="0"/>
                  </a:lnTo>
                  <a:lnTo>
                    <a:pt x="36512" y="342"/>
                  </a:lnTo>
                  <a:lnTo>
                    <a:pt x="27686" y="1803"/>
                  </a:lnTo>
                  <a:lnTo>
                    <a:pt x="0" y="24714"/>
                  </a:lnTo>
                  <a:lnTo>
                    <a:pt x="1511" y="64020"/>
                  </a:lnTo>
                  <a:lnTo>
                    <a:pt x="20612" y="109626"/>
                  </a:lnTo>
                  <a:lnTo>
                    <a:pt x="45707" y="151371"/>
                  </a:lnTo>
                  <a:lnTo>
                    <a:pt x="87464" y="207391"/>
                  </a:lnTo>
                  <a:lnTo>
                    <a:pt x="137655" y="259461"/>
                  </a:lnTo>
                  <a:lnTo>
                    <a:pt x="208635" y="316052"/>
                  </a:lnTo>
                  <a:lnTo>
                    <a:pt x="252501" y="349097"/>
                  </a:lnTo>
                  <a:lnTo>
                    <a:pt x="296824" y="381444"/>
                  </a:lnTo>
                  <a:lnTo>
                    <a:pt x="341439" y="412737"/>
                  </a:lnTo>
                  <a:lnTo>
                    <a:pt x="386194" y="442595"/>
                  </a:lnTo>
                  <a:lnTo>
                    <a:pt x="392417" y="436524"/>
                  </a:lnTo>
                  <a:lnTo>
                    <a:pt x="397979" y="429920"/>
                  </a:lnTo>
                  <a:lnTo>
                    <a:pt x="403136" y="422897"/>
                  </a:lnTo>
                  <a:lnTo>
                    <a:pt x="408165" y="4155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3" name="object 843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542045" y="2270785"/>
              <a:ext cx="75361" cy="74522"/>
            </a:xfrm>
            <a:prstGeom prst="rect">
              <a:avLst/>
            </a:prstGeom>
          </p:spPr>
        </p:pic>
        <p:sp>
          <p:nvSpPr>
            <p:cNvPr id="844" name="object 844" descr=""/>
            <p:cNvSpPr/>
            <p:nvPr/>
          </p:nvSpPr>
          <p:spPr>
            <a:xfrm>
              <a:off x="7637488" y="2360536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1752" y="0"/>
                  </a:moveTo>
                  <a:lnTo>
                    <a:pt x="0" y="139"/>
                  </a:lnTo>
                  <a:lnTo>
                    <a:pt x="571" y="2349"/>
                  </a:lnTo>
                  <a:lnTo>
                    <a:pt x="1625" y="2336"/>
                  </a:lnTo>
                  <a:lnTo>
                    <a:pt x="1752" y="0"/>
                  </a:lnTo>
                  <a:close/>
                </a:path>
                <a:path w="12700" h="8889">
                  <a:moveTo>
                    <a:pt x="12649" y="7048"/>
                  </a:moveTo>
                  <a:lnTo>
                    <a:pt x="12179" y="5867"/>
                  </a:lnTo>
                  <a:lnTo>
                    <a:pt x="11112" y="7213"/>
                  </a:lnTo>
                  <a:lnTo>
                    <a:pt x="11112" y="8483"/>
                  </a:lnTo>
                  <a:lnTo>
                    <a:pt x="12077" y="8445"/>
                  </a:lnTo>
                  <a:lnTo>
                    <a:pt x="12649" y="70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5" name="object 845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713889" y="2422053"/>
              <a:ext cx="88964" cy="137413"/>
            </a:xfrm>
            <a:prstGeom prst="rect">
              <a:avLst/>
            </a:prstGeom>
          </p:spPr>
        </p:pic>
        <p:sp>
          <p:nvSpPr>
            <p:cNvPr id="846" name="object 846" descr=""/>
            <p:cNvSpPr/>
            <p:nvPr/>
          </p:nvSpPr>
          <p:spPr>
            <a:xfrm>
              <a:off x="7575423" y="2279294"/>
              <a:ext cx="254000" cy="325755"/>
            </a:xfrm>
            <a:custGeom>
              <a:avLst/>
              <a:gdLst/>
              <a:ahLst/>
              <a:cxnLst/>
              <a:rect l="l" t="t" r="r" b="b"/>
              <a:pathLst>
                <a:path w="254000" h="325755">
                  <a:moveTo>
                    <a:pt x="229298" y="255193"/>
                  </a:moveTo>
                  <a:lnTo>
                    <a:pt x="229196" y="252907"/>
                  </a:lnTo>
                  <a:lnTo>
                    <a:pt x="228942" y="253174"/>
                  </a:lnTo>
                  <a:lnTo>
                    <a:pt x="228574" y="255193"/>
                  </a:lnTo>
                  <a:lnTo>
                    <a:pt x="228523" y="255016"/>
                  </a:lnTo>
                  <a:lnTo>
                    <a:pt x="227749" y="255879"/>
                  </a:lnTo>
                  <a:lnTo>
                    <a:pt x="227647" y="256273"/>
                  </a:lnTo>
                  <a:lnTo>
                    <a:pt x="225996" y="252907"/>
                  </a:lnTo>
                  <a:lnTo>
                    <a:pt x="226491" y="250977"/>
                  </a:lnTo>
                  <a:lnTo>
                    <a:pt x="226669" y="250964"/>
                  </a:lnTo>
                  <a:lnTo>
                    <a:pt x="227012" y="248983"/>
                  </a:lnTo>
                  <a:lnTo>
                    <a:pt x="228727" y="251828"/>
                  </a:lnTo>
                  <a:lnTo>
                    <a:pt x="228701" y="250101"/>
                  </a:lnTo>
                  <a:lnTo>
                    <a:pt x="190474" y="181267"/>
                  </a:lnTo>
                  <a:lnTo>
                    <a:pt x="166801" y="141008"/>
                  </a:lnTo>
                  <a:lnTo>
                    <a:pt x="139242" y="100876"/>
                  </a:lnTo>
                  <a:lnTo>
                    <a:pt x="108953" y="66459"/>
                  </a:lnTo>
                  <a:lnTo>
                    <a:pt x="52654" y="23660"/>
                  </a:lnTo>
                  <a:lnTo>
                    <a:pt x="14147" y="5054"/>
                  </a:lnTo>
                  <a:lnTo>
                    <a:pt x="7543" y="2489"/>
                  </a:lnTo>
                  <a:lnTo>
                    <a:pt x="8534" y="5054"/>
                  </a:lnTo>
                  <a:lnTo>
                    <a:pt x="2273" y="723"/>
                  </a:lnTo>
                  <a:lnTo>
                    <a:pt x="0" y="0"/>
                  </a:lnTo>
                  <a:lnTo>
                    <a:pt x="6134" y="4127"/>
                  </a:lnTo>
                  <a:lnTo>
                    <a:pt x="9055" y="6426"/>
                  </a:lnTo>
                  <a:lnTo>
                    <a:pt x="11645" y="12217"/>
                  </a:lnTo>
                  <a:lnTo>
                    <a:pt x="17297" y="21666"/>
                  </a:lnTo>
                  <a:lnTo>
                    <a:pt x="18669" y="23647"/>
                  </a:lnTo>
                  <a:lnTo>
                    <a:pt x="16510" y="23609"/>
                  </a:lnTo>
                  <a:lnTo>
                    <a:pt x="17106" y="24853"/>
                  </a:lnTo>
                  <a:lnTo>
                    <a:pt x="19812" y="27114"/>
                  </a:lnTo>
                  <a:lnTo>
                    <a:pt x="22885" y="29311"/>
                  </a:lnTo>
                  <a:lnTo>
                    <a:pt x="27673" y="35915"/>
                  </a:lnTo>
                  <a:lnTo>
                    <a:pt x="30454" y="39281"/>
                  </a:lnTo>
                  <a:lnTo>
                    <a:pt x="30137" y="39357"/>
                  </a:lnTo>
                  <a:lnTo>
                    <a:pt x="30480" y="39306"/>
                  </a:lnTo>
                  <a:lnTo>
                    <a:pt x="35598" y="46075"/>
                  </a:lnTo>
                  <a:lnTo>
                    <a:pt x="43980" y="54889"/>
                  </a:lnTo>
                  <a:lnTo>
                    <a:pt x="40716" y="52666"/>
                  </a:lnTo>
                  <a:lnTo>
                    <a:pt x="38163" y="51650"/>
                  </a:lnTo>
                  <a:lnTo>
                    <a:pt x="46291" y="61163"/>
                  </a:lnTo>
                  <a:lnTo>
                    <a:pt x="44310" y="62128"/>
                  </a:lnTo>
                  <a:lnTo>
                    <a:pt x="44323" y="62687"/>
                  </a:lnTo>
                  <a:lnTo>
                    <a:pt x="47879" y="63322"/>
                  </a:lnTo>
                  <a:lnTo>
                    <a:pt x="48704" y="62928"/>
                  </a:lnTo>
                  <a:lnTo>
                    <a:pt x="53594" y="66192"/>
                  </a:lnTo>
                  <a:lnTo>
                    <a:pt x="55219" y="66967"/>
                  </a:lnTo>
                  <a:lnTo>
                    <a:pt x="60401" y="72402"/>
                  </a:lnTo>
                  <a:lnTo>
                    <a:pt x="85661" y="96608"/>
                  </a:lnTo>
                  <a:lnTo>
                    <a:pt x="84810" y="96812"/>
                  </a:lnTo>
                  <a:lnTo>
                    <a:pt x="90017" y="101422"/>
                  </a:lnTo>
                  <a:lnTo>
                    <a:pt x="90360" y="100876"/>
                  </a:lnTo>
                  <a:lnTo>
                    <a:pt x="106794" y="115557"/>
                  </a:lnTo>
                  <a:lnTo>
                    <a:pt x="110731" y="119316"/>
                  </a:lnTo>
                  <a:lnTo>
                    <a:pt x="129095" y="134531"/>
                  </a:lnTo>
                  <a:lnTo>
                    <a:pt x="134759" y="138849"/>
                  </a:lnTo>
                  <a:lnTo>
                    <a:pt x="137566" y="140627"/>
                  </a:lnTo>
                  <a:lnTo>
                    <a:pt x="137731" y="138722"/>
                  </a:lnTo>
                  <a:lnTo>
                    <a:pt x="134289" y="134137"/>
                  </a:lnTo>
                  <a:lnTo>
                    <a:pt x="130073" y="130568"/>
                  </a:lnTo>
                  <a:lnTo>
                    <a:pt x="131508" y="131229"/>
                  </a:lnTo>
                  <a:lnTo>
                    <a:pt x="129895" y="130441"/>
                  </a:lnTo>
                  <a:lnTo>
                    <a:pt x="123329" y="124523"/>
                  </a:lnTo>
                  <a:lnTo>
                    <a:pt x="120929" y="122618"/>
                  </a:lnTo>
                  <a:lnTo>
                    <a:pt x="162204" y="157581"/>
                  </a:lnTo>
                  <a:lnTo>
                    <a:pt x="163436" y="160058"/>
                  </a:lnTo>
                  <a:lnTo>
                    <a:pt x="162915" y="160832"/>
                  </a:lnTo>
                  <a:lnTo>
                    <a:pt x="163537" y="162356"/>
                  </a:lnTo>
                  <a:lnTo>
                    <a:pt x="166141" y="166344"/>
                  </a:lnTo>
                  <a:lnTo>
                    <a:pt x="168300" y="167335"/>
                  </a:lnTo>
                  <a:lnTo>
                    <a:pt x="169011" y="166433"/>
                  </a:lnTo>
                  <a:lnTo>
                    <a:pt x="169252" y="165760"/>
                  </a:lnTo>
                  <a:lnTo>
                    <a:pt x="169570" y="165976"/>
                  </a:lnTo>
                  <a:lnTo>
                    <a:pt x="170611" y="166077"/>
                  </a:lnTo>
                  <a:lnTo>
                    <a:pt x="175793" y="171386"/>
                  </a:lnTo>
                  <a:lnTo>
                    <a:pt x="180314" y="176403"/>
                  </a:lnTo>
                  <a:lnTo>
                    <a:pt x="179768" y="176745"/>
                  </a:lnTo>
                  <a:lnTo>
                    <a:pt x="179641" y="177685"/>
                  </a:lnTo>
                  <a:lnTo>
                    <a:pt x="180365" y="179451"/>
                  </a:lnTo>
                  <a:lnTo>
                    <a:pt x="181406" y="181267"/>
                  </a:lnTo>
                  <a:lnTo>
                    <a:pt x="181076" y="181152"/>
                  </a:lnTo>
                  <a:lnTo>
                    <a:pt x="180746" y="181927"/>
                  </a:lnTo>
                  <a:lnTo>
                    <a:pt x="174396" y="177253"/>
                  </a:lnTo>
                  <a:lnTo>
                    <a:pt x="179819" y="183108"/>
                  </a:lnTo>
                  <a:lnTo>
                    <a:pt x="179133" y="183299"/>
                  </a:lnTo>
                  <a:lnTo>
                    <a:pt x="178955" y="184137"/>
                  </a:lnTo>
                  <a:lnTo>
                    <a:pt x="180657" y="187820"/>
                  </a:lnTo>
                  <a:lnTo>
                    <a:pt x="181927" y="189230"/>
                  </a:lnTo>
                  <a:lnTo>
                    <a:pt x="183870" y="187261"/>
                  </a:lnTo>
                  <a:lnTo>
                    <a:pt x="191490" y="195173"/>
                  </a:lnTo>
                  <a:lnTo>
                    <a:pt x="190525" y="196659"/>
                  </a:lnTo>
                  <a:lnTo>
                    <a:pt x="193573" y="198869"/>
                  </a:lnTo>
                  <a:lnTo>
                    <a:pt x="194373" y="197815"/>
                  </a:lnTo>
                  <a:lnTo>
                    <a:pt x="196405" y="199466"/>
                  </a:lnTo>
                  <a:lnTo>
                    <a:pt x="196697" y="200799"/>
                  </a:lnTo>
                  <a:lnTo>
                    <a:pt x="197078" y="201333"/>
                  </a:lnTo>
                  <a:lnTo>
                    <a:pt x="196684" y="203390"/>
                  </a:lnTo>
                  <a:lnTo>
                    <a:pt x="196723" y="206908"/>
                  </a:lnTo>
                  <a:lnTo>
                    <a:pt x="195630" y="205905"/>
                  </a:lnTo>
                  <a:lnTo>
                    <a:pt x="189255" y="195719"/>
                  </a:lnTo>
                  <a:lnTo>
                    <a:pt x="188391" y="196202"/>
                  </a:lnTo>
                  <a:lnTo>
                    <a:pt x="188391" y="194691"/>
                  </a:lnTo>
                  <a:lnTo>
                    <a:pt x="188315" y="196151"/>
                  </a:lnTo>
                  <a:lnTo>
                    <a:pt x="188150" y="196189"/>
                  </a:lnTo>
                  <a:lnTo>
                    <a:pt x="188226" y="199097"/>
                  </a:lnTo>
                  <a:lnTo>
                    <a:pt x="189611" y="202044"/>
                  </a:lnTo>
                  <a:lnTo>
                    <a:pt x="191541" y="205359"/>
                  </a:lnTo>
                  <a:lnTo>
                    <a:pt x="194360" y="208127"/>
                  </a:lnTo>
                  <a:lnTo>
                    <a:pt x="195516" y="207619"/>
                  </a:lnTo>
                  <a:lnTo>
                    <a:pt x="195592" y="207352"/>
                  </a:lnTo>
                  <a:lnTo>
                    <a:pt x="196850" y="211455"/>
                  </a:lnTo>
                  <a:lnTo>
                    <a:pt x="205333" y="225056"/>
                  </a:lnTo>
                  <a:lnTo>
                    <a:pt x="207924" y="229692"/>
                  </a:lnTo>
                  <a:lnTo>
                    <a:pt x="211543" y="239471"/>
                  </a:lnTo>
                  <a:lnTo>
                    <a:pt x="213004" y="242811"/>
                  </a:lnTo>
                  <a:lnTo>
                    <a:pt x="218084" y="247650"/>
                  </a:lnTo>
                  <a:lnTo>
                    <a:pt x="217728" y="244792"/>
                  </a:lnTo>
                  <a:lnTo>
                    <a:pt x="222923" y="253250"/>
                  </a:lnTo>
                  <a:lnTo>
                    <a:pt x="228346" y="260134"/>
                  </a:lnTo>
                  <a:lnTo>
                    <a:pt x="229044" y="260083"/>
                  </a:lnTo>
                  <a:lnTo>
                    <a:pt x="228371" y="258013"/>
                  </a:lnTo>
                  <a:lnTo>
                    <a:pt x="228612" y="257606"/>
                  </a:lnTo>
                  <a:lnTo>
                    <a:pt x="228650" y="258025"/>
                  </a:lnTo>
                  <a:lnTo>
                    <a:pt x="229146" y="257467"/>
                  </a:lnTo>
                  <a:lnTo>
                    <a:pt x="229298" y="255193"/>
                  </a:lnTo>
                  <a:close/>
                </a:path>
                <a:path w="254000" h="325755">
                  <a:moveTo>
                    <a:pt x="237134" y="277939"/>
                  </a:moveTo>
                  <a:lnTo>
                    <a:pt x="237032" y="277177"/>
                  </a:lnTo>
                  <a:lnTo>
                    <a:pt x="236918" y="276961"/>
                  </a:lnTo>
                  <a:lnTo>
                    <a:pt x="236651" y="277114"/>
                  </a:lnTo>
                  <a:lnTo>
                    <a:pt x="236537" y="281457"/>
                  </a:lnTo>
                  <a:lnTo>
                    <a:pt x="236791" y="281838"/>
                  </a:lnTo>
                  <a:lnTo>
                    <a:pt x="236956" y="281000"/>
                  </a:lnTo>
                  <a:lnTo>
                    <a:pt x="237134" y="277939"/>
                  </a:lnTo>
                  <a:close/>
                </a:path>
                <a:path w="254000" h="325755">
                  <a:moveTo>
                    <a:pt x="251917" y="297421"/>
                  </a:moveTo>
                  <a:lnTo>
                    <a:pt x="251650" y="295173"/>
                  </a:lnTo>
                  <a:lnTo>
                    <a:pt x="243789" y="281470"/>
                  </a:lnTo>
                  <a:lnTo>
                    <a:pt x="244233" y="281444"/>
                  </a:lnTo>
                  <a:lnTo>
                    <a:pt x="244551" y="280454"/>
                  </a:lnTo>
                  <a:lnTo>
                    <a:pt x="242963" y="277266"/>
                  </a:lnTo>
                  <a:lnTo>
                    <a:pt x="242747" y="279527"/>
                  </a:lnTo>
                  <a:lnTo>
                    <a:pt x="240258" y="275221"/>
                  </a:lnTo>
                  <a:lnTo>
                    <a:pt x="238607" y="273354"/>
                  </a:lnTo>
                  <a:lnTo>
                    <a:pt x="236804" y="272923"/>
                  </a:lnTo>
                  <a:lnTo>
                    <a:pt x="236575" y="273723"/>
                  </a:lnTo>
                  <a:lnTo>
                    <a:pt x="239547" y="279996"/>
                  </a:lnTo>
                  <a:lnTo>
                    <a:pt x="242481" y="286867"/>
                  </a:lnTo>
                  <a:lnTo>
                    <a:pt x="246418" y="294754"/>
                  </a:lnTo>
                  <a:lnTo>
                    <a:pt x="248742" y="296773"/>
                  </a:lnTo>
                  <a:lnTo>
                    <a:pt x="251917" y="297421"/>
                  </a:lnTo>
                  <a:close/>
                </a:path>
                <a:path w="254000" h="325755">
                  <a:moveTo>
                    <a:pt x="253682" y="322935"/>
                  </a:moveTo>
                  <a:lnTo>
                    <a:pt x="253441" y="321487"/>
                  </a:lnTo>
                  <a:lnTo>
                    <a:pt x="251980" y="318109"/>
                  </a:lnTo>
                  <a:lnTo>
                    <a:pt x="250913" y="316369"/>
                  </a:lnTo>
                  <a:lnTo>
                    <a:pt x="248196" y="313829"/>
                  </a:lnTo>
                  <a:lnTo>
                    <a:pt x="247611" y="314159"/>
                  </a:lnTo>
                  <a:lnTo>
                    <a:pt x="247243" y="316674"/>
                  </a:lnTo>
                  <a:lnTo>
                    <a:pt x="247840" y="318770"/>
                  </a:lnTo>
                  <a:lnTo>
                    <a:pt x="251993" y="324053"/>
                  </a:lnTo>
                  <a:lnTo>
                    <a:pt x="253542" y="325145"/>
                  </a:lnTo>
                  <a:lnTo>
                    <a:pt x="253682" y="32293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7" name="object 847" descr=""/>
          <p:cNvGrpSpPr/>
          <p:nvPr/>
        </p:nvGrpSpPr>
        <p:grpSpPr>
          <a:xfrm>
            <a:off x="7281245" y="2166326"/>
            <a:ext cx="1257300" cy="1220470"/>
            <a:chOff x="7281245" y="2166326"/>
            <a:chExt cx="1257300" cy="1220470"/>
          </a:xfrm>
        </p:grpSpPr>
        <p:sp>
          <p:nvSpPr>
            <p:cNvPr id="848" name="object 848" descr=""/>
            <p:cNvSpPr/>
            <p:nvPr/>
          </p:nvSpPr>
          <p:spPr>
            <a:xfrm>
              <a:off x="7964638" y="2619001"/>
              <a:ext cx="574040" cy="207010"/>
            </a:xfrm>
            <a:custGeom>
              <a:avLst/>
              <a:gdLst/>
              <a:ahLst/>
              <a:cxnLst/>
              <a:rect l="l" t="t" r="r" b="b"/>
              <a:pathLst>
                <a:path w="574040" h="207010">
                  <a:moveTo>
                    <a:pt x="228363" y="0"/>
                  </a:moveTo>
                  <a:lnTo>
                    <a:pt x="179226" y="4333"/>
                  </a:lnTo>
                  <a:lnTo>
                    <a:pt x="130599" y="13553"/>
                  </a:lnTo>
                  <a:lnTo>
                    <a:pt x="82764" y="27651"/>
                  </a:lnTo>
                  <a:lnTo>
                    <a:pt x="29846" y="49811"/>
                  </a:lnTo>
                  <a:lnTo>
                    <a:pt x="12687" y="59084"/>
                  </a:lnTo>
                  <a:lnTo>
                    <a:pt x="14541" y="63186"/>
                  </a:lnTo>
                  <a:lnTo>
                    <a:pt x="21150" y="80335"/>
                  </a:lnTo>
                  <a:lnTo>
                    <a:pt x="25104" y="97991"/>
                  </a:lnTo>
                  <a:lnTo>
                    <a:pt x="24739" y="115589"/>
                  </a:lnTo>
                  <a:lnTo>
                    <a:pt x="18389" y="132567"/>
                  </a:lnTo>
                  <a:lnTo>
                    <a:pt x="11268" y="144001"/>
                  </a:lnTo>
                  <a:lnTo>
                    <a:pt x="7288" y="149871"/>
                  </a:lnTo>
                  <a:lnTo>
                    <a:pt x="0" y="159592"/>
                  </a:lnTo>
                  <a:lnTo>
                    <a:pt x="13639" y="168850"/>
                  </a:lnTo>
                  <a:lnTo>
                    <a:pt x="44325" y="185294"/>
                  </a:lnTo>
                  <a:lnTo>
                    <a:pt x="77579" y="196541"/>
                  </a:lnTo>
                  <a:lnTo>
                    <a:pt x="112149" y="203328"/>
                  </a:lnTo>
                  <a:lnTo>
                    <a:pt x="146786" y="206392"/>
                  </a:lnTo>
                  <a:lnTo>
                    <a:pt x="182999" y="205228"/>
                  </a:lnTo>
                  <a:lnTo>
                    <a:pt x="218861" y="199619"/>
                  </a:lnTo>
                  <a:lnTo>
                    <a:pt x="254281" y="191100"/>
                  </a:lnTo>
                  <a:lnTo>
                    <a:pt x="289166" y="181208"/>
                  </a:lnTo>
                  <a:lnTo>
                    <a:pt x="366572" y="157083"/>
                  </a:lnTo>
                  <a:lnTo>
                    <a:pt x="405998" y="147031"/>
                  </a:lnTo>
                  <a:lnTo>
                    <a:pt x="445808" y="141380"/>
                  </a:lnTo>
                  <a:lnTo>
                    <a:pt x="474244" y="141434"/>
                  </a:lnTo>
                  <a:lnTo>
                    <a:pt x="502508" y="144171"/>
                  </a:lnTo>
                  <a:lnTo>
                    <a:pt x="530716" y="147703"/>
                  </a:lnTo>
                  <a:lnTo>
                    <a:pt x="558990" y="150143"/>
                  </a:lnTo>
                  <a:lnTo>
                    <a:pt x="573674" y="144965"/>
                  </a:lnTo>
                  <a:lnTo>
                    <a:pt x="571079" y="131429"/>
                  </a:lnTo>
                  <a:lnTo>
                    <a:pt x="559989" y="115971"/>
                  </a:lnTo>
                  <a:lnTo>
                    <a:pt x="507183" y="73517"/>
                  </a:lnTo>
                  <a:lnTo>
                    <a:pt x="463698" y="48560"/>
                  </a:lnTo>
                  <a:lnTo>
                    <a:pt x="418999" y="29455"/>
                  </a:lnTo>
                  <a:lnTo>
                    <a:pt x="373355" y="15506"/>
                  </a:lnTo>
                  <a:lnTo>
                    <a:pt x="327037" y="6024"/>
                  </a:lnTo>
                  <a:lnTo>
                    <a:pt x="277728" y="560"/>
                  </a:lnTo>
                  <a:lnTo>
                    <a:pt x="22836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 descr=""/>
            <p:cNvSpPr/>
            <p:nvPr/>
          </p:nvSpPr>
          <p:spPr>
            <a:xfrm>
              <a:off x="7967675" y="2625978"/>
              <a:ext cx="564515" cy="194945"/>
            </a:xfrm>
            <a:custGeom>
              <a:avLst/>
              <a:gdLst/>
              <a:ahLst/>
              <a:cxnLst/>
              <a:rect l="l" t="t" r="r" b="b"/>
              <a:pathLst>
                <a:path w="564515" h="194944">
                  <a:moveTo>
                    <a:pt x="564400" y="131648"/>
                  </a:moveTo>
                  <a:lnTo>
                    <a:pt x="537552" y="96659"/>
                  </a:lnTo>
                  <a:lnTo>
                    <a:pt x="529564" y="89433"/>
                  </a:lnTo>
                  <a:lnTo>
                    <a:pt x="527837" y="87884"/>
                  </a:lnTo>
                  <a:lnTo>
                    <a:pt x="504761" y="70954"/>
                  </a:lnTo>
                  <a:lnTo>
                    <a:pt x="497687" y="66725"/>
                  </a:lnTo>
                  <a:lnTo>
                    <a:pt x="480250" y="56273"/>
                  </a:lnTo>
                  <a:lnTo>
                    <a:pt x="440080" y="38430"/>
                  </a:lnTo>
                  <a:lnTo>
                    <a:pt x="409524" y="27647"/>
                  </a:lnTo>
                  <a:lnTo>
                    <a:pt x="409460" y="89433"/>
                  </a:lnTo>
                  <a:lnTo>
                    <a:pt x="391414" y="85940"/>
                  </a:lnTo>
                  <a:lnTo>
                    <a:pt x="350177" y="78663"/>
                  </a:lnTo>
                  <a:lnTo>
                    <a:pt x="298602" y="71742"/>
                  </a:lnTo>
                  <a:lnTo>
                    <a:pt x="249605" y="69329"/>
                  </a:lnTo>
                  <a:lnTo>
                    <a:pt x="196926" y="73317"/>
                  </a:lnTo>
                  <a:lnTo>
                    <a:pt x="144449" y="80086"/>
                  </a:lnTo>
                  <a:lnTo>
                    <a:pt x="90906" y="91757"/>
                  </a:lnTo>
                  <a:lnTo>
                    <a:pt x="73317" y="96659"/>
                  </a:lnTo>
                  <a:lnTo>
                    <a:pt x="88506" y="92202"/>
                  </a:lnTo>
                  <a:lnTo>
                    <a:pt x="129501" y="81140"/>
                  </a:lnTo>
                  <a:lnTo>
                    <a:pt x="169418" y="73380"/>
                  </a:lnTo>
                  <a:lnTo>
                    <a:pt x="212445" y="68148"/>
                  </a:lnTo>
                  <a:lnTo>
                    <a:pt x="286461" y="67779"/>
                  </a:lnTo>
                  <a:lnTo>
                    <a:pt x="299542" y="68516"/>
                  </a:lnTo>
                  <a:lnTo>
                    <a:pt x="343865" y="72732"/>
                  </a:lnTo>
                  <a:lnTo>
                    <a:pt x="388239" y="81610"/>
                  </a:lnTo>
                  <a:lnTo>
                    <a:pt x="409460" y="89433"/>
                  </a:lnTo>
                  <a:lnTo>
                    <a:pt x="409460" y="27635"/>
                  </a:lnTo>
                  <a:lnTo>
                    <a:pt x="388404" y="21247"/>
                  </a:lnTo>
                  <a:lnTo>
                    <a:pt x="340309" y="9766"/>
                  </a:lnTo>
                  <a:lnTo>
                    <a:pt x="267716" y="711"/>
                  </a:lnTo>
                  <a:lnTo>
                    <a:pt x="228130" y="0"/>
                  </a:lnTo>
                  <a:lnTo>
                    <a:pt x="188544" y="2082"/>
                  </a:lnTo>
                  <a:lnTo>
                    <a:pt x="150609" y="7061"/>
                  </a:lnTo>
                  <a:lnTo>
                    <a:pt x="87490" y="22618"/>
                  </a:lnTo>
                  <a:lnTo>
                    <a:pt x="25425" y="48374"/>
                  </a:lnTo>
                  <a:lnTo>
                    <a:pt x="11506" y="56184"/>
                  </a:lnTo>
                  <a:lnTo>
                    <a:pt x="16471" y="68516"/>
                  </a:lnTo>
                  <a:lnTo>
                    <a:pt x="18161" y="73494"/>
                  </a:lnTo>
                  <a:lnTo>
                    <a:pt x="22517" y="100406"/>
                  </a:lnTo>
                  <a:lnTo>
                    <a:pt x="21640" y="108978"/>
                  </a:lnTo>
                  <a:lnTo>
                    <a:pt x="838" y="147574"/>
                  </a:lnTo>
                  <a:lnTo>
                    <a:pt x="0" y="148704"/>
                  </a:lnTo>
                  <a:lnTo>
                    <a:pt x="2755" y="150672"/>
                  </a:lnTo>
                  <a:lnTo>
                    <a:pt x="37947" y="170192"/>
                  </a:lnTo>
                  <a:lnTo>
                    <a:pt x="81635" y="184683"/>
                  </a:lnTo>
                  <a:lnTo>
                    <a:pt x="154457" y="194386"/>
                  </a:lnTo>
                  <a:lnTo>
                    <a:pt x="190677" y="192062"/>
                  </a:lnTo>
                  <a:lnTo>
                    <a:pt x="246570" y="180594"/>
                  </a:lnTo>
                  <a:lnTo>
                    <a:pt x="313143" y="160921"/>
                  </a:lnTo>
                  <a:lnTo>
                    <a:pt x="348564" y="150037"/>
                  </a:lnTo>
                  <a:lnTo>
                    <a:pt x="366610" y="144919"/>
                  </a:lnTo>
                  <a:lnTo>
                    <a:pt x="395097" y="137718"/>
                  </a:lnTo>
                  <a:lnTo>
                    <a:pt x="422871" y="132600"/>
                  </a:lnTo>
                  <a:lnTo>
                    <a:pt x="451154" y="130162"/>
                  </a:lnTo>
                  <a:lnTo>
                    <a:pt x="481152" y="131013"/>
                  </a:lnTo>
                  <a:lnTo>
                    <a:pt x="496951" y="132829"/>
                  </a:lnTo>
                  <a:lnTo>
                    <a:pt x="530212" y="137655"/>
                  </a:lnTo>
                  <a:lnTo>
                    <a:pt x="551256" y="140131"/>
                  </a:lnTo>
                  <a:lnTo>
                    <a:pt x="563918" y="137147"/>
                  </a:lnTo>
                  <a:lnTo>
                    <a:pt x="564400" y="13164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 descr=""/>
            <p:cNvSpPr/>
            <p:nvPr/>
          </p:nvSpPr>
          <p:spPr>
            <a:xfrm>
              <a:off x="8041017" y="2692717"/>
              <a:ext cx="336550" cy="30480"/>
            </a:xfrm>
            <a:custGeom>
              <a:avLst/>
              <a:gdLst/>
              <a:ahLst/>
              <a:cxnLst/>
              <a:rect l="l" t="t" r="r" b="b"/>
              <a:pathLst>
                <a:path w="336550" h="30480">
                  <a:moveTo>
                    <a:pt x="182510" y="0"/>
                  </a:moveTo>
                  <a:lnTo>
                    <a:pt x="117551" y="3630"/>
                  </a:lnTo>
                  <a:lnTo>
                    <a:pt x="74814" y="10287"/>
                  </a:lnTo>
                  <a:lnTo>
                    <a:pt x="35090" y="19874"/>
                  </a:lnTo>
                  <a:lnTo>
                    <a:pt x="0" y="29945"/>
                  </a:lnTo>
                  <a:lnTo>
                    <a:pt x="17588" y="25030"/>
                  </a:lnTo>
                  <a:lnTo>
                    <a:pt x="35279" y="20560"/>
                  </a:lnTo>
                  <a:lnTo>
                    <a:pt x="95656" y="9853"/>
                  </a:lnTo>
                  <a:lnTo>
                    <a:pt x="151560" y="3999"/>
                  </a:lnTo>
                  <a:lnTo>
                    <a:pt x="176301" y="2614"/>
                  </a:lnTo>
                  <a:lnTo>
                    <a:pt x="225449" y="5015"/>
                  </a:lnTo>
                  <a:lnTo>
                    <a:pt x="277163" y="11974"/>
                  </a:lnTo>
                  <a:lnTo>
                    <a:pt x="318400" y="19277"/>
                  </a:lnTo>
                  <a:lnTo>
                    <a:pt x="336156" y="22719"/>
                  </a:lnTo>
                  <a:lnTo>
                    <a:pt x="292949" y="9536"/>
                  </a:lnTo>
                  <a:lnTo>
                    <a:pt x="247980" y="3592"/>
                  </a:lnTo>
                  <a:lnTo>
                    <a:pt x="204368" y="557"/>
                  </a:lnTo>
                  <a:lnTo>
                    <a:pt x="18251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 descr=""/>
            <p:cNvSpPr/>
            <p:nvPr/>
          </p:nvSpPr>
          <p:spPr>
            <a:xfrm>
              <a:off x="7967688" y="2625978"/>
              <a:ext cx="444500" cy="194945"/>
            </a:xfrm>
            <a:custGeom>
              <a:avLst/>
              <a:gdLst/>
              <a:ahLst/>
              <a:cxnLst/>
              <a:rect l="l" t="t" r="r" b="b"/>
              <a:pathLst>
                <a:path w="444500" h="194944">
                  <a:moveTo>
                    <a:pt x="965" y="147485"/>
                  </a:moveTo>
                  <a:lnTo>
                    <a:pt x="0" y="148717"/>
                  </a:lnTo>
                  <a:lnTo>
                    <a:pt x="635" y="149174"/>
                  </a:lnTo>
                  <a:lnTo>
                    <a:pt x="965" y="147485"/>
                  </a:lnTo>
                  <a:close/>
                </a:path>
                <a:path w="444500" h="194944">
                  <a:moveTo>
                    <a:pt x="29070" y="142392"/>
                  </a:moveTo>
                  <a:lnTo>
                    <a:pt x="27393" y="140449"/>
                  </a:lnTo>
                  <a:lnTo>
                    <a:pt x="25438" y="139509"/>
                  </a:lnTo>
                  <a:lnTo>
                    <a:pt x="18707" y="139115"/>
                  </a:lnTo>
                  <a:lnTo>
                    <a:pt x="16891" y="139560"/>
                  </a:lnTo>
                  <a:lnTo>
                    <a:pt x="18453" y="141135"/>
                  </a:lnTo>
                  <a:lnTo>
                    <a:pt x="19697" y="141897"/>
                  </a:lnTo>
                  <a:lnTo>
                    <a:pt x="23190" y="143065"/>
                  </a:lnTo>
                  <a:lnTo>
                    <a:pt x="25184" y="143408"/>
                  </a:lnTo>
                  <a:lnTo>
                    <a:pt x="28879" y="143078"/>
                  </a:lnTo>
                  <a:lnTo>
                    <a:pt x="29070" y="142392"/>
                  </a:lnTo>
                  <a:close/>
                </a:path>
                <a:path w="444500" h="194944">
                  <a:moveTo>
                    <a:pt x="63995" y="159054"/>
                  </a:moveTo>
                  <a:lnTo>
                    <a:pt x="62814" y="157581"/>
                  </a:lnTo>
                  <a:lnTo>
                    <a:pt x="60655" y="155790"/>
                  </a:lnTo>
                  <a:lnTo>
                    <a:pt x="61976" y="157454"/>
                  </a:lnTo>
                  <a:lnTo>
                    <a:pt x="63995" y="159054"/>
                  </a:lnTo>
                  <a:close/>
                </a:path>
                <a:path w="444500" h="194944">
                  <a:moveTo>
                    <a:pt x="67068" y="161620"/>
                  </a:moveTo>
                  <a:lnTo>
                    <a:pt x="66675" y="160947"/>
                  </a:lnTo>
                  <a:lnTo>
                    <a:pt x="59982" y="159004"/>
                  </a:lnTo>
                  <a:lnTo>
                    <a:pt x="52908" y="156629"/>
                  </a:lnTo>
                  <a:lnTo>
                    <a:pt x="44373" y="154368"/>
                  </a:lnTo>
                  <a:lnTo>
                    <a:pt x="41287" y="154800"/>
                  </a:lnTo>
                  <a:lnTo>
                    <a:pt x="38735" y="156705"/>
                  </a:lnTo>
                  <a:lnTo>
                    <a:pt x="40551" y="158013"/>
                  </a:lnTo>
                  <a:lnTo>
                    <a:pt x="56057" y="161226"/>
                  </a:lnTo>
                  <a:lnTo>
                    <a:pt x="55765" y="161556"/>
                  </a:lnTo>
                  <a:lnTo>
                    <a:pt x="58966" y="164553"/>
                  </a:lnTo>
                  <a:lnTo>
                    <a:pt x="59817" y="163576"/>
                  </a:lnTo>
                  <a:lnTo>
                    <a:pt x="58216" y="161709"/>
                  </a:lnTo>
                  <a:lnTo>
                    <a:pt x="63068" y="162725"/>
                  </a:lnTo>
                  <a:lnTo>
                    <a:pt x="65570" y="162712"/>
                  </a:lnTo>
                  <a:lnTo>
                    <a:pt x="67068" y="161620"/>
                  </a:lnTo>
                  <a:close/>
                </a:path>
                <a:path w="444500" h="194944">
                  <a:moveTo>
                    <a:pt x="75387" y="167919"/>
                  </a:moveTo>
                  <a:lnTo>
                    <a:pt x="74206" y="166751"/>
                  </a:lnTo>
                  <a:lnTo>
                    <a:pt x="72758" y="165481"/>
                  </a:lnTo>
                  <a:lnTo>
                    <a:pt x="70307" y="163512"/>
                  </a:lnTo>
                  <a:lnTo>
                    <a:pt x="72694" y="165849"/>
                  </a:lnTo>
                  <a:lnTo>
                    <a:pt x="75057" y="167805"/>
                  </a:lnTo>
                  <a:lnTo>
                    <a:pt x="75387" y="167919"/>
                  </a:lnTo>
                  <a:close/>
                </a:path>
                <a:path w="444500" h="194944">
                  <a:moveTo>
                    <a:pt x="77901" y="71031"/>
                  </a:moveTo>
                  <a:lnTo>
                    <a:pt x="77863" y="70167"/>
                  </a:lnTo>
                  <a:lnTo>
                    <a:pt x="76365" y="70078"/>
                  </a:lnTo>
                  <a:lnTo>
                    <a:pt x="43192" y="74637"/>
                  </a:lnTo>
                  <a:lnTo>
                    <a:pt x="29972" y="75742"/>
                  </a:lnTo>
                  <a:lnTo>
                    <a:pt x="17868" y="75209"/>
                  </a:lnTo>
                  <a:lnTo>
                    <a:pt x="18275" y="79311"/>
                  </a:lnTo>
                  <a:lnTo>
                    <a:pt x="18161" y="81368"/>
                  </a:lnTo>
                  <a:lnTo>
                    <a:pt x="26936" y="81076"/>
                  </a:lnTo>
                  <a:lnTo>
                    <a:pt x="44069" y="78955"/>
                  </a:lnTo>
                  <a:lnTo>
                    <a:pt x="65011" y="75260"/>
                  </a:lnTo>
                  <a:lnTo>
                    <a:pt x="76619" y="72047"/>
                  </a:lnTo>
                  <a:lnTo>
                    <a:pt x="76327" y="72059"/>
                  </a:lnTo>
                  <a:lnTo>
                    <a:pt x="77901" y="71031"/>
                  </a:lnTo>
                  <a:close/>
                </a:path>
                <a:path w="444500" h="194944">
                  <a:moveTo>
                    <a:pt x="81483" y="63436"/>
                  </a:moveTo>
                  <a:lnTo>
                    <a:pt x="81064" y="62433"/>
                  </a:lnTo>
                  <a:lnTo>
                    <a:pt x="72656" y="63639"/>
                  </a:lnTo>
                  <a:lnTo>
                    <a:pt x="68719" y="64452"/>
                  </a:lnTo>
                  <a:lnTo>
                    <a:pt x="49923" y="66954"/>
                  </a:lnTo>
                  <a:lnTo>
                    <a:pt x="34112" y="67932"/>
                  </a:lnTo>
                  <a:lnTo>
                    <a:pt x="21793" y="67830"/>
                  </a:lnTo>
                  <a:lnTo>
                    <a:pt x="15671" y="67068"/>
                  </a:lnTo>
                  <a:lnTo>
                    <a:pt x="16725" y="69938"/>
                  </a:lnTo>
                  <a:lnTo>
                    <a:pt x="22085" y="71132"/>
                  </a:lnTo>
                  <a:lnTo>
                    <a:pt x="35648" y="71348"/>
                  </a:lnTo>
                  <a:lnTo>
                    <a:pt x="54610" y="69659"/>
                  </a:lnTo>
                  <a:lnTo>
                    <a:pt x="65786" y="67881"/>
                  </a:lnTo>
                  <a:lnTo>
                    <a:pt x="80568" y="64223"/>
                  </a:lnTo>
                  <a:lnTo>
                    <a:pt x="81483" y="63436"/>
                  </a:lnTo>
                  <a:close/>
                </a:path>
                <a:path w="444500" h="194944">
                  <a:moveTo>
                    <a:pt x="81915" y="147942"/>
                  </a:moveTo>
                  <a:lnTo>
                    <a:pt x="80568" y="146011"/>
                  </a:lnTo>
                  <a:lnTo>
                    <a:pt x="77393" y="145275"/>
                  </a:lnTo>
                  <a:lnTo>
                    <a:pt x="71742" y="145465"/>
                  </a:lnTo>
                  <a:lnTo>
                    <a:pt x="74244" y="147815"/>
                  </a:lnTo>
                  <a:lnTo>
                    <a:pt x="75996" y="148844"/>
                  </a:lnTo>
                  <a:lnTo>
                    <a:pt x="81826" y="148793"/>
                  </a:lnTo>
                  <a:lnTo>
                    <a:pt x="81915" y="147942"/>
                  </a:lnTo>
                  <a:close/>
                </a:path>
                <a:path w="444500" h="194944">
                  <a:moveTo>
                    <a:pt x="90297" y="158000"/>
                  </a:moveTo>
                  <a:lnTo>
                    <a:pt x="89750" y="156527"/>
                  </a:lnTo>
                  <a:lnTo>
                    <a:pt x="89827" y="156057"/>
                  </a:lnTo>
                  <a:lnTo>
                    <a:pt x="79641" y="154622"/>
                  </a:lnTo>
                  <a:lnTo>
                    <a:pt x="76492" y="154965"/>
                  </a:lnTo>
                  <a:lnTo>
                    <a:pt x="78346" y="156984"/>
                  </a:lnTo>
                  <a:lnTo>
                    <a:pt x="79616" y="157683"/>
                  </a:lnTo>
                  <a:lnTo>
                    <a:pt x="81826" y="158165"/>
                  </a:lnTo>
                  <a:lnTo>
                    <a:pt x="88341" y="158648"/>
                  </a:lnTo>
                  <a:lnTo>
                    <a:pt x="90297" y="158000"/>
                  </a:lnTo>
                  <a:close/>
                </a:path>
                <a:path w="444500" h="194944">
                  <a:moveTo>
                    <a:pt x="92036" y="144449"/>
                  </a:moveTo>
                  <a:lnTo>
                    <a:pt x="91567" y="143306"/>
                  </a:lnTo>
                  <a:lnTo>
                    <a:pt x="90373" y="142582"/>
                  </a:lnTo>
                  <a:lnTo>
                    <a:pt x="82372" y="141389"/>
                  </a:lnTo>
                  <a:lnTo>
                    <a:pt x="80822" y="141706"/>
                  </a:lnTo>
                  <a:lnTo>
                    <a:pt x="81140" y="142862"/>
                  </a:lnTo>
                  <a:lnTo>
                    <a:pt x="83642" y="143687"/>
                  </a:lnTo>
                  <a:lnTo>
                    <a:pt x="91097" y="144830"/>
                  </a:lnTo>
                  <a:lnTo>
                    <a:pt x="92036" y="144449"/>
                  </a:lnTo>
                  <a:close/>
                </a:path>
                <a:path w="444500" h="194944">
                  <a:moveTo>
                    <a:pt x="101676" y="69799"/>
                  </a:moveTo>
                  <a:lnTo>
                    <a:pt x="76581" y="76911"/>
                  </a:lnTo>
                  <a:lnTo>
                    <a:pt x="80848" y="76517"/>
                  </a:lnTo>
                  <a:lnTo>
                    <a:pt x="89230" y="74472"/>
                  </a:lnTo>
                  <a:lnTo>
                    <a:pt x="93395" y="73139"/>
                  </a:lnTo>
                  <a:lnTo>
                    <a:pt x="100406" y="71958"/>
                  </a:lnTo>
                  <a:lnTo>
                    <a:pt x="101676" y="69799"/>
                  </a:lnTo>
                  <a:close/>
                </a:path>
                <a:path w="444500" h="194944">
                  <a:moveTo>
                    <a:pt x="104254" y="162509"/>
                  </a:moveTo>
                  <a:lnTo>
                    <a:pt x="102692" y="160972"/>
                  </a:lnTo>
                  <a:lnTo>
                    <a:pt x="100203" y="160096"/>
                  </a:lnTo>
                  <a:lnTo>
                    <a:pt x="98247" y="159943"/>
                  </a:lnTo>
                  <a:lnTo>
                    <a:pt x="97269" y="160401"/>
                  </a:lnTo>
                  <a:lnTo>
                    <a:pt x="99695" y="162547"/>
                  </a:lnTo>
                  <a:lnTo>
                    <a:pt x="101295" y="163550"/>
                  </a:lnTo>
                  <a:lnTo>
                    <a:pt x="104190" y="163296"/>
                  </a:lnTo>
                  <a:lnTo>
                    <a:pt x="104254" y="162509"/>
                  </a:lnTo>
                  <a:close/>
                </a:path>
                <a:path w="444500" h="194944">
                  <a:moveTo>
                    <a:pt x="105206" y="69875"/>
                  </a:moveTo>
                  <a:lnTo>
                    <a:pt x="105194" y="68440"/>
                  </a:lnTo>
                  <a:lnTo>
                    <a:pt x="104190" y="68021"/>
                  </a:lnTo>
                  <a:lnTo>
                    <a:pt x="103593" y="69659"/>
                  </a:lnTo>
                  <a:lnTo>
                    <a:pt x="104089" y="70675"/>
                  </a:lnTo>
                  <a:lnTo>
                    <a:pt x="105206" y="69875"/>
                  </a:lnTo>
                  <a:close/>
                </a:path>
                <a:path w="444500" h="194944">
                  <a:moveTo>
                    <a:pt x="109982" y="62572"/>
                  </a:moveTo>
                  <a:lnTo>
                    <a:pt x="108597" y="62166"/>
                  </a:lnTo>
                  <a:lnTo>
                    <a:pt x="107607" y="63817"/>
                  </a:lnTo>
                  <a:lnTo>
                    <a:pt x="108242" y="64871"/>
                  </a:lnTo>
                  <a:lnTo>
                    <a:pt x="109905" y="64058"/>
                  </a:lnTo>
                  <a:lnTo>
                    <a:pt x="109982" y="62572"/>
                  </a:lnTo>
                  <a:close/>
                </a:path>
                <a:path w="444500" h="194944">
                  <a:moveTo>
                    <a:pt x="118148" y="164807"/>
                  </a:moveTo>
                  <a:lnTo>
                    <a:pt x="117868" y="163601"/>
                  </a:lnTo>
                  <a:lnTo>
                    <a:pt x="115570" y="162496"/>
                  </a:lnTo>
                  <a:lnTo>
                    <a:pt x="115862" y="163703"/>
                  </a:lnTo>
                  <a:lnTo>
                    <a:pt x="118148" y="164807"/>
                  </a:lnTo>
                  <a:close/>
                </a:path>
                <a:path w="444500" h="194944">
                  <a:moveTo>
                    <a:pt x="131191" y="156603"/>
                  </a:moveTo>
                  <a:lnTo>
                    <a:pt x="125857" y="153885"/>
                  </a:lnTo>
                  <a:lnTo>
                    <a:pt x="121297" y="152565"/>
                  </a:lnTo>
                  <a:lnTo>
                    <a:pt x="105232" y="149402"/>
                  </a:lnTo>
                  <a:lnTo>
                    <a:pt x="93548" y="147662"/>
                  </a:lnTo>
                  <a:lnTo>
                    <a:pt x="91694" y="147828"/>
                  </a:lnTo>
                  <a:lnTo>
                    <a:pt x="91300" y="146799"/>
                  </a:lnTo>
                  <a:lnTo>
                    <a:pt x="89154" y="145453"/>
                  </a:lnTo>
                  <a:lnTo>
                    <a:pt x="88519" y="146608"/>
                  </a:lnTo>
                  <a:lnTo>
                    <a:pt x="90932" y="147929"/>
                  </a:lnTo>
                  <a:lnTo>
                    <a:pt x="90246" y="148094"/>
                  </a:lnTo>
                  <a:lnTo>
                    <a:pt x="90728" y="148704"/>
                  </a:lnTo>
                  <a:lnTo>
                    <a:pt x="95516" y="151015"/>
                  </a:lnTo>
                  <a:lnTo>
                    <a:pt x="94615" y="151218"/>
                  </a:lnTo>
                  <a:lnTo>
                    <a:pt x="94945" y="151828"/>
                  </a:lnTo>
                  <a:lnTo>
                    <a:pt x="101130" y="156095"/>
                  </a:lnTo>
                  <a:lnTo>
                    <a:pt x="96177" y="155689"/>
                  </a:lnTo>
                  <a:lnTo>
                    <a:pt x="70777" y="149606"/>
                  </a:lnTo>
                  <a:lnTo>
                    <a:pt x="68961" y="150825"/>
                  </a:lnTo>
                  <a:lnTo>
                    <a:pt x="79463" y="153695"/>
                  </a:lnTo>
                  <a:lnTo>
                    <a:pt x="91744" y="155905"/>
                  </a:lnTo>
                  <a:lnTo>
                    <a:pt x="90258" y="157048"/>
                  </a:lnTo>
                  <a:lnTo>
                    <a:pt x="91224" y="158000"/>
                  </a:lnTo>
                  <a:lnTo>
                    <a:pt x="97917" y="159727"/>
                  </a:lnTo>
                  <a:lnTo>
                    <a:pt x="108470" y="161302"/>
                  </a:lnTo>
                  <a:lnTo>
                    <a:pt x="118275" y="161582"/>
                  </a:lnTo>
                  <a:lnTo>
                    <a:pt x="119138" y="161175"/>
                  </a:lnTo>
                  <a:lnTo>
                    <a:pt x="117259" y="159524"/>
                  </a:lnTo>
                  <a:lnTo>
                    <a:pt x="113284" y="158394"/>
                  </a:lnTo>
                  <a:lnTo>
                    <a:pt x="107276" y="157162"/>
                  </a:lnTo>
                  <a:lnTo>
                    <a:pt x="108026" y="155752"/>
                  </a:lnTo>
                  <a:lnTo>
                    <a:pt x="107899" y="155384"/>
                  </a:lnTo>
                  <a:lnTo>
                    <a:pt x="119291" y="157175"/>
                  </a:lnTo>
                  <a:lnTo>
                    <a:pt x="124599" y="157416"/>
                  </a:lnTo>
                  <a:lnTo>
                    <a:pt x="131025" y="157137"/>
                  </a:lnTo>
                  <a:lnTo>
                    <a:pt x="131191" y="156603"/>
                  </a:lnTo>
                  <a:close/>
                </a:path>
                <a:path w="444500" h="194944">
                  <a:moveTo>
                    <a:pt x="136055" y="151765"/>
                  </a:moveTo>
                  <a:lnTo>
                    <a:pt x="135369" y="150964"/>
                  </a:lnTo>
                  <a:lnTo>
                    <a:pt x="130340" y="149987"/>
                  </a:lnTo>
                  <a:lnTo>
                    <a:pt x="128600" y="149148"/>
                  </a:lnTo>
                  <a:lnTo>
                    <a:pt x="124752" y="148107"/>
                  </a:lnTo>
                  <a:lnTo>
                    <a:pt x="107276" y="145173"/>
                  </a:lnTo>
                  <a:lnTo>
                    <a:pt x="106756" y="146138"/>
                  </a:lnTo>
                  <a:lnTo>
                    <a:pt x="114973" y="149034"/>
                  </a:lnTo>
                  <a:lnTo>
                    <a:pt x="124917" y="151091"/>
                  </a:lnTo>
                  <a:lnTo>
                    <a:pt x="125349" y="152057"/>
                  </a:lnTo>
                  <a:lnTo>
                    <a:pt x="126949" y="152819"/>
                  </a:lnTo>
                  <a:lnTo>
                    <a:pt x="132080" y="153555"/>
                  </a:lnTo>
                  <a:lnTo>
                    <a:pt x="134366" y="153454"/>
                  </a:lnTo>
                  <a:lnTo>
                    <a:pt x="136004" y="152463"/>
                  </a:lnTo>
                  <a:lnTo>
                    <a:pt x="136055" y="151765"/>
                  </a:lnTo>
                  <a:close/>
                </a:path>
                <a:path w="444500" h="194944">
                  <a:moveTo>
                    <a:pt x="137579" y="55626"/>
                  </a:moveTo>
                  <a:lnTo>
                    <a:pt x="135750" y="54178"/>
                  </a:lnTo>
                  <a:lnTo>
                    <a:pt x="134823" y="55664"/>
                  </a:lnTo>
                  <a:lnTo>
                    <a:pt x="136982" y="56515"/>
                  </a:lnTo>
                  <a:lnTo>
                    <a:pt x="137579" y="55626"/>
                  </a:lnTo>
                  <a:close/>
                </a:path>
                <a:path w="444500" h="194944">
                  <a:moveTo>
                    <a:pt x="141998" y="143192"/>
                  </a:moveTo>
                  <a:lnTo>
                    <a:pt x="139230" y="142214"/>
                  </a:lnTo>
                  <a:lnTo>
                    <a:pt x="137287" y="140970"/>
                  </a:lnTo>
                  <a:lnTo>
                    <a:pt x="135724" y="140398"/>
                  </a:lnTo>
                  <a:lnTo>
                    <a:pt x="130467" y="139534"/>
                  </a:lnTo>
                  <a:lnTo>
                    <a:pt x="126530" y="139522"/>
                  </a:lnTo>
                  <a:lnTo>
                    <a:pt x="127838" y="140195"/>
                  </a:lnTo>
                  <a:lnTo>
                    <a:pt x="128574" y="140868"/>
                  </a:lnTo>
                  <a:lnTo>
                    <a:pt x="132511" y="142151"/>
                  </a:lnTo>
                  <a:lnTo>
                    <a:pt x="136512" y="143014"/>
                  </a:lnTo>
                  <a:lnTo>
                    <a:pt x="141998" y="143192"/>
                  </a:lnTo>
                  <a:close/>
                </a:path>
                <a:path w="444500" h="194944">
                  <a:moveTo>
                    <a:pt x="147497" y="166916"/>
                  </a:moveTo>
                  <a:lnTo>
                    <a:pt x="146177" y="166370"/>
                  </a:lnTo>
                  <a:lnTo>
                    <a:pt x="146177" y="166116"/>
                  </a:lnTo>
                  <a:lnTo>
                    <a:pt x="145503" y="165658"/>
                  </a:lnTo>
                  <a:lnTo>
                    <a:pt x="143802" y="164998"/>
                  </a:lnTo>
                  <a:lnTo>
                    <a:pt x="145961" y="164757"/>
                  </a:lnTo>
                  <a:lnTo>
                    <a:pt x="145872" y="163995"/>
                  </a:lnTo>
                  <a:lnTo>
                    <a:pt x="144399" y="163055"/>
                  </a:lnTo>
                  <a:lnTo>
                    <a:pt x="138760" y="161772"/>
                  </a:lnTo>
                  <a:lnTo>
                    <a:pt x="134531" y="161378"/>
                  </a:lnTo>
                  <a:lnTo>
                    <a:pt x="133642" y="161544"/>
                  </a:lnTo>
                  <a:lnTo>
                    <a:pt x="133642" y="161963"/>
                  </a:lnTo>
                  <a:lnTo>
                    <a:pt x="121335" y="158775"/>
                  </a:lnTo>
                  <a:lnTo>
                    <a:pt x="118237" y="159232"/>
                  </a:lnTo>
                  <a:lnTo>
                    <a:pt x="124333" y="161823"/>
                  </a:lnTo>
                  <a:lnTo>
                    <a:pt x="130695" y="163791"/>
                  </a:lnTo>
                  <a:lnTo>
                    <a:pt x="129959" y="164414"/>
                  </a:lnTo>
                  <a:lnTo>
                    <a:pt x="130429" y="165036"/>
                  </a:lnTo>
                  <a:lnTo>
                    <a:pt x="131876" y="165735"/>
                  </a:lnTo>
                  <a:lnTo>
                    <a:pt x="135204" y="166166"/>
                  </a:lnTo>
                  <a:lnTo>
                    <a:pt x="137706" y="167551"/>
                  </a:lnTo>
                  <a:lnTo>
                    <a:pt x="140843" y="168668"/>
                  </a:lnTo>
                  <a:lnTo>
                    <a:pt x="145618" y="169430"/>
                  </a:lnTo>
                  <a:lnTo>
                    <a:pt x="143764" y="168338"/>
                  </a:lnTo>
                  <a:lnTo>
                    <a:pt x="143294" y="167741"/>
                  </a:lnTo>
                  <a:lnTo>
                    <a:pt x="141173" y="166319"/>
                  </a:lnTo>
                  <a:lnTo>
                    <a:pt x="144399" y="166827"/>
                  </a:lnTo>
                  <a:lnTo>
                    <a:pt x="147497" y="166916"/>
                  </a:lnTo>
                  <a:close/>
                </a:path>
                <a:path w="444500" h="194944">
                  <a:moveTo>
                    <a:pt x="148602" y="50685"/>
                  </a:moveTo>
                  <a:lnTo>
                    <a:pt x="147815" y="49403"/>
                  </a:lnTo>
                  <a:lnTo>
                    <a:pt x="146596" y="49060"/>
                  </a:lnTo>
                  <a:lnTo>
                    <a:pt x="147066" y="50749"/>
                  </a:lnTo>
                  <a:lnTo>
                    <a:pt x="148082" y="51498"/>
                  </a:lnTo>
                  <a:lnTo>
                    <a:pt x="148602" y="50685"/>
                  </a:lnTo>
                  <a:close/>
                </a:path>
                <a:path w="444500" h="194944">
                  <a:moveTo>
                    <a:pt x="157187" y="162687"/>
                  </a:moveTo>
                  <a:lnTo>
                    <a:pt x="147574" y="156883"/>
                  </a:lnTo>
                  <a:lnTo>
                    <a:pt x="143637" y="155943"/>
                  </a:lnTo>
                  <a:lnTo>
                    <a:pt x="132600" y="154647"/>
                  </a:lnTo>
                  <a:lnTo>
                    <a:pt x="131953" y="155994"/>
                  </a:lnTo>
                  <a:lnTo>
                    <a:pt x="139319" y="158648"/>
                  </a:lnTo>
                  <a:lnTo>
                    <a:pt x="148755" y="161531"/>
                  </a:lnTo>
                  <a:lnTo>
                    <a:pt x="157187" y="162687"/>
                  </a:lnTo>
                  <a:close/>
                </a:path>
                <a:path w="444500" h="194944">
                  <a:moveTo>
                    <a:pt x="159499" y="169303"/>
                  </a:moveTo>
                  <a:lnTo>
                    <a:pt x="158750" y="168084"/>
                  </a:lnTo>
                  <a:lnTo>
                    <a:pt x="156921" y="168262"/>
                  </a:lnTo>
                  <a:lnTo>
                    <a:pt x="157594" y="169760"/>
                  </a:lnTo>
                  <a:lnTo>
                    <a:pt x="158534" y="170383"/>
                  </a:lnTo>
                  <a:lnTo>
                    <a:pt x="159054" y="170611"/>
                  </a:lnTo>
                  <a:lnTo>
                    <a:pt x="159499" y="169303"/>
                  </a:lnTo>
                  <a:close/>
                </a:path>
                <a:path w="444500" h="194944">
                  <a:moveTo>
                    <a:pt x="171958" y="167500"/>
                  </a:moveTo>
                  <a:lnTo>
                    <a:pt x="171691" y="166204"/>
                  </a:lnTo>
                  <a:lnTo>
                    <a:pt x="171030" y="165798"/>
                  </a:lnTo>
                  <a:lnTo>
                    <a:pt x="164795" y="164426"/>
                  </a:lnTo>
                  <a:lnTo>
                    <a:pt x="161290" y="163309"/>
                  </a:lnTo>
                  <a:lnTo>
                    <a:pt x="159385" y="164985"/>
                  </a:lnTo>
                  <a:lnTo>
                    <a:pt x="162572" y="166776"/>
                  </a:lnTo>
                  <a:lnTo>
                    <a:pt x="170129" y="168465"/>
                  </a:lnTo>
                  <a:lnTo>
                    <a:pt x="171958" y="167500"/>
                  </a:lnTo>
                  <a:close/>
                </a:path>
                <a:path w="444500" h="194944">
                  <a:moveTo>
                    <a:pt x="182079" y="176631"/>
                  </a:moveTo>
                  <a:lnTo>
                    <a:pt x="178854" y="171742"/>
                  </a:lnTo>
                  <a:lnTo>
                    <a:pt x="176237" y="171069"/>
                  </a:lnTo>
                  <a:lnTo>
                    <a:pt x="174510" y="170903"/>
                  </a:lnTo>
                  <a:lnTo>
                    <a:pt x="175895" y="170586"/>
                  </a:lnTo>
                  <a:lnTo>
                    <a:pt x="177025" y="169875"/>
                  </a:lnTo>
                  <a:lnTo>
                    <a:pt x="176060" y="168465"/>
                  </a:lnTo>
                  <a:lnTo>
                    <a:pt x="173723" y="168148"/>
                  </a:lnTo>
                  <a:lnTo>
                    <a:pt x="171183" y="168694"/>
                  </a:lnTo>
                  <a:lnTo>
                    <a:pt x="170357" y="169227"/>
                  </a:lnTo>
                  <a:lnTo>
                    <a:pt x="170764" y="170167"/>
                  </a:lnTo>
                  <a:lnTo>
                    <a:pt x="173812" y="170840"/>
                  </a:lnTo>
                  <a:lnTo>
                    <a:pt x="170180" y="170472"/>
                  </a:lnTo>
                  <a:lnTo>
                    <a:pt x="168897" y="171691"/>
                  </a:lnTo>
                  <a:lnTo>
                    <a:pt x="171577" y="173926"/>
                  </a:lnTo>
                  <a:lnTo>
                    <a:pt x="173266" y="174713"/>
                  </a:lnTo>
                  <a:lnTo>
                    <a:pt x="175628" y="175348"/>
                  </a:lnTo>
                  <a:lnTo>
                    <a:pt x="175298" y="175336"/>
                  </a:lnTo>
                  <a:lnTo>
                    <a:pt x="175818" y="175818"/>
                  </a:lnTo>
                  <a:lnTo>
                    <a:pt x="177406" y="175780"/>
                  </a:lnTo>
                  <a:lnTo>
                    <a:pt x="182079" y="176631"/>
                  </a:lnTo>
                  <a:close/>
                </a:path>
                <a:path w="444500" h="194944">
                  <a:moveTo>
                    <a:pt x="188976" y="163652"/>
                  </a:moveTo>
                  <a:lnTo>
                    <a:pt x="185762" y="162128"/>
                  </a:lnTo>
                  <a:lnTo>
                    <a:pt x="179184" y="161442"/>
                  </a:lnTo>
                  <a:lnTo>
                    <a:pt x="178092" y="162090"/>
                  </a:lnTo>
                  <a:lnTo>
                    <a:pt x="177660" y="162801"/>
                  </a:lnTo>
                  <a:lnTo>
                    <a:pt x="161747" y="160718"/>
                  </a:lnTo>
                  <a:lnTo>
                    <a:pt x="158191" y="160972"/>
                  </a:lnTo>
                  <a:lnTo>
                    <a:pt x="155321" y="160439"/>
                  </a:lnTo>
                  <a:lnTo>
                    <a:pt x="156921" y="162039"/>
                  </a:lnTo>
                  <a:lnTo>
                    <a:pt x="157175" y="162179"/>
                  </a:lnTo>
                  <a:lnTo>
                    <a:pt x="160540" y="162737"/>
                  </a:lnTo>
                  <a:lnTo>
                    <a:pt x="159207" y="161683"/>
                  </a:lnTo>
                  <a:lnTo>
                    <a:pt x="167043" y="163512"/>
                  </a:lnTo>
                  <a:lnTo>
                    <a:pt x="173520" y="164592"/>
                  </a:lnTo>
                  <a:lnTo>
                    <a:pt x="181305" y="165519"/>
                  </a:lnTo>
                  <a:lnTo>
                    <a:pt x="183934" y="165290"/>
                  </a:lnTo>
                  <a:lnTo>
                    <a:pt x="185559" y="165519"/>
                  </a:lnTo>
                  <a:lnTo>
                    <a:pt x="186702" y="165290"/>
                  </a:lnTo>
                  <a:lnTo>
                    <a:pt x="188468" y="164287"/>
                  </a:lnTo>
                  <a:lnTo>
                    <a:pt x="188976" y="163652"/>
                  </a:lnTo>
                  <a:close/>
                </a:path>
                <a:path w="444500" h="194944">
                  <a:moveTo>
                    <a:pt x="199339" y="174828"/>
                  </a:moveTo>
                  <a:lnTo>
                    <a:pt x="198501" y="173266"/>
                  </a:lnTo>
                  <a:lnTo>
                    <a:pt x="196761" y="172593"/>
                  </a:lnTo>
                  <a:lnTo>
                    <a:pt x="194640" y="172034"/>
                  </a:lnTo>
                  <a:lnTo>
                    <a:pt x="191338" y="172466"/>
                  </a:lnTo>
                  <a:lnTo>
                    <a:pt x="191427" y="173050"/>
                  </a:lnTo>
                  <a:lnTo>
                    <a:pt x="192189" y="173634"/>
                  </a:lnTo>
                  <a:lnTo>
                    <a:pt x="190627" y="173837"/>
                  </a:lnTo>
                  <a:lnTo>
                    <a:pt x="188988" y="174574"/>
                  </a:lnTo>
                  <a:lnTo>
                    <a:pt x="190246" y="176110"/>
                  </a:lnTo>
                  <a:lnTo>
                    <a:pt x="195122" y="177596"/>
                  </a:lnTo>
                  <a:lnTo>
                    <a:pt x="196646" y="177368"/>
                  </a:lnTo>
                  <a:lnTo>
                    <a:pt x="199224" y="176314"/>
                  </a:lnTo>
                  <a:lnTo>
                    <a:pt x="199085" y="175729"/>
                  </a:lnTo>
                  <a:lnTo>
                    <a:pt x="197612" y="175044"/>
                  </a:lnTo>
                  <a:lnTo>
                    <a:pt x="199339" y="174828"/>
                  </a:lnTo>
                  <a:close/>
                </a:path>
                <a:path w="444500" h="194944">
                  <a:moveTo>
                    <a:pt x="204177" y="158394"/>
                  </a:moveTo>
                  <a:lnTo>
                    <a:pt x="203200" y="157403"/>
                  </a:lnTo>
                  <a:lnTo>
                    <a:pt x="202780" y="156806"/>
                  </a:lnTo>
                  <a:lnTo>
                    <a:pt x="202819" y="156248"/>
                  </a:lnTo>
                  <a:lnTo>
                    <a:pt x="202514" y="155600"/>
                  </a:lnTo>
                  <a:lnTo>
                    <a:pt x="199136" y="154724"/>
                  </a:lnTo>
                  <a:lnTo>
                    <a:pt x="195948" y="154508"/>
                  </a:lnTo>
                  <a:lnTo>
                    <a:pt x="196862" y="156197"/>
                  </a:lnTo>
                  <a:lnTo>
                    <a:pt x="201091" y="157886"/>
                  </a:lnTo>
                  <a:lnTo>
                    <a:pt x="204177" y="158394"/>
                  </a:lnTo>
                  <a:close/>
                </a:path>
                <a:path w="444500" h="194944">
                  <a:moveTo>
                    <a:pt x="206248" y="171056"/>
                  </a:moveTo>
                  <a:lnTo>
                    <a:pt x="205994" y="169672"/>
                  </a:lnTo>
                  <a:lnTo>
                    <a:pt x="204393" y="168630"/>
                  </a:lnTo>
                  <a:lnTo>
                    <a:pt x="203200" y="169113"/>
                  </a:lnTo>
                  <a:lnTo>
                    <a:pt x="204381" y="170472"/>
                  </a:lnTo>
                  <a:lnTo>
                    <a:pt x="206248" y="171056"/>
                  </a:lnTo>
                  <a:close/>
                </a:path>
                <a:path w="444500" h="194944">
                  <a:moveTo>
                    <a:pt x="225945" y="178600"/>
                  </a:moveTo>
                  <a:lnTo>
                    <a:pt x="225463" y="177228"/>
                  </a:lnTo>
                  <a:lnTo>
                    <a:pt x="223431" y="176301"/>
                  </a:lnTo>
                  <a:lnTo>
                    <a:pt x="222034" y="176872"/>
                  </a:lnTo>
                  <a:lnTo>
                    <a:pt x="223608" y="178155"/>
                  </a:lnTo>
                  <a:lnTo>
                    <a:pt x="225945" y="178600"/>
                  </a:lnTo>
                  <a:close/>
                </a:path>
                <a:path w="444500" h="194944">
                  <a:moveTo>
                    <a:pt x="228003" y="173037"/>
                  </a:moveTo>
                  <a:lnTo>
                    <a:pt x="227114" y="171805"/>
                  </a:lnTo>
                  <a:lnTo>
                    <a:pt x="226098" y="171526"/>
                  </a:lnTo>
                  <a:lnTo>
                    <a:pt x="221996" y="171691"/>
                  </a:lnTo>
                  <a:lnTo>
                    <a:pt x="219278" y="172072"/>
                  </a:lnTo>
                  <a:lnTo>
                    <a:pt x="218059" y="173291"/>
                  </a:lnTo>
                  <a:lnTo>
                    <a:pt x="219456" y="174320"/>
                  </a:lnTo>
                  <a:lnTo>
                    <a:pt x="221653" y="175018"/>
                  </a:lnTo>
                  <a:lnTo>
                    <a:pt x="227457" y="173812"/>
                  </a:lnTo>
                  <a:lnTo>
                    <a:pt x="228003" y="173037"/>
                  </a:lnTo>
                  <a:close/>
                </a:path>
                <a:path w="444500" h="194944">
                  <a:moveTo>
                    <a:pt x="236639" y="25984"/>
                  </a:moveTo>
                  <a:lnTo>
                    <a:pt x="234937" y="24892"/>
                  </a:lnTo>
                  <a:lnTo>
                    <a:pt x="232549" y="24688"/>
                  </a:lnTo>
                  <a:lnTo>
                    <a:pt x="233172" y="25984"/>
                  </a:lnTo>
                  <a:lnTo>
                    <a:pt x="235292" y="26708"/>
                  </a:lnTo>
                  <a:lnTo>
                    <a:pt x="236639" y="25984"/>
                  </a:lnTo>
                  <a:close/>
                </a:path>
                <a:path w="444500" h="194944">
                  <a:moveTo>
                    <a:pt x="240931" y="29146"/>
                  </a:moveTo>
                  <a:lnTo>
                    <a:pt x="239471" y="28295"/>
                  </a:lnTo>
                  <a:lnTo>
                    <a:pt x="237197" y="27800"/>
                  </a:lnTo>
                  <a:lnTo>
                    <a:pt x="231533" y="29603"/>
                  </a:lnTo>
                  <a:lnTo>
                    <a:pt x="231089" y="30403"/>
                  </a:lnTo>
                  <a:lnTo>
                    <a:pt x="232117" y="31572"/>
                  </a:lnTo>
                  <a:lnTo>
                    <a:pt x="233121" y="31724"/>
                  </a:lnTo>
                  <a:lnTo>
                    <a:pt x="237185" y="31153"/>
                  </a:lnTo>
                  <a:lnTo>
                    <a:pt x="239852" y="30492"/>
                  </a:lnTo>
                  <a:lnTo>
                    <a:pt x="240931" y="29146"/>
                  </a:lnTo>
                  <a:close/>
                </a:path>
                <a:path w="444500" h="194944">
                  <a:moveTo>
                    <a:pt x="243700" y="24168"/>
                  </a:moveTo>
                  <a:lnTo>
                    <a:pt x="243027" y="23558"/>
                  </a:lnTo>
                  <a:lnTo>
                    <a:pt x="239725" y="22237"/>
                  </a:lnTo>
                  <a:lnTo>
                    <a:pt x="241249" y="23190"/>
                  </a:lnTo>
                  <a:lnTo>
                    <a:pt x="243700" y="24168"/>
                  </a:lnTo>
                  <a:close/>
                </a:path>
                <a:path w="444500" h="194944">
                  <a:moveTo>
                    <a:pt x="253923" y="20828"/>
                  </a:moveTo>
                  <a:lnTo>
                    <a:pt x="251802" y="19291"/>
                  </a:lnTo>
                  <a:lnTo>
                    <a:pt x="250571" y="20891"/>
                  </a:lnTo>
                  <a:lnTo>
                    <a:pt x="252006" y="22529"/>
                  </a:lnTo>
                  <a:lnTo>
                    <a:pt x="253923" y="20828"/>
                  </a:lnTo>
                  <a:close/>
                </a:path>
                <a:path w="444500" h="194944">
                  <a:moveTo>
                    <a:pt x="256171" y="31762"/>
                  </a:moveTo>
                  <a:lnTo>
                    <a:pt x="254812" y="30556"/>
                  </a:lnTo>
                  <a:lnTo>
                    <a:pt x="252933" y="30162"/>
                  </a:lnTo>
                  <a:lnTo>
                    <a:pt x="253326" y="31508"/>
                  </a:lnTo>
                  <a:lnTo>
                    <a:pt x="255016" y="32372"/>
                  </a:lnTo>
                  <a:lnTo>
                    <a:pt x="256171" y="31762"/>
                  </a:lnTo>
                  <a:close/>
                </a:path>
                <a:path w="444500" h="194944">
                  <a:moveTo>
                    <a:pt x="264871" y="45567"/>
                  </a:moveTo>
                  <a:lnTo>
                    <a:pt x="263779" y="43980"/>
                  </a:lnTo>
                  <a:lnTo>
                    <a:pt x="262839" y="43510"/>
                  </a:lnTo>
                  <a:lnTo>
                    <a:pt x="260731" y="42811"/>
                  </a:lnTo>
                  <a:lnTo>
                    <a:pt x="256286" y="42570"/>
                  </a:lnTo>
                  <a:lnTo>
                    <a:pt x="257352" y="43421"/>
                  </a:lnTo>
                  <a:lnTo>
                    <a:pt x="257810" y="43992"/>
                  </a:lnTo>
                  <a:lnTo>
                    <a:pt x="257848" y="44538"/>
                  </a:lnTo>
                  <a:lnTo>
                    <a:pt x="258241" y="45161"/>
                  </a:lnTo>
                  <a:lnTo>
                    <a:pt x="261696" y="45681"/>
                  </a:lnTo>
                  <a:lnTo>
                    <a:pt x="264871" y="45567"/>
                  </a:lnTo>
                  <a:close/>
                </a:path>
                <a:path w="444500" h="194944">
                  <a:moveTo>
                    <a:pt x="269735" y="24892"/>
                  </a:moveTo>
                  <a:lnTo>
                    <a:pt x="268300" y="23495"/>
                  </a:lnTo>
                  <a:lnTo>
                    <a:pt x="263309" y="22517"/>
                  </a:lnTo>
                  <a:lnTo>
                    <a:pt x="261823" y="22885"/>
                  </a:lnTo>
                  <a:lnTo>
                    <a:pt x="259346" y="24193"/>
                  </a:lnTo>
                  <a:lnTo>
                    <a:pt x="259588" y="24777"/>
                  </a:lnTo>
                  <a:lnTo>
                    <a:pt x="261112" y="25311"/>
                  </a:lnTo>
                  <a:lnTo>
                    <a:pt x="259410" y="25704"/>
                  </a:lnTo>
                  <a:lnTo>
                    <a:pt x="260388" y="27178"/>
                  </a:lnTo>
                  <a:lnTo>
                    <a:pt x="264363" y="28003"/>
                  </a:lnTo>
                  <a:lnTo>
                    <a:pt x="267601" y="27228"/>
                  </a:lnTo>
                  <a:lnTo>
                    <a:pt x="267462" y="26682"/>
                  </a:lnTo>
                  <a:lnTo>
                    <a:pt x="266649" y="26162"/>
                  </a:lnTo>
                  <a:lnTo>
                    <a:pt x="268173" y="25793"/>
                  </a:lnTo>
                  <a:lnTo>
                    <a:pt x="269735" y="24892"/>
                  </a:lnTo>
                  <a:close/>
                </a:path>
                <a:path w="444500" h="194944">
                  <a:moveTo>
                    <a:pt x="290017" y="25704"/>
                  </a:moveTo>
                  <a:lnTo>
                    <a:pt x="287108" y="23736"/>
                  </a:lnTo>
                  <a:lnTo>
                    <a:pt x="285356" y="23139"/>
                  </a:lnTo>
                  <a:lnTo>
                    <a:pt x="282943" y="22733"/>
                  </a:lnTo>
                  <a:lnTo>
                    <a:pt x="283286" y="22720"/>
                  </a:lnTo>
                  <a:lnTo>
                    <a:pt x="282702" y="22288"/>
                  </a:lnTo>
                  <a:lnTo>
                    <a:pt x="281127" y="22479"/>
                  </a:lnTo>
                  <a:lnTo>
                    <a:pt x="279704" y="22326"/>
                  </a:lnTo>
                  <a:lnTo>
                    <a:pt x="278206" y="22199"/>
                  </a:lnTo>
                  <a:lnTo>
                    <a:pt x="276352" y="22123"/>
                  </a:lnTo>
                  <a:lnTo>
                    <a:pt x="277317" y="23444"/>
                  </a:lnTo>
                  <a:lnTo>
                    <a:pt x="280085" y="26657"/>
                  </a:lnTo>
                  <a:lnTo>
                    <a:pt x="282740" y="27063"/>
                  </a:lnTo>
                  <a:lnTo>
                    <a:pt x="284518" y="27063"/>
                  </a:lnTo>
                  <a:lnTo>
                    <a:pt x="283159" y="27520"/>
                  </a:lnTo>
                  <a:lnTo>
                    <a:pt x="282117" y="28333"/>
                  </a:lnTo>
                  <a:lnTo>
                    <a:pt x="283210" y="29641"/>
                  </a:lnTo>
                  <a:lnTo>
                    <a:pt x="285572" y="29692"/>
                  </a:lnTo>
                  <a:lnTo>
                    <a:pt x="288036" y="28917"/>
                  </a:lnTo>
                  <a:lnTo>
                    <a:pt x="288798" y="28295"/>
                  </a:lnTo>
                  <a:lnTo>
                    <a:pt x="288302" y="27432"/>
                  </a:lnTo>
                  <a:lnTo>
                    <a:pt x="285064" y="27051"/>
                  </a:lnTo>
                  <a:lnTo>
                    <a:pt x="288836" y="27025"/>
                  </a:lnTo>
                  <a:lnTo>
                    <a:pt x="290017" y="25704"/>
                  </a:lnTo>
                  <a:close/>
                </a:path>
                <a:path w="444500" h="194944">
                  <a:moveTo>
                    <a:pt x="299631" y="164960"/>
                  </a:moveTo>
                  <a:lnTo>
                    <a:pt x="299542" y="164223"/>
                  </a:lnTo>
                  <a:lnTo>
                    <a:pt x="298831" y="163842"/>
                  </a:lnTo>
                  <a:lnTo>
                    <a:pt x="293751" y="164820"/>
                  </a:lnTo>
                  <a:lnTo>
                    <a:pt x="292811" y="165442"/>
                  </a:lnTo>
                  <a:lnTo>
                    <a:pt x="292989" y="166065"/>
                  </a:lnTo>
                  <a:lnTo>
                    <a:pt x="265671" y="169125"/>
                  </a:lnTo>
                  <a:lnTo>
                    <a:pt x="244513" y="172351"/>
                  </a:lnTo>
                  <a:lnTo>
                    <a:pt x="235153" y="174117"/>
                  </a:lnTo>
                  <a:lnTo>
                    <a:pt x="231914" y="175082"/>
                  </a:lnTo>
                  <a:lnTo>
                    <a:pt x="233222" y="176466"/>
                  </a:lnTo>
                  <a:lnTo>
                    <a:pt x="239001" y="176911"/>
                  </a:lnTo>
                  <a:lnTo>
                    <a:pt x="250494" y="175310"/>
                  </a:lnTo>
                  <a:lnTo>
                    <a:pt x="253453" y="175069"/>
                  </a:lnTo>
                  <a:lnTo>
                    <a:pt x="256400" y="174561"/>
                  </a:lnTo>
                  <a:lnTo>
                    <a:pt x="248412" y="176936"/>
                  </a:lnTo>
                  <a:lnTo>
                    <a:pt x="237109" y="178790"/>
                  </a:lnTo>
                  <a:lnTo>
                    <a:pt x="231444" y="179311"/>
                  </a:lnTo>
                  <a:lnTo>
                    <a:pt x="220091" y="180886"/>
                  </a:lnTo>
                  <a:lnTo>
                    <a:pt x="207606" y="181902"/>
                  </a:lnTo>
                  <a:lnTo>
                    <a:pt x="207810" y="181495"/>
                  </a:lnTo>
                  <a:lnTo>
                    <a:pt x="207632" y="180543"/>
                  </a:lnTo>
                  <a:lnTo>
                    <a:pt x="206375" y="178739"/>
                  </a:lnTo>
                  <a:lnTo>
                    <a:pt x="204266" y="180225"/>
                  </a:lnTo>
                  <a:lnTo>
                    <a:pt x="206209" y="181978"/>
                  </a:lnTo>
                  <a:lnTo>
                    <a:pt x="202907" y="182308"/>
                  </a:lnTo>
                  <a:lnTo>
                    <a:pt x="200190" y="181533"/>
                  </a:lnTo>
                  <a:lnTo>
                    <a:pt x="199986" y="180682"/>
                  </a:lnTo>
                  <a:lnTo>
                    <a:pt x="198450" y="180124"/>
                  </a:lnTo>
                  <a:lnTo>
                    <a:pt x="193713" y="179400"/>
                  </a:lnTo>
                  <a:lnTo>
                    <a:pt x="191516" y="180365"/>
                  </a:lnTo>
                  <a:lnTo>
                    <a:pt x="192100" y="182130"/>
                  </a:lnTo>
                  <a:lnTo>
                    <a:pt x="191719" y="182194"/>
                  </a:lnTo>
                  <a:lnTo>
                    <a:pt x="190969" y="182892"/>
                  </a:lnTo>
                  <a:lnTo>
                    <a:pt x="176745" y="183349"/>
                  </a:lnTo>
                  <a:lnTo>
                    <a:pt x="176911" y="182702"/>
                  </a:lnTo>
                  <a:lnTo>
                    <a:pt x="176149" y="181927"/>
                  </a:lnTo>
                  <a:lnTo>
                    <a:pt x="174498" y="181343"/>
                  </a:lnTo>
                  <a:lnTo>
                    <a:pt x="172453" y="180949"/>
                  </a:lnTo>
                  <a:lnTo>
                    <a:pt x="172770" y="180784"/>
                  </a:lnTo>
                  <a:lnTo>
                    <a:pt x="172427" y="180149"/>
                  </a:lnTo>
                  <a:lnTo>
                    <a:pt x="180086" y="178396"/>
                  </a:lnTo>
                  <a:lnTo>
                    <a:pt x="172097" y="178536"/>
                  </a:lnTo>
                  <a:lnTo>
                    <a:pt x="172427" y="177888"/>
                  </a:lnTo>
                  <a:lnTo>
                    <a:pt x="171907" y="177215"/>
                  </a:lnTo>
                  <a:lnTo>
                    <a:pt x="168021" y="176060"/>
                  </a:lnTo>
                  <a:lnTo>
                    <a:pt x="166116" y="176072"/>
                  </a:lnTo>
                  <a:lnTo>
                    <a:pt x="165227" y="177647"/>
                  </a:lnTo>
                  <a:lnTo>
                    <a:pt x="165468" y="178092"/>
                  </a:lnTo>
                  <a:lnTo>
                    <a:pt x="166293" y="178790"/>
                  </a:lnTo>
                  <a:lnTo>
                    <a:pt x="155321" y="179260"/>
                  </a:lnTo>
                  <a:lnTo>
                    <a:pt x="154851" y="177558"/>
                  </a:lnTo>
                  <a:lnTo>
                    <a:pt x="151218" y="178384"/>
                  </a:lnTo>
                  <a:lnTo>
                    <a:pt x="151422" y="179666"/>
                  </a:lnTo>
                  <a:lnTo>
                    <a:pt x="148831" y="180149"/>
                  </a:lnTo>
                  <a:lnTo>
                    <a:pt x="147662" y="179451"/>
                  </a:lnTo>
                  <a:lnTo>
                    <a:pt x="147027" y="179374"/>
                  </a:lnTo>
                  <a:lnTo>
                    <a:pt x="145161" y="177114"/>
                  </a:lnTo>
                  <a:lnTo>
                    <a:pt x="143802" y="175844"/>
                  </a:lnTo>
                  <a:lnTo>
                    <a:pt x="143052" y="175450"/>
                  </a:lnTo>
                  <a:lnTo>
                    <a:pt x="144564" y="175272"/>
                  </a:lnTo>
                  <a:lnTo>
                    <a:pt x="145491" y="175844"/>
                  </a:lnTo>
                  <a:lnTo>
                    <a:pt x="146939" y="176364"/>
                  </a:lnTo>
                  <a:lnTo>
                    <a:pt x="152400" y="177342"/>
                  </a:lnTo>
                  <a:lnTo>
                    <a:pt x="156375" y="177241"/>
                  </a:lnTo>
                  <a:lnTo>
                    <a:pt x="156718" y="176060"/>
                  </a:lnTo>
                  <a:lnTo>
                    <a:pt x="155079" y="174434"/>
                  </a:lnTo>
                  <a:lnTo>
                    <a:pt x="155270" y="174650"/>
                  </a:lnTo>
                  <a:lnTo>
                    <a:pt x="153238" y="173774"/>
                  </a:lnTo>
                  <a:lnTo>
                    <a:pt x="147701" y="172529"/>
                  </a:lnTo>
                  <a:lnTo>
                    <a:pt x="143713" y="172859"/>
                  </a:lnTo>
                  <a:lnTo>
                    <a:pt x="143383" y="174028"/>
                  </a:lnTo>
                  <a:lnTo>
                    <a:pt x="143510" y="174269"/>
                  </a:lnTo>
                  <a:lnTo>
                    <a:pt x="139585" y="172491"/>
                  </a:lnTo>
                  <a:lnTo>
                    <a:pt x="133604" y="171691"/>
                  </a:lnTo>
                  <a:lnTo>
                    <a:pt x="111709" y="165976"/>
                  </a:lnTo>
                  <a:lnTo>
                    <a:pt x="105359" y="163791"/>
                  </a:lnTo>
                  <a:lnTo>
                    <a:pt x="98425" y="164401"/>
                  </a:lnTo>
                  <a:lnTo>
                    <a:pt x="100761" y="165976"/>
                  </a:lnTo>
                  <a:lnTo>
                    <a:pt x="91008" y="164325"/>
                  </a:lnTo>
                  <a:lnTo>
                    <a:pt x="82283" y="163842"/>
                  </a:lnTo>
                  <a:lnTo>
                    <a:pt x="81864" y="164325"/>
                  </a:lnTo>
                  <a:lnTo>
                    <a:pt x="83832" y="165252"/>
                  </a:lnTo>
                  <a:lnTo>
                    <a:pt x="84023" y="165671"/>
                  </a:lnTo>
                  <a:lnTo>
                    <a:pt x="83642" y="165442"/>
                  </a:lnTo>
                  <a:lnTo>
                    <a:pt x="83693" y="166166"/>
                  </a:lnTo>
                  <a:lnTo>
                    <a:pt x="85547" y="168021"/>
                  </a:lnTo>
                  <a:lnTo>
                    <a:pt x="87083" y="168871"/>
                  </a:lnTo>
                  <a:lnTo>
                    <a:pt x="85775" y="167284"/>
                  </a:lnTo>
                  <a:lnTo>
                    <a:pt x="86017" y="167347"/>
                  </a:lnTo>
                  <a:lnTo>
                    <a:pt x="85813" y="166166"/>
                  </a:lnTo>
                  <a:lnTo>
                    <a:pt x="85598" y="165862"/>
                  </a:lnTo>
                  <a:lnTo>
                    <a:pt x="89192" y="166827"/>
                  </a:lnTo>
                  <a:lnTo>
                    <a:pt x="91478" y="170218"/>
                  </a:lnTo>
                  <a:lnTo>
                    <a:pt x="88214" y="169583"/>
                  </a:lnTo>
                  <a:lnTo>
                    <a:pt x="88480" y="170307"/>
                  </a:lnTo>
                  <a:lnTo>
                    <a:pt x="91960" y="171805"/>
                  </a:lnTo>
                  <a:lnTo>
                    <a:pt x="91452" y="171754"/>
                  </a:lnTo>
                  <a:lnTo>
                    <a:pt x="90932" y="171996"/>
                  </a:lnTo>
                  <a:lnTo>
                    <a:pt x="83477" y="170967"/>
                  </a:lnTo>
                  <a:lnTo>
                    <a:pt x="76339" y="169430"/>
                  </a:lnTo>
                  <a:lnTo>
                    <a:pt x="71539" y="167906"/>
                  </a:lnTo>
                  <a:lnTo>
                    <a:pt x="71170" y="167640"/>
                  </a:lnTo>
                  <a:lnTo>
                    <a:pt x="71577" y="168300"/>
                  </a:lnTo>
                  <a:lnTo>
                    <a:pt x="64630" y="167309"/>
                  </a:lnTo>
                  <a:lnTo>
                    <a:pt x="56464" y="166954"/>
                  </a:lnTo>
                  <a:lnTo>
                    <a:pt x="51269" y="167119"/>
                  </a:lnTo>
                  <a:lnTo>
                    <a:pt x="50076" y="166370"/>
                  </a:lnTo>
                  <a:lnTo>
                    <a:pt x="52019" y="165836"/>
                  </a:lnTo>
                  <a:lnTo>
                    <a:pt x="51358" y="165150"/>
                  </a:lnTo>
                  <a:lnTo>
                    <a:pt x="47117" y="163969"/>
                  </a:lnTo>
                  <a:lnTo>
                    <a:pt x="46024" y="163931"/>
                  </a:lnTo>
                  <a:lnTo>
                    <a:pt x="43738" y="163055"/>
                  </a:lnTo>
                  <a:lnTo>
                    <a:pt x="41275" y="162991"/>
                  </a:lnTo>
                  <a:lnTo>
                    <a:pt x="36944" y="161874"/>
                  </a:lnTo>
                  <a:lnTo>
                    <a:pt x="29324" y="160820"/>
                  </a:lnTo>
                  <a:lnTo>
                    <a:pt x="26454" y="160769"/>
                  </a:lnTo>
                  <a:lnTo>
                    <a:pt x="23114" y="159766"/>
                  </a:lnTo>
                  <a:lnTo>
                    <a:pt x="20777" y="158457"/>
                  </a:lnTo>
                  <a:lnTo>
                    <a:pt x="21501" y="155587"/>
                  </a:lnTo>
                  <a:lnTo>
                    <a:pt x="10998" y="153123"/>
                  </a:lnTo>
                  <a:lnTo>
                    <a:pt x="4102" y="150876"/>
                  </a:lnTo>
                  <a:lnTo>
                    <a:pt x="2743" y="150672"/>
                  </a:lnTo>
                  <a:lnTo>
                    <a:pt x="14986" y="158394"/>
                  </a:lnTo>
                  <a:lnTo>
                    <a:pt x="81622" y="184683"/>
                  </a:lnTo>
                  <a:lnTo>
                    <a:pt x="154432" y="194386"/>
                  </a:lnTo>
                  <a:lnTo>
                    <a:pt x="190665" y="192062"/>
                  </a:lnTo>
                  <a:lnTo>
                    <a:pt x="219062" y="187045"/>
                  </a:lnTo>
                  <a:lnTo>
                    <a:pt x="246545" y="180594"/>
                  </a:lnTo>
                  <a:lnTo>
                    <a:pt x="273342" y="173139"/>
                  </a:lnTo>
                  <a:lnTo>
                    <a:pt x="299516" y="165150"/>
                  </a:lnTo>
                  <a:lnTo>
                    <a:pt x="299631" y="164960"/>
                  </a:lnTo>
                  <a:close/>
                </a:path>
                <a:path w="444500" h="194944">
                  <a:moveTo>
                    <a:pt x="300189" y="31356"/>
                  </a:moveTo>
                  <a:lnTo>
                    <a:pt x="296799" y="29933"/>
                  </a:lnTo>
                  <a:lnTo>
                    <a:pt x="289128" y="29019"/>
                  </a:lnTo>
                  <a:lnTo>
                    <a:pt x="287401" y="30162"/>
                  </a:lnTo>
                  <a:lnTo>
                    <a:pt x="287794" y="31419"/>
                  </a:lnTo>
                  <a:lnTo>
                    <a:pt x="288493" y="31775"/>
                  </a:lnTo>
                  <a:lnTo>
                    <a:pt x="294843" y="32486"/>
                  </a:lnTo>
                  <a:lnTo>
                    <a:pt x="298437" y="33248"/>
                  </a:lnTo>
                  <a:lnTo>
                    <a:pt x="300189" y="31356"/>
                  </a:lnTo>
                  <a:close/>
                </a:path>
                <a:path w="444500" h="194944">
                  <a:moveTo>
                    <a:pt x="302260" y="27876"/>
                  </a:moveTo>
                  <a:lnTo>
                    <a:pt x="301447" y="26454"/>
                  </a:lnTo>
                  <a:lnTo>
                    <a:pt x="300443" y="25920"/>
                  </a:lnTo>
                  <a:lnTo>
                    <a:pt x="299897" y="25742"/>
                  </a:lnTo>
                  <a:lnTo>
                    <a:pt x="299605" y="27101"/>
                  </a:lnTo>
                  <a:lnTo>
                    <a:pt x="300494" y="28219"/>
                  </a:lnTo>
                  <a:lnTo>
                    <a:pt x="302260" y="27876"/>
                  </a:lnTo>
                  <a:close/>
                </a:path>
                <a:path w="444500" h="194944">
                  <a:moveTo>
                    <a:pt x="304660" y="35483"/>
                  </a:moveTo>
                  <a:lnTo>
                    <a:pt x="302641" y="33934"/>
                  </a:lnTo>
                  <a:lnTo>
                    <a:pt x="299250" y="33743"/>
                  </a:lnTo>
                  <a:lnTo>
                    <a:pt x="300647" y="34645"/>
                  </a:lnTo>
                  <a:lnTo>
                    <a:pt x="292696" y="33655"/>
                  </a:lnTo>
                  <a:lnTo>
                    <a:pt x="286169" y="33223"/>
                  </a:lnTo>
                  <a:lnTo>
                    <a:pt x="278295" y="33096"/>
                  </a:lnTo>
                  <a:lnTo>
                    <a:pt x="275717" y="33604"/>
                  </a:lnTo>
                  <a:lnTo>
                    <a:pt x="274078" y="33553"/>
                  </a:lnTo>
                  <a:lnTo>
                    <a:pt x="272961" y="33896"/>
                  </a:lnTo>
                  <a:lnTo>
                    <a:pt x="271310" y="35064"/>
                  </a:lnTo>
                  <a:lnTo>
                    <a:pt x="270891" y="35737"/>
                  </a:lnTo>
                  <a:lnTo>
                    <a:pt x="274205" y="36944"/>
                  </a:lnTo>
                  <a:lnTo>
                    <a:pt x="280835" y="36957"/>
                  </a:lnTo>
                  <a:lnTo>
                    <a:pt x="281851" y="36156"/>
                  </a:lnTo>
                  <a:lnTo>
                    <a:pt x="282194" y="35433"/>
                  </a:lnTo>
                  <a:lnTo>
                    <a:pt x="298246" y="35864"/>
                  </a:lnTo>
                  <a:lnTo>
                    <a:pt x="301701" y="35267"/>
                  </a:lnTo>
                  <a:lnTo>
                    <a:pt x="304660" y="35483"/>
                  </a:lnTo>
                  <a:close/>
                </a:path>
                <a:path w="444500" h="194944">
                  <a:moveTo>
                    <a:pt x="328383" y="37503"/>
                  </a:moveTo>
                  <a:lnTo>
                    <a:pt x="320751" y="35636"/>
                  </a:lnTo>
                  <a:lnTo>
                    <a:pt x="311073" y="33731"/>
                  </a:lnTo>
                  <a:lnTo>
                    <a:pt x="302564" y="33464"/>
                  </a:lnTo>
                  <a:lnTo>
                    <a:pt x="312750" y="38214"/>
                  </a:lnTo>
                  <a:lnTo>
                    <a:pt x="316738" y="38760"/>
                  </a:lnTo>
                  <a:lnTo>
                    <a:pt x="327863" y="38925"/>
                  </a:lnTo>
                  <a:lnTo>
                    <a:pt x="328383" y="37503"/>
                  </a:lnTo>
                  <a:close/>
                </a:path>
                <a:path w="444500" h="194944">
                  <a:moveTo>
                    <a:pt x="335457" y="53327"/>
                  </a:moveTo>
                  <a:lnTo>
                    <a:pt x="334098" y="52806"/>
                  </a:lnTo>
                  <a:lnTo>
                    <a:pt x="333286" y="52209"/>
                  </a:lnTo>
                  <a:lnTo>
                    <a:pt x="329222" y="51346"/>
                  </a:lnTo>
                  <a:lnTo>
                    <a:pt x="325208" y="50876"/>
                  </a:lnTo>
                  <a:lnTo>
                    <a:pt x="319697" y="51257"/>
                  </a:lnTo>
                  <a:lnTo>
                    <a:pt x="322541" y="51955"/>
                  </a:lnTo>
                  <a:lnTo>
                    <a:pt x="324612" y="52984"/>
                  </a:lnTo>
                  <a:lnTo>
                    <a:pt x="326212" y="53378"/>
                  </a:lnTo>
                  <a:lnTo>
                    <a:pt x="331584" y="53708"/>
                  </a:lnTo>
                  <a:lnTo>
                    <a:pt x="335457" y="53327"/>
                  </a:lnTo>
                  <a:close/>
                </a:path>
                <a:path w="444500" h="194944">
                  <a:moveTo>
                    <a:pt x="341630" y="32854"/>
                  </a:moveTo>
                  <a:lnTo>
                    <a:pt x="335330" y="30924"/>
                  </a:lnTo>
                  <a:lnTo>
                    <a:pt x="328803" y="29641"/>
                  </a:lnTo>
                  <a:lnTo>
                    <a:pt x="329476" y="28905"/>
                  </a:lnTo>
                  <a:lnTo>
                    <a:pt x="328930" y="28333"/>
                  </a:lnTo>
                  <a:lnTo>
                    <a:pt x="327406" y="27813"/>
                  </a:lnTo>
                  <a:lnTo>
                    <a:pt x="324065" y="27698"/>
                  </a:lnTo>
                  <a:lnTo>
                    <a:pt x="321437" y="26606"/>
                  </a:lnTo>
                  <a:lnTo>
                    <a:pt x="318249" y="25819"/>
                  </a:lnTo>
                  <a:lnTo>
                    <a:pt x="313397" y="25552"/>
                  </a:lnTo>
                  <a:lnTo>
                    <a:pt x="315341" y="26441"/>
                  </a:lnTo>
                  <a:lnTo>
                    <a:pt x="315861" y="27000"/>
                  </a:lnTo>
                  <a:lnTo>
                    <a:pt x="318122" y="28181"/>
                  </a:lnTo>
                  <a:lnTo>
                    <a:pt x="314871" y="28016"/>
                  </a:lnTo>
                  <a:lnTo>
                    <a:pt x="311772" y="28232"/>
                  </a:lnTo>
                  <a:lnTo>
                    <a:pt x="313131" y="28651"/>
                  </a:lnTo>
                  <a:lnTo>
                    <a:pt x="313169" y="28905"/>
                  </a:lnTo>
                  <a:lnTo>
                    <a:pt x="313893" y="29298"/>
                  </a:lnTo>
                  <a:lnTo>
                    <a:pt x="315633" y="29756"/>
                  </a:lnTo>
                  <a:lnTo>
                    <a:pt x="313512" y="30238"/>
                  </a:lnTo>
                  <a:lnTo>
                    <a:pt x="313728" y="30975"/>
                  </a:lnTo>
                  <a:lnTo>
                    <a:pt x="315252" y="31788"/>
                  </a:lnTo>
                  <a:lnTo>
                    <a:pt x="321005" y="32448"/>
                  </a:lnTo>
                  <a:lnTo>
                    <a:pt x="325247" y="32410"/>
                  </a:lnTo>
                  <a:lnTo>
                    <a:pt x="326097" y="32156"/>
                  </a:lnTo>
                  <a:lnTo>
                    <a:pt x="326047" y="31724"/>
                  </a:lnTo>
                  <a:lnTo>
                    <a:pt x="338620" y="33642"/>
                  </a:lnTo>
                  <a:lnTo>
                    <a:pt x="341630" y="32854"/>
                  </a:lnTo>
                  <a:close/>
                </a:path>
                <a:path w="444500" h="194944">
                  <a:moveTo>
                    <a:pt x="343992" y="29337"/>
                  </a:moveTo>
                  <a:lnTo>
                    <a:pt x="343573" y="28168"/>
                  </a:lnTo>
                  <a:lnTo>
                    <a:pt x="341172" y="27305"/>
                  </a:lnTo>
                  <a:lnTo>
                    <a:pt x="341617" y="28498"/>
                  </a:lnTo>
                  <a:lnTo>
                    <a:pt x="343992" y="29337"/>
                  </a:lnTo>
                  <a:close/>
                </a:path>
                <a:path w="444500" h="194944">
                  <a:moveTo>
                    <a:pt x="349897" y="29184"/>
                  </a:moveTo>
                  <a:lnTo>
                    <a:pt x="349719" y="28994"/>
                  </a:lnTo>
                  <a:lnTo>
                    <a:pt x="349554" y="29210"/>
                  </a:lnTo>
                  <a:lnTo>
                    <a:pt x="349669" y="29565"/>
                  </a:lnTo>
                  <a:lnTo>
                    <a:pt x="349897" y="29184"/>
                  </a:lnTo>
                  <a:close/>
                </a:path>
                <a:path w="444500" h="194944">
                  <a:moveTo>
                    <a:pt x="354457" y="44678"/>
                  </a:moveTo>
                  <a:lnTo>
                    <a:pt x="352247" y="43980"/>
                  </a:lnTo>
                  <a:lnTo>
                    <a:pt x="345998" y="42672"/>
                  </a:lnTo>
                  <a:lnTo>
                    <a:pt x="335864" y="41668"/>
                  </a:lnTo>
                  <a:lnTo>
                    <a:pt x="335356" y="40716"/>
                  </a:lnTo>
                  <a:lnTo>
                    <a:pt x="333667" y="40157"/>
                  </a:lnTo>
                  <a:lnTo>
                    <a:pt x="331419" y="39941"/>
                  </a:lnTo>
                  <a:lnTo>
                    <a:pt x="328498" y="39966"/>
                  </a:lnTo>
                  <a:lnTo>
                    <a:pt x="326212" y="40271"/>
                  </a:lnTo>
                  <a:lnTo>
                    <a:pt x="324700" y="41452"/>
                  </a:lnTo>
                  <a:lnTo>
                    <a:pt x="324739" y="42151"/>
                  </a:lnTo>
                  <a:lnTo>
                    <a:pt x="325488" y="42862"/>
                  </a:lnTo>
                  <a:lnTo>
                    <a:pt x="330581" y="43307"/>
                  </a:lnTo>
                  <a:lnTo>
                    <a:pt x="332409" y="43942"/>
                  </a:lnTo>
                  <a:lnTo>
                    <a:pt x="336346" y="44615"/>
                  </a:lnTo>
                  <a:lnTo>
                    <a:pt x="351497" y="45681"/>
                  </a:lnTo>
                  <a:lnTo>
                    <a:pt x="354025" y="45707"/>
                  </a:lnTo>
                  <a:lnTo>
                    <a:pt x="354457" y="44678"/>
                  </a:lnTo>
                  <a:close/>
                </a:path>
                <a:path w="444500" h="194944">
                  <a:moveTo>
                    <a:pt x="362419" y="29552"/>
                  </a:moveTo>
                  <a:lnTo>
                    <a:pt x="359791" y="27673"/>
                  </a:lnTo>
                  <a:lnTo>
                    <a:pt x="358063" y="26822"/>
                  </a:lnTo>
                  <a:lnTo>
                    <a:pt x="355219" y="27368"/>
                  </a:lnTo>
                  <a:lnTo>
                    <a:pt x="355257" y="28168"/>
                  </a:lnTo>
                  <a:lnTo>
                    <a:pt x="356984" y="29552"/>
                  </a:lnTo>
                  <a:lnTo>
                    <a:pt x="359524" y="30149"/>
                  </a:lnTo>
                  <a:lnTo>
                    <a:pt x="361492" y="30086"/>
                  </a:lnTo>
                  <a:lnTo>
                    <a:pt x="362419" y="29552"/>
                  </a:lnTo>
                  <a:close/>
                </a:path>
                <a:path w="444500" h="194944">
                  <a:moveTo>
                    <a:pt x="377329" y="24003"/>
                  </a:moveTo>
                  <a:lnTo>
                    <a:pt x="375285" y="23291"/>
                  </a:lnTo>
                  <a:lnTo>
                    <a:pt x="375043" y="22885"/>
                  </a:lnTo>
                  <a:lnTo>
                    <a:pt x="375450" y="23126"/>
                  </a:lnTo>
                  <a:lnTo>
                    <a:pt x="375285" y="22377"/>
                  </a:lnTo>
                  <a:lnTo>
                    <a:pt x="373291" y="20751"/>
                  </a:lnTo>
                  <a:lnTo>
                    <a:pt x="371678" y="20040"/>
                  </a:lnTo>
                  <a:lnTo>
                    <a:pt x="373049" y="21475"/>
                  </a:lnTo>
                  <a:lnTo>
                    <a:pt x="373202" y="22631"/>
                  </a:lnTo>
                  <a:lnTo>
                    <a:pt x="373418" y="22872"/>
                  </a:lnTo>
                  <a:lnTo>
                    <a:pt x="369773" y="22326"/>
                  </a:lnTo>
                  <a:lnTo>
                    <a:pt x="367157" y="19189"/>
                  </a:lnTo>
                  <a:lnTo>
                    <a:pt x="370459" y="19443"/>
                  </a:lnTo>
                  <a:lnTo>
                    <a:pt x="370078" y="18757"/>
                  </a:lnTo>
                  <a:lnTo>
                    <a:pt x="366483" y="17665"/>
                  </a:lnTo>
                  <a:lnTo>
                    <a:pt x="367068" y="17653"/>
                  </a:lnTo>
                  <a:lnTo>
                    <a:pt x="367106" y="17449"/>
                  </a:lnTo>
                  <a:lnTo>
                    <a:pt x="367487" y="17322"/>
                  </a:lnTo>
                  <a:lnTo>
                    <a:pt x="371106" y="17500"/>
                  </a:lnTo>
                  <a:lnTo>
                    <a:pt x="371944" y="18173"/>
                  </a:lnTo>
                  <a:lnTo>
                    <a:pt x="371182" y="17526"/>
                  </a:lnTo>
                  <a:lnTo>
                    <a:pt x="322999" y="6667"/>
                  </a:lnTo>
                  <a:lnTo>
                    <a:pt x="267703" y="711"/>
                  </a:lnTo>
                  <a:lnTo>
                    <a:pt x="228104" y="0"/>
                  </a:lnTo>
                  <a:lnTo>
                    <a:pt x="188544" y="2082"/>
                  </a:lnTo>
                  <a:lnTo>
                    <a:pt x="150622" y="7061"/>
                  </a:lnTo>
                  <a:lnTo>
                    <a:pt x="87414" y="22631"/>
                  </a:lnTo>
                  <a:lnTo>
                    <a:pt x="25412" y="48374"/>
                  </a:lnTo>
                  <a:lnTo>
                    <a:pt x="26873" y="48806"/>
                  </a:lnTo>
                  <a:lnTo>
                    <a:pt x="32397" y="51765"/>
                  </a:lnTo>
                  <a:lnTo>
                    <a:pt x="29730" y="53276"/>
                  </a:lnTo>
                  <a:lnTo>
                    <a:pt x="29832" y="54622"/>
                  </a:lnTo>
                  <a:lnTo>
                    <a:pt x="31750" y="54267"/>
                  </a:lnTo>
                  <a:lnTo>
                    <a:pt x="33439" y="52781"/>
                  </a:lnTo>
                  <a:lnTo>
                    <a:pt x="33693" y="52311"/>
                  </a:lnTo>
                  <a:lnTo>
                    <a:pt x="38493" y="54000"/>
                  </a:lnTo>
                  <a:lnTo>
                    <a:pt x="41605" y="54749"/>
                  </a:lnTo>
                  <a:lnTo>
                    <a:pt x="38442" y="55702"/>
                  </a:lnTo>
                  <a:lnTo>
                    <a:pt x="32778" y="57886"/>
                  </a:lnTo>
                  <a:lnTo>
                    <a:pt x="32512" y="58712"/>
                  </a:lnTo>
                  <a:lnTo>
                    <a:pt x="39446" y="56095"/>
                  </a:lnTo>
                  <a:lnTo>
                    <a:pt x="43014" y="55029"/>
                  </a:lnTo>
                  <a:lnTo>
                    <a:pt x="62623" y="57340"/>
                  </a:lnTo>
                  <a:lnTo>
                    <a:pt x="61379" y="59055"/>
                  </a:lnTo>
                  <a:lnTo>
                    <a:pt x="62687" y="59270"/>
                  </a:lnTo>
                  <a:lnTo>
                    <a:pt x="66205" y="58381"/>
                  </a:lnTo>
                  <a:lnTo>
                    <a:pt x="69672" y="57226"/>
                  </a:lnTo>
                  <a:lnTo>
                    <a:pt x="73875" y="57226"/>
                  </a:lnTo>
                  <a:lnTo>
                    <a:pt x="90716" y="56565"/>
                  </a:lnTo>
                  <a:lnTo>
                    <a:pt x="102743" y="54978"/>
                  </a:lnTo>
                  <a:lnTo>
                    <a:pt x="99021" y="56324"/>
                  </a:lnTo>
                  <a:lnTo>
                    <a:pt x="96723" y="57785"/>
                  </a:lnTo>
                  <a:lnTo>
                    <a:pt x="98082" y="58496"/>
                  </a:lnTo>
                  <a:lnTo>
                    <a:pt x="102857" y="58267"/>
                  </a:lnTo>
                  <a:lnTo>
                    <a:pt x="109220" y="56743"/>
                  </a:lnTo>
                  <a:lnTo>
                    <a:pt x="108877" y="58902"/>
                  </a:lnTo>
                  <a:lnTo>
                    <a:pt x="111899" y="56565"/>
                  </a:lnTo>
                  <a:lnTo>
                    <a:pt x="112052" y="55778"/>
                  </a:lnTo>
                  <a:lnTo>
                    <a:pt x="117525" y="53695"/>
                  </a:lnTo>
                  <a:lnTo>
                    <a:pt x="119164" y="52806"/>
                  </a:lnTo>
                  <a:lnTo>
                    <a:pt x="131330" y="50939"/>
                  </a:lnTo>
                  <a:lnTo>
                    <a:pt x="160909" y="45364"/>
                  </a:lnTo>
                  <a:lnTo>
                    <a:pt x="160578" y="46139"/>
                  </a:lnTo>
                  <a:lnTo>
                    <a:pt x="160820" y="46558"/>
                  </a:lnTo>
                  <a:lnTo>
                    <a:pt x="161582" y="46786"/>
                  </a:lnTo>
                  <a:lnTo>
                    <a:pt x="163525" y="46304"/>
                  </a:lnTo>
                  <a:lnTo>
                    <a:pt x="166509" y="45351"/>
                  </a:lnTo>
                  <a:lnTo>
                    <a:pt x="167398" y="44602"/>
                  </a:lnTo>
                  <a:lnTo>
                    <a:pt x="167170" y="44018"/>
                  </a:lnTo>
                  <a:lnTo>
                    <a:pt x="188633" y="39166"/>
                  </a:lnTo>
                  <a:lnTo>
                    <a:pt x="193979" y="38138"/>
                  </a:lnTo>
                  <a:lnTo>
                    <a:pt x="214706" y="32816"/>
                  </a:lnTo>
                  <a:lnTo>
                    <a:pt x="223862" y="30048"/>
                  </a:lnTo>
                  <a:lnTo>
                    <a:pt x="226987" y="28778"/>
                  </a:lnTo>
                  <a:lnTo>
                    <a:pt x="225513" y="27508"/>
                  </a:lnTo>
                  <a:lnTo>
                    <a:pt x="219748" y="27698"/>
                  </a:lnTo>
                  <a:lnTo>
                    <a:pt x="202653" y="31800"/>
                  </a:lnTo>
                  <a:lnTo>
                    <a:pt x="210350" y="28587"/>
                  </a:lnTo>
                  <a:lnTo>
                    <a:pt x="221411" y="25603"/>
                  </a:lnTo>
                  <a:lnTo>
                    <a:pt x="226987" y="24485"/>
                  </a:lnTo>
                  <a:lnTo>
                    <a:pt x="238086" y="21767"/>
                  </a:lnTo>
                  <a:lnTo>
                    <a:pt x="255066" y="18630"/>
                  </a:lnTo>
                  <a:lnTo>
                    <a:pt x="257810" y="19100"/>
                  </a:lnTo>
                  <a:lnTo>
                    <a:pt x="258203" y="19939"/>
                  </a:lnTo>
                  <a:lnTo>
                    <a:pt x="259753" y="20358"/>
                  </a:lnTo>
                  <a:lnTo>
                    <a:pt x="264490" y="20586"/>
                  </a:lnTo>
                  <a:lnTo>
                    <a:pt x="266496" y="19443"/>
                  </a:lnTo>
                  <a:lnTo>
                    <a:pt x="266230" y="18249"/>
                  </a:lnTo>
                  <a:lnTo>
                    <a:pt x="265861" y="17640"/>
                  </a:lnTo>
                  <a:lnTo>
                    <a:pt x="266903" y="16764"/>
                  </a:lnTo>
                  <a:lnTo>
                    <a:pt x="274231" y="15582"/>
                  </a:lnTo>
                  <a:lnTo>
                    <a:pt x="276682" y="15367"/>
                  </a:lnTo>
                  <a:lnTo>
                    <a:pt x="278333" y="16179"/>
                  </a:lnTo>
                  <a:lnTo>
                    <a:pt x="277406" y="15240"/>
                  </a:lnTo>
                  <a:lnTo>
                    <a:pt x="280924" y="14909"/>
                  </a:lnTo>
                  <a:lnTo>
                    <a:pt x="280962" y="15582"/>
                  </a:lnTo>
                  <a:lnTo>
                    <a:pt x="281597" y="16167"/>
                  </a:lnTo>
                  <a:lnTo>
                    <a:pt x="283413" y="16637"/>
                  </a:lnTo>
                  <a:lnTo>
                    <a:pt x="285508" y="16789"/>
                  </a:lnTo>
                  <a:lnTo>
                    <a:pt x="285292" y="17157"/>
                  </a:lnTo>
                  <a:lnTo>
                    <a:pt x="285661" y="17703"/>
                  </a:lnTo>
                  <a:lnTo>
                    <a:pt x="282651" y="18707"/>
                  </a:lnTo>
                  <a:lnTo>
                    <a:pt x="280797" y="17640"/>
                  </a:lnTo>
                  <a:lnTo>
                    <a:pt x="280708" y="17970"/>
                  </a:lnTo>
                  <a:lnTo>
                    <a:pt x="282333" y="18757"/>
                  </a:lnTo>
                  <a:lnTo>
                    <a:pt x="278206" y="20142"/>
                  </a:lnTo>
                  <a:lnTo>
                    <a:pt x="286118" y="19189"/>
                  </a:lnTo>
                  <a:lnTo>
                    <a:pt x="285915" y="19913"/>
                  </a:lnTo>
                  <a:lnTo>
                    <a:pt x="286473" y="20497"/>
                  </a:lnTo>
                  <a:lnTo>
                    <a:pt x="290449" y="21247"/>
                  </a:lnTo>
                  <a:lnTo>
                    <a:pt x="292303" y="21043"/>
                  </a:lnTo>
                  <a:lnTo>
                    <a:pt x="292950" y="19837"/>
                  </a:lnTo>
                  <a:lnTo>
                    <a:pt x="292938" y="19189"/>
                  </a:lnTo>
                  <a:lnTo>
                    <a:pt x="291833" y="18288"/>
                  </a:lnTo>
                  <a:lnTo>
                    <a:pt x="302691" y="16751"/>
                  </a:lnTo>
                  <a:lnTo>
                    <a:pt x="303326" y="18389"/>
                  </a:lnTo>
                  <a:lnTo>
                    <a:pt x="306908" y="17157"/>
                  </a:lnTo>
                  <a:lnTo>
                    <a:pt x="306527" y="15900"/>
                  </a:lnTo>
                  <a:lnTo>
                    <a:pt x="309067" y="15201"/>
                  </a:lnTo>
                  <a:lnTo>
                    <a:pt x="310299" y="15748"/>
                  </a:lnTo>
                  <a:lnTo>
                    <a:pt x="310934" y="15760"/>
                  </a:lnTo>
                  <a:lnTo>
                    <a:pt x="313232" y="17970"/>
                  </a:lnTo>
                  <a:lnTo>
                    <a:pt x="315290" y="19304"/>
                  </a:lnTo>
                  <a:lnTo>
                    <a:pt x="313817" y="19583"/>
                  </a:lnTo>
                  <a:lnTo>
                    <a:pt x="311327" y="18745"/>
                  </a:lnTo>
                  <a:lnTo>
                    <a:pt x="305816" y="18351"/>
                  </a:lnTo>
                  <a:lnTo>
                    <a:pt x="301866" y="18872"/>
                  </a:lnTo>
                  <a:lnTo>
                    <a:pt x="301637" y="20040"/>
                  </a:lnTo>
                  <a:lnTo>
                    <a:pt x="303072" y="21247"/>
                  </a:lnTo>
                  <a:lnTo>
                    <a:pt x="305320" y="21958"/>
                  </a:lnTo>
                  <a:lnTo>
                    <a:pt x="311010" y="22631"/>
                  </a:lnTo>
                  <a:lnTo>
                    <a:pt x="314909" y="21894"/>
                  </a:lnTo>
                  <a:lnTo>
                    <a:pt x="315087" y="21043"/>
                  </a:lnTo>
                  <a:lnTo>
                    <a:pt x="314972" y="20459"/>
                  </a:lnTo>
                  <a:lnTo>
                    <a:pt x="319024" y="21856"/>
                  </a:lnTo>
                  <a:lnTo>
                    <a:pt x="330022" y="22390"/>
                  </a:lnTo>
                  <a:lnTo>
                    <a:pt x="340321" y="23431"/>
                  </a:lnTo>
                  <a:lnTo>
                    <a:pt x="350405" y="26174"/>
                  </a:lnTo>
                  <a:lnTo>
                    <a:pt x="353961" y="26949"/>
                  </a:lnTo>
                  <a:lnTo>
                    <a:pt x="360819" y="25679"/>
                  </a:lnTo>
                  <a:lnTo>
                    <a:pt x="358343" y="24307"/>
                  </a:lnTo>
                  <a:lnTo>
                    <a:pt x="368173" y="24955"/>
                  </a:lnTo>
                  <a:lnTo>
                    <a:pt x="376936" y="24599"/>
                  </a:lnTo>
                  <a:lnTo>
                    <a:pt x="377329" y="24003"/>
                  </a:lnTo>
                  <a:close/>
                </a:path>
                <a:path w="444500" h="194944">
                  <a:moveTo>
                    <a:pt x="380695" y="46456"/>
                  </a:moveTo>
                  <a:lnTo>
                    <a:pt x="380276" y="45313"/>
                  </a:lnTo>
                  <a:lnTo>
                    <a:pt x="377698" y="44767"/>
                  </a:lnTo>
                  <a:lnTo>
                    <a:pt x="370154" y="44399"/>
                  </a:lnTo>
                  <a:lnTo>
                    <a:pt x="369277" y="44881"/>
                  </a:lnTo>
                  <a:lnTo>
                    <a:pt x="369836" y="45961"/>
                  </a:lnTo>
                  <a:lnTo>
                    <a:pt x="371106" y="46570"/>
                  </a:lnTo>
                  <a:lnTo>
                    <a:pt x="379209" y="46926"/>
                  </a:lnTo>
                  <a:lnTo>
                    <a:pt x="380695" y="46456"/>
                  </a:lnTo>
                  <a:close/>
                </a:path>
                <a:path w="444500" h="194944">
                  <a:moveTo>
                    <a:pt x="383654" y="32791"/>
                  </a:moveTo>
                  <a:lnTo>
                    <a:pt x="381584" y="30975"/>
                  </a:lnTo>
                  <a:lnTo>
                    <a:pt x="380250" y="30416"/>
                  </a:lnTo>
                  <a:lnTo>
                    <a:pt x="377990" y="30060"/>
                  </a:lnTo>
                  <a:lnTo>
                    <a:pt x="377990" y="30187"/>
                  </a:lnTo>
                  <a:lnTo>
                    <a:pt x="371475" y="30365"/>
                  </a:lnTo>
                  <a:lnTo>
                    <a:pt x="369608" y="31203"/>
                  </a:lnTo>
                  <a:lnTo>
                    <a:pt x="370281" y="32626"/>
                  </a:lnTo>
                  <a:lnTo>
                    <a:pt x="370243" y="33083"/>
                  </a:lnTo>
                  <a:lnTo>
                    <a:pt x="380530" y="33464"/>
                  </a:lnTo>
                  <a:lnTo>
                    <a:pt x="383654" y="32791"/>
                  </a:lnTo>
                  <a:close/>
                </a:path>
                <a:path w="444500" h="194944">
                  <a:moveTo>
                    <a:pt x="388988" y="23545"/>
                  </a:moveTo>
                  <a:lnTo>
                    <a:pt x="386283" y="21590"/>
                  </a:lnTo>
                  <a:lnTo>
                    <a:pt x="383717" y="19900"/>
                  </a:lnTo>
                  <a:lnTo>
                    <a:pt x="383413" y="19799"/>
                  </a:lnTo>
                  <a:lnTo>
                    <a:pt x="387654" y="22961"/>
                  </a:lnTo>
                  <a:lnTo>
                    <a:pt x="388861" y="23749"/>
                  </a:lnTo>
                  <a:lnTo>
                    <a:pt x="388988" y="23545"/>
                  </a:lnTo>
                  <a:close/>
                </a:path>
                <a:path w="444500" h="194944">
                  <a:moveTo>
                    <a:pt x="389331" y="41783"/>
                  </a:moveTo>
                  <a:lnTo>
                    <a:pt x="386626" y="39700"/>
                  </a:lnTo>
                  <a:lnTo>
                    <a:pt x="384759" y="38849"/>
                  </a:lnTo>
                  <a:lnTo>
                    <a:pt x="378955" y="39497"/>
                  </a:lnTo>
                  <a:lnTo>
                    <a:pt x="378968" y="40373"/>
                  </a:lnTo>
                  <a:lnTo>
                    <a:pt x="380492" y="42151"/>
                  </a:lnTo>
                  <a:lnTo>
                    <a:pt x="383717" y="42557"/>
                  </a:lnTo>
                  <a:lnTo>
                    <a:pt x="389331" y="41783"/>
                  </a:lnTo>
                  <a:close/>
                </a:path>
                <a:path w="444500" h="194944">
                  <a:moveTo>
                    <a:pt x="391553" y="36118"/>
                  </a:moveTo>
                  <a:lnTo>
                    <a:pt x="380822" y="34366"/>
                  </a:lnTo>
                  <a:lnTo>
                    <a:pt x="368376" y="33439"/>
                  </a:lnTo>
                  <a:lnTo>
                    <a:pt x="369709" y="32156"/>
                  </a:lnTo>
                  <a:lnTo>
                    <a:pt x="368681" y="31305"/>
                  </a:lnTo>
                  <a:lnTo>
                    <a:pt x="361835" y="30264"/>
                  </a:lnTo>
                  <a:lnTo>
                    <a:pt x="351193" y="29794"/>
                  </a:lnTo>
                  <a:lnTo>
                    <a:pt x="341414" y="30543"/>
                  </a:lnTo>
                  <a:lnTo>
                    <a:pt x="340563" y="31013"/>
                  </a:lnTo>
                  <a:lnTo>
                    <a:pt x="342646" y="32461"/>
                  </a:lnTo>
                  <a:lnTo>
                    <a:pt x="346697" y="33185"/>
                  </a:lnTo>
                  <a:lnTo>
                    <a:pt x="352793" y="33782"/>
                  </a:lnTo>
                  <a:lnTo>
                    <a:pt x="352183" y="35293"/>
                  </a:lnTo>
                  <a:lnTo>
                    <a:pt x="352374" y="35623"/>
                  </a:lnTo>
                  <a:lnTo>
                    <a:pt x="340829" y="35001"/>
                  </a:lnTo>
                  <a:lnTo>
                    <a:pt x="335534" y="35331"/>
                  </a:lnTo>
                  <a:lnTo>
                    <a:pt x="329171" y="36258"/>
                  </a:lnTo>
                  <a:lnTo>
                    <a:pt x="329069" y="36804"/>
                  </a:lnTo>
                  <a:lnTo>
                    <a:pt x="334645" y="38950"/>
                  </a:lnTo>
                  <a:lnTo>
                    <a:pt x="339331" y="39789"/>
                  </a:lnTo>
                  <a:lnTo>
                    <a:pt x="355638" y="41275"/>
                  </a:lnTo>
                  <a:lnTo>
                    <a:pt x="367449" y="41821"/>
                  </a:lnTo>
                  <a:lnTo>
                    <a:pt x="369265" y="41478"/>
                  </a:lnTo>
                  <a:lnTo>
                    <a:pt x="369773" y="42443"/>
                  </a:lnTo>
                  <a:lnTo>
                    <a:pt x="372059" y="43586"/>
                  </a:lnTo>
                  <a:lnTo>
                    <a:pt x="372541" y="42354"/>
                  </a:lnTo>
                  <a:lnTo>
                    <a:pt x="370001" y="41313"/>
                  </a:lnTo>
                  <a:lnTo>
                    <a:pt x="370674" y="41046"/>
                  </a:lnTo>
                  <a:lnTo>
                    <a:pt x="370116" y="40513"/>
                  </a:lnTo>
                  <a:lnTo>
                    <a:pt x="365125" y="38684"/>
                  </a:lnTo>
                  <a:lnTo>
                    <a:pt x="366014" y="38379"/>
                  </a:lnTo>
                  <a:lnTo>
                    <a:pt x="365582" y="37833"/>
                  </a:lnTo>
                  <a:lnTo>
                    <a:pt x="359016" y="34226"/>
                  </a:lnTo>
                  <a:lnTo>
                    <a:pt x="363994" y="34124"/>
                  </a:lnTo>
                  <a:lnTo>
                    <a:pt x="389890" y="37553"/>
                  </a:lnTo>
                  <a:lnTo>
                    <a:pt x="391553" y="36118"/>
                  </a:lnTo>
                  <a:close/>
                </a:path>
                <a:path w="444500" h="194944">
                  <a:moveTo>
                    <a:pt x="399326" y="30365"/>
                  </a:moveTo>
                  <a:lnTo>
                    <a:pt x="397840" y="28829"/>
                  </a:lnTo>
                  <a:lnTo>
                    <a:pt x="395643" y="27457"/>
                  </a:lnTo>
                  <a:lnTo>
                    <a:pt x="395617" y="27774"/>
                  </a:lnTo>
                  <a:lnTo>
                    <a:pt x="396963" y="28778"/>
                  </a:lnTo>
                  <a:lnTo>
                    <a:pt x="399326" y="30365"/>
                  </a:lnTo>
                  <a:close/>
                </a:path>
                <a:path w="444500" h="194944">
                  <a:moveTo>
                    <a:pt x="415721" y="29756"/>
                  </a:moveTo>
                  <a:lnTo>
                    <a:pt x="396951" y="23774"/>
                  </a:lnTo>
                  <a:lnTo>
                    <a:pt x="393687" y="23977"/>
                  </a:lnTo>
                  <a:lnTo>
                    <a:pt x="392315" y="25209"/>
                  </a:lnTo>
                  <a:lnTo>
                    <a:pt x="392798" y="25857"/>
                  </a:lnTo>
                  <a:lnTo>
                    <a:pt x="399669" y="27101"/>
                  </a:lnTo>
                  <a:lnTo>
                    <a:pt x="406946" y="28727"/>
                  </a:lnTo>
                  <a:lnTo>
                    <a:pt x="413004" y="29692"/>
                  </a:lnTo>
                  <a:lnTo>
                    <a:pt x="415721" y="29756"/>
                  </a:lnTo>
                  <a:close/>
                </a:path>
                <a:path w="444500" h="194944">
                  <a:moveTo>
                    <a:pt x="444500" y="41998"/>
                  </a:moveTo>
                  <a:lnTo>
                    <a:pt x="442772" y="40601"/>
                  </a:lnTo>
                  <a:lnTo>
                    <a:pt x="441490" y="39966"/>
                  </a:lnTo>
                  <a:lnTo>
                    <a:pt x="437883" y="39192"/>
                  </a:lnTo>
                  <a:lnTo>
                    <a:pt x="435864" y="39052"/>
                  </a:lnTo>
                  <a:lnTo>
                    <a:pt x="432219" y="39751"/>
                  </a:lnTo>
                  <a:lnTo>
                    <a:pt x="432130" y="40424"/>
                  </a:lnTo>
                  <a:lnTo>
                    <a:pt x="433971" y="42189"/>
                  </a:lnTo>
                  <a:lnTo>
                    <a:pt x="436003" y="42913"/>
                  </a:lnTo>
                  <a:lnTo>
                    <a:pt x="442734" y="42595"/>
                  </a:lnTo>
                  <a:lnTo>
                    <a:pt x="444500" y="4199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 descr=""/>
            <p:cNvSpPr/>
            <p:nvPr/>
          </p:nvSpPr>
          <p:spPr>
            <a:xfrm>
              <a:off x="7866556" y="2166326"/>
              <a:ext cx="233679" cy="502920"/>
            </a:xfrm>
            <a:custGeom>
              <a:avLst/>
              <a:gdLst/>
              <a:ahLst/>
              <a:cxnLst/>
              <a:rect l="l" t="t" r="r" b="b"/>
              <a:pathLst>
                <a:path w="233679" h="502919">
                  <a:moveTo>
                    <a:pt x="217114" y="0"/>
                  </a:moveTo>
                  <a:lnTo>
                    <a:pt x="159331" y="28759"/>
                  </a:lnTo>
                  <a:lnTo>
                    <a:pt x="128104" y="59378"/>
                  </a:lnTo>
                  <a:lnTo>
                    <a:pt x="102858" y="88135"/>
                  </a:lnTo>
                  <a:lnTo>
                    <a:pt x="61694" y="147951"/>
                  </a:lnTo>
                  <a:lnTo>
                    <a:pt x="37683" y="192269"/>
                  </a:lnTo>
                  <a:lnTo>
                    <a:pt x="18521" y="238559"/>
                  </a:lnTo>
                  <a:lnTo>
                    <a:pt x="5523" y="286910"/>
                  </a:lnTo>
                  <a:lnTo>
                    <a:pt x="0" y="337414"/>
                  </a:lnTo>
                  <a:lnTo>
                    <a:pt x="590" y="366858"/>
                  </a:lnTo>
                  <a:lnTo>
                    <a:pt x="3543" y="396209"/>
                  </a:lnTo>
                  <a:lnTo>
                    <a:pt x="8428" y="425321"/>
                  </a:lnTo>
                  <a:lnTo>
                    <a:pt x="14819" y="454051"/>
                  </a:lnTo>
                  <a:lnTo>
                    <a:pt x="19846" y="474776"/>
                  </a:lnTo>
                  <a:lnTo>
                    <a:pt x="21611" y="485124"/>
                  </a:lnTo>
                  <a:lnTo>
                    <a:pt x="22339" y="495797"/>
                  </a:lnTo>
                  <a:lnTo>
                    <a:pt x="26784" y="492342"/>
                  </a:lnTo>
                  <a:lnTo>
                    <a:pt x="29170" y="490932"/>
                  </a:lnTo>
                  <a:lnTo>
                    <a:pt x="35511" y="487721"/>
                  </a:lnTo>
                  <a:lnTo>
                    <a:pt x="42298" y="485527"/>
                  </a:lnTo>
                  <a:lnTo>
                    <a:pt x="49583" y="484473"/>
                  </a:lnTo>
                  <a:lnTo>
                    <a:pt x="57416" y="484684"/>
                  </a:lnTo>
                  <a:lnTo>
                    <a:pt x="92378" y="502514"/>
                  </a:lnTo>
                  <a:lnTo>
                    <a:pt x="103962" y="493434"/>
                  </a:lnTo>
                  <a:lnTo>
                    <a:pt x="138663" y="456538"/>
                  </a:lnTo>
                  <a:lnTo>
                    <a:pt x="165544" y="413754"/>
                  </a:lnTo>
                  <a:lnTo>
                    <a:pt x="186850" y="370183"/>
                  </a:lnTo>
                  <a:lnTo>
                    <a:pt x="203555" y="324689"/>
                  </a:lnTo>
                  <a:lnTo>
                    <a:pt x="214242" y="275635"/>
                  </a:lnTo>
                  <a:lnTo>
                    <a:pt x="219862" y="225781"/>
                  </a:lnTo>
                  <a:lnTo>
                    <a:pt x="223419" y="142595"/>
                  </a:lnTo>
                  <a:lnTo>
                    <a:pt x="224866" y="114110"/>
                  </a:lnTo>
                  <a:lnTo>
                    <a:pt x="225849" y="102375"/>
                  </a:lnTo>
                  <a:lnTo>
                    <a:pt x="229946" y="64985"/>
                  </a:lnTo>
                  <a:lnTo>
                    <a:pt x="232864" y="42953"/>
                  </a:lnTo>
                  <a:lnTo>
                    <a:pt x="233509" y="31969"/>
                  </a:lnTo>
                  <a:lnTo>
                    <a:pt x="232370" y="20892"/>
                  </a:lnTo>
                  <a:lnTo>
                    <a:pt x="21711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 descr=""/>
            <p:cNvSpPr/>
            <p:nvPr/>
          </p:nvSpPr>
          <p:spPr>
            <a:xfrm>
              <a:off x="7870685" y="2168753"/>
              <a:ext cx="224790" cy="498475"/>
            </a:xfrm>
            <a:custGeom>
              <a:avLst/>
              <a:gdLst/>
              <a:ahLst/>
              <a:cxnLst/>
              <a:rect l="l" t="t" r="r" b="b"/>
              <a:pathLst>
                <a:path w="224790" h="498475">
                  <a:moveTo>
                    <a:pt x="224612" y="31572"/>
                  </a:moveTo>
                  <a:lnTo>
                    <a:pt x="213537" y="1854"/>
                  </a:lnTo>
                  <a:lnTo>
                    <a:pt x="211493" y="482"/>
                  </a:lnTo>
                  <a:lnTo>
                    <a:pt x="208953" y="0"/>
                  </a:lnTo>
                  <a:lnTo>
                    <a:pt x="203619" y="546"/>
                  </a:lnTo>
                  <a:lnTo>
                    <a:pt x="199301" y="1701"/>
                  </a:lnTo>
                  <a:lnTo>
                    <a:pt x="195999" y="2971"/>
                  </a:lnTo>
                  <a:lnTo>
                    <a:pt x="168275" y="22453"/>
                  </a:lnTo>
                  <a:lnTo>
                    <a:pt x="168275" y="90868"/>
                  </a:lnTo>
                  <a:lnTo>
                    <a:pt x="143776" y="153365"/>
                  </a:lnTo>
                  <a:lnTo>
                    <a:pt x="120611" y="216496"/>
                  </a:lnTo>
                  <a:lnTo>
                    <a:pt x="106972" y="255930"/>
                  </a:lnTo>
                  <a:lnTo>
                    <a:pt x="92811" y="306019"/>
                  </a:lnTo>
                  <a:lnTo>
                    <a:pt x="79654" y="361581"/>
                  </a:lnTo>
                  <a:lnTo>
                    <a:pt x="66078" y="425170"/>
                  </a:lnTo>
                  <a:lnTo>
                    <a:pt x="71348" y="381533"/>
                  </a:lnTo>
                  <a:lnTo>
                    <a:pt x="79362" y="338378"/>
                  </a:lnTo>
                  <a:lnTo>
                    <a:pt x="89877" y="295744"/>
                  </a:lnTo>
                  <a:lnTo>
                    <a:pt x="102654" y="253682"/>
                  </a:lnTo>
                  <a:lnTo>
                    <a:pt x="117005" y="212166"/>
                  </a:lnTo>
                  <a:lnTo>
                    <a:pt x="133134" y="171272"/>
                  </a:lnTo>
                  <a:lnTo>
                    <a:pt x="150253" y="130886"/>
                  </a:lnTo>
                  <a:lnTo>
                    <a:pt x="168275" y="90868"/>
                  </a:lnTo>
                  <a:lnTo>
                    <a:pt x="168275" y="22453"/>
                  </a:lnTo>
                  <a:lnTo>
                    <a:pt x="116547" y="71551"/>
                  </a:lnTo>
                  <a:lnTo>
                    <a:pt x="82816" y="113982"/>
                  </a:lnTo>
                  <a:lnTo>
                    <a:pt x="52920" y="160655"/>
                  </a:lnTo>
                  <a:lnTo>
                    <a:pt x="28371" y="210134"/>
                  </a:lnTo>
                  <a:lnTo>
                    <a:pt x="10706" y="260997"/>
                  </a:lnTo>
                  <a:lnTo>
                    <a:pt x="1435" y="311823"/>
                  </a:lnTo>
                  <a:lnTo>
                    <a:pt x="0" y="347941"/>
                  </a:lnTo>
                  <a:lnTo>
                    <a:pt x="2082" y="383108"/>
                  </a:lnTo>
                  <a:lnTo>
                    <a:pt x="7302" y="418045"/>
                  </a:lnTo>
                  <a:lnTo>
                    <a:pt x="15240" y="453237"/>
                  </a:lnTo>
                  <a:lnTo>
                    <a:pt x="17919" y="462267"/>
                  </a:lnTo>
                  <a:lnTo>
                    <a:pt x="20815" y="470992"/>
                  </a:lnTo>
                  <a:lnTo>
                    <a:pt x="23380" y="479666"/>
                  </a:lnTo>
                  <a:lnTo>
                    <a:pt x="25057" y="488530"/>
                  </a:lnTo>
                  <a:lnTo>
                    <a:pt x="31381" y="485305"/>
                  </a:lnTo>
                  <a:lnTo>
                    <a:pt x="38163" y="483108"/>
                  </a:lnTo>
                  <a:lnTo>
                    <a:pt x="45453" y="482053"/>
                  </a:lnTo>
                  <a:lnTo>
                    <a:pt x="53301" y="482269"/>
                  </a:lnTo>
                  <a:lnTo>
                    <a:pt x="63017" y="484162"/>
                  </a:lnTo>
                  <a:lnTo>
                    <a:pt x="71755" y="487489"/>
                  </a:lnTo>
                  <a:lnTo>
                    <a:pt x="79552" y="492175"/>
                  </a:lnTo>
                  <a:lnTo>
                    <a:pt x="86385" y="498132"/>
                  </a:lnTo>
                  <a:lnTo>
                    <a:pt x="95554" y="490842"/>
                  </a:lnTo>
                  <a:lnTo>
                    <a:pt x="104178" y="483082"/>
                  </a:lnTo>
                  <a:lnTo>
                    <a:pt x="105156" y="482053"/>
                  </a:lnTo>
                  <a:lnTo>
                    <a:pt x="112115" y="474840"/>
                  </a:lnTo>
                  <a:lnTo>
                    <a:pt x="140589" y="434238"/>
                  </a:lnTo>
                  <a:lnTo>
                    <a:pt x="165773" y="385978"/>
                  </a:lnTo>
                  <a:lnTo>
                    <a:pt x="182003" y="347865"/>
                  </a:lnTo>
                  <a:lnTo>
                    <a:pt x="196151" y="305460"/>
                  </a:lnTo>
                  <a:lnTo>
                    <a:pt x="207048" y="248793"/>
                  </a:lnTo>
                  <a:lnTo>
                    <a:pt x="212509" y="191617"/>
                  </a:lnTo>
                  <a:lnTo>
                    <a:pt x="217335" y="96481"/>
                  </a:lnTo>
                  <a:lnTo>
                    <a:pt x="217792" y="90868"/>
                  </a:lnTo>
                  <a:lnTo>
                    <a:pt x="218782" y="78524"/>
                  </a:lnTo>
                  <a:lnTo>
                    <a:pt x="221272" y="58039"/>
                  </a:lnTo>
                  <a:lnTo>
                    <a:pt x="223189" y="45516"/>
                  </a:lnTo>
                  <a:lnTo>
                    <a:pt x="224612" y="3157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 descr=""/>
            <p:cNvSpPr/>
            <p:nvPr/>
          </p:nvSpPr>
          <p:spPr>
            <a:xfrm>
              <a:off x="7936762" y="2259406"/>
              <a:ext cx="102870" cy="334645"/>
            </a:xfrm>
            <a:custGeom>
              <a:avLst/>
              <a:gdLst/>
              <a:ahLst/>
              <a:cxnLst/>
              <a:rect l="l" t="t" r="r" b="b"/>
              <a:pathLst>
                <a:path w="102870" h="334644">
                  <a:moveTo>
                    <a:pt x="102247" y="0"/>
                  </a:moveTo>
                  <a:lnTo>
                    <a:pt x="84235" y="40120"/>
                  </a:lnTo>
                  <a:lnTo>
                    <a:pt x="58733" y="100945"/>
                  </a:lnTo>
                  <a:lnTo>
                    <a:pt x="43576" y="142209"/>
                  </a:lnTo>
                  <a:lnTo>
                    <a:pt x="23792" y="205083"/>
                  </a:lnTo>
                  <a:lnTo>
                    <a:pt x="13284" y="247716"/>
                  </a:lnTo>
                  <a:lnTo>
                    <a:pt x="5271" y="290868"/>
                  </a:lnTo>
                  <a:lnTo>
                    <a:pt x="0" y="334492"/>
                  </a:lnTo>
                  <a:lnTo>
                    <a:pt x="13575" y="270906"/>
                  </a:lnTo>
                  <a:lnTo>
                    <a:pt x="26730" y="215347"/>
                  </a:lnTo>
                  <a:lnTo>
                    <a:pt x="40893" y="165265"/>
                  </a:lnTo>
                  <a:lnTo>
                    <a:pt x="47597" y="145497"/>
                  </a:lnTo>
                  <a:lnTo>
                    <a:pt x="68745" y="86574"/>
                  </a:lnTo>
                  <a:lnTo>
                    <a:pt x="77850" y="62288"/>
                  </a:lnTo>
                  <a:lnTo>
                    <a:pt x="102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 descr=""/>
            <p:cNvSpPr/>
            <p:nvPr/>
          </p:nvSpPr>
          <p:spPr>
            <a:xfrm>
              <a:off x="7987081" y="2169020"/>
              <a:ext cx="108585" cy="436880"/>
            </a:xfrm>
            <a:custGeom>
              <a:avLst/>
              <a:gdLst/>
              <a:ahLst/>
              <a:cxnLst/>
              <a:rect l="l" t="t" r="r" b="b"/>
              <a:pathLst>
                <a:path w="108584" h="436880">
                  <a:moveTo>
                    <a:pt x="5676" y="395249"/>
                  </a:moveTo>
                  <a:lnTo>
                    <a:pt x="5041" y="394970"/>
                  </a:lnTo>
                  <a:lnTo>
                    <a:pt x="2806" y="396252"/>
                  </a:lnTo>
                  <a:lnTo>
                    <a:pt x="1562" y="398043"/>
                  </a:lnTo>
                  <a:lnTo>
                    <a:pt x="0" y="404583"/>
                  </a:lnTo>
                  <a:lnTo>
                    <a:pt x="101" y="406438"/>
                  </a:lnTo>
                  <a:lnTo>
                    <a:pt x="5676" y="395249"/>
                  </a:lnTo>
                  <a:close/>
                </a:path>
                <a:path w="108584" h="436880">
                  <a:moveTo>
                    <a:pt x="15519" y="371094"/>
                  </a:moveTo>
                  <a:lnTo>
                    <a:pt x="15163" y="371284"/>
                  </a:lnTo>
                  <a:lnTo>
                    <a:pt x="14605" y="371703"/>
                  </a:lnTo>
                  <a:lnTo>
                    <a:pt x="15227" y="371348"/>
                  </a:lnTo>
                  <a:lnTo>
                    <a:pt x="15519" y="371094"/>
                  </a:lnTo>
                  <a:close/>
                </a:path>
                <a:path w="108584" h="436880">
                  <a:moveTo>
                    <a:pt x="18288" y="334327"/>
                  </a:moveTo>
                  <a:lnTo>
                    <a:pt x="18084" y="333336"/>
                  </a:lnTo>
                  <a:lnTo>
                    <a:pt x="16878" y="333578"/>
                  </a:lnTo>
                  <a:lnTo>
                    <a:pt x="15938" y="334645"/>
                  </a:lnTo>
                  <a:lnTo>
                    <a:pt x="13373" y="342303"/>
                  </a:lnTo>
                  <a:lnTo>
                    <a:pt x="13449" y="343865"/>
                  </a:lnTo>
                  <a:lnTo>
                    <a:pt x="14630" y="343789"/>
                  </a:lnTo>
                  <a:lnTo>
                    <a:pt x="15849" y="341439"/>
                  </a:lnTo>
                  <a:lnTo>
                    <a:pt x="18288" y="334327"/>
                  </a:lnTo>
                  <a:close/>
                </a:path>
                <a:path w="108584" h="436880">
                  <a:moveTo>
                    <a:pt x="20574" y="344131"/>
                  </a:moveTo>
                  <a:lnTo>
                    <a:pt x="19723" y="343890"/>
                  </a:lnTo>
                  <a:lnTo>
                    <a:pt x="17614" y="344881"/>
                  </a:lnTo>
                  <a:lnTo>
                    <a:pt x="16344" y="347865"/>
                  </a:lnTo>
                  <a:lnTo>
                    <a:pt x="15519" y="353466"/>
                  </a:lnTo>
                  <a:lnTo>
                    <a:pt x="18262" y="351434"/>
                  </a:lnTo>
                  <a:lnTo>
                    <a:pt x="19583" y="349885"/>
                  </a:lnTo>
                  <a:lnTo>
                    <a:pt x="20574" y="344131"/>
                  </a:lnTo>
                  <a:close/>
                </a:path>
                <a:path w="108584" h="436880">
                  <a:moveTo>
                    <a:pt x="25603" y="283895"/>
                  </a:moveTo>
                  <a:lnTo>
                    <a:pt x="24155" y="286461"/>
                  </a:lnTo>
                  <a:lnTo>
                    <a:pt x="22606" y="288150"/>
                  </a:lnTo>
                  <a:lnTo>
                    <a:pt x="21767" y="289572"/>
                  </a:lnTo>
                  <a:lnTo>
                    <a:pt x="20002" y="294640"/>
                  </a:lnTo>
                  <a:lnTo>
                    <a:pt x="19291" y="298475"/>
                  </a:lnTo>
                  <a:lnTo>
                    <a:pt x="20154" y="297319"/>
                  </a:lnTo>
                  <a:lnTo>
                    <a:pt x="20980" y="296710"/>
                  </a:lnTo>
                  <a:lnTo>
                    <a:pt x="22923" y="293052"/>
                  </a:lnTo>
                  <a:lnTo>
                    <a:pt x="24460" y="289293"/>
                  </a:lnTo>
                  <a:lnTo>
                    <a:pt x="25603" y="283895"/>
                  </a:lnTo>
                  <a:close/>
                </a:path>
                <a:path w="108584" h="436880">
                  <a:moveTo>
                    <a:pt x="31419" y="339471"/>
                  </a:moveTo>
                  <a:lnTo>
                    <a:pt x="31127" y="337426"/>
                  </a:lnTo>
                  <a:lnTo>
                    <a:pt x="29578" y="337680"/>
                  </a:lnTo>
                  <a:lnTo>
                    <a:pt x="29133" y="337515"/>
                  </a:lnTo>
                  <a:lnTo>
                    <a:pt x="25946" y="347294"/>
                  </a:lnTo>
                  <a:lnTo>
                    <a:pt x="25717" y="350469"/>
                  </a:lnTo>
                  <a:lnTo>
                    <a:pt x="28041" y="348996"/>
                  </a:lnTo>
                  <a:lnTo>
                    <a:pt x="28956" y="347891"/>
                  </a:lnTo>
                  <a:lnTo>
                    <a:pt x="29806" y="345770"/>
                  </a:lnTo>
                  <a:lnTo>
                    <a:pt x="31419" y="339471"/>
                  </a:lnTo>
                  <a:close/>
                </a:path>
                <a:path w="108584" h="436880">
                  <a:moveTo>
                    <a:pt x="32118" y="369417"/>
                  </a:moveTo>
                  <a:lnTo>
                    <a:pt x="31267" y="368388"/>
                  </a:lnTo>
                  <a:lnTo>
                    <a:pt x="29159" y="369646"/>
                  </a:lnTo>
                  <a:lnTo>
                    <a:pt x="31000" y="365036"/>
                  </a:lnTo>
                  <a:lnTo>
                    <a:pt x="31432" y="362559"/>
                  </a:lnTo>
                  <a:lnTo>
                    <a:pt x="30632" y="360895"/>
                  </a:lnTo>
                  <a:lnTo>
                    <a:pt x="29870" y="361188"/>
                  </a:lnTo>
                  <a:lnTo>
                    <a:pt x="26809" y="367449"/>
                  </a:lnTo>
                  <a:lnTo>
                    <a:pt x="23228" y="373989"/>
                  </a:lnTo>
                  <a:lnTo>
                    <a:pt x="19507" y="382003"/>
                  </a:lnTo>
                  <a:lnTo>
                    <a:pt x="19380" y="385089"/>
                  </a:lnTo>
                  <a:lnTo>
                    <a:pt x="20828" y="387946"/>
                  </a:lnTo>
                  <a:lnTo>
                    <a:pt x="22415" y="386372"/>
                  </a:lnTo>
                  <a:lnTo>
                    <a:pt x="28295" y="371678"/>
                  </a:lnTo>
                  <a:lnTo>
                    <a:pt x="28575" y="372021"/>
                  </a:lnTo>
                  <a:lnTo>
                    <a:pt x="32118" y="369417"/>
                  </a:lnTo>
                  <a:close/>
                </a:path>
                <a:path w="108584" h="436880">
                  <a:moveTo>
                    <a:pt x="34366" y="293217"/>
                  </a:moveTo>
                  <a:lnTo>
                    <a:pt x="33642" y="291401"/>
                  </a:lnTo>
                  <a:lnTo>
                    <a:pt x="32956" y="291261"/>
                  </a:lnTo>
                  <a:lnTo>
                    <a:pt x="32092" y="291782"/>
                  </a:lnTo>
                  <a:lnTo>
                    <a:pt x="30251" y="296570"/>
                  </a:lnTo>
                  <a:lnTo>
                    <a:pt x="29121" y="298157"/>
                  </a:lnTo>
                  <a:lnTo>
                    <a:pt x="27419" y="301752"/>
                  </a:lnTo>
                  <a:lnTo>
                    <a:pt x="22199" y="316026"/>
                  </a:lnTo>
                  <a:lnTo>
                    <a:pt x="21501" y="318414"/>
                  </a:lnTo>
                  <a:lnTo>
                    <a:pt x="22326" y="319125"/>
                  </a:lnTo>
                  <a:lnTo>
                    <a:pt x="23609" y="317207"/>
                  </a:lnTo>
                  <a:lnTo>
                    <a:pt x="26619" y="311556"/>
                  </a:lnTo>
                  <a:lnTo>
                    <a:pt x="30378" y="302094"/>
                  </a:lnTo>
                  <a:lnTo>
                    <a:pt x="31394" y="301866"/>
                  </a:lnTo>
                  <a:lnTo>
                    <a:pt x="32435" y="300405"/>
                  </a:lnTo>
                  <a:lnTo>
                    <a:pt x="34048" y="295490"/>
                  </a:lnTo>
                  <a:lnTo>
                    <a:pt x="34366" y="293217"/>
                  </a:lnTo>
                  <a:close/>
                </a:path>
                <a:path w="108584" h="436880">
                  <a:moveTo>
                    <a:pt x="38709" y="318909"/>
                  </a:moveTo>
                  <a:lnTo>
                    <a:pt x="38544" y="318693"/>
                  </a:lnTo>
                  <a:lnTo>
                    <a:pt x="38188" y="318731"/>
                  </a:lnTo>
                  <a:lnTo>
                    <a:pt x="38506" y="319024"/>
                  </a:lnTo>
                  <a:lnTo>
                    <a:pt x="38709" y="318909"/>
                  </a:lnTo>
                  <a:close/>
                </a:path>
                <a:path w="108584" h="436880">
                  <a:moveTo>
                    <a:pt x="38747" y="324637"/>
                  </a:moveTo>
                  <a:lnTo>
                    <a:pt x="38011" y="324459"/>
                  </a:lnTo>
                  <a:lnTo>
                    <a:pt x="36182" y="325742"/>
                  </a:lnTo>
                  <a:lnTo>
                    <a:pt x="34937" y="328002"/>
                  </a:lnTo>
                  <a:lnTo>
                    <a:pt x="34429" y="329933"/>
                  </a:lnTo>
                  <a:lnTo>
                    <a:pt x="34696" y="330949"/>
                  </a:lnTo>
                  <a:lnTo>
                    <a:pt x="37249" y="328942"/>
                  </a:lnTo>
                  <a:lnTo>
                    <a:pt x="38506" y="327545"/>
                  </a:lnTo>
                  <a:lnTo>
                    <a:pt x="38747" y="324637"/>
                  </a:lnTo>
                  <a:close/>
                </a:path>
                <a:path w="108584" h="436880">
                  <a:moveTo>
                    <a:pt x="39535" y="310489"/>
                  </a:moveTo>
                  <a:lnTo>
                    <a:pt x="39306" y="309549"/>
                  </a:lnTo>
                  <a:lnTo>
                    <a:pt x="37350" y="311137"/>
                  </a:lnTo>
                  <a:lnTo>
                    <a:pt x="35521" y="314833"/>
                  </a:lnTo>
                  <a:lnTo>
                    <a:pt x="33286" y="320535"/>
                  </a:lnTo>
                  <a:lnTo>
                    <a:pt x="31991" y="319557"/>
                  </a:lnTo>
                  <a:lnTo>
                    <a:pt x="31635" y="319608"/>
                  </a:lnTo>
                  <a:lnTo>
                    <a:pt x="35394" y="308686"/>
                  </a:lnTo>
                  <a:lnTo>
                    <a:pt x="36537" y="303517"/>
                  </a:lnTo>
                  <a:lnTo>
                    <a:pt x="37376" y="297141"/>
                  </a:lnTo>
                  <a:lnTo>
                    <a:pt x="36918" y="296900"/>
                  </a:lnTo>
                  <a:lnTo>
                    <a:pt x="33312" y="301663"/>
                  </a:lnTo>
                  <a:lnTo>
                    <a:pt x="31203" y="305930"/>
                  </a:lnTo>
                  <a:lnTo>
                    <a:pt x="25273" y="321170"/>
                  </a:lnTo>
                  <a:lnTo>
                    <a:pt x="21513" y="332384"/>
                  </a:lnTo>
                  <a:lnTo>
                    <a:pt x="21336" y="334238"/>
                  </a:lnTo>
                  <a:lnTo>
                    <a:pt x="20243" y="334454"/>
                  </a:lnTo>
                  <a:lnTo>
                    <a:pt x="18567" y="336346"/>
                  </a:lnTo>
                  <a:lnTo>
                    <a:pt x="19596" y="337159"/>
                  </a:lnTo>
                  <a:lnTo>
                    <a:pt x="21285" y="335013"/>
                  </a:lnTo>
                  <a:lnTo>
                    <a:pt x="21361" y="335711"/>
                  </a:lnTo>
                  <a:lnTo>
                    <a:pt x="22047" y="335356"/>
                  </a:lnTo>
                  <a:lnTo>
                    <a:pt x="25146" y="331012"/>
                  </a:lnTo>
                  <a:lnTo>
                    <a:pt x="25222" y="331978"/>
                  </a:lnTo>
                  <a:lnTo>
                    <a:pt x="25844" y="331749"/>
                  </a:lnTo>
                  <a:lnTo>
                    <a:pt x="31140" y="326390"/>
                  </a:lnTo>
                  <a:lnTo>
                    <a:pt x="29845" y="331203"/>
                  </a:lnTo>
                  <a:lnTo>
                    <a:pt x="29667" y="330822"/>
                  </a:lnTo>
                  <a:lnTo>
                    <a:pt x="29146" y="331190"/>
                  </a:lnTo>
                  <a:lnTo>
                    <a:pt x="27292" y="334708"/>
                  </a:lnTo>
                  <a:lnTo>
                    <a:pt x="21170" y="349338"/>
                  </a:lnTo>
                  <a:lnTo>
                    <a:pt x="19431" y="355155"/>
                  </a:lnTo>
                  <a:lnTo>
                    <a:pt x="20332" y="357149"/>
                  </a:lnTo>
                  <a:lnTo>
                    <a:pt x="24968" y="347319"/>
                  </a:lnTo>
                  <a:lnTo>
                    <a:pt x="29311" y="335610"/>
                  </a:lnTo>
                  <a:lnTo>
                    <a:pt x="30162" y="337248"/>
                  </a:lnTo>
                  <a:lnTo>
                    <a:pt x="31280" y="336473"/>
                  </a:lnTo>
                  <a:lnTo>
                    <a:pt x="34175" y="330212"/>
                  </a:lnTo>
                  <a:lnTo>
                    <a:pt x="37528" y="320090"/>
                  </a:lnTo>
                  <a:lnTo>
                    <a:pt x="39535" y="310489"/>
                  </a:lnTo>
                  <a:close/>
                </a:path>
                <a:path w="108584" h="436880">
                  <a:moveTo>
                    <a:pt x="42722" y="311175"/>
                  </a:moveTo>
                  <a:lnTo>
                    <a:pt x="41452" y="311251"/>
                  </a:lnTo>
                  <a:lnTo>
                    <a:pt x="39954" y="313321"/>
                  </a:lnTo>
                  <a:lnTo>
                    <a:pt x="41224" y="313245"/>
                  </a:lnTo>
                  <a:lnTo>
                    <a:pt x="42722" y="311175"/>
                  </a:lnTo>
                  <a:close/>
                </a:path>
                <a:path w="108584" h="436880">
                  <a:moveTo>
                    <a:pt x="43840" y="342696"/>
                  </a:moveTo>
                  <a:lnTo>
                    <a:pt x="43014" y="343268"/>
                  </a:lnTo>
                  <a:lnTo>
                    <a:pt x="43611" y="342912"/>
                  </a:lnTo>
                  <a:lnTo>
                    <a:pt x="43840" y="342696"/>
                  </a:lnTo>
                  <a:close/>
                </a:path>
                <a:path w="108584" h="436880">
                  <a:moveTo>
                    <a:pt x="47434" y="272351"/>
                  </a:moveTo>
                  <a:lnTo>
                    <a:pt x="40068" y="280835"/>
                  </a:lnTo>
                  <a:lnTo>
                    <a:pt x="38442" y="284543"/>
                  </a:lnTo>
                  <a:lnTo>
                    <a:pt x="35217" y="295173"/>
                  </a:lnTo>
                  <a:lnTo>
                    <a:pt x="36410" y="296049"/>
                  </a:lnTo>
                  <a:lnTo>
                    <a:pt x="40335" y="289242"/>
                  </a:lnTo>
                  <a:lnTo>
                    <a:pt x="44818" y="280466"/>
                  </a:lnTo>
                  <a:lnTo>
                    <a:pt x="47434" y="272351"/>
                  </a:lnTo>
                  <a:close/>
                </a:path>
                <a:path w="108584" h="436880">
                  <a:moveTo>
                    <a:pt x="51447" y="225374"/>
                  </a:moveTo>
                  <a:lnTo>
                    <a:pt x="50342" y="226174"/>
                  </a:lnTo>
                  <a:lnTo>
                    <a:pt x="49669" y="226441"/>
                  </a:lnTo>
                  <a:lnTo>
                    <a:pt x="49123" y="226326"/>
                  </a:lnTo>
                  <a:lnTo>
                    <a:pt x="48399" y="226517"/>
                  </a:lnTo>
                  <a:lnTo>
                    <a:pt x="46964" y="229704"/>
                  </a:lnTo>
                  <a:lnTo>
                    <a:pt x="46697" y="231127"/>
                  </a:lnTo>
                  <a:lnTo>
                    <a:pt x="46189" y="232816"/>
                  </a:lnTo>
                  <a:lnTo>
                    <a:pt x="48018" y="232181"/>
                  </a:lnTo>
                  <a:lnTo>
                    <a:pt x="50431" y="228295"/>
                  </a:lnTo>
                  <a:lnTo>
                    <a:pt x="51447" y="225374"/>
                  </a:lnTo>
                  <a:close/>
                </a:path>
                <a:path w="108584" h="436880">
                  <a:moveTo>
                    <a:pt x="52057" y="284937"/>
                  </a:moveTo>
                  <a:lnTo>
                    <a:pt x="50647" y="286575"/>
                  </a:lnTo>
                  <a:lnTo>
                    <a:pt x="50012" y="286931"/>
                  </a:lnTo>
                  <a:lnTo>
                    <a:pt x="48221" y="288772"/>
                  </a:lnTo>
                  <a:lnTo>
                    <a:pt x="49263" y="285699"/>
                  </a:lnTo>
                  <a:lnTo>
                    <a:pt x="49898" y="283349"/>
                  </a:lnTo>
                  <a:lnTo>
                    <a:pt x="49898" y="282663"/>
                  </a:lnTo>
                  <a:lnTo>
                    <a:pt x="49136" y="283857"/>
                  </a:lnTo>
                  <a:lnTo>
                    <a:pt x="48882" y="283819"/>
                  </a:lnTo>
                  <a:lnTo>
                    <a:pt x="48323" y="284403"/>
                  </a:lnTo>
                  <a:lnTo>
                    <a:pt x="47421" y="285953"/>
                  </a:lnTo>
                  <a:lnTo>
                    <a:pt x="47523" y="283806"/>
                  </a:lnTo>
                  <a:lnTo>
                    <a:pt x="46748" y="283756"/>
                  </a:lnTo>
                  <a:lnTo>
                    <a:pt x="45542" y="285038"/>
                  </a:lnTo>
                  <a:lnTo>
                    <a:pt x="43319" y="290360"/>
                  </a:lnTo>
                  <a:lnTo>
                    <a:pt x="42202" y="294436"/>
                  </a:lnTo>
                  <a:lnTo>
                    <a:pt x="42202" y="295325"/>
                  </a:lnTo>
                  <a:lnTo>
                    <a:pt x="42621" y="295402"/>
                  </a:lnTo>
                  <a:lnTo>
                    <a:pt x="37312" y="306984"/>
                  </a:lnTo>
                  <a:lnTo>
                    <a:pt x="37236" y="310095"/>
                  </a:lnTo>
                  <a:lnTo>
                    <a:pt x="40843" y="304546"/>
                  </a:lnTo>
                  <a:lnTo>
                    <a:pt x="43891" y="298665"/>
                  </a:lnTo>
                  <a:lnTo>
                    <a:pt x="44386" y="299478"/>
                  </a:lnTo>
                  <a:lnTo>
                    <a:pt x="45072" y="299148"/>
                  </a:lnTo>
                  <a:lnTo>
                    <a:pt x="46024" y="297815"/>
                  </a:lnTo>
                  <a:lnTo>
                    <a:pt x="47053" y="294627"/>
                  </a:lnTo>
                  <a:lnTo>
                    <a:pt x="48818" y="292404"/>
                  </a:lnTo>
                  <a:lnTo>
                    <a:pt x="50469" y="289534"/>
                  </a:lnTo>
                  <a:lnTo>
                    <a:pt x="52057" y="284937"/>
                  </a:lnTo>
                  <a:close/>
                </a:path>
                <a:path w="108584" h="436880">
                  <a:moveTo>
                    <a:pt x="55206" y="244919"/>
                  </a:moveTo>
                  <a:lnTo>
                    <a:pt x="55168" y="243776"/>
                  </a:lnTo>
                  <a:lnTo>
                    <a:pt x="54533" y="241871"/>
                  </a:lnTo>
                  <a:lnTo>
                    <a:pt x="53987" y="241274"/>
                  </a:lnTo>
                  <a:lnTo>
                    <a:pt x="51892" y="244144"/>
                  </a:lnTo>
                  <a:lnTo>
                    <a:pt x="50088" y="250494"/>
                  </a:lnTo>
                  <a:lnTo>
                    <a:pt x="50558" y="251714"/>
                  </a:lnTo>
                  <a:lnTo>
                    <a:pt x="51142" y="252260"/>
                  </a:lnTo>
                  <a:lnTo>
                    <a:pt x="48818" y="259029"/>
                  </a:lnTo>
                  <a:lnTo>
                    <a:pt x="46329" y="267538"/>
                  </a:lnTo>
                  <a:lnTo>
                    <a:pt x="45948" y="271043"/>
                  </a:lnTo>
                  <a:lnTo>
                    <a:pt x="44932" y="273799"/>
                  </a:lnTo>
                  <a:lnTo>
                    <a:pt x="46761" y="272542"/>
                  </a:lnTo>
                  <a:lnTo>
                    <a:pt x="46951" y="272288"/>
                  </a:lnTo>
                  <a:lnTo>
                    <a:pt x="48082" y="269074"/>
                  </a:lnTo>
                  <a:lnTo>
                    <a:pt x="46824" y="270205"/>
                  </a:lnTo>
                  <a:lnTo>
                    <a:pt x="49987" y="262826"/>
                  </a:lnTo>
                  <a:lnTo>
                    <a:pt x="52184" y="256654"/>
                  </a:lnTo>
                  <a:lnTo>
                    <a:pt x="54495" y="249148"/>
                  </a:lnTo>
                  <a:lnTo>
                    <a:pt x="54724" y="246507"/>
                  </a:lnTo>
                  <a:lnTo>
                    <a:pt x="55206" y="244919"/>
                  </a:lnTo>
                  <a:close/>
                </a:path>
                <a:path w="108584" h="436880">
                  <a:moveTo>
                    <a:pt x="55422" y="260642"/>
                  </a:moveTo>
                  <a:lnTo>
                    <a:pt x="54787" y="258673"/>
                  </a:lnTo>
                  <a:lnTo>
                    <a:pt x="53454" y="258724"/>
                  </a:lnTo>
                  <a:lnTo>
                    <a:pt x="52933" y="259270"/>
                  </a:lnTo>
                  <a:lnTo>
                    <a:pt x="50507" y="265188"/>
                  </a:lnTo>
                  <a:lnTo>
                    <a:pt x="48793" y="268427"/>
                  </a:lnTo>
                  <a:lnTo>
                    <a:pt x="50101" y="270624"/>
                  </a:lnTo>
                  <a:lnTo>
                    <a:pt x="52412" y="267779"/>
                  </a:lnTo>
                  <a:lnTo>
                    <a:pt x="55422" y="260642"/>
                  </a:lnTo>
                  <a:close/>
                </a:path>
                <a:path w="108584" h="436880">
                  <a:moveTo>
                    <a:pt x="55587" y="271932"/>
                  </a:moveTo>
                  <a:lnTo>
                    <a:pt x="54381" y="271272"/>
                  </a:lnTo>
                  <a:lnTo>
                    <a:pt x="53022" y="271792"/>
                  </a:lnTo>
                  <a:lnTo>
                    <a:pt x="52882" y="273608"/>
                  </a:lnTo>
                  <a:lnTo>
                    <a:pt x="54470" y="273227"/>
                  </a:lnTo>
                  <a:lnTo>
                    <a:pt x="55295" y="272415"/>
                  </a:lnTo>
                  <a:lnTo>
                    <a:pt x="55587" y="271932"/>
                  </a:lnTo>
                  <a:close/>
                </a:path>
                <a:path w="108584" h="436880">
                  <a:moveTo>
                    <a:pt x="64274" y="225539"/>
                  </a:moveTo>
                  <a:lnTo>
                    <a:pt x="62890" y="225564"/>
                  </a:lnTo>
                  <a:lnTo>
                    <a:pt x="61607" y="226936"/>
                  </a:lnTo>
                  <a:lnTo>
                    <a:pt x="61861" y="228219"/>
                  </a:lnTo>
                  <a:lnTo>
                    <a:pt x="63385" y="227279"/>
                  </a:lnTo>
                  <a:lnTo>
                    <a:pt x="64274" y="225539"/>
                  </a:lnTo>
                  <a:close/>
                </a:path>
                <a:path w="108584" h="436880">
                  <a:moveTo>
                    <a:pt x="65557" y="250291"/>
                  </a:moveTo>
                  <a:lnTo>
                    <a:pt x="60159" y="252628"/>
                  </a:lnTo>
                  <a:lnTo>
                    <a:pt x="59029" y="255079"/>
                  </a:lnTo>
                  <a:lnTo>
                    <a:pt x="58559" y="256768"/>
                  </a:lnTo>
                  <a:lnTo>
                    <a:pt x="58508" y="255371"/>
                  </a:lnTo>
                  <a:lnTo>
                    <a:pt x="58013" y="254114"/>
                  </a:lnTo>
                  <a:lnTo>
                    <a:pt x="56438" y="254800"/>
                  </a:lnTo>
                  <a:lnTo>
                    <a:pt x="55714" y="257073"/>
                  </a:lnTo>
                  <a:lnTo>
                    <a:pt x="55816" y="259638"/>
                  </a:lnTo>
                  <a:lnTo>
                    <a:pt x="56184" y="260540"/>
                  </a:lnTo>
                  <a:lnTo>
                    <a:pt x="57175" y="260324"/>
                  </a:lnTo>
                  <a:lnTo>
                    <a:pt x="58381" y="257403"/>
                  </a:lnTo>
                  <a:lnTo>
                    <a:pt x="57416" y="260934"/>
                  </a:lnTo>
                  <a:lnTo>
                    <a:pt x="58381" y="262432"/>
                  </a:lnTo>
                  <a:lnTo>
                    <a:pt x="61023" y="260172"/>
                  </a:lnTo>
                  <a:lnTo>
                    <a:pt x="62077" y="258648"/>
                  </a:lnTo>
                  <a:lnTo>
                    <a:pt x="63169" y="256438"/>
                  </a:lnTo>
                  <a:lnTo>
                    <a:pt x="63080" y="256755"/>
                  </a:lnTo>
                  <a:lnTo>
                    <a:pt x="63677" y="256349"/>
                  </a:lnTo>
                  <a:lnTo>
                    <a:pt x="63893" y="254749"/>
                  </a:lnTo>
                  <a:lnTo>
                    <a:pt x="65557" y="250291"/>
                  </a:lnTo>
                  <a:close/>
                </a:path>
                <a:path w="108584" h="436880">
                  <a:moveTo>
                    <a:pt x="68846" y="236093"/>
                  </a:moveTo>
                  <a:lnTo>
                    <a:pt x="68249" y="233375"/>
                  </a:lnTo>
                  <a:lnTo>
                    <a:pt x="67627" y="233400"/>
                  </a:lnTo>
                  <a:lnTo>
                    <a:pt x="66725" y="234759"/>
                  </a:lnTo>
                  <a:lnTo>
                    <a:pt x="66814" y="233006"/>
                  </a:lnTo>
                  <a:lnTo>
                    <a:pt x="65112" y="233553"/>
                  </a:lnTo>
                  <a:lnTo>
                    <a:pt x="64147" y="235153"/>
                  </a:lnTo>
                  <a:lnTo>
                    <a:pt x="63220" y="237134"/>
                  </a:lnTo>
                  <a:lnTo>
                    <a:pt x="63080" y="240474"/>
                  </a:lnTo>
                  <a:lnTo>
                    <a:pt x="63639" y="240474"/>
                  </a:lnTo>
                  <a:lnTo>
                    <a:pt x="64350" y="239826"/>
                  </a:lnTo>
                  <a:lnTo>
                    <a:pt x="64312" y="241414"/>
                  </a:lnTo>
                  <a:lnTo>
                    <a:pt x="64731" y="243154"/>
                  </a:lnTo>
                  <a:lnTo>
                    <a:pt x="66471" y="242189"/>
                  </a:lnTo>
                  <a:lnTo>
                    <a:pt x="68795" y="237642"/>
                  </a:lnTo>
                  <a:lnTo>
                    <a:pt x="68846" y="236093"/>
                  </a:lnTo>
                  <a:close/>
                </a:path>
                <a:path w="108584" h="436880">
                  <a:moveTo>
                    <a:pt x="68884" y="72148"/>
                  </a:moveTo>
                  <a:lnTo>
                    <a:pt x="67487" y="71094"/>
                  </a:lnTo>
                  <a:lnTo>
                    <a:pt x="66382" y="71323"/>
                  </a:lnTo>
                  <a:lnTo>
                    <a:pt x="66852" y="72618"/>
                  </a:lnTo>
                  <a:lnTo>
                    <a:pt x="68249" y="72974"/>
                  </a:lnTo>
                  <a:lnTo>
                    <a:pt x="68884" y="72148"/>
                  </a:lnTo>
                  <a:close/>
                </a:path>
                <a:path w="108584" h="436880">
                  <a:moveTo>
                    <a:pt x="70116" y="48742"/>
                  </a:moveTo>
                  <a:lnTo>
                    <a:pt x="69773" y="46113"/>
                  </a:lnTo>
                  <a:lnTo>
                    <a:pt x="67957" y="43141"/>
                  </a:lnTo>
                  <a:lnTo>
                    <a:pt x="67144" y="47345"/>
                  </a:lnTo>
                  <a:lnTo>
                    <a:pt x="66814" y="55956"/>
                  </a:lnTo>
                  <a:lnTo>
                    <a:pt x="66941" y="60350"/>
                  </a:lnTo>
                  <a:lnTo>
                    <a:pt x="66141" y="67373"/>
                  </a:lnTo>
                  <a:lnTo>
                    <a:pt x="67868" y="69215"/>
                  </a:lnTo>
                  <a:lnTo>
                    <a:pt x="68389" y="67856"/>
                  </a:lnTo>
                  <a:lnTo>
                    <a:pt x="69862" y="59194"/>
                  </a:lnTo>
                  <a:lnTo>
                    <a:pt x="70116" y="48742"/>
                  </a:lnTo>
                  <a:close/>
                </a:path>
                <a:path w="108584" h="436880">
                  <a:moveTo>
                    <a:pt x="70891" y="211086"/>
                  </a:moveTo>
                  <a:lnTo>
                    <a:pt x="70739" y="205143"/>
                  </a:lnTo>
                  <a:lnTo>
                    <a:pt x="70078" y="204470"/>
                  </a:lnTo>
                  <a:lnTo>
                    <a:pt x="68668" y="205143"/>
                  </a:lnTo>
                  <a:lnTo>
                    <a:pt x="68249" y="206057"/>
                  </a:lnTo>
                  <a:lnTo>
                    <a:pt x="67691" y="210121"/>
                  </a:lnTo>
                  <a:lnTo>
                    <a:pt x="67576" y="212915"/>
                  </a:lnTo>
                  <a:lnTo>
                    <a:pt x="68580" y="214299"/>
                  </a:lnTo>
                  <a:lnTo>
                    <a:pt x="69811" y="213118"/>
                  </a:lnTo>
                  <a:lnTo>
                    <a:pt x="70891" y="211086"/>
                  </a:lnTo>
                  <a:close/>
                </a:path>
                <a:path w="108584" h="436880">
                  <a:moveTo>
                    <a:pt x="73291" y="78016"/>
                  </a:moveTo>
                  <a:lnTo>
                    <a:pt x="71983" y="76581"/>
                  </a:lnTo>
                  <a:lnTo>
                    <a:pt x="70827" y="76898"/>
                  </a:lnTo>
                  <a:lnTo>
                    <a:pt x="71132" y="78740"/>
                  </a:lnTo>
                  <a:lnTo>
                    <a:pt x="72529" y="79209"/>
                  </a:lnTo>
                  <a:lnTo>
                    <a:pt x="73291" y="78016"/>
                  </a:lnTo>
                  <a:close/>
                </a:path>
                <a:path w="108584" h="436880">
                  <a:moveTo>
                    <a:pt x="73507" y="106286"/>
                  </a:moveTo>
                  <a:lnTo>
                    <a:pt x="72351" y="105003"/>
                  </a:lnTo>
                  <a:lnTo>
                    <a:pt x="70929" y="106832"/>
                  </a:lnTo>
                  <a:lnTo>
                    <a:pt x="71602" y="107645"/>
                  </a:lnTo>
                  <a:lnTo>
                    <a:pt x="73507" y="106286"/>
                  </a:lnTo>
                  <a:close/>
                </a:path>
                <a:path w="108584" h="436880">
                  <a:moveTo>
                    <a:pt x="75031" y="227482"/>
                  </a:moveTo>
                  <a:lnTo>
                    <a:pt x="73837" y="225856"/>
                  </a:lnTo>
                  <a:lnTo>
                    <a:pt x="71882" y="226783"/>
                  </a:lnTo>
                  <a:lnTo>
                    <a:pt x="72961" y="229082"/>
                  </a:lnTo>
                  <a:lnTo>
                    <a:pt x="75031" y="227482"/>
                  </a:lnTo>
                  <a:close/>
                </a:path>
                <a:path w="108584" h="436880">
                  <a:moveTo>
                    <a:pt x="75184" y="207467"/>
                  </a:moveTo>
                  <a:lnTo>
                    <a:pt x="73748" y="207708"/>
                  </a:lnTo>
                  <a:lnTo>
                    <a:pt x="72478" y="209550"/>
                  </a:lnTo>
                  <a:lnTo>
                    <a:pt x="72783" y="211048"/>
                  </a:lnTo>
                  <a:lnTo>
                    <a:pt x="74345" y="209689"/>
                  </a:lnTo>
                  <a:lnTo>
                    <a:pt x="75184" y="207467"/>
                  </a:lnTo>
                  <a:close/>
                </a:path>
                <a:path w="108584" h="436880">
                  <a:moveTo>
                    <a:pt x="75438" y="118122"/>
                  </a:moveTo>
                  <a:lnTo>
                    <a:pt x="73685" y="118122"/>
                  </a:lnTo>
                  <a:lnTo>
                    <a:pt x="72669" y="118884"/>
                  </a:lnTo>
                  <a:lnTo>
                    <a:pt x="73329" y="119621"/>
                  </a:lnTo>
                  <a:lnTo>
                    <a:pt x="74764" y="119214"/>
                  </a:lnTo>
                  <a:lnTo>
                    <a:pt x="75438" y="118122"/>
                  </a:lnTo>
                  <a:close/>
                </a:path>
                <a:path w="108584" h="436880">
                  <a:moveTo>
                    <a:pt x="77266" y="44856"/>
                  </a:moveTo>
                  <a:lnTo>
                    <a:pt x="77101" y="44627"/>
                  </a:lnTo>
                  <a:lnTo>
                    <a:pt x="76669" y="44297"/>
                  </a:lnTo>
                  <a:lnTo>
                    <a:pt x="77012" y="44665"/>
                  </a:lnTo>
                  <a:lnTo>
                    <a:pt x="77266" y="44856"/>
                  </a:lnTo>
                  <a:close/>
                </a:path>
                <a:path w="108584" h="436880">
                  <a:moveTo>
                    <a:pt x="81343" y="2044"/>
                  </a:moveTo>
                  <a:lnTo>
                    <a:pt x="75958" y="4483"/>
                  </a:lnTo>
                  <a:lnTo>
                    <a:pt x="72707" y="32461"/>
                  </a:lnTo>
                  <a:lnTo>
                    <a:pt x="72580" y="44488"/>
                  </a:lnTo>
                  <a:lnTo>
                    <a:pt x="72669" y="44259"/>
                  </a:lnTo>
                  <a:lnTo>
                    <a:pt x="73240" y="46050"/>
                  </a:lnTo>
                  <a:lnTo>
                    <a:pt x="74091" y="46228"/>
                  </a:lnTo>
                  <a:lnTo>
                    <a:pt x="74307" y="45974"/>
                  </a:lnTo>
                  <a:lnTo>
                    <a:pt x="76428" y="28790"/>
                  </a:lnTo>
                  <a:lnTo>
                    <a:pt x="81343" y="2044"/>
                  </a:lnTo>
                  <a:close/>
                </a:path>
                <a:path w="108584" h="436880">
                  <a:moveTo>
                    <a:pt x="83820" y="27381"/>
                  </a:moveTo>
                  <a:lnTo>
                    <a:pt x="78994" y="49822"/>
                  </a:lnTo>
                  <a:lnTo>
                    <a:pt x="78955" y="50012"/>
                  </a:lnTo>
                  <a:lnTo>
                    <a:pt x="79502" y="51422"/>
                  </a:lnTo>
                  <a:lnTo>
                    <a:pt x="79552" y="51574"/>
                  </a:lnTo>
                  <a:lnTo>
                    <a:pt x="80645" y="51422"/>
                  </a:lnTo>
                  <a:lnTo>
                    <a:pt x="80962" y="50012"/>
                  </a:lnTo>
                  <a:lnTo>
                    <a:pt x="81000" y="49822"/>
                  </a:lnTo>
                  <a:lnTo>
                    <a:pt x="82130" y="39001"/>
                  </a:lnTo>
                  <a:lnTo>
                    <a:pt x="83820" y="27381"/>
                  </a:lnTo>
                  <a:close/>
                </a:path>
                <a:path w="108584" h="436880">
                  <a:moveTo>
                    <a:pt x="89712" y="0"/>
                  </a:moveTo>
                  <a:lnTo>
                    <a:pt x="87172" y="9740"/>
                  </a:lnTo>
                  <a:lnTo>
                    <a:pt x="84848" y="20269"/>
                  </a:lnTo>
                  <a:lnTo>
                    <a:pt x="83820" y="27381"/>
                  </a:lnTo>
                  <a:lnTo>
                    <a:pt x="89712" y="0"/>
                  </a:lnTo>
                  <a:close/>
                </a:path>
                <a:path w="108584" h="436880">
                  <a:moveTo>
                    <a:pt x="102285" y="80708"/>
                  </a:moveTo>
                  <a:lnTo>
                    <a:pt x="75958" y="80708"/>
                  </a:lnTo>
                  <a:lnTo>
                    <a:pt x="77647" y="83248"/>
                  </a:lnTo>
                  <a:lnTo>
                    <a:pt x="78498" y="83248"/>
                  </a:lnTo>
                  <a:lnTo>
                    <a:pt x="78752" y="88328"/>
                  </a:lnTo>
                  <a:lnTo>
                    <a:pt x="79349" y="90868"/>
                  </a:lnTo>
                  <a:lnTo>
                    <a:pt x="77812" y="103568"/>
                  </a:lnTo>
                  <a:lnTo>
                    <a:pt x="75018" y="134048"/>
                  </a:lnTo>
                  <a:lnTo>
                    <a:pt x="74383" y="132778"/>
                  </a:lnTo>
                  <a:lnTo>
                    <a:pt x="73926" y="132778"/>
                  </a:lnTo>
                  <a:lnTo>
                    <a:pt x="73456" y="134048"/>
                  </a:lnTo>
                  <a:lnTo>
                    <a:pt x="73494" y="139128"/>
                  </a:lnTo>
                  <a:lnTo>
                    <a:pt x="73977" y="140398"/>
                  </a:lnTo>
                  <a:lnTo>
                    <a:pt x="74599" y="140398"/>
                  </a:lnTo>
                  <a:lnTo>
                    <a:pt x="73304" y="161988"/>
                  </a:lnTo>
                  <a:lnTo>
                    <a:pt x="72796" y="167068"/>
                  </a:lnTo>
                  <a:lnTo>
                    <a:pt x="72275" y="189928"/>
                  </a:lnTo>
                  <a:lnTo>
                    <a:pt x="72402" y="198818"/>
                  </a:lnTo>
                  <a:lnTo>
                    <a:pt x="72771" y="201358"/>
                  </a:lnTo>
                  <a:lnTo>
                    <a:pt x="74358" y="200088"/>
                  </a:lnTo>
                  <a:lnTo>
                    <a:pt x="75780" y="195008"/>
                  </a:lnTo>
                  <a:lnTo>
                    <a:pt x="75958" y="189928"/>
                  </a:lnTo>
                  <a:lnTo>
                    <a:pt x="76339" y="191198"/>
                  </a:lnTo>
                  <a:lnTo>
                    <a:pt x="76301" y="189928"/>
                  </a:lnTo>
                  <a:lnTo>
                    <a:pt x="75984" y="188658"/>
                  </a:lnTo>
                  <a:lnTo>
                    <a:pt x="76542" y="181038"/>
                  </a:lnTo>
                  <a:lnTo>
                    <a:pt x="76542" y="177228"/>
                  </a:lnTo>
                  <a:lnTo>
                    <a:pt x="77533" y="186118"/>
                  </a:lnTo>
                  <a:lnTo>
                    <a:pt x="77228" y="198818"/>
                  </a:lnTo>
                  <a:lnTo>
                    <a:pt x="76847" y="202628"/>
                  </a:lnTo>
                  <a:lnTo>
                    <a:pt x="76428" y="214058"/>
                  </a:lnTo>
                  <a:lnTo>
                    <a:pt x="74764" y="231838"/>
                  </a:lnTo>
                  <a:lnTo>
                    <a:pt x="73545" y="234378"/>
                  </a:lnTo>
                  <a:lnTo>
                    <a:pt x="72694" y="234378"/>
                  </a:lnTo>
                  <a:lnTo>
                    <a:pt x="71818" y="235648"/>
                  </a:lnTo>
                  <a:lnTo>
                    <a:pt x="70319" y="239458"/>
                  </a:lnTo>
                  <a:lnTo>
                    <a:pt x="70891" y="241998"/>
                  </a:lnTo>
                  <a:lnTo>
                    <a:pt x="72745" y="241998"/>
                  </a:lnTo>
                  <a:lnTo>
                    <a:pt x="73291" y="243268"/>
                  </a:lnTo>
                  <a:lnTo>
                    <a:pt x="72402" y="250888"/>
                  </a:lnTo>
                  <a:lnTo>
                    <a:pt x="71247" y="257238"/>
                  </a:lnTo>
                  <a:lnTo>
                    <a:pt x="69850" y="257238"/>
                  </a:lnTo>
                  <a:lnTo>
                    <a:pt x="68884" y="259778"/>
                  </a:lnTo>
                  <a:lnTo>
                    <a:pt x="68122" y="261048"/>
                  </a:lnTo>
                  <a:lnTo>
                    <a:pt x="67195" y="261048"/>
                  </a:lnTo>
                  <a:lnTo>
                    <a:pt x="66929" y="253428"/>
                  </a:lnTo>
                  <a:lnTo>
                    <a:pt x="65671" y="261048"/>
                  </a:lnTo>
                  <a:lnTo>
                    <a:pt x="64325" y="261048"/>
                  </a:lnTo>
                  <a:lnTo>
                    <a:pt x="63461" y="262318"/>
                  </a:lnTo>
                  <a:lnTo>
                    <a:pt x="62204" y="266128"/>
                  </a:lnTo>
                  <a:lnTo>
                    <a:pt x="62788" y="267398"/>
                  </a:lnTo>
                  <a:lnTo>
                    <a:pt x="64947" y="267398"/>
                  </a:lnTo>
                  <a:lnTo>
                    <a:pt x="64414" y="269938"/>
                  </a:lnTo>
                  <a:lnTo>
                    <a:pt x="63474" y="277558"/>
                  </a:lnTo>
                  <a:lnTo>
                    <a:pt x="61696" y="277558"/>
                  </a:lnTo>
                  <a:lnTo>
                    <a:pt x="61899" y="281368"/>
                  </a:lnTo>
                  <a:lnTo>
                    <a:pt x="63182" y="281368"/>
                  </a:lnTo>
                  <a:lnTo>
                    <a:pt x="63207" y="283908"/>
                  </a:lnTo>
                  <a:lnTo>
                    <a:pt x="62280" y="285178"/>
                  </a:lnTo>
                  <a:lnTo>
                    <a:pt x="62115" y="286448"/>
                  </a:lnTo>
                  <a:lnTo>
                    <a:pt x="60807" y="286448"/>
                  </a:lnTo>
                  <a:lnTo>
                    <a:pt x="58013" y="288988"/>
                  </a:lnTo>
                  <a:lnTo>
                    <a:pt x="57518" y="288988"/>
                  </a:lnTo>
                  <a:lnTo>
                    <a:pt x="57619" y="287718"/>
                  </a:lnTo>
                  <a:lnTo>
                    <a:pt x="59143" y="285178"/>
                  </a:lnTo>
                  <a:lnTo>
                    <a:pt x="61048" y="280098"/>
                  </a:lnTo>
                  <a:lnTo>
                    <a:pt x="61620" y="276288"/>
                  </a:lnTo>
                  <a:lnTo>
                    <a:pt x="59016" y="276288"/>
                  </a:lnTo>
                  <a:lnTo>
                    <a:pt x="56959" y="280098"/>
                  </a:lnTo>
                  <a:lnTo>
                    <a:pt x="55524" y="283908"/>
                  </a:lnTo>
                  <a:lnTo>
                    <a:pt x="55130" y="287718"/>
                  </a:lnTo>
                  <a:lnTo>
                    <a:pt x="56184" y="288988"/>
                  </a:lnTo>
                  <a:lnTo>
                    <a:pt x="54063" y="291528"/>
                  </a:lnTo>
                  <a:lnTo>
                    <a:pt x="52209" y="297878"/>
                  </a:lnTo>
                  <a:lnTo>
                    <a:pt x="50482" y="302958"/>
                  </a:lnTo>
                  <a:lnTo>
                    <a:pt x="48628" y="306768"/>
                  </a:lnTo>
                  <a:lnTo>
                    <a:pt x="46659" y="311848"/>
                  </a:lnTo>
                  <a:lnTo>
                    <a:pt x="41249" y="320738"/>
                  </a:lnTo>
                  <a:lnTo>
                    <a:pt x="39471" y="324548"/>
                  </a:lnTo>
                  <a:lnTo>
                    <a:pt x="38849" y="330898"/>
                  </a:lnTo>
                  <a:lnTo>
                    <a:pt x="39712" y="330898"/>
                  </a:lnTo>
                  <a:lnTo>
                    <a:pt x="40843" y="329628"/>
                  </a:lnTo>
                  <a:lnTo>
                    <a:pt x="39204" y="333438"/>
                  </a:lnTo>
                  <a:lnTo>
                    <a:pt x="37477" y="338518"/>
                  </a:lnTo>
                  <a:lnTo>
                    <a:pt x="35458" y="347408"/>
                  </a:lnTo>
                  <a:lnTo>
                    <a:pt x="35877" y="347408"/>
                  </a:lnTo>
                  <a:lnTo>
                    <a:pt x="37160" y="346138"/>
                  </a:lnTo>
                  <a:lnTo>
                    <a:pt x="38036" y="346138"/>
                  </a:lnTo>
                  <a:lnTo>
                    <a:pt x="40144" y="344868"/>
                  </a:lnTo>
                  <a:lnTo>
                    <a:pt x="41262" y="343598"/>
                  </a:lnTo>
                  <a:lnTo>
                    <a:pt x="38023" y="343598"/>
                  </a:lnTo>
                  <a:lnTo>
                    <a:pt x="39598" y="341058"/>
                  </a:lnTo>
                  <a:lnTo>
                    <a:pt x="43357" y="338518"/>
                  </a:lnTo>
                  <a:lnTo>
                    <a:pt x="42189" y="342328"/>
                  </a:lnTo>
                  <a:lnTo>
                    <a:pt x="42938" y="342328"/>
                  </a:lnTo>
                  <a:lnTo>
                    <a:pt x="43992" y="339788"/>
                  </a:lnTo>
                  <a:lnTo>
                    <a:pt x="44983" y="338518"/>
                  </a:lnTo>
                  <a:lnTo>
                    <a:pt x="44881" y="339788"/>
                  </a:lnTo>
                  <a:lnTo>
                    <a:pt x="45008" y="339788"/>
                  </a:lnTo>
                  <a:lnTo>
                    <a:pt x="42697" y="347408"/>
                  </a:lnTo>
                  <a:lnTo>
                    <a:pt x="40690" y="352488"/>
                  </a:lnTo>
                  <a:lnTo>
                    <a:pt x="39941" y="353758"/>
                  </a:lnTo>
                  <a:lnTo>
                    <a:pt x="38785" y="355028"/>
                  </a:lnTo>
                  <a:lnTo>
                    <a:pt x="37604" y="358838"/>
                  </a:lnTo>
                  <a:lnTo>
                    <a:pt x="38087" y="358838"/>
                  </a:lnTo>
                  <a:lnTo>
                    <a:pt x="37350" y="360108"/>
                  </a:lnTo>
                  <a:lnTo>
                    <a:pt x="34455" y="370268"/>
                  </a:lnTo>
                  <a:lnTo>
                    <a:pt x="33235" y="377888"/>
                  </a:lnTo>
                  <a:lnTo>
                    <a:pt x="32296" y="379158"/>
                  </a:lnTo>
                  <a:lnTo>
                    <a:pt x="32143" y="376618"/>
                  </a:lnTo>
                  <a:lnTo>
                    <a:pt x="31305" y="377888"/>
                  </a:lnTo>
                  <a:lnTo>
                    <a:pt x="22644" y="402018"/>
                  </a:lnTo>
                  <a:lnTo>
                    <a:pt x="19354" y="407098"/>
                  </a:lnTo>
                  <a:lnTo>
                    <a:pt x="17564" y="405828"/>
                  </a:lnTo>
                  <a:lnTo>
                    <a:pt x="16687" y="405828"/>
                  </a:lnTo>
                  <a:lnTo>
                    <a:pt x="15722" y="408368"/>
                  </a:lnTo>
                  <a:lnTo>
                    <a:pt x="14770" y="409638"/>
                  </a:lnTo>
                  <a:lnTo>
                    <a:pt x="13982" y="412178"/>
                  </a:lnTo>
                  <a:lnTo>
                    <a:pt x="7835" y="424878"/>
                  </a:lnTo>
                  <a:lnTo>
                    <a:pt x="5105" y="423608"/>
                  </a:lnTo>
                  <a:lnTo>
                    <a:pt x="1054" y="435038"/>
                  </a:lnTo>
                  <a:lnTo>
                    <a:pt x="2286" y="436308"/>
                  </a:lnTo>
                  <a:lnTo>
                    <a:pt x="6972" y="436308"/>
                  </a:lnTo>
                  <a:lnTo>
                    <a:pt x="9829" y="432498"/>
                  </a:lnTo>
                  <a:lnTo>
                    <a:pt x="9779" y="427418"/>
                  </a:lnTo>
                  <a:lnTo>
                    <a:pt x="12827" y="427418"/>
                  </a:lnTo>
                  <a:lnTo>
                    <a:pt x="13119" y="429958"/>
                  </a:lnTo>
                  <a:lnTo>
                    <a:pt x="11874" y="429958"/>
                  </a:lnTo>
                  <a:lnTo>
                    <a:pt x="9842" y="432498"/>
                  </a:lnTo>
                  <a:lnTo>
                    <a:pt x="10439" y="432498"/>
                  </a:lnTo>
                  <a:lnTo>
                    <a:pt x="13208" y="429958"/>
                  </a:lnTo>
                  <a:lnTo>
                    <a:pt x="13754" y="432498"/>
                  </a:lnTo>
                  <a:lnTo>
                    <a:pt x="14706" y="435038"/>
                  </a:lnTo>
                  <a:lnTo>
                    <a:pt x="16179" y="436308"/>
                  </a:lnTo>
                  <a:lnTo>
                    <a:pt x="17462" y="436308"/>
                  </a:lnTo>
                  <a:lnTo>
                    <a:pt x="18745" y="435038"/>
                  </a:lnTo>
                  <a:lnTo>
                    <a:pt x="19265" y="433768"/>
                  </a:lnTo>
                  <a:lnTo>
                    <a:pt x="18973" y="429958"/>
                  </a:lnTo>
                  <a:lnTo>
                    <a:pt x="19316" y="429958"/>
                  </a:lnTo>
                  <a:lnTo>
                    <a:pt x="19837" y="428688"/>
                  </a:lnTo>
                  <a:lnTo>
                    <a:pt x="20688" y="429958"/>
                  </a:lnTo>
                  <a:lnTo>
                    <a:pt x="21818" y="428688"/>
                  </a:lnTo>
                  <a:lnTo>
                    <a:pt x="23355" y="427418"/>
                  </a:lnTo>
                  <a:lnTo>
                    <a:pt x="24079" y="427418"/>
                  </a:lnTo>
                  <a:lnTo>
                    <a:pt x="27635" y="424878"/>
                  </a:lnTo>
                  <a:lnTo>
                    <a:pt x="28892" y="424878"/>
                  </a:lnTo>
                  <a:lnTo>
                    <a:pt x="30607" y="423608"/>
                  </a:lnTo>
                  <a:lnTo>
                    <a:pt x="49364" y="386778"/>
                  </a:lnTo>
                  <a:lnTo>
                    <a:pt x="65582" y="348678"/>
                  </a:lnTo>
                  <a:lnTo>
                    <a:pt x="85267" y="281368"/>
                  </a:lnTo>
                  <a:lnTo>
                    <a:pt x="94030" y="220408"/>
                  </a:lnTo>
                  <a:lnTo>
                    <a:pt x="96824" y="177228"/>
                  </a:lnTo>
                  <a:lnTo>
                    <a:pt x="100926" y="97218"/>
                  </a:lnTo>
                  <a:lnTo>
                    <a:pt x="102285" y="80708"/>
                  </a:lnTo>
                  <a:close/>
                </a:path>
                <a:path w="108584" h="436880">
                  <a:moveTo>
                    <a:pt x="108115" y="33718"/>
                  </a:moveTo>
                  <a:lnTo>
                    <a:pt x="107683" y="21018"/>
                  </a:lnTo>
                  <a:lnTo>
                    <a:pt x="103847" y="9588"/>
                  </a:lnTo>
                  <a:lnTo>
                    <a:pt x="102870" y="9588"/>
                  </a:lnTo>
                  <a:lnTo>
                    <a:pt x="101600" y="12128"/>
                  </a:lnTo>
                  <a:lnTo>
                    <a:pt x="100291" y="13398"/>
                  </a:lnTo>
                  <a:lnTo>
                    <a:pt x="98894" y="15938"/>
                  </a:lnTo>
                  <a:lnTo>
                    <a:pt x="98425" y="17208"/>
                  </a:lnTo>
                  <a:lnTo>
                    <a:pt x="98221" y="17208"/>
                  </a:lnTo>
                  <a:lnTo>
                    <a:pt x="92849" y="28638"/>
                  </a:lnTo>
                  <a:lnTo>
                    <a:pt x="90627" y="36258"/>
                  </a:lnTo>
                  <a:lnTo>
                    <a:pt x="89331" y="33718"/>
                  </a:lnTo>
                  <a:lnTo>
                    <a:pt x="88734" y="34988"/>
                  </a:lnTo>
                  <a:lnTo>
                    <a:pt x="88607" y="38798"/>
                  </a:lnTo>
                  <a:lnTo>
                    <a:pt x="88773" y="42608"/>
                  </a:lnTo>
                  <a:lnTo>
                    <a:pt x="86588" y="50228"/>
                  </a:lnTo>
                  <a:lnTo>
                    <a:pt x="85686" y="55308"/>
                  </a:lnTo>
                  <a:lnTo>
                    <a:pt x="85432" y="54038"/>
                  </a:lnTo>
                  <a:lnTo>
                    <a:pt x="85648" y="55308"/>
                  </a:lnTo>
                  <a:lnTo>
                    <a:pt x="85140" y="57848"/>
                  </a:lnTo>
                  <a:lnTo>
                    <a:pt x="83566" y="62928"/>
                  </a:lnTo>
                  <a:lnTo>
                    <a:pt x="82804" y="69278"/>
                  </a:lnTo>
                  <a:lnTo>
                    <a:pt x="81800" y="75628"/>
                  </a:lnTo>
                  <a:lnTo>
                    <a:pt x="81572" y="70548"/>
                  </a:lnTo>
                  <a:lnTo>
                    <a:pt x="80784" y="68008"/>
                  </a:lnTo>
                  <a:lnTo>
                    <a:pt x="80111" y="69278"/>
                  </a:lnTo>
                  <a:lnTo>
                    <a:pt x="79692" y="69278"/>
                  </a:lnTo>
                  <a:lnTo>
                    <a:pt x="79286" y="70548"/>
                  </a:lnTo>
                  <a:lnTo>
                    <a:pt x="78663" y="74358"/>
                  </a:lnTo>
                  <a:lnTo>
                    <a:pt x="78397" y="76898"/>
                  </a:lnTo>
                  <a:lnTo>
                    <a:pt x="78359" y="79438"/>
                  </a:lnTo>
                  <a:lnTo>
                    <a:pt x="102374" y="79438"/>
                  </a:lnTo>
                  <a:lnTo>
                    <a:pt x="104863" y="57848"/>
                  </a:lnTo>
                  <a:lnTo>
                    <a:pt x="106680" y="46418"/>
                  </a:lnTo>
                  <a:lnTo>
                    <a:pt x="108115" y="3371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 descr=""/>
            <p:cNvSpPr/>
            <p:nvPr/>
          </p:nvSpPr>
          <p:spPr>
            <a:xfrm>
              <a:off x="7281245" y="2657030"/>
              <a:ext cx="575310" cy="183515"/>
            </a:xfrm>
            <a:custGeom>
              <a:avLst/>
              <a:gdLst/>
              <a:ahLst/>
              <a:cxnLst/>
              <a:rect l="l" t="t" r="r" b="b"/>
              <a:pathLst>
                <a:path w="575309" h="183514">
                  <a:moveTo>
                    <a:pt x="322991" y="0"/>
                  </a:moveTo>
                  <a:lnTo>
                    <a:pt x="276023" y="1301"/>
                  </a:lnTo>
                  <a:lnTo>
                    <a:pt x="230129" y="8743"/>
                  </a:lnTo>
                  <a:lnTo>
                    <a:pt x="185291" y="21683"/>
                  </a:lnTo>
                  <a:lnTo>
                    <a:pt x="141495" y="39483"/>
                  </a:lnTo>
                  <a:lnTo>
                    <a:pt x="98723" y="61506"/>
                  </a:lnTo>
                  <a:lnTo>
                    <a:pt x="62174" y="85413"/>
                  </a:lnTo>
                  <a:lnTo>
                    <a:pt x="30740" y="115608"/>
                  </a:lnTo>
                  <a:lnTo>
                    <a:pt x="0" y="162960"/>
                  </a:lnTo>
                  <a:lnTo>
                    <a:pt x="2343" y="174269"/>
                  </a:lnTo>
                  <a:lnTo>
                    <a:pt x="9525" y="175732"/>
                  </a:lnTo>
                  <a:lnTo>
                    <a:pt x="17359" y="174698"/>
                  </a:lnTo>
                  <a:lnTo>
                    <a:pt x="25115" y="172355"/>
                  </a:lnTo>
                  <a:lnTo>
                    <a:pt x="47492" y="164722"/>
                  </a:lnTo>
                  <a:lnTo>
                    <a:pt x="61876" y="160774"/>
                  </a:lnTo>
                  <a:lnTo>
                    <a:pt x="76620" y="158767"/>
                  </a:lnTo>
                  <a:lnTo>
                    <a:pt x="93122" y="159423"/>
                  </a:lnTo>
                  <a:lnTo>
                    <a:pt x="112983" y="162946"/>
                  </a:lnTo>
                  <a:lnTo>
                    <a:pt x="132595" y="167797"/>
                  </a:lnTo>
                  <a:lnTo>
                    <a:pt x="152153" y="172911"/>
                  </a:lnTo>
                  <a:lnTo>
                    <a:pt x="171851" y="177229"/>
                  </a:lnTo>
                  <a:lnTo>
                    <a:pt x="182573" y="178833"/>
                  </a:lnTo>
                  <a:lnTo>
                    <a:pt x="193389" y="179923"/>
                  </a:lnTo>
                  <a:lnTo>
                    <a:pt x="215080" y="181254"/>
                  </a:lnTo>
                  <a:lnTo>
                    <a:pt x="264165" y="183045"/>
                  </a:lnTo>
                  <a:lnTo>
                    <a:pt x="313155" y="182148"/>
                  </a:lnTo>
                  <a:lnTo>
                    <a:pt x="361618" y="176734"/>
                  </a:lnTo>
                  <a:lnTo>
                    <a:pt x="409125" y="164973"/>
                  </a:lnTo>
                  <a:lnTo>
                    <a:pt x="470660" y="141575"/>
                  </a:lnTo>
                  <a:lnTo>
                    <a:pt x="532264" y="115836"/>
                  </a:lnTo>
                  <a:lnTo>
                    <a:pt x="531540" y="112471"/>
                  </a:lnTo>
                  <a:lnTo>
                    <a:pt x="531413" y="110782"/>
                  </a:lnTo>
                  <a:lnTo>
                    <a:pt x="552963" y="77118"/>
                  </a:lnTo>
                  <a:lnTo>
                    <a:pt x="572204" y="68707"/>
                  </a:lnTo>
                  <a:lnTo>
                    <a:pt x="575089" y="67183"/>
                  </a:lnTo>
                  <a:lnTo>
                    <a:pt x="525995" y="55806"/>
                  </a:lnTo>
                  <a:lnTo>
                    <a:pt x="480872" y="39945"/>
                  </a:lnTo>
                  <a:lnTo>
                    <a:pt x="466605" y="33735"/>
                  </a:lnTo>
                  <a:lnTo>
                    <a:pt x="452216" y="27837"/>
                  </a:lnTo>
                  <a:lnTo>
                    <a:pt x="432329" y="20819"/>
                  </a:lnTo>
                  <a:lnTo>
                    <a:pt x="412127" y="14812"/>
                  </a:lnTo>
                  <a:lnTo>
                    <a:pt x="391680" y="9726"/>
                  </a:lnTo>
                  <a:lnTo>
                    <a:pt x="371049" y="5473"/>
                  </a:lnTo>
                  <a:lnTo>
                    <a:pt x="32299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 descr=""/>
            <p:cNvSpPr/>
            <p:nvPr/>
          </p:nvSpPr>
          <p:spPr>
            <a:xfrm>
              <a:off x="7288136" y="2663227"/>
              <a:ext cx="559435" cy="172720"/>
            </a:xfrm>
            <a:custGeom>
              <a:avLst/>
              <a:gdLst/>
              <a:ahLst/>
              <a:cxnLst/>
              <a:rect l="l" t="t" r="r" b="b"/>
              <a:pathLst>
                <a:path w="559434" h="172719">
                  <a:moveTo>
                    <a:pt x="396595" y="77228"/>
                  </a:moveTo>
                  <a:lnTo>
                    <a:pt x="393992" y="77190"/>
                  </a:lnTo>
                  <a:lnTo>
                    <a:pt x="390423" y="77228"/>
                  </a:lnTo>
                  <a:lnTo>
                    <a:pt x="396595" y="77228"/>
                  </a:lnTo>
                  <a:close/>
                </a:path>
                <a:path w="559434" h="172719">
                  <a:moveTo>
                    <a:pt x="559092" y="65138"/>
                  </a:moveTo>
                  <a:lnTo>
                    <a:pt x="546506" y="62026"/>
                  </a:lnTo>
                  <a:lnTo>
                    <a:pt x="509193" y="50825"/>
                  </a:lnTo>
                  <a:lnTo>
                    <a:pt x="453898" y="31153"/>
                  </a:lnTo>
                  <a:lnTo>
                    <a:pt x="435597" y="24904"/>
                  </a:lnTo>
                  <a:lnTo>
                    <a:pt x="394995" y="12687"/>
                  </a:lnTo>
                  <a:lnTo>
                    <a:pt x="350253" y="3213"/>
                  </a:lnTo>
                  <a:lnTo>
                    <a:pt x="327558" y="406"/>
                  </a:lnTo>
                  <a:lnTo>
                    <a:pt x="274231" y="0"/>
                  </a:lnTo>
                  <a:lnTo>
                    <a:pt x="221627" y="7747"/>
                  </a:lnTo>
                  <a:lnTo>
                    <a:pt x="170421" y="22758"/>
                  </a:lnTo>
                  <a:lnTo>
                    <a:pt x="121310" y="44107"/>
                  </a:lnTo>
                  <a:lnTo>
                    <a:pt x="74917" y="70929"/>
                  </a:lnTo>
                  <a:lnTo>
                    <a:pt x="42926" y="95427"/>
                  </a:lnTo>
                  <a:lnTo>
                    <a:pt x="17856" y="126085"/>
                  </a:lnTo>
                  <a:lnTo>
                    <a:pt x="0" y="162369"/>
                  </a:lnTo>
                  <a:lnTo>
                    <a:pt x="9182" y="165188"/>
                  </a:lnTo>
                  <a:lnTo>
                    <a:pt x="21043" y="161518"/>
                  </a:lnTo>
                  <a:lnTo>
                    <a:pt x="43700" y="152717"/>
                  </a:lnTo>
                  <a:lnTo>
                    <a:pt x="55562" y="149301"/>
                  </a:lnTo>
                  <a:lnTo>
                    <a:pt x="70218" y="147586"/>
                  </a:lnTo>
                  <a:lnTo>
                    <a:pt x="85966" y="147916"/>
                  </a:lnTo>
                  <a:lnTo>
                    <a:pt x="101612" y="149796"/>
                  </a:lnTo>
                  <a:lnTo>
                    <a:pt x="116027" y="152730"/>
                  </a:lnTo>
                  <a:lnTo>
                    <a:pt x="146075" y="159804"/>
                  </a:lnTo>
                  <a:lnTo>
                    <a:pt x="175920" y="165874"/>
                  </a:lnTo>
                  <a:lnTo>
                    <a:pt x="205994" y="170218"/>
                  </a:lnTo>
                  <a:lnTo>
                    <a:pt x="236753" y="172097"/>
                  </a:lnTo>
                  <a:lnTo>
                    <a:pt x="271957" y="171754"/>
                  </a:lnTo>
                  <a:lnTo>
                    <a:pt x="341909" y="165341"/>
                  </a:lnTo>
                  <a:lnTo>
                    <a:pt x="415899" y="147586"/>
                  </a:lnTo>
                  <a:lnTo>
                    <a:pt x="507682" y="111620"/>
                  </a:lnTo>
                  <a:lnTo>
                    <a:pt x="524687" y="98171"/>
                  </a:lnTo>
                  <a:lnTo>
                    <a:pt x="526364" y="91706"/>
                  </a:lnTo>
                  <a:lnTo>
                    <a:pt x="529704" y="85255"/>
                  </a:lnTo>
                  <a:lnTo>
                    <a:pt x="534860" y="78854"/>
                  </a:lnTo>
                  <a:lnTo>
                    <a:pt x="536333" y="77609"/>
                  </a:lnTo>
                  <a:lnTo>
                    <a:pt x="537527" y="76606"/>
                  </a:lnTo>
                  <a:lnTo>
                    <a:pt x="420497" y="76606"/>
                  </a:lnTo>
                  <a:lnTo>
                    <a:pt x="436638" y="77533"/>
                  </a:lnTo>
                  <a:lnTo>
                    <a:pt x="429196" y="77520"/>
                  </a:lnTo>
                  <a:lnTo>
                    <a:pt x="390423" y="77228"/>
                  </a:lnTo>
                  <a:lnTo>
                    <a:pt x="389559" y="77228"/>
                  </a:lnTo>
                  <a:lnTo>
                    <a:pt x="312661" y="77939"/>
                  </a:lnTo>
                  <a:lnTo>
                    <a:pt x="255739" y="81635"/>
                  </a:lnTo>
                  <a:lnTo>
                    <a:pt x="216522" y="87934"/>
                  </a:lnTo>
                  <a:lnTo>
                    <a:pt x="175425" y="96380"/>
                  </a:lnTo>
                  <a:lnTo>
                    <a:pt x="135686" y="109080"/>
                  </a:lnTo>
                  <a:lnTo>
                    <a:pt x="128689" y="111620"/>
                  </a:lnTo>
                  <a:lnTo>
                    <a:pt x="128460" y="111048"/>
                  </a:lnTo>
                  <a:lnTo>
                    <a:pt x="199110" y="87464"/>
                  </a:lnTo>
                  <a:lnTo>
                    <a:pt x="255371" y="77990"/>
                  </a:lnTo>
                  <a:lnTo>
                    <a:pt x="311594" y="73875"/>
                  </a:lnTo>
                  <a:lnTo>
                    <a:pt x="354520" y="72834"/>
                  </a:lnTo>
                  <a:lnTo>
                    <a:pt x="359054" y="72834"/>
                  </a:lnTo>
                  <a:lnTo>
                    <a:pt x="359054" y="73621"/>
                  </a:lnTo>
                  <a:lnTo>
                    <a:pt x="386207" y="73621"/>
                  </a:lnTo>
                  <a:lnTo>
                    <a:pt x="386207" y="74891"/>
                  </a:lnTo>
                  <a:lnTo>
                    <a:pt x="404609" y="74891"/>
                  </a:lnTo>
                  <a:lnTo>
                    <a:pt x="404609" y="76161"/>
                  </a:lnTo>
                  <a:lnTo>
                    <a:pt x="538810" y="76161"/>
                  </a:lnTo>
                  <a:lnTo>
                    <a:pt x="538810" y="74891"/>
                  </a:lnTo>
                  <a:lnTo>
                    <a:pt x="540423" y="74891"/>
                  </a:lnTo>
                  <a:lnTo>
                    <a:pt x="540423" y="73621"/>
                  </a:lnTo>
                  <a:lnTo>
                    <a:pt x="542569" y="73621"/>
                  </a:lnTo>
                  <a:lnTo>
                    <a:pt x="542569" y="72834"/>
                  </a:lnTo>
                  <a:lnTo>
                    <a:pt x="542823" y="72834"/>
                  </a:lnTo>
                  <a:lnTo>
                    <a:pt x="546150" y="70878"/>
                  </a:lnTo>
                  <a:lnTo>
                    <a:pt x="552513" y="67919"/>
                  </a:lnTo>
                  <a:lnTo>
                    <a:pt x="559092" y="6513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 descr=""/>
            <p:cNvSpPr/>
            <p:nvPr/>
          </p:nvSpPr>
          <p:spPr>
            <a:xfrm>
              <a:off x="7329043" y="2663316"/>
              <a:ext cx="486409" cy="106680"/>
            </a:xfrm>
            <a:custGeom>
              <a:avLst/>
              <a:gdLst/>
              <a:ahLst/>
              <a:cxnLst/>
              <a:rect l="l" t="t" r="r" b="b"/>
              <a:pathLst>
                <a:path w="486409" h="106680">
                  <a:moveTo>
                    <a:pt x="18389" y="91821"/>
                  </a:moveTo>
                  <a:lnTo>
                    <a:pt x="18148" y="91960"/>
                  </a:lnTo>
                  <a:lnTo>
                    <a:pt x="17818" y="92214"/>
                  </a:lnTo>
                  <a:lnTo>
                    <a:pt x="18389" y="91821"/>
                  </a:lnTo>
                  <a:close/>
                </a:path>
                <a:path w="486409" h="106680">
                  <a:moveTo>
                    <a:pt x="38684" y="77495"/>
                  </a:moveTo>
                  <a:lnTo>
                    <a:pt x="37719" y="78143"/>
                  </a:lnTo>
                  <a:lnTo>
                    <a:pt x="37846" y="78079"/>
                  </a:lnTo>
                  <a:lnTo>
                    <a:pt x="38684" y="77495"/>
                  </a:lnTo>
                  <a:close/>
                </a:path>
                <a:path w="486409" h="106680">
                  <a:moveTo>
                    <a:pt x="88849" y="94297"/>
                  </a:moveTo>
                  <a:lnTo>
                    <a:pt x="88684" y="94513"/>
                  </a:lnTo>
                  <a:lnTo>
                    <a:pt x="88455" y="94983"/>
                  </a:lnTo>
                  <a:lnTo>
                    <a:pt x="88722" y="94589"/>
                  </a:lnTo>
                  <a:lnTo>
                    <a:pt x="88849" y="94297"/>
                  </a:lnTo>
                  <a:close/>
                </a:path>
                <a:path w="486409" h="106680">
                  <a:moveTo>
                    <a:pt x="91008" y="97917"/>
                  </a:moveTo>
                  <a:lnTo>
                    <a:pt x="90957" y="97078"/>
                  </a:lnTo>
                  <a:lnTo>
                    <a:pt x="90398" y="96901"/>
                  </a:lnTo>
                  <a:lnTo>
                    <a:pt x="90779" y="96774"/>
                  </a:lnTo>
                  <a:lnTo>
                    <a:pt x="73444" y="98920"/>
                  </a:lnTo>
                  <a:lnTo>
                    <a:pt x="42862" y="100774"/>
                  </a:lnTo>
                  <a:lnTo>
                    <a:pt x="26873" y="99491"/>
                  </a:lnTo>
                  <a:lnTo>
                    <a:pt x="18834" y="97688"/>
                  </a:lnTo>
                  <a:lnTo>
                    <a:pt x="13411" y="95529"/>
                  </a:lnTo>
                  <a:lnTo>
                    <a:pt x="8928" y="93256"/>
                  </a:lnTo>
                  <a:lnTo>
                    <a:pt x="11760" y="92417"/>
                  </a:lnTo>
                  <a:lnTo>
                    <a:pt x="15989" y="90805"/>
                  </a:lnTo>
                  <a:lnTo>
                    <a:pt x="7251" y="91998"/>
                  </a:lnTo>
                  <a:lnTo>
                    <a:pt x="6248" y="91249"/>
                  </a:lnTo>
                  <a:lnTo>
                    <a:pt x="0" y="97459"/>
                  </a:lnTo>
                  <a:lnTo>
                    <a:pt x="3454" y="101003"/>
                  </a:lnTo>
                  <a:lnTo>
                    <a:pt x="10515" y="104330"/>
                  </a:lnTo>
                  <a:lnTo>
                    <a:pt x="21983" y="105346"/>
                  </a:lnTo>
                  <a:lnTo>
                    <a:pt x="28473" y="106172"/>
                  </a:lnTo>
                  <a:lnTo>
                    <a:pt x="77927" y="101650"/>
                  </a:lnTo>
                  <a:lnTo>
                    <a:pt x="89611" y="98894"/>
                  </a:lnTo>
                  <a:lnTo>
                    <a:pt x="89357" y="98869"/>
                  </a:lnTo>
                  <a:lnTo>
                    <a:pt x="91008" y="97917"/>
                  </a:lnTo>
                  <a:close/>
                </a:path>
                <a:path w="486409" h="106680">
                  <a:moveTo>
                    <a:pt x="94818" y="90462"/>
                  </a:moveTo>
                  <a:lnTo>
                    <a:pt x="94437" y="89433"/>
                  </a:lnTo>
                  <a:lnTo>
                    <a:pt x="86055" y="90347"/>
                  </a:lnTo>
                  <a:lnTo>
                    <a:pt x="82042" y="90995"/>
                  </a:lnTo>
                  <a:lnTo>
                    <a:pt x="63157" y="92760"/>
                  </a:lnTo>
                  <a:lnTo>
                    <a:pt x="47320" y="93141"/>
                  </a:lnTo>
                  <a:lnTo>
                    <a:pt x="31534" y="92329"/>
                  </a:lnTo>
                  <a:lnTo>
                    <a:pt x="26365" y="90944"/>
                  </a:lnTo>
                  <a:lnTo>
                    <a:pt x="23126" y="90551"/>
                  </a:lnTo>
                  <a:lnTo>
                    <a:pt x="51663" y="96596"/>
                  </a:lnTo>
                  <a:lnTo>
                    <a:pt x="70688" y="95338"/>
                  </a:lnTo>
                  <a:lnTo>
                    <a:pt x="78994" y="94310"/>
                  </a:lnTo>
                  <a:lnTo>
                    <a:pt x="93891" y="91224"/>
                  </a:lnTo>
                  <a:lnTo>
                    <a:pt x="94818" y="90462"/>
                  </a:lnTo>
                  <a:close/>
                </a:path>
                <a:path w="486409" h="106680">
                  <a:moveTo>
                    <a:pt x="114757" y="97612"/>
                  </a:moveTo>
                  <a:lnTo>
                    <a:pt x="89408" y="103759"/>
                  </a:lnTo>
                  <a:lnTo>
                    <a:pt x="93700" y="103517"/>
                  </a:lnTo>
                  <a:lnTo>
                    <a:pt x="102146" y="101790"/>
                  </a:lnTo>
                  <a:lnTo>
                    <a:pt x="106375" y="100647"/>
                  </a:lnTo>
                  <a:lnTo>
                    <a:pt x="113385" y="99707"/>
                  </a:lnTo>
                  <a:lnTo>
                    <a:pt x="114757" y="97612"/>
                  </a:lnTo>
                  <a:close/>
                </a:path>
                <a:path w="486409" h="106680">
                  <a:moveTo>
                    <a:pt x="118313" y="96367"/>
                  </a:moveTo>
                  <a:lnTo>
                    <a:pt x="117373" y="95935"/>
                  </a:lnTo>
                  <a:lnTo>
                    <a:pt x="116687" y="97536"/>
                  </a:lnTo>
                  <a:lnTo>
                    <a:pt x="117132" y="98552"/>
                  </a:lnTo>
                  <a:lnTo>
                    <a:pt x="118313" y="97802"/>
                  </a:lnTo>
                  <a:lnTo>
                    <a:pt x="118313" y="96367"/>
                  </a:lnTo>
                  <a:close/>
                </a:path>
                <a:path w="486409" h="106680">
                  <a:moveTo>
                    <a:pt x="123355" y="90690"/>
                  </a:moveTo>
                  <a:lnTo>
                    <a:pt x="121996" y="90246"/>
                  </a:lnTo>
                  <a:lnTo>
                    <a:pt x="120929" y="91846"/>
                  </a:lnTo>
                  <a:lnTo>
                    <a:pt x="121526" y="92925"/>
                  </a:lnTo>
                  <a:lnTo>
                    <a:pt x="123228" y="92202"/>
                  </a:lnTo>
                  <a:lnTo>
                    <a:pt x="123355" y="90690"/>
                  </a:lnTo>
                  <a:close/>
                </a:path>
                <a:path w="486409" h="106680">
                  <a:moveTo>
                    <a:pt x="151206" y="84836"/>
                  </a:moveTo>
                  <a:lnTo>
                    <a:pt x="149415" y="83299"/>
                  </a:lnTo>
                  <a:lnTo>
                    <a:pt x="148475" y="84772"/>
                  </a:lnTo>
                  <a:lnTo>
                    <a:pt x="150558" y="85674"/>
                  </a:lnTo>
                  <a:lnTo>
                    <a:pt x="151206" y="84836"/>
                  </a:lnTo>
                  <a:close/>
                </a:path>
                <a:path w="486409" h="106680">
                  <a:moveTo>
                    <a:pt x="162433" y="80314"/>
                  </a:moveTo>
                  <a:lnTo>
                    <a:pt x="161671" y="79019"/>
                  </a:lnTo>
                  <a:lnTo>
                    <a:pt x="160477" y="78651"/>
                  </a:lnTo>
                  <a:lnTo>
                    <a:pt x="160896" y="80327"/>
                  </a:lnTo>
                  <a:lnTo>
                    <a:pt x="161874" y="81114"/>
                  </a:lnTo>
                  <a:lnTo>
                    <a:pt x="162433" y="80314"/>
                  </a:lnTo>
                  <a:close/>
                </a:path>
                <a:path w="486409" h="106680">
                  <a:moveTo>
                    <a:pt x="251333" y="59067"/>
                  </a:moveTo>
                  <a:lnTo>
                    <a:pt x="249656" y="57886"/>
                  </a:lnTo>
                  <a:lnTo>
                    <a:pt x="247294" y="57607"/>
                  </a:lnTo>
                  <a:lnTo>
                    <a:pt x="247878" y="58915"/>
                  </a:lnTo>
                  <a:lnTo>
                    <a:pt x="249974" y="59728"/>
                  </a:lnTo>
                  <a:lnTo>
                    <a:pt x="251333" y="59067"/>
                  </a:lnTo>
                  <a:close/>
                </a:path>
                <a:path w="486409" h="106680">
                  <a:moveTo>
                    <a:pt x="255498" y="62382"/>
                  </a:moveTo>
                  <a:lnTo>
                    <a:pt x="254063" y="61455"/>
                  </a:lnTo>
                  <a:lnTo>
                    <a:pt x="251828" y="60883"/>
                  </a:lnTo>
                  <a:lnTo>
                    <a:pt x="246100" y="62471"/>
                  </a:lnTo>
                  <a:lnTo>
                    <a:pt x="245592" y="63258"/>
                  </a:lnTo>
                  <a:lnTo>
                    <a:pt x="246583" y="64477"/>
                  </a:lnTo>
                  <a:lnTo>
                    <a:pt x="247586" y="64655"/>
                  </a:lnTo>
                  <a:lnTo>
                    <a:pt x="251663" y="64236"/>
                  </a:lnTo>
                  <a:lnTo>
                    <a:pt x="254368" y="63677"/>
                  </a:lnTo>
                  <a:lnTo>
                    <a:pt x="255498" y="62382"/>
                  </a:lnTo>
                  <a:close/>
                </a:path>
                <a:path w="486409" h="106680">
                  <a:moveTo>
                    <a:pt x="270637" y="65582"/>
                  </a:moveTo>
                  <a:lnTo>
                    <a:pt x="269354" y="64312"/>
                  </a:lnTo>
                  <a:lnTo>
                    <a:pt x="267449" y="63842"/>
                  </a:lnTo>
                  <a:lnTo>
                    <a:pt x="267792" y="65227"/>
                  </a:lnTo>
                  <a:lnTo>
                    <a:pt x="269468" y="66141"/>
                  </a:lnTo>
                  <a:lnTo>
                    <a:pt x="270637" y="65582"/>
                  </a:lnTo>
                  <a:close/>
                </a:path>
                <a:path w="486409" h="106680">
                  <a:moveTo>
                    <a:pt x="278790" y="79705"/>
                  </a:moveTo>
                  <a:lnTo>
                    <a:pt x="277761" y="78092"/>
                  </a:lnTo>
                  <a:lnTo>
                    <a:pt x="276847" y="77571"/>
                  </a:lnTo>
                  <a:lnTo>
                    <a:pt x="274739" y="76809"/>
                  </a:lnTo>
                  <a:lnTo>
                    <a:pt x="270319" y="76377"/>
                  </a:lnTo>
                  <a:lnTo>
                    <a:pt x="271373" y="77279"/>
                  </a:lnTo>
                  <a:lnTo>
                    <a:pt x="271805" y="77876"/>
                  </a:lnTo>
                  <a:lnTo>
                    <a:pt x="271805" y="78397"/>
                  </a:lnTo>
                  <a:lnTo>
                    <a:pt x="272173" y="79032"/>
                  </a:lnTo>
                  <a:lnTo>
                    <a:pt x="275615" y="79679"/>
                  </a:lnTo>
                  <a:lnTo>
                    <a:pt x="278790" y="79705"/>
                  </a:lnTo>
                  <a:close/>
                </a:path>
                <a:path w="486409" h="106680">
                  <a:moveTo>
                    <a:pt x="284429" y="59220"/>
                  </a:moveTo>
                  <a:lnTo>
                    <a:pt x="283083" y="57785"/>
                  </a:lnTo>
                  <a:lnTo>
                    <a:pt x="278130" y="56603"/>
                  </a:lnTo>
                  <a:lnTo>
                    <a:pt x="276618" y="56908"/>
                  </a:lnTo>
                  <a:lnTo>
                    <a:pt x="274104" y="58153"/>
                  </a:lnTo>
                  <a:lnTo>
                    <a:pt x="274294" y="58737"/>
                  </a:lnTo>
                  <a:lnTo>
                    <a:pt x="275831" y="59321"/>
                  </a:lnTo>
                  <a:lnTo>
                    <a:pt x="274104" y="59664"/>
                  </a:lnTo>
                  <a:lnTo>
                    <a:pt x="275031" y="61163"/>
                  </a:lnTo>
                  <a:lnTo>
                    <a:pt x="278968" y="62141"/>
                  </a:lnTo>
                  <a:lnTo>
                    <a:pt x="282232" y="61493"/>
                  </a:lnTo>
                  <a:lnTo>
                    <a:pt x="282105" y="60921"/>
                  </a:lnTo>
                  <a:lnTo>
                    <a:pt x="281317" y="60375"/>
                  </a:lnTo>
                  <a:lnTo>
                    <a:pt x="282841" y="60058"/>
                  </a:lnTo>
                  <a:lnTo>
                    <a:pt x="284429" y="59220"/>
                  </a:lnTo>
                  <a:close/>
                </a:path>
                <a:path w="486409" h="106680">
                  <a:moveTo>
                    <a:pt x="304673" y="60820"/>
                  </a:moveTo>
                  <a:lnTo>
                    <a:pt x="301866" y="58750"/>
                  </a:lnTo>
                  <a:lnTo>
                    <a:pt x="300113" y="58102"/>
                  </a:lnTo>
                  <a:lnTo>
                    <a:pt x="297726" y="57594"/>
                  </a:lnTo>
                  <a:lnTo>
                    <a:pt x="298056" y="57594"/>
                  </a:lnTo>
                  <a:lnTo>
                    <a:pt x="297497" y="57137"/>
                  </a:lnTo>
                  <a:lnTo>
                    <a:pt x="295922" y="57277"/>
                  </a:lnTo>
                  <a:lnTo>
                    <a:pt x="291185" y="56730"/>
                  </a:lnTo>
                  <a:lnTo>
                    <a:pt x="294716" y="61417"/>
                  </a:lnTo>
                  <a:lnTo>
                    <a:pt x="297383" y="61912"/>
                  </a:lnTo>
                  <a:lnTo>
                    <a:pt x="299148" y="61976"/>
                  </a:lnTo>
                  <a:lnTo>
                    <a:pt x="297764" y="62357"/>
                  </a:lnTo>
                  <a:lnTo>
                    <a:pt x="296684" y="63144"/>
                  </a:lnTo>
                  <a:lnTo>
                    <a:pt x="297726" y="64516"/>
                  </a:lnTo>
                  <a:lnTo>
                    <a:pt x="300088" y="64655"/>
                  </a:lnTo>
                  <a:lnTo>
                    <a:pt x="302590" y="63957"/>
                  </a:lnTo>
                  <a:lnTo>
                    <a:pt x="303352" y="63373"/>
                  </a:lnTo>
                  <a:lnTo>
                    <a:pt x="302895" y="62471"/>
                  </a:lnTo>
                  <a:lnTo>
                    <a:pt x="299605" y="61988"/>
                  </a:lnTo>
                  <a:lnTo>
                    <a:pt x="303441" y="62115"/>
                  </a:lnTo>
                  <a:lnTo>
                    <a:pt x="304673" y="60820"/>
                  </a:lnTo>
                  <a:close/>
                </a:path>
                <a:path w="486409" h="106680">
                  <a:moveTo>
                    <a:pt x="314617" y="66878"/>
                  </a:moveTo>
                  <a:lnTo>
                    <a:pt x="311302" y="65328"/>
                  </a:lnTo>
                  <a:lnTo>
                    <a:pt x="303644" y="64122"/>
                  </a:lnTo>
                  <a:lnTo>
                    <a:pt x="301891" y="65214"/>
                  </a:lnTo>
                  <a:lnTo>
                    <a:pt x="302247" y="66471"/>
                  </a:lnTo>
                  <a:lnTo>
                    <a:pt x="302920" y="66852"/>
                  </a:lnTo>
                  <a:lnTo>
                    <a:pt x="309245" y="67805"/>
                  </a:lnTo>
                  <a:lnTo>
                    <a:pt x="312801" y="68681"/>
                  </a:lnTo>
                  <a:lnTo>
                    <a:pt x="314617" y="66878"/>
                  </a:lnTo>
                  <a:close/>
                </a:path>
                <a:path w="486409" h="106680">
                  <a:moveTo>
                    <a:pt x="316839" y="63474"/>
                  </a:moveTo>
                  <a:lnTo>
                    <a:pt x="316090" y="62014"/>
                  </a:lnTo>
                  <a:lnTo>
                    <a:pt x="315125" y="61442"/>
                  </a:lnTo>
                  <a:lnTo>
                    <a:pt x="314566" y="61264"/>
                  </a:lnTo>
                  <a:lnTo>
                    <a:pt x="314223" y="62598"/>
                  </a:lnTo>
                  <a:lnTo>
                    <a:pt x="315036" y="63741"/>
                  </a:lnTo>
                  <a:lnTo>
                    <a:pt x="316839" y="63474"/>
                  </a:lnTo>
                  <a:close/>
                </a:path>
                <a:path w="486409" h="106680">
                  <a:moveTo>
                    <a:pt x="318935" y="71183"/>
                  </a:moveTo>
                  <a:lnTo>
                    <a:pt x="317271" y="69697"/>
                  </a:lnTo>
                  <a:lnTo>
                    <a:pt x="316992" y="69557"/>
                  </a:lnTo>
                  <a:lnTo>
                    <a:pt x="313588" y="69227"/>
                  </a:lnTo>
                  <a:lnTo>
                    <a:pt x="314985" y="70205"/>
                  </a:lnTo>
                  <a:lnTo>
                    <a:pt x="307060" y="68884"/>
                  </a:lnTo>
                  <a:lnTo>
                    <a:pt x="300520" y="68199"/>
                  </a:lnTo>
                  <a:lnTo>
                    <a:pt x="292684" y="67779"/>
                  </a:lnTo>
                  <a:lnTo>
                    <a:pt x="290068" y="68173"/>
                  </a:lnTo>
                  <a:lnTo>
                    <a:pt x="288429" y="68059"/>
                  </a:lnTo>
                  <a:lnTo>
                    <a:pt x="287312" y="68376"/>
                  </a:lnTo>
                  <a:lnTo>
                    <a:pt x="285623" y="69469"/>
                  </a:lnTo>
                  <a:lnTo>
                    <a:pt x="285153" y="70129"/>
                  </a:lnTo>
                  <a:lnTo>
                    <a:pt x="288442" y="71462"/>
                  </a:lnTo>
                  <a:lnTo>
                    <a:pt x="295059" y="71729"/>
                  </a:lnTo>
                  <a:lnTo>
                    <a:pt x="296100" y="70980"/>
                  </a:lnTo>
                  <a:lnTo>
                    <a:pt x="296494" y="70256"/>
                  </a:lnTo>
                  <a:lnTo>
                    <a:pt x="309829" y="71272"/>
                  </a:lnTo>
                  <a:lnTo>
                    <a:pt x="312496" y="71310"/>
                  </a:lnTo>
                  <a:lnTo>
                    <a:pt x="316052" y="70853"/>
                  </a:lnTo>
                  <a:lnTo>
                    <a:pt x="318935" y="71183"/>
                  </a:lnTo>
                  <a:close/>
                </a:path>
                <a:path w="486409" h="106680">
                  <a:moveTo>
                    <a:pt x="342557" y="74117"/>
                  </a:moveTo>
                  <a:lnTo>
                    <a:pt x="335026" y="71945"/>
                  </a:lnTo>
                  <a:lnTo>
                    <a:pt x="325412" y="69684"/>
                  </a:lnTo>
                  <a:lnTo>
                    <a:pt x="316903" y="69062"/>
                  </a:lnTo>
                  <a:lnTo>
                    <a:pt x="326923" y="74206"/>
                  </a:lnTo>
                  <a:lnTo>
                    <a:pt x="330898" y="74904"/>
                  </a:lnTo>
                  <a:lnTo>
                    <a:pt x="341998" y="75514"/>
                  </a:lnTo>
                  <a:lnTo>
                    <a:pt x="342557" y="74117"/>
                  </a:lnTo>
                  <a:close/>
                </a:path>
                <a:path w="486409" h="106680">
                  <a:moveTo>
                    <a:pt x="349021" y="90195"/>
                  </a:moveTo>
                  <a:lnTo>
                    <a:pt x="347637" y="89636"/>
                  </a:lnTo>
                  <a:lnTo>
                    <a:pt x="346875" y="88988"/>
                  </a:lnTo>
                  <a:lnTo>
                    <a:pt x="342849" y="87972"/>
                  </a:lnTo>
                  <a:lnTo>
                    <a:pt x="338848" y="87350"/>
                  </a:lnTo>
                  <a:lnTo>
                    <a:pt x="333324" y="87541"/>
                  </a:lnTo>
                  <a:lnTo>
                    <a:pt x="336181" y="88328"/>
                  </a:lnTo>
                  <a:lnTo>
                    <a:pt x="338150" y="89433"/>
                  </a:lnTo>
                  <a:lnTo>
                    <a:pt x="339763" y="89903"/>
                  </a:lnTo>
                  <a:lnTo>
                    <a:pt x="345097" y="90436"/>
                  </a:lnTo>
                  <a:lnTo>
                    <a:pt x="349021" y="90195"/>
                  </a:lnTo>
                  <a:close/>
                </a:path>
                <a:path w="486409" h="106680">
                  <a:moveTo>
                    <a:pt x="356006" y="69977"/>
                  </a:moveTo>
                  <a:lnTo>
                    <a:pt x="349758" y="67805"/>
                  </a:lnTo>
                  <a:lnTo>
                    <a:pt x="343306" y="66255"/>
                  </a:lnTo>
                  <a:lnTo>
                    <a:pt x="343992" y="65582"/>
                  </a:lnTo>
                  <a:lnTo>
                    <a:pt x="343484" y="64973"/>
                  </a:lnTo>
                  <a:lnTo>
                    <a:pt x="341960" y="64401"/>
                  </a:lnTo>
                  <a:lnTo>
                    <a:pt x="338620" y="64135"/>
                  </a:lnTo>
                  <a:lnTo>
                    <a:pt x="336067" y="62953"/>
                  </a:lnTo>
                  <a:lnTo>
                    <a:pt x="332892" y="62039"/>
                  </a:lnTo>
                  <a:lnTo>
                    <a:pt x="328041" y="61569"/>
                  </a:lnTo>
                  <a:lnTo>
                    <a:pt x="329946" y="62572"/>
                  </a:lnTo>
                  <a:lnTo>
                    <a:pt x="330479" y="63131"/>
                  </a:lnTo>
                  <a:lnTo>
                    <a:pt x="332651" y="64401"/>
                  </a:lnTo>
                  <a:lnTo>
                    <a:pt x="329438" y="64084"/>
                  </a:lnTo>
                  <a:lnTo>
                    <a:pt x="328714" y="64211"/>
                  </a:lnTo>
                  <a:lnTo>
                    <a:pt x="326999" y="64071"/>
                  </a:lnTo>
                  <a:lnTo>
                    <a:pt x="326326" y="64223"/>
                  </a:lnTo>
                  <a:lnTo>
                    <a:pt x="327685" y="64681"/>
                  </a:lnTo>
                  <a:lnTo>
                    <a:pt x="327698" y="64947"/>
                  </a:lnTo>
                  <a:lnTo>
                    <a:pt x="330136" y="65874"/>
                  </a:lnTo>
                  <a:lnTo>
                    <a:pt x="327990" y="66255"/>
                  </a:lnTo>
                  <a:lnTo>
                    <a:pt x="328142" y="67030"/>
                  </a:lnTo>
                  <a:lnTo>
                    <a:pt x="329679" y="67868"/>
                  </a:lnTo>
                  <a:lnTo>
                    <a:pt x="335381" y="68795"/>
                  </a:lnTo>
                  <a:lnTo>
                    <a:pt x="339610" y="68897"/>
                  </a:lnTo>
                  <a:lnTo>
                    <a:pt x="340499" y="68694"/>
                  </a:lnTo>
                  <a:lnTo>
                    <a:pt x="340436" y="68237"/>
                  </a:lnTo>
                  <a:lnTo>
                    <a:pt x="352958" y="70637"/>
                  </a:lnTo>
                  <a:lnTo>
                    <a:pt x="356006" y="69977"/>
                  </a:lnTo>
                  <a:close/>
                </a:path>
                <a:path w="486409" h="106680">
                  <a:moveTo>
                    <a:pt x="358495" y="66586"/>
                  </a:moveTo>
                  <a:lnTo>
                    <a:pt x="358114" y="65379"/>
                  </a:lnTo>
                  <a:lnTo>
                    <a:pt x="355752" y="64427"/>
                  </a:lnTo>
                  <a:lnTo>
                    <a:pt x="356133" y="65608"/>
                  </a:lnTo>
                  <a:lnTo>
                    <a:pt x="358495" y="66586"/>
                  </a:lnTo>
                  <a:close/>
                </a:path>
                <a:path w="486409" h="106680">
                  <a:moveTo>
                    <a:pt x="364375" y="66636"/>
                  </a:moveTo>
                  <a:lnTo>
                    <a:pt x="364223" y="66433"/>
                  </a:lnTo>
                  <a:lnTo>
                    <a:pt x="364058" y="66649"/>
                  </a:lnTo>
                  <a:lnTo>
                    <a:pt x="364147" y="67005"/>
                  </a:lnTo>
                  <a:lnTo>
                    <a:pt x="364375" y="66636"/>
                  </a:lnTo>
                  <a:close/>
                </a:path>
                <a:path w="486409" h="106680">
                  <a:moveTo>
                    <a:pt x="368338" y="82334"/>
                  </a:moveTo>
                  <a:lnTo>
                    <a:pt x="366179" y="81534"/>
                  </a:lnTo>
                  <a:lnTo>
                    <a:pt x="359956" y="79984"/>
                  </a:lnTo>
                  <a:lnTo>
                    <a:pt x="349859" y="78549"/>
                  </a:lnTo>
                  <a:lnTo>
                    <a:pt x="349415" y="77609"/>
                  </a:lnTo>
                  <a:lnTo>
                    <a:pt x="347738" y="76974"/>
                  </a:lnTo>
                  <a:lnTo>
                    <a:pt x="345503" y="76657"/>
                  </a:lnTo>
                  <a:lnTo>
                    <a:pt x="342595" y="76581"/>
                  </a:lnTo>
                  <a:lnTo>
                    <a:pt x="340309" y="76796"/>
                  </a:lnTo>
                  <a:lnTo>
                    <a:pt x="338721" y="77914"/>
                  </a:lnTo>
                  <a:lnTo>
                    <a:pt x="338734" y="78625"/>
                  </a:lnTo>
                  <a:lnTo>
                    <a:pt x="339471" y="79362"/>
                  </a:lnTo>
                  <a:lnTo>
                    <a:pt x="344538" y="79997"/>
                  </a:lnTo>
                  <a:lnTo>
                    <a:pt x="346354" y="80721"/>
                  </a:lnTo>
                  <a:lnTo>
                    <a:pt x="350253" y="81521"/>
                  </a:lnTo>
                  <a:lnTo>
                    <a:pt x="367830" y="83324"/>
                  </a:lnTo>
                  <a:lnTo>
                    <a:pt x="368338" y="82334"/>
                  </a:lnTo>
                  <a:close/>
                </a:path>
                <a:path w="486409" h="106680">
                  <a:moveTo>
                    <a:pt x="376872" y="67487"/>
                  </a:moveTo>
                  <a:lnTo>
                    <a:pt x="374307" y="65493"/>
                  </a:lnTo>
                  <a:lnTo>
                    <a:pt x="372656" y="64592"/>
                  </a:lnTo>
                  <a:lnTo>
                    <a:pt x="369773" y="65024"/>
                  </a:lnTo>
                  <a:lnTo>
                    <a:pt x="369773" y="65836"/>
                  </a:lnTo>
                  <a:lnTo>
                    <a:pt x="371424" y="67271"/>
                  </a:lnTo>
                  <a:lnTo>
                    <a:pt x="373964" y="67970"/>
                  </a:lnTo>
                  <a:lnTo>
                    <a:pt x="375945" y="67995"/>
                  </a:lnTo>
                  <a:lnTo>
                    <a:pt x="376872" y="67487"/>
                  </a:lnTo>
                  <a:close/>
                </a:path>
                <a:path w="486409" h="106680">
                  <a:moveTo>
                    <a:pt x="386842" y="56515"/>
                  </a:moveTo>
                  <a:lnTo>
                    <a:pt x="386372" y="56007"/>
                  </a:lnTo>
                  <a:lnTo>
                    <a:pt x="386219" y="55943"/>
                  </a:lnTo>
                  <a:lnTo>
                    <a:pt x="386842" y="56515"/>
                  </a:lnTo>
                  <a:close/>
                </a:path>
                <a:path w="486409" h="106680">
                  <a:moveTo>
                    <a:pt x="394487" y="85077"/>
                  </a:moveTo>
                  <a:lnTo>
                    <a:pt x="394119" y="83947"/>
                  </a:lnTo>
                  <a:lnTo>
                    <a:pt x="391541" y="83286"/>
                  </a:lnTo>
                  <a:lnTo>
                    <a:pt x="384060" y="82626"/>
                  </a:lnTo>
                  <a:lnTo>
                    <a:pt x="383133" y="83070"/>
                  </a:lnTo>
                  <a:lnTo>
                    <a:pt x="383667" y="84188"/>
                  </a:lnTo>
                  <a:lnTo>
                    <a:pt x="384924" y="84836"/>
                  </a:lnTo>
                  <a:lnTo>
                    <a:pt x="392976" y="85509"/>
                  </a:lnTo>
                  <a:lnTo>
                    <a:pt x="394487" y="85077"/>
                  </a:lnTo>
                  <a:close/>
                </a:path>
                <a:path w="486409" h="106680">
                  <a:moveTo>
                    <a:pt x="397954" y="71564"/>
                  </a:moveTo>
                  <a:lnTo>
                    <a:pt x="395973" y="69672"/>
                  </a:lnTo>
                  <a:lnTo>
                    <a:pt x="394665" y="69062"/>
                  </a:lnTo>
                  <a:lnTo>
                    <a:pt x="392430" y="68618"/>
                  </a:lnTo>
                  <a:lnTo>
                    <a:pt x="385902" y="68643"/>
                  </a:lnTo>
                  <a:lnTo>
                    <a:pt x="384022" y="69430"/>
                  </a:lnTo>
                  <a:lnTo>
                    <a:pt x="384594" y="70866"/>
                  </a:lnTo>
                  <a:lnTo>
                    <a:pt x="384556" y="71323"/>
                  </a:lnTo>
                  <a:lnTo>
                    <a:pt x="394817" y="72110"/>
                  </a:lnTo>
                  <a:lnTo>
                    <a:pt x="397954" y="71564"/>
                  </a:lnTo>
                  <a:close/>
                </a:path>
                <a:path w="486409" h="106680">
                  <a:moveTo>
                    <a:pt x="403301" y="80759"/>
                  </a:moveTo>
                  <a:lnTo>
                    <a:pt x="400672" y="78562"/>
                  </a:lnTo>
                  <a:lnTo>
                    <a:pt x="398818" y="77660"/>
                  </a:lnTo>
                  <a:lnTo>
                    <a:pt x="393014" y="78066"/>
                  </a:lnTo>
                  <a:lnTo>
                    <a:pt x="393001" y="78917"/>
                  </a:lnTo>
                  <a:lnTo>
                    <a:pt x="394436" y="80772"/>
                  </a:lnTo>
                  <a:lnTo>
                    <a:pt x="397662" y="81292"/>
                  </a:lnTo>
                  <a:lnTo>
                    <a:pt x="403301" y="80759"/>
                  </a:lnTo>
                  <a:close/>
                </a:path>
                <a:path w="486409" h="106680">
                  <a:moveTo>
                    <a:pt x="405714" y="75209"/>
                  </a:moveTo>
                  <a:lnTo>
                    <a:pt x="395046" y="73037"/>
                  </a:lnTo>
                  <a:lnTo>
                    <a:pt x="385572" y="71742"/>
                  </a:lnTo>
                  <a:lnTo>
                    <a:pt x="382689" y="71615"/>
                  </a:lnTo>
                  <a:lnTo>
                    <a:pt x="384086" y="70383"/>
                  </a:lnTo>
                  <a:lnTo>
                    <a:pt x="383070" y="69507"/>
                  </a:lnTo>
                  <a:lnTo>
                    <a:pt x="376275" y="68199"/>
                  </a:lnTo>
                  <a:lnTo>
                    <a:pt x="365645" y="67297"/>
                  </a:lnTo>
                  <a:lnTo>
                    <a:pt x="355854" y="67678"/>
                  </a:lnTo>
                  <a:lnTo>
                    <a:pt x="354977" y="68110"/>
                  </a:lnTo>
                  <a:lnTo>
                    <a:pt x="357009" y="69634"/>
                  </a:lnTo>
                  <a:lnTo>
                    <a:pt x="361010" y="70523"/>
                  </a:lnTo>
                  <a:lnTo>
                    <a:pt x="367093" y="71374"/>
                  </a:lnTo>
                  <a:lnTo>
                    <a:pt x="366458" y="72847"/>
                  </a:lnTo>
                  <a:lnTo>
                    <a:pt x="366585" y="73177"/>
                  </a:lnTo>
                  <a:lnTo>
                    <a:pt x="355092" y="72123"/>
                  </a:lnTo>
                  <a:lnTo>
                    <a:pt x="349783" y="72224"/>
                  </a:lnTo>
                  <a:lnTo>
                    <a:pt x="343395" y="72936"/>
                  </a:lnTo>
                  <a:lnTo>
                    <a:pt x="343293" y="73469"/>
                  </a:lnTo>
                  <a:lnTo>
                    <a:pt x="348767" y="75819"/>
                  </a:lnTo>
                  <a:lnTo>
                    <a:pt x="353390" y="76847"/>
                  </a:lnTo>
                  <a:lnTo>
                    <a:pt x="369633" y="78981"/>
                  </a:lnTo>
                  <a:lnTo>
                    <a:pt x="381406" y="79933"/>
                  </a:lnTo>
                  <a:lnTo>
                    <a:pt x="383260" y="79667"/>
                  </a:lnTo>
                  <a:lnTo>
                    <a:pt x="383705" y="80695"/>
                  </a:lnTo>
                  <a:lnTo>
                    <a:pt x="385953" y="81876"/>
                  </a:lnTo>
                  <a:lnTo>
                    <a:pt x="386499" y="80695"/>
                  </a:lnTo>
                  <a:lnTo>
                    <a:pt x="383997" y="79540"/>
                  </a:lnTo>
                  <a:lnTo>
                    <a:pt x="384695" y="79311"/>
                  </a:lnTo>
                  <a:lnTo>
                    <a:pt x="384175" y="78740"/>
                  </a:lnTo>
                  <a:lnTo>
                    <a:pt x="379209" y="76746"/>
                  </a:lnTo>
                  <a:lnTo>
                    <a:pt x="380111" y="76479"/>
                  </a:lnTo>
                  <a:lnTo>
                    <a:pt x="379742" y="75895"/>
                  </a:lnTo>
                  <a:lnTo>
                    <a:pt x="373278" y="72047"/>
                  </a:lnTo>
                  <a:lnTo>
                    <a:pt x="378282" y="72123"/>
                  </a:lnTo>
                  <a:lnTo>
                    <a:pt x="404012" y="76555"/>
                  </a:lnTo>
                  <a:lnTo>
                    <a:pt x="405714" y="75209"/>
                  </a:lnTo>
                  <a:close/>
                </a:path>
                <a:path w="486409" h="106680">
                  <a:moveTo>
                    <a:pt x="421208" y="77304"/>
                  </a:moveTo>
                  <a:lnTo>
                    <a:pt x="420751" y="76758"/>
                  </a:lnTo>
                  <a:lnTo>
                    <a:pt x="420408" y="76555"/>
                  </a:lnTo>
                  <a:lnTo>
                    <a:pt x="420700" y="76847"/>
                  </a:lnTo>
                  <a:lnTo>
                    <a:pt x="421208" y="77304"/>
                  </a:lnTo>
                  <a:close/>
                </a:path>
                <a:path w="486409" h="106680">
                  <a:moveTo>
                    <a:pt x="435546" y="67398"/>
                  </a:moveTo>
                  <a:lnTo>
                    <a:pt x="433616" y="66217"/>
                  </a:lnTo>
                  <a:lnTo>
                    <a:pt x="417957" y="64008"/>
                  </a:lnTo>
                  <a:lnTo>
                    <a:pt x="418249" y="63665"/>
                  </a:lnTo>
                  <a:lnTo>
                    <a:pt x="414845" y="60858"/>
                  </a:lnTo>
                  <a:lnTo>
                    <a:pt x="414045" y="61899"/>
                  </a:lnTo>
                  <a:lnTo>
                    <a:pt x="415772" y="63652"/>
                  </a:lnTo>
                  <a:lnTo>
                    <a:pt x="410857" y="62953"/>
                  </a:lnTo>
                  <a:lnTo>
                    <a:pt x="408343" y="63119"/>
                  </a:lnTo>
                  <a:lnTo>
                    <a:pt x="406920" y="64325"/>
                  </a:lnTo>
                  <a:lnTo>
                    <a:pt x="407365" y="64960"/>
                  </a:lnTo>
                  <a:lnTo>
                    <a:pt x="414185" y="66459"/>
                  </a:lnTo>
                  <a:lnTo>
                    <a:pt x="421386" y="68364"/>
                  </a:lnTo>
                  <a:lnTo>
                    <a:pt x="430060" y="70078"/>
                  </a:lnTo>
                  <a:lnTo>
                    <a:pt x="433095" y="69456"/>
                  </a:lnTo>
                  <a:lnTo>
                    <a:pt x="435546" y="67398"/>
                  </a:lnTo>
                  <a:close/>
                </a:path>
                <a:path w="486409" h="106680">
                  <a:moveTo>
                    <a:pt x="458419" y="83108"/>
                  </a:moveTo>
                  <a:lnTo>
                    <a:pt x="456768" y="81648"/>
                  </a:lnTo>
                  <a:lnTo>
                    <a:pt x="455498" y="80949"/>
                  </a:lnTo>
                  <a:lnTo>
                    <a:pt x="451929" y="80022"/>
                  </a:lnTo>
                  <a:lnTo>
                    <a:pt x="449910" y="79819"/>
                  </a:lnTo>
                  <a:lnTo>
                    <a:pt x="446227" y="80378"/>
                  </a:lnTo>
                  <a:lnTo>
                    <a:pt x="446100" y="81076"/>
                  </a:lnTo>
                  <a:lnTo>
                    <a:pt x="447878" y="82892"/>
                  </a:lnTo>
                  <a:lnTo>
                    <a:pt x="449910" y="83718"/>
                  </a:lnTo>
                  <a:lnTo>
                    <a:pt x="456641" y="83654"/>
                  </a:lnTo>
                  <a:lnTo>
                    <a:pt x="458419" y="83108"/>
                  </a:lnTo>
                  <a:close/>
                </a:path>
                <a:path w="486409" h="106680">
                  <a:moveTo>
                    <a:pt x="486194" y="74422"/>
                  </a:moveTo>
                  <a:lnTo>
                    <a:pt x="486130" y="73406"/>
                  </a:lnTo>
                  <a:lnTo>
                    <a:pt x="485140" y="69596"/>
                  </a:lnTo>
                  <a:lnTo>
                    <a:pt x="481368" y="67564"/>
                  </a:lnTo>
                  <a:lnTo>
                    <a:pt x="480199" y="67741"/>
                  </a:lnTo>
                  <a:lnTo>
                    <a:pt x="478828" y="67945"/>
                  </a:lnTo>
                  <a:lnTo>
                    <a:pt x="476326" y="68834"/>
                  </a:lnTo>
                  <a:lnTo>
                    <a:pt x="474599" y="66167"/>
                  </a:lnTo>
                  <a:lnTo>
                    <a:pt x="477139" y="65151"/>
                  </a:lnTo>
                  <a:lnTo>
                    <a:pt x="480187" y="67741"/>
                  </a:lnTo>
                  <a:lnTo>
                    <a:pt x="478904" y="66040"/>
                  </a:lnTo>
                  <a:lnTo>
                    <a:pt x="477545" y="65024"/>
                  </a:lnTo>
                  <a:lnTo>
                    <a:pt x="480174" y="63754"/>
                  </a:lnTo>
                  <a:lnTo>
                    <a:pt x="482676" y="62103"/>
                  </a:lnTo>
                  <a:lnTo>
                    <a:pt x="483603" y="60452"/>
                  </a:lnTo>
                  <a:lnTo>
                    <a:pt x="481266" y="58420"/>
                  </a:lnTo>
                  <a:lnTo>
                    <a:pt x="479704" y="58166"/>
                  </a:lnTo>
                  <a:lnTo>
                    <a:pt x="475805" y="59436"/>
                  </a:lnTo>
                  <a:lnTo>
                    <a:pt x="474954" y="58801"/>
                  </a:lnTo>
                  <a:lnTo>
                    <a:pt x="475183" y="57912"/>
                  </a:lnTo>
                  <a:lnTo>
                    <a:pt x="474383" y="56896"/>
                  </a:lnTo>
                  <a:lnTo>
                    <a:pt x="472465" y="55753"/>
                  </a:lnTo>
                  <a:lnTo>
                    <a:pt x="472579" y="54991"/>
                  </a:lnTo>
                  <a:lnTo>
                    <a:pt x="468287" y="50800"/>
                  </a:lnTo>
                  <a:lnTo>
                    <a:pt x="455714" y="46482"/>
                  </a:lnTo>
                  <a:lnTo>
                    <a:pt x="412991" y="31115"/>
                  </a:lnTo>
                  <a:lnTo>
                    <a:pt x="376085" y="18923"/>
                  </a:lnTo>
                  <a:lnTo>
                    <a:pt x="331838" y="7366"/>
                  </a:lnTo>
                  <a:lnTo>
                    <a:pt x="286651" y="381"/>
                  </a:lnTo>
                  <a:lnTo>
                    <a:pt x="233337" y="0"/>
                  </a:lnTo>
                  <a:lnTo>
                    <a:pt x="180733" y="7747"/>
                  </a:lnTo>
                  <a:lnTo>
                    <a:pt x="129527" y="22733"/>
                  </a:lnTo>
                  <a:lnTo>
                    <a:pt x="80403" y="44069"/>
                  </a:lnTo>
                  <a:lnTo>
                    <a:pt x="34074" y="70866"/>
                  </a:lnTo>
                  <a:lnTo>
                    <a:pt x="35560" y="71501"/>
                  </a:lnTo>
                  <a:lnTo>
                    <a:pt x="35966" y="71501"/>
                  </a:lnTo>
                  <a:lnTo>
                    <a:pt x="39598" y="73406"/>
                  </a:lnTo>
                  <a:lnTo>
                    <a:pt x="40868" y="73787"/>
                  </a:lnTo>
                  <a:lnTo>
                    <a:pt x="42456" y="74803"/>
                  </a:lnTo>
                  <a:lnTo>
                    <a:pt x="42138" y="75057"/>
                  </a:lnTo>
                  <a:lnTo>
                    <a:pt x="42684" y="74930"/>
                  </a:lnTo>
                  <a:lnTo>
                    <a:pt x="42329" y="75184"/>
                  </a:lnTo>
                  <a:lnTo>
                    <a:pt x="42710" y="75057"/>
                  </a:lnTo>
                  <a:lnTo>
                    <a:pt x="46266" y="76962"/>
                  </a:lnTo>
                  <a:lnTo>
                    <a:pt x="43510" y="78486"/>
                  </a:lnTo>
                  <a:lnTo>
                    <a:pt x="43586" y="79756"/>
                  </a:lnTo>
                  <a:lnTo>
                    <a:pt x="45504" y="79375"/>
                  </a:lnTo>
                  <a:lnTo>
                    <a:pt x="47256" y="78105"/>
                  </a:lnTo>
                  <a:lnTo>
                    <a:pt x="47536" y="77597"/>
                  </a:lnTo>
                  <a:lnTo>
                    <a:pt x="52260" y="79375"/>
                  </a:lnTo>
                  <a:lnTo>
                    <a:pt x="55283" y="80264"/>
                  </a:lnTo>
                  <a:lnTo>
                    <a:pt x="46393" y="83058"/>
                  </a:lnTo>
                  <a:lnTo>
                    <a:pt x="46088" y="83947"/>
                  </a:lnTo>
                  <a:lnTo>
                    <a:pt x="53111" y="81534"/>
                  </a:lnTo>
                  <a:lnTo>
                    <a:pt x="56781" y="80645"/>
                  </a:lnTo>
                  <a:lnTo>
                    <a:pt x="62890" y="82169"/>
                  </a:lnTo>
                  <a:lnTo>
                    <a:pt x="73812" y="83566"/>
                  </a:lnTo>
                  <a:lnTo>
                    <a:pt x="76238" y="83693"/>
                  </a:lnTo>
                  <a:lnTo>
                    <a:pt x="74879" y="85344"/>
                  </a:lnTo>
                  <a:lnTo>
                    <a:pt x="76263" y="85598"/>
                  </a:lnTo>
                  <a:lnTo>
                    <a:pt x="79667" y="84963"/>
                  </a:lnTo>
                  <a:lnTo>
                    <a:pt x="83299" y="83820"/>
                  </a:lnTo>
                  <a:lnTo>
                    <a:pt x="91452" y="84074"/>
                  </a:lnTo>
                  <a:lnTo>
                    <a:pt x="95796" y="83947"/>
                  </a:lnTo>
                  <a:lnTo>
                    <a:pt x="95656" y="84328"/>
                  </a:lnTo>
                  <a:lnTo>
                    <a:pt x="95910" y="83947"/>
                  </a:lnTo>
                  <a:lnTo>
                    <a:pt x="106718" y="83820"/>
                  </a:lnTo>
                  <a:lnTo>
                    <a:pt x="116446" y="82931"/>
                  </a:lnTo>
                  <a:lnTo>
                    <a:pt x="112661" y="84074"/>
                  </a:lnTo>
                  <a:lnTo>
                    <a:pt x="110312" y="85471"/>
                  </a:lnTo>
                  <a:lnTo>
                    <a:pt x="111633" y="86233"/>
                  </a:lnTo>
                  <a:lnTo>
                    <a:pt x="116395" y="86233"/>
                  </a:lnTo>
                  <a:lnTo>
                    <a:pt x="122694" y="85090"/>
                  </a:lnTo>
                  <a:lnTo>
                    <a:pt x="122402" y="86995"/>
                  </a:lnTo>
                  <a:lnTo>
                    <a:pt x="125514" y="84963"/>
                  </a:lnTo>
                  <a:lnTo>
                    <a:pt x="125666" y="84074"/>
                  </a:lnTo>
                  <a:lnTo>
                    <a:pt x="131229" y="82169"/>
                  </a:lnTo>
                  <a:lnTo>
                    <a:pt x="132880" y="81407"/>
                  </a:lnTo>
                  <a:lnTo>
                    <a:pt x="145161" y="80010"/>
                  </a:lnTo>
                  <a:lnTo>
                    <a:pt x="174917" y="75565"/>
                  </a:lnTo>
                  <a:lnTo>
                    <a:pt x="174599" y="76327"/>
                  </a:lnTo>
                  <a:lnTo>
                    <a:pt x="174726" y="76708"/>
                  </a:lnTo>
                  <a:lnTo>
                    <a:pt x="175552" y="77089"/>
                  </a:lnTo>
                  <a:lnTo>
                    <a:pt x="180492" y="75819"/>
                  </a:lnTo>
                  <a:lnTo>
                    <a:pt x="181394" y="74930"/>
                  </a:lnTo>
                  <a:lnTo>
                    <a:pt x="181178" y="74422"/>
                  </a:lnTo>
                  <a:lnTo>
                    <a:pt x="212763" y="68707"/>
                  </a:lnTo>
                  <a:lnTo>
                    <a:pt x="238417" y="62738"/>
                  </a:lnTo>
                  <a:lnTo>
                    <a:pt x="241566" y="61595"/>
                  </a:lnTo>
                  <a:lnTo>
                    <a:pt x="240157" y="60198"/>
                  </a:lnTo>
                  <a:lnTo>
                    <a:pt x="234391" y="60198"/>
                  </a:lnTo>
                  <a:lnTo>
                    <a:pt x="223024" y="62484"/>
                  </a:lnTo>
                  <a:lnTo>
                    <a:pt x="220091" y="62865"/>
                  </a:lnTo>
                  <a:lnTo>
                    <a:pt x="217170" y="63627"/>
                  </a:lnTo>
                  <a:lnTo>
                    <a:pt x="224993" y="60706"/>
                  </a:lnTo>
                  <a:lnTo>
                    <a:pt x="236131" y="58166"/>
                  </a:lnTo>
                  <a:lnTo>
                    <a:pt x="241782" y="57277"/>
                  </a:lnTo>
                  <a:lnTo>
                    <a:pt x="252958" y="54991"/>
                  </a:lnTo>
                  <a:lnTo>
                    <a:pt x="265341" y="53200"/>
                  </a:lnTo>
                  <a:lnTo>
                    <a:pt x="265239" y="53543"/>
                  </a:lnTo>
                  <a:lnTo>
                    <a:pt x="265455" y="54508"/>
                  </a:lnTo>
                  <a:lnTo>
                    <a:pt x="266827" y="56197"/>
                  </a:lnTo>
                  <a:lnTo>
                    <a:pt x="268808" y="54584"/>
                  </a:lnTo>
                  <a:lnTo>
                    <a:pt x="266776" y="52971"/>
                  </a:lnTo>
                  <a:lnTo>
                    <a:pt x="270065" y="52451"/>
                  </a:lnTo>
                  <a:lnTo>
                    <a:pt x="272745" y="53086"/>
                  </a:lnTo>
                  <a:lnTo>
                    <a:pt x="273062" y="53975"/>
                  </a:lnTo>
                  <a:lnTo>
                    <a:pt x="279412" y="54864"/>
                  </a:lnTo>
                  <a:lnTo>
                    <a:pt x="281533" y="53721"/>
                  </a:lnTo>
                  <a:lnTo>
                    <a:pt x="280822" y="51943"/>
                  </a:lnTo>
                  <a:lnTo>
                    <a:pt x="281216" y="51816"/>
                  </a:lnTo>
                  <a:lnTo>
                    <a:pt x="281889" y="51054"/>
                  </a:lnTo>
                  <a:lnTo>
                    <a:pt x="289280" y="50165"/>
                  </a:lnTo>
                  <a:lnTo>
                    <a:pt x="291782" y="50038"/>
                  </a:lnTo>
                  <a:lnTo>
                    <a:pt x="292354" y="50546"/>
                  </a:lnTo>
                  <a:lnTo>
                    <a:pt x="293382" y="50927"/>
                  </a:lnTo>
                  <a:lnTo>
                    <a:pt x="292468" y="50038"/>
                  </a:lnTo>
                  <a:lnTo>
                    <a:pt x="296062" y="49784"/>
                  </a:lnTo>
                  <a:lnTo>
                    <a:pt x="295948" y="50419"/>
                  </a:lnTo>
                  <a:lnTo>
                    <a:pt x="296646" y="51054"/>
                  </a:lnTo>
                  <a:lnTo>
                    <a:pt x="298437" y="51562"/>
                  </a:lnTo>
                  <a:lnTo>
                    <a:pt x="300520" y="51816"/>
                  </a:lnTo>
                  <a:lnTo>
                    <a:pt x="300253" y="52070"/>
                  </a:lnTo>
                  <a:lnTo>
                    <a:pt x="300672" y="52705"/>
                  </a:lnTo>
                  <a:lnTo>
                    <a:pt x="293103" y="54864"/>
                  </a:lnTo>
                  <a:lnTo>
                    <a:pt x="300964" y="54356"/>
                  </a:lnTo>
                  <a:lnTo>
                    <a:pt x="300863" y="54991"/>
                  </a:lnTo>
                  <a:lnTo>
                    <a:pt x="301320" y="55499"/>
                  </a:lnTo>
                  <a:lnTo>
                    <a:pt x="305282" y="56515"/>
                  </a:lnTo>
                  <a:lnTo>
                    <a:pt x="307149" y="56261"/>
                  </a:lnTo>
                  <a:lnTo>
                    <a:pt x="307924" y="54991"/>
                  </a:lnTo>
                  <a:lnTo>
                    <a:pt x="307708" y="54229"/>
                  </a:lnTo>
                  <a:lnTo>
                    <a:pt x="306806" y="53594"/>
                  </a:lnTo>
                  <a:lnTo>
                    <a:pt x="317690" y="52451"/>
                  </a:lnTo>
                  <a:lnTo>
                    <a:pt x="318287" y="54102"/>
                  </a:lnTo>
                  <a:lnTo>
                    <a:pt x="321894" y="53086"/>
                  </a:lnTo>
                  <a:lnTo>
                    <a:pt x="321576" y="51816"/>
                  </a:lnTo>
                  <a:lnTo>
                    <a:pt x="324104" y="51181"/>
                  </a:lnTo>
                  <a:lnTo>
                    <a:pt x="325323" y="51816"/>
                  </a:lnTo>
                  <a:lnTo>
                    <a:pt x="326021" y="51816"/>
                  </a:lnTo>
                  <a:lnTo>
                    <a:pt x="327990" y="53975"/>
                  </a:lnTo>
                  <a:lnTo>
                    <a:pt x="330187" y="55499"/>
                  </a:lnTo>
                  <a:lnTo>
                    <a:pt x="328739" y="55753"/>
                  </a:lnTo>
                  <a:lnTo>
                    <a:pt x="327761" y="55245"/>
                  </a:lnTo>
                  <a:lnTo>
                    <a:pt x="324726" y="54610"/>
                  </a:lnTo>
                  <a:lnTo>
                    <a:pt x="320751" y="54229"/>
                  </a:lnTo>
                  <a:lnTo>
                    <a:pt x="316776" y="54483"/>
                  </a:lnTo>
                  <a:lnTo>
                    <a:pt x="316560" y="55626"/>
                  </a:lnTo>
                  <a:lnTo>
                    <a:pt x="318808" y="57404"/>
                  </a:lnTo>
                  <a:lnTo>
                    <a:pt x="325780" y="58674"/>
                  </a:lnTo>
                  <a:lnTo>
                    <a:pt x="329704" y="58039"/>
                  </a:lnTo>
                  <a:lnTo>
                    <a:pt x="330009" y="56896"/>
                  </a:lnTo>
                  <a:lnTo>
                    <a:pt x="329857" y="56642"/>
                  </a:lnTo>
                  <a:lnTo>
                    <a:pt x="333832" y="58166"/>
                  </a:lnTo>
                  <a:lnTo>
                    <a:pt x="339852" y="58547"/>
                  </a:lnTo>
                  <a:lnTo>
                    <a:pt x="355066" y="60579"/>
                  </a:lnTo>
                  <a:lnTo>
                    <a:pt x="361772" y="62865"/>
                  </a:lnTo>
                  <a:lnTo>
                    <a:pt x="368566" y="64643"/>
                  </a:lnTo>
                  <a:lnTo>
                    <a:pt x="375475" y="63627"/>
                  </a:lnTo>
                  <a:lnTo>
                    <a:pt x="374548" y="62865"/>
                  </a:lnTo>
                  <a:lnTo>
                    <a:pt x="372986" y="62230"/>
                  </a:lnTo>
                  <a:lnTo>
                    <a:pt x="382841" y="63246"/>
                  </a:lnTo>
                  <a:lnTo>
                    <a:pt x="391604" y="63119"/>
                  </a:lnTo>
                  <a:lnTo>
                    <a:pt x="391998" y="62611"/>
                  </a:lnTo>
                  <a:lnTo>
                    <a:pt x="389953" y="61849"/>
                  </a:lnTo>
                  <a:lnTo>
                    <a:pt x="389750" y="61468"/>
                  </a:lnTo>
                  <a:lnTo>
                    <a:pt x="390131" y="61595"/>
                  </a:lnTo>
                  <a:lnTo>
                    <a:pt x="390029" y="60960"/>
                  </a:lnTo>
                  <a:lnTo>
                    <a:pt x="388124" y="59182"/>
                  </a:lnTo>
                  <a:lnTo>
                    <a:pt x="386486" y="58420"/>
                  </a:lnTo>
                  <a:lnTo>
                    <a:pt x="387896" y="59944"/>
                  </a:lnTo>
                  <a:lnTo>
                    <a:pt x="387642" y="59944"/>
                  </a:lnTo>
                  <a:lnTo>
                    <a:pt x="387921" y="61087"/>
                  </a:lnTo>
                  <a:lnTo>
                    <a:pt x="388150" y="61341"/>
                  </a:lnTo>
                  <a:lnTo>
                    <a:pt x="384530" y="60579"/>
                  </a:lnTo>
                  <a:lnTo>
                    <a:pt x="382003" y="57404"/>
                  </a:lnTo>
                  <a:lnTo>
                    <a:pt x="385292" y="57785"/>
                  </a:lnTo>
                  <a:lnTo>
                    <a:pt x="384962" y="57023"/>
                  </a:lnTo>
                  <a:lnTo>
                    <a:pt x="381444" y="55753"/>
                  </a:lnTo>
                  <a:lnTo>
                    <a:pt x="381965" y="55880"/>
                  </a:lnTo>
                  <a:lnTo>
                    <a:pt x="382041" y="55626"/>
                  </a:lnTo>
                  <a:lnTo>
                    <a:pt x="382435" y="55499"/>
                  </a:lnTo>
                  <a:lnTo>
                    <a:pt x="389928" y="56134"/>
                  </a:lnTo>
                  <a:lnTo>
                    <a:pt x="397141" y="57150"/>
                  </a:lnTo>
                  <a:lnTo>
                    <a:pt x="399300" y="57912"/>
                  </a:lnTo>
                  <a:lnTo>
                    <a:pt x="402450" y="58547"/>
                  </a:lnTo>
                  <a:lnTo>
                    <a:pt x="401929" y="57912"/>
                  </a:lnTo>
                  <a:lnTo>
                    <a:pt x="409003" y="58547"/>
                  </a:lnTo>
                  <a:lnTo>
                    <a:pt x="417169" y="58420"/>
                  </a:lnTo>
                  <a:lnTo>
                    <a:pt x="422338" y="57912"/>
                  </a:lnTo>
                  <a:lnTo>
                    <a:pt x="423608" y="58547"/>
                  </a:lnTo>
                  <a:lnTo>
                    <a:pt x="421678" y="59182"/>
                  </a:lnTo>
                  <a:lnTo>
                    <a:pt x="422389" y="59817"/>
                  </a:lnTo>
                  <a:lnTo>
                    <a:pt x="429374" y="61341"/>
                  </a:lnTo>
                  <a:lnTo>
                    <a:pt x="435127" y="62103"/>
                  </a:lnTo>
                  <a:lnTo>
                    <a:pt x="435330" y="62357"/>
                  </a:lnTo>
                  <a:lnTo>
                    <a:pt x="435165" y="62103"/>
                  </a:lnTo>
                  <a:lnTo>
                    <a:pt x="441769" y="62738"/>
                  </a:lnTo>
                  <a:lnTo>
                    <a:pt x="447522" y="62611"/>
                  </a:lnTo>
                  <a:lnTo>
                    <a:pt x="450913" y="63373"/>
                  </a:lnTo>
                  <a:lnTo>
                    <a:pt x="453339" y="64516"/>
                  </a:lnTo>
                  <a:lnTo>
                    <a:pt x="452780" y="67437"/>
                  </a:lnTo>
                  <a:lnTo>
                    <a:pt x="461937" y="68834"/>
                  </a:lnTo>
                  <a:lnTo>
                    <a:pt x="470001" y="70993"/>
                  </a:lnTo>
                  <a:lnTo>
                    <a:pt x="472338" y="71374"/>
                  </a:lnTo>
                  <a:lnTo>
                    <a:pt x="474383" y="71247"/>
                  </a:lnTo>
                  <a:lnTo>
                    <a:pt x="473824" y="74168"/>
                  </a:lnTo>
                  <a:lnTo>
                    <a:pt x="485584" y="75565"/>
                  </a:lnTo>
                  <a:lnTo>
                    <a:pt x="486194" y="7442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 descr=""/>
            <p:cNvSpPr/>
            <p:nvPr/>
          </p:nvSpPr>
          <p:spPr>
            <a:xfrm>
              <a:off x="7416571" y="2736100"/>
              <a:ext cx="506095" cy="650875"/>
            </a:xfrm>
            <a:custGeom>
              <a:avLst/>
              <a:gdLst/>
              <a:ahLst/>
              <a:cxnLst/>
              <a:rect l="l" t="t" r="r" b="b"/>
              <a:pathLst>
                <a:path w="506095" h="650875">
                  <a:moveTo>
                    <a:pt x="311315" y="4787"/>
                  </a:moveTo>
                  <a:lnTo>
                    <a:pt x="288620" y="3543"/>
                  </a:lnTo>
                  <a:lnTo>
                    <a:pt x="243293" y="495"/>
                  </a:lnTo>
                  <a:lnTo>
                    <a:pt x="220560" y="0"/>
                  </a:lnTo>
                  <a:lnTo>
                    <a:pt x="164477" y="1993"/>
                  </a:lnTo>
                  <a:lnTo>
                    <a:pt x="108026" y="7531"/>
                  </a:lnTo>
                  <a:lnTo>
                    <a:pt x="52654" y="19011"/>
                  </a:lnTo>
                  <a:lnTo>
                    <a:pt x="0" y="38176"/>
                  </a:lnTo>
                  <a:lnTo>
                    <a:pt x="254" y="38735"/>
                  </a:lnTo>
                  <a:lnTo>
                    <a:pt x="24638" y="30276"/>
                  </a:lnTo>
                  <a:lnTo>
                    <a:pt x="46990" y="23507"/>
                  </a:lnTo>
                  <a:lnTo>
                    <a:pt x="107734" y="11684"/>
                  </a:lnTo>
                  <a:lnTo>
                    <a:pt x="146761" y="6769"/>
                  </a:lnTo>
                  <a:lnTo>
                    <a:pt x="192354" y="4889"/>
                  </a:lnTo>
                  <a:lnTo>
                    <a:pt x="244221" y="4330"/>
                  </a:lnTo>
                  <a:lnTo>
                    <a:pt x="288505" y="4495"/>
                  </a:lnTo>
                  <a:lnTo>
                    <a:pt x="311315" y="4787"/>
                  </a:lnTo>
                  <a:close/>
                </a:path>
                <a:path w="506095" h="650875">
                  <a:moveTo>
                    <a:pt x="506018" y="296240"/>
                  </a:moveTo>
                  <a:lnTo>
                    <a:pt x="502043" y="245110"/>
                  </a:lnTo>
                  <a:lnTo>
                    <a:pt x="488861" y="152679"/>
                  </a:lnTo>
                  <a:lnTo>
                    <a:pt x="487045" y="131851"/>
                  </a:lnTo>
                  <a:lnTo>
                    <a:pt x="487045" y="110985"/>
                  </a:lnTo>
                  <a:lnTo>
                    <a:pt x="488175" y="90106"/>
                  </a:lnTo>
                  <a:lnTo>
                    <a:pt x="489750" y="69215"/>
                  </a:lnTo>
                  <a:lnTo>
                    <a:pt x="480047" y="68872"/>
                  </a:lnTo>
                  <a:lnTo>
                    <a:pt x="431711" y="50774"/>
                  </a:lnTo>
                  <a:lnTo>
                    <a:pt x="410641" y="66789"/>
                  </a:lnTo>
                  <a:lnTo>
                    <a:pt x="363004" y="115201"/>
                  </a:lnTo>
                  <a:lnTo>
                    <a:pt x="329057" y="174053"/>
                  </a:lnTo>
                  <a:lnTo>
                    <a:pt x="311785" y="225552"/>
                  </a:lnTo>
                  <a:lnTo>
                    <a:pt x="302082" y="279565"/>
                  </a:lnTo>
                  <a:lnTo>
                    <a:pt x="299262" y="334429"/>
                  </a:lnTo>
                  <a:lnTo>
                    <a:pt x="302679" y="388454"/>
                  </a:lnTo>
                  <a:lnTo>
                    <a:pt x="311873" y="454177"/>
                  </a:lnTo>
                  <a:lnTo>
                    <a:pt x="328053" y="518325"/>
                  </a:lnTo>
                  <a:lnTo>
                    <a:pt x="357454" y="585546"/>
                  </a:lnTo>
                  <a:lnTo>
                    <a:pt x="403237" y="641781"/>
                  </a:lnTo>
                  <a:lnTo>
                    <a:pt x="421043" y="650659"/>
                  </a:lnTo>
                  <a:lnTo>
                    <a:pt x="427482" y="647573"/>
                  </a:lnTo>
                  <a:lnTo>
                    <a:pt x="434708" y="641337"/>
                  </a:lnTo>
                  <a:lnTo>
                    <a:pt x="434479" y="634542"/>
                  </a:lnTo>
                  <a:lnTo>
                    <a:pt x="433247" y="625729"/>
                  </a:lnTo>
                  <a:lnTo>
                    <a:pt x="432422" y="609180"/>
                  </a:lnTo>
                  <a:lnTo>
                    <a:pt x="441972" y="561441"/>
                  </a:lnTo>
                  <a:lnTo>
                    <a:pt x="454152" y="522097"/>
                  </a:lnTo>
                  <a:lnTo>
                    <a:pt x="481406" y="436930"/>
                  </a:lnTo>
                  <a:lnTo>
                    <a:pt x="493953" y="391172"/>
                  </a:lnTo>
                  <a:lnTo>
                    <a:pt x="502742" y="344589"/>
                  </a:lnTo>
                  <a:lnTo>
                    <a:pt x="506018" y="29624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 descr=""/>
            <p:cNvSpPr/>
            <p:nvPr/>
          </p:nvSpPr>
          <p:spPr>
            <a:xfrm>
              <a:off x="7719784" y="2789440"/>
              <a:ext cx="196215" cy="589280"/>
            </a:xfrm>
            <a:custGeom>
              <a:avLst/>
              <a:gdLst/>
              <a:ahLst/>
              <a:cxnLst/>
              <a:rect l="l" t="t" r="r" b="b"/>
              <a:pathLst>
                <a:path w="196215" h="589279">
                  <a:moveTo>
                    <a:pt x="195859" y="237159"/>
                  </a:moveTo>
                  <a:lnTo>
                    <a:pt x="195021" y="214617"/>
                  </a:lnTo>
                  <a:lnTo>
                    <a:pt x="193001" y="191554"/>
                  </a:lnTo>
                  <a:lnTo>
                    <a:pt x="189801" y="167817"/>
                  </a:lnTo>
                  <a:lnTo>
                    <a:pt x="185394" y="139534"/>
                  </a:lnTo>
                  <a:lnTo>
                    <a:pt x="181343" y="109232"/>
                  </a:lnTo>
                  <a:lnTo>
                    <a:pt x="178981" y="80454"/>
                  </a:lnTo>
                  <a:lnTo>
                    <a:pt x="179019" y="59321"/>
                  </a:lnTo>
                  <a:lnTo>
                    <a:pt x="179095" y="50304"/>
                  </a:lnTo>
                  <a:lnTo>
                    <a:pt x="180479" y="24053"/>
                  </a:lnTo>
                  <a:lnTo>
                    <a:pt x="180695" y="15684"/>
                  </a:lnTo>
                  <a:lnTo>
                    <a:pt x="176847" y="15519"/>
                  </a:lnTo>
                  <a:lnTo>
                    <a:pt x="172961" y="15074"/>
                  </a:lnTo>
                  <a:lnTo>
                    <a:pt x="135128" y="1587"/>
                  </a:lnTo>
                  <a:lnTo>
                    <a:pt x="132549" y="0"/>
                  </a:lnTo>
                  <a:lnTo>
                    <a:pt x="132016" y="406"/>
                  </a:lnTo>
                  <a:lnTo>
                    <a:pt x="132016" y="59867"/>
                  </a:lnTo>
                  <a:lnTo>
                    <a:pt x="119938" y="92684"/>
                  </a:lnTo>
                  <a:lnTo>
                    <a:pt x="112979" y="114871"/>
                  </a:lnTo>
                  <a:lnTo>
                    <a:pt x="100977" y="171450"/>
                  </a:lnTo>
                  <a:lnTo>
                    <a:pt x="94297" y="220853"/>
                  </a:lnTo>
                  <a:lnTo>
                    <a:pt x="90220" y="265125"/>
                  </a:lnTo>
                  <a:lnTo>
                    <a:pt x="88290" y="304126"/>
                  </a:lnTo>
                  <a:lnTo>
                    <a:pt x="86131" y="382193"/>
                  </a:lnTo>
                  <a:lnTo>
                    <a:pt x="84747" y="418795"/>
                  </a:lnTo>
                  <a:lnTo>
                    <a:pt x="82626" y="394296"/>
                  </a:lnTo>
                  <a:lnTo>
                    <a:pt x="81838" y="372008"/>
                  </a:lnTo>
                  <a:lnTo>
                    <a:pt x="81838" y="340106"/>
                  </a:lnTo>
                  <a:lnTo>
                    <a:pt x="83134" y="296837"/>
                  </a:lnTo>
                  <a:lnTo>
                    <a:pt x="86512" y="250367"/>
                  </a:lnTo>
                  <a:lnTo>
                    <a:pt x="91414" y="204736"/>
                  </a:lnTo>
                  <a:lnTo>
                    <a:pt x="98412" y="160108"/>
                  </a:lnTo>
                  <a:lnTo>
                    <a:pt x="109791" y="115824"/>
                  </a:lnTo>
                  <a:lnTo>
                    <a:pt x="131457" y="59321"/>
                  </a:lnTo>
                  <a:lnTo>
                    <a:pt x="132016" y="59867"/>
                  </a:lnTo>
                  <a:lnTo>
                    <a:pt x="132016" y="406"/>
                  </a:lnTo>
                  <a:lnTo>
                    <a:pt x="98818" y="25273"/>
                  </a:lnTo>
                  <a:lnTo>
                    <a:pt x="60947" y="66573"/>
                  </a:lnTo>
                  <a:lnTo>
                    <a:pt x="34328" y="116255"/>
                  </a:lnTo>
                  <a:lnTo>
                    <a:pt x="19939" y="153898"/>
                  </a:lnTo>
                  <a:lnTo>
                    <a:pt x="8813" y="193078"/>
                  </a:lnTo>
                  <a:lnTo>
                    <a:pt x="1866" y="233121"/>
                  </a:lnTo>
                  <a:lnTo>
                    <a:pt x="0" y="273342"/>
                  </a:lnTo>
                  <a:lnTo>
                    <a:pt x="1295" y="297688"/>
                  </a:lnTo>
                  <a:lnTo>
                    <a:pt x="7061" y="349605"/>
                  </a:lnTo>
                  <a:lnTo>
                    <a:pt x="16776" y="412648"/>
                  </a:lnTo>
                  <a:lnTo>
                    <a:pt x="27457" y="459193"/>
                  </a:lnTo>
                  <a:lnTo>
                    <a:pt x="42087" y="498055"/>
                  </a:lnTo>
                  <a:lnTo>
                    <a:pt x="61137" y="534987"/>
                  </a:lnTo>
                  <a:lnTo>
                    <a:pt x="83769" y="568071"/>
                  </a:lnTo>
                  <a:lnTo>
                    <a:pt x="119849" y="589127"/>
                  </a:lnTo>
                  <a:lnTo>
                    <a:pt x="123012" y="575043"/>
                  </a:lnTo>
                  <a:lnTo>
                    <a:pt x="122593" y="561060"/>
                  </a:lnTo>
                  <a:lnTo>
                    <a:pt x="124294" y="546125"/>
                  </a:lnTo>
                  <a:lnTo>
                    <a:pt x="136677" y="499148"/>
                  </a:lnTo>
                  <a:lnTo>
                    <a:pt x="161836" y="418795"/>
                  </a:lnTo>
                  <a:lnTo>
                    <a:pt x="174612" y="377113"/>
                  </a:lnTo>
                  <a:lnTo>
                    <a:pt x="184454" y="340106"/>
                  </a:lnTo>
                  <a:lnTo>
                    <a:pt x="192595" y="294195"/>
                  </a:lnTo>
                  <a:lnTo>
                    <a:pt x="195491" y="259359"/>
                  </a:lnTo>
                  <a:lnTo>
                    <a:pt x="195859" y="23715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 descr=""/>
            <p:cNvSpPr/>
            <p:nvPr/>
          </p:nvSpPr>
          <p:spPr>
            <a:xfrm>
              <a:off x="7733703" y="3078403"/>
              <a:ext cx="28575" cy="131445"/>
            </a:xfrm>
            <a:custGeom>
              <a:avLst/>
              <a:gdLst/>
              <a:ahLst/>
              <a:cxnLst/>
              <a:rect l="l" t="t" r="r" b="b"/>
              <a:pathLst>
                <a:path w="28575" h="131444">
                  <a:moveTo>
                    <a:pt x="9486" y="67767"/>
                  </a:moveTo>
                  <a:lnTo>
                    <a:pt x="8509" y="66027"/>
                  </a:lnTo>
                  <a:lnTo>
                    <a:pt x="7454" y="65062"/>
                  </a:lnTo>
                  <a:lnTo>
                    <a:pt x="8343" y="66522"/>
                  </a:lnTo>
                  <a:lnTo>
                    <a:pt x="9486" y="67767"/>
                  </a:lnTo>
                  <a:close/>
                </a:path>
                <a:path w="28575" h="131444">
                  <a:moveTo>
                    <a:pt x="13068" y="68262"/>
                  </a:moveTo>
                  <a:lnTo>
                    <a:pt x="12623" y="66675"/>
                  </a:lnTo>
                  <a:lnTo>
                    <a:pt x="11557" y="66649"/>
                  </a:lnTo>
                  <a:lnTo>
                    <a:pt x="11036" y="68211"/>
                  </a:lnTo>
                  <a:lnTo>
                    <a:pt x="8509" y="78765"/>
                  </a:lnTo>
                  <a:lnTo>
                    <a:pt x="3429" y="96532"/>
                  </a:lnTo>
                  <a:lnTo>
                    <a:pt x="0" y="106070"/>
                  </a:lnTo>
                  <a:lnTo>
                    <a:pt x="1143" y="112991"/>
                  </a:lnTo>
                  <a:lnTo>
                    <a:pt x="1993" y="110883"/>
                  </a:lnTo>
                  <a:lnTo>
                    <a:pt x="6731" y="96799"/>
                  </a:lnTo>
                  <a:lnTo>
                    <a:pt x="10502" y="82829"/>
                  </a:lnTo>
                  <a:lnTo>
                    <a:pt x="13068" y="68262"/>
                  </a:lnTo>
                  <a:close/>
                </a:path>
                <a:path w="28575" h="131444">
                  <a:moveTo>
                    <a:pt x="14566" y="74231"/>
                  </a:moveTo>
                  <a:lnTo>
                    <a:pt x="14274" y="73837"/>
                  </a:lnTo>
                  <a:lnTo>
                    <a:pt x="14058" y="73621"/>
                  </a:lnTo>
                  <a:lnTo>
                    <a:pt x="14185" y="73863"/>
                  </a:lnTo>
                  <a:lnTo>
                    <a:pt x="14566" y="74231"/>
                  </a:lnTo>
                  <a:close/>
                </a:path>
                <a:path w="28575" h="131444">
                  <a:moveTo>
                    <a:pt x="18630" y="74574"/>
                  </a:moveTo>
                  <a:lnTo>
                    <a:pt x="18529" y="74803"/>
                  </a:lnTo>
                  <a:lnTo>
                    <a:pt x="18211" y="72961"/>
                  </a:lnTo>
                  <a:lnTo>
                    <a:pt x="17399" y="72644"/>
                  </a:lnTo>
                  <a:lnTo>
                    <a:pt x="16713" y="73990"/>
                  </a:lnTo>
                  <a:lnTo>
                    <a:pt x="12776" y="89636"/>
                  </a:lnTo>
                  <a:lnTo>
                    <a:pt x="4064" y="116840"/>
                  </a:lnTo>
                  <a:lnTo>
                    <a:pt x="2400" y="120802"/>
                  </a:lnTo>
                  <a:lnTo>
                    <a:pt x="4114" y="131318"/>
                  </a:lnTo>
                  <a:lnTo>
                    <a:pt x="5702" y="127533"/>
                  </a:lnTo>
                  <a:lnTo>
                    <a:pt x="8597" y="119164"/>
                  </a:lnTo>
                  <a:lnTo>
                    <a:pt x="11988" y="107175"/>
                  </a:lnTo>
                  <a:lnTo>
                    <a:pt x="16941" y="86487"/>
                  </a:lnTo>
                  <a:lnTo>
                    <a:pt x="18630" y="74574"/>
                  </a:lnTo>
                  <a:close/>
                </a:path>
                <a:path w="28575" h="131444">
                  <a:moveTo>
                    <a:pt x="24625" y="42684"/>
                  </a:moveTo>
                  <a:lnTo>
                    <a:pt x="24536" y="40830"/>
                  </a:lnTo>
                  <a:lnTo>
                    <a:pt x="23202" y="40182"/>
                  </a:lnTo>
                  <a:lnTo>
                    <a:pt x="22275" y="41262"/>
                  </a:lnTo>
                  <a:lnTo>
                    <a:pt x="23418" y="42849"/>
                  </a:lnTo>
                  <a:lnTo>
                    <a:pt x="24625" y="42684"/>
                  </a:lnTo>
                  <a:close/>
                </a:path>
                <a:path w="28575" h="131444">
                  <a:moveTo>
                    <a:pt x="28016" y="52730"/>
                  </a:moveTo>
                  <a:lnTo>
                    <a:pt x="26530" y="50698"/>
                  </a:lnTo>
                  <a:lnTo>
                    <a:pt x="25831" y="51981"/>
                  </a:lnTo>
                  <a:lnTo>
                    <a:pt x="23266" y="60375"/>
                  </a:lnTo>
                  <a:lnTo>
                    <a:pt x="21666" y="70675"/>
                  </a:lnTo>
                  <a:lnTo>
                    <a:pt x="21640" y="73355"/>
                  </a:lnTo>
                  <a:lnTo>
                    <a:pt x="23037" y="76530"/>
                  </a:lnTo>
                  <a:lnTo>
                    <a:pt x="24384" y="72453"/>
                  </a:lnTo>
                  <a:lnTo>
                    <a:pt x="25857" y="63969"/>
                  </a:lnTo>
                  <a:lnTo>
                    <a:pt x="26314" y="59601"/>
                  </a:lnTo>
                  <a:lnTo>
                    <a:pt x="28016" y="52730"/>
                  </a:lnTo>
                  <a:close/>
                </a:path>
                <a:path w="28575" h="131444">
                  <a:moveTo>
                    <a:pt x="28244" y="812"/>
                  </a:moveTo>
                  <a:lnTo>
                    <a:pt x="27711" y="0"/>
                  </a:lnTo>
                  <a:lnTo>
                    <a:pt x="26212" y="215"/>
                  </a:lnTo>
                  <a:lnTo>
                    <a:pt x="25425" y="1219"/>
                  </a:lnTo>
                  <a:lnTo>
                    <a:pt x="27139" y="1435"/>
                  </a:lnTo>
                  <a:lnTo>
                    <a:pt x="28244" y="812"/>
                  </a:lnTo>
                  <a:close/>
                </a:path>
                <a:path w="28575" h="131444">
                  <a:moveTo>
                    <a:pt x="28282" y="48806"/>
                  </a:moveTo>
                  <a:lnTo>
                    <a:pt x="27990" y="47447"/>
                  </a:lnTo>
                  <a:lnTo>
                    <a:pt x="26670" y="46913"/>
                  </a:lnTo>
                  <a:lnTo>
                    <a:pt x="25908" y="47663"/>
                  </a:lnTo>
                  <a:lnTo>
                    <a:pt x="27139" y="48869"/>
                  </a:lnTo>
                  <a:lnTo>
                    <a:pt x="28282" y="48806"/>
                  </a:lnTo>
                  <a:close/>
                </a:path>
                <a:path w="28575" h="131444">
                  <a:moveTo>
                    <a:pt x="28409" y="12979"/>
                  </a:moveTo>
                  <a:lnTo>
                    <a:pt x="27851" y="12090"/>
                  </a:lnTo>
                  <a:lnTo>
                    <a:pt x="25768" y="13208"/>
                  </a:lnTo>
                  <a:lnTo>
                    <a:pt x="26784" y="14605"/>
                  </a:lnTo>
                  <a:lnTo>
                    <a:pt x="28409" y="129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2" name="object 86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771003" y="2819232"/>
              <a:ext cx="81445" cy="175464"/>
            </a:xfrm>
            <a:prstGeom prst="rect">
              <a:avLst/>
            </a:prstGeom>
          </p:spPr>
        </p:pic>
        <p:sp>
          <p:nvSpPr>
            <p:cNvPr id="863" name="object 863" descr=""/>
            <p:cNvSpPr/>
            <p:nvPr/>
          </p:nvSpPr>
          <p:spPr>
            <a:xfrm>
              <a:off x="7719784" y="2794330"/>
              <a:ext cx="151765" cy="370840"/>
            </a:xfrm>
            <a:custGeom>
              <a:avLst/>
              <a:gdLst/>
              <a:ahLst/>
              <a:cxnLst/>
              <a:rect l="l" t="t" r="r" b="b"/>
              <a:pathLst>
                <a:path w="151765" h="370839">
                  <a:moveTo>
                    <a:pt x="140347" y="0"/>
                  </a:moveTo>
                  <a:lnTo>
                    <a:pt x="98831" y="21551"/>
                  </a:lnTo>
                  <a:lnTo>
                    <a:pt x="46812" y="85051"/>
                  </a:lnTo>
                  <a:lnTo>
                    <a:pt x="19939" y="149821"/>
                  </a:lnTo>
                  <a:lnTo>
                    <a:pt x="8801" y="189191"/>
                  </a:lnTo>
                  <a:lnTo>
                    <a:pt x="1854" y="228561"/>
                  </a:lnTo>
                  <a:lnTo>
                    <a:pt x="0" y="269201"/>
                  </a:lnTo>
                  <a:lnTo>
                    <a:pt x="1270" y="293331"/>
                  </a:lnTo>
                  <a:lnTo>
                    <a:pt x="3759" y="318731"/>
                  </a:lnTo>
                  <a:lnTo>
                    <a:pt x="7061" y="345401"/>
                  </a:lnTo>
                  <a:lnTo>
                    <a:pt x="10871" y="370801"/>
                  </a:lnTo>
                  <a:lnTo>
                    <a:pt x="11760" y="369531"/>
                  </a:lnTo>
                  <a:lnTo>
                    <a:pt x="13487" y="365721"/>
                  </a:lnTo>
                  <a:lnTo>
                    <a:pt x="13627" y="366991"/>
                  </a:lnTo>
                  <a:lnTo>
                    <a:pt x="14554" y="368261"/>
                  </a:lnTo>
                  <a:lnTo>
                    <a:pt x="15278" y="366991"/>
                  </a:lnTo>
                  <a:lnTo>
                    <a:pt x="16192" y="359371"/>
                  </a:lnTo>
                  <a:lnTo>
                    <a:pt x="19380" y="351751"/>
                  </a:lnTo>
                  <a:lnTo>
                    <a:pt x="21704" y="345401"/>
                  </a:lnTo>
                  <a:lnTo>
                    <a:pt x="24003" y="340321"/>
                  </a:lnTo>
                  <a:lnTo>
                    <a:pt x="25527" y="333971"/>
                  </a:lnTo>
                  <a:lnTo>
                    <a:pt x="27279" y="328891"/>
                  </a:lnTo>
                  <a:lnTo>
                    <a:pt x="27025" y="332701"/>
                  </a:lnTo>
                  <a:lnTo>
                    <a:pt x="27470" y="335241"/>
                  </a:lnTo>
                  <a:lnTo>
                    <a:pt x="28194" y="333971"/>
                  </a:lnTo>
                  <a:lnTo>
                    <a:pt x="28651" y="333971"/>
                  </a:lnTo>
                  <a:lnTo>
                    <a:pt x="30327" y="330161"/>
                  </a:lnTo>
                  <a:lnTo>
                    <a:pt x="31369" y="323811"/>
                  </a:lnTo>
                  <a:lnTo>
                    <a:pt x="31648" y="323811"/>
                  </a:lnTo>
                  <a:lnTo>
                    <a:pt x="33337" y="325081"/>
                  </a:lnTo>
                  <a:lnTo>
                    <a:pt x="33782" y="323811"/>
                  </a:lnTo>
                  <a:lnTo>
                    <a:pt x="31724" y="320001"/>
                  </a:lnTo>
                  <a:lnTo>
                    <a:pt x="31978" y="314921"/>
                  </a:lnTo>
                  <a:lnTo>
                    <a:pt x="31851" y="312381"/>
                  </a:lnTo>
                  <a:lnTo>
                    <a:pt x="35509" y="298411"/>
                  </a:lnTo>
                  <a:lnTo>
                    <a:pt x="41643" y="271741"/>
                  </a:lnTo>
                  <a:lnTo>
                    <a:pt x="43256" y="271741"/>
                  </a:lnTo>
                  <a:lnTo>
                    <a:pt x="43878" y="266661"/>
                  </a:lnTo>
                  <a:lnTo>
                    <a:pt x="43548" y="265391"/>
                  </a:lnTo>
                  <a:lnTo>
                    <a:pt x="42900" y="265391"/>
                  </a:lnTo>
                  <a:lnTo>
                    <a:pt x="46164" y="248881"/>
                  </a:lnTo>
                  <a:lnTo>
                    <a:pt x="47752" y="239991"/>
                  </a:lnTo>
                  <a:lnTo>
                    <a:pt x="48209" y="238721"/>
                  </a:lnTo>
                  <a:lnTo>
                    <a:pt x="51562" y="217131"/>
                  </a:lnTo>
                  <a:lnTo>
                    <a:pt x="52679" y="206971"/>
                  </a:lnTo>
                  <a:lnTo>
                    <a:pt x="52743" y="204431"/>
                  </a:lnTo>
                  <a:lnTo>
                    <a:pt x="51054" y="204431"/>
                  </a:lnTo>
                  <a:lnTo>
                    <a:pt x="49568" y="208241"/>
                  </a:lnTo>
                  <a:lnTo>
                    <a:pt x="48895" y="210781"/>
                  </a:lnTo>
                  <a:lnTo>
                    <a:pt x="46901" y="222211"/>
                  </a:lnTo>
                  <a:lnTo>
                    <a:pt x="45847" y="227291"/>
                  </a:lnTo>
                  <a:lnTo>
                    <a:pt x="45974" y="219671"/>
                  </a:lnTo>
                  <a:lnTo>
                    <a:pt x="46393" y="215861"/>
                  </a:lnTo>
                  <a:lnTo>
                    <a:pt x="50749" y="191731"/>
                  </a:lnTo>
                  <a:lnTo>
                    <a:pt x="54000" y="177038"/>
                  </a:lnTo>
                  <a:lnTo>
                    <a:pt x="54902" y="178689"/>
                  </a:lnTo>
                  <a:lnTo>
                    <a:pt x="56972" y="178054"/>
                  </a:lnTo>
                  <a:lnTo>
                    <a:pt x="56197" y="175615"/>
                  </a:lnTo>
                  <a:lnTo>
                    <a:pt x="54038" y="176872"/>
                  </a:lnTo>
                  <a:lnTo>
                    <a:pt x="54648" y="173951"/>
                  </a:lnTo>
                  <a:lnTo>
                    <a:pt x="56172" y="171411"/>
                  </a:lnTo>
                  <a:lnTo>
                    <a:pt x="57023" y="171411"/>
                  </a:lnTo>
                  <a:lnTo>
                    <a:pt x="59029" y="168871"/>
                  </a:lnTo>
                  <a:lnTo>
                    <a:pt x="60185" y="166331"/>
                  </a:lnTo>
                  <a:lnTo>
                    <a:pt x="59893" y="163791"/>
                  </a:lnTo>
                  <a:lnTo>
                    <a:pt x="58077" y="163791"/>
                  </a:lnTo>
                  <a:lnTo>
                    <a:pt x="57658" y="162521"/>
                  </a:lnTo>
                  <a:lnTo>
                    <a:pt x="59474" y="154901"/>
                  </a:lnTo>
                  <a:lnTo>
                    <a:pt x="60858" y="152361"/>
                  </a:lnTo>
                  <a:lnTo>
                    <a:pt x="60439" y="152361"/>
                  </a:lnTo>
                  <a:lnTo>
                    <a:pt x="61531" y="148551"/>
                  </a:lnTo>
                  <a:lnTo>
                    <a:pt x="62128" y="149821"/>
                  </a:lnTo>
                  <a:lnTo>
                    <a:pt x="65125" y="146011"/>
                  </a:lnTo>
                  <a:lnTo>
                    <a:pt x="66027" y="146011"/>
                  </a:lnTo>
                  <a:lnTo>
                    <a:pt x="65697" y="148551"/>
                  </a:lnTo>
                  <a:lnTo>
                    <a:pt x="63995" y="149821"/>
                  </a:lnTo>
                  <a:lnTo>
                    <a:pt x="64236" y="151091"/>
                  </a:lnTo>
                  <a:lnTo>
                    <a:pt x="65659" y="149821"/>
                  </a:lnTo>
                  <a:lnTo>
                    <a:pt x="65265" y="153631"/>
                  </a:lnTo>
                  <a:lnTo>
                    <a:pt x="67500" y="146011"/>
                  </a:lnTo>
                  <a:lnTo>
                    <a:pt x="68834" y="146011"/>
                  </a:lnTo>
                  <a:lnTo>
                    <a:pt x="71158" y="143471"/>
                  </a:lnTo>
                  <a:lnTo>
                    <a:pt x="71666" y="140931"/>
                  </a:lnTo>
                  <a:lnTo>
                    <a:pt x="71145" y="140931"/>
                  </a:lnTo>
                  <a:lnTo>
                    <a:pt x="70650" y="139661"/>
                  </a:lnTo>
                  <a:lnTo>
                    <a:pt x="69926" y="139661"/>
                  </a:lnTo>
                  <a:lnTo>
                    <a:pt x="68999" y="140931"/>
                  </a:lnTo>
                  <a:lnTo>
                    <a:pt x="71907" y="129501"/>
                  </a:lnTo>
                  <a:lnTo>
                    <a:pt x="73660" y="129501"/>
                  </a:lnTo>
                  <a:lnTo>
                    <a:pt x="73952" y="125691"/>
                  </a:lnTo>
                  <a:lnTo>
                    <a:pt x="72669" y="125691"/>
                  </a:lnTo>
                  <a:lnTo>
                    <a:pt x="73012" y="123151"/>
                  </a:lnTo>
                  <a:lnTo>
                    <a:pt x="73990" y="123151"/>
                  </a:lnTo>
                  <a:lnTo>
                    <a:pt x="74282" y="121881"/>
                  </a:lnTo>
                  <a:lnTo>
                    <a:pt x="75666" y="121881"/>
                  </a:lnTo>
                  <a:lnTo>
                    <a:pt x="78651" y="119341"/>
                  </a:lnTo>
                  <a:lnTo>
                    <a:pt x="79248" y="119341"/>
                  </a:lnTo>
                  <a:lnTo>
                    <a:pt x="78943" y="120611"/>
                  </a:lnTo>
                  <a:lnTo>
                    <a:pt x="77165" y="123151"/>
                  </a:lnTo>
                  <a:lnTo>
                    <a:pt x="74625" y="128231"/>
                  </a:lnTo>
                  <a:lnTo>
                    <a:pt x="73507" y="132041"/>
                  </a:lnTo>
                  <a:lnTo>
                    <a:pt x="74333" y="132041"/>
                  </a:lnTo>
                  <a:lnTo>
                    <a:pt x="73101" y="133311"/>
                  </a:lnTo>
                  <a:lnTo>
                    <a:pt x="73406" y="133311"/>
                  </a:lnTo>
                  <a:lnTo>
                    <a:pt x="74371" y="132041"/>
                  </a:lnTo>
                  <a:lnTo>
                    <a:pt x="76200" y="130771"/>
                  </a:lnTo>
                  <a:lnTo>
                    <a:pt x="76911" y="130771"/>
                  </a:lnTo>
                  <a:lnTo>
                    <a:pt x="78689" y="128231"/>
                  </a:lnTo>
                  <a:lnTo>
                    <a:pt x="80594" y="124421"/>
                  </a:lnTo>
                  <a:lnTo>
                    <a:pt x="81521" y="120611"/>
                  </a:lnTo>
                  <a:lnTo>
                    <a:pt x="80200" y="120611"/>
                  </a:lnTo>
                  <a:lnTo>
                    <a:pt x="80556" y="119341"/>
                  </a:lnTo>
                  <a:lnTo>
                    <a:pt x="83096" y="116801"/>
                  </a:lnTo>
                  <a:lnTo>
                    <a:pt x="93065" y="97751"/>
                  </a:lnTo>
                  <a:lnTo>
                    <a:pt x="95732" y="95211"/>
                  </a:lnTo>
                  <a:lnTo>
                    <a:pt x="101701" y="86321"/>
                  </a:lnTo>
                  <a:lnTo>
                    <a:pt x="103238" y="79971"/>
                  </a:lnTo>
                  <a:lnTo>
                    <a:pt x="101003" y="82511"/>
                  </a:lnTo>
                  <a:lnTo>
                    <a:pt x="103162" y="77431"/>
                  </a:lnTo>
                  <a:lnTo>
                    <a:pt x="105537" y="73621"/>
                  </a:lnTo>
                  <a:lnTo>
                    <a:pt x="108661" y="64731"/>
                  </a:lnTo>
                  <a:lnTo>
                    <a:pt x="108280" y="64731"/>
                  </a:lnTo>
                  <a:lnTo>
                    <a:pt x="106845" y="66001"/>
                  </a:lnTo>
                  <a:lnTo>
                    <a:pt x="105994" y="66001"/>
                  </a:lnTo>
                  <a:lnTo>
                    <a:pt x="103670" y="67271"/>
                  </a:lnTo>
                  <a:lnTo>
                    <a:pt x="102362" y="68541"/>
                  </a:lnTo>
                  <a:lnTo>
                    <a:pt x="104330" y="67271"/>
                  </a:lnTo>
                  <a:lnTo>
                    <a:pt x="105740" y="67271"/>
                  </a:lnTo>
                  <a:lnTo>
                    <a:pt x="103759" y="71081"/>
                  </a:lnTo>
                  <a:lnTo>
                    <a:pt x="99885" y="71081"/>
                  </a:lnTo>
                  <a:lnTo>
                    <a:pt x="101333" y="68541"/>
                  </a:lnTo>
                  <a:lnTo>
                    <a:pt x="100584" y="68541"/>
                  </a:lnTo>
                  <a:lnTo>
                    <a:pt x="99352" y="69811"/>
                  </a:lnTo>
                  <a:lnTo>
                    <a:pt x="98171" y="72351"/>
                  </a:lnTo>
                  <a:lnTo>
                    <a:pt x="98234" y="71081"/>
                  </a:lnTo>
                  <a:lnTo>
                    <a:pt x="100101" y="66636"/>
                  </a:lnTo>
                  <a:lnTo>
                    <a:pt x="100787" y="66306"/>
                  </a:lnTo>
                  <a:lnTo>
                    <a:pt x="100177" y="66573"/>
                  </a:lnTo>
                  <a:lnTo>
                    <a:pt x="101473" y="63461"/>
                  </a:lnTo>
                  <a:lnTo>
                    <a:pt x="104165" y="59651"/>
                  </a:lnTo>
                  <a:lnTo>
                    <a:pt x="105067" y="57111"/>
                  </a:lnTo>
                  <a:lnTo>
                    <a:pt x="106527" y="55841"/>
                  </a:lnTo>
                  <a:lnTo>
                    <a:pt x="108013" y="53301"/>
                  </a:lnTo>
                  <a:lnTo>
                    <a:pt x="107556" y="53301"/>
                  </a:lnTo>
                  <a:lnTo>
                    <a:pt x="108496" y="52031"/>
                  </a:lnTo>
                  <a:lnTo>
                    <a:pt x="112649" y="41871"/>
                  </a:lnTo>
                  <a:lnTo>
                    <a:pt x="114884" y="34251"/>
                  </a:lnTo>
                  <a:lnTo>
                    <a:pt x="115989" y="32981"/>
                  </a:lnTo>
                  <a:lnTo>
                    <a:pt x="115862" y="35521"/>
                  </a:lnTo>
                  <a:lnTo>
                    <a:pt x="116738" y="35521"/>
                  </a:lnTo>
                  <a:lnTo>
                    <a:pt x="120688" y="29171"/>
                  </a:lnTo>
                  <a:lnTo>
                    <a:pt x="123545" y="24091"/>
                  </a:lnTo>
                  <a:lnTo>
                    <a:pt x="125082" y="20281"/>
                  </a:lnTo>
                  <a:lnTo>
                    <a:pt x="126479" y="17741"/>
                  </a:lnTo>
                  <a:lnTo>
                    <a:pt x="128473" y="12661"/>
                  </a:lnTo>
                  <a:lnTo>
                    <a:pt x="132372" y="7581"/>
                  </a:lnTo>
                  <a:lnTo>
                    <a:pt x="134023" y="8851"/>
                  </a:lnTo>
                  <a:lnTo>
                    <a:pt x="134861" y="8851"/>
                  </a:lnTo>
                  <a:lnTo>
                    <a:pt x="136144" y="7581"/>
                  </a:lnTo>
                  <a:lnTo>
                    <a:pt x="138379" y="3771"/>
                  </a:lnTo>
                  <a:lnTo>
                    <a:pt x="139484" y="1231"/>
                  </a:lnTo>
                  <a:lnTo>
                    <a:pt x="140347" y="0"/>
                  </a:lnTo>
                  <a:close/>
                </a:path>
                <a:path w="151765" h="370839">
                  <a:moveTo>
                    <a:pt x="151549" y="9258"/>
                  </a:moveTo>
                  <a:lnTo>
                    <a:pt x="144564" y="19621"/>
                  </a:lnTo>
                  <a:lnTo>
                    <a:pt x="145161" y="19977"/>
                  </a:lnTo>
                  <a:lnTo>
                    <a:pt x="147523" y="18973"/>
                  </a:lnTo>
                  <a:lnTo>
                    <a:pt x="149009" y="17399"/>
                  </a:lnTo>
                  <a:lnTo>
                    <a:pt x="151409" y="11112"/>
                  </a:lnTo>
                  <a:lnTo>
                    <a:pt x="151549" y="925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 descr=""/>
            <p:cNvSpPr/>
            <p:nvPr/>
          </p:nvSpPr>
          <p:spPr>
            <a:xfrm>
              <a:off x="7797724" y="2642412"/>
              <a:ext cx="193675" cy="566420"/>
            </a:xfrm>
            <a:custGeom>
              <a:avLst/>
              <a:gdLst/>
              <a:ahLst/>
              <a:cxnLst/>
              <a:rect l="l" t="t" r="r" b="b"/>
              <a:pathLst>
                <a:path w="193675" h="566419">
                  <a:moveTo>
                    <a:pt x="54063" y="206908"/>
                  </a:moveTo>
                  <a:lnTo>
                    <a:pt x="32334" y="261340"/>
                  </a:lnTo>
                  <a:lnTo>
                    <a:pt x="20434" y="307149"/>
                  </a:lnTo>
                  <a:lnTo>
                    <a:pt x="13462" y="351751"/>
                  </a:lnTo>
                  <a:lnTo>
                    <a:pt x="8547" y="397383"/>
                  </a:lnTo>
                  <a:lnTo>
                    <a:pt x="5156" y="443852"/>
                  </a:lnTo>
                  <a:lnTo>
                    <a:pt x="3784" y="491744"/>
                  </a:lnTo>
                  <a:lnTo>
                    <a:pt x="3797" y="516547"/>
                  </a:lnTo>
                  <a:lnTo>
                    <a:pt x="4673" y="541337"/>
                  </a:lnTo>
                  <a:lnTo>
                    <a:pt x="6794" y="565835"/>
                  </a:lnTo>
                  <a:lnTo>
                    <a:pt x="8166" y="529209"/>
                  </a:lnTo>
                  <a:lnTo>
                    <a:pt x="10325" y="451129"/>
                  </a:lnTo>
                  <a:lnTo>
                    <a:pt x="11099" y="431622"/>
                  </a:lnTo>
                  <a:lnTo>
                    <a:pt x="13944" y="391134"/>
                  </a:lnTo>
                  <a:lnTo>
                    <a:pt x="19405" y="343128"/>
                  </a:lnTo>
                  <a:lnTo>
                    <a:pt x="26974" y="295414"/>
                  </a:lnTo>
                  <a:lnTo>
                    <a:pt x="38442" y="250545"/>
                  </a:lnTo>
                  <a:lnTo>
                    <a:pt x="45885" y="228650"/>
                  </a:lnTo>
                  <a:lnTo>
                    <a:pt x="54063" y="206908"/>
                  </a:lnTo>
                  <a:close/>
                </a:path>
                <a:path w="193675" h="566419">
                  <a:moveTo>
                    <a:pt x="193535" y="80899"/>
                  </a:moveTo>
                  <a:lnTo>
                    <a:pt x="182930" y="40347"/>
                  </a:lnTo>
                  <a:lnTo>
                    <a:pt x="158165" y="8318"/>
                  </a:lnTo>
                  <a:lnTo>
                    <a:pt x="131356" y="0"/>
                  </a:lnTo>
                  <a:lnTo>
                    <a:pt x="123520" y="254"/>
                  </a:lnTo>
                  <a:lnTo>
                    <a:pt x="89776" y="20523"/>
                  </a:lnTo>
                  <a:lnTo>
                    <a:pt x="77089" y="37071"/>
                  </a:lnTo>
                  <a:lnTo>
                    <a:pt x="71551" y="43776"/>
                  </a:lnTo>
                  <a:lnTo>
                    <a:pt x="30035" y="69672"/>
                  </a:lnTo>
                  <a:lnTo>
                    <a:pt x="23418" y="72301"/>
                  </a:lnTo>
                  <a:lnTo>
                    <a:pt x="0" y="106362"/>
                  </a:lnTo>
                  <a:lnTo>
                    <a:pt x="533" y="109766"/>
                  </a:lnTo>
                  <a:lnTo>
                    <a:pt x="30594" y="149694"/>
                  </a:lnTo>
                  <a:lnTo>
                    <a:pt x="70256" y="169087"/>
                  </a:lnTo>
                  <a:lnTo>
                    <a:pt x="100558" y="171589"/>
                  </a:lnTo>
                  <a:lnTo>
                    <a:pt x="113550" y="170167"/>
                  </a:lnTo>
                  <a:lnTo>
                    <a:pt x="152234" y="153212"/>
                  </a:lnTo>
                  <a:lnTo>
                    <a:pt x="181089" y="120459"/>
                  </a:lnTo>
                  <a:lnTo>
                    <a:pt x="192151" y="98450"/>
                  </a:lnTo>
                  <a:lnTo>
                    <a:pt x="193535" y="80899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 descr=""/>
            <p:cNvSpPr/>
            <p:nvPr/>
          </p:nvSpPr>
          <p:spPr>
            <a:xfrm>
              <a:off x="7803209" y="2648612"/>
              <a:ext cx="184785" cy="160655"/>
            </a:xfrm>
            <a:custGeom>
              <a:avLst/>
              <a:gdLst/>
              <a:ahLst/>
              <a:cxnLst/>
              <a:rect l="l" t="t" r="r" b="b"/>
              <a:pathLst>
                <a:path w="184784" h="160655">
                  <a:moveTo>
                    <a:pt x="127295" y="0"/>
                  </a:moveTo>
                  <a:lnTo>
                    <a:pt x="88253" y="16620"/>
                  </a:lnTo>
                  <a:lnTo>
                    <a:pt x="74315" y="34880"/>
                  </a:lnTo>
                  <a:lnTo>
                    <a:pt x="69141" y="40896"/>
                  </a:lnTo>
                  <a:lnTo>
                    <a:pt x="63450" y="46625"/>
                  </a:lnTo>
                  <a:lnTo>
                    <a:pt x="54776" y="53704"/>
                  </a:lnTo>
                  <a:lnTo>
                    <a:pt x="42659" y="60092"/>
                  </a:lnTo>
                  <a:lnTo>
                    <a:pt x="22034" y="68576"/>
                  </a:lnTo>
                  <a:lnTo>
                    <a:pt x="16535" y="71268"/>
                  </a:lnTo>
                  <a:lnTo>
                    <a:pt x="11899" y="74773"/>
                  </a:lnTo>
                  <a:lnTo>
                    <a:pt x="3949" y="81974"/>
                  </a:lnTo>
                  <a:lnTo>
                    <a:pt x="546" y="89366"/>
                  </a:lnTo>
                  <a:lnTo>
                    <a:pt x="0" y="98281"/>
                  </a:lnTo>
                  <a:lnTo>
                    <a:pt x="266" y="101761"/>
                  </a:lnTo>
                  <a:lnTo>
                    <a:pt x="21483" y="134876"/>
                  </a:lnTo>
                  <a:lnTo>
                    <a:pt x="65083" y="157397"/>
                  </a:lnTo>
                  <a:lnTo>
                    <a:pt x="90906" y="160320"/>
                  </a:lnTo>
                  <a:lnTo>
                    <a:pt x="106880" y="159588"/>
                  </a:lnTo>
                  <a:lnTo>
                    <a:pt x="148805" y="140801"/>
                  </a:lnTo>
                  <a:lnTo>
                    <a:pt x="173051" y="110524"/>
                  </a:lnTo>
                  <a:lnTo>
                    <a:pt x="184329" y="83004"/>
                  </a:lnTo>
                  <a:lnTo>
                    <a:pt x="184202" y="75103"/>
                  </a:lnTo>
                  <a:lnTo>
                    <a:pt x="171234" y="29844"/>
                  </a:lnTo>
                  <a:lnTo>
                    <a:pt x="154585" y="9889"/>
                  </a:lnTo>
                  <a:lnTo>
                    <a:pt x="142017" y="3402"/>
                  </a:lnTo>
                  <a:lnTo>
                    <a:pt x="127295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 descr=""/>
            <p:cNvSpPr/>
            <p:nvPr/>
          </p:nvSpPr>
          <p:spPr>
            <a:xfrm>
              <a:off x="7843480" y="2683224"/>
              <a:ext cx="99695" cy="85090"/>
            </a:xfrm>
            <a:custGeom>
              <a:avLst/>
              <a:gdLst/>
              <a:ahLst/>
              <a:cxnLst/>
              <a:rect l="l" t="t" r="r" b="b"/>
              <a:pathLst>
                <a:path w="99695" h="85089">
                  <a:moveTo>
                    <a:pt x="78549" y="0"/>
                  </a:moveTo>
                  <a:lnTo>
                    <a:pt x="72223" y="476"/>
                  </a:lnTo>
                  <a:lnTo>
                    <a:pt x="64159" y="4911"/>
                  </a:lnTo>
                  <a:lnTo>
                    <a:pt x="56710" y="12518"/>
                  </a:lnTo>
                  <a:lnTo>
                    <a:pt x="49677" y="21196"/>
                  </a:lnTo>
                  <a:lnTo>
                    <a:pt x="42862" y="28846"/>
                  </a:lnTo>
                  <a:lnTo>
                    <a:pt x="35229" y="34292"/>
                  </a:lnTo>
                  <a:lnTo>
                    <a:pt x="25927" y="39049"/>
                  </a:lnTo>
                  <a:lnTo>
                    <a:pt x="16823" y="43244"/>
                  </a:lnTo>
                  <a:lnTo>
                    <a:pt x="9791" y="46996"/>
                  </a:lnTo>
                  <a:lnTo>
                    <a:pt x="2641" y="51758"/>
                  </a:lnTo>
                  <a:lnTo>
                    <a:pt x="0" y="61777"/>
                  </a:lnTo>
                  <a:lnTo>
                    <a:pt x="2754" y="68205"/>
                  </a:lnTo>
                  <a:lnTo>
                    <a:pt x="43230" y="84806"/>
                  </a:lnTo>
                  <a:lnTo>
                    <a:pt x="53754" y="82983"/>
                  </a:lnTo>
                  <a:lnTo>
                    <a:pt x="86833" y="62177"/>
                  </a:lnTo>
                  <a:lnTo>
                    <a:pt x="99672" y="26160"/>
                  </a:lnTo>
                  <a:lnTo>
                    <a:pt x="98517" y="17353"/>
                  </a:lnTo>
                  <a:lnTo>
                    <a:pt x="95694" y="10128"/>
                  </a:lnTo>
                  <a:lnTo>
                    <a:pt x="91084" y="4923"/>
                  </a:lnTo>
                  <a:lnTo>
                    <a:pt x="85102" y="1515"/>
                  </a:lnTo>
                  <a:lnTo>
                    <a:pt x="7854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 descr=""/>
            <p:cNvSpPr/>
            <p:nvPr/>
          </p:nvSpPr>
          <p:spPr>
            <a:xfrm>
              <a:off x="7842263" y="2680233"/>
              <a:ext cx="102870" cy="89535"/>
            </a:xfrm>
            <a:custGeom>
              <a:avLst/>
              <a:gdLst/>
              <a:ahLst/>
              <a:cxnLst/>
              <a:rect l="l" t="t" r="r" b="b"/>
              <a:pathLst>
                <a:path w="102870" h="89535">
                  <a:moveTo>
                    <a:pt x="27393" y="84747"/>
                  </a:moveTo>
                  <a:lnTo>
                    <a:pt x="11049" y="76123"/>
                  </a:lnTo>
                  <a:lnTo>
                    <a:pt x="15925" y="81216"/>
                  </a:lnTo>
                  <a:lnTo>
                    <a:pt x="27393" y="84747"/>
                  </a:lnTo>
                  <a:close/>
                </a:path>
                <a:path w="102870" h="89535">
                  <a:moveTo>
                    <a:pt x="102743" y="39560"/>
                  </a:moveTo>
                  <a:lnTo>
                    <a:pt x="83515" y="927"/>
                  </a:lnTo>
                  <a:lnTo>
                    <a:pt x="75285" y="0"/>
                  </a:lnTo>
                  <a:lnTo>
                    <a:pt x="67271" y="3035"/>
                  </a:lnTo>
                  <a:lnTo>
                    <a:pt x="60413" y="9436"/>
                  </a:lnTo>
                  <a:lnTo>
                    <a:pt x="54521" y="17170"/>
                  </a:lnTo>
                  <a:lnTo>
                    <a:pt x="49377" y="24180"/>
                  </a:lnTo>
                  <a:lnTo>
                    <a:pt x="41198" y="32092"/>
                  </a:lnTo>
                  <a:lnTo>
                    <a:pt x="31953" y="37947"/>
                  </a:lnTo>
                  <a:lnTo>
                    <a:pt x="11925" y="48031"/>
                  </a:lnTo>
                  <a:lnTo>
                    <a:pt x="6235" y="52235"/>
                  </a:lnTo>
                  <a:lnTo>
                    <a:pt x="2044" y="57683"/>
                  </a:lnTo>
                  <a:lnTo>
                    <a:pt x="0" y="63969"/>
                  </a:lnTo>
                  <a:lnTo>
                    <a:pt x="647" y="70269"/>
                  </a:lnTo>
                  <a:lnTo>
                    <a:pt x="685" y="70662"/>
                  </a:lnTo>
                  <a:lnTo>
                    <a:pt x="11049" y="76123"/>
                  </a:lnTo>
                  <a:lnTo>
                    <a:pt x="5435" y="70269"/>
                  </a:lnTo>
                  <a:lnTo>
                    <a:pt x="4953" y="60452"/>
                  </a:lnTo>
                  <a:lnTo>
                    <a:pt x="9677" y="53289"/>
                  </a:lnTo>
                  <a:lnTo>
                    <a:pt x="17449" y="48031"/>
                  </a:lnTo>
                  <a:lnTo>
                    <a:pt x="26009" y="43903"/>
                  </a:lnTo>
                  <a:lnTo>
                    <a:pt x="33401" y="40513"/>
                  </a:lnTo>
                  <a:lnTo>
                    <a:pt x="40652" y="36855"/>
                  </a:lnTo>
                  <a:lnTo>
                    <a:pt x="46405" y="31076"/>
                  </a:lnTo>
                  <a:lnTo>
                    <a:pt x="51777" y="25069"/>
                  </a:lnTo>
                  <a:lnTo>
                    <a:pt x="56807" y="18770"/>
                  </a:lnTo>
                  <a:lnTo>
                    <a:pt x="62039" y="12687"/>
                  </a:lnTo>
                  <a:lnTo>
                    <a:pt x="68072" y="7315"/>
                  </a:lnTo>
                  <a:lnTo>
                    <a:pt x="77063" y="4102"/>
                  </a:lnTo>
                  <a:lnTo>
                    <a:pt x="85928" y="6184"/>
                  </a:lnTo>
                  <a:lnTo>
                    <a:pt x="93332" y="12026"/>
                  </a:lnTo>
                  <a:lnTo>
                    <a:pt x="97955" y="20104"/>
                  </a:lnTo>
                  <a:lnTo>
                    <a:pt x="99136" y="39560"/>
                  </a:lnTo>
                  <a:lnTo>
                    <a:pt x="92087" y="57556"/>
                  </a:lnTo>
                  <a:lnTo>
                    <a:pt x="79095" y="72466"/>
                  </a:lnTo>
                  <a:lnTo>
                    <a:pt x="62611" y="82296"/>
                  </a:lnTo>
                  <a:lnTo>
                    <a:pt x="47980" y="85826"/>
                  </a:lnTo>
                  <a:lnTo>
                    <a:pt x="31267" y="85928"/>
                  </a:lnTo>
                  <a:lnTo>
                    <a:pt x="27393" y="84747"/>
                  </a:lnTo>
                  <a:lnTo>
                    <a:pt x="36131" y="89344"/>
                  </a:lnTo>
                  <a:lnTo>
                    <a:pt x="46393" y="89344"/>
                  </a:lnTo>
                  <a:lnTo>
                    <a:pt x="56642" y="87693"/>
                  </a:lnTo>
                  <a:lnTo>
                    <a:pt x="61899" y="85928"/>
                  </a:lnTo>
                  <a:lnTo>
                    <a:pt x="66878" y="84251"/>
                  </a:lnTo>
                  <a:lnTo>
                    <a:pt x="83654" y="73761"/>
                  </a:lnTo>
                  <a:lnTo>
                    <a:pt x="96304" y="58458"/>
                  </a:lnTo>
                  <a:lnTo>
                    <a:pt x="102743" y="3956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 descr=""/>
            <p:cNvSpPr/>
            <p:nvPr/>
          </p:nvSpPr>
          <p:spPr>
            <a:xfrm>
              <a:off x="7856385" y="2696921"/>
              <a:ext cx="67945" cy="60325"/>
            </a:xfrm>
            <a:custGeom>
              <a:avLst/>
              <a:gdLst/>
              <a:ahLst/>
              <a:cxnLst/>
              <a:rect l="l" t="t" r="r" b="b"/>
              <a:pathLst>
                <a:path w="67945" h="60325">
                  <a:moveTo>
                    <a:pt x="4051" y="37896"/>
                  </a:moveTo>
                  <a:lnTo>
                    <a:pt x="0" y="38036"/>
                  </a:lnTo>
                  <a:lnTo>
                    <a:pt x="152" y="38481"/>
                  </a:lnTo>
                  <a:lnTo>
                    <a:pt x="4051" y="37896"/>
                  </a:lnTo>
                  <a:close/>
                </a:path>
                <a:path w="67945" h="60325">
                  <a:moveTo>
                    <a:pt x="26174" y="34569"/>
                  </a:moveTo>
                  <a:lnTo>
                    <a:pt x="4051" y="37896"/>
                  </a:lnTo>
                  <a:lnTo>
                    <a:pt x="18605" y="37388"/>
                  </a:lnTo>
                  <a:lnTo>
                    <a:pt x="26174" y="34569"/>
                  </a:lnTo>
                  <a:close/>
                </a:path>
                <a:path w="67945" h="60325">
                  <a:moveTo>
                    <a:pt x="43383" y="42506"/>
                  </a:moveTo>
                  <a:lnTo>
                    <a:pt x="39903" y="45694"/>
                  </a:lnTo>
                  <a:lnTo>
                    <a:pt x="29121" y="54076"/>
                  </a:lnTo>
                  <a:lnTo>
                    <a:pt x="41186" y="45059"/>
                  </a:lnTo>
                  <a:lnTo>
                    <a:pt x="43383" y="42506"/>
                  </a:lnTo>
                  <a:close/>
                </a:path>
                <a:path w="67945" h="60325">
                  <a:moveTo>
                    <a:pt x="67348" y="10312"/>
                  </a:moveTo>
                  <a:lnTo>
                    <a:pt x="64300" y="5715"/>
                  </a:lnTo>
                  <a:lnTo>
                    <a:pt x="63842" y="6413"/>
                  </a:lnTo>
                  <a:lnTo>
                    <a:pt x="64681" y="4165"/>
                  </a:lnTo>
                  <a:lnTo>
                    <a:pt x="63080" y="2578"/>
                  </a:lnTo>
                  <a:lnTo>
                    <a:pt x="63080" y="8458"/>
                  </a:lnTo>
                  <a:lnTo>
                    <a:pt x="61277" y="12827"/>
                  </a:lnTo>
                  <a:lnTo>
                    <a:pt x="61442" y="12941"/>
                  </a:lnTo>
                  <a:lnTo>
                    <a:pt x="61252" y="12814"/>
                  </a:lnTo>
                  <a:lnTo>
                    <a:pt x="61366" y="12547"/>
                  </a:lnTo>
                  <a:lnTo>
                    <a:pt x="63080" y="8458"/>
                  </a:lnTo>
                  <a:lnTo>
                    <a:pt x="63080" y="2578"/>
                  </a:lnTo>
                  <a:lnTo>
                    <a:pt x="60490" y="0"/>
                  </a:lnTo>
                  <a:lnTo>
                    <a:pt x="57950" y="5029"/>
                  </a:lnTo>
                  <a:lnTo>
                    <a:pt x="47599" y="20612"/>
                  </a:lnTo>
                  <a:lnTo>
                    <a:pt x="34480" y="31483"/>
                  </a:lnTo>
                  <a:lnTo>
                    <a:pt x="26174" y="34569"/>
                  </a:lnTo>
                  <a:lnTo>
                    <a:pt x="42672" y="32092"/>
                  </a:lnTo>
                  <a:lnTo>
                    <a:pt x="52349" y="17729"/>
                  </a:lnTo>
                  <a:lnTo>
                    <a:pt x="45745" y="28689"/>
                  </a:lnTo>
                  <a:lnTo>
                    <a:pt x="42672" y="32092"/>
                  </a:lnTo>
                  <a:lnTo>
                    <a:pt x="42379" y="32410"/>
                  </a:lnTo>
                  <a:lnTo>
                    <a:pt x="36106" y="38112"/>
                  </a:lnTo>
                  <a:lnTo>
                    <a:pt x="25908" y="46177"/>
                  </a:lnTo>
                  <a:lnTo>
                    <a:pt x="22644" y="48641"/>
                  </a:lnTo>
                  <a:lnTo>
                    <a:pt x="24536" y="56794"/>
                  </a:lnTo>
                  <a:lnTo>
                    <a:pt x="29121" y="54076"/>
                  </a:lnTo>
                  <a:lnTo>
                    <a:pt x="28028" y="51447"/>
                  </a:lnTo>
                  <a:lnTo>
                    <a:pt x="57238" y="22352"/>
                  </a:lnTo>
                  <a:lnTo>
                    <a:pt x="60820" y="12547"/>
                  </a:lnTo>
                  <a:lnTo>
                    <a:pt x="60528" y="14528"/>
                  </a:lnTo>
                  <a:lnTo>
                    <a:pt x="57238" y="22352"/>
                  </a:lnTo>
                  <a:lnTo>
                    <a:pt x="50253" y="34518"/>
                  </a:lnTo>
                  <a:lnTo>
                    <a:pt x="43383" y="42506"/>
                  </a:lnTo>
                  <a:lnTo>
                    <a:pt x="49568" y="36855"/>
                  </a:lnTo>
                  <a:lnTo>
                    <a:pt x="58293" y="27101"/>
                  </a:lnTo>
                  <a:lnTo>
                    <a:pt x="58864" y="26314"/>
                  </a:lnTo>
                  <a:lnTo>
                    <a:pt x="58813" y="26682"/>
                  </a:lnTo>
                  <a:lnTo>
                    <a:pt x="52997" y="37452"/>
                  </a:lnTo>
                  <a:lnTo>
                    <a:pt x="44437" y="46697"/>
                  </a:lnTo>
                  <a:lnTo>
                    <a:pt x="34201" y="56248"/>
                  </a:lnTo>
                  <a:lnTo>
                    <a:pt x="32664" y="57797"/>
                  </a:lnTo>
                  <a:lnTo>
                    <a:pt x="33223" y="59829"/>
                  </a:lnTo>
                  <a:lnTo>
                    <a:pt x="35547" y="59385"/>
                  </a:lnTo>
                  <a:lnTo>
                    <a:pt x="49771" y="53225"/>
                  </a:lnTo>
                  <a:lnTo>
                    <a:pt x="59740" y="42125"/>
                  </a:lnTo>
                  <a:lnTo>
                    <a:pt x="65570" y="28028"/>
                  </a:lnTo>
                  <a:lnTo>
                    <a:pt x="67271" y="13665"/>
                  </a:lnTo>
                  <a:lnTo>
                    <a:pt x="67348" y="1031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 descr=""/>
            <p:cNvSpPr/>
            <p:nvPr/>
          </p:nvSpPr>
          <p:spPr>
            <a:xfrm>
              <a:off x="7426960" y="2229230"/>
              <a:ext cx="1030605" cy="1099820"/>
            </a:xfrm>
            <a:custGeom>
              <a:avLst/>
              <a:gdLst/>
              <a:ahLst/>
              <a:cxnLst/>
              <a:rect l="l" t="t" r="r" b="b"/>
              <a:pathLst>
                <a:path w="1030604" h="1099820">
                  <a:moveTo>
                    <a:pt x="8509" y="479717"/>
                  </a:moveTo>
                  <a:lnTo>
                    <a:pt x="5664" y="478828"/>
                  </a:lnTo>
                  <a:lnTo>
                    <a:pt x="3086" y="478980"/>
                  </a:lnTo>
                  <a:lnTo>
                    <a:pt x="800" y="480936"/>
                  </a:lnTo>
                  <a:lnTo>
                    <a:pt x="0" y="482460"/>
                  </a:lnTo>
                  <a:lnTo>
                    <a:pt x="533" y="483933"/>
                  </a:lnTo>
                  <a:lnTo>
                    <a:pt x="1536" y="487794"/>
                  </a:lnTo>
                  <a:lnTo>
                    <a:pt x="6845" y="485673"/>
                  </a:lnTo>
                  <a:lnTo>
                    <a:pt x="6388" y="483311"/>
                  </a:lnTo>
                  <a:lnTo>
                    <a:pt x="6184" y="481698"/>
                  </a:lnTo>
                  <a:lnTo>
                    <a:pt x="7289" y="480771"/>
                  </a:lnTo>
                  <a:lnTo>
                    <a:pt x="8509" y="479717"/>
                  </a:lnTo>
                  <a:close/>
                </a:path>
                <a:path w="1030604" h="1099820">
                  <a:moveTo>
                    <a:pt x="34099" y="452691"/>
                  </a:moveTo>
                  <a:lnTo>
                    <a:pt x="28854" y="453504"/>
                  </a:lnTo>
                  <a:lnTo>
                    <a:pt x="25933" y="455574"/>
                  </a:lnTo>
                  <a:lnTo>
                    <a:pt x="25692" y="457212"/>
                  </a:lnTo>
                  <a:lnTo>
                    <a:pt x="28168" y="456996"/>
                  </a:lnTo>
                  <a:lnTo>
                    <a:pt x="30276" y="456463"/>
                  </a:lnTo>
                  <a:lnTo>
                    <a:pt x="34036" y="456006"/>
                  </a:lnTo>
                  <a:lnTo>
                    <a:pt x="34099" y="452691"/>
                  </a:lnTo>
                  <a:close/>
                </a:path>
                <a:path w="1030604" h="1099820">
                  <a:moveTo>
                    <a:pt x="82575" y="593801"/>
                  </a:moveTo>
                  <a:lnTo>
                    <a:pt x="82194" y="592251"/>
                  </a:lnTo>
                  <a:lnTo>
                    <a:pt x="81534" y="590867"/>
                  </a:lnTo>
                  <a:lnTo>
                    <a:pt x="80441" y="589686"/>
                  </a:lnTo>
                  <a:lnTo>
                    <a:pt x="77190" y="589737"/>
                  </a:lnTo>
                  <a:lnTo>
                    <a:pt x="76809" y="589902"/>
                  </a:lnTo>
                  <a:lnTo>
                    <a:pt x="75361" y="589483"/>
                  </a:lnTo>
                  <a:lnTo>
                    <a:pt x="73990" y="589813"/>
                  </a:lnTo>
                  <a:lnTo>
                    <a:pt x="75171" y="591070"/>
                  </a:lnTo>
                  <a:lnTo>
                    <a:pt x="75171" y="592391"/>
                  </a:lnTo>
                  <a:lnTo>
                    <a:pt x="75869" y="593877"/>
                  </a:lnTo>
                  <a:lnTo>
                    <a:pt x="76873" y="597306"/>
                  </a:lnTo>
                  <a:lnTo>
                    <a:pt x="79375" y="598436"/>
                  </a:lnTo>
                  <a:lnTo>
                    <a:pt x="81114" y="598068"/>
                  </a:lnTo>
                  <a:lnTo>
                    <a:pt x="81483" y="598144"/>
                  </a:lnTo>
                  <a:lnTo>
                    <a:pt x="82473" y="596823"/>
                  </a:lnTo>
                  <a:lnTo>
                    <a:pt x="82575" y="593801"/>
                  </a:lnTo>
                  <a:close/>
                </a:path>
                <a:path w="1030604" h="1099820">
                  <a:moveTo>
                    <a:pt x="84416" y="143433"/>
                  </a:moveTo>
                  <a:lnTo>
                    <a:pt x="83820" y="138938"/>
                  </a:lnTo>
                  <a:lnTo>
                    <a:pt x="83731" y="138290"/>
                  </a:lnTo>
                  <a:lnTo>
                    <a:pt x="83134" y="136880"/>
                  </a:lnTo>
                  <a:lnTo>
                    <a:pt x="82892" y="136309"/>
                  </a:lnTo>
                  <a:lnTo>
                    <a:pt x="82486" y="135369"/>
                  </a:lnTo>
                  <a:lnTo>
                    <a:pt x="81178" y="135369"/>
                  </a:lnTo>
                  <a:lnTo>
                    <a:pt x="80289" y="135369"/>
                  </a:lnTo>
                  <a:lnTo>
                    <a:pt x="79425" y="134670"/>
                  </a:lnTo>
                  <a:lnTo>
                    <a:pt x="78917" y="134251"/>
                  </a:lnTo>
                  <a:lnTo>
                    <a:pt x="75692" y="132499"/>
                  </a:lnTo>
                  <a:lnTo>
                    <a:pt x="74002" y="134251"/>
                  </a:lnTo>
                  <a:lnTo>
                    <a:pt x="73660" y="134670"/>
                  </a:lnTo>
                  <a:lnTo>
                    <a:pt x="72161" y="138290"/>
                  </a:lnTo>
                  <a:lnTo>
                    <a:pt x="72148" y="138938"/>
                  </a:lnTo>
                  <a:lnTo>
                    <a:pt x="72605" y="141617"/>
                  </a:lnTo>
                  <a:lnTo>
                    <a:pt x="76009" y="144487"/>
                  </a:lnTo>
                  <a:lnTo>
                    <a:pt x="77368" y="146392"/>
                  </a:lnTo>
                  <a:lnTo>
                    <a:pt x="79159" y="146812"/>
                  </a:lnTo>
                  <a:lnTo>
                    <a:pt x="82702" y="147701"/>
                  </a:lnTo>
                  <a:lnTo>
                    <a:pt x="84416" y="143433"/>
                  </a:lnTo>
                  <a:close/>
                </a:path>
                <a:path w="1030604" h="1099820">
                  <a:moveTo>
                    <a:pt x="138188" y="216242"/>
                  </a:moveTo>
                  <a:lnTo>
                    <a:pt x="135902" y="205016"/>
                  </a:lnTo>
                  <a:lnTo>
                    <a:pt x="124599" y="207530"/>
                  </a:lnTo>
                  <a:lnTo>
                    <a:pt x="126885" y="218770"/>
                  </a:lnTo>
                  <a:lnTo>
                    <a:pt x="138188" y="216242"/>
                  </a:lnTo>
                  <a:close/>
                </a:path>
                <a:path w="1030604" h="1099820">
                  <a:moveTo>
                    <a:pt x="148640" y="233299"/>
                  </a:moveTo>
                  <a:lnTo>
                    <a:pt x="146850" y="232892"/>
                  </a:lnTo>
                  <a:lnTo>
                    <a:pt x="145542" y="232892"/>
                  </a:lnTo>
                  <a:lnTo>
                    <a:pt x="145224" y="231863"/>
                  </a:lnTo>
                  <a:lnTo>
                    <a:pt x="145364" y="231863"/>
                  </a:lnTo>
                  <a:lnTo>
                    <a:pt x="144881" y="231749"/>
                  </a:lnTo>
                  <a:lnTo>
                    <a:pt x="144881" y="232892"/>
                  </a:lnTo>
                  <a:lnTo>
                    <a:pt x="144741" y="232892"/>
                  </a:lnTo>
                  <a:lnTo>
                    <a:pt x="144868" y="231863"/>
                  </a:lnTo>
                  <a:lnTo>
                    <a:pt x="142125" y="231089"/>
                  </a:lnTo>
                  <a:lnTo>
                    <a:pt x="142201" y="231863"/>
                  </a:lnTo>
                  <a:lnTo>
                    <a:pt x="142278" y="232867"/>
                  </a:lnTo>
                  <a:lnTo>
                    <a:pt x="141528" y="231863"/>
                  </a:lnTo>
                  <a:lnTo>
                    <a:pt x="137833" y="233934"/>
                  </a:lnTo>
                  <a:lnTo>
                    <a:pt x="137147" y="236537"/>
                  </a:lnTo>
                  <a:lnTo>
                    <a:pt x="137045" y="236931"/>
                  </a:lnTo>
                  <a:lnTo>
                    <a:pt x="137502" y="239052"/>
                  </a:lnTo>
                  <a:lnTo>
                    <a:pt x="137629" y="239344"/>
                  </a:lnTo>
                  <a:lnTo>
                    <a:pt x="139230" y="241846"/>
                  </a:lnTo>
                  <a:lnTo>
                    <a:pt x="141287" y="243052"/>
                  </a:lnTo>
                  <a:lnTo>
                    <a:pt x="143078" y="241096"/>
                  </a:lnTo>
                  <a:lnTo>
                    <a:pt x="143700" y="240118"/>
                  </a:lnTo>
                  <a:lnTo>
                    <a:pt x="145173" y="239052"/>
                  </a:lnTo>
                  <a:lnTo>
                    <a:pt x="146240" y="237807"/>
                  </a:lnTo>
                  <a:lnTo>
                    <a:pt x="147294" y="236537"/>
                  </a:lnTo>
                  <a:lnTo>
                    <a:pt x="147701" y="234937"/>
                  </a:lnTo>
                  <a:lnTo>
                    <a:pt x="148094" y="233299"/>
                  </a:lnTo>
                  <a:lnTo>
                    <a:pt x="148640" y="233299"/>
                  </a:lnTo>
                  <a:close/>
                </a:path>
                <a:path w="1030604" h="1099820">
                  <a:moveTo>
                    <a:pt x="160629" y="585978"/>
                  </a:moveTo>
                  <a:lnTo>
                    <a:pt x="157060" y="586066"/>
                  </a:lnTo>
                  <a:lnTo>
                    <a:pt x="156476" y="584327"/>
                  </a:lnTo>
                  <a:lnTo>
                    <a:pt x="155181" y="583768"/>
                  </a:lnTo>
                  <a:lnTo>
                    <a:pt x="155371" y="585089"/>
                  </a:lnTo>
                  <a:lnTo>
                    <a:pt x="155422" y="586422"/>
                  </a:lnTo>
                  <a:lnTo>
                    <a:pt x="154000" y="588175"/>
                  </a:lnTo>
                  <a:lnTo>
                    <a:pt x="153758" y="589749"/>
                  </a:lnTo>
                  <a:lnTo>
                    <a:pt x="156235" y="589610"/>
                  </a:lnTo>
                  <a:lnTo>
                    <a:pt x="159854" y="588530"/>
                  </a:lnTo>
                  <a:lnTo>
                    <a:pt x="160629" y="585978"/>
                  </a:lnTo>
                  <a:close/>
                </a:path>
                <a:path w="1030604" h="1099820">
                  <a:moveTo>
                    <a:pt x="193611" y="568604"/>
                  </a:moveTo>
                  <a:lnTo>
                    <a:pt x="193395" y="567220"/>
                  </a:lnTo>
                  <a:lnTo>
                    <a:pt x="191211" y="566826"/>
                  </a:lnTo>
                  <a:lnTo>
                    <a:pt x="190182" y="567270"/>
                  </a:lnTo>
                  <a:lnTo>
                    <a:pt x="189674" y="566661"/>
                  </a:lnTo>
                  <a:lnTo>
                    <a:pt x="189674" y="564997"/>
                  </a:lnTo>
                  <a:lnTo>
                    <a:pt x="187375" y="564426"/>
                  </a:lnTo>
                  <a:lnTo>
                    <a:pt x="185737" y="566470"/>
                  </a:lnTo>
                  <a:lnTo>
                    <a:pt x="185153" y="567677"/>
                  </a:lnTo>
                  <a:lnTo>
                    <a:pt x="184556" y="570865"/>
                  </a:lnTo>
                  <a:lnTo>
                    <a:pt x="185915" y="572935"/>
                  </a:lnTo>
                  <a:lnTo>
                    <a:pt x="188036" y="572516"/>
                  </a:lnTo>
                  <a:lnTo>
                    <a:pt x="189877" y="571588"/>
                  </a:lnTo>
                  <a:lnTo>
                    <a:pt x="191439" y="570191"/>
                  </a:lnTo>
                  <a:lnTo>
                    <a:pt x="193611" y="568604"/>
                  </a:lnTo>
                  <a:close/>
                </a:path>
                <a:path w="1030604" h="1099820">
                  <a:moveTo>
                    <a:pt x="252196" y="197523"/>
                  </a:moveTo>
                  <a:lnTo>
                    <a:pt x="244589" y="199224"/>
                  </a:lnTo>
                  <a:lnTo>
                    <a:pt x="242036" y="205854"/>
                  </a:lnTo>
                  <a:lnTo>
                    <a:pt x="249605" y="204165"/>
                  </a:lnTo>
                  <a:lnTo>
                    <a:pt x="252196" y="197523"/>
                  </a:lnTo>
                  <a:close/>
                </a:path>
                <a:path w="1030604" h="1099820">
                  <a:moveTo>
                    <a:pt x="297903" y="781900"/>
                  </a:moveTo>
                  <a:lnTo>
                    <a:pt x="296405" y="778395"/>
                  </a:lnTo>
                  <a:lnTo>
                    <a:pt x="293255" y="779970"/>
                  </a:lnTo>
                  <a:lnTo>
                    <a:pt x="292455" y="780821"/>
                  </a:lnTo>
                  <a:lnTo>
                    <a:pt x="289991" y="781329"/>
                  </a:lnTo>
                  <a:lnTo>
                    <a:pt x="291236" y="782599"/>
                  </a:lnTo>
                  <a:lnTo>
                    <a:pt x="291350" y="781189"/>
                  </a:lnTo>
                  <a:lnTo>
                    <a:pt x="291363" y="783361"/>
                  </a:lnTo>
                  <a:lnTo>
                    <a:pt x="292417" y="784707"/>
                  </a:lnTo>
                  <a:lnTo>
                    <a:pt x="295109" y="785825"/>
                  </a:lnTo>
                  <a:lnTo>
                    <a:pt x="296976" y="785393"/>
                  </a:lnTo>
                  <a:lnTo>
                    <a:pt x="297865" y="783666"/>
                  </a:lnTo>
                  <a:lnTo>
                    <a:pt x="297903" y="781900"/>
                  </a:lnTo>
                  <a:close/>
                </a:path>
                <a:path w="1030604" h="1099820">
                  <a:moveTo>
                    <a:pt x="308444" y="540550"/>
                  </a:moveTo>
                  <a:lnTo>
                    <a:pt x="305193" y="540550"/>
                  </a:lnTo>
                  <a:lnTo>
                    <a:pt x="304088" y="540880"/>
                  </a:lnTo>
                  <a:lnTo>
                    <a:pt x="303618" y="540359"/>
                  </a:lnTo>
                  <a:lnTo>
                    <a:pt x="303580" y="538568"/>
                  </a:lnTo>
                  <a:lnTo>
                    <a:pt x="301929" y="538403"/>
                  </a:lnTo>
                  <a:lnTo>
                    <a:pt x="300456" y="538289"/>
                  </a:lnTo>
                  <a:lnTo>
                    <a:pt x="298551" y="537552"/>
                  </a:lnTo>
                  <a:lnTo>
                    <a:pt x="295960" y="538060"/>
                  </a:lnTo>
                  <a:lnTo>
                    <a:pt x="295617" y="537438"/>
                  </a:lnTo>
                  <a:lnTo>
                    <a:pt x="293979" y="536892"/>
                  </a:lnTo>
                  <a:lnTo>
                    <a:pt x="294055" y="537438"/>
                  </a:lnTo>
                  <a:lnTo>
                    <a:pt x="294157" y="539292"/>
                  </a:lnTo>
                  <a:lnTo>
                    <a:pt x="293471" y="541997"/>
                  </a:lnTo>
                  <a:lnTo>
                    <a:pt x="295643" y="545401"/>
                  </a:lnTo>
                  <a:lnTo>
                    <a:pt x="301358" y="550252"/>
                  </a:lnTo>
                  <a:lnTo>
                    <a:pt x="306336" y="545007"/>
                  </a:lnTo>
                  <a:lnTo>
                    <a:pt x="308444" y="540550"/>
                  </a:lnTo>
                  <a:close/>
                </a:path>
                <a:path w="1030604" h="1099820">
                  <a:moveTo>
                    <a:pt x="322719" y="208089"/>
                  </a:moveTo>
                  <a:lnTo>
                    <a:pt x="322592" y="205765"/>
                  </a:lnTo>
                  <a:lnTo>
                    <a:pt x="321754" y="201104"/>
                  </a:lnTo>
                  <a:lnTo>
                    <a:pt x="319582" y="199529"/>
                  </a:lnTo>
                  <a:lnTo>
                    <a:pt x="315391" y="202018"/>
                  </a:lnTo>
                  <a:lnTo>
                    <a:pt x="314667" y="205066"/>
                  </a:lnTo>
                  <a:lnTo>
                    <a:pt x="316661" y="212445"/>
                  </a:lnTo>
                  <a:lnTo>
                    <a:pt x="318668" y="213169"/>
                  </a:lnTo>
                  <a:lnTo>
                    <a:pt x="322541" y="210413"/>
                  </a:lnTo>
                  <a:lnTo>
                    <a:pt x="322719" y="208089"/>
                  </a:lnTo>
                  <a:close/>
                </a:path>
                <a:path w="1030604" h="1099820">
                  <a:moveTo>
                    <a:pt x="323176" y="722477"/>
                  </a:moveTo>
                  <a:lnTo>
                    <a:pt x="321906" y="720394"/>
                  </a:lnTo>
                  <a:lnTo>
                    <a:pt x="322173" y="720559"/>
                  </a:lnTo>
                  <a:lnTo>
                    <a:pt x="322033" y="720064"/>
                  </a:lnTo>
                  <a:lnTo>
                    <a:pt x="320560" y="719239"/>
                  </a:lnTo>
                  <a:lnTo>
                    <a:pt x="319519" y="716673"/>
                  </a:lnTo>
                  <a:lnTo>
                    <a:pt x="319036" y="716419"/>
                  </a:lnTo>
                  <a:lnTo>
                    <a:pt x="319303" y="718223"/>
                  </a:lnTo>
                  <a:lnTo>
                    <a:pt x="317906" y="719315"/>
                  </a:lnTo>
                  <a:lnTo>
                    <a:pt x="317842" y="721042"/>
                  </a:lnTo>
                  <a:lnTo>
                    <a:pt x="317639" y="723747"/>
                  </a:lnTo>
                  <a:lnTo>
                    <a:pt x="315899" y="726351"/>
                  </a:lnTo>
                  <a:lnTo>
                    <a:pt x="314032" y="731507"/>
                  </a:lnTo>
                  <a:lnTo>
                    <a:pt x="316572" y="733018"/>
                  </a:lnTo>
                  <a:lnTo>
                    <a:pt x="321779" y="729653"/>
                  </a:lnTo>
                  <a:lnTo>
                    <a:pt x="322630" y="725893"/>
                  </a:lnTo>
                  <a:lnTo>
                    <a:pt x="323176" y="722477"/>
                  </a:lnTo>
                  <a:close/>
                </a:path>
                <a:path w="1030604" h="1099820">
                  <a:moveTo>
                    <a:pt x="334733" y="484124"/>
                  </a:moveTo>
                  <a:lnTo>
                    <a:pt x="331622" y="484200"/>
                  </a:lnTo>
                  <a:lnTo>
                    <a:pt x="330885" y="482282"/>
                  </a:lnTo>
                  <a:lnTo>
                    <a:pt x="328396" y="481799"/>
                  </a:lnTo>
                  <a:lnTo>
                    <a:pt x="328574" y="483171"/>
                  </a:lnTo>
                  <a:lnTo>
                    <a:pt x="328688" y="484505"/>
                  </a:lnTo>
                  <a:lnTo>
                    <a:pt x="327888" y="486587"/>
                  </a:lnTo>
                  <a:lnTo>
                    <a:pt x="330936" y="487400"/>
                  </a:lnTo>
                  <a:lnTo>
                    <a:pt x="333298" y="486765"/>
                  </a:lnTo>
                  <a:lnTo>
                    <a:pt x="334733" y="484124"/>
                  </a:lnTo>
                  <a:close/>
                </a:path>
                <a:path w="1030604" h="1099820">
                  <a:moveTo>
                    <a:pt x="339775" y="845934"/>
                  </a:moveTo>
                  <a:lnTo>
                    <a:pt x="339432" y="843419"/>
                  </a:lnTo>
                  <a:lnTo>
                    <a:pt x="338505" y="842098"/>
                  </a:lnTo>
                  <a:lnTo>
                    <a:pt x="336435" y="842670"/>
                  </a:lnTo>
                  <a:lnTo>
                    <a:pt x="336003" y="842708"/>
                  </a:lnTo>
                  <a:lnTo>
                    <a:pt x="334416" y="842352"/>
                  </a:lnTo>
                  <a:lnTo>
                    <a:pt x="334657" y="843699"/>
                  </a:lnTo>
                  <a:lnTo>
                    <a:pt x="333349" y="847788"/>
                  </a:lnTo>
                  <a:lnTo>
                    <a:pt x="335038" y="850163"/>
                  </a:lnTo>
                  <a:lnTo>
                    <a:pt x="337362" y="850595"/>
                  </a:lnTo>
                  <a:lnTo>
                    <a:pt x="339356" y="847915"/>
                  </a:lnTo>
                  <a:lnTo>
                    <a:pt x="339775" y="845934"/>
                  </a:lnTo>
                  <a:close/>
                </a:path>
                <a:path w="1030604" h="1099820">
                  <a:moveTo>
                    <a:pt x="341134" y="401421"/>
                  </a:moveTo>
                  <a:lnTo>
                    <a:pt x="335851" y="399821"/>
                  </a:lnTo>
                  <a:lnTo>
                    <a:pt x="334403" y="401421"/>
                  </a:lnTo>
                  <a:lnTo>
                    <a:pt x="336283" y="402958"/>
                  </a:lnTo>
                  <a:lnTo>
                    <a:pt x="335457" y="404215"/>
                  </a:lnTo>
                  <a:lnTo>
                    <a:pt x="336994" y="406819"/>
                  </a:lnTo>
                  <a:lnTo>
                    <a:pt x="340499" y="403440"/>
                  </a:lnTo>
                  <a:lnTo>
                    <a:pt x="341096" y="401815"/>
                  </a:lnTo>
                  <a:lnTo>
                    <a:pt x="341134" y="401421"/>
                  </a:lnTo>
                  <a:close/>
                </a:path>
                <a:path w="1030604" h="1099820">
                  <a:moveTo>
                    <a:pt x="341477" y="398335"/>
                  </a:moveTo>
                  <a:lnTo>
                    <a:pt x="339750" y="396900"/>
                  </a:lnTo>
                  <a:lnTo>
                    <a:pt x="338848" y="396303"/>
                  </a:lnTo>
                  <a:lnTo>
                    <a:pt x="336511" y="396303"/>
                  </a:lnTo>
                  <a:lnTo>
                    <a:pt x="336359" y="396900"/>
                  </a:lnTo>
                  <a:lnTo>
                    <a:pt x="335991" y="398335"/>
                  </a:lnTo>
                  <a:lnTo>
                    <a:pt x="335927" y="398589"/>
                  </a:lnTo>
                  <a:lnTo>
                    <a:pt x="341134" y="401421"/>
                  </a:lnTo>
                  <a:lnTo>
                    <a:pt x="341452" y="398589"/>
                  </a:lnTo>
                  <a:lnTo>
                    <a:pt x="341477" y="398335"/>
                  </a:lnTo>
                  <a:close/>
                </a:path>
                <a:path w="1030604" h="1099820">
                  <a:moveTo>
                    <a:pt x="345211" y="233464"/>
                  </a:moveTo>
                  <a:lnTo>
                    <a:pt x="344309" y="225221"/>
                  </a:lnTo>
                  <a:lnTo>
                    <a:pt x="338683" y="227749"/>
                  </a:lnTo>
                  <a:lnTo>
                    <a:pt x="337616" y="228257"/>
                  </a:lnTo>
                  <a:lnTo>
                    <a:pt x="337616" y="232029"/>
                  </a:lnTo>
                  <a:lnTo>
                    <a:pt x="336613" y="231609"/>
                  </a:lnTo>
                  <a:lnTo>
                    <a:pt x="337616" y="232029"/>
                  </a:lnTo>
                  <a:lnTo>
                    <a:pt x="337616" y="228257"/>
                  </a:lnTo>
                  <a:lnTo>
                    <a:pt x="329742" y="235839"/>
                  </a:lnTo>
                  <a:lnTo>
                    <a:pt x="330631" y="239712"/>
                  </a:lnTo>
                  <a:lnTo>
                    <a:pt x="335051" y="242862"/>
                  </a:lnTo>
                  <a:lnTo>
                    <a:pt x="336892" y="242201"/>
                  </a:lnTo>
                  <a:lnTo>
                    <a:pt x="337959" y="241160"/>
                  </a:lnTo>
                  <a:lnTo>
                    <a:pt x="339712" y="238455"/>
                  </a:lnTo>
                  <a:lnTo>
                    <a:pt x="339826" y="237959"/>
                  </a:lnTo>
                  <a:lnTo>
                    <a:pt x="341655" y="236270"/>
                  </a:lnTo>
                  <a:lnTo>
                    <a:pt x="343115" y="235140"/>
                  </a:lnTo>
                  <a:lnTo>
                    <a:pt x="345211" y="233464"/>
                  </a:lnTo>
                  <a:close/>
                </a:path>
                <a:path w="1030604" h="1099820">
                  <a:moveTo>
                    <a:pt x="358000" y="1089380"/>
                  </a:moveTo>
                  <a:lnTo>
                    <a:pt x="349656" y="1091260"/>
                  </a:lnTo>
                  <a:lnTo>
                    <a:pt x="347814" y="1099616"/>
                  </a:lnTo>
                  <a:lnTo>
                    <a:pt x="356158" y="1097737"/>
                  </a:lnTo>
                  <a:lnTo>
                    <a:pt x="358000" y="1089380"/>
                  </a:lnTo>
                  <a:close/>
                </a:path>
                <a:path w="1030604" h="1099820">
                  <a:moveTo>
                    <a:pt x="358584" y="1052372"/>
                  </a:moveTo>
                  <a:lnTo>
                    <a:pt x="356133" y="1052601"/>
                  </a:lnTo>
                  <a:lnTo>
                    <a:pt x="354469" y="1053198"/>
                  </a:lnTo>
                  <a:lnTo>
                    <a:pt x="351904" y="1054862"/>
                  </a:lnTo>
                  <a:lnTo>
                    <a:pt x="353301" y="1055890"/>
                  </a:lnTo>
                  <a:lnTo>
                    <a:pt x="355307" y="1058176"/>
                  </a:lnTo>
                  <a:lnTo>
                    <a:pt x="357936" y="1058583"/>
                  </a:lnTo>
                  <a:lnTo>
                    <a:pt x="358076" y="1057059"/>
                  </a:lnTo>
                  <a:lnTo>
                    <a:pt x="358381" y="1055560"/>
                  </a:lnTo>
                  <a:lnTo>
                    <a:pt x="358584" y="1052372"/>
                  </a:lnTo>
                  <a:close/>
                </a:path>
                <a:path w="1030604" h="1099820">
                  <a:moveTo>
                    <a:pt x="362165" y="546887"/>
                  </a:moveTo>
                  <a:lnTo>
                    <a:pt x="348970" y="546887"/>
                  </a:lnTo>
                  <a:lnTo>
                    <a:pt x="349846" y="549084"/>
                  </a:lnTo>
                  <a:lnTo>
                    <a:pt x="350862" y="549960"/>
                  </a:lnTo>
                  <a:lnTo>
                    <a:pt x="357428" y="550926"/>
                  </a:lnTo>
                  <a:lnTo>
                    <a:pt x="362127" y="546950"/>
                  </a:lnTo>
                  <a:close/>
                </a:path>
                <a:path w="1030604" h="1099820">
                  <a:moveTo>
                    <a:pt x="366915" y="538759"/>
                  </a:moveTo>
                  <a:lnTo>
                    <a:pt x="361213" y="540169"/>
                  </a:lnTo>
                  <a:lnTo>
                    <a:pt x="361873" y="539153"/>
                  </a:lnTo>
                  <a:lnTo>
                    <a:pt x="361759" y="538746"/>
                  </a:lnTo>
                  <a:lnTo>
                    <a:pt x="358571" y="540461"/>
                  </a:lnTo>
                  <a:lnTo>
                    <a:pt x="355688" y="542150"/>
                  </a:lnTo>
                  <a:lnTo>
                    <a:pt x="353377" y="543331"/>
                  </a:lnTo>
                  <a:lnTo>
                    <a:pt x="351167" y="543915"/>
                  </a:lnTo>
                  <a:lnTo>
                    <a:pt x="350545" y="545134"/>
                  </a:lnTo>
                  <a:lnTo>
                    <a:pt x="348627" y="544525"/>
                  </a:lnTo>
                  <a:lnTo>
                    <a:pt x="347687" y="543991"/>
                  </a:lnTo>
                  <a:lnTo>
                    <a:pt x="344982" y="544283"/>
                  </a:lnTo>
                  <a:lnTo>
                    <a:pt x="346735" y="545401"/>
                  </a:lnTo>
                  <a:lnTo>
                    <a:pt x="348805" y="546481"/>
                  </a:lnTo>
                  <a:lnTo>
                    <a:pt x="362419" y="546481"/>
                  </a:lnTo>
                  <a:lnTo>
                    <a:pt x="366915" y="538759"/>
                  </a:lnTo>
                  <a:close/>
                </a:path>
                <a:path w="1030604" h="1099820">
                  <a:moveTo>
                    <a:pt x="369531" y="524725"/>
                  </a:moveTo>
                  <a:lnTo>
                    <a:pt x="368795" y="523062"/>
                  </a:lnTo>
                  <a:lnTo>
                    <a:pt x="367550" y="522909"/>
                  </a:lnTo>
                  <a:lnTo>
                    <a:pt x="366483" y="523316"/>
                  </a:lnTo>
                  <a:lnTo>
                    <a:pt x="365975" y="522719"/>
                  </a:lnTo>
                  <a:lnTo>
                    <a:pt x="365988" y="521093"/>
                  </a:lnTo>
                  <a:lnTo>
                    <a:pt x="363905" y="520725"/>
                  </a:lnTo>
                  <a:lnTo>
                    <a:pt x="354990" y="522757"/>
                  </a:lnTo>
                  <a:lnTo>
                    <a:pt x="354380" y="532536"/>
                  </a:lnTo>
                  <a:lnTo>
                    <a:pt x="360895" y="531088"/>
                  </a:lnTo>
                  <a:lnTo>
                    <a:pt x="363905" y="529983"/>
                  </a:lnTo>
                  <a:lnTo>
                    <a:pt x="366610" y="528345"/>
                  </a:lnTo>
                  <a:lnTo>
                    <a:pt x="369036" y="526072"/>
                  </a:lnTo>
                  <a:lnTo>
                    <a:pt x="369531" y="524725"/>
                  </a:lnTo>
                  <a:close/>
                </a:path>
                <a:path w="1030604" h="1099820">
                  <a:moveTo>
                    <a:pt x="384009" y="501065"/>
                  </a:moveTo>
                  <a:lnTo>
                    <a:pt x="381520" y="498741"/>
                  </a:lnTo>
                  <a:lnTo>
                    <a:pt x="380212" y="498563"/>
                  </a:lnTo>
                  <a:lnTo>
                    <a:pt x="379361" y="497700"/>
                  </a:lnTo>
                  <a:lnTo>
                    <a:pt x="377913" y="497840"/>
                  </a:lnTo>
                  <a:lnTo>
                    <a:pt x="376351" y="497789"/>
                  </a:lnTo>
                  <a:lnTo>
                    <a:pt x="374573" y="492582"/>
                  </a:lnTo>
                  <a:lnTo>
                    <a:pt x="368795" y="498157"/>
                  </a:lnTo>
                  <a:lnTo>
                    <a:pt x="370344" y="504596"/>
                  </a:lnTo>
                  <a:lnTo>
                    <a:pt x="371906" y="506780"/>
                  </a:lnTo>
                  <a:lnTo>
                    <a:pt x="374611" y="507428"/>
                  </a:lnTo>
                  <a:lnTo>
                    <a:pt x="377786" y="507504"/>
                  </a:lnTo>
                  <a:lnTo>
                    <a:pt x="380123" y="507314"/>
                  </a:lnTo>
                  <a:lnTo>
                    <a:pt x="381177" y="504621"/>
                  </a:lnTo>
                  <a:lnTo>
                    <a:pt x="383209" y="502920"/>
                  </a:lnTo>
                  <a:lnTo>
                    <a:pt x="384009" y="501065"/>
                  </a:lnTo>
                  <a:close/>
                </a:path>
                <a:path w="1030604" h="1099820">
                  <a:moveTo>
                    <a:pt x="401751" y="493890"/>
                  </a:moveTo>
                  <a:lnTo>
                    <a:pt x="400786" y="492620"/>
                  </a:lnTo>
                  <a:lnTo>
                    <a:pt x="399567" y="492493"/>
                  </a:lnTo>
                  <a:lnTo>
                    <a:pt x="398233" y="492899"/>
                  </a:lnTo>
                  <a:lnTo>
                    <a:pt x="398322" y="492188"/>
                  </a:lnTo>
                  <a:lnTo>
                    <a:pt x="399935" y="490385"/>
                  </a:lnTo>
                  <a:lnTo>
                    <a:pt x="398487" y="489521"/>
                  </a:lnTo>
                  <a:lnTo>
                    <a:pt x="396125" y="490385"/>
                  </a:lnTo>
                  <a:lnTo>
                    <a:pt x="392353" y="490956"/>
                  </a:lnTo>
                  <a:lnTo>
                    <a:pt x="392188" y="491185"/>
                  </a:lnTo>
                  <a:lnTo>
                    <a:pt x="390448" y="491617"/>
                  </a:lnTo>
                  <a:lnTo>
                    <a:pt x="388708" y="499579"/>
                  </a:lnTo>
                  <a:lnTo>
                    <a:pt x="393153" y="499567"/>
                  </a:lnTo>
                  <a:lnTo>
                    <a:pt x="396595" y="499021"/>
                  </a:lnTo>
                  <a:lnTo>
                    <a:pt x="398741" y="498259"/>
                  </a:lnTo>
                  <a:lnTo>
                    <a:pt x="401218" y="496277"/>
                  </a:lnTo>
                  <a:lnTo>
                    <a:pt x="401751" y="493890"/>
                  </a:lnTo>
                  <a:close/>
                </a:path>
                <a:path w="1030604" h="1099820">
                  <a:moveTo>
                    <a:pt x="414540" y="413105"/>
                  </a:moveTo>
                  <a:lnTo>
                    <a:pt x="407416" y="414705"/>
                  </a:lnTo>
                  <a:lnTo>
                    <a:pt x="404418" y="420966"/>
                  </a:lnTo>
                  <a:lnTo>
                    <a:pt x="411568" y="419366"/>
                  </a:lnTo>
                  <a:lnTo>
                    <a:pt x="414540" y="413105"/>
                  </a:lnTo>
                  <a:close/>
                </a:path>
                <a:path w="1030604" h="1099820">
                  <a:moveTo>
                    <a:pt x="417385" y="600862"/>
                  </a:moveTo>
                  <a:lnTo>
                    <a:pt x="409498" y="602640"/>
                  </a:lnTo>
                  <a:lnTo>
                    <a:pt x="407289" y="609561"/>
                  </a:lnTo>
                  <a:lnTo>
                    <a:pt x="415188" y="607796"/>
                  </a:lnTo>
                  <a:lnTo>
                    <a:pt x="417385" y="600862"/>
                  </a:lnTo>
                  <a:close/>
                </a:path>
                <a:path w="1030604" h="1099820">
                  <a:moveTo>
                    <a:pt x="427024" y="590613"/>
                  </a:moveTo>
                  <a:lnTo>
                    <a:pt x="419620" y="592277"/>
                  </a:lnTo>
                  <a:lnTo>
                    <a:pt x="416775" y="599795"/>
                  </a:lnTo>
                  <a:lnTo>
                    <a:pt x="424192" y="598144"/>
                  </a:lnTo>
                  <a:lnTo>
                    <a:pt x="427024" y="590613"/>
                  </a:lnTo>
                  <a:close/>
                </a:path>
                <a:path w="1030604" h="1099820">
                  <a:moveTo>
                    <a:pt x="429475" y="1008138"/>
                  </a:moveTo>
                  <a:lnTo>
                    <a:pt x="422363" y="1009738"/>
                  </a:lnTo>
                  <a:lnTo>
                    <a:pt x="420077" y="1014882"/>
                  </a:lnTo>
                  <a:lnTo>
                    <a:pt x="427202" y="1013282"/>
                  </a:lnTo>
                  <a:lnTo>
                    <a:pt x="429475" y="1008138"/>
                  </a:lnTo>
                  <a:close/>
                </a:path>
                <a:path w="1030604" h="1099820">
                  <a:moveTo>
                    <a:pt x="434174" y="523709"/>
                  </a:moveTo>
                  <a:lnTo>
                    <a:pt x="426351" y="525475"/>
                  </a:lnTo>
                  <a:lnTo>
                    <a:pt x="424053" y="532320"/>
                  </a:lnTo>
                  <a:lnTo>
                    <a:pt x="431888" y="530580"/>
                  </a:lnTo>
                  <a:lnTo>
                    <a:pt x="434174" y="523709"/>
                  </a:lnTo>
                  <a:close/>
                </a:path>
                <a:path w="1030604" h="1099820">
                  <a:moveTo>
                    <a:pt x="438962" y="425500"/>
                  </a:moveTo>
                  <a:lnTo>
                    <a:pt x="438632" y="424281"/>
                  </a:lnTo>
                  <a:lnTo>
                    <a:pt x="437540" y="420255"/>
                  </a:lnTo>
                  <a:lnTo>
                    <a:pt x="437807" y="421284"/>
                  </a:lnTo>
                  <a:lnTo>
                    <a:pt x="437527" y="420268"/>
                  </a:lnTo>
                  <a:lnTo>
                    <a:pt x="435622" y="413207"/>
                  </a:lnTo>
                  <a:lnTo>
                    <a:pt x="429907" y="418312"/>
                  </a:lnTo>
                  <a:lnTo>
                    <a:pt x="430441" y="421284"/>
                  </a:lnTo>
                  <a:lnTo>
                    <a:pt x="430923" y="423303"/>
                  </a:lnTo>
                  <a:lnTo>
                    <a:pt x="430936" y="423697"/>
                  </a:lnTo>
                  <a:lnTo>
                    <a:pt x="438454" y="423697"/>
                  </a:lnTo>
                  <a:lnTo>
                    <a:pt x="438607" y="424268"/>
                  </a:lnTo>
                  <a:lnTo>
                    <a:pt x="430961" y="424268"/>
                  </a:lnTo>
                  <a:lnTo>
                    <a:pt x="430822" y="424268"/>
                  </a:lnTo>
                  <a:lnTo>
                    <a:pt x="430403" y="428599"/>
                  </a:lnTo>
                  <a:lnTo>
                    <a:pt x="430339" y="429196"/>
                  </a:lnTo>
                  <a:lnTo>
                    <a:pt x="431761" y="428599"/>
                  </a:lnTo>
                  <a:lnTo>
                    <a:pt x="431863" y="429196"/>
                  </a:lnTo>
                  <a:lnTo>
                    <a:pt x="431939" y="429628"/>
                  </a:lnTo>
                  <a:lnTo>
                    <a:pt x="433235" y="428599"/>
                  </a:lnTo>
                  <a:lnTo>
                    <a:pt x="434936" y="427228"/>
                  </a:lnTo>
                  <a:lnTo>
                    <a:pt x="438962" y="425500"/>
                  </a:lnTo>
                  <a:close/>
                </a:path>
                <a:path w="1030604" h="1099820">
                  <a:moveTo>
                    <a:pt x="443801" y="459486"/>
                  </a:moveTo>
                  <a:lnTo>
                    <a:pt x="443776" y="458533"/>
                  </a:lnTo>
                  <a:lnTo>
                    <a:pt x="443763" y="458063"/>
                  </a:lnTo>
                  <a:lnTo>
                    <a:pt x="443649" y="457149"/>
                  </a:lnTo>
                  <a:lnTo>
                    <a:pt x="443509" y="457403"/>
                  </a:lnTo>
                  <a:lnTo>
                    <a:pt x="442937" y="458063"/>
                  </a:lnTo>
                  <a:lnTo>
                    <a:pt x="442823" y="457822"/>
                  </a:lnTo>
                  <a:lnTo>
                    <a:pt x="442976" y="457822"/>
                  </a:lnTo>
                  <a:lnTo>
                    <a:pt x="443585" y="456806"/>
                  </a:lnTo>
                  <a:lnTo>
                    <a:pt x="443661" y="456247"/>
                  </a:lnTo>
                  <a:lnTo>
                    <a:pt x="442607" y="455777"/>
                  </a:lnTo>
                  <a:lnTo>
                    <a:pt x="441452" y="455777"/>
                  </a:lnTo>
                  <a:lnTo>
                    <a:pt x="440131" y="456184"/>
                  </a:lnTo>
                  <a:lnTo>
                    <a:pt x="440575" y="455612"/>
                  </a:lnTo>
                  <a:lnTo>
                    <a:pt x="442722" y="454012"/>
                  </a:lnTo>
                  <a:lnTo>
                    <a:pt x="439051" y="450723"/>
                  </a:lnTo>
                  <a:lnTo>
                    <a:pt x="436511" y="455612"/>
                  </a:lnTo>
                  <a:lnTo>
                    <a:pt x="436194" y="456247"/>
                  </a:lnTo>
                  <a:lnTo>
                    <a:pt x="436270" y="457403"/>
                  </a:lnTo>
                  <a:lnTo>
                    <a:pt x="436397" y="458063"/>
                  </a:lnTo>
                  <a:lnTo>
                    <a:pt x="436473" y="458533"/>
                  </a:lnTo>
                  <a:lnTo>
                    <a:pt x="436562" y="459016"/>
                  </a:lnTo>
                  <a:lnTo>
                    <a:pt x="436753" y="458533"/>
                  </a:lnTo>
                  <a:lnTo>
                    <a:pt x="436651" y="459486"/>
                  </a:lnTo>
                  <a:lnTo>
                    <a:pt x="436562" y="459016"/>
                  </a:lnTo>
                  <a:lnTo>
                    <a:pt x="436384" y="459486"/>
                  </a:lnTo>
                  <a:lnTo>
                    <a:pt x="435927" y="461416"/>
                  </a:lnTo>
                  <a:lnTo>
                    <a:pt x="437451" y="463042"/>
                  </a:lnTo>
                  <a:lnTo>
                    <a:pt x="438873" y="462648"/>
                  </a:lnTo>
                  <a:lnTo>
                    <a:pt x="442048" y="463397"/>
                  </a:lnTo>
                  <a:lnTo>
                    <a:pt x="442379" y="462648"/>
                  </a:lnTo>
                  <a:lnTo>
                    <a:pt x="443433" y="460324"/>
                  </a:lnTo>
                  <a:lnTo>
                    <a:pt x="443801" y="459486"/>
                  </a:lnTo>
                  <a:close/>
                </a:path>
                <a:path w="1030604" h="1099820">
                  <a:moveTo>
                    <a:pt x="443877" y="456336"/>
                  </a:moveTo>
                  <a:lnTo>
                    <a:pt x="443699" y="456272"/>
                  </a:lnTo>
                  <a:lnTo>
                    <a:pt x="443712" y="456603"/>
                  </a:lnTo>
                  <a:lnTo>
                    <a:pt x="443877" y="456336"/>
                  </a:lnTo>
                  <a:close/>
                </a:path>
                <a:path w="1030604" h="1099820">
                  <a:moveTo>
                    <a:pt x="448246" y="628434"/>
                  </a:moveTo>
                  <a:lnTo>
                    <a:pt x="447509" y="626960"/>
                  </a:lnTo>
                  <a:lnTo>
                    <a:pt x="447230" y="626465"/>
                  </a:lnTo>
                  <a:lnTo>
                    <a:pt x="447611" y="626402"/>
                  </a:lnTo>
                  <a:lnTo>
                    <a:pt x="447217" y="626414"/>
                  </a:lnTo>
                  <a:lnTo>
                    <a:pt x="447052" y="626059"/>
                  </a:lnTo>
                  <a:lnTo>
                    <a:pt x="445820" y="626414"/>
                  </a:lnTo>
                  <a:lnTo>
                    <a:pt x="444728" y="626414"/>
                  </a:lnTo>
                  <a:lnTo>
                    <a:pt x="441845" y="627646"/>
                  </a:lnTo>
                  <a:lnTo>
                    <a:pt x="440499" y="628142"/>
                  </a:lnTo>
                  <a:lnTo>
                    <a:pt x="439254" y="628929"/>
                  </a:lnTo>
                  <a:lnTo>
                    <a:pt x="438111" y="631698"/>
                  </a:lnTo>
                  <a:lnTo>
                    <a:pt x="438937" y="632879"/>
                  </a:lnTo>
                  <a:lnTo>
                    <a:pt x="440448" y="632790"/>
                  </a:lnTo>
                  <a:lnTo>
                    <a:pt x="443865" y="632714"/>
                  </a:lnTo>
                  <a:lnTo>
                    <a:pt x="445947" y="632980"/>
                  </a:lnTo>
                  <a:lnTo>
                    <a:pt x="447992" y="630237"/>
                  </a:lnTo>
                  <a:lnTo>
                    <a:pt x="448246" y="628434"/>
                  </a:lnTo>
                  <a:close/>
                </a:path>
                <a:path w="1030604" h="1099820">
                  <a:moveTo>
                    <a:pt x="457377" y="737425"/>
                  </a:moveTo>
                  <a:lnTo>
                    <a:pt x="455828" y="736384"/>
                  </a:lnTo>
                  <a:lnTo>
                    <a:pt x="454202" y="736003"/>
                  </a:lnTo>
                  <a:lnTo>
                    <a:pt x="452907" y="736333"/>
                  </a:lnTo>
                  <a:lnTo>
                    <a:pt x="453136" y="735812"/>
                  </a:lnTo>
                  <a:lnTo>
                    <a:pt x="454837" y="734479"/>
                  </a:lnTo>
                  <a:lnTo>
                    <a:pt x="453313" y="734479"/>
                  </a:lnTo>
                  <a:lnTo>
                    <a:pt x="452767" y="734555"/>
                  </a:lnTo>
                  <a:lnTo>
                    <a:pt x="451383" y="728954"/>
                  </a:lnTo>
                  <a:lnTo>
                    <a:pt x="445439" y="733196"/>
                  </a:lnTo>
                  <a:lnTo>
                    <a:pt x="446074" y="736384"/>
                  </a:lnTo>
                  <a:lnTo>
                    <a:pt x="446366" y="737743"/>
                  </a:lnTo>
                  <a:lnTo>
                    <a:pt x="446557" y="739876"/>
                  </a:lnTo>
                  <a:lnTo>
                    <a:pt x="449580" y="742048"/>
                  </a:lnTo>
                  <a:lnTo>
                    <a:pt x="452589" y="741248"/>
                  </a:lnTo>
                  <a:lnTo>
                    <a:pt x="454812" y="739495"/>
                  </a:lnTo>
                  <a:lnTo>
                    <a:pt x="457377" y="737425"/>
                  </a:lnTo>
                  <a:close/>
                </a:path>
                <a:path w="1030604" h="1099820">
                  <a:moveTo>
                    <a:pt x="485736" y="462711"/>
                  </a:moveTo>
                  <a:lnTo>
                    <a:pt x="485025" y="456984"/>
                  </a:lnTo>
                  <a:lnTo>
                    <a:pt x="484517" y="454888"/>
                  </a:lnTo>
                  <a:lnTo>
                    <a:pt x="480275" y="455764"/>
                  </a:lnTo>
                  <a:lnTo>
                    <a:pt x="479564" y="457492"/>
                  </a:lnTo>
                  <a:lnTo>
                    <a:pt x="476211" y="462927"/>
                  </a:lnTo>
                  <a:lnTo>
                    <a:pt x="441248" y="494512"/>
                  </a:lnTo>
                  <a:lnTo>
                    <a:pt x="420687" y="503694"/>
                  </a:lnTo>
                  <a:lnTo>
                    <a:pt x="420712" y="504609"/>
                  </a:lnTo>
                  <a:lnTo>
                    <a:pt x="433844" y="508787"/>
                  </a:lnTo>
                  <a:lnTo>
                    <a:pt x="444677" y="509739"/>
                  </a:lnTo>
                  <a:lnTo>
                    <a:pt x="455231" y="507568"/>
                  </a:lnTo>
                  <a:lnTo>
                    <a:pt x="484276" y="479831"/>
                  </a:lnTo>
                  <a:lnTo>
                    <a:pt x="485698" y="470966"/>
                  </a:lnTo>
                  <a:lnTo>
                    <a:pt x="485736" y="462711"/>
                  </a:lnTo>
                  <a:close/>
                </a:path>
                <a:path w="1030604" h="1099820">
                  <a:moveTo>
                    <a:pt x="496328" y="543471"/>
                  </a:moveTo>
                  <a:lnTo>
                    <a:pt x="496023" y="542340"/>
                  </a:lnTo>
                  <a:lnTo>
                    <a:pt x="493369" y="543471"/>
                  </a:lnTo>
                  <a:lnTo>
                    <a:pt x="496328" y="543471"/>
                  </a:lnTo>
                  <a:close/>
                </a:path>
                <a:path w="1030604" h="1099820">
                  <a:moveTo>
                    <a:pt x="496963" y="545909"/>
                  </a:moveTo>
                  <a:lnTo>
                    <a:pt x="496328" y="543509"/>
                  </a:lnTo>
                  <a:lnTo>
                    <a:pt x="493280" y="543509"/>
                  </a:lnTo>
                  <a:lnTo>
                    <a:pt x="491578" y="544233"/>
                  </a:lnTo>
                  <a:lnTo>
                    <a:pt x="490486" y="544169"/>
                  </a:lnTo>
                  <a:lnTo>
                    <a:pt x="489432" y="543902"/>
                  </a:lnTo>
                  <a:lnTo>
                    <a:pt x="488962" y="542925"/>
                  </a:lnTo>
                  <a:lnTo>
                    <a:pt x="485825" y="542048"/>
                  </a:lnTo>
                  <a:lnTo>
                    <a:pt x="485914" y="542925"/>
                  </a:lnTo>
                  <a:lnTo>
                    <a:pt x="485990" y="545922"/>
                  </a:lnTo>
                  <a:lnTo>
                    <a:pt x="487045" y="548500"/>
                  </a:lnTo>
                  <a:lnTo>
                    <a:pt x="489000" y="550621"/>
                  </a:lnTo>
                  <a:lnTo>
                    <a:pt x="492429" y="552030"/>
                  </a:lnTo>
                  <a:lnTo>
                    <a:pt x="494538" y="552462"/>
                  </a:lnTo>
                  <a:lnTo>
                    <a:pt x="496239" y="549313"/>
                  </a:lnTo>
                  <a:lnTo>
                    <a:pt x="496963" y="545909"/>
                  </a:lnTo>
                  <a:close/>
                </a:path>
                <a:path w="1030604" h="1099820">
                  <a:moveTo>
                    <a:pt x="498779" y="581329"/>
                  </a:moveTo>
                  <a:lnTo>
                    <a:pt x="495947" y="580732"/>
                  </a:lnTo>
                  <a:lnTo>
                    <a:pt x="486117" y="579539"/>
                  </a:lnTo>
                  <a:lnTo>
                    <a:pt x="476224" y="579501"/>
                  </a:lnTo>
                  <a:lnTo>
                    <a:pt x="466267" y="579831"/>
                  </a:lnTo>
                  <a:lnTo>
                    <a:pt x="456272" y="579742"/>
                  </a:lnTo>
                  <a:lnTo>
                    <a:pt x="416712" y="574052"/>
                  </a:lnTo>
                  <a:lnTo>
                    <a:pt x="416013" y="569747"/>
                  </a:lnTo>
                  <a:lnTo>
                    <a:pt x="414299" y="568807"/>
                  </a:lnTo>
                  <a:lnTo>
                    <a:pt x="410743" y="570903"/>
                  </a:lnTo>
                  <a:lnTo>
                    <a:pt x="409930" y="572414"/>
                  </a:lnTo>
                  <a:lnTo>
                    <a:pt x="407339" y="571792"/>
                  </a:lnTo>
                  <a:lnTo>
                    <a:pt x="407682" y="572566"/>
                  </a:lnTo>
                  <a:lnTo>
                    <a:pt x="409473" y="573278"/>
                  </a:lnTo>
                  <a:lnTo>
                    <a:pt x="409371" y="573493"/>
                  </a:lnTo>
                  <a:lnTo>
                    <a:pt x="411441" y="580771"/>
                  </a:lnTo>
                  <a:lnTo>
                    <a:pt x="413600" y="580250"/>
                  </a:lnTo>
                  <a:lnTo>
                    <a:pt x="416077" y="578764"/>
                  </a:lnTo>
                  <a:lnTo>
                    <a:pt x="417258" y="577227"/>
                  </a:lnTo>
                  <a:lnTo>
                    <a:pt x="417093" y="576275"/>
                  </a:lnTo>
                  <a:lnTo>
                    <a:pt x="430339" y="581469"/>
                  </a:lnTo>
                  <a:lnTo>
                    <a:pt x="441718" y="585317"/>
                  </a:lnTo>
                  <a:lnTo>
                    <a:pt x="438238" y="586092"/>
                  </a:lnTo>
                  <a:lnTo>
                    <a:pt x="439978" y="596595"/>
                  </a:lnTo>
                  <a:lnTo>
                    <a:pt x="450494" y="594245"/>
                  </a:lnTo>
                  <a:lnTo>
                    <a:pt x="449338" y="587248"/>
                  </a:lnTo>
                  <a:lnTo>
                    <a:pt x="453732" y="588352"/>
                  </a:lnTo>
                  <a:lnTo>
                    <a:pt x="464108" y="590435"/>
                  </a:lnTo>
                  <a:lnTo>
                    <a:pt x="475361" y="591794"/>
                  </a:lnTo>
                  <a:lnTo>
                    <a:pt x="486244" y="590994"/>
                  </a:lnTo>
                  <a:lnTo>
                    <a:pt x="495566" y="586651"/>
                  </a:lnTo>
                  <a:lnTo>
                    <a:pt x="496874" y="585558"/>
                  </a:lnTo>
                  <a:lnTo>
                    <a:pt x="498779" y="581329"/>
                  </a:lnTo>
                  <a:close/>
                </a:path>
                <a:path w="1030604" h="1099820">
                  <a:moveTo>
                    <a:pt x="500227" y="412115"/>
                  </a:moveTo>
                  <a:lnTo>
                    <a:pt x="499884" y="409943"/>
                  </a:lnTo>
                  <a:lnTo>
                    <a:pt x="499859" y="408114"/>
                  </a:lnTo>
                  <a:lnTo>
                    <a:pt x="499846" y="407365"/>
                  </a:lnTo>
                  <a:lnTo>
                    <a:pt x="499249" y="404812"/>
                  </a:lnTo>
                  <a:lnTo>
                    <a:pt x="499198" y="404583"/>
                  </a:lnTo>
                  <a:lnTo>
                    <a:pt x="496544" y="404812"/>
                  </a:lnTo>
                  <a:lnTo>
                    <a:pt x="495515" y="401764"/>
                  </a:lnTo>
                  <a:lnTo>
                    <a:pt x="494207" y="402513"/>
                  </a:lnTo>
                  <a:lnTo>
                    <a:pt x="490524" y="404583"/>
                  </a:lnTo>
                  <a:lnTo>
                    <a:pt x="490194" y="404812"/>
                  </a:lnTo>
                  <a:lnTo>
                    <a:pt x="490575" y="407365"/>
                  </a:lnTo>
                  <a:lnTo>
                    <a:pt x="490639" y="407733"/>
                  </a:lnTo>
                  <a:lnTo>
                    <a:pt x="490753" y="408533"/>
                  </a:lnTo>
                  <a:lnTo>
                    <a:pt x="490855" y="408114"/>
                  </a:lnTo>
                  <a:lnTo>
                    <a:pt x="490943" y="407733"/>
                  </a:lnTo>
                  <a:lnTo>
                    <a:pt x="490880" y="408533"/>
                  </a:lnTo>
                  <a:lnTo>
                    <a:pt x="493661" y="408533"/>
                  </a:lnTo>
                  <a:lnTo>
                    <a:pt x="493064" y="409067"/>
                  </a:lnTo>
                  <a:lnTo>
                    <a:pt x="490626" y="409067"/>
                  </a:lnTo>
                  <a:lnTo>
                    <a:pt x="490143" y="411213"/>
                  </a:lnTo>
                  <a:lnTo>
                    <a:pt x="491083" y="416229"/>
                  </a:lnTo>
                  <a:lnTo>
                    <a:pt x="491159" y="416572"/>
                  </a:lnTo>
                  <a:lnTo>
                    <a:pt x="494766" y="418223"/>
                  </a:lnTo>
                  <a:lnTo>
                    <a:pt x="497382" y="419468"/>
                  </a:lnTo>
                  <a:lnTo>
                    <a:pt x="499579" y="416229"/>
                  </a:lnTo>
                  <a:lnTo>
                    <a:pt x="499884" y="414134"/>
                  </a:lnTo>
                  <a:lnTo>
                    <a:pt x="500227" y="412115"/>
                  </a:lnTo>
                  <a:close/>
                </a:path>
                <a:path w="1030604" h="1099820">
                  <a:moveTo>
                    <a:pt x="531380" y="393763"/>
                  </a:moveTo>
                  <a:lnTo>
                    <a:pt x="529755" y="389483"/>
                  </a:lnTo>
                  <a:lnTo>
                    <a:pt x="521804" y="388581"/>
                  </a:lnTo>
                  <a:lnTo>
                    <a:pt x="521500" y="394423"/>
                  </a:lnTo>
                  <a:lnTo>
                    <a:pt x="523811" y="400634"/>
                  </a:lnTo>
                  <a:lnTo>
                    <a:pt x="524395" y="402704"/>
                  </a:lnTo>
                  <a:lnTo>
                    <a:pt x="526427" y="404393"/>
                  </a:lnTo>
                  <a:lnTo>
                    <a:pt x="530796" y="401688"/>
                  </a:lnTo>
                  <a:lnTo>
                    <a:pt x="531177" y="398741"/>
                  </a:lnTo>
                  <a:lnTo>
                    <a:pt x="530834" y="396760"/>
                  </a:lnTo>
                  <a:lnTo>
                    <a:pt x="531380" y="393763"/>
                  </a:lnTo>
                  <a:close/>
                </a:path>
                <a:path w="1030604" h="1099820">
                  <a:moveTo>
                    <a:pt x="532561" y="492264"/>
                  </a:moveTo>
                  <a:lnTo>
                    <a:pt x="532130" y="492366"/>
                  </a:lnTo>
                  <a:lnTo>
                    <a:pt x="532130" y="492201"/>
                  </a:lnTo>
                  <a:lnTo>
                    <a:pt x="529297" y="492925"/>
                  </a:lnTo>
                  <a:lnTo>
                    <a:pt x="529170" y="492988"/>
                  </a:lnTo>
                  <a:lnTo>
                    <a:pt x="527265" y="492417"/>
                  </a:lnTo>
                  <a:lnTo>
                    <a:pt x="526351" y="492010"/>
                  </a:lnTo>
                  <a:lnTo>
                    <a:pt x="523151" y="492239"/>
                  </a:lnTo>
                  <a:lnTo>
                    <a:pt x="524776" y="493687"/>
                  </a:lnTo>
                  <a:lnTo>
                    <a:pt x="526300" y="496011"/>
                  </a:lnTo>
                  <a:lnTo>
                    <a:pt x="526707" y="498144"/>
                  </a:lnTo>
                  <a:lnTo>
                    <a:pt x="529678" y="497166"/>
                  </a:lnTo>
                  <a:lnTo>
                    <a:pt x="532434" y="495071"/>
                  </a:lnTo>
                  <a:lnTo>
                    <a:pt x="532472" y="494106"/>
                  </a:lnTo>
                  <a:lnTo>
                    <a:pt x="532561" y="492264"/>
                  </a:lnTo>
                  <a:close/>
                </a:path>
                <a:path w="1030604" h="1099820">
                  <a:moveTo>
                    <a:pt x="537260" y="470776"/>
                  </a:moveTo>
                  <a:lnTo>
                    <a:pt x="536752" y="465340"/>
                  </a:lnTo>
                  <a:lnTo>
                    <a:pt x="535190" y="458419"/>
                  </a:lnTo>
                  <a:lnTo>
                    <a:pt x="528967" y="463384"/>
                  </a:lnTo>
                  <a:lnTo>
                    <a:pt x="530352" y="470573"/>
                  </a:lnTo>
                  <a:lnTo>
                    <a:pt x="532866" y="474027"/>
                  </a:lnTo>
                  <a:lnTo>
                    <a:pt x="537260" y="470776"/>
                  </a:lnTo>
                  <a:close/>
                </a:path>
                <a:path w="1030604" h="1099820">
                  <a:moveTo>
                    <a:pt x="554863" y="267868"/>
                  </a:moveTo>
                  <a:lnTo>
                    <a:pt x="554621" y="265544"/>
                  </a:lnTo>
                  <a:lnTo>
                    <a:pt x="554151" y="262547"/>
                  </a:lnTo>
                  <a:lnTo>
                    <a:pt x="547471" y="265899"/>
                  </a:lnTo>
                  <a:lnTo>
                    <a:pt x="549186" y="270535"/>
                  </a:lnTo>
                  <a:lnTo>
                    <a:pt x="549783" y="271068"/>
                  </a:lnTo>
                  <a:lnTo>
                    <a:pt x="551700" y="270954"/>
                  </a:lnTo>
                  <a:lnTo>
                    <a:pt x="554494" y="269367"/>
                  </a:lnTo>
                  <a:lnTo>
                    <a:pt x="554863" y="267868"/>
                  </a:lnTo>
                  <a:close/>
                </a:path>
                <a:path w="1030604" h="1099820">
                  <a:moveTo>
                    <a:pt x="564057" y="458762"/>
                  </a:moveTo>
                  <a:lnTo>
                    <a:pt x="554647" y="460883"/>
                  </a:lnTo>
                  <a:lnTo>
                    <a:pt x="554278" y="470776"/>
                  </a:lnTo>
                  <a:lnTo>
                    <a:pt x="563714" y="468655"/>
                  </a:lnTo>
                  <a:lnTo>
                    <a:pt x="564057" y="458762"/>
                  </a:lnTo>
                  <a:close/>
                </a:path>
                <a:path w="1030604" h="1099820">
                  <a:moveTo>
                    <a:pt x="567817" y="685"/>
                  </a:moveTo>
                  <a:lnTo>
                    <a:pt x="565035" y="0"/>
                  </a:lnTo>
                  <a:lnTo>
                    <a:pt x="561340" y="825"/>
                  </a:lnTo>
                  <a:lnTo>
                    <a:pt x="560539" y="3009"/>
                  </a:lnTo>
                  <a:lnTo>
                    <a:pt x="560412" y="5816"/>
                  </a:lnTo>
                  <a:lnTo>
                    <a:pt x="562013" y="8166"/>
                  </a:lnTo>
                  <a:lnTo>
                    <a:pt x="563537" y="8407"/>
                  </a:lnTo>
                  <a:lnTo>
                    <a:pt x="566089" y="7785"/>
                  </a:lnTo>
                  <a:lnTo>
                    <a:pt x="566864" y="5803"/>
                  </a:lnTo>
                  <a:lnTo>
                    <a:pt x="566801" y="3251"/>
                  </a:lnTo>
                  <a:lnTo>
                    <a:pt x="566839" y="3009"/>
                  </a:lnTo>
                  <a:lnTo>
                    <a:pt x="567105" y="2743"/>
                  </a:lnTo>
                  <a:lnTo>
                    <a:pt x="567817" y="685"/>
                  </a:lnTo>
                  <a:close/>
                </a:path>
                <a:path w="1030604" h="1099820">
                  <a:moveTo>
                    <a:pt x="586917" y="479044"/>
                  </a:moveTo>
                  <a:lnTo>
                    <a:pt x="586105" y="475665"/>
                  </a:lnTo>
                  <a:lnTo>
                    <a:pt x="585139" y="473024"/>
                  </a:lnTo>
                  <a:lnTo>
                    <a:pt x="583285" y="473354"/>
                  </a:lnTo>
                  <a:lnTo>
                    <a:pt x="580682" y="474878"/>
                  </a:lnTo>
                  <a:lnTo>
                    <a:pt x="579424" y="476440"/>
                  </a:lnTo>
                  <a:lnTo>
                    <a:pt x="580682" y="483374"/>
                  </a:lnTo>
                  <a:lnTo>
                    <a:pt x="586917" y="479044"/>
                  </a:lnTo>
                  <a:close/>
                </a:path>
                <a:path w="1030604" h="1099820">
                  <a:moveTo>
                    <a:pt x="589292" y="472617"/>
                  </a:moveTo>
                  <a:lnTo>
                    <a:pt x="576592" y="471766"/>
                  </a:lnTo>
                  <a:lnTo>
                    <a:pt x="569048" y="474065"/>
                  </a:lnTo>
                  <a:lnTo>
                    <a:pt x="589292" y="472617"/>
                  </a:lnTo>
                  <a:close/>
                </a:path>
                <a:path w="1030604" h="1099820">
                  <a:moveTo>
                    <a:pt x="591527" y="524421"/>
                  </a:moveTo>
                  <a:lnTo>
                    <a:pt x="590130" y="517779"/>
                  </a:lnTo>
                  <a:lnTo>
                    <a:pt x="585101" y="520560"/>
                  </a:lnTo>
                  <a:lnTo>
                    <a:pt x="585101" y="525538"/>
                  </a:lnTo>
                  <a:lnTo>
                    <a:pt x="584415" y="523570"/>
                  </a:lnTo>
                  <a:lnTo>
                    <a:pt x="584365" y="523430"/>
                  </a:lnTo>
                  <a:lnTo>
                    <a:pt x="584250" y="523100"/>
                  </a:lnTo>
                  <a:lnTo>
                    <a:pt x="584657" y="522897"/>
                  </a:lnTo>
                  <a:lnTo>
                    <a:pt x="585101" y="525538"/>
                  </a:lnTo>
                  <a:lnTo>
                    <a:pt x="585101" y="520560"/>
                  </a:lnTo>
                  <a:lnTo>
                    <a:pt x="584377" y="520954"/>
                  </a:lnTo>
                  <a:lnTo>
                    <a:pt x="584593" y="522490"/>
                  </a:lnTo>
                  <a:lnTo>
                    <a:pt x="582980" y="523430"/>
                  </a:lnTo>
                  <a:lnTo>
                    <a:pt x="582472" y="526326"/>
                  </a:lnTo>
                  <a:lnTo>
                    <a:pt x="582396" y="526719"/>
                  </a:lnTo>
                  <a:lnTo>
                    <a:pt x="584034" y="527011"/>
                  </a:lnTo>
                  <a:lnTo>
                    <a:pt x="588276" y="526326"/>
                  </a:lnTo>
                  <a:lnTo>
                    <a:pt x="589622" y="525538"/>
                  </a:lnTo>
                  <a:lnTo>
                    <a:pt x="591527" y="524421"/>
                  </a:lnTo>
                  <a:close/>
                </a:path>
                <a:path w="1030604" h="1099820">
                  <a:moveTo>
                    <a:pt x="601103" y="533019"/>
                  </a:moveTo>
                  <a:lnTo>
                    <a:pt x="601027" y="532460"/>
                  </a:lnTo>
                  <a:lnTo>
                    <a:pt x="600964" y="531876"/>
                  </a:lnTo>
                  <a:lnTo>
                    <a:pt x="591489" y="528726"/>
                  </a:lnTo>
                  <a:lnTo>
                    <a:pt x="590181" y="528294"/>
                  </a:lnTo>
                  <a:lnTo>
                    <a:pt x="580567" y="526529"/>
                  </a:lnTo>
                  <a:lnTo>
                    <a:pt x="578065" y="526072"/>
                  </a:lnTo>
                  <a:lnTo>
                    <a:pt x="565950" y="525894"/>
                  </a:lnTo>
                  <a:lnTo>
                    <a:pt x="563156" y="526529"/>
                  </a:lnTo>
                  <a:lnTo>
                    <a:pt x="563245" y="526072"/>
                  </a:lnTo>
                  <a:lnTo>
                    <a:pt x="563372" y="525551"/>
                  </a:lnTo>
                  <a:lnTo>
                    <a:pt x="565251" y="516991"/>
                  </a:lnTo>
                  <a:lnTo>
                    <a:pt x="565505" y="516674"/>
                  </a:lnTo>
                  <a:lnTo>
                    <a:pt x="566127" y="515442"/>
                  </a:lnTo>
                  <a:lnTo>
                    <a:pt x="566166" y="514121"/>
                  </a:lnTo>
                  <a:lnTo>
                    <a:pt x="566166" y="513854"/>
                  </a:lnTo>
                  <a:lnTo>
                    <a:pt x="565886" y="514121"/>
                  </a:lnTo>
                  <a:lnTo>
                    <a:pt x="565581" y="513854"/>
                  </a:lnTo>
                  <a:lnTo>
                    <a:pt x="565658" y="513105"/>
                  </a:lnTo>
                  <a:lnTo>
                    <a:pt x="566178" y="513638"/>
                  </a:lnTo>
                  <a:lnTo>
                    <a:pt x="566140" y="513105"/>
                  </a:lnTo>
                  <a:lnTo>
                    <a:pt x="565886" y="511454"/>
                  </a:lnTo>
                  <a:lnTo>
                    <a:pt x="565861" y="510959"/>
                  </a:lnTo>
                  <a:lnTo>
                    <a:pt x="566597" y="503682"/>
                  </a:lnTo>
                  <a:lnTo>
                    <a:pt x="565111" y="490766"/>
                  </a:lnTo>
                  <a:lnTo>
                    <a:pt x="563460" y="486765"/>
                  </a:lnTo>
                  <a:lnTo>
                    <a:pt x="563372" y="486562"/>
                  </a:lnTo>
                  <a:lnTo>
                    <a:pt x="563041" y="485736"/>
                  </a:lnTo>
                  <a:lnTo>
                    <a:pt x="570318" y="484111"/>
                  </a:lnTo>
                  <a:lnTo>
                    <a:pt x="568413" y="478142"/>
                  </a:lnTo>
                  <a:lnTo>
                    <a:pt x="567283" y="474599"/>
                  </a:lnTo>
                  <a:lnTo>
                    <a:pt x="568579" y="474205"/>
                  </a:lnTo>
                  <a:lnTo>
                    <a:pt x="569048" y="474065"/>
                  </a:lnTo>
                  <a:lnTo>
                    <a:pt x="567156" y="474205"/>
                  </a:lnTo>
                  <a:lnTo>
                    <a:pt x="566712" y="472744"/>
                  </a:lnTo>
                  <a:lnTo>
                    <a:pt x="554748" y="475411"/>
                  </a:lnTo>
                  <a:lnTo>
                    <a:pt x="555002" y="476211"/>
                  </a:lnTo>
                  <a:lnTo>
                    <a:pt x="518477" y="490372"/>
                  </a:lnTo>
                  <a:lnTo>
                    <a:pt x="518248" y="486765"/>
                  </a:lnTo>
                  <a:lnTo>
                    <a:pt x="518121" y="484974"/>
                  </a:lnTo>
                  <a:lnTo>
                    <a:pt x="514819" y="484441"/>
                  </a:lnTo>
                  <a:lnTo>
                    <a:pt x="512660" y="492480"/>
                  </a:lnTo>
                  <a:lnTo>
                    <a:pt x="512622" y="492645"/>
                  </a:lnTo>
                  <a:lnTo>
                    <a:pt x="512038" y="492861"/>
                  </a:lnTo>
                  <a:lnTo>
                    <a:pt x="469455" y="510959"/>
                  </a:lnTo>
                  <a:lnTo>
                    <a:pt x="469734" y="511454"/>
                  </a:lnTo>
                  <a:lnTo>
                    <a:pt x="503897" y="498868"/>
                  </a:lnTo>
                  <a:lnTo>
                    <a:pt x="511898" y="495338"/>
                  </a:lnTo>
                  <a:lnTo>
                    <a:pt x="510679" y="499897"/>
                  </a:lnTo>
                  <a:lnTo>
                    <a:pt x="483273" y="532460"/>
                  </a:lnTo>
                  <a:lnTo>
                    <a:pt x="482955" y="532460"/>
                  </a:lnTo>
                  <a:lnTo>
                    <a:pt x="442302" y="544576"/>
                  </a:lnTo>
                  <a:lnTo>
                    <a:pt x="427951" y="546404"/>
                  </a:lnTo>
                  <a:lnTo>
                    <a:pt x="428167" y="546823"/>
                  </a:lnTo>
                  <a:lnTo>
                    <a:pt x="479310" y="540715"/>
                  </a:lnTo>
                  <a:lnTo>
                    <a:pt x="513981" y="512356"/>
                  </a:lnTo>
                  <a:lnTo>
                    <a:pt x="518934" y="498868"/>
                  </a:lnTo>
                  <a:lnTo>
                    <a:pt x="519023" y="498627"/>
                  </a:lnTo>
                  <a:lnTo>
                    <a:pt x="518807" y="495338"/>
                  </a:lnTo>
                  <a:lnTo>
                    <a:pt x="518642" y="492861"/>
                  </a:lnTo>
                  <a:lnTo>
                    <a:pt x="518617" y="492480"/>
                  </a:lnTo>
                  <a:lnTo>
                    <a:pt x="518350" y="492480"/>
                  </a:lnTo>
                  <a:lnTo>
                    <a:pt x="523125" y="490372"/>
                  </a:lnTo>
                  <a:lnTo>
                    <a:pt x="540219" y="482828"/>
                  </a:lnTo>
                  <a:lnTo>
                    <a:pt x="555637" y="478142"/>
                  </a:lnTo>
                  <a:lnTo>
                    <a:pt x="558330" y="486562"/>
                  </a:lnTo>
                  <a:lnTo>
                    <a:pt x="558393" y="486765"/>
                  </a:lnTo>
                  <a:lnTo>
                    <a:pt x="559320" y="486562"/>
                  </a:lnTo>
                  <a:lnTo>
                    <a:pt x="552945" y="525284"/>
                  </a:lnTo>
                  <a:lnTo>
                    <a:pt x="552843" y="525551"/>
                  </a:lnTo>
                  <a:lnTo>
                    <a:pt x="552488" y="525284"/>
                  </a:lnTo>
                  <a:lnTo>
                    <a:pt x="550214" y="528294"/>
                  </a:lnTo>
                  <a:lnTo>
                    <a:pt x="549935" y="529234"/>
                  </a:lnTo>
                  <a:lnTo>
                    <a:pt x="549884" y="529386"/>
                  </a:lnTo>
                  <a:lnTo>
                    <a:pt x="546696" y="527329"/>
                  </a:lnTo>
                  <a:lnTo>
                    <a:pt x="545973" y="527989"/>
                  </a:lnTo>
                  <a:lnTo>
                    <a:pt x="549503" y="530720"/>
                  </a:lnTo>
                  <a:lnTo>
                    <a:pt x="549186" y="531876"/>
                  </a:lnTo>
                  <a:lnTo>
                    <a:pt x="549148" y="533019"/>
                  </a:lnTo>
                  <a:lnTo>
                    <a:pt x="549490" y="534517"/>
                  </a:lnTo>
                  <a:lnTo>
                    <a:pt x="546696" y="539750"/>
                  </a:lnTo>
                  <a:lnTo>
                    <a:pt x="542937" y="536651"/>
                  </a:lnTo>
                  <a:lnTo>
                    <a:pt x="542683" y="537159"/>
                  </a:lnTo>
                  <a:lnTo>
                    <a:pt x="545884" y="540372"/>
                  </a:lnTo>
                  <a:lnTo>
                    <a:pt x="546188" y="540715"/>
                  </a:lnTo>
                  <a:lnTo>
                    <a:pt x="543991" y="544880"/>
                  </a:lnTo>
                  <a:lnTo>
                    <a:pt x="543217" y="546112"/>
                  </a:lnTo>
                  <a:lnTo>
                    <a:pt x="541540" y="542912"/>
                  </a:lnTo>
                  <a:lnTo>
                    <a:pt x="541261" y="542912"/>
                  </a:lnTo>
                  <a:lnTo>
                    <a:pt x="542861" y="546404"/>
                  </a:lnTo>
                  <a:lnTo>
                    <a:pt x="542937" y="546569"/>
                  </a:lnTo>
                  <a:lnTo>
                    <a:pt x="540181" y="550951"/>
                  </a:lnTo>
                  <a:lnTo>
                    <a:pt x="539419" y="549389"/>
                  </a:lnTo>
                  <a:lnTo>
                    <a:pt x="538530" y="548005"/>
                  </a:lnTo>
                  <a:lnTo>
                    <a:pt x="538530" y="553554"/>
                  </a:lnTo>
                  <a:lnTo>
                    <a:pt x="537718" y="554875"/>
                  </a:lnTo>
                  <a:lnTo>
                    <a:pt x="532142" y="565099"/>
                  </a:lnTo>
                  <a:lnTo>
                    <a:pt x="530479" y="570382"/>
                  </a:lnTo>
                  <a:lnTo>
                    <a:pt x="530580" y="566458"/>
                  </a:lnTo>
                  <a:lnTo>
                    <a:pt x="532765" y="543852"/>
                  </a:lnTo>
                  <a:lnTo>
                    <a:pt x="532879" y="542912"/>
                  </a:lnTo>
                  <a:lnTo>
                    <a:pt x="532942" y="542480"/>
                  </a:lnTo>
                  <a:lnTo>
                    <a:pt x="536968" y="549897"/>
                  </a:lnTo>
                  <a:lnTo>
                    <a:pt x="538530" y="553554"/>
                  </a:lnTo>
                  <a:lnTo>
                    <a:pt x="538530" y="548005"/>
                  </a:lnTo>
                  <a:lnTo>
                    <a:pt x="535038" y="542480"/>
                  </a:lnTo>
                  <a:lnTo>
                    <a:pt x="533082" y="539394"/>
                  </a:lnTo>
                  <a:lnTo>
                    <a:pt x="531266" y="539394"/>
                  </a:lnTo>
                  <a:lnTo>
                    <a:pt x="532561" y="541832"/>
                  </a:lnTo>
                  <a:lnTo>
                    <a:pt x="529818" y="553554"/>
                  </a:lnTo>
                  <a:lnTo>
                    <a:pt x="529767" y="553770"/>
                  </a:lnTo>
                  <a:lnTo>
                    <a:pt x="528510" y="565099"/>
                  </a:lnTo>
                  <a:lnTo>
                    <a:pt x="528421" y="565886"/>
                  </a:lnTo>
                  <a:lnTo>
                    <a:pt x="528320" y="578015"/>
                  </a:lnTo>
                  <a:lnTo>
                    <a:pt x="528193" y="578751"/>
                  </a:lnTo>
                  <a:lnTo>
                    <a:pt x="528358" y="578751"/>
                  </a:lnTo>
                  <a:lnTo>
                    <a:pt x="529221" y="590346"/>
                  </a:lnTo>
                  <a:lnTo>
                    <a:pt x="529932" y="590804"/>
                  </a:lnTo>
                  <a:lnTo>
                    <a:pt x="530136" y="583361"/>
                  </a:lnTo>
                  <a:lnTo>
                    <a:pt x="530237" y="579145"/>
                  </a:lnTo>
                  <a:lnTo>
                    <a:pt x="531393" y="578751"/>
                  </a:lnTo>
                  <a:lnTo>
                    <a:pt x="531558" y="578751"/>
                  </a:lnTo>
                  <a:lnTo>
                    <a:pt x="542925" y="570992"/>
                  </a:lnTo>
                  <a:lnTo>
                    <a:pt x="543344" y="570382"/>
                  </a:lnTo>
                  <a:lnTo>
                    <a:pt x="544588" y="568629"/>
                  </a:lnTo>
                  <a:lnTo>
                    <a:pt x="549859" y="582815"/>
                  </a:lnTo>
                  <a:lnTo>
                    <a:pt x="549922" y="582955"/>
                  </a:lnTo>
                  <a:lnTo>
                    <a:pt x="550938" y="583361"/>
                  </a:lnTo>
                  <a:lnTo>
                    <a:pt x="548817" y="571728"/>
                  </a:lnTo>
                  <a:lnTo>
                    <a:pt x="547738" y="568629"/>
                  </a:lnTo>
                  <a:lnTo>
                    <a:pt x="546773" y="565886"/>
                  </a:lnTo>
                  <a:lnTo>
                    <a:pt x="546696" y="565632"/>
                  </a:lnTo>
                  <a:lnTo>
                    <a:pt x="550011" y="560895"/>
                  </a:lnTo>
                  <a:lnTo>
                    <a:pt x="551446" y="563575"/>
                  </a:lnTo>
                  <a:lnTo>
                    <a:pt x="557453" y="573405"/>
                  </a:lnTo>
                  <a:lnTo>
                    <a:pt x="564134" y="582815"/>
                  </a:lnTo>
                  <a:lnTo>
                    <a:pt x="564705" y="582815"/>
                  </a:lnTo>
                  <a:lnTo>
                    <a:pt x="552704" y="563118"/>
                  </a:lnTo>
                  <a:lnTo>
                    <a:pt x="551383" y="560895"/>
                  </a:lnTo>
                  <a:lnTo>
                    <a:pt x="550760" y="559841"/>
                  </a:lnTo>
                  <a:lnTo>
                    <a:pt x="551688" y="558546"/>
                  </a:lnTo>
                  <a:lnTo>
                    <a:pt x="555066" y="550951"/>
                  </a:lnTo>
                  <a:lnTo>
                    <a:pt x="555307" y="550405"/>
                  </a:lnTo>
                  <a:lnTo>
                    <a:pt x="555421" y="550176"/>
                  </a:lnTo>
                  <a:lnTo>
                    <a:pt x="566432" y="561797"/>
                  </a:lnTo>
                  <a:lnTo>
                    <a:pt x="574890" y="569353"/>
                  </a:lnTo>
                  <a:lnTo>
                    <a:pt x="576249" y="569125"/>
                  </a:lnTo>
                  <a:lnTo>
                    <a:pt x="569137" y="560070"/>
                  </a:lnTo>
                  <a:lnTo>
                    <a:pt x="560806" y="551713"/>
                  </a:lnTo>
                  <a:lnTo>
                    <a:pt x="559028" y="550176"/>
                  </a:lnTo>
                  <a:lnTo>
                    <a:pt x="556526" y="548005"/>
                  </a:lnTo>
                  <a:lnTo>
                    <a:pt x="556374" y="548005"/>
                  </a:lnTo>
                  <a:lnTo>
                    <a:pt x="557225" y="546112"/>
                  </a:lnTo>
                  <a:lnTo>
                    <a:pt x="558088" y="544220"/>
                  </a:lnTo>
                  <a:lnTo>
                    <a:pt x="559460" y="539750"/>
                  </a:lnTo>
                  <a:lnTo>
                    <a:pt x="559816" y="538607"/>
                  </a:lnTo>
                  <a:lnTo>
                    <a:pt x="560082" y="537857"/>
                  </a:lnTo>
                  <a:lnTo>
                    <a:pt x="564832" y="540372"/>
                  </a:lnTo>
                  <a:lnTo>
                    <a:pt x="585254" y="550405"/>
                  </a:lnTo>
                  <a:lnTo>
                    <a:pt x="585266" y="549656"/>
                  </a:lnTo>
                  <a:lnTo>
                    <a:pt x="575741" y="543852"/>
                  </a:lnTo>
                  <a:lnTo>
                    <a:pt x="564527" y="537857"/>
                  </a:lnTo>
                  <a:lnTo>
                    <a:pt x="560705" y="535813"/>
                  </a:lnTo>
                  <a:lnTo>
                    <a:pt x="562190" y="530948"/>
                  </a:lnTo>
                  <a:lnTo>
                    <a:pt x="562521" y="529386"/>
                  </a:lnTo>
                  <a:lnTo>
                    <a:pt x="562559" y="529234"/>
                  </a:lnTo>
                  <a:lnTo>
                    <a:pt x="562660" y="528726"/>
                  </a:lnTo>
                  <a:lnTo>
                    <a:pt x="568655" y="528726"/>
                  </a:lnTo>
                  <a:lnTo>
                    <a:pt x="578294" y="529234"/>
                  </a:lnTo>
                  <a:lnTo>
                    <a:pt x="589673" y="530720"/>
                  </a:lnTo>
                  <a:lnTo>
                    <a:pt x="601103" y="533019"/>
                  </a:lnTo>
                  <a:close/>
                </a:path>
                <a:path w="1030604" h="1099820">
                  <a:moveTo>
                    <a:pt x="603186" y="233743"/>
                  </a:moveTo>
                  <a:lnTo>
                    <a:pt x="595160" y="238607"/>
                  </a:lnTo>
                  <a:lnTo>
                    <a:pt x="594626" y="240017"/>
                  </a:lnTo>
                  <a:lnTo>
                    <a:pt x="594626" y="238810"/>
                  </a:lnTo>
                  <a:lnTo>
                    <a:pt x="594245" y="238950"/>
                  </a:lnTo>
                  <a:lnTo>
                    <a:pt x="592709" y="240550"/>
                  </a:lnTo>
                  <a:lnTo>
                    <a:pt x="592264" y="244360"/>
                  </a:lnTo>
                  <a:lnTo>
                    <a:pt x="593610" y="245249"/>
                  </a:lnTo>
                  <a:lnTo>
                    <a:pt x="598893" y="244030"/>
                  </a:lnTo>
                  <a:lnTo>
                    <a:pt x="600290" y="240804"/>
                  </a:lnTo>
                  <a:lnTo>
                    <a:pt x="601865" y="236321"/>
                  </a:lnTo>
                  <a:lnTo>
                    <a:pt x="603186" y="233743"/>
                  </a:lnTo>
                  <a:close/>
                </a:path>
                <a:path w="1030604" h="1099820">
                  <a:moveTo>
                    <a:pt x="606564" y="473786"/>
                  </a:moveTo>
                  <a:lnTo>
                    <a:pt x="603465" y="471614"/>
                  </a:lnTo>
                  <a:lnTo>
                    <a:pt x="589292" y="472617"/>
                  </a:lnTo>
                  <a:lnTo>
                    <a:pt x="606564" y="473786"/>
                  </a:lnTo>
                  <a:close/>
                </a:path>
                <a:path w="1030604" h="1099820">
                  <a:moveTo>
                    <a:pt x="616381" y="222961"/>
                  </a:moveTo>
                  <a:lnTo>
                    <a:pt x="614946" y="218909"/>
                  </a:lnTo>
                  <a:lnTo>
                    <a:pt x="613549" y="216941"/>
                  </a:lnTo>
                  <a:lnTo>
                    <a:pt x="611720" y="215658"/>
                  </a:lnTo>
                  <a:lnTo>
                    <a:pt x="609866" y="215849"/>
                  </a:lnTo>
                  <a:lnTo>
                    <a:pt x="605447" y="217043"/>
                  </a:lnTo>
                  <a:lnTo>
                    <a:pt x="606082" y="219138"/>
                  </a:lnTo>
                  <a:lnTo>
                    <a:pt x="608253" y="219151"/>
                  </a:lnTo>
                  <a:lnTo>
                    <a:pt x="609053" y="222973"/>
                  </a:lnTo>
                  <a:lnTo>
                    <a:pt x="609574" y="227063"/>
                  </a:lnTo>
                  <a:lnTo>
                    <a:pt x="616381" y="222961"/>
                  </a:lnTo>
                  <a:close/>
                </a:path>
                <a:path w="1030604" h="1099820">
                  <a:moveTo>
                    <a:pt x="618502" y="435978"/>
                  </a:moveTo>
                  <a:lnTo>
                    <a:pt x="611212" y="437603"/>
                  </a:lnTo>
                  <a:lnTo>
                    <a:pt x="609104" y="442874"/>
                  </a:lnTo>
                  <a:lnTo>
                    <a:pt x="616381" y="441236"/>
                  </a:lnTo>
                  <a:lnTo>
                    <a:pt x="618502" y="435978"/>
                  </a:lnTo>
                  <a:close/>
                </a:path>
                <a:path w="1030604" h="1099820">
                  <a:moveTo>
                    <a:pt x="621487" y="573074"/>
                  </a:moveTo>
                  <a:lnTo>
                    <a:pt x="621042" y="572592"/>
                  </a:lnTo>
                  <a:lnTo>
                    <a:pt x="595820" y="595845"/>
                  </a:lnTo>
                  <a:lnTo>
                    <a:pt x="566445" y="610031"/>
                  </a:lnTo>
                  <a:lnTo>
                    <a:pt x="534263" y="618591"/>
                  </a:lnTo>
                  <a:lnTo>
                    <a:pt x="500672" y="624992"/>
                  </a:lnTo>
                  <a:lnTo>
                    <a:pt x="500849" y="625348"/>
                  </a:lnTo>
                  <a:lnTo>
                    <a:pt x="534619" y="620255"/>
                  </a:lnTo>
                  <a:lnTo>
                    <a:pt x="567524" y="611847"/>
                  </a:lnTo>
                  <a:lnTo>
                    <a:pt x="597255" y="597115"/>
                  </a:lnTo>
                  <a:lnTo>
                    <a:pt x="621487" y="573074"/>
                  </a:lnTo>
                  <a:close/>
                </a:path>
                <a:path w="1030604" h="1099820">
                  <a:moveTo>
                    <a:pt x="626541" y="117005"/>
                  </a:moveTo>
                  <a:lnTo>
                    <a:pt x="625995" y="114046"/>
                  </a:lnTo>
                  <a:lnTo>
                    <a:pt x="623620" y="107632"/>
                  </a:lnTo>
                  <a:lnTo>
                    <a:pt x="618375" y="111404"/>
                  </a:lnTo>
                  <a:lnTo>
                    <a:pt x="619125" y="117602"/>
                  </a:lnTo>
                  <a:lnTo>
                    <a:pt x="619721" y="119278"/>
                  </a:lnTo>
                  <a:lnTo>
                    <a:pt x="621919" y="120865"/>
                  </a:lnTo>
                  <a:lnTo>
                    <a:pt x="625436" y="120345"/>
                  </a:lnTo>
                  <a:lnTo>
                    <a:pt x="626541" y="117005"/>
                  </a:lnTo>
                  <a:close/>
                </a:path>
                <a:path w="1030604" h="1099820">
                  <a:moveTo>
                    <a:pt x="630047" y="486473"/>
                  </a:moveTo>
                  <a:lnTo>
                    <a:pt x="626452" y="480682"/>
                  </a:lnTo>
                  <a:lnTo>
                    <a:pt x="622655" y="475081"/>
                  </a:lnTo>
                  <a:lnTo>
                    <a:pt x="618502" y="469734"/>
                  </a:lnTo>
                  <a:lnTo>
                    <a:pt x="613892" y="464705"/>
                  </a:lnTo>
                  <a:lnTo>
                    <a:pt x="613879" y="464896"/>
                  </a:lnTo>
                  <a:lnTo>
                    <a:pt x="618490" y="469887"/>
                  </a:lnTo>
                  <a:lnTo>
                    <a:pt x="622604" y="475208"/>
                  </a:lnTo>
                  <a:lnTo>
                    <a:pt x="630047" y="486473"/>
                  </a:lnTo>
                  <a:close/>
                </a:path>
                <a:path w="1030604" h="1099820">
                  <a:moveTo>
                    <a:pt x="638632" y="496277"/>
                  </a:moveTo>
                  <a:lnTo>
                    <a:pt x="610882" y="474078"/>
                  </a:lnTo>
                  <a:lnTo>
                    <a:pt x="606564" y="473786"/>
                  </a:lnTo>
                  <a:lnTo>
                    <a:pt x="638632" y="496277"/>
                  </a:lnTo>
                  <a:close/>
                </a:path>
                <a:path w="1030604" h="1099820">
                  <a:moveTo>
                    <a:pt x="641134" y="498030"/>
                  </a:moveTo>
                  <a:lnTo>
                    <a:pt x="638632" y="496277"/>
                  </a:lnTo>
                  <a:lnTo>
                    <a:pt x="640969" y="498144"/>
                  </a:lnTo>
                  <a:lnTo>
                    <a:pt x="641134" y="498030"/>
                  </a:lnTo>
                  <a:close/>
                </a:path>
                <a:path w="1030604" h="1099820">
                  <a:moveTo>
                    <a:pt x="680351" y="576224"/>
                  </a:moveTo>
                  <a:lnTo>
                    <a:pt x="675728" y="576948"/>
                  </a:lnTo>
                  <a:lnTo>
                    <a:pt x="677049" y="577799"/>
                  </a:lnTo>
                  <a:lnTo>
                    <a:pt x="675474" y="577253"/>
                  </a:lnTo>
                  <a:lnTo>
                    <a:pt x="673646" y="580936"/>
                  </a:lnTo>
                  <a:lnTo>
                    <a:pt x="673430" y="582637"/>
                  </a:lnTo>
                  <a:lnTo>
                    <a:pt x="674712" y="583768"/>
                  </a:lnTo>
                  <a:lnTo>
                    <a:pt x="678180" y="582752"/>
                  </a:lnTo>
                  <a:lnTo>
                    <a:pt x="679716" y="580948"/>
                  </a:lnTo>
                  <a:lnTo>
                    <a:pt x="680351" y="576224"/>
                  </a:lnTo>
                  <a:close/>
                </a:path>
                <a:path w="1030604" h="1099820">
                  <a:moveTo>
                    <a:pt x="811784" y="560374"/>
                  </a:moveTo>
                  <a:lnTo>
                    <a:pt x="809282" y="559244"/>
                  </a:lnTo>
                  <a:lnTo>
                    <a:pt x="807720" y="559574"/>
                  </a:lnTo>
                  <a:lnTo>
                    <a:pt x="806323" y="560717"/>
                  </a:lnTo>
                  <a:lnTo>
                    <a:pt x="806018" y="561721"/>
                  </a:lnTo>
                  <a:lnTo>
                    <a:pt x="805738" y="561898"/>
                  </a:lnTo>
                  <a:lnTo>
                    <a:pt x="804938" y="562940"/>
                  </a:lnTo>
                  <a:lnTo>
                    <a:pt x="804710" y="562406"/>
                  </a:lnTo>
                  <a:lnTo>
                    <a:pt x="804595" y="562279"/>
                  </a:lnTo>
                  <a:lnTo>
                    <a:pt x="803148" y="561733"/>
                  </a:lnTo>
                  <a:lnTo>
                    <a:pt x="803541" y="563702"/>
                  </a:lnTo>
                  <a:lnTo>
                    <a:pt x="804049" y="565264"/>
                  </a:lnTo>
                  <a:lnTo>
                    <a:pt x="804532" y="568731"/>
                  </a:lnTo>
                  <a:lnTo>
                    <a:pt x="805700" y="570458"/>
                  </a:lnTo>
                  <a:lnTo>
                    <a:pt x="809383" y="569988"/>
                  </a:lnTo>
                  <a:lnTo>
                    <a:pt x="810755" y="568007"/>
                  </a:lnTo>
                  <a:lnTo>
                    <a:pt x="811479" y="564324"/>
                  </a:lnTo>
                  <a:lnTo>
                    <a:pt x="811695" y="562940"/>
                  </a:lnTo>
                  <a:lnTo>
                    <a:pt x="811784" y="560451"/>
                  </a:lnTo>
                  <a:close/>
                </a:path>
                <a:path w="1030604" h="1099820">
                  <a:moveTo>
                    <a:pt x="827239" y="423887"/>
                  </a:moveTo>
                  <a:lnTo>
                    <a:pt x="826795" y="422744"/>
                  </a:lnTo>
                  <a:lnTo>
                    <a:pt x="824788" y="422376"/>
                  </a:lnTo>
                  <a:lnTo>
                    <a:pt x="823201" y="422529"/>
                  </a:lnTo>
                  <a:lnTo>
                    <a:pt x="826084" y="421754"/>
                  </a:lnTo>
                  <a:lnTo>
                    <a:pt x="824890" y="421043"/>
                  </a:lnTo>
                  <a:lnTo>
                    <a:pt x="821080" y="422338"/>
                  </a:lnTo>
                  <a:lnTo>
                    <a:pt x="819708" y="424713"/>
                  </a:lnTo>
                  <a:lnTo>
                    <a:pt x="819645" y="425475"/>
                  </a:lnTo>
                  <a:lnTo>
                    <a:pt x="820127" y="426694"/>
                  </a:lnTo>
                  <a:lnTo>
                    <a:pt x="821016" y="424573"/>
                  </a:lnTo>
                  <a:lnTo>
                    <a:pt x="825995" y="426135"/>
                  </a:lnTo>
                  <a:lnTo>
                    <a:pt x="827239" y="423887"/>
                  </a:lnTo>
                  <a:close/>
                </a:path>
                <a:path w="1030604" h="1099820">
                  <a:moveTo>
                    <a:pt x="843407" y="547141"/>
                  </a:moveTo>
                  <a:lnTo>
                    <a:pt x="836079" y="548805"/>
                  </a:lnTo>
                  <a:lnTo>
                    <a:pt x="833196" y="556247"/>
                  </a:lnTo>
                  <a:lnTo>
                    <a:pt x="840498" y="554596"/>
                  </a:lnTo>
                  <a:lnTo>
                    <a:pt x="843407" y="547141"/>
                  </a:lnTo>
                  <a:close/>
                </a:path>
                <a:path w="1030604" h="1099820">
                  <a:moveTo>
                    <a:pt x="961186" y="500570"/>
                  </a:moveTo>
                  <a:lnTo>
                    <a:pt x="954417" y="502094"/>
                  </a:lnTo>
                  <a:lnTo>
                    <a:pt x="951141" y="508012"/>
                  </a:lnTo>
                  <a:lnTo>
                    <a:pt x="957922" y="506501"/>
                  </a:lnTo>
                  <a:lnTo>
                    <a:pt x="961186" y="500570"/>
                  </a:lnTo>
                  <a:close/>
                </a:path>
                <a:path w="1030604" h="1099820">
                  <a:moveTo>
                    <a:pt x="1008011" y="522846"/>
                  </a:moveTo>
                  <a:lnTo>
                    <a:pt x="1006652" y="521601"/>
                  </a:lnTo>
                  <a:lnTo>
                    <a:pt x="1004773" y="521017"/>
                  </a:lnTo>
                  <a:lnTo>
                    <a:pt x="1003477" y="521220"/>
                  </a:lnTo>
                  <a:lnTo>
                    <a:pt x="1003935" y="520890"/>
                  </a:lnTo>
                  <a:lnTo>
                    <a:pt x="1006119" y="520052"/>
                  </a:lnTo>
                  <a:lnTo>
                    <a:pt x="1004951" y="519506"/>
                  </a:lnTo>
                  <a:lnTo>
                    <a:pt x="1002042" y="519328"/>
                  </a:lnTo>
                  <a:lnTo>
                    <a:pt x="999451" y="520496"/>
                  </a:lnTo>
                  <a:lnTo>
                    <a:pt x="998181" y="521665"/>
                  </a:lnTo>
                  <a:lnTo>
                    <a:pt x="995489" y="522859"/>
                  </a:lnTo>
                  <a:lnTo>
                    <a:pt x="993051" y="525399"/>
                  </a:lnTo>
                  <a:lnTo>
                    <a:pt x="996759" y="525907"/>
                  </a:lnTo>
                  <a:lnTo>
                    <a:pt x="997902" y="526465"/>
                  </a:lnTo>
                  <a:lnTo>
                    <a:pt x="998499" y="526719"/>
                  </a:lnTo>
                  <a:lnTo>
                    <a:pt x="1001763" y="526618"/>
                  </a:lnTo>
                  <a:lnTo>
                    <a:pt x="1002741" y="526211"/>
                  </a:lnTo>
                  <a:lnTo>
                    <a:pt x="1004341" y="524586"/>
                  </a:lnTo>
                  <a:lnTo>
                    <a:pt x="1008011" y="522846"/>
                  </a:lnTo>
                  <a:close/>
                </a:path>
                <a:path w="1030604" h="1099820">
                  <a:moveTo>
                    <a:pt x="1030109" y="528955"/>
                  </a:moveTo>
                  <a:lnTo>
                    <a:pt x="1029881" y="526884"/>
                  </a:lnTo>
                  <a:lnTo>
                    <a:pt x="1028788" y="526199"/>
                  </a:lnTo>
                  <a:lnTo>
                    <a:pt x="1028496" y="525551"/>
                  </a:lnTo>
                  <a:lnTo>
                    <a:pt x="1027899" y="524179"/>
                  </a:lnTo>
                  <a:lnTo>
                    <a:pt x="1024458" y="523557"/>
                  </a:lnTo>
                  <a:lnTo>
                    <a:pt x="1024470" y="526884"/>
                  </a:lnTo>
                  <a:lnTo>
                    <a:pt x="1024242" y="529120"/>
                  </a:lnTo>
                  <a:lnTo>
                    <a:pt x="1025093" y="531393"/>
                  </a:lnTo>
                  <a:lnTo>
                    <a:pt x="1030109" y="5289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0" name="object 870" descr=""/>
          <p:cNvGrpSpPr/>
          <p:nvPr/>
        </p:nvGrpSpPr>
        <p:grpSpPr>
          <a:xfrm>
            <a:off x="3545305" y="4103419"/>
            <a:ext cx="1120775" cy="1641475"/>
            <a:chOff x="3545305" y="4103419"/>
            <a:chExt cx="1120775" cy="1641475"/>
          </a:xfrm>
        </p:grpSpPr>
        <p:sp>
          <p:nvSpPr>
            <p:cNvPr id="871" name="object 871" descr=""/>
            <p:cNvSpPr/>
            <p:nvPr/>
          </p:nvSpPr>
          <p:spPr>
            <a:xfrm>
              <a:off x="3946361" y="4142223"/>
              <a:ext cx="661035" cy="1602740"/>
            </a:xfrm>
            <a:custGeom>
              <a:avLst/>
              <a:gdLst/>
              <a:ahLst/>
              <a:cxnLst/>
              <a:rect l="l" t="t" r="r" b="b"/>
              <a:pathLst>
                <a:path w="661035" h="1602739">
                  <a:moveTo>
                    <a:pt x="645223" y="0"/>
                  </a:moveTo>
                  <a:lnTo>
                    <a:pt x="629719" y="39196"/>
                  </a:lnTo>
                  <a:lnTo>
                    <a:pt x="629522" y="56271"/>
                  </a:lnTo>
                  <a:lnTo>
                    <a:pt x="626997" y="73132"/>
                  </a:lnTo>
                  <a:lnTo>
                    <a:pt x="618995" y="90431"/>
                  </a:lnTo>
                  <a:lnTo>
                    <a:pt x="600114" y="114950"/>
                  </a:lnTo>
                  <a:lnTo>
                    <a:pt x="572862" y="149294"/>
                  </a:lnTo>
                  <a:lnTo>
                    <a:pt x="545983" y="187902"/>
                  </a:lnTo>
                  <a:lnTo>
                    <a:pt x="528215" y="225216"/>
                  </a:lnTo>
                  <a:lnTo>
                    <a:pt x="516728" y="259850"/>
                  </a:lnTo>
                  <a:lnTo>
                    <a:pt x="503429" y="295727"/>
                  </a:lnTo>
                  <a:lnTo>
                    <a:pt x="489172" y="335281"/>
                  </a:lnTo>
                  <a:lnTo>
                    <a:pt x="474812" y="380944"/>
                  </a:lnTo>
                  <a:lnTo>
                    <a:pt x="458282" y="420724"/>
                  </a:lnTo>
                  <a:lnTo>
                    <a:pt x="435862" y="451739"/>
                  </a:lnTo>
                  <a:lnTo>
                    <a:pt x="405884" y="490066"/>
                  </a:lnTo>
                  <a:lnTo>
                    <a:pt x="366671" y="551784"/>
                  </a:lnTo>
                  <a:lnTo>
                    <a:pt x="342459" y="603815"/>
                  </a:lnTo>
                  <a:lnTo>
                    <a:pt x="326989" y="654124"/>
                  </a:lnTo>
                  <a:lnTo>
                    <a:pt x="317197" y="701600"/>
                  </a:lnTo>
                  <a:lnTo>
                    <a:pt x="310027" y="745130"/>
                  </a:lnTo>
                  <a:lnTo>
                    <a:pt x="302413" y="783602"/>
                  </a:lnTo>
                  <a:lnTo>
                    <a:pt x="291297" y="815907"/>
                  </a:lnTo>
                  <a:lnTo>
                    <a:pt x="269768" y="859922"/>
                  </a:lnTo>
                  <a:lnTo>
                    <a:pt x="248998" y="905550"/>
                  </a:lnTo>
                  <a:lnTo>
                    <a:pt x="232228" y="952954"/>
                  </a:lnTo>
                  <a:lnTo>
                    <a:pt x="222691" y="1002291"/>
                  </a:lnTo>
                  <a:lnTo>
                    <a:pt x="214787" y="1039098"/>
                  </a:lnTo>
                  <a:lnTo>
                    <a:pt x="198520" y="1088050"/>
                  </a:lnTo>
                  <a:lnTo>
                    <a:pt x="176764" y="1143284"/>
                  </a:lnTo>
                  <a:lnTo>
                    <a:pt x="152401" y="1198930"/>
                  </a:lnTo>
                  <a:lnTo>
                    <a:pt x="128300" y="1249123"/>
                  </a:lnTo>
                  <a:lnTo>
                    <a:pt x="107342" y="1287997"/>
                  </a:lnTo>
                  <a:lnTo>
                    <a:pt x="5046" y="1435582"/>
                  </a:lnTo>
                  <a:lnTo>
                    <a:pt x="0" y="1522662"/>
                  </a:lnTo>
                  <a:lnTo>
                    <a:pt x="30939" y="1573223"/>
                  </a:lnTo>
                  <a:lnTo>
                    <a:pt x="51546" y="1589565"/>
                  </a:lnTo>
                  <a:lnTo>
                    <a:pt x="70675" y="1600144"/>
                  </a:lnTo>
                  <a:lnTo>
                    <a:pt x="80031" y="1602562"/>
                  </a:lnTo>
                  <a:lnTo>
                    <a:pt x="82298" y="1595821"/>
                  </a:lnTo>
                  <a:lnTo>
                    <a:pt x="80159" y="1578923"/>
                  </a:lnTo>
                  <a:lnTo>
                    <a:pt x="73900" y="1567783"/>
                  </a:lnTo>
                  <a:lnTo>
                    <a:pt x="61328" y="1552356"/>
                  </a:lnTo>
                  <a:lnTo>
                    <a:pt x="46987" y="1529025"/>
                  </a:lnTo>
                  <a:lnTo>
                    <a:pt x="35417" y="1494176"/>
                  </a:lnTo>
                  <a:lnTo>
                    <a:pt x="35488" y="1471187"/>
                  </a:lnTo>
                  <a:lnTo>
                    <a:pt x="43501" y="1446331"/>
                  </a:lnTo>
                  <a:lnTo>
                    <a:pt x="57609" y="1420177"/>
                  </a:lnTo>
                  <a:lnTo>
                    <a:pt x="75968" y="1393287"/>
                  </a:lnTo>
                  <a:lnTo>
                    <a:pt x="95872" y="1379677"/>
                  </a:lnTo>
                  <a:lnTo>
                    <a:pt x="124146" y="1368193"/>
                  </a:lnTo>
                  <a:lnTo>
                    <a:pt x="151497" y="1351330"/>
                  </a:lnTo>
                  <a:lnTo>
                    <a:pt x="168629" y="1321583"/>
                  </a:lnTo>
                  <a:lnTo>
                    <a:pt x="178300" y="1274881"/>
                  </a:lnTo>
                  <a:lnTo>
                    <a:pt x="188908" y="1221202"/>
                  </a:lnTo>
                  <a:lnTo>
                    <a:pt x="199580" y="1174109"/>
                  </a:lnTo>
                  <a:lnTo>
                    <a:pt x="209445" y="1147161"/>
                  </a:lnTo>
                  <a:lnTo>
                    <a:pt x="251317" y="1103067"/>
                  </a:lnTo>
                  <a:lnTo>
                    <a:pt x="281437" y="1064082"/>
                  </a:lnTo>
                  <a:lnTo>
                    <a:pt x="307722" y="1014999"/>
                  </a:lnTo>
                  <a:lnTo>
                    <a:pt x="322704" y="956712"/>
                  </a:lnTo>
                  <a:lnTo>
                    <a:pt x="332927" y="896773"/>
                  </a:lnTo>
                  <a:lnTo>
                    <a:pt x="348037" y="841731"/>
                  </a:lnTo>
                  <a:lnTo>
                    <a:pt x="365225" y="790969"/>
                  </a:lnTo>
                  <a:lnTo>
                    <a:pt x="381681" y="743874"/>
                  </a:lnTo>
                  <a:lnTo>
                    <a:pt x="394600" y="699828"/>
                  </a:lnTo>
                  <a:lnTo>
                    <a:pt x="407841" y="664855"/>
                  </a:lnTo>
                  <a:lnTo>
                    <a:pt x="428163" y="630104"/>
                  </a:lnTo>
                  <a:lnTo>
                    <a:pt x="452014" y="594000"/>
                  </a:lnTo>
                  <a:lnTo>
                    <a:pt x="475838" y="554965"/>
                  </a:lnTo>
                  <a:lnTo>
                    <a:pt x="496082" y="511426"/>
                  </a:lnTo>
                  <a:lnTo>
                    <a:pt x="509191" y="461805"/>
                  </a:lnTo>
                  <a:lnTo>
                    <a:pt x="522691" y="408176"/>
                  </a:lnTo>
                  <a:lnTo>
                    <a:pt x="544111" y="354773"/>
                  </a:lnTo>
                  <a:lnTo>
                    <a:pt x="569874" y="303295"/>
                  </a:lnTo>
                  <a:lnTo>
                    <a:pt x="620142" y="212904"/>
                  </a:lnTo>
                  <a:lnTo>
                    <a:pt x="637499" y="177388"/>
                  </a:lnTo>
                  <a:lnTo>
                    <a:pt x="652071" y="123753"/>
                  </a:lnTo>
                  <a:lnTo>
                    <a:pt x="658816" y="67061"/>
                  </a:lnTo>
                  <a:lnTo>
                    <a:pt x="660695" y="22160"/>
                  </a:lnTo>
                  <a:lnTo>
                    <a:pt x="660665" y="3893"/>
                  </a:lnTo>
                  <a:lnTo>
                    <a:pt x="64522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2" name="object 872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139487" y="5118238"/>
              <a:ext cx="97865" cy="179438"/>
            </a:xfrm>
            <a:prstGeom prst="rect">
              <a:avLst/>
            </a:prstGeom>
          </p:spPr>
        </p:pic>
        <p:pic>
          <p:nvPicPr>
            <p:cNvPr id="873" name="object 873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962025" y="5425173"/>
              <a:ext cx="131006" cy="239914"/>
            </a:xfrm>
            <a:prstGeom prst="rect">
              <a:avLst/>
            </a:prstGeom>
          </p:spPr>
        </p:pic>
        <p:sp>
          <p:nvSpPr>
            <p:cNvPr id="874" name="object 874" descr=""/>
            <p:cNvSpPr/>
            <p:nvPr/>
          </p:nvSpPr>
          <p:spPr>
            <a:xfrm>
              <a:off x="4524843" y="4234445"/>
              <a:ext cx="57150" cy="142240"/>
            </a:xfrm>
            <a:custGeom>
              <a:avLst/>
              <a:gdLst/>
              <a:ahLst/>
              <a:cxnLst/>
              <a:rect l="l" t="t" r="r" b="b"/>
              <a:pathLst>
                <a:path w="57150" h="142239">
                  <a:moveTo>
                    <a:pt x="56413" y="0"/>
                  </a:moveTo>
                  <a:lnTo>
                    <a:pt x="31751" y="47955"/>
                  </a:lnTo>
                  <a:lnTo>
                    <a:pt x="8489" y="101031"/>
                  </a:lnTo>
                  <a:lnTo>
                    <a:pt x="50" y="139485"/>
                  </a:lnTo>
                  <a:lnTo>
                    <a:pt x="0" y="142101"/>
                  </a:lnTo>
                  <a:lnTo>
                    <a:pt x="3568" y="139280"/>
                  </a:lnTo>
                  <a:lnTo>
                    <a:pt x="14091" y="122810"/>
                  </a:lnTo>
                  <a:lnTo>
                    <a:pt x="21957" y="105793"/>
                  </a:lnTo>
                  <a:lnTo>
                    <a:pt x="35496" y="70867"/>
                  </a:lnTo>
                  <a:lnTo>
                    <a:pt x="42647" y="53666"/>
                  </a:lnTo>
                  <a:lnTo>
                    <a:pt x="49176" y="36436"/>
                  </a:lnTo>
                  <a:lnTo>
                    <a:pt x="54273" y="18816"/>
                  </a:lnTo>
                  <a:lnTo>
                    <a:pt x="57124" y="444"/>
                  </a:lnTo>
                  <a:lnTo>
                    <a:pt x="5641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 descr=""/>
            <p:cNvSpPr/>
            <p:nvPr/>
          </p:nvSpPr>
          <p:spPr>
            <a:xfrm>
              <a:off x="3938041" y="4103420"/>
              <a:ext cx="664845" cy="1624330"/>
            </a:xfrm>
            <a:custGeom>
              <a:avLst/>
              <a:gdLst/>
              <a:ahLst/>
              <a:cxnLst/>
              <a:rect l="l" t="t" r="r" b="b"/>
              <a:pathLst>
                <a:path w="664845" h="1624329">
                  <a:moveTo>
                    <a:pt x="50800" y="1585036"/>
                  </a:moveTo>
                  <a:lnTo>
                    <a:pt x="50546" y="1582039"/>
                  </a:lnTo>
                  <a:lnTo>
                    <a:pt x="49618" y="1580375"/>
                  </a:lnTo>
                  <a:lnTo>
                    <a:pt x="50419" y="1578013"/>
                  </a:lnTo>
                  <a:lnTo>
                    <a:pt x="48437" y="1578241"/>
                  </a:lnTo>
                  <a:lnTo>
                    <a:pt x="46951" y="1579283"/>
                  </a:lnTo>
                  <a:lnTo>
                    <a:pt x="45313" y="1580781"/>
                  </a:lnTo>
                  <a:lnTo>
                    <a:pt x="45516" y="1584871"/>
                  </a:lnTo>
                  <a:lnTo>
                    <a:pt x="47193" y="1586242"/>
                  </a:lnTo>
                  <a:lnTo>
                    <a:pt x="48996" y="1587093"/>
                  </a:lnTo>
                  <a:lnTo>
                    <a:pt x="50800" y="1585036"/>
                  </a:lnTo>
                  <a:close/>
                </a:path>
                <a:path w="664845" h="1624329">
                  <a:moveTo>
                    <a:pt x="136144" y="1397063"/>
                  </a:moveTo>
                  <a:lnTo>
                    <a:pt x="135724" y="1394053"/>
                  </a:lnTo>
                  <a:lnTo>
                    <a:pt x="134073" y="1392821"/>
                  </a:lnTo>
                  <a:lnTo>
                    <a:pt x="129578" y="1392593"/>
                  </a:lnTo>
                  <a:lnTo>
                    <a:pt x="129247" y="1395399"/>
                  </a:lnTo>
                  <a:lnTo>
                    <a:pt x="129120" y="1397990"/>
                  </a:lnTo>
                  <a:lnTo>
                    <a:pt x="130784" y="1398612"/>
                  </a:lnTo>
                  <a:lnTo>
                    <a:pt x="131851" y="1397927"/>
                  </a:lnTo>
                  <a:lnTo>
                    <a:pt x="133223" y="1398308"/>
                  </a:lnTo>
                  <a:lnTo>
                    <a:pt x="135102" y="1398079"/>
                  </a:lnTo>
                  <a:lnTo>
                    <a:pt x="136144" y="1397063"/>
                  </a:lnTo>
                  <a:close/>
                </a:path>
                <a:path w="664845" h="1624329">
                  <a:moveTo>
                    <a:pt x="156806" y="1381480"/>
                  </a:moveTo>
                  <a:lnTo>
                    <a:pt x="151993" y="1381480"/>
                  </a:lnTo>
                  <a:lnTo>
                    <a:pt x="151815" y="1382141"/>
                  </a:lnTo>
                  <a:lnTo>
                    <a:pt x="153060" y="1382712"/>
                  </a:lnTo>
                  <a:lnTo>
                    <a:pt x="156806" y="1381480"/>
                  </a:lnTo>
                  <a:close/>
                </a:path>
                <a:path w="664845" h="1624329">
                  <a:moveTo>
                    <a:pt x="161112" y="1377734"/>
                  </a:moveTo>
                  <a:lnTo>
                    <a:pt x="160985" y="1376095"/>
                  </a:lnTo>
                  <a:lnTo>
                    <a:pt x="160832" y="1375003"/>
                  </a:lnTo>
                  <a:lnTo>
                    <a:pt x="160731" y="1374267"/>
                  </a:lnTo>
                  <a:lnTo>
                    <a:pt x="160604" y="1373378"/>
                  </a:lnTo>
                  <a:lnTo>
                    <a:pt x="160070" y="1372514"/>
                  </a:lnTo>
                  <a:lnTo>
                    <a:pt x="159308" y="1371282"/>
                  </a:lnTo>
                  <a:lnTo>
                    <a:pt x="156997" y="1367942"/>
                  </a:lnTo>
                  <a:lnTo>
                    <a:pt x="156311" y="1368615"/>
                  </a:lnTo>
                  <a:lnTo>
                    <a:pt x="156311" y="1372514"/>
                  </a:lnTo>
                  <a:lnTo>
                    <a:pt x="155689" y="1373924"/>
                  </a:lnTo>
                  <a:lnTo>
                    <a:pt x="155536" y="1374114"/>
                  </a:lnTo>
                  <a:lnTo>
                    <a:pt x="155536" y="1374267"/>
                  </a:lnTo>
                  <a:lnTo>
                    <a:pt x="155511" y="1373924"/>
                  </a:lnTo>
                  <a:lnTo>
                    <a:pt x="155676" y="1373924"/>
                  </a:lnTo>
                  <a:lnTo>
                    <a:pt x="156311" y="1372514"/>
                  </a:lnTo>
                  <a:lnTo>
                    <a:pt x="156311" y="1368615"/>
                  </a:lnTo>
                  <a:lnTo>
                    <a:pt x="154444" y="1370418"/>
                  </a:lnTo>
                  <a:lnTo>
                    <a:pt x="155168" y="1371574"/>
                  </a:lnTo>
                  <a:lnTo>
                    <a:pt x="155384" y="1372514"/>
                  </a:lnTo>
                  <a:lnTo>
                    <a:pt x="155321" y="1374267"/>
                  </a:lnTo>
                  <a:lnTo>
                    <a:pt x="155194" y="1374482"/>
                  </a:lnTo>
                  <a:lnTo>
                    <a:pt x="154432" y="1375003"/>
                  </a:lnTo>
                  <a:lnTo>
                    <a:pt x="153860" y="1376095"/>
                  </a:lnTo>
                  <a:lnTo>
                    <a:pt x="153047" y="1377416"/>
                  </a:lnTo>
                  <a:lnTo>
                    <a:pt x="152031" y="1381340"/>
                  </a:lnTo>
                  <a:lnTo>
                    <a:pt x="156819" y="1381340"/>
                  </a:lnTo>
                  <a:lnTo>
                    <a:pt x="159258" y="1380032"/>
                  </a:lnTo>
                  <a:lnTo>
                    <a:pt x="160108" y="1379105"/>
                  </a:lnTo>
                  <a:lnTo>
                    <a:pt x="161112" y="1377734"/>
                  </a:lnTo>
                  <a:close/>
                </a:path>
                <a:path w="664845" h="1624329">
                  <a:moveTo>
                    <a:pt x="164020" y="1293964"/>
                  </a:moveTo>
                  <a:lnTo>
                    <a:pt x="158965" y="1291615"/>
                  </a:lnTo>
                  <a:lnTo>
                    <a:pt x="152742" y="1295590"/>
                  </a:lnTo>
                  <a:lnTo>
                    <a:pt x="157772" y="1297927"/>
                  </a:lnTo>
                  <a:lnTo>
                    <a:pt x="164020" y="1293964"/>
                  </a:lnTo>
                  <a:close/>
                </a:path>
                <a:path w="664845" h="1624329">
                  <a:moveTo>
                    <a:pt x="236626" y="1147533"/>
                  </a:moveTo>
                  <a:lnTo>
                    <a:pt x="235991" y="1145247"/>
                  </a:lnTo>
                  <a:lnTo>
                    <a:pt x="233819" y="1146619"/>
                  </a:lnTo>
                  <a:lnTo>
                    <a:pt x="228815" y="1150264"/>
                  </a:lnTo>
                  <a:lnTo>
                    <a:pt x="230047" y="1151407"/>
                  </a:lnTo>
                  <a:lnTo>
                    <a:pt x="232371" y="1151445"/>
                  </a:lnTo>
                  <a:lnTo>
                    <a:pt x="235013" y="1149337"/>
                  </a:lnTo>
                  <a:lnTo>
                    <a:pt x="234975" y="1148892"/>
                  </a:lnTo>
                  <a:lnTo>
                    <a:pt x="236626" y="1147533"/>
                  </a:lnTo>
                  <a:close/>
                </a:path>
                <a:path w="664845" h="1624329">
                  <a:moveTo>
                    <a:pt x="261785" y="1128090"/>
                  </a:moveTo>
                  <a:lnTo>
                    <a:pt x="260375" y="1124648"/>
                  </a:lnTo>
                  <a:lnTo>
                    <a:pt x="258089" y="1122159"/>
                  </a:lnTo>
                  <a:lnTo>
                    <a:pt x="254762" y="1120254"/>
                  </a:lnTo>
                  <a:lnTo>
                    <a:pt x="251358" y="1123492"/>
                  </a:lnTo>
                  <a:lnTo>
                    <a:pt x="251460" y="1126109"/>
                  </a:lnTo>
                  <a:lnTo>
                    <a:pt x="251053" y="1126617"/>
                  </a:lnTo>
                  <a:lnTo>
                    <a:pt x="250825" y="1127696"/>
                  </a:lnTo>
                  <a:lnTo>
                    <a:pt x="252044" y="1128877"/>
                  </a:lnTo>
                  <a:lnTo>
                    <a:pt x="254508" y="1129766"/>
                  </a:lnTo>
                  <a:lnTo>
                    <a:pt x="256451" y="1130160"/>
                  </a:lnTo>
                  <a:lnTo>
                    <a:pt x="261785" y="1128090"/>
                  </a:lnTo>
                  <a:close/>
                </a:path>
                <a:path w="664845" h="1624329">
                  <a:moveTo>
                    <a:pt x="268503" y="1116926"/>
                  </a:moveTo>
                  <a:lnTo>
                    <a:pt x="267652" y="1115580"/>
                  </a:lnTo>
                  <a:lnTo>
                    <a:pt x="267309" y="1113853"/>
                  </a:lnTo>
                  <a:lnTo>
                    <a:pt x="262636" y="1111313"/>
                  </a:lnTo>
                  <a:lnTo>
                    <a:pt x="258775" y="1114590"/>
                  </a:lnTo>
                  <a:lnTo>
                    <a:pt x="259283" y="1116469"/>
                  </a:lnTo>
                  <a:lnTo>
                    <a:pt x="260261" y="1117650"/>
                  </a:lnTo>
                  <a:lnTo>
                    <a:pt x="260858" y="1118146"/>
                  </a:lnTo>
                  <a:lnTo>
                    <a:pt x="261073" y="1118463"/>
                  </a:lnTo>
                  <a:lnTo>
                    <a:pt x="261594" y="1118755"/>
                  </a:lnTo>
                  <a:lnTo>
                    <a:pt x="262089" y="1119149"/>
                  </a:lnTo>
                  <a:lnTo>
                    <a:pt x="264795" y="1120825"/>
                  </a:lnTo>
                  <a:lnTo>
                    <a:pt x="263994" y="1119873"/>
                  </a:lnTo>
                  <a:lnTo>
                    <a:pt x="264693" y="1120089"/>
                  </a:lnTo>
                  <a:lnTo>
                    <a:pt x="266827" y="1120051"/>
                  </a:lnTo>
                  <a:lnTo>
                    <a:pt x="267500" y="1118806"/>
                  </a:lnTo>
                  <a:lnTo>
                    <a:pt x="268198" y="1119530"/>
                  </a:lnTo>
                  <a:lnTo>
                    <a:pt x="268008" y="1117854"/>
                  </a:lnTo>
                  <a:lnTo>
                    <a:pt x="268503" y="1116926"/>
                  </a:lnTo>
                  <a:close/>
                </a:path>
                <a:path w="664845" h="1624329">
                  <a:moveTo>
                    <a:pt x="283527" y="1095235"/>
                  </a:moveTo>
                  <a:lnTo>
                    <a:pt x="282232" y="1092276"/>
                  </a:lnTo>
                  <a:lnTo>
                    <a:pt x="282143" y="1092085"/>
                  </a:lnTo>
                  <a:lnTo>
                    <a:pt x="281749" y="1090574"/>
                  </a:lnTo>
                  <a:lnTo>
                    <a:pt x="281559" y="1090574"/>
                  </a:lnTo>
                  <a:lnTo>
                    <a:pt x="281647" y="1090155"/>
                  </a:lnTo>
                  <a:lnTo>
                    <a:pt x="281901" y="1089888"/>
                  </a:lnTo>
                  <a:lnTo>
                    <a:pt x="280289" y="1089888"/>
                  </a:lnTo>
                  <a:lnTo>
                    <a:pt x="281089" y="1090574"/>
                  </a:lnTo>
                  <a:lnTo>
                    <a:pt x="280276" y="1089888"/>
                  </a:lnTo>
                  <a:lnTo>
                    <a:pt x="279247" y="1088986"/>
                  </a:lnTo>
                  <a:lnTo>
                    <a:pt x="274904" y="1086980"/>
                  </a:lnTo>
                  <a:lnTo>
                    <a:pt x="273138" y="1092085"/>
                  </a:lnTo>
                  <a:lnTo>
                    <a:pt x="273062" y="1092276"/>
                  </a:lnTo>
                  <a:lnTo>
                    <a:pt x="274281" y="1094346"/>
                  </a:lnTo>
                  <a:lnTo>
                    <a:pt x="277114" y="1096695"/>
                  </a:lnTo>
                  <a:lnTo>
                    <a:pt x="279361" y="1097559"/>
                  </a:lnTo>
                  <a:lnTo>
                    <a:pt x="283527" y="1095235"/>
                  </a:lnTo>
                  <a:close/>
                </a:path>
                <a:path w="664845" h="1624329">
                  <a:moveTo>
                    <a:pt x="386334" y="796353"/>
                  </a:moveTo>
                  <a:lnTo>
                    <a:pt x="379285" y="792416"/>
                  </a:lnTo>
                  <a:lnTo>
                    <a:pt x="372579" y="796671"/>
                  </a:lnTo>
                  <a:lnTo>
                    <a:pt x="379653" y="800620"/>
                  </a:lnTo>
                  <a:lnTo>
                    <a:pt x="386334" y="796353"/>
                  </a:lnTo>
                  <a:close/>
                </a:path>
                <a:path w="664845" h="1624329">
                  <a:moveTo>
                    <a:pt x="459905" y="617169"/>
                  </a:moveTo>
                  <a:lnTo>
                    <a:pt x="453161" y="611822"/>
                  </a:lnTo>
                  <a:lnTo>
                    <a:pt x="445681" y="616585"/>
                  </a:lnTo>
                  <a:lnTo>
                    <a:pt x="452437" y="621919"/>
                  </a:lnTo>
                  <a:lnTo>
                    <a:pt x="459905" y="617169"/>
                  </a:lnTo>
                  <a:close/>
                </a:path>
                <a:path w="664845" h="1624329">
                  <a:moveTo>
                    <a:pt x="472630" y="625360"/>
                  </a:moveTo>
                  <a:lnTo>
                    <a:pt x="465366" y="620217"/>
                  </a:lnTo>
                  <a:lnTo>
                    <a:pt x="461784" y="623697"/>
                  </a:lnTo>
                  <a:lnTo>
                    <a:pt x="461911" y="625932"/>
                  </a:lnTo>
                  <a:lnTo>
                    <a:pt x="461479" y="626389"/>
                  </a:lnTo>
                  <a:lnTo>
                    <a:pt x="461784" y="628561"/>
                  </a:lnTo>
                  <a:lnTo>
                    <a:pt x="463778" y="628992"/>
                  </a:lnTo>
                  <a:lnTo>
                    <a:pt x="466166" y="628446"/>
                  </a:lnTo>
                  <a:lnTo>
                    <a:pt x="472630" y="625360"/>
                  </a:lnTo>
                  <a:close/>
                </a:path>
                <a:path w="664845" h="1624329">
                  <a:moveTo>
                    <a:pt x="535762" y="372643"/>
                  </a:moveTo>
                  <a:lnTo>
                    <a:pt x="528662" y="369303"/>
                  </a:lnTo>
                  <a:lnTo>
                    <a:pt x="522376" y="373316"/>
                  </a:lnTo>
                  <a:lnTo>
                    <a:pt x="529463" y="376656"/>
                  </a:lnTo>
                  <a:lnTo>
                    <a:pt x="535762" y="372643"/>
                  </a:lnTo>
                  <a:close/>
                </a:path>
                <a:path w="664845" h="1624329">
                  <a:moveTo>
                    <a:pt x="575081" y="281940"/>
                  </a:moveTo>
                  <a:lnTo>
                    <a:pt x="568756" y="279488"/>
                  </a:lnTo>
                  <a:lnTo>
                    <a:pt x="562622" y="283400"/>
                  </a:lnTo>
                  <a:lnTo>
                    <a:pt x="568960" y="285838"/>
                  </a:lnTo>
                  <a:lnTo>
                    <a:pt x="575081" y="281940"/>
                  </a:lnTo>
                  <a:close/>
                </a:path>
                <a:path w="664845" h="1624329">
                  <a:moveTo>
                    <a:pt x="595198" y="324675"/>
                  </a:moveTo>
                  <a:lnTo>
                    <a:pt x="588721" y="318630"/>
                  </a:lnTo>
                  <a:lnTo>
                    <a:pt x="580656" y="323227"/>
                  </a:lnTo>
                  <a:lnTo>
                    <a:pt x="575487" y="327571"/>
                  </a:lnTo>
                  <a:lnTo>
                    <a:pt x="577215" y="327139"/>
                  </a:lnTo>
                  <a:lnTo>
                    <a:pt x="573608" y="329971"/>
                  </a:lnTo>
                  <a:lnTo>
                    <a:pt x="577773" y="330809"/>
                  </a:lnTo>
                  <a:lnTo>
                    <a:pt x="584047" y="331406"/>
                  </a:lnTo>
                  <a:lnTo>
                    <a:pt x="588137" y="330809"/>
                  </a:lnTo>
                  <a:lnTo>
                    <a:pt x="595198" y="324675"/>
                  </a:lnTo>
                  <a:close/>
                </a:path>
                <a:path w="664845" h="1624329">
                  <a:moveTo>
                    <a:pt x="628459" y="143052"/>
                  </a:moveTo>
                  <a:lnTo>
                    <a:pt x="628319" y="142608"/>
                  </a:lnTo>
                  <a:lnTo>
                    <a:pt x="628053" y="141770"/>
                  </a:lnTo>
                  <a:lnTo>
                    <a:pt x="627964" y="141490"/>
                  </a:lnTo>
                  <a:lnTo>
                    <a:pt x="627862" y="141211"/>
                  </a:lnTo>
                  <a:lnTo>
                    <a:pt x="626402" y="139877"/>
                  </a:lnTo>
                  <a:lnTo>
                    <a:pt x="624014" y="137045"/>
                  </a:lnTo>
                  <a:lnTo>
                    <a:pt x="623366" y="137045"/>
                  </a:lnTo>
                  <a:lnTo>
                    <a:pt x="623366" y="141490"/>
                  </a:lnTo>
                  <a:lnTo>
                    <a:pt x="623074" y="141770"/>
                  </a:lnTo>
                  <a:lnTo>
                    <a:pt x="623341" y="141490"/>
                  </a:lnTo>
                  <a:lnTo>
                    <a:pt x="623366" y="137045"/>
                  </a:lnTo>
                  <a:lnTo>
                    <a:pt x="621957" y="137045"/>
                  </a:lnTo>
                  <a:lnTo>
                    <a:pt x="619379" y="137045"/>
                  </a:lnTo>
                  <a:lnTo>
                    <a:pt x="617474" y="143992"/>
                  </a:lnTo>
                  <a:lnTo>
                    <a:pt x="617893" y="146392"/>
                  </a:lnTo>
                  <a:lnTo>
                    <a:pt x="621741" y="151828"/>
                  </a:lnTo>
                  <a:lnTo>
                    <a:pt x="626719" y="150952"/>
                  </a:lnTo>
                  <a:lnTo>
                    <a:pt x="627900" y="146646"/>
                  </a:lnTo>
                  <a:lnTo>
                    <a:pt x="628459" y="143052"/>
                  </a:lnTo>
                  <a:close/>
                </a:path>
                <a:path w="664845" h="1624329">
                  <a:moveTo>
                    <a:pt x="651510" y="43967"/>
                  </a:moveTo>
                  <a:lnTo>
                    <a:pt x="650392" y="44627"/>
                  </a:lnTo>
                  <a:lnTo>
                    <a:pt x="648639" y="42595"/>
                  </a:lnTo>
                  <a:lnTo>
                    <a:pt x="648081" y="44107"/>
                  </a:lnTo>
                  <a:lnTo>
                    <a:pt x="649236" y="46202"/>
                  </a:lnTo>
                  <a:lnTo>
                    <a:pt x="649617" y="44792"/>
                  </a:lnTo>
                  <a:lnTo>
                    <a:pt x="649160" y="47117"/>
                  </a:lnTo>
                  <a:lnTo>
                    <a:pt x="651103" y="45402"/>
                  </a:lnTo>
                  <a:lnTo>
                    <a:pt x="651510" y="43967"/>
                  </a:lnTo>
                  <a:close/>
                </a:path>
                <a:path w="664845" h="1624329">
                  <a:moveTo>
                    <a:pt x="656082" y="330"/>
                  </a:moveTo>
                  <a:lnTo>
                    <a:pt x="655548" y="0"/>
                  </a:lnTo>
                  <a:lnTo>
                    <a:pt x="644486" y="46939"/>
                  </a:lnTo>
                  <a:lnTo>
                    <a:pt x="630110" y="92138"/>
                  </a:lnTo>
                  <a:lnTo>
                    <a:pt x="612813" y="136080"/>
                  </a:lnTo>
                  <a:lnTo>
                    <a:pt x="592963" y="179222"/>
                  </a:lnTo>
                  <a:lnTo>
                    <a:pt x="570915" y="222046"/>
                  </a:lnTo>
                  <a:lnTo>
                    <a:pt x="556234" y="249707"/>
                  </a:lnTo>
                  <a:lnTo>
                    <a:pt x="542112" y="277545"/>
                  </a:lnTo>
                  <a:lnTo>
                    <a:pt x="516890" y="334746"/>
                  </a:lnTo>
                  <a:lnTo>
                    <a:pt x="495808" y="393522"/>
                  </a:lnTo>
                  <a:lnTo>
                    <a:pt x="476199" y="452793"/>
                  </a:lnTo>
                  <a:lnTo>
                    <a:pt x="460756" y="490131"/>
                  </a:lnTo>
                  <a:lnTo>
                    <a:pt x="441198" y="526351"/>
                  </a:lnTo>
                  <a:lnTo>
                    <a:pt x="420255" y="561987"/>
                  </a:lnTo>
                  <a:lnTo>
                    <a:pt x="400596" y="597585"/>
                  </a:lnTo>
                  <a:lnTo>
                    <a:pt x="384048" y="636879"/>
                  </a:lnTo>
                  <a:lnTo>
                    <a:pt x="371475" y="677151"/>
                  </a:lnTo>
                  <a:lnTo>
                    <a:pt x="359854" y="717854"/>
                  </a:lnTo>
                  <a:lnTo>
                    <a:pt x="346176" y="758418"/>
                  </a:lnTo>
                  <a:lnTo>
                    <a:pt x="328777" y="804697"/>
                  </a:lnTo>
                  <a:lnTo>
                    <a:pt x="312216" y="851230"/>
                  </a:lnTo>
                  <a:lnTo>
                    <a:pt x="279552" y="944410"/>
                  </a:lnTo>
                  <a:lnTo>
                    <a:pt x="262458" y="990701"/>
                  </a:lnTo>
                  <a:lnTo>
                    <a:pt x="244195" y="1036574"/>
                  </a:lnTo>
                  <a:lnTo>
                    <a:pt x="224282" y="1081836"/>
                  </a:lnTo>
                  <a:lnTo>
                    <a:pt x="188607" y="1157605"/>
                  </a:lnTo>
                  <a:lnTo>
                    <a:pt x="171119" y="1195628"/>
                  </a:lnTo>
                  <a:lnTo>
                    <a:pt x="139242" y="1268882"/>
                  </a:lnTo>
                  <a:lnTo>
                    <a:pt x="105422" y="1336878"/>
                  </a:lnTo>
                  <a:lnTo>
                    <a:pt x="58775" y="1406867"/>
                  </a:lnTo>
                  <a:lnTo>
                    <a:pt x="31140" y="1446415"/>
                  </a:lnTo>
                  <a:lnTo>
                    <a:pt x="9321" y="1488109"/>
                  </a:lnTo>
                  <a:lnTo>
                    <a:pt x="0" y="1532089"/>
                  </a:lnTo>
                  <a:lnTo>
                    <a:pt x="9779" y="1578470"/>
                  </a:lnTo>
                  <a:lnTo>
                    <a:pt x="10820" y="1580794"/>
                  </a:lnTo>
                  <a:lnTo>
                    <a:pt x="16954" y="1579054"/>
                  </a:lnTo>
                  <a:lnTo>
                    <a:pt x="15722" y="1576209"/>
                  </a:lnTo>
                  <a:lnTo>
                    <a:pt x="6616" y="1533639"/>
                  </a:lnTo>
                  <a:lnTo>
                    <a:pt x="14135" y="1493469"/>
                  </a:lnTo>
                  <a:lnTo>
                    <a:pt x="32829" y="1455483"/>
                  </a:lnTo>
                  <a:lnTo>
                    <a:pt x="57251" y="1419428"/>
                  </a:lnTo>
                  <a:lnTo>
                    <a:pt x="81991" y="1385062"/>
                  </a:lnTo>
                  <a:lnTo>
                    <a:pt x="97307" y="1360627"/>
                  </a:lnTo>
                  <a:lnTo>
                    <a:pt x="97002" y="1362316"/>
                  </a:lnTo>
                  <a:lnTo>
                    <a:pt x="98501" y="1362621"/>
                  </a:lnTo>
                  <a:lnTo>
                    <a:pt x="100253" y="1361465"/>
                  </a:lnTo>
                  <a:lnTo>
                    <a:pt x="100393" y="1363167"/>
                  </a:lnTo>
                  <a:lnTo>
                    <a:pt x="102133" y="1363637"/>
                  </a:lnTo>
                  <a:lnTo>
                    <a:pt x="104152" y="1361719"/>
                  </a:lnTo>
                  <a:lnTo>
                    <a:pt x="105092" y="1359522"/>
                  </a:lnTo>
                  <a:lnTo>
                    <a:pt x="109512" y="1354721"/>
                  </a:lnTo>
                  <a:lnTo>
                    <a:pt x="103060" y="1352638"/>
                  </a:lnTo>
                  <a:lnTo>
                    <a:pt x="102108" y="1352956"/>
                  </a:lnTo>
                  <a:lnTo>
                    <a:pt x="106641" y="1345730"/>
                  </a:lnTo>
                  <a:lnTo>
                    <a:pt x="128320" y="1305039"/>
                  </a:lnTo>
                  <a:lnTo>
                    <a:pt x="148107" y="1263421"/>
                  </a:lnTo>
                  <a:lnTo>
                    <a:pt x="186182" y="1179017"/>
                  </a:lnTo>
                  <a:lnTo>
                    <a:pt x="221551" y="1103363"/>
                  </a:lnTo>
                  <a:lnTo>
                    <a:pt x="238861" y="1065364"/>
                  </a:lnTo>
                  <a:lnTo>
                    <a:pt x="255473" y="1027036"/>
                  </a:lnTo>
                  <a:lnTo>
                    <a:pt x="271462" y="986447"/>
                  </a:lnTo>
                  <a:lnTo>
                    <a:pt x="286143" y="945438"/>
                  </a:lnTo>
                  <a:lnTo>
                    <a:pt x="314198" y="862876"/>
                  </a:lnTo>
                  <a:lnTo>
                    <a:pt x="339521" y="789355"/>
                  </a:lnTo>
                  <a:lnTo>
                    <a:pt x="352272" y="755116"/>
                  </a:lnTo>
                  <a:lnTo>
                    <a:pt x="367880" y="716965"/>
                  </a:lnTo>
                  <a:lnTo>
                    <a:pt x="379183" y="683717"/>
                  </a:lnTo>
                  <a:lnTo>
                    <a:pt x="384683" y="657440"/>
                  </a:lnTo>
                  <a:lnTo>
                    <a:pt x="391337" y="631761"/>
                  </a:lnTo>
                  <a:lnTo>
                    <a:pt x="406209" y="600329"/>
                  </a:lnTo>
                  <a:lnTo>
                    <a:pt x="439928" y="539216"/>
                  </a:lnTo>
                  <a:lnTo>
                    <a:pt x="466128" y="485228"/>
                  </a:lnTo>
                  <a:lnTo>
                    <a:pt x="486486" y="437248"/>
                  </a:lnTo>
                  <a:lnTo>
                    <a:pt x="502729" y="394157"/>
                  </a:lnTo>
                  <a:lnTo>
                    <a:pt x="529653" y="318173"/>
                  </a:lnTo>
                  <a:lnTo>
                    <a:pt x="543750" y="283032"/>
                  </a:lnTo>
                  <a:lnTo>
                    <a:pt x="560552" y="248297"/>
                  </a:lnTo>
                  <a:lnTo>
                    <a:pt x="585495" y="200609"/>
                  </a:lnTo>
                  <a:lnTo>
                    <a:pt x="608495" y="152590"/>
                  </a:lnTo>
                  <a:lnTo>
                    <a:pt x="628561" y="103619"/>
                  </a:lnTo>
                  <a:lnTo>
                    <a:pt x="644753" y="53073"/>
                  </a:lnTo>
                  <a:lnTo>
                    <a:pt x="656082" y="330"/>
                  </a:lnTo>
                  <a:close/>
                </a:path>
                <a:path w="664845" h="1624329">
                  <a:moveTo>
                    <a:pt x="659104" y="188315"/>
                  </a:moveTo>
                  <a:lnTo>
                    <a:pt x="656742" y="183870"/>
                  </a:lnTo>
                  <a:lnTo>
                    <a:pt x="653669" y="181343"/>
                  </a:lnTo>
                  <a:lnTo>
                    <a:pt x="648754" y="184480"/>
                  </a:lnTo>
                  <a:lnTo>
                    <a:pt x="648741" y="187693"/>
                  </a:lnTo>
                  <a:lnTo>
                    <a:pt x="651065" y="192138"/>
                  </a:lnTo>
                  <a:lnTo>
                    <a:pt x="654138" y="194652"/>
                  </a:lnTo>
                  <a:lnTo>
                    <a:pt x="659066" y="191528"/>
                  </a:lnTo>
                  <a:lnTo>
                    <a:pt x="659104" y="188315"/>
                  </a:lnTo>
                  <a:close/>
                </a:path>
                <a:path w="664845" h="1624329">
                  <a:moveTo>
                    <a:pt x="664464" y="11531"/>
                  </a:moveTo>
                  <a:lnTo>
                    <a:pt x="663460" y="11849"/>
                  </a:lnTo>
                  <a:lnTo>
                    <a:pt x="658368" y="60960"/>
                  </a:lnTo>
                  <a:lnTo>
                    <a:pt x="658279" y="61734"/>
                  </a:lnTo>
                  <a:lnTo>
                    <a:pt x="649122" y="110363"/>
                  </a:lnTo>
                  <a:lnTo>
                    <a:pt x="636536" y="157568"/>
                  </a:lnTo>
                  <a:lnTo>
                    <a:pt x="620737" y="204533"/>
                  </a:lnTo>
                  <a:lnTo>
                    <a:pt x="602500" y="250405"/>
                  </a:lnTo>
                  <a:lnTo>
                    <a:pt x="600367" y="255168"/>
                  </a:lnTo>
                  <a:lnTo>
                    <a:pt x="600367" y="269214"/>
                  </a:lnTo>
                  <a:lnTo>
                    <a:pt x="599490" y="269811"/>
                  </a:lnTo>
                  <a:lnTo>
                    <a:pt x="599909" y="268871"/>
                  </a:lnTo>
                  <a:lnTo>
                    <a:pt x="599998" y="268668"/>
                  </a:lnTo>
                  <a:lnTo>
                    <a:pt x="600367" y="269214"/>
                  </a:lnTo>
                  <a:lnTo>
                    <a:pt x="600367" y="255168"/>
                  </a:lnTo>
                  <a:lnTo>
                    <a:pt x="582193" y="295706"/>
                  </a:lnTo>
                  <a:lnTo>
                    <a:pt x="560324" y="340588"/>
                  </a:lnTo>
                  <a:lnTo>
                    <a:pt x="559574" y="342074"/>
                  </a:lnTo>
                  <a:lnTo>
                    <a:pt x="558927" y="341757"/>
                  </a:lnTo>
                  <a:lnTo>
                    <a:pt x="558901" y="341566"/>
                  </a:lnTo>
                  <a:lnTo>
                    <a:pt x="557631" y="340817"/>
                  </a:lnTo>
                  <a:lnTo>
                    <a:pt x="557098" y="340817"/>
                  </a:lnTo>
                  <a:lnTo>
                    <a:pt x="555040" y="339763"/>
                  </a:lnTo>
                  <a:lnTo>
                    <a:pt x="554088" y="339280"/>
                  </a:lnTo>
                  <a:lnTo>
                    <a:pt x="551649" y="338035"/>
                  </a:lnTo>
                  <a:lnTo>
                    <a:pt x="545414" y="337375"/>
                  </a:lnTo>
                  <a:lnTo>
                    <a:pt x="540169" y="339280"/>
                  </a:lnTo>
                  <a:lnTo>
                    <a:pt x="535330" y="337083"/>
                  </a:lnTo>
                  <a:lnTo>
                    <a:pt x="532523" y="345046"/>
                  </a:lnTo>
                  <a:lnTo>
                    <a:pt x="530860" y="348437"/>
                  </a:lnTo>
                  <a:lnTo>
                    <a:pt x="532790" y="352640"/>
                  </a:lnTo>
                  <a:lnTo>
                    <a:pt x="532892" y="352856"/>
                  </a:lnTo>
                  <a:lnTo>
                    <a:pt x="535559" y="352640"/>
                  </a:lnTo>
                  <a:lnTo>
                    <a:pt x="537540" y="350888"/>
                  </a:lnTo>
                  <a:lnTo>
                    <a:pt x="539254" y="349021"/>
                  </a:lnTo>
                  <a:lnTo>
                    <a:pt x="540397" y="347853"/>
                  </a:lnTo>
                  <a:lnTo>
                    <a:pt x="540842" y="347853"/>
                  </a:lnTo>
                  <a:lnTo>
                    <a:pt x="543534" y="346900"/>
                  </a:lnTo>
                  <a:lnTo>
                    <a:pt x="543458" y="339763"/>
                  </a:lnTo>
                  <a:lnTo>
                    <a:pt x="550341" y="343065"/>
                  </a:lnTo>
                  <a:lnTo>
                    <a:pt x="547928" y="345808"/>
                  </a:lnTo>
                  <a:lnTo>
                    <a:pt x="554126" y="348615"/>
                  </a:lnTo>
                  <a:lnTo>
                    <a:pt x="556793" y="347560"/>
                  </a:lnTo>
                  <a:lnTo>
                    <a:pt x="520255" y="419887"/>
                  </a:lnTo>
                  <a:lnTo>
                    <a:pt x="500595" y="459727"/>
                  </a:lnTo>
                  <a:lnTo>
                    <a:pt x="481609" y="499872"/>
                  </a:lnTo>
                  <a:lnTo>
                    <a:pt x="461213" y="547560"/>
                  </a:lnTo>
                  <a:lnTo>
                    <a:pt x="449148" y="578154"/>
                  </a:lnTo>
                  <a:lnTo>
                    <a:pt x="446379" y="577824"/>
                  </a:lnTo>
                  <a:lnTo>
                    <a:pt x="445135" y="576795"/>
                  </a:lnTo>
                  <a:lnTo>
                    <a:pt x="447217" y="574598"/>
                  </a:lnTo>
                  <a:lnTo>
                    <a:pt x="441680" y="573760"/>
                  </a:lnTo>
                  <a:lnTo>
                    <a:pt x="439597" y="574751"/>
                  </a:lnTo>
                  <a:lnTo>
                    <a:pt x="438061" y="576795"/>
                  </a:lnTo>
                  <a:lnTo>
                    <a:pt x="440448" y="578891"/>
                  </a:lnTo>
                  <a:lnTo>
                    <a:pt x="443611" y="580478"/>
                  </a:lnTo>
                  <a:lnTo>
                    <a:pt x="446811" y="581101"/>
                  </a:lnTo>
                  <a:lnTo>
                    <a:pt x="447929" y="581279"/>
                  </a:lnTo>
                  <a:lnTo>
                    <a:pt x="423164" y="644042"/>
                  </a:lnTo>
                  <a:lnTo>
                    <a:pt x="402221" y="691349"/>
                  </a:lnTo>
                  <a:lnTo>
                    <a:pt x="386257" y="726757"/>
                  </a:lnTo>
                  <a:lnTo>
                    <a:pt x="374167" y="757936"/>
                  </a:lnTo>
                  <a:lnTo>
                    <a:pt x="374040" y="758253"/>
                  </a:lnTo>
                  <a:lnTo>
                    <a:pt x="373646" y="757936"/>
                  </a:lnTo>
                  <a:lnTo>
                    <a:pt x="373456" y="757936"/>
                  </a:lnTo>
                  <a:lnTo>
                    <a:pt x="372402" y="756793"/>
                  </a:lnTo>
                  <a:lnTo>
                    <a:pt x="371259" y="756539"/>
                  </a:lnTo>
                  <a:lnTo>
                    <a:pt x="369366" y="756119"/>
                  </a:lnTo>
                  <a:lnTo>
                    <a:pt x="368769" y="756539"/>
                  </a:lnTo>
                  <a:lnTo>
                    <a:pt x="365810" y="756399"/>
                  </a:lnTo>
                  <a:lnTo>
                    <a:pt x="367728" y="757275"/>
                  </a:lnTo>
                  <a:lnTo>
                    <a:pt x="363486" y="760336"/>
                  </a:lnTo>
                  <a:lnTo>
                    <a:pt x="371703" y="764667"/>
                  </a:lnTo>
                  <a:lnTo>
                    <a:pt x="360756" y="798652"/>
                  </a:lnTo>
                  <a:lnTo>
                    <a:pt x="351066" y="836282"/>
                  </a:lnTo>
                  <a:lnTo>
                    <a:pt x="332384" y="921207"/>
                  </a:lnTo>
                  <a:lnTo>
                    <a:pt x="321271" y="963282"/>
                  </a:lnTo>
                  <a:lnTo>
                    <a:pt x="307187" y="1004277"/>
                  </a:lnTo>
                  <a:lnTo>
                    <a:pt x="290830" y="1040117"/>
                  </a:lnTo>
                  <a:lnTo>
                    <a:pt x="271589" y="1074318"/>
                  </a:lnTo>
                  <a:lnTo>
                    <a:pt x="253707" y="1101991"/>
                  </a:lnTo>
                  <a:lnTo>
                    <a:pt x="252793" y="1099070"/>
                  </a:lnTo>
                  <a:lnTo>
                    <a:pt x="251650" y="1097064"/>
                  </a:lnTo>
                  <a:lnTo>
                    <a:pt x="248729" y="1093838"/>
                  </a:lnTo>
                  <a:lnTo>
                    <a:pt x="247421" y="1093101"/>
                  </a:lnTo>
                  <a:lnTo>
                    <a:pt x="245516" y="1092466"/>
                  </a:lnTo>
                  <a:lnTo>
                    <a:pt x="239776" y="1097064"/>
                  </a:lnTo>
                  <a:lnTo>
                    <a:pt x="242443" y="1101394"/>
                  </a:lnTo>
                  <a:lnTo>
                    <a:pt x="245211" y="1102271"/>
                  </a:lnTo>
                  <a:lnTo>
                    <a:pt x="246341" y="1103630"/>
                  </a:lnTo>
                  <a:lnTo>
                    <a:pt x="249047" y="1105585"/>
                  </a:lnTo>
                  <a:lnTo>
                    <a:pt x="253365" y="1102512"/>
                  </a:lnTo>
                  <a:lnTo>
                    <a:pt x="250278" y="1107300"/>
                  </a:lnTo>
                  <a:lnTo>
                    <a:pt x="216408" y="1155357"/>
                  </a:lnTo>
                  <a:lnTo>
                    <a:pt x="196392" y="1188224"/>
                  </a:lnTo>
                  <a:lnTo>
                    <a:pt x="180098" y="1235595"/>
                  </a:lnTo>
                  <a:lnTo>
                    <a:pt x="167487" y="1299349"/>
                  </a:lnTo>
                  <a:lnTo>
                    <a:pt x="152412" y="1346606"/>
                  </a:lnTo>
                  <a:lnTo>
                    <a:pt x="123977" y="1381417"/>
                  </a:lnTo>
                  <a:lnTo>
                    <a:pt x="98679" y="1404404"/>
                  </a:lnTo>
                  <a:lnTo>
                    <a:pt x="74180" y="1428140"/>
                  </a:lnTo>
                  <a:lnTo>
                    <a:pt x="33947" y="1482940"/>
                  </a:lnTo>
                  <a:lnTo>
                    <a:pt x="15367" y="1533474"/>
                  </a:lnTo>
                  <a:lnTo>
                    <a:pt x="13335" y="1560550"/>
                  </a:lnTo>
                  <a:lnTo>
                    <a:pt x="20320" y="1585937"/>
                  </a:lnTo>
                  <a:lnTo>
                    <a:pt x="36144" y="1605318"/>
                  </a:lnTo>
                  <a:lnTo>
                    <a:pt x="57200" y="1616989"/>
                  </a:lnTo>
                  <a:lnTo>
                    <a:pt x="81305" y="1622679"/>
                  </a:lnTo>
                  <a:lnTo>
                    <a:pt x="106311" y="1624088"/>
                  </a:lnTo>
                  <a:lnTo>
                    <a:pt x="110769" y="1624088"/>
                  </a:lnTo>
                  <a:lnTo>
                    <a:pt x="110769" y="1619427"/>
                  </a:lnTo>
                  <a:lnTo>
                    <a:pt x="106934" y="1619427"/>
                  </a:lnTo>
                  <a:lnTo>
                    <a:pt x="83705" y="1618056"/>
                  </a:lnTo>
                  <a:lnTo>
                    <a:pt x="60972" y="1613077"/>
                  </a:lnTo>
                  <a:lnTo>
                    <a:pt x="41148" y="1602549"/>
                  </a:lnTo>
                  <a:lnTo>
                    <a:pt x="27216" y="1584553"/>
                  </a:lnTo>
                  <a:lnTo>
                    <a:pt x="23164" y="1571244"/>
                  </a:lnTo>
                  <a:lnTo>
                    <a:pt x="25311" y="1570964"/>
                  </a:lnTo>
                  <a:lnTo>
                    <a:pt x="28028" y="1568716"/>
                  </a:lnTo>
                  <a:lnTo>
                    <a:pt x="28333" y="1565998"/>
                  </a:lnTo>
                  <a:lnTo>
                    <a:pt x="29870" y="1563204"/>
                  </a:lnTo>
                  <a:lnTo>
                    <a:pt x="32702" y="1561033"/>
                  </a:lnTo>
                  <a:lnTo>
                    <a:pt x="32893" y="1560550"/>
                  </a:lnTo>
                  <a:lnTo>
                    <a:pt x="33604" y="1557959"/>
                  </a:lnTo>
                  <a:lnTo>
                    <a:pt x="28854" y="1561033"/>
                  </a:lnTo>
                  <a:lnTo>
                    <a:pt x="24003" y="1562633"/>
                  </a:lnTo>
                  <a:lnTo>
                    <a:pt x="27393" y="1515884"/>
                  </a:lnTo>
                  <a:lnTo>
                    <a:pt x="46012" y="1475841"/>
                  </a:lnTo>
                  <a:lnTo>
                    <a:pt x="71247" y="1441780"/>
                  </a:lnTo>
                  <a:lnTo>
                    <a:pt x="100888" y="1410970"/>
                  </a:lnTo>
                  <a:lnTo>
                    <a:pt x="132727" y="1380718"/>
                  </a:lnTo>
                  <a:lnTo>
                    <a:pt x="143167" y="1370063"/>
                  </a:lnTo>
                  <a:lnTo>
                    <a:pt x="165328" y="1332979"/>
                  </a:lnTo>
                  <a:lnTo>
                    <a:pt x="183972" y="1249616"/>
                  </a:lnTo>
                  <a:lnTo>
                    <a:pt x="184048" y="1249248"/>
                  </a:lnTo>
                  <a:lnTo>
                    <a:pt x="184150" y="1248778"/>
                  </a:lnTo>
                  <a:lnTo>
                    <a:pt x="186283" y="1249616"/>
                  </a:lnTo>
                  <a:lnTo>
                    <a:pt x="191782" y="1249248"/>
                  </a:lnTo>
                  <a:lnTo>
                    <a:pt x="191541" y="1248778"/>
                  </a:lnTo>
                  <a:lnTo>
                    <a:pt x="190080" y="1245997"/>
                  </a:lnTo>
                  <a:lnTo>
                    <a:pt x="190334" y="1245806"/>
                  </a:lnTo>
                  <a:lnTo>
                    <a:pt x="190512" y="1244854"/>
                  </a:lnTo>
                  <a:lnTo>
                    <a:pt x="190881" y="1242961"/>
                  </a:lnTo>
                  <a:lnTo>
                    <a:pt x="188036" y="1244854"/>
                  </a:lnTo>
                  <a:lnTo>
                    <a:pt x="184912" y="1244854"/>
                  </a:lnTo>
                  <a:lnTo>
                    <a:pt x="185445" y="1242187"/>
                  </a:lnTo>
                  <a:lnTo>
                    <a:pt x="196151" y="1204480"/>
                  </a:lnTo>
                  <a:lnTo>
                    <a:pt x="215544" y="1166533"/>
                  </a:lnTo>
                  <a:lnTo>
                    <a:pt x="255447" y="1109700"/>
                  </a:lnTo>
                  <a:lnTo>
                    <a:pt x="260096" y="1102512"/>
                  </a:lnTo>
                  <a:lnTo>
                    <a:pt x="260426" y="1101991"/>
                  </a:lnTo>
                  <a:lnTo>
                    <a:pt x="275424" y="1078763"/>
                  </a:lnTo>
                  <a:lnTo>
                    <a:pt x="309168" y="1013701"/>
                  </a:lnTo>
                  <a:lnTo>
                    <a:pt x="332867" y="938745"/>
                  </a:lnTo>
                  <a:lnTo>
                    <a:pt x="342671" y="898093"/>
                  </a:lnTo>
                  <a:lnTo>
                    <a:pt x="351967" y="857326"/>
                  </a:lnTo>
                  <a:lnTo>
                    <a:pt x="361632" y="816648"/>
                  </a:lnTo>
                  <a:lnTo>
                    <a:pt x="367169" y="795134"/>
                  </a:lnTo>
                  <a:lnTo>
                    <a:pt x="373316" y="773798"/>
                  </a:lnTo>
                  <a:lnTo>
                    <a:pt x="378561" y="758253"/>
                  </a:lnTo>
                  <a:lnTo>
                    <a:pt x="380403" y="752779"/>
                  </a:lnTo>
                  <a:lnTo>
                    <a:pt x="385914" y="739343"/>
                  </a:lnTo>
                  <a:lnTo>
                    <a:pt x="388899" y="740829"/>
                  </a:lnTo>
                  <a:lnTo>
                    <a:pt x="391248" y="739343"/>
                  </a:lnTo>
                  <a:lnTo>
                    <a:pt x="395262" y="736790"/>
                  </a:lnTo>
                  <a:lnTo>
                    <a:pt x="394106" y="736206"/>
                  </a:lnTo>
                  <a:lnTo>
                    <a:pt x="390271" y="734263"/>
                  </a:lnTo>
                  <a:lnTo>
                    <a:pt x="387223" y="736206"/>
                  </a:lnTo>
                  <a:lnTo>
                    <a:pt x="388848" y="732218"/>
                  </a:lnTo>
                  <a:lnTo>
                    <a:pt x="413842" y="679729"/>
                  </a:lnTo>
                  <a:lnTo>
                    <a:pt x="421601" y="661962"/>
                  </a:lnTo>
                  <a:lnTo>
                    <a:pt x="437781" y="621512"/>
                  </a:lnTo>
                  <a:lnTo>
                    <a:pt x="451142" y="587425"/>
                  </a:lnTo>
                  <a:lnTo>
                    <a:pt x="455371" y="589267"/>
                  </a:lnTo>
                  <a:lnTo>
                    <a:pt x="460133" y="589407"/>
                  </a:lnTo>
                  <a:lnTo>
                    <a:pt x="459714" y="587425"/>
                  </a:lnTo>
                  <a:lnTo>
                    <a:pt x="459232" y="585190"/>
                  </a:lnTo>
                  <a:lnTo>
                    <a:pt x="459066" y="584479"/>
                  </a:lnTo>
                  <a:lnTo>
                    <a:pt x="459105" y="583095"/>
                  </a:lnTo>
                  <a:lnTo>
                    <a:pt x="459232" y="581761"/>
                  </a:lnTo>
                  <a:lnTo>
                    <a:pt x="459295" y="581101"/>
                  </a:lnTo>
                  <a:lnTo>
                    <a:pt x="459397" y="580034"/>
                  </a:lnTo>
                  <a:lnTo>
                    <a:pt x="458774" y="580263"/>
                  </a:lnTo>
                  <a:lnTo>
                    <a:pt x="454977" y="581583"/>
                  </a:lnTo>
                  <a:lnTo>
                    <a:pt x="454469" y="581761"/>
                  </a:lnTo>
                  <a:lnTo>
                    <a:pt x="454152" y="583095"/>
                  </a:lnTo>
                  <a:lnTo>
                    <a:pt x="454050" y="583476"/>
                  </a:lnTo>
                  <a:lnTo>
                    <a:pt x="452577" y="583768"/>
                  </a:lnTo>
                  <a:lnTo>
                    <a:pt x="454850" y="578154"/>
                  </a:lnTo>
                  <a:lnTo>
                    <a:pt x="469976" y="540639"/>
                  </a:lnTo>
                  <a:lnTo>
                    <a:pt x="487464" y="500684"/>
                  </a:lnTo>
                  <a:lnTo>
                    <a:pt x="511390" y="450684"/>
                  </a:lnTo>
                  <a:lnTo>
                    <a:pt x="561098" y="351485"/>
                  </a:lnTo>
                  <a:lnTo>
                    <a:pt x="563003" y="347560"/>
                  </a:lnTo>
                  <a:lnTo>
                    <a:pt x="565658" y="342074"/>
                  </a:lnTo>
                  <a:lnTo>
                    <a:pt x="585279" y="301574"/>
                  </a:lnTo>
                  <a:lnTo>
                    <a:pt x="598957" y="270992"/>
                  </a:lnTo>
                  <a:lnTo>
                    <a:pt x="602284" y="273138"/>
                  </a:lnTo>
                  <a:lnTo>
                    <a:pt x="607034" y="275742"/>
                  </a:lnTo>
                  <a:lnTo>
                    <a:pt x="610323" y="270992"/>
                  </a:lnTo>
                  <a:lnTo>
                    <a:pt x="609028" y="269811"/>
                  </a:lnTo>
                  <a:lnTo>
                    <a:pt x="607949" y="268871"/>
                  </a:lnTo>
                  <a:lnTo>
                    <a:pt x="607796" y="268668"/>
                  </a:lnTo>
                  <a:lnTo>
                    <a:pt x="606018" y="266293"/>
                  </a:lnTo>
                  <a:lnTo>
                    <a:pt x="607060" y="266293"/>
                  </a:lnTo>
                  <a:lnTo>
                    <a:pt x="604062" y="265988"/>
                  </a:lnTo>
                  <a:lnTo>
                    <a:pt x="603008" y="266293"/>
                  </a:lnTo>
                  <a:lnTo>
                    <a:pt x="601484" y="266725"/>
                  </a:lnTo>
                  <a:lnTo>
                    <a:pt x="600621" y="267284"/>
                  </a:lnTo>
                  <a:lnTo>
                    <a:pt x="625805" y="204685"/>
                  </a:lnTo>
                  <a:lnTo>
                    <a:pt x="640499" y="157899"/>
                  </a:lnTo>
                  <a:lnTo>
                    <a:pt x="646315" y="133705"/>
                  </a:lnTo>
                  <a:lnTo>
                    <a:pt x="646303" y="136931"/>
                  </a:lnTo>
                  <a:lnTo>
                    <a:pt x="649008" y="140258"/>
                  </a:lnTo>
                  <a:lnTo>
                    <a:pt x="655574" y="139585"/>
                  </a:lnTo>
                  <a:lnTo>
                    <a:pt x="657758" y="136931"/>
                  </a:lnTo>
                  <a:lnTo>
                    <a:pt x="658456" y="133705"/>
                  </a:lnTo>
                  <a:lnTo>
                    <a:pt x="659079" y="130797"/>
                  </a:lnTo>
                  <a:lnTo>
                    <a:pt x="658050" y="127977"/>
                  </a:lnTo>
                  <a:lnTo>
                    <a:pt x="657567" y="126669"/>
                  </a:lnTo>
                  <a:lnTo>
                    <a:pt x="650557" y="125158"/>
                  </a:lnTo>
                  <a:lnTo>
                    <a:pt x="647700" y="127977"/>
                  </a:lnTo>
                  <a:lnTo>
                    <a:pt x="652094" y="109651"/>
                  </a:lnTo>
                  <a:lnTo>
                    <a:pt x="660107" y="60960"/>
                  </a:lnTo>
                  <a:lnTo>
                    <a:pt x="664425" y="11849"/>
                  </a:lnTo>
                  <a:lnTo>
                    <a:pt x="664464" y="11531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 descr=""/>
            <p:cNvSpPr/>
            <p:nvPr/>
          </p:nvSpPr>
          <p:spPr>
            <a:xfrm>
              <a:off x="3553113" y="4259702"/>
              <a:ext cx="820419" cy="1450975"/>
            </a:xfrm>
            <a:custGeom>
              <a:avLst/>
              <a:gdLst/>
              <a:ahLst/>
              <a:cxnLst/>
              <a:rect l="l" t="t" r="r" b="b"/>
              <a:pathLst>
                <a:path w="820420" h="1450975">
                  <a:moveTo>
                    <a:pt x="804799" y="0"/>
                  </a:moveTo>
                  <a:lnTo>
                    <a:pt x="788454" y="38933"/>
                  </a:lnTo>
                  <a:lnTo>
                    <a:pt x="787871" y="56022"/>
                  </a:lnTo>
                  <a:lnTo>
                    <a:pt x="784973" y="72851"/>
                  </a:lnTo>
                  <a:lnTo>
                    <a:pt x="776606" y="90008"/>
                  </a:lnTo>
                  <a:lnTo>
                    <a:pt x="757222" y="114141"/>
                  </a:lnTo>
                  <a:lnTo>
                    <a:pt x="729260" y="147938"/>
                  </a:lnTo>
                  <a:lnTo>
                    <a:pt x="701575" y="186019"/>
                  </a:lnTo>
                  <a:lnTo>
                    <a:pt x="683019" y="223003"/>
                  </a:lnTo>
                  <a:lnTo>
                    <a:pt x="670782" y="257434"/>
                  </a:lnTo>
                  <a:lnTo>
                    <a:pt x="656711" y="293074"/>
                  </a:lnTo>
                  <a:lnTo>
                    <a:pt x="641604" y="332367"/>
                  </a:lnTo>
                  <a:lnTo>
                    <a:pt x="626250" y="377765"/>
                  </a:lnTo>
                  <a:lnTo>
                    <a:pt x="608877" y="417235"/>
                  </a:lnTo>
                  <a:lnTo>
                    <a:pt x="585824" y="447804"/>
                  </a:lnTo>
                  <a:lnTo>
                    <a:pt x="555059" y="485533"/>
                  </a:lnTo>
                  <a:lnTo>
                    <a:pt x="514554" y="546484"/>
                  </a:lnTo>
                  <a:lnTo>
                    <a:pt x="489234" y="598055"/>
                  </a:lnTo>
                  <a:lnTo>
                    <a:pt x="472673" y="648097"/>
                  </a:lnTo>
                  <a:lnTo>
                    <a:pt x="461841" y="695426"/>
                  </a:lnTo>
                  <a:lnTo>
                    <a:pt x="453710" y="738864"/>
                  </a:lnTo>
                  <a:lnTo>
                    <a:pt x="445248" y="777228"/>
                  </a:lnTo>
                  <a:lnTo>
                    <a:pt x="433426" y="809336"/>
                  </a:lnTo>
                  <a:lnTo>
                    <a:pt x="412122" y="846400"/>
                  </a:lnTo>
                  <a:lnTo>
                    <a:pt x="386182" y="887652"/>
                  </a:lnTo>
                  <a:lnTo>
                    <a:pt x="360384" y="931095"/>
                  </a:lnTo>
                  <a:lnTo>
                    <a:pt x="339501" y="974731"/>
                  </a:lnTo>
                  <a:lnTo>
                    <a:pt x="328308" y="1016562"/>
                  </a:lnTo>
                  <a:lnTo>
                    <a:pt x="319205" y="1058699"/>
                  </a:lnTo>
                  <a:lnTo>
                    <a:pt x="302144" y="1112950"/>
                  </a:lnTo>
                  <a:lnTo>
                    <a:pt x="280605" y="1171733"/>
                  </a:lnTo>
                  <a:lnTo>
                    <a:pt x="258074" y="1227466"/>
                  </a:lnTo>
                  <a:lnTo>
                    <a:pt x="238033" y="1272567"/>
                  </a:lnTo>
                  <a:lnTo>
                    <a:pt x="206287" y="1325723"/>
                  </a:lnTo>
                  <a:lnTo>
                    <a:pt x="158319" y="1380604"/>
                  </a:lnTo>
                  <a:lnTo>
                    <a:pt x="105373" y="1402487"/>
                  </a:lnTo>
                  <a:lnTo>
                    <a:pt x="84167" y="1400175"/>
                  </a:lnTo>
                  <a:lnTo>
                    <a:pt x="36470" y="1373826"/>
                  </a:lnTo>
                  <a:lnTo>
                    <a:pt x="22037" y="1337136"/>
                  </a:lnTo>
                  <a:lnTo>
                    <a:pt x="6793" y="1343177"/>
                  </a:lnTo>
                  <a:lnTo>
                    <a:pt x="0" y="1349457"/>
                  </a:lnTo>
                  <a:lnTo>
                    <a:pt x="116" y="1359820"/>
                  </a:lnTo>
                  <a:lnTo>
                    <a:pt x="5603" y="1378106"/>
                  </a:lnTo>
                  <a:lnTo>
                    <a:pt x="14304" y="1394865"/>
                  </a:lnTo>
                  <a:lnTo>
                    <a:pt x="26267" y="1402783"/>
                  </a:lnTo>
                  <a:lnTo>
                    <a:pt x="43223" y="1408904"/>
                  </a:lnTo>
                  <a:lnTo>
                    <a:pt x="66906" y="1420270"/>
                  </a:lnTo>
                  <a:lnTo>
                    <a:pt x="98905" y="1436029"/>
                  </a:lnTo>
                  <a:lnTo>
                    <a:pt x="134595" y="1447726"/>
                  </a:lnTo>
                  <a:lnTo>
                    <a:pt x="166416" y="1450961"/>
                  </a:lnTo>
                  <a:lnTo>
                    <a:pt x="186806" y="1441339"/>
                  </a:lnTo>
                  <a:lnTo>
                    <a:pt x="209468" y="1418675"/>
                  </a:lnTo>
                  <a:lnTo>
                    <a:pt x="244488" y="1387715"/>
                  </a:lnTo>
                  <a:lnTo>
                    <a:pt x="278909" y="1351490"/>
                  </a:lnTo>
                  <a:lnTo>
                    <a:pt x="299772" y="1313031"/>
                  </a:lnTo>
                  <a:lnTo>
                    <a:pt x="310475" y="1266479"/>
                  </a:lnTo>
                  <a:lnTo>
                    <a:pt x="322258" y="1212957"/>
                  </a:lnTo>
                  <a:lnTo>
                    <a:pt x="333961" y="1166033"/>
                  </a:lnTo>
                  <a:lnTo>
                    <a:pt x="344412" y="1139270"/>
                  </a:lnTo>
                  <a:lnTo>
                    <a:pt x="354888" y="1119742"/>
                  </a:lnTo>
                  <a:lnTo>
                    <a:pt x="372201" y="1081844"/>
                  </a:lnTo>
                  <a:lnTo>
                    <a:pt x="418072" y="977714"/>
                  </a:lnTo>
                  <a:lnTo>
                    <a:pt x="442004" y="924872"/>
                  </a:lnTo>
                  <a:lnTo>
                    <a:pt x="463514" y="880444"/>
                  </a:lnTo>
                  <a:lnTo>
                    <a:pt x="492998" y="822057"/>
                  </a:lnTo>
                  <a:lnTo>
                    <a:pt x="512392" y="779433"/>
                  </a:lnTo>
                  <a:lnTo>
                    <a:pt x="526257" y="741034"/>
                  </a:lnTo>
                  <a:lnTo>
                    <a:pt x="539154" y="695328"/>
                  </a:lnTo>
                  <a:lnTo>
                    <a:pt x="553142" y="660598"/>
                  </a:lnTo>
                  <a:lnTo>
                    <a:pt x="574194" y="626244"/>
                  </a:lnTo>
                  <a:lnTo>
                    <a:pt x="598798" y="590613"/>
                  </a:lnTo>
                  <a:lnTo>
                    <a:pt x="623440" y="552052"/>
                  </a:lnTo>
                  <a:lnTo>
                    <a:pt x="644602" y="508904"/>
                  </a:lnTo>
                  <a:lnTo>
                    <a:pt x="658775" y="459515"/>
                  </a:lnTo>
                  <a:lnTo>
                    <a:pt x="673440" y="406101"/>
                  </a:lnTo>
                  <a:lnTo>
                    <a:pt x="696003" y="353089"/>
                  </a:lnTo>
                  <a:lnTo>
                    <a:pt x="722861" y="302099"/>
                  </a:lnTo>
                  <a:lnTo>
                    <a:pt x="775047" y="212683"/>
                  </a:lnTo>
                  <a:lnTo>
                    <a:pt x="793167" y="177499"/>
                  </a:lnTo>
                  <a:lnTo>
                    <a:pt x="808892" y="124100"/>
                  </a:lnTo>
                  <a:lnTo>
                    <a:pt x="816876" y="67468"/>
                  </a:lnTo>
                  <a:lnTo>
                    <a:pt x="819743" y="22539"/>
                  </a:lnTo>
                  <a:lnTo>
                    <a:pt x="820116" y="4245"/>
                  </a:lnTo>
                  <a:lnTo>
                    <a:pt x="804799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7" name="object 877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607471" y="5542280"/>
              <a:ext cx="217346" cy="143399"/>
            </a:xfrm>
            <a:prstGeom prst="rect">
              <a:avLst/>
            </a:prstGeom>
          </p:spPr>
        </p:pic>
        <p:sp>
          <p:nvSpPr>
            <p:cNvPr id="878" name="object 878" descr=""/>
            <p:cNvSpPr/>
            <p:nvPr/>
          </p:nvSpPr>
          <p:spPr>
            <a:xfrm>
              <a:off x="3887468" y="5066498"/>
              <a:ext cx="129539" cy="307340"/>
            </a:xfrm>
            <a:custGeom>
              <a:avLst/>
              <a:gdLst/>
              <a:ahLst/>
              <a:cxnLst/>
              <a:rect l="l" t="t" r="r" b="b"/>
              <a:pathLst>
                <a:path w="129539" h="307339">
                  <a:moveTo>
                    <a:pt x="128943" y="0"/>
                  </a:moveTo>
                  <a:lnTo>
                    <a:pt x="96888" y="39700"/>
                  </a:lnTo>
                  <a:lnTo>
                    <a:pt x="76708" y="76161"/>
                  </a:lnTo>
                  <a:lnTo>
                    <a:pt x="60117" y="114641"/>
                  </a:lnTo>
                  <a:lnTo>
                    <a:pt x="45529" y="153949"/>
                  </a:lnTo>
                  <a:lnTo>
                    <a:pt x="28125" y="215610"/>
                  </a:lnTo>
                  <a:lnTo>
                    <a:pt x="22047" y="236118"/>
                  </a:lnTo>
                  <a:lnTo>
                    <a:pt x="15607" y="253498"/>
                  </a:lnTo>
                  <a:lnTo>
                    <a:pt x="8694" y="271214"/>
                  </a:lnTo>
                  <a:lnTo>
                    <a:pt x="2946" y="289190"/>
                  </a:lnTo>
                  <a:lnTo>
                    <a:pt x="0" y="307341"/>
                  </a:lnTo>
                  <a:lnTo>
                    <a:pt x="1397" y="307201"/>
                  </a:lnTo>
                  <a:lnTo>
                    <a:pt x="11855" y="290559"/>
                  </a:lnTo>
                  <a:lnTo>
                    <a:pt x="20802" y="272897"/>
                  </a:lnTo>
                  <a:lnTo>
                    <a:pt x="28539" y="254621"/>
                  </a:lnTo>
                  <a:lnTo>
                    <a:pt x="43319" y="215226"/>
                  </a:lnTo>
                  <a:lnTo>
                    <a:pt x="60438" y="173959"/>
                  </a:lnTo>
                  <a:lnTo>
                    <a:pt x="74830" y="135181"/>
                  </a:lnTo>
                  <a:lnTo>
                    <a:pt x="95300" y="82067"/>
                  </a:lnTo>
                  <a:lnTo>
                    <a:pt x="103724" y="61713"/>
                  </a:lnTo>
                  <a:lnTo>
                    <a:pt x="112980" y="41748"/>
                  </a:lnTo>
                  <a:lnTo>
                    <a:pt x="121951" y="21696"/>
                  </a:lnTo>
                  <a:lnTo>
                    <a:pt x="129527" y="1079"/>
                  </a:lnTo>
                  <a:lnTo>
                    <a:pt x="12894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 descr=""/>
            <p:cNvSpPr/>
            <p:nvPr/>
          </p:nvSpPr>
          <p:spPr>
            <a:xfrm>
              <a:off x="3575469" y="4257217"/>
              <a:ext cx="800100" cy="1457960"/>
            </a:xfrm>
            <a:custGeom>
              <a:avLst/>
              <a:gdLst/>
              <a:ahLst/>
              <a:cxnLst/>
              <a:rect l="l" t="t" r="r" b="b"/>
              <a:pathLst>
                <a:path w="800100" h="1457960">
                  <a:moveTo>
                    <a:pt x="45466" y="1418882"/>
                  </a:moveTo>
                  <a:lnTo>
                    <a:pt x="42976" y="1414272"/>
                  </a:lnTo>
                  <a:lnTo>
                    <a:pt x="40970" y="1413814"/>
                  </a:lnTo>
                  <a:lnTo>
                    <a:pt x="37973" y="1413459"/>
                  </a:lnTo>
                  <a:lnTo>
                    <a:pt x="34251" y="1415376"/>
                  </a:lnTo>
                  <a:lnTo>
                    <a:pt x="35407" y="1417332"/>
                  </a:lnTo>
                  <a:lnTo>
                    <a:pt x="37757" y="1417777"/>
                  </a:lnTo>
                  <a:lnTo>
                    <a:pt x="41033" y="1421142"/>
                  </a:lnTo>
                  <a:lnTo>
                    <a:pt x="45466" y="1418882"/>
                  </a:lnTo>
                  <a:close/>
                </a:path>
                <a:path w="800100" h="1457960">
                  <a:moveTo>
                    <a:pt x="90563" y="1438351"/>
                  </a:moveTo>
                  <a:lnTo>
                    <a:pt x="89877" y="1435620"/>
                  </a:lnTo>
                  <a:lnTo>
                    <a:pt x="88595" y="1434871"/>
                  </a:lnTo>
                  <a:lnTo>
                    <a:pt x="86944" y="1434947"/>
                  </a:lnTo>
                  <a:lnTo>
                    <a:pt x="85572" y="1435468"/>
                  </a:lnTo>
                  <a:lnTo>
                    <a:pt x="81749" y="1436395"/>
                  </a:lnTo>
                  <a:lnTo>
                    <a:pt x="79578" y="1436243"/>
                  </a:lnTo>
                  <a:lnTo>
                    <a:pt x="76504" y="1435125"/>
                  </a:lnTo>
                  <a:lnTo>
                    <a:pt x="74879" y="1437373"/>
                  </a:lnTo>
                  <a:lnTo>
                    <a:pt x="76365" y="1440345"/>
                  </a:lnTo>
                  <a:lnTo>
                    <a:pt x="82626" y="1442923"/>
                  </a:lnTo>
                  <a:lnTo>
                    <a:pt x="88011" y="1441323"/>
                  </a:lnTo>
                  <a:lnTo>
                    <a:pt x="90563" y="1438351"/>
                  </a:lnTo>
                  <a:close/>
                </a:path>
                <a:path w="800100" h="1457960">
                  <a:moveTo>
                    <a:pt x="166027" y="1377594"/>
                  </a:moveTo>
                  <a:lnTo>
                    <a:pt x="164604" y="1374140"/>
                  </a:lnTo>
                  <a:lnTo>
                    <a:pt x="164820" y="1373771"/>
                  </a:lnTo>
                  <a:lnTo>
                    <a:pt x="163791" y="1373174"/>
                  </a:lnTo>
                  <a:lnTo>
                    <a:pt x="163068" y="1373670"/>
                  </a:lnTo>
                  <a:lnTo>
                    <a:pt x="160782" y="1373124"/>
                  </a:lnTo>
                  <a:lnTo>
                    <a:pt x="158978" y="1373670"/>
                  </a:lnTo>
                  <a:lnTo>
                    <a:pt x="155524" y="1375727"/>
                  </a:lnTo>
                  <a:lnTo>
                    <a:pt x="154533" y="1378127"/>
                  </a:lnTo>
                  <a:lnTo>
                    <a:pt x="160909" y="1378521"/>
                  </a:lnTo>
                  <a:lnTo>
                    <a:pt x="163195" y="1378483"/>
                  </a:lnTo>
                  <a:lnTo>
                    <a:pt x="166027" y="1377594"/>
                  </a:lnTo>
                  <a:close/>
                </a:path>
                <a:path w="800100" h="1457960">
                  <a:moveTo>
                    <a:pt x="270344" y="1325029"/>
                  </a:moveTo>
                  <a:lnTo>
                    <a:pt x="265125" y="1321130"/>
                  </a:lnTo>
                  <a:lnTo>
                    <a:pt x="258267" y="1323352"/>
                  </a:lnTo>
                  <a:lnTo>
                    <a:pt x="252564" y="1326311"/>
                  </a:lnTo>
                  <a:lnTo>
                    <a:pt x="254736" y="1327721"/>
                  </a:lnTo>
                  <a:lnTo>
                    <a:pt x="252183" y="1327950"/>
                  </a:lnTo>
                  <a:lnTo>
                    <a:pt x="250101" y="1330312"/>
                  </a:lnTo>
                  <a:lnTo>
                    <a:pt x="250355" y="1331874"/>
                  </a:lnTo>
                  <a:lnTo>
                    <a:pt x="254139" y="1332750"/>
                  </a:lnTo>
                  <a:lnTo>
                    <a:pt x="256667" y="1333766"/>
                  </a:lnTo>
                  <a:lnTo>
                    <a:pt x="259918" y="1333652"/>
                  </a:lnTo>
                  <a:lnTo>
                    <a:pt x="264007" y="1331887"/>
                  </a:lnTo>
                  <a:lnTo>
                    <a:pt x="270344" y="1325029"/>
                  </a:lnTo>
                  <a:close/>
                </a:path>
                <a:path w="800100" h="1457960">
                  <a:moveTo>
                    <a:pt x="297726" y="1154823"/>
                  </a:moveTo>
                  <a:lnTo>
                    <a:pt x="295948" y="1152690"/>
                  </a:lnTo>
                  <a:lnTo>
                    <a:pt x="293077" y="1151013"/>
                  </a:lnTo>
                  <a:lnTo>
                    <a:pt x="291211" y="1150772"/>
                  </a:lnTo>
                  <a:lnTo>
                    <a:pt x="286524" y="1153058"/>
                  </a:lnTo>
                  <a:lnTo>
                    <a:pt x="285838" y="1155141"/>
                  </a:lnTo>
                  <a:lnTo>
                    <a:pt x="288874" y="1159713"/>
                  </a:lnTo>
                  <a:lnTo>
                    <a:pt x="291033" y="1160475"/>
                  </a:lnTo>
                  <a:lnTo>
                    <a:pt x="294551" y="1159865"/>
                  </a:lnTo>
                  <a:lnTo>
                    <a:pt x="296113" y="1158506"/>
                  </a:lnTo>
                  <a:lnTo>
                    <a:pt x="295376" y="1157211"/>
                  </a:lnTo>
                  <a:lnTo>
                    <a:pt x="297726" y="1154823"/>
                  </a:lnTo>
                  <a:close/>
                </a:path>
                <a:path w="800100" h="1457960">
                  <a:moveTo>
                    <a:pt x="308444" y="1090536"/>
                  </a:moveTo>
                  <a:lnTo>
                    <a:pt x="302463" y="1081049"/>
                  </a:lnTo>
                  <a:lnTo>
                    <a:pt x="292836" y="1087170"/>
                  </a:lnTo>
                  <a:lnTo>
                    <a:pt x="298831" y="1096683"/>
                  </a:lnTo>
                  <a:lnTo>
                    <a:pt x="308444" y="1090536"/>
                  </a:lnTo>
                  <a:close/>
                </a:path>
                <a:path w="800100" h="1457960">
                  <a:moveTo>
                    <a:pt x="337794" y="1002042"/>
                  </a:moveTo>
                  <a:lnTo>
                    <a:pt x="337185" y="999845"/>
                  </a:lnTo>
                  <a:lnTo>
                    <a:pt x="337769" y="998575"/>
                  </a:lnTo>
                  <a:lnTo>
                    <a:pt x="336715" y="998232"/>
                  </a:lnTo>
                  <a:lnTo>
                    <a:pt x="334949" y="999324"/>
                  </a:lnTo>
                  <a:lnTo>
                    <a:pt x="329615" y="999477"/>
                  </a:lnTo>
                  <a:lnTo>
                    <a:pt x="327837" y="1004531"/>
                  </a:lnTo>
                  <a:lnTo>
                    <a:pt x="327621" y="1006170"/>
                  </a:lnTo>
                  <a:lnTo>
                    <a:pt x="329184" y="1008138"/>
                  </a:lnTo>
                  <a:lnTo>
                    <a:pt x="330974" y="1008634"/>
                  </a:lnTo>
                  <a:lnTo>
                    <a:pt x="332397" y="1008240"/>
                  </a:lnTo>
                  <a:lnTo>
                    <a:pt x="333883" y="1007884"/>
                  </a:lnTo>
                  <a:lnTo>
                    <a:pt x="335076" y="1006995"/>
                  </a:lnTo>
                  <a:lnTo>
                    <a:pt x="336334" y="1005230"/>
                  </a:lnTo>
                  <a:lnTo>
                    <a:pt x="337794" y="1002042"/>
                  </a:lnTo>
                  <a:close/>
                </a:path>
                <a:path w="800100" h="1457960">
                  <a:moveTo>
                    <a:pt x="671664" y="228104"/>
                  </a:moveTo>
                  <a:lnTo>
                    <a:pt x="670687" y="225564"/>
                  </a:lnTo>
                  <a:lnTo>
                    <a:pt x="670598" y="225298"/>
                  </a:lnTo>
                  <a:lnTo>
                    <a:pt x="670001" y="224561"/>
                  </a:lnTo>
                  <a:lnTo>
                    <a:pt x="669213" y="223202"/>
                  </a:lnTo>
                  <a:lnTo>
                    <a:pt x="668477" y="222338"/>
                  </a:lnTo>
                  <a:lnTo>
                    <a:pt x="668477" y="235089"/>
                  </a:lnTo>
                  <a:lnTo>
                    <a:pt x="667524" y="235178"/>
                  </a:lnTo>
                  <a:lnTo>
                    <a:pt x="666572" y="235089"/>
                  </a:lnTo>
                  <a:lnTo>
                    <a:pt x="668477" y="235089"/>
                  </a:lnTo>
                  <a:lnTo>
                    <a:pt x="668477" y="222338"/>
                  </a:lnTo>
                  <a:lnTo>
                    <a:pt x="667918" y="221678"/>
                  </a:lnTo>
                  <a:lnTo>
                    <a:pt x="669963" y="221678"/>
                  </a:lnTo>
                  <a:lnTo>
                    <a:pt x="663956" y="221462"/>
                  </a:lnTo>
                  <a:lnTo>
                    <a:pt x="663549" y="221678"/>
                  </a:lnTo>
                  <a:lnTo>
                    <a:pt x="662724" y="222110"/>
                  </a:lnTo>
                  <a:lnTo>
                    <a:pt x="662724" y="225564"/>
                  </a:lnTo>
                  <a:lnTo>
                    <a:pt x="662470" y="226275"/>
                  </a:lnTo>
                  <a:lnTo>
                    <a:pt x="662470" y="229171"/>
                  </a:lnTo>
                  <a:lnTo>
                    <a:pt x="662432" y="226275"/>
                  </a:lnTo>
                  <a:lnTo>
                    <a:pt x="662724" y="225564"/>
                  </a:lnTo>
                  <a:lnTo>
                    <a:pt x="662724" y="222110"/>
                  </a:lnTo>
                  <a:lnTo>
                    <a:pt x="658495" y="228104"/>
                  </a:lnTo>
                  <a:lnTo>
                    <a:pt x="657936" y="228815"/>
                  </a:lnTo>
                  <a:lnTo>
                    <a:pt x="657860" y="229044"/>
                  </a:lnTo>
                  <a:lnTo>
                    <a:pt x="658253" y="229362"/>
                  </a:lnTo>
                  <a:lnTo>
                    <a:pt x="659765" y="229171"/>
                  </a:lnTo>
                  <a:lnTo>
                    <a:pt x="658799" y="230073"/>
                  </a:lnTo>
                  <a:lnTo>
                    <a:pt x="657199" y="232244"/>
                  </a:lnTo>
                  <a:lnTo>
                    <a:pt x="660298" y="232244"/>
                  </a:lnTo>
                  <a:lnTo>
                    <a:pt x="663778" y="235470"/>
                  </a:lnTo>
                  <a:lnTo>
                    <a:pt x="669861" y="235470"/>
                  </a:lnTo>
                  <a:lnTo>
                    <a:pt x="671360" y="235470"/>
                  </a:lnTo>
                  <a:lnTo>
                    <a:pt x="669912" y="235356"/>
                  </a:lnTo>
                  <a:lnTo>
                    <a:pt x="670052" y="235089"/>
                  </a:lnTo>
                  <a:lnTo>
                    <a:pt x="671639" y="231736"/>
                  </a:lnTo>
                  <a:lnTo>
                    <a:pt x="671664" y="228104"/>
                  </a:lnTo>
                  <a:close/>
                </a:path>
                <a:path w="800100" h="1457960">
                  <a:moveTo>
                    <a:pt x="698957" y="277279"/>
                  </a:moveTo>
                  <a:lnTo>
                    <a:pt x="691845" y="273710"/>
                  </a:lnTo>
                  <a:lnTo>
                    <a:pt x="685393" y="277825"/>
                  </a:lnTo>
                  <a:lnTo>
                    <a:pt x="692505" y="281393"/>
                  </a:lnTo>
                  <a:lnTo>
                    <a:pt x="698957" y="277279"/>
                  </a:lnTo>
                  <a:close/>
                </a:path>
                <a:path w="800100" h="1457960">
                  <a:moveTo>
                    <a:pt x="703846" y="236220"/>
                  </a:moveTo>
                  <a:lnTo>
                    <a:pt x="703199" y="234683"/>
                  </a:lnTo>
                  <a:lnTo>
                    <a:pt x="703148" y="234823"/>
                  </a:lnTo>
                  <a:lnTo>
                    <a:pt x="703084" y="234442"/>
                  </a:lnTo>
                  <a:lnTo>
                    <a:pt x="702983" y="233387"/>
                  </a:lnTo>
                  <a:lnTo>
                    <a:pt x="702195" y="232994"/>
                  </a:lnTo>
                  <a:lnTo>
                    <a:pt x="702322" y="231851"/>
                  </a:lnTo>
                  <a:lnTo>
                    <a:pt x="702665" y="230225"/>
                  </a:lnTo>
                  <a:lnTo>
                    <a:pt x="700062" y="232092"/>
                  </a:lnTo>
                  <a:lnTo>
                    <a:pt x="698169" y="232029"/>
                  </a:lnTo>
                  <a:lnTo>
                    <a:pt x="694817" y="232727"/>
                  </a:lnTo>
                  <a:lnTo>
                    <a:pt x="695680" y="234937"/>
                  </a:lnTo>
                  <a:lnTo>
                    <a:pt x="697103" y="236753"/>
                  </a:lnTo>
                  <a:lnTo>
                    <a:pt x="696442" y="236220"/>
                  </a:lnTo>
                  <a:lnTo>
                    <a:pt x="697306" y="237705"/>
                  </a:lnTo>
                  <a:lnTo>
                    <a:pt x="698322" y="237820"/>
                  </a:lnTo>
                  <a:lnTo>
                    <a:pt x="698665" y="237998"/>
                  </a:lnTo>
                  <a:lnTo>
                    <a:pt x="698449" y="237845"/>
                  </a:lnTo>
                  <a:lnTo>
                    <a:pt x="699389" y="237934"/>
                  </a:lnTo>
                  <a:lnTo>
                    <a:pt x="700874" y="237578"/>
                  </a:lnTo>
                  <a:lnTo>
                    <a:pt x="702183" y="237299"/>
                  </a:lnTo>
                  <a:lnTo>
                    <a:pt x="703846" y="236220"/>
                  </a:lnTo>
                  <a:close/>
                </a:path>
                <a:path w="800100" h="1457960">
                  <a:moveTo>
                    <a:pt x="721182" y="192138"/>
                  </a:moveTo>
                  <a:lnTo>
                    <a:pt x="719709" y="191185"/>
                  </a:lnTo>
                  <a:lnTo>
                    <a:pt x="714502" y="188836"/>
                  </a:lnTo>
                  <a:lnTo>
                    <a:pt x="712000" y="189661"/>
                  </a:lnTo>
                  <a:lnTo>
                    <a:pt x="710692" y="194957"/>
                  </a:lnTo>
                  <a:lnTo>
                    <a:pt x="710907" y="198132"/>
                  </a:lnTo>
                  <a:lnTo>
                    <a:pt x="712724" y="201066"/>
                  </a:lnTo>
                  <a:lnTo>
                    <a:pt x="714844" y="201866"/>
                  </a:lnTo>
                  <a:lnTo>
                    <a:pt x="715937" y="202044"/>
                  </a:lnTo>
                  <a:lnTo>
                    <a:pt x="717854" y="201764"/>
                  </a:lnTo>
                  <a:lnTo>
                    <a:pt x="719531" y="199415"/>
                  </a:lnTo>
                  <a:lnTo>
                    <a:pt x="719785" y="200228"/>
                  </a:lnTo>
                  <a:lnTo>
                    <a:pt x="721182" y="192138"/>
                  </a:lnTo>
                  <a:close/>
                </a:path>
                <a:path w="800100" h="1457960">
                  <a:moveTo>
                    <a:pt x="733005" y="259689"/>
                  </a:moveTo>
                  <a:lnTo>
                    <a:pt x="730872" y="255574"/>
                  </a:lnTo>
                  <a:lnTo>
                    <a:pt x="729411" y="252793"/>
                  </a:lnTo>
                  <a:lnTo>
                    <a:pt x="726300" y="252412"/>
                  </a:lnTo>
                  <a:lnTo>
                    <a:pt x="723595" y="252412"/>
                  </a:lnTo>
                  <a:lnTo>
                    <a:pt x="723188" y="252780"/>
                  </a:lnTo>
                  <a:lnTo>
                    <a:pt x="723544" y="251993"/>
                  </a:lnTo>
                  <a:lnTo>
                    <a:pt x="723633" y="251815"/>
                  </a:lnTo>
                  <a:lnTo>
                    <a:pt x="723912" y="251167"/>
                  </a:lnTo>
                  <a:lnTo>
                    <a:pt x="724496" y="250913"/>
                  </a:lnTo>
                  <a:lnTo>
                    <a:pt x="722160" y="251701"/>
                  </a:lnTo>
                  <a:lnTo>
                    <a:pt x="722160" y="254050"/>
                  </a:lnTo>
                  <a:lnTo>
                    <a:pt x="722160" y="255104"/>
                  </a:lnTo>
                  <a:lnTo>
                    <a:pt x="721944" y="255574"/>
                  </a:lnTo>
                  <a:lnTo>
                    <a:pt x="722033" y="254736"/>
                  </a:lnTo>
                  <a:lnTo>
                    <a:pt x="722160" y="254050"/>
                  </a:lnTo>
                  <a:lnTo>
                    <a:pt x="722160" y="251701"/>
                  </a:lnTo>
                  <a:lnTo>
                    <a:pt x="721817" y="251815"/>
                  </a:lnTo>
                  <a:lnTo>
                    <a:pt x="721245" y="251993"/>
                  </a:lnTo>
                  <a:lnTo>
                    <a:pt x="720166" y="253263"/>
                  </a:lnTo>
                  <a:lnTo>
                    <a:pt x="720890" y="258953"/>
                  </a:lnTo>
                  <a:lnTo>
                    <a:pt x="722160" y="261150"/>
                  </a:lnTo>
                  <a:lnTo>
                    <a:pt x="723049" y="262496"/>
                  </a:lnTo>
                  <a:lnTo>
                    <a:pt x="725424" y="263855"/>
                  </a:lnTo>
                  <a:lnTo>
                    <a:pt x="727075" y="263220"/>
                  </a:lnTo>
                  <a:lnTo>
                    <a:pt x="729437" y="262128"/>
                  </a:lnTo>
                  <a:lnTo>
                    <a:pt x="733005" y="259689"/>
                  </a:lnTo>
                  <a:close/>
                </a:path>
                <a:path w="800100" h="1457960">
                  <a:moveTo>
                    <a:pt x="751459" y="145211"/>
                  </a:moveTo>
                  <a:lnTo>
                    <a:pt x="749896" y="146773"/>
                  </a:lnTo>
                  <a:lnTo>
                    <a:pt x="744093" y="186105"/>
                  </a:lnTo>
                  <a:lnTo>
                    <a:pt x="731850" y="222224"/>
                  </a:lnTo>
                  <a:lnTo>
                    <a:pt x="714806" y="256616"/>
                  </a:lnTo>
                  <a:lnTo>
                    <a:pt x="694702" y="289763"/>
                  </a:lnTo>
                  <a:lnTo>
                    <a:pt x="674255" y="321475"/>
                  </a:lnTo>
                  <a:lnTo>
                    <a:pt x="664375" y="337540"/>
                  </a:lnTo>
                  <a:lnTo>
                    <a:pt x="645083" y="373824"/>
                  </a:lnTo>
                  <a:lnTo>
                    <a:pt x="620052" y="435724"/>
                  </a:lnTo>
                  <a:lnTo>
                    <a:pt x="602742" y="482193"/>
                  </a:lnTo>
                  <a:lnTo>
                    <a:pt x="585736" y="529107"/>
                  </a:lnTo>
                  <a:lnTo>
                    <a:pt x="568147" y="575868"/>
                  </a:lnTo>
                  <a:lnTo>
                    <a:pt x="548995" y="621880"/>
                  </a:lnTo>
                  <a:lnTo>
                    <a:pt x="527431" y="666508"/>
                  </a:lnTo>
                  <a:lnTo>
                    <a:pt x="511784" y="694321"/>
                  </a:lnTo>
                  <a:lnTo>
                    <a:pt x="478637" y="748969"/>
                  </a:lnTo>
                  <a:lnTo>
                    <a:pt x="462737" y="776655"/>
                  </a:lnTo>
                  <a:lnTo>
                    <a:pt x="443966" y="811974"/>
                  </a:lnTo>
                  <a:lnTo>
                    <a:pt x="425958" y="847674"/>
                  </a:lnTo>
                  <a:lnTo>
                    <a:pt x="408686" y="883742"/>
                  </a:lnTo>
                  <a:lnTo>
                    <a:pt x="392176" y="920140"/>
                  </a:lnTo>
                  <a:lnTo>
                    <a:pt x="372821" y="965149"/>
                  </a:lnTo>
                  <a:lnTo>
                    <a:pt x="354304" y="1010513"/>
                  </a:lnTo>
                  <a:lnTo>
                    <a:pt x="336638" y="1056195"/>
                  </a:lnTo>
                  <a:lnTo>
                    <a:pt x="319760" y="1102182"/>
                  </a:lnTo>
                  <a:lnTo>
                    <a:pt x="303377" y="1149311"/>
                  </a:lnTo>
                  <a:lnTo>
                    <a:pt x="298399" y="1152486"/>
                  </a:lnTo>
                  <a:lnTo>
                    <a:pt x="301840" y="1153998"/>
                  </a:lnTo>
                  <a:lnTo>
                    <a:pt x="288328" y="1194968"/>
                  </a:lnTo>
                  <a:lnTo>
                    <a:pt x="273723" y="1241717"/>
                  </a:lnTo>
                  <a:lnTo>
                    <a:pt x="261975" y="1278115"/>
                  </a:lnTo>
                  <a:lnTo>
                    <a:pt x="230327" y="1346644"/>
                  </a:lnTo>
                  <a:lnTo>
                    <a:pt x="207187" y="1377226"/>
                  </a:lnTo>
                  <a:lnTo>
                    <a:pt x="177965" y="1404251"/>
                  </a:lnTo>
                  <a:lnTo>
                    <a:pt x="145427" y="1425498"/>
                  </a:lnTo>
                  <a:lnTo>
                    <a:pt x="109982" y="1441691"/>
                  </a:lnTo>
                  <a:lnTo>
                    <a:pt x="72009" y="1453515"/>
                  </a:lnTo>
                  <a:lnTo>
                    <a:pt x="69164" y="1454238"/>
                  </a:lnTo>
                  <a:lnTo>
                    <a:pt x="69088" y="1457833"/>
                  </a:lnTo>
                  <a:lnTo>
                    <a:pt x="118402" y="1443609"/>
                  </a:lnTo>
                  <a:lnTo>
                    <a:pt x="161086" y="1422476"/>
                  </a:lnTo>
                  <a:lnTo>
                    <a:pt x="198920" y="1393761"/>
                  </a:lnTo>
                  <a:lnTo>
                    <a:pt x="230352" y="1357439"/>
                  </a:lnTo>
                  <a:lnTo>
                    <a:pt x="256413" y="1311757"/>
                  </a:lnTo>
                  <a:lnTo>
                    <a:pt x="274523" y="1262367"/>
                  </a:lnTo>
                  <a:lnTo>
                    <a:pt x="283591" y="1231252"/>
                  </a:lnTo>
                  <a:lnTo>
                    <a:pt x="293319" y="1200289"/>
                  </a:lnTo>
                  <a:lnTo>
                    <a:pt x="308940" y="1153375"/>
                  </a:lnTo>
                  <a:lnTo>
                    <a:pt x="311607" y="1151674"/>
                  </a:lnTo>
                  <a:lnTo>
                    <a:pt x="309791" y="1150886"/>
                  </a:lnTo>
                  <a:lnTo>
                    <a:pt x="329641" y="1093228"/>
                  </a:lnTo>
                  <a:lnTo>
                    <a:pt x="346176" y="1047965"/>
                  </a:lnTo>
                  <a:lnTo>
                    <a:pt x="363512" y="1002995"/>
                  </a:lnTo>
                  <a:lnTo>
                    <a:pt x="381711" y="958380"/>
                  </a:lnTo>
                  <a:lnTo>
                    <a:pt x="400850" y="914158"/>
                  </a:lnTo>
                  <a:lnTo>
                    <a:pt x="421005" y="870394"/>
                  </a:lnTo>
                  <a:lnTo>
                    <a:pt x="442264" y="827125"/>
                  </a:lnTo>
                  <a:lnTo>
                    <a:pt x="465594" y="783920"/>
                  </a:lnTo>
                  <a:lnTo>
                    <a:pt x="514832" y="698944"/>
                  </a:lnTo>
                  <a:lnTo>
                    <a:pt x="538048" y="655751"/>
                  </a:lnTo>
                  <a:lnTo>
                    <a:pt x="558495" y="611149"/>
                  </a:lnTo>
                  <a:lnTo>
                    <a:pt x="570496" y="581037"/>
                  </a:lnTo>
                  <a:lnTo>
                    <a:pt x="582168" y="550760"/>
                  </a:lnTo>
                  <a:lnTo>
                    <a:pt x="632625" y="416039"/>
                  </a:lnTo>
                  <a:lnTo>
                    <a:pt x="647915" y="379590"/>
                  </a:lnTo>
                  <a:lnTo>
                    <a:pt x="665695" y="344474"/>
                  </a:lnTo>
                  <a:lnTo>
                    <a:pt x="693851" y="297649"/>
                  </a:lnTo>
                  <a:lnTo>
                    <a:pt x="721144" y="250393"/>
                  </a:lnTo>
                  <a:lnTo>
                    <a:pt x="742137" y="200787"/>
                  </a:lnTo>
                  <a:lnTo>
                    <a:pt x="751408" y="146939"/>
                  </a:lnTo>
                  <a:lnTo>
                    <a:pt x="751459" y="145211"/>
                  </a:lnTo>
                  <a:close/>
                </a:path>
                <a:path w="800100" h="1457960">
                  <a:moveTo>
                    <a:pt x="799858" y="0"/>
                  </a:moveTo>
                  <a:lnTo>
                    <a:pt x="776554" y="41046"/>
                  </a:lnTo>
                  <a:lnTo>
                    <a:pt x="754227" y="83388"/>
                  </a:lnTo>
                  <a:lnTo>
                    <a:pt x="732358" y="125971"/>
                  </a:lnTo>
                  <a:lnTo>
                    <a:pt x="646087" y="296887"/>
                  </a:lnTo>
                  <a:lnTo>
                    <a:pt x="622096" y="342887"/>
                  </a:lnTo>
                  <a:lnTo>
                    <a:pt x="573862" y="434441"/>
                  </a:lnTo>
                  <a:lnTo>
                    <a:pt x="550379" y="480491"/>
                  </a:lnTo>
                  <a:lnTo>
                    <a:pt x="527812" y="527075"/>
                  </a:lnTo>
                  <a:lnTo>
                    <a:pt x="506539" y="574471"/>
                  </a:lnTo>
                  <a:lnTo>
                    <a:pt x="486308" y="622554"/>
                  </a:lnTo>
                  <a:lnTo>
                    <a:pt x="446874" y="718997"/>
                  </a:lnTo>
                  <a:lnTo>
                    <a:pt x="426923" y="767257"/>
                  </a:lnTo>
                  <a:lnTo>
                    <a:pt x="406412" y="815238"/>
                  </a:lnTo>
                  <a:lnTo>
                    <a:pt x="385102" y="862647"/>
                  </a:lnTo>
                  <a:lnTo>
                    <a:pt x="343458" y="953147"/>
                  </a:lnTo>
                  <a:lnTo>
                    <a:pt x="323088" y="998715"/>
                  </a:lnTo>
                  <a:lnTo>
                    <a:pt x="303326" y="1044282"/>
                  </a:lnTo>
                  <a:lnTo>
                    <a:pt x="285584" y="1086967"/>
                  </a:lnTo>
                  <a:lnTo>
                    <a:pt x="286740" y="1077683"/>
                  </a:lnTo>
                  <a:lnTo>
                    <a:pt x="286842" y="1076909"/>
                  </a:lnTo>
                  <a:lnTo>
                    <a:pt x="285699" y="1077683"/>
                  </a:lnTo>
                  <a:lnTo>
                    <a:pt x="282676" y="1094168"/>
                  </a:lnTo>
                  <a:lnTo>
                    <a:pt x="264998" y="1139190"/>
                  </a:lnTo>
                  <a:lnTo>
                    <a:pt x="271284" y="1138631"/>
                  </a:lnTo>
                  <a:lnTo>
                    <a:pt x="277291" y="1123581"/>
                  </a:lnTo>
                  <a:lnTo>
                    <a:pt x="276428" y="1128395"/>
                  </a:lnTo>
                  <a:lnTo>
                    <a:pt x="265607" y="1177950"/>
                  </a:lnTo>
                  <a:lnTo>
                    <a:pt x="252196" y="1226820"/>
                  </a:lnTo>
                  <a:lnTo>
                    <a:pt x="235280" y="1274470"/>
                  </a:lnTo>
                  <a:lnTo>
                    <a:pt x="221526" y="1303972"/>
                  </a:lnTo>
                  <a:lnTo>
                    <a:pt x="220294" y="1302943"/>
                  </a:lnTo>
                  <a:lnTo>
                    <a:pt x="218440" y="1304366"/>
                  </a:lnTo>
                  <a:lnTo>
                    <a:pt x="217474" y="1305115"/>
                  </a:lnTo>
                  <a:lnTo>
                    <a:pt x="216319" y="1306004"/>
                  </a:lnTo>
                  <a:lnTo>
                    <a:pt x="217474" y="1305407"/>
                  </a:lnTo>
                  <a:lnTo>
                    <a:pt x="216509" y="1306004"/>
                  </a:lnTo>
                  <a:lnTo>
                    <a:pt x="216319" y="1306004"/>
                  </a:lnTo>
                  <a:lnTo>
                    <a:pt x="213360" y="1306918"/>
                  </a:lnTo>
                  <a:lnTo>
                    <a:pt x="212991" y="1307871"/>
                  </a:lnTo>
                  <a:lnTo>
                    <a:pt x="212686" y="1308874"/>
                  </a:lnTo>
                  <a:lnTo>
                    <a:pt x="215404" y="1311859"/>
                  </a:lnTo>
                  <a:lnTo>
                    <a:pt x="217297" y="1312887"/>
                  </a:lnTo>
                  <a:lnTo>
                    <a:pt x="213906" y="1320342"/>
                  </a:lnTo>
                  <a:lnTo>
                    <a:pt x="179273" y="1373073"/>
                  </a:lnTo>
                  <a:lnTo>
                    <a:pt x="129336" y="1410296"/>
                  </a:lnTo>
                  <a:lnTo>
                    <a:pt x="95250" y="1416977"/>
                  </a:lnTo>
                  <a:lnTo>
                    <a:pt x="77851" y="1416037"/>
                  </a:lnTo>
                  <a:lnTo>
                    <a:pt x="39281" y="1403654"/>
                  </a:lnTo>
                  <a:lnTo>
                    <a:pt x="10591" y="1369822"/>
                  </a:lnTo>
                  <a:lnTo>
                    <a:pt x="3683" y="1346377"/>
                  </a:lnTo>
                  <a:lnTo>
                    <a:pt x="165" y="1348740"/>
                  </a:lnTo>
                  <a:lnTo>
                    <a:pt x="0" y="1350137"/>
                  </a:lnTo>
                  <a:lnTo>
                    <a:pt x="8940" y="1386408"/>
                  </a:lnTo>
                  <a:lnTo>
                    <a:pt x="38747" y="1409598"/>
                  </a:lnTo>
                  <a:lnTo>
                    <a:pt x="77889" y="1420520"/>
                  </a:lnTo>
                  <a:lnTo>
                    <a:pt x="114884" y="1419948"/>
                  </a:lnTo>
                  <a:lnTo>
                    <a:pt x="166751" y="1393520"/>
                  </a:lnTo>
                  <a:lnTo>
                    <a:pt x="204546" y="1348422"/>
                  </a:lnTo>
                  <a:lnTo>
                    <a:pt x="223723" y="1313916"/>
                  </a:lnTo>
                  <a:lnTo>
                    <a:pt x="225183" y="1310551"/>
                  </a:lnTo>
                  <a:lnTo>
                    <a:pt x="227596" y="1308874"/>
                  </a:lnTo>
                  <a:lnTo>
                    <a:pt x="226352" y="1307871"/>
                  </a:lnTo>
                  <a:lnTo>
                    <a:pt x="227063" y="1306245"/>
                  </a:lnTo>
                  <a:lnTo>
                    <a:pt x="228053" y="1303972"/>
                  </a:lnTo>
                  <a:lnTo>
                    <a:pt x="252349" y="1240409"/>
                  </a:lnTo>
                  <a:lnTo>
                    <a:pt x="263093" y="1202410"/>
                  </a:lnTo>
                  <a:lnTo>
                    <a:pt x="277317" y="1140866"/>
                  </a:lnTo>
                  <a:lnTo>
                    <a:pt x="280339" y="1123581"/>
                  </a:lnTo>
                  <a:lnTo>
                    <a:pt x="282079" y="1113663"/>
                  </a:lnTo>
                  <a:lnTo>
                    <a:pt x="282194" y="1113002"/>
                  </a:lnTo>
                  <a:lnTo>
                    <a:pt x="282295" y="1112393"/>
                  </a:lnTo>
                  <a:lnTo>
                    <a:pt x="282790" y="1113002"/>
                  </a:lnTo>
                  <a:lnTo>
                    <a:pt x="284822" y="1113663"/>
                  </a:lnTo>
                  <a:lnTo>
                    <a:pt x="288175" y="1113002"/>
                  </a:lnTo>
                  <a:lnTo>
                    <a:pt x="288912" y="1112393"/>
                  </a:lnTo>
                  <a:lnTo>
                    <a:pt x="289953" y="1111529"/>
                  </a:lnTo>
                  <a:lnTo>
                    <a:pt x="286258" y="1106639"/>
                  </a:lnTo>
                  <a:lnTo>
                    <a:pt x="284264" y="1106131"/>
                  </a:lnTo>
                  <a:lnTo>
                    <a:pt x="290664" y="1090117"/>
                  </a:lnTo>
                  <a:lnTo>
                    <a:pt x="291985" y="1086967"/>
                  </a:lnTo>
                  <a:lnTo>
                    <a:pt x="299885" y="1068006"/>
                  </a:lnTo>
                  <a:lnTo>
                    <a:pt x="299948" y="1067841"/>
                  </a:lnTo>
                  <a:lnTo>
                    <a:pt x="300431" y="1068349"/>
                  </a:lnTo>
                  <a:lnTo>
                    <a:pt x="301472" y="1068552"/>
                  </a:lnTo>
                  <a:lnTo>
                    <a:pt x="303403" y="1068006"/>
                  </a:lnTo>
                  <a:lnTo>
                    <a:pt x="305600" y="1069098"/>
                  </a:lnTo>
                  <a:lnTo>
                    <a:pt x="307568" y="1068857"/>
                  </a:lnTo>
                  <a:lnTo>
                    <a:pt x="309803" y="1068006"/>
                  </a:lnTo>
                  <a:lnTo>
                    <a:pt x="310235" y="1067841"/>
                  </a:lnTo>
                  <a:lnTo>
                    <a:pt x="310807" y="1067625"/>
                  </a:lnTo>
                  <a:lnTo>
                    <a:pt x="312089" y="1066673"/>
                  </a:lnTo>
                  <a:lnTo>
                    <a:pt x="312420" y="1065250"/>
                  </a:lnTo>
                  <a:lnTo>
                    <a:pt x="310946" y="1064209"/>
                  </a:lnTo>
                  <a:lnTo>
                    <a:pt x="309460" y="1063155"/>
                  </a:lnTo>
                  <a:lnTo>
                    <a:pt x="307238" y="1063155"/>
                  </a:lnTo>
                  <a:lnTo>
                    <a:pt x="305536" y="1064069"/>
                  </a:lnTo>
                  <a:lnTo>
                    <a:pt x="303657" y="1064209"/>
                  </a:lnTo>
                  <a:lnTo>
                    <a:pt x="304546" y="1063675"/>
                  </a:lnTo>
                  <a:lnTo>
                    <a:pt x="303733" y="1064006"/>
                  </a:lnTo>
                  <a:lnTo>
                    <a:pt x="329438" y="998715"/>
                  </a:lnTo>
                  <a:lnTo>
                    <a:pt x="349542" y="953338"/>
                  </a:lnTo>
                  <a:lnTo>
                    <a:pt x="390690" y="862901"/>
                  </a:lnTo>
                  <a:lnTo>
                    <a:pt x="412026" y="815238"/>
                  </a:lnTo>
                  <a:lnTo>
                    <a:pt x="432612" y="767257"/>
                  </a:lnTo>
                  <a:lnTo>
                    <a:pt x="492633" y="622554"/>
                  </a:lnTo>
                  <a:lnTo>
                    <a:pt x="513029" y="574471"/>
                  </a:lnTo>
                  <a:lnTo>
                    <a:pt x="535305" y="525145"/>
                  </a:lnTo>
                  <a:lnTo>
                    <a:pt x="558927" y="476605"/>
                  </a:lnTo>
                  <a:lnTo>
                    <a:pt x="583438" y="428586"/>
                  </a:lnTo>
                  <a:lnTo>
                    <a:pt x="633564" y="333032"/>
                  </a:lnTo>
                  <a:lnTo>
                    <a:pt x="658329" y="284949"/>
                  </a:lnTo>
                  <a:lnTo>
                    <a:pt x="681964" y="237490"/>
                  </a:lnTo>
                  <a:lnTo>
                    <a:pt x="751662" y="94488"/>
                  </a:lnTo>
                  <a:lnTo>
                    <a:pt x="775411" y="47066"/>
                  </a:lnTo>
                  <a:lnTo>
                    <a:pt x="799858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 descr=""/>
            <p:cNvSpPr/>
            <p:nvPr/>
          </p:nvSpPr>
          <p:spPr>
            <a:xfrm>
              <a:off x="3985225" y="4171556"/>
              <a:ext cx="288925" cy="1419860"/>
            </a:xfrm>
            <a:custGeom>
              <a:avLst/>
              <a:gdLst/>
              <a:ahLst/>
              <a:cxnLst/>
              <a:rect l="l" t="t" r="r" b="b"/>
              <a:pathLst>
                <a:path w="288925" h="1419860">
                  <a:moveTo>
                    <a:pt x="271419" y="0"/>
                  </a:moveTo>
                  <a:lnTo>
                    <a:pt x="244120" y="41493"/>
                  </a:lnTo>
                  <a:lnTo>
                    <a:pt x="223006" y="82166"/>
                  </a:lnTo>
                  <a:lnTo>
                    <a:pt x="208478" y="126173"/>
                  </a:lnTo>
                  <a:lnTo>
                    <a:pt x="203296" y="168556"/>
                  </a:lnTo>
                  <a:lnTo>
                    <a:pt x="199198" y="222567"/>
                  </a:lnTo>
                  <a:lnTo>
                    <a:pt x="193395" y="282172"/>
                  </a:lnTo>
                  <a:lnTo>
                    <a:pt x="183100" y="341339"/>
                  </a:lnTo>
                  <a:lnTo>
                    <a:pt x="165526" y="394030"/>
                  </a:lnTo>
                  <a:lnTo>
                    <a:pt x="150520" y="442895"/>
                  </a:lnTo>
                  <a:lnTo>
                    <a:pt x="145834" y="492885"/>
                  </a:lnTo>
                  <a:lnTo>
                    <a:pt x="145536" y="541337"/>
                  </a:lnTo>
                  <a:lnTo>
                    <a:pt x="143697" y="585590"/>
                  </a:lnTo>
                  <a:lnTo>
                    <a:pt x="134386" y="622984"/>
                  </a:lnTo>
                  <a:lnTo>
                    <a:pt x="117709" y="660739"/>
                  </a:lnTo>
                  <a:lnTo>
                    <a:pt x="104546" y="694559"/>
                  </a:lnTo>
                  <a:lnTo>
                    <a:pt x="91645" y="734241"/>
                  </a:lnTo>
                  <a:lnTo>
                    <a:pt x="75763" y="789583"/>
                  </a:lnTo>
                  <a:lnTo>
                    <a:pt x="64968" y="844198"/>
                  </a:lnTo>
                  <a:lnTo>
                    <a:pt x="58781" y="904863"/>
                  </a:lnTo>
                  <a:lnTo>
                    <a:pt x="55987" y="962567"/>
                  </a:lnTo>
                  <a:lnTo>
                    <a:pt x="55373" y="1008298"/>
                  </a:lnTo>
                  <a:lnTo>
                    <a:pt x="55722" y="1033042"/>
                  </a:lnTo>
                  <a:lnTo>
                    <a:pt x="50140" y="1056867"/>
                  </a:lnTo>
                  <a:lnTo>
                    <a:pt x="35991" y="1094075"/>
                  </a:lnTo>
                  <a:lnTo>
                    <a:pt x="18823" y="1135440"/>
                  </a:lnTo>
                  <a:lnTo>
                    <a:pt x="4185" y="1171740"/>
                  </a:lnTo>
                  <a:lnTo>
                    <a:pt x="0" y="1210015"/>
                  </a:lnTo>
                  <a:lnTo>
                    <a:pt x="5770" y="1256254"/>
                  </a:lnTo>
                  <a:lnTo>
                    <a:pt x="14382" y="1299640"/>
                  </a:lnTo>
                  <a:lnTo>
                    <a:pt x="18727" y="1329358"/>
                  </a:lnTo>
                  <a:lnTo>
                    <a:pt x="27647" y="1349388"/>
                  </a:lnTo>
                  <a:lnTo>
                    <a:pt x="50072" y="1369324"/>
                  </a:lnTo>
                  <a:lnTo>
                    <a:pt x="78986" y="1386674"/>
                  </a:lnTo>
                  <a:lnTo>
                    <a:pt x="107373" y="1398954"/>
                  </a:lnTo>
                  <a:lnTo>
                    <a:pt x="128226" y="1408238"/>
                  </a:lnTo>
                  <a:lnTo>
                    <a:pt x="142220" y="1416137"/>
                  </a:lnTo>
                  <a:lnTo>
                    <a:pt x="153772" y="1419475"/>
                  </a:lnTo>
                  <a:lnTo>
                    <a:pt x="167304" y="1415072"/>
                  </a:lnTo>
                  <a:lnTo>
                    <a:pt x="179412" y="1407495"/>
                  </a:lnTo>
                  <a:lnTo>
                    <a:pt x="184311" y="1401138"/>
                  </a:lnTo>
                  <a:lnTo>
                    <a:pt x="182772" y="1392555"/>
                  </a:lnTo>
                  <a:lnTo>
                    <a:pt x="175572" y="1378291"/>
                  </a:lnTo>
                  <a:lnTo>
                    <a:pt x="171805" y="1381193"/>
                  </a:lnTo>
                  <a:lnTo>
                    <a:pt x="162130" y="1386946"/>
                  </a:lnTo>
                  <a:lnTo>
                    <a:pt x="148992" y="1391130"/>
                  </a:lnTo>
                  <a:lnTo>
                    <a:pt x="134830" y="1389315"/>
                  </a:lnTo>
                  <a:lnTo>
                    <a:pt x="120408" y="1382955"/>
                  </a:lnTo>
                  <a:lnTo>
                    <a:pt x="76042" y="1340585"/>
                  </a:lnTo>
                  <a:lnTo>
                    <a:pt x="60923" y="1277552"/>
                  </a:lnTo>
                  <a:lnTo>
                    <a:pt x="59750" y="1244102"/>
                  </a:lnTo>
                  <a:lnTo>
                    <a:pt x="60356" y="1215604"/>
                  </a:lnTo>
                  <a:lnTo>
                    <a:pt x="75563" y="1127906"/>
                  </a:lnTo>
                  <a:lnTo>
                    <a:pt x="90322" y="1066083"/>
                  </a:lnTo>
                  <a:lnTo>
                    <a:pt x="106998" y="1008664"/>
                  </a:lnTo>
                  <a:lnTo>
                    <a:pt x="123451" y="967941"/>
                  </a:lnTo>
                  <a:lnTo>
                    <a:pt x="137637" y="924429"/>
                  </a:lnTo>
                  <a:lnTo>
                    <a:pt x="144054" y="870471"/>
                  </a:lnTo>
                  <a:lnTo>
                    <a:pt x="147008" y="814939"/>
                  </a:lnTo>
                  <a:lnTo>
                    <a:pt x="150807" y="766699"/>
                  </a:lnTo>
                  <a:lnTo>
                    <a:pt x="160117" y="732852"/>
                  </a:lnTo>
                  <a:lnTo>
                    <a:pt x="194266" y="654861"/>
                  </a:lnTo>
                  <a:lnTo>
                    <a:pt x="210327" y="606031"/>
                  </a:lnTo>
                  <a:lnTo>
                    <a:pt x="219857" y="547521"/>
                  </a:lnTo>
                  <a:lnTo>
                    <a:pt x="221598" y="481741"/>
                  </a:lnTo>
                  <a:lnTo>
                    <a:pt x="218934" y="437090"/>
                  </a:lnTo>
                  <a:lnTo>
                    <a:pt x="218012" y="402195"/>
                  </a:lnTo>
                  <a:lnTo>
                    <a:pt x="224975" y="365682"/>
                  </a:lnTo>
                  <a:lnTo>
                    <a:pt x="236016" y="326896"/>
                  </a:lnTo>
                  <a:lnTo>
                    <a:pt x="244377" y="292072"/>
                  </a:lnTo>
                  <a:lnTo>
                    <a:pt x="251725" y="260235"/>
                  </a:lnTo>
                  <a:lnTo>
                    <a:pt x="259722" y="230416"/>
                  </a:lnTo>
                  <a:lnTo>
                    <a:pt x="264732" y="194645"/>
                  </a:lnTo>
                  <a:lnTo>
                    <a:pt x="264257" y="151903"/>
                  </a:lnTo>
                  <a:lnTo>
                    <a:pt x="261613" y="111629"/>
                  </a:lnTo>
                  <a:lnTo>
                    <a:pt x="260116" y="83261"/>
                  </a:lnTo>
                  <a:lnTo>
                    <a:pt x="262601" y="66840"/>
                  </a:lnTo>
                  <a:lnTo>
                    <a:pt x="268533" y="54389"/>
                  </a:lnTo>
                  <a:lnTo>
                    <a:pt x="276111" y="43373"/>
                  </a:lnTo>
                  <a:lnTo>
                    <a:pt x="283535" y="31253"/>
                  </a:lnTo>
                  <a:lnTo>
                    <a:pt x="288410" y="20634"/>
                  </a:lnTo>
                  <a:lnTo>
                    <a:pt x="288773" y="13840"/>
                  </a:lnTo>
                  <a:lnTo>
                    <a:pt x="283488" y="7938"/>
                  </a:lnTo>
                  <a:lnTo>
                    <a:pt x="271419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 descr=""/>
            <p:cNvSpPr/>
            <p:nvPr/>
          </p:nvSpPr>
          <p:spPr>
            <a:xfrm>
              <a:off x="3983063" y="4171060"/>
              <a:ext cx="289560" cy="1422400"/>
            </a:xfrm>
            <a:custGeom>
              <a:avLst/>
              <a:gdLst/>
              <a:ahLst/>
              <a:cxnLst/>
              <a:rect l="l" t="t" r="r" b="b"/>
              <a:pathLst>
                <a:path w="289560" h="1422400">
                  <a:moveTo>
                    <a:pt x="138404" y="1422400"/>
                  </a:moveTo>
                  <a:lnTo>
                    <a:pt x="128003" y="1409700"/>
                  </a:lnTo>
                  <a:lnTo>
                    <a:pt x="121208" y="1409700"/>
                  </a:lnTo>
                  <a:lnTo>
                    <a:pt x="128765" y="1422400"/>
                  </a:lnTo>
                  <a:lnTo>
                    <a:pt x="138404" y="1422400"/>
                  </a:lnTo>
                  <a:close/>
                </a:path>
                <a:path w="289560" h="1422400">
                  <a:moveTo>
                    <a:pt x="174269" y="1384300"/>
                  </a:moveTo>
                  <a:lnTo>
                    <a:pt x="166192" y="1384300"/>
                  </a:lnTo>
                  <a:lnTo>
                    <a:pt x="160261" y="1397000"/>
                  </a:lnTo>
                  <a:lnTo>
                    <a:pt x="171043" y="1397000"/>
                  </a:lnTo>
                  <a:lnTo>
                    <a:pt x="174269" y="1384300"/>
                  </a:lnTo>
                  <a:close/>
                </a:path>
                <a:path w="289560" h="1422400">
                  <a:moveTo>
                    <a:pt x="183299" y="1397000"/>
                  </a:moveTo>
                  <a:lnTo>
                    <a:pt x="181978" y="1384300"/>
                  </a:lnTo>
                  <a:lnTo>
                    <a:pt x="176085" y="1384300"/>
                  </a:lnTo>
                  <a:lnTo>
                    <a:pt x="178904" y="1397000"/>
                  </a:lnTo>
                  <a:lnTo>
                    <a:pt x="179666" y="1397000"/>
                  </a:lnTo>
                  <a:lnTo>
                    <a:pt x="178054" y="1409700"/>
                  </a:lnTo>
                  <a:lnTo>
                    <a:pt x="173672" y="1422400"/>
                  </a:lnTo>
                  <a:lnTo>
                    <a:pt x="177787" y="1422400"/>
                  </a:lnTo>
                  <a:lnTo>
                    <a:pt x="181940" y="1409700"/>
                  </a:lnTo>
                  <a:lnTo>
                    <a:pt x="183299" y="1397000"/>
                  </a:lnTo>
                  <a:close/>
                </a:path>
                <a:path w="289560" h="1422400">
                  <a:moveTo>
                    <a:pt x="235737" y="67640"/>
                  </a:moveTo>
                  <a:lnTo>
                    <a:pt x="224053" y="88900"/>
                  </a:lnTo>
                  <a:lnTo>
                    <a:pt x="213017" y="114300"/>
                  </a:lnTo>
                  <a:lnTo>
                    <a:pt x="208699" y="139700"/>
                  </a:lnTo>
                  <a:lnTo>
                    <a:pt x="205930" y="152400"/>
                  </a:lnTo>
                  <a:lnTo>
                    <a:pt x="204139" y="165100"/>
                  </a:lnTo>
                  <a:lnTo>
                    <a:pt x="202755" y="190500"/>
                  </a:lnTo>
                  <a:lnTo>
                    <a:pt x="199313" y="228600"/>
                  </a:lnTo>
                  <a:lnTo>
                    <a:pt x="195211" y="279400"/>
                  </a:lnTo>
                  <a:lnTo>
                    <a:pt x="188353" y="330200"/>
                  </a:lnTo>
                  <a:lnTo>
                    <a:pt x="183349" y="342900"/>
                  </a:lnTo>
                  <a:lnTo>
                    <a:pt x="176974" y="368300"/>
                  </a:lnTo>
                  <a:lnTo>
                    <a:pt x="169799" y="393700"/>
                  </a:lnTo>
                  <a:lnTo>
                    <a:pt x="162064" y="406400"/>
                  </a:lnTo>
                  <a:lnTo>
                    <a:pt x="155092" y="431800"/>
                  </a:lnTo>
                  <a:lnTo>
                    <a:pt x="147586" y="469900"/>
                  </a:lnTo>
                  <a:lnTo>
                    <a:pt x="146278" y="495300"/>
                  </a:lnTo>
                  <a:lnTo>
                    <a:pt x="145834" y="520700"/>
                  </a:lnTo>
                  <a:lnTo>
                    <a:pt x="145783" y="558800"/>
                  </a:lnTo>
                  <a:lnTo>
                    <a:pt x="145084" y="584200"/>
                  </a:lnTo>
                  <a:lnTo>
                    <a:pt x="138544" y="622300"/>
                  </a:lnTo>
                  <a:lnTo>
                    <a:pt x="132283" y="635000"/>
                  </a:lnTo>
                  <a:lnTo>
                    <a:pt x="124802" y="660400"/>
                  </a:lnTo>
                  <a:lnTo>
                    <a:pt x="117005" y="673100"/>
                  </a:lnTo>
                  <a:lnTo>
                    <a:pt x="109829" y="685800"/>
                  </a:lnTo>
                  <a:lnTo>
                    <a:pt x="103251" y="711200"/>
                  </a:lnTo>
                  <a:lnTo>
                    <a:pt x="97193" y="723900"/>
                  </a:lnTo>
                  <a:lnTo>
                    <a:pt x="91516" y="736600"/>
                  </a:lnTo>
                  <a:lnTo>
                    <a:pt x="86080" y="762000"/>
                  </a:lnTo>
                  <a:lnTo>
                    <a:pt x="79921" y="787400"/>
                  </a:lnTo>
                  <a:lnTo>
                    <a:pt x="74282" y="800100"/>
                  </a:lnTo>
                  <a:lnTo>
                    <a:pt x="69418" y="825500"/>
                  </a:lnTo>
                  <a:lnTo>
                    <a:pt x="65544" y="850900"/>
                  </a:lnTo>
                  <a:lnTo>
                    <a:pt x="62623" y="876300"/>
                  </a:lnTo>
                  <a:lnTo>
                    <a:pt x="60375" y="889000"/>
                  </a:lnTo>
                  <a:lnTo>
                    <a:pt x="58674" y="914400"/>
                  </a:lnTo>
                  <a:lnTo>
                    <a:pt x="57378" y="939800"/>
                  </a:lnTo>
                  <a:lnTo>
                    <a:pt x="55740" y="990600"/>
                  </a:lnTo>
                  <a:lnTo>
                    <a:pt x="55651" y="1016000"/>
                  </a:lnTo>
                  <a:lnTo>
                    <a:pt x="55803" y="1028700"/>
                  </a:lnTo>
                  <a:lnTo>
                    <a:pt x="55232" y="1041400"/>
                  </a:lnTo>
                  <a:lnTo>
                    <a:pt x="53289" y="1054100"/>
                  </a:lnTo>
                  <a:lnTo>
                    <a:pt x="47053" y="1079500"/>
                  </a:lnTo>
                  <a:lnTo>
                    <a:pt x="39712" y="1092200"/>
                  </a:lnTo>
                  <a:lnTo>
                    <a:pt x="31788" y="1117600"/>
                  </a:lnTo>
                  <a:lnTo>
                    <a:pt x="23799" y="1130300"/>
                  </a:lnTo>
                  <a:lnTo>
                    <a:pt x="16929" y="1143000"/>
                  </a:lnTo>
                  <a:lnTo>
                    <a:pt x="10045" y="1168400"/>
                  </a:lnTo>
                  <a:lnTo>
                    <a:pt x="4292" y="1181100"/>
                  </a:lnTo>
                  <a:lnTo>
                    <a:pt x="749" y="1193800"/>
                  </a:lnTo>
                  <a:lnTo>
                    <a:pt x="0" y="1219200"/>
                  </a:lnTo>
                  <a:lnTo>
                    <a:pt x="3048" y="1244600"/>
                  </a:lnTo>
                  <a:lnTo>
                    <a:pt x="8229" y="1282700"/>
                  </a:lnTo>
                  <a:lnTo>
                    <a:pt x="13868" y="1308100"/>
                  </a:lnTo>
                  <a:lnTo>
                    <a:pt x="15544" y="1308100"/>
                  </a:lnTo>
                  <a:lnTo>
                    <a:pt x="19456" y="1346200"/>
                  </a:lnTo>
                  <a:lnTo>
                    <a:pt x="23558" y="1346200"/>
                  </a:lnTo>
                  <a:lnTo>
                    <a:pt x="31153" y="1358900"/>
                  </a:lnTo>
                  <a:lnTo>
                    <a:pt x="40449" y="1371600"/>
                  </a:lnTo>
                  <a:lnTo>
                    <a:pt x="49682" y="1371600"/>
                  </a:lnTo>
                  <a:lnTo>
                    <a:pt x="62915" y="1384300"/>
                  </a:lnTo>
                  <a:lnTo>
                    <a:pt x="76682" y="1397000"/>
                  </a:lnTo>
                  <a:lnTo>
                    <a:pt x="90919" y="1397000"/>
                  </a:lnTo>
                  <a:lnTo>
                    <a:pt x="105600" y="1409700"/>
                  </a:lnTo>
                  <a:lnTo>
                    <a:pt x="117373" y="1409700"/>
                  </a:lnTo>
                  <a:lnTo>
                    <a:pt x="106591" y="1397000"/>
                  </a:lnTo>
                  <a:lnTo>
                    <a:pt x="95745" y="1397000"/>
                  </a:lnTo>
                  <a:lnTo>
                    <a:pt x="56121" y="1371600"/>
                  </a:lnTo>
                  <a:lnTo>
                    <a:pt x="38430" y="1358900"/>
                  </a:lnTo>
                  <a:lnTo>
                    <a:pt x="25298" y="1346200"/>
                  </a:lnTo>
                  <a:lnTo>
                    <a:pt x="21602" y="1333500"/>
                  </a:lnTo>
                  <a:lnTo>
                    <a:pt x="22504" y="1333500"/>
                  </a:lnTo>
                  <a:lnTo>
                    <a:pt x="21285" y="1320800"/>
                  </a:lnTo>
                  <a:lnTo>
                    <a:pt x="19812" y="1308100"/>
                  </a:lnTo>
                  <a:lnTo>
                    <a:pt x="18148" y="1308100"/>
                  </a:lnTo>
                  <a:lnTo>
                    <a:pt x="14630" y="1282700"/>
                  </a:lnTo>
                  <a:lnTo>
                    <a:pt x="10629" y="1270000"/>
                  </a:lnTo>
                  <a:lnTo>
                    <a:pt x="7137" y="1244600"/>
                  </a:lnTo>
                  <a:lnTo>
                    <a:pt x="4711" y="1231900"/>
                  </a:lnTo>
                  <a:lnTo>
                    <a:pt x="3860" y="1206500"/>
                  </a:lnTo>
                  <a:lnTo>
                    <a:pt x="6134" y="1181100"/>
                  </a:lnTo>
                  <a:lnTo>
                    <a:pt x="11734" y="1168400"/>
                  </a:lnTo>
                  <a:lnTo>
                    <a:pt x="19151" y="1155700"/>
                  </a:lnTo>
                  <a:lnTo>
                    <a:pt x="26873" y="1130300"/>
                  </a:lnTo>
                  <a:lnTo>
                    <a:pt x="34455" y="1117600"/>
                  </a:lnTo>
                  <a:lnTo>
                    <a:pt x="41922" y="1092200"/>
                  </a:lnTo>
                  <a:lnTo>
                    <a:pt x="49022" y="1079500"/>
                  </a:lnTo>
                  <a:lnTo>
                    <a:pt x="55473" y="1054100"/>
                  </a:lnTo>
                  <a:lnTo>
                    <a:pt x="57861" y="1054100"/>
                  </a:lnTo>
                  <a:lnTo>
                    <a:pt x="59055" y="1041400"/>
                  </a:lnTo>
                  <a:lnTo>
                    <a:pt x="59448" y="1028700"/>
                  </a:lnTo>
                  <a:lnTo>
                    <a:pt x="59397" y="1003300"/>
                  </a:lnTo>
                  <a:lnTo>
                    <a:pt x="59969" y="965200"/>
                  </a:lnTo>
                  <a:lnTo>
                    <a:pt x="63296" y="901700"/>
                  </a:lnTo>
                  <a:lnTo>
                    <a:pt x="68364" y="863600"/>
                  </a:lnTo>
                  <a:lnTo>
                    <a:pt x="76212" y="812800"/>
                  </a:lnTo>
                  <a:lnTo>
                    <a:pt x="87312" y="774700"/>
                  </a:lnTo>
                  <a:lnTo>
                    <a:pt x="93141" y="749300"/>
                  </a:lnTo>
                  <a:lnTo>
                    <a:pt x="99263" y="723900"/>
                  </a:lnTo>
                  <a:lnTo>
                    <a:pt x="105791" y="711200"/>
                  </a:lnTo>
                  <a:lnTo>
                    <a:pt x="112890" y="685800"/>
                  </a:lnTo>
                  <a:lnTo>
                    <a:pt x="119710" y="673100"/>
                  </a:lnTo>
                  <a:lnTo>
                    <a:pt x="127038" y="660400"/>
                  </a:lnTo>
                  <a:lnTo>
                    <a:pt x="134327" y="635000"/>
                  </a:lnTo>
                  <a:lnTo>
                    <a:pt x="147993" y="596900"/>
                  </a:lnTo>
                  <a:lnTo>
                    <a:pt x="149504" y="558800"/>
                  </a:lnTo>
                  <a:lnTo>
                    <a:pt x="149694" y="508000"/>
                  </a:lnTo>
                  <a:lnTo>
                    <a:pt x="150202" y="495300"/>
                  </a:lnTo>
                  <a:lnTo>
                    <a:pt x="152971" y="457200"/>
                  </a:lnTo>
                  <a:lnTo>
                    <a:pt x="160286" y="419100"/>
                  </a:lnTo>
                  <a:lnTo>
                    <a:pt x="164020" y="419100"/>
                  </a:lnTo>
                  <a:lnTo>
                    <a:pt x="172974" y="393700"/>
                  </a:lnTo>
                  <a:lnTo>
                    <a:pt x="177152" y="381000"/>
                  </a:lnTo>
                  <a:lnTo>
                    <a:pt x="183819" y="355600"/>
                  </a:lnTo>
                  <a:lnTo>
                    <a:pt x="189103" y="342900"/>
                  </a:lnTo>
                  <a:lnTo>
                    <a:pt x="196621" y="292100"/>
                  </a:lnTo>
                  <a:lnTo>
                    <a:pt x="200774" y="254000"/>
                  </a:lnTo>
                  <a:lnTo>
                    <a:pt x="206883" y="165100"/>
                  </a:lnTo>
                  <a:lnTo>
                    <a:pt x="213080" y="127000"/>
                  </a:lnTo>
                  <a:lnTo>
                    <a:pt x="235737" y="67640"/>
                  </a:lnTo>
                  <a:close/>
                </a:path>
                <a:path w="289560" h="1422400">
                  <a:moveTo>
                    <a:pt x="239090" y="60985"/>
                  </a:moveTo>
                  <a:lnTo>
                    <a:pt x="237312" y="63500"/>
                  </a:lnTo>
                  <a:lnTo>
                    <a:pt x="235737" y="67640"/>
                  </a:lnTo>
                  <a:lnTo>
                    <a:pt x="238010" y="63500"/>
                  </a:lnTo>
                  <a:lnTo>
                    <a:pt x="239090" y="60985"/>
                  </a:lnTo>
                  <a:close/>
                </a:path>
                <a:path w="289560" h="1422400">
                  <a:moveTo>
                    <a:pt x="270929" y="63500"/>
                  </a:moveTo>
                  <a:lnTo>
                    <a:pt x="266433" y="63500"/>
                  </a:lnTo>
                  <a:lnTo>
                    <a:pt x="262712" y="76200"/>
                  </a:lnTo>
                  <a:lnTo>
                    <a:pt x="259791" y="88900"/>
                  </a:lnTo>
                  <a:lnTo>
                    <a:pt x="260032" y="101600"/>
                  </a:lnTo>
                  <a:lnTo>
                    <a:pt x="263436" y="139700"/>
                  </a:lnTo>
                  <a:lnTo>
                    <a:pt x="264845" y="165100"/>
                  </a:lnTo>
                  <a:lnTo>
                    <a:pt x="265569" y="190500"/>
                  </a:lnTo>
                  <a:lnTo>
                    <a:pt x="264883" y="203200"/>
                  </a:lnTo>
                  <a:lnTo>
                    <a:pt x="262013" y="228600"/>
                  </a:lnTo>
                  <a:lnTo>
                    <a:pt x="259753" y="241300"/>
                  </a:lnTo>
                  <a:lnTo>
                    <a:pt x="257060" y="254000"/>
                  </a:lnTo>
                  <a:lnTo>
                    <a:pt x="254254" y="254000"/>
                  </a:lnTo>
                  <a:lnTo>
                    <a:pt x="251650" y="266700"/>
                  </a:lnTo>
                  <a:lnTo>
                    <a:pt x="240055" y="317500"/>
                  </a:lnTo>
                  <a:lnTo>
                    <a:pt x="234467" y="342900"/>
                  </a:lnTo>
                  <a:lnTo>
                    <a:pt x="228333" y="355600"/>
                  </a:lnTo>
                  <a:lnTo>
                    <a:pt x="222783" y="381000"/>
                  </a:lnTo>
                  <a:lnTo>
                    <a:pt x="218935" y="406400"/>
                  </a:lnTo>
                  <a:lnTo>
                    <a:pt x="217995" y="419100"/>
                  </a:lnTo>
                  <a:lnTo>
                    <a:pt x="218198" y="431800"/>
                  </a:lnTo>
                  <a:lnTo>
                    <a:pt x="220192" y="457200"/>
                  </a:lnTo>
                  <a:lnTo>
                    <a:pt x="222008" y="508000"/>
                  </a:lnTo>
                  <a:lnTo>
                    <a:pt x="219036" y="558800"/>
                  </a:lnTo>
                  <a:lnTo>
                    <a:pt x="210248" y="609600"/>
                  </a:lnTo>
                  <a:lnTo>
                    <a:pt x="186842" y="685800"/>
                  </a:lnTo>
                  <a:lnTo>
                    <a:pt x="170268" y="711200"/>
                  </a:lnTo>
                  <a:lnTo>
                    <a:pt x="162369" y="736600"/>
                  </a:lnTo>
                  <a:lnTo>
                    <a:pt x="156845" y="749300"/>
                  </a:lnTo>
                  <a:lnTo>
                    <a:pt x="152908" y="762000"/>
                  </a:lnTo>
                  <a:lnTo>
                    <a:pt x="150266" y="787400"/>
                  </a:lnTo>
                  <a:lnTo>
                    <a:pt x="148615" y="800100"/>
                  </a:lnTo>
                  <a:lnTo>
                    <a:pt x="146646" y="838200"/>
                  </a:lnTo>
                  <a:lnTo>
                    <a:pt x="144348" y="889000"/>
                  </a:lnTo>
                  <a:lnTo>
                    <a:pt x="137668" y="939800"/>
                  </a:lnTo>
                  <a:lnTo>
                    <a:pt x="122491" y="977900"/>
                  </a:lnTo>
                  <a:lnTo>
                    <a:pt x="108940" y="1003300"/>
                  </a:lnTo>
                  <a:lnTo>
                    <a:pt x="98463" y="1041400"/>
                  </a:lnTo>
                  <a:lnTo>
                    <a:pt x="89928" y="1079500"/>
                  </a:lnTo>
                  <a:lnTo>
                    <a:pt x="82194" y="1104900"/>
                  </a:lnTo>
                  <a:lnTo>
                    <a:pt x="75323" y="1130300"/>
                  </a:lnTo>
                  <a:lnTo>
                    <a:pt x="68732" y="1168400"/>
                  </a:lnTo>
                  <a:lnTo>
                    <a:pt x="63474" y="1193800"/>
                  </a:lnTo>
                  <a:lnTo>
                    <a:pt x="60642" y="1219200"/>
                  </a:lnTo>
                  <a:lnTo>
                    <a:pt x="59740" y="1270000"/>
                  </a:lnTo>
                  <a:lnTo>
                    <a:pt x="63779" y="1308100"/>
                  </a:lnTo>
                  <a:lnTo>
                    <a:pt x="77381" y="1346200"/>
                  </a:lnTo>
                  <a:lnTo>
                    <a:pt x="105206" y="1384300"/>
                  </a:lnTo>
                  <a:lnTo>
                    <a:pt x="118732" y="1397000"/>
                  </a:lnTo>
                  <a:lnTo>
                    <a:pt x="134962" y="1397000"/>
                  </a:lnTo>
                  <a:lnTo>
                    <a:pt x="125615" y="1384300"/>
                  </a:lnTo>
                  <a:lnTo>
                    <a:pt x="117068" y="1384300"/>
                  </a:lnTo>
                  <a:lnTo>
                    <a:pt x="97066" y="1371600"/>
                  </a:lnTo>
                  <a:lnTo>
                    <a:pt x="82588" y="1346200"/>
                  </a:lnTo>
                  <a:lnTo>
                    <a:pt x="72885" y="1333500"/>
                  </a:lnTo>
                  <a:lnTo>
                    <a:pt x="67195" y="1308100"/>
                  </a:lnTo>
                  <a:lnTo>
                    <a:pt x="63690" y="1270000"/>
                  </a:lnTo>
                  <a:lnTo>
                    <a:pt x="64071" y="1231900"/>
                  </a:lnTo>
                  <a:lnTo>
                    <a:pt x="67589" y="1193800"/>
                  </a:lnTo>
                  <a:lnTo>
                    <a:pt x="73482" y="1168400"/>
                  </a:lnTo>
                  <a:lnTo>
                    <a:pt x="81241" y="1130300"/>
                  </a:lnTo>
                  <a:lnTo>
                    <a:pt x="89941" y="1092200"/>
                  </a:lnTo>
                  <a:lnTo>
                    <a:pt x="99758" y="1054100"/>
                  </a:lnTo>
                  <a:lnTo>
                    <a:pt x="110921" y="1016000"/>
                  </a:lnTo>
                  <a:lnTo>
                    <a:pt x="128549" y="977900"/>
                  </a:lnTo>
                  <a:lnTo>
                    <a:pt x="134213" y="965200"/>
                  </a:lnTo>
                  <a:lnTo>
                    <a:pt x="140106" y="939800"/>
                  </a:lnTo>
                  <a:lnTo>
                    <a:pt x="143967" y="914400"/>
                  </a:lnTo>
                  <a:lnTo>
                    <a:pt x="146405" y="901700"/>
                  </a:lnTo>
                  <a:lnTo>
                    <a:pt x="148094" y="876300"/>
                  </a:lnTo>
                  <a:lnTo>
                    <a:pt x="149466" y="850900"/>
                  </a:lnTo>
                  <a:lnTo>
                    <a:pt x="150545" y="825500"/>
                  </a:lnTo>
                  <a:lnTo>
                    <a:pt x="151739" y="812800"/>
                  </a:lnTo>
                  <a:lnTo>
                    <a:pt x="153454" y="787400"/>
                  </a:lnTo>
                  <a:lnTo>
                    <a:pt x="156311" y="762000"/>
                  </a:lnTo>
                  <a:lnTo>
                    <a:pt x="161112" y="749300"/>
                  </a:lnTo>
                  <a:lnTo>
                    <a:pt x="167424" y="736600"/>
                  </a:lnTo>
                  <a:lnTo>
                    <a:pt x="174815" y="711200"/>
                  </a:lnTo>
                  <a:lnTo>
                    <a:pt x="183413" y="698500"/>
                  </a:lnTo>
                  <a:lnTo>
                    <a:pt x="191820" y="673100"/>
                  </a:lnTo>
                  <a:lnTo>
                    <a:pt x="199745" y="660400"/>
                  </a:lnTo>
                  <a:lnTo>
                    <a:pt x="214274" y="609600"/>
                  </a:lnTo>
                  <a:lnTo>
                    <a:pt x="223075" y="558800"/>
                  </a:lnTo>
                  <a:lnTo>
                    <a:pt x="225755" y="508000"/>
                  </a:lnTo>
                  <a:lnTo>
                    <a:pt x="225628" y="495300"/>
                  </a:lnTo>
                  <a:lnTo>
                    <a:pt x="224853" y="469900"/>
                  </a:lnTo>
                  <a:lnTo>
                    <a:pt x="223507" y="444500"/>
                  </a:lnTo>
                  <a:lnTo>
                    <a:pt x="222465" y="431800"/>
                  </a:lnTo>
                  <a:lnTo>
                    <a:pt x="221945" y="419100"/>
                  </a:lnTo>
                  <a:lnTo>
                    <a:pt x="226733" y="381000"/>
                  </a:lnTo>
                  <a:lnTo>
                    <a:pt x="235813" y="342900"/>
                  </a:lnTo>
                  <a:lnTo>
                    <a:pt x="242836" y="317500"/>
                  </a:lnTo>
                  <a:lnTo>
                    <a:pt x="249186" y="292100"/>
                  </a:lnTo>
                  <a:lnTo>
                    <a:pt x="254228" y="279400"/>
                  </a:lnTo>
                  <a:lnTo>
                    <a:pt x="259651" y="254000"/>
                  </a:lnTo>
                  <a:lnTo>
                    <a:pt x="264490" y="228600"/>
                  </a:lnTo>
                  <a:lnTo>
                    <a:pt x="267817" y="215900"/>
                  </a:lnTo>
                  <a:lnTo>
                    <a:pt x="269278" y="190500"/>
                  </a:lnTo>
                  <a:lnTo>
                    <a:pt x="268084" y="152400"/>
                  </a:lnTo>
                  <a:lnTo>
                    <a:pt x="265849" y="127000"/>
                  </a:lnTo>
                  <a:lnTo>
                    <a:pt x="264185" y="88900"/>
                  </a:lnTo>
                  <a:lnTo>
                    <a:pt x="264756" y="88900"/>
                  </a:lnTo>
                  <a:lnTo>
                    <a:pt x="267055" y="76200"/>
                  </a:lnTo>
                  <a:lnTo>
                    <a:pt x="270929" y="63500"/>
                  </a:lnTo>
                  <a:close/>
                </a:path>
                <a:path w="289560" h="1422400">
                  <a:moveTo>
                    <a:pt x="274269" y="55511"/>
                  </a:moveTo>
                  <a:lnTo>
                    <a:pt x="270929" y="63500"/>
                  </a:lnTo>
                  <a:lnTo>
                    <a:pt x="271081" y="63500"/>
                  </a:lnTo>
                  <a:lnTo>
                    <a:pt x="274269" y="55511"/>
                  </a:lnTo>
                  <a:close/>
                </a:path>
                <a:path w="289560" h="1422400">
                  <a:moveTo>
                    <a:pt x="289471" y="25400"/>
                  </a:moveTo>
                  <a:lnTo>
                    <a:pt x="286283" y="12700"/>
                  </a:lnTo>
                  <a:lnTo>
                    <a:pt x="280987" y="12700"/>
                  </a:lnTo>
                  <a:lnTo>
                    <a:pt x="276072" y="2819"/>
                  </a:lnTo>
                  <a:lnTo>
                    <a:pt x="276428" y="0"/>
                  </a:lnTo>
                  <a:lnTo>
                    <a:pt x="274675" y="0"/>
                  </a:lnTo>
                  <a:lnTo>
                    <a:pt x="272821" y="0"/>
                  </a:lnTo>
                  <a:lnTo>
                    <a:pt x="272389" y="0"/>
                  </a:lnTo>
                  <a:lnTo>
                    <a:pt x="254317" y="25400"/>
                  </a:lnTo>
                  <a:lnTo>
                    <a:pt x="239090" y="60985"/>
                  </a:lnTo>
                  <a:lnTo>
                    <a:pt x="255168" y="38100"/>
                  </a:lnTo>
                  <a:lnTo>
                    <a:pt x="274764" y="12700"/>
                  </a:lnTo>
                  <a:lnTo>
                    <a:pt x="280111" y="12700"/>
                  </a:lnTo>
                  <a:lnTo>
                    <a:pt x="284365" y="25400"/>
                  </a:lnTo>
                  <a:lnTo>
                    <a:pt x="284835" y="38100"/>
                  </a:lnTo>
                  <a:lnTo>
                    <a:pt x="281127" y="38100"/>
                  </a:lnTo>
                  <a:lnTo>
                    <a:pt x="276148" y="50800"/>
                  </a:lnTo>
                  <a:lnTo>
                    <a:pt x="274269" y="55511"/>
                  </a:lnTo>
                  <a:lnTo>
                    <a:pt x="276250" y="50800"/>
                  </a:lnTo>
                  <a:lnTo>
                    <a:pt x="284010" y="50800"/>
                  </a:lnTo>
                  <a:lnTo>
                    <a:pt x="287210" y="38100"/>
                  </a:lnTo>
                  <a:lnTo>
                    <a:pt x="289458" y="38100"/>
                  </a:lnTo>
                  <a:lnTo>
                    <a:pt x="289471" y="2540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 descr=""/>
            <p:cNvSpPr/>
            <p:nvPr/>
          </p:nvSpPr>
          <p:spPr>
            <a:xfrm>
              <a:off x="4034815" y="4573384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50939" y="405917"/>
                  </a:moveTo>
                  <a:lnTo>
                    <a:pt x="34925" y="440512"/>
                  </a:lnTo>
                  <a:lnTo>
                    <a:pt x="27178" y="486778"/>
                  </a:lnTo>
                  <a:lnTo>
                    <a:pt x="23304" y="537743"/>
                  </a:lnTo>
                  <a:lnTo>
                    <a:pt x="21691" y="574713"/>
                  </a:lnTo>
                  <a:lnTo>
                    <a:pt x="20142" y="593255"/>
                  </a:lnTo>
                  <a:lnTo>
                    <a:pt x="17030" y="611225"/>
                  </a:lnTo>
                  <a:lnTo>
                    <a:pt x="4648" y="664883"/>
                  </a:lnTo>
                  <a:lnTo>
                    <a:pt x="0" y="683450"/>
                  </a:lnTo>
                  <a:lnTo>
                    <a:pt x="482" y="685660"/>
                  </a:lnTo>
                  <a:lnTo>
                    <a:pt x="8928" y="665899"/>
                  </a:lnTo>
                  <a:lnTo>
                    <a:pt x="17246" y="648169"/>
                  </a:lnTo>
                  <a:lnTo>
                    <a:pt x="25057" y="630237"/>
                  </a:lnTo>
                  <a:lnTo>
                    <a:pt x="39281" y="577443"/>
                  </a:lnTo>
                  <a:lnTo>
                    <a:pt x="45161" y="508495"/>
                  </a:lnTo>
                  <a:lnTo>
                    <a:pt x="46075" y="474205"/>
                  </a:lnTo>
                  <a:lnTo>
                    <a:pt x="47625" y="439978"/>
                  </a:lnTo>
                  <a:lnTo>
                    <a:pt x="50939" y="405917"/>
                  </a:lnTo>
                  <a:close/>
                </a:path>
                <a:path w="152400" h="685800">
                  <a:moveTo>
                    <a:pt x="151777" y="0"/>
                  </a:moveTo>
                  <a:lnTo>
                    <a:pt x="134683" y="40843"/>
                  </a:lnTo>
                  <a:lnTo>
                    <a:pt x="125641" y="85153"/>
                  </a:lnTo>
                  <a:lnTo>
                    <a:pt x="119087" y="167627"/>
                  </a:lnTo>
                  <a:lnTo>
                    <a:pt x="119456" y="181038"/>
                  </a:lnTo>
                  <a:lnTo>
                    <a:pt x="121894" y="194030"/>
                  </a:lnTo>
                  <a:lnTo>
                    <a:pt x="122555" y="196316"/>
                  </a:lnTo>
                  <a:lnTo>
                    <a:pt x="125831" y="192620"/>
                  </a:lnTo>
                  <a:lnTo>
                    <a:pt x="130175" y="182740"/>
                  </a:lnTo>
                  <a:lnTo>
                    <a:pt x="132105" y="172885"/>
                  </a:lnTo>
                  <a:lnTo>
                    <a:pt x="132918" y="162737"/>
                  </a:lnTo>
                  <a:lnTo>
                    <a:pt x="133413" y="152615"/>
                  </a:lnTo>
                  <a:lnTo>
                    <a:pt x="138353" y="80505"/>
                  </a:lnTo>
                  <a:lnTo>
                    <a:pt x="141224" y="53314"/>
                  </a:lnTo>
                  <a:lnTo>
                    <a:pt x="145491" y="26339"/>
                  </a:lnTo>
                  <a:lnTo>
                    <a:pt x="15177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 descr=""/>
            <p:cNvSpPr/>
            <p:nvPr/>
          </p:nvSpPr>
          <p:spPr>
            <a:xfrm>
              <a:off x="3980180" y="4271441"/>
              <a:ext cx="271145" cy="1303020"/>
            </a:xfrm>
            <a:custGeom>
              <a:avLst/>
              <a:gdLst/>
              <a:ahLst/>
              <a:cxnLst/>
              <a:rect l="l" t="t" r="r" b="b"/>
              <a:pathLst>
                <a:path w="271145" h="1303020">
                  <a:moveTo>
                    <a:pt x="14503" y="1102982"/>
                  </a:moveTo>
                  <a:lnTo>
                    <a:pt x="12636" y="1101242"/>
                  </a:lnTo>
                  <a:lnTo>
                    <a:pt x="9245" y="1100023"/>
                  </a:lnTo>
                  <a:lnTo>
                    <a:pt x="7442" y="1100201"/>
                  </a:lnTo>
                  <a:lnTo>
                    <a:pt x="3632" y="1102652"/>
                  </a:lnTo>
                  <a:lnTo>
                    <a:pt x="0" y="1106182"/>
                  </a:lnTo>
                  <a:lnTo>
                    <a:pt x="8712" y="1111846"/>
                  </a:lnTo>
                  <a:lnTo>
                    <a:pt x="11493" y="1108227"/>
                  </a:lnTo>
                  <a:lnTo>
                    <a:pt x="14503" y="1102982"/>
                  </a:lnTo>
                  <a:close/>
                </a:path>
                <a:path w="271145" h="1303020">
                  <a:moveTo>
                    <a:pt x="23571" y="1075677"/>
                  </a:moveTo>
                  <a:lnTo>
                    <a:pt x="22136" y="1072616"/>
                  </a:lnTo>
                  <a:lnTo>
                    <a:pt x="18923" y="1070076"/>
                  </a:lnTo>
                  <a:lnTo>
                    <a:pt x="14262" y="1068920"/>
                  </a:lnTo>
                  <a:lnTo>
                    <a:pt x="12319" y="1070495"/>
                  </a:lnTo>
                  <a:lnTo>
                    <a:pt x="10439" y="1075372"/>
                  </a:lnTo>
                  <a:lnTo>
                    <a:pt x="13068" y="1077163"/>
                  </a:lnTo>
                  <a:lnTo>
                    <a:pt x="16929" y="1078572"/>
                  </a:lnTo>
                  <a:lnTo>
                    <a:pt x="18859" y="1078839"/>
                  </a:lnTo>
                  <a:lnTo>
                    <a:pt x="21031" y="1077887"/>
                  </a:lnTo>
                  <a:lnTo>
                    <a:pt x="20015" y="1077976"/>
                  </a:lnTo>
                  <a:lnTo>
                    <a:pt x="18580" y="1077620"/>
                  </a:lnTo>
                  <a:lnTo>
                    <a:pt x="21717" y="1077315"/>
                  </a:lnTo>
                  <a:lnTo>
                    <a:pt x="23571" y="1075677"/>
                  </a:lnTo>
                  <a:close/>
                </a:path>
                <a:path w="271145" h="1303020">
                  <a:moveTo>
                    <a:pt x="70269" y="767753"/>
                  </a:moveTo>
                  <a:lnTo>
                    <a:pt x="63449" y="766114"/>
                  </a:lnTo>
                  <a:lnTo>
                    <a:pt x="57988" y="771639"/>
                  </a:lnTo>
                  <a:lnTo>
                    <a:pt x="64795" y="773277"/>
                  </a:lnTo>
                  <a:lnTo>
                    <a:pt x="70269" y="767753"/>
                  </a:lnTo>
                  <a:close/>
                </a:path>
                <a:path w="271145" h="1303020">
                  <a:moveTo>
                    <a:pt x="111658" y="728776"/>
                  </a:moveTo>
                  <a:lnTo>
                    <a:pt x="110820" y="727214"/>
                  </a:lnTo>
                  <a:lnTo>
                    <a:pt x="107899" y="725665"/>
                  </a:lnTo>
                  <a:lnTo>
                    <a:pt x="106210" y="725297"/>
                  </a:lnTo>
                  <a:lnTo>
                    <a:pt x="103124" y="725652"/>
                  </a:lnTo>
                  <a:lnTo>
                    <a:pt x="102844" y="727887"/>
                  </a:lnTo>
                  <a:lnTo>
                    <a:pt x="103543" y="730656"/>
                  </a:lnTo>
                  <a:lnTo>
                    <a:pt x="103187" y="731710"/>
                  </a:lnTo>
                  <a:lnTo>
                    <a:pt x="103759" y="732802"/>
                  </a:lnTo>
                  <a:lnTo>
                    <a:pt x="105892" y="732459"/>
                  </a:lnTo>
                  <a:lnTo>
                    <a:pt x="111315" y="730402"/>
                  </a:lnTo>
                  <a:lnTo>
                    <a:pt x="111658" y="728776"/>
                  </a:lnTo>
                  <a:close/>
                </a:path>
                <a:path w="271145" h="1303020">
                  <a:moveTo>
                    <a:pt x="118478" y="904887"/>
                  </a:moveTo>
                  <a:lnTo>
                    <a:pt x="117856" y="902436"/>
                  </a:lnTo>
                  <a:lnTo>
                    <a:pt x="117640" y="900823"/>
                  </a:lnTo>
                  <a:lnTo>
                    <a:pt x="114274" y="902716"/>
                  </a:lnTo>
                  <a:lnTo>
                    <a:pt x="113868" y="903109"/>
                  </a:lnTo>
                  <a:lnTo>
                    <a:pt x="113398" y="906030"/>
                  </a:lnTo>
                  <a:lnTo>
                    <a:pt x="115900" y="907122"/>
                  </a:lnTo>
                  <a:lnTo>
                    <a:pt x="116789" y="907402"/>
                  </a:lnTo>
                  <a:lnTo>
                    <a:pt x="118478" y="904887"/>
                  </a:lnTo>
                  <a:close/>
                </a:path>
                <a:path w="271145" h="1303020">
                  <a:moveTo>
                    <a:pt x="119075" y="802297"/>
                  </a:moveTo>
                  <a:lnTo>
                    <a:pt x="117703" y="800557"/>
                  </a:lnTo>
                  <a:lnTo>
                    <a:pt x="117106" y="799134"/>
                  </a:lnTo>
                  <a:lnTo>
                    <a:pt x="116179" y="798258"/>
                  </a:lnTo>
                  <a:lnTo>
                    <a:pt x="116090" y="800557"/>
                  </a:lnTo>
                  <a:lnTo>
                    <a:pt x="116179" y="798258"/>
                  </a:lnTo>
                  <a:lnTo>
                    <a:pt x="114376" y="796556"/>
                  </a:lnTo>
                  <a:lnTo>
                    <a:pt x="113093" y="795858"/>
                  </a:lnTo>
                  <a:lnTo>
                    <a:pt x="111709" y="795693"/>
                  </a:lnTo>
                  <a:lnTo>
                    <a:pt x="109385" y="796061"/>
                  </a:lnTo>
                  <a:lnTo>
                    <a:pt x="116332" y="804951"/>
                  </a:lnTo>
                  <a:lnTo>
                    <a:pt x="118262" y="804151"/>
                  </a:lnTo>
                  <a:lnTo>
                    <a:pt x="119075" y="802297"/>
                  </a:lnTo>
                  <a:close/>
                </a:path>
                <a:path w="271145" h="1303020">
                  <a:moveTo>
                    <a:pt x="122047" y="778967"/>
                  </a:moveTo>
                  <a:lnTo>
                    <a:pt x="113665" y="775246"/>
                  </a:lnTo>
                  <a:lnTo>
                    <a:pt x="107632" y="781354"/>
                  </a:lnTo>
                  <a:lnTo>
                    <a:pt x="115989" y="785063"/>
                  </a:lnTo>
                  <a:lnTo>
                    <a:pt x="122047" y="778967"/>
                  </a:lnTo>
                  <a:close/>
                </a:path>
                <a:path w="271145" h="1303020">
                  <a:moveTo>
                    <a:pt x="138455" y="830681"/>
                  </a:moveTo>
                  <a:lnTo>
                    <a:pt x="137655" y="828535"/>
                  </a:lnTo>
                  <a:lnTo>
                    <a:pt x="135318" y="826833"/>
                  </a:lnTo>
                  <a:lnTo>
                    <a:pt x="131140" y="826414"/>
                  </a:lnTo>
                  <a:lnTo>
                    <a:pt x="129070" y="827608"/>
                  </a:lnTo>
                  <a:lnTo>
                    <a:pt x="128943" y="831621"/>
                  </a:lnTo>
                  <a:lnTo>
                    <a:pt x="129324" y="832954"/>
                  </a:lnTo>
                  <a:lnTo>
                    <a:pt x="130289" y="834605"/>
                  </a:lnTo>
                  <a:lnTo>
                    <a:pt x="131648" y="835050"/>
                  </a:lnTo>
                  <a:lnTo>
                    <a:pt x="133172" y="834796"/>
                  </a:lnTo>
                  <a:lnTo>
                    <a:pt x="131927" y="834504"/>
                  </a:lnTo>
                  <a:lnTo>
                    <a:pt x="129667" y="832954"/>
                  </a:lnTo>
                  <a:lnTo>
                    <a:pt x="135801" y="834694"/>
                  </a:lnTo>
                  <a:lnTo>
                    <a:pt x="138366" y="832739"/>
                  </a:lnTo>
                  <a:lnTo>
                    <a:pt x="138455" y="830681"/>
                  </a:lnTo>
                  <a:close/>
                </a:path>
                <a:path w="271145" h="1303020">
                  <a:moveTo>
                    <a:pt x="164668" y="692988"/>
                  </a:moveTo>
                  <a:lnTo>
                    <a:pt x="158051" y="692315"/>
                  </a:lnTo>
                  <a:lnTo>
                    <a:pt x="153111" y="697268"/>
                  </a:lnTo>
                  <a:lnTo>
                    <a:pt x="159753" y="697953"/>
                  </a:lnTo>
                  <a:lnTo>
                    <a:pt x="164668" y="692988"/>
                  </a:lnTo>
                  <a:close/>
                </a:path>
                <a:path w="271145" h="1303020">
                  <a:moveTo>
                    <a:pt x="166090" y="1294904"/>
                  </a:moveTo>
                  <a:lnTo>
                    <a:pt x="163550" y="1293063"/>
                  </a:lnTo>
                  <a:lnTo>
                    <a:pt x="159766" y="1290612"/>
                  </a:lnTo>
                  <a:lnTo>
                    <a:pt x="156832" y="1293888"/>
                  </a:lnTo>
                  <a:lnTo>
                    <a:pt x="157581" y="1295006"/>
                  </a:lnTo>
                  <a:lnTo>
                    <a:pt x="157086" y="1295844"/>
                  </a:lnTo>
                  <a:lnTo>
                    <a:pt x="156794" y="1295615"/>
                  </a:lnTo>
                  <a:lnTo>
                    <a:pt x="154216" y="1298270"/>
                  </a:lnTo>
                  <a:lnTo>
                    <a:pt x="152501" y="1301851"/>
                  </a:lnTo>
                  <a:lnTo>
                    <a:pt x="154203" y="1302283"/>
                  </a:lnTo>
                  <a:lnTo>
                    <a:pt x="155575" y="1302283"/>
                  </a:lnTo>
                  <a:lnTo>
                    <a:pt x="161239" y="1302639"/>
                  </a:lnTo>
                  <a:lnTo>
                    <a:pt x="164541" y="1300645"/>
                  </a:lnTo>
                  <a:lnTo>
                    <a:pt x="166090" y="1294904"/>
                  </a:lnTo>
                  <a:close/>
                </a:path>
                <a:path w="271145" h="1303020">
                  <a:moveTo>
                    <a:pt x="166408" y="631761"/>
                  </a:moveTo>
                  <a:lnTo>
                    <a:pt x="166243" y="630047"/>
                  </a:lnTo>
                  <a:lnTo>
                    <a:pt x="164909" y="628802"/>
                  </a:lnTo>
                  <a:lnTo>
                    <a:pt x="162128" y="628408"/>
                  </a:lnTo>
                  <a:lnTo>
                    <a:pt x="159499" y="629450"/>
                  </a:lnTo>
                  <a:lnTo>
                    <a:pt x="159296" y="632561"/>
                  </a:lnTo>
                  <a:lnTo>
                    <a:pt x="161925" y="634238"/>
                  </a:lnTo>
                  <a:lnTo>
                    <a:pt x="162712" y="634453"/>
                  </a:lnTo>
                  <a:lnTo>
                    <a:pt x="166065" y="632523"/>
                  </a:lnTo>
                  <a:lnTo>
                    <a:pt x="166408" y="631761"/>
                  </a:lnTo>
                  <a:close/>
                </a:path>
                <a:path w="271145" h="1303020">
                  <a:moveTo>
                    <a:pt x="213944" y="137756"/>
                  </a:moveTo>
                  <a:lnTo>
                    <a:pt x="207340" y="137287"/>
                  </a:lnTo>
                  <a:lnTo>
                    <a:pt x="202552" y="142138"/>
                  </a:lnTo>
                  <a:lnTo>
                    <a:pt x="209143" y="142621"/>
                  </a:lnTo>
                  <a:lnTo>
                    <a:pt x="213944" y="137756"/>
                  </a:lnTo>
                  <a:close/>
                </a:path>
                <a:path w="271145" h="1303020">
                  <a:moveTo>
                    <a:pt x="219659" y="143827"/>
                  </a:moveTo>
                  <a:lnTo>
                    <a:pt x="219532" y="86652"/>
                  </a:lnTo>
                  <a:lnTo>
                    <a:pt x="217805" y="88633"/>
                  </a:lnTo>
                  <a:lnTo>
                    <a:pt x="217589" y="139928"/>
                  </a:lnTo>
                  <a:lnTo>
                    <a:pt x="214884" y="190157"/>
                  </a:lnTo>
                  <a:lnTo>
                    <a:pt x="209931" y="240309"/>
                  </a:lnTo>
                  <a:lnTo>
                    <a:pt x="202946" y="290245"/>
                  </a:lnTo>
                  <a:lnTo>
                    <a:pt x="194157" y="339801"/>
                  </a:lnTo>
                  <a:lnTo>
                    <a:pt x="183718" y="388823"/>
                  </a:lnTo>
                  <a:lnTo>
                    <a:pt x="171958" y="436930"/>
                  </a:lnTo>
                  <a:lnTo>
                    <a:pt x="159169" y="484708"/>
                  </a:lnTo>
                  <a:lnTo>
                    <a:pt x="132194" y="579856"/>
                  </a:lnTo>
                  <a:lnTo>
                    <a:pt x="118872" y="627494"/>
                  </a:lnTo>
                  <a:lnTo>
                    <a:pt x="106299" y="675360"/>
                  </a:lnTo>
                  <a:lnTo>
                    <a:pt x="93827" y="727303"/>
                  </a:lnTo>
                  <a:lnTo>
                    <a:pt x="82359" y="779449"/>
                  </a:lnTo>
                  <a:lnTo>
                    <a:pt x="71755" y="831799"/>
                  </a:lnTo>
                  <a:lnTo>
                    <a:pt x="61950" y="884301"/>
                  </a:lnTo>
                  <a:lnTo>
                    <a:pt x="52768" y="936904"/>
                  </a:lnTo>
                  <a:lnTo>
                    <a:pt x="36182" y="1036853"/>
                  </a:lnTo>
                  <a:lnTo>
                    <a:pt x="28765" y="1084999"/>
                  </a:lnTo>
                  <a:lnTo>
                    <a:pt x="23977" y="1133436"/>
                  </a:lnTo>
                  <a:lnTo>
                    <a:pt x="23977" y="1181620"/>
                  </a:lnTo>
                  <a:lnTo>
                    <a:pt x="30886" y="1228953"/>
                  </a:lnTo>
                  <a:lnTo>
                    <a:pt x="46837" y="1274864"/>
                  </a:lnTo>
                  <a:lnTo>
                    <a:pt x="48844" y="1279169"/>
                  </a:lnTo>
                  <a:lnTo>
                    <a:pt x="58369" y="1279575"/>
                  </a:lnTo>
                  <a:lnTo>
                    <a:pt x="55689" y="1273873"/>
                  </a:lnTo>
                  <a:lnTo>
                    <a:pt x="38481" y="1224559"/>
                  </a:lnTo>
                  <a:lnTo>
                    <a:pt x="30988" y="1173835"/>
                  </a:lnTo>
                  <a:lnTo>
                    <a:pt x="30924" y="1122273"/>
                  </a:lnTo>
                  <a:lnTo>
                    <a:pt x="36017" y="1070419"/>
                  </a:lnTo>
                  <a:lnTo>
                    <a:pt x="44018" y="1018819"/>
                  </a:lnTo>
                  <a:lnTo>
                    <a:pt x="61506" y="915339"/>
                  </a:lnTo>
                  <a:lnTo>
                    <a:pt x="70866" y="862736"/>
                  </a:lnTo>
                  <a:lnTo>
                    <a:pt x="80886" y="810247"/>
                  </a:lnTo>
                  <a:lnTo>
                    <a:pt x="91719" y="757936"/>
                  </a:lnTo>
                  <a:lnTo>
                    <a:pt x="103530" y="705827"/>
                  </a:lnTo>
                  <a:lnTo>
                    <a:pt x="116497" y="653986"/>
                  </a:lnTo>
                  <a:lnTo>
                    <a:pt x="129667" y="605421"/>
                  </a:lnTo>
                  <a:lnTo>
                    <a:pt x="156883" y="508749"/>
                  </a:lnTo>
                  <a:lnTo>
                    <a:pt x="169989" y="460298"/>
                  </a:lnTo>
                  <a:lnTo>
                    <a:pt x="182118" y="411556"/>
                  </a:lnTo>
                  <a:lnTo>
                    <a:pt x="192811" y="362343"/>
                  </a:lnTo>
                  <a:lnTo>
                    <a:pt x="202755" y="308127"/>
                  </a:lnTo>
                  <a:lnTo>
                    <a:pt x="210820" y="253606"/>
                  </a:lnTo>
                  <a:lnTo>
                    <a:pt x="216611" y="198818"/>
                  </a:lnTo>
                  <a:lnTo>
                    <a:pt x="219659" y="143827"/>
                  </a:lnTo>
                  <a:close/>
                </a:path>
                <a:path w="271145" h="1303020">
                  <a:moveTo>
                    <a:pt x="238442" y="114147"/>
                  </a:moveTo>
                  <a:lnTo>
                    <a:pt x="230251" y="106832"/>
                  </a:lnTo>
                  <a:lnTo>
                    <a:pt x="222478" y="114681"/>
                  </a:lnTo>
                  <a:lnTo>
                    <a:pt x="230632" y="122021"/>
                  </a:lnTo>
                  <a:lnTo>
                    <a:pt x="238442" y="114147"/>
                  </a:lnTo>
                  <a:close/>
                </a:path>
                <a:path w="271145" h="1303020">
                  <a:moveTo>
                    <a:pt x="270891" y="28359"/>
                  </a:moveTo>
                  <a:lnTo>
                    <a:pt x="266763" y="0"/>
                  </a:lnTo>
                  <a:lnTo>
                    <a:pt x="266230" y="0"/>
                  </a:lnTo>
                  <a:lnTo>
                    <a:pt x="268300" y="44119"/>
                  </a:lnTo>
                  <a:lnTo>
                    <a:pt x="260197" y="87172"/>
                  </a:lnTo>
                  <a:lnTo>
                    <a:pt x="246799" y="129717"/>
                  </a:lnTo>
                  <a:lnTo>
                    <a:pt x="233121" y="172275"/>
                  </a:lnTo>
                  <a:lnTo>
                    <a:pt x="224066" y="215392"/>
                  </a:lnTo>
                  <a:lnTo>
                    <a:pt x="218719" y="267614"/>
                  </a:lnTo>
                  <a:lnTo>
                    <a:pt x="213944" y="320078"/>
                  </a:lnTo>
                  <a:lnTo>
                    <a:pt x="208559" y="372491"/>
                  </a:lnTo>
                  <a:lnTo>
                    <a:pt x="201295" y="424561"/>
                  </a:lnTo>
                  <a:lnTo>
                    <a:pt x="190919" y="476008"/>
                  </a:lnTo>
                  <a:lnTo>
                    <a:pt x="176250" y="526503"/>
                  </a:lnTo>
                  <a:lnTo>
                    <a:pt x="164287" y="560336"/>
                  </a:lnTo>
                  <a:lnTo>
                    <a:pt x="153022" y="593725"/>
                  </a:lnTo>
                  <a:lnTo>
                    <a:pt x="143624" y="627646"/>
                  </a:lnTo>
                  <a:lnTo>
                    <a:pt x="137541" y="662089"/>
                  </a:lnTo>
                  <a:lnTo>
                    <a:pt x="137439" y="662647"/>
                  </a:lnTo>
                  <a:lnTo>
                    <a:pt x="137350" y="663321"/>
                  </a:lnTo>
                  <a:lnTo>
                    <a:pt x="134442" y="697166"/>
                  </a:lnTo>
                  <a:lnTo>
                    <a:pt x="132626" y="729856"/>
                  </a:lnTo>
                  <a:lnTo>
                    <a:pt x="132537" y="731342"/>
                  </a:lnTo>
                  <a:lnTo>
                    <a:pt x="130035" y="765479"/>
                  </a:lnTo>
                  <a:lnTo>
                    <a:pt x="125247" y="799465"/>
                  </a:lnTo>
                  <a:lnTo>
                    <a:pt x="116205" y="836383"/>
                  </a:lnTo>
                  <a:lnTo>
                    <a:pt x="110807" y="853008"/>
                  </a:lnTo>
                  <a:lnTo>
                    <a:pt x="109461" y="853008"/>
                  </a:lnTo>
                  <a:lnTo>
                    <a:pt x="108661" y="854303"/>
                  </a:lnTo>
                  <a:lnTo>
                    <a:pt x="106591" y="855510"/>
                  </a:lnTo>
                  <a:lnTo>
                    <a:pt x="105702" y="856132"/>
                  </a:lnTo>
                  <a:lnTo>
                    <a:pt x="107315" y="861314"/>
                  </a:lnTo>
                  <a:lnTo>
                    <a:pt x="107988" y="861707"/>
                  </a:lnTo>
                  <a:lnTo>
                    <a:pt x="104470" y="872553"/>
                  </a:lnTo>
                  <a:lnTo>
                    <a:pt x="91668" y="908431"/>
                  </a:lnTo>
                  <a:lnTo>
                    <a:pt x="79375" y="944422"/>
                  </a:lnTo>
                  <a:lnTo>
                    <a:pt x="68427" y="980147"/>
                  </a:lnTo>
                  <a:lnTo>
                    <a:pt x="63652" y="997927"/>
                  </a:lnTo>
                  <a:lnTo>
                    <a:pt x="63487" y="998435"/>
                  </a:lnTo>
                  <a:lnTo>
                    <a:pt x="63538" y="997927"/>
                  </a:lnTo>
                  <a:lnTo>
                    <a:pt x="61112" y="998601"/>
                  </a:lnTo>
                  <a:lnTo>
                    <a:pt x="61391" y="998601"/>
                  </a:lnTo>
                  <a:lnTo>
                    <a:pt x="60731" y="999197"/>
                  </a:lnTo>
                  <a:lnTo>
                    <a:pt x="59436" y="998893"/>
                  </a:lnTo>
                  <a:lnTo>
                    <a:pt x="58661" y="998893"/>
                  </a:lnTo>
                  <a:lnTo>
                    <a:pt x="55689" y="999401"/>
                  </a:lnTo>
                  <a:lnTo>
                    <a:pt x="55791" y="1002563"/>
                  </a:lnTo>
                  <a:lnTo>
                    <a:pt x="55918" y="1004150"/>
                  </a:lnTo>
                  <a:lnTo>
                    <a:pt x="57467" y="1002766"/>
                  </a:lnTo>
                  <a:lnTo>
                    <a:pt x="57823" y="1002563"/>
                  </a:lnTo>
                  <a:lnTo>
                    <a:pt x="56972" y="1003528"/>
                  </a:lnTo>
                  <a:lnTo>
                    <a:pt x="56464" y="1005078"/>
                  </a:lnTo>
                  <a:lnTo>
                    <a:pt x="56502" y="1007071"/>
                  </a:lnTo>
                  <a:lnTo>
                    <a:pt x="60147" y="1005243"/>
                  </a:lnTo>
                  <a:lnTo>
                    <a:pt x="61747" y="1005078"/>
                  </a:lnTo>
                  <a:lnTo>
                    <a:pt x="58788" y="1016139"/>
                  </a:lnTo>
                  <a:lnTo>
                    <a:pt x="51130" y="1052563"/>
                  </a:lnTo>
                  <a:lnTo>
                    <a:pt x="46164" y="1089609"/>
                  </a:lnTo>
                  <a:lnTo>
                    <a:pt x="43091" y="1130693"/>
                  </a:lnTo>
                  <a:lnTo>
                    <a:pt x="43535" y="1177099"/>
                  </a:lnTo>
                  <a:lnTo>
                    <a:pt x="52222" y="1221143"/>
                  </a:lnTo>
                  <a:lnTo>
                    <a:pt x="73825" y="1255153"/>
                  </a:lnTo>
                  <a:lnTo>
                    <a:pt x="113106" y="1271447"/>
                  </a:lnTo>
                  <a:lnTo>
                    <a:pt x="119164" y="1272044"/>
                  </a:lnTo>
                  <a:lnTo>
                    <a:pt x="117551" y="1265237"/>
                  </a:lnTo>
                  <a:lnTo>
                    <a:pt x="112496" y="1264742"/>
                  </a:lnTo>
                  <a:lnTo>
                    <a:pt x="76936" y="1249565"/>
                  </a:lnTo>
                  <a:lnTo>
                    <a:pt x="58648" y="1218501"/>
                  </a:lnTo>
                  <a:lnTo>
                    <a:pt x="52235" y="1179715"/>
                  </a:lnTo>
                  <a:lnTo>
                    <a:pt x="52324" y="1141336"/>
                  </a:lnTo>
                  <a:lnTo>
                    <a:pt x="59029" y="1069568"/>
                  </a:lnTo>
                  <a:lnTo>
                    <a:pt x="70561" y="1005243"/>
                  </a:lnTo>
                  <a:lnTo>
                    <a:pt x="70586" y="1005078"/>
                  </a:lnTo>
                  <a:lnTo>
                    <a:pt x="71005" y="1002766"/>
                  </a:lnTo>
                  <a:lnTo>
                    <a:pt x="71043" y="1002563"/>
                  </a:lnTo>
                  <a:lnTo>
                    <a:pt x="71602" y="999401"/>
                  </a:lnTo>
                  <a:lnTo>
                    <a:pt x="71640" y="999197"/>
                  </a:lnTo>
                  <a:lnTo>
                    <a:pt x="71691" y="998893"/>
                  </a:lnTo>
                  <a:lnTo>
                    <a:pt x="71755" y="998601"/>
                  </a:lnTo>
                  <a:lnTo>
                    <a:pt x="82524" y="957580"/>
                  </a:lnTo>
                  <a:lnTo>
                    <a:pt x="95758" y="917282"/>
                  </a:lnTo>
                  <a:lnTo>
                    <a:pt x="109474" y="877125"/>
                  </a:lnTo>
                  <a:lnTo>
                    <a:pt x="113030" y="865263"/>
                  </a:lnTo>
                  <a:lnTo>
                    <a:pt x="113157" y="864844"/>
                  </a:lnTo>
                  <a:lnTo>
                    <a:pt x="116230" y="865263"/>
                  </a:lnTo>
                  <a:lnTo>
                    <a:pt x="116509" y="864844"/>
                  </a:lnTo>
                  <a:lnTo>
                    <a:pt x="117703" y="863117"/>
                  </a:lnTo>
                  <a:lnTo>
                    <a:pt x="117221" y="859891"/>
                  </a:lnTo>
                  <a:lnTo>
                    <a:pt x="115290" y="857821"/>
                  </a:lnTo>
                  <a:lnTo>
                    <a:pt x="121704" y="836523"/>
                  </a:lnTo>
                  <a:lnTo>
                    <a:pt x="132080" y="783043"/>
                  </a:lnTo>
                  <a:lnTo>
                    <a:pt x="136296" y="731342"/>
                  </a:lnTo>
                  <a:lnTo>
                    <a:pt x="137795" y="712241"/>
                  </a:lnTo>
                  <a:lnTo>
                    <a:pt x="141262" y="690816"/>
                  </a:lnTo>
                  <a:lnTo>
                    <a:pt x="141325" y="690473"/>
                  </a:lnTo>
                  <a:lnTo>
                    <a:pt x="142113" y="690816"/>
                  </a:lnTo>
                  <a:lnTo>
                    <a:pt x="145034" y="690689"/>
                  </a:lnTo>
                  <a:lnTo>
                    <a:pt x="145338" y="690473"/>
                  </a:lnTo>
                  <a:lnTo>
                    <a:pt x="147485" y="688911"/>
                  </a:lnTo>
                  <a:lnTo>
                    <a:pt x="148501" y="685749"/>
                  </a:lnTo>
                  <a:lnTo>
                    <a:pt x="147853" y="684491"/>
                  </a:lnTo>
                  <a:lnTo>
                    <a:pt x="147739" y="684250"/>
                  </a:lnTo>
                  <a:lnTo>
                    <a:pt x="147574" y="684491"/>
                  </a:lnTo>
                  <a:lnTo>
                    <a:pt x="147485" y="683768"/>
                  </a:lnTo>
                  <a:lnTo>
                    <a:pt x="147739" y="684250"/>
                  </a:lnTo>
                  <a:lnTo>
                    <a:pt x="148043" y="683768"/>
                  </a:lnTo>
                  <a:lnTo>
                    <a:pt x="148653" y="682802"/>
                  </a:lnTo>
                  <a:lnTo>
                    <a:pt x="148666" y="682612"/>
                  </a:lnTo>
                  <a:lnTo>
                    <a:pt x="147320" y="681012"/>
                  </a:lnTo>
                  <a:lnTo>
                    <a:pt x="145580" y="682612"/>
                  </a:lnTo>
                  <a:lnTo>
                    <a:pt x="145313" y="682802"/>
                  </a:lnTo>
                  <a:lnTo>
                    <a:pt x="144614" y="682332"/>
                  </a:lnTo>
                  <a:lnTo>
                    <a:pt x="142646" y="682332"/>
                  </a:lnTo>
                  <a:lnTo>
                    <a:pt x="143446" y="677405"/>
                  </a:lnTo>
                  <a:lnTo>
                    <a:pt x="143802" y="674268"/>
                  </a:lnTo>
                  <a:lnTo>
                    <a:pt x="143891" y="673493"/>
                  </a:lnTo>
                  <a:lnTo>
                    <a:pt x="145643" y="675728"/>
                  </a:lnTo>
                  <a:lnTo>
                    <a:pt x="147434" y="675728"/>
                  </a:lnTo>
                  <a:lnTo>
                    <a:pt x="154368" y="668401"/>
                  </a:lnTo>
                  <a:lnTo>
                    <a:pt x="154673" y="665276"/>
                  </a:lnTo>
                  <a:lnTo>
                    <a:pt x="153314" y="662647"/>
                  </a:lnTo>
                  <a:lnTo>
                    <a:pt x="152628" y="657923"/>
                  </a:lnTo>
                  <a:lnTo>
                    <a:pt x="152641" y="656158"/>
                  </a:lnTo>
                  <a:lnTo>
                    <a:pt x="154520" y="655027"/>
                  </a:lnTo>
                  <a:lnTo>
                    <a:pt x="154698" y="655027"/>
                  </a:lnTo>
                  <a:lnTo>
                    <a:pt x="154000" y="652614"/>
                  </a:lnTo>
                  <a:lnTo>
                    <a:pt x="153263" y="651916"/>
                  </a:lnTo>
                  <a:lnTo>
                    <a:pt x="153708" y="650697"/>
                  </a:lnTo>
                  <a:lnTo>
                    <a:pt x="155473" y="647242"/>
                  </a:lnTo>
                  <a:lnTo>
                    <a:pt x="150939" y="646658"/>
                  </a:lnTo>
                  <a:lnTo>
                    <a:pt x="150876" y="646404"/>
                  </a:lnTo>
                  <a:lnTo>
                    <a:pt x="150609" y="646645"/>
                  </a:lnTo>
                  <a:lnTo>
                    <a:pt x="150241" y="646595"/>
                  </a:lnTo>
                  <a:lnTo>
                    <a:pt x="150241" y="659930"/>
                  </a:lnTo>
                  <a:lnTo>
                    <a:pt x="149161" y="662089"/>
                  </a:lnTo>
                  <a:lnTo>
                    <a:pt x="146291" y="662647"/>
                  </a:lnTo>
                  <a:lnTo>
                    <a:pt x="146558" y="662647"/>
                  </a:lnTo>
                  <a:lnTo>
                    <a:pt x="145948" y="663321"/>
                  </a:lnTo>
                  <a:lnTo>
                    <a:pt x="144475" y="668401"/>
                  </a:lnTo>
                  <a:lnTo>
                    <a:pt x="145999" y="655027"/>
                  </a:lnTo>
                  <a:lnTo>
                    <a:pt x="147777" y="656577"/>
                  </a:lnTo>
                  <a:lnTo>
                    <a:pt x="149580" y="657085"/>
                  </a:lnTo>
                  <a:lnTo>
                    <a:pt x="150241" y="659930"/>
                  </a:lnTo>
                  <a:lnTo>
                    <a:pt x="150241" y="646595"/>
                  </a:lnTo>
                  <a:lnTo>
                    <a:pt x="148971" y="646404"/>
                  </a:lnTo>
                  <a:lnTo>
                    <a:pt x="148755" y="646404"/>
                  </a:lnTo>
                  <a:lnTo>
                    <a:pt x="146888" y="647661"/>
                  </a:lnTo>
                  <a:lnTo>
                    <a:pt x="155016" y="605243"/>
                  </a:lnTo>
                  <a:lnTo>
                    <a:pt x="166878" y="568718"/>
                  </a:lnTo>
                  <a:lnTo>
                    <a:pt x="173647" y="550545"/>
                  </a:lnTo>
                  <a:lnTo>
                    <a:pt x="189674" y="501256"/>
                  </a:lnTo>
                  <a:lnTo>
                    <a:pt x="201587" y="451180"/>
                  </a:lnTo>
                  <a:lnTo>
                    <a:pt x="210350" y="400519"/>
                  </a:lnTo>
                  <a:lnTo>
                    <a:pt x="216992" y="349427"/>
                  </a:lnTo>
                  <a:lnTo>
                    <a:pt x="227787" y="246659"/>
                  </a:lnTo>
                  <a:lnTo>
                    <a:pt x="232232" y="212585"/>
                  </a:lnTo>
                  <a:lnTo>
                    <a:pt x="238125" y="179171"/>
                  </a:lnTo>
                  <a:lnTo>
                    <a:pt x="245618" y="146075"/>
                  </a:lnTo>
                  <a:lnTo>
                    <a:pt x="254927" y="112966"/>
                  </a:lnTo>
                  <a:lnTo>
                    <a:pt x="262953" y="85305"/>
                  </a:lnTo>
                  <a:lnTo>
                    <a:pt x="268960" y="56972"/>
                  </a:lnTo>
                  <a:lnTo>
                    <a:pt x="270891" y="28359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4" name="object 884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175074" y="4983759"/>
              <a:ext cx="105447" cy="242263"/>
            </a:xfrm>
            <a:prstGeom prst="rect">
              <a:avLst/>
            </a:prstGeom>
          </p:spPr>
        </p:pic>
        <p:pic>
          <p:nvPicPr>
            <p:cNvPr id="885" name="object 885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337507" y="4527485"/>
              <a:ext cx="103503" cy="231139"/>
            </a:xfrm>
            <a:prstGeom prst="rect">
              <a:avLst/>
            </a:prstGeom>
          </p:spPr>
        </p:pic>
        <p:sp>
          <p:nvSpPr>
            <p:cNvPr id="886" name="object 886" descr=""/>
            <p:cNvSpPr/>
            <p:nvPr/>
          </p:nvSpPr>
          <p:spPr>
            <a:xfrm>
              <a:off x="4055821" y="4226001"/>
              <a:ext cx="182245" cy="815975"/>
            </a:xfrm>
            <a:custGeom>
              <a:avLst/>
              <a:gdLst/>
              <a:ahLst/>
              <a:cxnLst/>
              <a:rect l="l" t="t" r="r" b="b"/>
              <a:pathLst>
                <a:path w="182245" h="815975">
                  <a:moveTo>
                    <a:pt x="47498" y="639368"/>
                  </a:moveTo>
                  <a:lnTo>
                    <a:pt x="46951" y="638467"/>
                  </a:lnTo>
                  <a:lnTo>
                    <a:pt x="40970" y="649719"/>
                  </a:lnTo>
                  <a:lnTo>
                    <a:pt x="34632" y="660717"/>
                  </a:lnTo>
                  <a:lnTo>
                    <a:pt x="16637" y="705205"/>
                  </a:lnTo>
                  <a:lnTo>
                    <a:pt x="9182" y="749401"/>
                  </a:lnTo>
                  <a:lnTo>
                    <a:pt x="6769" y="771486"/>
                  </a:lnTo>
                  <a:lnTo>
                    <a:pt x="3937" y="793508"/>
                  </a:lnTo>
                  <a:lnTo>
                    <a:pt x="0" y="815314"/>
                  </a:lnTo>
                  <a:lnTo>
                    <a:pt x="203" y="815784"/>
                  </a:lnTo>
                  <a:lnTo>
                    <a:pt x="4800" y="808177"/>
                  </a:lnTo>
                  <a:lnTo>
                    <a:pt x="9372" y="802322"/>
                  </a:lnTo>
                  <a:lnTo>
                    <a:pt x="19634" y="764400"/>
                  </a:lnTo>
                  <a:lnTo>
                    <a:pt x="27851" y="707910"/>
                  </a:lnTo>
                  <a:lnTo>
                    <a:pt x="29845" y="696023"/>
                  </a:lnTo>
                  <a:lnTo>
                    <a:pt x="32816" y="684580"/>
                  </a:lnTo>
                  <a:lnTo>
                    <a:pt x="47498" y="639368"/>
                  </a:lnTo>
                  <a:close/>
                </a:path>
                <a:path w="182245" h="815975">
                  <a:moveTo>
                    <a:pt x="181825" y="0"/>
                  </a:moveTo>
                  <a:lnTo>
                    <a:pt x="168021" y="36614"/>
                  </a:lnTo>
                  <a:lnTo>
                    <a:pt x="163652" y="80556"/>
                  </a:lnTo>
                  <a:lnTo>
                    <a:pt x="162394" y="138633"/>
                  </a:lnTo>
                  <a:lnTo>
                    <a:pt x="161620" y="153809"/>
                  </a:lnTo>
                  <a:lnTo>
                    <a:pt x="159550" y="168567"/>
                  </a:lnTo>
                  <a:lnTo>
                    <a:pt x="153797" y="198005"/>
                  </a:lnTo>
                  <a:lnTo>
                    <a:pt x="147548" y="227990"/>
                  </a:lnTo>
                  <a:lnTo>
                    <a:pt x="148005" y="229793"/>
                  </a:lnTo>
                  <a:lnTo>
                    <a:pt x="154381" y="213436"/>
                  </a:lnTo>
                  <a:lnTo>
                    <a:pt x="160705" y="198742"/>
                  </a:lnTo>
                  <a:lnTo>
                    <a:pt x="166624" y="183883"/>
                  </a:lnTo>
                  <a:lnTo>
                    <a:pt x="176834" y="140385"/>
                  </a:lnTo>
                  <a:lnTo>
                    <a:pt x="179793" y="83934"/>
                  </a:lnTo>
                  <a:lnTo>
                    <a:pt x="179654" y="55918"/>
                  </a:lnTo>
                  <a:lnTo>
                    <a:pt x="179997" y="27901"/>
                  </a:lnTo>
                  <a:lnTo>
                    <a:pt x="181825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 descr=""/>
            <p:cNvSpPr/>
            <p:nvPr/>
          </p:nvSpPr>
          <p:spPr>
            <a:xfrm>
              <a:off x="3971362" y="4168570"/>
              <a:ext cx="201295" cy="585470"/>
            </a:xfrm>
            <a:custGeom>
              <a:avLst/>
              <a:gdLst/>
              <a:ahLst/>
              <a:cxnLst/>
              <a:rect l="l" t="t" r="r" b="b"/>
              <a:pathLst>
                <a:path w="201295" h="585470">
                  <a:moveTo>
                    <a:pt x="57456" y="0"/>
                  </a:moveTo>
                  <a:lnTo>
                    <a:pt x="17531" y="25256"/>
                  </a:lnTo>
                  <a:lnTo>
                    <a:pt x="3345" y="83668"/>
                  </a:lnTo>
                  <a:lnTo>
                    <a:pt x="0" y="125680"/>
                  </a:lnTo>
                  <a:lnTo>
                    <a:pt x="495" y="167826"/>
                  </a:lnTo>
                  <a:lnTo>
                    <a:pt x="3774" y="210883"/>
                  </a:lnTo>
                  <a:lnTo>
                    <a:pt x="14434" y="275870"/>
                  </a:lnTo>
                  <a:lnTo>
                    <a:pt x="32552" y="339229"/>
                  </a:lnTo>
                  <a:lnTo>
                    <a:pt x="51238" y="388696"/>
                  </a:lnTo>
                  <a:lnTo>
                    <a:pt x="70543" y="437946"/>
                  </a:lnTo>
                  <a:lnTo>
                    <a:pt x="90303" y="487031"/>
                  </a:lnTo>
                  <a:lnTo>
                    <a:pt x="130507" y="584898"/>
                  </a:lnTo>
                  <a:lnTo>
                    <a:pt x="137124" y="584238"/>
                  </a:lnTo>
                  <a:lnTo>
                    <a:pt x="175465" y="571106"/>
                  </a:lnTo>
                  <a:lnTo>
                    <a:pt x="184749" y="477532"/>
                  </a:lnTo>
                  <a:lnTo>
                    <a:pt x="195239" y="378113"/>
                  </a:lnTo>
                  <a:lnTo>
                    <a:pt x="199283" y="328613"/>
                  </a:lnTo>
                  <a:lnTo>
                    <a:pt x="201195" y="278333"/>
                  </a:lnTo>
                  <a:lnTo>
                    <a:pt x="200701" y="249632"/>
                  </a:lnTo>
                  <a:lnTo>
                    <a:pt x="194851" y="191168"/>
                  </a:lnTo>
                  <a:lnTo>
                    <a:pt x="179194" y="130914"/>
                  </a:lnTo>
                  <a:lnTo>
                    <a:pt x="147363" y="71635"/>
                  </a:lnTo>
                  <a:lnTo>
                    <a:pt x="112594" y="29387"/>
                  </a:lnTo>
                  <a:lnTo>
                    <a:pt x="78012" y="4823"/>
                  </a:lnTo>
                  <a:lnTo>
                    <a:pt x="5745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 descr=""/>
            <p:cNvSpPr/>
            <p:nvPr/>
          </p:nvSpPr>
          <p:spPr>
            <a:xfrm>
              <a:off x="3976535" y="4176623"/>
              <a:ext cx="189230" cy="576580"/>
            </a:xfrm>
            <a:custGeom>
              <a:avLst/>
              <a:gdLst/>
              <a:ahLst/>
              <a:cxnLst/>
              <a:rect l="l" t="t" r="r" b="b"/>
              <a:pathLst>
                <a:path w="189229" h="576579">
                  <a:moveTo>
                    <a:pt x="189141" y="259994"/>
                  </a:moveTo>
                  <a:lnTo>
                    <a:pt x="187680" y="211099"/>
                  </a:lnTo>
                  <a:lnTo>
                    <a:pt x="180505" y="164084"/>
                  </a:lnTo>
                  <a:lnTo>
                    <a:pt x="161391" y="107200"/>
                  </a:lnTo>
                  <a:lnTo>
                    <a:pt x="133350" y="59791"/>
                  </a:lnTo>
                  <a:lnTo>
                    <a:pt x="133350" y="484314"/>
                  </a:lnTo>
                  <a:lnTo>
                    <a:pt x="117767" y="391261"/>
                  </a:lnTo>
                  <a:lnTo>
                    <a:pt x="107378" y="327583"/>
                  </a:lnTo>
                  <a:lnTo>
                    <a:pt x="93573" y="235877"/>
                  </a:lnTo>
                  <a:lnTo>
                    <a:pt x="85750" y="187515"/>
                  </a:lnTo>
                  <a:lnTo>
                    <a:pt x="78447" y="139573"/>
                  </a:lnTo>
                  <a:lnTo>
                    <a:pt x="72567" y="90779"/>
                  </a:lnTo>
                  <a:lnTo>
                    <a:pt x="72796" y="90779"/>
                  </a:lnTo>
                  <a:lnTo>
                    <a:pt x="81635" y="139573"/>
                  </a:lnTo>
                  <a:lnTo>
                    <a:pt x="101231" y="235877"/>
                  </a:lnTo>
                  <a:lnTo>
                    <a:pt x="109651" y="284441"/>
                  </a:lnTo>
                  <a:lnTo>
                    <a:pt x="116763" y="338289"/>
                  </a:lnTo>
                  <a:lnTo>
                    <a:pt x="123278" y="393090"/>
                  </a:lnTo>
                  <a:lnTo>
                    <a:pt x="130467" y="460667"/>
                  </a:lnTo>
                  <a:lnTo>
                    <a:pt x="133350" y="484314"/>
                  </a:lnTo>
                  <a:lnTo>
                    <a:pt x="133350" y="59791"/>
                  </a:lnTo>
                  <a:lnTo>
                    <a:pt x="106146" y="27660"/>
                  </a:lnTo>
                  <a:lnTo>
                    <a:pt x="75120" y="3619"/>
                  </a:lnTo>
                  <a:lnTo>
                    <a:pt x="66725" y="0"/>
                  </a:lnTo>
                  <a:lnTo>
                    <a:pt x="15252" y="25095"/>
                  </a:lnTo>
                  <a:lnTo>
                    <a:pt x="4445" y="62953"/>
                  </a:lnTo>
                  <a:lnTo>
                    <a:pt x="203" y="106057"/>
                  </a:lnTo>
                  <a:lnTo>
                    <a:pt x="0" y="145669"/>
                  </a:lnTo>
                  <a:lnTo>
                    <a:pt x="1270" y="173037"/>
                  </a:lnTo>
                  <a:lnTo>
                    <a:pt x="10833" y="245960"/>
                  </a:lnTo>
                  <a:lnTo>
                    <a:pt x="30302" y="317182"/>
                  </a:lnTo>
                  <a:lnTo>
                    <a:pt x="49098" y="369658"/>
                  </a:lnTo>
                  <a:lnTo>
                    <a:pt x="68757" y="422605"/>
                  </a:lnTo>
                  <a:lnTo>
                    <a:pt x="88849" y="474408"/>
                  </a:lnTo>
                  <a:lnTo>
                    <a:pt x="109943" y="525868"/>
                  </a:lnTo>
                  <a:lnTo>
                    <a:pt x="131927" y="576160"/>
                  </a:lnTo>
                  <a:lnTo>
                    <a:pt x="140627" y="574370"/>
                  </a:lnTo>
                  <a:lnTo>
                    <a:pt x="168579" y="530644"/>
                  </a:lnTo>
                  <a:lnTo>
                    <a:pt x="172796" y="484314"/>
                  </a:lnTo>
                  <a:lnTo>
                    <a:pt x="180936" y="403618"/>
                  </a:lnTo>
                  <a:lnTo>
                    <a:pt x="184365" y="356616"/>
                  </a:lnTo>
                  <a:lnTo>
                    <a:pt x="187248" y="309067"/>
                  </a:lnTo>
                  <a:lnTo>
                    <a:pt x="189141" y="2599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9" name="object 889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076076" y="4197894"/>
              <a:ext cx="89598" cy="444689"/>
            </a:xfrm>
            <a:prstGeom prst="rect">
              <a:avLst/>
            </a:prstGeom>
          </p:spPr>
        </p:pic>
        <p:sp>
          <p:nvSpPr>
            <p:cNvPr id="890" name="object 890" descr=""/>
            <p:cNvSpPr/>
            <p:nvPr/>
          </p:nvSpPr>
          <p:spPr>
            <a:xfrm>
              <a:off x="4159426" y="4787582"/>
              <a:ext cx="506730" cy="382905"/>
            </a:xfrm>
            <a:custGeom>
              <a:avLst/>
              <a:gdLst/>
              <a:ahLst/>
              <a:cxnLst/>
              <a:rect l="l" t="t" r="r" b="b"/>
              <a:pathLst>
                <a:path w="506729" h="382904">
                  <a:moveTo>
                    <a:pt x="66255" y="0"/>
                  </a:moveTo>
                  <a:lnTo>
                    <a:pt x="55486" y="40264"/>
                  </a:lnTo>
                  <a:lnTo>
                    <a:pt x="18261" y="72165"/>
                  </a:lnTo>
                  <a:lnTo>
                    <a:pt x="0" y="79361"/>
                  </a:lnTo>
                  <a:lnTo>
                    <a:pt x="6616" y="94829"/>
                  </a:lnTo>
                  <a:lnTo>
                    <a:pt x="46291" y="153830"/>
                  </a:lnTo>
                  <a:lnTo>
                    <a:pt x="100330" y="200417"/>
                  </a:lnTo>
                  <a:lnTo>
                    <a:pt x="165973" y="234298"/>
                  </a:lnTo>
                  <a:lnTo>
                    <a:pt x="236512" y="257186"/>
                  </a:lnTo>
                  <a:lnTo>
                    <a:pt x="316293" y="279106"/>
                  </a:lnTo>
                  <a:lnTo>
                    <a:pt x="355701" y="292186"/>
                  </a:lnTo>
                  <a:lnTo>
                    <a:pt x="393026" y="309243"/>
                  </a:lnTo>
                  <a:lnTo>
                    <a:pt x="417421" y="324961"/>
                  </a:lnTo>
                  <a:lnTo>
                    <a:pt x="440192" y="342879"/>
                  </a:lnTo>
                  <a:lnTo>
                    <a:pt x="462483" y="361447"/>
                  </a:lnTo>
                  <a:lnTo>
                    <a:pt x="485433" y="379107"/>
                  </a:lnTo>
                  <a:lnTo>
                    <a:pt x="500904" y="382753"/>
                  </a:lnTo>
                  <a:lnTo>
                    <a:pt x="506131" y="369700"/>
                  </a:lnTo>
                  <a:lnTo>
                    <a:pt x="505119" y="350312"/>
                  </a:lnTo>
                  <a:lnTo>
                    <a:pt x="483129" y="284755"/>
                  </a:lnTo>
                  <a:lnTo>
                    <a:pt x="459512" y="239364"/>
                  </a:lnTo>
                  <a:lnTo>
                    <a:pt x="431629" y="198332"/>
                  </a:lnTo>
                  <a:lnTo>
                    <a:pt x="400094" y="161207"/>
                  </a:lnTo>
                  <a:lnTo>
                    <a:pt x="365518" y="127546"/>
                  </a:lnTo>
                  <a:lnTo>
                    <a:pt x="326174" y="95697"/>
                  </a:lnTo>
                  <a:lnTo>
                    <a:pt x="284077" y="68026"/>
                  </a:lnTo>
                  <a:lnTo>
                    <a:pt x="239478" y="44683"/>
                  </a:lnTo>
                  <a:lnTo>
                    <a:pt x="192624" y="25817"/>
                  </a:lnTo>
                  <a:lnTo>
                    <a:pt x="143764" y="11581"/>
                  </a:lnTo>
                  <a:lnTo>
                    <a:pt x="105777" y="4047"/>
                  </a:lnTo>
                  <a:lnTo>
                    <a:pt x="86100" y="1483"/>
                  </a:lnTo>
                  <a:lnTo>
                    <a:pt x="66255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 descr=""/>
            <p:cNvSpPr/>
            <p:nvPr/>
          </p:nvSpPr>
          <p:spPr>
            <a:xfrm>
              <a:off x="4164177" y="4792102"/>
              <a:ext cx="495300" cy="374015"/>
            </a:xfrm>
            <a:custGeom>
              <a:avLst/>
              <a:gdLst/>
              <a:ahLst/>
              <a:cxnLst/>
              <a:rect l="l" t="t" r="r" b="b"/>
              <a:pathLst>
                <a:path w="495300" h="374014">
                  <a:moveTo>
                    <a:pt x="60857" y="0"/>
                  </a:moveTo>
                  <a:lnTo>
                    <a:pt x="25932" y="61734"/>
                  </a:lnTo>
                  <a:lnTo>
                    <a:pt x="0" y="73151"/>
                  </a:lnTo>
                  <a:lnTo>
                    <a:pt x="1306" y="76365"/>
                  </a:lnTo>
                  <a:lnTo>
                    <a:pt x="20789" y="112509"/>
                  </a:lnTo>
                  <a:lnTo>
                    <a:pt x="50333" y="149012"/>
                  </a:lnTo>
                  <a:lnTo>
                    <a:pt x="107546" y="197460"/>
                  </a:lnTo>
                  <a:lnTo>
                    <a:pt x="167102" y="226744"/>
                  </a:lnTo>
                  <a:lnTo>
                    <a:pt x="221400" y="244694"/>
                  </a:lnTo>
                  <a:lnTo>
                    <a:pt x="290911" y="264010"/>
                  </a:lnTo>
                  <a:lnTo>
                    <a:pt x="311936" y="270230"/>
                  </a:lnTo>
                  <a:lnTo>
                    <a:pt x="372174" y="292220"/>
                  </a:lnTo>
                  <a:lnTo>
                    <a:pt x="423124" y="322974"/>
                  </a:lnTo>
                  <a:lnTo>
                    <a:pt x="461610" y="355682"/>
                  </a:lnTo>
                  <a:lnTo>
                    <a:pt x="478318" y="369404"/>
                  </a:lnTo>
                  <a:lnTo>
                    <a:pt x="490841" y="373825"/>
                  </a:lnTo>
                  <a:lnTo>
                    <a:pt x="494290" y="369355"/>
                  </a:lnTo>
                  <a:lnTo>
                    <a:pt x="495192" y="357210"/>
                  </a:lnTo>
                  <a:lnTo>
                    <a:pt x="494797" y="344434"/>
                  </a:lnTo>
                  <a:lnTo>
                    <a:pt x="476491" y="284360"/>
                  </a:lnTo>
                  <a:lnTo>
                    <a:pt x="456987" y="247765"/>
                  </a:lnTo>
                  <a:lnTo>
                    <a:pt x="384429" y="247765"/>
                  </a:lnTo>
                  <a:lnTo>
                    <a:pt x="370848" y="234814"/>
                  </a:lnTo>
                  <a:lnTo>
                    <a:pt x="339427" y="205832"/>
                  </a:lnTo>
                  <a:lnTo>
                    <a:pt x="298945" y="171484"/>
                  </a:lnTo>
                  <a:lnTo>
                    <a:pt x="258177" y="142430"/>
                  </a:lnTo>
                  <a:lnTo>
                    <a:pt x="210710" y="116836"/>
                  </a:lnTo>
                  <a:lnTo>
                    <a:pt x="161911" y="93765"/>
                  </a:lnTo>
                  <a:lnTo>
                    <a:pt x="109491" y="74300"/>
                  </a:lnTo>
                  <a:lnTo>
                    <a:pt x="91667" y="68821"/>
                  </a:lnTo>
                  <a:lnTo>
                    <a:pt x="274007" y="68821"/>
                  </a:lnTo>
                  <a:lnTo>
                    <a:pt x="207427" y="34416"/>
                  </a:lnTo>
                  <a:lnTo>
                    <a:pt x="144613" y="13007"/>
                  </a:lnTo>
                  <a:lnTo>
                    <a:pt x="77113" y="952"/>
                  </a:lnTo>
                  <a:lnTo>
                    <a:pt x="60857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2" name="object 892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164177" y="4850726"/>
              <a:ext cx="456987" cy="193662"/>
            </a:xfrm>
            <a:prstGeom prst="rect">
              <a:avLst/>
            </a:prstGeom>
          </p:spPr>
        </p:pic>
        <p:sp>
          <p:nvSpPr>
            <p:cNvPr id="893" name="object 893" descr=""/>
            <p:cNvSpPr/>
            <p:nvPr/>
          </p:nvSpPr>
          <p:spPr>
            <a:xfrm>
              <a:off x="4216857" y="4793564"/>
              <a:ext cx="341630" cy="172720"/>
            </a:xfrm>
            <a:custGeom>
              <a:avLst/>
              <a:gdLst/>
              <a:ahLst/>
              <a:cxnLst/>
              <a:rect l="l" t="t" r="r" b="b"/>
              <a:pathLst>
                <a:path w="341629" h="172720">
                  <a:moveTo>
                    <a:pt x="20739" y="3022"/>
                  </a:moveTo>
                  <a:lnTo>
                    <a:pt x="20383" y="3048"/>
                  </a:lnTo>
                  <a:lnTo>
                    <a:pt x="20510" y="3073"/>
                  </a:lnTo>
                  <a:lnTo>
                    <a:pt x="20739" y="3022"/>
                  </a:lnTo>
                  <a:close/>
                </a:path>
                <a:path w="341629" h="172720">
                  <a:moveTo>
                    <a:pt x="31711" y="13944"/>
                  </a:moveTo>
                  <a:lnTo>
                    <a:pt x="28651" y="12674"/>
                  </a:lnTo>
                  <a:lnTo>
                    <a:pt x="24815" y="12674"/>
                  </a:lnTo>
                  <a:lnTo>
                    <a:pt x="28600" y="13944"/>
                  </a:lnTo>
                  <a:lnTo>
                    <a:pt x="31711" y="13944"/>
                  </a:lnTo>
                  <a:close/>
                </a:path>
                <a:path w="341629" h="172720">
                  <a:moveTo>
                    <a:pt x="57492" y="47117"/>
                  </a:moveTo>
                  <a:lnTo>
                    <a:pt x="56235" y="46202"/>
                  </a:lnTo>
                  <a:lnTo>
                    <a:pt x="25234" y="31864"/>
                  </a:lnTo>
                  <a:lnTo>
                    <a:pt x="13271" y="25527"/>
                  </a:lnTo>
                  <a:lnTo>
                    <a:pt x="3149" y="18415"/>
                  </a:lnTo>
                  <a:lnTo>
                    <a:pt x="1244" y="22148"/>
                  </a:lnTo>
                  <a:lnTo>
                    <a:pt x="0" y="23863"/>
                  </a:lnTo>
                  <a:lnTo>
                    <a:pt x="7747" y="28435"/>
                  </a:lnTo>
                  <a:lnTo>
                    <a:pt x="23622" y="36055"/>
                  </a:lnTo>
                  <a:lnTo>
                    <a:pt x="43624" y="44411"/>
                  </a:lnTo>
                  <a:lnTo>
                    <a:pt x="55384" y="48044"/>
                  </a:lnTo>
                  <a:lnTo>
                    <a:pt x="55118" y="47904"/>
                  </a:lnTo>
                  <a:lnTo>
                    <a:pt x="57035" y="47904"/>
                  </a:lnTo>
                  <a:lnTo>
                    <a:pt x="57492" y="47117"/>
                  </a:lnTo>
                  <a:close/>
                </a:path>
                <a:path w="341629" h="172720">
                  <a:moveTo>
                    <a:pt x="64477" y="42227"/>
                  </a:moveTo>
                  <a:lnTo>
                    <a:pt x="56591" y="38633"/>
                  </a:lnTo>
                  <a:lnTo>
                    <a:pt x="52781" y="37172"/>
                  </a:lnTo>
                  <a:lnTo>
                    <a:pt x="35242" y="28956"/>
                  </a:lnTo>
                  <a:lnTo>
                    <a:pt x="21120" y="21094"/>
                  </a:lnTo>
                  <a:lnTo>
                    <a:pt x="10579" y="14211"/>
                  </a:lnTo>
                  <a:lnTo>
                    <a:pt x="5740" y="10172"/>
                  </a:lnTo>
                  <a:lnTo>
                    <a:pt x="5524" y="11785"/>
                  </a:lnTo>
                  <a:lnTo>
                    <a:pt x="43141" y="36245"/>
                  </a:lnTo>
                  <a:lnTo>
                    <a:pt x="63068" y="43497"/>
                  </a:lnTo>
                  <a:lnTo>
                    <a:pt x="64287" y="43294"/>
                  </a:lnTo>
                  <a:lnTo>
                    <a:pt x="64477" y="42227"/>
                  </a:lnTo>
                  <a:close/>
                </a:path>
                <a:path w="341629" h="172720">
                  <a:moveTo>
                    <a:pt x="78130" y="59893"/>
                  </a:moveTo>
                  <a:lnTo>
                    <a:pt x="76962" y="59004"/>
                  </a:lnTo>
                  <a:lnTo>
                    <a:pt x="68922" y="55041"/>
                  </a:lnTo>
                  <a:lnTo>
                    <a:pt x="58788" y="51714"/>
                  </a:lnTo>
                  <a:lnTo>
                    <a:pt x="56095" y="51295"/>
                  </a:lnTo>
                  <a:lnTo>
                    <a:pt x="52666" y="52184"/>
                  </a:lnTo>
                  <a:lnTo>
                    <a:pt x="56553" y="54216"/>
                  </a:lnTo>
                  <a:lnTo>
                    <a:pt x="64884" y="57061"/>
                  </a:lnTo>
                  <a:lnTo>
                    <a:pt x="69189" y="58216"/>
                  </a:lnTo>
                  <a:lnTo>
                    <a:pt x="75844" y="61061"/>
                  </a:lnTo>
                  <a:lnTo>
                    <a:pt x="78130" y="59893"/>
                  </a:lnTo>
                  <a:close/>
                </a:path>
                <a:path w="341629" h="172720">
                  <a:moveTo>
                    <a:pt x="81915" y="60667"/>
                  </a:moveTo>
                  <a:lnTo>
                    <a:pt x="81280" y="59778"/>
                  </a:lnTo>
                  <a:lnTo>
                    <a:pt x="79870" y="60845"/>
                  </a:lnTo>
                  <a:lnTo>
                    <a:pt x="79730" y="61988"/>
                  </a:lnTo>
                  <a:lnTo>
                    <a:pt x="81140" y="61912"/>
                  </a:lnTo>
                  <a:lnTo>
                    <a:pt x="81915" y="60667"/>
                  </a:lnTo>
                  <a:close/>
                </a:path>
                <a:path w="341629" h="172720">
                  <a:moveTo>
                    <a:pt x="116801" y="67525"/>
                  </a:moveTo>
                  <a:lnTo>
                    <a:pt x="116014" y="65239"/>
                  </a:lnTo>
                  <a:lnTo>
                    <a:pt x="114414" y="66027"/>
                  </a:lnTo>
                  <a:lnTo>
                    <a:pt x="115785" y="67932"/>
                  </a:lnTo>
                  <a:lnTo>
                    <a:pt x="116801" y="67525"/>
                  </a:lnTo>
                  <a:close/>
                </a:path>
                <a:path w="341629" h="172720">
                  <a:moveTo>
                    <a:pt x="128993" y="67805"/>
                  </a:moveTo>
                  <a:lnTo>
                    <a:pt x="128143" y="66840"/>
                  </a:lnTo>
                  <a:lnTo>
                    <a:pt x="127622" y="68554"/>
                  </a:lnTo>
                  <a:lnTo>
                    <a:pt x="128066" y="69748"/>
                  </a:lnTo>
                  <a:lnTo>
                    <a:pt x="128993" y="69354"/>
                  </a:lnTo>
                  <a:lnTo>
                    <a:pt x="128993" y="67805"/>
                  </a:lnTo>
                  <a:close/>
                </a:path>
                <a:path w="341629" h="172720">
                  <a:moveTo>
                    <a:pt x="231825" y="112331"/>
                  </a:moveTo>
                  <a:lnTo>
                    <a:pt x="231355" y="110540"/>
                  </a:lnTo>
                  <a:lnTo>
                    <a:pt x="229920" y="109169"/>
                  </a:lnTo>
                  <a:lnTo>
                    <a:pt x="229514" y="110540"/>
                  </a:lnTo>
                  <a:lnTo>
                    <a:pt x="230517" y="112217"/>
                  </a:lnTo>
                  <a:lnTo>
                    <a:pt x="231825" y="112331"/>
                  </a:lnTo>
                  <a:close/>
                </a:path>
                <a:path w="341629" h="172720">
                  <a:moveTo>
                    <a:pt x="341388" y="166344"/>
                  </a:moveTo>
                  <a:lnTo>
                    <a:pt x="329006" y="152374"/>
                  </a:lnTo>
                  <a:lnTo>
                    <a:pt x="316204" y="140944"/>
                  </a:lnTo>
                  <a:lnTo>
                    <a:pt x="301548" y="126974"/>
                  </a:lnTo>
                  <a:lnTo>
                    <a:pt x="258838" y="92684"/>
                  </a:lnTo>
                  <a:lnTo>
                    <a:pt x="225221" y="69824"/>
                  </a:lnTo>
                  <a:lnTo>
                    <a:pt x="190055" y="50774"/>
                  </a:lnTo>
                  <a:lnTo>
                    <a:pt x="154736" y="32994"/>
                  </a:lnTo>
                  <a:lnTo>
                    <a:pt x="91922" y="12674"/>
                  </a:lnTo>
                  <a:lnTo>
                    <a:pt x="24549" y="0"/>
                  </a:lnTo>
                  <a:lnTo>
                    <a:pt x="26352" y="2514"/>
                  </a:lnTo>
                  <a:lnTo>
                    <a:pt x="28549" y="6324"/>
                  </a:lnTo>
                  <a:lnTo>
                    <a:pt x="25438" y="6324"/>
                  </a:lnTo>
                  <a:lnTo>
                    <a:pt x="24765" y="7594"/>
                  </a:lnTo>
                  <a:lnTo>
                    <a:pt x="26619" y="8864"/>
                  </a:lnTo>
                  <a:lnTo>
                    <a:pt x="28892" y="8864"/>
                  </a:lnTo>
                  <a:lnTo>
                    <a:pt x="29362" y="7594"/>
                  </a:lnTo>
                  <a:lnTo>
                    <a:pt x="32575" y="12674"/>
                  </a:lnTo>
                  <a:lnTo>
                    <a:pt x="34810" y="13944"/>
                  </a:lnTo>
                  <a:lnTo>
                    <a:pt x="32219" y="13944"/>
                  </a:lnTo>
                  <a:lnTo>
                    <a:pt x="35877" y="15214"/>
                  </a:lnTo>
                  <a:lnTo>
                    <a:pt x="38442" y="17754"/>
                  </a:lnTo>
                  <a:lnTo>
                    <a:pt x="40525" y="20294"/>
                  </a:lnTo>
                  <a:lnTo>
                    <a:pt x="49415" y="26644"/>
                  </a:lnTo>
                  <a:lnTo>
                    <a:pt x="51460" y="27914"/>
                  </a:lnTo>
                  <a:lnTo>
                    <a:pt x="51193" y="27914"/>
                  </a:lnTo>
                  <a:lnTo>
                    <a:pt x="49415" y="29184"/>
                  </a:lnTo>
                  <a:lnTo>
                    <a:pt x="50444" y="30454"/>
                  </a:lnTo>
                  <a:lnTo>
                    <a:pt x="53898" y="31724"/>
                  </a:lnTo>
                  <a:lnTo>
                    <a:pt x="57569" y="31724"/>
                  </a:lnTo>
                  <a:lnTo>
                    <a:pt x="60960" y="34264"/>
                  </a:lnTo>
                  <a:lnTo>
                    <a:pt x="70815" y="39344"/>
                  </a:lnTo>
                  <a:lnTo>
                    <a:pt x="76009" y="43154"/>
                  </a:lnTo>
                  <a:lnTo>
                    <a:pt x="87236" y="48234"/>
                  </a:lnTo>
                  <a:lnTo>
                    <a:pt x="83273" y="46964"/>
                  </a:lnTo>
                  <a:lnTo>
                    <a:pt x="80505" y="46964"/>
                  </a:lnTo>
                  <a:lnTo>
                    <a:pt x="80962" y="48234"/>
                  </a:lnTo>
                  <a:lnTo>
                    <a:pt x="81292" y="48234"/>
                  </a:lnTo>
                  <a:lnTo>
                    <a:pt x="82245" y="49504"/>
                  </a:lnTo>
                  <a:lnTo>
                    <a:pt x="83870" y="50774"/>
                  </a:lnTo>
                  <a:lnTo>
                    <a:pt x="85496" y="50774"/>
                  </a:lnTo>
                  <a:lnTo>
                    <a:pt x="87782" y="52044"/>
                  </a:lnTo>
                  <a:lnTo>
                    <a:pt x="91808" y="53314"/>
                  </a:lnTo>
                  <a:lnTo>
                    <a:pt x="91567" y="53314"/>
                  </a:lnTo>
                  <a:lnTo>
                    <a:pt x="90335" y="54584"/>
                  </a:lnTo>
                  <a:lnTo>
                    <a:pt x="90538" y="55854"/>
                  </a:lnTo>
                  <a:lnTo>
                    <a:pt x="92456" y="55854"/>
                  </a:lnTo>
                  <a:lnTo>
                    <a:pt x="94157" y="54584"/>
                  </a:lnTo>
                  <a:lnTo>
                    <a:pt x="98958" y="54584"/>
                  </a:lnTo>
                  <a:lnTo>
                    <a:pt x="100622" y="55854"/>
                  </a:lnTo>
                  <a:lnTo>
                    <a:pt x="102501" y="55854"/>
                  </a:lnTo>
                  <a:lnTo>
                    <a:pt x="104825" y="57124"/>
                  </a:lnTo>
                  <a:lnTo>
                    <a:pt x="107149" y="57124"/>
                  </a:lnTo>
                  <a:lnTo>
                    <a:pt x="116255" y="62204"/>
                  </a:lnTo>
                  <a:lnTo>
                    <a:pt x="136372" y="69824"/>
                  </a:lnTo>
                  <a:lnTo>
                    <a:pt x="142494" y="72364"/>
                  </a:lnTo>
                  <a:lnTo>
                    <a:pt x="141795" y="72364"/>
                  </a:lnTo>
                  <a:lnTo>
                    <a:pt x="141732" y="73634"/>
                  </a:lnTo>
                  <a:lnTo>
                    <a:pt x="142278" y="73634"/>
                  </a:lnTo>
                  <a:lnTo>
                    <a:pt x="144208" y="74904"/>
                  </a:lnTo>
                  <a:lnTo>
                    <a:pt x="150952" y="74904"/>
                  </a:lnTo>
                  <a:lnTo>
                    <a:pt x="153301" y="76174"/>
                  </a:lnTo>
                  <a:lnTo>
                    <a:pt x="158203" y="77444"/>
                  </a:lnTo>
                  <a:lnTo>
                    <a:pt x="163271" y="79984"/>
                  </a:lnTo>
                  <a:lnTo>
                    <a:pt x="164909" y="79984"/>
                  </a:lnTo>
                  <a:lnTo>
                    <a:pt x="169722" y="82524"/>
                  </a:lnTo>
                  <a:lnTo>
                    <a:pt x="172796" y="83794"/>
                  </a:lnTo>
                  <a:lnTo>
                    <a:pt x="174891" y="83794"/>
                  </a:lnTo>
                  <a:lnTo>
                    <a:pt x="177076" y="85064"/>
                  </a:lnTo>
                  <a:lnTo>
                    <a:pt x="179336" y="85064"/>
                  </a:lnTo>
                  <a:lnTo>
                    <a:pt x="182181" y="86334"/>
                  </a:lnTo>
                  <a:lnTo>
                    <a:pt x="195630" y="91414"/>
                  </a:lnTo>
                  <a:lnTo>
                    <a:pt x="198018" y="91414"/>
                  </a:lnTo>
                  <a:lnTo>
                    <a:pt x="200418" y="92684"/>
                  </a:lnTo>
                  <a:lnTo>
                    <a:pt x="205003" y="93954"/>
                  </a:lnTo>
                  <a:lnTo>
                    <a:pt x="208368" y="93954"/>
                  </a:lnTo>
                  <a:lnTo>
                    <a:pt x="207822" y="92684"/>
                  </a:lnTo>
                  <a:lnTo>
                    <a:pt x="202768" y="88874"/>
                  </a:lnTo>
                  <a:lnTo>
                    <a:pt x="200837" y="88874"/>
                  </a:lnTo>
                  <a:lnTo>
                    <a:pt x="194259" y="86334"/>
                  </a:lnTo>
                  <a:lnTo>
                    <a:pt x="188747" y="83794"/>
                  </a:lnTo>
                  <a:lnTo>
                    <a:pt x="189979" y="83794"/>
                  </a:lnTo>
                  <a:lnTo>
                    <a:pt x="192074" y="85064"/>
                  </a:lnTo>
                  <a:lnTo>
                    <a:pt x="194208" y="85064"/>
                  </a:lnTo>
                  <a:lnTo>
                    <a:pt x="201129" y="87604"/>
                  </a:lnTo>
                  <a:lnTo>
                    <a:pt x="205371" y="88874"/>
                  </a:lnTo>
                  <a:lnTo>
                    <a:pt x="210743" y="90144"/>
                  </a:lnTo>
                  <a:lnTo>
                    <a:pt x="221792" y="93954"/>
                  </a:lnTo>
                  <a:lnTo>
                    <a:pt x="227164" y="96494"/>
                  </a:lnTo>
                  <a:lnTo>
                    <a:pt x="231279" y="97764"/>
                  </a:lnTo>
                  <a:lnTo>
                    <a:pt x="234403" y="99034"/>
                  </a:lnTo>
                  <a:lnTo>
                    <a:pt x="234467" y="99377"/>
                  </a:lnTo>
                  <a:lnTo>
                    <a:pt x="233006" y="99885"/>
                  </a:lnTo>
                  <a:lnTo>
                    <a:pt x="233324" y="102095"/>
                  </a:lnTo>
                  <a:lnTo>
                    <a:pt x="235927" y="101688"/>
                  </a:lnTo>
                  <a:lnTo>
                    <a:pt x="235483" y="100596"/>
                  </a:lnTo>
                  <a:lnTo>
                    <a:pt x="238112" y="101574"/>
                  </a:lnTo>
                  <a:lnTo>
                    <a:pt x="239242" y="101574"/>
                  </a:lnTo>
                  <a:lnTo>
                    <a:pt x="240207" y="102844"/>
                  </a:lnTo>
                  <a:lnTo>
                    <a:pt x="240017" y="104114"/>
                  </a:lnTo>
                  <a:lnTo>
                    <a:pt x="241160" y="105384"/>
                  </a:lnTo>
                  <a:lnTo>
                    <a:pt x="245135" y="107924"/>
                  </a:lnTo>
                  <a:lnTo>
                    <a:pt x="247573" y="107924"/>
                  </a:lnTo>
                  <a:lnTo>
                    <a:pt x="247916" y="106654"/>
                  </a:lnTo>
                  <a:lnTo>
                    <a:pt x="248285" y="106654"/>
                  </a:lnTo>
                  <a:lnTo>
                    <a:pt x="249301" y="105384"/>
                  </a:lnTo>
                  <a:lnTo>
                    <a:pt x="258457" y="110464"/>
                  </a:lnTo>
                  <a:lnTo>
                    <a:pt x="258800" y="110464"/>
                  </a:lnTo>
                  <a:lnTo>
                    <a:pt x="259422" y="111734"/>
                  </a:lnTo>
                  <a:lnTo>
                    <a:pt x="259168" y="110464"/>
                  </a:lnTo>
                  <a:lnTo>
                    <a:pt x="262382" y="111734"/>
                  </a:lnTo>
                  <a:lnTo>
                    <a:pt x="262013" y="113004"/>
                  </a:lnTo>
                  <a:lnTo>
                    <a:pt x="262267" y="113004"/>
                  </a:lnTo>
                  <a:lnTo>
                    <a:pt x="263550" y="115544"/>
                  </a:lnTo>
                  <a:lnTo>
                    <a:pt x="265277" y="116814"/>
                  </a:lnTo>
                  <a:lnTo>
                    <a:pt x="261759" y="116814"/>
                  </a:lnTo>
                  <a:lnTo>
                    <a:pt x="260756" y="114274"/>
                  </a:lnTo>
                  <a:lnTo>
                    <a:pt x="260502" y="114274"/>
                  </a:lnTo>
                  <a:lnTo>
                    <a:pt x="261467" y="116814"/>
                  </a:lnTo>
                  <a:lnTo>
                    <a:pt x="258660" y="115544"/>
                  </a:lnTo>
                  <a:lnTo>
                    <a:pt x="257136" y="115544"/>
                  </a:lnTo>
                  <a:lnTo>
                    <a:pt x="262140" y="118084"/>
                  </a:lnTo>
                  <a:lnTo>
                    <a:pt x="264464" y="118084"/>
                  </a:lnTo>
                  <a:lnTo>
                    <a:pt x="263906" y="119354"/>
                  </a:lnTo>
                  <a:lnTo>
                    <a:pt x="264045" y="119354"/>
                  </a:lnTo>
                  <a:lnTo>
                    <a:pt x="265455" y="121894"/>
                  </a:lnTo>
                  <a:lnTo>
                    <a:pt x="267042" y="123164"/>
                  </a:lnTo>
                  <a:lnTo>
                    <a:pt x="270344" y="123164"/>
                  </a:lnTo>
                  <a:lnTo>
                    <a:pt x="270306" y="121894"/>
                  </a:lnTo>
                  <a:lnTo>
                    <a:pt x="269875" y="120624"/>
                  </a:lnTo>
                  <a:lnTo>
                    <a:pt x="272973" y="121894"/>
                  </a:lnTo>
                  <a:lnTo>
                    <a:pt x="275932" y="124434"/>
                  </a:lnTo>
                  <a:lnTo>
                    <a:pt x="278815" y="125704"/>
                  </a:lnTo>
                  <a:lnTo>
                    <a:pt x="280047" y="125704"/>
                  </a:lnTo>
                  <a:lnTo>
                    <a:pt x="279704" y="126974"/>
                  </a:lnTo>
                  <a:lnTo>
                    <a:pt x="283438" y="128244"/>
                  </a:lnTo>
                  <a:lnTo>
                    <a:pt x="283819" y="126974"/>
                  </a:lnTo>
                  <a:lnTo>
                    <a:pt x="286397" y="128244"/>
                  </a:lnTo>
                  <a:lnTo>
                    <a:pt x="287121" y="129514"/>
                  </a:lnTo>
                  <a:lnTo>
                    <a:pt x="287693" y="129514"/>
                  </a:lnTo>
                  <a:lnTo>
                    <a:pt x="289013" y="134594"/>
                  </a:lnTo>
                  <a:lnTo>
                    <a:pt x="288074" y="134594"/>
                  </a:lnTo>
                  <a:lnTo>
                    <a:pt x="285115" y="130784"/>
                  </a:lnTo>
                  <a:lnTo>
                    <a:pt x="281863" y="128244"/>
                  </a:lnTo>
                  <a:lnTo>
                    <a:pt x="278180" y="126974"/>
                  </a:lnTo>
                  <a:lnTo>
                    <a:pt x="277507" y="128244"/>
                  </a:lnTo>
                  <a:lnTo>
                    <a:pt x="277329" y="128244"/>
                  </a:lnTo>
                  <a:lnTo>
                    <a:pt x="287718" y="137134"/>
                  </a:lnTo>
                  <a:lnTo>
                    <a:pt x="288556" y="135864"/>
                  </a:lnTo>
                  <a:lnTo>
                    <a:pt x="288861" y="135864"/>
                  </a:lnTo>
                  <a:lnTo>
                    <a:pt x="291299" y="139674"/>
                  </a:lnTo>
                  <a:lnTo>
                    <a:pt x="296379" y="142214"/>
                  </a:lnTo>
                  <a:lnTo>
                    <a:pt x="300418" y="146024"/>
                  </a:lnTo>
                  <a:lnTo>
                    <a:pt x="304507" y="148564"/>
                  </a:lnTo>
                  <a:lnTo>
                    <a:pt x="308711" y="152374"/>
                  </a:lnTo>
                  <a:lnTo>
                    <a:pt x="315861" y="159994"/>
                  </a:lnTo>
                  <a:lnTo>
                    <a:pt x="318490" y="162534"/>
                  </a:lnTo>
                  <a:lnTo>
                    <a:pt x="322580" y="163804"/>
                  </a:lnTo>
                  <a:lnTo>
                    <a:pt x="325081" y="165074"/>
                  </a:lnTo>
                  <a:lnTo>
                    <a:pt x="324624" y="163804"/>
                  </a:lnTo>
                  <a:lnTo>
                    <a:pt x="323684" y="162534"/>
                  </a:lnTo>
                  <a:lnTo>
                    <a:pt x="327418" y="165074"/>
                  </a:lnTo>
                  <a:lnTo>
                    <a:pt x="331812" y="168884"/>
                  </a:lnTo>
                  <a:lnTo>
                    <a:pt x="335254" y="170154"/>
                  </a:lnTo>
                  <a:lnTo>
                    <a:pt x="339521" y="172694"/>
                  </a:lnTo>
                  <a:lnTo>
                    <a:pt x="340194" y="172694"/>
                  </a:lnTo>
                  <a:lnTo>
                    <a:pt x="338797" y="171424"/>
                  </a:lnTo>
                  <a:lnTo>
                    <a:pt x="339051" y="171424"/>
                  </a:lnTo>
                  <a:lnTo>
                    <a:pt x="339305" y="170154"/>
                  </a:lnTo>
                  <a:lnTo>
                    <a:pt x="337997" y="166344"/>
                  </a:lnTo>
                  <a:lnTo>
                    <a:pt x="337515" y="166344"/>
                  </a:lnTo>
                  <a:lnTo>
                    <a:pt x="337896" y="168884"/>
                  </a:lnTo>
                  <a:lnTo>
                    <a:pt x="337400" y="170065"/>
                  </a:lnTo>
                  <a:lnTo>
                    <a:pt x="336804" y="168884"/>
                  </a:lnTo>
                  <a:lnTo>
                    <a:pt x="334606" y="167614"/>
                  </a:lnTo>
                  <a:lnTo>
                    <a:pt x="334467" y="165074"/>
                  </a:lnTo>
                  <a:lnTo>
                    <a:pt x="334175" y="163804"/>
                  </a:lnTo>
                  <a:lnTo>
                    <a:pt x="335419" y="163804"/>
                  </a:lnTo>
                  <a:lnTo>
                    <a:pt x="336778" y="165074"/>
                  </a:lnTo>
                  <a:lnTo>
                    <a:pt x="335622" y="162534"/>
                  </a:lnTo>
                  <a:lnTo>
                    <a:pt x="334365" y="161264"/>
                  </a:lnTo>
                  <a:lnTo>
                    <a:pt x="335419" y="161264"/>
                  </a:lnTo>
                  <a:lnTo>
                    <a:pt x="338416" y="163804"/>
                  </a:lnTo>
                  <a:lnTo>
                    <a:pt x="338785" y="165074"/>
                  </a:lnTo>
                  <a:lnTo>
                    <a:pt x="338467" y="163804"/>
                  </a:lnTo>
                  <a:lnTo>
                    <a:pt x="341388" y="16634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 descr=""/>
            <p:cNvSpPr/>
            <p:nvPr/>
          </p:nvSpPr>
          <p:spPr>
            <a:xfrm>
              <a:off x="4158486" y="4397020"/>
              <a:ext cx="442595" cy="372745"/>
            </a:xfrm>
            <a:custGeom>
              <a:avLst/>
              <a:gdLst/>
              <a:ahLst/>
              <a:cxnLst/>
              <a:rect l="l" t="t" r="r" b="b"/>
              <a:pathLst>
                <a:path w="442595" h="372745">
                  <a:moveTo>
                    <a:pt x="414700" y="0"/>
                  </a:moveTo>
                  <a:lnTo>
                    <a:pt x="374942" y="2350"/>
                  </a:lnTo>
                  <a:lnTo>
                    <a:pt x="331250" y="11455"/>
                  </a:lnTo>
                  <a:lnTo>
                    <a:pt x="293725" y="22252"/>
                  </a:lnTo>
                  <a:lnTo>
                    <a:pt x="225411" y="50965"/>
                  </a:lnTo>
                  <a:lnTo>
                    <a:pt x="180367" y="75817"/>
                  </a:lnTo>
                  <a:lnTo>
                    <a:pt x="138412" y="105032"/>
                  </a:lnTo>
                  <a:lnTo>
                    <a:pt x="100617" y="139415"/>
                  </a:lnTo>
                  <a:lnTo>
                    <a:pt x="68059" y="179765"/>
                  </a:lnTo>
                  <a:lnTo>
                    <a:pt x="38722" y="232225"/>
                  </a:lnTo>
                  <a:lnTo>
                    <a:pt x="16548" y="288135"/>
                  </a:lnTo>
                  <a:lnTo>
                    <a:pt x="9450" y="308702"/>
                  </a:lnTo>
                  <a:lnTo>
                    <a:pt x="5259" y="318560"/>
                  </a:lnTo>
                  <a:lnTo>
                    <a:pt x="0" y="328127"/>
                  </a:lnTo>
                  <a:lnTo>
                    <a:pt x="5727" y="327606"/>
                  </a:lnTo>
                  <a:lnTo>
                    <a:pt x="15781" y="328455"/>
                  </a:lnTo>
                  <a:lnTo>
                    <a:pt x="49263" y="352568"/>
                  </a:lnTo>
                  <a:lnTo>
                    <a:pt x="56489" y="372475"/>
                  </a:lnTo>
                  <a:lnTo>
                    <a:pt x="71437" y="371066"/>
                  </a:lnTo>
                  <a:lnTo>
                    <a:pt x="121573" y="358477"/>
                  </a:lnTo>
                  <a:lnTo>
                    <a:pt x="168224" y="336534"/>
                  </a:lnTo>
                  <a:lnTo>
                    <a:pt x="210529" y="310822"/>
                  </a:lnTo>
                  <a:lnTo>
                    <a:pt x="249948" y="280946"/>
                  </a:lnTo>
                  <a:lnTo>
                    <a:pt x="286139" y="244685"/>
                  </a:lnTo>
                  <a:lnTo>
                    <a:pt x="318427" y="204950"/>
                  </a:lnTo>
                  <a:lnTo>
                    <a:pt x="367301" y="135445"/>
                  </a:lnTo>
                  <a:lnTo>
                    <a:pt x="384238" y="111770"/>
                  </a:lnTo>
                  <a:lnTo>
                    <a:pt x="391542" y="102233"/>
                  </a:lnTo>
                  <a:lnTo>
                    <a:pt x="415658" y="72362"/>
                  </a:lnTo>
                  <a:lnTo>
                    <a:pt x="430288" y="55048"/>
                  </a:lnTo>
                  <a:lnTo>
                    <a:pt x="436896" y="45962"/>
                  </a:lnTo>
                  <a:lnTo>
                    <a:pt x="442023" y="35811"/>
                  </a:lnTo>
                  <a:lnTo>
                    <a:pt x="440428" y="9465"/>
                  </a:lnTo>
                  <a:lnTo>
                    <a:pt x="41470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 descr=""/>
            <p:cNvSpPr/>
            <p:nvPr/>
          </p:nvSpPr>
          <p:spPr>
            <a:xfrm>
              <a:off x="4167047" y="4400956"/>
              <a:ext cx="432434" cy="366395"/>
            </a:xfrm>
            <a:custGeom>
              <a:avLst/>
              <a:gdLst/>
              <a:ahLst/>
              <a:cxnLst/>
              <a:rect l="l" t="t" r="r" b="b"/>
              <a:pathLst>
                <a:path w="432435" h="366395">
                  <a:moveTo>
                    <a:pt x="431838" y="16421"/>
                  </a:moveTo>
                  <a:lnTo>
                    <a:pt x="395846" y="0"/>
                  </a:lnTo>
                  <a:lnTo>
                    <a:pt x="342049" y="9359"/>
                  </a:lnTo>
                  <a:lnTo>
                    <a:pt x="342049" y="61061"/>
                  </a:lnTo>
                  <a:lnTo>
                    <a:pt x="286588" y="101257"/>
                  </a:lnTo>
                  <a:lnTo>
                    <a:pt x="231927" y="142735"/>
                  </a:lnTo>
                  <a:lnTo>
                    <a:pt x="198462" y="169100"/>
                  </a:lnTo>
                  <a:lnTo>
                    <a:pt x="158724" y="204343"/>
                  </a:lnTo>
                  <a:lnTo>
                    <a:pt x="116827" y="244817"/>
                  </a:lnTo>
                  <a:lnTo>
                    <a:pt x="70142" y="291973"/>
                  </a:lnTo>
                  <a:lnTo>
                    <a:pt x="98704" y="257390"/>
                  </a:lnTo>
                  <a:lnTo>
                    <a:pt x="129362" y="224726"/>
                  </a:lnTo>
                  <a:lnTo>
                    <a:pt x="161874" y="193890"/>
                  </a:lnTo>
                  <a:lnTo>
                    <a:pt x="196011" y="164782"/>
                  </a:lnTo>
                  <a:lnTo>
                    <a:pt x="231216" y="137033"/>
                  </a:lnTo>
                  <a:lnTo>
                    <a:pt x="267601" y="110794"/>
                  </a:lnTo>
                  <a:lnTo>
                    <a:pt x="304558" y="85521"/>
                  </a:lnTo>
                  <a:lnTo>
                    <a:pt x="342049" y="61061"/>
                  </a:lnTo>
                  <a:lnTo>
                    <a:pt x="342049" y="9359"/>
                  </a:lnTo>
                  <a:lnTo>
                    <a:pt x="270865" y="28155"/>
                  </a:lnTo>
                  <a:lnTo>
                    <a:pt x="226301" y="46685"/>
                  </a:lnTo>
                  <a:lnTo>
                    <a:pt x="183324" y="69265"/>
                  </a:lnTo>
                  <a:lnTo>
                    <a:pt x="143230" y="95681"/>
                  </a:lnTo>
                  <a:lnTo>
                    <a:pt x="107365" y="125666"/>
                  </a:lnTo>
                  <a:lnTo>
                    <a:pt x="77025" y="158978"/>
                  </a:lnTo>
                  <a:lnTo>
                    <a:pt x="38341" y="220586"/>
                  </a:lnTo>
                  <a:lnTo>
                    <a:pt x="10998" y="288086"/>
                  </a:lnTo>
                  <a:lnTo>
                    <a:pt x="3441" y="315264"/>
                  </a:lnTo>
                  <a:lnTo>
                    <a:pt x="0" y="323811"/>
                  </a:lnTo>
                  <a:lnTo>
                    <a:pt x="7213" y="324535"/>
                  </a:lnTo>
                  <a:lnTo>
                    <a:pt x="14249" y="326377"/>
                  </a:lnTo>
                  <a:lnTo>
                    <a:pt x="44805" y="356971"/>
                  </a:lnTo>
                  <a:lnTo>
                    <a:pt x="47383" y="365848"/>
                  </a:lnTo>
                  <a:lnTo>
                    <a:pt x="59296" y="364642"/>
                  </a:lnTo>
                  <a:lnTo>
                    <a:pt x="105410" y="351675"/>
                  </a:lnTo>
                  <a:lnTo>
                    <a:pt x="140804" y="334810"/>
                  </a:lnTo>
                  <a:lnTo>
                    <a:pt x="177380" y="313220"/>
                  </a:lnTo>
                  <a:lnTo>
                    <a:pt x="247815" y="260769"/>
                  </a:lnTo>
                  <a:lnTo>
                    <a:pt x="288391" y="218084"/>
                  </a:lnTo>
                  <a:lnTo>
                    <a:pt x="324307" y="172364"/>
                  </a:lnTo>
                  <a:lnTo>
                    <a:pt x="381127" y="92900"/>
                  </a:lnTo>
                  <a:lnTo>
                    <a:pt x="392264" y="78282"/>
                  </a:lnTo>
                  <a:lnTo>
                    <a:pt x="406527" y="61061"/>
                  </a:lnTo>
                  <a:lnTo>
                    <a:pt x="414223" y="52349"/>
                  </a:lnTo>
                  <a:lnTo>
                    <a:pt x="423138" y="41148"/>
                  </a:lnTo>
                  <a:lnTo>
                    <a:pt x="429844" y="28994"/>
                  </a:lnTo>
                  <a:lnTo>
                    <a:pt x="431838" y="1642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 descr=""/>
            <p:cNvSpPr/>
            <p:nvPr/>
          </p:nvSpPr>
          <p:spPr>
            <a:xfrm>
              <a:off x="4237188" y="4461851"/>
              <a:ext cx="272415" cy="231140"/>
            </a:xfrm>
            <a:custGeom>
              <a:avLst/>
              <a:gdLst/>
              <a:ahLst/>
              <a:cxnLst/>
              <a:rect l="l" t="t" r="r" b="b"/>
              <a:pathLst>
                <a:path w="272414" h="231139">
                  <a:moveTo>
                    <a:pt x="272086" y="0"/>
                  </a:moveTo>
                  <a:lnTo>
                    <a:pt x="234509" y="24545"/>
                  </a:lnTo>
                  <a:lnTo>
                    <a:pt x="179091" y="62765"/>
                  </a:lnTo>
                  <a:lnTo>
                    <a:pt x="143343" y="89867"/>
                  </a:lnTo>
                  <a:lnTo>
                    <a:pt x="91725" y="132985"/>
                  </a:lnTo>
                  <a:lnTo>
                    <a:pt x="59216" y="163826"/>
                  </a:lnTo>
                  <a:lnTo>
                    <a:pt x="28561" y="196486"/>
                  </a:lnTo>
                  <a:lnTo>
                    <a:pt x="0" y="231063"/>
                  </a:lnTo>
                  <a:lnTo>
                    <a:pt x="46685" y="183901"/>
                  </a:lnTo>
                  <a:lnTo>
                    <a:pt x="88590" y="143416"/>
                  </a:lnTo>
                  <a:lnTo>
                    <a:pt x="128347" y="108191"/>
                  </a:lnTo>
                  <a:lnTo>
                    <a:pt x="144995" y="94900"/>
                  </a:lnTo>
                  <a:lnTo>
                    <a:pt x="195606" y="55943"/>
                  </a:lnTo>
                  <a:lnTo>
                    <a:pt x="216815" y="40085"/>
                  </a:lnTo>
                  <a:lnTo>
                    <a:pt x="27208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7" name="object 897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290681" y="4569751"/>
              <a:ext cx="174092" cy="135078"/>
            </a:xfrm>
            <a:prstGeom prst="rect">
              <a:avLst/>
            </a:prstGeom>
          </p:spPr>
        </p:pic>
        <p:sp>
          <p:nvSpPr>
            <p:cNvPr id="898" name="object 898" descr=""/>
            <p:cNvSpPr/>
            <p:nvPr/>
          </p:nvSpPr>
          <p:spPr>
            <a:xfrm>
              <a:off x="4275988" y="4401299"/>
              <a:ext cx="323215" cy="338455"/>
            </a:xfrm>
            <a:custGeom>
              <a:avLst/>
              <a:gdLst/>
              <a:ahLst/>
              <a:cxnLst/>
              <a:rect l="l" t="t" r="r" b="b"/>
              <a:pathLst>
                <a:path w="323214" h="338454">
                  <a:moveTo>
                    <a:pt x="238201" y="97320"/>
                  </a:moveTo>
                  <a:lnTo>
                    <a:pt x="236715" y="96367"/>
                  </a:lnTo>
                  <a:lnTo>
                    <a:pt x="235432" y="96469"/>
                  </a:lnTo>
                  <a:lnTo>
                    <a:pt x="235559" y="97447"/>
                  </a:lnTo>
                  <a:lnTo>
                    <a:pt x="237058" y="97904"/>
                  </a:lnTo>
                  <a:lnTo>
                    <a:pt x="238201" y="97320"/>
                  </a:lnTo>
                  <a:close/>
                </a:path>
                <a:path w="323214" h="338454">
                  <a:moveTo>
                    <a:pt x="243078" y="86106"/>
                  </a:moveTo>
                  <a:lnTo>
                    <a:pt x="242773" y="84353"/>
                  </a:lnTo>
                  <a:lnTo>
                    <a:pt x="240563" y="85153"/>
                  </a:lnTo>
                  <a:lnTo>
                    <a:pt x="240703" y="86207"/>
                  </a:lnTo>
                  <a:lnTo>
                    <a:pt x="243078" y="86106"/>
                  </a:lnTo>
                  <a:close/>
                </a:path>
                <a:path w="323214" h="338454">
                  <a:moveTo>
                    <a:pt x="257886" y="54229"/>
                  </a:moveTo>
                  <a:lnTo>
                    <a:pt x="257289" y="52565"/>
                  </a:lnTo>
                  <a:lnTo>
                    <a:pt x="256222" y="52146"/>
                  </a:lnTo>
                  <a:lnTo>
                    <a:pt x="255905" y="53517"/>
                  </a:lnTo>
                  <a:lnTo>
                    <a:pt x="256895" y="54584"/>
                  </a:lnTo>
                  <a:lnTo>
                    <a:pt x="257886" y="54229"/>
                  </a:lnTo>
                  <a:close/>
                </a:path>
                <a:path w="323214" h="338454">
                  <a:moveTo>
                    <a:pt x="258483" y="61696"/>
                  </a:moveTo>
                  <a:lnTo>
                    <a:pt x="258140" y="59740"/>
                  </a:lnTo>
                  <a:lnTo>
                    <a:pt x="256959" y="59372"/>
                  </a:lnTo>
                  <a:lnTo>
                    <a:pt x="256222" y="61125"/>
                  </a:lnTo>
                  <a:lnTo>
                    <a:pt x="257162" y="62293"/>
                  </a:lnTo>
                  <a:lnTo>
                    <a:pt x="258483" y="61696"/>
                  </a:lnTo>
                  <a:close/>
                </a:path>
                <a:path w="323214" h="338454">
                  <a:moveTo>
                    <a:pt x="273088" y="28790"/>
                  </a:moveTo>
                  <a:lnTo>
                    <a:pt x="270078" y="31965"/>
                  </a:lnTo>
                  <a:lnTo>
                    <a:pt x="265049" y="39179"/>
                  </a:lnTo>
                  <a:lnTo>
                    <a:pt x="262737" y="43014"/>
                  </a:lnTo>
                  <a:lnTo>
                    <a:pt x="258191" y="48628"/>
                  </a:lnTo>
                  <a:lnTo>
                    <a:pt x="258648" y="51155"/>
                  </a:lnTo>
                  <a:lnTo>
                    <a:pt x="259854" y="50266"/>
                  </a:lnTo>
                  <a:lnTo>
                    <a:pt x="265887" y="43637"/>
                  </a:lnTo>
                  <a:lnTo>
                    <a:pt x="271868" y="34810"/>
                  </a:lnTo>
                  <a:lnTo>
                    <a:pt x="273011" y="32334"/>
                  </a:lnTo>
                  <a:lnTo>
                    <a:pt x="273088" y="28790"/>
                  </a:lnTo>
                  <a:close/>
                </a:path>
                <a:path w="323214" h="338454">
                  <a:moveTo>
                    <a:pt x="280149" y="35394"/>
                  </a:moveTo>
                  <a:lnTo>
                    <a:pt x="280123" y="35115"/>
                  </a:lnTo>
                  <a:lnTo>
                    <a:pt x="279933" y="34607"/>
                  </a:lnTo>
                  <a:lnTo>
                    <a:pt x="280035" y="35102"/>
                  </a:lnTo>
                  <a:lnTo>
                    <a:pt x="280149" y="35394"/>
                  </a:lnTo>
                  <a:close/>
                </a:path>
                <a:path w="323214" h="338454">
                  <a:moveTo>
                    <a:pt x="307225" y="876"/>
                  </a:moveTo>
                  <a:lnTo>
                    <a:pt x="305358" y="469"/>
                  </a:lnTo>
                  <a:lnTo>
                    <a:pt x="301269" y="0"/>
                  </a:lnTo>
                  <a:lnTo>
                    <a:pt x="283070" y="22250"/>
                  </a:lnTo>
                  <a:lnTo>
                    <a:pt x="279488" y="27571"/>
                  </a:lnTo>
                  <a:lnTo>
                    <a:pt x="276390" y="32689"/>
                  </a:lnTo>
                  <a:lnTo>
                    <a:pt x="276034" y="34188"/>
                  </a:lnTo>
                  <a:lnTo>
                    <a:pt x="276656" y="34836"/>
                  </a:lnTo>
                  <a:lnTo>
                    <a:pt x="276999" y="34734"/>
                  </a:lnTo>
                  <a:lnTo>
                    <a:pt x="288290" y="21132"/>
                  </a:lnTo>
                  <a:lnTo>
                    <a:pt x="307225" y="876"/>
                  </a:lnTo>
                  <a:close/>
                </a:path>
                <a:path w="323214" h="338454">
                  <a:moveTo>
                    <a:pt x="315544" y="3721"/>
                  </a:moveTo>
                  <a:lnTo>
                    <a:pt x="314502" y="3111"/>
                  </a:lnTo>
                  <a:lnTo>
                    <a:pt x="311924" y="2120"/>
                  </a:lnTo>
                  <a:lnTo>
                    <a:pt x="306044" y="7569"/>
                  </a:lnTo>
                  <a:lnTo>
                    <a:pt x="287413" y="28448"/>
                  </a:lnTo>
                  <a:lnTo>
                    <a:pt x="278752" y="40767"/>
                  </a:lnTo>
                  <a:lnTo>
                    <a:pt x="278396" y="42443"/>
                  </a:lnTo>
                  <a:lnTo>
                    <a:pt x="279425" y="42913"/>
                  </a:lnTo>
                  <a:lnTo>
                    <a:pt x="280619" y="41732"/>
                  </a:lnTo>
                  <a:lnTo>
                    <a:pt x="287528" y="33070"/>
                  </a:lnTo>
                  <a:lnTo>
                    <a:pt x="300215" y="18453"/>
                  </a:lnTo>
                  <a:lnTo>
                    <a:pt x="308000" y="10693"/>
                  </a:lnTo>
                  <a:lnTo>
                    <a:pt x="315544" y="3721"/>
                  </a:lnTo>
                  <a:close/>
                </a:path>
                <a:path w="323214" h="338454">
                  <a:moveTo>
                    <a:pt x="322961" y="19278"/>
                  </a:moveTo>
                  <a:lnTo>
                    <a:pt x="321614" y="19278"/>
                  </a:lnTo>
                  <a:lnTo>
                    <a:pt x="319557" y="20548"/>
                  </a:lnTo>
                  <a:lnTo>
                    <a:pt x="317334" y="21818"/>
                  </a:lnTo>
                  <a:lnTo>
                    <a:pt x="314845" y="23088"/>
                  </a:lnTo>
                  <a:lnTo>
                    <a:pt x="315061" y="21818"/>
                  </a:lnTo>
                  <a:lnTo>
                    <a:pt x="314198" y="23088"/>
                  </a:lnTo>
                  <a:lnTo>
                    <a:pt x="313524" y="23088"/>
                  </a:lnTo>
                  <a:lnTo>
                    <a:pt x="310324" y="25628"/>
                  </a:lnTo>
                  <a:lnTo>
                    <a:pt x="307886" y="26898"/>
                  </a:lnTo>
                  <a:lnTo>
                    <a:pt x="300710" y="31978"/>
                  </a:lnTo>
                  <a:lnTo>
                    <a:pt x="296964" y="34518"/>
                  </a:lnTo>
                  <a:lnTo>
                    <a:pt x="296799" y="33248"/>
                  </a:lnTo>
                  <a:lnTo>
                    <a:pt x="295617" y="33248"/>
                  </a:lnTo>
                  <a:lnTo>
                    <a:pt x="293560" y="37058"/>
                  </a:lnTo>
                  <a:lnTo>
                    <a:pt x="291617" y="39598"/>
                  </a:lnTo>
                  <a:lnTo>
                    <a:pt x="288620" y="42138"/>
                  </a:lnTo>
                  <a:lnTo>
                    <a:pt x="285432" y="45948"/>
                  </a:lnTo>
                  <a:lnTo>
                    <a:pt x="282282" y="48488"/>
                  </a:lnTo>
                  <a:lnTo>
                    <a:pt x="280428" y="51028"/>
                  </a:lnTo>
                  <a:lnTo>
                    <a:pt x="275920" y="54838"/>
                  </a:lnTo>
                  <a:lnTo>
                    <a:pt x="271970" y="58648"/>
                  </a:lnTo>
                  <a:lnTo>
                    <a:pt x="267792" y="63728"/>
                  </a:lnTo>
                  <a:lnTo>
                    <a:pt x="269760" y="59918"/>
                  </a:lnTo>
                  <a:lnTo>
                    <a:pt x="270548" y="57378"/>
                  </a:lnTo>
                  <a:lnTo>
                    <a:pt x="269608" y="57378"/>
                  </a:lnTo>
                  <a:lnTo>
                    <a:pt x="269011" y="58648"/>
                  </a:lnTo>
                  <a:lnTo>
                    <a:pt x="268033" y="58648"/>
                  </a:lnTo>
                  <a:lnTo>
                    <a:pt x="266839" y="59918"/>
                  </a:lnTo>
                  <a:lnTo>
                    <a:pt x="265544" y="61188"/>
                  </a:lnTo>
                  <a:lnTo>
                    <a:pt x="263969" y="63728"/>
                  </a:lnTo>
                  <a:lnTo>
                    <a:pt x="262140" y="66268"/>
                  </a:lnTo>
                  <a:lnTo>
                    <a:pt x="261607" y="66268"/>
                  </a:lnTo>
                  <a:lnTo>
                    <a:pt x="260464" y="64998"/>
                  </a:lnTo>
                  <a:lnTo>
                    <a:pt x="259956" y="64998"/>
                  </a:lnTo>
                  <a:lnTo>
                    <a:pt x="259880" y="66268"/>
                  </a:lnTo>
                  <a:lnTo>
                    <a:pt x="259816" y="67538"/>
                  </a:lnTo>
                  <a:lnTo>
                    <a:pt x="259651" y="68808"/>
                  </a:lnTo>
                  <a:lnTo>
                    <a:pt x="260172" y="70078"/>
                  </a:lnTo>
                  <a:lnTo>
                    <a:pt x="258051" y="73888"/>
                  </a:lnTo>
                  <a:lnTo>
                    <a:pt x="256679" y="76428"/>
                  </a:lnTo>
                  <a:lnTo>
                    <a:pt x="255054" y="78968"/>
                  </a:lnTo>
                  <a:lnTo>
                    <a:pt x="253365" y="80238"/>
                  </a:lnTo>
                  <a:lnTo>
                    <a:pt x="251739" y="82778"/>
                  </a:lnTo>
                  <a:lnTo>
                    <a:pt x="250240" y="84048"/>
                  </a:lnTo>
                  <a:lnTo>
                    <a:pt x="248615" y="86588"/>
                  </a:lnTo>
                  <a:lnTo>
                    <a:pt x="229717" y="110718"/>
                  </a:lnTo>
                  <a:lnTo>
                    <a:pt x="229438" y="109448"/>
                  </a:lnTo>
                  <a:lnTo>
                    <a:pt x="228219" y="109448"/>
                  </a:lnTo>
                  <a:lnTo>
                    <a:pt x="227076" y="111988"/>
                  </a:lnTo>
                  <a:lnTo>
                    <a:pt x="225437" y="114528"/>
                  </a:lnTo>
                  <a:lnTo>
                    <a:pt x="225272" y="115798"/>
                  </a:lnTo>
                  <a:lnTo>
                    <a:pt x="225831" y="115798"/>
                  </a:lnTo>
                  <a:lnTo>
                    <a:pt x="224345" y="118338"/>
                  </a:lnTo>
                  <a:lnTo>
                    <a:pt x="221551" y="122148"/>
                  </a:lnTo>
                  <a:lnTo>
                    <a:pt x="218160" y="125958"/>
                  </a:lnTo>
                  <a:lnTo>
                    <a:pt x="216636" y="128498"/>
                  </a:lnTo>
                  <a:lnTo>
                    <a:pt x="215557" y="129768"/>
                  </a:lnTo>
                  <a:lnTo>
                    <a:pt x="212623" y="133578"/>
                  </a:lnTo>
                  <a:lnTo>
                    <a:pt x="209194" y="138658"/>
                  </a:lnTo>
                  <a:lnTo>
                    <a:pt x="207911" y="139928"/>
                  </a:lnTo>
                  <a:lnTo>
                    <a:pt x="204876" y="145008"/>
                  </a:lnTo>
                  <a:lnTo>
                    <a:pt x="200507" y="151358"/>
                  </a:lnTo>
                  <a:lnTo>
                    <a:pt x="194310" y="160248"/>
                  </a:lnTo>
                  <a:lnTo>
                    <a:pt x="191795" y="164058"/>
                  </a:lnTo>
                  <a:lnTo>
                    <a:pt x="190246" y="167868"/>
                  </a:lnTo>
                  <a:lnTo>
                    <a:pt x="192214" y="167868"/>
                  </a:lnTo>
                  <a:lnTo>
                    <a:pt x="195135" y="165328"/>
                  </a:lnTo>
                  <a:lnTo>
                    <a:pt x="196507" y="164058"/>
                  </a:lnTo>
                  <a:lnTo>
                    <a:pt x="197688" y="161518"/>
                  </a:lnTo>
                  <a:lnTo>
                    <a:pt x="198793" y="160248"/>
                  </a:lnTo>
                  <a:lnTo>
                    <a:pt x="199428" y="159346"/>
                  </a:lnTo>
                  <a:lnTo>
                    <a:pt x="199174" y="160248"/>
                  </a:lnTo>
                  <a:lnTo>
                    <a:pt x="199428" y="160248"/>
                  </a:lnTo>
                  <a:lnTo>
                    <a:pt x="199732" y="159346"/>
                  </a:lnTo>
                  <a:lnTo>
                    <a:pt x="199847" y="158978"/>
                  </a:lnTo>
                  <a:lnTo>
                    <a:pt x="201676" y="156438"/>
                  </a:lnTo>
                  <a:lnTo>
                    <a:pt x="203301" y="153898"/>
                  </a:lnTo>
                  <a:lnTo>
                    <a:pt x="205206" y="151358"/>
                  </a:lnTo>
                  <a:lnTo>
                    <a:pt x="206883" y="148818"/>
                  </a:lnTo>
                  <a:lnTo>
                    <a:pt x="205930" y="151358"/>
                  </a:lnTo>
                  <a:lnTo>
                    <a:pt x="205105" y="152628"/>
                  </a:lnTo>
                  <a:lnTo>
                    <a:pt x="204076" y="155168"/>
                  </a:lnTo>
                  <a:lnTo>
                    <a:pt x="203149" y="156438"/>
                  </a:lnTo>
                  <a:lnTo>
                    <a:pt x="201460" y="158978"/>
                  </a:lnTo>
                  <a:lnTo>
                    <a:pt x="199009" y="162788"/>
                  </a:lnTo>
                  <a:lnTo>
                    <a:pt x="196672" y="166598"/>
                  </a:lnTo>
                  <a:lnTo>
                    <a:pt x="193154" y="170408"/>
                  </a:lnTo>
                  <a:lnTo>
                    <a:pt x="186474" y="180568"/>
                  </a:lnTo>
                  <a:lnTo>
                    <a:pt x="182816" y="185648"/>
                  </a:lnTo>
                  <a:lnTo>
                    <a:pt x="180086" y="188188"/>
                  </a:lnTo>
                  <a:lnTo>
                    <a:pt x="176479" y="193268"/>
                  </a:lnTo>
                  <a:lnTo>
                    <a:pt x="175552" y="194538"/>
                  </a:lnTo>
                  <a:lnTo>
                    <a:pt x="174205" y="195808"/>
                  </a:lnTo>
                  <a:lnTo>
                    <a:pt x="170840" y="195808"/>
                  </a:lnTo>
                  <a:lnTo>
                    <a:pt x="167043" y="199618"/>
                  </a:lnTo>
                  <a:lnTo>
                    <a:pt x="166243" y="202158"/>
                  </a:lnTo>
                  <a:lnTo>
                    <a:pt x="167792" y="202158"/>
                  </a:lnTo>
                  <a:lnTo>
                    <a:pt x="167767" y="203428"/>
                  </a:lnTo>
                  <a:lnTo>
                    <a:pt x="164528" y="207238"/>
                  </a:lnTo>
                  <a:lnTo>
                    <a:pt x="162966" y="209778"/>
                  </a:lnTo>
                  <a:lnTo>
                    <a:pt x="158280" y="214858"/>
                  </a:lnTo>
                  <a:lnTo>
                    <a:pt x="157886" y="213588"/>
                  </a:lnTo>
                  <a:lnTo>
                    <a:pt x="156921" y="213588"/>
                  </a:lnTo>
                  <a:lnTo>
                    <a:pt x="153454" y="216128"/>
                  </a:lnTo>
                  <a:lnTo>
                    <a:pt x="152742" y="216128"/>
                  </a:lnTo>
                  <a:lnTo>
                    <a:pt x="153327" y="214858"/>
                  </a:lnTo>
                  <a:lnTo>
                    <a:pt x="154508" y="212318"/>
                  </a:lnTo>
                  <a:lnTo>
                    <a:pt x="155282" y="211048"/>
                  </a:lnTo>
                  <a:lnTo>
                    <a:pt x="156019" y="209778"/>
                  </a:lnTo>
                  <a:lnTo>
                    <a:pt x="156832" y="208508"/>
                  </a:lnTo>
                  <a:lnTo>
                    <a:pt x="154889" y="211048"/>
                  </a:lnTo>
                  <a:lnTo>
                    <a:pt x="153098" y="212318"/>
                  </a:lnTo>
                  <a:lnTo>
                    <a:pt x="151422" y="214858"/>
                  </a:lnTo>
                  <a:lnTo>
                    <a:pt x="151130" y="213588"/>
                  </a:lnTo>
                  <a:lnTo>
                    <a:pt x="150304" y="213588"/>
                  </a:lnTo>
                  <a:lnTo>
                    <a:pt x="148615" y="214858"/>
                  </a:lnTo>
                  <a:lnTo>
                    <a:pt x="146761" y="216128"/>
                  </a:lnTo>
                  <a:lnTo>
                    <a:pt x="145440" y="217398"/>
                  </a:lnTo>
                  <a:lnTo>
                    <a:pt x="145542" y="218668"/>
                  </a:lnTo>
                  <a:lnTo>
                    <a:pt x="145834" y="219938"/>
                  </a:lnTo>
                  <a:lnTo>
                    <a:pt x="147637" y="219938"/>
                  </a:lnTo>
                  <a:lnTo>
                    <a:pt x="145364" y="222478"/>
                  </a:lnTo>
                  <a:lnTo>
                    <a:pt x="143217" y="225018"/>
                  </a:lnTo>
                  <a:lnTo>
                    <a:pt x="141224" y="226288"/>
                  </a:lnTo>
                  <a:lnTo>
                    <a:pt x="140373" y="227558"/>
                  </a:lnTo>
                  <a:lnTo>
                    <a:pt x="138760" y="227558"/>
                  </a:lnTo>
                  <a:lnTo>
                    <a:pt x="136867" y="230098"/>
                  </a:lnTo>
                  <a:lnTo>
                    <a:pt x="137972" y="231368"/>
                  </a:lnTo>
                  <a:lnTo>
                    <a:pt x="136525" y="233908"/>
                  </a:lnTo>
                  <a:lnTo>
                    <a:pt x="128981" y="233908"/>
                  </a:lnTo>
                  <a:lnTo>
                    <a:pt x="129882" y="232638"/>
                  </a:lnTo>
                  <a:lnTo>
                    <a:pt x="133642" y="231368"/>
                  </a:lnTo>
                  <a:lnTo>
                    <a:pt x="136893" y="228828"/>
                  </a:lnTo>
                  <a:lnTo>
                    <a:pt x="139560" y="226288"/>
                  </a:lnTo>
                  <a:lnTo>
                    <a:pt x="139014" y="225018"/>
                  </a:lnTo>
                  <a:lnTo>
                    <a:pt x="136042" y="225018"/>
                  </a:lnTo>
                  <a:lnTo>
                    <a:pt x="134823" y="226288"/>
                  </a:lnTo>
                  <a:lnTo>
                    <a:pt x="133299" y="226288"/>
                  </a:lnTo>
                  <a:lnTo>
                    <a:pt x="130035" y="228828"/>
                  </a:lnTo>
                  <a:lnTo>
                    <a:pt x="127508" y="232638"/>
                  </a:lnTo>
                  <a:lnTo>
                    <a:pt x="128104" y="233908"/>
                  </a:lnTo>
                  <a:lnTo>
                    <a:pt x="127927" y="233908"/>
                  </a:lnTo>
                  <a:lnTo>
                    <a:pt x="124383" y="235178"/>
                  </a:lnTo>
                  <a:lnTo>
                    <a:pt x="119659" y="238988"/>
                  </a:lnTo>
                  <a:lnTo>
                    <a:pt x="115608" y="241528"/>
                  </a:lnTo>
                  <a:lnTo>
                    <a:pt x="111417" y="245338"/>
                  </a:lnTo>
                  <a:lnTo>
                    <a:pt x="100507" y="251688"/>
                  </a:lnTo>
                  <a:lnTo>
                    <a:pt x="97485" y="252958"/>
                  </a:lnTo>
                  <a:lnTo>
                    <a:pt x="94145" y="254228"/>
                  </a:lnTo>
                  <a:lnTo>
                    <a:pt x="91389" y="258038"/>
                  </a:lnTo>
                  <a:lnTo>
                    <a:pt x="89827" y="260578"/>
                  </a:lnTo>
                  <a:lnTo>
                    <a:pt x="90754" y="260578"/>
                  </a:lnTo>
                  <a:lnTo>
                    <a:pt x="88849" y="261848"/>
                  </a:lnTo>
                  <a:lnTo>
                    <a:pt x="81788" y="268198"/>
                  </a:lnTo>
                  <a:lnTo>
                    <a:pt x="78181" y="272008"/>
                  </a:lnTo>
                  <a:lnTo>
                    <a:pt x="78244" y="273278"/>
                  </a:lnTo>
                  <a:lnTo>
                    <a:pt x="80352" y="272008"/>
                  </a:lnTo>
                  <a:lnTo>
                    <a:pt x="83350" y="272008"/>
                  </a:lnTo>
                  <a:lnTo>
                    <a:pt x="82423" y="270738"/>
                  </a:lnTo>
                  <a:lnTo>
                    <a:pt x="82753" y="270738"/>
                  </a:lnTo>
                  <a:lnTo>
                    <a:pt x="85204" y="269468"/>
                  </a:lnTo>
                  <a:lnTo>
                    <a:pt x="89319" y="269468"/>
                  </a:lnTo>
                  <a:lnTo>
                    <a:pt x="87922" y="270738"/>
                  </a:lnTo>
                  <a:lnTo>
                    <a:pt x="86626" y="272008"/>
                  </a:lnTo>
                  <a:lnTo>
                    <a:pt x="87337" y="272008"/>
                  </a:lnTo>
                  <a:lnTo>
                    <a:pt x="89141" y="270738"/>
                  </a:lnTo>
                  <a:lnTo>
                    <a:pt x="90297" y="270738"/>
                  </a:lnTo>
                  <a:lnTo>
                    <a:pt x="87452" y="273278"/>
                  </a:lnTo>
                  <a:lnTo>
                    <a:pt x="79895" y="279628"/>
                  </a:lnTo>
                  <a:lnTo>
                    <a:pt x="78308" y="280898"/>
                  </a:lnTo>
                  <a:lnTo>
                    <a:pt x="76238" y="280898"/>
                  </a:lnTo>
                  <a:lnTo>
                    <a:pt x="73787" y="283438"/>
                  </a:lnTo>
                  <a:lnTo>
                    <a:pt x="74206" y="283438"/>
                  </a:lnTo>
                  <a:lnTo>
                    <a:pt x="72593" y="284708"/>
                  </a:lnTo>
                  <a:lnTo>
                    <a:pt x="68529" y="287248"/>
                  </a:lnTo>
                  <a:lnTo>
                    <a:pt x="66548" y="289788"/>
                  </a:lnTo>
                  <a:lnTo>
                    <a:pt x="64516" y="291058"/>
                  </a:lnTo>
                  <a:lnTo>
                    <a:pt x="62623" y="293598"/>
                  </a:lnTo>
                  <a:lnTo>
                    <a:pt x="60909" y="296138"/>
                  </a:lnTo>
                  <a:lnTo>
                    <a:pt x="59131" y="297408"/>
                  </a:lnTo>
                  <a:lnTo>
                    <a:pt x="57759" y="297408"/>
                  </a:lnTo>
                  <a:lnTo>
                    <a:pt x="58724" y="296138"/>
                  </a:lnTo>
                  <a:lnTo>
                    <a:pt x="57734" y="296138"/>
                  </a:lnTo>
                  <a:lnTo>
                    <a:pt x="54013" y="298678"/>
                  </a:lnTo>
                  <a:lnTo>
                    <a:pt x="51511" y="299948"/>
                  </a:lnTo>
                  <a:lnTo>
                    <a:pt x="49123" y="301218"/>
                  </a:lnTo>
                  <a:lnTo>
                    <a:pt x="46774" y="303758"/>
                  </a:lnTo>
                  <a:lnTo>
                    <a:pt x="46570" y="303758"/>
                  </a:lnTo>
                  <a:lnTo>
                    <a:pt x="43903" y="305028"/>
                  </a:lnTo>
                  <a:lnTo>
                    <a:pt x="41363" y="307568"/>
                  </a:lnTo>
                  <a:lnTo>
                    <a:pt x="39255" y="310108"/>
                  </a:lnTo>
                  <a:lnTo>
                    <a:pt x="37185" y="311378"/>
                  </a:lnTo>
                  <a:lnTo>
                    <a:pt x="34112" y="313918"/>
                  </a:lnTo>
                  <a:lnTo>
                    <a:pt x="31508" y="313918"/>
                  </a:lnTo>
                  <a:lnTo>
                    <a:pt x="30365" y="312648"/>
                  </a:lnTo>
                  <a:lnTo>
                    <a:pt x="29883" y="311378"/>
                  </a:lnTo>
                  <a:lnTo>
                    <a:pt x="27724" y="313918"/>
                  </a:lnTo>
                  <a:lnTo>
                    <a:pt x="25704" y="315188"/>
                  </a:lnTo>
                  <a:lnTo>
                    <a:pt x="24079" y="315188"/>
                  </a:lnTo>
                  <a:lnTo>
                    <a:pt x="22136" y="317728"/>
                  </a:lnTo>
                  <a:lnTo>
                    <a:pt x="20777" y="317728"/>
                  </a:lnTo>
                  <a:lnTo>
                    <a:pt x="16941" y="320268"/>
                  </a:lnTo>
                  <a:lnTo>
                    <a:pt x="14732" y="321576"/>
                  </a:lnTo>
                  <a:lnTo>
                    <a:pt x="14706" y="324078"/>
                  </a:lnTo>
                  <a:lnTo>
                    <a:pt x="14681" y="327888"/>
                  </a:lnTo>
                  <a:lnTo>
                    <a:pt x="14135" y="329158"/>
                  </a:lnTo>
                  <a:lnTo>
                    <a:pt x="13500" y="330428"/>
                  </a:lnTo>
                  <a:lnTo>
                    <a:pt x="9525" y="330428"/>
                  </a:lnTo>
                  <a:lnTo>
                    <a:pt x="10287" y="329158"/>
                  </a:lnTo>
                  <a:lnTo>
                    <a:pt x="11557" y="327888"/>
                  </a:lnTo>
                  <a:lnTo>
                    <a:pt x="14681" y="327888"/>
                  </a:lnTo>
                  <a:lnTo>
                    <a:pt x="14681" y="324078"/>
                  </a:lnTo>
                  <a:lnTo>
                    <a:pt x="14681" y="321576"/>
                  </a:lnTo>
                  <a:lnTo>
                    <a:pt x="12738" y="322808"/>
                  </a:lnTo>
                  <a:lnTo>
                    <a:pt x="11239" y="324078"/>
                  </a:lnTo>
                  <a:lnTo>
                    <a:pt x="9601" y="321576"/>
                  </a:lnTo>
                  <a:lnTo>
                    <a:pt x="7988" y="322808"/>
                  </a:lnTo>
                  <a:lnTo>
                    <a:pt x="0" y="329158"/>
                  </a:lnTo>
                  <a:lnTo>
                    <a:pt x="457" y="330428"/>
                  </a:lnTo>
                  <a:lnTo>
                    <a:pt x="2413" y="331698"/>
                  </a:lnTo>
                  <a:lnTo>
                    <a:pt x="4508" y="332968"/>
                  </a:lnTo>
                  <a:lnTo>
                    <a:pt x="8737" y="331698"/>
                  </a:lnTo>
                  <a:lnTo>
                    <a:pt x="8826" y="331546"/>
                  </a:lnTo>
                  <a:lnTo>
                    <a:pt x="8763" y="331698"/>
                  </a:lnTo>
                  <a:lnTo>
                    <a:pt x="13335" y="331698"/>
                  </a:lnTo>
                  <a:lnTo>
                    <a:pt x="12242" y="334238"/>
                  </a:lnTo>
                  <a:lnTo>
                    <a:pt x="11531" y="336778"/>
                  </a:lnTo>
                  <a:lnTo>
                    <a:pt x="12065" y="338048"/>
                  </a:lnTo>
                  <a:lnTo>
                    <a:pt x="16510" y="338048"/>
                  </a:lnTo>
                  <a:lnTo>
                    <a:pt x="18503" y="334238"/>
                  </a:lnTo>
                  <a:lnTo>
                    <a:pt x="23571" y="334238"/>
                  </a:lnTo>
                  <a:lnTo>
                    <a:pt x="24041" y="335508"/>
                  </a:lnTo>
                  <a:lnTo>
                    <a:pt x="31877" y="335508"/>
                  </a:lnTo>
                  <a:lnTo>
                    <a:pt x="33921" y="334238"/>
                  </a:lnTo>
                  <a:lnTo>
                    <a:pt x="38277" y="331546"/>
                  </a:lnTo>
                  <a:lnTo>
                    <a:pt x="40093" y="330428"/>
                  </a:lnTo>
                  <a:lnTo>
                    <a:pt x="50368" y="324078"/>
                  </a:lnTo>
                  <a:lnTo>
                    <a:pt x="68427" y="313918"/>
                  </a:lnTo>
                  <a:lnTo>
                    <a:pt x="86093" y="301218"/>
                  </a:lnTo>
                  <a:lnTo>
                    <a:pt x="91821" y="297408"/>
                  </a:lnTo>
                  <a:lnTo>
                    <a:pt x="103289" y="289788"/>
                  </a:lnTo>
                  <a:lnTo>
                    <a:pt x="121666" y="275818"/>
                  </a:lnTo>
                  <a:lnTo>
                    <a:pt x="127406" y="270738"/>
                  </a:lnTo>
                  <a:lnTo>
                    <a:pt x="128841" y="269468"/>
                  </a:lnTo>
                  <a:lnTo>
                    <a:pt x="138887" y="260578"/>
                  </a:lnTo>
                  <a:lnTo>
                    <a:pt x="157340" y="242798"/>
                  </a:lnTo>
                  <a:lnTo>
                    <a:pt x="179451" y="218668"/>
                  </a:lnTo>
                  <a:lnTo>
                    <a:pt x="181508" y="216128"/>
                  </a:lnTo>
                  <a:lnTo>
                    <a:pt x="182524" y="214858"/>
                  </a:lnTo>
                  <a:lnTo>
                    <a:pt x="197904" y="195808"/>
                  </a:lnTo>
                  <a:lnTo>
                    <a:pt x="215366" y="172948"/>
                  </a:lnTo>
                  <a:lnTo>
                    <a:pt x="232257" y="148818"/>
                  </a:lnTo>
                  <a:lnTo>
                    <a:pt x="249174" y="124688"/>
                  </a:lnTo>
                  <a:lnTo>
                    <a:pt x="259537" y="110718"/>
                  </a:lnTo>
                  <a:lnTo>
                    <a:pt x="261429" y="108178"/>
                  </a:lnTo>
                  <a:lnTo>
                    <a:pt x="272186" y="92938"/>
                  </a:lnTo>
                  <a:lnTo>
                    <a:pt x="283324" y="78968"/>
                  </a:lnTo>
                  <a:lnTo>
                    <a:pt x="293636" y="66268"/>
                  </a:lnTo>
                  <a:lnTo>
                    <a:pt x="295694" y="63728"/>
                  </a:lnTo>
                  <a:lnTo>
                    <a:pt x="296735" y="62458"/>
                  </a:lnTo>
                  <a:lnTo>
                    <a:pt x="304761" y="53568"/>
                  </a:lnTo>
                  <a:lnTo>
                    <a:pt x="313232" y="42138"/>
                  </a:lnTo>
                  <a:lnTo>
                    <a:pt x="318312" y="34518"/>
                  </a:lnTo>
                  <a:lnTo>
                    <a:pt x="320014" y="31978"/>
                  </a:lnTo>
                  <a:lnTo>
                    <a:pt x="322961" y="192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 descr=""/>
            <p:cNvSpPr/>
            <p:nvPr/>
          </p:nvSpPr>
          <p:spPr>
            <a:xfrm>
              <a:off x="3545305" y="4492714"/>
              <a:ext cx="551180" cy="286385"/>
            </a:xfrm>
            <a:custGeom>
              <a:avLst/>
              <a:gdLst/>
              <a:ahLst/>
              <a:cxnLst/>
              <a:rect l="l" t="t" r="r" b="b"/>
              <a:pathLst>
                <a:path w="551179" h="286385">
                  <a:moveTo>
                    <a:pt x="122288" y="0"/>
                  </a:moveTo>
                  <a:lnTo>
                    <a:pt x="78618" y="4063"/>
                  </a:lnTo>
                  <a:lnTo>
                    <a:pt x="22588" y="22561"/>
                  </a:lnTo>
                  <a:lnTo>
                    <a:pt x="0" y="44386"/>
                  </a:lnTo>
                  <a:lnTo>
                    <a:pt x="5360" y="49598"/>
                  </a:lnTo>
                  <a:lnTo>
                    <a:pt x="12660" y="53025"/>
                  </a:lnTo>
                  <a:lnTo>
                    <a:pt x="20615" y="55283"/>
                  </a:lnTo>
                  <a:lnTo>
                    <a:pt x="44041" y="61055"/>
                  </a:lnTo>
                  <a:lnTo>
                    <a:pt x="58573" y="65586"/>
                  </a:lnTo>
                  <a:lnTo>
                    <a:pt x="101295" y="95603"/>
                  </a:lnTo>
                  <a:lnTo>
                    <a:pt x="129453" y="125735"/>
                  </a:lnTo>
                  <a:lnTo>
                    <a:pt x="143992" y="140295"/>
                  </a:lnTo>
                  <a:lnTo>
                    <a:pt x="178930" y="167576"/>
                  </a:lnTo>
                  <a:lnTo>
                    <a:pt x="220108" y="196138"/>
                  </a:lnTo>
                  <a:lnTo>
                    <a:pt x="262684" y="222347"/>
                  </a:lnTo>
                  <a:lnTo>
                    <a:pt x="307293" y="244388"/>
                  </a:lnTo>
                  <a:lnTo>
                    <a:pt x="354572" y="260451"/>
                  </a:lnTo>
                  <a:lnTo>
                    <a:pt x="420334" y="274242"/>
                  </a:lnTo>
                  <a:lnTo>
                    <a:pt x="487438" y="286053"/>
                  </a:lnTo>
                  <a:lnTo>
                    <a:pt x="488657" y="282765"/>
                  </a:lnTo>
                  <a:lnTo>
                    <a:pt x="493189" y="275827"/>
                  </a:lnTo>
                  <a:lnTo>
                    <a:pt x="498198" y="271199"/>
                  </a:lnTo>
                  <a:lnTo>
                    <a:pt x="504617" y="267492"/>
                  </a:lnTo>
                  <a:lnTo>
                    <a:pt x="512547" y="264831"/>
                  </a:lnTo>
                  <a:lnTo>
                    <a:pt x="519452" y="263941"/>
                  </a:lnTo>
                  <a:lnTo>
                    <a:pt x="526554" y="264200"/>
                  </a:lnTo>
                  <a:lnTo>
                    <a:pt x="533747" y="265168"/>
                  </a:lnTo>
                  <a:lnTo>
                    <a:pt x="547712" y="267575"/>
                  </a:lnTo>
                  <a:lnTo>
                    <a:pt x="551028" y="267841"/>
                  </a:lnTo>
                  <a:lnTo>
                    <a:pt x="515113" y="231039"/>
                  </a:lnTo>
                  <a:lnTo>
                    <a:pt x="485082" y="192544"/>
                  </a:lnTo>
                  <a:lnTo>
                    <a:pt x="476248" y="179354"/>
                  </a:lnTo>
                  <a:lnTo>
                    <a:pt x="467132" y="166368"/>
                  </a:lnTo>
                  <a:lnTo>
                    <a:pt x="439873" y="133099"/>
                  </a:lnTo>
                  <a:lnTo>
                    <a:pt x="409728" y="102449"/>
                  </a:lnTo>
                  <a:lnTo>
                    <a:pt x="371457" y="71282"/>
                  </a:lnTo>
                  <a:lnTo>
                    <a:pt x="330389" y="46534"/>
                  </a:lnTo>
                  <a:lnTo>
                    <a:pt x="286862" y="27649"/>
                  </a:lnTo>
                  <a:lnTo>
                    <a:pt x="241213" y="14067"/>
                  </a:lnTo>
                  <a:lnTo>
                    <a:pt x="193782" y="5237"/>
                  </a:lnTo>
                  <a:lnTo>
                    <a:pt x="144908" y="595"/>
                  </a:lnTo>
                  <a:lnTo>
                    <a:pt x="12228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 descr=""/>
            <p:cNvSpPr/>
            <p:nvPr/>
          </p:nvSpPr>
          <p:spPr>
            <a:xfrm>
              <a:off x="3552355" y="4497400"/>
              <a:ext cx="534035" cy="276860"/>
            </a:xfrm>
            <a:custGeom>
              <a:avLst/>
              <a:gdLst/>
              <a:ahLst/>
              <a:cxnLst/>
              <a:rect l="l" t="t" r="r" b="b"/>
              <a:pathLst>
                <a:path w="534035" h="276860">
                  <a:moveTo>
                    <a:pt x="533857" y="261708"/>
                  </a:moveTo>
                  <a:lnTo>
                    <a:pt x="531545" y="259257"/>
                  </a:lnTo>
                  <a:lnTo>
                    <a:pt x="524776" y="252107"/>
                  </a:lnTo>
                  <a:lnTo>
                    <a:pt x="498881" y="221945"/>
                  </a:lnTo>
                  <a:lnTo>
                    <a:pt x="486181" y="205778"/>
                  </a:lnTo>
                  <a:lnTo>
                    <a:pt x="462229" y="174574"/>
                  </a:lnTo>
                  <a:lnTo>
                    <a:pt x="437210" y="143789"/>
                  </a:lnTo>
                  <a:lnTo>
                    <a:pt x="423062" y="128435"/>
                  </a:lnTo>
                  <a:lnTo>
                    <a:pt x="423062" y="205778"/>
                  </a:lnTo>
                  <a:lnTo>
                    <a:pt x="373684" y="173609"/>
                  </a:lnTo>
                  <a:lnTo>
                    <a:pt x="333248" y="148120"/>
                  </a:lnTo>
                  <a:lnTo>
                    <a:pt x="281965" y="117792"/>
                  </a:lnTo>
                  <a:lnTo>
                    <a:pt x="245745" y="100520"/>
                  </a:lnTo>
                  <a:lnTo>
                    <a:pt x="208686" y="84963"/>
                  </a:lnTo>
                  <a:lnTo>
                    <a:pt x="164122" y="70739"/>
                  </a:lnTo>
                  <a:lnTo>
                    <a:pt x="138518" y="64604"/>
                  </a:lnTo>
                  <a:lnTo>
                    <a:pt x="138607" y="63982"/>
                  </a:lnTo>
                  <a:lnTo>
                    <a:pt x="212305" y="82626"/>
                  </a:lnTo>
                  <a:lnTo>
                    <a:pt x="248297" y="97142"/>
                  </a:lnTo>
                  <a:lnTo>
                    <a:pt x="283108" y="114363"/>
                  </a:lnTo>
                  <a:lnTo>
                    <a:pt x="316433" y="132918"/>
                  </a:lnTo>
                  <a:lnTo>
                    <a:pt x="349110" y="152654"/>
                  </a:lnTo>
                  <a:lnTo>
                    <a:pt x="418160" y="202336"/>
                  </a:lnTo>
                  <a:lnTo>
                    <a:pt x="423062" y="205778"/>
                  </a:lnTo>
                  <a:lnTo>
                    <a:pt x="423062" y="128435"/>
                  </a:lnTo>
                  <a:lnTo>
                    <a:pt x="405599" y="109461"/>
                  </a:lnTo>
                  <a:lnTo>
                    <a:pt x="370611" y="78574"/>
                  </a:lnTo>
                  <a:lnTo>
                    <a:pt x="325031" y="48856"/>
                  </a:lnTo>
                  <a:lnTo>
                    <a:pt x="275564" y="26543"/>
                  </a:lnTo>
                  <a:lnTo>
                    <a:pt x="223304" y="11226"/>
                  </a:lnTo>
                  <a:lnTo>
                    <a:pt x="169354" y="2514"/>
                  </a:lnTo>
                  <a:lnTo>
                    <a:pt x="114795" y="0"/>
                  </a:lnTo>
                  <a:lnTo>
                    <a:pt x="76708" y="2781"/>
                  </a:lnTo>
                  <a:lnTo>
                    <a:pt x="35331" y="15976"/>
                  </a:lnTo>
                  <a:lnTo>
                    <a:pt x="0" y="37312"/>
                  </a:lnTo>
                  <a:lnTo>
                    <a:pt x="6337" y="44805"/>
                  </a:lnTo>
                  <a:lnTo>
                    <a:pt x="18542" y="48171"/>
                  </a:lnTo>
                  <a:lnTo>
                    <a:pt x="42862" y="53086"/>
                  </a:lnTo>
                  <a:lnTo>
                    <a:pt x="54914" y="56680"/>
                  </a:lnTo>
                  <a:lnTo>
                    <a:pt x="94234" y="82461"/>
                  </a:lnTo>
                  <a:lnTo>
                    <a:pt x="126911" y="115557"/>
                  </a:lnTo>
                  <a:lnTo>
                    <a:pt x="149199" y="137210"/>
                  </a:lnTo>
                  <a:lnTo>
                    <a:pt x="198031" y="176060"/>
                  </a:lnTo>
                  <a:lnTo>
                    <a:pt x="259778" y="212623"/>
                  </a:lnTo>
                  <a:lnTo>
                    <a:pt x="325501" y="241566"/>
                  </a:lnTo>
                  <a:lnTo>
                    <a:pt x="363855" y="253314"/>
                  </a:lnTo>
                  <a:lnTo>
                    <a:pt x="403059" y="262229"/>
                  </a:lnTo>
                  <a:lnTo>
                    <a:pt x="482460" y="276567"/>
                  </a:lnTo>
                  <a:lnTo>
                    <a:pt x="486130" y="271145"/>
                  </a:lnTo>
                  <a:lnTo>
                    <a:pt x="491134" y="266522"/>
                  </a:lnTo>
                  <a:lnTo>
                    <a:pt x="497560" y="262813"/>
                  </a:lnTo>
                  <a:lnTo>
                    <a:pt x="505485" y="260159"/>
                  </a:lnTo>
                  <a:lnTo>
                    <a:pt x="512394" y="259257"/>
                  </a:lnTo>
                  <a:lnTo>
                    <a:pt x="519493" y="259524"/>
                  </a:lnTo>
                  <a:lnTo>
                    <a:pt x="526681" y="260489"/>
                  </a:lnTo>
                  <a:lnTo>
                    <a:pt x="533857" y="26170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1" name="object 901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623182" y="4499673"/>
              <a:ext cx="109702" cy="67348"/>
            </a:xfrm>
            <a:prstGeom prst="rect">
              <a:avLst/>
            </a:prstGeom>
          </p:spPr>
        </p:pic>
        <p:sp>
          <p:nvSpPr>
            <p:cNvPr id="902" name="object 902" descr=""/>
            <p:cNvSpPr/>
            <p:nvPr/>
          </p:nvSpPr>
          <p:spPr>
            <a:xfrm>
              <a:off x="3757725" y="4571682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1612" y="0"/>
                  </a:moveTo>
                  <a:lnTo>
                    <a:pt x="0" y="723"/>
                  </a:lnTo>
                  <a:lnTo>
                    <a:pt x="1296" y="2678"/>
                  </a:lnTo>
                  <a:lnTo>
                    <a:pt x="2312" y="2310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3" name="object 903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853027" y="4603508"/>
              <a:ext cx="171905" cy="138212"/>
            </a:xfrm>
            <a:prstGeom prst="rect">
              <a:avLst/>
            </a:prstGeom>
          </p:spPr>
        </p:pic>
        <p:sp>
          <p:nvSpPr>
            <p:cNvPr id="904" name="object 904" descr=""/>
            <p:cNvSpPr/>
            <p:nvPr/>
          </p:nvSpPr>
          <p:spPr>
            <a:xfrm>
              <a:off x="3667150" y="4499889"/>
              <a:ext cx="392430" cy="250190"/>
            </a:xfrm>
            <a:custGeom>
              <a:avLst/>
              <a:gdLst/>
              <a:ahLst/>
              <a:cxnLst/>
              <a:rect l="l" t="t" r="r" b="b"/>
              <a:pathLst>
                <a:path w="392429" h="250189">
                  <a:moveTo>
                    <a:pt x="360400" y="190500"/>
                  </a:moveTo>
                  <a:lnTo>
                    <a:pt x="323150" y="190500"/>
                  </a:lnTo>
                  <a:lnTo>
                    <a:pt x="324674" y="191769"/>
                  </a:lnTo>
                  <a:lnTo>
                    <a:pt x="326668" y="193039"/>
                  </a:lnTo>
                  <a:lnTo>
                    <a:pt x="328865" y="195579"/>
                  </a:lnTo>
                  <a:lnTo>
                    <a:pt x="331254" y="196850"/>
                  </a:lnTo>
                  <a:lnTo>
                    <a:pt x="333540" y="198119"/>
                  </a:lnTo>
                  <a:lnTo>
                    <a:pt x="338493" y="199389"/>
                  </a:lnTo>
                  <a:lnTo>
                    <a:pt x="340765" y="201929"/>
                  </a:lnTo>
                  <a:lnTo>
                    <a:pt x="341400" y="203200"/>
                  </a:lnTo>
                  <a:lnTo>
                    <a:pt x="339648" y="203200"/>
                  </a:lnTo>
                  <a:lnTo>
                    <a:pt x="342785" y="205739"/>
                  </a:lnTo>
                  <a:lnTo>
                    <a:pt x="344817" y="209550"/>
                  </a:lnTo>
                  <a:lnTo>
                    <a:pt x="347167" y="210819"/>
                  </a:lnTo>
                  <a:lnTo>
                    <a:pt x="349389" y="212089"/>
                  </a:lnTo>
                  <a:lnTo>
                    <a:pt x="352082" y="214629"/>
                  </a:lnTo>
                  <a:lnTo>
                    <a:pt x="354723" y="217169"/>
                  </a:lnTo>
                  <a:lnTo>
                    <a:pt x="359714" y="218439"/>
                  </a:lnTo>
                  <a:lnTo>
                    <a:pt x="362203" y="222250"/>
                  </a:lnTo>
                  <a:lnTo>
                    <a:pt x="363663" y="224789"/>
                  </a:lnTo>
                  <a:lnTo>
                    <a:pt x="362343" y="224789"/>
                  </a:lnTo>
                  <a:lnTo>
                    <a:pt x="361581" y="227329"/>
                  </a:lnTo>
                  <a:lnTo>
                    <a:pt x="363613" y="228600"/>
                  </a:lnTo>
                  <a:lnTo>
                    <a:pt x="366775" y="231139"/>
                  </a:lnTo>
                  <a:lnTo>
                    <a:pt x="368655" y="233679"/>
                  </a:lnTo>
                  <a:lnTo>
                    <a:pt x="369773" y="234950"/>
                  </a:lnTo>
                  <a:lnTo>
                    <a:pt x="372630" y="237489"/>
                  </a:lnTo>
                  <a:lnTo>
                    <a:pt x="374446" y="240029"/>
                  </a:lnTo>
                  <a:lnTo>
                    <a:pt x="378028" y="242569"/>
                  </a:lnTo>
                  <a:lnTo>
                    <a:pt x="375919" y="243839"/>
                  </a:lnTo>
                  <a:lnTo>
                    <a:pt x="378688" y="246379"/>
                  </a:lnTo>
                  <a:lnTo>
                    <a:pt x="380885" y="248919"/>
                  </a:lnTo>
                  <a:lnTo>
                    <a:pt x="383018" y="250189"/>
                  </a:lnTo>
                  <a:lnTo>
                    <a:pt x="386739" y="250189"/>
                  </a:lnTo>
                  <a:lnTo>
                    <a:pt x="387451" y="248919"/>
                  </a:lnTo>
                  <a:lnTo>
                    <a:pt x="388225" y="246379"/>
                  </a:lnTo>
                  <a:lnTo>
                    <a:pt x="386118" y="242569"/>
                  </a:lnTo>
                  <a:lnTo>
                    <a:pt x="385140" y="241300"/>
                  </a:lnTo>
                  <a:lnTo>
                    <a:pt x="381062" y="241300"/>
                  </a:lnTo>
                  <a:lnTo>
                    <a:pt x="381012" y="237489"/>
                  </a:lnTo>
                  <a:lnTo>
                    <a:pt x="391908" y="237489"/>
                  </a:lnTo>
                  <a:lnTo>
                    <a:pt x="391426" y="236219"/>
                  </a:lnTo>
                  <a:lnTo>
                    <a:pt x="391045" y="234950"/>
                  </a:lnTo>
                  <a:lnTo>
                    <a:pt x="389801" y="233679"/>
                  </a:lnTo>
                  <a:lnTo>
                    <a:pt x="385737" y="231139"/>
                  </a:lnTo>
                  <a:lnTo>
                    <a:pt x="386118" y="231139"/>
                  </a:lnTo>
                  <a:lnTo>
                    <a:pt x="385965" y="229869"/>
                  </a:lnTo>
                  <a:lnTo>
                    <a:pt x="384898" y="227329"/>
                  </a:lnTo>
                  <a:lnTo>
                    <a:pt x="385431" y="227329"/>
                  </a:lnTo>
                  <a:lnTo>
                    <a:pt x="385114" y="224789"/>
                  </a:lnTo>
                  <a:lnTo>
                    <a:pt x="384542" y="223519"/>
                  </a:lnTo>
                  <a:lnTo>
                    <a:pt x="384263" y="222250"/>
                  </a:lnTo>
                  <a:lnTo>
                    <a:pt x="384086" y="220979"/>
                  </a:lnTo>
                  <a:lnTo>
                    <a:pt x="379792" y="215900"/>
                  </a:lnTo>
                  <a:lnTo>
                    <a:pt x="375640" y="210819"/>
                  </a:lnTo>
                  <a:lnTo>
                    <a:pt x="371537" y="205739"/>
                  </a:lnTo>
                  <a:lnTo>
                    <a:pt x="360400" y="190500"/>
                  </a:lnTo>
                  <a:close/>
                </a:path>
                <a:path w="392429" h="250189">
                  <a:moveTo>
                    <a:pt x="384237" y="237489"/>
                  </a:moveTo>
                  <a:lnTo>
                    <a:pt x="383743" y="237489"/>
                  </a:lnTo>
                  <a:lnTo>
                    <a:pt x="384149" y="240029"/>
                  </a:lnTo>
                  <a:lnTo>
                    <a:pt x="384810" y="241300"/>
                  </a:lnTo>
                  <a:lnTo>
                    <a:pt x="384810" y="240029"/>
                  </a:lnTo>
                  <a:lnTo>
                    <a:pt x="384237" y="237489"/>
                  </a:lnTo>
                  <a:close/>
                </a:path>
                <a:path w="392429" h="250189">
                  <a:moveTo>
                    <a:pt x="384810" y="240029"/>
                  </a:moveTo>
                  <a:lnTo>
                    <a:pt x="384810" y="241300"/>
                  </a:lnTo>
                  <a:lnTo>
                    <a:pt x="385140" y="241300"/>
                  </a:lnTo>
                  <a:lnTo>
                    <a:pt x="384810" y="240029"/>
                  </a:lnTo>
                  <a:close/>
                </a:path>
                <a:path w="392429" h="250189">
                  <a:moveTo>
                    <a:pt x="350433" y="177800"/>
                  </a:moveTo>
                  <a:lnTo>
                    <a:pt x="307721" y="177800"/>
                  </a:lnTo>
                  <a:lnTo>
                    <a:pt x="310641" y="180339"/>
                  </a:lnTo>
                  <a:lnTo>
                    <a:pt x="310807" y="180339"/>
                  </a:lnTo>
                  <a:lnTo>
                    <a:pt x="313829" y="182879"/>
                  </a:lnTo>
                  <a:lnTo>
                    <a:pt x="317969" y="186689"/>
                  </a:lnTo>
                  <a:lnTo>
                    <a:pt x="320903" y="189229"/>
                  </a:lnTo>
                  <a:lnTo>
                    <a:pt x="323023" y="191769"/>
                  </a:lnTo>
                  <a:lnTo>
                    <a:pt x="323201" y="191769"/>
                  </a:lnTo>
                  <a:lnTo>
                    <a:pt x="323150" y="190500"/>
                  </a:lnTo>
                  <a:lnTo>
                    <a:pt x="360400" y="190500"/>
                  </a:lnTo>
                  <a:lnTo>
                    <a:pt x="359472" y="189229"/>
                  </a:lnTo>
                  <a:lnTo>
                    <a:pt x="350433" y="177800"/>
                  </a:lnTo>
                  <a:close/>
                </a:path>
                <a:path w="392429" h="250189">
                  <a:moveTo>
                    <a:pt x="306374" y="179069"/>
                  </a:moveTo>
                  <a:lnTo>
                    <a:pt x="295948" y="179069"/>
                  </a:lnTo>
                  <a:lnTo>
                    <a:pt x="299579" y="180339"/>
                  </a:lnTo>
                  <a:lnTo>
                    <a:pt x="303822" y="185419"/>
                  </a:lnTo>
                  <a:lnTo>
                    <a:pt x="307187" y="186689"/>
                  </a:lnTo>
                  <a:lnTo>
                    <a:pt x="311390" y="189229"/>
                  </a:lnTo>
                  <a:lnTo>
                    <a:pt x="312051" y="189229"/>
                  </a:lnTo>
                  <a:lnTo>
                    <a:pt x="310768" y="186689"/>
                  </a:lnTo>
                  <a:lnTo>
                    <a:pt x="309434" y="186689"/>
                  </a:lnTo>
                  <a:lnTo>
                    <a:pt x="306717" y="184150"/>
                  </a:lnTo>
                  <a:lnTo>
                    <a:pt x="306628" y="180339"/>
                  </a:lnTo>
                  <a:lnTo>
                    <a:pt x="306374" y="179069"/>
                  </a:lnTo>
                  <a:close/>
                </a:path>
                <a:path w="392429" h="250189">
                  <a:moveTo>
                    <a:pt x="310934" y="185419"/>
                  </a:moveTo>
                  <a:lnTo>
                    <a:pt x="309372" y="185419"/>
                  </a:lnTo>
                  <a:lnTo>
                    <a:pt x="309434" y="186689"/>
                  </a:lnTo>
                  <a:lnTo>
                    <a:pt x="311276" y="186689"/>
                  </a:lnTo>
                  <a:lnTo>
                    <a:pt x="310934" y="185419"/>
                  </a:lnTo>
                  <a:close/>
                </a:path>
                <a:path w="392429" h="250189">
                  <a:moveTo>
                    <a:pt x="291939" y="178266"/>
                  </a:moveTo>
                  <a:lnTo>
                    <a:pt x="296329" y="184150"/>
                  </a:lnTo>
                  <a:lnTo>
                    <a:pt x="295210" y="181609"/>
                  </a:lnTo>
                  <a:lnTo>
                    <a:pt x="294347" y="179069"/>
                  </a:lnTo>
                  <a:lnTo>
                    <a:pt x="293940" y="179069"/>
                  </a:lnTo>
                  <a:lnTo>
                    <a:pt x="291939" y="178266"/>
                  </a:lnTo>
                  <a:close/>
                </a:path>
                <a:path w="392429" h="250189">
                  <a:moveTo>
                    <a:pt x="295948" y="179069"/>
                  </a:moveTo>
                  <a:lnTo>
                    <a:pt x="294347" y="179069"/>
                  </a:lnTo>
                  <a:lnTo>
                    <a:pt x="294805" y="180339"/>
                  </a:lnTo>
                  <a:lnTo>
                    <a:pt x="296875" y="180339"/>
                  </a:lnTo>
                  <a:lnTo>
                    <a:pt x="295948" y="179069"/>
                  </a:lnTo>
                  <a:close/>
                </a:path>
                <a:path w="392429" h="250189">
                  <a:moveTo>
                    <a:pt x="306704" y="177800"/>
                  </a:moveTo>
                  <a:lnTo>
                    <a:pt x="291591" y="177800"/>
                  </a:lnTo>
                  <a:lnTo>
                    <a:pt x="293940" y="179069"/>
                  </a:lnTo>
                  <a:lnTo>
                    <a:pt x="306374" y="179069"/>
                  </a:lnTo>
                  <a:lnTo>
                    <a:pt x="309041" y="180339"/>
                  </a:lnTo>
                  <a:lnTo>
                    <a:pt x="306704" y="177800"/>
                  </a:lnTo>
                  <a:close/>
                </a:path>
                <a:path w="392429" h="250189">
                  <a:moveTo>
                    <a:pt x="321227" y="140969"/>
                  </a:moveTo>
                  <a:lnTo>
                    <a:pt x="257505" y="140969"/>
                  </a:lnTo>
                  <a:lnTo>
                    <a:pt x="260019" y="142239"/>
                  </a:lnTo>
                  <a:lnTo>
                    <a:pt x="261301" y="142239"/>
                  </a:lnTo>
                  <a:lnTo>
                    <a:pt x="261517" y="144779"/>
                  </a:lnTo>
                  <a:lnTo>
                    <a:pt x="261797" y="147319"/>
                  </a:lnTo>
                  <a:lnTo>
                    <a:pt x="262470" y="148589"/>
                  </a:lnTo>
                  <a:lnTo>
                    <a:pt x="261912" y="148589"/>
                  </a:lnTo>
                  <a:lnTo>
                    <a:pt x="262178" y="151129"/>
                  </a:lnTo>
                  <a:lnTo>
                    <a:pt x="264502" y="153669"/>
                  </a:lnTo>
                  <a:lnTo>
                    <a:pt x="269443" y="157479"/>
                  </a:lnTo>
                  <a:lnTo>
                    <a:pt x="277329" y="163829"/>
                  </a:lnTo>
                  <a:lnTo>
                    <a:pt x="281393" y="167639"/>
                  </a:lnTo>
                  <a:lnTo>
                    <a:pt x="284149" y="170179"/>
                  </a:lnTo>
                  <a:lnTo>
                    <a:pt x="285953" y="172719"/>
                  </a:lnTo>
                  <a:lnTo>
                    <a:pt x="288239" y="173989"/>
                  </a:lnTo>
                  <a:lnTo>
                    <a:pt x="290779" y="177800"/>
                  </a:lnTo>
                  <a:lnTo>
                    <a:pt x="291939" y="178266"/>
                  </a:lnTo>
                  <a:lnTo>
                    <a:pt x="291591" y="177800"/>
                  </a:lnTo>
                  <a:lnTo>
                    <a:pt x="350433" y="177800"/>
                  </a:lnTo>
                  <a:lnTo>
                    <a:pt x="347421" y="173989"/>
                  </a:lnTo>
                  <a:lnTo>
                    <a:pt x="335139" y="158750"/>
                  </a:lnTo>
                  <a:lnTo>
                    <a:pt x="322414" y="142239"/>
                  </a:lnTo>
                  <a:lnTo>
                    <a:pt x="321227" y="140969"/>
                  </a:lnTo>
                  <a:close/>
                </a:path>
                <a:path w="392429" h="250189">
                  <a:moveTo>
                    <a:pt x="251865" y="140969"/>
                  </a:moveTo>
                  <a:lnTo>
                    <a:pt x="251180" y="142239"/>
                  </a:lnTo>
                  <a:lnTo>
                    <a:pt x="260997" y="151129"/>
                  </a:lnTo>
                  <a:lnTo>
                    <a:pt x="261912" y="148589"/>
                  </a:lnTo>
                  <a:lnTo>
                    <a:pt x="261479" y="148589"/>
                  </a:lnTo>
                  <a:lnTo>
                    <a:pt x="258648" y="146050"/>
                  </a:lnTo>
                  <a:lnTo>
                    <a:pt x="255459" y="142239"/>
                  </a:lnTo>
                  <a:lnTo>
                    <a:pt x="251865" y="140969"/>
                  </a:lnTo>
                  <a:close/>
                </a:path>
                <a:path w="392429" h="250189">
                  <a:moveTo>
                    <a:pt x="315292" y="134619"/>
                  </a:moveTo>
                  <a:lnTo>
                    <a:pt x="243801" y="134619"/>
                  </a:lnTo>
                  <a:lnTo>
                    <a:pt x="246874" y="135889"/>
                  </a:lnTo>
                  <a:lnTo>
                    <a:pt x="249732" y="138429"/>
                  </a:lnTo>
                  <a:lnTo>
                    <a:pt x="252577" y="139700"/>
                  </a:lnTo>
                  <a:lnTo>
                    <a:pt x="253784" y="139700"/>
                  </a:lnTo>
                  <a:lnTo>
                    <a:pt x="253377" y="140969"/>
                  </a:lnTo>
                  <a:lnTo>
                    <a:pt x="257060" y="142239"/>
                  </a:lnTo>
                  <a:lnTo>
                    <a:pt x="257505" y="140969"/>
                  </a:lnTo>
                  <a:lnTo>
                    <a:pt x="321227" y="140969"/>
                  </a:lnTo>
                  <a:lnTo>
                    <a:pt x="315292" y="134619"/>
                  </a:lnTo>
                  <a:close/>
                </a:path>
                <a:path w="392429" h="250189">
                  <a:moveTo>
                    <a:pt x="232829" y="128269"/>
                  </a:moveTo>
                  <a:lnTo>
                    <a:pt x="231305" y="128269"/>
                  </a:lnTo>
                  <a:lnTo>
                    <a:pt x="233806" y="129539"/>
                  </a:lnTo>
                  <a:lnTo>
                    <a:pt x="238467" y="132079"/>
                  </a:lnTo>
                  <a:lnTo>
                    <a:pt x="237883" y="132079"/>
                  </a:lnTo>
                  <a:lnTo>
                    <a:pt x="238010" y="133350"/>
                  </a:lnTo>
                  <a:lnTo>
                    <a:pt x="240918" y="135889"/>
                  </a:lnTo>
                  <a:lnTo>
                    <a:pt x="244207" y="135889"/>
                  </a:lnTo>
                  <a:lnTo>
                    <a:pt x="243801" y="134619"/>
                  </a:lnTo>
                  <a:lnTo>
                    <a:pt x="315292" y="134619"/>
                  </a:lnTo>
                  <a:lnTo>
                    <a:pt x="310544" y="129539"/>
                  </a:lnTo>
                  <a:lnTo>
                    <a:pt x="234162" y="129539"/>
                  </a:lnTo>
                  <a:lnTo>
                    <a:pt x="232829" y="128269"/>
                  </a:lnTo>
                  <a:close/>
                </a:path>
                <a:path w="392429" h="250189">
                  <a:moveTo>
                    <a:pt x="300755" y="119379"/>
                  </a:moveTo>
                  <a:lnTo>
                    <a:pt x="223786" y="119379"/>
                  </a:lnTo>
                  <a:lnTo>
                    <a:pt x="228346" y="120650"/>
                  </a:lnTo>
                  <a:lnTo>
                    <a:pt x="232853" y="123189"/>
                  </a:lnTo>
                  <a:lnTo>
                    <a:pt x="233464" y="123189"/>
                  </a:lnTo>
                  <a:lnTo>
                    <a:pt x="236689" y="125729"/>
                  </a:lnTo>
                  <a:lnTo>
                    <a:pt x="236244" y="125729"/>
                  </a:lnTo>
                  <a:lnTo>
                    <a:pt x="236460" y="127000"/>
                  </a:lnTo>
                  <a:lnTo>
                    <a:pt x="237718" y="128269"/>
                  </a:lnTo>
                  <a:lnTo>
                    <a:pt x="239381" y="129539"/>
                  </a:lnTo>
                  <a:lnTo>
                    <a:pt x="310544" y="129539"/>
                  </a:lnTo>
                  <a:lnTo>
                    <a:pt x="306983" y="125729"/>
                  </a:lnTo>
                  <a:lnTo>
                    <a:pt x="300755" y="119379"/>
                  </a:lnTo>
                  <a:close/>
                </a:path>
                <a:path w="392429" h="250189">
                  <a:moveTo>
                    <a:pt x="233464" y="123189"/>
                  </a:moveTo>
                  <a:lnTo>
                    <a:pt x="233107" y="123189"/>
                  </a:lnTo>
                  <a:lnTo>
                    <a:pt x="233730" y="125729"/>
                  </a:lnTo>
                  <a:lnTo>
                    <a:pt x="233464" y="123189"/>
                  </a:lnTo>
                  <a:close/>
                </a:path>
                <a:path w="392429" h="250189">
                  <a:moveTo>
                    <a:pt x="293282" y="111759"/>
                  </a:moveTo>
                  <a:lnTo>
                    <a:pt x="209790" y="111759"/>
                  </a:lnTo>
                  <a:lnTo>
                    <a:pt x="211683" y="113029"/>
                  </a:lnTo>
                  <a:lnTo>
                    <a:pt x="212851" y="113029"/>
                  </a:lnTo>
                  <a:lnTo>
                    <a:pt x="214833" y="115569"/>
                  </a:lnTo>
                  <a:lnTo>
                    <a:pt x="214642" y="116839"/>
                  </a:lnTo>
                  <a:lnTo>
                    <a:pt x="215759" y="116839"/>
                  </a:lnTo>
                  <a:lnTo>
                    <a:pt x="219607" y="120650"/>
                  </a:lnTo>
                  <a:lnTo>
                    <a:pt x="222058" y="120650"/>
                  </a:lnTo>
                  <a:lnTo>
                    <a:pt x="222401" y="119379"/>
                  </a:lnTo>
                  <a:lnTo>
                    <a:pt x="300755" y="119379"/>
                  </a:lnTo>
                  <a:lnTo>
                    <a:pt x="293282" y="111759"/>
                  </a:lnTo>
                  <a:close/>
                </a:path>
                <a:path w="392429" h="250189">
                  <a:moveTo>
                    <a:pt x="276194" y="93979"/>
                  </a:moveTo>
                  <a:lnTo>
                    <a:pt x="163550" y="93979"/>
                  </a:lnTo>
                  <a:lnTo>
                    <a:pt x="165378" y="95250"/>
                  </a:lnTo>
                  <a:lnTo>
                    <a:pt x="169595" y="95250"/>
                  </a:lnTo>
                  <a:lnTo>
                    <a:pt x="176415" y="97789"/>
                  </a:lnTo>
                  <a:lnTo>
                    <a:pt x="180580" y="100329"/>
                  </a:lnTo>
                  <a:lnTo>
                    <a:pt x="185889" y="101600"/>
                  </a:lnTo>
                  <a:lnTo>
                    <a:pt x="196799" y="106679"/>
                  </a:lnTo>
                  <a:lnTo>
                    <a:pt x="202069" y="109219"/>
                  </a:lnTo>
                  <a:lnTo>
                    <a:pt x="206107" y="110489"/>
                  </a:lnTo>
                  <a:lnTo>
                    <a:pt x="209524" y="110489"/>
                  </a:lnTo>
                  <a:lnTo>
                    <a:pt x="207758" y="111759"/>
                  </a:lnTo>
                  <a:lnTo>
                    <a:pt x="207879" y="113029"/>
                  </a:lnTo>
                  <a:lnTo>
                    <a:pt x="208000" y="114300"/>
                  </a:lnTo>
                  <a:lnTo>
                    <a:pt x="210590" y="113029"/>
                  </a:lnTo>
                  <a:lnTo>
                    <a:pt x="209790" y="111759"/>
                  </a:lnTo>
                  <a:lnTo>
                    <a:pt x="293282" y="111759"/>
                  </a:lnTo>
                  <a:lnTo>
                    <a:pt x="290791" y="109219"/>
                  </a:lnTo>
                  <a:lnTo>
                    <a:pt x="276194" y="93979"/>
                  </a:lnTo>
                  <a:close/>
                </a:path>
                <a:path w="392429" h="250189">
                  <a:moveTo>
                    <a:pt x="252016" y="74929"/>
                  </a:moveTo>
                  <a:lnTo>
                    <a:pt x="105091" y="74929"/>
                  </a:lnTo>
                  <a:lnTo>
                    <a:pt x="105079" y="75399"/>
                  </a:lnTo>
                  <a:lnTo>
                    <a:pt x="106095" y="76200"/>
                  </a:lnTo>
                  <a:lnTo>
                    <a:pt x="112381" y="78739"/>
                  </a:lnTo>
                  <a:lnTo>
                    <a:pt x="118414" y="81279"/>
                  </a:lnTo>
                  <a:lnTo>
                    <a:pt x="117703" y="81279"/>
                  </a:lnTo>
                  <a:lnTo>
                    <a:pt x="117601" y="82550"/>
                  </a:lnTo>
                  <a:lnTo>
                    <a:pt x="118122" y="82550"/>
                  </a:lnTo>
                  <a:lnTo>
                    <a:pt x="120027" y="83819"/>
                  </a:lnTo>
                  <a:lnTo>
                    <a:pt x="124383" y="83819"/>
                  </a:lnTo>
                  <a:lnTo>
                    <a:pt x="126770" y="85089"/>
                  </a:lnTo>
                  <a:lnTo>
                    <a:pt x="131229" y="85089"/>
                  </a:lnTo>
                  <a:lnTo>
                    <a:pt x="133857" y="87629"/>
                  </a:lnTo>
                  <a:lnTo>
                    <a:pt x="140512" y="90169"/>
                  </a:lnTo>
                  <a:lnTo>
                    <a:pt x="142112" y="91439"/>
                  </a:lnTo>
                  <a:lnTo>
                    <a:pt x="145237" y="91439"/>
                  </a:lnTo>
                  <a:lnTo>
                    <a:pt x="150291" y="93979"/>
                  </a:lnTo>
                  <a:lnTo>
                    <a:pt x="161124" y="97789"/>
                  </a:lnTo>
                  <a:lnTo>
                    <a:pt x="168440" y="101600"/>
                  </a:lnTo>
                  <a:lnTo>
                    <a:pt x="173151" y="102869"/>
                  </a:lnTo>
                  <a:lnTo>
                    <a:pt x="180035" y="104139"/>
                  </a:lnTo>
                  <a:lnTo>
                    <a:pt x="182892" y="104139"/>
                  </a:lnTo>
                  <a:lnTo>
                    <a:pt x="179691" y="101600"/>
                  </a:lnTo>
                  <a:lnTo>
                    <a:pt x="177965" y="100329"/>
                  </a:lnTo>
                  <a:lnTo>
                    <a:pt x="174332" y="97789"/>
                  </a:lnTo>
                  <a:lnTo>
                    <a:pt x="169595" y="97789"/>
                  </a:lnTo>
                  <a:lnTo>
                    <a:pt x="166916" y="96519"/>
                  </a:lnTo>
                  <a:lnTo>
                    <a:pt x="164172" y="95250"/>
                  </a:lnTo>
                  <a:lnTo>
                    <a:pt x="161251" y="93979"/>
                  </a:lnTo>
                  <a:lnTo>
                    <a:pt x="276194" y="93979"/>
                  </a:lnTo>
                  <a:lnTo>
                    <a:pt x="273761" y="91439"/>
                  </a:lnTo>
                  <a:lnTo>
                    <a:pt x="255816" y="77469"/>
                  </a:lnTo>
                  <a:lnTo>
                    <a:pt x="252016" y="74929"/>
                  </a:lnTo>
                  <a:close/>
                </a:path>
                <a:path w="392429" h="250189">
                  <a:moveTo>
                    <a:pt x="10136" y="17850"/>
                  </a:moveTo>
                  <a:lnTo>
                    <a:pt x="7032" y="17850"/>
                  </a:lnTo>
                  <a:lnTo>
                    <a:pt x="14071" y="20319"/>
                  </a:lnTo>
                  <a:lnTo>
                    <a:pt x="16522" y="21589"/>
                  </a:lnTo>
                  <a:lnTo>
                    <a:pt x="18503" y="25400"/>
                  </a:lnTo>
                  <a:lnTo>
                    <a:pt x="23583" y="27939"/>
                  </a:lnTo>
                  <a:lnTo>
                    <a:pt x="27152" y="31750"/>
                  </a:lnTo>
                  <a:lnTo>
                    <a:pt x="29145" y="34289"/>
                  </a:lnTo>
                  <a:lnTo>
                    <a:pt x="28091" y="34289"/>
                  </a:lnTo>
                  <a:lnTo>
                    <a:pt x="31407" y="36829"/>
                  </a:lnTo>
                  <a:lnTo>
                    <a:pt x="35128" y="38100"/>
                  </a:lnTo>
                  <a:lnTo>
                    <a:pt x="38430" y="40639"/>
                  </a:lnTo>
                  <a:lnTo>
                    <a:pt x="41998" y="40639"/>
                  </a:lnTo>
                  <a:lnTo>
                    <a:pt x="45821" y="44450"/>
                  </a:lnTo>
                  <a:lnTo>
                    <a:pt x="48082" y="45719"/>
                  </a:lnTo>
                  <a:lnTo>
                    <a:pt x="53086" y="49529"/>
                  </a:lnTo>
                  <a:lnTo>
                    <a:pt x="64135" y="53339"/>
                  </a:lnTo>
                  <a:lnTo>
                    <a:pt x="57428" y="53339"/>
                  </a:lnTo>
                  <a:lnTo>
                    <a:pt x="58140" y="55879"/>
                  </a:lnTo>
                  <a:lnTo>
                    <a:pt x="59054" y="55879"/>
                  </a:lnTo>
                  <a:lnTo>
                    <a:pt x="60629" y="57150"/>
                  </a:lnTo>
                  <a:lnTo>
                    <a:pt x="62280" y="58419"/>
                  </a:lnTo>
                  <a:lnTo>
                    <a:pt x="64540" y="58419"/>
                  </a:lnTo>
                  <a:lnTo>
                    <a:pt x="67588" y="59689"/>
                  </a:lnTo>
                  <a:lnTo>
                    <a:pt x="71412" y="59689"/>
                  </a:lnTo>
                  <a:lnTo>
                    <a:pt x="75603" y="62229"/>
                  </a:lnTo>
                  <a:lnTo>
                    <a:pt x="77240" y="62229"/>
                  </a:lnTo>
                  <a:lnTo>
                    <a:pt x="79095" y="63500"/>
                  </a:lnTo>
                  <a:lnTo>
                    <a:pt x="85902" y="66039"/>
                  </a:lnTo>
                  <a:lnTo>
                    <a:pt x="88200" y="66039"/>
                  </a:lnTo>
                  <a:lnTo>
                    <a:pt x="90410" y="68579"/>
                  </a:lnTo>
                  <a:lnTo>
                    <a:pt x="104216" y="74929"/>
                  </a:lnTo>
                  <a:lnTo>
                    <a:pt x="103694" y="76200"/>
                  </a:lnTo>
                  <a:lnTo>
                    <a:pt x="104114" y="77469"/>
                  </a:lnTo>
                  <a:lnTo>
                    <a:pt x="105028" y="77469"/>
                  </a:lnTo>
                  <a:lnTo>
                    <a:pt x="105079" y="75399"/>
                  </a:lnTo>
                  <a:lnTo>
                    <a:pt x="104482" y="74929"/>
                  </a:lnTo>
                  <a:lnTo>
                    <a:pt x="252016" y="74929"/>
                  </a:lnTo>
                  <a:lnTo>
                    <a:pt x="210223" y="46989"/>
                  </a:lnTo>
                  <a:lnTo>
                    <a:pt x="160756" y="25400"/>
                  </a:lnTo>
                  <a:lnTo>
                    <a:pt x="140661" y="19050"/>
                  </a:lnTo>
                  <a:lnTo>
                    <a:pt x="13016" y="19050"/>
                  </a:lnTo>
                  <a:lnTo>
                    <a:pt x="10136" y="17850"/>
                  </a:lnTo>
                  <a:close/>
                </a:path>
                <a:path w="392429" h="250189">
                  <a:moveTo>
                    <a:pt x="71412" y="59689"/>
                  </a:moveTo>
                  <a:lnTo>
                    <a:pt x="68261" y="59689"/>
                  </a:lnTo>
                  <a:lnTo>
                    <a:pt x="66953" y="62229"/>
                  </a:lnTo>
                  <a:lnTo>
                    <a:pt x="70763" y="62229"/>
                  </a:lnTo>
                  <a:lnTo>
                    <a:pt x="71412" y="59689"/>
                  </a:lnTo>
                  <a:close/>
                </a:path>
                <a:path w="392429" h="250189">
                  <a:moveTo>
                    <a:pt x="0" y="0"/>
                  </a:moveTo>
                  <a:lnTo>
                    <a:pt x="901" y="1269"/>
                  </a:lnTo>
                  <a:lnTo>
                    <a:pt x="1231" y="1269"/>
                  </a:lnTo>
                  <a:lnTo>
                    <a:pt x="3314" y="5079"/>
                  </a:lnTo>
                  <a:lnTo>
                    <a:pt x="4229" y="5079"/>
                  </a:lnTo>
                  <a:lnTo>
                    <a:pt x="4356" y="6350"/>
                  </a:lnTo>
                  <a:lnTo>
                    <a:pt x="5003" y="7619"/>
                  </a:lnTo>
                  <a:lnTo>
                    <a:pt x="5142" y="7619"/>
                  </a:lnTo>
                  <a:lnTo>
                    <a:pt x="5650" y="8889"/>
                  </a:lnTo>
                  <a:lnTo>
                    <a:pt x="7098" y="11429"/>
                  </a:lnTo>
                  <a:lnTo>
                    <a:pt x="3937" y="11429"/>
                  </a:lnTo>
                  <a:lnTo>
                    <a:pt x="3288" y="12700"/>
                  </a:lnTo>
                  <a:lnTo>
                    <a:pt x="7860" y="12700"/>
                  </a:lnTo>
                  <a:lnTo>
                    <a:pt x="9194" y="13969"/>
                  </a:lnTo>
                  <a:lnTo>
                    <a:pt x="10908" y="15239"/>
                  </a:lnTo>
                  <a:lnTo>
                    <a:pt x="13016" y="19050"/>
                  </a:lnTo>
                  <a:lnTo>
                    <a:pt x="140661" y="19050"/>
                  </a:lnTo>
                  <a:lnTo>
                    <a:pt x="108508" y="8889"/>
                  </a:lnTo>
                  <a:lnTo>
                    <a:pt x="54559" y="2539"/>
                  </a:lnTo>
                  <a:lnTo>
                    <a:pt x="0" y="0"/>
                  </a:lnTo>
                  <a:close/>
                </a:path>
                <a:path w="392429" h="250189">
                  <a:moveTo>
                    <a:pt x="3848" y="15239"/>
                  </a:moveTo>
                  <a:lnTo>
                    <a:pt x="3195" y="17850"/>
                  </a:lnTo>
                  <a:lnTo>
                    <a:pt x="7032" y="17850"/>
                  </a:lnTo>
                  <a:lnTo>
                    <a:pt x="3848" y="1523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 descr=""/>
            <p:cNvSpPr/>
            <p:nvPr/>
          </p:nvSpPr>
          <p:spPr>
            <a:xfrm>
              <a:off x="3690886" y="4561357"/>
              <a:ext cx="403860" cy="759460"/>
            </a:xfrm>
            <a:custGeom>
              <a:avLst/>
              <a:gdLst/>
              <a:ahLst/>
              <a:cxnLst/>
              <a:rect l="l" t="t" r="r" b="b"/>
              <a:pathLst>
                <a:path w="403860" h="759460">
                  <a:moveTo>
                    <a:pt x="285915" y="142773"/>
                  </a:moveTo>
                  <a:lnTo>
                    <a:pt x="267093" y="129209"/>
                  </a:lnTo>
                  <a:lnTo>
                    <a:pt x="248539" y="115316"/>
                  </a:lnTo>
                  <a:lnTo>
                    <a:pt x="229844" y="101638"/>
                  </a:lnTo>
                  <a:lnTo>
                    <a:pt x="194310" y="78689"/>
                  </a:lnTo>
                  <a:lnTo>
                    <a:pt x="161315" y="59524"/>
                  </a:lnTo>
                  <a:lnTo>
                    <a:pt x="127317" y="41503"/>
                  </a:lnTo>
                  <a:lnTo>
                    <a:pt x="91897" y="25527"/>
                  </a:lnTo>
                  <a:lnTo>
                    <a:pt x="55854" y="12547"/>
                  </a:lnTo>
                  <a:lnTo>
                    <a:pt x="18745" y="2616"/>
                  </a:lnTo>
                  <a:lnTo>
                    <a:pt x="50" y="0"/>
                  </a:lnTo>
                  <a:lnTo>
                    <a:pt x="0" y="622"/>
                  </a:lnTo>
                  <a:lnTo>
                    <a:pt x="25577" y="6781"/>
                  </a:lnTo>
                  <a:lnTo>
                    <a:pt x="48514" y="13284"/>
                  </a:lnTo>
                  <a:lnTo>
                    <a:pt x="107213" y="36576"/>
                  </a:lnTo>
                  <a:lnTo>
                    <a:pt x="143433" y="53835"/>
                  </a:lnTo>
                  <a:lnTo>
                    <a:pt x="183654" y="77355"/>
                  </a:lnTo>
                  <a:lnTo>
                    <a:pt x="228536" y="105448"/>
                  </a:lnTo>
                  <a:lnTo>
                    <a:pt x="266484" y="129971"/>
                  </a:lnTo>
                  <a:lnTo>
                    <a:pt x="285915" y="142773"/>
                  </a:lnTo>
                  <a:close/>
                </a:path>
                <a:path w="403860" h="759460">
                  <a:moveTo>
                    <a:pt x="403720" y="296430"/>
                  </a:moveTo>
                  <a:lnTo>
                    <a:pt x="371398" y="262801"/>
                  </a:lnTo>
                  <a:lnTo>
                    <a:pt x="364007" y="248615"/>
                  </a:lnTo>
                  <a:lnTo>
                    <a:pt x="337108" y="250774"/>
                  </a:lnTo>
                  <a:lnTo>
                    <a:pt x="269494" y="266115"/>
                  </a:lnTo>
                  <a:lnTo>
                    <a:pt x="207911" y="297967"/>
                  </a:lnTo>
                  <a:lnTo>
                    <a:pt x="164719" y="332701"/>
                  </a:lnTo>
                  <a:lnTo>
                    <a:pt x="126631" y="373761"/>
                  </a:lnTo>
                  <a:lnTo>
                    <a:pt x="93992" y="419354"/>
                  </a:lnTo>
                  <a:lnTo>
                    <a:pt x="67183" y="467639"/>
                  </a:lnTo>
                  <a:lnTo>
                    <a:pt x="38874" y="529183"/>
                  </a:lnTo>
                  <a:lnTo>
                    <a:pt x="17437" y="593191"/>
                  </a:lnTo>
                  <a:lnTo>
                    <a:pt x="5664" y="667118"/>
                  </a:lnTo>
                  <a:lnTo>
                    <a:pt x="6248" y="705053"/>
                  </a:lnTo>
                  <a:lnTo>
                    <a:pt x="16459" y="747471"/>
                  </a:lnTo>
                  <a:lnTo>
                    <a:pt x="31673" y="758990"/>
                  </a:lnTo>
                  <a:lnTo>
                    <a:pt x="41300" y="757605"/>
                  </a:lnTo>
                  <a:lnTo>
                    <a:pt x="44843" y="751649"/>
                  </a:lnTo>
                  <a:lnTo>
                    <a:pt x="48666" y="743394"/>
                  </a:lnTo>
                  <a:lnTo>
                    <a:pt x="57048" y="728726"/>
                  </a:lnTo>
                  <a:lnTo>
                    <a:pt x="91567" y="692962"/>
                  </a:lnTo>
                  <a:lnTo>
                    <a:pt x="123698" y="665899"/>
                  </a:lnTo>
                  <a:lnTo>
                    <a:pt x="194005" y="607733"/>
                  </a:lnTo>
                  <a:lnTo>
                    <a:pt x="230009" y="575335"/>
                  </a:lnTo>
                  <a:lnTo>
                    <a:pt x="263207" y="540156"/>
                  </a:lnTo>
                  <a:lnTo>
                    <a:pt x="292658" y="500418"/>
                  </a:lnTo>
                  <a:lnTo>
                    <a:pt x="317398" y="454304"/>
                  </a:lnTo>
                  <a:lnTo>
                    <a:pt x="356984" y="367626"/>
                  </a:lnTo>
                  <a:lnTo>
                    <a:pt x="366915" y="348742"/>
                  </a:lnTo>
                  <a:lnTo>
                    <a:pt x="378396" y="330809"/>
                  </a:lnTo>
                  <a:lnTo>
                    <a:pt x="390855" y="313499"/>
                  </a:lnTo>
                  <a:lnTo>
                    <a:pt x="403720" y="29643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 descr=""/>
            <p:cNvSpPr/>
            <p:nvPr/>
          </p:nvSpPr>
          <p:spPr>
            <a:xfrm>
              <a:off x="3700970" y="4814392"/>
              <a:ext cx="389255" cy="499745"/>
            </a:xfrm>
            <a:custGeom>
              <a:avLst/>
              <a:gdLst/>
              <a:ahLst/>
              <a:cxnLst/>
              <a:rect l="l" t="t" r="r" b="b"/>
              <a:pathLst>
                <a:path w="389254" h="499745">
                  <a:moveTo>
                    <a:pt x="388721" y="39992"/>
                  </a:moveTo>
                  <a:lnTo>
                    <a:pt x="385508" y="37731"/>
                  </a:lnTo>
                  <a:lnTo>
                    <a:pt x="382422" y="35204"/>
                  </a:lnTo>
                  <a:lnTo>
                    <a:pt x="357352" y="2794"/>
                  </a:lnTo>
                  <a:lnTo>
                    <a:pt x="356006" y="0"/>
                  </a:lnTo>
                  <a:lnTo>
                    <a:pt x="322580" y="2451"/>
                  </a:lnTo>
                  <a:lnTo>
                    <a:pt x="322580" y="51130"/>
                  </a:lnTo>
                  <a:lnTo>
                    <a:pt x="294144" y="72669"/>
                  </a:lnTo>
                  <a:lnTo>
                    <a:pt x="286372" y="78968"/>
                  </a:lnTo>
                  <a:lnTo>
                    <a:pt x="234442" y="129908"/>
                  </a:lnTo>
                  <a:lnTo>
                    <a:pt x="201498" y="168656"/>
                  </a:lnTo>
                  <a:lnTo>
                    <a:pt x="173609" y="204457"/>
                  </a:lnTo>
                  <a:lnTo>
                    <a:pt x="150482" y="236893"/>
                  </a:lnTo>
                  <a:lnTo>
                    <a:pt x="122974" y="277507"/>
                  </a:lnTo>
                  <a:lnTo>
                    <a:pt x="84264" y="333463"/>
                  </a:lnTo>
                  <a:lnTo>
                    <a:pt x="122491" y="268160"/>
                  </a:lnTo>
                  <a:lnTo>
                    <a:pt x="150050" y="227787"/>
                  </a:lnTo>
                  <a:lnTo>
                    <a:pt x="178549" y="189725"/>
                  </a:lnTo>
                  <a:lnTo>
                    <a:pt x="207899" y="153225"/>
                  </a:lnTo>
                  <a:lnTo>
                    <a:pt x="238480" y="118745"/>
                  </a:lnTo>
                  <a:lnTo>
                    <a:pt x="272656" y="86982"/>
                  </a:lnTo>
                  <a:lnTo>
                    <a:pt x="305828" y="61988"/>
                  </a:lnTo>
                  <a:lnTo>
                    <a:pt x="322389" y="50368"/>
                  </a:lnTo>
                  <a:lnTo>
                    <a:pt x="322580" y="51130"/>
                  </a:lnTo>
                  <a:lnTo>
                    <a:pt x="322580" y="2451"/>
                  </a:lnTo>
                  <a:lnTo>
                    <a:pt x="257860" y="17729"/>
                  </a:lnTo>
                  <a:lnTo>
                    <a:pt x="207581" y="45758"/>
                  </a:lnTo>
                  <a:lnTo>
                    <a:pt x="174498" y="70180"/>
                  </a:lnTo>
                  <a:lnTo>
                    <a:pt x="143319" y="97751"/>
                  </a:lnTo>
                  <a:lnTo>
                    <a:pt x="115328" y="128295"/>
                  </a:lnTo>
                  <a:lnTo>
                    <a:pt x="91567" y="161823"/>
                  </a:lnTo>
                  <a:lnTo>
                    <a:pt x="67246" y="206857"/>
                  </a:lnTo>
                  <a:lnTo>
                    <a:pt x="44526" y="255739"/>
                  </a:lnTo>
                  <a:lnTo>
                    <a:pt x="26136" y="297992"/>
                  </a:lnTo>
                  <a:lnTo>
                    <a:pt x="12788" y="336600"/>
                  </a:lnTo>
                  <a:lnTo>
                    <a:pt x="3962" y="378053"/>
                  </a:lnTo>
                  <a:lnTo>
                    <a:pt x="0" y="420268"/>
                  </a:lnTo>
                  <a:lnTo>
                    <a:pt x="1206" y="461149"/>
                  </a:lnTo>
                  <a:lnTo>
                    <a:pt x="4457" y="475399"/>
                  </a:lnTo>
                  <a:lnTo>
                    <a:pt x="11328" y="491363"/>
                  </a:lnTo>
                  <a:lnTo>
                    <a:pt x="20599" y="499122"/>
                  </a:lnTo>
                  <a:lnTo>
                    <a:pt x="31076" y="488759"/>
                  </a:lnTo>
                  <a:lnTo>
                    <a:pt x="38430" y="476529"/>
                  </a:lnTo>
                  <a:lnTo>
                    <a:pt x="48107" y="464629"/>
                  </a:lnTo>
                  <a:lnTo>
                    <a:pt x="58915" y="453580"/>
                  </a:lnTo>
                  <a:lnTo>
                    <a:pt x="69621" y="443890"/>
                  </a:lnTo>
                  <a:lnTo>
                    <a:pt x="84607" y="431088"/>
                  </a:lnTo>
                  <a:lnTo>
                    <a:pt x="159550" y="368338"/>
                  </a:lnTo>
                  <a:lnTo>
                    <a:pt x="192557" y="340080"/>
                  </a:lnTo>
                  <a:lnTo>
                    <a:pt x="245541" y="285813"/>
                  </a:lnTo>
                  <a:lnTo>
                    <a:pt x="291465" y="218782"/>
                  </a:lnTo>
                  <a:lnTo>
                    <a:pt x="312762" y="175704"/>
                  </a:lnTo>
                  <a:lnTo>
                    <a:pt x="324548" y="148971"/>
                  </a:lnTo>
                  <a:lnTo>
                    <a:pt x="337756" y="120713"/>
                  </a:lnTo>
                  <a:lnTo>
                    <a:pt x="352348" y="93230"/>
                  </a:lnTo>
                  <a:lnTo>
                    <a:pt x="368300" y="68859"/>
                  </a:lnTo>
                  <a:lnTo>
                    <a:pt x="381622" y="50368"/>
                  </a:lnTo>
                  <a:lnTo>
                    <a:pt x="388721" y="3999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7" name="object 907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727118" y="5044605"/>
              <a:ext cx="67373" cy="67791"/>
            </a:xfrm>
            <a:prstGeom prst="rect">
              <a:avLst/>
            </a:prstGeom>
          </p:spPr>
        </p:pic>
        <p:sp>
          <p:nvSpPr>
            <p:cNvPr id="908" name="object 908" descr=""/>
            <p:cNvSpPr/>
            <p:nvPr/>
          </p:nvSpPr>
          <p:spPr>
            <a:xfrm>
              <a:off x="3810736" y="4974348"/>
              <a:ext cx="43815" cy="50800"/>
            </a:xfrm>
            <a:custGeom>
              <a:avLst/>
              <a:gdLst/>
              <a:ahLst/>
              <a:cxnLst/>
              <a:rect l="l" t="t" r="r" b="b"/>
              <a:pathLst>
                <a:path w="43814" h="50800">
                  <a:moveTo>
                    <a:pt x="2400" y="48691"/>
                  </a:moveTo>
                  <a:lnTo>
                    <a:pt x="0" y="48488"/>
                  </a:lnTo>
                  <a:lnTo>
                    <a:pt x="114" y="50253"/>
                  </a:lnTo>
                  <a:lnTo>
                    <a:pt x="2400" y="49758"/>
                  </a:lnTo>
                  <a:lnTo>
                    <a:pt x="2400" y="48691"/>
                  </a:lnTo>
                  <a:close/>
                </a:path>
                <a:path w="43814" h="50800">
                  <a:moveTo>
                    <a:pt x="8966" y="38214"/>
                  </a:moveTo>
                  <a:lnTo>
                    <a:pt x="7569" y="37592"/>
                  </a:lnTo>
                  <a:lnTo>
                    <a:pt x="6299" y="37998"/>
                  </a:lnTo>
                  <a:lnTo>
                    <a:pt x="7670" y="39128"/>
                  </a:lnTo>
                  <a:lnTo>
                    <a:pt x="8966" y="39217"/>
                  </a:lnTo>
                  <a:lnTo>
                    <a:pt x="8966" y="38214"/>
                  </a:lnTo>
                  <a:close/>
                </a:path>
                <a:path w="43814" h="50800">
                  <a:moveTo>
                    <a:pt x="43675" y="0"/>
                  </a:moveTo>
                  <a:lnTo>
                    <a:pt x="42710" y="2171"/>
                  </a:lnTo>
                  <a:lnTo>
                    <a:pt x="42849" y="1917"/>
                  </a:lnTo>
                  <a:lnTo>
                    <a:pt x="43675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9" name="object 909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876039" y="4837797"/>
              <a:ext cx="161136" cy="110947"/>
            </a:xfrm>
            <a:prstGeom prst="rect">
              <a:avLst/>
            </a:prstGeom>
          </p:spPr>
        </p:pic>
        <p:sp>
          <p:nvSpPr>
            <p:cNvPr id="910" name="object 910" descr=""/>
            <p:cNvSpPr/>
            <p:nvPr/>
          </p:nvSpPr>
          <p:spPr>
            <a:xfrm>
              <a:off x="3745496" y="4814874"/>
              <a:ext cx="320040" cy="255270"/>
            </a:xfrm>
            <a:custGeom>
              <a:avLst/>
              <a:gdLst/>
              <a:ahLst/>
              <a:cxnLst/>
              <a:rect l="l" t="t" r="r" b="b"/>
              <a:pathLst>
                <a:path w="320039" h="255270">
                  <a:moveTo>
                    <a:pt x="315823" y="7620"/>
                  </a:moveTo>
                  <a:lnTo>
                    <a:pt x="311480" y="0"/>
                  </a:lnTo>
                  <a:lnTo>
                    <a:pt x="299580" y="0"/>
                  </a:lnTo>
                  <a:lnTo>
                    <a:pt x="239636" y="8890"/>
                  </a:lnTo>
                  <a:lnTo>
                    <a:pt x="188252" y="30480"/>
                  </a:lnTo>
                  <a:lnTo>
                    <a:pt x="129959" y="69850"/>
                  </a:lnTo>
                  <a:lnTo>
                    <a:pt x="98818" y="97790"/>
                  </a:lnTo>
                  <a:lnTo>
                    <a:pt x="70789" y="128270"/>
                  </a:lnTo>
                  <a:lnTo>
                    <a:pt x="47028" y="162560"/>
                  </a:lnTo>
                  <a:lnTo>
                    <a:pt x="22707" y="207010"/>
                  </a:lnTo>
                  <a:lnTo>
                    <a:pt x="0" y="255270"/>
                  </a:lnTo>
                  <a:lnTo>
                    <a:pt x="1676" y="255270"/>
                  </a:lnTo>
                  <a:lnTo>
                    <a:pt x="5118" y="252730"/>
                  </a:lnTo>
                  <a:lnTo>
                    <a:pt x="5016" y="255270"/>
                  </a:lnTo>
                  <a:lnTo>
                    <a:pt x="11023" y="248920"/>
                  </a:lnTo>
                  <a:lnTo>
                    <a:pt x="21437" y="241300"/>
                  </a:lnTo>
                  <a:lnTo>
                    <a:pt x="23507" y="240030"/>
                  </a:lnTo>
                  <a:lnTo>
                    <a:pt x="28498" y="236220"/>
                  </a:lnTo>
                  <a:lnTo>
                    <a:pt x="37769" y="228600"/>
                  </a:lnTo>
                  <a:lnTo>
                    <a:pt x="35369" y="231140"/>
                  </a:lnTo>
                  <a:lnTo>
                    <a:pt x="34277" y="233680"/>
                  </a:lnTo>
                  <a:lnTo>
                    <a:pt x="36880" y="233680"/>
                  </a:lnTo>
                  <a:lnTo>
                    <a:pt x="39700" y="231140"/>
                  </a:lnTo>
                  <a:lnTo>
                    <a:pt x="41503" y="228600"/>
                  </a:lnTo>
                  <a:lnTo>
                    <a:pt x="43649" y="226060"/>
                  </a:lnTo>
                  <a:lnTo>
                    <a:pt x="44259" y="226060"/>
                  </a:lnTo>
                  <a:lnTo>
                    <a:pt x="45173" y="227330"/>
                  </a:lnTo>
                  <a:lnTo>
                    <a:pt x="45720" y="227330"/>
                  </a:lnTo>
                  <a:lnTo>
                    <a:pt x="46469" y="224790"/>
                  </a:lnTo>
                  <a:lnTo>
                    <a:pt x="46101" y="223520"/>
                  </a:lnTo>
                  <a:lnTo>
                    <a:pt x="52311" y="214630"/>
                  </a:lnTo>
                  <a:lnTo>
                    <a:pt x="56121" y="212090"/>
                  </a:lnTo>
                  <a:lnTo>
                    <a:pt x="57848" y="209550"/>
                  </a:lnTo>
                  <a:lnTo>
                    <a:pt x="61455" y="207010"/>
                  </a:lnTo>
                  <a:lnTo>
                    <a:pt x="72047" y="196850"/>
                  </a:lnTo>
                  <a:lnTo>
                    <a:pt x="81610" y="186690"/>
                  </a:lnTo>
                  <a:lnTo>
                    <a:pt x="81762" y="187960"/>
                  </a:lnTo>
                  <a:lnTo>
                    <a:pt x="83007" y="187960"/>
                  </a:lnTo>
                  <a:lnTo>
                    <a:pt x="84366" y="186690"/>
                  </a:lnTo>
                  <a:lnTo>
                    <a:pt x="86334" y="184150"/>
                  </a:lnTo>
                  <a:lnTo>
                    <a:pt x="86690" y="182880"/>
                  </a:lnTo>
                  <a:lnTo>
                    <a:pt x="86245" y="181610"/>
                  </a:lnTo>
                  <a:lnTo>
                    <a:pt x="89522" y="179070"/>
                  </a:lnTo>
                  <a:lnTo>
                    <a:pt x="91147" y="176530"/>
                  </a:lnTo>
                  <a:lnTo>
                    <a:pt x="93179" y="175260"/>
                  </a:lnTo>
                  <a:lnTo>
                    <a:pt x="101600" y="166370"/>
                  </a:lnTo>
                  <a:lnTo>
                    <a:pt x="105537" y="161290"/>
                  </a:lnTo>
                  <a:lnTo>
                    <a:pt x="108699" y="158750"/>
                  </a:lnTo>
                  <a:lnTo>
                    <a:pt x="118414" y="147320"/>
                  </a:lnTo>
                  <a:lnTo>
                    <a:pt x="120027" y="146050"/>
                  </a:lnTo>
                  <a:lnTo>
                    <a:pt x="125514" y="138430"/>
                  </a:lnTo>
                  <a:lnTo>
                    <a:pt x="126225" y="138430"/>
                  </a:lnTo>
                  <a:lnTo>
                    <a:pt x="128130" y="134620"/>
                  </a:lnTo>
                  <a:lnTo>
                    <a:pt x="126225" y="134620"/>
                  </a:lnTo>
                  <a:lnTo>
                    <a:pt x="121412" y="138430"/>
                  </a:lnTo>
                  <a:lnTo>
                    <a:pt x="118059" y="141782"/>
                  </a:lnTo>
                  <a:lnTo>
                    <a:pt x="118351" y="140970"/>
                  </a:lnTo>
                  <a:lnTo>
                    <a:pt x="118071" y="140970"/>
                  </a:lnTo>
                  <a:lnTo>
                    <a:pt x="117513" y="142240"/>
                  </a:lnTo>
                  <a:lnTo>
                    <a:pt x="111264" y="149860"/>
                  </a:lnTo>
                  <a:lnTo>
                    <a:pt x="109639" y="150876"/>
                  </a:lnTo>
                  <a:lnTo>
                    <a:pt x="111556" y="148590"/>
                  </a:lnTo>
                  <a:lnTo>
                    <a:pt x="113995" y="144780"/>
                  </a:lnTo>
                  <a:lnTo>
                    <a:pt x="115900" y="142240"/>
                  </a:lnTo>
                  <a:lnTo>
                    <a:pt x="118821" y="139700"/>
                  </a:lnTo>
                  <a:lnTo>
                    <a:pt x="121589" y="135890"/>
                  </a:lnTo>
                  <a:lnTo>
                    <a:pt x="125691" y="132080"/>
                  </a:lnTo>
                  <a:lnTo>
                    <a:pt x="129717" y="127000"/>
                  </a:lnTo>
                  <a:lnTo>
                    <a:pt x="135242" y="121716"/>
                  </a:lnTo>
                  <a:lnTo>
                    <a:pt x="137033" y="121729"/>
                  </a:lnTo>
                  <a:lnTo>
                    <a:pt x="139649" y="121170"/>
                  </a:lnTo>
                  <a:lnTo>
                    <a:pt x="138798" y="121043"/>
                  </a:lnTo>
                  <a:lnTo>
                    <a:pt x="135305" y="121640"/>
                  </a:lnTo>
                  <a:lnTo>
                    <a:pt x="137845" y="119380"/>
                  </a:lnTo>
                  <a:lnTo>
                    <a:pt x="140919" y="115570"/>
                  </a:lnTo>
                  <a:lnTo>
                    <a:pt x="143802" y="112560"/>
                  </a:lnTo>
                  <a:lnTo>
                    <a:pt x="143662" y="114477"/>
                  </a:lnTo>
                  <a:lnTo>
                    <a:pt x="145783" y="115062"/>
                  </a:lnTo>
                  <a:lnTo>
                    <a:pt x="146469" y="112534"/>
                  </a:lnTo>
                  <a:lnTo>
                    <a:pt x="143941" y="112433"/>
                  </a:lnTo>
                  <a:lnTo>
                    <a:pt x="146202" y="110490"/>
                  </a:lnTo>
                  <a:lnTo>
                    <a:pt x="147612" y="110490"/>
                  </a:lnTo>
                  <a:lnTo>
                    <a:pt x="148793" y="109220"/>
                  </a:lnTo>
                  <a:lnTo>
                    <a:pt x="149504" y="110490"/>
                  </a:lnTo>
                  <a:lnTo>
                    <a:pt x="151117" y="109220"/>
                  </a:lnTo>
                  <a:lnTo>
                    <a:pt x="155282" y="106680"/>
                  </a:lnTo>
                  <a:lnTo>
                    <a:pt x="156375" y="104140"/>
                  </a:lnTo>
                  <a:lnTo>
                    <a:pt x="154724" y="104140"/>
                  </a:lnTo>
                  <a:lnTo>
                    <a:pt x="154978" y="102870"/>
                  </a:lnTo>
                  <a:lnTo>
                    <a:pt x="158864" y="99060"/>
                  </a:lnTo>
                  <a:lnTo>
                    <a:pt x="160693" y="97790"/>
                  </a:lnTo>
                  <a:lnTo>
                    <a:pt x="162648" y="95250"/>
                  </a:lnTo>
                  <a:lnTo>
                    <a:pt x="163182" y="95250"/>
                  </a:lnTo>
                  <a:lnTo>
                    <a:pt x="165989" y="92710"/>
                  </a:lnTo>
                  <a:lnTo>
                    <a:pt x="166293" y="93980"/>
                  </a:lnTo>
                  <a:lnTo>
                    <a:pt x="167284" y="93980"/>
                  </a:lnTo>
                  <a:lnTo>
                    <a:pt x="170967" y="91440"/>
                  </a:lnTo>
                  <a:lnTo>
                    <a:pt x="170815" y="92710"/>
                  </a:lnTo>
                  <a:lnTo>
                    <a:pt x="171615" y="92710"/>
                  </a:lnTo>
                  <a:lnTo>
                    <a:pt x="169621" y="95250"/>
                  </a:lnTo>
                  <a:lnTo>
                    <a:pt x="169443" y="95250"/>
                  </a:lnTo>
                  <a:lnTo>
                    <a:pt x="166649" y="99060"/>
                  </a:lnTo>
                  <a:lnTo>
                    <a:pt x="168859" y="96520"/>
                  </a:lnTo>
                  <a:lnTo>
                    <a:pt x="172783" y="93980"/>
                  </a:lnTo>
                  <a:lnTo>
                    <a:pt x="173812" y="93980"/>
                  </a:lnTo>
                  <a:lnTo>
                    <a:pt x="177660" y="92710"/>
                  </a:lnTo>
                  <a:lnTo>
                    <a:pt x="179108" y="91440"/>
                  </a:lnTo>
                  <a:lnTo>
                    <a:pt x="179095" y="90170"/>
                  </a:lnTo>
                  <a:lnTo>
                    <a:pt x="178803" y="90170"/>
                  </a:lnTo>
                  <a:lnTo>
                    <a:pt x="178269" y="88900"/>
                  </a:lnTo>
                  <a:lnTo>
                    <a:pt x="177152" y="88900"/>
                  </a:lnTo>
                  <a:lnTo>
                    <a:pt x="184480" y="82550"/>
                  </a:lnTo>
                  <a:lnTo>
                    <a:pt x="186931" y="82550"/>
                  </a:lnTo>
                  <a:lnTo>
                    <a:pt x="189268" y="80010"/>
                  </a:lnTo>
                  <a:lnTo>
                    <a:pt x="188252" y="78740"/>
                  </a:lnTo>
                  <a:lnTo>
                    <a:pt x="189979" y="77470"/>
                  </a:lnTo>
                  <a:lnTo>
                    <a:pt x="191325" y="77470"/>
                  </a:lnTo>
                  <a:lnTo>
                    <a:pt x="191922" y="76200"/>
                  </a:lnTo>
                  <a:lnTo>
                    <a:pt x="193370" y="76200"/>
                  </a:lnTo>
                  <a:lnTo>
                    <a:pt x="194856" y="77470"/>
                  </a:lnTo>
                  <a:lnTo>
                    <a:pt x="196532" y="77470"/>
                  </a:lnTo>
                  <a:lnTo>
                    <a:pt x="195402" y="78740"/>
                  </a:lnTo>
                  <a:lnTo>
                    <a:pt x="193929" y="78740"/>
                  </a:lnTo>
                  <a:lnTo>
                    <a:pt x="189052" y="81280"/>
                  </a:lnTo>
                  <a:lnTo>
                    <a:pt x="185991" y="83820"/>
                  </a:lnTo>
                  <a:lnTo>
                    <a:pt x="186423" y="85090"/>
                  </a:lnTo>
                  <a:lnTo>
                    <a:pt x="190703" y="85090"/>
                  </a:lnTo>
                  <a:lnTo>
                    <a:pt x="192316" y="83820"/>
                  </a:lnTo>
                  <a:lnTo>
                    <a:pt x="195872" y="82550"/>
                  </a:lnTo>
                  <a:lnTo>
                    <a:pt x="198793" y="80010"/>
                  </a:lnTo>
                  <a:lnTo>
                    <a:pt x="198310" y="78740"/>
                  </a:lnTo>
                  <a:lnTo>
                    <a:pt x="197993" y="78740"/>
                  </a:lnTo>
                  <a:lnTo>
                    <a:pt x="198488" y="77470"/>
                  </a:lnTo>
                  <a:lnTo>
                    <a:pt x="202247" y="77470"/>
                  </a:lnTo>
                  <a:lnTo>
                    <a:pt x="207454" y="73660"/>
                  </a:lnTo>
                  <a:lnTo>
                    <a:pt x="221183" y="66040"/>
                  </a:lnTo>
                  <a:lnTo>
                    <a:pt x="225298" y="64770"/>
                  </a:lnTo>
                  <a:lnTo>
                    <a:pt x="231254" y="62230"/>
                  </a:lnTo>
                  <a:lnTo>
                    <a:pt x="234759" y="60960"/>
                  </a:lnTo>
                  <a:lnTo>
                    <a:pt x="237972" y="58420"/>
                  </a:lnTo>
                  <a:lnTo>
                    <a:pt x="239814" y="55880"/>
                  </a:lnTo>
                  <a:lnTo>
                    <a:pt x="238963" y="55880"/>
                  </a:lnTo>
                  <a:lnTo>
                    <a:pt x="245656" y="52070"/>
                  </a:lnTo>
                  <a:lnTo>
                    <a:pt x="248818" y="49530"/>
                  </a:lnTo>
                  <a:lnTo>
                    <a:pt x="252844" y="46990"/>
                  </a:lnTo>
                  <a:lnTo>
                    <a:pt x="252844" y="45720"/>
                  </a:lnTo>
                  <a:lnTo>
                    <a:pt x="247637" y="45720"/>
                  </a:lnTo>
                  <a:lnTo>
                    <a:pt x="248526" y="46990"/>
                  </a:lnTo>
                  <a:lnTo>
                    <a:pt x="248958" y="46990"/>
                  </a:lnTo>
                  <a:lnTo>
                    <a:pt x="245503" y="48260"/>
                  </a:lnTo>
                  <a:lnTo>
                    <a:pt x="243497" y="48260"/>
                  </a:lnTo>
                  <a:lnTo>
                    <a:pt x="241541" y="46990"/>
                  </a:lnTo>
                  <a:lnTo>
                    <a:pt x="243027" y="46990"/>
                  </a:lnTo>
                  <a:lnTo>
                    <a:pt x="244424" y="45720"/>
                  </a:lnTo>
                  <a:lnTo>
                    <a:pt x="241922" y="45720"/>
                  </a:lnTo>
                  <a:lnTo>
                    <a:pt x="240093" y="46990"/>
                  </a:lnTo>
                  <a:lnTo>
                    <a:pt x="240220" y="45720"/>
                  </a:lnTo>
                  <a:lnTo>
                    <a:pt x="240703" y="45720"/>
                  </a:lnTo>
                  <a:lnTo>
                    <a:pt x="243852" y="43180"/>
                  </a:lnTo>
                  <a:lnTo>
                    <a:pt x="247243" y="41910"/>
                  </a:lnTo>
                  <a:lnTo>
                    <a:pt x="252120" y="39370"/>
                  </a:lnTo>
                  <a:lnTo>
                    <a:pt x="256006" y="36830"/>
                  </a:lnTo>
                  <a:lnTo>
                    <a:pt x="258635" y="35560"/>
                  </a:lnTo>
                  <a:lnTo>
                    <a:pt x="260032" y="35560"/>
                  </a:lnTo>
                  <a:lnTo>
                    <a:pt x="262204" y="33020"/>
                  </a:lnTo>
                  <a:lnTo>
                    <a:pt x="268922" y="29210"/>
                  </a:lnTo>
                  <a:lnTo>
                    <a:pt x="271094" y="26670"/>
                  </a:lnTo>
                  <a:lnTo>
                    <a:pt x="275056" y="24130"/>
                  </a:lnTo>
                  <a:lnTo>
                    <a:pt x="276504" y="22860"/>
                  </a:lnTo>
                  <a:lnTo>
                    <a:pt x="275285" y="25400"/>
                  </a:lnTo>
                  <a:lnTo>
                    <a:pt x="276275" y="25400"/>
                  </a:lnTo>
                  <a:lnTo>
                    <a:pt x="280263" y="22860"/>
                  </a:lnTo>
                  <a:lnTo>
                    <a:pt x="293992" y="16510"/>
                  </a:lnTo>
                  <a:lnTo>
                    <a:pt x="296367" y="13970"/>
                  </a:lnTo>
                  <a:lnTo>
                    <a:pt x="298691" y="12700"/>
                  </a:lnTo>
                  <a:lnTo>
                    <a:pt x="304634" y="10160"/>
                  </a:lnTo>
                  <a:lnTo>
                    <a:pt x="305536" y="12700"/>
                  </a:lnTo>
                  <a:lnTo>
                    <a:pt x="305930" y="12700"/>
                  </a:lnTo>
                  <a:lnTo>
                    <a:pt x="308279" y="11430"/>
                  </a:lnTo>
                  <a:lnTo>
                    <a:pt x="312191" y="10160"/>
                  </a:lnTo>
                  <a:lnTo>
                    <a:pt x="314299" y="8890"/>
                  </a:lnTo>
                  <a:lnTo>
                    <a:pt x="315823" y="7620"/>
                  </a:lnTo>
                  <a:close/>
                </a:path>
                <a:path w="320039" h="255270">
                  <a:moveTo>
                    <a:pt x="319989" y="22123"/>
                  </a:moveTo>
                  <a:lnTo>
                    <a:pt x="317741" y="21907"/>
                  </a:lnTo>
                  <a:lnTo>
                    <a:pt x="316280" y="22123"/>
                  </a:lnTo>
                  <a:lnTo>
                    <a:pt x="312788" y="23495"/>
                  </a:lnTo>
                  <a:lnTo>
                    <a:pt x="310997" y="24523"/>
                  </a:lnTo>
                  <a:lnTo>
                    <a:pt x="308292" y="27203"/>
                  </a:lnTo>
                  <a:lnTo>
                    <a:pt x="308622" y="27825"/>
                  </a:lnTo>
                  <a:lnTo>
                    <a:pt x="311188" y="28270"/>
                  </a:lnTo>
                  <a:lnTo>
                    <a:pt x="313334" y="27724"/>
                  </a:lnTo>
                  <a:lnTo>
                    <a:pt x="318858" y="23647"/>
                  </a:lnTo>
                  <a:lnTo>
                    <a:pt x="319989" y="22123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 descr=""/>
            <p:cNvSpPr/>
            <p:nvPr/>
          </p:nvSpPr>
          <p:spPr>
            <a:xfrm>
              <a:off x="3785235" y="4721834"/>
              <a:ext cx="442595" cy="426084"/>
            </a:xfrm>
            <a:custGeom>
              <a:avLst/>
              <a:gdLst/>
              <a:ahLst/>
              <a:cxnLst/>
              <a:rect l="l" t="t" r="r" b="b"/>
              <a:pathLst>
                <a:path w="442595" h="426085">
                  <a:moveTo>
                    <a:pt x="238290" y="143713"/>
                  </a:moveTo>
                  <a:lnTo>
                    <a:pt x="189649" y="178511"/>
                  </a:lnTo>
                  <a:lnTo>
                    <a:pt x="154216" y="211315"/>
                  </a:lnTo>
                  <a:lnTo>
                    <a:pt x="123634" y="245783"/>
                  </a:lnTo>
                  <a:lnTo>
                    <a:pt x="94272" y="282282"/>
                  </a:lnTo>
                  <a:lnTo>
                    <a:pt x="65773" y="320344"/>
                  </a:lnTo>
                  <a:lnTo>
                    <a:pt x="38214" y="360730"/>
                  </a:lnTo>
                  <a:lnTo>
                    <a:pt x="11671" y="403821"/>
                  </a:lnTo>
                  <a:lnTo>
                    <a:pt x="0" y="426034"/>
                  </a:lnTo>
                  <a:lnTo>
                    <a:pt x="21336" y="395325"/>
                  </a:lnTo>
                  <a:lnTo>
                    <a:pt x="66205" y="329450"/>
                  </a:lnTo>
                  <a:lnTo>
                    <a:pt x="77597" y="313118"/>
                  </a:lnTo>
                  <a:lnTo>
                    <a:pt x="102362" y="279895"/>
                  </a:lnTo>
                  <a:lnTo>
                    <a:pt x="133477" y="241668"/>
                  </a:lnTo>
                  <a:lnTo>
                    <a:pt x="166281" y="204825"/>
                  </a:lnTo>
                  <a:lnTo>
                    <a:pt x="200850" y="172605"/>
                  </a:lnTo>
                  <a:lnTo>
                    <a:pt x="219290" y="157886"/>
                  </a:lnTo>
                  <a:lnTo>
                    <a:pt x="238290" y="143713"/>
                  </a:lnTo>
                  <a:close/>
                </a:path>
                <a:path w="442595" h="426085">
                  <a:moveTo>
                    <a:pt x="442341" y="56210"/>
                  </a:moveTo>
                  <a:lnTo>
                    <a:pt x="426339" y="15049"/>
                  </a:lnTo>
                  <a:lnTo>
                    <a:pt x="390385" y="0"/>
                  </a:lnTo>
                  <a:lnTo>
                    <a:pt x="384708" y="406"/>
                  </a:lnTo>
                  <a:lnTo>
                    <a:pt x="376758" y="1790"/>
                  </a:lnTo>
                  <a:lnTo>
                    <a:pt x="371602" y="3251"/>
                  </a:lnTo>
                  <a:lnTo>
                    <a:pt x="351612" y="10490"/>
                  </a:lnTo>
                  <a:lnTo>
                    <a:pt x="343154" y="13195"/>
                  </a:lnTo>
                  <a:lnTo>
                    <a:pt x="334594" y="15316"/>
                  </a:lnTo>
                  <a:lnTo>
                    <a:pt x="323672" y="16840"/>
                  </a:lnTo>
                  <a:lnTo>
                    <a:pt x="315125" y="16789"/>
                  </a:lnTo>
                  <a:lnTo>
                    <a:pt x="307035" y="15786"/>
                  </a:lnTo>
                  <a:lnTo>
                    <a:pt x="293230" y="12585"/>
                  </a:lnTo>
                  <a:lnTo>
                    <a:pt x="286092" y="11201"/>
                  </a:lnTo>
                  <a:lnTo>
                    <a:pt x="279019" y="10541"/>
                  </a:lnTo>
                  <a:lnTo>
                    <a:pt x="272097" y="11036"/>
                  </a:lnTo>
                  <a:lnTo>
                    <a:pt x="264020" y="13233"/>
                  </a:lnTo>
                  <a:lnTo>
                    <a:pt x="243014" y="42164"/>
                  </a:lnTo>
                  <a:lnTo>
                    <a:pt x="243027" y="54851"/>
                  </a:lnTo>
                  <a:lnTo>
                    <a:pt x="256197" y="96227"/>
                  </a:lnTo>
                  <a:lnTo>
                    <a:pt x="286512" y="131673"/>
                  </a:lnTo>
                  <a:lnTo>
                    <a:pt x="322148" y="149275"/>
                  </a:lnTo>
                  <a:lnTo>
                    <a:pt x="343484" y="152234"/>
                  </a:lnTo>
                  <a:lnTo>
                    <a:pt x="352196" y="151650"/>
                  </a:lnTo>
                  <a:lnTo>
                    <a:pt x="395033" y="139407"/>
                  </a:lnTo>
                  <a:lnTo>
                    <a:pt x="427507" y="112268"/>
                  </a:lnTo>
                  <a:lnTo>
                    <a:pt x="440753" y="71589"/>
                  </a:lnTo>
                  <a:lnTo>
                    <a:pt x="441909" y="63804"/>
                  </a:lnTo>
                  <a:lnTo>
                    <a:pt x="442341" y="5621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 descr=""/>
            <p:cNvSpPr/>
            <p:nvPr/>
          </p:nvSpPr>
          <p:spPr>
            <a:xfrm>
              <a:off x="4033188" y="4725949"/>
              <a:ext cx="190500" cy="144780"/>
            </a:xfrm>
            <a:custGeom>
              <a:avLst/>
              <a:gdLst/>
              <a:ahLst/>
              <a:cxnLst/>
              <a:rect l="l" t="t" r="r" b="b"/>
              <a:pathLst>
                <a:path w="190500" h="144779">
                  <a:moveTo>
                    <a:pt x="140498" y="0"/>
                  </a:moveTo>
                  <a:lnTo>
                    <a:pt x="137539" y="62"/>
                  </a:lnTo>
                  <a:lnTo>
                    <a:pt x="134556" y="532"/>
                  </a:lnTo>
                  <a:lnTo>
                    <a:pt x="125793" y="3288"/>
                  </a:lnTo>
                  <a:lnTo>
                    <a:pt x="103762" y="11289"/>
                  </a:lnTo>
                  <a:lnTo>
                    <a:pt x="96000" y="13608"/>
                  </a:lnTo>
                  <a:lnTo>
                    <a:pt x="87955" y="15396"/>
                  </a:lnTo>
                  <a:lnTo>
                    <a:pt x="76593" y="16699"/>
                  </a:lnTo>
                  <a:lnTo>
                    <a:pt x="70383" y="16457"/>
                  </a:lnTo>
                  <a:lnTo>
                    <a:pt x="62687" y="15505"/>
                  </a:lnTo>
                  <a:lnTo>
                    <a:pt x="40284" y="11441"/>
                  </a:lnTo>
                  <a:lnTo>
                    <a:pt x="34086" y="10730"/>
                  </a:lnTo>
                  <a:lnTo>
                    <a:pt x="0" y="41329"/>
                  </a:lnTo>
                  <a:lnTo>
                    <a:pt x="601" y="55359"/>
                  </a:lnTo>
                  <a:lnTo>
                    <a:pt x="13588" y="92947"/>
                  </a:lnTo>
                  <a:lnTo>
                    <a:pt x="48920" y="128206"/>
                  </a:lnTo>
                  <a:lnTo>
                    <a:pt x="93493" y="144612"/>
                  </a:lnTo>
                  <a:lnTo>
                    <a:pt x="109423" y="143332"/>
                  </a:lnTo>
                  <a:lnTo>
                    <a:pt x="146926" y="130670"/>
                  </a:lnTo>
                  <a:lnTo>
                    <a:pt x="178041" y="102868"/>
                  </a:lnTo>
                  <a:lnTo>
                    <a:pt x="189795" y="60350"/>
                  </a:lnTo>
                  <a:lnTo>
                    <a:pt x="189955" y="52661"/>
                  </a:lnTo>
                  <a:lnTo>
                    <a:pt x="189364" y="45289"/>
                  </a:lnTo>
                  <a:lnTo>
                    <a:pt x="168489" y="10506"/>
                  </a:lnTo>
                  <a:lnTo>
                    <a:pt x="155220" y="2729"/>
                  </a:lnTo>
                  <a:lnTo>
                    <a:pt x="140498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 descr=""/>
            <p:cNvSpPr/>
            <p:nvPr/>
          </p:nvSpPr>
          <p:spPr>
            <a:xfrm>
              <a:off x="4072647" y="4757822"/>
              <a:ext cx="112395" cy="65405"/>
            </a:xfrm>
            <a:custGeom>
              <a:avLst/>
              <a:gdLst/>
              <a:ahLst/>
              <a:cxnLst/>
              <a:rect l="l" t="t" r="r" b="b"/>
              <a:pathLst>
                <a:path w="112395" h="65404">
                  <a:moveTo>
                    <a:pt x="87629" y="0"/>
                  </a:moveTo>
                  <a:lnTo>
                    <a:pt x="77039" y="2428"/>
                  </a:lnTo>
                  <a:lnTo>
                    <a:pt x="66215" y="6010"/>
                  </a:lnTo>
                  <a:lnTo>
                    <a:pt x="56134" y="8829"/>
                  </a:lnTo>
                  <a:lnTo>
                    <a:pt x="46581" y="9310"/>
                  </a:lnTo>
                  <a:lnTo>
                    <a:pt x="35965" y="8274"/>
                  </a:lnTo>
                  <a:lnTo>
                    <a:pt x="25831" y="6861"/>
                  </a:lnTo>
                  <a:lnTo>
                    <a:pt x="17729" y="6212"/>
                  </a:lnTo>
                  <a:lnTo>
                    <a:pt x="8978" y="6365"/>
                  </a:lnTo>
                  <a:lnTo>
                    <a:pt x="1193" y="13528"/>
                  </a:lnTo>
                  <a:lnTo>
                    <a:pt x="0" y="20565"/>
                  </a:lnTo>
                  <a:lnTo>
                    <a:pt x="126" y="26633"/>
                  </a:lnTo>
                  <a:lnTo>
                    <a:pt x="25629" y="57120"/>
                  </a:lnTo>
                  <a:lnTo>
                    <a:pt x="55841" y="65180"/>
                  </a:lnTo>
                  <a:lnTo>
                    <a:pt x="65365" y="64342"/>
                  </a:lnTo>
                  <a:lnTo>
                    <a:pt x="100865" y="45570"/>
                  </a:lnTo>
                  <a:lnTo>
                    <a:pt x="111836" y="21847"/>
                  </a:lnTo>
                  <a:lnTo>
                    <a:pt x="110741" y="14841"/>
                  </a:lnTo>
                  <a:lnTo>
                    <a:pt x="107481" y="8618"/>
                  </a:lnTo>
                  <a:lnTo>
                    <a:pt x="102690" y="3707"/>
                  </a:lnTo>
                  <a:lnTo>
                    <a:pt x="97002" y="638"/>
                  </a:lnTo>
                  <a:lnTo>
                    <a:pt x="8762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 descr=""/>
            <p:cNvSpPr/>
            <p:nvPr/>
          </p:nvSpPr>
          <p:spPr>
            <a:xfrm>
              <a:off x="4070134" y="4754702"/>
              <a:ext cx="116205" cy="69850"/>
            </a:xfrm>
            <a:custGeom>
              <a:avLst/>
              <a:gdLst/>
              <a:ahLst/>
              <a:cxnLst/>
              <a:rect l="l" t="t" r="r" b="b"/>
              <a:pathLst>
                <a:path w="116204" h="69850">
                  <a:moveTo>
                    <a:pt x="21234" y="53517"/>
                  </a:moveTo>
                  <a:lnTo>
                    <a:pt x="6807" y="36499"/>
                  </a:lnTo>
                  <a:lnTo>
                    <a:pt x="7277" y="38874"/>
                  </a:lnTo>
                  <a:lnTo>
                    <a:pt x="17856" y="51384"/>
                  </a:lnTo>
                  <a:lnTo>
                    <a:pt x="21234" y="53517"/>
                  </a:lnTo>
                  <a:close/>
                </a:path>
                <a:path w="116204" h="69850">
                  <a:moveTo>
                    <a:pt x="115874" y="22847"/>
                  </a:moveTo>
                  <a:lnTo>
                    <a:pt x="113969" y="14401"/>
                  </a:lnTo>
                  <a:lnTo>
                    <a:pt x="109575" y="7137"/>
                  </a:lnTo>
                  <a:lnTo>
                    <a:pt x="105829" y="4102"/>
                  </a:lnTo>
                  <a:lnTo>
                    <a:pt x="103009" y="1816"/>
                  </a:lnTo>
                  <a:lnTo>
                    <a:pt x="94449" y="0"/>
                  </a:lnTo>
                  <a:lnTo>
                    <a:pt x="85026" y="1714"/>
                  </a:lnTo>
                  <a:lnTo>
                    <a:pt x="75717" y="5105"/>
                  </a:lnTo>
                  <a:lnTo>
                    <a:pt x="67449" y="8293"/>
                  </a:lnTo>
                  <a:lnTo>
                    <a:pt x="56045" y="10591"/>
                  </a:lnTo>
                  <a:lnTo>
                    <a:pt x="45389" y="10591"/>
                  </a:lnTo>
                  <a:lnTo>
                    <a:pt x="22174" y="8153"/>
                  </a:lnTo>
                  <a:lnTo>
                    <a:pt x="14922" y="8648"/>
                  </a:lnTo>
                  <a:lnTo>
                    <a:pt x="8318" y="11036"/>
                  </a:lnTo>
                  <a:lnTo>
                    <a:pt x="3098" y="15290"/>
                  </a:lnTo>
                  <a:lnTo>
                    <a:pt x="0" y="21424"/>
                  </a:lnTo>
                  <a:lnTo>
                    <a:pt x="419" y="28956"/>
                  </a:lnTo>
                  <a:lnTo>
                    <a:pt x="6807" y="36499"/>
                  </a:lnTo>
                  <a:lnTo>
                    <a:pt x="4279" y="23698"/>
                  </a:lnTo>
                  <a:lnTo>
                    <a:pt x="9283" y="14998"/>
                  </a:lnTo>
                  <a:lnTo>
                    <a:pt x="17297" y="11442"/>
                  </a:lnTo>
                  <a:lnTo>
                    <a:pt x="26847" y="11188"/>
                  </a:lnTo>
                  <a:lnTo>
                    <a:pt x="36487" y="12382"/>
                  </a:lnTo>
                  <a:lnTo>
                    <a:pt x="44691" y="13525"/>
                  </a:lnTo>
                  <a:lnTo>
                    <a:pt x="52946" y="14401"/>
                  </a:lnTo>
                  <a:lnTo>
                    <a:pt x="61074" y="12611"/>
                  </a:lnTo>
                  <a:lnTo>
                    <a:pt x="66154" y="11188"/>
                  </a:lnTo>
                  <a:lnTo>
                    <a:pt x="68326" y="10591"/>
                  </a:lnTo>
                  <a:lnTo>
                    <a:pt x="76784" y="7747"/>
                  </a:lnTo>
                  <a:lnTo>
                    <a:pt x="84632" y="5397"/>
                  </a:lnTo>
                  <a:lnTo>
                    <a:pt x="92760" y="4102"/>
                  </a:lnTo>
                  <a:lnTo>
                    <a:pt x="102273" y="6311"/>
                  </a:lnTo>
                  <a:lnTo>
                    <a:pt x="108737" y="12979"/>
                  </a:lnTo>
                  <a:lnTo>
                    <a:pt x="111887" y="22072"/>
                  </a:lnTo>
                  <a:lnTo>
                    <a:pt x="111391" y="31559"/>
                  </a:lnTo>
                  <a:lnTo>
                    <a:pt x="101790" y="48869"/>
                  </a:lnTo>
                  <a:lnTo>
                    <a:pt x="85737" y="60515"/>
                  </a:lnTo>
                  <a:lnTo>
                    <a:pt x="66370" y="66167"/>
                  </a:lnTo>
                  <a:lnTo>
                    <a:pt x="46786" y="65532"/>
                  </a:lnTo>
                  <a:lnTo>
                    <a:pt x="32270" y="60502"/>
                  </a:lnTo>
                  <a:lnTo>
                    <a:pt x="21234" y="53517"/>
                  </a:lnTo>
                  <a:lnTo>
                    <a:pt x="28968" y="62649"/>
                  </a:lnTo>
                  <a:lnTo>
                    <a:pt x="69583" y="69786"/>
                  </a:lnTo>
                  <a:lnTo>
                    <a:pt x="80886" y="66167"/>
                  </a:lnTo>
                  <a:lnTo>
                    <a:pt x="88874" y="63601"/>
                  </a:lnTo>
                  <a:lnTo>
                    <a:pt x="104813" y="50914"/>
                  </a:lnTo>
                  <a:lnTo>
                    <a:pt x="114947" y="31597"/>
                  </a:lnTo>
                  <a:lnTo>
                    <a:pt x="115874" y="2284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 descr=""/>
            <p:cNvSpPr/>
            <p:nvPr/>
          </p:nvSpPr>
          <p:spPr>
            <a:xfrm>
              <a:off x="4090327" y="4769815"/>
              <a:ext cx="74930" cy="40640"/>
            </a:xfrm>
            <a:custGeom>
              <a:avLst/>
              <a:gdLst/>
              <a:ahLst/>
              <a:cxnLst/>
              <a:rect l="l" t="t" r="r" b="b"/>
              <a:pathLst>
                <a:path w="74929" h="40639">
                  <a:moveTo>
                    <a:pt x="34925" y="27736"/>
                  </a:moveTo>
                  <a:lnTo>
                    <a:pt x="30200" y="28549"/>
                  </a:lnTo>
                  <a:lnTo>
                    <a:pt x="16294" y="29794"/>
                  </a:lnTo>
                  <a:lnTo>
                    <a:pt x="31648" y="28714"/>
                  </a:lnTo>
                  <a:lnTo>
                    <a:pt x="34925" y="27736"/>
                  </a:lnTo>
                  <a:close/>
                </a:path>
                <a:path w="74929" h="40639">
                  <a:moveTo>
                    <a:pt x="74345" y="6527"/>
                  </a:moveTo>
                  <a:lnTo>
                    <a:pt x="73037" y="647"/>
                  </a:lnTo>
                  <a:lnTo>
                    <a:pt x="68110" y="3556"/>
                  </a:lnTo>
                  <a:lnTo>
                    <a:pt x="68961" y="5473"/>
                  </a:lnTo>
                  <a:lnTo>
                    <a:pt x="70421" y="8890"/>
                  </a:lnTo>
                  <a:lnTo>
                    <a:pt x="68110" y="3556"/>
                  </a:lnTo>
                  <a:lnTo>
                    <a:pt x="50622" y="11239"/>
                  </a:lnTo>
                  <a:lnTo>
                    <a:pt x="33362" y="13360"/>
                  </a:lnTo>
                  <a:lnTo>
                    <a:pt x="16471" y="9690"/>
                  </a:lnTo>
                  <a:lnTo>
                    <a:pt x="114" y="0"/>
                  </a:lnTo>
                  <a:lnTo>
                    <a:pt x="0" y="469"/>
                  </a:lnTo>
                  <a:lnTo>
                    <a:pt x="14884" y="14236"/>
                  </a:lnTo>
                  <a:lnTo>
                    <a:pt x="32727" y="19227"/>
                  </a:lnTo>
                  <a:lnTo>
                    <a:pt x="40017" y="18402"/>
                  </a:lnTo>
                  <a:lnTo>
                    <a:pt x="39649" y="18503"/>
                  </a:lnTo>
                  <a:lnTo>
                    <a:pt x="40678" y="18326"/>
                  </a:lnTo>
                  <a:lnTo>
                    <a:pt x="51854" y="17056"/>
                  </a:lnTo>
                  <a:lnTo>
                    <a:pt x="39649" y="18503"/>
                  </a:lnTo>
                  <a:lnTo>
                    <a:pt x="31318" y="19926"/>
                  </a:lnTo>
                  <a:lnTo>
                    <a:pt x="17894" y="21259"/>
                  </a:lnTo>
                  <a:lnTo>
                    <a:pt x="13728" y="21577"/>
                  </a:lnTo>
                  <a:lnTo>
                    <a:pt x="10871" y="29629"/>
                  </a:lnTo>
                  <a:lnTo>
                    <a:pt x="16294" y="29794"/>
                  </a:lnTo>
                  <a:lnTo>
                    <a:pt x="57937" y="18046"/>
                  </a:lnTo>
                  <a:lnTo>
                    <a:pt x="66421" y="11582"/>
                  </a:lnTo>
                  <a:lnTo>
                    <a:pt x="65100" y="13119"/>
                  </a:lnTo>
                  <a:lnTo>
                    <a:pt x="57937" y="18046"/>
                  </a:lnTo>
                  <a:lnTo>
                    <a:pt x="45237" y="24650"/>
                  </a:lnTo>
                  <a:lnTo>
                    <a:pt x="34925" y="27736"/>
                  </a:lnTo>
                  <a:lnTo>
                    <a:pt x="43357" y="26289"/>
                  </a:lnTo>
                  <a:lnTo>
                    <a:pt x="56222" y="22720"/>
                  </a:lnTo>
                  <a:lnTo>
                    <a:pt x="57150" y="22352"/>
                  </a:lnTo>
                  <a:lnTo>
                    <a:pt x="56908" y="22618"/>
                  </a:lnTo>
                  <a:lnTo>
                    <a:pt x="45974" y="28676"/>
                  </a:lnTo>
                  <a:lnTo>
                    <a:pt x="33528" y="31915"/>
                  </a:lnTo>
                  <a:lnTo>
                    <a:pt x="19469" y="34493"/>
                  </a:lnTo>
                  <a:lnTo>
                    <a:pt x="17284" y="34963"/>
                  </a:lnTo>
                  <a:lnTo>
                    <a:pt x="16662" y="37007"/>
                  </a:lnTo>
                  <a:lnTo>
                    <a:pt x="18897" y="37909"/>
                  </a:lnTo>
                  <a:lnTo>
                    <a:pt x="34518" y="40449"/>
                  </a:lnTo>
                  <a:lnTo>
                    <a:pt x="49199" y="36410"/>
                  </a:lnTo>
                  <a:lnTo>
                    <a:pt x="61976" y="27508"/>
                  </a:lnTo>
                  <a:lnTo>
                    <a:pt x="71894" y="15443"/>
                  </a:lnTo>
                  <a:lnTo>
                    <a:pt x="73228" y="13360"/>
                  </a:lnTo>
                  <a:lnTo>
                    <a:pt x="73164" y="7658"/>
                  </a:lnTo>
                  <a:lnTo>
                    <a:pt x="72351" y="8026"/>
                  </a:lnTo>
                  <a:lnTo>
                    <a:pt x="74345" y="6527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 descr=""/>
            <p:cNvSpPr/>
            <p:nvPr/>
          </p:nvSpPr>
          <p:spPr>
            <a:xfrm>
              <a:off x="3693236" y="4254360"/>
              <a:ext cx="901700" cy="984250"/>
            </a:xfrm>
            <a:custGeom>
              <a:avLst/>
              <a:gdLst/>
              <a:ahLst/>
              <a:cxnLst/>
              <a:rect l="l" t="t" r="r" b="b"/>
              <a:pathLst>
                <a:path w="901700" h="984250">
                  <a:moveTo>
                    <a:pt x="14389" y="977531"/>
                  </a:moveTo>
                  <a:lnTo>
                    <a:pt x="6172" y="974559"/>
                  </a:lnTo>
                  <a:lnTo>
                    <a:pt x="0" y="980732"/>
                  </a:lnTo>
                  <a:lnTo>
                    <a:pt x="8216" y="983703"/>
                  </a:lnTo>
                  <a:lnTo>
                    <a:pt x="14389" y="977531"/>
                  </a:lnTo>
                  <a:close/>
                </a:path>
                <a:path w="901700" h="984250">
                  <a:moveTo>
                    <a:pt x="35267" y="946086"/>
                  </a:moveTo>
                  <a:lnTo>
                    <a:pt x="33045" y="944918"/>
                  </a:lnTo>
                  <a:lnTo>
                    <a:pt x="31267" y="944511"/>
                  </a:lnTo>
                  <a:lnTo>
                    <a:pt x="28168" y="944549"/>
                  </a:lnTo>
                  <a:lnTo>
                    <a:pt x="28803" y="946188"/>
                  </a:lnTo>
                  <a:lnTo>
                    <a:pt x="29273" y="949261"/>
                  </a:lnTo>
                  <a:lnTo>
                    <a:pt x="31280" y="951052"/>
                  </a:lnTo>
                  <a:lnTo>
                    <a:pt x="34264" y="947458"/>
                  </a:lnTo>
                  <a:lnTo>
                    <a:pt x="35267" y="946086"/>
                  </a:lnTo>
                  <a:close/>
                </a:path>
                <a:path w="901700" h="984250">
                  <a:moveTo>
                    <a:pt x="49936" y="261277"/>
                  </a:moveTo>
                  <a:lnTo>
                    <a:pt x="47980" y="258940"/>
                  </a:lnTo>
                  <a:lnTo>
                    <a:pt x="45669" y="257657"/>
                  </a:lnTo>
                  <a:lnTo>
                    <a:pt x="42646" y="258076"/>
                  </a:lnTo>
                  <a:lnTo>
                    <a:pt x="41122" y="258953"/>
                  </a:lnTo>
                  <a:lnTo>
                    <a:pt x="40754" y="260527"/>
                  </a:lnTo>
                  <a:lnTo>
                    <a:pt x="39484" y="264388"/>
                  </a:lnTo>
                  <a:lnTo>
                    <a:pt x="45224" y="265480"/>
                  </a:lnTo>
                  <a:lnTo>
                    <a:pt x="46126" y="263207"/>
                  </a:lnTo>
                  <a:lnTo>
                    <a:pt x="47040" y="261327"/>
                  </a:lnTo>
                  <a:lnTo>
                    <a:pt x="46939" y="261721"/>
                  </a:lnTo>
                  <a:lnTo>
                    <a:pt x="49936" y="261277"/>
                  </a:lnTo>
                  <a:close/>
                </a:path>
                <a:path w="901700" h="984250">
                  <a:moveTo>
                    <a:pt x="51333" y="396468"/>
                  </a:moveTo>
                  <a:lnTo>
                    <a:pt x="51142" y="395389"/>
                  </a:lnTo>
                  <a:lnTo>
                    <a:pt x="48336" y="393636"/>
                  </a:lnTo>
                  <a:lnTo>
                    <a:pt x="47917" y="393573"/>
                  </a:lnTo>
                  <a:lnTo>
                    <a:pt x="46888" y="392404"/>
                  </a:lnTo>
                  <a:lnTo>
                    <a:pt x="45529" y="391934"/>
                  </a:lnTo>
                  <a:lnTo>
                    <a:pt x="45834" y="393573"/>
                  </a:lnTo>
                  <a:lnTo>
                    <a:pt x="45948" y="393750"/>
                  </a:lnTo>
                  <a:lnTo>
                    <a:pt x="45516" y="394030"/>
                  </a:lnTo>
                  <a:lnTo>
                    <a:pt x="45135" y="394804"/>
                  </a:lnTo>
                  <a:lnTo>
                    <a:pt x="44919" y="396468"/>
                  </a:lnTo>
                  <a:lnTo>
                    <a:pt x="43891" y="399948"/>
                  </a:lnTo>
                  <a:lnTo>
                    <a:pt x="45415" y="402310"/>
                  </a:lnTo>
                  <a:lnTo>
                    <a:pt x="47117" y="402932"/>
                  </a:lnTo>
                  <a:lnTo>
                    <a:pt x="47396" y="403225"/>
                  </a:lnTo>
                  <a:lnTo>
                    <a:pt x="48983" y="402640"/>
                  </a:lnTo>
                  <a:lnTo>
                    <a:pt x="50723" y="400100"/>
                  </a:lnTo>
                  <a:lnTo>
                    <a:pt x="51244" y="398564"/>
                  </a:lnTo>
                  <a:lnTo>
                    <a:pt x="51333" y="396468"/>
                  </a:lnTo>
                  <a:close/>
                </a:path>
                <a:path w="901700" h="984250">
                  <a:moveTo>
                    <a:pt x="86791" y="252171"/>
                  </a:moveTo>
                  <a:lnTo>
                    <a:pt x="81851" y="249974"/>
                  </a:lnTo>
                  <a:lnTo>
                    <a:pt x="78193" y="250139"/>
                  </a:lnTo>
                  <a:lnTo>
                    <a:pt x="80238" y="252907"/>
                  </a:lnTo>
                  <a:lnTo>
                    <a:pt x="85750" y="253720"/>
                  </a:lnTo>
                  <a:lnTo>
                    <a:pt x="86791" y="252171"/>
                  </a:lnTo>
                  <a:close/>
                </a:path>
                <a:path w="901700" h="984250">
                  <a:moveTo>
                    <a:pt x="120523" y="947127"/>
                  </a:moveTo>
                  <a:lnTo>
                    <a:pt x="113525" y="944575"/>
                  </a:lnTo>
                  <a:lnTo>
                    <a:pt x="108737" y="947750"/>
                  </a:lnTo>
                  <a:lnTo>
                    <a:pt x="115735" y="950302"/>
                  </a:lnTo>
                  <a:lnTo>
                    <a:pt x="120523" y="947127"/>
                  </a:lnTo>
                  <a:close/>
                </a:path>
                <a:path w="901700" h="984250">
                  <a:moveTo>
                    <a:pt x="122097" y="436346"/>
                  </a:moveTo>
                  <a:lnTo>
                    <a:pt x="118986" y="434467"/>
                  </a:lnTo>
                  <a:lnTo>
                    <a:pt x="119430" y="432638"/>
                  </a:lnTo>
                  <a:lnTo>
                    <a:pt x="118630" y="431457"/>
                  </a:lnTo>
                  <a:lnTo>
                    <a:pt x="118059" y="432676"/>
                  </a:lnTo>
                  <a:lnTo>
                    <a:pt x="117373" y="433870"/>
                  </a:lnTo>
                  <a:lnTo>
                    <a:pt x="115189" y="434581"/>
                  </a:lnTo>
                  <a:lnTo>
                    <a:pt x="117246" y="437324"/>
                  </a:lnTo>
                  <a:lnTo>
                    <a:pt x="120027" y="438111"/>
                  </a:lnTo>
                  <a:lnTo>
                    <a:pt x="122097" y="436346"/>
                  </a:lnTo>
                  <a:close/>
                </a:path>
                <a:path w="901700" h="984250">
                  <a:moveTo>
                    <a:pt x="132753" y="676452"/>
                  </a:moveTo>
                  <a:lnTo>
                    <a:pt x="129159" y="676071"/>
                  </a:lnTo>
                  <a:lnTo>
                    <a:pt x="128092" y="676325"/>
                  </a:lnTo>
                  <a:lnTo>
                    <a:pt x="128765" y="676630"/>
                  </a:lnTo>
                  <a:lnTo>
                    <a:pt x="128028" y="676363"/>
                  </a:lnTo>
                  <a:lnTo>
                    <a:pt x="125628" y="675449"/>
                  </a:lnTo>
                  <a:lnTo>
                    <a:pt x="125996" y="677227"/>
                  </a:lnTo>
                  <a:lnTo>
                    <a:pt x="125691" y="677938"/>
                  </a:lnTo>
                  <a:lnTo>
                    <a:pt x="125857" y="679678"/>
                  </a:lnTo>
                  <a:lnTo>
                    <a:pt x="127546" y="682117"/>
                  </a:lnTo>
                  <a:lnTo>
                    <a:pt x="129374" y="682790"/>
                  </a:lnTo>
                  <a:lnTo>
                    <a:pt x="131102" y="681786"/>
                  </a:lnTo>
                  <a:lnTo>
                    <a:pt x="132105" y="680288"/>
                  </a:lnTo>
                  <a:lnTo>
                    <a:pt x="132715" y="676630"/>
                  </a:lnTo>
                  <a:lnTo>
                    <a:pt x="132753" y="676452"/>
                  </a:lnTo>
                  <a:close/>
                </a:path>
                <a:path w="901700" h="984250">
                  <a:moveTo>
                    <a:pt x="133896" y="756018"/>
                  </a:moveTo>
                  <a:lnTo>
                    <a:pt x="133832" y="754367"/>
                  </a:lnTo>
                  <a:lnTo>
                    <a:pt x="131762" y="753732"/>
                  </a:lnTo>
                  <a:lnTo>
                    <a:pt x="131356" y="753529"/>
                  </a:lnTo>
                  <a:lnTo>
                    <a:pt x="130187" y="752335"/>
                  </a:lnTo>
                  <a:lnTo>
                    <a:pt x="129654" y="753618"/>
                  </a:lnTo>
                  <a:lnTo>
                    <a:pt x="126276" y="756424"/>
                  </a:lnTo>
                  <a:lnTo>
                    <a:pt x="126428" y="759409"/>
                  </a:lnTo>
                  <a:lnTo>
                    <a:pt x="128193" y="761047"/>
                  </a:lnTo>
                  <a:lnTo>
                    <a:pt x="131368" y="759841"/>
                  </a:lnTo>
                  <a:lnTo>
                    <a:pt x="132816" y="758367"/>
                  </a:lnTo>
                  <a:lnTo>
                    <a:pt x="133896" y="756018"/>
                  </a:lnTo>
                  <a:close/>
                </a:path>
                <a:path w="901700" h="984250">
                  <a:moveTo>
                    <a:pt x="160578" y="438302"/>
                  </a:moveTo>
                  <a:lnTo>
                    <a:pt x="158927" y="436765"/>
                  </a:lnTo>
                  <a:lnTo>
                    <a:pt x="157784" y="436575"/>
                  </a:lnTo>
                  <a:lnTo>
                    <a:pt x="157683" y="435775"/>
                  </a:lnTo>
                  <a:lnTo>
                    <a:pt x="158597" y="434340"/>
                  </a:lnTo>
                  <a:lnTo>
                    <a:pt x="158115" y="433819"/>
                  </a:lnTo>
                  <a:lnTo>
                    <a:pt x="153238" y="434149"/>
                  </a:lnTo>
                  <a:lnTo>
                    <a:pt x="150977" y="436562"/>
                  </a:lnTo>
                  <a:lnTo>
                    <a:pt x="150990" y="439089"/>
                  </a:lnTo>
                  <a:lnTo>
                    <a:pt x="153047" y="439902"/>
                  </a:lnTo>
                  <a:lnTo>
                    <a:pt x="155155" y="440131"/>
                  </a:lnTo>
                  <a:lnTo>
                    <a:pt x="157264" y="439762"/>
                  </a:lnTo>
                  <a:lnTo>
                    <a:pt x="159994" y="439597"/>
                  </a:lnTo>
                  <a:lnTo>
                    <a:pt x="160578" y="438302"/>
                  </a:lnTo>
                  <a:close/>
                </a:path>
                <a:path w="901700" h="984250">
                  <a:moveTo>
                    <a:pt x="186842" y="640346"/>
                  </a:moveTo>
                  <a:lnTo>
                    <a:pt x="186093" y="638911"/>
                  </a:lnTo>
                  <a:lnTo>
                    <a:pt x="186601" y="636168"/>
                  </a:lnTo>
                  <a:lnTo>
                    <a:pt x="186334" y="635673"/>
                  </a:lnTo>
                  <a:lnTo>
                    <a:pt x="185559" y="637387"/>
                  </a:lnTo>
                  <a:lnTo>
                    <a:pt x="183781" y="637552"/>
                  </a:lnTo>
                  <a:lnTo>
                    <a:pt x="182753" y="638975"/>
                  </a:lnTo>
                  <a:lnTo>
                    <a:pt x="181089" y="641197"/>
                  </a:lnTo>
                  <a:lnTo>
                    <a:pt x="178155" y="642480"/>
                  </a:lnTo>
                  <a:lnTo>
                    <a:pt x="173723" y="645896"/>
                  </a:lnTo>
                  <a:lnTo>
                    <a:pt x="175069" y="648576"/>
                  </a:lnTo>
                  <a:lnTo>
                    <a:pt x="181394" y="648576"/>
                  </a:lnTo>
                  <a:lnTo>
                    <a:pt x="184200" y="645807"/>
                  </a:lnTo>
                  <a:lnTo>
                    <a:pt x="186550" y="643153"/>
                  </a:lnTo>
                  <a:lnTo>
                    <a:pt x="186461" y="640346"/>
                  </a:lnTo>
                  <a:lnTo>
                    <a:pt x="186626" y="640740"/>
                  </a:lnTo>
                  <a:lnTo>
                    <a:pt x="186651" y="640346"/>
                  </a:lnTo>
                  <a:lnTo>
                    <a:pt x="186740" y="640969"/>
                  </a:lnTo>
                  <a:lnTo>
                    <a:pt x="186817" y="640740"/>
                  </a:lnTo>
                  <a:lnTo>
                    <a:pt x="186842" y="640346"/>
                  </a:lnTo>
                  <a:close/>
                </a:path>
                <a:path w="901700" h="984250">
                  <a:moveTo>
                    <a:pt x="274078" y="478726"/>
                  </a:moveTo>
                  <a:lnTo>
                    <a:pt x="271297" y="476961"/>
                  </a:lnTo>
                  <a:lnTo>
                    <a:pt x="270141" y="476618"/>
                  </a:lnTo>
                  <a:lnTo>
                    <a:pt x="270040" y="475767"/>
                  </a:lnTo>
                  <a:lnTo>
                    <a:pt x="271005" y="474370"/>
                  </a:lnTo>
                  <a:lnTo>
                    <a:pt x="268452" y="472376"/>
                  </a:lnTo>
                  <a:lnTo>
                    <a:pt x="267246" y="470725"/>
                  </a:lnTo>
                  <a:lnTo>
                    <a:pt x="264718" y="469722"/>
                  </a:lnTo>
                  <a:lnTo>
                    <a:pt x="264782" y="468998"/>
                  </a:lnTo>
                  <a:lnTo>
                    <a:pt x="263690" y="467626"/>
                  </a:lnTo>
                  <a:lnTo>
                    <a:pt x="262864" y="469468"/>
                  </a:lnTo>
                  <a:lnTo>
                    <a:pt x="260426" y="471728"/>
                  </a:lnTo>
                  <a:lnTo>
                    <a:pt x="260426" y="475869"/>
                  </a:lnTo>
                  <a:lnTo>
                    <a:pt x="262661" y="483171"/>
                  </a:lnTo>
                  <a:lnTo>
                    <a:pt x="269811" y="481393"/>
                  </a:lnTo>
                  <a:lnTo>
                    <a:pt x="274078" y="478726"/>
                  </a:lnTo>
                  <a:close/>
                </a:path>
                <a:path w="901700" h="984250">
                  <a:moveTo>
                    <a:pt x="293624" y="729907"/>
                  </a:moveTo>
                  <a:lnTo>
                    <a:pt x="292849" y="728154"/>
                  </a:lnTo>
                  <a:lnTo>
                    <a:pt x="291668" y="726935"/>
                  </a:lnTo>
                  <a:lnTo>
                    <a:pt x="290372" y="726503"/>
                  </a:lnTo>
                  <a:lnTo>
                    <a:pt x="290842" y="726173"/>
                  </a:lnTo>
                  <a:lnTo>
                    <a:pt x="293039" y="725982"/>
                  </a:lnTo>
                  <a:lnTo>
                    <a:pt x="291757" y="725157"/>
                  </a:lnTo>
                  <a:lnTo>
                    <a:pt x="291338" y="724941"/>
                  </a:lnTo>
                  <a:lnTo>
                    <a:pt x="291299" y="724814"/>
                  </a:lnTo>
                  <a:lnTo>
                    <a:pt x="291744" y="723366"/>
                  </a:lnTo>
                  <a:lnTo>
                    <a:pt x="293116" y="719315"/>
                  </a:lnTo>
                  <a:lnTo>
                    <a:pt x="285686" y="719696"/>
                  </a:lnTo>
                  <a:lnTo>
                    <a:pt x="283984" y="724115"/>
                  </a:lnTo>
                  <a:lnTo>
                    <a:pt x="282981" y="725982"/>
                  </a:lnTo>
                  <a:lnTo>
                    <a:pt x="282994" y="726173"/>
                  </a:lnTo>
                  <a:lnTo>
                    <a:pt x="284353" y="729564"/>
                  </a:lnTo>
                  <a:lnTo>
                    <a:pt x="287388" y="730554"/>
                  </a:lnTo>
                  <a:lnTo>
                    <a:pt x="290271" y="730288"/>
                  </a:lnTo>
                  <a:lnTo>
                    <a:pt x="293624" y="729907"/>
                  </a:lnTo>
                  <a:close/>
                </a:path>
                <a:path w="901700" h="984250">
                  <a:moveTo>
                    <a:pt x="303187" y="6032"/>
                  </a:moveTo>
                  <a:lnTo>
                    <a:pt x="301231" y="4965"/>
                  </a:lnTo>
                  <a:lnTo>
                    <a:pt x="301180" y="4737"/>
                  </a:lnTo>
                  <a:lnTo>
                    <a:pt x="300710" y="3289"/>
                  </a:lnTo>
                  <a:lnTo>
                    <a:pt x="299021" y="215"/>
                  </a:lnTo>
                  <a:lnTo>
                    <a:pt x="298894" y="0"/>
                  </a:lnTo>
                  <a:lnTo>
                    <a:pt x="298030" y="215"/>
                  </a:lnTo>
                  <a:lnTo>
                    <a:pt x="296062" y="685"/>
                  </a:lnTo>
                  <a:lnTo>
                    <a:pt x="292468" y="3289"/>
                  </a:lnTo>
                  <a:lnTo>
                    <a:pt x="291350" y="5803"/>
                  </a:lnTo>
                  <a:lnTo>
                    <a:pt x="291274" y="6375"/>
                  </a:lnTo>
                  <a:lnTo>
                    <a:pt x="292049" y="8763"/>
                  </a:lnTo>
                  <a:lnTo>
                    <a:pt x="292569" y="10490"/>
                  </a:lnTo>
                  <a:lnTo>
                    <a:pt x="292696" y="12865"/>
                  </a:lnTo>
                  <a:lnTo>
                    <a:pt x="296545" y="16929"/>
                  </a:lnTo>
                  <a:lnTo>
                    <a:pt x="300367" y="14211"/>
                  </a:lnTo>
                  <a:lnTo>
                    <a:pt x="302615" y="9410"/>
                  </a:lnTo>
                  <a:lnTo>
                    <a:pt x="303136" y="6375"/>
                  </a:lnTo>
                  <a:lnTo>
                    <a:pt x="303187" y="6032"/>
                  </a:lnTo>
                  <a:close/>
                </a:path>
                <a:path w="901700" h="984250">
                  <a:moveTo>
                    <a:pt x="305676" y="126403"/>
                  </a:moveTo>
                  <a:lnTo>
                    <a:pt x="303695" y="124396"/>
                  </a:lnTo>
                  <a:lnTo>
                    <a:pt x="303834" y="123863"/>
                  </a:lnTo>
                  <a:lnTo>
                    <a:pt x="303784" y="123469"/>
                  </a:lnTo>
                  <a:lnTo>
                    <a:pt x="301650" y="121285"/>
                  </a:lnTo>
                  <a:lnTo>
                    <a:pt x="301002" y="122605"/>
                  </a:lnTo>
                  <a:lnTo>
                    <a:pt x="300964" y="123215"/>
                  </a:lnTo>
                  <a:lnTo>
                    <a:pt x="300697" y="121627"/>
                  </a:lnTo>
                  <a:lnTo>
                    <a:pt x="296418" y="121361"/>
                  </a:lnTo>
                  <a:lnTo>
                    <a:pt x="294055" y="123507"/>
                  </a:lnTo>
                  <a:lnTo>
                    <a:pt x="293268" y="125742"/>
                  </a:lnTo>
                  <a:lnTo>
                    <a:pt x="293268" y="128930"/>
                  </a:lnTo>
                  <a:lnTo>
                    <a:pt x="294335" y="131102"/>
                  </a:lnTo>
                  <a:lnTo>
                    <a:pt x="296964" y="130416"/>
                  </a:lnTo>
                  <a:lnTo>
                    <a:pt x="297929" y="129971"/>
                  </a:lnTo>
                  <a:lnTo>
                    <a:pt x="299885" y="129806"/>
                  </a:lnTo>
                  <a:lnTo>
                    <a:pt x="303098" y="128816"/>
                  </a:lnTo>
                  <a:lnTo>
                    <a:pt x="305676" y="126403"/>
                  </a:lnTo>
                  <a:close/>
                </a:path>
                <a:path w="901700" h="984250">
                  <a:moveTo>
                    <a:pt x="310692" y="95465"/>
                  </a:moveTo>
                  <a:lnTo>
                    <a:pt x="299567" y="91401"/>
                  </a:lnTo>
                  <a:lnTo>
                    <a:pt x="295338" y="102298"/>
                  </a:lnTo>
                  <a:lnTo>
                    <a:pt x="306438" y="106362"/>
                  </a:lnTo>
                  <a:lnTo>
                    <a:pt x="310692" y="95465"/>
                  </a:lnTo>
                  <a:close/>
                </a:path>
                <a:path w="901700" h="984250">
                  <a:moveTo>
                    <a:pt x="325323" y="509397"/>
                  </a:moveTo>
                  <a:lnTo>
                    <a:pt x="319659" y="507492"/>
                  </a:lnTo>
                  <a:lnTo>
                    <a:pt x="320763" y="506971"/>
                  </a:lnTo>
                  <a:lnTo>
                    <a:pt x="320865" y="506603"/>
                  </a:lnTo>
                  <a:lnTo>
                    <a:pt x="319544" y="506463"/>
                  </a:lnTo>
                  <a:lnTo>
                    <a:pt x="317220" y="506272"/>
                  </a:lnTo>
                  <a:lnTo>
                    <a:pt x="313804" y="506133"/>
                  </a:lnTo>
                  <a:lnTo>
                    <a:pt x="311137" y="505879"/>
                  </a:lnTo>
                  <a:lnTo>
                    <a:pt x="308952" y="505167"/>
                  </a:lnTo>
                  <a:lnTo>
                    <a:pt x="307746" y="505879"/>
                  </a:lnTo>
                  <a:lnTo>
                    <a:pt x="307517" y="505599"/>
                  </a:lnTo>
                  <a:lnTo>
                    <a:pt x="306438" y="504304"/>
                  </a:lnTo>
                  <a:lnTo>
                    <a:pt x="305930" y="503313"/>
                  </a:lnTo>
                  <a:lnTo>
                    <a:pt x="303428" y="502069"/>
                  </a:lnTo>
                  <a:lnTo>
                    <a:pt x="304330" y="503999"/>
                  </a:lnTo>
                  <a:lnTo>
                    <a:pt x="305562" y="506133"/>
                  </a:lnTo>
                  <a:lnTo>
                    <a:pt x="305625" y="505599"/>
                  </a:lnTo>
                  <a:lnTo>
                    <a:pt x="305752" y="506463"/>
                  </a:lnTo>
                  <a:lnTo>
                    <a:pt x="305638" y="506272"/>
                  </a:lnTo>
                  <a:lnTo>
                    <a:pt x="305562" y="506133"/>
                  </a:lnTo>
                  <a:lnTo>
                    <a:pt x="305447" y="506463"/>
                  </a:lnTo>
                  <a:lnTo>
                    <a:pt x="304952" y="508876"/>
                  </a:lnTo>
                  <a:lnTo>
                    <a:pt x="305371" y="510197"/>
                  </a:lnTo>
                  <a:lnTo>
                    <a:pt x="310464" y="514629"/>
                  </a:lnTo>
                  <a:lnTo>
                    <a:pt x="316687" y="513816"/>
                  </a:lnTo>
                  <a:lnTo>
                    <a:pt x="325323" y="509397"/>
                  </a:lnTo>
                  <a:close/>
                </a:path>
                <a:path w="901700" h="984250">
                  <a:moveTo>
                    <a:pt x="327774" y="444741"/>
                  </a:moveTo>
                  <a:lnTo>
                    <a:pt x="325056" y="443103"/>
                  </a:lnTo>
                  <a:lnTo>
                    <a:pt x="325208" y="442277"/>
                  </a:lnTo>
                  <a:lnTo>
                    <a:pt x="325462" y="441032"/>
                  </a:lnTo>
                  <a:lnTo>
                    <a:pt x="323608" y="439254"/>
                  </a:lnTo>
                  <a:lnTo>
                    <a:pt x="323011" y="440537"/>
                  </a:lnTo>
                  <a:lnTo>
                    <a:pt x="322351" y="441744"/>
                  </a:lnTo>
                  <a:lnTo>
                    <a:pt x="320535" y="443103"/>
                  </a:lnTo>
                  <a:lnTo>
                    <a:pt x="322681" y="445465"/>
                  </a:lnTo>
                  <a:lnTo>
                    <a:pt x="325056" y="446214"/>
                  </a:lnTo>
                  <a:lnTo>
                    <a:pt x="327774" y="444741"/>
                  </a:lnTo>
                  <a:close/>
                </a:path>
                <a:path w="901700" h="984250">
                  <a:moveTo>
                    <a:pt x="334467" y="590562"/>
                  </a:moveTo>
                  <a:lnTo>
                    <a:pt x="326707" y="587743"/>
                  </a:lnTo>
                  <a:lnTo>
                    <a:pt x="320992" y="592480"/>
                  </a:lnTo>
                  <a:lnTo>
                    <a:pt x="328764" y="595312"/>
                  </a:lnTo>
                  <a:lnTo>
                    <a:pt x="334467" y="590562"/>
                  </a:lnTo>
                  <a:close/>
                </a:path>
                <a:path w="901700" h="984250">
                  <a:moveTo>
                    <a:pt x="335584" y="496976"/>
                  </a:moveTo>
                  <a:lnTo>
                    <a:pt x="334594" y="496150"/>
                  </a:lnTo>
                  <a:lnTo>
                    <a:pt x="333451" y="495922"/>
                  </a:lnTo>
                  <a:lnTo>
                    <a:pt x="333336" y="495134"/>
                  </a:lnTo>
                  <a:lnTo>
                    <a:pt x="334264" y="493737"/>
                  </a:lnTo>
                  <a:lnTo>
                    <a:pt x="332663" y="492277"/>
                  </a:lnTo>
                  <a:lnTo>
                    <a:pt x="323888" y="489115"/>
                  </a:lnTo>
                  <a:lnTo>
                    <a:pt x="317969" y="497179"/>
                  </a:lnTo>
                  <a:lnTo>
                    <a:pt x="324370" y="499516"/>
                  </a:lnTo>
                  <a:lnTo>
                    <a:pt x="327545" y="500214"/>
                  </a:lnTo>
                  <a:lnTo>
                    <a:pt x="330784" y="500303"/>
                  </a:lnTo>
                  <a:lnTo>
                    <a:pt x="334137" y="499706"/>
                  </a:lnTo>
                  <a:lnTo>
                    <a:pt x="335305" y="498817"/>
                  </a:lnTo>
                  <a:lnTo>
                    <a:pt x="335584" y="496976"/>
                  </a:lnTo>
                  <a:close/>
                </a:path>
                <a:path w="901700" h="984250">
                  <a:moveTo>
                    <a:pt x="346379" y="629170"/>
                  </a:moveTo>
                  <a:lnTo>
                    <a:pt x="346011" y="628942"/>
                  </a:lnTo>
                  <a:lnTo>
                    <a:pt x="346049" y="628548"/>
                  </a:lnTo>
                  <a:lnTo>
                    <a:pt x="344843" y="628192"/>
                  </a:lnTo>
                  <a:lnTo>
                    <a:pt x="343928" y="627608"/>
                  </a:lnTo>
                  <a:lnTo>
                    <a:pt x="340741" y="627049"/>
                  </a:lnTo>
                  <a:lnTo>
                    <a:pt x="339318" y="626732"/>
                  </a:lnTo>
                  <a:lnTo>
                    <a:pt x="337794" y="626719"/>
                  </a:lnTo>
                  <a:lnTo>
                    <a:pt x="336499" y="627608"/>
                  </a:lnTo>
                  <a:lnTo>
                    <a:pt x="335292" y="628472"/>
                  </a:lnTo>
                  <a:lnTo>
                    <a:pt x="335368" y="629958"/>
                  </a:lnTo>
                  <a:lnTo>
                    <a:pt x="336689" y="630682"/>
                  </a:lnTo>
                  <a:lnTo>
                    <a:pt x="339674" y="632510"/>
                  </a:lnTo>
                  <a:lnTo>
                    <a:pt x="341325" y="633895"/>
                  </a:lnTo>
                  <a:lnTo>
                    <a:pt x="344589" y="632663"/>
                  </a:lnTo>
                  <a:lnTo>
                    <a:pt x="345795" y="631253"/>
                  </a:lnTo>
                  <a:lnTo>
                    <a:pt x="345998" y="629005"/>
                  </a:lnTo>
                  <a:lnTo>
                    <a:pt x="346379" y="629170"/>
                  </a:lnTo>
                  <a:close/>
                </a:path>
                <a:path w="901700" h="984250">
                  <a:moveTo>
                    <a:pt x="348399" y="587057"/>
                  </a:moveTo>
                  <a:lnTo>
                    <a:pt x="341109" y="584390"/>
                  </a:lnTo>
                  <a:lnTo>
                    <a:pt x="334543" y="589318"/>
                  </a:lnTo>
                  <a:lnTo>
                    <a:pt x="341820" y="591972"/>
                  </a:lnTo>
                  <a:lnTo>
                    <a:pt x="348399" y="587057"/>
                  </a:lnTo>
                  <a:close/>
                </a:path>
                <a:path w="901700" h="984250">
                  <a:moveTo>
                    <a:pt x="360768" y="486435"/>
                  </a:moveTo>
                  <a:lnTo>
                    <a:pt x="359905" y="483082"/>
                  </a:lnTo>
                  <a:lnTo>
                    <a:pt x="357301" y="480326"/>
                  </a:lnTo>
                  <a:lnTo>
                    <a:pt x="355892" y="479374"/>
                  </a:lnTo>
                  <a:lnTo>
                    <a:pt x="357314" y="473951"/>
                  </a:lnTo>
                  <a:lnTo>
                    <a:pt x="349300" y="475564"/>
                  </a:lnTo>
                  <a:lnTo>
                    <a:pt x="347078" y="481952"/>
                  </a:lnTo>
                  <a:lnTo>
                    <a:pt x="347205" y="484670"/>
                  </a:lnTo>
                  <a:lnTo>
                    <a:pt x="349199" y="486727"/>
                  </a:lnTo>
                  <a:lnTo>
                    <a:pt x="351866" y="488556"/>
                  </a:lnTo>
                  <a:lnTo>
                    <a:pt x="353987" y="489661"/>
                  </a:lnTo>
                  <a:lnTo>
                    <a:pt x="356336" y="487984"/>
                  </a:lnTo>
                  <a:lnTo>
                    <a:pt x="359041" y="487578"/>
                  </a:lnTo>
                  <a:lnTo>
                    <a:pt x="360768" y="486435"/>
                  </a:lnTo>
                  <a:close/>
                </a:path>
                <a:path w="901700" h="984250">
                  <a:moveTo>
                    <a:pt x="380314" y="486029"/>
                  </a:moveTo>
                  <a:lnTo>
                    <a:pt x="379552" y="484492"/>
                  </a:lnTo>
                  <a:lnTo>
                    <a:pt x="377050" y="483946"/>
                  </a:lnTo>
                  <a:lnTo>
                    <a:pt x="373507" y="482371"/>
                  </a:lnTo>
                  <a:lnTo>
                    <a:pt x="373278" y="482473"/>
                  </a:lnTo>
                  <a:lnTo>
                    <a:pt x="371487" y="481863"/>
                  </a:lnTo>
                  <a:lnTo>
                    <a:pt x="365607" y="487756"/>
                  </a:lnTo>
                  <a:lnTo>
                    <a:pt x="369430" y="490194"/>
                  </a:lnTo>
                  <a:lnTo>
                    <a:pt x="372694" y="491617"/>
                  </a:lnTo>
                  <a:lnTo>
                    <a:pt x="374954" y="492150"/>
                  </a:lnTo>
                  <a:lnTo>
                    <a:pt x="378193" y="491820"/>
                  </a:lnTo>
                  <a:lnTo>
                    <a:pt x="379958" y="490067"/>
                  </a:lnTo>
                  <a:lnTo>
                    <a:pt x="379818" y="488429"/>
                  </a:lnTo>
                  <a:lnTo>
                    <a:pt x="378853" y="487654"/>
                  </a:lnTo>
                  <a:lnTo>
                    <a:pt x="377469" y="487248"/>
                  </a:lnTo>
                  <a:lnTo>
                    <a:pt x="377964" y="486702"/>
                  </a:lnTo>
                  <a:lnTo>
                    <a:pt x="380314" y="486029"/>
                  </a:lnTo>
                  <a:close/>
                </a:path>
                <a:path w="901700" h="984250">
                  <a:moveTo>
                    <a:pt x="380809" y="374764"/>
                  </a:moveTo>
                  <a:lnTo>
                    <a:pt x="380199" y="372922"/>
                  </a:lnTo>
                  <a:lnTo>
                    <a:pt x="380098" y="372579"/>
                  </a:lnTo>
                  <a:lnTo>
                    <a:pt x="376745" y="371119"/>
                  </a:lnTo>
                  <a:lnTo>
                    <a:pt x="374802" y="373049"/>
                  </a:lnTo>
                  <a:lnTo>
                    <a:pt x="373024" y="373519"/>
                  </a:lnTo>
                  <a:lnTo>
                    <a:pt x="373799" y="375881"/>
                  </a:lnTo>
                  <a:lnTo>
                    <a:pt x="372389" y="376491"/>
                  </a:lnTo>
                  <a:lnTo>
                    <a:pt x="372287" y="379590"/>
                  </a:lnTo>
                  <a:lnTo>
                    <a:pt x="377151" y="378612"/>
                  </a:lnTo>
                  <a:lnTo>
                    <a:pt x="378574" y="377545"/>
                  </a:lnTo>
                  <a:lnTo>
                    <a:pt x="380809" y="374764"/>
                  </a:lnTo>
                  <a:close/>
                </a:path>
                <a:path w="901700" h="984250">
                  <a:moveTo>
                    <a:pt x="391388" y="533527"/>
                  </a:moveTo>
                  <a:lnTo>
                    <a:pt x="383705" y="530733"/>
                  </a:lnTo>
                  <a:lnTo>
                    <a:pt x="377952" y="535355"/>
                  </a:lnTo>
                  <a:lnTo>
                    <a:pt x="385648" y="538162"/>
                  </a:lnTo>
                  <a:lnTo>
                    <a:pt x="391388" y="533527"/>
                  </a:lnTo>
                  <a:close/>
                </a:path>
                <a:path w="901700" h="984250">
                  <a:moveTo>
                    <a:pt x="414705" y="153073"/>
                  </a:moveTo>
                  <a:lnTo>
                    <a:pt x="407250" y="150329"/>
                  </a:lnTo>
                  <a:lnTo>
                    <a:pt x="401383" y="154622"/>
                  </a:lnTo>
                  <a:lnTo>
                    <a:pt x="408851" y="157340"/>
                  </a:lnTo>
                  <a:lnTo>
                    <a:pt x="414705" y="153073"/>
                  </a:lnTo>
                  <a:close/>
                </a:path>
                <a:path w="901700" h="984250">
                  <a:moveTo>
                    <a:pt x="426389" y="573697"/>
                  </a:moveTo>
                  <a:lnTo>
                    <a:pt x="425754" y="573697"/>
                  </a:lnTo>
                  <a:lnTo>
                    <a:pt x="425843" y="575652"/>
                  </a:lnTo>
                  <a:lnTo>
                    <a:pt x="426339" y="575970"/>
                  </a:lnTo>
                  <a:lnTo>
                    <a:pt x="426389" y="573697"/>
                  </a:lnTo>
                  <a:close/>
                </a:path>
                <a:path w="901700" h="984250">
                  <a:moveTo>
                    <a:pt x="432866" y="485076"/>
                  </a:moveTo>
                  <a:lnTo>
                    <a:pt x="430415" y="485076"/>
                  </a:lnTo>
                  <a:lnTo>
                    <a:pt x="431368" y="486054"/>
                  </a:lnTo>
                  <a:lnTo>
                    <a:pt x="432866" y="485076"/>
                  </a:lnTo>
                  <a:close/>
                </a:path>
                <a:path w="901700" h="984250">
                  <a:moveTo>
                    <a:pt x="434263" y="583603"/>
                  </a:moveTo>
                  <a:lnTo>
                    <a:pt x="431368" y="583095"/>
                  </a:lnTo>
                  <a:lnTo>
                    <a:pt x="430060" y="582904"/>
                  </a:lnTo>
                  <a:lnTo>
                    <a:pt x="429158" y="582599"/>
                  </a:lnTo>
                  <a:lnTo>
                    <a:pt x="428498" y="582117"/>
                  </a:lnTo>
                  <a:lnTo>
                    <a:pt x="427761" y="581317"/>
                  </a:lnTo>
                  <a:lnTo>
                    <a:pt x="427863" y="580212"/>
                  </a:lnTo>
                  <a:lnTo>
                    <a:pt x="425665" y="577723"/>
                  </a:lnTo>
                  <a:lnTo>
                    <a:pt x="424967" y="579196"/>
                  </a:lnTo>
                  <a:lnTo>
                    <a:pt x="423684" y="581139"/>
                  </a:lnTo>
                  <a:lnTo>
                    <a:pt x="423291" y="583209"/>
                  </a:lnTo>
                  <a:lnTo>
                    <a:pt x="423189" y="584085"/>
                  </a:lnTo>
                  <a:lnTo>
                    <a:pt x="423672" y="586828"/>
                  </a:lnTo>
                  <a:lnTo>
                    <a:pt x="425818" y="589940"/>
                  </a:lnTo>
                  <a:lnTo>
                    <a:pt x="427405" y="591464"/>
                  </a:lnTo>
                  <a:lnTo>
                    <a:pt x="430606" y="589711"/>
                  </a:lnTo>
                  <a:lnTo>
                    <a:pt x="433108" y="587184"/>
                  </a:lnTo>
                  <a:lnTo>
                    <a:pt x="434263" y="583603"/>
                  </a:lnTo>
                  <a:close/>
                </a:path>
                <a:path w="901700" h="984250">
                  <a:moveTo>
                    <a:pt x="435444" y="427697"/>
                  </a:moveTo>
                  <a:lnTo>
                    <a:pt x="428434" y="425132"/>
                  </a:lnTo>
                  <a:lnTo>
                    <a:pt x="422414" y="428879"/>
                  </a:lnTo>
                  <a:lnTo>
                    <a:pt x="429437" y="431431"/>
                  </a:lnTo>
                  <a:lnTo>
                    <a:pt x="435444" y="427697"/>
                  </a:lnTo>
                  <a:close/>
                </a:path>
                <a:path w="901700" h="984250">
                  <a:moveTo>
                    <a:pt x="437159" y="482346"/>
                  </a:moveTo>
                  <a:lnTo>
                    <a:pt x="437083" y="481990"/>
                  </a:lnTo>
                  <a:lnTo>
                    <a:pt x="436829" y="480999"/>
                  </a:lnTo>
                  <a:lnTo>
                    <a:pt x="436638" y="480999"/>
                  </a:lnTo>
                  <a:lnTo>
                    <a:pt x="436689" y="480860"/>
                  </a:lnTo>
                  <a:lnTo>
                    <a:pt x="436270" y="480199"/>
                  </a:lnTo>
                  <a:lnTo>
                    <a:pt x="436206" y="481723"/>
                  </a:lnTo>
                  <a:lnTo>
                    <a:pt x="435851" y="481914"/>
                  </a:lnTo>
                  <a:lnTo>
                    <a:pt x="436143" y="481723"/>
                  </a:lnTo>
                  <a:lnTo>
                    <a:pt x="436206" y="480110"/>
                  </a:lnTo>
                  <a:lnTo>
                    <a:pt x="436029" y="479831"/>
                  </a:lnTo>
                  <a:lnTo>
                    <a:pt x="435597" y="479552"/>
                  </a:lnTo>
                  <a:lnTo>
                    <a:pt x="435597" y="482142"/>
                  </a:lnTo>
                  <a:lnTo>
                    <a:pt x="435597" y="479552"/>
                  </a:lnTo>
                  <a:lnTo>
                    <a:pt x="435190" y="479285"/>
                  </a:lnTo>
                  <a:lnTo>
                    <a:pt x="435089" y="479577"/>
                  </a:lnTo>
                  <a:lnTo>
                    <a:pt x="435013" y="482485"/>
                  </a:lnTo>
                  <a:lnTo>
                    <a:pt x="435089" y="479285"/>
                  </a:lnTo>
                  <a:lnTo>
                    <a:pt x="435305" y="479285"/>
                  </a:lnTo>
                  <a:lnTo>
                    <a:pt x="433692" y="478802"/>
                  </a:lnTo>
                  <a:lnTo>
                    <a:pt x="434390" y="478548"/>
                  </a:lnTo>
                  <a:lnTo>
                    <a:pt x="437108" y="478383"/>
                  </a:lnTo>
                  <a:lnTo>
                    <a:pt x="435762" y="473519"/>
                  </a:lnTo>
                  <a:lnTo>
                    <a:pt x="430098" y="476770"/>
                  </a:lnTo>
                  <a:lnTo>
                    <a:pt x="429056" y="479285"/>
                  </a:lnTo>
                  <a:lnTo>
                    <a:pt x="428663" y="479577"/>
                  </a:lnTo>
                  <a:lnTo>
                    <a:pt x="427380" y="480860"/>
                  </a:lnTo>
                  <a:lnTo>
                    <a:pt x="427494" y="482485"/>
                  </a:lnTo>
                  <a:lnTo>
                    <a:pt x="427964" y="485063"/>
                  </a:lnTo>
                  <a:lnTo>
                    <a:pt x="432904" y="485063"/>
                  </a:lnTo>
                  <a:lnTo>
                    <a:pt x="435076" y="483654"/>
                  </a:lnTo>
                  <a:lnTo>
                    <a:pt x="435762" y="482485"/>
                  </a:lnTo>
                  <a:lnTo>
                    <a:pt x="435851" y="482346"/>
                  </a:lnTo>
                  <a:lnTo>
                    <a:pt x="435940" y="482180"/>
                  </a:lnTo>
                  <a:lnTo>
                    <a:pt x="436054" y="481990"/>
                  </a:lnTo>
                  <a:lnTo>
                    <a:pt x="436016" y="482180"/>
                  </a:lnTo>
                  <a:lnTo>
                    <a:pt x="437159" y="482346"/>
                  </a:lnTo>
                  <a:close/>
                </a:path>
                <a:path w="901700" h="984250">
                  <a:moveTo>
                    <a:pt x="453504" y="439394"/>
                  </a:moveTo>
                  <a:lnTo>
                    <a:pt x="445782" y="440651"/>
                  </a:lnTo>
                  <a:lnTo>
                    <a:pt x="443636" y="445795"/>
                  </a:lnTo>
                  <a:lnTo>
                    <a:pt x="440156" y="450227"/>
                  </a:lnTo>
                  <a:lnTo>
                    <a:pt x="441693" y="450494"/>
                  </a:lnTo>
                  <a:lnTo>
                    <a:pt x="441286" y="451472"/>
                  </a:lnTo>
                  <a:lnTo>
                    <a:pt x="445185" y="451078"/>
                  </a:lnTo>
                  <a:lnTo>
                    <a:pt x="449592" y="451802"/>
                  </a:lnTo>
                  <a:lnTo>
                    <a:pt x="453504" y="439394"/>
                  </a:lnTo>
                  <a:close/>
                </a:path>
                <a:path w="901700" h="984250">
                  <a:moveTo>
                    <a:pt x="472503" y="194475"/>
                  </a:moveTo>
                  <a:lnTo>
                    <a:pt x="471487" y="191909"/>
                  </a:lnTo>
                  <a:lnTo>
                    <a:pt x="466521" y="191744"/>
                  </a:lnTo>
                  <a:lnTo>
                    <a:pt x="464223" y="193954"/>
                  </a:lnTo>
                  <a:lnTo>
                    <a:pt x="461873" y="201409"/>
                  </a:lnTo>
                  <a:lnTo>
                    <a:pt x="463207" y="203136"/>
                  </a:lnTo>
                  <a:lnTo>
                    <a:pt x="468033" y="202895"/>
                  </a:lnTo>
                  <a:lnTo>
                    <a:pt x="469480" y="201002"/>
                  </a:lnTo>
                  <a:lnTo>
                    <a:pt x="470662" y="198932"/>
                  </a:lnTo>
                  <a:lnTo>
                    <a:pt x="472503" y="194475"/>
                  </a:lnTo>
                  <a:close/>
                </a:path>
                <a:path w="901700" h="984250">
                  <a:moveTo>
                    <a:pt x="479120" y="227672"/>
                  </a:moveTo>
                  <a:lnTo>
                    <a:pt x="471411" y="226529"/>
                  </a:lnTo>
                  <a:lnTo>
                    <a:pt x="469569" y="226364"/>
                  </a:lnTo>
                  <a:lnTo>
                    <a:pt x="468617" y="226364"/>
                  </a:lnTo>
                  <a:lnTo>
                    <a:pt x="468566" y="232587"/>
                  </a:lnTo>
                  <a:lnTo>
                    <a:pt x="468617" y="226364"/>
                  </a:lnTo>
                  <a:lnTo>
                    <a:pt x="464743" y="226364"/>
                  </a:lnTo>
                  <a:lnTo>
                    <a:pt x="460286" y="228600"/>
                  </a:lnTo>
                  <a:lnTo>
                    <a:pt x="459270" y="231394"/>
                  </a:lnTo>
                  <a:lnTo>
                    <a:pt x="458889" y="232587"/>
                  </a:lnTo>
                  <a:lnTo>
                    <a:pt x="460921" y="237655"/>
                  </a:lnTo>
                  <a:lnTo>
                    <a:pt x="462864" y="238099"/>
                  </a:lnTo>
                  <a:lnTo>
                    <a:pt x="464350" y="237782"/>
                  </a:lnTo>
                  <a:lnTo>
                    <a:pt x="467372" y="236435"/>
                  </a:lnTo>
                  <a:lnTo>
                    <a:pt x="468007" y="235839"/>
                  </a:lnTo>
                  <a:lnTo>
                    <a:pt x="468312" y="235839"/>
                  </a:lnTo>
                  <a:lnTo>
                    <a:pt x="470954" y="235559"/>
                  </a:lnTo>
                  <a:lnTo>
                    <a:pt x="474827" y="235191"/>
                  </a:lnTo>
                  <a:lnTo>
                    <a:pt x="476123" y="232587"/>
                  </a:lnTo>
                  <a:lnTo>
                    <a:pt x="478561" y="227672"/>
                  </a:lnTo>
                  <a:lnTo>
                    <a:pt x="479120" y="227672"/>
                  </a:lnTo>
                  <a:close/>
                </a:path>
                <a:path w="901700" h="984250">
                  <a:moveTo>
                    <a:pt x="480491" y="598868"/>
                  </a:moveTo>
                  <a:lnTo>
                    <a:pt x="480364" y="598208"/>
                  </a:lnTo>
                  <a:lnTo>
                    <a:pt x="445897" y="604291"/>
                  </a:lnTo>
                  <a:lnTo>
                    <a:pt x="412851" y="600290"/>
                  </a:lnTo>
                  <a:lnTo>
                    <a:pt x="368338" y="585050"/>
                  </a:lnTo>
                  <a:lnTo>
                    <a:pt x="348678" y="567169"/>
                  </a:lnTo>
                  <a:lnTo>
                    <a:pt x="350418" y="563067"/>
                  </a:lnTo>
                  <a:lnTo>
                    <a:pt x="349478" y="561327"/>
                  </a:lnTo>
                  <a:lnTo>
                    <a:pt x="345274" y="561174"/>
                  </a:lnTo>
                  <a:lnTo>
                    <a:pt x="343725" y="562025"/>
                  </a:lnTo>
                  <a:lnTo>
                    <a:pt x="341858" y="560070"/>
                  </a:lnTo>
                  <a:lnTo>
                    <a:pt x="341718" y="560908"/>
                  </a:lnTo>
                  <a:lnTo>
                    <a:pt x="342861" y="562508"/>
                  </a:lnTo>
                  <a:lnTo>
                    <a:pt x="342646" y="562622"/>
                  </a:lnTo>
                  <a:lnTo>
                    <a:pt x="340423" y="570039"/>
                  </a:lnTo>
                  <a:lnTo>
                    <a:pt x="342582" y="570776"/>
                  </a:lnTo>
                  <a:lnTo>
                    <a:pt x="345528" y="570865"/>
                  </a:lnTo>
                  <a:lnTo>
                    <a:pt x="347395" y="570191"/>
                  </a:lnTo>
                  <a:lnTo>
                    <a:pt x="347776" y="569290"/>
                  </a:lnTo>
                  <a:lnTo>
                    <a:pt x="355396" y="579856"/>
                  </a:lnTo>
                  <a:lnTo>
                    <a:pt x="348094" y="576910"/>
                  </a:lnTo>
                  <a:lnTo>
                    <a:pt x="348056" y="577342"/>
                  </a:lnTo>
                  <a:lnTo>
                    <a:pt x="356260" y="581025"/>
                  </a:lnTo>
                  <a:lnTo>
                    <a:pt x="363956" y="590626"/>
                  </a:lnTo>
                  <a:lnTo>
                    <a:pt x="360514" y="589356"/>
                  </a:lnTo>
                  <a:lnTo>
                    <a:pt x="356209" y="599338"/>
                  </a:lnTo>
                  <a:lnTo>
                    <a:pt x="366572" y="603110"/>
                  </a:lnTo>
                  <a:lnTo>
                    <a:pt x="369430" y="596480"/>
                  </a:lnTo>
                  <a:lnTo>
                    <a:pt x="372567" y="599833"/>
                  </a:lnTo>
                  <a:lnTo>
                    <a:pt x="380339" y="607339"/>
                  </a:lnTo>
                  <a:lnTo>
                    <a:pt x="389255" y="614692"/>
                  </a:lnTo>
                  <a:lnTo>
                    <a:pt x="399046" y="620014"/>
                  </a:lnTo>
                  <a:lnTo>
                    <a:pt x="409448" y="621398"/>
                  </a:lnTo>
                  <a:lnTo>
                    <a:pt x="411200" y="621207"/>
                  </a:lnTo>
                  <a:lnTo>
                    <a:pt x="415175" y="618629"/>
                  </a:lnTo>
                  <a:lnTo>
                    <a:pt x="413067" y="616546"/>
                  </a:lnTo>
                  <a:lnTo>
                    <a:pt x="405282" y="610108"/>
                  </a:lnTo>
                  <a:lnTo>
                    <a:pt x="396786" y="604608"/>
                  </a:lnTo>
                  <a:lnTo>
                    <a:pt x="388048" y="599401"/>
                  </a:lnTo>
                  <a:lnTo>
                    <a:pt x="379514" y="593826"/>
                  </a:lnTo>
                  <a:lnTo>
                    <a:pt x="371932" y="588035"/>
                  </a:lnTo>
                  <a:lnTo>
                    <a:pt x="379857" y="591566"/>
                  </a:lnTo>
                  <a:lnTo>
                    <a:pt x="412762" y="602462"/>
                  </a:lnTo>
                  <a:lnTo>
                    <a:pt x="446417" y="606183"/>
                  </a:lnTo>
                  <a:lnTo>
                    <a:pt x="480491" y="598868"/>
                  </a:lnTo>
                  <a:close/>
                </a:path>
                <a:path w="901700" h="984250">
                  <a:moveTo>
                    <a:pt x="485546" y="552157"/>
                  </a:moveTo>
                  <a:lnTo>
                    <a:pt x="484416" y="550760"/>
                  </a:lnTo>
                  <a:lnTo>
                    <a:pt x="483273" y="549363"/>
                  </a:lnTo>
                  <a:lnTo>
                    <a:pt x="484860" y="546481"/>
                  </a:lnTo>
                  <a:lnTo>
                    <a:pt x="484200" y="545896"/>
                  </a:lnTo>
                  <a:lnTo>
                    <a:pt x="482346" y="544258"/>
                  </a:lnTo>
                  <a:lnTo>
                    <a:pt x="480466" y="545896"/>
                  </a:lnTo>
                  <a:lnTo>
                    <a:pt x="478917" y="543979"/>
                  </a:lnTo>
                  <a:lnTo>
                    <a:pt x="478917" y="547306"/>
                  </a:lnTo>
                  <a:lnTo>
                    <a:pt x="470230" y="555218"/>
                  </a:lnTo>
                  <a:lnTo>
                    <a:pt x="458533" y="563003"/>
                  </a:lnTo>
                  <a:lnTo>
                    <a:pt x="444868" y="567524"/>
                  </a:lnTo>
                  <a:lnTo>
                    <a:pt x="443496" y="567524"/>
                  </a:lnTo>
                  <a:lnTo>
                    <a:pt x="442734" y="559473"/>
                  </a:lnTo>
                  <a:lnTo>
                    <a:pt x="442671" y="558876"/>
                  </a:lnTo>
                  <a:lnTo>
                    <a:pt x="441883" y="555218"/>
                  </a:lnTo>
                  <a:lnTo>
                    <a:pt x="441794" y="565988"/>
                  </a:lnTo>
                  <a:lnTo>
                    <a:pt x="441794" y="567486"/>
                  </a:lnTo>
                  <a:lnTo>
                    <a:pt x="441490" y="567524"/>
                  </a:lnTo>
                  <a:lnTo>
                    <a:pt x="428917" y="568032"/>
                  </a:lnTo>
                  <a:lnTo>
                    <a:pt x="426859" y="567728"/>
                  </a:lnTo>
                  <a:lnTo>
                    <a:pt x="426516" y="567728"/>
                  </a:lnTo>
                  <a:lnTo>
                    <a:pt x="426529" y="567524"/>
                  </a:lnTo>
                  <a:lnTo>
                    <a:pt x="426631" y="563003"/>
                  </a:lnTo>
                  <a:lnTo>
                    <a:pt x="426758" y="557695"/>
                  </a:lnTo>
                  <a:lnTo>
                    <a:pt x="426872" y="552424"/>
                  </a:lnTo>
                  <a:lnTo>
                    <a:pt x="426999" y="549363"/>
                  </a:lnTo>
                  <a:lnTo>
                    <a:pt x="427126" y="546481"/>
                  </a:lnTo>
                  <a:lnTo>
                    <a:pt x="427228" y="543979"/>
                  </a:lnTo>
                  <a:lnTo>
                    <a:pt x="427329" y="541426"/>
                  </a:lnTo>
                  <a:lnTo>
                    <a:pt x="427380" y="540385"/>
                  </a:lnTo>
                  <a:lnTo>
                    <a:pt x="427786" y="535952"/>
                  </a:lnTo>
                  <a:lnTo>
                    <a:pt x="427901" y="534568"/>
                  </a:lnTo>
                  <a:lnTo>
                    <a:pt x="428015" y="533311"/>
                  </a:lnTo>
                  <a:lnTo>
                    <a:pt x="428104" y="532409"/>
                  </a:lnTo>
                  <a:lnTo>
                    <a:pt x="427685" y="532409"/>
                  </a:lnTo>
                  <a:lnTo>
                    <a:pt x="427685" y="532244"/>
                  </a:lnTo>
                  <a:lnTo>
                    <a:pt x="429348" y="532409"/>
                  </a:lnTo>
                  <a:lnTo>
                    <a:pt x="431342" y="532612"/>
                  </a:lnTo>
                  <a:lnTo>
                    <a:pt x="434327" y="532612"/>
                  </a:lnTo>
                  <a:lnTo>
                    <a:pt x="434949" y="535495"/>
                  </a:lnTo>
                  <a:lnTo>
                    <a:pt x="439407" y="558876"/>
                  </a:lnTo>
                  <a:lnTo>
                    <a:pt x="441794" y="567486"/>
                  </a:lnTo>
                  <a:lnTo>
                    <a:pt x="441794" y="565988"/>
                  </a:lnTo>
                  <a:lnTo>
                    <a:pt x="441794" y="554824"/>
                  </a:lnTo>
                  <a:lnTo>
                    <a:pt x="440169" y="547306"/>
                  </a:lnTo>
                  <a:lnTo>
                    <a:pt x="440118" y="547090"/>
                  </a:lnTo>
                  <a:lnTo>
                    <a:pt x="436702" y="535495"/>
                  </a:lnTo>
                  <a:lnTo>
                    <a:pt x="435762" y="532612"/>
                  </a:lnTo>
                  <a:lnTo>
                    <a:pt x="438264" y="532612"/>
                  </a:lnTo>
                  <a:lnTo>
                    <a:pt x="438975" y="532409"/>
                  </a:lnTo>
                  <a:lnTo>
                    <a:pt x="444957" y="530669"/>
                  </a:lnTo>
                  <a:lnTo>
                    <a:pt x="449834" y="539572"/>
                  </a:lnTo>
                  <a:lnTo>
                    <a:pt x="461848" y="559473"/>
                  </a:lnTo>
                  <a:lnTo>
                    <a:pt x="462191" y="558876"/>
                  </a:lnTo>
                  <a:lnTo>
                    <a:pt x="461733" y="557695"/>
                  </a:lnTo>
                  <a:lnTo>
                    <a:pt x="457276" y="548551"/>
                  </a:lnTo>
                  <a:lnTo>
                    <a:pt x="447294" y="530669"/>
                  </a:lnTo>
                  <a:lnTo>
                    <a:pt x="446874" y="529920"/>
                  </a:lnTo>
                  <a:lnTo>
                    <a:pt x="451586" y="528078"/>
                  </a:lnTo>
                  <a:lnTo>
                    <a:pt x="478917" y="547306"/>
                  </a:lnTo>
                  <a:lnTo>
                    <a:pt x="478917" y="543979"/>
                  </a:lnTo>
                  <a:lnTo>
                    <a:pt x="454456" y="526186"/>
                  </a:lnTo>
                  <a:lnTo>
                    <a:pt x="458584" y="523443"/>
                  </a:lnTo>
                  <a:lnTo>
                    <a:pt x="464680" y="516597"/>
                  </a:lnTo>
                  <a:lnTo>
                    <a:pt x="469176" y="509727"/>
                  </a:lnTo>
                  <a:lnTo>
                    <a:pt x="469290" y="509536"/>
                  </a:lnTo>
                  <a:lnTo>
                    <a:pt x="471703" y="504469"/>
                  </a:lnTo>
                  <a:lnTo>
                    <a:pt x="471830" y="504202"/>
                  </a:lnTo>
                  <a:lnTo>
                    <a:pt x="472554" y="502145"/>
                  </a:lnTo>
                  <a:lnTo>
                    <a:pt x="468401" y="500545"/>
                  </a:lnTo>
                  <a:lnTo>
                    <a:pt x="466852" y="501650"/>
                  </a:lnTo>
                  <a:lnTo>
                    <a:pt x="460984" y="504469"/>
                  </a:lnTo>
                  <a:lnTo>
                    <a:pt x="451573" y="507873"/>
                  </a:lnTo>
                  <a:lnTo>
                    <a:pt x="440994" y="511048"/>
                  </a:lnTo>
                  <a:lnTo>
                    <a:pt x="433425" y="512800"/>
                  </a:lnTo>
                  <a:lnTo>
                    <a:pt x="427672" y="512965"/>
                  </a:lnTo>
                  <a:lnTo>
                    <a:pt x="427672" y="532244"/>
                  </a:lnTo>
                  <a:lnTo>
                    <a:pt x="427672" y="532409"/>
                  </a:lnTo>
                  <a:lnTo>
                    <a:pt x="426656" y="539572"/>
                  </a:lnTo>
                  <a:lnTo>
                    <a:pt x="426542" y="540385"/>
                  </a:lnTo>
                  <a:lnTo>
                    <a:pt x="426313" y="543115"/>
                  </a:lnTo>
                  <a:lnTo>
                    <a:pt x="426224" y="544258"/>
                  </a:lnTo>
                  <a:lnTo>
                    <a:pt x="426097" y="545655"/>
                  </a:lnTo>
                  <a:lnTo>
                    <a:pt x="425983" y="547090"/>
                  </a:lnTo>
                  <a:lnTo>
                    <a:pt x="425856" y="548551"/>
                  </a:lnTo>
                  <a:lnTo>
                    <a:pt x="425792" y="549363"/>
                  </a:lnTo>
                  <a:lnTo>
                    <a:pt x="425665" y="550760"/>
                  </a:lnTo>
                  <a:lnTo>
                    <a:pt x="425577" y="551865"/>
                  </a:lnTo>
                  <a:lnTo>
                    <a:pt x="425462" y="567524"/>
                  </a:lnTo>
                  <a:lnTo>
                    <a:pt x="415366" y="566000"/>
                  </a:lnTo>
                  <a:lnTo>
                    <a:pt x="423011" y="533311"/>
                  </a:lnTo>
                  <a:lnTo>
                    <a:pt x="423011" y="531774"/>
                  </a:lnTo>
                  <a:lnTo>
                    <a:pt x="423138" y="531774"/>
                  </a:lnTo>
                  <a:lnTo>
                    <a:pt x="427672" y="532244"/>
                  </a:lnTo>
                  <a:lnTo>
                    <a:pt x="427672" y="512965"/>
                  </a:lnTo>
                  <a:lnTo>
                    <a:pt x="425843" y="513003"/>
                  </a:lnTo>
                  <a:lnTo>
                    <a:pt x="425564" y="513003"/>
                  </a:lnTo>
                  <a:lnTo>
                    <a:pt x="421868" y="512800"/>
                  </a:lnTo>
                  <a:lnTo>
                    <a:pt x="420624" y="512737"/>
                  </a:lnTo>
                  <a:lnTo>
                    <a:pt x="420624" y="531520"/>
                  </a:lnTo>
                  <a:lnTo>
                    <a:pt x="420624" y="532612"/>
                  </a:lnTo>
                  <a:lnTo>
                    <a:pt x="418757" y="543979"/>
                  </a:lnTo>
                  <a:lnTo>
                    <a:pt x="414020" y="565772"/>
                  </a:lnTo>
                  <a:lnTo>
                    <a:pt x="401815" y="562025"/>
                  </a:lnTo>
                  <a:lnTo>
                    <a:pt x="400481" y="561619"/>
                  </a:lnTo>
                  <a:lnTo>
                    <a:pt x="395312" y="559473"/>
                  </a:lnTo>
                  <a:lnTo>
                    <a:pt x="394931" y="559473"/>
                  </a:lnTo>
                  <a:lnTo>
                    <a:pt x="395338" y="558876"/>
                  </a:lnTo>
                  <a:lnTo>
                    <a:pt x="406031" y="543115"/>
                  </a:lnTo>
                  <a:lnTo>
                    <a:pt x="413486" y="533107"/>
                  </a:lnTo>
                  <a:lnTo>
                    <a:pt x="415823" y="530301"/>
                  </a:lnTo>
                  <a:lnTo>
                    <a:pt x="418376" y="531279"/>
                  </a:lnTo>
                  <a:lnTo>
                    <a:pt x="420624" y="531520"/>
                  </a:lnTo>
                  <a:lnTo>
                    <a:pt x="420624" y="512737"/>
                  </a:lnTo>
                  <a:lnTo>
                    <a:pt x="413524" y="512343"/>
                  </a:lnTo>
                  <a:lnTo>
                    <a:pt x="401116" y="511048"/>
                  </a:lnTo>
                  <a:lnTo>
                    <a:pt x="390829" y="508914"/>
                  </a:lnTo>
                  <a:lnTo>
                    <a:pt x="390461" y="509536"/>
                  </a:lnTo>
                  <a:lnTo>
                    <a:pt x="390334" y="509727"/>
                  </a:lnTo>
                  <a:lnTo>
                    <a:pt x="399326" y="520534"/>
                  </a:lnTo>
                  <a:lnTo>
                    <a:pt x="408089" y="527304"/>
                  </a:lnTo>
                  <a:lnTo>
                    <a:pt x="414401" y="529755"/>
                  </a:lnTo>
                  <a:lnTo>
                    <a:pt x="412330" y="531774"/>
                  </a:lnTo>
                  <a:lnTo>
                    <a:pt x="404495" y="541426"/>
                  </a:lnTo>
                  <a:lnTo>
                    <a:pt x="397662" y="551865"/>
                  </a:lnTo>
                  <a:lnTo>
                    <a:pt x="393877" y="558876"/>
                  </a:lnTo>
                  <a:lnTo>
                    <a:pt x="386880" y="555929"/>
                  </a:lnTo>
                  <a:lnTo>
                    <a:pt x="373532" y="549592"/>
                  </a:lnTo>
                  <a:lnTo>
                    <a:pt x="373507" y="550075"/>
                  </a:lnTo>
                  <a:lnTo>
                    <a:pt x="388112" y="559473"/>
                  </a:lnTo>
                  <a:lnTo>
                    <a:pt x="392391" y="561619"/>
                  </a:lnTo>
                  <a:lnTo>
                    <a:pt x="392176" y="562025"/>
                  </a:lnTo>
                  <a:lnTo>
                    <a:pt x="391769" y="563003"/>
                  </a:lnTo>
                  <a:lnTo>
                    <a:pt x="392074" y="563664"/>
                  </a:lnTo>
                  <a:lnTo>
                    <a:pt x="393179" y="562025"/>
                  </a:lnTo>
                  <a:lnTo>
                    <a:pt x="401129" y="566000"/>
                  </a:lnTo>
                  <a:lnTo>
                    <a:pt x="404266" y="567524"/>
                  </a:lnTo>
                  <a:lnTo>
                    <a:pt x="420801" y="572998"/>
                  </a:lnTo>
                  <a:lnTo>
                    <a:pt x="426389" y="573697"/>
                  </a:lnTo>
                  <a:lnTo>
                    <a:pt x="437984" y="575132"/>
                  </a:lnTo>
                  <a:lnTo>
                    <a:pt x="451891" y="573278"/>
                  </a:lnTo>
                  <a:lnTo>
                    <a:pt x="482498" y="550760"/>
                  </a:lnTo>
                  <a:lnTo>
                    <a:pt x="485038" y="553212"/>
                  </a:lnTo>
                  <a:lnTo>
                    <a:pt x="485546" y="552157"/>
                  </a:lnTo>
                  <a:close/>
                </a:path>
                <a:path w="901700" h="984250">
                  <a:moveTo>
                    <a:pt x="493229" y="560692"/>
                  </a:moveTo>
                  <a:lnTo>
                    <a:pt x="492798" y="560539"/>
                  </a:lnTo>
                  <a:lnTo>
                    <a:pt x="492887" y="560412"/>
                  </a:lnTo>
                  <a:lnTo>
                    <a:pt x="490054" y="559473"/>
                  </a:lnTo>
                  <a:lnTo>
                    <a:pt x="489927" y="559460"/>
                  </a:lnTo>
                  <a:lnTo>
                    <a:pt x="488594" y="557911"/>
                  </a:lnTo>
                  <a:lnTo>
                    <a:pt x="488035" y="557047"/>
                  </a:lnTo>
                  <a:lnTo>
                    <a:pt x="485165" y="555498"/>
                  </a:lnTo>
                  <a:lnTo>
                    <a:pt x="485597" y="557047"/>
                  </a:lnTo>
                  <a:lnTo>
                    <a:pt x="485698" y="560692"/>
                  </a:lnTo>
                  <a:lnTo>
                    <a:pt x="484962" y="562521"/>
                  </a:lnTo>
                  <a:lnTo>
                    <a:pt x="488061" y="563321"/>
                  </a:lnTo>
                  <a:lnTo>
                    <a:pt x="491578" y="563054"/>
                  </a:lnTo>
                  <a:lnTo>
                    <a:pt x="493229" y="560692"/>
                  </a:lnTo>
                  <a:close/>
                </a:path>
                <a:path w="901700" h="984250">
                  <a:moveTo>
                    <a:pt x="510349" y="597585"/>
                  </a:moveTo>
                  <a:lnTo>
                    <a:pt x="510273" y="597281"/>
                  </a:lnTo>
                  <a:lnTo>
                    <a:pt x="509828" y="597814"/>
                  </a:lnTo>
                  <a:lnTo>
                    <a:pt x="510349" y="597585"/>
                  </a:lnTo>
                  <a:close/>
                </a:path>
                <a:path w="901700" h="984250">
                  <a:moveTo>
                    <a:pt x="513054" y="468312"/>
                  </a:moveTo>
                  <a:lnTo>
                    <a:pt x="512864" y="466991"/>
                  </a:lnTo>
                  <a:lnTo>
                    <a:pt x="510476" y="465759"/>
                  </a:lnTo>
                  <a:lnTo>
                    <a:pt x="510362" y="466864"/>
                  </a:lnTo>
                  <a:lnTo>
                    <a:pt x="510362" y="465709"/>
                  </a:lnTo>
                  <a:lnTo>
                    <a:pt x="510628" y="465099"/>
                  </a:lnTo>
                  <a:lnTo>
                    <a:pt x="511263" y="462546"/>
                  </a:lnTo>
                  <a:lnTo>
                    <a:pt x="505028" y="462191"/>
                  </a:lnTo>
                  <a:lnTo>
                    <a:pt x="503453" y="465747"/>
                  </a:lnTo>
                  <a:lnTo>
                    <a:pt x="501446" y="467702"/>
                  </a:lnTo>
                  <a:lnTo>
                    <a:pt x="499364" y="472859"/>
                  </a:lnTo>
                  <a:lnTo>
                    <a:pt x="503123" y="478777"/>
                  </a:lnTo>
                  <a:lnTo>
                    <a:pt x="506768" y="477215"/>
                  </a:lnTo>
                  <a:lnTo>
                    <a:pt x="509612" y="474040"/>
                  </a:lnTo>
                  <a:lnTo>
                    <a:pt x="510489" y="471982"/>
                  </a:lnTo>
                  <a:lnTo>
                    <a:pt x="513054" y="468312"/>
                  </a:lnTo>
                  <a:close/>
                </a:path>
                <a:path w="901700" h="984250">
                  <a:moveTo>
                    <a:pt x="514134" y="533095"/>
                  </a:moveTo>
                  <a:lnTo>
                    <a:pt x="506056" y="533920"/>
                  </a:lnTo>
                  <a:lnTo>
                    <a:pt x="503275" y="540842"/>
                  </a:lnTo>
                  <a:lnTo>
                    <a:pt x="503542" y="545223"/>
                  </a:lnTo>
                  <a:lnTo>
                    <a:pt x="509104" y="544830"/>
                  </a:lnTo>
                  <a:lnTo>
                    <a:pt x="511670" y="539877"/>
                  </a:lnTo>
                  <a:lnTo>
                    <a:pt x="514134" y="533095"/>
                  </a:lnTo>
                  <a:close/>
                </a:path>
                <a:path w="901700" h="984250">
                  <a:moveTo>
                    <a:pt x="528586" y="614464"/>
                  </a:moveTo>
                  <a:lnTo>
                    <a:pt x="521690" y="614464"/>
                  </a:lnTo>
                  <a:lnTo>
                    <a:pt x="521271" y="615403"/>
                  </a:lnTo>
                  <a:lnTo>
                    <a:pt x="521131" y="615403"/>
                  </a:lnTo>
                  <a:lnTo>
                    <a:pt x="521131" y="615696"/>
                  </a:lnTo>
                  <a:lnTo>
                    <a:pt x="520052" y="618223"/>
                  </a:lnTo>
                  <a:lnTo>
                    <a:pt x="520661" y="615696"/>
                  </a:lnTo>
                  <a:lnTo>
                    <a:pt x="521131" y="615696"/>
                  </a:lnTo>
                  <a:lnTo>
                    <a:pt x="521131" y="615403"/>
                  </a:lnTo>
                  <a:lnTo>
                    <a:pt x="519226" y="615403"/>
                  </a:lnTo>
                  <a:lnTo>
                    <a:pt x="518198" y="616508"/>
                  </a:lnTo>
                  <a:lnTo>
                    <a:pt x="519455" y="619391"/>
                  </a:lnTo>
                  <a:lnTo>
                    <a:pt x="522351" y="620649"/>
                  </a:lnTo>
                  <a:lnTo>
                    <a:pt x="526186" y="620801"/>
                  </a:lnTo>
                  <a:lnTo>
                    <a:pt x="527164" y="618223"/>
                  </a:lnTo>
                  <a:lnTo>
                    <a:pt x="528586" y="614464"/>
                  </a:lnTo>
                  <a:close/>
                </a:path>
                <a:path w="901700" h="984250">
                  <a:moveTo>
                    <a:pt x="528650" y="614324"/>
                  </a:moveTo>
                  <a:lnTo>
                    <a:pt x="521944" y="613879"/>
                  </a:lnTo>
                  <a:lnTo>
                    <a:pt x="521754" y="614324"/>
                  </a:lnTo>
                  <a:lnTo>
                    <a:pt x="528650" y="614324"/>
                  </a:lnTo>
                  <a:close/>
                </a:path>
                <a:path w="901700" h="984250">
                  <a:moveTo>
                    <a:pt x="533311" y="562724"/>
                  </a:moveTo>
                  <a:lnTo>
                    <a:pt x="521601" y="558444"/>
                  </a:lnTo>
                  <a:lnTo>
                    <a:pt x="518439" y="570217"/>
                  </a:lnTo>
                  <a:lnTo>
                    <a:pt x="519353" y="570560"/>
                  </a:lnTo>
                  <a:lnTo>
                    <a:pt x="516204" y="575691"/>
                  </a:lnTo>
                  <a:lnTo>
                    <a:pt x="507314" y="586943"/>
                  </a:lnTo>
                  <a:lnTo>
                    <a:pt x="497001" y="596950"/>
                  </a:lnTo>
                  <a:lnTo>
                    <a:pt x="492315" y="600481"/>
                  </a:lnTo>
                  <a:lnTo>
                    <a:pt x="492150" y="600049"/>
                  </a:lnTo>
                  <a:lnTo>
                    <a:pt x="488543" y="601370"/>
                  </a:lnTo>
                  <a:lnTo>
                    <a:pt x="485241" y="604291"/>
                  </a:lnTo>
                  <a:lnTo>
                    <a:pt x="484479" y="606323"/>
                  </a:lnTo>
                  <a:lnTo>
                    <a:pt x="474065" y="612203"/>
                  </a:lnTo>
                  <a:lnTo>
                    <a:pt x="463181" y="617321"/>
                  </a:lnTo>
                  <a:lnTo>
                    <a:pt x="452755" y="623049"/>
                  </a:lnTo>
                  <a:lnTo>
                    <a:pt x="443433" y="630847"/>
                  </a:lnTo>
                  <a:lnTo>
                    <a:pt x="441883" y="632536"/>
                  </a:lnTo>
                  <a:lnTo>
                    <a:pt x="443052" y="633984"/>
                  </a:lnTo>
                  <a:lnTo>
                    <a:pt x="444944" y="634453"/>
                  </a:lnTo>
                  <a:lnTo>
                    <a:pt x="458762" y="634047"/>
                  </a:lnTo>
                  <a:lnTo>
                    <a:pt x="473151" y="628180"/>
                  </a:lnTo>
                  <a:lnTo>
                    <a:pt x="486549" y="619404"/>
                  </a:lnTo>
                  <a:lnTo>
                    <a:pt x="491769" y="614997"/>
                  </a:lnTo>
                  <a:lnTo>
                    <a:pt x="491286" y="615873"/>
                  </a:lnTo>
                  <a:lnTo>
                    <a:pt x="491832" y="614946"/>
                  </a:lnTo>
                  <a:lnTo>
                    <a:pt x="497382" y="610247"/>
                  </a:lnTo>
                  <a:lnTo>
                    <a:pt x="507707" y="599973"/>
                  </a:lnTo>
                  <a:lnTo>
                    <a:pt x="508114" y="599833"/>
                  </a:lnTo>
                  <a:lnTo>
                    <a:pt x="509790" y="597839"/>
                  </a:lnTo>
                  <a:lnTo>
                    <a:pt x="509701" y="597446"/>
                  </a:lnTo>
                  <a:lnTo>
                    <a:pt x="510184" y="596849"/>
                  </a:lnTo>
                  <a:lnTo>
                    <a:pt x="510273" y="597281"/>
                  </a:lnTo>
                  <a:lnTo>
                    <a:pt x="510781" y="596684"/>
                  </a:lnTo>
                  <a:lnTo>
                    <a:pt x="511378" y="595337"/>
                  </a:lnTo>
                  <a:lnTo>
                    <a:pt x="516178" y="589267"/>
                  </a:lnTo>
                  <a:lnTo>
                    <a:pt x="522020" y="577354"/>
                  </a:lnTo>
                  <a:lnTo>
                    <a:pt x="522998" y="571881"/>
                  </a:lnTo>
                  <a:lnTo>
                    <a:pt x="530148" y="574471"/>
                  </a:lnTo>
                  <a:lnTo>
                    <a:pt x="533311" y="562724"/>
                  </a:lnTo>
                  <a:close/>
                </a:path>
                <a:path w="901700" h="984250">
                  <a:moveTo>
                    <a:pt x="535660" y="522224"/>
                  </a:moveTo>
                  <a:lnTo>
                    <a:pt x="535482" y="515315"/>
                  </a:lnTo>
                  <a:lnTo>
                    <a:pt x="534860" y="508444"/>
                  </a:lnTo>
                  <a:lnTo>
                    <a:pt x="533654" y="501573"/>
                  </a:lnTo>
                  <a:lnTo>
                    <a:pt x="534746" y="508558"/>
                  </a:lnTo>
                  <a:lnTo>
                    <a:pt x="535355" y="515391"/>
                  </a:lnTo>
                  <a:lnTo>
                    <a:pt x="535546" y="529170"/>
                  </a:lnTo>
                  <a:lnTo>
                    <a:pt x="535660" y="522224"/>
                  </a:lnTo>
                  <a:close/>
                </a:path>
                <a:path w="901700" h="984250">
                  <a:moveTo>
                    <a:pt x="538708" y="545198"/>
                  </a:moveTo>
                  <a:lnTo>
                    <a:pt x="526694" y="508431"/>
                  </a:lnTo>
                  <a:lnTo>
                    <a:pt x="498589" y="486625"/>
                  </a:lnTo>
                  <a:lnTo>
                    <a:pt x="461035" y="474865"/>
                  </a:lnTo>
                  <a:lnTo>
                    <a:pt x="420649" y="468210"/>
                  </a:lnTo>
                  <a:lnTo>
                    <a:pt x="384086" y="461759"/>
                  </a:lnTo>
                  <a:lnTo>
                    <a:pt x="384060" y="462343"/>
                  </a:lnTo>
                  <a:lnTo>
                    <a:pt x="420344" y="470331"/>
                  </a:lnTo>
                  <a:lnTo>
                    <a:pt x="460387" y="476567"/>
                  </a:lnTo>
                  <a:lnTo>
                    <a:pt x="497738" y="487108"/>
                  </a:lnTo>
                  <a:lnTo>
                    <a:pt x="525919" y="507974"/>
                  </a:lnTo>
                  <a:lnTo>
                    <a:pt x="538492" y="545211"/>
                  </a:lnTo>
                  <a:lnTo>
                    <a:pt x="538708" y="545198"/>
                  </a:lnTo>
                  <a:close/>
                </a:path>
                <a:path w="901700" h="984250">
                  <a:moveTo>
                    <a:pt x="538734" y="549275"/>
                  </a:moveTo>
                  <a:lnTo>
                    <a:pt x="529475" y="545896"/>
                  </a:lnTo>
                  <a:lnTo>
                    <a:pt x="523722" y="554215"/>
                  </a:lnTo>
                  <a:lnTo>
                    <a:pt x="533006" y="557593"/>
                  </a:lnTo>
                  <a:lnTo>
                    <a:pt x="538734" y="549275"/>
                  </a:lnTo>
                  <a:close/>
                </a:path>
                <a:path w="901700" h="984250">
                  <a:moveTo>
                    <a:pt x="547408" y="470852"/>
                  </a:moveTo>
                  <a:lnTo>
                    <a:pt x="541096" y="465721"/>
                  </a:lnTo>
                  <a:lnTo>
                    <a:pt x="537591" y="470547"/>
                  </a:lnTo>
                  <a:lnTo>
                    <a:pt x="536181" y="477151"/>
                  </a:lnTo>
                  <a:lnTo>
                    <a:pt x="535520" y="479259"/>
                  </a:lnTo>
                  <a:lnTo>
                    <a:pt x="536346" y="481825"/>
                  </a:lnTo>
                  <a:lnTo>
                    <a:pt x="541591" y="481901"/>
                  </a:lnTo>
                  <a:lnTo>
                    <a:pt x="543547" y="479615"/>
                  </a:lnTo>
                  <a:lnTo>
                    <a:pt x="544372" y="477672"/>
                  </a:lnTo>
                  <a:lnTo>
                    <a:pt x="546455" y="475424"/>
                  </a:lnTo>
                  <a:lnTo>
                    <a:pt x="547408" y="470852"/>
                  </a:lnTo>
                  <a:close/>
                </a:path>
                <a:path w="901700" h="984250">
                  <a:moveTo>
                    <a:pt x="548982" y="573138"/>
                  </a:moveTo>
                  <a:lnTo>
                    <a:pt x="547217" y="572401"/>
                  </a:lnTo>
                  <a:lnTo>
                    <a:pt x="544144" y="572274"/>
                  </a:lnTo>
                  <a:lnTo>
                    <a:pt x="542226" y="572909"/>
                  </a:lnTo>
                  <a:lnTo>
                    <a:pt x="541540" y="574535"/>
                  </a:lnTo>
                  <a:lnTo>
                    <a:pt x="539470" y="579564"/>
                  </a:lnTo>
                  <a:lnTo>
                    <a:pt x="547217" y="579297"/>
                  </a:lnTo>
                  <a:lnTo>
                    <a:pt x="548360" y="575932"/>
                  </a:lnTo>
                  <a:lnTo>
                    <a:pt x="548690" y="574840"/>
                  </a:lnTo>
                  <a:lnTo>
                    <a:pt x="548982" y="573138"/>
                  </a:lnTo>
                  <a:close/>
                </a:path>
                <a:path w="901700" h="984250">
                  <a:moveTo>
                    <a:pt x="573951" y="714222"/>
                  </a:moveTo>
                  <a:lnTo>
                    <a:pt x="569582" y="712317"/>
                  </a:lnTo>
                  <a:lnTo>
                    <a:pt x="570255" y="713765"/>
                  </a:lnTo>
                  <a:lnTo>
                    <a:pt x="569201" y="712431"/>
                  </a:lnTo>
                  <a:lnTo>
                    <a:pt x="565594" y="714578"/>
                  </a:lnTo>
                  <a:lnTo>
                    <a:pt x="564451" y="715937"/>
                  </a:lnTo>
                  <a:lnTo>
                    <a:pt x="564959" y="717600"/>
                  </a:lnTo>
                  <a:lnTo>
                    <a:pt x="568477" y="718642"/>
                  </a:lnTo>
                  <a:lnTo>
                    <a:pt x="570814" y="717943"/>
                  </a:lnTo>
                  <a:lnTo>
                    <a:pt x="573951" y="714222"/>
                  </a:lnTo>
                  <a:close/>
                </a:path>
                <a:path w="901700" h="984250">
                  <a:moveTo>
                    <a:pt x="598081" y="559676"/>
                  </a:moveTo>
                  <a:lnTo>
                    <a:pt x="590918" y="557060"/>
                  </a:lnTo>
                  <a:lnTo>
                    <a:pt x="586193" y="560438"/>
                  </a:lnTo>
                  <a:lnTo>
                    <a:pt x="593356" y="563041"/>
                  </a:lnTo>
                  <a:lnTo>
                    <a:pt x="598081" y="559676"/>
                  </a:lnTo>
                  <a:close/>
                </a:path>
                <a:path w="901700" h="984250">
                  <a:moveTo>
                    <a:pt x="638302" y="375234"/>
                  </a:moveTo>
                  <a:lnTo>
                    <a:pt x="630732" y="374459"/>
                  </a:lnTo>
                  <a:lnTo>
                    <a:pt x="629653" y="379374"/>
                  </a:lnTo>
                  <a:lnTo>
                    <a:pt x="629856" y="380161"/>
                  </a:lnTo>
                  <a:lnTo>
                    <a:pt x="631558" y="381114"/>
                  </a:lnTo>
                  <a:lnTo>
                    <a:pt x="634847" y="381292"/>
                  </a:lnTo>
                  <a:lnTo>
                    <a:pt x="635977" y="380199"/>
                  </a:lnTo>
                  <a:lnTo>
                    <a:pt x="637044" y="378066"/>
                  </a:lnTo>
                  <a:lnTo>
                    <a:pt x="638302" y="375234"/>
                  </a:lnTo>
                  <a:close/>
                </a:path>
                <a:path w="901700" h="984250">
                  <a:moveTo>
                    <a:pt x="695591" y="773023"/>
                  </a:moveTo>
                  <a:lnTo>
                    <a:pt x="694067" y="770648"/>
                  </a:lnTo>
                  <a:lnTo>
                    <a:pt x="692543" y="770102"/>
                  </a:lnTo>
                  <a:lnTo>
                    <a:pt x="690714" y="770305"/>
                  </a:lnTo>
                  <a:lnTo>
                    <a:pt x="688301" y="772375"/>
                  </a:lnTo>
                  <a:lnTo>
                    <a:pt x="689864" y="771017"/>
                  </a:lnTo>
                  <a:lnTo>
                    <a:pt x="689571" y="771017"/>
                  </a:lnTo>
                  <a:lnTo>
                    <a:pt x="688301" y="771461"/>
                  </a:lnTo>
                  <a:lnTo>
                    <a:pt x="688340" y="770648"/>
                  </a:lnTo>
                  <a:lnTo>
                    <a:pt x="687438" y="769429"/>
                  </a:lnTo>
                  <a:lnTo>
                    <a:pt x="686739" y="771207"/>
                  </a:lnTo>
                  <a:lnTo>
                    <a:pt x="686231" y="773023"/>
                  </a:lnTo>
                  <a:lnTo>
                    <a:pt x="684758" y="776198"/>
                  </a:lnTo>
                  <a:lnTo>
                    <a:pt x="684809" y="778319"/>
                  </a:lnTo>
                  <a:lnTo>
                    <a:pt x="688251" y="779957"/>
                  </a:lnTo>
                  <a:lnTo>
                    <a:pt x="690511" y="779005"/>
                  </a:lnTo>
                  <a:lnTo>
                    <a:pt x="693204" y="776198"/>
                  </a:lnTo>
                  <a:lnTo>
                    <a:pt x="694448" y="774763"/>
                  </a:lnTo>
                  <a:lnTo>
                    <a:pt x="695591" y="773023"/>
                  </a:lnTo>
                  <a:close/>
                </a:path>
                <a:path w="901700" h="984250">
                  <a:moveTo>
                    <a:pt x="696048" y="377266"/>
                  </a:moveTo>
                  <a:lnTo>
                    <a:pt x="694550" y="375881"/>
                  </a:lnTo>
                  <a:lnTo>
                    <a:pt x="691413" y="375056"/>
                  </a:lnTo>
                  <a:lnTo>
                    <a:pt x="689698" y="375399"/>
                  </a:lnTo>
                  <a:lnTo>
                    <a:pt x="688174" y="376097"/>
                  </a:lnTo>
                  <a:lnTo>
                    <a:pt x="686714" y="377266"/>
                  </a:lnTo>
                  <a:lnTo>
                    <a:pt x="696048" y="377266"/>
                  </a:lnTo>
                  <a:close/>
                </a:path>
                <a:path w="901700" h="984250">
                  <a:moveTo>
                    <a:pt x="696302" y="377494"/>
                  </a:moveTo>
                  <a:lnTo>
                    <a:pt x="686447" y="377456"/>
                  </a:lnTo>
                  <a:lnTo>
                    <a:pt x="685482" y="378167"/>
                  </a:lnTo>
                  <a:lnTo>
                    <a:pt x="686066" y="377266"/>
                  </a:lnTo>
                  <a:lnTo>
                    <a:pt x="686117" y="377139"/>
                  </a:lnTo>
                  <a:lnTo>
                    <a:pt x="685749" y="377063"/>
                  </a:lnTo>
                  <a:lnTo>
                    <a:pt x="683539" y="377583"/>
                  </a:lnTo>
                  <a:lnTo>
                    <a:pt x="681075" y="380606"/>
                  </a:lnTo>
                  <a:lnTo>
                    <a:pt x="681736" y="382104"/>
                  </a:lnTo>
                  <a:lnTo>
                    <a:pt x="686968" y="383984"/>
                  </a:lnTo>
                  <a:lnTo>
                    <a:pt x="689927" y="381977"/>
                  </a:lnTo>
                  <a:lnTo>
                    <a:pt x="693737" y="378980"/>
                  </a:lnTo>
                  <a:lnTo>
                    <a:pt x="696302" y="377494"/>
                  </a:lnTo>
                  <a:close/>
                </a:path>
                <a:path w="901700" h="984250">
                  <a:moveTo>
                    <a:pt x="714578" y="371246"/>
                  </a:moveTo>
                  <a:lnTo>
                    <a:pt x="714438" y="368782"/>
                  </a:lnTo>
                  <a:lnTo>
                    <a:pt x="713587" y="366674"/>
                  </a:lnTo>
                  <a:lnTo>
                    <a:pt x="711885" y="365785"/>
                  </a:lnTo>
                  <a:lnTo>
                    <a:pt x="707428" y="364401"/>
                  </a:lnTo>
                  <a:lnTo>
                    <a:pt x="706818" y="366547"/>
                  </a:lnTo>
                  <a:lnTo>
                    <a:pt x="708672" y="367753"/>
                  </a:lnTo>
                  <a:lnTo>
                    <a:pt x="707250" y="371475"/>
                  </a:lnTo>
                  <a:lnTo>
                    <a:pt x="705472" y="375272"/>
                  </a:lnTo>
                  <a:lnTo>
                    <a:pt x="713574" y="375500"/>
                  </a:lnTo>
                  <a:lnTo>
                    <a:pt x="714578" y="371246"/>
                  </a:lnTo>
                  <a:close/>
                </a:path>
                <a:path w="901700" h="984250">
                  <a:moveTo>
                    <a:pt x="730046" y="779056"/>
                  </a:moveTo>
                  <a:lnTo>
                    <a:pt x="722858" y="776439"/>
                  </a:lnTo>
                  <a:lnTo>
                    <a:pt x="716267" y="781253"/>
                  </a:lnTo>
                  <a:lnTo>
                    <a:pt x="723455" y="783856"/>
                  </a:lnTo>
                  <a:lnTo>
                    <a:pt x="730046" y="779056"/>
                  </a:lnTo>
                  <a:close/>
                </a:path>
                <a:path w="901700" h="984250">
                  <a:moveTo>
                    <a:pt x="783310" y="280428"/>
                  </a:moveTo>
                  <a:lnTo>
                    <a:pt x="776706" y="280758"/>
                  </a:lnTo>
                  <a:lnTo>
                    <a:pt x="773938" y="286499"/>
                  </a:lnTo>
                  <a:lnTo>
                    <a:pt x="773531" y="288264"/>
                  </a:lnTo>
                  <a:lnTo>
                    <a:pt x="774560" y="290842"/>
                  </a:lnTo>
                  <a:lnTo>
                    <a:pt x="777849" y="292341"/>
                  </a:lnTo>
                  <a:lnTo>
                    <a:pt x="780669" y="290080"/>
                  </a:lnTo>
                  <a:lnTo>
                    <a:pt x="781812" y="287235"/>
                  </a:lnTo>
                  <a:lnTo>
                    <a:pt x="783310" y="280428"/>
                  </a:lnTo>
                  <a:close/>
                </a:path>
                <a:path w="901700" h="984250">
                  <a:moveTo>
                    <a:pt x="784288" y="663041"/>
                  </a:moveTo>
                  <a:lnTo>
                    <a:pt x="782777" y="661606"/>
                  </a:lnTo>
                  <a:lnTo>
                    <a:pt x="781316" y="660882"/>
                  </a:lnTo>
                  <a:lnTo>
                    <a:pt x="784212" y="661797"/>
                  </a:lnTo>
                  <a:lnTo>
                    <a:pt x="783590" y="660527"/>
                  </a:lnTo>
                  <a:lnTo>
                    <a:pt x="779602" y="659549"/>
                  </a:lnTo>
                  <a:lnTo>
                    <a:pt x="777113" y="660819"/>
                  </a:lnTo>
                  <a:lnTo>
                    <a:pt x="776643" y="661454"/>
                  </a:lnTo>
                  <a:lnTo>
                    <a:pt x="776389" y="662774"/>
                  </a:lnTo>
                  <a:lnTo>
                    <a:pt x="778332" y="661428"/>
                  </a:lnTo>
                  <a:lnTo>
                    <a:pt x="781735" y="665505"/>
                  </a:lnTo>
                  <a:lnTo>
                    <a:pt x="784059" y="664273"/>
                  </a:lnTo>
                  <a:lnTo>
                    <a:pt x="784288" y="663041"/>
                  </a:lnTo>
                  <a:close/>
                </a:path>
                <a:path w="901700" h="984250">
                  <a:moveTo>
                    <a:pt x="794270" y="157784"/>
                  </a:moveTo>
                  <a:lnTo>
                    <a:pt x="792264" y="155676"/>
                  </a:lnTo>
                  <a:lnTo>
                    <a:pt x="788631" y="154355"/>
                  </a:lnTo>
                  <a:lnTo>
                    <a:pt x="786650" y="155867"/>
                  </a:lnTo>
                  <a:lnTo>
                    <a:pt x="785088" y="158115"/>
                  </a:lnTo>
                  <a:lnTo>
                    <a:pt x="785164" y="161036"/>
                  </a:lnTo>
                  <a:lnTo>
                    <a:pt x="786333" y="162077"/>
                  </a:lnTo>
                  <a:lnTo>
                    <a:pt x="788873" y="162928"/>
                  </a:lnTo>
                  <a:lnTo>
                    <a:pt x="790638" y="161696"/>
                  </a:lnTo>
                  <a:lnTo>
                    <a:pt x="791603" y="159893"/>
                  </a:lnTo>
                  <a:lnTo>
                    <a:pt x="792099" y="159321"/>
                  </a:lnTo>
                  <a:lnTo>
                    <a:pt x="792530" y="159169"/>
                  </a:lnTo>
                  <a:lnTo>
                    <a:pt x="794270" y="157784"/>
                  </a:lnTo>
                  <a:close/>
                </a:path>
                <a:path w="901700" h="984250">
                  <a:moveTo>
                    <a:pt x="856881" y="803910"/>
                  </a:moveTo>
                  <a:lnTo>
                    <a:pt x="850226" y="801497"/>
                  </a:lnTo>
                  <a:lnTo>
                    <a:pt x="844156" y="804773"/>
                  </a:lnTo>
                  <a:lnTo>
                    <a:pt x="850823" y="807199"/>
                  </a:lnTo>
                  <a:lnTo>
                    <a:pt x="856881" y="803910"/>
                  </a:lnTo>
                  <a:close/>
                </a:path>
                <a:path w="901700" h="984250">
                  <a:moveTo>
                    <a:pt x="884834" y="848829"/>
                  </a:moveTo>
                  <a:lnTo>
                    <a:pt x="884364" y="847013"/>
                  </a:lnTo>
                  <a:lnTo>
                    <a:pt x="883069" y="845477"/>
                  </a:lnTo>
                  <a:lnTo>
                    <a:pt x="881837" y="844931"/>
                  </a:lnTo>
                  <a:lnTo>
                    <a:pt x="882408" y="844905"/>
                  </a:lnTo>
                  <a:lnTo>
                    <a:pt x="884745" y="845388"/>
                  </a:lnTo>
                  <a:lnTo>
                    <a:pt x="884034" y="844283"/>
                  </a:lnTo>
                  <a:lnTo>
                    <a:pt x="881659" y="842518"/>
                  </a:lnTo>
                  <a:lnTo>
                    <a:pt x="878789" y="842098"/>
                  </a:lnTo>
                  <a:lnTo>
                    <a:pt x="877049" y="842403"/>
                  </a:lnTo>
                  <a:lnTo>
                    <a:pt x="874090" y="841959"/>
                  </a:lnTo>
                  <a:lnTo>
                    <a:pt x="870597" y="842784"/>
                  </a:lnTo>
                  <a:lnTo>
                    <a:pt x="873480" y="845261"/>
                  </a:lnTo>
                  <a:lnTo>
                    <a:pt x="874153" y="846378"/>
                  </a:lnTo>
                  <a:lnTo>
                    <a:pt x="874547" y="846912"/>
                  </a:lnTo>
                  <a:lnTo>
                    <a:pt x="877392" y="848626"/>
                  </a:lnTo>
                  <a:lnTo>
                    <a:pt x="878471" y="848817"/>
                  </a:lnTo>
                  <a:lnTo>
                    <a:pt x="879817" y="848525"/>
                  </a:lnTo>
                  <a:lnTo>
                    <a:pt x="880745" y="848296"/>
                  </a:lnTo>
                  <a:lnTo>
                    <a:pt x="884834" y="848829"/>
                  </a:lnTo>
                  <a:close/>
                </a:path>
                <a:path w="901700" h="984250">
                  <a:moveTo>
                    <a:pt x="901446" y="864273"/>
                  </a:moveTo>
                  <a:lnTo>
                    <a:pt x="900811" y="863130"/>
                  </a:lnTo>
                  <a:lnTo>
                    <a:pt x="900226" y="861961"/>
                  </a:lnTo>
                  <a:lnTo>
                    <a:pt x="900836" y="863130"/>
                  </a:lnTo>
                  <a:lnTo>
                    <a:pt x="901115" y="861339"/>
                  </a:lnTo>
                  <a:lnTo>
                    <a:pt x="901141" y="860894"/>
                  </a:lnTo>
                  <a:lnTo>
                    <a:pt x="898575" y="858507"/>
                  </a:lnTo>
                  <a:lnTo>
                    <a:pt x="897801" y="859828"/>
                  </a:lnTo>
                  <a:lnTo>
                    <a:pt x="897102" y="860933"/>
                  </a:lnTo>
                  <a:lnTo>
                    <a:pt x="895324" y="863155"/>
                  </a:lnTo>
                  <a:lnTo>
                    <a:pt x="894803" y="865581"/>
                  </a:lnTo>
                  <a:lnTo>
                    <a:pt x="900468" y="866254"/>
                  </a:lnTo>
                  <a:lnTo>
                    <a:pt x="901446" y="8642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7" name="object 917" descr=""/>
          <p:cNvGrpSpPr/>
          <p:nvPr/>
        </p:nvGrpSpPr>
        <p:grpSpPr>
          <a:xfrm>
            <a:off x="4997664" y="7150"/>
            <a:ext cx="1219200" cy="728345"/>
            <a:chOff x="4997664" y="7150"/>
            <a:chExt cx="1219200" cy="728345"/>
          </a:xfrm>
        </p:grpSpPr>
        <p:sp>
          <p:nvSpPr>
            <p:cNvPr id="918" name="object 918" descr=""/>
            <p:cNvSpPr/>
            <p:nvPr/>
          </p:nvSpPr>
          <p:spPr>
            <a:xfrm>
              <a:off x="5343183" y="9015"/>
              <a:ext cx="707390" cy="726440"/>
            </a:xfrm>
            <a:custGeom>
              <a:avLst/>
              <a:gdLst/>
              <a:ahLst/>
              <a:cxnLst/>
              <a:rect l="l" t="t" r="r" b="b"/>
              <a:pathLst>
                <a:path w="707389" h="726440">
                  <a:moveTo>
                    <a:pt x="707221" y="0"/>
                  </a:moveTo>
                  <a:lnTo>
                    <a:pt x="610162" y="0"/>
                  </a:lnTo>
                  <a:lnTo>
                    <a:pt x="591658" y="28935"/>
                  </a:lnTo>
                  <a:lnTo>
                    <a:pt x="569478" y="61282"/>
                  </a:lnTo>
                  <a:lnTo>
                    <a:pt x="546517" y="86575"/>
                  </a:lnTo>
                  <a:lnTo>
                    <a:pt x="509366" y="118527"/>
                  </a:lnTo>
                  <a:lnTo>
                    <a:pt x="472281" y="152259"/>
                  </a:lnTo>
                  <a:lnTo>
                    <a:pt x="438170" y="189198"/>
                  </a:lnTo>
                  <a:lnTo>
                    <a:pt x="409940" y="230771"/>
                  </a:lnTo>
                  <a:lnTo>
                    <a:pt x="388155" y="261473"/>
                  </a:lnTo>
                  <a:lnTo>
                    <a:pt x="353890" y="300037"/>
                  </a:lnTo>
                  <a:lnTo>
                    <a:pt x="312108" y="342206"/>
                  </a:lnTo>
                  <a:lnTo>
                    <a:pt x="267764" y="383722"/>
                  </a:lnTo>
                  <a:lnTo>
                    <a:pt x="225814" y="420334"/>
                  </a:lnTo>
                  <a:lnTo>
                    <a:pt x="191218" y="447781"/>
                  </a:lnTo>
                  <a:lnTo>
                    <a:pt x="38994" y="543029"/>
                  </a:lnTo>
                  <a:lnTo>
                    <a:pt x="0" y="621054"/>
                  </a:lnTo>
                  <a:lnTo>
                    <a:pt x="8478" y="679721"/>
                  </a:lnTo>
                  <a:lnTo>
                    <a:pt x="20965" y="702868"/>
                  </a:lnTo>
                  <a:lnTo>
                    <a:pt x="34364" y="720130"/>
                  </a:lnTo>
                  <a:lnTo>
                    <a:pt x="42005" y="726038"/>
                  </a:lnTo>
                  <a:lnTo>
                    <a:pt x="46746" y="720732"/>
                  </a:lnTo>
                  <a:lnTo>
                    <a:pt x="51445" y="704354"/>
                  </a:lnTo>
                  <a:lnTo>
                    <a:pt x="50090" y="691658"/>
                  </a:lnTo>
                  <a:lnTo>
                    <a:pt x="44629" y="672529"/>
                  </a:lnTo>
                  <a:lnTo>
                    <a:pt x="40659" y="645441"/>
                  </a:lnTo>
                  <a:lnTo>
                    <a:pt x="52913" y="587759"/>
                  </a:lnTo>
                  <a:lnTo>
                    <a:pt x="93360" y="549616"/>
                  </a:lnTo>
                  <a:lnTo>
                    <a:pt x="144503" y="527495"/>
                  </a:lnTo>
                  <a:lnTo>
                    <a:pt x="175012" y="528097"/>
                  </a:lnTo>
                  <a:lnTo>
                    <a:pt x="206795" y="523393"/>
                  </a:lnTo>
                  <a:lnTo>
                    <a:pt x="234274" y="502818"/>
                  </a:lnTo>
                  <a:lnTo>
                    <a:pt x="261593" y="463723"/>
                  </a:lnTo>
                  <a:lnTo>
                    <a:pt x="292525" y="418585"/>
                  </a:lnTo>
                  <a:lnTo>
                    <a:pt x="320916" y="379524"/>
                  </a:lnTo>
                  <a:lnTo>
                    <a:pt x="340611" y="358660"/>
                  </a:lnTo>
                  <a:lnTo>
                    <a:pt x="396482" y="334664"/>
                  </a:lnTo>
                  <a:lnTo>
                    <a:pt x="439535" y="310727"/>
                  </a:lnTo>
                  <a:lnTo>
                    <a:pt x="483053" y="275996"/>
                  </a:lnTo>
                  <a:lnTo>
                    <a:pt x="519822" y="228346"/>
                  </a:lnTo>
                  <a:lnTo>
                    <a:pt x="552869" y="177305"/>
                  </a:lnTo>
                  <a:lnTo>
                    <a:pt x="588473" y="132690"/>
                  </a:lnTo>
                  <a:lnTo>
                    <a:pt x="624298" y="92830"/>
                  </a:lnTo>
                  <a:lnTo>
                    <a:pt x="658009" y="56048"/>
                  </a:lnTo>
                  <a:lnTo>
                    <a:pt x="687271" y="20675"/>
                  </a:lnTo>
                  <a:lnTo>
                    <a:pt x="707221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9" name="object 919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665711" y="242442"/>
              <a:ext cx="160209" cy="126503"/>
            </a:xfrm>
            <a:prstGeom prst="rect">
              <a:avLst/>
            </a:prstGeom>
          </p:spPr>
        </p:pic>
        <p:pic>
          <p:nvPicPr>
            <p:cNvPr id="920" name="object 920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362943" y="467461"/>
              <a:ext cx="209523" cy="171309"/>
            </a:xfrm>
            <a:prstGeom prst="rect">
              <a:avLst/>
            </a:prstGeom>
          </p:spPr>
        </p:pic>
        <p:sp>
          <p:nvSpPr>
            <p:cNvPr id="921" name="object 921" descr=""/>
            <p:cNvSpPr/>
            <p:nvPr/>
          </p:nvSpPr>
          <p:spPr>
            <a:xfrm>
              <a:off x="5337797" y="9016"/>
              <a:ext cx="692785" cy="719455"/>
            </a:xfrm>
            <a:custGeom>
              <a:avLst/>
              <a:gdLst/>
              <a:ahLst/>
              <a:cxnLst/>
              <a:rect l="l" t="t" r="r" b="b"/>
              <a:pathLst>
                <a:path w="692785" h="719455">
                  <a:moveTo>
                    <a:pt x="37503" y="652856"/>
                  </a:moveTo>
                  <a:lnTo>
                    <a:pt x="35610" y="652297"/>
                  </a:lnTo>
                  <a:lnTo>
                    <a:pt x="33845" y="652665"/>
                  </a:lnTo>
                  <a:lnTo>
                    <a:pt x="31750" y="653415"/>
                  </a:lnTo>
                  <a:lnTo>
                    <a:pt x="30302" y="657250"/>
                  </a:lnTo>
                  <a:lnTo>
                    <a:pt x="31305" y="659180"/>
                  </a:lnTo>
                  <a:lnTo>
                    <a:pt x="32613" y="660641"/>
                  </a:lnTo>
                  <a:lnTo>
                    <a:pt x="35115" y="659472"/>
                  </a:lnTo>
                  <a:lnTo>
                    <a:pt x="36068" y="656628"/>
                  </a:lnTo>
                  <a:lnTo>
                    <a:pt x="35852" y="654735"/>
                  </a:lnTo>
                  <a:lnTo>
                    <a:pt x="37503" y="652856"/>
                  </a:lnTo>
                  <a:close/>
                </a:path>
                <a:path w="692785" h="719455">
                  <a:moveTo>
                    <a:pt x="188506" y="517512"/>
                  </a:moveTo>
                  <a:lnTo>
                    <a:pt x="187464" y="515721"/>
                  </a:lnTo>
                  <a:lnTo>
                    <a:pt x="183426" y="513727"/>
                  </a:lnTo>
                  <a:lnTo>
                    <a:pt x="182003" y="516191"/>
                  </a:lnTo>
                  <a:lnTo>
                    <a:pt x="180860" y="518502"/>
                  </a:lnTo>
                  <a:lnTo>
                    <a:pt x="182156" y="519747"/>
                  </a:lnTo>
                  <a:lnTo>
                    <a:pt x="183400" y="519531"/>
                  </a:lnTo>
                  <a:lnTo>
                    <a:pt x="184492" y="520433"/>
                  </a:lnTo>
                  <a:lnTo>
                    <a:pt x="186347" y="520954"/>
                  </a:lnTo>
                  <a:lnTo>
                    <a:pt x="187706" y="520420"/>
                  </a:lnTo>
                  <a:lnTo>
                    <a:pt x="188506" y="517512"/>
                  </a:lnTo>
                  <a:close/>
                </a:path>
                <a:path w="692785" h="719455">
                  <a:moveTo>
                    <a:pt x="219214" y="506310"/>
                  </a:moveTo>
                  <a:lnTo>
                    <a:pt x="219125" y="504532"/>
                  </a:lnTo>
                  <a:lnTo>
                    <a:pt x="218668" y="503212"/>
                  </a:lnTo>
                  <a:lnTo>
                    <a:pt x="217995" y="500380"/>
                  </a:lnTo>
                  <a:lnTo>
                    <a:pt x="214833" y="501942"/>
                  </a:lnTo>
                  <a:lnTo>
                    <a:pt x="215226" y="504532"/>
                  </a:lnTo>
                  <a:lnTo>
                    <a:pt x="214985" y="505841"/>
                  </a:lnTo>
                  <a:lnTo>
                    <a:pt x="214820" y="506310"/>
                  </a:lnTo>
                  <a:lnTo>
                    <a:pt x="219214" y="506310"/>
                  </a:lnTo>
                  <a:close/>
                </a:path>
                <a:path w="692785" h="719455">
                  <a:moveTo>
                    <a:pt x="219519" y="508317"/>
                  </a:moveTo>
                  <a:lnTo>
                    <a:pt x="219494" y="508152"/>
                  </a:lnTo>
                  <a:lnTo>
                    <a:pt x="219379" y="507365"/>
                  </a:lnTo>
                  <a:lnTo>
                    <a:pt x="219316" y="506945"/>
                  </a:lnTo>
                  <a:lnTo>
                    <a:pt x="214541" y="506945"/>
                  </a:lnTo>
                  <a:lnTo>
                    <a:pt x="214058" y="506945"/>
                  </a:lnTo>
                  <a:lnTo>
                    <a:pt x="213677" y="507365"/>
                  </a:lnTo>
                  <a:lnTo>
                    <a:pt x="213182" y="507365"/>
                  </a:lnTo>
                  <a:lnTo>
                    <a:pt x="212255" y="508152"/>
                  </a:lnTo>
                  <a:lnTo>
                    <a:pt x="210985" y="509054"/>
                  </a:lnTo>
                  <a:lnTo>
                    <a:pt x="207975" y="512889"/>
                  </a:lnTo>
                  <a:lnTo>
                    <a:pt x="208915" y="513918"/>
                  </a:lnTo>
                  <a:lnTo>
                    <a:pt x="212852" y="514273"/>
                  </a:lnTo>
                  <a:lnTo>
                    <a:pt x="215468" y="513918"/>
                  </a:lnTo>
                  <a:lnTo>
                    <a:pt x="215620" y="513918"/>
                  </a:lnTo>
                  <a:lnTo>
                    <a:pt x="218706" y="511251"/>
                  </a:lnTo>
                  <a:lnTo>
                    <a:pt x="219519" y="508317"/>
                  </a:lnTo>
                  <a:close/>
                </a:path>
                <a:path w="692785" h="719455">
                  <a:moveTo>
                    <a:pt x="254000" y="436689"/>
                  </a:moveTo>
                  <a:lnTo>
                    <a:pt x="250278" y="432562"/>
                  </a:lnTo>
                  <a:lnTo>
                    <a:pt x="242963" y="433743"/>
                  </a:lnTo>
                  <a:lnTo>
                    <a:pt x="246684" y="437883"/>
                  </a:lnTo>
                  <a:lnTo>
                    <a:pt x="254000" y="436689"/>
                  </a:lnTo>
                  <a:close/>
                </a:path>
                <a:path w="692785" h="719455">
                  <a:moveTo>
                    <a:pt x="378777" y="328434"/>
                  </a:moveTo>
                  <a:lnTo>
                    <a:pt x="369658" y="329869"/>
                  </a:lnTo>
                  <a:lnTo>
                    <a:pt x="370217" y="330212"/>
                  </a:lnTo>
                  <a:lnTo>
                    <a:pt x="370903" y="331749"/>
                  </a:lnTo>
                  <a:lnTo>
                    <a:pt x="373011" y="332701"/>
                  </a:lnTo>
                  <a:lnTo>
                    <a:pt x="376301" y="331812"/>
                  </a:lnTo>
                  <a:lnTo>
                    <a:pt x="376428" y="331381"/>
                  </a:lnTo>
                  <a:lnTo>
                    <a:pt x="378472" y="330784"/>
                  </a:lnTo>
                  <a:lnTo>
                    <a:pt x="378777" y="328434"/>
                  </a:lnTo>
                  <a:close/>
                </a:path>
                <a:path w="692785" h="719455">
                  <a:moveTo>
                    <a:pt x="409321" y="319125"/>
                  </a:moveTo>
                  <a:lnTo>
                    <a:pt x="408228" y="315937"/>
                  </a:lnTo>
                  <a:lnTo>
                    <a:pt x="405904" y="312889"/>
                  </a:lnTo>
                  <a:lnTo>
                    <a:pt x="401523" y="314515"/>
                  </a:lnTo>
                  <a:lnTo>
                    <a:pt x="402056" y="316077"/>
                  </a:lnTo>
                  <a:lnTo>
                    <a:pt x="401739" y="316890"/>
                  </a:lnTo>
                  <a:lnTo>
                    <a:pt x="400558" y="316966"/>
                  </a:lnTo>
                  <a:lnTo>
                    <a:pt x="399999" y="317258"/>
                  </a:lnTo>
                  <a:lnTo>
                    <a:pt x="399364" y="318160"/>
                  </a:lnTo>
                  <a:lnTo>
                    <a:pt x="400024" y="319747"/>
                  </a:lnTo>
                  <a:lnTo>
                    <a:pt x="401929" y="321525"/>
                  </a:lnTo>
                  <a:lnTo>
                    <a:pt x="403555" y="322656"/>
                  </a:lnTo>
                  <a:lnTo>
                    <a:pt x="409270" y="322859"/>
                  </a:lnTo>
                  <a:lnTo>
                    <a:pt x="409321" y="319125"/>
                  </a:lnTo>
                  <a:close/>
                </a:path>
                <a:path w="692785" h="719455">
                  <a:moveTo>
                    <a:pt x="419963" y="311950"/>
                  </a:moveTo>
                  <a:lnTo>
                    <a:pt x="416661" y="307771"/>
                  </a:lnTo>
                  <a:lnTo>
                    <a:pt x="411835" y="309270"/>
                  </a:lnTo>
                  <a:lnTo>
                    <a:pt x="411543" y="311188"/>
                  </a:lnTo>
                  <a:lnTo>
                    <a:pt x="411988" y="312661"/>
                  </a:lnTo>
                  <a:lnTo>
                    <a:pt x="412216" y="313131"/>
                  </a:lnTo>
                  <a:lnTo>
                    <a:pt x="412330" y="313359"/>
                  </a:lnTo>
                  <a:lnTo>
                    <a:pt x="412407" y="313728"/>
                  </a:lnTo>
                  <a:lnTo>
                    <a:pt x="412788" y="314223"/>
                  </a:lnTo>
                  <a:lnTo>
                    <a:pt x="413131" y="314845"/>
                  </a:lnTo>
                  <a:lnTo>
                    <a:pt x="415010" y="317512"/>
                  </a:lnTo>
                  <a:lnTo>
                    <a:pt x="414680" y="316661"/>
                  </a:lnTo>
                  <a:lnTo>
                    <a:pt x="414540" y="316191"/>
                  </a:lnTo>
                  <a:lnTo>
                    <a:pt x="415086" y="316661"/>
                  </a:lnTo>
                  <a:lnTo>
                    <a:pt x="417080" y="317461"/>
                  </a:lnTo>
                  <a:lnTo>
                    <a:pt x="418084" y="316661"/>
                  </a:lnTo>
                  <a:lnTo>
                    <a:pt x="418211" y="316661"/>
                  </a:lnTo>
                  <a:lnTo>
                    <a:pt x="418528" y="317512"/>
                  </a:lnTo>
                  <a:lnTo>
                    <a:pt x="418795" y="316661"/>
                  </a:lnTo>
                  <a:lnTo>
                    <a:pt x="418947" y="316191"/>
                  </a:lnTo>
                  <a:lnTo>
                    <a:pt x="419227" y="315252"/>
                  </a:lnTo>
                  <a:lnTo>
                    <a:pt x="419036" y="315912"/>
                  </a:lnTo>
                  <a:lnTo>
                    <a:pt x="419836" y="315252"/>
                  </a:lnTo>
                  <a:lnTo>
                    <a:pt x="419773" y="314845"/>
                  </a:lnTo>
                  <a:lnTo>
                    <a:pt x="419684" y="314223"/>
                  </a:lnTo>
                  <a:lnTo>
                    <a:pt x="419493" y="314223"/>
                  </a:lnTo>
                  <a:lnTo>
                    <a:pt x="419519" y="313131"/>
                  </a:lnTo>
                  <a:lnTo>
                    <a:pt x="419722" y="313131"/>
                  </a:lnTo>
                  <a:lnTo>
                    <a:pt x="419963" y="311950"/>
                  </a:lnTo>
                  <a:close/>
                </a:path>
                <a:path w="692785" h="719455">
                  <a:moveTo>
                    <a:pt x="442849" y="295694"/>
                  </a:moveTo>
                  <a:lnTo>
                    <a:pt x="441464" y="294906"/>
                  </a:lnTo>
                  <a:lnTo>
                    <a:pt x="441363" y="295122"/>
                  </a:lnTo>
                  <a:lnTo>
                    <a:pt x="440740" y="293827"/>
                  </a:lnTo>
                  <a:lnTo>
                    <a:pt x="437565" y="290258"/>
                  </a:lnTo>
                  <a:lnTo>
                    <a:pt x="433768" y="294398"/>
                  </a:lnTo>
                  <a:lnTo>
                    <a:pt x="434086" y="296786"/>
                  </a:lnTo>
                  <a:lnTo>
                    <a:pt x="435737" y="300062"/>
                  </a:lnTo>
                  <a:lnTo>
                    <a:pt x="437476" y="301739"/>
                  </a:lnTo>
                  <a:lnTo>
                    <a:pt x="442214" y="301244"/>
                  </a:lnTo>
                  <a:lnTo>
                    <a:pt x="442226" y="297548"/>
                  </a:lnTo>
                  <a:lnTo>
                    <a:pt x="442468" y="296024"/>
                  </a:lnTo>
                  <a:lnTo>
                    <a:pt x="442849" y="295694"/>
                  </a:lnTo>
                  <a:close/>
                </a:path>
                <a:path w="692785" h="719455">
                  <a:moveTo>
                    <a:pt x="654608" y="67195"/>
                  </a:moveTo>
                  <a:lnTo>
                    <a:pt x="649668" y="60769"/>
                  </a:lnTo>
                  <a:lnTo>
                    <a:pt x="641858" y="62052"/>
                  </a:lnTo>
                  <a:lnTo>
                    <a:pt x="646772" y="68465"/>
                  </a:lnTo>
                  <a:lnTo>
                    <a:pt x="654608" y="67195"/>
                  </a:lnTo>
                  <a:close/>
                </a:path>
                <a:path w="692785" h="719455">
                  <a:moveTo>
                    <a:pt x="655701" y="0"/>
                  </a:moveTo>
                  <a:lnTo>
                    <a:pt x="647446" y="0"/>
                  </a:lnTo>
                  <a:lnTo>
                    <a:pt x="632688" y="16471"/>
                  </a:lnTo>
                  <a:lnTo>
                    <a:pt x="598462" y="52133"/>
                  </a:lnTo>
                  <a:lnTo>
                    <a:pt x="564857" y="88353"/>
                  </a:lnTo>
                  <a:lnTo>
                    <a:pt x="498094" y="161086"/>
                  </a:lnTo>
                  <a:lnTo>
                    <a:pt x="464108" y="196875"/>
                  </a:lnTo>
                  <a:lnTo>
                    <a:pt x="429234" y="231825"/>
                  </a:lnTo>
                  <a:lnTo>
                    <a:pt x="393065" y="265557"/>
                  </a:lnTo>
                  <a:lnTo>
                    <a:pt x="330390" y="321094"/>
                  </a:lnTo>
                  <a:lnTo>
                    <a:pt x="299300" y="349135"/>
                  </a:lnTo>
                  <a:lnTo>
                    <a:pt x="241122" y="403872"/>
                  </a:lnTo>
                  <a:lnTo>
                    <a:pt x="183197" y="453009"/>
                  </a:lnTo>
                  <a:lnTo>
                    <a:pt x="112737" y="498906"/>
                  </a:lnTo>
                  <a:lnTo>
                    <a:pt x="71755" y="524332"/>
                  </a:lnTo>
                  <a:lnTo>
                    <a:pt x="35242" y="554050"/>
                  </a:lnTo>
                  <a:lnTo>
                    <a:pt x="9309" y="590778"/>
                  </a:lnTo>
                  <a:lnTo>
                    <a:pt x="0" y="637247"/>
                  </a:lnTo>
                  <a:lnTo>
                    <a:pt x="38" y="639800"/>
                  </a:lnTo>
                  <a:lnTo>
                    <a:pt x="6388" y="640626"/>
                  </a:lnTo>
                  <a:lnTo>
                    <a:pt x="6400" y="637247"/>
                  </a:lnTo>
                  <a:lnTo>
                    <a:pt x="14795" y="594817"/>
                  </a:lnTo>
                  <a:lnTo>
                    <a:pt x="37553" y="560882"/>
                  </a:lnTo>
                  <a:lnTo>
                    <a:pt x="69723" y="533336"/>
                  </a:lnTo>
                  <a:lnTo>
                    <a:pt x="106375" y="509854"/>
                  </a:lnTo>
                  <a:lnTo>
                    <a:pt x="142671" y="488035"/>
                  </a:lnTo>
                  <a:lnTo>
                    <a:pt x="166370" y="471639"/>
                  </a:lnTo>
                  <a:lnTo>
                    <a:pt x="165430" y="473049"/>
                  </a:lnTo>
                  <a:lnTo>
                    <a:pt x="166674" y="473938"/>
                  </a:lnTo>
                  <a:lnTo>
                    <a:pt x="168833" y="473329"/>
                  </a:lnTo>
                  <a:lnTo>
                    <a:pt x="168198" y="475183"/>
                  </a:lnTo>
                  <a:lnTo>
                    <a:pt x="169621" y="476288"/>
                  </a:lnTo>
                  <a:lnTo>
                    <a:pt x="172250" y="475335"/>
                  </a:lnTo>
                  <a:lnTo>
                    <a:pt x="173990" y="473684"/>
                  </a:lnTo>
                  <a:lnTo>
                    <a:pt x="179933" y="471017"/>
                  </a:lnTo>
                  <a:lnTo>
                    <a:pt x="174815" y="466547"/>
                  </a:lnTo>
                  <a:lnTo>
                    <a:pt x="173824" y="466471"/>
                  </a:lnTo>
                  <a:lnTo>
                    <a:pt x="180848" y="461619"/>
                  </a:lnTo>
                  <a:lnTo>
                    <a:pt x="216827" y="432790"/>
                  </a:lnTo>
                  <a:lnTo>
                    <a:pt x="251421" y="402348"/>
                  </a:lnTo>
                  <a:lnTo>
                    <a:pt x="319709" y="339813"/>
                  </a:lnTo>
                  <a:lnTo>
                    <a:pt x="382066" y="284251"/>
                  </a:lnTo>
                  <a:lnTo>
                    <a:pt x="412965" y="256171"/>
                  </a:lnTo>
                  <a:lnTo>
                    <a:pt x="443357" y="227507"/>
                  </a:lnTo>
                  <a:lnTo>
                    <a:pt x="474052" y="196532"/>
                  </a:lnTo>
                  <a:lnTo>
                    <a:pt x="503732" y="164642"/>
                  </a:lnTo>
                  <a:lnTo>
                    <a:pt x="589711" y="69265"/>
                  </a:lnTo>
                  <a:lnTo>
                    <a:pt x="614362" y="42265"/>
                  </a:lnTo>
                  <a:lnTo>
                    <a:pt x="639584" y="15849"/>
                  </a:lnTo>
                  <a:lnTo>
                    <a:pt x="655701" y="0"/>
                  </a:lnTo>
                  <a:close/>
                </a:path>
                <a:path w="692785" h="719455">
                  <a:moveTo>
                    <a:pt x="692607" y="12"/>
                  </a:moveTo>
                  <a:lnTo>
                    <a:pt x="685482" y="12"/>
                  </a:lnTo>
                  <a:lnTo>
                    <a:pt x="682002" y="3187"/>
                  </a:lnTo>
                  <a:lnTo>
                    <a:pt x="658368" y="27305"/>
                  </a:lnTo>
                  <a:lnTo>
                    <a:pt x="657910" y="26682"/>
                  </a:lnTo>
                  <a:lnTo>
                    <a:pt x="657440" y="25323"/>
                  </a:lnTo>
                  <a:lnTo>
                    <a:pt x="654900" y="23507"/>
                  </a:lnTo>
                  <a:lnTo>
                    <a:pt x="654189" y="23672"/>
                  </a:lnTo>
                  <a:lnTo>
                    <a:pt x="651510" y="22364"/>
                  </a:lnTo>
                  <a:lnTo>
                    <a:pt x="652945" y="23939"/>
                  </a:lnTo>
                  <a:lnTo>
                    <a:pt x="647827" y="25057"/>
                  </a:lnTo>
                  <a:lnTo>
                    <a:pt x="653669" y="32296"/>
                  </a:lnTo>
                  <a:lnTo>
                    <a:pt x="630212" y="59182"/>
                  </a:lnTo>
                  <a:lnTo>
                    <a:pt x="606437" y="89941"/>
                  </a:lnTo>
                  <a:lnTo>
                    <a:pt x="555764" y="160604"/>
                  </a:lnTo>
                  <a:lnTo>
                    <a:pt x="528955" y="194894"/>
                  </a:lnTo>
                  <a:lnTo>
                    <a:pt x="499833" y="226987"/>
                  </a:lnTo>
                  <a:lnTo>
                    <a:pt x="470662" y="253479"/>
                  </a:lnTo>
                  <a:lnTo>
                    <a:pt x="439496" y="277304"/>
                  </a:lnTo>
                  <a:lnTo>
                    <a:pt x="412153" y="295694"/>
                  </a:lnTo>
                  <a:lnTo>
                    <a:pt x="412457" y="292646"/>
                  </a:lnTo>
                  <a:lnTo>
                    <a:pt x="411657" y="287401"/>
                  </a:lnTo>
                  <a:lnTo>
                    <a:pt x="409892" y="285038"/>
                  </a:lnTo>
                  <a:lnTo>
                    <a:pt x="408381" y="283705"/>
                  </a:lnTo>
                  <a:lnTo>
                    <a:pt x="401269" y="285661"/>
                  </a:lnTo>
                  <a:lnTo>
                    <a:pt x="402031" y="290703"/>
                  </a:lnTo>
                  <a:lnTo>
                    <a:pt x="404202" y="292569"/>
                  </a:lnTo>
                  <a:lnTo>
                    <a:pt x="404749" y="294284"/>
                  </a:lnTo>
                  <a:lnTo>
                    <a:pt x="406438" y="297141"/>
                  </a:lnTo>
                  <a:lnTo>
                    <a:pt x="411607" y="296049"/>
                  </a:lnTo>
                  <a:lnTo>
                    <a:pt x="406908" y="299212"/>
                  </a:lnTo>
                  <a:lnTo>
                    <a:pt x="356793" y="329996"/>
                  </a:lnTo>
                  <a:lnTo>
                    <a:pt x="325450" y="352310"/>
                  </a:lnTo>
                  <a:lnTo>
                    <a:pt x="291795" y="389407"/>
                  </a:lnTo>
                  <a:lnTo>
                    <a:pt x="255054" y="443001"/>
                  </a:lnTo>
                  <a:lnTo>
                    <a:pt x="222554" y="480479"/>
                  </a:lnTo>
                  <a:lnTo>
                    <a:pt x="182676" y="501243"/>
                  </a:lnTo>
                  <a:lnTo>
                    <a:pt x="150368" y="512381"/>
                  </a:lnTo>
                  <a:lnTo>
                    <a:pt x="118491" y="524522"/>
                  </a:lnTo>
                  <a:lnTo>
                    <a:pt x="59905" y="559003"/>
                  </a:lnTo>
                  <a:lnTo>
                    <a:pt x="22898" y="598119"/>
                  </a:lnTo>
                  <a:lnTo>
                    <a:pt x="6731" y="648271"/>
                  </a:lnTo>
                  <a:lnTo>
                    <a:pt x="13639" y="672325"/>
                  </a:lnTo>
                  <a:lnTo>
                    <a:pt x="28371" y="691349"/>
                  </a:lnTo>
                  <a:lnTo>
                    <a:pt x="48272" y="706094"/>
                  </a:lnTo>
                  <a:lnTo>
                    <a:pt x="70688" y="717245"/>
                  </a:lnTo>
                  <a:lnTo>
                    <a:pt x="74803" y="718985"/>
                  </a:lnTo>
                  <a:lnTo>
                    <a:pt x="76619" y="714730"/>
                  </a:lnTo>
                  <a:lnTo>
                    <a:pt x="72555" y="712939"/>
                  </a:lnTo>
                  <a:lnTo>
                    <a:pt x="52324" y="702805"/>
                  </a:lnTo>
                  <a:lnTo>
                    <a:pt x="33401" y="689254"/>
                  </a:lnTo>
                  <a:lnTo>
                    <a:pt x="19304" y="671753"/>
                  </a:lnTo>
                  <a:lnTo>
                    <a:pt x="13627" y="649706"/>
                  </a:lnTo>
                  <a:lnTo>
                    <a:pt x="15151" y="635901"/>
                  </a:lnTo>
                  <a:lnTo>
                    <a:pt x="17233" y="636498"/>
                  </a:lnTo>
                  <a:lnTo>
                    <a:pt x="20624" y="635495"/>
                  </a:lnTo>
                  <a:lnTo>
                    <a:pt x="21971" y="633120"/>
                  </a:lnTo>
                  <a:lnTo>
                    <a:pt x="24472" y="631151"/>
                  </a:lnTo>
                  <a:lnTo>
                    <a:pt x="28028" y="630262"/>
                  </a:lnTo>
                  <a:lnTo>
                    <a:pt x="30010" y="627811"/>
                  </a:lnTo>
                  <a:lnTo>
                    <a:pt x="24396" y="628764"/>
                  </a:lnTo>
                  <a:lnTo>
                    <a:pt x="19304" y="628319"/>
                  </a:lnTo>
                  <a:lnTo>
                    <a:pt x="16179" y="630504"/>
                  </a:lnTo>
                  <a:lnTo>
                    <a:pt x="40894" y="586689"/>
                  </a:lnTo>
                  <a:lnTo>
                    <a:pt x="73787" y="557250"/>
                  </a:lnTo>
                  <a:lnTo>
                    <a:pt x="110413" y="535901"/>
                  </a:lnTo>
                  <a:lnTo>
                    <a:pt x="149809" y="519290"/>
                  </a:lnTo>
                  <a:lnTo>
                    <a:pt x="191008" y="504063"/>
                  </a:lnTo>
                  <a:lnTo>
                    <a:pt x="204812" y="498386"/>
                  </a:lnTo>
                  <a:lnTo>
                    <a:pt x="239814" y="473062"/>
                  </a:lnTo>
                  <a:lnTo>
                    <a:pt x="272796" y="428879"/>
                  </a:lnTo>
                  <a:lnTo>
                    <a:pt x="290283" y="403098"/>
                  </a:lnTo>
                  <a:lnTo>
                    <a:pt x="291947" y="404736"/>
                  </a:lnTo>
                  <a:lnTo>
                    <a:pt x="297141" y="406552"/>
                  </a:lnTo>
                  <a:lnTo>
                    <a:pt x="296862" y="402907"/>
                  </a:lnTo>
                  <a:lnTo>
                    <a:pt x="297180" y="402831"/>
                  </a:lnTo>
                  <a:lnTo>
                    <a:pt x="298780" y="400418"/>
                  </a:lnTo>
                  <a:lnTo>
                    <a:pt x="295440" y="401053"/>
                  </a:lnTo>
                  <a:lnTo>
                    <a:pt x="292557" y="399808"/>
                  </a:lnTo>
                  <a:lnTo>
                    <a:pt x="294106" y="397560"/>
                  </a:lnTo>
                  <a:lnTo>
                    <a:pt x="318820" y="367144"/>
                  </a:lnTo>
                  <a:lnTo>
                    <a:pt x="351612" y="339928"/>
                  </a:lnTo>
                  <a:lnTo>
                    <a:pt x="410718" y="303453"/>
                  </a:lnTo>
                  <a:lnTo>
                    <a:pt x="470509" y="260731"/>
                  </a:lnTo>
                  <a:lnTo>
                    <a:pt x="523125" y="209537"/>
                  </a:lnTo>
                  <a:lnTo>
                    <a:pt x="549287" y="176911"/>
                  </a:lnTo>
                  <a:lnTo>
                    <a:pt x="574332" y="143433"/>
                  </a:lnTo>
                  <a:lnTo>
                    <a:pt x="598970" y="109639"/>
                  </a:lnTo>
                  <a:lnTo>
                    <a:pt x="623900" y="76060"/>
                  </a:lnTo>
                  <a:lnTo>
                    <a:pt x="637476" y="58483"/>
                  </a:lnTo>
                  <a:lnTo>
                    <a:pt x="651548" y="41300"/>
                  </a:lnTo>
                  <a:lnTo>
                    <a:pt x="659180" y="32778"/>
                  </a:lnTo>
                  <a:lnTo>
                    <a:pt x="659422" y="32740"/>
                  </a:lnTo>
                  <a:lnTo>
                    <a:pt x="659422" y="32537"/>
                  </a:lnTo>
                  <a:lnTo>
                    <a:pt x="666369" y="24790"/>
                  </a:lnTo>
                  <a:lnTo>
                    <a:pt x="676706" y="14630"/>
                  </a:lnTo>
                  <a:lnTo>
                    <a:pt x="678878" y="17195"/>
                  </a:lnTo>
                  <a:lnTo>
                    <a:pt x="686346" y="15976"/>
                  </a:lnTo>
                  <a:lnTo>
                    <a:pt x="682726" y="11671"/>
                  </a:lnTo>
                  <a:lnTo>
                    <a:pt x="679119" y="12268"/>
                  </a:lnTo>
                  <a:lnTo>
                    <a:pt x="682218" y="9220"/>
                  </a:lnTo>
                  <a:lnTo>
                    <a:pt x="692607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 descr=""/>
            <p:cNvSpPr/>
            <p:nvPr/>
          </p:nvSpPr>
          <p:spPr>
            <a:xfrm>
              <a:off x="4997664" y="9015"/>
              <a:ext cx="786765" cy="574040"/>
            </a:xfrm>
            <a:custGeom>
              <a:avLst/>
              <a:gdLst/>
              <a:ahLst/>
              <a:cxnLst/>
              <a:rect l="l" t="t" r="r" b="b"/>
              <a:pathLst>
                <a:path w="786764" h="574040">
                  <a:moveTo>
                    <a:pt x="786207" y="0"/>
                  </a:moveTo>
                  <a:lnTo>
                    <a:pt x="685882" y="0"/>
                  </a:lnTo>
                  <a:lnTo>
                    <a:pt x="663985" y="32660"/>
                  </a:lnTo>
                  <a:lnTo>
                    <a:pt x="641075" y="64575"/>
                  </a:lnTo>
                  <a:lnTo>
                    <a:pt x="617551" y="89420"/>
                  </a:lnTo>
                  <a:lnTo>
                    <a:pt x="583342" y="115060"/>
                  </a:lnTo>
                  <a:lnTo>
                    <a:pt x="543225" y="142725"/>
                  </a:lnTo>
                  <a:lnTo>
                    <a:pt x="502376" y="172463"/>
                  </a:lnTo>
                  <a:lnTo>
                    <a:pt x="465968" y="204318"/>
                  </a:lnTo>
                  <a:lnTo>
                    <a:pt x="439178" y="238340"/>
                  </a:lnTo>
                  <a:lnTo>
                    <a:pt x="414188" y="273467"/>
                  </a:lnTo>
                  <a:lnTo>
                    <a:pt x="377103" y="316584"/>
                  </a:lnTo>
                  <a:lnTo>
                    <a:pt x="334116" y="362099"/>
                  </a:lnTo>
                  <a:lnTo>
                    <a:pt x="291420" y="404420"/>
                  </a:lnTo>
                  <a:lnTo>
                    <a:pt x="255209" y="437955"/>
                  </a:lnTo>
                  <a:lnTo>
                    <a:pt x="205073" y="474268"/>
                  </a:lnTo>
                  <a:lnTo>
                    <a:pt x="139348" y="505767"/>
                  </a:lnTo>
                  <a:lnTo>
                    <a:pt x="107518" y="510222"/>
                  </a:lnTo>
                  <a:lnTo>
                    <a:pt x="82068" y="504988"/>
                  </a:lnTo>
                  <a:lnTo>
                    <a:pt x="49432" y="481178"/>
                  </a:lnTo>
                  <a:lnTo>
                    <a:pt x="28601" y="433223"/>
                  </a:lnTo>
                  <a:lnTo>
                    <a:pt x="30063" y="418259"/>
                  </a:lnTo>
                  <a:lnTo>
                    <a:pt x="31254" y="412051"/>
                  </a:lnTo>
                  <a:lnTo>
                    <a:pt x="14871" y="411587"/>
                  </a:lnTo>
                  <a:lnTo>
                    <a:pt x="6154" y="414680"/>
                  </a:lnTo>
                  <a:lnTo>
                    <a:pt x="2174" y="424249"/>
                  </a:lnTo>
                  <a:lnTo>
                    <a:pt x="0" y="443217"/>
                  </a:lnTo>
                  <a:lnTo>
                    <a:pt x="1383" y="462047"/>
                  </a:lnTo>
                  <a:lnTo>
                    <a:pt x="9253" y="474042"/>
                  </a:lnTo>
                  <a:lnTo>
                    <a:pt x="22421" y="486357"/>
                  </a:lnTo>
                  <a:lnTo>
                    <a:pt x="39700" y="506145"/>
                  </a:lnTo>
                  <a:lnTo>
                    <a:pt x="62876" y="533252"/>
                  </a:lnTo>
                  <a:lnTo>
                    <a:pt x="91053" y="558082"/>
                  </a:lnTo>
                  <a:lnTo>
                    <a:pt x="119015" y="573615"/>
                  </a:lnTo>
                  <a:lnTo>
                    <a:pt x="141541" y="572833"/>
                  </a:lnTo>
                  <a:lnTo>
                    <a:pt x="171311" y="560936"/>
                  </a:lnTo>
                  <a:lnTo>
                    <a:pt x="215712" y="546303"/>
                  </a:lnTo>
                  <a:lnTo>
                    <a:pt x="261636" y="526601"/>
                  </a:lnTo>
                  <a:lnTo>
                    <a:pt x="295986" y="499503"/>
                  </a:lnTo>
                  <a:lnTo>
                    <a:pt x="324191" y="460942"/>
                  </a:lnTo>
                  <a:lnTo>
                    <a:pt x="356138" y="416408"/>
                  </a:lnTo>
                  <a:lnTo>
                    <a:pt x="385406" y="377908"/>
                  </a:lnTo>
                  <a:lnTo>
                    <a:pt x="405574" y="357441"/>
                  </a:lnTo>
                  <a:lnTo>
                    <a:pt x="422898" y="343636"/>
                  </a:lnTo>
                  <a:lnTo>
                    <a:pt x="453757" y="315645"/>
                  </a:lnTo>
                  <a:lnTo>
                    <a:pt x="537000" y="238065"/>
                  </a:lnTo>
                  <a:lnTo>
                    <a:pt x="579845" y="198953"/>
                  </a:lnTo>
                  <a:lnTo>
                    <a:pt x="617143" y="166611"/>
                  </a:lnTo>
                  <a:lnTo>
                    <a:pt x="667266" y="124593"/>
                  </a:lnTo>
                  <a:lnTo>
                    <a:pt x="701903" y="93083"/>
                  </a:lnTo>
                  <a:lnTo>
                    <a:pt x="729792" y="63275"/>
                  </a:lnTo>
                  <a:lnTo>
                    <a:pt x="759675" y="26365"/>
                  </a:lnTo>
                  <a:lnTo>
                    <a:pt x="78620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3" name="object 923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036120" y="469277"/>
              <a:ext cx="243369" cy="82872"/>
            </a:xfrm>
            <a:prstGeom prst="rect">
              <a:avLst/>
            </a:prstGeom>
          </p:spPr>
        </p:pic>
        <p:pic>
          <p:nvPicPr>
            <p:cNvPr id="924" name="object 924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403888" y="107873"/>
              <a:ext cx="239863" cy="231952"/>
            </a:xfrm>
            <a:prstGeom prst="rect">
              <a:avLst/>
            </a:prstGeom>
          </p:spPr>
        </p:pic>
        <p:sp>
          <p:nvSpPr>
            <p:cNvPr id="925" name="object 925" descr=""/>
            <p:cNvSpPr/>
            <p:nvPr/>
          </p:nvSpPr>
          <p:spPr>
            <a:xfrm>
              <a:off x="5018964" y="9016"/>
              <a:ext cx="769620" cy="554990"/>
            </a:xfrm>
            <a:custGeom>
              <a:avLst/>
              <a:gdLst/>
              <a:ahLst/>
              <a:cxnLst/>
              <a:rect l="l" t="t" r="r" b="b"/>
              <a:pathLst>
                <a:path w="769620" h="554990">
                  <a:moveTo>
                    <a:pt x="20739" y="502958"/>
                  </a:moveTo>
                  <a:lnTo>
                    <a:pt x="20281" y="497738"/>
                  </a:lnTo>
                  <a:lnTo>
                    <a:pt x="18630" y="496531"/>
                  </a:lnTo>
                  <a:lnTo>
                    <a:pt x="15989" y="495007"/>
                  </a:lnTo>
                  <a:lnTo>
                    <a:pt x="11836" y="495312"/>
                  </a:lnTo>
                  <a:lnTo>
                    <a:pt x="12115" y="497560"/>
                  </a:lnTo>
                  <a:lnTo>
                    <a:pt x="14097" y="498894"/>
                  </a:lnTo>
                  <a:lnTo>
                    <a:pt x="15786" y="503275"/>
                  </a:lnTo>
                  <a:lnTo>
                    <a:pt x="20739" y="502958"/>
                  </a:lnTo>
                  <a:close/>
                </a:path>
                <a:path w="769620" h="554990">
                  <a:moveTo>
                    <a:pt x="54965" y="535863"/>
                  </a:moveTo>
                  <a:lnTo>
                    <a:pt x="54063" y="534657"/>
                  </a:lnTo>
                  <a:lnTo>
                    <a:pt x="52527" y="534073"/>
                  </a:lnTo>
                  <a:lnTo>
                    <a:pt x="51054" y="534022"/>
                  </a:lnTo>
                  <a:lnTo>
                    <a:pt x="47193" y="533361"/>
                  </a:lnTo>
                  <a:lnTo>
                    <a:pt x="45250" y="532358"/>
                  </a:lnTo>
                  <a:lnTo>
                    <a:pt x="42875" y="530136"/>
                  </a:lnTo>
                  <a:lnTo>
                    <a:pt x="39090" y="532358"/>
                  </a:lnTo>
                  <a:lnTo>
                    <a:pt x="39827" y="533946"/>
                  </a:lnTo>
                  <a:lnTo>
                    <a:pt x="45402" y="539699"/>
                  </a:lnTo>
                  <a:lnTo>
                    <a:pt x="50990" y="540359"/>
                  </a:lnTo>
                  <a:lnTo>
                    <a:pt x="54508" y="538632"/>
                  </a:lnTo>
                  <a:lnTo>
                    <a:pt x="54965" y="535863"/>
                  </a:lnTo>
                  <a:close/>
                </a:path>
                <a:path w="769620" h="554990">
                  <a:moveTo>
                    <a:pt x="148234" y="508609"/>
                  </a:moveTo>
                  <a:lnTo>
                    <a:pt x="147904" y="508190"/>
                  </a:lnTo>
                  <a:lnTo>
                    <a:pt x="147523" y="507644"/>
                  </a:lnTo>
                  <a:lnTo>
                    <a:pt x="146685" y="507834"/>
                  </a:lnTo>
                  <a:lnTo>
                    <a:pt x="144780" y="506412"/>
                  </a:lnTo>
                  <a:lnTo>
                    <a:pt x="142900" y="506196"/>
                  </a:lnTo>
                  <a:lnTo>
                    <a:pt x="138912" y="506717"/>
                  </a:lnTo>
                  <a:lnTo>
                    <a:pt x="137071" y="508533"/>
                  </a:lnTo>
                  <a:lnTo>
                    <a:pt x="142748" y="511416"/>
                  </a:lnTo>
                  <a:lnTo>
                    <a:pt x="144881" y="512292"/>
                  </a:lnTo>
                  <a:lnTo>
                    <a:pt x="147840" y="512597"/>
                  </a:lnTo>
                  <a:lnTo>
                    <a:pt x="147904" y="508863"/>
                  </a:lnTo>
                  <a:lnTo>
                    <a:pt x="148234" y="508609"/>
                  </a:lnTo>
                  <a:close/>
                </a:path>
                <a:path w="769620" h="554990">
                  <a:moveTo>
                    <a:pt x="264414" y="505447"/>
                  </a:moveTo>
                  <a:lnTo>
                    <a:pt x="261162" y="499808"/>
                  </a:lnTo>
                  <a:lnTo>
                    <a:pt x="253961" y="499135"/>
                  </a:lnTo>
                  <a:lnTo>
                    <a:pt x="247573" y="499618"/>
                  </a:lnTo>
                  <a:lnTo>
                    <a:pt x="248996" y="501751"/>
                  </a:lnTo>
                  <a:lnTo>
                    <a:pt x="246583" y="500951"/>
                  </a:lnTo>
                  <a:lnTo>
                    <a:pt x="243725" y="502323"/>
                  </a:lnTo>
                  <a:lnTo>
                    <a:pt x="243357" y="503859"/>
                  </a:lnTo>
                  <a:lnTo>
                    <a:pt x="246481" y="506133"/>
                  </a:lnTo>
                  <a:lnTo>
                    <a:pt x="248399" y="508088"/>
                  </a:lnTo>
                  <a:lnTo>
                    <a:pt x="251434" y="509244"/>
                  </a:lnTo>
                  <a:lnTo>
                    <a:pt x="255905" y="509257"/>
                  </a:lnTo>
                  <a:lnTo>
                    <a:pt x="264414" y="505447"/>
                  </a:lnTo>
                  <a:close/>
                </a:path>
                <a:path w="769620" h="554990">
                  <a:moveTo>
                    <a:pt x="356743" y="359841"/>
                  </a:moveTo>
                  <a:lnTo>
                    <a:pt x="355942" y="357174"/>
                  </a:lnTo>
                  <a:lnTo>
                    <a:pt x="353974" y="354520"/>
                  </a:lnTo>
                  <a:lnTo>
                    <a:pt x="352336" y="353555"/>
                  </a:lnTo>
                  <a:lnTo>
                    <a:pt x="347154" y="353796"/>
                  </a:lnTo>
                  <a:lnTo>
                    <a:pt x="345694" y="355447"/>
                  </a:lnTo>
                  <a:lnTo>
                    <a:pt x="346659" y="360845"/>
                  </a:lnTo>
                  <a:lnTo>
                    <a:pt x="348373" y="362394"/>
                  </a:lnTo>
                  <a:lnTo>
                    <a:pt x="351840" y="363232"/>
                  </a:lnTo>
                  <a:lnTo>
                    <a:pt x="353809" y="362597"/>
                  </a:lnTo>
                  <a:lnTo>
                    <a:pt x="353644" y="361124"/>
                  </a:lnTo>
                  <a:lnTo>
                    <a:pt x="354736" y="360654"/>
                  </a:lnTo>
                  <a:lnTo>
                    <a:pt x="356743" y="359841"/>
                  </a:lnTo>
                  <a:close/>
                </a:path>
                <a:path w="769620" h="554990">
                  <a:moveTo>
                    <a:pt x="391972" y="305003"/>
                  </a:moveTo>
                  <a:lnTo>
                    <a:pt x="390207" y="293916"/>
                  </a:lnTo>
                  <a:lnTo>
                    <a:pt x="378955" y="295770"/>
                  </a:lnTo>
                  <a:lnTo>
                    <a:pt x="380707" y="306844"/>
                  </a:lnTo>
                  <a:lnTo>
                    <a:pt x="391972" y="305003"/>
                  </a:lnTo>
                  <a:close/>
                </a:path>
                <a:path w="769620" h="554990">
                  <a:moveTo>
                    <a:pt x="398957" y="278790"/>
                  </a:moveTo>
                  <a:lnTo>
                    <a:pt x="397459" y="278752"/>
                  </a:lnTo>
                  <a:lnTo>
                    <a:pt x="397954" y="278930"/>
                  </a:lnTo>
                  <a:lnTo>
                    <a:pt x="398957" y="278790"/>
                  </a:lnTo>
                  <a:close/>
                </a:path>
                <a:path w="769620" h="554990">
                  <a:moveTo>
                    <a:pt x="455168" y="232092"/>
                  </a:moveTo>
                  <a:lnTo>
                    <a:pt x="454355" y="231355"/>
                  </a:lnTo>
                  <a:lnTo>
                    <a:pt x="452285" y="231673"/>
                  </a:lnTo>
                  <a:lnTo>
                    <a:pt x="451002" y="231127"/>
                  </a:lnTo>
                  <a:lnTo>
                    <a:pt x="447332" y="229704"/>
                  </a:lnTo>
                  <a:lnTo>
                    <a:pt x="443699" y="233641"/>
                  </a:lnTo>
                  <a:lnTo>
                    <a:pt x="442874" y="235064"/>
                  </a:lnTo>
                  <a:lnTo>
                    <a:pt x="443534" y="237490"/>
                  </a:lnTo>
                  <a:lnTo>
                    <a:pt x="444969" y="238645"/>
                  </a:lnTo>
                  <a:lnTo>
                    <a:pt x="446417" y="238848"/>
                  </a:lnTo>
                  <a:lnTo>
                    <a:pt x="447941" y="239115"/>
                  </a:lnTo>
                  <a:lnTo>
                    <a:pt x="454152" y="233032"/>
                  </a:lnTo>
                  <a:lnTo>
                    <a:pt x="455168" y="232092"/>
                  </a:lnTo>
                  <a:close/>
                </a:path>
                <a:path w="769620" h="554990">
                  <a:moveTo>
                    <a:pt x="692175" y="0"/>
                  </a:moveTo>
                  <a:lnTo>
                    <a:pt x="684250" y="0"/>
                  </a:lnTo>
                  <a:lnTo>
                    <a:pt x="628434" y="54660"/>
                  </a:lnTo>
                  <a:lnTo>
                    <a:pt x="590702" y="90614"/>
                  </a:lnTo>
                  <a:lnTo>
                    <a:pt x="552310" y="125857"/>
                  </a:lnTo>
                  <a:lnTo>
                    <a:pt x="478345" y="192595"/>
                  </a:lnTo>
                  <a:lnTo>
                    <a:pt x="441731" y="226339"/>
                  </a:lnTo>
                  <a:lnTo>
                    <a:pt x="405511" y="260502"/>
                  </a:lnTo>
                  <a:lnTo>
                    <a:pt x="372338" y="292747"/>
                  </a:lnTo>
                  <a:lnTo>
                    <a:pt x="377469" y="283959"/>
                  </a:lnTo>
                  <a:lnTo>
                    <a:pt x="376110" y="284213"/>
                  </a:lnTo>
                  <a:lnTo>
                    <a:pt x="366776" y="298259"/>
                  </a:lnTo>
                  <a:lnTo>
                    <a:pt x="334733" y="330593"/>
                  </a:lnTo>
                  <a:lnTo>
                    <a:pt x="332816" y="332562"/>
                  </a:lnTo>
                  <a:lnTo>
                    <a:pt x="338823" y="334543"/>
                  </a:lnTo>
                  <a:lnTo>
                    <a:pt x="350278" y="323100"/>
                  </a:lnTo>
                  <a:lnTo>
                    <a:pt x="347586" y="327152"/>
                  </a:lnTo>
                  <a:lnTo>
                    <a:pt x="318109" y="368427"/>
                  </a:lnTo>
                  <a:lnTo>
                    <a:pt x="286499" y="408051"/>
                  </a:lnTo>
                  <a:lnTo>
                    <a:pt x="252133" y="445147"/>
                  </a:lnTo>
                  <a:lnTo>
                    <a:pt x="227863" y="466839"/>
                  </a:lnTo>
                  <a:lnTo>
                    <a:pt x="227444" y="466001"/>
                  </a:lnTo>
                  <a:lnTo>
                    <a:pt x="227126" y="465404"/>
                  </a:lnTo>
                  <a:lnTo>
                    <a:pt x="225145" y="465912"/>
                  </a:lnTo>
                  <a:lnTo>
                    <a:pt x="225145" y="468998"/>
                  </a:lnTo>
                  <a:lnTo>
                    <a:pt x="225145" y="466001"/>
                  </a:lnTo>
                  <a:lnTo>
                    <a:pt x="224777" y="466001"/>
                  </a:lnTo>
                  <a:lnTo>
                    <a:pt x="224904" y="468617"/>
                  </a:lnTo>
                  <a:lnTo>
                    <a:pt x="224777" y="468998"/>
                  </a:lnTo>
                  <a:lnTo>
                    <a:pt x="224777" y="468617"/>
                  </a:lnTo>
                  <a:lnTo>
                    <a:pt x="224777" y="467042"/>
                  </a:lnTo>
                  <a:lnTo>
                    <a:pt x="224777" y="466001"/>
                  </a:lnTo>
                  <a:lnTo>
                    <a:pt x="222161" y="466636"/>
                  </a:lnTo>
                  <a:lnTo>
                    <a:pt x="219176" y="466344"/>
                  </a:lnTo>
                  <a:lnTo>
                    <a:pt x="218694" y="466839"/>
                  </a:lnTo>
                  <a:lnTo>
                    <a:pt x="217627" y="467931"/>
                  </a:lnTo>
                  <a:lnTo>
                    <a:pt x="217830" y="467931"/>
                  </a:lnTo>
                  <a:lnTo>
                    <a:pt x="219125" y="471665"/>
                  </a:lnTo>
                  <a:lnTo>
                    <a:pt x="220459" y="473354"/>
                  </a:lnTo>
                  <a:lnTo>
                    <a:pt x="189369" y="497459"/>
                  </a:lnTo>
                  <a:lnTo>
                    <a:pt x="132207" y="524789"/>
                  </a:lnTo>
                  <a:lnTo>
                    <a:pt x="101206" y="528154"/>
                  </a:lnTo>
                  <a:lnTo>
                    <a:pt x="83896" y="525919"/>
                  </a:lnTo>
                  <a:lnTo>
                    <a:pt x="37388" y="502920"/>
                  </a:lnTo>
                  <a:lnTo>
                    <a:pt x="10172" y="466001"/>
                  </a:lnTo>
                  <a:lnTo>
                    <a:pt x="10223" y="465404"/>
                  </a:lnTo>
                  <a:lnTo>
                    <a:pt x="8191" y="445147"/>
                  </a:lnTo>
                  <a:lnTo>
                    <a:pt x="8077" y="444106"/>
                  </a:lnTo>
                  <a:lnTo>
                    <a:pt x="9118" y="433273"/>
                  </a:lnTo>
                  <a:lnTo>
                    <a:pt x="10871" y="420636"/>
                  </a:lnTo>
                  <a:lnTo>
                    <a:pt x="10972" y="419836"/>
                  </a:lnTo>
                  <a:lnTo>
                    <a:pt x="6807" y="420636"/>
                  </a:lnTo>
                  <a:lnTo>
                    <a:pt x="6083" y="421843"/>
                  </a:lnTo>
                  <a:lnTo>
                    <a:pt x="0" y="458711"/>
                  </a:lnTo>
                  <a:lnTo>
                    <a:pt x="18237" y="491769"/>
                  </a:lnTo>
                  <a:lnTo>
                    <a:pt x="49898" y="517245"/>
                  </a:lnTo>
                  <a:lnTo>
                    <a:pt x="84124" y="531317"/>
                  </a:lnTo>
                  <a:lnTo>
                    <a:pt x="113360" y="533273"/>
                  </a:lnTo>
                  <a:lnTo>
                    <a:pt x="138912" y="528154"/>
                  </a:lnTo>
                  <a:lnTo>
                    <a:pt x="194741" y="500964"/>
                  </a:lnTo>
                  <a:lnTo>
                    <a:pt x="225971" y="476834"/>
                  </a:lnTo>
                  <a:lnTo>
                    <a:pt x="228625" y="474332"/>
                  </a:lnTo>
                  <a:lnTo>
                    <a:pt x="231508" y="473748"/>
                  </a:lnTo>
                  <a:lnTo>
                    <a:pt x="230746" y="472338"/>
                  </a:lnTo>
                  <a:lnTo>
                    <a:pt x="234022" y="469265"/>
                  </a:lnTo>
                  <a:lnTo>
                    <a:pt x="236588" y="466839"/>
                  </a:lnTo>
                  <a:lnTo>
                    <a:pt x="281254" y="420636"/>
                  </a:lnTo>
                  <a:lnTo>
                    <a:pt x="306120" y="389902"/>
                  </a:lnTo>
                  <a:lnTo>
                    <a:pt x="343484" y="338963"/>
                  </a:lnTo>
                  <a:lnTo>
                    <a:pt x="359308" y="314782"/>
                  </a:lnTo>
                  <a:lnTo>
                    <a:pt x="359460" y="315480"/>
                  </a:lnTo>
                  <a:lnTo>
                    <a:pt x="361213" y="317017"/>
                  </a:lnTo>
                  <a:lnTo>
                    <a:pt x="361480" y="317017"/>
                  </a:lnTo>
                  <a:lnTo>
                    <a:pt x="364464" y="317665"/>
                  </a:lnTo>
                  <a:lnTo>
                    <a:pt x="366674" y="317017"/>
                  </a:lnTo>
                  <a:lnTo>
                    <a:pt x="366128" y="314782"/>
                  </a:lnTo>
                  <a:lnTo>
                    <a:pt x="365213" y="311073"/>
                  </a:lnTo>
                  <a:lnTo>
                    <a:pt x="363575" y="309816"/>
                  </a:lnTo>
                  <a:lnTo>
                    <a:pt x="375780" y="297611"/>
                  </a:lnTo>
                  <a:lnTo>
                    <a:pt x="380796" y="292747"/>
                  </a:lnTo>
                  <a:lnTo>
                    <a:pt x="393103" y="280809"/>
                  </a:lnTo>
                  <a:lnTo>
                    <a:pt x="393344" y="281457"/>
                  </a:lnTo>
                  <a:lnTo>
                    <a:pt x="394233" y="282054"/>
                  </a:lnTo>
                  <a:lnTo>
                    <a:pt x="396201" y="282321"/>
                  </a:lnTo>
                  <a:lnTo>
                    <a:pt x="397598" y="283959"/>
                  </a:lnTo>
                  <a:lnTo>
                    <a:pt x="397891" y="284213"/>
                  </a:lnTo>
                  <a:lnTo>
                    <a:pt x="399707" y="284734"/>
                  </a:lnTo>
                  <a:lnTo>
                    <a:pt x="403161" y="284886"/>
                  </a:lnTo>
                  <a:lnTo>
                    <a:pt x="404710" y="284518"/>
                  </a:lnTo>
                  <a:lnTo>
                    <a:pt x="405587" y="283337"/>
                  </a:lnTo>
                  <a:lnTo>
                    <a:pt x="404634" y="281813"/>
                  </a:lnTo>
                  <a:lnTo>
                    <a:pt x="404037" y="280809"/>
                  </a:lnTo>
                  <a:lnTo>
                    <a:pt x="403694" y="280238"/>
                  </a:lnTo>
                  <a:lnTo>
                    <a:pt x="402424" y="279679"/>
                  </a:lnTo>
                  <a:lnTo>
                    <a:pt x="401777" y="279400"/>
                  </a:lnTo>
                  <a:lnTo>
                    <a:pt x="401269" y="279400"/>
                  </a:lnTo>
                  <a:lnTo>
                    <a:pt x="399732" y="279552"/>
                  </a:lnTo>
                  <a:lnTo>
                    <a:pt x="399326" y="279400"/>
                  </a:lnTo>
                  <a:lnTo>
                    <a:pt x="397954" y="278930"/>
                  </a:lnTo>
                  <a:lnTo>
                    <a:pt x="394563" y="279400"/>
                  </a:lnTo>
                  <a:lnTo>
                    <a:pt x="411416" y="263042"/>
                  </a:lnTo>
                  <a:lnTo>
                    <a:pt x="447471" y="228930"/>
                  </a:lnTo>
                  <a:lnTo>
                    <a:pt x="483844" y="195160"/>
                  </a:lnTo>
                  <a:lnTo>
                    <a:pt x="557339" y="128308"/>
                  </a:lnTo>
                  <a:lnTo>
                    <a:pt x="595757" y="92938"/>
                  </a:lnTo>
                  <a:lnTo>
                    <a:pt x="633603" y="56959"/>
                  </a:lnTo>
                  <a:lnTo>
                    <a:pt x="692175" y="0"/>
                  </a:lnTo>
                  <a:close/>
                </a:path>
                <a:path w="769620" h="554990">
                  <a:moveTo>
                    <a:pt x="769556" y="0"/>
                  </a:moveTo>
                  <a:lnTo>
                    <a:pt x="762520" y="0"/>
                  </a:lnTo>
                  <a:lnTo>
                    <a:pt x="760476" y="1778"/>
                  </a:lnTo>
                  <a:lnTo>
                    <a:pt x="735139" y="21183"/>
                  </a:lnTo>
                  <a:lnTo>
                    <a:pt x="683107" y="58305"/>
                  </a:lnTo>
                  <a:lnTo>
                    <a:pt x="626389" y="102539"/>
                  </a:lnTo>
                  <a:lnTo>
                    <a:pt x="595757" y="128231"/>
                  </a:lnTo>
                  <a:lnTo>
                    <a:pt x="565670" y="154546"/>
                  </a:lnTo>
                  <a:lnTo>
                    <a:pt x="536117" y="181483"/>
                  </a:lnTo>
                  <a:lnTo>
                    <a:pt x="500570" y="215201"/>
                  </a:lnTo>
                  <a:lnTo>
                    <a:pt x="465670" y="249567"/>
                  </a:lnTo>
                  <a:lnTo>
                    <a:pt x="431406" y="284568"/>
                  </a:lnTo>
                  <a:lnTo>
                    <a:pt x="397751" y="320167"/>
                  </a:lnTo>
                  <a:lnTo>
                    <a:pt x="364070" y="357035"/>
                  </a:lnTo>
                  <a:lnTo>
                    <a:pt x="358279" y="357974"/>
                  </a:lnTo>
                  <a:lnTo>
                    <a:pt x="360832" y="360705"/>
                  </a:lnTo>
                  <a:lnTo>
                    <a:pt x="332257" y="393026"/>
                  </a:lnTo>
                  <a:lnTo>
                    <a:pt x="300393" y="430212"/>
                  </a:lnTo>
                  <a:lnTo>
                    <a:pt x="275247" y="459041"/>
                  </a:lnTo>
                  <a:lnTo>
                    <a:pt x="219113" y="509524"/>
                  </a:lnTo>
                  <a:lnTo>
                    <a:pt x="185775" y="528485"/>
                  </a:lnTo>
                  <a:lnTo>
                    <a:pt x="148259" y="541782"/>
                  </a:lnTo>
                  <a:lnTo>
                    <a:pt x="109982" y="548474"/>
                  </a:lnTo>
                  <a:lnTo>
                    <a:pt x="71018" y="549363"/>
                  </a:lnTo>
                  <a:lnTo>
                    <a:pt x="31457" y="545236"/>
                  </a:lnTo>
                  <a:lnTo>
                    <a:pt x="28562" y="544779"/>
                  </a:lnTo>
                  <a:lnTo>
                    <a:pt x="27089" y="548068"/>
                  </a:lnTo>
                  <a:lnTo>
                    <a:pt x="30403" y="548741"/>
                  </a:lnTo>
                  <a:lnTo>
                    <a:pt x="78016" y="554443"/>
                  </a:lnTo>
                  <a:lnTo>
                    <a:pt x="125577" y="551865"/>
                  </a:lnTo>
                  <a:lnTo>
                    <a:pt x="171665" y="540410"/>
                  </a:lnTo>
                  <a:lnTo>
                    <a:pt x="214884" y="519442"/>
                  </a:lnTo>
                  <a:lnTo>
                    <a:pt x="256844" y="487756"/>
                  </a:lnTo>
                  <a:lnTo>
                    <a:pt x="292989" y="449516"/>
                  </a:lnTo>
                  <a:lnTo>
                    <a:pt x="313601" y="424510"/>
                  </a:lnTo>
                  <a:lnTo>
                    <a:pt x="334733" y="399884"/>
                  </a:lnTo>
                  <a:lnTo>
                    <a:pt x="367512" y="362978"/>
                  </a:lnTo>
                  <a:lnTo>
                    <a:pt x="370763" y="362432"/>
                  </a:lnTo>
                  <a:lnTo>
                    <a:pt x="369328" y="360934"/>
                  </a:lnTo>
                  <a:lnTo>
                    <a:pt x="410349" y="315849"/>
                  </a:lnTo>
                  <a:lnTo>
                    <a:pt x="443407" y="280784"/>
                  </a:lnTo>
                  <a:lnTo>
                    <a:pt x="477075" y="246303"/>
                  </a:lnTo>
                  <a:lnTo>
                    <a:pt x="511416" y="212483"/>
                  </a:lnTo>
                  <a:lnTo>
                    <a:pt x="546455" y="179400"/>
                  </a:lnTo>
                  <a:lnTo>
                    <a:pt x="582244" y="147129"/>
                  </a:lnTo>
                  <a:lnTo>
                    <a:pt x="618845" y="115760"/>
                  </a:lnTo>
                  <a:lnTo>
                    <a:pt x="657339" y="85267"/>
                  </a:lnTo>
                  <a:lnTo>
                    <a:pt x="736117" y="26619"/>
                  </a:lnTo>
                  <a:lnTo>
                    <a:pt x="769556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 descr=""/>
            <p:cNvSpPr/>
            <p:nvPr/>
          </p:nvSpPr>
          <p:spPr>
            <a:xfrm>
              <a:off x="5460784" y="9016"/>
              <a:ext cx="366395" cy="630555"/>
            </a:xfrm>
            <a:custGeom>
              <a:avLst/>
              <a:gdLst/>
              <a:ahLst/>
              <a:cxnLst/>
              <a:rect l="l" t="t" r="r" b="b"/>
              <a:pathLst>
                <a:path w="366395" h="630555">
                  <a:moveTo>
                    <a:pt x="366128" y="0"/>
                  </a:moveTo>
                  <a:lnTo>
                    <a:pt x="281419" y="0"/>
                  </a:lnTo>
                  <a:lnTo>
                    <a:pt x="265379" y="19621"/>
                  </a:lnTo>
                  <a:lnTo>
                    <a:pt x="233921" y="65557"/>
                  </a:lnTo>
                  <a:lnTo>
                    <a:pt x="204292" y="118859"/>
                  </a:lnTo>
                  <a:lnTo>
                    <a:pt x="178968" y="170776"/>
                  </a:lnTo>
                  <a:lnTo>
                    <a:pt x="160362" y="212559"/>
                  </a:lnTo>
                  <a:lnTo>
                    <a:pt x="150914" y="235419"/>
                  </a:lnTo>
                  <a:lnTo>
                    <a:pt x="136385" y="255117"/>
                  </a:lnTo>
                  <a:lnTo>
                    <a:pt x="108699" y="283730"/>
                  </a:lnTo>
                  <a:lnTo>
                    <a:pt x="76606" y="314972"/>
                  </a:lnTo>
                  <a:lnTo>
                    <a:pt x="48844" y="342544"/>
                  </a:lnTo>
                  <a:lnTo>
                    <a:pt x="29883" y="376059"/>
                  </a:lnTo>
                  <a:lnTo>
                    <a:pt x="16929" y="420827"/>
                  </a:lnTo>
                  <a:lnTo>
                    <a:pt x="7721" y="464096"/>
                  </a:lnTo>
                  <a:lnTo>
                    <a:pt x="0" y="493102"/>
                  </a:lnTo>
                  <a:lnTo>
                    <a:pt x="292" y="515035"/>
                  </a:lnTo>
                  <a:lnTo>
                    <a:pt x="13030" y="542201"/>
                  </a:lnTo>
                  <a:lnTo>
                    <a:pt x="32740" y="569556"/>
                  </a:lnTo>
                  <a:lnTo>
                    <a:pt x="53975" y="592035"/>
                  </a:lnTo>
                  <a:lnTo>
                    <a:pt x="69481" y="608799"/>
                  </a:lnTo>
                  <a:lnTo>
                    <a:pt x="79209" y="621576"/>
                  </a:lnTo>
                  <a:lnTo>
                    <a:pt x="88506" y="629208"/>
                  </a:lnTo>
                  <a:lnTo>
                    <a:pt x="102692" y="630491"/>
                  </a:lnTo>
                  <a:lnTo>
                    <a:pt x="116801" y="628319"/>
                  </a:lnTo>
                  <a:lnTo>
                    <a:pt x="123812" y="624408"/>
                  </a:lnTo>
                  <a:lnTo>
                    <a:pt x="125793" y="615911"/>
                  </a:lnTo>
                  <a:lnTo>
                    <a:pt x="124968" y="602615"/>
                  </a:lnTo>
                  <a:lnTo>
                    <a:pt x="124802" y="599960"/>
                  </a:lnTo>
                  <a:lnTo>
                    <a:pt x="120205" y="601141"/>
                  </a:lnTo>
                  <a:lnTo>
                    <a:pt x="109042" y="602615"/>
                  </a:lnTo>
                  <a:lnTo>
                    <a:pt x="95326" y="601268"/>
                  </a:lnTo>
                  <a:lnTo>
                    <a:pt x="61747" y="568833"/>
                  </a:lnTo>
                  <a:lnTo>
                    <a:pt x="48247" y="526034"/>
                  </a:lnTo>
                  <a:lnTo>
                    <a:pt x="50330" y="495046"/>
                  </a:lnTo>
                  <a:lnTo>
                    <a:pt x="71335" y="430961"/>
                  </a:lnTo>
                  <a:lnTo>
                    <a:pt x="100596" y="375767"/>
                  </a:lnTo>
                  <a:lnTo>
                    <a:pt x="131711" y="330428"/>
                  </a:lnTo>
                  <a:lnTo>
                    <a:pt x="169659" y="279450"/>
                  </a:lnTo>
                  <a:lnTo>
                    <a:pt x="207645" y="233273"/>
                  </a:lnTo>
                  <a:lnTo>
                    <a:pt x="238810" y="202336"/>
                  </a:lnTo>
                  <a:lnTo>
                    <a:pt x="269036" y="167957"/>
                  </a:lnTo>
                  <a:lnTo>
                    <a:pt x="296214" y="120916"/>
                  </a:lnTo>
                  <a:lnTo>
                    <a:pt x="320840" y="71056"/>
                  </a:lnTo>
                  <a:lnTo>
                    <a:pt x="343369" y="28219"/>
                  </a:lnTo>
                  <a:lnTo>
                    <a:pt x="365290" y="800"/>
                  </a:lnTo>
                  <a:lnTo>
                    <a:pt x="366128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 descr=""/>
            <p:cNvSpPr/>
            <p:nvPr/>
          </p:nvSpPr>
          <p:spPr>
            <a:xfrm>
              <a:off x="5457330" y="9016"/>
              <a:ext cx="372745" cy="633730"/>
            </a:xfrm>
            <a:custGeom>
              <a:avLst/>
              <a:gdLst/>
              <a:ahLst/>
              <a:cxnLst/>
              <a:rect l="l" t="t" r="r" b="b"/>
              <a:pathLst>
                <a:path w="372745" h="633730">
                  <a:moveTo>
                    <a:pt x="123710" y="615149"/>
                  </a:moveTo>
                  <a:lnTo>
                    <a:pt x="122123" y="618096"/>
                  </a:lnTo>
                  <a:lnTo>
                    <a:pt x="123291" y="616445"/>
                  </a:lnTo>
                  <a:lnTo>
                    <a:pt x="123710" y="615149"/>
                  </a:lnTo>
                  <a:close/>
                </a:path>
                <a:path w="372745" h="633730">
                  <a:moveTo>
                    <a:pt x="286994" y="0"/>
                  </a:moveTo>
                  <a:lnTo>
                    <a:pt x="282536" y="0"/>
                  </a:lnTo>
                  <a:lnTo>
                    <a:pt x="275971" y="8115"/>
                  </a:lnTo>
                  <a:lnTo>
                    <a:pt x="248945" y="44450"/>
                  </a:lnTo>
                  <a:lnTo>
                    <a:pt x="224929" y="83134"/>
                  </a:lnTo>
                  <a:lnTo>
                    <a:pt x="203377" y="123342"/>
                  </a:lnTo>
                  <a:lnTo>
                    <a:pt x="185115" y="160553"/>
                  </a:lnTo>
                  <a:lnTo>
                    <a:pt x="162191" y="211531"/>
                  </a:lnTo>
                  <a:lnTo>
                    <a:pt x="154444" y="230136"/>
                  </a:lnTo>
                  <a:lnTo>
                    <a:pt x="130860" y="262763"/>
                  </a:lnTo>
                  <a:lnTo>
                    <a:pt x="101790" y="291731"/>
                  </a:lnTo>
                  <a:lnTo>
                    <a:pt x="61887" y="329577"/>
                  </a:lnTo>
                  <a:lnTo>
                    <a:pt x="28943" y="380784"/>
                  </a:lnTo>
                  <a:lnTo>
                    <a:pt x="15100" y="433920"/>
                  </a:lnTo>
                  <a:lnTo>
                    <a:pt x="9855" y="460400"/>
                  </a:lnTo>
                  <a:lnTo>
                    <a:pt x="7658" y="469798"/>
                  </a:lnTo>
                  <a:lnTo>
                    <a:pt x="0" y="497497"/>
                  </a:lnTo>
                  <a:lnTo>
                    <a:pt x="13627" y="542417"/>
                  </a:lnTo>
                  <a:lnTo>
                    <a:pt x="42202" y="580390"/>
                  </a:lnTo>
                  <a:lnTo>
                    <a:pt x="59334" y="597725"/>
                  </a:lnTo>
                  <a:lnTo>
                    <a:pt x="65087" y="603859"/>
                  </a:lnTo>
                  <a:lnTo>
                    <a:pt x="70573" y="610222"/>
                  </a:lnTo>
                  <a:lnTo>
                    <a:pt x="75819" y="616902"/>
                  </a:lnTo>
                  <a:lnTo>
                    <a:pt x="83604" y="627405"/>
                  </a:lnTo>
                  <a:lnTo>
                    <a:pt x="89433" y="630758"/>
                  </a:lnTo>
                  <a:lnTo>
                    <a:pt x="97650" y="633234"/>
                  </a:lnTo>
                  <a:lnTo>
                    <a:pt x="106883" y="632688"/>
                  </a:lnTo>
                  <a:lnTo>
                    <a:pt x="115620" y="629577"/>
                  </a:lnTo>
                  <a:lnTo>
                    <a:pt x="116217" y="629119"/>
                  </a:lnTo>
                  <a:lnTo>
                    <a:pt x="122123" y="618096"/>
                  </a:lnTo>
                  <a:lnTo>
                    <a:pt x="118846" y="622719"/>
                  </a:lnTo>
                  <a:lnTo>
                    <a:pt x="112179" y="627138"/>
                  </a:lnTo>
                  <a:lnTo>
                    <a:pt x="102019" y="629119"/>
                  </a:lnTo>
                  <a:lnTo>
                    <a:pt x="93408" y="626618"/>
                  </a:lnTo>
                  <a:lnTo>
                    <a:pt x="86055" y="620953"/>
                  </a:lnTo>
                  <a:lnTo>
                    <a:pt x="72275" y="604304"/>
                  </a:lnTo>
                  <a:lnTo>
                    <a:pt x="33502" y="562800"/>
                  </a:lnTo>
                  <a:lnTo>
                    <a:pt x="9207" y="524192"/>
                  </a:lnTo>
                  <a:lnTo>
                    <a:pt x="3289" y="495261"/>
                  </a:lnTo>
                  <a:lnTo>
                    <a:pt x="7886" y="486841"/>
                  </a:lnTo>
                  <a:lnTo>
                    <a:pt x="11849" y="470839"/>
                  </a:lnTo>
                  <a:lnTo>
                    <a:pt x="21386" y="425348"/>
                  </a:lnTo>
                  <a:lnTo>
                    <a:pt x="31940" y="385775"/>
                  </a:lnTo>
                  <a:lnTo>
                    <a:pt x="48856" y="349999"/>
                  </a:lnTo>
                  <a:lnTo>
                    <a:pt x="75234" y="321589"/>
                  </a:lnTo>
                  <a:lnTo>
                    <a:pt x="89306" y="308356"/>
                  </a:lnTo>
                  <a:lnTo>
                    <a:pt x="103403" y="294728"/>
                  </a:lnTo>
                  <a:lnTo>
                    <a:pt x="131178" y="266979"/>
                  </a:lnTo>
                  <a:lnTo>
                    <a:pt x="155041" y="236842"/>
                  </a:lnTo>
                  <a:lnTo>
                    <a:pt x="176606" y="187972"/>
                  </a:lnTo>
                  <a:lnTo>
                    <a:pt x="212039" y="114871"/>
                  </a:lnTo>
                  <a:lnTo>
                    <a:pt x="234861" y="74549"/>
                  </a:lnTo>
                  <a:lnTo>
                    <a:pt x="260070" y="35737"/>
                  </a:lnTo>
                  <a:lnTo>
                    <a:pt x="286994" y="0"/>
                  </a:lnTo>
                  <a:close/>
                </a:path>
                <a:path w="372745" h="633730">
                  <a:moveTo>
                    <a:pt x="372376" y="0"/>
                  </a:moveTo>
                  <a:lnTo>
                    <a:pt x="367411" y="0"/>
                  </a:lnTo>
                  <a:lnTo>
                    <a:pt x="359435" y="8674"/>
                  </a:lnTo>
                  <a:lnTo>
                    <a:pt x="349554" y="21729"/>
                  </a:lnTo>
                  <a:lnTo>
                    <a:pt x="340741" y="35547"/>
                  </a:lnTo>
                  <a:lnTo>
                    <a:pt x="332676" y="50190"/>
                  </a:lnTo>
                  <a:lnTo>
                    <a:pt x="292950" y="131876"/>
                  </a:lnTo>
                  <a:lnTo>
                    <a:pt x="269087" y="170510"/>
                  </a:lnTo>
                  <a:lnTo>
                    <a:pt x="238518" y="203200"/>
                  </a:lnTo>
                  <a:lnTo>
                    <a:pt x="213842" y="226339"/>
                  </a:lnTo>
                  <a:lnTo>
                    <a:pt x="191287" y="252285"/>
                  </a:lnTo>
                  <a:lnTo>
                    <a:pt x="132626" y="330276"/>
                  </a:lnTo>
                  <a:lnTo>
                    <a:pt x="98755" y="379120"/>
                  </a:lnTo>
                  <a:lnTo>
                    <a:pt x="66903" y="443826"/>
                  </a:lnTo>
                  <a:lnTo>
                    <a:pt x="53225" y="485889"/>
                  </a:lnTo>
                  <a:lnTo>
                    <a:pt x="49720" y="528548"/>
                  </a:lnTo>
                  <a:lnTo>
                    <a:pt x="62484" y="569328"/>
                  </a:lnTo>
                  <a:lnTo>
                    <a:pt x="71526" y="582625"/>
                  </a:lnTo>
                  <a:lnTo>
                    <a:pt x="82600" y="594029"/>
                  </a:lnTo>
                  <a:lnTo>
                    <a:pt x="95859" y="601967"/>
                  </a:lnTo>
                  <a:lnTo>
                    <a:pt x="111391" y="604735"/>
                  </a:lnTo>
                  <a:lnTo>
                    <a:pt x="115328" y="604659"/>
                  </a:lnTo>
                  <a:lnTo>
                    <a:pt x="123075" y="603262"/>
                  </a:lnTo>
                  <a:lnTo>
                    <a:pt x="125945" y="602564"/>
                  </a:lnTo>
                  <a:lnTo>
                    <a:pt x="126136" y="602513"/>
                  </a:lnTo>
                  <a:lnTo>
                    <a:pt x="126885" y="602322"/>
                  </a:lnTo>
                  <a:lnTo>
                    <a:pt x="129463" y="601611"/>
                  </a:lnTo>
                  <a:lnTo>
                    <a:pt x="126136" y="602627"/>
                  </a:lnTo>
                  <a:lnTo>
                    <a:pt x="125945" y="602627"/>
                  </a:lnTo>
                  <a:lnTo>
                    <a:pt x="125653" y="608990"/>
                  </a:lnTo>
                  <a:lnTo>
                    <a:pt x="123710" y="615149"/>
                  </a:lnTo>
                  <a:lnTo>
                    <a:pt x="130416" y="602627"/>
                  </a:lnTo>
                  <a:lnTo>
                    <a:pt x="130441" y="601611"/>
                  </a:lnTo>
                  <a:lnTo>
                    <a:pt x="130454" y="600989"/>
                  </a:lnTo>
                  <a:lnTo>
                    <a:pt x="130467" y="600417"/>
                  </a:lnTo>
                  <a:lnTo>
                    <a:pt x="130492" y="599097"/>
                  </a:lnTo>
                  <a:lnTo>
                    <a:pt x="128244" y="598004"/>
                  </a:lnTo>
                  <a:lnTo>
                    <a:pt x="121958" y="599541"/>
                  </a:lnTo>
                  <a:lnTo>
                    <a:pt x="115531" y="600341"/>
                  </a:lnTo>
                  <a:lnTo>
                    <a:pt x="72898" y="575132"/>
                  </a:lnTo>
                  <a:lnTo>
                    <a:pt x="54711" y="530123"/>
                  </a:lnTo>
                  <a:lnTo>
                    <a:pt x="54686" y="505599"/>
                  </a:lnTo>
                  <a:lnTo>
                    <a:pt x="58966" y="481177"/>
                  </a:lnTo>
                  <a:lnTo>
                    <a:pt x="83807" y="415442"/>
                  </a:lnTo>
                  <a:lnTo>
                    <a:pt x="119913" y="355206"/>
                  </a:lnTo>
                  <a:lnTo>
                    <a:pt x="141782" y="323951"/>
                  </a:lnTo>
                  <a:lnTo>
                    <a:pt x="164452" y="293192"/>
                  </a:lnTo>
                  <a:lnTo>
                    <a:pt x="188036" y="263144"/>
                  </a:lnTo>
                  <a:lnTo>
                    <a:pt x="212686" y="234022"/>
                  </a:lnTo>
                  <a:lnTo>
                    <a:pt x="245516" y="202285"/>
                  </a:lnTo>
                  <a:lnTo>
                    <a:pt x="256298" y="191528"/>
                  </a:lnTo>
                  <a:lnTo>
                    <a:pt x="281330" y="157911"/>
                  </a:lnTo>
                  <a:lnTo>
                    <a:pt x="301599" y="121119"/>
                  </a:lnTo>
                  <a:lnTo>
                    <a:pt x="332130" y="59347"/>
                  </a:lnTo>
                  <a:lnTo>
                    <a:pt x="342734" y="38976"/>
                  </a:lnTo>
                  <a:lnTo>
                    <a:pt x="352628" y="23202"/>
                  </a:lnTo>
                  <a:lnTo>
                    <a:pt x="364007" y="8877"/>
                  </a:lnTo>
                  <a:lnTo>
                    <a:pt x="372376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8" name="object 928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585955" y="54330"/>
              <a:ext cx="155815" cy="236612"/>
            </a:xfrm>
            <a:prstGeom prst="rect">
              <a:avLst/>
            </a:prstGeom>
          </p:spPr>
        </p:pic>
        <p:sp>
          <p:nvSpPr>
            <p:cNvPr id="929" name="object 929" descr=""/>
            <p:cNvSpPr/>
            <p:nvPr/>
          </p:nvSpPr>
          <p:spPr>
            <a:xfrm>
              <a:off x="5464048" y="9016"/>
              <a:ext cx="363855" cy="614680"/>
            </a:xfrm>
            <a:custGeom>
              <a:avLst/>
              <a:gdLst/>
              <a:ahLst/>
              <a:cxnLst/>
              <a:rect l="l" t="t" r="r" b="b"/>
              <a:pathLst>
                <a:path w="363854" h="614680">
                  <a:moveTo>
                    <a:pt x="38125" y="373227"/>
                  </a:moveTo>
                  <a:lnTo>
                    <a:pt x="37096" y="370890"/>
                  </a:lnTo>
                  <a:lnTo>
                    <a:pt x="34455" y="368427"/>
                  </a:lnTo>
                  <a:lnTo>
                    <a:pt x="32727" y="367893"/>
                  </a:lnTo>
                  <a:lnTo>
                    <a:pt x="28270" y="368630"/>
                  </a:lnTo>
                  <a:lnTo>
                    <a:pt x="23533" y="370433"/>
                  </a:lnTo>
                  <a:lnTo>
                    <a:pt x="29311" y="379082"/>
                  </a:lnTo>
                  <a:lnTo>
                    <a:pt x="33286" y="376859"/>
                  </a:lnTo>
                  <a:lnTo>
                    <a:pt x="38125" y="373227"/>
                  </a:lnTo>
                  <a:close/>
                </a:path>
                <a:path w="363854" h="614680">
                  <a:moveTo>
                    <a:pt x="57226" y="351701"/>
                  </a:moveTo>
                  <a:lnTo>
                    <a:pt x="57111" y="348335"/>
                  </a:lnTo>
                  <a:lnTo>
                    <a:pt x="55168" y="344728"/>
                  </a:lnTo>
                  <a:lnTo>
                    <a:pt x="51333" y="341833"/>
                  </a:lnTo>
                  <a:lnTo>
                    <a:pt x="48945" y="342506"/>
                  </a:lnTo>
                  <a:lnTo>
                    <a:pt x="45275" y="346252"/>
                  </a:lnTo>
                  <a:lnTo>
                    <a:pt x="47002" y="348919"/>
                  </a:lnTo>
                  <a:lnTo>
                    <a:pt x="49999" y="351751"/>
                  </a:lnTo>
                  <a:lnTo>
                    <a:pt x="51663" y="352767"/>
                  </a:lnTo>
                  <a:lnTo>
                    <a:pt x="54038" y="352742"/>
                  </a:lnTo>
                  <a:lnTo>
                    <a:pt x="53060" y="352412"/>
                  </a:lnTo>
                  <a:lnTo>
                    <a:pt x="51892" y="351523"/>
                  </a:lnTo>
                  <a:lnTo>
                    <a:pt x="54876" y="352475"/>
                  </a:lnTo>
                  <a:lnTo>
                    <a:pt x="57226" y="351701"/>
                  </a:lnTo>
                  <a:close/>
                </a:path>
                <a:path w="363854" h="614680">
                  <a:moveTo>
                    <a:pt x="101688" y="609384"/>
                  </a:moveTo>
                  <a:lnTo>
                    <a:pt x="99847" y="606361"/>
                  </a:lnTo>
                  <a:lnTo>
                    <a:pt x="97561" y="602945"/>
                  </a:lnTo>
                  <a:lnTo>
                    <a:pt x="93573" y="604799"/>
                  </a:lnTo>
                  <a:lnTo>
                    <a:pt x="93814" y="606120"/>
                  </a:lnTo>
                  <a:lnTo>
                    <a:pt x="93052" y="606691"/>
                  </a:lnTo>
                  <a:lnTo>
                    <a:pt x="92925" y="606501"/>
                  </a:lnTo>
                  <a:lnTo>
                    <a:pt x="89090" y="606501"/>
                  </a:lnTo>
                  <a:lnTo>
                    <a:pt x="89420" y="607733"/>
                  </a:lnTo>
                  <a:lnTo>
                    <a:pt x="85775" y="608774"/>
                  </a:lnTo>
                  <a:lnTo>
                    <a:pt x="86448" y="610400"/>
                  </a:lnTo>
                  <a:lnTo>
                    <a:pt x="87845" y="611466"/>
                  </a:lnTo>
                  <a:lnTo>
                    <a:pt x="91554" y="613257"/>
                  </a:lnTo>
                  <a:lnTo>
                    <a:pt x="94157" y="614565"/>
                  </a:lnTo>
                  <a:lnTo>
                    <a:pt x="98005" y="614045"/>
                  </a:lnTo>
                  <a:lnTo>
                    <a:pt x="101688" y="609384"/>
                  </a:lnTo>
                  <a:close/>
                </a:path>
                <a:path w="363854" h="614680">
                  <a:moveTo>
                    <a:pt x="212686" y="228180"/>
                  </a:moveTo>
                  <a:lnTo>
                    <a:pt x="208838" y="228574"/>
                  </a:lnTo>
                  <a:lnTo>
                    <a:pt x="208292" y="228777"/>
                  </a:lnTo>
                  <a:lnTo>
                    <a:pt x="206717" y="231267"/>
                  </a:lnTo>
                  <a:lnTo>
                    <a:pt x="208584" y="233260"/>
                  </a:lnTo>
                  <a:lnTo>
                    <a:pt x="209296" y="233870"/>
                  </a:lnTo>
                  <a:lnTo>
                    <a:pt x="211836" y="232219"/>
                  </a:lnTo>
                  <a:lnTo>
                    <a:pt x="212229" y="229730"/>
                  </a:lnTo>
                  <a:lnTo>
                    <a:pt x="212686" y="228180"/>
                  </a:lnTo>
                  <a:close/>
                </a:path>
                <a:path w="363854" h="614680">
                  <a:moveTo>
                    <a:pt x="221653" y="87185"/>
                  </a:moveTo>
                  <a:lnTo>
                    <a:pt x="216039" y="82994"/>
                  </a:lnTo>
                  <a:lnTo>
                    <a:pt x="208826" y="85915"/>
                  </a:lnTo>
                  <a:lnTo>
                    <a:pt x="214426" y="90119"/>
                  </a:lnTo>
                  <a:lnTo>
                    <a:pt x="221653" y="87185"/>
                  </a:lnTo>
                  <a:close/>
                </a:path>
                <a:path w="363854" h="614680">
                  <a:moveTo>
                    <a:pt x="252298" y="134493"/>
                  </a:moveTo>
                  <a:lnTo>
                    <a:pt x="251917" y="133629"/>
                  </a:lnTo>
                  <a:lnTo>
                    <a:pt x="252298" y="136017"/>
                  </a:lnTo>
                  <a:lnTo>
                    <a:pt x="252298" y="134493"/>
                  </a:lnTo>
                  <a:close/>
                </a:path>
                <a:path w="363854" h="614680">
                  <a:moveTo>
                    <a:pt x="252869" y="138201"/>
                  </a:moveTo>
                  <a:lnTo>
                    <a:pt x="252298" y="136017"/>
                  </a:lnTo>
                  <a:lnTo>
                    <a:pt x="251891" y="133616"/>
                  </a:lnTo>
                  <a:lnTo>
                    <a:pt x="251040" y="134645"/>
                  </a:lnTo>
                  <a:lnTo>
                    <a:pt x="251891" y="133604"/>
                  </a:lnTo>
                  <a:lnTo>
                    <a:pt x="251371" y="132359"/>
                  </a:lnTo>
                  <a:lnTo>
                    <a:pt x="248678" y="129222"/>
                  </a:lnTo>
                  <a:lnTo>
                    <a:pt x="246418" y="128651"/>
                  </a:lnTo>
                  <a:lnTo>
                    <a:pt x="249313" y="139547"/>
                  </a:lnTo>
                  <a:lnTo>
                    <a:pt x="251383" y="139573"/>
                  </a:lnTo>
                  <a:lnTo>
                    <a:pt x="252869" y="138201"/>
                  </a:lnTo>
                  <a:close/>
                </a:path>
                <a:path w="363854" h="614680">
                  <a:moveTo>
                    <a:pt x="253022" y="173634"/>
                  </a:moveTo>
                  <a:lnTo>
                    <a:pt x="251968" y="172872"/>
                  </a:lnTo>
                  <a:lnTo>
                    <a:pt x="252361" y="173469"/>
                  </a:lnTo>
                  <a:lnTo>
                    <a:pt x="253022" y="173634"/>
                  </a:lnTo>
                  <a:close/>
                </a:path>
                <a:path w="363854" h="614680">
                  <a:moveTo>
                    <a:pt x="259575" y="169646"/>
                  </a:moveTo>
                  <a:lnTo>
                    <a:pt x="258102" y="167144"/>
                  </a:lnTo>
                  <a:lnTo>
                    <a:pt x="254431" y="165112"/>
                  </a:lnTo>
                  <a:lnTo>
                    <a:pt x="252056" y="165404"/>
                  </a:lnTo>
                  <a:lnTo>
                    <a:pt x="250355" y="169037"/>
                  </a:lnTo>
                  <a:lnTo>
                    <a:pt x="250278" y="169646"/>
                  </a:lnTo>
                  <a:lnTo>
                    <a:pt x="250202" y="170548"/>
                  </a:lnTo>
                  <a:lnTo>
                    <a:pt x="250367" y="171919"/>
                  </a:lnTo>
                  <a:lnTo>
                    <a:pt x="250482" y="172377"/>
                  </a:lnTo>
                  <a:lnTo>
                    <a:pt x="251498" y="173253"/>
                  </a:lnTo>
                  <a:lnTo>
                    <a:pt x="252336" y="173469"/>
                  </a:lnTo>
                  <a:lnTo>
                    <a:pt x="250494" y="170548"/>
                  </a:lnTo>
                  <a:lnTo>
                    <a:pt x="255447" y="174586"/>
                  </a:lnTo>
                  <a:lnTo>
                    <a:pt x="258584" y="173786"/>
                  </a:lnTo>
                  <a:lnTo>
                    <a:pt x="259461" y="171919"/>
                  </a:lnTo>
                  <a:lnTo>
                    <a:pt x="259575" y="169646"/>
                  </a:lnTo>
                  <a:close/>
                </a:path>
                <a:path w="363854" h="614680">
                  <a:moveTo>
                    <a:pt x="264807" y="117919"/>
                  </a:moveTo>
                  <a:lnTo>
                    <a:pt x="258572" y="111213"/>
                  </a:lnTo>
                  <a:lnTo>
                    <a:pt x="250583" y="114439"/>
                  </a:lnTo>
                  <a:lnTo>
                    <a:pt x="256806" y="121145"/>
                  </a:lnTo>
                  <a:lnTo>
                    <a:pt x="264807" y="117919"/>
                  </a:lnTo>
                  <a:close/>
                </a:path>
                <a:path w="363854" h="614680">
                  <a:moveTo>
                    <a:pt x="275043" y="67729"/>
                  </a:moveTo>
                  <a:lnTo>
                    <a:pt x="274878" y="65951"/>
                  </a:lnTo>
                  <a:lnTo>
                    <a:pt x="272821" y="63385"/>
                  </a:lnTo>
                  <a:lnTo>
                    <a:pt x="271411" y="62382"/>
                  </a:lnTo>
                  <a:lnTo>
                    <a:pt x="268439" y="61480"/>
                  </a:lnTo>
                  <a:lnTo>
                    <a:pt x="267296" y="63436"/>
                  </a:lnTo>
                  <a:lnTo>
                    <a:pt x="268058" y="64858"/>
                  </a:lnTo>
                  <a:lnTo>
                    <a:pt x="267919" y="65798"/>
                  </a:lnTo>
                  <a:lnTo>
                    <a:pt x="266839" y="66243"/>
                  </a:lnTo>
                  <a:lnTo>
                    <a:pt x="266115" y="67068"/>
                  </a:lnTo>
                  <a:lnTo>
                    <a:pt x="266230" y="68300"/>
                  </a:lnTo>
                  <a:lnTo>
                    <a:pt x="268300" y="68821"/>
                  </a:lnTo>
                  <a:lnTo>
                    <a:pt x="274091" y="69075"/>
                  </a:lnTo>
                  <a:lnTo>
                    <a:pt x="275043" y="67729"/>
                  </a:lnTo>
                  <a:close/>
                </a:path>
                <a:path w="363854" h="614680">
                  <a:moveTo>
                    <a:pt x="309714" y="0"/>
                  </a:moveTo>
                  <a:lnTo>
                    <a:pt x="304114" y="0"/>
                  </a:lnTo>
                  <a:lnTo>
                    <a:pt x="291211" y="16535"/>
                  </a:lnTo>
                  <a:lnTo>
                    <a:pt x="259245" y="59334"/>
                  </a:lnTo>
                  <a:lnTo>
                    <a:pt x="228130" y="102730"/>
                  </a:lnTo>
                  <a:lnTo>
                    <a:pt x="197751" y="146659"/>
                  </a:lnTo>
                  <a:lnTo>
                    <a:pt x="167995" y="191020"/>
                  </a:lnTo>
                  <a:lnTo>
                    <a:pt x="138823" y="235737"/>
                  </a:lnTo>
                  <a:lnTo>
                    <a:pt x="84124" y="321017"/>
                  </a:lnTo>
                  <a:lnTo>
                    <a:pt x="58318" y="362318"/>
                  </a:lnTo>
                  <a:lnTo>
                    <a:pt x="34810" y="404952"/>
                  </a:lnTo>
                  <a:lnTo>
                    <a:pt x="15798" y="449224"/>
                  </a:lnTo>
                  <a:lnTo>
                    <a:pt x="3467" y="495452"/>
                  </a:lnTo>
                  <a:lnTo>
                    <a:pt x="0" y="543928"/>
                  </a:lnTo>
                  <a:lnTo>
                    <a:pt x="152" y="548678"/>
                  </a:lnTo>
                  <a:lnTo>
                    <a:pt x="8750" y="552805"/>
                  </a:lnTo>
                  <a:lnTo>
                    <a:pt x="8534" y="546493"/>
                  </a:lnTo>
                  <a:lnTo>
                    <a:pt x="12204" y="494398"/>
                  </a:lnTo>
                  <a:lnTo>
                    <a:pt x="25311" y="444842"/>
                  </a:lnTo>
                  <a:lnTo>
                    <a:pt x="45605" y="397446"/>
                  </a:lnTo>
                  <a:lnTo>
                    <a:pt x="70751" y="351802"/>
                  </a:lnTo>
                  <a:lnTo>
                    <a:pt x="98475" y="307555"/>
                  </a:lnTo>
                  <a:lnTo>
                    <a:pt x="155371" y="219367"/>
                  </a:lnTo>
                  <a:lnTo>
                    <a:pt x="184708" y="174713"/>
                  </a:lnTo>
                  <a:lnTo>
                    <a:pt x="214630" y="130441"/>
                  </a:lnTo>
                  <a:lnTo>
                    <a:pt x="245237" y="86639"/>
                  </a:lnTo>
                  <a:lnTo>
                    <a:pt x="276644" y="43434"/>
                  </a:lnTo>
                  <a:lnTo>
                    <a:pt x="309714" y="0"/>
                  </a:lnTo>
                  <a:close/>
                </a:path>
                <a:path w="363854" h="614680">
                  <a:moveTo>
                    <a:pt x="337908" y="55753"/>
                  </a:moveTo>
                  <a:lnTo>
                    <a:pt x="332066" y="52514"/>
                  </a:lnTo>
                  <a:lnTo>
                    <a:pt x="325577" y="55130"/>
                  </a:lnTo>
                  <a:lnTo>
                    <a:pt x="331419" y="58381"/>
                  </a:lnTo>
                  <a:lnTo>
                    <a:pt x="337908" y="55753"/>
                  </a:lnTo>
                  <a:close/>
                </a:path>
                <a:path w="363854" h="614680">
                  <a:moveTo>
                    <a:pt x="347497" y="10096"/>
                  </a:moveTo>
                  <a:lnTo>
                    <a:pt x="343547" y="7772"/>
                  </a:lnTo>
                  <a:lnTo>
                    <a:pt x="343573" y="7620"/>
                  </a:lnTo>
                  <a:lnTo>
                    <a:pt x="343293" y="7620"/>
                  </a:lnTo>
                  <a:lnTo>
                    <a:pt x="342404" y="7086"/>
                  </a:lnTo>
                  <a:lnTo>
                    <a:pt x="341693" y="6654"/>
                  </a:lnTo>
                  <a:lnTo>
                    <a:pt x="339432" y="7086"/>
                  </a:lnTo>
                  <a:lnTo>
                    <a:pt x="342353" y="1943"/>
                  </a:lnTo>
                  <a:lnTo>
                    <a:pt x="343585" y="12"/>
                  </a:lnTo>
                  <a:lnTo>
                    <a:pt x="338188" y="12"/>
                  </a:lnTo>
                  <a:lnTo>
                    <a:pt x="338061" y="12"/>
                  </a:lnTo>
                  <a:lnTo>
                    <a:pt x="338061" y="16713"/>
                  </a:lnTo>
                  <a:lnTo>
                    <a:pt x="338061" y="17487"/>
                  </a:lnTo>
                  <a:lnTo>
                    <a:pt x="337680" y="19685"/>
                  </a:lnTo>
                  <a:lnTo>
                    <a:pt x="335813" y="21247"/>
                  </a:lnTo>
                  <a:lnTo>
                    <a:pt x="333298" y="20688"/>
                  </a:lnTo>
                  <a:lnTo>
                    <a:pt x="332384" y="21107"/>
                  </a:lnTo>
                  <a:lnTo>
                    <a:pt x="329120" y="25069"/>
                  </a:lnTo>
                  <a:lnTo>
                    <a:pt x="335724" y="13512"/>
                  </a:lnTo>
                  <a:lnTo>
                    <a:pt x="336740" y="15646"/>
                  </a:lnTo>
                  <a:lnTo>
                    <a:pt x="338061" y="16713"/>
                  </a:lnTo>
                  <a:lnTo>
                    <a:pt x="338061" y="12"/>
                  </a:lnTo>
                  <a:lnTo>
                    <a:pt x="336092" y="12"/>
                  </a:lnTo>
                  <a:lnTo>
                    <a:pt x="324624" y="17487"/>
                  </a:lnTo>
                  <a:lnTo>
                    <a:pt x="308470" y="47663"/>
                  </a:lnTo>
                  <a:lnTo>
                    <a:pt x="293243" y="78308"/>
                  </a:lnTo>
                  <a:lnTo>
                    <a:pt x="277456" y="108686"/>
                  </a:lnTo>
                  <a:lnTo>
                    <a:pt x="259664" y="138023"/>
                  </a:lnTo>
                  <a:lnTo>
                    <a:pt x="236778" y="168389"/>
                  </a:lnTo>
                  <a:lnTo>
                    <a:pt x="225259" y="181546"/>
                  </a:lnTo>
                  <a:lnTo>
                    <a:pt x="224028" y="181000"/>
                  </a:lnTo>
                  <a:lnTo>
                    <a:pt x="222796" y="181876"/>
                  </a:lnTo>
                  <a:lnTo>
                    <a:pt x="220433" y="182168"/>
                  </a:lnTo>
                  <a:lnTo>
                    <a:pt x="219341" y="182397"/>
                  </a:lnTo>
                  <a:lnTo>
                    <a:pt x="218770" y="187579"/>
                  </a:lnTo>
                  <a:lnTo>
                    <a:pt x="218744" y="187782"/>
                  </a:lnTo>
                  <a:lnTo>
                    <a:pt x="219252" y="188442"/>
                  </a:lnTo>
                  <a:lnTo>
                    <a:pt x="211747" y="197015"/>
                  </a:lnTo>
                  <a:lnTo>
                    <a:pt x="185813" y="224917"/>
                  </a:lnTo>
                  <a:lnTo>
                    <a:pt x="160312" y="253136"/>
                  </a:lnTo>
                  <a:lnTo>
                    <a:pt x="136156" y="281647"/>
                  </a:lnTo>
                  <a:lnTo>
                    <a:pt x="124739" y="296125"/>
                  </a:lnTo>
                  <a:lnTo>
                    <a:pt x="122567" y="295757"/>
                  </a:lnTo>
                  <a:lnTo>
                    <a:pt x="121539" y="296113"/>
                  </a:lnTo>
                  <a:lnTo>
                    <a:pt x="120230" y="295122"/>
                  </a:lnTo>
                  <a:lnTo>
                    <a:pt x="116827" y="294297"/>
                  </a:lnTo>
                  <a:lnTo>
                    <a:pt x="116052" y="296189"/>
                  </a:lnTo>
                  <a:lnTo>
                    <a:pt x="115227" y="298602"/>
                  </a:lnTo>
                  <a:lnTo>
                    <a:pt x="115176" y="298742"/>
                  </a:lnTo>
                  <a:lnTo>
                    <a:pt x="117144" y="298094"/>
                  </a:lnTo>
                  <a:lnTo>
                    <a:pt x="117436" y="298094"/>
                  </a:lnTo>
                  <a:lnTo>
                    <a:pt x="116382" y="298602"/>
                  </a:lnTo>
                  <a:lnTo>
                    <a:pt x="115265" y="299897"/>
                  </a:lnTo>
                  <a:lnTo>
                    <a:pt x="114642" y="301434"/>
                  </a:lnTo>
                  <a:lnTo>
                    <a:pt x="114541" y="301663"/>
                  </a:lnTo>
                  <a:lnTo>
                    <a:pt x="118630" y="301434"/>
                  </a:lnTo>
                  <a:lnTo>
                    <a:pt x="120192" y="301904"/>
                  </a:lnTo>
                  <a:lnTo>
                    <a:pt x="91681" y="341363"/>
                  </a:lnTo>
                  <a:lnTo>
                    <a:pt x="53479" y="409968"/>
                  </a:lnTo>
                  <a:lnTo>
                    <a:pt x="35572" y="452793"/>
                  </a:lnTo>
                  <a:lnTo>
                    <a:pt x="26174" y="496684"/>
                  </a:lnTo>
                  <a:lnTo>
                    <a:pt x="32613" y="536473"/>
                  </a:lnTo>
                  <a:lnTo>
                    <a:pt x="62255" y="566940"/>
                  </a:lnTo>
                  <a:lnTo>
                    <a:pt x="67614" y="569874"/>
                  </a:lnTo>
                  <a:lnTo>
                    <a:pt x="68795" y="562978"/>
                  </a:lnTo>
                  <a:lnTo>
                    <a:pt x="64338" y="560527"/>
                  </a:lnTo>
                  <a:lnTo>
                    <a:pt x="37655" y="532549"/>
                  </a:lnTo>
                  <a:lnTo>
                    <a:pt x="42519" y="458622"/>
                  </a:lnTo>
                  <a:lnTo>
                    <a:pt x="57759" y="423392"/>
                  </a:lnTo>
                  <a:lnTo>
                    <a:pt x="92227" y="360083"/>
                  </a:lnTo>
                  <a:lnTo>
                    <a:pt x="130924" y="301434"/>
                  </a:lnTo>
                  <a:lnTo>
                    <a:pt x="131927" y="299897"/>
                  </a:lnTo>
                  <a:lnTo>
                    <a:pt x="133337" y="298094"/>
                  </a:lnTo>
                  <a:lnTo>
                    <a:pt x="134188" y="297014"/>
                  </a:lnTo>
                  <a:lnTo>
                    <a:pt x="158026" y="266458"/>
                  </a:lnTo>
                  <a:lnTo>
                    <a:pt x="186093" y="234645"/>
                  </a:lnTo>
                  <a:lnTo>
                    <a:pt x="214515" y="203161"/>
                  </a:lnTo>
                  <a:lnTo>
                    <a:pt x="222758" y="193344"/>
                  </a:lnTo>
                  <a:lnTo>
                    <a:pt x="225386" y="194932"/>
                  </a:lnTo>
                  <a:lnTo>
                    <a:pt x="227596" y="193548"/>
                  </a:lnTo>
                  <a:lnTo>
                    <a:pt x="227647" y="193344"/>
                  </a:lnTo>
                  <a:lnTo>
                    <a:pt x="228434" y="190385"/>
                  </a:lnTo>
                  <a:lnTo>
                    <a:pt x="227850" y="188861"/>
                  </a:lnTo>
                  <a:lnTo>
                    <a:pt x="227761" y="188442"/>
                  </a:lnTo>
                  <a:lnTo>
                    <a:pt x="227634" y="187782"/>
                  </a:lnTo>
                  <a:lnTo>
                    <a:pt x="227596" y="187579"/>
                  </a:lnTo>
                  <a:lnTo>
                    <a:pt x="232397" y="181546"/>
                  </a:lnTo>
                  <a:lnTo>
                    <a:pt x="252615" y="156095"/>
                  </a:lnTo>
                  <a:lnTo>
                    <a:pt x="281482" y="109880"/>
                  </a:lnTo>
                  <a:lnTo>
                    <a:pt x="297383" y="78486"/>
                  </a:lnTo>
                  <a:lnTo>
                    <a:pt x="305612" y="62852"/>
                  </a:lnTo>
                  <a:lnTo>
                    <a:pt x="314871" y="48082"/>
                  </a:lnTo>
                  <a:lnTo>
                    <a:pt x="317373" y="44196"/>
                  </a:lnTo>
                  <a:lnTo>
                    <a:pt x="318109" y="44970"/>
                  </a:lnTo>
                  <a:lnTo>
                    <a:pt x="318312" y="44970"/>
                  </a:lnTo>
                  <a:lnTo>
                    <a:pt x="320763" y="45885"/>
                  </a:lnTo>
                  <a:lnTo>
                    <a:pt x="324878" y="44970"/>
                  </a:lnTo>
                  <a:lnTo>
                    <a:pt x="325805" y="44196"/>
                  </a:lnTo>
                  <a:lnTo>
                    <a:pt x="325996" y="44043"/>
                  </a:lnTo>
                  <a:lnTo>
                    <a:pt x="325818" y="41808"/>
                  </a:lnTo>
                  <a:lnTo>
                    <a:pt x="325767" y="41046"/>
                  </a:lnTo>
                  <a:lnTo>
                    <a:pt x="327152" y="40093"/>
                  </a:lnTo>
                  <a:lnTo>
                    <a:pt x="327329" y="40093"/>
                  </a:lnTo>
                  <a:lnTo>
                    <a:pt x="326923" y="38735"/>
                  </a:lnTo>
                  <a:lnTo>
                    <a:pt x="326682" y="37909"/>
                  </a:lnTo>
                  <a:lnTo>
                    <a:pt x="324256" y="38735"/>
                  </a:lnTo>
                  <a:lnTo>
                    <a:pt x="324116" y="38735"/>
                  </a:lnTo>
                  <a:lnTo>
                    <a:pt x="323583" y="37909"/>
                  </a:lnTo>
                  <a:lnTo>
                    <a:pt x="323723" y="37909"/>
                  </a:lnTo>
                  <a:lnTo>
                    <a:pt x="321843" y="37261"/>
                  </a:lnTo>
                  <a:lnTo>
                    <a:pt x="324523" y="33096"/>
                  </a:lnTo>
                  <a:lnTo>
                    <a:pt x="326504" y="29654"/>
                  </a:lnTo>
                  <a:lnTo>
                    <a:pt x="327215" y="32385"/>
                  </a:lnTo>
                  <a:lnTo>
                    <a:pt x="328853" y="33096"/>
                  </a:lnTo>
                  <a:lnTo>
                    <a:pt x="331647" y="33096"/>
                  </a:lnTo>
                  <a:lnTo>
                    <a:pt x="335153" y="32880"/>
                  </a:lnTo>
                  <a:lnTo>
                    <a:pt x="337654" y="29933"/>
                  </a:lnTo>
                  <a:lnTo>
                    <a:pt x="337807" y="29654"/>
                  </a:lnTo>
                  <a:lnTo>
                    <a:pt x="339636" y="26327"/>
                  </a:lnTo>
                  <a:lnTo>
                    <a:pt x="339534" y="25069"/>
                  </a:lnTo>
                  <a:lnTo>
                    <a:pt x="339420" y="23393"/>
                  </a:lnTo>
                  <a:lnTo>
                    <a:pt x="339991" y="21247"/>
                  </a:lnTo>
                  <a:lnTo>
                    <a:pt x="340664" y="18783"/>
                  </a:lnTo>
                  <a:lnTo>
                    <a:pt x="341363" y="17170"/>
                  </a:lnTo>
                  <a:lnTo>
                    <a:pt x="343712" y="16852"/>
                  </a:lnTo>
                  <a:lnTo>
                    <a:pt x="344004" y="14452"/>
                  </a:lnTo>
                  <a:lnTo>
                    <a:pt x="343623" y="13512"/>
                  </a:lnTo>
                  <a:lnTo>
                    <a:pt x="344462" y="12623"/>
                  </a:lnTo>
                  <a:lnTo>
                    <a:pt x="347497" y="10096"/>
                  </a:lnTo>
                  <a:close/>
                </a:path>
                <a:path w="363854" h="614680">
                  <a:moveTo>
                    <a:pt x="363702" y="12"/>
                  </a:moveTo>
                  <a:lnTo>
                    <a:pt x="358076" y="12"/>
                  </a:lnTo>
                  <a:lnTo>
                    <a:pt x="358559" y="698"/>
                  </a:lnTo>
                  <a:lnTo>
                    <a:pt x="359181" y="1193"/>
                  </a:lnTo>
                  <a:lnTo>
                    <a:pt x="363042" y="762"/>
                  </a:lnTo>
                  <a:lnTo>
                    <a:pt x="363651" y="190"/>
                  </a:lnTo>
                  <a:lnTo>
                    <a:pt x="363702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0" name="object 930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689790" y="9028"/>
              <a:ext cx="70293" cy="91757"/>
            </a:xfrm>
            <a:prstGeom prst="rect">
              <a:avLst/>
            </a:prstGeom>
          </p:spPr>
        </p:pic>
        <p:pic>
          <p:nvPicPr>
            <p:cNvPr id="931" name="object 931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726493" y="135977"/>
              <a:ext cx="192314" cy="181076"/>
            </a:xfrm>
            <a:prstGeom prst="rect">
              <a:avLst/>
            </a:prstGeom>
          </p:spPr>
        </p:pic>
        <p:sp>
          <p:nvSpPr>
            <p:cNvPr id="932" name="object 932" descr=""/>
            <p:cNvSpPr/>
            <p:nvPr/>
          </p:nvSpPr>
          <p:spPr>
            <a:xfrm>
              <a:off x="5854927" y="9017"/>
              <a:ext cx="361950" cy="439420"/>
            </a:xfrm>
            <a:custGeom>
              <a:avLst/>
              <a:gdLst/>
              <a:ahLst/>
              <a:cxnLst/>
              <a:rect l="l" t="t" r="r" b="b"/>
              <a:pathLst>
                <a:path w="361950" h="439420">
                  <a:moveTo>
                    <a:pt x="198262" y="0"/>
                  </a:moveTo>
                  <a:lnTo>
                    <a:pt x="0" y="0"/>
                  </a:lnTo>
                  <a:lnTo>
                    <a:pt x="2493" y="24070"/>
                  </a:lnTo>
                  <a:lnTo>
                    <a:pt x="26060" y="91716"/>
                  </a:lnTo>
                  <a:lnTo>
                    <a:pt x="64989" y="152679"/>
                  </a:lnTo>
                  <a:lnTo>
                    <a:pt x="117701" y="204829"/>
                  </a:lnTo>
                  <a:lnTo>
                    <a:pt x="210692" y="280261"/>
                  </a:lnTo>
                  <a:lnTo>
                    <a:pt x="241743" y="307826"/>
                  </a:lnTo>
                  <a:lnTo>
                    <a:pt x="269303" y="338226"/>
                  </a:lnTo>
                  <a:lnTo>
                    <a:pt x="285515" y="362294"/>
                  </a:lnTo>
                  <a:lnTo>
                    <a:pt x="299364" y="387747"/>
                  </a:lnTo>
                  <a:lnTo>
                    <a:pt x="312519" y="413608"/>
                  </a:lnTo>
                  <a:lnTo>
                    <a:pt x="326644" y="438899"/>
                  </a:lnTo>
                  <a:lnTo>
                    <a:pt x="359156" y="404798"/>
                  </a:lnTo>
                  <a:lnTo>
                    <a:pt x="361748" y="351283"/>
                  </a:lnTo>
                  <a:lnTo>
                    <a:pt x="357958" y="300258"/>
                  </a:lnTo>
                  <a:lnTo>
                    <a:pt x="348531" y="251552"/>
                  </a:lnTo>
                  <a:lnTo>
                    <a:pt x="334205" y="204999"/>
                  </a:lnTo>
                  <a:lnTo>
                    <a:pt x="315722" y="160426"/>
                  </a:lnTo>
                  <a:lnTo>
                    <a:pt x="292136" y="115632"/>
                  </a:lnTo>
                  <a:lnTo>
                    <a:pt x="264377" y="73593"/>
                  </a:lnTo>
                  <a:lnTo>
                    <a:pt x="232608" y="34547"/>
                  </a:lnTo>
                  <a:lnTo>
                    <a:pt x="19826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 descr=""/>
            <p:cNvSpPr/>
            <p:nvPr/>
          </p:nvSpPr>
          <p:spPr>
            <a:xfrm>
              <a:off x="5860161" y="9016"/>
              <a:ext cx="353695" cy="442595"/>
            </a:xfrm>
            <a:custGeom>
              <a:avLst/>
              <a:gdLst/>
              <a:ahLst/>
              <a:cxnLst/>
              <a:rect l="l" t="t" r="r" b="b"/>
              <a:pathLst>
                <a:path w="353695" h="442595">
                  <a:moveTo>
                    <a:pt x="353148" y="354355"/>
                  </a:moveTo>
                  <a:lnTo>
                    <a:pt x="347294" y="297484"/>
                  </a:lnTo>
                  <a:lnTo>
                    <a:pt x="333349" y="242633"/>
                  </a:lnTo>
                  <a:lnTo>
                    <a:pt x="310781" y="180352"/>
                  </a:lnTo>
                  <a:lnTo>
                    <a:pt x="283006" y="125831"/>
                  </a:lnTo>
                  <a:lnTo>
                    <a:pt x="283006" y="284378"/>
                  </a:lnTo>
                  <a:lnTo>
                    <a:pt x="275640" y="267131"/>
                  </a:lnTo>
                  <a:lnTo>
                    <a:pt x="258203" y="228104"/>
                  </a:lnTo>
                  <a:lnTo>
                    <a:pt x="234556" y="180568"/>
                  </a:lnTo>
                  <a:lnTo>
                    <a:pt x="208559" y="137782"/>
                  </a:lnTo>
                  <a:lnTo>
                    <a:pt x="175044" y="95529"/>
                  </a:lnTo>
                  <a:lnTo>
                    <a:pt x="139293" y="55067"/>
                  </a:lnTo>
                  <a:lnTo>
                    <a:pt x="98831" y="16510"/>
                  </a:lnTo>
                  <a:lnTo>
                    <a:pt x="84607" y="4445"/>
                  </a:lnTo>
                  <a:lnTo>
                    <a:pt x="113182" y="28359"/>
                  </a:lnTo>
                  <a:lnTo>
                    <a:pt x="144005" y="56451"/>
                  </a:lnTo>
                  <a:lnTo>
                    <a:pt x="174091" y="88747"/>
                  </a:lnTo>
                  <a:lnTo>
                    <a:pt x="201663" y="123228"/>
                  </a:lnTo>
                  <a:lnTo>
                    <a:pt x="226364" y="160362"/>
                  </a:lnTo>
                  <a:lnTo>
                    <a:pt x="248754" y="198958"/>
                  </a:lnTo>
                  <a:lnTo>
                    <a:pt x="269430" y="240347"/>
                  </a:lnTo>
                  <a:lnTo>
                    <a:pt x="283006" y="284378"/>
                  </a:lnTo>
                  <a:lnTo>
                    <a:pt x="283006" y="125831"/>
                  </a:lnTo>
                  <a:lnTo>
                    <a:pt x="254850" y="79971"/>
                  </a:lnTo>
                  <a:lnTo>
                    <a:pt x="230441" y="47713"/>
                  </a:lnTo>
                  <a:lnTo>
                    <a:pt x="204533" y="18503"/>
                  </a:lnTo>
                  <a:lnTo>
                    <a:pt x="189992" y="4445"/>
                  </a:lnTo>
                  <a:lnTo>
                    <a:pt x="185394" y="0"/>
                  </a:lnTo>
                  <a:lnTo>
                    <a:pt x="0" y="0"/>
                  </a:lnTo>
                  <a:lnTo>
                    <a:pt x="419" y="4445"/>
                  </a:lnTo>
                  <a:lnTo>
                    <a:pt x="14986" y="61823"/>
                  </a:lnTo>
                  <a:lnTo>
                    <a:pt x="48437" y="128917"/>
                  </a:lnTo>
                  <a:lnTo>
                    <a:pt x="91617" y="179336"/>
                  </a:lnTo>
                  <a:lnTo>
                    <a:pt x="134416" y="217246"/>
                  </a:lnTo>
                  <a:lnTo>
                    <a:pt x="207530" y="276415"/>
                  </a:lnTo>
                  <a:lnTo>
                    <a:pt x="254215" y="320395"/>
                  </a:lnTo>
                  <a:lnTo>
                    <a:pt x="288886" y="368757"/>
                  </a:lnTo>
                  <a:lnTo>
                    <a:pt x="311340" y="414007"/>
                  </a:lnTo>
                  <a:lnTo>
                    <a:pt x="321284" y="433209"/>
                  </a:lnTo>
                  <a:lnTo>
                    <a:pt x="331050" y="442201"/>
                  </a:lnTo>
                  <a:lnTo>
                    <a:pt x="335978" y="439458"/>
                  </a:lnTo>
                  <a:lnTo>
                    <a:pt x="352044" y="383540"/>
                  </a:lnTo>
                  <a:lnTo>
                    <a:pt x="353148" y="354355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 descr=""/>
            <p:cNvSpPr/>
            <p:nvPr/>
          </p:nvSpPr>
          <p:spPr>
            <a:xfrm>
              <a:off x="5944768" y="13487"/>
              <a:ext cx="198755" cy="280035"/>
            </a:xfrm>
            <a:custGeom>
              <a:avLst/>
              <a:gdLst/>
              <a:ahLst/>
              <a:cxnLst/>
              <a:rect l="l" t="t" r="r" b="b"/>
              <a:pathLst>
                <a:path w="198754" h="280035">
                  <a:moveTo>
                    <a:pt x="0" y="0"/>
                  </a:moveTo>
                  <a:lnTo>
                    <a:pt x="71704" y="69328"/>
                  </a:lnTo>
                  <a:lnTo>
                    <a:pt x="108648" y="113233"/>
                  </a:lnTo>
                  <a:lnTo>
                    <a:pt x="150050" y="176262"/>
                  </a:lnTo>
                  <a:lnTo>
                    <a:pt x="173761" y="223939"/>
                  </a:lnTo>
                  <a:lnTo>
                    <a:pt x="191173" y="262966"/>
                  </a:lnTo>
                  <a:lnTo>
                    <a:pt x="198412" y="279932"/>
                  </a:lnTo>
                  <a:lnTo>
                    <a:pt x="184823" y="235888"/>
                  </a:lnTo>
                  <a:lnTo>
                    <a:pt x="164134" y="194475"/>
                  </a:lnTo>
                  <a:lnTo>
                    <a:pt x="141744" y="155891"/>
                  </a:lnTo>
                  <a:lnTo>
                    <a:pt x="117043" y="118769"/>
                  </a:lnTo>
                  <a:lnTo>
                    <a:pt x="89484" y="84277"/>
                  </a:lnTo>
                  <a:lnTo>
                    <a:pt x="59409" y="51967"/>
                  </a:lnTo>
                  <a:lnTo>
                    <a:pt x="28586" y="23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5" name="object 935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860161" y="9015"/>
              <a:ext cx="337045" cy="255524"/>
            </a:xfrm>
            <a:prstGeom prst="rect">
              <a:avLst/>
            </a:prstGeom>
          </p:spPr>
        </p:pic>
        <p:sp>
          <p:nvSpPr>
            <p:cNvPr id="936" name="object 936" descr=""/>
            <p:cNvSpPr/>
            <p:nvPr/>
          </p:nvSpPr>
          <p:spPr>
            <a:xfrm>
              <a:off x="6197130" y="284199"/>
              <a:ext cx="6985" cy="12065"/>
            </a:xfrm>
            <a:custGeom>
              <a:avLst/>
              <a:gdLst/>
              <a:ahLst/>
              <a:cxnLst/>
              <a:rect l="l" t="t" r="r" b="b"/>
              <a:pathLst>
                <a:path w="6985" h="12064">
                  <a:moveTo>
                    <a:pt x="1065" y="0"/>
                  </a:moveTo>
                  <a:lnTo>
                    <a:pt x="443" y="304"/>
                  </a:lnTo>
                  <a:lnTo>
                    <a:pt x="0" y="2870"/>
                  </a:lnTo>
                  <a:lnTo>
                    <a:pt x="557" y="5016"/>
                  </a:lnTo>
                  <a:lnTo>
                    <a:pt x="4672" y="10527"/>
                  </a:lnTo>
                  <a:lnTo>
                    <a:pt x="6184" y="11670"/>
                  </a:lnTo>
                  <a:lnTo>
                    <a:pt x="6388" y="9410"/>
                  </a:lnTo>
                  <a:lnTo>
                    <a:pt x="6184" y="7937"/>
                  </a:lnTo>
                  <a:lnTo>
                    <a:pt x="4775" y="4470"/>
                  </a:lnTo>
                  <a:lnTo>
                    <a:pt x="3732" y="2667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 descr=""/>
            <p:cNvSpPr/>
            <p:nvPr/>
          </p:nvSpPr>
          <p:spPr>
            <a:xfrm>
              <a:off x="5264047" y="9017"/>
              <a:ext cx="446405" cy="219075"/>
            </a:xfrm>
            <a:custGeom>
              <a:avLst/>
              <a:gdLst/>
              <a:ahLst/>
              <a:cxnLst/>
              <a:rect l="l" t="t" r="r" b="b"/>
              <a:pathLst>
                <a:path w="446404" h="219075">
                  <a:moveTo>
                    <a:pt x="446032" y="0"/>
                  </a:moveTo>
                  <a:lnTo>
                    <a:pt x="115168" y="0"/>
                  </a:lnTo>
                  <a:lnTo>
                    <a:pt x="106734" y="7824"/>
                  </a:lnTo>
                  <a:lnTo>
                    <a:pt x="61772" y="58191"/>
                  </a:lnTo>
                  <a:lnTo>
                    <a:pt x="21784" y="121480"/>
                  </a:lnTo>
                  <a:lnTo>
                    <a:pt x="444" y="192354"/>
                  </a:lnTo>
                  <a:lnTo>
                    <a:pt x="0" y="199572"/>
                  </a:lnTo>
                  <a:lnTo>
                    <a:pt x="453" y="206616"/>
                  </a:lnTo>
                  <a:lnTo>
                    <a:pt x="3147" y="212477"/>
                  </a:lnTo>
                  <a:lnTo>
                    <a:pt x="9423" y="216152"/>
                  </a:lnTo>
                  <a:lnTo>
                    <a:pt x="18835" y="218692"/>
                  </a:lnTo>
                  <a:lnTo>
                    <a:pt x="24447" y="214617"/>
                  </a:lnTo>
                  <a:lnTo>
                    <a:pt x="31203" y="208532"/>
                  </a:lnTo>
                  <a:lnTo>
                    <a:pt x="44704" y="198360"/>
                  </a:lnTo>
                  <a:lnTo>
                    <a:pt x="90512" y="179119"/>
                  </a:lnTo>
                  <a:lnTo>
                    <a:pt x="130733" y="166922"/>
                  </a:lnTo>
                  <a:lnTo>
                    <a:pt x="218290" y="141218"/>
                  </a:lnTo>
                  <a:lnTo>
                    <a:pt x="264157" y="125656"/>
                  </a:lnTo>
                  <a:lnTo>
                    <a:pt x="308540" y="106439"/>
                  </a:lnTo>
                  <a:lnTo>
                    <a:pt x="351273" y="81541"/>
                  </a:lnTo>
                  <a:lnTo>
                    <a:pt x="392189" y="48931"/>
                  </a:lnTo>
                  <a:lnTo>
                    <a:pt x="409723" y="32806"/>
                  </a:lnTo>
                  <a:lnTo>
                    <a:pt x="44603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 descr=""/>
            <p:cNvSpPr/>
            <p:nvPr/>
          </p:nvSpPr>
          <p:spPr>
            <a:xfrm>
              <a:off x="5269789" y="9016"/>
              <a:ext cx="431800" cy="209550"/>
            </a:xfrm>
            <a:custGeom>
              <a:avLst/>
              <a:gdLst/>
              <a:ahLst/>
              <a:cxnLst/>
              <a:rect l="l" t="t" r="r" b="b"/>
              <a:pathLst>
                <a:path w="431800" h="209550">
                  <a:moveTo>
                    <a:pt x="431546" y="0"/>
                  </a:moveTo>
                  <a:lnTo>
                    <a:pt x="260832" y="0"/>
                  </a:lnTo>
                  <a:lnTo>
                    <a:pt x="245211" y="9271"/>
                  </a:lnTo>
                  <a:lnTo>
                    <a:pt x="228282" y="19786"/>
                  </a:lnTo>
                  <a:lnTo>
                    <a:pt x="186982" y="46253"/>
                  </a:lnTo>
                  <a:lnTo>
                    <a:pt x="129336" y="82397"/>
                  </a:lnTo>
                  <a:lnTo>
                    <a:pt x="169278" y="51676"/>
                  </a:lnTo>
                  <a:lnTo>
                    <a:pt x="211264" y="23837"/>
                  </a:lnTo>
                  <a:lnTo>
                    <a:pt x="250571" y="0"/>
                  </a:lnTo>
                  <a:lnTo>
                    <a:pt x="118452" y="0"/>
                  </a:lnTo>
                  <a:lnTo>
                    <a:pt x="62433" y="57073"/>
                  </a:lnTo>
                  <a:lnTo>
                    <a:pt x="37960" y="91681"/>
                  </a:lnTo>
                  <a:lnTo>
                    <a:pt x="17665" y="128917"/>
                  </a:lnTo>
                  <a:lnTo>
                    <a:pt x="2641" y="166966"/>
                  </a:lnTo>
                  <a:lnTo>
                    <a:pt x="0" y="181330"/>
                  </a:lnTo>
                  <a:lnTo>
                    <a:pt x="12" y="198704"/>
                  </a:lnTo>
                  <a:lnTo>
                    <a:pt x="5473" y="209486"/>
                  </a:lnTo>
                  <a:lnTo>
                    <a:pt x="19177" y="204101"/>
                  </a:lnTo>
                  <a:lnTo>
                    <a:pt x="30759" y="195770"/>
                  </a:lnTo>
                  <a:lnTo>
                    <a:pt x="44348" y="188658"/>
                  </a:lnTo>
                  <a:lnTo>
                    <a:pt x="58635" y="182765"/>
                  </a:lnTo>
                  <a:lnTo>
                    <a:pt x="72301" y="178092"/>
                  </a:lnTo>
                  <a:lnTo>
                    <a:pt x="226212" y="131203"/>
                  </a:lnTo>
                  <a:lnTo>
                    <a:pt x="246240" y="124180"/>
                  </a:lnTo>
                  <a:lnTo>
                    <a:pt x="284289" y="108140"/>
                  </a:lnTo>
                  <a:lnTo>
                    <a:pt x="323202" y="87401"/>
                  </a:lnTo>
                  <a:lnTo>
                    <a:pt x="364972" y="58775"/>
                  </a:lnTo>
                  <a:lnTo>
                    <a:pt x="401535" y="27597"/>
                  </a:lnTo>
                  <a:lnTo>
                    <a:pt x="422922" y="7696"/>
                  </a:lnTo>
                  <a:lnTo>
                    <a:pt x="431546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9" name="object 939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359717" y="7150"/>
              <a:ext cx="170892" cy="84264"/>
            </a:xfrm>
            <a:prstGeom prst="rect">
              <a:avLst/>
            </a:prstGeom>
          </p:spPr>
        </p:pic>
        <p:sp>
          <p:nvSpPr>
            <p:cNvPr id="940" name="object 940" descr=""/>
            <p:cNvSpPr/>
            <p:nvPr/>
          </p:nvSpPr>
          <p:spPr>
            <a:xfrm>
              <a:off x="5280177" y="8153"/>
              <a:ext cx="875030" cy="377825"/>
            </a:xfrm>
            <a:custGeom>
              <a:avLst/>
              <a:gdLst/>
              <a:ahLst/>
              <a:cxnLst/>
              <a:rect l="l" t="t" r="r" b="b"/>
              <a:pathLst>
                <a:path w="875029" h="377825">
                  <a:moveTo>
                    <a:pt x="14452" y="129857"/>
                  </a:moveTo>
                  <a:lnTo>
                    <a:pt x="8089" y="123888"/>
                  </a:lnTo>
                  <a:lnTo>
                    <a:pt x="0" y="127101"/>
                  </a:lnTo>
                  <a:lnTo>
                    <a:pt x="6350" y="133083"/>
                  </a:lnTo>
                  <a:lnTo>
                    <a:pt x="14452" y="129857"/>
                  </a:lnTo>
                  <a:close/>
                </a:path>
                <a:path w="875029" h="377825">
                  <a:moveTo>
                    <a:pt x="46062" y="109194"/>
                  </a:moveTo>
                  <a:lnTo>
                    <a:pt x="44488" y="107251"/>
                  </a:lnTo>
                  <a:lnTo>
                    <a:pt x="43014" y="106159"/>
                  </a:lnTo>
                  <a:lnTo>
                    <a:pt x="40170" y="104965"/>
                  </a:lnTo>
                  <a:lnTo>
                    <a:pt x="40081" y="106730"/>
                  </a:lnTo>
                  <a:lnTo>
                    <a:pt x="39293" y="109740"/>
                  </a:lnTo>
                  <a:lnTo>
                    <a:pt x="40436" y="112179"/>
                  </a:lnTo>
                  <a:lnTo>
                    <a:pt x="43256" y="110832"/>
                  </a:lnTo>
                  <a:lnTo>
                    <a:pt x="46062" y="109194"/>
                  </a:lnTo>
                  <a:close/>
                </a:path>
                <a:path w="875029" h="377825">
                  <a:moveTo>
                    <a:pt x="123990" y="143789"/>
                  </a:moveTo>
                  <a:lnTo>
                    <a:pt x="118579" y="138696"/>
                  </a:lnTo>
                  <a:lnTo>
                    <a:pt x="112915" y="139712"/>
                  </a:lnTo>
                  <a:lnTo>
                    <a:pt x="118364" y="144818"/>
                  </a:lnTo>
                  <a:lnTo>
                    <a:pt x="123990" y="143789"/>
                  </a:lnTo>
                  <a:close/>
                </a:path>
                <a:path w="875029" h="377825">
                  <a:moveTo>
                    <a:pt x="372491" y="2603"/>
                  </a:moveTo>
                  <a:lnTo>
                    <a:pt x="365506" y="0"/>
                  </a:lnTo>
                  <a:lnTo>
                    <a:pt x="363296" y="2247"/>
                  </a:lnTo>
                  <a:lnTo>
                    <a:pt x="362204" y="3390"/>
                  </a:lnTo>
                  <a:lnTo>
                    <a:pt x="360502" y="4762"/>
                  </a:lnTo>
                  <a:lnTo>
                    <a:pt x="360502" y="8661"/>
                  </a:lnTo>
                  <a:lnTo>
                    <a:pt x="362788" y="10655"/>
                  </a:lnTo>
                  <a:lnTo>
                    <a:pt x="364566" y="11214"/>
                  </a:lnTo>
                  <a:lnTo>
                    <a:pt x="365544" y="11544"/>
                  </a:lnTo>
                  <a:lnTo>
                    <a:pt x="368757" y="12522"/>
                  </a:lnTo>
                  <a:lnTo>
                    <a:pt x="368757" y="10604"/>
                  </a:lnTo>
                  <a:lnTo>
                    <a:pt x="368134" y="9017"/>
                  </a:lnTo>
                  <a:lnTo>
                    <a:pt x="367118" y="8102"/>
                  </a:lnTo>
                  <a:lnTo>
                    <a:pt x="367690" y="7988"/>
                  </a:lnTo>
                  <a:lnTo>
                    <a:pt x="369785" y="8661"/>
                  </a:lnTo>
                  <a:lnTo>
                    <a:pt x="368922" y="7404"/>
                  </a:lnTo>
                  <a:lnTo>
                    <a:pt x="368592" y="6997"/>
                  </a:lnTo>
                  <a:lnTo>
                    <a:pt x="369608" y="5765"/>
                  </a:lnTo>
                  <a:lnTo>
                    <a:pt x="372491" y="2603"/>
                  </a:lnTo>
                  <a:close/>
                </a:path>
                <a:path w="875029" h="377825">
                  <a:moveTo>
                    <a:pt x="628535" y="876"/>
                  </a:moveTo>
                  <a:lnTo>
                    <a:pt x="620623" y="876"/>
                  </a:lnTo>
                  <a:lnTo>
                    <a:pt x="622046" y="2362"/>
                  </a:lnTo>
                  <a:lnTo>
                    <a:pt x="625500" y="4013"/>
                  </a:lnTo>
                  <a:lnTo>
                    <a:pt x="628535" y="876"/>
                  </a:lnTo>
                  <a:close/>
                </a:path>
                <a:path w="875029" h="377825">
                  <a:moveTo>
                    <a:pt x="632536" y="108724"/>
                  </a:moveTo>
                  <a:lnTo>
                    <a:pt x="629285" y="105232"/>
                  </a:lnTo>
                  <a:lnTo>
                    <a:pt x="629335" y="106832"/>
                  </a:lnTo>
                  <a:lnTo>
                    <a:pt x="628891" y="105194"/>
                  </a:lnTo>
                  <a:lnTo>
                    <a:pt x="624725" y="105740"/>
                  </a:lnTo>
                  <a:lnTo>
                    <a:pt x="623163" y="106527"/>
                  </a:lnTo>
                  <a:lnTo>
                    <a:pt x="622960" y="108280"/>
                  </a:lnTo>
                  <a:lnTo>
                    <a:pt x="625779" y="110617"/>
                  </a:lnTo>
                  <a:lnTo>
                    <a:pt x="628192" y="110883"/>
                  </a:lnTo>
                  <a:lnTo>
                    <a:pt x="632536" y="108724"/>
                  </a:lnTo>
                  <a:close/>
                </a:path>
                <a:path w="875029" h="377825">
                  <a:moveTo>
                    <a:pt x="721118" y="210731"/>
                  </a:moveTo>
                  <a:lnTo>
                    <a:pt x="720915" y="209588"/>
                  </a:lnTo>
                  <a:lnTo>
                    <a:pt x="720699" y="208267"/>
                  </a:lnTo>
                  <a:lnTo>
                    <a:pt x="720648" y="207949"/>
                  </a:lnTo>
                  <a:lnTo>
                    <a:pt x="719899" y="207251"/>
                  </a:lnTo>
                  <a:lnTo>
                    <a:pt x="719467" y="206832"/>
                  </a:lnTo>
                  <a:lnTo>
                    <a:pt x="717689" y="206311"/>
                  </a:lnTo>
                  <a:lnTo>
                    <a:pt x="716026" y="206832"/>
                  </a:lnTo>
                  <a:lnTo>
                    <a:pt x="714679" y="207251"/>
                  </a:lnTo>
                  <a:lnTo>
                    <a:pt x="716000" y="206832"/>
                  </a:lnTo>
                  <a:lnTo>
                    <a:pt x="714768" y="206832"/>
                  </a:lnTo>
                  <a:lnTo>
                    <a:pt x="715416" y="205803"/>
                  </a:lnTo>
                  <a:lnTo>
                    <a:pt x="715035" y="204203"/>
                  </a:lnTo>
                  <a:lnTo>
                    <a:pt x="714070" y="205206"/>
                  </a:lnTo>
                  <a:lnTo>
                    <a:pt x="713701" y="205574"/>
                  </a:lnTo>
                  <a:lnTo>
                    <a:pt x="712685" y="206832"/>
                  </a:lnTo>
                  <a:lnTo>
                    <a:pt x="712571" y="206984"/>
                  </a:lnTo>
                  <a:lnTo>
                    <a:pt x="711123" y="208267"/>
                  </a:lnTo>
                  <a:lnTo>
                    <a:pt x="709904" y="209384"/>
                  </a:lnTo>
                  <a:lnTo>
                    <a:pt x="709117" y="211353"/>
                  </a:lnTo>
                  <a:lnTo>
                    <a:pt x="711644" y="214223"/>
                  </a:lnTo>
                  <a:lnTo>
                    <a:pt x="714095" y="214223"/>
                  </a:lnTo>
                  <a:lnTo>
                    <a:pt x="717613" y="212737"/>
                  </a:lnTo>
                  <a:lnTo>
                    <a:pt x="719404" y="211874"/>
                  </a:lnTo>
                  <a:lnTo>
                    <a:pt x="721118" y="210731"/>
                  </a:lnTo>
                  <a:close/>
                </a:path>
                <a:path w="875029" h="377825">
                  <a:moveTo>
                    <a:pt x="750392" y="229870"/>
                  </a:moveTo>
                  <a:lnTo>
                    <a:pt x="744804" y="224637"/>
                  </a:lnTo>
                  <a:lnTo>
                    <a:pt x="736866" y="226441"/>
                  </a:lnTo>
                  <a:lnTo>
                    <a:pt x="742442" y="231686"/>
                  </a:lnTo>
                  <a:lnTo>
                    <a:pt x="750392" y="229870"/>
                  </a:lnTo>
                  <a:close/>
                </a:path>
                <a:path w="875029" h="377825">
                  <a:moveTo>
                    <a:pt x="846442" y="143497"/>
                  </a:moveTo>
                  <a:lnTo>
                    <a:pt x="846302" y="140665"/>
                  </a:lnTo>
                  <a:lnTo>
                    <a:pt x="844181" y="139801"/>
                  </a:lnTo>
                  <a:lnTo>
                    <a:pt x="843089" y="139611"/>
                  </a:lnTo>
                  <a:lnTo>
                    <a:pt x="840295" y="139814"/>
                  </a:lnTo>
                  <a:lnTo>
                    <a:pt x="839635" y="140195"/>
                  </a:lnTo>
                  <a:lnTo>
                    <a:pt x="838873" y="141312"/>
                  </a:lnTo>
                  <a:lnTo>
                    <a:pt x="841184" y="140843"/>
                  </a:lnTo>
                  <a:lnTo>
                    <a:pt x="842695" y="145948"/>
                  </a:lnTo>
                  <a:lnTo>
                    <a:pt x="845337" y="145719"/>
                  </a:lnTo>
                  <a:lnTo>
                    <a:pt x="846010" y="144678"/>
                  </a:lnTo>
                  <a:lnTo>
                    <a:pt x="845185" y="142760"/>
                  </a:lnTo>
                  <a:lnTo>
                    <a:pt x="844143" y="141516"/>
                  </a:lnTo>
                  <a:lnTo>
                    <a:pt x="846442" y="143497"/>
                  </a:lnTo>
                  <a:close/>
                </a:path>
                <a:path w="875029" h="377825">
                  <a:moveTo>
                    <a:pt x="857123" y="302768"/>
                  </a:moveTo>
                  <a:lnTo>
                    <a:pt x="851966" y="297916"/>
                  </a:lnTo>
                  <a:lnTo>
                    <a:pt x="845096" y="298526"/>
                  </a:lnTo>
                  <a:lnTo>
                    <a:pt x="850277" y="303403"/>
                  </a:lnTo>
                  <a:lnTo>
                    <a:pt x="857123" y="302768"/>
                  </a:lnTo>
                  <a:close/>
                </a:path>
                <a:path w="875029" h="377825">
                  <a:moveTo>
                    <a:pt x="863511" y="347319"/>
                  </a:moveTo>
                  <a:lnTo>
                    <a:pt x="862177" y="346494"/>
                  </a:lnTo>
                  <a:lnTo>
                    <a:pt x="860463" y="346100"/>
                  </a:lnTo>
                  <a:lnTo>
                    <a:pt x="857923" y="344500"/>
                  </a:lnTo>
                  <a:lnTo>
                    <a:pt x="854379" y="343903"/>
                  </a:lnTo>
                  <a:lnTo>
                    <a:pt x="856068" y="347319"/>
                  </a:lnTo>
                  <a:lnTo>
                    <a:pt x="863511" y="347319"/>
                  </a:lnTo>
                  <a:close/>
                </a:path>
                <a:path w="875029" h="377825">
                  <a:moveTo>
                    <a:pt x="866368" y="351866"/>
                  </a:moveTo>
                  <a:lnTo>
                    <a:pt x="866152" y="350570"/>
                  </a:lnTo>
                  <a:lnTo>
                    <a:pt x="864641" y="348005"/>
                  </a:lnTo>
                  <a:lnTo>
                    <a:pt x="864489" y="347916"/>
                  </a:lnTo>
                  <a:lnTo>
                    <a:pt x="856145" y="347916"/>
                  </a:lnTo>
                  <a:lnTo>
                    <a:pt x="856246" y="348602"/>
                  </a:lnTo>
                  <a:lnTo>
                    <a:pt x="856373" y="349262"/>
                  </a:lnTo>
                  <a:lnTo>
                    <a:pt x="857529" y="350837"/>
                  </a:lnTo>
                  <a:lnTo>
                    <a:pt x="858316" y="351955"/>
                  </a:lnTo>
                  <a:lnTo>
                    <a:pt x="859243" y="352552"/>
                  </a:lnTo>
                  <a:lnTo>
                    <a:pt x="860577" y="352818"/>
                  </a:lnTo>
                  <a:lnTo>
                    <a:pt x="861542" y="352971"/>
                  </a:lnTo>
                  <a:lnTo>
                    <a:pt x="865085" y="355066"/>
                  </a:lnTo>
                  <a:lnTo>
                    <a:pt x="865378" y="353225"/>
                  </a:lnTo>
                  <a:lnTo>
                    <a:pt x="864768" y="351282"/>
                  </a:lnTo>
                  <a:lnTo>
                    <a:pt x="863866" y="350304"/>
                  </a:lnTo>
                  <a:lnTo>
                    <a:pt x="864400" y="350507"/>
                  </a:lnTo>
                  <a:lnTo>
                    <a:pt x="866368" y="351866"/>
                  </a:lnTo>
                  <a:close/>
                </a:path>
                <a:path w="875029" h="377825">
                  <a:moveTo>
                    <a:pt x="874750" y="373570"/>
                  </a:moveTo>
                  <a:lnTo>
                    <a:pt x="873785" y="372059"/>
                  </a:lnTo>
                  <a:lnTo>
                    <a:pt x="872667" y="370281"/>
                  </a:lnTo>
                  <a:lnTo>
                    <a:pt x="871639" y="371017"/>
                  </a:lnTo>
                  <a:lnTo>
                    <a:pt x="869073" y="372364"/>
                  </a:lnTo>
                  <a:lnTo>
                    <a:pt x="867638" y="374396"/>
                  </a:lnTo>
                  <a:lnTo>
                    <a:pt x="872566" y="377253"/>
                  </a:lnTo>
                  <a:lnTo>
                    <a:pt x="874255" y="375818"/>
                  </a:lnTo>
                  <a:lnTo>
                    <a:pt x="874141" y="374535"/>
                  </a:lnTo>
                  <a:lnTo>
                    <a:pt x="874750" y="37357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41" name="object 941" descr="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429396" y="1866438"/>
            <a:ext cx="770422" cy="1418059"/>
          </a:xfrm>
          <a:prstGeom prst="rect">
            <a:avLst/>
          </a:prstGeom>
        </p:spPr>
      </p:pic>
      <p:pic>
        <p:nvPicPr>
          <p:cNvPr id="942" name="object 942" descr="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492636" y="5619405"/>
            <a:ext cx="292666" cy="302254"/>
          </a:xfrm>
          <a:prstGeom prst="rect">
            <a:avLst/>
          </a:prstGeom>
        </p:spPr>
      </p:pic>
      <p:grpSp>
        <p:nvGrpSpPr>
          <p:cNvPr id="943" name="object 943" descr=""/>
          <p:cNvGrpSpPr/>
          <p:nvPr/>
        </p:nvGrpSpPr>
        <p:grpSpPr>
          <a:xfrm>
            <a:off x="4991430" y="4343754"/>
            <a:ext cx="274955" cy="311785"/>
            <a:chOff x="4991430" y="4343754"/>
            <a:chExt cx="274955" cy="311785"/>
          </a:xfrm>
        </p:grpSpPr>
        <p:sp>
          <p:nvSpPr>
            <p:cNvPr id="944" name="object 944" descr=""/>
            <p:cNvSpPr/>
            <p:nvPr/>
          </p:nvSpPr>
          <p:spPr>
            <a:xfrm>
              <a:off x="4991430" y="4343754"/>
              <a:ext cx="274955" cy="311785"/>
            </a:xfrm>
            <a:custGeom>
              <a:avLst/>
              <a:gdLst/>
              <a:ahLst/>
              <a:cxnLst/>
              <a:rect l="l" t="t" r="r" b="b"/>
              <a:pathLst>
                <a:path w="274954" h="311785">
                  <a:moveTo>
                    <a:pt x="38938" y="0"/>
                  </a:moveTo>
                  <a:lnTo>
                    <a:pt x="19507" y="22872"/>
                  </a:lnTo>
                  <a:lnTo>
                    <a:pt x="20242" y="25234"/>
                  </a:lnTo>
                  <a:lnTo>
                    <a:pt x="6920" y="37252"/>
                  </a:lnTo>
                  <a:lnTo>
                    <a:pt x="725" y="52670"/>
                  </a:lnTo>
                  <a:lnTo>
                    <a:pt x="0" y="69827"/>
                  </a:lnTo>
                  <a:lnTo>
                    <a:pt x="3084" y="87058"/>
                  </a:lnTo>
                  <a:lnTo>
                    <a:pt x="4075" y="90779"/>
                  </a:lnTo>
                  <a:lnTo>
                    <a:pt x="14389" y="120657"/>
                  </a:lnTo>
                  <a:lnTo>
                    <a:pt x="21041" y="144233"/>
                  </a:lnTo>
                  <a:lnTo>
                    <a:pt x="26253" y="168371"/>
                  </a:lnTo>
                  <a:lnTo>
                    <a:pt x="29945" y="192938"/>
                  </a:lnTo>
                  <a:lnTo>
                    <a:pt x="33158" y="237744"/>
                  </a:lnTo>
                  <a:lnTo>
                    <a:pt x="33780" y="243344"/>
                  </a:lnTo>
                  <a:lnTo>
                    <a:pt x="46963" y="282702"/>
                  </a:lnTo>
                  <a:lnTo>
                    <a:pt x="70672" y="311727"/>
                  </a:lnTo>
                  <a:lnTo>
                    <a:pt x="73289" y="310197"/>
                  </a:lnTo>
                  <a:lnTo>
                    <a:pt x="73685" y="302463"/>
                  </a:lnTo>
                  <a:lnTo>
                    <a:pt x="73450" y="294104"/>
                  </a:lnTo>
                  <a:lnTo>
                    <a:pt x="74311" y="286640"/>
                  </a:lnTo>
                  <a:lnTo>
                    <a:pt x="76751" y="279397"/>
                  </a:lnTo>
                  <a:lnTo>
                    <a:pt x="81254" y="271703"/>
                  </a:lnTo>
                  <a:lnTo>
                    <a:pt x="106887" y="251529"/>
                  </a:lnTo>
                  <a:lnTo>
                    <a:pt x="138310" y="246465"/>
                  </a:lnTo>
                  <a:lnTo>
                    <a:pt x="171060" y="249408"/>
                  </a:lnTo>
                  <a:lnTo>
                    <a:pt x="200672" y="253250"/>
                  </a:lnTo>
                  <a:lnTo>
                    <a:pt x="215414" y="253361"/>
                  </a:lnTo>
                  <a:lnTo>
                    <a:pt x="255587" y="232651"/>
                  </a:lnTo>
                  <a:lnTo>
                    <a:pt x="258076" y="221919"/>
                  </a:lnTo>
                  <a:lnTo>
                    <a:pt x="262953" y="215950"/>
                  </a:lnTo>
                  <a:lnTo>
                    <a:pt x="268033" y="215836"/>
                  </a:lnTo>
                  <a:lnTo>
                    <a:pt x="273608" y="208991"/>
                  </a:lnTo>
                  <a:lnTo>
                    <a:pt x="274866" y="203631"/>
                  </a:lnTo>
                  <a:lnTo>
                    <a:pt x="272554" y="200329"/>
                  </a:lnTo>
                  <a:lnTo>
                    <a:pt x="270954" y="195389"/>
                  </a:lnTo>
                  <a:lnTo>
                    <a:pt x="269011" y="187807"/>
                  </a:lnTo>
                  <a:lnTo>
                    <a:pt x="265099" y="181279"/>
                  </a:lnTo>
                  <a:lnTo>
                    <a:pt x="257682" y="171678"/>
                  </a:lnTo>
                  <a:lnTo>
                    <a:pt x="254126" y="166585"/>
                  </a:lnTo>
                  <a:lnTo>
                    <a:pt x="224069" y="130789"/>
                  </a:lnTo>
                  <a:lnTo>
                    <a:pt x="189801" y="97687"/>
                  </a:lnTo>
                  <a:lnTo>
                    <a:pt x="140790" y="59408"/>
                  </a:lnTo>
                  <a:lnTo>
                    <a:pt x="99070" y="31034"/>
                  </a:lnTo>
                  <a:lnTo>
                    <a:pt x="64465" y="10598"/>
                  </a:lnTo>
                  <a:lnTo>
                    <a:pt x="45580" y="2578"/>
                  </a:lnTo>
                  <a:lnTo>
                    <a:pt x="38938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 descr=""/>
            <p:cNvSpPr/>
            <p:nvPr/>
          </p:nvSpPr>
          <p:spPr>
            <a:xfrm>
              <a:off x="5003076" y="4380711"/>
              <a:ext cx="100330" cy="58419"/>
            </a:xfrm>
            <a:custGeom>
              <a:avLst/>
              <a:gdLst/>
              <a:ahLst/>
              <a:cxnLst/>
              <a:rect l="l" t="t" r="r" b="b"/>
              <a:pathLst>
                <a:path w="100329" h="58420">
                  <a:moveTo>
                    <a:pt x="11073" y="0"/>
                  </a:moveTo>
                  <a:lnTo>
                    <a:pt x="8266" y="673"/>
                  </a:lnTo>
                  <a:lnTo>
                    <a:pt x="5777" y="4495"/>
                  </a:lnTo>
                  <a:lnTo>
                    <a:pt x="1624" y="15227"/>
                  </a:lnTo>
                  <a:lnTo>
                    <a:pt x="0" y="28219"/>
                  </a:lnTo>
                  <a:lnTo>
                    <a:pt x="278" y="40792"/>
                  </a:lnTo>
                  <a:lnTo>
                    <a:pt x="1827" y="50190"/>
                  </a:lnTo>
                  <a:lnTo>
                    <a:pt x="3097" y="54952"/>
                  </a:lnTo>
                  <a:lnTo>
                    <a:pt x="4532" y="57010"/>
                  </a:lnTo>
                  <a:lnTo>
                    <a:pt x="9663" y="57848"/>
                  </a:lnTo>
                  <a:lnTo>
                    <a:pt x="11887" y="52590"/>
                  </a:lnTo>
                  <a:lnTo>
                    <a:pt x="19239" y="41605"/>
                  </a:lnTo>
                  <a:lnTo>
                    <a:pt x="23252" y="37757"/>
                  </a:lnTo>
                  <a:lnTo>
                    <a:pt x="30593" y="34378"/>
                  </a:lnTo>
                  <a:lnTo>
                    <a:pt x="33120" y="33667"/>
                  </a:lnTo>
                  <a:lnTo>
                    <a:pt x="41059" y="32092"/>
                  </a:lnTo>
                  <a:lnTo>
                    <a:pt x="43561" y="32207"/>
                  </a:lnTo>
                  <a:lnTo>
                    <a:pt x="57150" y="34315"/>
                  </a:lnTo>
                  <a:lnTo>
                    <a:pt x="69277" y="38887"/>
                  </a:lnTo>
                  <a:lnTo>
                    <a:pt x="80377" y="45148"/>
                  </a:lnTo>
                  <a:lnTo>
                    <a:pt x="90892" y="52323"/>
                  </a:lnTo>
                  <a:lnTo>
                    <a:pt x="94512" y="53111"/>
                  </a:lnTo>
                  <a:lnTo>
                    <a:pt x="98360" y="53378"/>
                  </a:lnTo>
                  <a:lnTo>
                    <a:pt x="99225" y="51917"/>
                  </a:lnTo>
                  <a:lnTo>
                    <a:pt x="99719" y="49542"/>
                  </a:lnTo>
                  <a:lnTo>
                    <a:pt x="97903" y="46850"/>
                  </a:lnTo>
                  <a:lnTo>
                    <a:pt x="85166" y="38049"/>
                  </a:lnTo>
                  <a:lnTo>
                    <a:pt x="52754" y="14185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6" name="object 946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054979" y="4465826"/>
              <a:ext cx="193090" cy="159067"/>
            </a:xfrm>
            <a:prstGeom prst="rect">
              <a:avLst/>
            </a:prstGeom>
          </p:spPr>
        </p:pic>
      </p:grpSp>
      <p:pic>
        <p:nvPicPr>
          <p:cNvPr id="947" name="object 947" descr="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3930483" y="2457869"/>
            <a:ext cx="292668" cy="302249"/>
          </a:xfrm>
          <a:prstGeom prst="rect">
            <a:avLst/>
          </a:prstGeom>
        </p:spPr>
      </p:pic>
      <p:pic>
        <p:nvPicPr>
          <p:cNvPr id="948" name="object 948" descr="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7068363" y="3295942"/>
            <a:ext cx="292654" cy="302243"/>
          </a:xfrm>
          <a:prstGeom prst="rect">
            <a:avLst/>
          </a:prstGeom>
        </p:spPr>
      </p:pic>
      <p:grpSp>
        <p:nvGrpSpPr>
          <p:cNvPr id="949" name="object 949" descr=""/>
          <p:cNvGrpSpPr/>
          <p:nvPr/>
        </p:nvGrpSpPr>
        <p:grpSpPr>
          <a:xfrm>
            <a:off x="1429396" y="1490874"/>
            <a:ext cx="59055" cy="77470"/>
            <a:chOff x="1429396" y="1490874"/>
            <a:chExt cx="59055" cy="77470"/>
          </a:xfrm>
        </p:grpSpPr>
        <p:sp>
          <p:nvSpPr>
            <p:cNvPr id="950" name="object 950" descr=""/>
            <p:cNvSpPr/>
            <p:nvPr/>
          </p:nvSpPr>
          <p:spPr>
            <a:xfrm>
              <a:off x="1429385" y="1490878"/>
              <a:ext cx="59055" cy="77470"/>
            </a:xfrm>
            <a:custGeom>
              <a:avLst/>
              <a:gdLst/>
              <a:ahLst/>
              <a:cxnLst/>
              <a:rect l="l" t="t" r="r" b="b"/>
              <a:pathLst>
                <a:path w="59055" h="77469">
                  <a:moveTo>
                    <a:pt x="58788" y="1968"/>
                  </a:moveTo>
                  <a:lnTo>
                    <a:pt x="55918" y="0"/>
                  </a:lnTo>
                  <a:lnTo>
                    <a:pt x="47688" y="3352"/>
                  </a:lnTo>
                  <a:lnTo>
                    <a:pt x="39128" y="7670"/>
                  </a:lnTo>
                  <a:lnTo>
                    <a:pt x="30949" y="10426"/>
                  </a:lnTo>
                  <a:lnTo>
                    <a:pt x="22225" y="11430"/>
                  </a:lnTo>
                  <a:lnTo>
                    <a:pt x="12026" y="10502"/>
                  </a:lnTo>
                  <a:lnTo>
                    <a:pt x="0" y="4483"/>
                  </a:lnTo>
                  <a:lnTo>
                    <a:pt x="0" y="77177"/>
                  </a:lnTo>
                  <a:lnTo>
                    <a:pt x="32524" y="49758"/>
                  </a:lnTo>
                  <a:lnTo>
                    <a:pt x="54597" y="14820"/>
                  </a:lnTo>
                  <a:lnTo>
                    <a:pt x="56095" y="11430"/>
                  </a:lnTo>
                  <a:lnTo>
                    <a:pt x="57835" y="7505"/>
                  </a:lnTo>
                  <a:lnTo>
                    <a:pt x="58788" y="1968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 descr=""/>
            <p:cNvSpPr/>
            <p:nvPr/>
          </p:nvSpPr>
          <p:spPr>
            <a:xfrm>
              <a:off x="1429385" y="1511922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09" h="17144">
                  <a:moveTo>
                    <a:pt x="28956" y="0"/>
                  </a:moveTo>
                  <a:lnTo>
                    <a:pt x="21539" y="1346"/>
                  </a:lnTo>
                  <a:lnTo>
                    <a:pt x="14071" y="1968"/>
                  </a:lnTo>
                  <a:lnTo>
                    <a:pt x="6642" y="1892"/>
                  </a:lnTo>
                  <a:lnTo>
                    <a:pt x="0" y="1168"/>
                  </a:lnTo>
                  <a:lnTo>
                    <a:pt x="0" y="17068"/>
                  </a:lnTo>
                  <a:lnTo>
                    <a:pt x="7988" y="13843"/>
                  </a:lnTo>
                  <a:lnTo>
                    <a:pt x="15608" y="9842"/>
                  </a:lnTo>
                  <a:lnTo>
                    <a:pt x="22631" y="5207"/>
                  </a:lnTo>
                  <a:lnTo>
                    <a:pt x="26568" y="196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2" name="object 952" descr=""/>
          <p:cNvGrpSpPr/>
          <p:nvPr/>
        </p:nvGrpSpPr>
        <p:grpSpPr>
          <a:xfrm>
            <a:off x="1429396" y="6036816"/>
            <a:ext cx="177800" cy="312420"/>
            <a:chOff x="1429396" y="6036816"/>
            <a:chExt cx="177800" cy="312420"/>
          </a:xfrm>
        </p:grpSpPr>
        <p:sp>
          <p:nvSpPr>
            <p:cNvPr id="953" name="object 953" descr=""/>
            <p:cNvSpPr/>
            <p:nvPr/>
          </p:nvSpPr>
          <p:spPr>
            <a:xfrm>
              <a:off x="1429396" y="6036816"/>
              <a:ext cx="177800" cy="312420"/>
            </a:xfrm>
            <a:custGeom>
              <a:avLst/>
              <a:gdLst/>
              <a:ahLst/>
              <a:cxnLst/>
              <a:rect l="l" t="t" r="r" b="b"/>
              <a:pathLst>
                <a:path w="177800" h="312420">
                  <a:moveTo>
                    <a:pt x="431" y="0"/>
                  </a:moveTo>
                  <a:lnTo>
                    <a:pt x="0" y="172"/>
                  </a:lnTo>
                  <a:lnTo>
                    <a:pt x="0" y="311959"/>
                  </a:lnTo>
                  <a:lnTo>
                    <a:pt x="6254" y="305813"/>
                  </a:lnTo>
                  <a:lnTo>
                    <a:pt x="27503" y="287386"/>
                  </a:lnTo>
                  <a:lnTo>
                    <a:pt x="50040" y="270185"/>
                  </a:lnTo>
                  <a:lnTo>
                    <a:pt x="73761" y="254355"/>
                  </a:lnTo>
                  <a:lnTo>
                    <a:pt x="115811" y="230619"/>
                  </a:lnTo>
                  <a:lnTo>
                    <a:pt x="118745" y="229146"/>
                  </a:lnTo>
                  <a:lnTo>
                    <a:pt x="124244" y="225742"/>
                  </a:lnTo>
                  <a:lnTo>
                    <a:pt x="158711" y="192835"/>
                  </a:lnTo>
                  <a:lnTo>
                    <a:pt x="177280" y="154047"/>
                  </a:lnTo>
                  <a:lnTo>
                    <a:pt x="174414" y="152072"/>
                  </a:lnTo>
                  <a:lnTo>
                    <a:pt x="166192" y="155422"/>
                  </a:lnTo>
                  <a:lnTo>
                    <a:pt x="157623" y="159745"/>
                  </a:lnTo>
                  <a:lnTo>
                    <a:pt x="149447" y="162499"/>
                  </a:lnTo>
                  <a:lnTo>
                    <a:pt x="140728" y="163504"/>
                  </a:lnTo>
                  <a:lnTo>
                    <a:pt x="130530" y="162585"/>
                  </a:lnTo>
                  <a:lnTo>
                    <a:pt x="97055" y="145804"/>
                  </a:lnTo>
                  <a:lnTo>
                    <a:pt x="76450" y="115633"/>
                  </a:lnTo>
                  <a:lnTo>
                    <a:pt x="63519" y="80175"/>
                  </a:lnTo>
                  <a:lnTo>
                    <a:pt x="53060" y="47536"/>
                  </a:lnTo>
                  <a:lnTo>
                    <a:pt x="45974" y="32157"/>
                  </a:lnTo>
                  <a:lnTo>
                    <a:pt x="36214" y="17458"/>
                  </a:lnTo>
                  <a:lnTo>
                    <a:pt x="22824" y="6051"/>
                  </a:lnTo>
                  <a:lnTo>
                    <a:pt x="4851" y="546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4" name="object 954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429396" y="6069840"/>
              <a:ext cx="147445" cy="160296"/>
            </a:xfrm>
            <a:prstGeom prst="rect">
              <a:avLst/>
            </a:prstGeom>
          </p:spPr>
        </p:pic>
      </p:grpSp>
      <p:pic>
        <p:nvPicPr>
          <p:cNvPr id="955" name="object 955" descr="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2230666" y="3210887"/>
            <a:ext cx="340070" cy="344464"/>
          </a:xfrm>
          <a:prstGeom prst="rect">
            <a:avLst/>
          </a:prstGeom>
        </p:spPr>
      </p:pic>
      <p:grpSp>
        <p:nvGrpSpPr>
          <p:cNvPr id="956" name="object 956" descr=""/>
          <p:cNvGrpSpPr/>
          <p:nvPr/>
        </p:nvGrpSpPr>
        <p:grpSpPr>
          <a:xfrm>
            <a:off x="6883040" y="2863253"/>
            <a:ext cx="275590" cy="367030"/>
            <a:chOff x="6883040" y="2863253"/>
            <a:chExt cx="275590" cy="367030"/>
          </a:xfrm>
        </p:grpSpPr>
        <p:sp>
          <p:nvSpPr>
            <p:cNvPr id="957" name="object 957" descr=""/>
            <p:cNvSpPr/>
            <p:nvPr/>
          </p:nvSpPr>
          <p:spPr>
            <a:xfrm>
              <a:off x="6883040" y="2863253"/>
              <a:ext cx="275590" cy="367030"/>
            </a:xfrm>
            <a:custGeom>
              <a:avLst/>
              <a:gdLst/>
              <a:ahLst/>
              <a:cxnLst/>
              <a:rect l="l" t="t" r="r" b="b"/>
              <a:pathLst>
                <a:path w="275590" h="367030">
                  <a:moveTo>
                    <a:pt x="65916" y="0"/>
                  </a:moveTo>
                  <a:lnTo>
                    <a:pt x="61522" y="722"/>
                  </a:lnTo>
                  <a:lnTo>
                    <a:pt x="54778" y="6018"/>
                  </a:lnTo>
                  <a:lnTo>
                    <a:pt x="45952" y="6388"/>
                  </a:lnTo>
                  <a:lnTo>
                    <a:pt x="41977" y="2094"/>
                  </a:lnTo>
                  <a:lnTo>
                    <a:pt x="31866" y="2513"/>
                  </a:lnTo>
                  <a:lnTo>
                    <a:pt x="26292" y="5510"/>
                  </a:lnTo>
                  <a:lnTo>
                    <a:pt x="25213" y="10020"/>
                  </a:lnTo>
                  <a:lnTo>
                    <a:pt x="18831" y="20891"/>
                  </a:lnTo>
                  <a:lnTo>
                    <a:pt x="8944" y="58469"/>
                  </a:lnTo>
                  <a:lnTo>
                    <a:pt x="2364" y="104621"/>
                  </a:lnTo>
                  <a:lnTo>
                    <a:pt x="0" y="159269"/>
                  </a:lnTo>
                  <a:lnTo>
                    <a:pt x="317" y="176488"/>
                  </a:lnTo>
                  <a:lnTo>
                    <a:pt x="4410" y="230516"/>
                  </a:lnTo>
                  <a:lnTo>
                    <a:pt x="11789" y="287976"/>
                  </a:lnTo>
                  <a:lnTo>
                    <a:pt x="20567" y="333258"/>
                  </a:lnTo>
                  <a:lnTo>
                    <a:pt x="49889" y="366255"/>
                  </a:lnTo>
                  <a:lnTo>
                    <a:pt x="53445" y="366444"/>
                  </a:lnTo>
                  <a:lnTo>
                    <a:pt x="56923" y="366128"/>
                  </a:lnTo>
                  <a:lnTo>
                    <a:pt x="62881" y="364185"/>
                  </a:lnTo>
                  <a:lnTo>
                    <a:pt x="65345" y="362545"/>
                  </a:lnTo>
                  <a:lnTo>
                    <a:pt x="66818" y="360121"/>
                  </a:lnTo>
                  <a:lnTo>
                    <a:pt x="87280" y="362426"/>
                  </a:lnTo>
                  <a:lnTo>
                    <a:pt x="120540" y="343574"/>
                  </a:lnTo>
                  <a:lnTo>
                    <a:pt x="168465" y="268846"/>
                  </a:lnTo>
                  <a:lnTo>
                    <a:pt x="185237" y="245991"/>
                  </a:lnTo>
                  <a:lnTo>
                    <a:pt x="203532" y="224115"/>
                  </a:lnTo>
                  <a:lnTo>
                    <a:pt x="237201" y="189482"/>
                  </a:lnTo>
                  <a:lnTo>
                    <a:pt x="239600" y="187247"/>
                  </a:lnTo>
                  <a:lnTo>
                    <a:pt x="243932" y="182448"/>
                  </a:lnTo>
                  <a:lnTo>
                    <a:pt x="267719" y="141159"/>
                  </a:lnTo>
                  <a:lnTo>
                    <a:pt x="275253" y="104277"/>
                  </a:lnTo>
                  <a:lnTo>
                    <a:pt x="274612" y="98701"/>
                  </a:lnTo>
                  <a:lnTo>
                    <a:pt x="271308" y="97619"/>
                  </a:lnTo>
                  <a:lnTo>
                    <a:pt x="264365" y="103162"/>
                  </a:lnTo>
                  <a:lnTo>
                    <a:pt x="257362" y="109724"/>
                  </a:lnTo>
                  <a:lnTo>
                    <a:pt x="250291" y="114670"/>
                  </a:lnTo>
                  <a:lnTo>
                    <a:pt x="242206" y="118088"/>
                  </a:lnTo>
                  <a:lnTo>
                    <a:pt x="232159" y="120064"/>
                  </a:lnTo>
                  <a:lnTo>
                    <a:pt x="195320" y="113407"/>
                  </a:lnTo>
                  <a:lnTo>
                    <a:pt x="167053" y="90265"/>
                  </a:lnTo>
                  <a:lnTo>
                    <a:pt x="144651" y="59883"/>
                  </a:lnTo>
                  <a:lnTo>
                    <a:pt x="125416" y="31507"/>
                  </a:lnTo>
                  <a:lnTo>
                    <a:pt x="114286" y="18750"/>
                  </a:lnTo>
                  <a:lnTo>
                    <a:pt x="100780" y="7395"/>
                  </a:lnTo>
                  <a:lnTo>
                    <a:pt x="84717" y="219"/>
                  </a:lnTo>
                  <a:lnTo>
                    <a:pt x="65916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 descr=""/>
            <p:cNvSpPr/>
            <p:nvPr/>
          </p:nvSpPr>
          <p:spPr>
            <a:xfrm>
              <a:off x="6900125" y="2884919"/>
              <a:ext cx="234315" cy="143510"/>
            </a:xfrm>
            <a:custGeom>
              <a:avLst/>
              <a:gdLst/>
              <a:ahLst/>
              <a:cxnLst/>
              <a:rect l="l" t="t" r="r" b="b"/>
              <a:pathLst>
                <a:path w="234315" h="143510">
                  <a:moveTo>
                    <a:pt x="29375" y="12649"/>
                  </a:moveTo>
                  <a:lnTo>
                    <a:pt x="28536" y="8166"/>
                  </a:lnTo>
                  <a:lnTo>
                    <a:pt x="25133" y="1841"/>
                  </a:lnTo>
                  <a:lnTo>
                    <a:pt x="22517" y="0"/>
                  </a:lnTo>
                  <a:lnTo>
                    <a:pt x="17132" y="5499"/>
                  </a:lnTo>
                  <a:lnTo>
                    <a:pt x="14643" y="8851"/>
                  </a:lnTo>
                  <a:lnTo>
                    <a:pt x="12496" y="12331"/>
                  </a:lnTo>
                  <a:lnTo>
                    <a:pt x="3390" y="36868"/>
                  </a:lnTo>
                  <a:lnTo>
                    <a:pt x="0" y="62509"/>
                  </a:lnTo>
                  <a:lnTo>
                    <a:pt x="723" y="88519"/>
                  </a:lnTo>
                  <a:lnTo>
                    <a:pt x="4013" y="114122"/>
                  </a:lnTo>
                  <a:lnTo>
                    <a:pt x="5537" y="118795"/>
                  </a:lnTo>
                  <a:lnTo>
                    <a:pt x="7632" y="123304"/>
                  </a:lnTo>
                  <a:lnTo>
                    <a:pt x="12115" y="126111"/>
                  </a:lnTo>
                  <a:lnTo>
                    <a:pt x="14516" y="124383"/>
                  </a:lnTo>
                  <a:lnTo>
                    <a:pt x="16548" y="116586"/>
                  </a:lnTo>
                  <a:lnTo>
                    <a:pt x="16675" y="93395"/>
                  </a:lnTo>
                  <a:lnTo>
                    <a:pt x="16078" y="70078"/>
                  </a:lnTo>
                  <a:lnTo>
                    <a:pt x="17653" y="47015"/>
                  </a:lnTo>
                  <a:lnTo>
                    <a:pt x="24244" y="24561"/>
                  </a:lnTo>
                  <a:lnTo>
                    <a:pt x="27355" y="18796"/>
                  </a:lnTo>
                  <a:lnTo>
                    <a:pt x="28206" y="15608"/>
                  </a:lnTo>
                  <a:lnTo>
                    <a:pt x="29375" y="12649"/>
                  </a:lnTo>
                  <a:close/>
                </a:path>
                <a:path w="234315" h="143510">
                  <a:moveTo>
                    <a:pt x="234264" y="103733"/>
                  </a:moveTo>
                  <a:lnTo>
                    <a:pt x="196342" y="113753"/>
                  </a:lnTo>
                  <a:lnTo>
                    <a:pt x="177114" y="110934"/>
                  </a:lnTo>
                  <a:lnTo>
                    <a:pt x="131902" y="79870"/>
                  </a:lnTo>
                  <a:lnTo>
                    <a:pt x="104902" y="44018"/>
                  </a:lnTo>
                  <a:lnTo>
                    <a:pt x="99644" y="37680"/>
                  </a:lnTo>
                  <a:lnTo>
                    <a:pt x="94018" y="31572"/>
                  </a:lnTo>
                  <a:lnTo>
                    <a:pt x="84759" y="23088"/>
                  </a:lnTo>
                  <a:lnTo>
                    <a:pt x="71386" y="13728"/>
                  </a:lnTo>
                  <a:lnTo>
                    <a:pt x="57619" y="9588"/>
                  </a:lnTo>
                  <a:lnTo>
                    <a:pt x="47244" y="16789"/>
                  </a:lnTo>
                  <a:lnTo>
                    <a:pt x="40716" y="33337"/>
                  </a:lnTo>
                  <a:lnTo>
                    <a:pt x="39878" y="40030"/>
                  </a:lnTo>
                  <a:lnTo>
                    <a:pt x="39319" y="47040"/>
                  </a:lnTo>
                  <a:lnTo>
                    <a:pt x="39484" y="62039"/>
                  </a:lnTo>
                  <a:lnTo>
                    <a:pt x="54571" y="104711"/>
                  </a:lnTo>
                  <a:lnTo>
                    <a:pt x="105524" y="132016"/>
                  </a:lnTo>
                  <a:lnTo>
                    <a:pt x="169887" y="143052"/>
                  </a:lnTo>
                  <a:lnTo>
                    <a:pt x="201206" y="134493"/>
                  </a:lnTo>
                  <a:lnTo>
                    <a:pt x="229654" y="110502"/>
                  </a:lnTo>
                  <a:lnTo>
                    <a:pt x="234264" y="10373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9" name="object 959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932193" y="3096691"/>
              <a:ext cx="79793" cy="117538"/>
            </a:xfrm>
            <a:prstGeom prst="rect">
              <a:avLst/>
            </a:prstGeom>
          </p:spPr>
        </p:pic>
        <p:sp>
          <p:nvSpPr>
            <p:cNvPr id="960" name="object 960" descr=""/>
            <p:cNvSpPr/>
            <p:nvPr/>
          </p:nvSpPr>
          <p:spPr>
            <a:xfrm>
              <a:off x="6957256" y="2929975"/>
              <a:ext cx="35560" cy="48260"/>
            </a:xfrm>
            <a:custGeom>
              <a:avLst/>
              <a:gdLst/>
              <a:ahLst/>
              <a:cxnLst/>
              <a:rect l="l" t="t" r="r" b="b"/>
              <a:pathLst>
                <a:path w="35559" h="48260">
                  <a:moveTo>
                    <a:pt x="7407" y="0"/>
                  </a:moveTo>
                  <a:lnTo>
                    <a:pt x="309" y="3788"/>
                  </a:lnTo>
                  <a:lnTo>
                    <a:pt x="0" y="13569"/>
                  </a:lnTo>
                  <a:lnTo>
                    <a:pt x="5662" y="25232"/>
                  </a:lnTo>
                  <a:lnTo>
                    <a:pt x="13909" y="36159"/>
                  </a:lnTo>
                  <a:lnTo>
                    <a:pt x="21342" y="43741"/>
                  </a:lnTo>
                  <a:lnTo>
                    <a:pt x="27114" y="47350"/>
                  </a:lnTo>
                  <a:lnTo>
                    <a:pt x="32006" y="47899"/>
                  </a:lnTo>
                  <a:lnTo>
                    <a:pt x="35105" y="45111"/>
                  </a:lnTo>
                  <a:lnTo>
                    <a:pt x="35490" y="38713"/>
                  </a:lnTo>
                  <a:lnTo>
                    <a:pt x="34397" y="33187"/>
                  </a:lnTo>
                  <a:lnTo>
                    <a:pt x="30130" y="21490"/>
                  </a:lnTo>
                  <a:lnTo>
                    <a:pt x="24317" y="12349"/>
                  </a:lnTo>
                  <a:lnTo>
                    <a:pt x="16304" y="4380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1" name="object 961" descr=""/>
          <p:cNvSpPr/>
          <p:nvPr/>
        </p:nvSpPr>
        <p:spPr>
          <a:xfrm>
            <a:off x="5846583" y="5831597"/>
            <a:ext cx="358140" cy="258445"/>
          </a:xfrm>
          <a:custGeom>
            <a:avLst/>
            <a:gdLst/>
            <a:ahLst/>
            <a:cxnLst/>
            <a:rect l="l" t="t" r="r" b="b"/>
            <a:pathLst>
              <a:path w="358139" h="258445">
                <a:moveTo>
                  <a:pt x="249936" y="0"/>
                </a:moveTo>
                <a:lnTo>
                  <a:pt x="210808" y="10439"/>
                </a:lnTo>
                <a:lnTo>
                  <a:pt x="183451" y="34823"/>
                </a:lnTo>
                <a:lnTo>
                  <a:pt x="169190" y="46062"/>
                </a:lnTo>
                <a:lnTo>
                  <a:pt x="118859" y="65887"/>
                </a:lnTo>
                <a:lnTo>
                  <a:pt x="75528" y="68493"/>
                </a:lnTo>
                <a:lnTo>
                  <a:pt x="61099" y="69595"/>
                </a:lnTo>
                <a:lnTo>
                  <a:pt x="20556" y="84134"/>
                </a:lnTo>
                <a:lnTo>
                  <a:pt x="219" y="123266"/>
                </a:lnTo>
                <a:lnTo>
                  <a:pt x="0" y="133730"/>
                </a:lnTo>
                <a:lnTo>
                  <a:pt x="4559" y="158203"/>
                </a:lnTo>
                <a:lnTo>
                  <a:pt x="30570" y="200832"/>
                </a:lnTo>
                <a:lnTo>
                  <a:pt x="70975" y="230468"/>
                </a:lnTo>
                <a:lnTo>
                  <a:pt x="118069" y="247789"/>
                </a:lnTo>
                <a:lnTo>
                  <a:pt x="166763" y="256910"/>
                </a:lnTo>
                <a:lnTo>
                  <a:pt x="191062" y="258392"/>
                </a:lnTo>
                <a:lnTo>
                  <a:pt x="215098" y="256708"/>
                </a:lnTo>
                <a:lnTo>
                  <a:pt x="275932" y="229615"/>
                </a:lnTo>
                <a:lnTo>
                  <a:pt x="311520" y="195372"/>
                </a:lnTo>
                <a:lnTo>
                  <a:pt x="339919" y="152924"/>
                </a:lnTo>
                <a:lnTo>
                  <a:pt x="355880" y="107022"/>
                </a:lnTo>
                <a:lnTo>
                  <a:pt x="357574" y="84781"/>
                </a:lnTo>
                <a:lnTo>
                  <a:pt x="354437" y="63403"/>
                </a:lnTo>
                <a:lnTo>
                  <a:pt x="331242" y="25450"/>
                </a:lnTo>
                <a:lnTo>
                  <a:pt x="293532" y="4613"/>
                </a:lnTo>
                <a:lnTo>
                  <a:pt x="271934" y="495"/>
                </a:lnTo>
                <a:lnTo>
                  <a:pt x="249936" y="0"/>
                </a:lnTo>
                <a:close/>
              </a:path>
            </a:pathLst>
          </a:custGeom>
          <a:solidFill>
            <a:srgbClr val="FCE78E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 descr=""/>
          <p:cNvSpPr/>
          <p:nvPr/>
        </p:nvSpPr>
        <p:spPr>
          <a:xfrm>
            <a:off x="1845025" y="4844074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4">
                <a:moveTo>
                  <a:pt x="181761" y="0"/>
                </a:moveTo>
                <a:lnTo>
                  <a:pt x="141350" y="18116"/>
                </a:lnTo>
                <a:lnTo>
                  <a:pt x="121157" y="53535"/>
                </a:lnTo>
                <a:lnTo>
                  <a:pt x="111443" y="78784"/>
                </a:lnTo>
                <a:lnTo>
                  <a:pt x="105769" y="91067"/>
                </a:lnTo>
                <a:lnTo>
                  <a:pt x="73422" y="130375"/>
                </a:lnTo>
                <a:lnTo>
                  <a:pt x="36993" y="152793"/>
                </a:lnTo>
                <a:lnTo>
                  <a:pt x="9274" y="189786"/>
                </a:lnTo>
                <a:lnTo>
                  <a:pt x="0" y="229387"/>
                </a:lnTo>
                <a:lnTo>
                  <a:pt x="918" y="249210"/>
                </a:lnTo>
                <a:lnTo>
                  <a:pt x="17501" y="285424"/>
                </a:lnTo>
                <a:lnTo>
                  <a:pt x="49500" y="306303"/>
                </a:lnTo>
                <a:lnTo>
                  <a:pt x="69142" y="310499"/>
                </a:lnTo>
                <a:lnTo>
                  <a:pt x="113474" y="308154"/>
                </a:lnTo>
                <a:lnTo>
                  <a:pt x="158615" y="293960"/>
                </a:lnTo>
                <a:lnTo>
                  <a:pt x="198881" y="271334"/>
                </a:lnTo>
                <a:lnTo>
                  <a:pt x="228591" y="243685"/>
                </a:lnTo>
                <a:lnTo>
                  <a:pt x="249403" y="203860"/>
                </a:lnTo>
                <a:lnTo>
                  <a:pt x="259655" y="159903"/>
                </a:lnTo>
                <a:lnTo>
                  <a:pt x="263404" y="113698"/>
                </a:lnTo>
                <a:lnTo>
                  <a:pt x="261866" y="90877"/>
                </a:lnTo>
                <a:lnTo>
                  <a:pt x="248641" y="47687"/>
                </a:lnTo>
                <a:lnTo>
                  <a:pt x="219877" y="13874"/>
                </a:lnTo>
                <a:lnTo>
                  <a:pt x="191151" y="1127"/>
                </a:lnTo>
                <a:lnTo>
                  <a:pt x="181761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 descr=""/>
          <p:cNvSpPr/>
          <p:nvPr/>
        </p:nvSpPr>
        <p:spPr>
          <a:xfrm>
            <a:off x="4375002" y="7197683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5">
                <a:moveTo>
                  <a:pt x="181757" y="0"/>
                </a:moveTo>
                <a:lnTo>
                  <a:pt x="141349" y="18126"/>
                </a:lnTo>
                <a:lnTo>
                  <a:pt x="121154" y="53546"/>
                </a:lnTo>
                <a:lnTo>
                  <a:pt x="111433" y="78790"/>
                </a:lnTo>
                <a:lnTo>
                  <a:pt x="105759" y="91067"/>
                </a:lnTo>
                <a:lnTo>
                  <a:pt x="73417" y="130374"/>
                </a:lnTo>
                <a:lnTo>
                  <a:pt x="36984" y="152798"/>
                </a:lnTo>
                <a:lnTo>
                  <a:pt x="9277" y="189784"/>
                </a:lnTo>
                <a:lnTo>
                  <a:pt x="0" y="229391"/>
                </a:lnTo>
                <a:lnTo>
                  <a:pt x="911" y="249215"/>
                </a:lnTo>
                <a:lnTo>
                  <a:pt x="17491" y="285425"/>
                </a:lnTo>
                <a:lnTo>
                  <a:pt x="49490" y="306307"/>
                </a:lnTo>
                <a:lnTo>
                  <a:pt x="69132" y="310498"/>
                </a:lnTo>
                <a:lnTo>
                  <a:pt x="113474" y="308152"/>
                </a:lnTo>
                <a:lnTo>
                  <a:pt x="158615" y="293959"/>
                </a:lnTo>
                <a:lnTo>
                  <a:pt x="198875" y="271332"/>
                </a:lnTo>
                <a:lnTo>
                  <a:pt x="228579" y="243683"/>
                </a:lnTo>
                <a:lnTo>
                  <a:pt x="249398" y="203864"/>
                </a:lnTo>
                <a:lnTo>
                  <a:pt x="259645" y="159901"/>
                </a:lnTo>
                <a:lnTo>
                  <a:pt x="263399" y="113702"/>
                </a:lnTo>
                <a:lnTo>
                  <a:pt x="261857" y="90882"/>
                </a:lnTo>
                <a:lnTo>
                  <a:pt x="248638" y="47692"/>
                </a:lnTo>
                <a:lnTo>
                  <a:pt x="219880" y="13876"/>
                </a:lnTo>
                <a:lnTo>
                  <a:pt x="191147" y="1126"/>
                </a:lnTo>
                <a:lnTo>
                  <a:pt x="181757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 descr=""/>
          <p:cNvSpPr/>
          <p:nvPr/>
        </p:nvSpPr>
        <p:spPr>
          <a:xfrm>
            <a:off x="4191036" y="182455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60" h="264794">
                <a:moveTo>
                  <a:pt x="118821" y="0"/>
                </a:moveTo>
                <a:lnTo>
                  <a:pt x="71634" y="18174"/>
                </a:lnTo>
                <a:lnTo>
                  <a:pt x="33985" y="53543"/>
                </a:lnTo>
                <a:lnTo>
                  <a:pt x="11648" y="88855"/>
                </a:lnTo>
                <a:lnTo>
                  <a:pt x="0" y="128587"/>
                </a:lnTo>
                <a:lnTo>
                  <a:pt x="4743" y="170818"/>
                </a:lnTo>
                <a:lnTo>
                  <a:pt x="26558" y="200644"/>
                </a:lnTo>
                <a:lnTo>
                  <a:pt x="60200" y="221203"/>
                </a:lnTo>
                <a:lnTo>
                  <a:pt x="100432" y="235634"/>
                </a:lnTo>
                <a:lnTo>
                  <a:pt x="142013" y="247074"/>
                </a:lnTo>
                <a:lnTo>
                  <a:pt x="179703" y="258660"/>
                </a:lnTo>
                <a:lnTo>
                  <a:pt x="225154" y="264750"/>
                </a:lnTo>
                <a:lnTo>
                  <a:pt x="259412" y="248980"/>
                </a:lnTo>
                <a:lnTo>
                  <a:pt x="281227" y="217053"/>
                </a:lnTo>
                <a:lnTo>
                  <a:pt x="289340" y="174674"/>
                </a:lnTo>
                <a:lnTo>
                  <a:pt x="282497" y="127546"/>
                </a:lnTo>
                <a:lnTo>
                  <a:pt x="257133" y="77485"/>
                </a:lnTo>
                <a:lnTo>
                  <a:pt x="218338" y="36436"/>
                </a:lnTo>
                <a:lnTo>
                  <a:pt x="171602" y="7983"/>
                </a:lnTo>
                <a:lnTo>
                  <a:pt x="145647" y="679"/>
                </a:lnTo>
                <a:lnTo>
                  <a:pt x="118821" y="0"/>
                </a:lnTo>
                <a:close/>
              </a:path>
            </a:pathLst>
          </a:custGeom>
          <a:solidFill>
            <a:srgbClr val="BBBD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 descr=""/>
          <p:cNvSpPr/>
          <p:nvPr/>
        </p:nvSpPr>
        <p:spPr>
          <a:xfrm>
            <a:off x="7298334" y="379809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59" h="264795">
                <a:moveTo>
                  <a:pt x="118821" y="0"/>
                </a:moveTo>
                <a:lnTo>
                  <a:pt x="71627" y="18180"/>
                </a:lnTo>
                <a:lnTo>
                  <a:pt x="33958" y="53543"/>
                </a:lnTo>
                <a:lnTo>
                  <a:pt x="11644" y="88860"/>
                </a:lnTo>
                <a:lnTo>
                  <a:pt x="0" y="128600"/>
                </a:lnTo>
                <a:lnTo>
                  <a:pt x="4737" y="170831"/>
                </a:lnTo>
                <a:lnTo>
                  <a:pt x="26548" y="200657"/>
                </a:lnTo>
                <a:lnTo>
                  <a:pt x="60190" y="221216"/>
                </a:lnTo>
                <a:lnTo>
                  <a:pt x="100425" y="235647"/>
                </a:lnTo>
                <a:lnTo>
                  <a:pt x="142008" y="247086"/>
                </a:lnTo>
                <a:lnTo>
                  <a:pt x="179704" y="258673"/>
                </a:lnTo>
                <a:lnTo>
                  <a:pt x="225154" y="264760"/>
                </a:lnTo>
                <a:lnTo>
                  <a:pt x="259412" y="248988"/>
                </a:lnTo>
                <a:lnTo>
                  <a:pt x="281227" y="217060"/>
                </a:lnTo>
                <a:lnTo>
                  <a:pt x="289340" y="174682"/>
                </a:lnTo>
                <a:lnTo>
                  <a:pt x="282498" y="127557"/>
                </a:lnTo>
                <a:lnTo>
                  <a:pt x="257126" y="77486"/>
                </a:lnTo>
                <a:lnTo>
                  <a:pt x="218325" y="36436"/>
                </a:lnTo>
                <a:lnTo>
                  <a:pt x="171597" y="7993"/>
                </a:lnTo>
                <a:lnTo>
                  <a:pt x="145646" y="687"/>
                </a:lnTo>
                <a:lnTo>
                  <a:pt x="118821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66" name="object 966" descr="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732415" y="6081229"/>
            <a:ext cx="411631" cy="421461"/>
          </a:xfrm>
          <a:prstGeom prst="rect">
            <a:avLst/>
          </a:prstGeom>
        </p:spPr>
      </p:pic>
      <p:pic>
        <p:nvPicPr>
          <p:cNvPr id="967" name="object 967" descr="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892785" y="1491602"/>
            <a:ext cx="409649" cy="374712"/>
          </a:xfrm>
          <a:prstGeom prst="rect">
            <a:avLst/>
          </a:prstGeom>
        </p:spPr>
      </p:pic>
      <p:sp>
        <p:nvSpPr>
          <p:cNvPr id="968" name="object 968" descr=""/>
          <p:cNvSpPr/>
          <p:nvPr/>
        </p:nvSpPr>
        <p:spPr>
          <a:xfrm>
            <a:off x="5844692" y="6350"/>
            <a:ext cx="131445" cy="7553959"/>
          </a:xfrm>
          <a:custGeom>
            <a:avLst/>
            <a:gdLst/>
            <a:ahLst/>
            <a:cxnLst/>
            <a:rect l="l" t="t" r="r" b="b"/>
            <a:pathLst>
              <a:path w="131445" h="7553959">
                <a:moveTo>
                  <a:pt x="131304" y="0"/>
                </a:moveTo>
                <a:lnTo>
                  <a:pt x="0" y="0"/>
                </a:lnTo>
                <a:lnTo>
                  <a:pt x="0" y="7553654"/>
                </a:lnTo>
                <a:lnTo>
                  <a:pt x="131304" y="7553654"/>
                </a:lnTo>
                <a:lnTo>
                  <a:pt x="131304" y="0"/>
                </a:lnTo>
                <a:close/>
              </a:path>
            </a:pathLst>
          </a:custGeom>
          <a:solidFill>
            <a:srgbClr val="82AC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 txBox="1">
            <a:spLocks noGrp="1"/>
          </p:cNvSpPr>
          <p:nvPr>
            <p:ph type="title"/>
          </p:nvPr>
        </p:nvSpPr>
        <p:spPr>
          <a:xfrm>
            <a:off x="6288315" y="724407"/>
            <a:ext cx="20986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600"/>
              </a:lnSpc>
              <a:spcBef>
                <a:spcPts val="100"/>
              </a:spcBef>
            </a:pPr>
            <a:r>
              <a:rPr dirty="0" spc="-75">
                <a:solidFill>
                  <a:srgbClr val="3F5FAC"/>
                </a:solidFill>
              </a:rPr>
              <a:t>GROWTH</a:t>
            </a:r>
          </a:p>
          <a:p>
            <a:pPr marL="12700">
              <a:lnSpc>
                <a:spcPts val="3600"/>
              </a:lnSpc>
            </a:pPr>
            <a:r>
              <a:rPr dirty="0" spc="-25" b="0">
                <a:solidFill>
                  <a:srgbClr val="231F20"/>
                </a:solidFill>
                <a:latin typeface="Verdana"/>
                <a:cs typeface="Verdana"/>
              </a:rPr>
              <a:t>STRATEGY</a:t>
            </a:r>
          </a:p>
        </p:txBody>
      </p:sp>
      <p:sp>
        <p:nvSpPr>
          <p:cNvPr id="970" name="object 970" descr=""/>
          <p:cNvSpPr txBox="1"/>
          <p:nvPr/>
        </p:nvSpPr>
        <p:spPr>
          <a:xfrm>
            <a:off x="6224994" y="1647444"/>
            <a:ext cx="3495040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dirty="0" sz="2000" spc="-105" b="1">
                <a:solidFill>
                  <a:srgbClr val="3F5FAC"/>
                </a:solidFill>
                <a:latin typeface="Verdana"/>
                <a:cs typeface="Verdana"/>
              </a:rPr>
              <a:t>Geographic</a:t>
            </a:r>
            <a:r>
              <a:rPr dirty="0" sz="2000" spc="-160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2000" spc="-10" b="1">
                <a:solidFill>
                  <a:srgbClr val="3F5FAC"/>
                </a:solidFill>
                <a:latin typeface="Verdana"/>
                <a:cs typeface="Verdana"/>
              </a:rPr>
              <a:t>expansion</a:t>
            </a:r>
            <a:endParaRPr sz="2000">
              <a:latin typeface="Verdana"/>
              <a:cs typeface="Verdana"/>
            </a:endParaRPr>
          </a:p>
          <a:p>
            <a:pPr marL="76200" marR="742315">
              <a:lnSpc>
                <a:spcPct val="118700"/>
              </a:lnSpc>
              <a:spcBef>
                <a:spcPts val="1864"/>
              </a:spcBef>
            </a:pP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Expand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NOTO’s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presence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beyond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Mumbai;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Bangalore,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Delhi,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Chennai,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Hyderabad</a:t>
            </a:r>
            <a:r>
              <a:rPr dirty="0" sz="1500" spc="-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&amp;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Pune.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500">
              <a:latin typeface="Verdana"/>
              <a:cs typeface="Verdana"/>
            </a:endParaRPr>
          </a:p>
          <a:p>
            <a:pPr marL="76200" marR="312420">
              <a:lnSpc>
                <a:spcPct val="100000"/>
              </a:lnSpc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As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Dec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15</a:t>
            </a:r>
            <a:r>
              <a:rPr dirty="0" baseline="22222" sz="1500">
                <a:solidFill>
                  <a:srgbClr val="231F20"/>
                </a:solidFill>
                <a:latin typeface="Verdana"/>
                <a:cs typeface="Verdana"/>
              </a:rPr>
              <a:t>th</a:t>
            </a:r>
            <a:r>
              <a:rPr dirty="0" baseline="22222" sz="1500" spc="209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we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live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the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following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4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cities:</a:t>
            </a:r>
            <a:endParaRPr sz="1500">
              <a:latin typeface="Verdana"/>
              <a:cs typeface="Verdana"/>
            </a:endParaRPr>
          </a:p>
          <a:p>
            <a:pPr marL="226695" indent="-150495">
              <a:lnSpc>
                <a:spcPct val="100000"/>
              </a:lnSpc>
              <a:spcBef>
                <a:spcPts val="1800"/>
              </a:spcBef>
              <a:buChar char="-"/>
              <a:tabLst>
                <a:tab pos="226695" algn="l"/>
              </a:tabLst>
            </a:pP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Mumbai</a:t>
            </a:r>
            <a:endParaRPr sz="1500">
              <a:latin typeface="Verdana"/>
              <a:cs typeface="Verdana"/>
            </a:endParaRPr>
          </a:p>
          <a:p>
            <a:pPr marL="226695" indent="-150495">
              <a:lnSpc>
                <a:spcPct val="100000"/>
              </a:lnSpc>
              <a:buChar char="-"/>
              <a:tabLst>
                <a:tab pos="226695" algn="l"/>
              </a:tabLst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Bangalore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(on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ground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team)</a:t>
            </a:r>
            <a:endParaRPr sz="1500">
              <a:latin typeface="Verdana"/>
              <a:cs typeface="Verdana"/>
            </a:endParaRPr>
          </a:p>
          <a:p>
            <a:pPr marL="226695" indent="-150495">
              <a:lnSpc>
                <a:spcPts val="1795"/>
              </a:lnSpc>
              <a:buChar char="-"/>
              <a:tabLst>
                <a:tab pos="226695" algn="l"/>
              </a:tabLst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Delhi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(on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ground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team)</a:t>
            </a:r>
            <a:endParaRPr sz="1500">
              <a:latin typeface="Verdana"/>
              <a:cs typeface="Verdana"/>
            </a:endParaRPr>
          </a:p>
          <a:p>
            <a:pPr marL="236220">
              <a:lnSpc>
                <a:spcPts val="1415"/>
              </a:lnSpc>
            </a:pP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dirty="0" sz="120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ground</a:t>
            </a:r>
            <a:r>
              <a:rPr dirty="0" sz="120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Ops</a:t>
            </a:r>
            <a:r>
              <a:rPr dirty="0" sz="120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team</a:t>
            </a:r>
            <a:r>
              <a:rPr dirty="0" sz="12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 spc="-10">
                <a:solidFill>
                  <a:srgbClr val="231F20"/>
                </a:solidFill>
                <a:latin typeface="Verdana"/>
                <a:cs typeface="Verdana"/>
              </a:rPr>
              <a:t>present</a:t>
            </a:r>
            <a:endParaRPr sz="1200">
              <a:latin typeface="Verdana"/>
              <a:cs typeface="Verdana"/>
            </a:endParaRPr>
          </a:p>
          <a:p>
            <a:pPr marL="226695" indent="-150495">
              <a:lnSpc>
                <a:spcPts val="1780"/>
              </a:lnSpc>
              <a:buChar char="-"/>
              <a:tabLst>
                <a:tab pos="226695" algn="l"/>
              </a:tabLst>
            </a:pP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Pune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500">
              <a:latin typeface="Verdana"/>
              <a:cs typeface="Verdana"/>
            </a:endParaRPr>
          </a:p>
          <a:p>
            <a:pPr algn="just" marL="63500" marR="17780">
              <a:lnSpc>
                <a:spcPct val="100000"/>
              </a:lnSpc>
            </a:pPr>
            <a:r>
              <a:rPr dirty="0" sz="1500">
                <a:latin typeface="Verdana"/>
                <a:cs typeface="Verdana"/>
              </a:rPr>
              <a:t>We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plan</a:t>
            </a:r>
            <a:r>
              <a:rPr dirty="0" sz="1500" spc="-4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to</a:t>
            </a:r>
            <a:r>
              <a:rPr dirty="0" sz="1500" spc="-4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have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50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Swiggy</a:t>
            </a:r>
            <a:r>
              <a:rPr dirty="0" sz="1500" spc="-35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Zomato </a:t>
            </a:r>
            <a:r>
              <a:rPr dirty="0" sz="1500">
                <a:latin typeface="Verdana"/>
                <a:cs typeface="Verdana"/>
              </a:rPr>
              <a:t>PODs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active</a:t>
            </a:r>
            <a:r>
              <a:rPr dirty="0" sz="1500" spc="-3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by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Summer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of</a:t>
            </a:r>
            <a:r>
              <a:rPr dirty="0" sz="1500" spc="-3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2022</a:t>
            </a:r>
            <a:r>
              <a:rPr dirty="0" sz="1500" spc="-35">
                <a:latin typeface="Verdana"/>
                <a:cs typeface="Verdana"/>
              </a:rPr>
              <a:t> of </a:t>
            </a:r>
            <a:r>
              <a:rPr dirty="0" sz="1500">
                <a:latin typeface="Verdana"/>
                <a:cs typeface="Verdana"/>
              </a:rPr>
              <a:t>which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40</a:t>
            </a:r>
            <a:r>
              <a:rPr dirty="0" sz="1500" spc="-2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are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already</a:t>
            </a:r>
            <a:r>
              <a:rPr dirty="0" sz="1500" spc="-25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live.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971" name="object 971" descr="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130761" y="0"/>
            <a:ext cx="5639582" cy="7549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5539" y="245328"/>
            <a:ext cx="1376464" cy="16256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958908" y="9004"/>
            <a:ext cx="387350" cy="144780"/>
            <a:chOff x="5958908" y="9004"/>
            <a:chExt cx="387350" cy="14478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7643" y="9015"/>
              <a:ext cx="369173" cy="13275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8908" y="9004"/>
              <a:ext cx="387240" cy="144702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4081" y="6236808"/>
            <a:ext cx="1116970" cy="103631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12013" y="581710"/>
            <a:ext cx="1043377" cy="87375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1351" y="4995106"/>
            <a:ext cx="1340102" cy="1536699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4815584" y="3122075"/>
            <a:ext cx="3535045" cy="3060065"/>
            <a:chOff x="4815584" y="3122075"/>
            <a:chExt cx="3535045" cy="3060065"/>
          </a:xfrm>
        </p:grpSpPr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5584" y="3511892"/>
              <a:ext cx="1986445" cy="267010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4453" y="3122075"/>
              <a:ext cx="2015717" cy="1979743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78925" y="1980667"/>
            <a:ext cx="1137774" cy="79476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09469" y="4450524"/>
            <a:ext cx="1226070" cy="149923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87416" y="6210304"/>
            <a:ext cx="1405983" cy="1289099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2967960" y="2214993"/>
            <a:ext cx="1182370" cy="1594485"/>
            <a:chOff x="2967960" y="2214993"/>
            <a:chExt cx="1182370" cy="1594485"/>
          </a:xfrm>
        </p:grpSpPr>
        <p:sp>
          <p:nvSpPr>
            <p:cNvPr id="16" name="object 16" descr=""/>
            <p:cNvSpPr/>
            <p:nvPr/>
          </p:nvSpPr>
          <p:spPr>
            <a:xfrm>
              <a:off x="2967960" y="2215013"/>
              <a:ext cx="1182370" cy="1594485"/>
            </a:xfrm>
            <a:custGeom>
              <a:avLst/>
              <a:gdLst/>
              <a:ahLst/>
              <a:cxnLst/>
              <a:rect l="l" t="t" r="r" b="b"/>
              <a:pathLst>
                <a:path w="1182370" h="1594485">
                  <a:moveTo>
                    <a:pt x="753291" y="0"/>
                  </a:moveTo>
                  <a:lnTo>
                    <a:pt x="694203" y="7603"/>
                  </a:lnTo>
                  <a:lnTo>
                    <a:pt x="623556" y="31581"/>
                  </a:lnTo>
                  <a:lnTo>
                    <a:pt x="584965" y="49367"/>
                  </a:lnTo>
                  <a:lnTo>
                    <a:pt x="544770" y="70838"/>
                  </a:lnTo>
                  <a:lnTo>
                    <a:pt x="503393" y="95853"/>
                  </a:lnTo>
                  <a:lnTo>
                    <a:pt x="461266" y="124279"/>
                  </a:lnTo>
                  <a:lnTo>
                    <a:pt x="418815" y="155978"/>
                  </a:lnTo>
                  <a:lnTo>
                    <a:pt x="376468" y="190813"/>
                  </a:lnTo>
                  <a:lnTo>
                    <a:pt x="334651" y="228648"/>
                  </a:lnTo>
                  <a:lnTo>
                    <a:pt x="293794" y="269345"/>
                  </a:lnTo>
                  <a:lnTo>
                    <a:pt x="254323" y="312769"/>
                  </a:lnTo>
                  <a:lnTo>
                    <a:pt x="216668" y="358781"/>
                  </a:lnTo>
                  <a:lnTo>
                    <a:pt x="181253" y="407247"/>
                  </a:lnTo>
                  <a:lnTo>
                    <a:pt x="148508" y="458028"/>
                  </a:lnTo>
                  <a:lnTo>
                    <a:pt x="118861" y="510989"/>
                  </a:lnTo>
                  <a:lnTo>
                    <a:pt x="98944" y="551771"/>
                  </a:lnTo>
                  <a:lnTo>
                    <a:pt x="80651" y="593987"/>
                  </a:lnTo>
                  <a:lnTo>
                    <a:pt x="64048" y="637451"/>
                  </a:lnTo>
                  <a:lnTo>
                    <a:pt x="49201" y="681979"/>
                  </a:lnTo>
                  <a:lnTo>
                    <a:pt x="36177" y="727382"/>
                  </a:lnTo>
                  <a:lnTo>
                    <a:pt x="25041" y="773476"/>
                  </a:lnTo>
                  <a:lnTo>
                    <a:pt x="15861" y="820074"/>
                  </a:lnTo>
                  <a:lnTo>
                    <a:pt x="8699" y="866992"/>
                  </a:lnTo>
                  <a:lnTo>
                    <a:pt x="3624" y="914039"/>
                  </a:lnTo>
                  <a:lnTo>
                    <a:pt x="703" y="961034"/>
                  </a:lnTo>
                  <a:lnTo>
                    <a:pt x="0" y="1007788"/>
                  </a:lnTo>
                  <a:lnTo>
                    <a:pt x="1579" y="1054117"/>
                  </a:lnTo>
                  <a:lnTo>
                    <a:pt x="5510" y="1099833"/>
                  </a:lnTo>
                  <a:lnTo>
                    <a:pt x="11857" y="1144751"/>
                  </a:lnTo>
                  <a:lnTo>
                    <a:pt x="20687" y="1188685"/>
                  </a:lnTo>
                  <a:lnTo>
                    <a:pt x="32064" y="1231449"/>
                  </a:lnTo>
                  <a:lnTo>
                    <a:pt x="46056" y="1272856"/>
                  </a:lnTo>
                  <a:lnTo>
                    <a:pt x="62729" y="1312720"/>
                  </a:lnTo>
                  <a:lnTo>
                    <a:pt x="82147" y="1350857"/>
                  </a:lnTo>
                  <a:lnTo>
                    <a:pt x="104377" y="1387078"/>
                  </a:lnTo>
                  <a:lnTo>
                    <a:pt x="129486" y="1421198"/>
                  </a:lnTo>
                  <a:lnTo>
                    <a:pt x="157539" y="1453032"/>
                  </a:lnTo>
                  <a:lnTo>
                    <a:pt x="188602" y="1482394"/>
                  </a:lnTo>
                  <a:lnTo>
                    <a:pt x="222741" y="1509096"/>
                  </a:lnTo>
                  <a:lnTo>
                    <a:pt x="260022" y="1532953"/>
                  </a:lnTo>
                  <a:lnTo>
                    <a:pt x="300511" y="1553780"/>
                  </a:lnTo>
                  <a:lnTo>
                    <a:pt x="344274" y="1571388"/>
                  </a:lnTo>
                  <a:lnTo>
                    <a:pt x="411040" y="1589170"/>
                  </a:lnTo>
                  <a:lnTo>
                    <a:pt x="469083" y="1594260"/>
                  </a:lnTo>
                  <a:lnTo>
                    <a:pt x="519112" y="1589383"/>
                  </a:lnTo>
                  <a:lnTo>
                    <a:pt x="561839" y="1577272"/>
                  </a:lnTo>
                  <a:lnTo>
                    <a:pt x="597975" y="1560652"/>
                  </a:lnTo>
                  <a:lnTo>
                    <a:pt x="628233" y="1542249"/>
                  </a:lnTo>
                  <a:lnTo>
                    <a:pt x="653322" y="1524795"/>
                  </a:lnTo>
                  <a:lnTo>
                    <a:pt x="673953" y="1511012"/>
                  </a:lnTo>
                  <a:lnTo>
                    <a:pt x="706751" y="1496352"/>
                  </a:lnTo>
                  <a:lnTo>
                    <a:pt x="745904" y="1484240"/>
                  </a:lnTo>
                  <a:lnTo>
                    <a:pt x="792068" y="1469510"/>
                  </a:lnTo>
                  <a:lnTo>
                    <a:pt x="845902" y="1447001"/>
                  </a:lnTo>
                  <a:lnTo>
                    <a:pt x="908065" y="1411546"/>
                  </a:lnTo>
                  <a:lnTo>
                    <a:pt x="959045" y="1378962"/>
                  </a:lnTo>
                  <a:lnTo>
                    <a:pt x="1013815" y="1340349"/>
                  </a:lnTo>
                  <a:lnTo>
                    <a:pt x="1067718" y="1290876"/>
                  </a:lnTo>
                  <a:lnTo>
                    <a:pt x="1092887" y="1260555"/>
                  </a:lnTo>
                  <a:lnTo>
                    <a:pt x="1116092" y="1225706"/>
                  </a:lnTo>
                  <a:lnTo>
                    <a:pt x="1136750" y="1185726"/>
                  </a:lnTo>
                  <a:lnTo>
                    <a:pt x="1154278" y="1140009"/>
                  </a:lnTo>
                  <a:lnTo>
                    <a:pt x="1168096" y="1087953"/>
                  </a:lnTo>
                  <a:lnTo>
                    <a:pt x="1177621" y="1028950"/>
                  </a:lnTo>
                  <a:lnTo>
                    <a:pt x="1182269" y="962400"/>
                  </a:lnTo>
                  <a:lnTo>
                    <a:pt x="1181458" y="887696"/>
                  </a:lnTo>
                  <a:lnTo>
                    <a:pt x="1175258" y="820952"/>
                  </a:lnTo>
                  <a:lnTo>
                    <a:pt x="1163683" y="758774"/>
                  </a:lnTo>
                  <a:lnTo>
                    <a:pt x="1147465" y="700930"/>
                  </a:lnTo>
                  <a:lnTo>
                    <a:pt x="1127339" y="647180"/>
                  </a:lnTo>
                  <a:lnTo>
                    <a:pt x="1104041" y="597291"/>
                  </a:lnTo>
                  <a:lnTo>
                    <a:pt x="1078303" y="551021"/>
                  </a:lnTo>
                  <a:lnTo>
                    <a:pt x="1050858" y="508138"/>
                  </a:lnTo>
                  <a:lnTo>
                    <a:pt x="1022442" y="468403"/>
                  </a:lnTo>
                  <a:lnTo>
                    <a:pt x="993790" y="431580"/>
                  </a:lnTo>
                  <a:lnTo>
                    <a:pt x="965634" y="397433"/>
                  </a:lnTo>
                  <a:lnTo>
                    <a:pt x="913748" y="336217"/>
                  </a:lnTo>
                  <a:lnTo>
                    <a:pt x="891486" y="308676"/>
                  </a:lnTo>
                  <a:lnTo>
                    <a:pt x="857995" y="258541"/>
                  </a:lnTo>
                  <a:lnTo>
                    <a:pt x="834740" y="173663"/>
                  </a:lnTo>
                  <a:lnTo>
                    <a:pt x="832191" y="123902"/>
                  </a:lnTo>
                  <a:lnTo>
                    <a:pt x="832841" y="83668"/>
                  </a:lnTo>
                  <a:lnTo>
                    <a:pt x="828948" y="50438"/>
                  </a:lnTo>
                  <a:lnTo>
                    <a:pt x="812764" y="21683"/>
                  </a:lnTo>
                  <a:lnTo>
                    <a:pt x="797398" y="9861"/>
                  </a:lnTo>
                  <a:lnTo>
                    <a:pt x="777430" y="2678"/>
                  </a:lnTo>
                  <a:lnTo>
                    <a:pt x="753291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0598" y="3698074"/>
              <a:ext cx="102638" cy="9096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206826" y="2877553"/>
              <a:ext cx="876300" cy="910590"/>
            </a:xfrm>
            <a:custGeom>
              <a:avLst/>
              <a:gdLst/>
              <a:ahLst/>
              <a:cxnLst/>
              <a:rect l="l" t="t" r="r" b="b"/>
              <a:pathLst>
                <a:path w="876300" h="910589">
                  <a:moveTo>
                    <a:pt x="518006" y="0"/>
                  </a:moveTo>
                  <a:lnTo>
                    <a:pt x="485955" y="19282"/>
                  </a:lnTo>
                  <a:lnTo>
                    <a:pt x="457911" y="53875"/>
                  </a:lnTo>
                  <a:lnTo>
                    <a:pt x="431490" y="90778"/>
                  </a:lnTo>
                  <a:lnTo>
                    <a:pt x="404303" y="116991"/>
                  </a:lnTo>
                  <a:lnTo>
                    <a:pt x="374980" y="127511"/>
                  </a:lnTo>
                  <a:lnTo>
                    <a:pt x="342592" y="130073"/>
                  </a:lnTo>
                  <a:lnTo>
                    <a:pt x="305393" y="130792"/>
                  </a:lnTo>
                  <a:lnTo>
                    <a:pt x="261631" y="135774"/>
                  </a:lnTo>
                  <a:lnTo>
                    <a:pt x="214638" y="149056"/>
                  </a:lnTo>
                  <a:lnTo>
                    <a:pt x="171752" y="169541"/>
                  </a:lnTo>
                  <a:lnTo>
                    <a:pt x="133169" y="196397"/>
                  </a:lnTo>
                  <a:lnTo>
                    <a:pt x="99084" y="228790"/>
                  </a:lnTo>
                  <a:lnTo>
                    <a:pt x="69693" y="265883"/>
                  </a:lnTo>
                  <a:lnTo>
                    <a:pt x="45192" y="306842"/>
                  </a:lnTo>
                  <a:lnTo>
                    <a:pt x="25777" y="350831"/>
                  </a:lnTo>
                  <a:lnTo>
                    <a:pt x="11643" y="397015"/>
                  </a:lnTo>
                  <a:lnTo>
                    <a:pt x="2984" y="444560"/>
                  </a:lnTo>
                  <a:lnTo>
                    <a:pt x="0" y="492633"/>
                  </a:lnTo>
                  <a:lnTo>
                    <a:pt x="1868" y="531425"/>
                  </a:lnTo>
                  <a:lnTo>
                    <a:pt x="7608" y="573144"/>
                  </a:lnTo>
                  <a:lnTo>
                    <a:pt x="17246" y="616690"/>
                  </a:lnTo>
                  <a:lnTo>
                    <a:pt x="30806" y="660961"/>
                  </a:lnTo>
                  <a:lnTo>
                    <a:pt x="48313" y="704858"/>
                  </a:lnTo>
                  <a:lnTo>
                    <a:pt x="69794" y="747279"/>
                  </a:lnTo>
                  <a:lnTo>
                    <a:pt x="95271" y="787124"/>
                  </a:lnTo>
                  <a:lnTo>
                    <a:pt x="124773" y="823294"/>
                  </a:lnTo>
                  <a:lnTo>
                    <a:pt x="158323" y="854687"/>
                  </a:lnTo>
                  <a:lnTo>
                    <a:pt x="195948" y="880203"/>
                  </a:lnTo>
                  <a:lnTo>
                    <a:pt x="237670" y="898743"/>
                  </a:lnTo>
                  <a:lnTo>
                    <a:pt x="283517" y="909204"/>
                  </a:lnTo>
                  <a:lnTo>
                    <a:pt x="333513" y="910488"/>
                  </a:lnTo>
                  <a:lnTo>
                    <a:pt x="365794" y="894365"/>
                  </a:lnTo>
                  <a:lnTo>
                    <a:pt x="393103" y="877185"/>
                  </a:lnTo>
                  <a:lnTo>
                    <a:pt x="416010" y="861153"/>
                  </a:lnTo>
                  <a:lnTo>
                    <a:pt x="435089" y="848474"/>
                  </a:lnTo>
                  <a:lnTo>
                    <a:pt x="467887" y="833813"/>
                  </a:lnTo>
                  <a:lnTo>
                    <a:pt x="507038" y="821700"/>
                  </a:lnTo>
                  <a:lnTo>
                    <a:pt x="553203" y="806971"/>
                  </a:lnTo>
                  <a:lnTo>
                    <a:pt x="607037" y="784461"/>
                  </a:lnTo>
                  <a:lnTo>
                    <a:pt x="669201" y="749007"/>
                  </a:lnTo>
                  <a:lnTo>
                    <a:pt x="703595" y="727040"/>
                  </a:lnTo>
                  <a:lnTo>
                    <a:pt x="740468" y="702937"/>
                  </a:lnTo>
                  <a:lnTo>
                    <a:pt x="778309" y="675133"/>
                  </a:lnTo>
                  <a:lnTo>
                    <a:pt x="815606" y="642065"/>
                  </a:lnTo>
                  <a:lnTo>
                    <a:pt x="850849" y="602170"/>
                  </a:lnTo>
                  <a:lnTo>
                    <a:pt x="867712" y="562039"/>
                  </a:lnTo>
                  <a:lnTo>
                    <a:pt x="875915" y="519912"/>
                  </a:lnTo>
                  <a:lnTo>
                    <a:pt x="876141" y="478308"/>
                  </a:lnTo>
                  <a:lnTo>
                    <a:pt x="869072" y="439750"/>
                  </a:lnTo>
                  <a:lnTo>
                    <a:pt x="853525" y="408529"/>
                  </a:lnTo>
                  <a:lnTo>
                    <a:pt x="832443" y="385063"/>
                  </a:lnTo>
                  <a:lnTo>
                    <a:pt x="812708" y="366054"/>
                  </a:lnTo>
                  <a:lnTo>
                    <a:pt x="801203" y="348207"/>
                  </a:lnTo>
                  <a:lnTo>
                    <a:pt x="801131" y="330987"/>
                  </a:lnTo>
                  <a:lnTo>
                    <a:pt x="807961" y="315273"/>
                  </a:lnTo>
                  <a:lnTo>
                    <a:pt x="816941" y="299869"/>
                  </a:lnTo>
                  <a:lnTo>
                    <a:pt x="823328" y="283578"/>
                  </a:lnTo>
                  <a:lnTo>
                    <a:pt x="827195" y="262208"/>
                  </a:lnTo>
                  <a:lnTo>
                    <a:pt x="828822" y="234599"/>
                  </a:lnTo>
                  <a:lnTo>
                    <a:pt x="823755" y="204010"/>
                  </a:lnTo>
                  <a:lnTo>
                    <a:pt x="807542" y="173696"/>
                  </a:lnTo>
                  <a:lnTo>
                    <a:pt x="771177" y="150171"/>
                  </a:lnTo>
                  <a:lnTo>
                    <a:pt x="719369" y="135007"/>
                  </a:lnTo>
                  <a:lnTo>
                    <a:pt x="668247" y="124038"/>
                  </a:lnTo>
                  <a:lnTo>
                    <a:pt x="633933" y="113092"/>
                  </a:lnTo>
                  <a:lnTo>
                    <a:pt x="619064" y="98979"/>
                  </a:lnTo>
                  <a:lnTo>
                    <a:pt x="612315" y="82254"/>
                  </a:lnTo>
                  <a:lnTo>
                    <a:pt x="608898" y="64361"/>
                  </a:lnTo>
                  <a:lnTo>
                    <a:pt x="604023" y="46747"/>
                  </a:lnTo>
                  <a:lnTo>
                    <a:pt x="593337" y="29161"/>
                  </a:lnTo>
                  <a:lnTo>
                    <a:pt x="575075" y="11795"/>
                  </a:lnTo>
                  <a:lnTo>
                    <a:pt x="549781" y="218"/>
                  </a:lnTo>
                  <a:lnTo>
                    <a:pt x="518006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276014" y="3072725"/>
              <a:ext cx="678180" cy="684530"/>
            </a:xfrm>
            <a:custGeom>
              <a:avLst/>
              <a:gdLst/>
              <a:ahLst/>
              <a:cxnLst/>
              <a:rect l="l" t="t" r="r" b="b"/>
              <a:pathLst>
                <a:path w="678179" h="684529">
                  <a:moveTo>
                    <a:pt x="249642" y="0"/>
                  </a:moveTo>
                  <a:lnTo>
                    <a:pt x="192675" y="11569"/>
                  </a:lnTo>
                  <a:lnTo>
                    <a:pt x="155317" y="25690"/>
                  </a:lnTo>
                  <a:lnTo>
                    <a:pt x="120535" y="44956"/>
                  </a:lnTo>
                  <a:lnTo>
                    <a:pt x="88939" y="70055"/>
                  </a:lnTo>
                  <a:lnTo>
                    <a:pt x="61135" y="101680"/>
                  </a:lnTo>
                  <a:lnTo>
                    <a:pt x="37732" y="140515"/>
                  </a:lnTo>
                  <a:lnTo>
                    <a:pt x="19337" y="187252"/>
                  </a:lnTo>
                  <a:lnTo>
                    <a:pt x="6557" y="242580"/>
                  </a:lnTo>
                  <a:lnTo>
                    <a:pt x="0" y="307188"/>
                  </a:lnTo>
                  <a:lnTo>
                    <a:pt x="1355" y="359152"/>
                  </a:lnTo>
                  <a:lnTo>
                    <a:pt x="9767" y="410235"/>
                  </a:lnTo>
                  <a:lnTo>
                    <a:pt x="24462" y="459552"/>
                  </a:lnTo>
                  <a:lnTo>
                    <a:pt x="44667" y="506218"/>
                  </a:lnTo>
                  <a:lnTo>
                    <a:pt x="69607" y="549347"/>
                  </a:lnTo>
                  <a:lnTo>
                    <a:pt x="98507" y="588054"/>
                  </a:lnTo>
                  <a:lnTo>
                    <a:pt x="130594" y="621452"/>
                  </a:lnTo>
                  <a:lnTo>
                    <a:pt x="165094" y="648658"/>
                  </a:lnTo>
                  <a:lnTo>
                    <a:pt x="201232" y="668785"/>
                  </a:lnTo>
                  <a:lnTo>
                    <a:pt x="238234" y="680948"/>
                  </a:lnTo>
                  <a:lnTo>
                    <a:pt x="275327" y="684260"/>
                  </a:lnTo>
                  <a:lnTo>
                    <a:pt x="311735" y="677838"/>
                  </a:lnTo>
                  <a:lnTo>
                    <a:pt x="334968" y="662385"/>
                  </a:lnTo>
                  <a:lnTo>
                    <a:pt x="351429" y="638775"/>
                  </a:lnTo>
                  <a:lnTo>
                    <a:pt x="367717" y="613157"/>
                  </a:lnTo>
                  <a:lnTo>
                    <a:pt x="390437" y="591681"/>
                  </a:lnTo>
                  <a:lnTo>
                    <a:pt x="424530" y="575165"/>
                  </a:lnTo>
                  <a:lnTo>
                    <a:pt x="467664" y="558821"/>
                  </a:lnTo>
                  <a:lnTo>
                    <a:pt x="515533" y="540365"/>
                  </a:lnTo>
                  <a:lnTo>
                    <a:pt x="563830" y="517513"/>
                  </a:lnTo>
                  <a:lnTo>
                    <a:pt x="604768" y="485706"/>
                  </a:lnTo>
                  <a:lnTo>
                    <a:pt x="634873" y="444846"/>
                  </a:lnTo>
                  <a:lnTo>
                    <a:pt x="656263" y="399362"/>
                  </a:lnTo>
                  <a:lnTo>
                    <a:pt x="671056" y="353682"/>
                  </a:lnTo>
                  <a:lnTo>
                    <a:pt x="677672" y="287983"/>
                  </a:lnTo>
                  <a:lnTo>
                    <a:pt x="664141" y="232790"/>
                  </a:lnTo>
                  <a:lnTo>
                    <a:pt x="639039" y="188089"/>
                  </a:lnTo>
                  <a:lnTo>
                    <a:pt x="610941" y="153864"/>
                  </a:lnTo>
                  <a:lnTo>
                    <a:pt x="588417" y="130098"/>
                  </a:lnTo>
                  <a:lnTo>
                    <a:pt x="574170" y="106145"/>
                  </a:lnTo>
                  <a:lnTo>
                    <a:pt x="564955" y="79947"/>
                  </a:lnTo>
                  <a:lnTo>
                    <a:pt x="547714" y="50487"/>
                  </a:lnTo>
                  <a:lnTo>
                    <a:pt x="509385" y="16739"/>
                  </a:lnTo>
                  <a:lnTo>
                    <a:pt x="474623" y="934"/>
                  </a:lnTo>
                  <a:lnTo>
                    <a:pt x="444427" y="1648"/>
                  </a:lnTo>
                  <a:lnTo>
                    <a:pt x="410437" y="9651"/>
                  </a:lnTo>
                  <a:lnTo>
                    <a:pt x="364286" y="15723"/>
                  </a:lnTo>
                  <a:lnTo>
                    <a:pt x="322991" y="13986"/>
                  </a:lnTo>
                  <a:lnTo>
                    <a:pt x="279019" y="4004"/>
                  </a:lnTo>
                  <a:lnTo>
                    <a:pt x="264812" y="1023"/>
                  </a:lnTo>
                  <a:lnTo>
                    <a:pt x="249642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388089" y="3148346"/>
              <a:ext cx="433070" cy="513715"/>
            </a:xfrm>
            <a:custGeom>
              <a:avLst/>
              <a:gdLst/>
              <a:ahLst/>
              <a:cxnLst/>
              <a:rect l="l" t="t" r="r" b="b"/>
              <a:pathLst>
                <a:path w="433070" h="513714">
                  <a:moveTo>
                    <a:pt x="222310" y="0"/>
                  </a:moveTo>
                  <a:lnTo>
                    <a:pt x="183551" y="7658"/>
                  </a:lnTo>
                  <a:lnTo>
                    <a:pt x="143424" y="25085"/>
                  </a:lnTo>
                  <a:lnTo>
                    <a:pt x="102421" y="53353"/>
                  </a:lnTo>
                  <a:lnTo>
                    <a:pt x="61038" y="93543"/>
                  </a:lnTo>
                  <a:lnTo>
                    <a:pt x="36689" y="127530"/>
                  </a:lnTo>
                  <a:lnTo>
                    <a:pt x="18467" y="166855"/>
                  </a:lnTo>
                  <a:lnTo>
                    <a:pt x="6315" y="209972"/>
                  </a:lnTo>
                  <a:lnTo>
                    <a:pt x="179" y="255333"/>
                  </a:lnTo>
                  <a:lnTo>
                    <a:pt x="0" y="301387"/>
                  </a:lnTo>
                  <a:lnTo>
                    <a:pt x="5720" y="346590"/>
                  </a:lnTo>
                  <a:lnTo>
                    <a:pt x="17287" y="389392"/>
                  </a:lnTo>
                  <a:lnTo>
                    <a:pt x="34641" y="428246"/>
                  </a:lnTo>
                  <a:lnTo>
                    <a:pt x="57727" y="461603"/>
                  </a:lnTo>
                  <a:lnTo>
                    <a:pt x="86488" y="487916"/>
                  </a:lnTo>
                  <a:lnTo>
                    <a:pt x="120868" y="505636"/>
                  </a:lnTo>
                  <a:lnTo>
                    <a:pt x="160809" y="513215"/>
                  </a:lnTo>
                  <a:lnTo>
                    <a:pt x="206852" y="507179"/>
                  </a:lnTo>
                  <a:lnTo>
                    <a:pt x="252816" y="488513"/>
                  </a:lnTo>
                  <a:lnTo>
                    <a:pt x="299336" y="462871"/>
                  </a:lnTo>
                  <a:lnTo>
                    <a:pt x="347042" y="435910"/>
                  </a:lnTo>
                  <a:lnTo>
                    <a:pt x="377165" y="412544"/>
                  </a:lnTo>
                  <a:lnTo>
                    <a:pt x="402031" y="377910"/>
                  </a:lnTo>
                  <a:lnTo>
                    <a:pt x="420377" y="333740"/>
                  </a:lnTo>
                  <a:lnTo>
                    <a:pt x="430945" y="281767"/>
                  </a:lnTo>
                  <a:lnTo>
                    <a:pt x="432476" y="223718"/>
                  </a:lnTo>
                  <a:lnTo>
                    <a:pt x="423712" y="161324"/>
                  </a:lnTo>
                  <a:lnTo>
                    <a:pt x="398397" y="98952"/>
                  </a:lnTo>
                  <a:lnTo>
                    <a:pt x="353753" y="45537"/>
                  </a:lnTo>
                  <a:lnTo>
                    <a:pt x="293739" y="9685"/>
                  </a:lnTo>
                  <a:lnTo>
                    <a:pt x="22231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67960" y="2512974"/>
              <a:ext cx="466725" cy="1296670"/>
            </a:xfrm>
            <a:custGeom>
              <a:avLst/>
              <a:gdLst/>
              <a:ahLst/>
              <a:cxnLst/>
              <a:rect l="l" t="t" r="r" b="b"/>
              <a:pathLst>
                <a:path w="466725" h="1296670">
                  <a:moveTo>
                    <a:pt x="267375" y="0"/>
                  </a:moveTo>
                  <a:lnTo>
                    <a:pt x="234039" y="39002"/>
                  </a:lnTo>
                  <a:lnTo>
                    <a:pt x="202242" y="79893"/>
                  </a:lnTo>
                  <a:lnTo>
                    <a:pt x="172262" y="122584"/>
                  </a:lnTo>
                  <a:lnTo>
                    <a:pt x="144378" y="166991"/>
                  </a:lnTo>
                  <a:lnTo>
                    <a:pt x="118861" y="213028"/>
                  </a:lnTo>
                  <a:lnTo>
                    <a:pt x="98944" y="253810"/>
                  </a:lnTo>
                  <a:lnTo>
                    <a:pt x="80651" y="296026"/>
                  </a:lnTo>
                  <a:lnTo>
                    <a:pt x="64048" y="339491"/>
                  </a:lnTo>
                  <a:lnTo>
                    <a:pt x="49201" y="384020"/>
                  </a:lnTo>
                  <a:lnTo>
                    <a:pt x="36177" y="429422"/>
                  </a:lnTo>
                  <a:lnTo>
                    <a:pt x="25041" y="475517"/>
                  </a:lnTo>
                  <a:lnTo>
                    <a:pt x="15861" y="522116"/>
                  </a:lnTo>
                  <a:lnTo>
                    <a:pt x="8699" y="569032"/>
                  </a:lnTo>
                  <a:lnTo>
                    <a:pt x="3624" y="616082"/>
                  </a:lnTo>
                  <a:lnTo>
                    <a:pt x="703" y="663077"/>
                  </a:lnTo>
                  <a:lnTo>
                    <a:pt x="0" y="709832"/>
                  </a:lnTo>
                  <a:lnTo>
                    <a:pt x="1579" y="756161"/>
                  </a:lnTo>
                  <a:lnTo>
                    <a:pt x="5510" y="801877"/>
                  </a:lnTo>
                  <a:lnTo>
                    <a:pt x="11857" y="846797"/>
                  </a:lnTo>
                  <a:lnTo>
                    <a:pt x="20687" y="890732"/>
                  </a:lnTo>
                  <a:lnTo>
                    <a:pt x="32064" y="933496"/>
                  </a:lnTo>
                  <a:lnTo>
                    <a:pt x="46056" y="974904"/>
                  </a:lnTo>
                  <a:lnTo>
                    <a:pt x="62729" y="1014769"/>
                  </a:lnTo>
                  <a:lnTo>
                    <a:pt x="82147" y="1052906"/>
                  </a:lnTo>
                  <a:lnTo>
                    <a:pt x="104377" y="1089129"/>
                  </a:lnTo>
                  <a:lnTo>
                    <a:pt x="129486" y="1123248"/>
                  </a:lnTo>
                  <a:lnTo>
                    <a:pt x="157539" y="1155084"/>
                  </a:lnTo>
                  <a:lnTo>
                    <a:pt x="188602" y="1184445"/>
                  </a:lnTo>
                  <a:lnTo>
                    <a:pt x="222741" y="1211146"/>
                  </a:lnTo>
                  <a:lnTo>
                    <a:pt x="260022" y="1235005"/>
                  </a:lnTo>
                  <a:lnTo>
                    <a:pt x="300511" y="1255831"/>
                  </a:lnTo>
                  <a:lnTo>
                    <a:pt x="344274" y="1273440"/>
                  </a:lnTo>
                  <a:lnTo>
                    <a:pt x="409646" y="1290947"/>
                  </a:lnTo>
                  <a:lnTo>
                    <a:pt x="466664" y="1296262"/>
                  </a:lnTo>
                  <a:lnTo>
                    <a:pt x="404409" y="1257835"/>
                  </a:lnTo>
                  <a:lnTo>
                    <a:pt x="350565" y="1219520"/>
                  </a:lnTo>
                  <a:lnTo>
                    <a:pt x="304485" y="1181318"/>
                  </a:lnTo>
                  <a:lnTo>
                    <a:pt x="265527" y="1143241"/>
                  </a:lnTo>
                  <a:lnTo>
                    <a:pt x="233050" y="1105296"/>
                  </a:lnTo>
                  <a:lnTo>
                    <a:pt x="206410" y="1067489"/>
                  </a:lnTo>
                  <a:lnTo>
                    <a:pt x="184964" y="1029829"/>
                  </a:lnTo>
                  <a:lnTo>
                    <a:pt x="168069" y="992323"/>
                  </a:lnTo>
                  <a:lnTo>
                    <a:pt x="155082" y="954979"/>
                  </a:lnTo>
                  <a:lnTo>
                    <a:pt x="145361" y="917803"/>
                  </a:lnTo>
                  <a:lnTo>
                    <a:pt x="133145" y="843987"/>
                  </a:lnTo>
                  <a:lnTo>
                    <a:pt x="127557" y="746978"/>
                  </a:lnTo>
                  <a:lnTo>
                    <a:pt x="133002" y="694066"/>
                  </a:lnTo>
                  <a:lnTo>
                    <a:pt x="144374" y="647641"/>
                  </a:lnTo>
                  <a:lnTo>
                    <a:pt x="160348" y="606717"/>
                  </a:lnTo>
                  <a:lnTo>
                    <a:pt x="179597" y="570306"/>
                  </a:lnTo>
                  <a:lnTo>
                    <a:pt x="200793" y="537427"/>
                  </a:lnTo>
                  <a:lnTo>
                    <a:pt x="243724" y="478311"/>
                  </a:lnTo>
                  <a:lnTo>
                    <a:pt x="262806" y="450101"/>
                  </a:lnTo>
                  <a:lnTo>
                    <a:pt x="278532" y="421481"/>
                  </a:lnTo>
                  <a:lnTo>
                    <a:pt x="289572" y="391460"/>
                  </a:lnTo>
                  <a:lnTo>
                    <a:pt x="294604" y="359053"/>
                  </a:lnTo>
                  <a:lnTo>
                    <a:pt x="291993" y="315455"/>
                  </a:lnTo>
                  <a:lnTo>
                    <a:pt x="282229" y="274607"/>
                  </a:lnTo>
                  <a:lnTo>
                    <a:pt x="255096" y="194923"/>
                  </a:lnTo>
                  <a:lnTo>
                    <a:pt x="244652" y="152974"/>
                  </a:lnTo>
                  <a:lnTo>
                    <a:pt x="240910" y="107541"/>
                  </a:lnTo>
                  <a:lnTo>
                    <a:pt x="247329" y="57069"/>
                  </a:lnTo>
                  <a:lnTo>
                    <a:pt x="267375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245218" y="2215189"/>
              <a:ext cx="784860" cy="744855"/>
            </a:xfrm>
            <a:custGeom>
              <a:avLst/>
              <a:gdLst/>
              <a:ahLst/>
              <a:cxnLst/>
              <a:rect l="l" t="t" r="r" b="b"/>
              <a:pathLst>
                <a:path w="784860" h="744855">
                  <a:moveTo>
                    <a:pt x="465142" y="0"/>
                  </a:moveTo>
                  <a:lnTo>
                    <a:pt x="394158" y="13785"/>
                  </a:lnTo>
                  <a:lnTo>
                    <a:pt x="353324" y="28516"/>
                  </a:lnTo>
                  <a:lnTo>
                    <a:pt x="309764" y="48202"/>
                  </a:lnTo>
                  <a:lnTo>
                    <a:pt x="264104" y="72646"/>
                  </a:lnTo>
                  <a:lnTo>
                    <a:pt x="216969" y="101648"/>
                  </a:lnTo>
                  <a:lnTo>
                    <a:pt x="168983" y="135004"/>
                  </a:lnTo>
                  <a:lnTo>
                    <a:pt x="120776" y="172519"/>
                  </a:lnTo>
                  <a:lnTo>
                    <a:pt x="72974" y="213988"/>
                  </a:lnTo>
                  <a:lnTo>
                    <a:pt x="26198" y="259213"/>
                  </a:lnTo>
                  <a:lnTo>
                    <a:pt x="9075" y="302086"/>
                  </a:lnTo>
                  <a:lnTo>
                    <a:pt x="170" y="343961"/>
                  </a:lnTo>
                  <a:lnTo>
                    <a:pt x="0" y="384774"/>
                  </a:lnTo>
                  <a:lnTo>
                    <a:pt x="9079" y="424453"/>
                  </a:lnTo>
                  <a:lnTo>
                    <a:pt x="26290" y="459699"/>
                  </a:lnTo>
                  <a:lnTo>
                    <a:pt x="46003" y="494254"/>
                  </a:lnTo>
                  <a:lnTo>
                    <a:pt x="61941" y="538703"/>
                  </a:lnTo>
                  <a:lnTo>
                    <a:pt x="67829" y="603624"/>
                  </a:lnTo>
                  <a:lnTo>
                    <a:pt x="87189" y="672515"/>
                  </a:lnTo>
                  <a:lnTo>
                    <a:pt x="112434" y="705993"/>
                  </a:lnTo>
                  <a:lnTo>
                    <a:pt x="148351" y="731752"/>
                  </a:lnTo>
                  <a:lnTo>
                    <a:pt x="195155" y="744490"/>
                  </a:lnTo>
                  <a:lnTo>
                    <a:pt x="253071" y="738905"/>
                  </a:lnTo>
                  <a:lnTo>
                    <a:pt x="299458" y="719603"/>
                  </a:lnTo>
                  <a:lnTo>
                    <a:pt x="332846" y="692379"/>
                  </a:lnTo>
                  <a:lnTo>
                    <a:pt x="357993" y="660789"/>
                  </a:lnTo>
                  <a:lnTo>
                    <a:pt x="379657" y="628387"/>
                  </a:lnTo>
                  <a:lnTo>
                    <a:pt x="402595" y="598724"/>
                  </a:lnTo>
                  <a:lnTo>
                    <a:pt x="431563" y="575359"/>
                  </a:lnTo>
                  <a:lnTo>
                    <a:pt x="471321" y="561841"/>
                  </a:lnTo>
                  <a:lnTo>
                    <a:pt x="511503" y="562646"/>
                  </a:lnTo>
                  <a:lnTo>
                    <a:pt x="548938" y="575569"/>
                  </a:lnTo>
                  <a:lnTo>
                    <a:pt x="583947" y="596564"/>
                  </a:lnTo>
                  <a:lnTo>
                    <a:pt x="616850" y="621595"/>
                  </a:lnTo>
                  <a:lnTo>
                    <a:pt x="646841" y="645741"/>
                  </a:lnTo>
                  <a:lnTo>
                    <a:pt x="675473" y="666287"/>
                  </a:lnTo>
                  <a:lnTo>
                    <a:pt x="703028" y="679625"/>
                  </a:lnTo>
                  <a:lnTo>
                    <a:pt x="729791" y="682148"/>
                  </a:lnTo>
                  <a:lnTo>
                    <a:pt x="755628" y="668041"/>
                  </a:lnTo>
                  <a:lnTo>
                    <a:pt x="774475" y="637874"/>
                  </a:lnTo>
                  <a:lnTo>
                    <a:pt x="784303" y="596648"/>
                  </a:lnTo>
                  <a:lnTo>
                    <a:pt x="783092" y="549363"/>
                  </a:lnTo>
                  <a:lnTo>
                    <a:pt x="768742" y="500894"/>
                  </a:lnTo>
                  <a:lnTo>
                    <a:pt x="731516" y="450339"/>
                  </a:lnTo>
                  <a:lnTo>
                    <a:pt x="695877" y="406218"/>
                  </a:lnTo>
                  <a:lnTo>
                    <a:pt x="630918" y="329313"/>
                  </a:lnTo>
                  <a:lnTo>
                    <a:pt x="604493" y="295597"/>
                  </a:lnTo>
                  <a:lnTo>
                    <a:pt x="584036" y="264415"/>
                  </a:lnTo>
                  <a:lnTo>
                    <a:pt x="570990" y="235299"/>
                  </a:lnTo>
                  <a:lnTo>
                    <a:pt x="557495" y="173487"/>
                  </a:lnTo>
                  <a:lnTo>
                    <a:pt x="554945" y="123725"/>
                  </a:lnTo>
                  <a:lnTo>
                    <a:pt x="555597" y="83492"/>
                  </a:lnTo>
                  <a:lnTo>
                    <a:pt x="551703" y="50261"/>
                  </a:lnTo>
                  <a:lnTo>
                    <a:pt x="535519" y="21507"/>
                  </a:lnTo>
                  <a:lnTo>
                    <a:pt x="517709" y="8445"/>
                  </a:lnTo>
                  <a:lnTo>
                    <a:pt x="494040" y="1343"/>
                  </a:lnTo>
                  <a:lnTo>
                    <a:pt x="465142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96418" y="2215007"/>
              <a:ext cx="459105" cy="554990"/>
            </a:xfrm>
            <a:custGeom>
              <a:avLst/>
              <a:gdLst/>
              <a:ahLst/>
              <a:cxnLst/>
              <a:rect l="l" t="t" r="r" b="b"/>
              <a:pathLst>
                <a:path w="459104" h="554989">
                  <a:moveTo>
                    <a:pt x="322174" y="0"/>
                  </a:moveTo>
                  <a:lnTo>
                    <a:pt x="276948" y="5105"/>
                  </a:lnTo>
                  <a:lnTo>
                    <a:pt x="224415" y="20171"/>
                  </a:lnTo>
                  <a:lnTo>
                    <a:pt x="166171" y="44682"/>
                  </a:lnTo>
                  <a:lnTo>
                    <a:pt x="103814" y="78130"/>
                  </a:lnTo>
                  <a:lnTo>
                    <a:pt x="72015" y="118921"/>
                  </a:lnTo>
                  <a:lnTo>
                    <a:pt x="45782" y="164095"/>
                  </a:lnTo>
                  <a:lnTo>
                    <a:pt x="25290" y="212241"/>
                  </a:lnTo>
                  <a:lnTo>
                    <a:pt x="10713" y="261948"/>
                  </a:lnTo>
                  <a:lnTo>
                    <a:pt x="2226" y="311810"/>
                  </a:lnTo>
                  <a:lnTo>
                    <a:pt x="0" y="360413"/>
                  </a:lnTo>
                  <a:lnTo>
                    <a:pt x="4207" y="406350"/>
                  </a:lnTo>
                  <a:lnTo>
                    <a:pt x="15025" y="448209"/>
                  </a:lnTo>
                  <a:lnTo>
                    <a:pt x="32625" y="484582"/>
                  </a:lnTo>
                  <a:lnTo>
                    <a:pt x="57180" y="514057"/>
                  </a:lnTo>
                  <a:lnTo>
                    <a:pt x="107787" y="548647"/>
                  </a:lnTo>
                  <a:lnTo>
                    <a:pt x="146757" y="554407"/>
                  </a:lnTo>
                  <a:lnTo>
                    <a:pt x="178620" y="542420"/>
                  </a:lnTo>
                  <a:lnTo>
                    <a:pt x="207907" y="523777"/>
                  </a:lnTo>
                  <a:lnTo>
                    <a:pt x="239146" y="509563"/>
                  </a:lnTo>
                  <a:lnTo>
                    <a:pt x="273133" y="503036"/>
                  </a:lnTo>
                  <a:lnTo>
                    <a:pt x="300633" y="501030"/>
                  </a:lnTo>
                  <a:lnTo>
                    <a:pt x="323080" y="502034"/>
                  </a:lnTo>
                  <a:lnTo>
                    <a:pt x="341915" y="504545"/>
                  </a:lnTo>
                  <a:lnTo>
                    <a:pt x="358303" y="507023"/>
                  </a:lnTo>
                  <a:lnTo>
                    <a:pt x="373955" y="508072"/>
                  </a:lnTo>
                  <a:lnTo>
                    <a:pt x="435263" y="477474"/>
                  </a:lnTo>
                  <a:lnTo>
                    <a:pt x="451933" y="440235"/>
                  </a:lnTo>
                  <a:lnTo>
                    <a:pt x="458569" y="392266"/>
                  </a:lnTo>
                  <a:lnTo>
                    <a:pt x="455231" y="337407"/>
                  </a:lnTo>
                  <a:lnTo>
                    <a:pt x="441979" y="279488"/>
                  </a:lnTo>
                  <a:lnTo>
                    <a:pt x="434858" y="268077"/>
                  </a:lnTo>
                  <a:lnTo>
                    <a:pt x="428732" y="256959"/>
                  </a:lnTo>
                  <a:lnTo>
                    <a:pt x="423683" y="246106"/>
                  </a:lnTo>
                  <a:lnTo>
                    <a:pt x="419792" y="235496"/>
                  </a:lnTo>
                  <a:lnTo>
                    <a:pt x="406295" y="173683"/>
                  </a:lnTo>
                  <a:lnTo>
                    <a:pt x="403744" y="123922"/>
                  </a:lnTo>
                  <a:lnTo>
                    <a:pt x="404393" y="83689"/>
                  </a:lnTo>
                  <a:lnTo>
                    <a:pt x="400498" y="50457"/>
                  </a:lnTo>
                  <a:lnTo>
                    <a:pt x="384321" y="21704"/>
                  </a:lnTo>
                  <a:lnTo>
                    <a:pt x="358498" y="5361"/>
                  </a:lnTo>
                  <a:lnTo>
                    <a:pt x="32217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514764" y="2271006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79" h="350519">
                  <a:moveTo>
                    <a:pt x="162043" y="0"/>
                  </a:moveTo>
                  <a:lnTo>
                    <a:pt x="86823" y="37005"/>
                  </a:lnTo>
                  <a:lnTo>
                    <a:pt x="43939" y="84488"/>
                  </a:lnTo>
                  <a:lnTo>
                    <a:pt x="22717" y="123187"/>
                  </a:lnTo>
                  <a:lnTo>
                    <a:pt x="7627" y="168772"/>
                  </a:lnTo>
                  <a:lnTo>
                    <a:pt x="0" y="216970"/>
                  </a:lnTo>
                  <a:lnTo>
                    <a:pt x="1159" y="263504"/>
                  </a:lnTo>
                  <a:lnTo>
                    <a:pt x="12437" y="304101"/>
                  </a:lnTo>
                  <a:lnTo>
                    <a:pt x="35161" y="334487"/>
                  </a:lnTo>
                  <a:lnTo>
                    <a:pt x="70660" y="350389"/>
                  </a:lnTo>
                  <a:lnTo>
                    <a:pt x="96061" y="347769"/>
                  </a:lnTo>
                  <a:lnTo>
                    <a:pt x="113408" y="334631"/>
                  </a:lnTo>
                  <a:lnTo>
                    <a:pt x="127146" y="318877"/>
                  </a:lnTo>
                  <a:lnTo>
                    <a:pt x="141716" y="308414"/>
                  </a:lnTo>
                  <a:lnTo>
                    <a:pt x="148654" y="307293"/>
                  </a:lnTo>
                  <a:lnTo>
                    <a:pt x="154505" y="308265"/>
                  </a:lnTo>
                  <a:lnTo>
                    <a:pt x="159748" y="310633"/>
                  </a:lnTo>
                  <a:lnTo>
                    <a:pt x="171215" y="317202"/>
                  </a:lnTo>
                  <a:lnTo>
                    <a:pt x="178782" y="319627"/>
                  </a:lnTo>
                  <a:lnTo>
                    <a:pt x="188296" y="319896"/>
                  </a:lnTo>
                  <a:lnTo>
                    <a:pt x="200492" y="316936"/>
                  </a:lnTo>
                  <a:lnTo>
                    <a:pt x="226423" y="296059"/>
                  </a:lnTo>
                  <a:lnTo>
                    <a:pt x="233231" y="262990"/>
                  </a:lnTo>
                  <a:lnTo>
                    <a:pt x="226752" y="221856"/>
                  </a:lnTo>
                  <a:lnTo>
                    <a:pt x="212811" y="176791"/>
                  </a:lnTo>
                  <a:lnTo>
                    <a:pt x="206772" y="128212"/>
                  </a:lnTo>
                  <a:lnTo>
                    <a:pt x="209927" y="78346"/>
                  </a:lnTo>
                  <a:lnTo>
                    <a:pt x="207001" y="34057"/>
                  </a:lnTo>
                  <a:lnTo>
                    <a:pt x="182725" y="2216"/>
                  </a:lnTo>
                  <a:lnTo>
                    <a:pt x="162043" y="0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064935" y="2214993"/>
              <a:ext cx="716280" cy="1306195"/>
            </a:xfrm>
            <a:custGeom>
              <a:avLst/>
              <a:gdLst/>
              <a:ahLst/>
              <a:cxnLst/>
              <a:rect l="l" t="t" r="r" b="b"/>
              <a:pathLst>
                <a:path w="716279" h="1306195">
                  <a:moveTo>
                    <a:pt x="653106" y="0"/>
                  </a:moveTo>
                  <a:lnTo>
                    <a:pt x="590500" y="9348"/>
                  </a:lnTo>
                  <a:lnTo>
                    <a:pt x="515750" y="36311"/>
                  </a:lnTo>
                  <a:lnTo>
                    <a:pt x="475026" y="56014"/>
                  </a:lnTo>
                  <a:lnTo>
                    <a:pt x="432714" y="79659"/>
                  </a:lnTo>
                  <a:lnTo>
                    <a:pt x="389293" y="107091"/>
                  </a:lnTo>
                  <a:lnTo>
                    <a:pt x="345248" y="138154"/>
                  </a:lnTo>
                  <a:lnTo>
                    <a:pt x="301059" y="172698"/>
                  </a:lnTo>
                  <a:lnTo>
                    <a:pt x="257210" y="210567"/>
                  </a:lnTo>
                  <a:lnTo>
                    <a:pt x="214184" y="251606"/>
                  </a:lnTo>
                  <a:lnTo>
                    <a:pt x="172460" y="295662"/>
                  </a:lnTo>
                  <a:lnTo>
                    <a:pt x="132523" y="342579"/>
                  </a:lnTo>
                  <a:lnTo>
                    <a:pt x="94855" y="392206"/>
                  </a:lnTo>
                  <a:lnTo>
                    <a:pt x="59936" y="444385"/>
                  </a:lnTo>
                  <a:lnTo>
                    <a:pt x="38903" y="517404"/>
                  </a:lnTo>
                  <a:lnTo>
                    <a:pt x="22694" y="587923"/>
                  </a:lnTo>
                  <a:lnTo>
                    <a:pt x="11007" y="655831"/>
                  </a:lnTo>
                  <a:lnTo>
                    <a:pt x="3542" y="721018"/>
                  </a:lnTo>
                  <a:lnTo>
                    <a:pt x="0" y="783372"/>
                  </a:lnTo>
                  <a:lnTo>
                    <a:pt x="80" y="842785"/>
                  </a:lnTo>
                  <a:lnTo>
                    <a:pt x="3481" y="899144"/>
                  </a:lnTo>
                  <a:lnTo>
                    <a:pt x="9904" y="952341"/>
                  </a:lnTo>
                  <a:lnTo>
                    <a:pt x="19050" y="1002262"/>
                  </a:lnTo>
                  <a:lnTo>
                    <a:pt x="30615" y="1048800"/>
                  </a:lnTo>
                  <a:lnTo>
                    <a:pt x="44302" y="1091844"/>
                  </a:lnTo>
                  <a:lnTo>
                    <a:pt x="59810" y="1131281"/>
                  </a:lnTo>
                  <a:lnTo>
                    <a:pt x="76840" y="1167004"/>
                  </a:lnTo>
                  <a:lnTo>
                    <a:pt x="114258" y="1226859"/>
                  </a:lnTo>
                  <a:lnTo>
                    <a:pt x="154158" y="1270523"/>
                  </a:lnTo>
                  <a:lnTo>
                    <a:pt x="194137" y="1297115"/>
                  </a:lnTo>
                  <a:lnTo>
                    <a:pt x="231795" y="1305750"/>
                  </a:lnTo>
                  <a:lnTo>
                    <a:pt x="249001" y="1303058"/>
                  </a:lnTo>
                  <a:lnTo>
                    <a:pt x="279013" y="1275236"/>
                  </a:lnTo>
                  <a:lnTo>
                    <a:pt x="295436" y="1218942"/>
                  </a:lnTo>
                  <a:lnTo>
                    <a:pt x="302333" y="1139704"/>
                  </a:lnTo>
                  <a:lnTo>
                    <a:pt x="303483" y="1093208"/>
                  </a:lnTo>
                  <a:lnTo>
                    <a:pt x="303775" y="1043048"/>
                  </a:lnTo>
                  <a:lnTo>
                    <a:pt x="303824" y="934500"/>
                  </a:lnTo>
                  <a:lnTo>
                    <a:pt x="304599" y="877496"/>
                  </a:lnTo>
                  <a:lnTo>
                    <a:pt x="306550" y="819590"/>
                  </a:lnTo>
                  <a:lnTo>
                    <a:pt x="310186" y="761475"/>
                  </a:lnTo>
                  <a:lnTo>
                    <a:pt x="316015" y="703842"/>
                  </a:lnTo>
                  <a:lnTo>
                    <a:pt x="324547" y="647382"/>
                  </a:lnTo>
                  <a:lnTo>
                    <a:pt x="336289" y="592785"/>
                  </a:lnTo>
                  <a:lnTo>
                    <a:pt x="360249" y="508397"/>
                  </a:lnTo>
                  <a:lnTo>
                    <a:pt x="386496" y="433925"/>
                  </a:lnTo>
                  <a:lnTo>
                    <a:pt x="414530" y="368636"/>
                  </a:lnTo>
                  <a:lnTo>
                    <a:pt x="443858" y="311796"/>
                  </a:lnTo>
                  <a:lnTo>
                    <a:pt x="473981" y="262670"/>
                  </a:lnTo>
                  <a:lnTo>
                    <a:pt x="504402" y="220525"/>
                  </a:lnTo>
                  <a:lnTo>
                    <a:pt x="534626" y="184631"/>
                  </a:lnTo>
                  <a:lnTo>
                    <a:pt x="564155" y="154249"/>
                  </a:lnTo>
                  <a:lnTo>
                    <a:pt x="592494" y="128648"/>
                  </a:lnTo>
                  <a:lnTo>
                    <a:pt x="643611" y="88859"/>
                  </a:lnTo>
                  <a:lnTo>
                    <a:pt x="665398" y="73201"/>
                  </a:lnTo>
                  <a:lnTo>
                    <a:pt x="684008" y="59390"/>
                  </a:lnTo>
                  <a:lnTo>
                    <a:pt x="698941" y="46691"/>
                  </a:lnTo>
                  <a:lnTo>
                    <a:pt x="709706" y="34375"/>
                  </a:lnTo>
                  <a:lnTo>
                    <a:pt x="715803" y="21704"/>
                  </a:lnTo>
                  <a:lnTo>
                    <a:pt x="699709" y="9499"/>
                  </a:lnTo>
                  <a:lnTo>
                    <a:pt x="678648" y="2316"/>
                  </a:lnTo>
                  <a:lnTo>
                    <a:pt x="653106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206837" y="3051835"/>
              <a:ext cx="164465" cy="469265"/>
            </a:xfrm>
            <a:custGeom>
              <a:avLst/>
              <a:gdLst/>
              <a:ahLst/>
              <a:cxnLst/>
              <a:rect l="l" t="t" r="r" b="b"/>
              <a:pathLst>
                <a:path w="164464" h="469264">
                  <a:moveTo>
                    <a:pt x="163918" y="0"/>
                  </a:moveTo>
                  <a:lnTo>
                    <a:pt x="127054" y="27255"/>
                  </a:lnTo>
                  <a:lnTo>
                    <a:pt x="94503" y="59646"/>
                  </a:lnTo>
                  <a:lnTo>
                    <a:pt x="66448" y="96394"/>
                  </a:lnTo>
                  <a:lnTo>
                    <a:pt x="43073" y="136725"/>
                  </a:lnTo>
                  <a:lnTo>
                    <a:pt x="24559" y="179863"/>
                  </a:lnTo>
                  <a:lnTo>
                    <a:pt x="11087" y="225032"/>
                  </a:lnTo>
                  <a:lnTo>
                    <a:pt x="2839" y="271457"/>
                  </a:lnTo>
                  <a:lnTo>
                    <a:pt x="0" y="318363"/>
                  </a:lnTo>
                  <a:lnTo>
                    <a:pt x="948" y="345848"/>
                  </a:lnTo>
                  <a:lnTo>
                    <a:pt x="8831" y="405417"/>
                  </a:lnTo>
                  <a:lnTo>
                    <a:pt x="40001" y="453920"/>
                  </a:lnTo>
                  <a:lnTo>
                    <a:pt x="86186" y="468886"/>
                  </a:lnTo>
                  <a:lnTo>
                    <a:pt x="107100" y="466229"/>
                  </a:lnTo>
                  <a:lnTo>
                    <a:pt x="140756" y="430677"/>
                  </a:lnTo>
                  <a:lnTo>
                    <a:pt x="156751" y="357418"/>
                  </a:lnTo>
                  <a:lnTo>
                    <a:pt x="160159" y="309418"/>
                  </a:lnTo>
                  <a:lnTo>
                    <a:pt x="161598" y="255314"/>
                  </a:lnTo>
                  <a:lnTo>
                    <a:pt x="161878" y="196212"/>
                  </a:lnTo>
                  <a:lnTo>
                    <a:pt x="161815" y="133221"/>
                  </a:lnTo>
                  <a:lnTo>
                    <a:pt x="162224" y="67447"/>
                  </a:lnTo>
                  <a:lnTo>
                    <a:pt x="163918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276014" y="3139249"/>
              <a:ext cx="93345" cy="381635"/>
            </a:xfrm>
            <a:custGeom>
              <a:avLst/>
              <a:gdLst/>
              <a:ahLst/>
              <a:cxnLst/>
              <a:rect l="l" t="t" r="r" b="b"/>
              <a:pathLst>
                <a:path w="93345" h="381635">
                  <a:moveTo>
                    <a:pt x="92824" y="0"/>
                  </a:moveTo>
                  <a:lnTo>
                    <a:pt x="63825" y="31625"/>
                  </a:lnTo>
                  <a:lnTo>
                    <a:pt x="39382" y="70752"/>
                  </a:lnTo>
                  <a:lnTo>
                    <a:pt x="20157" y="118135"/>
                  </a:lnTo>
                  <a:lnTo>
                    <a:pt x="6811" y="174522"/>
                  </a:lnTo>
                  <a:lnTo>
                    <a:pt x="0" y="240663"/>
                  </a:lnTo>
                  <a:lnTo>
                    <a:pt x="149" y="276589"/>
                  </a:lnTo>
                  <a:lnTo>
                    <a:pt x="3779" y="312223"/>
                  </a:lnTo>
                  <a:lnTo>
                    <a:pt x="10631" y="347278"/>
                  </a:lnTo>
                  <a:lnTo>
                    <a:pt x="20447" y="381468"/>
                  </a:lnTo>
                  <a:lnTo>
                    <a:pt x="26492" y="381379"/>
                  </a:lnTo>
                  <a:lnTo>
                    <a:pt x="73591" y="338226"/>
                  </a:lnTo>
                  <a:lnTo>
                    <a:pt x="83322" y="300843"/>
                  </a:lnTo>
                  <a:lnTo>
                    <a:pt x="89047" y="253966"/>
                  </a:lnTo>
                  <a:lnTo>
                    <a:pt x="91813" y="199020"/>
                  </a:lnTo>
                  <a:lnTo>
                    <a:pt x="92666" y="137427"/>
                  </a:lnTo>
                  <a:lnTo>
                    <a:pt x="92824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245215" y="2215145"/>
              <a:ext cx="535940" cy="723265"/>
            </a:xfrm>
            <a:custGeom>
              <a:avLst/>
              <a:gdLst/>
              <a:ahLst/>
              <a:cxnLst/>
              <a:rect l="l" t="t" r="r" b="b"/>
              <a:pathLst>
                <a:path w="535939" h="723264">
                  <a:moveTo>
                    <a:pt x="479427" y="0"/>
                  </a:moveTo>
                  <a:lnTo>
                    <a:pt x="439282" y="2870"/>
                  </a:lnTo>
                  <a:lnTo>
                    <a:pt x="359754" y="25984"/>
                  </a:lnTo>
                  <a:lnTo>
                    <a:pt x="320944" y="42837"/>
                  </a:lnTo>
                  <a:lnTo>
                    <a:pt x="285739" y="60642"/>
                  </a:lnTo>
                  <a:lnTo>
                    <a:pt x="246623" y="83019"/>
                  </a:lnTo>
                  <a:lnTo>
                    <a:pt x="199417" y="113461"/>
                  </a:lnTo>
                  <a:lnTo>
                    <a:pt x="159882" y="141833"/>
                  </a:lnTo>
                  <a:lnTo>
                    <a:pt x="111011" y="180695"/>
                  </a:lnTo>
                  <a:lnTo>
                    <a:pt x="62650" y="223608"/>
                  </a:lnTo>
                  <a:lnTo>
                    <a:pt x="26175" y="259295"/>
                  </a:lnTo>
                  <a:lnTo>
                    <a:pt x="9063" y="302164"/>
                  </a:lnTo>
                  <a:lnTo>
                    <a:pt x="167" y="344031"/>
                  </a:lnTo>
                  <a:lnTo>
                    <a:pt x="0" y="384835"/>
                  </a:lnTo>
                  <a:lnTo>
                    <a:pt x="9069" y="424511"/>
                  </a:lnTo>
                  <a:lnTo>
                    <a:pt x="26280" y="459757"/>
                  </a:lnTo>
                  <a:lnTo>
                    <a:pt x="45993" y="494313"/>
                  </a:lnTo>
                  <a:lnTo>
                    <a:pt x="61931" y="538761"/>
                  </a:lnTo>
                  <a:lnTo>
                    <a:pt x="67819" y="603681"/>
                  </a:lnTo>
                  <a:lnTo>
                    <a:pt x="83590" y="665767"/>
                  </a:lnTo>
                  <a:lnTo>
                    <a:pt x="133478" y="723240"/>
                  </a:lnTo>
                  <a:lnTo>
                    <a:pt x="137556" y="689767"/>
                  </a:lnTo>
                  <a:lnTo>
                    <a:pt x="142598" y="656748"/>
                  </a:lnTo>
                  <a:lnTo>
                    <a:pt x="155995" y="592646"/>
                  </a:lnTo>
                  <a:lnTo>
                    <a:pt x="179957" y="508259"/>
                  </a:lnTo>
                  <a:lnTo>
                    <a:pt x="206206" y="433787"/>
                  </a:lnTo>
                  <a:lnTo>
                    <a:pt x="234242" y="368496"/>
                  </a:lnTo>
                  <a:lnTo>
                    <a:pt x="263570" y="311656"/>
                  </a:lnTo>
                  <a:lnTo>
                    <a:pt x="293693" y="262530"/>
                  </a:lnTo>
                  <a:lnTo>
                    <a:pt x="324114" y="220386"/>
                  </a:lnTo>
                  <a:lnTo>
                    <a:pt x="354338" y="184490"/>
                  </a:lnTo>
                  <a:lnTo>
                    <a:pt x="383867" y="154109"/>
                  </a:lnTo>
                  <a:lnTo>
                    <a:pt x="412206" y="128510"/>
                  </a:lnTo>
                  <a:lnTo>
                    <a:pt x="463321" y="88718"/>
                  </a:lnTo>
                  <a:lnTo>
                    <a:pt x="485106" y="73060"/>
                  </a:lnTo>
                  <a:lnTo>
                    <a:pt x="503715" y="59250"/>
                  </a:lnTo>
                  <a:lnTo>
                    <a:pt x="518650" y="46553"/>
                  </a:lnTo>
                  <a:lnTo>
                    <a:pt x="529413" y="34235"/>
                  </a:lnTo>
                  <a:lnTo>
                    <a:pt x="535509" y="21564"/>
                  </a:lnTo>
                  <a:lnTo>
                    <a:pt x="530659" y="16929"/>
                  </a:lnTo>
                  <a:lnTo>
                    <a:pt x="526392" y="13614"/>
                  </a:lnTo>
                  <a:lnTo>
                    <a:pt x="518822" y="9042"/>
                  </a:lnTo>
                  <a:lnTo>
                    <a:pt x="510288" y="5473"/>
                  </a:lnTo>
                  <a:lnTo>
                    <a:pt x="496826" y="1866"/>
                  </a:lnTo>
                  <a:lnTo>
                    <a:pt x="479427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396553" y="2215032"/>
              <a:ext cx="384175" cy="488950"/>
            </a:xfrm>
            <a:custGeom>
              <a:avLst/>
              <a:gdLst/>
              <a:ahLst/>
              <a:cxnLst/>
              <a:rect l="l" t="t" r="r" b="b"/>
              <a:pathLst>
                <a:path w="384175" h="488950">
                  <a:moveTo>
                    <a:pt x="319223" y="0"/>
                  </a:moveTo>
                  <a:lnTo>
                    <a:pt x="261425" y="8660"/>
                  </a:lnTo>
                  <a:lnTo>
                    <a:pt x="215172" y="23519"/>
                  </a:lnTo>
                  <a:lnTo>
                    <a:pt x="168461" y="43547"/>
                  </a:lnTo>
                  <a:lnTo>
                    <a:pt x="128177" y="64159"/>
                  </a:lnTo>
                  <a:lnTo>
                    <a:pt x="71459" y="119510"/>
                  </a:lnTo>
                  <a:lnTo>
                    <a:pt x="45002" y="165356"/>
                  </a:lnTo>
                  <a:lnTo>
                    <a:pt x="24448" y="214212"/>
                  </a:lnTo>
                  <a:lnTo>
                    <a:pt x="9978" y="264612"/>
                  </a:lnTo>
                  <a:lnTo>
                    <a:pt x="1769" y="315088"/>
                  </a:lnTo>
                  <a:lnTo>
                    <a:pt x="0" y="364178"/>
                  </a:lnTo>
                  <a:lnTo>
                    <a:pt x="4850" y="410413"/>
                  </a:lnTo>
                  <a:lnTo>
                    <a:pt x="16497" y="452327"/>
                  </a:lnTo>
                  <a:lnTo>
                    <a:pt x="35124" y="488453"/>
                  </a:lnTo>
                  <a:lnTo>
                    <a:pt x="65604" y="407424"/>
                  </a:lnTo>
                  <a:lnTo>
                    <a:pt x="98137" y="337839"/>
                  </a:lnTo>
                  <a:lnTo>
                    <a:pt x="131996" y="278629"/>
                  </a:lnTo>
                  <a:lnTo>
                    <a:pt x="166457" y="228723"/>
                  </a:lnTo>
                  <a:lnTo>
                    <a:pt x="200797" y="187051"/>
                  </a:lnTo>
                  <a:lnTo>
                    <a:pt x="234288" y="152543"/>
                  </a:lnTo>
                  <a:lnTo>
                    <a:pt x="266209" y="124129"/>
                  </a:lnTo>
                  <a:lnTo>
                    <a:pt x="345300" y="64745"/>
                  </a:lnTo>
                  <a:lnTo>
                    <a:pt x="363692" y="50003"/>
                  </a:lnTo>
                  <a:lnTo>
                    <a:pt x="376890" y="36004"/>
                  </a:lnTo>
                  <a:lnTo>
                    <a:pt x="384171" y="21677"/>
                  </a:lnTo>
                  <a:lnTo>
                    <a:pt x="378786" y="16635"/>
                  </a:lnTo>
                  <a:lnTo>
                    <a:pt x="339276" y="1027"/>
                  </a:lnTo>
                  <a:lnTo>
                    <a:pt x="319223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4406" y="2271006"/>
              <a:ext cx="204253" cy="24605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064758" y="2513025"/>
              <a:ext cx="198120" cy="750570"/>
            </a:xfrm>
            <a:custGeom>
              <a:avLst/>
              <a:gdLst/>
              <a:ahLst/>
              <a:cxnLst/>
              <a:rect l="l" t="t" r="r" b="b"/>
              <a:pathLst>
                <a:path w="198120" h="750570">
                  <a:moveTo>
                    <a:pt x="170553" y="0"/>
                  </a:moveTo>
                  <a:lnTo>
                    <a:pt x="117910" y="63333"/>
                  </a:lnTo>
                  <a:lnTo>
                    <a:pt x="74679" y="123760"/>
                  </a:lnTo>
                  <a:lnTo>
                    <a:pt x="42233" y="207380"/>
                  </a:lnTo>
                  <a:lnTo>
                    <a:pt x="27767" y="266599"/>
                  </a:lnTo>
                  <a:lnTo>
                    <a:pt x="16501" y="324035"/>
                  </a:lnTo>
                  <a:lnTo>
                    <a:pt x="8265" y="379624"/>
                  </a:lnTo>
                  <a:lnTo>
                    <a:pt x="2884" y="433303"/>
                  </a:lnTo>
                  <a:lnTo>
                    <a:pt x="186" y="485009"/>
                  </a:lnTo>
                  <a:lnTo>
                    <a:pt x="0" y="534676"/>
                  </a:lnTo>
                  <a:lnTo>
                    <a:pt x="2148" y="582241"/>
                  </a:lnTo>
                  <a:lnTo>
                    <a:pt x="6463" y="627642"/>
                  </a:lnTo>
                  <a:lnTo>
                    <a:pt x="12768" y="670814"/>
                  </a:lnTo>
                  <a:lnTo>
                    <a:pt x="20892" y="711691"/>
                  </a:lnTo>
                  <a:lnTo>
                    <a:pt x="30661" y="750213"/>
                  </a:lnTo>
                  <a:lnTo>
                    <a:pt x="36629" y="691657"/>
                  </a:lnTo>
                  <a:lnTo>
                    <a:pt x="49767" y="640975"/>
                  </a:lnTo>
                  <a:lnTo>
                    <a:pt x="68281" y="596832"/>
                  </a:lnTo>
                  <a:lnTo>
                    <a:pt x="90382" y="557898"/>
                  </a:lnTo>
                  <a:lnTo>
                    <a:pt x="114273" y="522837"/>
                  </a:lnTo>
                  <a:lnTo>
                    <a:pt x="138159" y="490319"/>
                  </a:lnTo>
                  <a:lnTo>
                    <a:pt x="160251" y="459009"/>
                  </a:lnTo>
                  <a:lnTo>
                    <a:pt x="178751" y="427575"/>
                  </a:lnTo>
                  <a:lnTo>
                    <a:pt x="191867" y="394684"/>
                  </a:lnTo>
                  <a:lnTo>
                    <a:pt x="197807" y="359002"/>
                  </a:lnTo>
                  <a:lnTo>
                    <a:pt x="195196" y="315409"/>
                  </a:lnTo>
                  <a:lnTo>
                    <a:pt x="185435" y="274563"/>
                  </a:lnTo>
                  <a:lnTo>
                    <a:pt x="158305" y="194889"/>
                  </a:lnTo>
                  <a:lnTo>
                    <a:pt x="147861" y="152944"/>
                  </a:lnTo>
                  <a:lnTo>
                    <a:pt x="144113" y="107519"/>
                  </a:lnTo>
                  <a:lnTo>
                    <a:pt x="150522" y="57057"/>
                  </a:lnTo>
                  <a:lnTo>
                    <a:pt x="170553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151102" y="2550539"/>
              <a:ext cx="216535" cy="794385"/>
            </a:xfrm>
            <a:custGeom>
              <a:avLst/>
              <a:gdLst/>
              <a:ahLst/>
              <a:cxnLst/>
              <a:rect l="l" t="t" r="r" b="b"/>
              <a:pathLst>
                <a:path w="216535" h="794385">
                  <a:moveTo>
                    <a:pt x="185947" y="0"/>
                  </a:moveTo>
                  <a:lnTo>
                    <a:pt x="138883" y="29348"/>
                  </a:lnTo>
                  <a:lnTo>
                    <a:pt x="112709" y="59767"/>
                  </a:lnTo>
                  <a:lnTo>
                    <a:pt x="86485" y="99696"/>
                  </a:lnTo>
                  <a:lnTo>
                    <a:pt x="61490" y="148393"/>
                  </a:lnTo>
                  <a:lnTo>
                    <a:pt x="39006" y="205117"/>
                  </a:lnTo>
                  <a:lnTo>
                    <a:pt x="20316" y="269129"/>
                  </a:lnTo>
                  <a:lnTo>
                    <a:pt x="6700" y="339686"/>
                  </a:lnTo>
                  <a:lnTo>
                    <a:pt x="767" y="400798"/>
                  </a:lnTo>
                  <a:lnTo>
                    <a:pt x="0" y="462661"/>
                  </a:lnTo>
                  <a:lnTo>
                    <a:pt x="3797" y="523689"/>
                  </a:lnTo>
                  <a:lnTo>
                    <a:pt x="11562" y="582293"/>
                  </a:lnTo>
                  <a:lnTo>
                    <a:pt x="22694" y="636885"/>
                  </a:lnTo>
                  <a:lnTo>
                    <a:pt x="36598" y="685877"/>
                  </a:lnTo>
                  <a:lnTo>
                    <a:pt x="52670" y="727679"/>
                  </a:lnTo>
                  <a:lnTo>
                    <a:pt x="88933" y="783360"/>
                  </a:lnTo>
                  <a:lnTo>
                    <a:pt x="107923" y="794063"/>
                  </a:lnTo>
                  <a:lnTo>
                    <a:pt x="126690" y="791222"/>
                  </a:lnTo>
                  <a:lnTo>
                    <a:pt x="147789" y="753069"/>
                  </a:lnTo>
                  <a:lnTo>
                    <a:pt x="151872" y="677237"/>
                  </a:lnTo>
                  <a:lnTo>
                    <a:pt x="150233" y="626536"/>
                  </a:lnTo>
                  <a:lnTo>
                    <a:pt x="147580" y="568034"/>
                  </a:lnTo>
                  <a:lnTo>
                    <a:pt x="144994" y="502264"/>
                  </a:lnTo>
                  <a:lnTo>
                    <a:pt x="143555" y="429767"/>
                  </a:lnTo>
                  <a:lnTo>
                    <a:pt x="146168" y="360979"/>
                  </a:lnTo>
                  <a:lnTo>
                    <a:pt x="153864" y="296924"/>
                  </a:lnTo>
                  <a:lnTo>
                    <a:pt x="165026" y="238000"/>
                  </a:lnTo>
                  <a:lnTo>
                    <a:pt x="178034" y="184603"/>
                  </a:lnTo>
                  <a:lnTo>
                    <a:pt x="191274" y="137130"/>
                  </a:lnTo>
                  <a:lnTo>
                    <a:pt x="203123" y="95982"/>
                  </a:lnTo>
                  <a:lnTo>
                    <a:pt x="211966" y="61551"/>
                  </a:lnTo>
                  <a:lnTo>
                    <a:pt x="216185" y="34239"/>
                  </a:lnTo>
                  <a:lnTo>
                    <a:pt x="214160" y="14439"/>
                  </a:lnTo>
                  <a:lnTo>
                    <a:pt x="204274" y="2552"/>
                  </a:lnTo>
                  <a:lnTo>
                    <a:pt x="185947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3530" y="3114813"/>
              <a:ext cx="89587" cy="230245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3150905" y="2688385"/>
              <a:ext cx="111760" cy="383540"/>
            </a:xfrm>
            <a:custGeom>
              <a:avLst/>
              <a:gdLst/>
              <a:ahLst/>
              <a:cxnLst/>
              <a:rect l="l" t="t" r="r" b="b"/>
              <a:pathLst>
                <a:path w="111760" h="383539">
                  <a:moveTo>
                    <a:pt x="66614" y="0"/>
                  </a:moveTo>
                  <a:lnTo>
                    <a:pt x="47870" y="43541"/>
                  </a:lnTo>
                  <a:lnTo>
                    <a:pt x="31230" y="91948"/>
                  </a:lnTo>
                  <a:lnTo>
                    <a:pt x="17353" y="144839"/>
                  </a:lnTo>
                  <a:lnTo>
                    <a:pt x="6897" y="201842"/>
                  </a:lnTo>
                  <a:lnTo>
                    <a:pt x="1993" y="246903"/>
                  </a:lnTo>
                  <a:lnTo>
                    <a:pt x="0" y="292601"/>
                  </a:lnTo>
                  <a:lnTo>
                    <a:pt x="670" y="338296"/>
                  </a:lnTo>
                  <a:lnTo>
                    <a:pt x="3760" y="383350"/>
                  </a:lnTo>
                  <a:lnTo>
                    <a:pt x="32566" y="341400"/>
                  </a:lnTo>
                  <a:lnTo>
                    <a:pt x="60890" y="302776"/>
                  </a:lnTo>
                  <a:lnTo>
                    <a:pt x="85601" y="265156"/>
                  </a:lnTo>
                  <a:lnTo>
                    <a:pt x="103568" y="226220"/>
                  </a:lnTo>
                  <a:lnTo>
                    <a:pt x="111659" y="183641"/>
                  </a:lnTo>
                  <a:lnTo>
                    <a:pt x="108207" y="135100"/>
                  </a:lnTo>
                  <a:lnTo>
                    <a:pt x="96318" y="89763"/>
                  </a:lnTo>
                  <a:lnTo>
                    <a:pt x="80838" y="45457"/>
                  </a:lnTo>
                  <a:lnTo>
                    <a:pt x="66614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50856" y="2551055"/>
              <a:ext cx="115435" cy="252721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592569" y="2784354"/>
              <a:ext cx="558165" cy="889000"/>
            </a:xfrm>
            <a:custGeom>
              <a:avLst/>
              <a:gdLst/>
              <a:ahLst/>
              <a:cxnLst/>
              <a:rect l="l" t="t" r="r" b="b"/>
              <a:pathLst>
                <a:path w="558164" h="889000">
                  <a:moveTo>
                    <a:pt x="357049" y="0"/>
                  </a:moveTo>
                  <a:lnTo>
                    <a:pt x="285582" y="8299"/>
                  </a:lnTo>
                  <a:lnTo>
                    <a:pt x="217201" y="43119"/>
                  </a:lnTo>
                  <a:lnTo>
                    <a:pt x="184650" y="69242"/>
                  </a:lnTo>
                  <a:lnTo>
                    <a:pt x="153449" y="100517"/>
                  </a:lnTo>
                  <a:lnTo>
                    <a:pt x="123786" y="136455"/>
                  </a:lnTo>
                  <a:lnTo>
                    <a:pt x="95857" y="176557"/>
                  </a:lnTo>
                  <a:lnTo>
                    <a:pt x="69855" y="220337"/>
                  </a:lnTo>
                  <a:lnTo>
                    <a:pt x="52834" y="255248"/>
                  </a:lnTo>
                  <a:lnTo>
                    <a:pt x="37938" y="293883"/>
                  </a:lnTo>
                  <a:lnTo>
                    <a:pt x="25300" y="335593"/>
                  </a:lnTo>
                  <a:lnTo>
                    <a:pt x="15053" y="379728"/>
                  </a:lnTo>
                  <a:lnTo>
                    <a:pt x="7332" y="425639"/>
                  </a:lnTo>
                  <a:lnTo>
                    <a:pt x="2269" y="472674"/>
                  </a:lnTo>
                  <a:lnTo>
                    <a:pt x="0" y="520189"/>
                  </a:lnTo>
                  <a:lnTo>
                    <a:pt x="654" y="567528"/>
                  </a:lnTo>
                  <a:lnTo>
                    <a:pt x="4370" y="614045"/>
                  </a:lnTo>
                  <a:lnTo>
                    <a:pt x="11276" y="659089"/>
                  </a:lnTo>
                  <a:lnTo>
                    <a:pt x="21511" y="702011"/>
                  </a:lnTo>
                  <a:lnTo>
                    <a:pt x="35205" y="742161"/>
                  </a:lnTo>
                  <a:lnTo>
                    <a:pt x="52492" y="778890"/>
                  </a:lnTo>
                  <a:lnTo>
                    <a:pt x="73510" y="811547"/>
                  </a:lnTo>
                  <a:lnTo>
                    <a:pt x="127256" y="862050"/>
                  </a:lnTo>
                  <a:lnTo>
                    <a:pt x="197515" y="888472"/>
                  </a:lnTo>
                  <a:lnTo>
                    <a:pt x="217399" y="879527"/>
                  </a:lnTo>
                  <a:lnTo>
                    <a:pt x="260336" y="856630"/>
                  </a:lnTo>
                  <a:lnTo>
                    <a:pt x="334436" y="809621"/>
                  </a:lnTo>
                  <a:lnTo>
                    <a:pt x="389208" y="771008"/>
                  </a:lnTo>
                  <a:lnTo>
                    <a:pt x="443109" y="721533"/>
                  </a:lnTo>
                  <a:lnTo>
                    <a:pt x="468278" y="691214"/>
                  </a:lnTo>
                  <a:lnTo>
                    <a:pt x="491483" y="656365"/>
                  </a:lnTo>
                  <a:lnTo>
                    <a:pt x="512141" y="616385"/>
                  </a:lnTo>
                  <a:lnTo>
                    <a:pt x="529670" y="570668"/>
                  </a:lnTo>
                  <a:lnTo>
                    <a:pt x="543488" y="518612"/>
                  </a:lnTo>
                  <a:lnTo>
                    <a:pt x="553012" y="459610"/>
                  </a:lnTo>
                  <a:lnTo>
                    <a:pt x="557660" y="393059"/>
                  </a:lnTo>
                  <a:lnTo>
                    <a:pt x="556850" y="318355"/>
                  </a:lnTo>
                  <a:lnTo>
                    <a:pt x="552367" y="264807"/>
                  </a:lnTo>
                  <a:lnTo>
                    <a:pt x="544379" y="214188"/>
                  </a:lnTo>
                  <a:lnTo>
                    <a:pt x="533256" y="166380"/>
                  </a:lnTo>
                  <a:lnTo>
                    <a:pt x="519369" y="121259"/>
                  </a:lnTo>
                  <a:lnTo>
                    <a:pt x="503091" y="78706"/>
                  </a:lnTo>
                  <a:lnTo>
                    <a:pt x="466671" y="45885"/>
                  </a:lnTo>
                  <a:lnTo>
                    <a:pt x="430063" y="22155"/>
                  </a:lnTo>
                  <a:lnTo>
                    <a:pt x="393458" y="7023"/>
                  </a:lnTo>
                  <a:lnTo>
                    <a:pt x="357049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31577" y="2783803"/>
              <a:ext cx="198055" cy="113548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3592569" y="2877069"/>
              <a:ext cx="490855" cy="796290"/>
            </a:xfrm>
            <a:custGeom>
              <a:avLst/>
              <a:gdLst/>
              <a:ahLst/>
              <a:cxnLst/>
              <a:rect l="l" t="t" r="r" b="b"/>
              <a:pathLst>
                <a:path w="490854" h="796289">
                  <a:moveTo>
                    <a:pt x="160672" y="0"/>
                  </a:moveTo>
                  <a:lnTo>
                    <a:pt x="112901" y="58596"/>
                  </a:lnTo>
                  <a:lnTo>
                    <a:pt x="90740" y="91934"/>
                  </a:lnTo>
                  <a:lnTo>
                    <a:pt x="69855" y="127622"/>
                  </a:lnTo>
                  <a:lnTo>
                    <a:pt x="52834" y="162530"/>
                  </a:lnTo>
                  <a:lnTo>
                    <a:pt x="37938" y="201164"/>
                  </a:lnTo>
                  <a:lnTo>
                    <a:pt x="25300" y="242873"/>
                  </a:lnTo>
                  <a:lnTo>
                    <a:pt x="15053" y="287007"/>
                  </a:lnTo>
                  <a:lnTo>
                    <a:pt x="7332" y="332917"/>
                  </a:lnTo>
                  <a:lnTo>
                    <a:pt x="2269" y="379954"/>
                  </a:lnTo>
                  <a:lnTo>
                    <a:pt x="0" y="427468"/>
                  </a:lnTo>
                  <a:lnTo>
                    <a:pt x="654" y="474808"/>
                  </a:lnTo>
                  <a:lnTo>
                    <a:pt x="4370" y="521323"/>
                  </a:lnTo>
                  <a:lnTo>
                    <a:pt x="11276" y="566369"/>
                  </a:lnTo>
                  <a:lnTo>
                    <a:pt x="21511" y="609291"/>
                  </a:lnTo>
                  <a:lnTo>
                    <a:pt x="35205" y="649439"/>
                  </a:lnTo>
                  <a:lnTo>
                    <a:pt x="52494" y="686169"/>
                  </a:lnTo>
                  <a:lnTo>
                    <a:pt x="73510" y="718825"/>
                  </a:lnTo>
                  <a:lnTo>
                    <a:pt x="127256" y="769326"/>
                  </a:lnTo>
                  <a:lnTo>
                    <a:pt x="197515" y="795743"/>
                  </a:lnTo>
                  <a:lnTo>
                    <a:pt x="210356" y="790144"/>
                  </a:lnTo>
                  <a:lnTo>
                    <a:pt x="257611" y="765479"/>
                  </a:lnTo>
                  <a:lnTo>
                    <a:pt x="303725" y="736461"/>
                  </a:lnTo>
                  <a:lnTo>
                    <a:pt x="343510" y="710958"/>
                  </a:lnTo>
                  <a:lnTo>
                    <a:pt x="385006" y="681544"/>
                  </a:lnTo>
                  <a:lnTo>
                    <a:pt x="426206" y="646137"/>
                  </a:lnTo>
                  <a:lnTo>
                    <a:pt x="465105" y="602654"/>
                  </a:lnTo>
                  <a:lnTo>
                    <a:pt x="481968" y="562523"/>
                  </a:lnTo>
                  <a:lnTo>
                    <a:pt x="490173" y="520397"/>
                  </a:lnTo>
                  <a:lnTo>
                    <a:pt x="490397" y="478797"/>
                  </a:lnTo>
                  <a:lnTo>
                    <a:pt x="483330" y="440245"/>
                  </a:lnTo>
                  <a:lnTo>
                    <a:pt x="467780" y="409018"/>
                  </a:lnTo>
                  <a:lnTo>
                    <a:pt x="446693" y="385549"/>
                  </a:lnTo>
                  <a:lnTo>
                    <a:pt x="426954" y="366538"/>
                  </a:lnTo>
                  <a:lnTo>
                    <a:pt x="415448" y="348692"/>
                  </a:lnTo>
                  <a:lnTo>
                    <a:pt x="415382" y="331471"/>
                  </a:lnTo>
                  <a:lnTo>
                    <a:pt x="422216" y="315756"/>
                  </a:lnTo>
                  <a:lnTo>
                    <a:pt x="431198" y="300353"/>
                  </a:lnTo>
                  <a:lnTo>
                    <a:pt x="437584" y="284060"/>
                  </a:lnTo>
                  <a:lnTo>
                    <a:pt x="441450" y="262691"/>
                  </a:lnTo>
                  <a:lnTo>
                    <a:pt x="443073" y="235083"/>
                  </a:lnTo>
                  <a:lnTo>
                    <a:pt x="438006" y="204494"/>
                  </a:lnTo>
                  <a:lnTo>
                    <a:pt x="421798" y="174180"/>
                  </a:lnTo>
                  <a:lnTo>
                    <a:pt x="385433" y="150655"/>
                  </a:lnTo>
                  <a:lnTo>
                    <a:pt x="333627" y="135493"/>
                  </a:lnTo>
                  <a:lnTo>
                    <a:pt x="282503" y="124527"/>
                  </a:lnTo>
                  <a:lnTo>
                    <a:pt x="248188" y="113588"/>
                  </a:lnTo>
                  <a:lnTo>
                    <a:pt x="233318" y="99468"/>
                  </a:lnTo>
                  <a:lnTo>
                    <a:pt x="226566" y="82737"/>
                  </a:lnTo>
                  <a:lnTo>
                    <a:pt x="223150" y="64844"/>
                  </a:lnTo>
                  <a:lnTo>
                    <a:pt x="218281" y="47231"/>
                  </a:lnTo>
                  <a:lnTo>
                    <a:pt x="210629" y="33712"/>
                  </a:lnTo>
                  <a:lnTo>
                    <a:pt x="198306" y="19577"/>
                  </a:lnTo>
                  <a:lnTo>
                    <a:pt x="181569" y="7462"/>
                  </a:lnTo>
                  <a:lnTo>
                    <a:pt x="16067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592837" y="3073655"/>
              <a:ext cx="361315" cy="568960"/>
            </a:xfrm>
            <a:custGeom>
              <a:avLst/>
              <a:gdLst/>
              <a:ahLst/>
              <a:cxnLst/>
              <a:rect l="l" t="t" r="r" b="b"/>
              <a:pathLst>
                <a:path w="361314" h="568960">
                  <a:moveTo>
                    <a:pt x="157796" y="0"/>
                  </a:moveTo>
                  <a:lnTo>
                    <a:pt x="127603" y="713"/>
                  </a:lnTo>
                  <a:lnTo>
                    <a:pt x="93616" y="8721"/>
                  </a:lnTo>
                  <a:lnTo>
                    <a:pt x="47463" y="14792"/>
                  </a:lnTo>
                  <a:lnTo>
                    <a:pt x="20793" y="63037"/>
                  </a:lnTo>
                  <a:lnTo>
                    <a:pt x="10486" y="113878"/>
                  </a:lnTo>
                  <a:lnTo>
                    <a:pt x="3491" y="166557"/>
                  </a:lnTo>
                  <a:lnTo>
                    <a:pt x="0" y="220137"/>
                  </a:lnTo>
                  <a:lnTo>
                    <a:pt x="201" y="273685"/>
                  </a:lnTo>
                  <a:lnTo>
                    <a:pt x="4293" y="326260"/>
                  </a:lnTo>
                  <a:lnTo>
                    <a:pt x="12463" y="376928"/>
                  </a:lnTo>
                  <a:lnTo>
                    <a:pt x="24908" y="424754"/>
                  </a:lnTo>
                  <a:lnTo>
                    <a:pt x="41818" y="468798"/>
                  </a:lnTo>
                  <a:lnTo>
                    <a:pt x="63385" y="508128"/>
                  </a:lnTo>
                  <a:lnTo>
                    <a:pt x="89804" y="541806"/>
                  </a:lnTo>
                  <a:lnTo>
                    <a:pt x="121263" y="568893"/>
                  </a:lnTo>
                  <a:lnTo>
                    <a:pt x="182477" y="545965"/>
                  </a:lnTo>
                  <a:lnTo>
                    <a:pt x="247007" y="516569"/>
                  </a:lnTo>
                  <a:lnTo>
                    <a:pt x="287939" y="484764"/>
                  </a:lnTo>
                  <a:lnTo>
                    <a:pt x="318041" y="443903"/>
                  </a:lnTo>
                  <a:lnTo>
                    <a:pt x="339432" y="398419"/>
                  </a:lnTo>
                  <a:lnTo>
                    <a:pt x="354233" y="352739"/>
                  </a:lnTo>
                  <a:lnTo>
                    <a:pt x="360848" y="287040"/>
                  </a:lnTo>
                  <a:lnTo>
                    <a:pt x="347317" y="231848"/>
                  </a:lnTo>
                  <a:lnTo>
                    <a:pt x="322214" y="187147"/>
                  </a:lnTo>
                  <a:lnTo>
                    <a:pt x="294111" y="152921"/>
                  </a:lnTo>
                  <a:lnTo>
                    <a:pt x="271580" y="129156"/>
                  </a:lnTo>
                  <a:lnTo>
                    <a:pt x="257338" y="105202"/>
                  </a:lnTo>
                  <a:lnTo>
                    <a:pt x="248126" y="79007"/>
                  </a:lnTo>
                  <a:lnTo>
                    <a:pt x="230884" y="49550"/>
                  </a:lnTo>
                  <a:lnTo>
                    <a:pt x="192562" y="15808"/>
                  </a:lnTo>
                  <a:lnTo>
                    <a:pt x="157796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592640" y="3148342"/>
              <a:ext cx="227965" cy="466725"/>
            </a:xfrm>
            <a:custGeom>
              <a:avLst/>
              <a:gdLst/>
              <a:ahLst/>
              <a:cxnLst/>
              <a:rect l="l" t="t" r="r" b="b"/>
              <a:pathLst>
                <a:path w="227964" h="466725">
                  <a:moveTo>
                    <a:pt x="18323" y="0"/>
                  </a:moveTo>
                  <a:lnTo>
                    <a:pt x="8978" y="49970"/>
                  </a:lnTo>
                  <a:lnTo>
                    <a:pt x="2811" y="101499"/>
                  </a:lnTo>
                  <a:lnTo>
                    <a:pt x="0" y="153720"/>
                  </a:lnTo>
                  <a:lnTo>
                    <a:pt x="718" y="205774"/>
                  </a:lnTo>
                  <a:lnTo>
                    <a:pt x="5147" y="256793"/>
                  </a:lnTo>
                  <a:lnTo>
                    <a:pt x="13460" y="305913"/>
                  </a:lnTo>
                  <a:lnTo>
                    <a:pt x="25839" y="352273"/>
                  </a:lnTo>
                  <a:lnTo>
                    <a:pt x="42458" y="395010"/>
                  </a:lnTo>
                  <a:lnTo>
                    <a:pt x="63494" y="433257"/>
                  </a:lnTo>
                  <a:lnTo>
                    <a:pt x="89126" y="466152"/>
                  </a:lnTo>
                  <a:lnTo>
                    <a:pt x="128976" y="443285"/>
                  </a:lnTo>
                  <a:lnTo>
                    <a:pt x="142491" y="435926"/>
                  </a:lnTo>
                  <a:lnTo>
                    <a:pt x="172615" y="412554"/>
                  </a:lnTo>
                  <a:lnTo>
                    <a:pt x="197481" y="377918"/>
                  </a:lnTo>
                  <a:lnTo>
                    <a:pt x="215827" y="333750"/>
                  </a:lnTo>
                  <a:lnTo>
                    <a:pt x="226395" y="281779"/>
                  </a:lnTo>
                  <a:lnTo>
                    <a:pt x="227925" y="223732"/>
                  </a:lnTo>
                  <a:lnTo>
                    <a:pt x="219162" y="161339"/>
                  </a:lnTo>
                  <a:lnTo>
                    <a:pt x="204668" y="119266"/>
                  </a:lnTo>
                  <a:lnTo>
                    <a:pt x="181025" y="79889"/>
                  </a:lnTo>
                  <a:lnTo>
                    <a:pt x="149404" y="45741"/>
                  </a:lnTo>
                  <a:lnTo>
                    <a:pt x="110967" y="19354"/>
                  </a:lnTo>
                  <a:lnTo>
                    <a:pt x="66885" y="3263"/>
                  </a:lnTo>
                  <a:lnTo>
                    <a:pt x="18323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740078" y="3060776"/>
              <a:ext cx="347980" cy="485775"/>
            </a:xfrm>
            <a:custGeom>
              <a:avLst/>
              <a:gdLst/>
              <a:ahLst/>
              <a:cxnLst/>
              <a:rect l="l" t="t" r="r" b="b"/>
              <a:pathLst>
                <a:path w="347979" h="485775">
                  <a:moveTo>
                    <a:pt x="210176" y="0"/>
                  </a:moveTo>
                  <a:lnTo>
                    <a:pt x="134054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9" y="375192"/>
                  </a:lnTo>
                  <a:lnTo>
                    <a:pt x="313761" y="327317"/>
                  </a:lnTo>
                  <a:lnTo>
                    <a:pt x="331417" y="284632"/>
                  </a:lnTo>
                  <a:lnTo>
                    <a:pt x="342907" y="237136"/>
                  </a:lnTo>
                  <a:lnTo>
                    <a:pt x="347526" y="187580"/>
                  </a:lnTo>
                  <a:lnTo>
                    <a:pt x="344568" y="138708"/>
                  </a:lnTo>
                  <a:lnTo>
                    <a:pt x="333335" y="93273"/>
                  </a:lnTo>
                  <a:lnTo>
                    <a:pt x="313119" y="54024"/>
                  </a:lnTo>
                  <a:lnTo>
                    <a:pt x="283220" y="23710"/>
                  </a:lnTo>
                  <a:lnTo>
                    <a:pt x="242933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740078" y="3060776"/>
              <a:ext cx="337820" cy="485775"/>
            </a:xfrm>
            <a:custGeom>
              <a:avLst/>
              <a:gdLst/>
              <a:ahLst/>
              <a:cxnLst/>
              <a:rect l="l" t="t" r="r" b="b"/>
              <a:pathLst>
                <a:path w="337820" h="485775">
                  <a:moveTo>
                    <a:pt x="210176" y="0"/>
                  </a:moveTo>
                  <a:lnTo>
                    <a:pt x="134054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8" y="375192"/>
                  </a:lnTo>
                  <a:lnTo>
                    <a:pt x="313759" y="327317"/>
                  </a:lnTo>
                  <a:lnTo>
                    <a:pt x="332799" y="280151"/>
                  </a:lnTo>
                  <a:lnTo>
                    <a:pt x="337521" y="263041"/>
                  </a:lnTo>
                  <a:lnTo>
                    <a:pt x="335819" y="256540"/>
                  </a:lnTo>
                  <a:lnTo>
                    <a:pt x="320272" y="225318"/>
                  </a:lnTo>
                  <a:lnTo>
                    <a:pt x="299190" y="201848"/>
                  </a:lnTo>
                  <a:lnTo>
                    <a:pt x="279454" y="182838"/>
                  </a:lnTo>
                  <a:lnTo>
                    <a:pt x="267950" y="164997"/>
                  </a:lnTo>
                  <a:lnTo>
                    <a:pt x="267878" y="147772"/>
                  </a:lnTo>
                  <a:lnTo>
                    <a:pt x="274707" y="132058"/>
                  </a:lnTo>
                  <a:lnTo>
                    <a:pt x="283688" y="116657"/>
                  </a:lnTo>
                  <a:lnTo>
                    <a:pt x="290074" y="100368"/>
                  </a:lnTo>
                  <a:lnTo>
                    <a:pt x="292646" y="87104"/>
                  </a:lnTo>
                  <a:lnTo>
                    <a:pt x="294883" y="70631"/>
                  </a:lnTo>
                  <a:lnTo>
                    <a:pt x="295517" y="51889"/>
                  </a:lnTo>
                  <a:lnTo>
                    <a:pt x="293274" y="31826"/>
                  </a:lnTo>
                  <a:lnTo>
                    <a:pt x="282365" y="23180"/>
                  </a:lnTo>
                  <a:lnTo>
                    <a:pt x="270361" y="15770"/>
                  </a:lnTo>
                  <a:lnTo>
                    <a:pt x="257227" y="9702"/>
                  </a:lnTo>
                  <a:lnTo>
                    <a:pt x="242931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740078" y="3110649"/>
              <a:ext cx="213995" cy="436245"/>
            </a:xfrm>
            <a:custGeom>
              <a:avLst/>
              <a:gdLst/>
              <a:ahLst/>
              <a:cxnLst/>
              <a:rect l="l" t="t" r="r" b="b"/>
              <a:pathLst>
                <a:path w="213995" h="436245">
                  <a:moveTo>
                    <a:pt x="71951" y="0"/>
                  </a:moveTo>
                  <a:lnTo>
                    <a:pt x="35460" y="48168"/>
                  </a:lnTo>
                  <a:lnTo>
                    <a:pt x="9544" y="116751"/>
                  </a:lnTo>
                  <a:lnTo>
                    <a:pt x="198" y="176328"/>
                  </a:lnTo>
                  <a:lnTo>
                    <a:pt x="0" y="234361"/>
                  </a:lnTo>
                  <a:lnTo>
                    <a:pt x="7426" y="288809"/>
                  </a:lnTo>
                  <a:lnTo>
                    <a:pt x="20961" y="337633"/>
                  </a:lnTo>
                  <a:lnTo>
                    <a:pt x="39081" y="378790"/>
                  </a:lnTo>
                  <a:lnTo>
                    <a:pt x="83000" y="429947"/>
                  </a:lnTo>
                  <a:lnTo>
                    <a:pt x="105759" y="435863"/>
                  </a:lnTo>
                  <a:lnTo>
                    <a:pt x="118563" y="434308"/>
                  </a:lnTo>
                  <a:lnTo>
                    <a:pt x="161448" y="421689"/>
                  </a:lnTo>
                  <a:lnTo>
                    <a:pt x="188997" y="369380"/>
                  </a:lnTo>
                  <a:lnTo>
                    <a:pt x="206990" y="315747"/>
                  </a:lnTo>
                  <a:lnTo>
                    <a:pt x="213605" y="250047"/>
                  </a:lnTo>
                  <a:lnTo>
                    <a:pt x="200071" y="194854"/>
                  </a:lnTo>
                  <a:lnTo>
                    <a:pt x="174966" y="150153"/>
                  </a:lnTo>
                  <a:lnTo>
                    <a:pt x="146864" y="115928"/>
                  </a:lnTo>
                  <a:lnTo>
                    <a:pt x="124339" y="92162"/>
                  </a:lnTo>
                  <a:lnTo>
                    <a:pt x="111616" y="71984"/>
                  </a:lnTo>
                  <a:lnTo>
                    <a:pt x="103936" y="50314"/>
                  </a:lnTo>
                  <a:lnTo>
                    <a:pt x="93360" y="26527"/>
                  </a:lnTo>
                  <a:lnTo>
                    <a:pt x="71951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739838" y="3206750"/>
              <a:ext cx="80645" cy="308610"/>
            </a:xfrm>
            <a:custGeom>
              <a:avLst/>
              <a:gdLst/>
              <a:ahLst/>
              <a:cxnLst/>
              <a:rect l="l" t="t" r="r" b="b"/>
              <a:pathLst>
                <a:path w="80645" h="308610">
                  <a:moveTo>
                    <a:pt x="15510" y="0"/>
                  </a:moveTo>
                  <a:lnTo>
                    <a:pt x="11511" y="13473"/>
                  </a:lnTo>
                  <a:lnTo>
                    <a:pt x="9784" y="20650"/>
                  </a:lnTo>
                  <a:lnTo>
                    <a:pt x="609" y="78162"/>
                  </a:lnTo>
                  <a:lnTo>
                    <a:pt x="0" y="134301"/>
                  </a:lnTo>
                  <a:lnTo>
                    <a:pt x="6590" y="187232"/>
                  </a:lnTo>
                  <a:lnTo>
                    <a:pt x="19013" y="235123"/>
                  </a:lnTo>
                  <a:lnTo>
                    <a:pt x="35905" y="276143"/>
                  </a:lnTo>
                  <a:lnTo>
                    <a:pt x="55896" y="308457"/>
                  </a:lnTo>
                  <a:lnTo>
                    <a:pt x="71414" y="265391"/>
                  </a:lnTo>
                  <a:lnTo>
                    <a:pt x="79946" y="215846"/>
                  </a:lnTo>
                  <a:lnTo>
                    <a:pt x="80469" y="161222"/>
                  </a:lnTo>
                  <a:lnTo>
                    <a:pt x="71963" y="102919"/>
                  </a:lnTo>
                  <a:lnTo>
                    <a:pt x="63614" y="75336"/>
                  </a:lnTo>
                  <a:lnTo>
                    <a:pt x="51205" y="48521"/>
                  </a:lnTo>
                  <a:lnTo>
                    <a:pt x="35062" y="23176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869617" y="3275977"/>
              <a:ext cx="127000" cy="183515"/>
            </a:xfrm>
            <a:custGeom>
              <a:avLst/>
              <a:gdLst/>
              <a:ahLst/>
              <a:cxnLst/>
              <a:rect l="l" t="t" r="r" b="b"/>
              <a:pathLst>
                <a:path w="127000" h="183514">
                  <a:moveTo>
                    <a:pt x="89453" y="0"/>
                  </a:moveTo>
                  <a:lnTo>
                    <a:pt x="52210" y="1353"/>
                  </a:lnTo>
                  <a:lnTo>
                    <a:pt x="24650" y="23059"/>
                  </a:lnTo>
                  <a:lnTo>
                    <a:pt x="7128" y="57863"/>
                  </a:lnTo>
                  <a:lnTo>
                    <a:pt x="0" y="98511"/>
                  </a:lnTo>
                  <a:lnTo>
                    <a:pt x="3620" y="137746"/>
                  </a:lnTo>
                  <a:lnTo>
                    <a:pt x="18346" y="168318"/>
                  </a:lnTo>
                  <a:lnTo>
                    <a:pt x="44533" y="182968"/>
                  </a:lnTo>
                  <a:lnTo>
                    <a:pt x="77823" y="174115"/>
                  </a:lnTo>
                  <a:lnTo>
                    <a:pt x="104493" y="144213"/>
                  </a:lnTo>
                  <a:lnTo>
                    <a:pt x="121767" y="102556"/>
                  </a:lnTo>
                  <a:lnTo>
                    <a:pt x="126869" y="58440"/>
                  </a:lnTo>
                  <a:lnTo>
                    <a:pt x="117022" y="21155"/>
                  </a:lnTo>
                  <a:lnTo>
                    <a:pt x="89453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869720" y="3276168"/>
              <a:ext cx="84455" cy="184150"/>
            </a:xfrm>
            <a:custGeom>
              <a:avLst/>
              <a:gdLst/>
              <a:ahLst/>
              <a:cxnLst/>
              <a:rect l="l" t="t" r="r" b="b"/>
              <a:pathLst>
                <a:path w="84454" h="184150">
                  <a:moveTo>
                    <a:pt x="55430" y="0"/>
                  </a:moveTo>
                  <a:lnTo>
                    <a:pt x="26480" y="20462"/>
                  </a:lnTo>
                  <a:lnTo>
                    <a:pt x="7879" y="55087"/>
                  </a:lnTo>
                  <a:lnTo>
                    <a:pt x="0" y="96255"/>
                  </a:lnTo>
                  <a:lnTo>
                    <a:pt x="3216" y="136342"/>
                  </a:lnTo>
                  <a:lnTo>
                    <a:pt x="17901" y="167723"/>
                  </a:lnTo>
                  <a:lnTo>
                    <a:pt x="44430" y="182777"/>
                  </a:lnTo>
                  <a:lnTo>
                    <a:pt x="52852" y="183907"/>
                  </a:lnTo>
                  <a:lnTo>
                    <a:pt x="60929" y="182472"/>
                  </a:lnTo>
                  <a:lnTo>
                    <a:pt x="68522" y="179081"/>
                  </a:lnTo>
                  <a:lnTo>
                    <a:pt x="75335" y="157321"/>
                  </a:lnTo>
                  <a:lnTo>
                    <a:pt x="77350" y="150228"/>
                  </a:lnTo>
                  <a:lnTo>
                    <a:pt x="84396" y="105858"/>
                  </a:lnTo>
                  <a:lnTo>
                    <a:pt x="81462" y="66036"/>
                  </a:lnTo>
                  <a:lnTo>
                    <a:pt x="70994" y="30751"/>
                  </a:lnTo>
                  <a:lnTo>
                    <a:pt x="5543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30598" y="3706811"/>
              <a:ext cx="82562" cy="82062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3889754" y="3343770"/>
              <a:ext cx="57785" cy="88900"/>
            </a:xfrm>
            <a:custGeom>
              <a:avLst/>
              <a:gdLst/>
              <a:ahLst/>
              <a:cxnLst/>
              <a:rect l="l" t="t" r="r" b="b"/>
              <a:pathLst>
                <a:path w="57785" h="88900">
                  <a:moveTo>
                    <a:pt x="34353" y="0"/>
                  </a:moveTo>
                  <a:lnTo>
                    <a:pt x="18728" y="2727"/>
                  </a:lnTo>
                  <a:lnTo>
                    <a:pt x="7989" y="12618"/>
                  </a:lnTo>
                  <a:lnTo>
                    <a:pt x="1844" y="27282"/>
                  </a:lnTo>
                  <a:lnTo>
                    <a:pt x="0" y="44334"/>
                  </a:lnTo>
                  <a:lnTo>
                    <a:pt x="2045" y="60897"/>
                  </a:lnTo>
                  <a:lnTo>
                    <a:pt x="7593" y="75281"/>
                  </a:lnTo>
                  <a:lnTo>
                    <a:pt x="16375" y="85307"/>
                  </a:lnTo>
                  <a:lnTo>
                    <a:pt x="28130" y="88797"/>
                  </a:lnTo>
                  <a:lnTo>
                    <a:pt x="48557" y="74847"/>
                  </a:lnTo>
                  <a:lnTo>
                    <a:pt x="57631" y="45159"/>
                  </a:lnTo>
                  <a:lnTo>
                    <a:pt x="53510" y="15091"/>
                  </a:lnTo>
                  <a:lnTo>
                    <a:pt x="34353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31705" y="3607611"/>
              <a:ext cx="241870" cy="72187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3398898" y="3329927"/>
              <a:ext cx="102870" cy="313690"/>
            </a:xfrm>
            <a:custGeom>
              <a:avLst/>
              <a:gdLst/>
              <a:ahLst/>
              <a:cxnLst/>
              <a:rect l="l" t="t" r="r" b="b"/>
              <a:pathLst>
                <a:path w="102870" h="313689">
                  <a:moveTo>
                    <a:pt x="12028" y="0"/>
                  </a:moveTo>
                  <a:lnTo>
                    <a:pt x="2743" y="56384"/>
                  </a:lnTo>
                  <a:lnTo>
                    <a:pt x="0" y="109339"/>
                  </a:lnTo>
                  <a:lnTo>
                    <a:pt x="4309" y="158596"/>
                  </a:lnTo>
                  <a:lnTo>
                    <a:pt x="16189" y="203883"/>
                  </a:lnTo>
                  <a:lnTo>
                    <a:pt x="36154" y="244930"/>
                  </a:lnTo>
                  <a:lnTo>
                    <a:pt x="64720" y="281471"/>
                  </a:lnTo>
                  <a:lnTo>
                    <a:pt x="102401" y="313232"/>
                  </a:lnTo>
                  <a:lnTo>
                    <a:pt x="68681" y="278505"/>
                  </a:lnTo>
                  <a:lnTo>
                    <a:pt x="42454" y="240170"/>
                  </a:lnTo>
                  <a:lnTo>
                    <a:pt x="23387" y="198390"/>
                  </a:lnTo>
                  <a:lnTo>
                    <a:pt x="11144" y="153320"/>
                  </a:lnTo>
                  <a:lnTo>
                    <a:pt x="5392" y="105126"/>
                  </a:lnTo>
                  <a:lnTo>
                    <a:pt x="5798" y="53966"/>
                  </a:lnTo>
                  <a:lnTo>
                    <a:pt x="12028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374961" y="3167683"/>
              <a:ext cx="142875" cy="267335"/>
            </a:xfrm>
            <a:custGeom>
              <a:avLst/>
              <a:gdLst/>
              <a:ahLst/>
              <a:cxnLst/>
              <a:rect l="l" t="t" r="r" b="b"/>
              <a:pathLst>
                <a:path w="142875" h="267335">
                  <a:moveTo>
                    <a:pt x="142581" y="0"/>
                  </a:moveTo>
                  <a:lnTo>
                    <a:pt x="99755" y="22842"/>
                  </a:lnTo>
                  <a:lnTo>
                    <a:pt x="64757" y="50960"/>
                  </a:lnTo>
                  <a:lnTo>
                    <a:pt x="37435" y="84256"/>
                  </a:lnTo>
                  <a:lnTo>
                    <a:pt x="17639" y="122632"/>
                  </a:lnTo>
                  <a:lnTo>
                    <a:pt x="5210" y="165990"/>
                  </a:lnTo>
                  <a:lnTo>
                    <a:pt x="0" y="214232"/>
                  </a:lnTo>
                  <a:lnTo>
                    <a:pt x="1852" y="267258"/>
                  </a:lnTo>
                  <a:lnTo>
                    <a:pt x="4655" y="217037"/>
                  </a:lnTo>
                  <a:lnTo>
                    <a:pt x="13070" y="170727"/>
                  </a:lnTo>
                  <a:lnTo>
                    <a:pt x="27193" y="128386"/>
                  </a:lnTo>
                  <a:lnTo>
                    <a:pt x="47111" y="90081"/>
                  </a:lnTo>
                  <a:lnTo>
                    <a:pt x="72922" y="55873"/>
                  </a:lnTo>
                  <a:lnTo>
                    <a:pt x="104714" y="25825"/>
                  </a:lnTo>
                  <a:lnTo>
                    <a:pt x="142581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263055" y="3362794"/>
              <a:ext cx="99695" cy="296545"/>
            </a:xfrm>
            <a:custGeom>
              <a:avLst/>
              <a:gdLst/>
              <a:ahLst/>
              <a:cxnLst/>
              <a:rect l="l" t="t" r="r" b="b"/>
              <a:pathLst>
                <a:path w="99695" h="296545">
                  <a:moveTo>
                    <a:pt x="5631" y="0"/>
                  </a:moveTo>
                  <a:lnTo>
                    <a:pt x="0" y="48238"/>
                  </a:lnTo>
                  <a:lnTo>
                    <a:pt x="469" y="94574"/>
                  </a:lnTo>
                  <a:lnTo>
                    <a:pt x="7188" y="138958"/>
                  </a:lnTo>
                  <a:lnTo>
                    <a:pt x="20303" y="181347"/>
                  </a:lnTo>
                  <a:lnTo>
                    <a:pt x="39963" y="221692"/>
                  </a:lnTo>
                  <a:lnTo>
                    <a:pt x="66316" y="259951"/>
                  </a:lnTo>
                  <a:lnTo>
                    <a:pt x="99509" y="296075"/>
                  </a:lnTo>
                  <a:lnTo>
                    <a:pt x="64142" y="247219"/>
                  </a:lnTo>
                  <a:lnTo>
                    <a:pt x="37443" y="198150"/>
                  </a:lnTo>
                  <a:lnTo>
                    <a:pt x="18827" y="148879"/>
                  </a:lnTo>
                  <a:lnTo>
                    <a:pt x="7711" y="99421"/>
                  </a:lnTo>
                  <a:lnTo>
                    <a:pt x="3507" y="49790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262727" y="3362794"/>
              <a:ext cx="22225" cy="157480"/>
            </a:xfrm>
            <a:custGeom>
              <a:avLst/>
              <a:gdLst/>
              <a:ahLst/>
              <a:cxnLst/>
              <a:rect l="l" t="t" r="r" b="b"/>
              <a:pathLst>
                <a:path w="22225" h="157479">
                  <a:moveTo>
                    <a:pt x="5958" y="0"/>
                  </a:moveTo>
                  <a:lnTo>
                    <a:pt x="816" y="40774"/>
                  </a:lnTo>
                  <a:lnTo>
                    <a:pt x="0" y="80195"/>
                  </a:lnTo>
                  <a:lnTo>
                    <a:pt x="3587" y="118238"/>
                  </a:lnTo>
                  <a:lnTo>
                    <a:pt x="11661" y="154876"/>
                  </a:lnTo>
                  <a:lnTo>
                    <a:pt x="18404" y="156552"/>
                  </a:lnTo>
                  <a:lnTo>
                    <a:pt x="21720" y="157060"/>
                  </a:lnTo>
                  <a:lnTo>
                    <a:pt x="11370" y="117952"/>
                  </a:lnTo>
                  <a:lnTo>
                    <a:pt x="5486" y="78734"/>
                  </a:lnTo>
                  <a:lnTo>
                    <a:pt x="3778" y="39415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316922" y="3546881"/>
              <a:ext cx="190500" cy="198120"/>
            </a:xfrm>
            <a:custGeom>
              <a:avLst/>
              <a:gdLst/>
              <a:ahLst/>
              <a:cxnLst/>
              <a:rect l="l" t="t" r="r" b="b"/>
              <a:pathLst>
                <a:path w="190500" h="198120">
                  <a:moveTo>
                    <a:pt x="0" y="0"/>
                  </a:moveTo>
                  <a:lnTo>
                    <a:pt x="22886" y="44697"/>
                  </a:lnTo>
                  <a:lnTo>
                    <a:pt x="48582" y="85674"/>
                  </a:lnTo>
                  <a:lnTo>
                    <a:pt x="77637" y="122199"/>
                  </a:lnTo>
                  <a:lnTo>
                    <a:pt x="110601" y="153544"/>
                  </a:lnTo>
                  <a:lnTo>
                    <a:pt x="148026" y="178979"/>
                  </a:lnTo>
                  <a:lnTo>
                    <a:pt x="190460" y="197777"/>
                  </a:lnTo>
                  <a:lnTo>
                    <a:pt x="150586" y="174699"/>
                  </a:lnTo>
                  <a:lnTo>
                    <a:pt x="114476" y="147045"/>
                  </a:lnTo>
                  <a:lnTo>
                    <a:pt x="81747" y="115280"/>
                  </a:lnTo>
                  <a:lnTo>
                    <a:pt x="52012" y="79872"/>
                  </a:lnTo>
                  <a:lnTo>
                    <a:pt x="24891" y="41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6222" y="3539515"/>
              <a:ext cx="338759" cy="208139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3295140" y="3642385"/>
              <a:ext cx="245745" cy="140970"/>
            </a:xfrm>
            <a:custGeom>
              <a:avLst/>
              <a:gdLst/>
              <a:ahLst/>
              <a:cxnLst/>
              <a:rect l="l" t="t" r="r" b="b"/>
              <a:pathLst>
                <a:path w="245745" h="140970">
                  <a:moveTo>
                    <a:pt x="0" y="0"/>
                  </a:moveTo>
                  <a:lnTo>
                    <a:pt x="30995" y="38868"/>
                  </a:lnTo>
                  <a:lnTo>
                    <a:pt x="64927" y="73151"/>
                  </a:lnTo>
                  <a:lnTo>
                    <a:pt x="102557" y="101655"/>
                  </a:lnTo>
                  <a:lnTo>
                    <a:pt x="144647" y="123192"/>
                  </a:lnTo>
                  <a:lnTo>
                    <a:pt x="191961" y="136571"/>
                  </a:lnTo>
                  <a:lnTo>
                    <a:pt x="245262" y="140600"/>
                  </a:lnTo>
                  <a:lnTo>
                    <a:pt x="197566" y="133386"/>
                  </a:lnTo>
                  <a:lnTo>
                    <a:pt x="153029" y="118659"/>
                  </a:lnTo>
                  <a:lnTo>
                    <a:pt x="111329" y="97188"/>
                  </a:lnTo>
                  <a:lnTo>
                    <a:pt x="72139" y="69742"/>
                  </a:lnTo>
                  <a:lnTo>
                    <a:pt x="35138" y="37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194212" y="3340061"/>
              <a:ext cx="142240" cy="378460"/>
            </a:xfrm>
            <a:custGeom>
              <a:avLst/>
              <a:gdLst/>
              <a:ahLst/>
              <a:cxnLst/>
              <a:rect l="l" t="t" r="r" b="b"/>
              <a:pathLst>
                <a:path w="142239" h="378460">
                  <a:moveTo>
                    <a:pt x="1042" y="0"/>
                  </a:moveTo>
                  <a:lnTo>
                    <a:pt x="0" y="49039"/>
                  </a:lnTo>
                  <a:lnTo>
                    <a:pt x="2641" y="96533"/>
                  </a:lnTo>
                  <a:lnTo>
                    <a:pt x="9180" y="142392"/>
                  </a:lnTo>
                  <a:lnTo>
                    <a:pt x="19829" y="186526"/>
                  </a:lnTo>
                  <a:lnTo>
                    <a:pt x="34798" y="228845"/>
                  </a:lnTo>
                  <a:lnTo>
                    <a:pt x="54301" y="269260"/>
                  </a:lnTo>
                  <a:lnTo>
                    <a:pt x="78549" y="307682"/>
                  </a:lnTo>
                  <a:lnTo>
                    <a:pt x="107754" y="344023"/>
                  </a:lnTo>
                  <a:lnTo>
                    <a:pt x="142128" y="378193"/>
                  </a:lnTo>
                  <a:lnTo>
                    <a:pt x="107599" y="339196"/>
                  </a:lnTo>
                  <a:lnTo>
                    <a:pt x="78724" y="297427"/>
                  </a:lnTo>
                  <a:lnTo>
                    <a:pt x="55091" y="253090"/>
                  </a:lnTo>
                  <a:lnTo>
                    <a:pt x="36285" y="206388"/>
                  </a:lnTo>
                  <a:lnTo>
                    <a:pt x="21892" y="157525"/>
                  </a:lnTo>
                  <a:lnTo>
                    <a:pt x="11496" y="106704"/>
                  </a:lnTo>
                  <a:lnTo>
                    <a:pt x="4685" y="54127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194164" y="3043046"/>
              <a:ext cx="169545" cy="436245"/>
            </a:xfrm>
            <a:custGeom>
              <a:avLst/>
              <a:gdLst/>
              <a:ahLst/>
              <a:cxnLst/>
              <a:rect l="l" t="t" r="r" b="b"/>
              <a:pathLst>
                <a:path w="169545" h="436245">
                  <a:moveTo>
                    <a:pt x="17640" y="435762"/>
                  </a:moveTo>
                  <a:lnTo>
                    <a:pt x="11303" y="402158"/>
                  </a:lnTo>
                  <a:lnTo>
                    <a:pt x="6515" y="367779"/>
                  </a:lnTo>
                  <a:lnTo>
                    <a:pt x="3136" y="332727"/>
                  </a:lnTo>
                  <a:lnTo>
                    <a:pt x="1092" y="297014"/>
                  </a:lnTo>
                  <a:lnTo>
                    <a:pt x="0" y="329984"/>
                  </a:lnTo>
                  <a:lnTo>
                    <a:pt x="520" y="362280"/>
                  </a:lnTo>
                  <a:lnTo>
                    <a:pt x="2743" y="393865"/>
                  </a:lnTo>
                  <a:lnTo>
                    <a:pt x="6718" y="424726"/>
                  </a:lnTo>
                  <a:lnTo>
                    <a:pt x="13982" y="432269"/>
                  </a:lnTo>
                  <a:lnTo>
                    <a:pt x="17640" y="435762"/>
                  </a:lnTo>
                  <a:close/>
                </a:path>
                <a:path w="169545" h="436245">
                  <a:moveTo>
                    <a:pt x="168986" y="0"/>
                  </a:moveTo>
                  <a:lnTo>
                    <a:pt x="127393" y="23482"/>
                  </a:lnTo>
                  <a:lnTo>
                    <a:pt x="91808" y="52755"/>
                  </a:lnTo>
                  <a:lnTo>
                    <a:pt x="62153" y="87757"/>
                  </a:lnTo>
                  <a:lnTo>
                    <a:pt x="38341" y="128397"/>
                  </a:lnTo>
                  <a:lnTo>
                    <a:pt x="20243" y="174586"/>
                  </a:lnTo>
                  <a:lnTo>
                    <a:pt x="7823" y="226250"/>
                  </a:lnTo>
                  <a:lnTo>
                    <a:pt x="1003" y="283298"/>
                  </a:lnTo>
                  <a:lnTo>
                    <a:pt x="9779" y="234518"/>
                  </a:lnTo>
                  <a:lnTo>
                    <a:pt x="22936" y="188125"/>
                  </a:lnTo>
                  <a:lnTo>
                    <a:pt x="40881" y="144335"/>
                  </a:lnTo>
                  <a:lnTo>
                    <a:pt x="64020" y="103416"/>
                  </a:lnTo>
                  <a:lnTo>
                    <a:pt x="92811" y="65557"/>
                  </a:lnTo>
                  <a:lnTo>
                    <a:pt x="127673" y="31013"/>
                  </a:lnTo>
                  <a:lnTo>
                    <a:pt x="168986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1427" y="3085388"/>
              <a:ext cx="96328" cy="192886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3310215" y="2959557"/>
              <a:ext cx="351790" cy="163195"/>
            </a:xfrm>
            <a:custGeom>
              <a:avLst/>
              <a:gdLst/>
              <a:ahLst/>
              <a:cxnLst/>
              <a:rect l="l" t="t" r="r" b="b"/>
              <a:pathLst>
                <a:path w="351789" h="163194">
                  <a:moveTo>
                    <a:pt x="351243" y="0"/>
                  </a:moveTo>
                  <a:lnTo>
                    <a:pt x="316195" y="40700"/>
                  </a:lnTo>
                  <a:lnTo>
                    <a:pt x="270522" y="62763"/>
                  </a:lnTo>
                  <a:lnTo>
                    <a:pt x="207878" y="67784"/>
                  </a:lnTo>
                  <a:lnTo>
                    <a:pt x="173410" y="69437"/>
                  </a:lnTo>
                  <a:lnTo>
                    <a:pt x="136014" y="75796"/>
                  </a:lnTo>
                  <a:lnTo>
                    <a:pt x="95064" y="90824"/>
                  </a:lnTo>
                  <a:lnTo>
                    <a:pt x="49935" y="118480"/>
                  </a:lnTo>
                  <a:lnTo>
                    <a:pt x="0" y="162726"/>
                  </a:lnTo>
                  <a:lnTo>
                    <a:pt x="54921" y="124353"/>
                  </a:lnTo>
                  <a:lnTo>
                    <a:pt x="103112" y="100718"/>
                  </a:lnTo>
                  <a:lnTo>
                    <a:pt x="145559" y="88094"/>
                  </a:lnTo>
                  <a:lnTo>
                    <a:pt x="183247" y="82760"/>
                  </a:lnTo>
                  <a:lnTo>
                    <a:pt x="217157" y="80989"/>
                  </a:lnTo>
                  <a:lnTo>
                    <a:pt x="248273" y="79054"/>
                  </a:lnTo>
                  <a:lnTo>
                    <a:pt x="306058" y="59804"/>
                  </a:lnTo>
                  <a:lnTo>
                    <a:pt x="334076" y="33296"/>
                  </a:lnTo>
                  <a:lnTo>
                    <a:pt x="343932" y="17297"/>
                  </a:lnTo>
                  <a:lnTo>
                    <a:pt x="351243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310228" y="3070947"/>
              <a:ext cx="60325" cy="51435"/>
            </a:xfrm>
            <a:custGeom>
              <a:avLst/>
              <a:gdLst/>
              <a:ahLst/>
              <a:cxnLst/>
              <a:rect l="l" t="t" r="r" b="b"/>
              <a:pathLst>
                <a:path w="60325" h="51435">
                  <a:moveTo>
                    <a:pt x="59880" y="0"/>
                  </a:moveTo>
                  <a:lnTo>
                    <a:pt x="45596" y="10388"/>
                  </a:lnTo>
                  <a:lnTo>
                    <a:pt x="30868" y="22331"/>
                  </a:lnTo>
                  <a:lnTo>
                    <a:pt x="15676" y="35943"/>
                  </a:lnTo>
                  <a:lnTo>
                    <a:pt x="0" y="51333"/>
                  </a:lnTo>
                  <a:lnTo>
                    <a:pt x="15707" y="39192"/>
                  </a:lnTo>
                  <a:lnTo>
                    <a:pt x="30861" y="28354"/>
                  </a:lnTo>
                  <a:lnTo>
                    <a:pt x="45479" y="18738"/>
                  </a:lnTo>
                  <a:lnTo>
                    <a:pt x="59588" y="10261"/>
                  </a:lnTo>
                  <a:lnTo>
                    <a:pt x="59880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514647" y="2853601"/>
              <a:ext cx="300990" cy="144780"/>
            </a:xfrm>
            <a:custGeom>
              <a:avLst/>
              <a:gdLst/>
              <a:ahLst/>
              <a:cxnLst/>
              <a:rect l="l" t="t" r="r" b="b"/>
              <a:pathLst>
                <a:path w="300989" h="144780">
                  <a:moveTo>
                    <a:pt x="215939" y="0"/>
                  </a:moveTo>
                  <a:lnTo>
                    <a:pt x="176822" y="12053"/>
                  </a:lnTo>
                  <a:lnTo>
                    <a:pt x="148667" y="42053"/>
                  </a:lnTo>
                  <a:lnTo>
                    <a:pt x="121706" y="80072"/>
                  </a:lnTo>
                  <a:lnTo>
                    <a:pt x="86169" y="116178"/>
                  </a:lnTo>
                  <a:lnTo>
                    <a:pt x="68416" y="127424"/>
                  </a:lnTo>
                  <a:lnTo>
                    <a:pt x="48922" y="135736"/>
                  </a:lnTo>
                  <a:lnTo>
                    <a:pt x="26512" y="141273"/>
                  </a:lnTo>
                  <a:lnTo>
                    <a:pt x="0" y="144194"/>
                  </a:lnTo>
                  <a:lnTo>
                    <a:pt x="28324" y="144401"/>
                  </a:lnTo>
                  <a:lnTo>
                    <a:pt x="73023" y="135756"/>
                  </a:lnTo>
                  <a:lnTo>
                    <a:pt x="126705" y="92368"/>
                  </a:lnTo>
                  <a:lnTo>
                    <a:pt x="152952" y="54997"/>
                  </a:lnTo>
                  <a:lnTo>
                    <a:pt x="179646" y="24098"/>
                  </a:lnTo>
                  <a:lnTo>
                    <a:pt x="216307" y="9777"/>
                  </a:lnTo>
                  <a:lnTo>
                    <a:pt x="238902" y="11134"/>
                  </a:lnTo>
                  <a:lnTo>
                    <a:pt x="260595" y="18307"/>
                  </a:lnTo>
                  <a:lnTo>
                    <a:pt x="281283" y="31813"/>
                  </a:lnTo>
                  <a:lnTo>
                    <a:pt x="300864" y="52170"/>
                  </a:lnTo>
                  <a:lnTo>
                    <a:pt x="281136" y="28257"/>
                  </a:lnTo>
                  <a:lnTo>
                    <a:pt x="260343" y="12111"/>
                  </a:lnTo>
                  <a:lnTo>
                    <a:pt x="238580" y="2954"/>
                  </a:lnTo>
                  <a:lnTo>
                    <a:pt x="215939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762984" y="2862097"/>
              <a:ext cx="52705" cy="43815"/>
            </a:xfrm>
            <a:custGeom>
              <a:avLst/>
              <a:gdLst/>
              <a:ahLst/>
              <a:cxnLst/>
              <a:rect l="l" t="t" r="r" b="b"/>
              <a:pathLst>
                <a:path w="52704" h="43814">
                  <a:moveTo>
                    <a:pt x="5142" y="0"/>
                  </a:moveTo>
                  <a:lnTo>
                    <a:pt x="0" y="5015"/>
                  </a:lnTo>
                  <a:lnTo>
                    <a:pt x="13783" y="10595"/>
                  </a:lnTo>
                  <a:lnTo>
                    <a:pt x="27153" y="18802"/>
                  </a:lnTo>
                  <a:lnTo>
                    <a:pt x="40078" y="29780"/>
                  </a:lnTo>
                  <a:lnTo>
                    <a:pt x="52527" y="43675"/>
                  </a:lnTo>
                  <a:lnTo>
                    <a:pt x="41219" y="28816"/>
                  </a:lnTo>
                  <a:lnTo>
                    <a:pt x="29540" y="16689"/>
                  </a:lnTo>
                  <a:lnTo>
                    <a:pt x="17508" y="713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307156" y="2874835"/>
              <a:ext cx="276860" cy="111125"/>
            </a:xfrm>
            <a:custGeom>
              <a:avLst/>
              <a:gdLst/>
              <a:ahLst/>
              <a:cxnLst/>
              <a:rect l="l" t="t" r="r" b="b"/>
              <a:pathLst>
                <a:path w="276860" h="111125">
                  <a:moveTo>
                    <a:pt x="0" y="0"/>
                  </a:moveTo>
                  <a:lnTo>
                    <a:pt x="11883" y="38375"/>
                  </a:lnTo>
                  <a:lnTo>
                    <a:pt x="64037" y="91142"/>
                  </a:lnTo>
                  <a:lnTo>
                    <a:pt x="99554" y="105284"/>
                  </a:lnTo>
                  <a:lnTo>
                    <a:pt x="138192" y="111100"/>
                  </a:lnTo>
                  <a:lnTo>
                    <a:pt x="177577" y="108465"/>
                  </a:lnTo>
                  <a:lnTo>
                    <a:pt x="215332" y="97255"/>
                  </a:lnTo>
                  <a:lnTo>
                    <a:pt x="249078" y="77346"/>
                  </a:lnTo>
                  <a:lnTo>
                    <a:pt x="276439" y="48614"/>
                  </a:lnTo>
                  <a:lnTo>
                    <a:pt x="242818" y="75671"/>
                  </a:lnTo>
                  <a:lnTo>
                    <a:pt x="204167" y="92240"/>
                  </a:lnTo>
                  <a:lnTo>
                    <a:pt x="162868" y="98833"/>
                  </a:lnTo>
                  <a:lnTo>
                    <a:pt x="121304" y="95958"/>
                  </a:lnTo>
                  <a:lnTo>
                    <a:pt x="81852" y="84127"/>
                  </a:lnTo>
                  <a:lnTo>
                    <a:pt x="46896" y="63850"/>
                  </a:lnTo>
                  <a:lnTo>
                    <a:pt x="18818" y="35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07156" y="2874835"/>
              <a:ext cx="70014" cy="93521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3578692" y="3317200"/>
              <a:ext cx="89535" cy="297180"/>
            </a:xfrm>
            <a:custGeom>
              <a:avLst/>
              <a:gdLst/>
              <a:ahLst/>
              <a:cxnLst/>
              <a:rect l="l" t="t" r="r" b="b"/>
              <a:pathLst>
                <a:path w="89535" h="297179">
                  <a:moveTo>
                    <a:pt x="1601" y="0"/>
                  </a:moveTo>
                  <a:lnTo>
                    <a:pt x="0" y="53248"/>
                  </a:lnTo>
                  <a:lnTo>
                    <a:pt x="2169" y="103593"/>
                  </a:lnTo>
                  <a:lnTo>
                    <a:pt x="8662" y="150608"/>
                  </a:lnTo>
                  <a:lnTo>
                    <a:pt x="20034" y="193865"/>
                  </a:lnTo>
                  <a:lnTo>
                    <a:pt x="36835" y="232943"/>
                  </a:lnTo>
                  <a:lnTo>
                    <a:pt x="59620" y="267413"/>
                  </a:lnTo>
                  <a:lnTo>
                    <a:pt x="88939" y="296849"/>
                  </a:lnTo>
                  <a:lnTo>
                    <a:pt x="61381" y="260118"/>
                  </a:lnTo>
                  <a:lnTo>
                    <a:pt x="39767" y="217561"/>
                  </a:lnTo>
                  <a:lnTo>
                    <a:pt x="23538" y="169722"/>
                  </a:lnTo>
                  <a:lnTo>
                    <a:pt x="12139" y="117152"/>
                  </a:lnTo>
                  <a:lnTo>
                    <a:pt x="5012" y="6039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602804" y="3155796"/>
              <a:ext cx="29209" cy="342265"/>
            </a:xfrm>
            <a:custGeom>
              <a:avLst/>
              <a:gdLst/>
              <a:ahLst/>
              <a:cxnLst/>
              <a:rect l="l" t="t" r="r" b="b"/>
              <a:pathLst>
                <a:path w="29210" h="342264">
                  <a:moveTo>
                    <a:pt x="19742" y="0"/>
                  </a:moveTo>
                  <a:lnTo>
                    <a:pt x="9714" y="50369"/>
                  </a:lnTo>
                  <a:lnTo>
                    <a:pt x="3051" y="100284"/>
                  </a:lnTo>
                  <a:lnTo>
                    <a:pt x="0" y="149711"/>
                  </a:lnTo>
                  <a:lnTo>
                    <a:pt x="795" y="198619"/>
                  </a:lnTo>
                  <a:lnTo>
                    <a:pt x="5679" y="246976"/>
                  </a:lnTo>
                  <a:lnTo>
                    <a:pt x="14894" y="294751"/>
                  </a:lnTo>
                  <a:lnTo>
                    <a:pt x="28682" y="341910"/>
                  </a:lnTo>
                  <a:lnTo>
                    <a:pt x="19424" y="294800"/>
                  </a:lnTo>
                  <a:lnTo>
                    <a:pt x="12894" y="247097"/>
                  </a:lnTo>
                  <a:lnTo>
                    <a:pt x="9051" y="198814"/>
                  </a:lnTo>
                  <a:lnTo>
                    <a:pt x="7854" y="149955"/>
                  </a:lnTo>
                  <a:lnTo>
                    <a:pt x="9264" y="100528"/>
                  </a:lnTo>
                  <a:lnTo>
                    <a:pt x="13241" y="50540"/>
                  </a:lnTo>
                  <a:lnTo>
                    <a:pt x="19742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94175" y="3080435"/>
              <a:ext cx="220940" cy="200214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62743" y="3580282"/>
              <a:ext cx="246442" cy="223647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3300412" y="3200754"/>
              <a:ext cx="56515" cy="306070"/>
            </a:xfrm>
            <a:custGeom>
              <a:avLst/>
              <a:gdLst/>
              <a:ahLst/>
              <a:cxnLst/>
              <a:rect l="l" t="t" r="r" b="b"/>
              <a:pathLst>
                <a:path w="56514" h="306070">
                  <a:moveTo>
                    <a:pt x="55943" y="0"/>
                  </a:moveTo>
                  <a:lnTo>
                    <a:pt x="47510" y="125266"/>
                  </a:lnTo>
                  <a:lnTo>
                    <a:pt x="42754" y="180242"/>
                  </a:lnTo>
                  <a:lnTo>
                    <a:pt x="36487" y="227641"/>
                  </a:lnTo>
                  <a:lnTo>
                    <a:pt x="27848" y="265612"/>
                  </a:lnTo>
                  <a:lnTo>
                    <a:pt x="0" y="305854"/>
                  </a:lnTo>
                  <a:lnTo>
                    <a:pt x="20582" y="300012"/>
                  </a:lnTo>
                  <a:lnTo>
                    <a:pt x="45639" y="237347"/>
                  </a:lnTo>
                  <a:lnTo>
                    <a:pt x="51871" y="187090"/>
                  </a:lnTo>
                  <a:lnTo>
                    <a:pt x="55079" y="128591"/>
                  </a:lnTo>
                  <a:lnTo>
                    <a:pt x="56144" y="65134"/>
                  </a:lnTo>
                  <a:lnTo>
                    <a:pt x="55943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528606" y="3129045"/>
              <a:ext cx="268605" cy="115570"/>
            </a:xfrm>
            <a:custGeom>
              <a:avLst/>
              <a:gdLst/>
              <a:ahLst/>
              <a:cxnLst/>
              <a:rect l="l" t="t" r="r" b="b"/>
              <a:pathLst>
                <a:path w="268604" h="115569">
                  <a:moveTo>
                    <a:pt x="90330" y="0"/>
                  </a:moveTo>
                  <a:lnTo>
                    <a:pt x="45792" y="10902"/>
                  </a:lnTo>
                  <a:lnTo>
                    <a:pt x="0" y="33571"/>
                  </a:lnTo>
                  <a:lnTo>
                    <a:pt x="44446" y="16010"/>
                  </a:lnTo>
                  <a:lnTo>
                    <a:pt x="86969" y="7702"/>
                  </a:lnTo>
                  <a:lnTo>
                    <a:pt x="127507" y="8944"/>
                  </a:lnTo>
                  <a:lnTo>
                    <a:pt x="165999" y="20035"/>
                  </a:lnTo>
                  <a:lnTo>
                    <a:pt x="202380" y="41271"/>
                  </a:lnTo>
                  <a:lnTo>
                    <a:pt x="236590" y="72950"/>
                  </a:lnTo>
                  <a:lnTo>
                    <a:pt x="268566" y="115373"/>
                  </a:lnTo>
                  <a:lnTo>
                    <a:pt x="241286" y="70272"/>
                  </a:lnTo>
                  <a:lnTo>
                    <a:pt x="209088" y="35996"/>
                  </a:lnTo>
                  <a:lnTo>
                    <a:pt x="172709" y="12734"/>
                  </a:lnTo>
                  <a:lnTo>
                    <a:pt x="132880" y="673"/>
                  </a:lnTo>
                  <a:lnTo>
                    <a:pt x="9033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13594" y="3129368"/>
              <a:ext cx="183577" cy="115048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3754284" y="3286671"/>
              <a:ext cx="58419" cy="273685"/>
            </a:xfrm>
            <a:custGeom>
              <a:avLst/>
              <a:gdLst/>
              <a:ahLst/>
              <a:cxnLst/>
              <a:rect l="l" t="t" r="r" b="b"/>
              <a:pathLst>
                <a:path w="58420" h="273685">
                  <a:moveTo>
                    <a:pt x="43801" y="0"/>
                  </a:moveTo>
                  <a:lnTo>
                    <a:pt x="48393" y="52951"/>
                  </a:lnTo>
                  <a:lnTo>
                    <a:pt x="48455" y="103101"/>
                  </a:lnTo>
                  <a:lnTo>
                    <a:pt x="43817" y="150345"/>
                  </a:lnTo>
                  <a:lnTo>
                    <a:pt x="34307" y="194576"/>
                  </a:lnTo>
                  <a:lnTo>
                    <a:pt x="19758" y="235690"/>
                  </a:lnTo>
                  <a:lnTo>
                    <a:pt x="0" y="273582"/>
                  </a:lnTo>
                  <a:lnTo>
                    <a:pt x="25801" y="237671"/>
                  </a:lnTo>
                  <a:lnTo>
                    <a:pt x="43874" y="197714"/>
                  </a:lnTo>
                  <a:lnTo>
                    <a:pt x="54466" y="153840"/>
                  </a:lnTo>
                  <a:lnTo>
                    <a:pt x="57819" y="106177"/>
                  </a:lnTo>
                  <a:lnTo>
                    <a:pt x="54182" y="54855"/>
                  </a:lnTo>
                  <a:lnTo>
                    <a:pt x="43801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3783609" y="3286671"/>
              <a:ext cx="28575" cy="219710"/>
            </a:xfrm>
            <a:custGeom>
              <a:avLst/>
              <a:gdLst/>
              <a:ahLst/>
              <a:cxnLst/>
              <a:rect l="l" t="t" r="r" b="b"/>
              <a:pathLst>
                <a:path w="28575" h="219710">
                  <a:moveTo>
                    <a:pt x="14476" y="0"/>
                  </a:moveTo>
                  <a:lnTo>
                    <a:pt x="19262" y="57825"/>
                  </a:lnTo>
                  <a:lnTo>
                    <a:pt x="18582" y="112271"/>
                  </a:lnTo>
                  <a:lnTo>
                    <a:pt x="12230" y="163210"/>
                  </a:lnTo>
                  <a:lnTo>
                    <a:pt x="0" y="210515"/>
                  </a:lnTo>
                  <a:lnTo>
                    <a:pt x="5777" y="219645"/>
                  </a:lnTo>
                  <a:lnTo>
                    <a:pt x="21747" y="171954"/>
                  </a:lnTo>
                  <a:lnTo>
                    <a:pt x="28286" y="119324"/>
                  </a:lnTo>
                  <a:lnTo>
                    <a:pt x="25746" y="61941"/>
                  </a:lnTo>
                  <a:lnTo>
                    <a:pt x="14476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714556" y="3217570"/>
              <a:ext cx="48260" cy="268605"/>
            </a:xfrm>
            <a:custGeom>
              <a:avLst/>
              <a:gdLst/>
              <a:ahLst/>
              <a:cxnLst/>
              <a:rect l="l" t="t" r="r" b="b"/>
              <a:pathLst>
                <a:path w="48260" h="268604">
                  <a:moveTo>
                    <a:pt x="25413" y="0"/>
                  </a:moveTo>
                  <a:lnTo>
                    <a:pt x="9164" y="43130"/>
                  </a:lnTo>
                  <a:lnTo>
                    <a:pt x="612" y="86852"/>
                  </a:lnTo>
                  <a:lnTo>
                    <a:pt x="0" y="131185"/>
                  </a:lnTo>
                  <a:lnTo>
                    <a:pt x="7574" y="176150"/>
                  </a:lnTo>
                  <a:lnTo>
                    <a:pt x="23578" y="221768"/>
                  </a:lnTo>
                  <a:lnTo>
                    <a:pt x="48261" y="268058"/>
                  </a:lnTo>
                  <a:lnTo>
                    <a:pt x="30223" y="222676"/>
                  </a:lnTo>
                  <a:lnTo>
                    <a:pt x="18199" y="177595"/>
                  </a:lnTo>
                  <a:lnTo>
                    <a:pt x="11949" y="132800"/>
                  </a:lnTo>
                  <a:lnTo>
                    <a:pt x="11229" y="88277"/>
                  </a:lnTo>
                  <a:lnTo>
                    <a:pt x="15797" y="44015"/>
                  </a:lnTo>
                  <a:lnTo>
                    <a:pt x="25413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54839" y="3352965"/>
              <a:ext cx="70195" cy="119061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3572802" y="3051505"/>
              <a:ext cx="238760" cy="42545"/>
            </a:xfrm>
            <a:custGeom>
              <a:avLst/>
              <a:gdLst/>
              <a:ahLst/>
              <a:cxnLst/>
              <a:rect l="l" t="t" r="r" b="b"/>
              <a:pathLst>
                <a:path w="238760" h="42544">
                  <a:moveTo>
                    <a:pt x="169442" y="0"/>
                  </a:moveTo>
                  <a:lnTo>
                    <a:pt x="152930" y="142"/>
                  </a:lnTo>
                  <a:lnTo>
                    <a:pt x="135703" y="2670"/>
                  </a:lnTo>
                  <a:lnTo>
                    <a:pt x="117673" y="6788"/>
                  </a:lnTo>
                  <a:lnTo>
                    <a:pt x="98755" y="11696"/>
                  </a:lnTo>
                  <a:lnTo>
                    <a:pt x="76221" y="17191"/>
                  </a:lnTo>
                  <a:lnTo>
                    <a:pt x="52334" y="21545"/>
                  </a:lnTo>
                  <a:lnTo>
                    <a:pt x="26968" y="23611"/>
                  </a:lnTo>
                  <a:lnTo>
                    <a:pt x="0" y="22250"/>
                  </a:lnTo>
                  <a:lnTo>
                    <a:pt x="30401" y="26697"/>
                  </a:lnTo>
                  <a:lnTo>
                    <a:pt x="58869" y="26362"/>
                  </a:lnTo>
                  <a:lnTo>
                    <a:pt x="85309" y="22839"/>
                  </a:lnTo>
                  <a:lnTo>
                    <a:pt x="109625" y="17729"/>
                  </a:lnTo>
                  <a:lnTo>
                    <a:pt x="126237" y="13839"/>
                  </a:lnTo>
                  <a:lnTo>
                    <a:pt x="141589" y="10601"/>
                  </a:lnTo>
                  <a:lnTo>
                    <a:pt x="155643" y="8669"/>
                  </a:lnTo>
                  <a:lnTo>
                    <a:pt x="168362" y="8685"/>
                  </a:lnTo>
                  <a:lnTo>
                    <a:pt x="188172" y="12399"/>
                  </a:lnTo>
                  <a:lnTo>
                    <a:pt x="206496" y="19317"/>
                  </a:lnTo>
                  <a:lnTo>
                    <a:pt x="223232" y="29259"/>
                  </a:lnTo>
                  <a:lnTo>
                    <a:pt x="238276" y="42038"/>
                  </a:lnTo>
                  <a:lnTo>
                    <a:pt x="224282" y="25549"/>
                  </a:lnTo>
                  <a:lnTo>
                    <a:pt x="208078" y="12778"/>
                  </a:lnTo>
                  <a:lnTo>
                    <a:pt x="189767" y="4127"/>
                  </a:lnTo>
                  <a:lnTo>
                    <a:pt x="169442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630636" y="3051505"/>
              <a:ext cx="180975" cy="42545"/>
            </a:xfrm>
            <a:custGeom>
              <a:avLst/>
              <a:gdLst/>
              <a:ahLst/>
              <a:cxnLst/>
              <a:rect l="l" t="t" r="r" b="b"/>
              <a:pathLst>
                <a:path w="180975" h="42544">
                  <a:moveTo>
                    <a:pt x="111607" y="0"/>
                  </a:moveTo>
                  <a:lnTo>
                    <a:pt x="86992" y="1090"/>
                  </a:lnTo>
                  <a:lnTo>
                    <a:pt x="60723" y="6549"/>
                  </a:lnTo>
                  <a:lnTo>
                    <a:pt x="32528" y="13822"/>
                  </a:lnTo>
                  <a:lnTo>
                    <a:pt x="2133" y="20358"/>
                  </a:lnTo>
                  <a:lnTo>
                    <a:pt x="0" y="26441"/>
                  </a:lnTo>
                  <a:lnTo>
                    <a:pt x="32854" y="21822"/>
                  </a:lnTo>
                  <a:lnTo>
                    <a:pt x="62355" y="15243"/>
                  </a:lnTo>
                  <a:lnTo>
                    <a:pt x="88309" y="9825"/>
                  </a:lnTo>
                  <a:lnTo>
                    <a:pt x="130337" y="12399"/>
                  </a:lnTo>
                  <a:lnTo>
                    <a:pt x="165397" y="29259"/>
                  </a:lnTo>
                  <a:lnTo>
                    <a:pt x="180441" y="42038"/>
                  </a:lnTo>
                  <a:lnTo>
                    <a:pt x="166446" y="25549"/>
                  </a:lnTo>
                  <a:lnTo>
                    <a:pt x="150244" y="12778"/>
                  </a:lnTo>
                  <a:lnTo>
                    <a:pt x="131931" y="4127"/>
                  </a:lnTo>
                  <a:lnTo>
                    <a:pt x="111607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108765" y="3179686"/>
              <a:ext cx="112395" cy="448945"/>
            </a:xfrm>
            <a:custGeom>
              <a:avLst/>
              <a:gdLst/>
              <a:ahLst/>
              <a:cxnLst/>
              <a:rect l="l" t="t" r="r" b="b"/>
              <a:pathLst>
                <a:path w="112394" h="448945">
                  <a:moveTo>
                    <a:pt x="5210" y="0"/>
                  </a:moveTo>
                  <a:lnTo>
                    <a:pt x="1433" y="47101"/>
                  </a:lnTo>
                  <a:lnTo>
                    <a:pt x="0" y="93842"/>
                  </a:lnTo>
                  <a:lnTo>
                    <a:pt x="1234" y="140172"/>
                  </a:lnTo>
                  <a:lnTo>
                    <a:pt x="5464" y="186039"/>
                  </a:lnTo>
                  <a:lnTo>
                    <a:pt x="13013" y="231396"/>
                  </a:lnTo>
                  <a:lnTo>
                    <a:pt x="24211" y="276190"/>
                  </a:lnTo>
                  <a:lnTo>
                    <a:pt x="39381" y="320374"/>
                  </a:lnTo>
                  <a:lnTo>
                    <a:pt x="58850" y="363895"/>
                  </a:lnTo>
                  <a:lnTo>
                    <a:pt x="82946" y="406706"/>
                  </a:lnTo>
                  <a:lnTo>
                    <a:pt x="111992" y="448753"/>
                  </a:lnTo>
                  <a:lnTo>
                    <a:pt x="85642" y="401984"/>
                  </a:lnTo>
                  <a:lnTo>
                    <a:pt x="63329" y="354354"/>
                  </a:lnTo>
                  <a:lnTo>
                    <a:pt x="44875" y="305897"/>
                  </a:lnTo>
                  <a:lnTo>
                    <a:pt x="30101" y="256656"/>
                  </a:lnTo>
                  <a:lnTo>
                    <a:pt x="18830" y="206667"/>
                  </a:lnTo>
                  <a:lnTo>
                    <a:pt x="10883" y="155969"/>
                  </a:lnTo>
                  <a:lnTo>
                    <a:pt x="6083" y="104599"/>
                  </a:lnTo>
                  <a:lnTo>
                    <a:pt x="4250" y="52597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108789" y="3179686"/>
              <a:ext cx="10795" cy="154305"/>
            </a:xfrm>
            <a:custGeom>
              <a:avLst/>
              <a:gdLst/>
              <a:ahLst/>
              <a:cxnLst/>
              <a:rect l="l" t="t" r="r" b="b"/>
              <a:pathLst>
                <a:path w="10794" h="154304">
                  <a:moveTo>
                    <a:pt x="5186" y="0"/>
                  </a:moveTo>
                  <a:lnTo>
                    <a:pt x="2383" y="32172"/>
                  </a:lnTo>
                  <a:lnTo>
                    <a:pt x="619" y="64179"/>
                  </a:lnTo>
                  <a:lnTo>
                    <a:pt x="0" y="96004"/>
                  </a:lnTo>
                  <a:lnTo>
                    <a:pt x="627" y="127634"/>
                  </a:lnTo>
                  <a:lnTo>
                    <a:pt x="10647" y="153925"/>
                  </a:lnTo>
                  <a:lnTo>
                    <a:pt x="6883" y="115957"/>
                  </a:lnTo>
                  <a:lnTo>
                    <a:pt x="4765" y="77637"/>
                  </a:lnTo>
                  <a:lnTo>
                    <a:pt x="4221" y="38981"/>
                  </a:lnTo>
                  <a:lnTo>
                    <a:pt x="5186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3921150" y="3282707"/>
              <a:ext cx="48260" cy="235585"/>
            </a:xfrm>
            <a:custGeom>
              <a:avLst/>
              <a:gdLst/>
              <a:ahLst/>
              <a:cxnLst/>
              <a:rect l="l" t="t" r="r" b="b"/>
              <a:pathLst>
                <a:path w="48260" h="235585">
                  <a:moveTo>
                    <a:pt x="20179" y="0"/>
                  </a:moveTo>
                  <a:lnTo>
                    <a:pt x="35878" y="42539"/>
                  </a:lnTo>
                  <a:lnTo>
                    <a:pt x="40976" y="87478"/>
                  </a:lnTo>
                  <a:lnTo>
                    <a:pt x="36205" y="134649"/>
                  </a:lnTo>
                  <a:lnTo>
                    <a:pt x="22302" y="183883"/>
                  </a:lnTo>
                  <a:lnTo>
                    <a:pt x="0" y="235013"/>
                  </a:lnTo>
                  <a:lnTo>
                    <a:pt x="27118" y="183219"/>
                  </a:lnTo>
                  <a:lnTo>
                    <a:pt x="43320" y="133689"/>
                  </a:lnTo>
                  <a:lnTo>
                    <a:pt x="47980" y="86556"/>
                  </a:lnTo>
                  <a:lnTo>
                    <a:pt x="40474" y="41949"/>
                  </a:lnTo>
                  <a:lnTo>
                    <a:pt x="20179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941329" y="3282707"/>
              <a:ext cx="27305" cy="166370"/>
            </a:xfrm>
            <a:custGeom>
              <a:avLst/>
              <a:gdLst/>
              <a:ahLst/>
              <a:cxnLst/>
              <a:rect l="l" t="t" r="r" b="b"/>
              <a:pathLst>
                <a:path w="27304" h="166370">
                  <a:moveTo>
                    <a:pt x="0" y="0"/>
                  </a:moveTo>
                  <a:lnTo>
                    <a:pt x="14730" y="38613"/>
                  </a:lnTo>
                  <a:lnTo>
                    <a:pt x="20622" y="79218"/>
                  </a:lnTo>
                  <a:lnTo>
                    <a:pt x="18230" y="121697"/>
                  </a:lnTo>
                  <a:lnTo>
                    <a:pt x="8115" y="165925"/>
                  </a:lnTo>
                  <a:lnTo>
                    <a:pt x="13550" y="161569"/>
                  </a:lnTo>
                  <a:lnTo>
                    <a:pt x="16130" y="159029"/>
                  </a:lnTo>
                  <a:lnTo>
                    <a:pt x="26167" y="116343"/>
                  </a:lnTo>
                  <a:lnTo>
                    <a:pt x="27110" y="75552"/>
                  </a:lnTo>
                  <a:lnTo>
                    <a:pt x="18531" y="3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819283" y="3132250"/>
              <a:ext cx="125095" cy="207645"/>
            </a:xfrm>
            <a:custGeom>
              <a:avLst/>
              <a:gdLst/>
              <a:ahLst/>
              <a:cxnLst/>
              <a:rect l="l" t="t" r="r" b="b"/>
              <a:pathLst>
                <a:path w="125095" h="207645">
                  <a:moveTo>
                    <a:pt x="0" y="0"/>
                  </a:moveTo>
                  <a:lnTo>
                    <a:pt x="6079" y="20175"/>
                  </a:lnTo>
                  <a:lnTo>
                    <a:pt x="10601" y="40166"/>
                  </a:lnTo>
                  <a:lnTo>
                    <a:pt x="15759" y="59296"/>
                  </a:lnTo>
                  <a:lnTo>
                    <a:pt x="23749" y="76885"/>
                  </a:lnTo>
                  <a:lnTo>
                    <a:pt x="47519" y="106326"/>
                  </a:lnTo>
                  <a:lnTo>
                    <a:pt x="74642" y="131991"/>
                  </a:lnTo>
                  <a:lnTo>
                    <a:pt x="101586" y="162664"/>
                  </a:lnTo>
                  <a:lnTo>
                    <a:pt x="124814" y="207135"/>
                  </a:lnTo>
                  <a:lnTo>
                    <a:pt x="103644" y="157524"/>
                  </a:lnTo>
                  <a:lnTo>
                    <a:pt x="79322" y="125906"/>
                  </a:lnTo>
                  <a:lnTo>
                    <a:pt x="54230" y="101000"/>
                  </a:lnTo>
                  <a:lnTo>
                    <a:pt x="30745" y="71526"/>
                  </a:lnTo>
                  <a:lnTo>
                    <a:pt x="22722" y="54578"/>
                  </a:lnTo>
                  <a:lnTo>
                    <a:pt x="16515" y="36163"/>
                  </a:lnTo>
                  <a:lnTo>
                    <a:pt x="9735" y="17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911471" y="3279876"/>
              <a:ext cx="33020" cy="59690"/>
            </a:xfrm>
            <a:custGeom>
              <a:avLst/>
              <a:gdLst/>
              <a:ahLst/>
              <a:cxnLst/>
              <a:rect l="l" t="t" r="r" b="b"/>
              <a:pathLst>
                <a:path w="33020" h="59689">
                  <a:moveTo>
                    <a:pt x="5029" y="0"/>
                  </a:moveTo>
                  <a:lnTo>
                    <a:pt x="0" y="2945"/>
                  </a:lnTo>
                  <a:lnTo>
                    <a:pt x="8923" y="14387"/>
                  </a:lnTo>
                  <a:lnTo>
                    <a:pt x="17426" y="27400"/>
                  </a:lnTo>
                  <a:lnTo>
                    <a:pt x="25374" y="42326"/>
                  </a:lnTo>
                  <a:lnTo>
                    <a:pt x="32626" y="59512"/>
                  </a:lnTo>
                  <a:lnTo>
                    <a:pt x="26371" y="41095"/>
                  </a:lnTo>
                  <a:lnTo>
                    <a:pt x="19636" y="25284"/>
                  </a:lnTo>
                  <a:lnTo>
                    <a:pt x="12498" y="11708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4041913" y="3249522"/>
              <a:ext cx="54610" cy="191770"/>
            </a:xfrm>
            <a:custGeom>
              <a:avLst/>
              <a:gdLst/>
              <a:ahLst/>
              <a:cxnLst/>
              <a:rect l="l" t="t" r="r" b="b"/>
              <a:pathLst>
                <a:path w="54610" h="191770">
                  <a:moveTo>
                    <a:pt x="0" y="0"/>
                  </a:moveTo>
                  <a:lnTo>
                    <a:pt x="29433" y="38484"/>
                  </a:lnTo>
                  <a:lnTo>
                    <a:pt x="45942" y="83383"/>
                  </a:lnTo>
                  <a:lnTo>
                    <a:pt x="49963" y="134475"/>
                  </a:lnTo>
                  <a:lnTo>
                    <a:pt x="41935" y="191541"/>
                  </a:lnTo>
                  <a:lnTo>
                    <a:pt x="54449" y="131411"/>
                  </a:lnTo>
                  <a:lnTo>
                    <a:pt x="52732" y="78859"/>
                  </a:lnTo>
                  <a:lnTo>
                    <a:pt x="35134" y="34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904983" y="3249523"/>
              <a:ext cx="178435" cy="290195"/>
            </a:xfrm>
            <a:custGeom>
              <a:avLst/>
              <a:gdLst/>
              <a:ahLst/>
              <a:cxnLst/>
              <a:rect l="l" t="t" r="r" b="b"/>
              <a:pathLst>
                <a:path w="178435" h="290195">
                  <a:moveTo>
                    <a:pt x="172212" y="101765"/>
                  </a:moveTo>
                  <a:lnTo>
                    <a:pt x="151053" y="155003"/>
                  </a:lnTo>
                  <a:lnTo>
                    <a:pt x="122580" y="199644"/>
                  </a:lnTo>
                  <a:lnTo>
                    <a:pt x="87452" y="236499"/>
                  </a:lnTo>
                  <a:lnTo>
                    <a:pt x="46367" y="266344"/>
                  </a:lnTo>
                  <a:lnTo>
                    <a:pt x="0" y="289991"/>
                  </a:lnTo>
                  <a:lnTo>
                    <a:pt x="42964" y="273862"/>
                  </a:lnTo>
                  <a:lnTo>
                    <a:pt x="80924" y="252374"/>
                  </a:lnTo>
                  <a:lnTo>
                    <a:pt x="113360" y="224980"/>
                  </a:lnTo>
                  <a:lnTo>
                    <a:pt x="139738" y="191122"/>
                  </a:lnTo>
                  <a:lnTo>
                    <a:pt x="159524" y="150241"/>
                  </a:lnTo>
                  <a:lnTo>
                    <a:pt x="172212" y="101765"/>
                  </a:lnTo>
                  <a:close/>
                </a:path>
                <a:path w="178435" h="290195">
                  <a:moveTo>
                    <a:pt x="178384" y="45669"/>
                  </a:moveTo>
                  <a:lnTo>
                    <a:pt x="170726" y="32816"/>
                  </a:lnTo>
                  <a:lnTo>
                    <a:pt x="161290" y="20904"/>
                  </a:lnTo>
                  <a:lnTo>
                    <a:pt x="150037" y="9956"/>
                  </a:lnTo>
                  <a:lnTo>
                    <a:pt x="136918" y="0"/>
                  </a:lnTo>
                  <a:lnTo>
                    <a:pt x="149377" y="13538"/>
                  </a:lnTo>
                  <a:lnTo>
                    <a:pt x="160020" y="27978"/>
                  </a:lnTo>
                  <a:lnTo>
                    <a:pt x="168846" y="43307"/>
                  </a:lnTo>
                  <a:lnTo>
                    <a:pt x="175933" y="59499"/>
                  </a:lnTo>
                  <a:lnTo>
                    <a:pt x="178384" y="45669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987292" y="3074580"/>
              <a:ext cx="118745" cy="243840"/>
            </a:xfrm>
            <a:custGeom>
              <a:avLst/>
              <a:gdLst/>
              <a:ahLst/>
              <a:cxnLst/>
              <a:rect l="l" t="t" r="r" b="b"/>
              <a:pathLst>
                <a:path w="118745" h="243839">
                  <a:moveTo>
                    <a:pt x="77927" y="243687"/>
                  </a:moveTo>
                  <a:lnTo>
                    <a:pt x="65836" y="219125"/>
                  </a:lnTo>
                  <a:lnTo>
                    <a:pt x="44526" y="198310"/>
                  </a:lnTo>
                  <a:lnTo>
                    <a:pt x="22733" y="175869"/>
                  </a:lnTo>
                  <a:lnTo>
                    <a:pt x="9347" y="146443"/>
                  </a:lnTo>
                  <a:lnTo>
                    <a:pt x="12192" y="122961"/>
                  </a:lnTo>
                  <a:lnTo>
                    <a:pt x="23698" y="99872"/>
                  </a:lnTo>
                  <a:lnTo>
                    <a:pt x="34747" y="72758"/>
                  </a:lnTo>
                  <a:lnTo>
                    <a:pt x="36144" y="37172"/>
                  </a:lnTo>
                  <a:lnTo>
                    <a:pt x="28486" y="70154"/>
                  </a:lnTo>
                  <a:lnTo>
                    <a:pt x="14465" y="96697"/>
                  </a:lnTo>
                  <a:lnTo>
                    <a:pt x="2235" y="121196"/>
                  </a:lnTo>
                  <a:lnTo>
                    <a:pt x="0" y="148056"/>
                  </a:lnTo>
                  <a:lnTo>
                    <a:pt x="14122" y="178917"/>
                  </a:lnTo>
                  <a:lnTo>
                    <a:pt x="37287" y="201066"/>
                  </a:lnTo>
                  <a:lnTo>
                    <a:pt x="61264" y="220624"/>
                  </a:lnTo>
                  <a:lnTo>
                    <a:pt x="77927" y="243687"/>
                  </a:lnTo>
                  <a:close/>
                </a:path>
                <a:path w="118745" h="243839">
                  <a:moveTo>
                    <a:pt x="118605" y="166941"/>
                  </a:moveTo>
                  <a:lnTo>
                    <a:pt x="118097" y="116573"/>
                  </a:lnTo>
                  <a:lnTo>
                    <a:pt x="106464" y="72110"/>
                  </a:lnTo>
                  <a:lnTo>
                    <a:pt x="84099" y="33324"/>
                  </a:lnTo>
                  <a:lnTo>
                    <a:pt x="51422" y="0"/>
                  </a:lnTo>
                  <a:lnTo>
                    <a:pt x="76987" y="33680"/>
                  </a:lnTo>
                  <a:lnTo>
                    <a:pt x="95846" y="72504"/>
                  </a:lnTo>
                  <a:lnTo>
                    <a:pt x="107556" y="116840"/>
                  </a:lnTo>
                  <a:lnTo>
                    <a:pt x="111594" y="167030"/>
                  </a:lnTo>
                  <a:lnTo>
                    <a:pt x="107556" y="223443"/>
                  </a:lnTo>
                  <a:lnTo>
                    <a:pt x="118605" y="166941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3965497" y="3279570"/>
              <a:ext cx="46990" cy="169545"/>
            </a:xfrm>
            <a:custGeom>
              <a:avLst/>
              <a:gdLst/>
              <a:ahLst/>
              <a:cxnLst/>
              <a:rect l="l" t="t" r="r" b="b"/>
              <a:pathLst>
                <a:path w="46989" h="169545">
                  <a:moveTo>
                    <a:pt x="24688" y="0"/>
                  </a:moveTo>
                  <a:lnTo>
                    <a:pt x="38707" y="40920"/>
                  </a:lnTo>
                  <a:lnTo>
                    <a:pt x="38638" y="82826"/>
                  </a:lnTo>
                  <a:lnTo>
                    <a:pt x="25422" y="125651"/>
                  </a:lnTo>
                  <a:lnTo>
                    <a:pt x="0" y="169329"/>
                  </a:lnTo>
                  <a:lnTo>
                    <a:pt x="31250" y="129312"/>
                  </a:lnTo>
                  <a:lnTo>
                    <a:pt x="46673" y="83769"/>
                  </a:lnTo>
                  <a:lnTo>
                    <a:pt x="44931" y="38672"/>
                  </a:lnTo>
                  <a:lnTo>
                    <a:pt x="24688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823296" y="2964116"/>
              <a:ext cx="217170" cy="146050"/>
            </a:xfrm>
            <a:custGeom>
              <a:avLst/>
              <a:gdLst/>
              <a:ahLst/>
              <a:cxnLst/>
              <a:rect l="l" t="t" r="r" b="b"/>
              <a:pathLst>
                <a:path w="217170" h="146050">
                  <a:moveTo>
                    <a:pt x="203669" y="133731"/>
                  </a:moveTo>
                  <a:lnTo>
                    <a:pt x="174510" y="116751"/>
                  </a:lnTo>
                  <a:lnTo>
                    <a:pt x="137922" y="106921"/>
                  </a:lnTo>
                  <a:lnTo>
                    <a:pt x="95554" y="106768"/>
                  </a:lnTo>
                  <a:lnTo>
                    <a:pt x="49034" y="118795"/>
                  </a:lnTo>
                  <a:lnTo>
                    <a:pt x="0" y="145503"/>
                  </a:lnTo>
                  <a:lnTo>
                    <a:pt x="54825" y="124231"/>
                  </a:lnTo>
                  <a:lnTo>
                    <a:pt x="107137" y="114782"/>
                  </a:lnTo>
                  <a:lnTo>
                    <a:pt x="156794" y="117741"/>
                  </a:lnTo>
                  <a:lnTo>
                    <a:pt x="203669" y="133731"/>
                  </a:lnTo>
                  <a:close/>
                </a:path>
                <a:path w="217170" h="146050">
                  <a:moveTo>
                    <a:pt x="207264" y="86690"/>
                  </a:moveTo>
                  <a:lnTo>
                    <a:pt x="191909" y="56870"/>
                  </a:lnTo>
                  <a:lnTo>
                    <a:pt x="136347" y="27571"/>
                  </a:lnTo>
                  <a:lnTo>
                    <a:pt x="89192" y="19265"/>
                  </a:lnTo>
                  <a:lnTo>
                    <a:pt x="43243" y="12649"/>
                  </a:lnTo>
                  <a:lnTo>
                    <a:pt x="5334" y="0"/>
                  </a:lnTo>
                  <a:lnTo>
                    <a:pt x="38684" y="19685"/>
                  </a:lnTo>
                  <a:lnTo>
                    <a:pt x="83362" y="29743"/>
                  </a:lnTo>
                  <a:lnTo>
                    <a:pt x="130835" y="38493"/>
                  </a:lnTo>
                  <a:lnTo>
                    <a:pt x="172554" y="54229"/>
                  </a:lnTo>
                  <a:lnTo>
                    <a:pt x="187299" y="64617"/>
                  </a:lnTo>
                  <a:lnTo>
                    <a:pt x="199720" y="76428"/>
                  </a:lnTo>
                  <a:lnTo>
                    <a:pt x="207264" y="86690"/>
                  </a:lnTo>
                  <a:close/>
                </a:path>
                <a:path w="217170" h="146050">
                  <a:moveTo>
                    <a:pt x="216560" y="104736"/>
                  </a:moveTo>
                  <a:lnTo>
                    <a:pt x="209537" y="89776"/>
                  </a:lnTo>
                  <a:lnTo>
                    <a:pt x="207264" y="86690"/>
                  </a:lnTo>
                  <a:lnTo>
                    <a:pt x="216560" y="104736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760990" y="2891320"/>
              <a:ext cx="168910" cy="132715"/>
            </a:xfrm>
            <a:custGeom>
              <a:avLst/>
              <a:gdLst/>
              <a:ahLst/>
              <a:cxnLst/>
              <a:rect l="l" t="t" r="r" b="b"/>
              <a:pathLst>
                <a:path w="168910" h="132714">
                  <a:moveTo>
                    <a:pt x="0" y="0"/>
                  </a:moveTo>
                  <a:lnTo>
                    <a:pt x="24112" y="31950"/>
                  </a:lnTo>
                  <a:lnTo>
                    <a:pt x="31507" y="63944"/>
                  </a:lnTo>
                  <a:lnTo>
                    <a:pt x="38921" y="93204"/>
                  </a:lnTo>
                  <a:lnTo>
                    <a:pt x="63092" y="116954"/>
                  </a:lnTo>
                  <a:lnTo>
                    <a:pt x="83460" y="124780"/>
                  </a:lnTo>
                  <a:lnTo>
                    <a:pt x="108687" y="129875"/>
                  </a:lnTo>
                  <a:lnTo>
                    <a:pt x="137455" y="132359"/>
                  </a:lnTo>
                  <a:lnTo>
                    <a:pt x="168438" y="132346"/>
                  </a:lnTo>
                  <a:lnTo>
                    <a:pt x="139651" y="128347"/>
                  </a:lnTo>
                  <a:lnTo>
                    <a:pt x="111676" y="122585"/>
                  </a:lnTo>
                  <a:lnTo>
                    <a:pt x="86613" y="115553"/>
                  </a:lnTo>
                  <a:lnTo>
                    <a:pt x="66572" y="107746"/>
                  </a:lnTo>
                  <a:lnTo>
                    <a:pt x="49264" y="87873"/>
                  </a:lnTo>
                  <a:lnTo>
                    <a:pt x="42520" y="58973"/>
                  </a:lnTo>
                  <a:lnTo>
                    <a:pt x="31159" y="27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3951668" y="2749345"/>
              <a:ext cx="92710" cy="161290"/>
            </a:xfrm>
            <a:custGeom>
              <a:avLst/>
              <a:gdLst/>
              <a:ahLst/>
              <a:cxnLst/>
              <a:rect l="l" t="t" r="r" b="b"/>
              <a:pathLst>
                <a:path w="92710" h="161289">
                  <a:moveTo>
                    <a:pt x="84314" y="0"/>
                  </a:moveTo>
                  <a:lnTo>
                    <a:pt x="86258" y="56794"/>
                  </a:lnTo>
                  <a:lnTo>
                    <a:pt x="79432" y="102113"/>
                  </a:lnTo>
                  <a:lnTo>
                    <a:pt x="36934" y="155033"/>
                  </a:lnTo>
                  <a:lnTo>
                    <a:pt x="0" y="160986"/>
                  </a:lnTo>
                  <a:lnTo>
                    <a:pt x="41586" y="160760"/>
                  </a:lnTo>
                  <a:lnTo>
                    <a:pt x="70928" y="141597"/>
                  </a:lnTo>
                  <a:lnTo>
                    <a:pt x="87908" y="106448"/>
                  </a:lnTo>
                  <a:lnTo>
                    <a:pt x="92409" y="58266"/>
                  </a:lnTo>
                  <a:lnTo>
                    <a:pt x="84314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3951668" y="2815004"/>
              <a:ext cx="92710" cy="95885"/>
            </a:xfrm>
            <a:custGeom>
              <a:avLst/>
              <a:gdLst/>
              <a:ahLst/>
              <a:cxnLst/>
              <a:rect l="l" t="t" r="r" b="b"/>
              <a:pathLst>
                <a:path w="92710" h="95885">
                  <a:moveTo>
                    <a:pt x="85672" y="0"/>
                  </a:moveTo>
                  <a:lnTo>
                    <a:pt x="77804" y="41546"/>
                  </a:lnTo>
                  <a:lnTo>
                    <a:pt x="61271" y="71766"/>
                  </a:lnTo>
                  <a:lnTo>
                    <a:pt x="35521" y="89933"/>
                  </a:lnTo>
                  <a:lnTo>
                    <a:pt x="0" y="95326"/>
                  </a:lnTo>
                  <a:lnTo>
                    <a:pt x="39575" y="95637"/>
                  </a:lnTo>
                  <a:lnTo>
                    <a:pt x="68247" y="78927"/>
                  </a:lnTo>
                  <a:lnTo>
                    <a:pt x="85915" y="47682"/>
                  </a:lnTo>
                  <a:lnTo>
                    <a:pt x="92480" y="4381"/>
                  </a:lnTo>
                  <a:lnTo>
                    <a:pt x="85672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3476331" y="2757528"/>
              <a:ext cx="334645" cy="191770"/>
            </a:xfrm>
            <a:custGeom>
              <a:avLst/>
              <a:gdLst/>
              <a:ahLst/>
              <a:cxnLst/>
              <a:rect l="l" t="t" r="r" b="b"/>
              <a:pathLst>
                <a:path w="334645" h="191769">
                  <a:moveTo>
                    <a:pt x="261559" y="0"/>
                  </a:moveTo>
                  <a:lnTo>
                    <a:pt x="195567" y="8454"/>
                  </a:lnTo>
                  <a:lnTo>
                    <a:pt x="161196" y="28657"/>
                  </a:lnTo>
                  <a:lnTo>
                    <a:pt x="135328" y="58922"/>
                  </a:lnTo>
                  <a:lnTo>
                    <a:pt x="112118" y="94808"/>
                  </a:lnTo>
                  <a:lnTo>
                    <a:pt x="85723" y="131870"/>
                  </a:lnTo>
                  <a:lnTo>
                    <a:pt x="50298" y="165666"/>
                  </a:lnTo>
                  <a:lnTo>
                    <a:pt x="0" y="191754"/>
                  </a:lnTo>
                  <a:lnTo>
                    <a:pt x="54606" y="168786"/>
                  </a:lnTo>
                  <a:lnTo>
                    <a:pt x="92897" y="137430"/>
                  </a:lnTo>
                  <a:lnTo>
                    <a:pt x="120569" y="102188"/>
                  </a:lnTo>
                  <a:lnTo>
                    <a:pt x="143316" y="67566"/>
                  </a:lnTo>
                  <a:lnTo>
                    <a:pt x="166832" y="38066"/>
                  </a:lnTo>
                  <a:lnTo>
                    <a:pt x="196811" y="18195"/>
                  </a:lnTo>
                  <a:lnTo>
                    <a:pt x="229555" y="8971"/>
                  </a:lnTo>
                  <a:lnTo>
                    <a:pt x="263348" y="6742"/>
                  </a:lnTo>
                  <a:lnTo>
                    <a:pt x="298315" y="12343"/>
                  </a:lnTo>
                  <a:lnTo>
                    <a:pt x="334581" y="26615"/>
                  </a:lnTo>
                  <a:lnTo>
                    <a:pt x="296829" y="8125"/>
                  </a:lnTo>
                  <a:lnTo>
                    <a:pt x="261559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878673" y="3332043"/>
              <a:ext cx="52705" cy="69850"/>
            </a:xfrm>
            <a:custGeom>
              <a:avLst/>
              <a:gdLst/>
              <a:ahLst/>
              <a:cxnLst/>
              <a:rect l="l" t="t" r="r" b="b"/>
              <a:pathLst>
                <a:path w="52704" h="69850">
                  <a:moveTo>
                    <a:pt x="26859" y="0"/>
                  </a:moveTo>
                  <a:lnTo>
                    <a:pt x="8329" y="11799"/>
                  </a:lnTo>
                  <a:lnTo>
                    <a:pt x="0" y="36015"/>
                  </a:lnTo>
                  <a:lnTo>
                    <a:pt x="4857" y="69739"/>
                  </a:lnTo>
                  <a:lnTo>
                    <a:pt x="4999" y="40914"/>
                  </a:lnTo>
                  <a:lnTo>
                    <a:pt x="12283" y="19519"/>
                  </a:lnTo>
                  <a:lnTo>
                    <a:pt x="27787" y="6680"/>
                  </a:lnTo>
                  <a:lnTo>
                    <a:pt x="52598" y="3522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52812" y="2895473"/>
              <a:ext cx="104367" cy="164336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3830750" y="2763361"/>
              <a:ext cx="195580" cy="36830"/>
            </a:xfrm>
            <a:custGeom>
              <a:avLst/>
              <a:gdLst/>
              <a:ahLst/>
              <a:cxnLst/>
              <a:rect l="l" t="t" r="r" b="b"/>
              <a:pathLst>
                <a:path w="195579" h="36830">
                  <a:moveTo>
                    <a:pt x="97294" y="0"/>
                  </a:moveTo>
                  <a:lnTo>
                    <a:pt x="48596" y="10668"/>
                  </a:lnTo>
                  <a:lnTo>
                    <a:pt x="0" y="36428"/>
                  </a:lnTo>
                  <a:lnTo>
                    <a:pt x="48130" y="16791"/>
                  </a:lnTo>
                  <a:lnTo>
                    <a:pt x="96643" y="8338"/>
                  </a:lnTo>
                  <a:lnTo>
                    <a:pt x="145595" y="12688"/>
                  </a:lnTo>
                  <a:lnTo>
                    <a:pt x="195047" y="31464"/>
                  </a:lnTo>
                  <a:lnTo>
                    <a:pt x="146108" y="6304"/>
                  </a:lnTo>
                  <a:lnTo>
                    <a:pt x="97294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48962" y="2534793"/>
              <a:ext cx="121915" cy="197852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3090519" y="2927107"/>
              <a:ext cx="146685" cy="292100"/>
            </a:xfrm>
            <a:custGeom>
              <a:avLst/>
              <a:gdLst/>
              <a:ahLst/>
              <a:cxnLst/>
              <a:rect l="l" t="t" r="r" b="b"/>
              <a:pathLst>
                <a:path w="146685" h="292100">
                  <a:moveTo>
                    <a:pt x="146378" y="0"/>
                  </a:moveTo>
                  <a:lnTo>
                    <a:pt x="114162" y="38536"/>
                  </a:lnTo>
                  <a:lnTo>
                    <a:pt x="83256" y="76940"/>
                  </a:lnTo>
                  <a:lnTo>
                    <a:pt x="55135" y="115924"/>
                  </a:lnTo>
                  <a:lnTo>
                    <a:pt x="31275" y="156201"/>
                  </a:lnTo>
                  <a:lnTo>
                    <a:pt x="13148" y="198479"/>
                  </a:lnTo>
                  <a:lnTo>
                    <a:pt x="2231" y="243474"/>
                  </a:lnTo>
                  <a:lnTo>
                    <a:pt x="0" y="291896"/>
                  </a:lnTo>
                  <a:lnTo>
                    <a:pt x="8450" y="241702"/>
                  </a:lnTo>
                  <a:lnTo>
                    <a:pt x="23792" y="195745"/>
                  </a:lnTo>
                  <a:lnTo>
                    <a:pt x="44383" y="153181"/>
                  </a:lnTo>
                  <a:lnTo>
                    <a:pt x="68581" y="113168"/>
                  </a:lnTo>
                  <a:lnTo>
                    <a:pt x="94741" y="74862"/>
                  </a:lnTo>
                  <a:lnTo>
                    <a:pt x="121221" y="37421"/>
                  </a:lnTo>
                  <a:lnTo>
                    <a:pt x="146378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51973" y="2927096"/>
              <a:ext cx="84923" cy="122871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3042122" y="2761348"/>
              <a:ext cx="45085" cy="483234"/>
            </a:xfrm>
            <a:custGeom>
              <a:avLst/>
              <a:gdLst/>
              <a:ahLst/>
              <a:cxnLst/>
              <a:rect l="l" t="t" r="r" b="b"/>
              <a:pathLst>
                <a:path w="45085" h="483235">
                  <a:moveTo>
                    <a:pt x="44496" y="0"/>
                  </a:moveTo>
                  <a:lnTo>
                    <a:pt x="28967" y="48741"/>
                  </a:lnTo>
                  <a:lnTo>
                    <a:pt x="16758" y="97388"/>
                  </a:lnTo>
                  <a:lnTo>
                    <a:pt x="7867" y="145940"/>
                  </a:lnTo>
                  <a:lnTo>
                    <a:pt x="2283" y="194395"/>
                  </a:lnTo>
                  <a:lnTo>
                    <a:pt x="0" y="242755"/>
                  </a:lnTo>
                  <a:lnTo>
                    <a:pt x="1008" y="291020"/>
                  </a:lnTo>
                  <a:lnTo>
                    <a:pt x="5302" y="339190"/>
                  </a:lnTo>
                  <a:lnTo>
                    <a:pt x="12873" y="387266"/>
                  </a:lnTo>
                  <a:lnTo>
                    <a:pt x="23714" y="435245"/>
                  </a:lnTo>
                  <a:lnTo>
                    <a:pt x="37818" y="483132"/>
                  </a:lnTo>
                  <a:lnTo>
                    <a:pt x="27392" y="436735"/>
                  </a:lnTo>
                  <a:lnTo>
                    <a:pt x="19464" y="389906"/>
                  </a:lnTo>
                  <a:lnTo>
                    <a:pt x="14019" y="342649"/>
                  </a:lnTo>
                  <a:lnTo>
                    <a:pt x="11048" y="294966"/>
                  </a:lnTo>
                  <a:lnTo>
                    <a:pt x="10539" y="246856"/>
                  </a:lnTo>
                  <a:lnTo>
                    <a:pt x="12479" y="198324"/>
                  </a:lnTo>
                  <a:lnTo>
                    <a:pt x="16857" y="149369"/>
                  </a:lnTo>
                  <a:lnTo>
                    <a:pt x="23660" y="99995"/>
                  </a:lnTo>
                  <a:lnTo>
                    <a:pt x="32877" y="50205"/>
                  </a:lnTo>
                  <a:lnTo>
                    <a:pt x="44496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080702" y="2597975"/>
              <a:ext cx="92710" cy="367665"/>
            </a:xfrm>
            <a:custGeom>
              <a:avLst/>
              <a:gdLst/>
              <a:ahLst/>
              <a:cxnLst/>
              <a:rect l="l" t="t" r="r" b="b"/>
              <a:pathLst>
                <a:path w="92710" h="367664">
                  <a:moveTo>
                    <a:pt x="92202" y="0"/>
                  </a:moveTo>
                  <a:lnTo>
                    <a:pt x="73265" y="33839"/>
                  </a:lnTo>
                  <a:lnTo>
                    <a:pt x="56672" y="71497"/>
                  </a:lnTo>
                  <a:lnTo>
                    <a:pt x="42310" y="112786"/>
                  </a:lnTo>
                  <a:lnTo>
                    <a:pt x="30064" y="157525"/>
                  </a:lnTo>
                  <a:lnTo>
                    <a:pt x="19824" y="205530"/>
                  </a:lnTo>
                  <a:lnTo>
                    <a:pt x="11474" y="256616"/>
                  </a:lnTo>
                  <a:lnTo>
                    <a:pt x="4904" y="310598"/>
                  </a:lnTo>
                  <a:lnTo>
                    <a:pt x="0" y="367296"/>
                  </a:lnTo>
                  <a:lnTo>
                    <a:pt x="7631" y="315705"/>
                  </a:lnTo>
                  <a:lnTo>
                    <a:pt x="16145" y="265400"/>
                  </a:lnTo>
                  <a:lnTo>
                    <a:pt x="25656" y="216550"/>
                  </a:lnTo>
                  <a:lnTo>
                    <a:pt x="36278" y="169321"/>
                  </a:lnTo>
                  <a:lnTo>
                    <a:pt x="48130" y="123884"/>
                  </a:lnTo>
                  <a:lnTo>
                    <a:pt x="61324" y="80406"/>
                  </a:lnTo>
                  <a:lnTo>
                    <a:pt x="75976" y="39055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08234" y="2764801"/>
              <a:ext cx="74474" cy="246671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3134881" y="2685072"/>
              <a:ext cx="72390" cy="327660"/>
            </a:xfrm>
            <a:custGeom>
              <a:avLst/>
              <a:gdLst/>
              <a:ahLst/>
              <a:cxnLst/>
              <a:rect l="l" t="t" r="r" b="b"/>
              <a:pathLst>
                <a:path w="72389" h="327660">
                  <a:moveTo>
                    <a:pt x="72363" y="0"/>
                  </a:moveTo>
                  <a:lnTo>
                    <a:pt x="48193" y="39536"/>
                  </a:lnTo>
                  <a:lnTo>
                    <a:pt x="29030" y="81589"/>
                  </a:lnTo>
                  <a:lnTo>
                    <a:pt x="14751" y="126100"/>
                  </a:lnTo>
                  <a:lnTo>
                    <a:pt x="5234" y="173005"/>
                  </a:lnTo>
                  <a:lnTo>
                    <a:pt x="358" y="222244"/>
                  </a:lnTo>
                  <a:lnTo>
                    <a:pt x="0" y="273757"/>
                  </a:lnTo>
                  <a:lnTo>
                    <a:pt x="4036" y="327482"/>
                  </a:lnTo>
                  <a:lnTo>
                    <a:pt x="5109" y="275605"/>
                  </a:lnTo>
                  <a:lnTo>
                    <a:pt x="8962" y="225360"/>
                  </a:lnTo>
                  <a:lnTo>
                    <a:pt x="15665" y="176784"/>
                  </a:lnTo>
                  <a:lnTo>
                    <a:pt x="25286" y="129918"/>
                  </a:lnTo>
                  <a:lnTo>
                    <a:pt x="37898" y="84804"/>
                  </a:lnTo>
                  <a:lnTo>
                    <a:pt x="53567" y="41484"/>
                  </a:lnTo>
                  <a:lnTo>
                    <a:pt x="72363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3391114" y="2457423"/>
              <a:ext cx="172085" cy="474345"/>
            </a:xfrm>
            <a:custGeom>
              <a:avLst/>
              <a:gdLst/>
              <a:ahLst/>
              <a:cxnLst/>
              <a:rect l="l" t="t" r="r" b="b"/>
              <a:pathLst>
                <a:path w="172085" h="474344">
                  <a:moveTo>
                    <a:pt x="171488" y="0"/>
                  </a:moveTo>
                  <a:lnTo>
                    <a:pt x="146008" y="39860"/>
                  </a:lnTo>
                  <a:lnTo>
                    <a:pt x="122467" y="81475"/>
                  </a:lnTo>
                  <a:lnTo>
                    <a:pt x="100832" y="124816"/>
                  </a:lnTo>
                  <a:lnTo>
                    <a:pt x="81071" y="169853"/>
                  </a:lnTo>
                  <a:lnTo>
                    <a:pt x="63150" y="216556"/>
                  </a:lnTo>
                  <a:lnTo>
                    <a:pt x="47036" y="264894"/>
                  </a:lnTo>
                  <a:lnTo>
                    <a:pt x="32698" y="314836"/>
                  </a:lnTo>
                  <a:lnTo>
                    <a:pt x="20101" y="366356"/>
                  </a:lnTo>
                  <a:lnTo>
                    <a:pt x="9212" y="419422"/>
                  </a:lnTo>
                  <a:lnTo>
                    <a:pt x="0" y="474003"/>
                  </a:lnTo>
                  <a:lnTo>
                    <a:pt x="12429" y="421869"/>
                  </a:lnTo>
                  <a:lnTo>
                    <a:pt x="25587" y="370716"/>
                  </a:lnTo>
                  <a:lnTo>
                    <a:pt x="39594" y="320573"/>
                  </a:lnTo>
                  <a:lnTo>
                    <a:pt x="54571" y="271462"/>
                  </a:lnTo>
                  <a:lnTo>
                    <a:pt x="70637" y="223414"/>
                  </a:lnTo>
                  <a:lnTo>
                    <a:pt x="87911" y="176452"/>
                  </a:lnTo>
                  <a:lnTo>
                    <a:pt x="106513" y="130604"/>
                  </a:lnTo>
                  <a:lnTo>
                    <a:pt x="126563" y="85895"/>
                  </a:lnTo>
                  <a:lnTo>
                    <a:pt x="148182" y="42351"/>
                  </a:lnTo>
                  <a:lnTo>
                    <a:pt x="171488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3440506" y="2457423"/>
              <a:ext cx="122555" cy="266065"/>
            </a:xfrm>
            <a:custGeom>
              <a:avLst/>
              <a:gdLst/>
              <a:ahLst/>
              <a:cxnLst/>
              <a:rect l="l" t="t" r="r" b="b"/>
              <a:pathLst>
                <a:path w="122554" h="266064">
                  <a:moveTo>
                    <a:pt x="122110" y="0"/>
                  </a:moveTo>
                  <a:lnTo>
                    <a:pt x="97236" y="38867"/>
                  </a:lnTo>
                  <a:lnTo>
                    <a:pt x="74214" y="79413"/>
                  </a:lnTo>
                  <a:lnTo>
                    <a:pt x="53016" y="121602"/>
                  </a:lnTo>
                  <a:lnTo>
                    <a:pt x="33601" y="165406"/>
                  </a:lnTo>
                  <a:lnTo>
                    <a:pt x="15942" y="210790"/>
                  </a:lnTo>
                  <a:lnTo>
                    <a:pt x="0" y="257722"/>
                  </a:lnTo>
                  <a:lnTo>
                    <a:pt x="4634" y="263119"/>
                  </a:lnTo>
                  <a:lnTo>
                    <a:pt x="7112" y="265685"/>
                  </a:lnTo>
                  <a:lnTo>
                    <a:pt x="22973" y="218711"/>
                  </a:lnTo>
                  <a:lnTo>
                    <a:pt x="40002" y="172780"/>
                  </a:lnTo>
                  <a:lnTo>
                    <a:pt x="58314" y="127918"/>
                  </a:lnTo>
                  <a:lnTo>
                    <a:pt x="78026" y="84150"/>
                  </a:lnTo>
                  <a:lnTo>
                    <a:pt x="99253" y="41502"/>
                  </a:lnTo>
                  <a:lnTo>
                    <a:pt x="122110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3515955" y="2457410"/>
              <a:ext cx="46990" cy="86995"/>
            </a:xfrm>
            <a:custGeom>
              <a:avLst/>
              <a:gdLst/>
              <a:ahLst/>
              <a:cxnLst/>
              <a:rect l="l" t="t" r="r" b="b"/>
              <a:pathLst>
                <a:path w="46989" h="86994">
                  <a:moveTo>
                    <a:pt x="46648" y="0"/>
                  </a:moveTo>
                  <a:lnTo>
                    <a:pt x="34333" y="18675"/>
                  </a:lnTo>
                  <a:lnTo>
                    <a:pt x="22457" y="37745"/>
                  </a:lnTo>
                  <a:lnTo>
                    <a:pt x="11014" y="57208"/>
                  </a:lnTo>
                  <a:lnTo>
                    <a:pt x="0" y="77063"/>
                  </a:lnTo>
                  <a:lnTo>
                    <a:pt x="1536" y="86437"/>
                  </a:lnTo>
                  <a:lnTo>
                    <a:pt x="12188" y="64388"/>
                  </a:lnTo>
                  <a:lnTo>
                    <a:pt x="23239" y="42622"/>
                  </a:lnTo>
                  <a:lnTo>
                    <a:pt x="34717" y="21154"/>
                  </a:lnTo>
                  <a:lnTo>
                    <a:pt x="46648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3568725" y="2692411"/>
              <a:ext cx="248285" cy="55244"/>
            </a:xfrm>
            <a:custGeom>
              <a:avLst/>
              <a:gdLst/>
              <a:ahLst/>
              <a:cxnLst/>
              <a:rect l="l" t="t" r="r" b="b"/>
              <a:pathLst>
                <a:path w="248285" h="55244">
                  <a:moveTo>
                    <a:pt x="247726" y="0"/>
                  </a:moveTo>
                  <a:lnTo>
                    <a:pt x="231324" y="9743"/>
                  </a:lnTo>
                  <a:lnTo>
                    <a:pt x="212623" y="12736"/>
                  </a:lnTo>
                  <a:lnTo>
                    <a:pt x="191716" y="11231"/>
                  </a:lnTo>
                  <a:lnTo>
                    <a:pt x="168694" y="7480"/>
                  </a:lnTo>
                  <a:lnTo>
                    <a:pt x="132099" y="2661"/>
                  </a:lnTo>
                  <a:lnTo>
                    <a:pt x="91600" y="4522"/>
                  </a:lnTo>
                  <a:lnTo>
                    <a:pt x="47472" y="19740"/>
                  </a:lnTo>
                  <a:lnTo>
                    <a:pt x="0" y="54990"/>
                  </a:lnTo>
                  <a:lnTo>
                    <a:pt x="48313" y="26675"/>
                  </a:lnTo>
                  <a:lnTo>
                    <a:pt x="92523" y="14170"/>
                  </a:lnTo>
                  <a:lnTo>
                    <a:pt x="132406" y="12203"/>
                  </a:lnTo>
                  <a:lnTo>
                    <a:pt x="167740" y="15506"/>
                  </a:lnTo>
                  <a:lnTo>
                    <a:pt x="192620" y="18409"/>
                  </a:lnTo>
                  <a:lnTo>
                    <a:pt x="214320" y="18602"/>
                  </a:lnTo>
                  <a:lnTo>
                    <a:pt x="232724" y="13370"/>
                  </a:lnTo>
                  <a:lnTo>
                    <a:pt x="247726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3304806" y="2656724"/>
              <a:ext cx="60325" cy="414655"/>
            </a:xfrm>
            <a:custGeom>
              <a:avLst/>
              <a:gdLst/>
              <a:ahLst/>
              <a:cxnLst/>
              <a:rect l="l" t="t" r="r" b="b"/>
              <a:pathLst>
                <a:path w="60325" h="414655">
                  <a:moveTo>
                    <a:pt x="60145" y="0"/>
                  </a:moveTo>
                  <a:lnTo>
                    <a:pt x="43070" y="54829"/>
                  </a:lnTo>
                  <a:lnTo>
                    <a:pt x="28848" y="108783"/>
                  </a:lnTo>
                  <a:lnTo>
                    <a:pt x="17463" y="161867"/>
                  </a:lnTo>
                  <a:lnTo>
                    <a:pt x="8901" y="214083"/>
                  </a:lnTo>
                  <a:lnTo>
                    <a:pt x="3147" y="265438"/>
                  </a:lnTo>
                  <a:lnTo>
                    <a:pt x="184" y="315935"/>
                  </a:lnTo>
                  <a:lnTo>
                    <a:pt x="0" y="365580"/>
                  </a:lnTo>
                  <a:lnTo>
                    <a:pt x="2576" y="414375"/>
                  </a:lnTo>
                  <a:lnTo>
                    <a:pt x="5007" y="364307"/>
                  </a:lnTo>
                  <a:lnTo>
                    <a:pt x="8882" y="313714"/>
                  </a:lnTo>
                  <a:lnTo>
                    <a:pt x="14159" y="262613"/>
                  </a:lnTo>
                  <a:lnTo>
                    <a:pt x="20798" y="211016"/>
                  </a:lnTo>
                  <a:lnTo>
                    <a:pt x="28757" y="158943"/>
                  </a:lnTo>
                  <a:lnTo>
                    <a:pt x="37995" y="106404"/>
                  </a:lnTo>
                  <a:lnTo>
                    <a:pt x="48472" y="53420"/>
                  </a:lnTo>
                  <a:lnTo>
                    <a:pt x="60145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3310978" y="2656725"/>
              <a:ext cx="53975" cy="257810"/>
            </a:xfrm>
            <a:custGeom>
              <a:avLst/>
              <a:gdLst/>
              <a:ahLst/>
              <a:cxnLst/>
              <a:rect l="l" t="t" r="r" b="b"/>
              <a:pathLst>
                <a:path w="53975" h="257810">
                  <a:moveTo>
                    <a:pt x="9956" y="246405"/>
                  </a:moveTo>
                  <a:lnTo>
                    <a:pt x="6515" y="241071"/>
                  </a:lnTo>
                  <a:lnTo>
                    <a:pt x="3441" y="235496"/>
                  </a:lnTo>
                  <a:lnTo>
                    <a:pt x="774" y="229616"/>
                  </a:lnTo>
                  <a:lnTo>
                    <a:pt x="0" y="235839"/>
                  </a:lnTo>
                  <a:lnTo>
                    <a:pt x="2235" y="243497"/>
                  </a:lnTo>
                  <a:lnTo>
                    <a:pt x="5118" y="250698"/>
                  </a:lnTo>
                  <a:lnTo>
                    <a:pt x="8610" y="257441"/>
                  </a:lnTo>
                  <a:lnTo>
                    <a:pt x="9956" y="246405"/>
                  </a:lnTo>
                  <a:close/>
                </a:path>
                <a:path w="53975" h="257810">
                  <a:moveTo>
                    <a:pt x="53975" y="0"/>
                  </a:moveTo>
                  <a:lnTo>
                    <a:pt x="38544" y="49199"/>
                  </a:lnTo>
                  <a:lnTo>
                    <a:pt x="25412" y="97688"/>
                  </a:lnTo>
                  <a:lnTo>
                    <a:pt x="14554" y="145478"/>
                  </a:lnTo>
                  <a:lnTo>
                    <a:pt x="5969" y="192570"/>
                  </a:lnTo>
                  <a:lnTo>
                    <a:pt x="7912" y="200202"/>
                  </a:lnTo>
                  <a:lnTo>
                    <a:pt x="10553" y="208064"/>
                  </a:lnTo>
                  <a:lnTo>
                    <a:pt x="13944" y="215900"/>
                  </a:lnTo>
                  <a:lnTo>
                    <a:pt x="21983" y="162648"/>
                  </a:lnTo>
                  <a:lnTo>
                    <a:pt x="31369" y="108889"/>
                  </a:lnTo>
                  <a:lnTo>
                    <a:pt x="42037" y="54673"/>
                  </a:lnTo>
                  <a:lnTo>
                    <a:pt x="53975" y="0"/>
                  </a:lnTo>
                  <a:close/>
                </a:path>
              </a:pathLst>
            </a:custGeom>
            <a:solidFill>
              <a:srgbClr val="B29C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45434" y="3104845"/>
              <a:ext cx="123455" cy="253630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3351115" y="2754401"/>
              <a:ext cx="50800" cy="384810"/>
            </a:xfrm>
            <a:custGeom>
              <a:avLst/>
              <a:gdLst/>
              <a:ahLst/>
              <a:cxnLst/>
              <a:rect l="l" t="t" r="r" b="b"/>
              <a:pathLst>
                <a:path w="50800" h="384810">
                  <a:moveTo>
                    <a:pt x="50412" y="0"/>
                  </a:moveTo>
                  <a:lnTo>
                    <a:pt x="34301" y="45341"/>
                  </a:lnTo>
                  <a:lnTo>
                    <a:pt x="21423" y="91514"/>
                  </a:lnTo>
                  <a:lnTo>
                    <a:pt x="11667" y="138494"/>
                  </a:lnTo>
                  <a:lnTo>
                    <a:pt x="4917" y="186256"/>
                  </a:lnTo>
                  <a:lnTo>
                    <a:pt x="1065" y="234779"/>
                  </a:lnTo>
                  <a:lnTo>
                    <a:pt x="0" y="284038"/>
                  </a:lnTo>
                  <a:lnTo>
                    <a:pt x="1605" y="334010"/>
                  </a:lnTo>
                  <a:lnTo>
                    <a:pt x="5772" y="384669"/>
                  </a:lnTo>
                  <a:lnTo>
                    <a:pt x="5646" y="336050"/>
                  </a:lnTo>
                  <a:lnTo>
                    <a:pt x="7029" y="287576"/>
                  </a:lnTo>
                  <a:lnTo>
                    <a:pt x="9983" y="239247"/>
                  </a:lnTo>
                  <a:lnTo>
                    <a:pt x="14566" y="191072"/>
                  </a:lnTo>
                  <a:lnTo>
                    <a:pt x="20841" y="143054"/>
                  </a:lnTo>
                  <a:lnTo>
                    <a:pt x="28868" y="95199"/>
                  </a:lnTo>
                  <a:lnTo>
                    <a:pt x="38704" y="47511"/>
                  </a:lnTo>
                  <a:lnTo>
                    <a:pt x="50412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3351301" y="3045523"/>
              <a:ext cx="6985" cy="93980"/>
            </a:xfrm>
            <a:custGeom>
              <a:avLst/>
              <a:gdLst/>
              <a:ahLst/>
              <a:cxnLst/>
              <a:rect l="l" t="t" r="r" b="b"/>
              <a:pathLst>
                <a:path w="6985" h="93980">
                  <a:moveTo>
                    <a:pt x="6146" y="15240"/>
                  </a:moveTo>
                  <a:lnTo>
                    <a:pt x="342" y="19354"/>
                  </a:lnTo>
                  <a:lnTo>
                    <a:pt x="1143" y="37769"/>
                  </a:lnTo>
                  <a:lnTo>
                    <a:pt x="2286" y="56273"/>
                  </a:lnTo>
                  <a:lnTo>
                    <a:pt x="3746" y="74866"/>
                  </a:lnTo>
                  <a:lnTo>
                    <a:pt x="5588" y="93548"/>
                  </a:lnTo>
                  <a:lnTo>
                    <a:pt x="5372" y="54356"/>
                  </a:lnTo>
                  <a:lnTo>
                    <a:pt x="6146" y="15240"/>
                  </a:lnTo>
                  <a:close/>
                </a:path>
                <a:path w="6985" h="93980">
                  <a:moveTo>
                    <a:pt x="6692" y="0"/>
                  </a:moveTo>
                  <a:lnTo>
                    <a:pt x="0" y="3340"/>
                  </a:lnTo>
                  <a:lnTo>
                    <a:pt x="38" y="5562"/>
                  </a:lnTo>
                  <a:lnTo>
                    <a:pt x="6667" y="1016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3354666" y="2754401"/>
              <a:ext cx="46990" cy="207645"/>
            </a:xfrm>
            <a:custGeom>
              <a:avLst/>
              <a:gdLst/>
              <a:ahLst/>
              <a:cxnLst/>
              <a:rect l="l" t="t" r="r" b="b"/>
              <a:pathLst>
                <a:path w="46989" h="207644">
                  <a:moveTo>
                    <a:pt x="10896" y="192189"/>
                  </a:moveTo>
                  <a:lnTo>
                    <a:pt x="1435" y="185712"/>
                  </a:lnTo>
                  <a:lnTo>
                    <a:pt x="0" y="200787"/>
                  </a:lnTo>
                  <a:lnTo>
                    <a:pt x="6134" y="205219"/>
                  </a:lnTo>
                  <a:lnTo>
                    <a:pt x="9334" y="207238"/>
                  </a:lnTo>
                  <a:lnTo>
                    <a:pt x="10896" y="192189"/>
                  </a:lnTo>
                  <a:close/>
                </a:path>
                <a:path w="46989" h="207644">
                  <a:moveTo>
                    <a:pt x="46875" y="0"/>
                  </a:moveTo>
                  <a:lnTo>
                    <a:pt x="32207" y="40843"/>
                  </a:lnTo>
                  <a:lnTo>
                    <a:pt x="20193" y="82359"/>
                  </a:lnTo>
                  <a:lnTo>
                    <a:pt x="10731" y="124548"/>
                  </a:lnTo>
                  <a:lnTo>
                    <a:pt x="3746" y="167360"/>
                  </a:lnTo>
                  <a:lnTo>
                    <a:pt x="9702" y="172974"/>
                  </a:lnTo>
                  <a:lnTo>
                    <a:pt x="12903" y="175602"/>
                  </a:lnTo>
                  <a:lnTo>
                    <a:pt x="19100" y="131495"/>
                  </a:lnTo>
                  <a:lnTo>
                    <a:pt x="26797" y="87515"/>
                  </a:lnTo>
                  <a:lnTo>
                    <a:pt x="36042" y="43688"/>
                  </a:lnTo>
                  <a:lnTo>
                    <a:pt x="46875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3352519" y="3080485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30">
                  <a:moveTo>
                    <a:pt x="4445" y="0"/>
                  </a:moveTo>
                  <a:lnTo>
                    <a:pt x="0" y="3467"/>
                  </a:lnTo>
                  <a:lnTo>
                    <a:pt x="406" y="10985"/>
                  </a:lnTo>
                  <a:lnTo>
                    <a:pt x="4254" y="8534"/>
                  </a:lnTo>
                  <a:lnTo>
                    <a:pt x="4445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55726" y="2467394"/>
              <a:ext cx="98279" cy="247585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3192925" y="2527908"/>
              <a:ext cx="29845" cy="157480"/>
            </a:xfrm>
            <a:custGeom>
              <a:avLst/>
              <a:gdLst/>
              <a:ahLst/>
              <a:cxnLst/>
              <a:rect l="l" t="t" r="r" b="b"/>
              <a:pathLst>
                <a:path w="29844" h="157480">
                  <a:moveTo>
                    <a:pt x="29305" y="0"/>
                  </a:moveTo>
                  <a:lnTo>
                    <a:pt x="8860" y="37685"/>
                  </a:lnTo>
                  <a:lnTo>
                    <a:pt x="0" y="76485"/>
                  </a:lnTo>
                  <a:lnTo>
                    <a:pt x="2043" y="116331"/>
                  </a:lnTo>
                  <a:lnTo>
                    <a:pt x="14319" y="157162"/>
                  </a:lnTo>
                  <a:lnTo>
                    <a:pt x="7392" y="117160"/>
                  </a:lnTo>
                  <a:lnTo>
                    <a:pt x="7204" y="77604"/>
                  </a:lnTo>
                  <a:lnTo>
                    <a:pt x="14321" y="38538"/>
                  </a:lnTo>
                  <a:lnTo>
                    <a:pt x="29305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3376155" y="2384512"/>
              <a:ext cx="46990" cy="318770"/>
            </a:xfrm>
            <a:custGeom>
              <a:avLst/>
              <a:gdLst/>
              <a:ahLst/>
              <a:cxnLst/>
              <a:rect l="l" t="t" r="r" b="b"/>
              <a:pathLst>
                <a:path w="46989" h="318769">
                  <a:moveTo>
                    <a:pt x="46977" y="0"/>
                  </a:moveTo>
                  <a:lnTo>
                    <a:pt x="26019" y="46676"/>
                  </a:lnTo>
                  <a:lnTo>
                    <a:pt x="10861" y="93016"/>
                  </a:lnTo>
                  <a:lnTo>
                    <a:pt x="2016" y="138987"/>
                  </a:lnTo>
                  <a:lnTo>
                    <a:pt x="0" y="184562"/>
                  </a:lnTo>
                  <a:lnTo>
                    <a:pt x="5323" y="229709"/>
                  </a:lnTo>
                  <a:lnTo>
                    <a:pt x="18500" y="274401"/>
                  </a:lnTo>
                  <a:lnTo>
                    <a:pt x="40043" y="318604"/>
                  </a:lnTo>
                  <a:lnTo>
                    <a:pt x="23756" y="274279"/>
                  </a:lnTo>
                  <a:lnTo>
                    <a:pt x="14081" y="229497"/>
                  </a:lnTo>
                  <a:lnTo>
                    <a:pt x="10507" y="184297"/>
                  </a:lnTo>
                  <a:lnTo>
                    <a:pt x="12522" y="138711"/>
                  </a:lnTo>
                  <a:lnTo>
                    <a:pt x="19612" y="92777"/>
                  </a:lnTo>
                  <a:lnTo>
                    <a:pt x="31268" y="46528"/>
                  </a:lnTo>
                  <a:lnTo>
                    <a:pt x="46977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3410685" y="2278380"/>
              <a:ext cx="134620" cy="264795"/>
            </a:xfrm>
            <a:custGeom>
              <a:avLst/>
              <a:gdLst/>
              <a:ahLst/>
              <a:cxnLst/>
              <a:rect l="l" t="t" r="r" b="b"/>
              <a:pathLst>
                <a:path w="134620" h="264794">
                  <a:moveTo>
                    <a:pt x="134302" y="0"/>
                  </a:moveTo>
                  <a:lnTo>
                    <a:pt x="95114" y="34315"/>
                  </a:lnTo>
                  <a:lnTo>
                    <a:pt x="63658" y="73111"/>
                  </a:lnTo>
                  <a:lnTo>
                    <a:pt x="39176" y="115949"/>
                  </a:lnTo>
                  <a:lnTo>
                    <a:pt x="20911" y="162388"/>
                  </a:lnTo>
                  <a:lnTo>
                    <a:pt x="8105" y="211989"/>
                  </a:lnTo>
                  <a:lnTo>
                    <a:pt x="0" y="264312"/>
                  </a:lnTo>
                  <a:lnTo>
                    <a:pt x="12166" y="215007"/>
                  </a:lnTo>
                  <a:lnTo>
                    <a:pt x="28023" y="167598"/>
                  </a:lnTo>
                  <a:lnTo>
                    <a:pt x="47867" y="122240"/>
                  </a:lnTo>
                  <a:lnTo>
                    <a:pt x="71997" y="79086"/>
                  </a:lnTo>
                  <a:lnTo>
                    <a:pt x="100711" y="38287"/>
                  </a:lnTo>
                  <a:lnTo>
                    <a:pt x="134302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3449802" y="2739136"/>
              <a:ext cx="173355" cy="52069"/>
            </a:xfrm>
            <a:custGeom>
              <a:avLst/>
              <a:gdLst/>
              <a:ahLst/>
              <a:cxnLst/>
              <a:rect l="l" t="t" r="r" b="b"/>
              <a:pathLst>
                <a:path w="173354" h="52069">
                  <a:moveTo>
                    <a:pt x="173240" y="0"/>
                  </a:moveTo>
                  <a:lnTo>
                    <a:pt x="126149" y="32373"/>
                  </a:lnTo>
                  <a:lnTo>
                    <a:pt x="81586" y="43359"/>
                  </a:lnTo>
                  <a:lnTo>
                    <a:pt x="39540" y="33077"/>
                  </a:lnTo>
                  <a:lnTo>
                    <a:pt x="0" y="1650"/>
                  </a:lnTo>
                  <a:lnTo>
                    <a:pt x="25673" y="34508"/>
                  </a:lnTo>
                  <a:lnTo>
                    <a:pt x="58569" y="51360"/>
                  </a:lnTo>
                  <a:lnTo>
                    <a:pt x="95952" y="51615"/>
                  </a:lnTo>
                  <a:lnTo>
                    <a:pt x="135087" y="34690"/>
                  </a:lnTo>
                  <a:lnTo>
                    <a:pt x="173240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3558627" y="2248128"/>
              <a:ext cx="167640" cy="83185"/>
            </a:xfrm>
            <a:custGeom>
              <a:avLst/>
              <a:gdLst/>
              <a:ahLst/>
              <a:cxnLst/>
              <a:rect l="l" t="t" r="r" b="b"/>
              <a:pathLst>
                <a:path w="167639" h="83185">
                  <a:moveTo>
                    <a:pt x="119642" y="0"/>
                  </a:moveTo>
                  <a:lnTo>
                    <a:pt x="78803" y="11160"/>
                  </a:lnTo>
                  <a:lnTo>
                    <a:pt x="36473" y="39048"/>
                  </a:lnTo>
                  <a:lnTo>
                    <a:pt x="0" y="82840"/>
                  </a:lnTo>
                  <a:lnTo>
                    <a:pt x="35250" y="49239"/>
                  </a:lnTo>
                  <a:lnTo>
                    <a:pt x="74938" y="23813"/>
                  </a:lnTo>
                  <a:lnTo>
                    <a:pt x="113751" y="10016"/>
                  </a:lnTo>
                  <a:lnTo>
                    <a:pt x="146368" y="11301"/>
                  </a:lnTo>
                  <a:lnTo>
                    <a:pt x="167474" y="31126"/>
                  </a:lnTo>
                  <a:lnTo>
                    <a:pt x="151649" y="6381"/>
                  </a:lnTo>
                  <a:lnTo>
                    <a:pt x="119642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3519170" y="2249893"/>
              <a:ext cx="271780" cy="249554"/>
            </a:xfrm>
            <a:custGeom>
              <a:avLst/>
              <a:gdLst/>
              <a:ahLst/>
              <a:cxnLst/>
              <a:rect l="l" t="t" r="r" b="b"/>
              <a:pathLst>
                <a:path w="271779" h="249555">
                  <a:moveTo>
                    <a:pt x="119024" y="41122"/>
                  </a:moveTo>
                  <a:lnTo>
                    <a:pt x="79514" y="73355"/>
                  </a:lnTo>
                  <a:lnTo>
                    <a:pt x="48539" y="110680"/>
                  </a:lnTo>
                  <a:lnTo>
                    <a:pt x="25412" y="152692"/>
                  </a:lnTo>
                  <a:lnTo>
                    <a:pt x="9461" y="198996"/>
                  </a:lnTo>
                  <a:lnTo>
                    <a:pt x="0" y="249161"/>
                  </a:lnTo>
                  <a:lnTo>
                    <a:pt x="14516" y="201955"/>
                  </a:lnTo>
                  <a:lnTo>
                    <a:pt x="33197" y="157251"/>
                  </a:lnTo>
                  <a:lnTo>
                    <a:pt x="56502" y="115341"/>
                  </a:lnTo>
                  <a:lnTo>
                    <a:pt x="84937" y="76530"/>
                  </a:lnTo>
                  <a:lnTo>
                    <a:pt x="119024" y="41122"/>
                  </a:lnTo>
                  <a:close/>
                </a:path>
                <a:path w="271779" h="249555">
                  <a:moveTo>
                    <a:pt x="271221" y="0"/>
                  </a:moveTo>
                  <a:lnTo>
                    <a:pt x="246202" y="25692"/>
                  </a:lnTo>
                  <a:lnTo>
                    <a:pt x="213614" y="50914"/>
                  </a:lnTo>
                  <a:lnTo>
                    <a:pt x="175768" y="78232"/>
                  </a:lnTo>
                  <a:lnTo>
                    <a:pt x="134950" y="110223"/>
                  </a:lnTo>
                  <a:lnTo>
                    <a:pt x="93459" y="149428"/>
                  </a:lnTo>
                  <a:lnTo>
                    <a:pt x="53606" y="198437"/>
                  </a:lnTo>
                  <a:lnTo>
                    <a:pt x="93954" y="155448"/>
                  </a:lnTo>
                  <a:lnTo>
                    <a:pt x="137528" y="118440"/>
                  </a:lnTo>
                  <a:lnTo>
                    <a:pt x="219773" y="56337"/>
                  </a:lnTo>
                  <a:lnTo>
                    <a:pt x="251167" y="28206"/>
                  </a:lnTo>
                  <a:lnTo>
                    <a:pt x="271221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3572762" y="2308185"/>
              <a:ext cx="151765" cy="140335"/>
            </a:xfrm>
            <a:custGeom>
              <a:avLst/>
              <a:gdLst/>
              <a:ahLst/>
              <a:cxnLst/>
              <a:rect l="l" t="t" r="r" b="b"/>
              <a:pathLst>
                <a:path w="151764" h="140335">
                  <a:moveTo>
                    <a:pt x="149759" y="0"/>
                  </a:moveTo>
                  <a:lnTo>
                    <a:pt x="113687" y="26230"/>
                  </a:lnTo>
                  <a:lnTo>
                    <a:pt x="75474" y="56954"/>
                  </a:lnTo>
                  <a:lnTo>
                    <a:pt x="36963" y="94234"/>
                  </a:lnTo>
                  <a:lnTo>
                    <a:pt x="0" y="140131"/>
                  </a:lnTo>
                  <a:lnTo>
                    <a:pt x="36161" y="101092"/>
                  </a:lnTo>
                  <a:lnTo>
                    <a:pt x="75225" y="67038"/>
                  </a:lnTo>
                  <a:lnTo>
                    <a:pt x="114533" y="36863"/>
                  </a:lnTo>
                  <a:lnTo>
                    <a:pt x="151423" y="9461"/>
                  </a:lnTo>
                  <a:lnTo>
                    <a:pt x="150470" y="3060"/>
                  </a:lnTo>
                  <a:lnTo>
                    <a:pt x="149759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3513289" y="2319934"/>
              <a:ext cx="241300" cy="320675"/>
            </a:xfrm>
            <a:custGeom>
              <a:avLst/>
              <a:gdLst/>
              <a:ahLst/>
              <a:cxnLst/>
              <a:rect l="l" t="t" r="r" b="b"/>
              <a:pathLst>
                <a:path w="241300" h="320675">
                  <a:moveTo>
                    <a:pt x="133667" y="285724"/>
                  </a:moveTo>
                  <a:lnTo>
                    <a:pt x="102679" y="309333"/>
                  </a:lnTo>
                  <a:lnTo>
                    <a:pt x="64922" y="310730"/>
                  </a:lnTo>
                  <a:lnTo>
                    <a:pt x="28105" y="290944"/>
                  </a:lnTo>
                  <a:lnTo>
                    <a:pt x="0" y="250990"/>
                  </a:lnTo>
                  <a:lnTo>
                    <a:pt x="17233" y="290906"/>
                  </a:lnTo>
                  <a:lnTo>
                    <a:pt x="46037" y="313931"/>
                  </a:lnTo>
                  <a:lnTo>
                    <a:pt x="79565" y="320471"/>
                  </a:lnTo>
                  <a:lnTo>
                    <a:pt x="111036" y="310934"/>
                  </a:lnTo>
                  <a:lnTo>
                    <a:pt x="133667" y="285724"/>
                  </a:lnTo>
                  <a:close/>
                </a:path>
                <a:path w="241300" h="320675">
                  <a:moveTo>
                    <a:pt x="240792" y="193446"/>
                  </a:moveTo>
                  <a:lnTo>
                    <a:pt x="238836" y="165417"/>
                  </a:lnTo>
                  <a:lnTo>
                    <a:pt x="234010" y="142811"/>
                  </a:lnTo>
                  <a:lnTo>
                    <a:pt x="228638" y="122313"/>
                  </a:lnTo>
                  <a:lnTo>
                    <a:pt x="224917" y="100571"/>
                  </a:lnTo>
                  <a:lnTo>
                    <a:pt x="224485" y="75857"/>
                  </a:lnTo>
                  <a:lnTo>
                    <a:pt x="225933" y="51155"/>
                  </a:lnTo>
                  <a:lnTo>
                    <a:pt x="226606" y="26035"/>
                  </a:lnTo>
                  <a:lnTo>
                    <a:pt x="223850" y="0"/>
                  </a:lnTo>
                  <a:lnTo>
                    <a:pt x="223634" y="26860"/>
                  </a:lnTo>
                  <a:lnTo>
                    <a:pt x="217843" y="75895"/>
                  </a:lnTo>
                  <a:lnTo>
                    <a:pt x="217741" y="100025"/>
                  </a:lnTo>
                  <a:lnTo>
                    <a:pt x="221996" y="122694"/>
                  </a:lnTo>
                  <a:lnTo>
                    <a:pt x="236004" y="167284"/>
                  </a:lnTo>
                  <a:lnTo>
                    <a:pt x="240792" y="193446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3590263" y="2560543"/>
              <a:ext cx="139065" cy="54610"/>
            </a:xfrm>
            <a:custGeom>
              <a:avLst/>
              <a:gdLst/>
              <a:ahLst/>
              <a:cxnLst/>
              <a:rect l="l" t="t" r="r" b="b"/>
              <a:pathLst>
                <a:path w="139064" h="54610">
                  <a:moveTo>
                    <a:pt x="67346" y="0"/>
                  </a:moveTo>
                  <a:lnTo>
                    <a:pt x="59969" y="1134"/>
                  </a:lnTo>
                  <a:lnTo>
                    <a:pt x="40660" y="12635"/>
                  </a:lnTo>
                  <a:lnTo>
                    <a:pt x="28817" y="27562"/>
                  </a:lnTo>
                  <a:lnTo>
                    <a:pt x="17559" y="42500"/>
                  </a:lnTo>
                  <a:lnTo>
                    <a:pt x="0" y="54030"/>
                  </a:lnTo>
                  <a:lnTo>
                    <a:pt x="20369" y="47337"/>
                  </a:lnTo>
                  <a:lnTo>
                    <a:pt x="34504" y="33789"/>
                  </a:lnTo>
                  <a:lnTo>
                    <a:pt x="46808" y="19140"/>
                  </a:lnTo>
                  <a:lnTo>
                    <a:pt x="61683" y="9147"/>
                  </a:lnTo>
                  <a:lnTo>
                    <a:pt x="68445" y="8106"/>
                  </a:lnTo>
                  <a:lnTo>
                    <a:pt x="75223" y="8975"/>
                  </a:lnTo>
                  <a:lnTo>
                    <a:pt x="82082" y="11118"/>
                  </a:lnTo>
                  <a:lnTo>
                    <a:pt x="89077" y="13898"/>
                  </a:lnTo>
                  <a:lnTo>
                    <a:pt x="100220" y="17934"/>
                  </a:lnTo>
                  <a:lnTo>
                    <a:pt x="112038" y="19676"/>
                  </a:lnTo>
                  <a:lnTo>
                    <a:pt x="124749" y="16827"/>
                  </a:lnTo>
                  <a:lnTo>
                    <a:pt x="138570" y="7090"/>
                  </a:lnTo>
                  <a:lnTo>
                    <a:pt x="125628" y="12863"/>
                  </a:lnTo>
                  <a:lnTo>
                    <a:pt x="113400" y="13652"/>
                  </a:lnTo>
                  <a:lnTo>
                    <a:pt x="101814" y="11118"/>
                  </a:lnTo>
                  <a:lnTo>
                    <a:pt x="82730" y="3630"/>
                  </a:lnTo>
                  <a:lnTo>
                    <a:pt x="74923" y="1076"/>
                  </a:lnTo>
                  <a:lnTo>
                    <a:pt x="67346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3696888" y="3742207"/>
              <a:ext cx="18415" cy="39370"/>
            </a:xfrm>
            <a:custGeom>
              <a:avLst/>
              <a:gdLst/>
              <a:ahLst/>
              <a:cxnLst/>
              <a:rect l="l" t="t" r="r" b="b"/>
              <a:pathLst>
                <a:path w="18414" h="39370">
                  <a:moveTo>
                    <a:pt x="13543" y="0"/>
                  </a:moveTo>
                  <a:lnTo>
                    <a:pt x="3677" y="12876"/>
                  </a:lnTo>
                  <a:lnTo>
                    <a:pt x="0" y="25359"/>
                  </a:lnTo>
                  <a:lnTo>
                    <a:pt x="4211" y="35001"/>
                  </a:lnTo>
                  <a:lnTo>
                    <a:pt x="18013" y="39356"/>
                  </a:lnTo>
                  <a:lnTo>
                    <a:pt x="8241" y="33503"/>
                  </a:lnTo>
                  <a:lnTo>
                    <a:pt x="4714" y="24773"/>
                  </a:lnTo>
                  <a:lnTo>
                    <a:pt x="6720" y="13495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8074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3661994" y="3475253"/>
              <a:ext cx="43180" cy="54610"/>
            </a:xfrm>
            <a:custGeom>
              <a:avLst/>
              <a:gdLst/>
              <a:ahLst/>
              <a:cxnLst/>
              <a:rect l="l" t="t" r="r" b="b"/>
              <a:pathLst>
                <a:path w="43179" h="54610">
                  <a:moveTo>
                    <a:pt x="13436" y="44907"/>
                  </a:moveTo>
                  <a:lnTo>
                    <a:pt x="11722" y="41160"/>
                  </a:lnTo>
                  <a:lnTo>
                    <a:pt x="7264" y="40106"/>
                  </a:lnTo>
                  <a:lnTo>
                    <a:pt x="4559" y="40106"/>
                  </a:lnTo>
                  <a:lnTo>
                    <a:pt x="1930" y="42278"/>
                  </a:lnTo>
                  <a:lnTo>
                    <a:pt x="0" y="49237"/>
                  </a:lnTo>
                  <a:lnTo>
                    <a:pt x="1689" y="52971"/>
                  </a:lnTo>
                  <a:lnTo>
                    <a:pt x="6159" y="54038"/>
                  </a:lnTo>
                  <a:lnTo>
                    <a:pt x="8877" y="54038"/>
                  </a:lnTo>
                  <a:lnTo>
                    <a:pt x="11493" y="51866"/>
                  </a:lnTo>
                  <a:lnTo>
                    <a:pt x="13436" y="44907"/>
                  </a:lnTo>
                  <a:close/>
                </a:path>
                <a:path w="43179" h="54610">
                  <a:moveTo>
                    <a:pt x="42862" y="6146"/>
                  </a:moveTo>
                  <a:lnTo>
                    <a:pt x="40690" y="1346"/>
                  </a:lnTo>
                  <a:lnTo>
                    <a:pt x="35521" y="0"/>
                  </a:lnTo>
                  <a:lnTo>
                    <a:pt x="31483" y="0"/>
                  </a:lnTo>
                  <a:lnTo>
                    <a:pt x="28117" y="2781"/>
                  </a:lnTo>
                  <a:lnTo>
                    <a:pt x="25654" y="11696"/>
                  </a:lnTo>
                  <a:lnTo>
                    <a:pt x="27813" y="16497"/>
                  </a:lnTo>
                  <a:lnTo>
                    <a:pt x="32969" y="17843"/>
                  </a:lnTo>
                  <a:lnTo>
                    <a:pt x="37020" y="17843"/>
                  </a:lnTo>
                  <a:lnTo>
                    <a:pt x="40386" y="15062"/>
                  </a:lnTo>
                  <a:lnTo>
                    <a:pt x="42862" y="6146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3629190" y="3501986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8928" y="0"/>
                  </a:moveTo>
                  <a:lnTo>
                    <a:pt x="5599" y="0"/>
                  </a:lnTo>
                  <a:lnTo>
                    <a:pt x="2386" y="2666"/>
                  </a:lnTo>
                  <a:lnTo>
                    <a:pt x="0" y="11226"/>
                  </a:lnTo>
                  <a:lnTo>
                    <a:pt x="2094" y="15835"/>
                  </a:lnTo>
                  <a:lnTo>
                    <a:pt x="7580" y="17132"/>
                  </a:lnTo>
                  <a:lnTo>
                    <a:pt x="10920" y="17132"/>
                  </a:lnTo>
                  <a:lnTo>
                    <a:pt x="14146" y="14452"/>
                  </a:lnTo>
                  <a:lnTo>
                    <a:pt x="16508" y="5892"/>
                  </a:lnTo>
                  <a:lnTo>
                    <a:pt x="14427" y="1295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3486899" y="3434524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48" y="6972"/>
                  </a:moveTo>
                  <a:lnTo>
                    <a:pt x="15697" y="609"/>
                  </a:lnTo>
                  <a:lnTo>
                    <a:pt x="14109" y="0"/>
                  </a:lnTo>
                  <a:lnTo>
                    <a:pt x="8356" y="0"/>
                  </a:lnTo>
                  <a:lnTo>
                    <a:pt x="3771" y="3721"/>
                  </a:lnTo>
                  <a:lnTo>
                    <a:pt x="0" y="13792"/>
                  </a:lnTo>
                  <a:lnTo>
                    <a:pt x="6350" y="19888"/>
                  </a:lnTo>
                  <a:lnTo>
                    <a:pt x="11137" y="19748"/>
                  </a:lnTo>
                  <a:lnTo>
                    <a:pt x="14833" y="18592"/>
                  </a:lnTo>
                  <a:lnTo>
                    <a:pt x="21348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58"/>
                  </a:lnTo>
                  <a:lnTo>
                    <a:pt x="61417" y="99161"/>
                  </a:lnTo>
                  <a:lnTo>
                    <a:pt x="57835" y="99301"/>
                  </a:lnTo>
                  <a:lnTo>
                    <a:pt x="54368" y="100812"/>
                  </a:lnTo>
                  <a:lnTo>
                    <a:pt x="53124" y="104165"/>
                  </a:lnTo>
                  <a:lnTo>
                    <a:pt x="55283" y="109042"/>
                  </a:lnTo>
                  <a:lnTo>
                    <a:pt x="56680" y="109956"/>
                  </a:lnTo>
                  <a:lnTo>
                    <a:pt x="59182" y="109956"/>
                  </a:lnTo>
                  <a:lnTo>
                    <a:pt x="63728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890" y="52489"/>
                  </a:moveTo>
                  <a:lnTo>
                    <a:pt x="78879" y="47409"/>
                  </a:lnTo>
                  <a:lnTo>
                    <a:pt x="72529" y="47409"/>
                  </a:lnTo>
                  <a:lnTo>
                    <a:pt x="65036" y="47955"/>
                  </a:lnTo>
                  <a:lnTo>
                    <a:pt x="62268" y="57721"/>
                  </a:lnTo>
                  <a:lnTo>
                    <a:pt x="66116" y="61861"/>
                  </a:lnTo>
                  <a:lnTo>
                    <a:pt x="69596" y="62776"/>
                  </a:lnTo>
                  <a:lnTo>
                    <a:pt x="77520" y="62776"/>
                  </a:lnTo>
                  <a:lnTo>
                    <a:pt x="82016" y="61544"/>
                  </a:lnTo>
                  <a:lnTo>
                    <a:pt x="85890" y="52489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3648924" y="3410826"/>
              <a:ext cx="29845" cy="23495"/>
            </a:xfrm>
            <a:custGeom>
              <a:avLst/>
              <a:gdLst/>
              <a:ahLst/>
              <a:cxnLst/>
              <a:rect l="l" t="t" r="r" b="b"/>
              <a:pathLst>
                <a:path w="29845" h="23495">
                  <a:moveTo>
                    <a:pt x="23012" y="0"/>
                  </a:moveTo>
                  <a:lnTo>
                    <a:pt x="13982" y="0"/>
                  </a:lnTo>
                  <a:lnTo>
                    <a:pt x="10363" y="976"/>
                  </a:lnTo>
                  <a:lnTo>
                    <a:pt x="0" y="7694"/>
                  </a:lnTo>
                  <a:lnTo>
                    <a:pt x="3035" y="21156"/>
                  </a:lnTo>
                  <a:lnTo>
                    <a:pt x="9067" y="23087"/>
                  </a:lnTo>
                  <a:lnTo>
                    <a:pt x="16002" y="23087"/>
                  </a:lnTo>
                  <a:lnTo>
                    <a:pt x="29387" y="16191"/>
                  </a:lnTo>
                  <a:lnTo>
                    <a:pt x="28117" y="2578"/>
                  </a:lnTo>
                  <a:lnTo>
                    <a:pt x="23012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3707371" y="3546182"/>
              <a:ext cx="115570" cy="66675"/>
            </a:xfrm>
            <a:custGeom>
              <a:avLst/>
              <a:gdLst/>
              <a:ahLst/>
              <a:cxnLst/>
              <a:rect l="l" t="t" r="r" b="b"/>
              <a:pathLst>
                <a:path w="115570" h="66675">
                  <a:moveTo>
                    <a:pt x="13462" y="56718"/>
                  </a:moveTo>
                  <a:lnTo>
                    <a:pt x="11760" y="52997"/>
                  </a:lnTo>
                  <a:lnTo>
                    <a:pt x="7251" y="51930"/>
                  </a:lnTo>
                  <a:lnTo>
                    <a:pt x="4559" y="51930"/>
                  </a:lnTo>
                  <a:lnTo>
                    <a:pt x="1943" y="54102"/>
                  </a:lnTo>
                  <a:lnTo>
                    <a:pt x="0" y="61061"/>
                  </a:lnTo>
                  <a:lnTo>
                    <a:pt x="1701" y="64808"/>
                  </a:lnTo>
                  <a:lnTo>
                    <a:pt x="6184" y="65849"/>
                  </a:lnTo>
                  <a:lnTo>
                    <a:pt x="8890" y="65849"/>
                  </a:lnTo>
                  <a:lnTo>
                    <a:pt x="11506" y="63677"/>
                  </a:lnTo>
                  <a:lnTo>
                    <a:pt x="13462" y="56718"/>
                  </a:lnTo>
                  <a:close/>
                </a:path>
                <a:path w="115570" h="66675">
                  <a:moveTo>
                    <a:pt x="66713" y="60350"/>
                  </a:moveTo>
                  <a:lnTo>
                    <a:pt x="65608" y="48691"/>
                  </a:lnTo>
                  <a:lnTo>
                    <a:pt x="61226" y="46482"/>
                  </a:lnTo>
                  <a:lnTo>
                    <a:pt x="53505" y="46482"/>
                  </a:lnTo>
                  <a:lnTo>
                    <a:pt x="50380" y="47320"/>
                  </a:lnTo>
                  <a:lnTo>
                    <a:pt x="41529" y="53073"/>
                  </a:lnTo>
                  <a:lnTo>
                    <a:pt x="44107" y="64604"/>
                  </a:lnTo>
                  <a:lnTo>
                    <a:pt x="49314" y="66268"/>
                  </a:lnTo>
                  <a:lnTo>
                    <a:pt x="55232" y="66268"/>
                  </a:lnTo>
                  <a:lnTo>
                    <a:pt x="66713" y="60350"/>
                  </a:lnTo>
                  <a:close/>
                </a:path>
                <a:path w="115570" h="66675">
                  <a:moveTo>
                    <a:pt x="115455" y="12954"/>
                  </a:moveTo>
                  <a:lnTo>
                    <a:pt x="111010" y="2781"/>
                  </a:lnTo>
                  <a:lnTo>
                    <a:pt x="106794" y="0"/>
                  </a:lnTo>
                  <a:lnTo>
                    <a:pt x="101092" y="0"/>
                  </a:lnTo>
                  <a:lnTo>
                    <a:pt x="99707" y="266"/>
                  </a:lnTo>
                  <a:lnTo>
                    <a:pt x="92837" y="3289"/>
                  </a:lnTo>
                  <a:lnTo>
                    <a:pt x="90385" y="9918"/>
                  </a:lnTo>
                  <a:lnTo>
                    <a:pt x="94615" y="19621"/>
                  </a:lnTo>
                  <a:lnTo>
                    <a:pt x="97421" y="21437"/>
                  </a:lnTo>
                  <a:lnTo>
                    <a:pt x="102374" y="21437"/>
                  </a:lnTo>
                  <a:lnTo>
                    <a:pt x="104089" y="21031"/>
                  </a:lnTo>
                  <a:lnTo>
                    <a:pt x="111417" y="17830"/>
                  </a:lnTo>
                  <a:lnTo>
                    <a:pt x="115455" y="12954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3818558" y="3465295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4" y="0"/>
                  </a:moveTo>
                  <a:lnTo>
                    <a:pt x="4559" y="0"/>
                  </a:lnTo>
                  <a:lnTo>
                    <a:pt x="1930" y="2171"/>
                  </a:lnTo>
                  <a:lnTo>
                    <a:pt x="0" y="9131"/>
                  </a:lnTo>
                  <a:lnTo>
                    <a:pt x="1701" y="12877"/>
                  </a:lnTo>
                  <a:lnTo>
                    <a:pt x="6184" y="13919"/>
                  </a:lnTo>
                  <a:lnTo>
                    <a:pt x="8889" y="13919"/>
                  </a:lnTo>
                  <a:lnTo>
                    <a:pt x="11506" y="11760"/>
                  </a:lnTo>
                  <a:lnTo>
                    <a:pt x="13449" y="4787"/>
                  </a:lnTo>
                  <a:lnTo>
                    <a:pt x="11747" y="105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3649027" y="3480168"/>
              <a:ext cx="60325" cy="99695"/>
            </a:xfrm>
            <a:custGeom>
              <a:avLst/>
              <a:gdLst/>
              <a:ahLst/>
              <a:cxnLst/>
              <a:rect l="l" t="t" r="r" b="b"/>
              <a:pathLst>
                <a:path w="60325" h="99695">
                  <a:moveTo>
                    <a:pt x="17195" y="6134"/>
                  </a:moveTo>
                  <a:lnTo>
                    <a:pt x="15024" y="1346"/>
                  </a:lnTo>
                  <a:lnTo>
                    <a:pt x="9842" y="0"/>
                  </a:lnTo>
                  <a:lnTo>
                    <a:pt x="5803" y="0"/>
                  </a:lnTo>
                  <a:lnTo>
                    <a:pt x="2451" y="2781"/>
                  </a:lnTo>
                  <a:lnTo>
                    <a:pt x="0" y="11696"/>
                  </a:lnTo>
                  <a:lnTo>
                    <a:pt x="2159" y="16484"/>
                  </a:lnTo>
                  <a:lnTo>
                    <a:pt x="7315" y="17830"/>
                  </a:lnTo>
                  <a:lnTo>
                    <a:pt x="11353" y="17830"/>
                  </a:lnTo>
                  <a:lnTo>
                    <a:pt x="14732" y="15049"/>
                  </a:lnTo>
                  <a:lnTo>
                    <a:pt x="17195" y="6134"/>
                  </a:lnTo>
                  <a:close/>
                </a:path>
                <a:path w="60325" h="99695">
                  <a:moveTo>
                    <a:pt x="33235" y="82486"/>
                  </a:moveTo>
                  <a:lnTo>
                    <a:pt x="33147" y="74523"/>
                  </a:lnTo>
                  <a:lnTo>
                    <a:pt x="31254" y="70485"/>
                  </a:lnTo>
                  <a:lnTo>
                    <a:pt x="27571" y="68783"/>
                  </a:lnTo>
                  <a:lnTo>
                    <a:pt x="17691" y="68783"/>
                  </a:lnTo>
                  <a:lnTo>
                    <a:pt x="11049" y="72136"/>
                  </a:lnTo>
                  <a:lnTo>
                    <a:pt x="7277" y="77089"/>
                  </a:lnTo>
                  <a:lnTo>
                    <a:pt x="5003" y="84150"/>
                  </a:lnTo>
                  <a:lnTo>
                    <a:pt x="6781" y="91427"/>
                  </a:lnTo>
                  <a:lnTo>
                    <a:pt x="10960" y="97104"/>
                  </a:lnTo>
                  <a:lnTo>
                    <a:pt x="15913" y="99390"/>
                  </a:lnTo>
                  <a:lnTo>
                    <a:pt x="21882" y="96824"/>
                  </a:lnTo>
                  <a:lnTo>
                    <a:pt x="28575" y="90551"/>
                  </a:lnTo>
                  <a:lnTo>
                    <a:pt x="33235" y="82486"/>
                  </a:lnTo>
                  <a:close/>
                </a:path>
                <a:path w="60325" h="99695">
                  <a:moveTo>
                    <a:pt x="59893" y="51663"/>
                  </a:moveTo>
                  <a:lnTo>
                    <a:pt x="55854" y="43078"/>
                  </a:lnTo>
                  <a:lnTo>
                    <a:pt x="53555" y="42011"/>
                  </a:lnTo>
                  <a:lnTo>
                    <a:pt x="47383" y="42011"/>
                  </a:lnTo>
                  <a:lnTo>
                    <a:pt x="43243" y="44107"/>
                  </a:lnTo>
                  <a:lnTo>
                    <a:pt x="36868" y="52501"/>
                  </a:lnTo>
                  <a:lnTo>
                    <a:pt x="42329" y="61137"/>
                  </a:lnTo>
                  <a:lnTo>
                    <a:pt x="50203" y="61074"/>
                  </a:lnTo>
                  <a:lnTo>
                    <a:pt x="59893" y="51663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3596881" y="361195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62" y="2781"/>
                  </a:lnTo>
                  <a:lnTo>
                    <a:pt x="0" y="11684"/>
                  </a:lnTo>
                  <a:lnTo>
                    <a:pt x="2159" y="16497"/>
                  </a:lnTo>
                  <a:lnTo>
                    <a:pt x="7315" y="17843"/>
                  </a:lnTo>
                  <a:lnTo>
                    <a:pt x="11366" y="17843"/>
                  </a:lnTo>
                  <a:lnTo>
                    <a:pt x="14719" y="15049"/>
                  </a:lnTo>
                  <a:lnTo>
                    <a:pt x="17208" y="6145"/>
                  </a:lnTo>
                  <a:lnTo>
                    <a:pt x="15024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3576764" y="3675099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15900" y="0"/>
                  </a:moveTo>
                  <a:lnTo>
                    <a:pt x="14973" y="0"/>
                  </a:lnTo>
                  <a:lnTo>
                    <a:pt x="10325" y="1041"/>
                  </a:lnTo>
                  <a:lnTo>
                    <a:pt x="6590" y="2730"/>
                  </a:lnTo>
                  <a:lnTo>
                    <a:pt x="3453" y="6362"/>
                  </a:lnTo>
                  <a:lnTo>
                    <a:pt x="0" y="18821"/>
                  </a:lnTo>
                  <a:lnTo>
                    <a:pt x="3491" y="26542"/>
                  </a:lnTo>
                  <a:lnTo>
                    <a:pt x="11798" y="28713"/>
                  </a:lnTo>
                  <a:lnTo>
                    <a:pt x="18313" y="28713"/>
                  </a:lnTo>
                  <a:lnTo>
                    <a:pt x="23723" y="24230"/>
                  </a:lnTo>
                  <a:lnTo>
                    <a:pt x="27698" y="9880"/>
                  </a:lnTo>
                  <a:lnTo>
                    <a:pt x="24193" y="2171"/>
                  </a:lnTo>
                  <a:lnTo>
                    <a:pt x="1590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3587075" y="3675126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3911" y="0"/>
                  </a:moveTo>
                  <a:lnTo>
                    <a:pt x="2578" y="87"/>
                  </a:lnTo>
                  <a:lnTo>
                    <a:pt x="1257" y="444"/>
                  </a:lnTo>
                  <a:lnTo>
                    <a:pt x="0" y="1015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3671836" y="3675456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3" y="0"/>
                  </a:moveTo>
                  <a:lnTo>
                    <a:pt x="4558" y="0"/>
                  </a:lnTo>
                  <a:lnTo>
                    <a:pt x="1941" y="2170"/>
                  </a:lnTo>
                  <a:lnTo>
                    <a:pt x="0" y="9131"/>
                  </a:lnTo>
                  <a:lnTo>
                    <a:pt x="1700" y="12876"/>
                  </a:lnTo>
                  <a:lnTo>
                    <a:pt x="6183" y="13930"/>
                  </a:lnTo>
                  <a:lnTo>
                    <a:pt x="8890" y="13930"/>
                  </a:lnTo>
                  <a:lnTo>
                    <a:pt x="11504" y="11771"/>
                  </a:lnTo>
                  <a:lnTo>
                    <a:pt x="13448" y="4799"/>
                  </a:lnTo>
                  <a:lnTo>
                    <a:pt x="11733" y="1054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3713732" y="3428657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10" h="18414">
                  <a:moveTo>
                    <a:pt x="11595" y="0"/>
                  </a:moveTo>
                  <a:lnTo>
                    <a:pt x="7810" y="0"/>
                  </a:lnTo>
                  <a:lnTo>
                    <a:pt x="2781" y="660"/>
                  </a:lnTo>
                  <a:lnTo>
                    <a:pt x="0" y="5129"/>
                  </a:lnTo>
                  <a:lnTo>
                    <a:pt x="1371" y="14617"/>
                  </a:lnTo>
                  <a:lnTo>
                    <a:pt x="4775" y="17983"/>
                  </a:lnTo>
                  <a:lnTo>
                    <a:pt x="9474" y="17908"/>
                  </a:lnTo>
                  <a:lnTo>
                    <a:pt x="13614" y="17310"/>
                  </a:lnTo>
                  <a:lnTo>
                    <a:pt x="16370" y="12839"/>
                  </a:lnTo>
                  <a:lnTo>
                    <a:pt x="14998" y="334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3611486" y="3344367"/>
              <a:ext cx="15875" cy="22860"/>
            </a:xfrm>
            <a:custGeom>
              <a:avLst/>
              <a:gdLst/>
              <a:ahLst/>
              <a:cxnLst/>
              <a:rect l="l" t="t" r="r" b="b"/>
              <a:pathLst>
                <a:path w="15875" h="22860">
                  <a:moveTo>
                    <a:pt x="9142" y="0"/>
                  </a:moveTo>
                  <a:lnTo>
                    <a:pt x="4380" y="11"/>
                  </a:lnTo>
                  <a:lnTo>
                    <a:pt x="3199" y="114"/>
                  </a:lnTo>
                  <a:lnTo>
                    <a:pt x="1624" y="976"/>
                  </a:lnTo>
                  <a:lnTo>
                    <a:pt x="0" y="2335"/>
                  </a:lnTo>
                  <a:lnTo>
                    <a:pt x="1078" y="22263"/>
                  </a:lnTo>
                  <a:lnTo>
                    <a:pt x="5053" y="21779"/>
                  </a:lnTo>
                  <a:lnTo>
                    <a:pt x="9347" y="19126"/>
                  </a:lnTo>
                  <a:lnTo>
                    <a:pt x="15810" y="9258"/>
                  </a:lnTo>
                  <a:lnTo>
                    <a:pt x="9142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3602012" y="3346704"/>
              <a:ext cx="10795" cy="20320"/>
            </a:xfrm>
            <a:custGeom>
              <a:avLst/>
              <a:gdLst/>
              <a:ahLst/>
              <a:cxnLst/>
              <a:rect l="l" t="t" r="r" b="b"/>
              <a:pathLst>
                <a:path w="10795" h="20320">
                  <a:moveTo>
                    <a:pt x="9474" y="0"/>
                  </a:moveTo>
                  <a:lnTo>
                    <a:pt x="4902" y="3797"/>
                  </a:lnTo>
                  <a:lnTo>
                    <a:pt x="0" y="11403"/>
                  </a:lnTo>
                  <a:lnTo>
                    <a:pt x="4189" y="18934"/>
                  </a:lnTo>
                  <a:lnTo>
                    <a:pt x="6602" y="20015"/>
                  </a:lnTo>
                  <a:lnTo>
                    <a:pt x="10552" y="19937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3576497" y="3405619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4724" y="19278"/>
                  </a:moveTo>
                  <a:lnTo>
                    <a:pt x="4305" y="14833"/>
                  </a:lnTo>
                  <a:lnTo>
                    <a:pt x="3924" y="9969"/>
                  </a:lnTo>
                  <a:lnTo>
                    <a:pt x="3619" y="5791"/>
                  </a:lnTo>
                  <a:lnTo>
                    <a:pt x="723" y="9969"/>
                  </a:lnTo>
                  <a:lnTo>
                    <a:pt x="0" y="14986"/>
                  </a:lnTo>
                  <a:lnTo>
                    <a:pt x="4470" y="19088"/>
                  </a:lnTo>
                  <a:lnTo>
                    <a:pt x="4724" y="19278"/>
                  </a:lnTo>
                  <a:close/>
                </a:path>
                <a:path w="24129" h="22225">
                  <a:moveTo>
                    <a:pt x="23964" y="14135"/>
                  </a:moveTo>
                  <a:lnTo>
                    <a:pt x="23545" y="7061"/>
                  </a:lnTo>
                  <a:lnTo>
                    <a:pt x="16814" y="889"/>
                  </a:lnTo>
                  <a:lnTo>
                    <a:pt x="14681" y="0"/>
                  </a:lnTo>
                  <a:lnTo>
                    <a:pt x="11772" y="0"/>
                  </a:lnTo>
                  <a:lnTo>
                    <a:pt x="10985" y="127"/>
                  </a:lnTo>
                  <a:lnTo>
                    <a:pt x="10210" y="381"/>
                  </a:lnTo>
                  <a:lnTo>
                    <a:pt x="11099" y="7632"/>
                  </a:lnTo>
                  <a:lnTo>
                    <a:pt x="12115" y="14782"/>
                  </a:lnTo>
                  <a:lnTo>
                    <a:pt x="13220" y="21844"/>
                  </a:lnTo>
                  <a:lnTo>
                    <a:pt x="15697" y="21602"/>
                  </a:lnTo>
                  <a:lnTo>
                    <a:pt x="18072" y="20535"/>
                  </a:lnTo>
                  <a:lnTo>
                    <a:pt x="23964" y="14135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3580128" y="3406013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60" h="21589">
                  <a:moveTo>
                    <a:pt x="6578" y="0"/>
                  </a:moveTo>
                  <a:lnTo>
                    <a:pt x="4824" y="557"/>
                  </a:lnTo>
                  <a:lnTo>
                    <a:pt x="3135" y="1738"/>
                  </a:lnTo>
                  <a:lnTo>
                    <a:pt x="0" y="5410"/>
                  </a:lnTo>
                  <a:lnTo>
                    <a:pt x="1103" y="18897"/>
                  </a:lnTo>
                  <a:lnTo>
                    <a:pt x="3300" y="20624"/>
                  </a:lnTo>
                  <a:lnTo>
                    <a:pt x="5943" y="21502"/>
                  </a:lnTo>
                  <a:lnTo>
                    <a:pt x="9588" y="21451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C544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3650488" y="3242030"/>
              <a:ext cx="61594" cy="163195"/>
            </a:xfrm>
            <a:custGeom>
              <a:avLst/>
              <a:gdLst/>
              <a:ahLst/>
              <a:cxnLst/>
              <a:rect l="l" t="t" r="r" b="b"/>
              <a:pathLst>
                <a:path w="61595" h="163195">
                  <a:moveTo>
                    <a:pt x="12776" y="95135"/>
                  </a:moveTo>
                  <a:lnTo>
                    <a:pt x="11722" y="87731"/>
                  </a:lnTo>
                  <a:lnTo>
                    <a:pt x="9055" y="85102"/>
                  </a:lnTo>
                  <a:lnTo>
                    <a:pt x="6096" y="85102"/>
                  </a:lnTo>
                  <a:lnTo>
                    <a:pt x="2159" y="85623"/>
                  </a:lnTo>
                  <a:lnTo>
                    <a:pt x="0" y="89115"/>
                  </a:lnTo>
                  <a:lnTo>
                    <a:pt x="1066" y="96520"/>
                  </a:lnTo>
                  <a:lnTo>
                    <a:pt x="3721" y="99136"/>
                  </a:lnTo>
                  <a:lnTo>
                    <a:pt x="7378" y="99072"/>
                  </a:lnTo>
                  <a:lnTo>
                    <a:pt x="10617" y="98628"/>
                  </a:lnTo>
                  <a:lnTo>
                    <a:pt x="12776" y="95135"/>
                  </a:lnTo>
                  <a:close/>
                </a:path>
                <a:path w="61595" h="163195">
                  <a:moveTo>
                    <a:pt x="14147" y="10020"/>
                  </a:moveTo>
                  <a:lnTo>
                    <a:pt x="13081" y="2603"/>
                  </a:lnTo>
                  <a:lnTo>
                    <a:pt x="10414" y="0"/>
                  </a:lnTo>
                  <a:lnTo>
                    <a:pt x="7480" y="0"/>
                  </a:lnTo>
                  <a:lnTo>
                    <a:pt x="3543" y="508"/>
                  </a:lnTo>
                  <a:lnTo>
                    <a:pt x="1384" y="4013"/>
                  </a:lnTo>
                  <a:lnTo>
                    <a:pt x="2451" y="11404"/>
                  </a:lnTo>
                  <a:lnTo>
                    <a:pt x="5092" y="14020"/>
                  </a:lnTo>
                  <a:lnTo>
                    <a:pt x="8775" y="13970"/>
                  </a:lnTo>
                  <a:lnTo>
                    <a:pt x="11988" y="13512"/>
                  </a:lnTo>
                  <a:lnTo>
                    <a:pt x="14147" y="10020"/>
                  </a:lnTo>
                  <a:close/>
                </a:path>
                <a:path w="61595" h="163195">
                  <a:moveTo>
                    <a:pt x="61188" y="147777"/>
                  </a:moveTo>
                  <a:lnTo>
                    <a:pt x="54673" y="142646"/>
                  </a:lnTo>
                  <a:lnTo>
                    <a:pt x="50685" y="142646"/>
                  </a:lnTo>
                  <a:lnTo>
                    <a:pt x="49250" y="142925"/>
                  </a:lnTo>
                  <a:lnTo>
                    <a:pt x="45694" y="144564"/>
                  </a:lnTo>
                  <a:lnTo>
                    <a:pt x="40614" y="157073"/>
                  </a:lnTo>
                  <a:lnTo>
                    <a:pt x="46875" y="162547"/>
                  </a:lnTo>
                  <a:lnTo>
                    <a:pt x="48247" y="163017"/>
                  </a:lnTo>
                  <a:lnTo>
                    <a:pt x="54000" y="163017"/>
                  </a:lnTo>
                  <a:lnTo>
                    <a:pt x="58623" y="158432"/>
                  </a:lnTo>
                  <a:lnTo>
                    <a:pt x="61188" y="147777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3538334" y="3756888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5">
                  <a:moveTo>
                    <a:pt x="0" y="0"/>
                  </a:moveTo>
                  <a:lnTo>
                    <a:pt x="1181" y="2462"/>
                  </a:lnTo>
                  <a:lnTo>
                    <a:pt x="3351" y="4191"/>
                  </a:lnTo>
                  <a:lnTo>
                    <a:pt x="9093" y="4392"/>
                  </a:lnTo>
                  <a:lnTo>
                    <a:pt x="11530" y="2691"/>
                  </a:lnTo>
                  <a:lnTo>
                    <a:pt x="12927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3444849" y="3639223"/>
              <a:ext cx="126364" cy="118110"/>
            </a:xfrm>
            <a:custGeom>
              <a:avLst/>
              <a:gdLst/>
              <a:ahLst/>
              <a:cxnLst/>
              <a:rect l="l" t="t" r="r" b="b"/>
              <a:pathLst>
                <a:path w="126364" h="118110">
                  <a:moveTo>
                    <a:pt x="22948" y="11531"/>
                  </a:moveTo>
                  <a:lnTo>
                    <a:pt x="22821" y="9029"/>
                  </a:lnTo>
                  <a:lnTo>
                    <a:pt x="16065" y="3200"/>
                  </a:lnTo>
                  <a:lnTo>
                    <a:pt x="12801" y="0"/>
                  </a:lnTo>
                  <a:lnTo>
                    <a:pt x="7378" y="2387"/>
                  </a:lnTo>
                  <a:lnTo>
                    <a:pt x="0" y="9220"/>
                  </a:lnTo>
                  <a:lnTo>
                    <a:pt x="2819" y="18656"/>
                  </a:lnTo>
                  <a:lnTo>
                    <a:pt x="6057" y="20218"/>
                  </a:lnTo>
                  <a:lnTo>
                    <a:pt x="13462" y="20218"/>
                  </a:lnTo>
                  <a:lnTo>
                    <a:pt x="17614" y="18592"/>
                  </a:lnTo>
                  <a:lnTo>
                    <a:pt x="22275" y="14033"/>
                  </a:lnTo>
                  <a:lnTo>
                    <a:pt x="22948" y="11531"/>
                  </a:lnTo>
                  <a:close/>
                </a:path>
                <a:path w="126364" h="118110">
                  <a:moveTo>
                    <a:pt x="107950" y="108623"/>
                  </a:moveTo>
                  <a:lnTo>
                    <a:pt x="104902" y="104368"/>
                  </a:lnTo>
                  <a:lnTo>
                    <a:pt x="100266" y="104038"/>
                  </a:lnTo>
                  <a:lnTo>
                    <a:pt x="96304" y="104038"/>
                  </a:lnTo>
                  <a:lnTo>
                    <a:pt x="92887" y="107708"/>
                  </a:lnTo>
                  <a:lnTo>
                    <a:pt x="92392" y="114363"/>
                  </a:lnTo>
                  <a:lnTo>
                    <a:pt x="92748" y="116154"/>
                  </a:lnTo>
                  <a:lnTo>
                    <a:pt x="93472" y="117652"/>
                  </a:lnTo>
                  <a:lnTo>
                    <a:pt x="106400" y="117754"/>
                  </a:lnTo>
                  <a:lnTo>
                    <a:pt x="107061" y="116535"/>
                  </a:lnTo>
                  <a:lnTo>
                    <a:pt x="107480" y="115125"/>
                  </a:lnTo>
                  <a:lnTo>
                    <a:pt x="107950" y="108623"/>
                  </a:lnTo>
                  <a:close/>
                </a:path>
                <a:path w="126364" h="118110">
                  <a:moveTo>
                    <a:pt x="125742" y="66789"/>
                  </a:moveTo>
                  <a:lnTo>
                    <a:pt x="123342" y="63449"/>
                  </a:lnTo>
                  <a:lnTo>
                    <a:pt x="116636" y="63195"/>
                  </a:lnTo>
                  <a:lnTo>
                    <a:pt x="113982" y="66065"/>
                  </a:lnTo>
                  <a:lnTo>
                    <a:pt x="113411" y="73672"/>
                  </a:lnTo>
                  <a:lnTo>
                    <a:pt x="115824" y="77012"/>
                  </a:lnTo>
                  <a:lnTo>
                    <a:pt x="122516" y="77254"/>
                  </a:lnTo>
                  <a:lnTo>
                    <a:pt x="125183" y="74383"/>
                  </a:lnTo>
                  <a:lnTo>
                    <a:pt x="125742" y="66789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3457662" y="3638345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2413" y="0"/>
                  </a:moveTo>
                  <a:lnTo>
                    <a:pt x="0" y="863"/>
                  </a:lnTo>
                  <a:lnTo>
                    <a:pt x="6604" y="7073"/>
                  </a:lnTo>
                  <a:lnTo>
                    <a:pt x="10007" y="9893"/>
                  </a:lnTo>
                  <a:lnTo>
                    <a:pt x="9766" y="5156"/>
                  </a:lnTo>
                  <a:lnTo>
                    <a:pt x="6692" y="406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3407041" y="3697744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5" h="16510">
                  <a:moveTo>
                    <a:pt x="3542" y="0"/>
                  </a:moveTo>
                  <a:lnTo>
                    <a:pt x="913" y="3237"/>
                  </a:lnTo>
                  <a:lnTo>
                    <a:pt x="0" y="7250"/>
                  </a:lnTo>
                  <a:lnTo>
                    <a:pt x="4964" y="14349"/>
                  </a:lnTo>
                  <a:lnTo>
                    <a:pt x="8647" y="16216"/>
                  </a:lnTo>
                  <a:lnTo>
                    <a:pt x="14337" y="16216"/>
                  </a:lnTo>
                  <a:lnTo>
                    <a:pt x="16369" y="15632"/>
                  </a:lnTo>
                  <a:lnTo>
                    <a:pt x="19569" y="13208"/>
                  </a:lnTo>
                  <a:lnTo>
                    <a:pt x="8799" y="4634"/>
                  </a:lnTo>
                  <a:lnTo>
                    <a:pt x="3542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3410583" y="3692536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7658" y="0"/>
                  </a:moveTo>
                  <a:lnTo>
                    <a:pt x="6286" y="355"/>
                  </a:lnTo>
                  <a:lnTo>
                    <a:pt x="4876" y="1041"/>
                  </a:lnTo>
                  <a:lnTo>
                    <a:pt x="2146" y="2946"/>
                  </a:lnTo>
                  <a:lnTo>
                    <a:pt x="0" y="5194"/>
                  </a:lnTo>
                  <a:lnTo>
                    <a:pt x="10617" y="14250"/>
                  </a:lnTo>
                  <a:lnTo>
                    <a:pt x="16027" y="18403"/>
                  </a:lnTo>
                  <a:lnTo>
                    <a:pt x="18351" y="16104"/>
                  </a:lnTo>
                  <a:lnTo>
                    <a:pt x="19431" y="12877"/>
                  </a:lnTo>
                  <a:lnTo>
                    <a:pt x="19164" y="9664"/>
                  </a:lnTo>
                  <a:lnTo>
                    <a:pt x="11404" y="3327"/>
                  </a:lnTo>
                  <a:lnTo>
                    <a:pt x="765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3418243" y="3692244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60">
                  <a:moveTo>
                    <a:pt x="4902" y="0"/>
                  </a:moveTo>
                  <a:lnTo>
                    <a:pt x="2235" y="0"/>
                  </a:lnTo>
                  <a:lnTo>
                    <a:pt x="0" y="304"/>
                  </a:lnTo>
                  <a:lnTo>
                    <a:pt x="7594" y="6858"/>
                  </a:lnTo>
                  <a:lnTo>
                    <a:pt x="11507" y="9956"/>
                  </a:lnTo>
                  <a:lnTo>
                    <a:pt x="11328" y="7988"/>
                  </a:lnTo>
                  <a:lnTo>
                    <a:pt x="10655" y="6007"/>
                  </a:lnTo>
                  <a:lnTo>
                    <a:pt x="7391" y="1346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3497719" y="3630179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034" y="0"/>
                  </a:moveTo>
                  <a:lnTo>
                    <a:pt x="380" y="2870"/>
                  </a:lnTo>
                  <a:lnTo>
                    <a:pt x="0" y="8013"/>
                  </a:lnTo>
                  <a:lnTo>
                    <a:pt x="253" y="9347"/>
                  </a:lnTo>
                  <a:lnTo>
                    <a:pt x="773" y="10490"/>
                  </a:lnTo>
                  <a:lnTo>
                    <a:pt x="3580" y="12979"/>
                  </a:lnTo>
                  <a:lnTo>
                    <a:pt x="1230" y="11341"/>
                  </a:lnTo>
                  <a:lnTo>
                    <a:pt x="2195" y="12877"/>
                  </a:lnTo>
                  <a:lnTo>
                    <a:pt x="3707" y="13919"/>
                  </a:lnTo>
                  <a:lnTo>
                    <a:pt x="8926" y="14071"/>
                  </a:lnTo>
                  <a:lnTo>
                    <a:pt x="11593" y="11188"/>
                  </a:lnTo>
                  <a:lnTo>
                    <a:pt x="12139" y="3581"/>
                  </a:lnTo>
                  <a:lnTo>
                    <a:pt x="9752" y="254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3498494" y="3640670"/>
              <a:ext cx="73025" cy="43815"/>
            </a:xfrm>
            <a:custGeom>
              <a:avLst/>
              <a:gdLst/>
              <a:ahLst/>
              <a:cxnLst/>
              <a:rect l="l" t="t" r="r" b="b"/>
              <a:pathLst>
                <a:path w="73025" h="43814">
                  <a:moveTo>
                    <a:pt x="2794" y="2489"/>
                  </a:moveTo>
                  <a:lnTo>
                    <a:pt x="0" y="0"/>
                  </a:lnTo>
                  <a:lnTo>
                    <a:pt x="431" y="850"/>
                  </a:lnTo>
                  <a:lnTo>
                    <a:pt x="2794" y="2489"/>
                  </a:lnTo>
                  <a:close/>
                </a:path>
                <a:path w="73025" h="43814">
                  <a:moveTo>
                    <a:pt x="65532" y="39179"/>
                  </a:moveTo>
                  <a:lnTo>
                    <a:pt x="62026" y="39446"/>
                  </a:lnTo>
                  <a:lnTo>
                    <a:pt x="58547" y="39585"/>
                  </a:lnTo>
                  <a:lnTo>
                    <a:pt x="52070" y="39585"/>
                  </a:lnTo>
                  <a:lnTo>
                    <a:pt x="49072" y="39484"/>
                  </a:lnTo>
                  <a:lnTo>
                    <a:pt x="46101" y="39281"/>
                  </a:lnTo>
                  <a:lnTo>
                    <a:pt x="48463" y="42494"/>
                  </a:lnTo>
                  <a:lnTo>
                    <a:pt x="51308" y="43688"/>
                  </a:lnTo>
                  <a:lnTo>
                    <a:pt x="58127" y="43688"/>
                  </a:lnTo>
                  <a:lnTo>
                    <a:pt x="62179" y="41935"/>
                  </a:lnTo>
                  <a:lnTo>
                    <a:pt x="65532" y="39179"/>
                  </a:lnTo>
                  <a:close/>
                </a:path>
                <a:path w="73025" h="43814">
                  <a:moveTo>
                    <a:pt x="72821" y="26555"/>
                  </a:moveTo>
                  <a:lnTo>
                    <a:pt x="72009" y="23152"/>
                  </a:lnTo>
                  <a:lnTo>
                    <a:pt x="70358" y="20180"/>
                  </a:lnTo>
                  <a:lnTo>
                    <a:pt x="65570" y="20726"/>
                  </a:lnTo>
                  <a:lnTo>
                    <a:pt x="60782" y="21018"/>
                  </a:lnTo>
                  <a:lnTo>
                    <a:pt x="54102" y="21018"/>
                  </a:lnTo>
                  <a:lnTo>
                    <a:pt x="49022" y="20815"/>
                  </a:lnTo>
                  <a:lnTo>
                    <a:pt x="47117" y="23850"/>
                  </a:lnTo>
                  <a:lnTo>
                    <a:pt x="45554" y="27317"/>
                  </a:lnTo>
                  <a:lnTo>
                    <a:pt x="44907" y="30645"/>
                  </a:lnTo>
                  <a:lnTo>
                    <a:pt x="47993" y="30848"/>
                  </a:lnTo>
                  <a:lnTo>
                    <a:pt x="51092" y="30949"/>
                  </a:lnTo>
                  <a:lnTo>
                    <a:pt x="60071" y="30949"/>
                  </a:lnTo>
                  <a:lnTo>
                    <a:pt x="66001" y="30594"/>
                  </a:lnTo>
                  <a:lnTo>
                    <a:pt x="72047" y="29857"/>
                  </a:lnTo>
                  <a:lnTo>
                    <a:pt x="72821" y="2655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3542792" y="365250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6073" y="8356"/>
                  </a:moveTo>
                  <a:lnTo>
                    <a:pt x="23418" y="3581"/>
                  </a:lnTo>
                  <a:lnTo>
                    <a:pt x="18681" y="0"/>
                  </a:lnTo>
                  <a:lnTo>
                    <a:pt x="15113" y="0"/>
                  </a:lnTo>
                  <a:lnTo>
                    <a:pt x="11455" y="673"/>
                  </a:lnTo>
                  <a:lnTo>
                    <a:pt x="7670" y="4318"/>
                  </a:lnTo>
                  <a:lnTo>
                    <a:pt x="4737" y="8978"/>
                  </a:lnTo>
                  <a:lnTo>
                    <a:pt x="16471" y="9182"/>
                  </a:lnTo>
                  <a:lnTo>
                    <a:pt x="26073" y="8356"/>
                  </a:lnTo>
                  <a:close/>
                </a:path>
                <a:path w="27939" h="27939">
                  <a:moveTo>
                    <a:pt x="27749" y="18021"/>
                  </a:moveTo>
                  <a:lnTo>
                    <a:pt x="21717" y="18757"/>
                  </a:lnTo>
                  <a:lnTo>
                    <a:pt x="15760" y="19113"/>
                  </a:lnTo>
                  <a:lnTo>
                    <a:pt x="3695" y="19011"/>
                  </a:lnTo>
                  <a:lnTo>
                    <a:pt x="622" y="18808"/>
                  </a:lnTo>
                  <a:lnTo>
                    <a:pt x="0" y="21996"/>
                  </a:lnTo>
                  <a:lnTo>
                    <a:pt x="228" y="25044"/>
                  </a:lnTo>
                  <a:lnTo>
                    <a:pt x="1803" y="27444"/>
                  </a:lnTo>
                  <a:lnTo>
                    <a:pt x="14236" y="27749"/>
                  </a:lnTo>
                  <a:lnTo>
                    <a:pt x="21247" y="27343"/>
                  </a:lnTo>
                  <a:lnTo>
                    <a:pt x="23622" y="25387"/>
                  </a:lnTo>
                  <a:lnTo>
                    <a:pt x="25641" y="22936"/>
                  </a:lnTo>
                  <a:lnTo>
                    <a:pt x="27571" y="18770"/>
                  </a:lnTo>
                  <a:lnTo>
                    <a:pt x="27749" y="18021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3523145" y="3696004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39" h="53339">
                  <a:moveTo>
                    <a:pt x="22275" y="6972"/>
                  </a:moveTo>
                  <a:lnTo>
                    <a:pt x="16014" y="0"/>
                  </a:lnTo>
                  <a:lnTo>
                    <a:pt x="12103" y="0"/>
                  </a:lnTo>
                  <a:lnTo>
                    <a:pt x="7645" y="889"/>
                  </a:lnTo>
                  <a:lnTo>
                    <a:pt x="0" y="12014"/>
                  </a:lnTo>
                  <a:lnTo>
                    <a:pt x="5257" y="19164"/>
                  </a:lnTo>
                  <a:lnTo>
                    <a:pt x="7048" y="19913"/>
                  </a:lnTo>
                  <a:lnTo>
                    <a:pt x="12966" y="19913"/>
                  </a:lnTo>
                  <a:lnTo>
                    <a:pt x="17538" y="16713"/>
                  </a:lnTo>
                  <a:lnTo>
                    <a:pt x="22275" y="6972"/>
                  </a:lnTo>
                  <a:close/>
                </a:path>
                <a:path w="66039" h="53339">
                  <a:moveTo>
                    <a:pt x="65773" y="40500"/>
                  </a:moveTo>
                  <a:lnTo>
                    <a:pt x="64782" y="37376"/>
                  </a:lnTo>
                  <a:lnTo>
                    <a:pt x="62331" y="35090"/>
                  </a:lnTo>
                  <a:lnTo>
                    <a:pt x="59194" y="34848"/>
                  </a:lnTo>
                  <a:lnTo>
                    <a:pt x="54914" y="34848"/>
                  </a:lnTo>
                  <a:lnTo>
                    <a:pt x="51498" y="38519"/>
                  </a:lnTo>
                  <a:lnTo>
                    <a:pt x="50990" y="45339"/>
                  </a:lnTo>
                  <a:lnTo>
                    <a:pt x="51409" y="47256"/>
                  </a:lnTo>
                  <a:lnTo>
                    <a:pt x="52247" y="48831"/>
                  </a:lnTo>
                  <a:lnTo>
                    <a:pt x="57238" y="46748"/>
                  </a:lnTo>
                  <a:lnTo>
                    <a:pt x="61683" y="43916"/>
                  </a:lnTo>
                  <a:lnTo>
                    <a:pt x="65773" y="40500"/>
                  </a:lnTo>
                  <a:close/>
                </a:path>
                <a:path w="66039" h="53339">
                  <a:moveTo>
                    <a:pt x="65963" y="46075"/>
                  </a:moveTo>
                  <a:lnTo>
                    <a:pt x="62179" y="48069"/>
                  </a:lnTo>
                  <a:lnTo>
                    <a:pt x="58051" y="49593"/>
                  </a:lnTo>
                  <a:lnTo>
                    <a:pt x="53467" y="50546"/>
                  </a:lnTo>
                  <a:lnTo>
                    <a:pt x="54660" y="51866"/>
                  </a:lnTo>
                  <a:lnTo>
                    <a:pt x="56222" y="52717"/>
                  </a:lnTo>
                  <a:lnTo>
                    <a:pt x="58343" y="52870"/>
                  </a:lnTo>
                  <a:lnTo>
                    <a:pt x="61988" y="52870"/>
                  </a:lnTo>
                  <a:lnTo>
                    <a:pt x="65036" y="50025"/>
                  </a:lnTo>
                  <a:lnTo>
                    <a:pt x="65963" y="4607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3575418" y="3736505"/>
              <a:ext cx="14604" cy="10160"/>
            </a:xfrm>
            <a:custGeom>
              <a:avLst/>
              <a:gdLst/>
              <a:ahLst/>
              <a:cxnLst/>
              <a:rect l="l" t="t" r="r" b="b"/>
              <a:pathLst>
                <a:path w="14604" h="10160">
                  <a:moveTo>
                    <a:pt x="13500" y="0"/>
                  </a:moveTo>
                  <a:lnTo>
                    <a:pt x="9409" y="3416"/>
                  </a:lnTo>
                  <a:lnTo>
                    <a:pt x="4964" y="6248"/>
                  </a:lnTo>
                  <a:lnTo>
                    <a:pt x="0" y="8331"/>
                  </a:lnTo>
                  <a:lnTo>
                    <a:pt x="1192" y="10044"/>
                  </a:lnTo>
                  <a:lnTo>
                    <a:pt x="5789" y="9093"/>
                  </a:lnTo>
                  <a:lnTo>
                    <a:pt x="9917" y="7569"/>
                  </a:lnTo>
                  <a:lnTo>
                    <a:pt x="13689" y="5575"/>
                  </a:lnTo>
                  <a:lnTo>
                    <a:pt x="14044" y="2539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3517187" y="3547364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225" y="0"/>
                  </a:moveTo>
                  <a:lnTo>
                    <a:pt x="571" y="2870"/>
                  </a:lnTo>
                  <a:lnTo>
                    <a:pt x="0" y="10477"/>
                  </a:lnTo>
                  <a:lnTo>
                    <a:pt x="2412" y="13817"/>
                  </a:lnTo>
                  <a:lnTo>
                    <a:pt x="9118" y="14071"/>
                  </a:lnTo>
                  <a:lnTo>
                    <a:pt x="11785" y="11201"/>
                  </a:lnTo>
                  <a:lnTo>
                    <a:pt x="12331" y="3594"/>
                  </a:lnTo>
                  <a:lnTo>
                    <a:pt x="9944" y="241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3404335" y="35591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9651" y="0"/>
                  </a:moveTo>
                  <a:lnTo>
                    <a:pt x="1206" y="2146"/>
                  </a:lnTo>
                  <a:lnTo>
                    <a:pt x="0" y="13893"/>
                  </a:lnTo>
                  <a:lnTo>
                    <a:pt x="4660" y="17451"/>
                  </a:lnTo>
                  <a:lnTo>
                    <a:pt x="6794" y="17882"/>
                  </a:lnTo>
                  <a:lnTo>
                    <a:pt x="11988" y="17882"/>
                  </a:lnTo>
                  <a:lnTo>
                    <a:pt x="15112" y="17400"/>
                  </a:lnTo>
                  <a:lnTo>
                    <a:pt x="17830" y="16358"/>
                  </a:lnTo>
                  <a:lnTo>
                    <a:pt x="14909" y="11061"/>
                  </a:lnTo>
                  <a:lnTo>
                    <a:pt x="9651" y="0"/>
                  </a:lnTo>
                  <a:close/>
                </a:path>
              </a:pathLst>
            </a:custGeom>
            <a:solidFill>
              <a:srgbClr val="C54D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3413988" y="3529914"/>
              <a:ext cx="74930" cy="45720"/>
            </a:xfrm>
            <a:custGeom>
              <a:avLst/>
              <a:gdLst/>
              <a:ahLst/>
              <a:cxnLst/>
              <a:rect l="l" t="t" r="r" b="b"/>
              <a:pathLst>
                <a:path w="74929" h="45720">
                  <a:moveTo>
                    <a:pt x="16179" y="33235"/>
                  </a:moveTo>
                  <a:lnTo>
                    <a:pt x="9271" y="29057"/>
                  </a:lnTo>
                  <a:lnTo>
                    <a:pt x="2578" y="29057"/>
                  </a:lnTo>
                  <a:lnTo>
                    <a:pt x="0" y="29273"/>
                  </a:lnTo>
                  <a:lnTo>
                    <a:pt x="5245" y="40347"/>
                  </a:lnTo>
                  <a:lnTo>
                    <a:pt x="8166" y="45643"/>
                  </a:lnTo>
                  <a:lnTo>
                    <a:pt x="11379" y="44411"/>
                  </a:lnTo>
                  <a:lnTo>
                    <a:pt x="14046" y="42418"/>
                  </a:lnTo>
                  <a:lnTo>
                    <a:pt x="16179" y="33235"/>
                  </a:lnTo>
                  <a:close/>
                </a:path>
                <a:path w="74929" h="45720">
                  <a:moveTo>
                    <a:pt x="74434" y="16954"/>
                  </a:moveTo>
                  <a:lnTo>
                    <a:pt x="73342" y="4711"/>
                  </a:lnTo>
                  <a:lnTo>
                    <a:pt x="68656" y="0"/>
                  </a:lnTo>
                  <a:lnTo>
                    <a:pt x="63004" y="0"/>
                  </a:lnTo>
                  <a:lnTo>
                    <a:pt x="56083" y="571"/>
                  </a:lnTo>
                  <a:lnTo>
                    <a:pt x="51625" y="6096"/>
                  </a:lnTo>
                  <a:lnTo>
                    <a:pt x="52692" y="18122"/>
                  </a:lnTo>
                  <a:lnTo>
                    <a:pt x="56299" y="20891"/>
                  </a:lnTo>
                  <a:lnTo>
                    <a:pt x="63004" y="20815"/>
                  </a:lnTo>
                  <a:lnTo>
                    <a:pt x="69049" y="20281"/>
                  </a:lnTo>
                  <a:lnTo>
                    <a:pt x="74434" y="16954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3363671" y="3472141"/>
              <a:ext cx="25400" cy="90805"/>
            </a:xfrm>
            <a:custGeom>
              <a:avLst/>
              <a:gdLst/>
              <a:ahLst/>
              <a:cxnLst/>
              <a:rect l="l" t="t" r="r" b="b"/>
              <a:pathLst>
                <a:path w="25400" h="90804">
                  <a:moveTo>
                    <a:pt x="14084" y="83680"/>
                  </a:moveTo>
                  <a:lnTo>
                    <a:pt x="13677" y="79590"/>
                  </a:lnTo>
                  <a:lnTo>
                    <a:pt x="10109" y="77177"/>
                  </a:lnTo>
                  <a:lnTo>
                    <a:pt x="9105" y="76898"/>
                  </a:lnTo>
                  <a:lnTo>
                    <a:pt x="5918" y="76898"/>
                  </a:lnTo>
                  <a:lnTo>
                    <a:pt x="3632" y="78117"/>
                  </a:lnTo>
                  <a:lnTo>
                    <a:pt x="0" y="83515"/>
                  </a:lnTo>
                  <a:lnTo>
                    <a:pt x="406" y="87604"/>
                  </a:lnTo>
                  <a:lnTo>
                    <a:pt x="3949" y="90017"/>
                  </a:lnTo>
                  <a:lnTo>
                    <a:pt x="4965" y="90309"/>
                  </a:lnTo>
                  <a:lnTo>
                    <a:pt x="8166" y="90309"/>
                  </a:lnTo>
                  <a:lnTo>
                    <a:pt x="10452" y="89077"/>
                  </a:lnTo>
                  <a:lnTo>
                    <a:pt x="14084" y="83680"/>
                  </a:lnTo>
                  <a:close/>
                </a:path>
                <a:path w="25400" h="90804">
                  <a:moveTo>
                    <a:pt x="25400" y="11950"/>
                  </a:moveTo>
                  <a:lnTo>
                    <a:pt x="24257" y="1854"/>
                  </a:lnTo>
                  <a:lnTo>
                    <a:pt x="20561" y="0"/>
                  </a:lnTo>
                  <a:lnTo>
                    <a:pt x="13855" y="0"/>
                  </a:lnTo>
                  <a:lnTo>
                    <a:pt x="11061" y="787"/>
                  </a:lnTo>
                  <a:lnTo>
                    <a:pt x="3352" y="6007"/>
                  </a:lnTo>
                  <a:lnTo>
                    <a:pt x="5816" y="15989"/>
                  </a:lnTo>
                  <a:lnTo>
                    <a:pt x="10718" y="17335"/>
                  </a:lnTo>
                  <a:lnTo>
                    <a:pt x="15328" y="17335"/>
                  </a:lnTo>
                  <a:lnTo>
                    <a:pt x="25400" y="1195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3807409" y="3293364"/>
              <a:ext cx="8255" cy="15875"/>
            </a:xfrm>
            <a:custGeom>
              <a:avLst/>
              <a:gdLst/>
              <a:ahLst/>
              <a:cxnLst/>
              <a:rect l="l" t="t" r="r" b="b"/>
              <a:pathLst>
                <a:path w="8254" h="15875">
                  <a:moveTo>
                    <a:pt x="4405" y="0"/>
                  </a:moveTo>
                  <a:lnTo>
                    <a:pt x="481" y="11"/>
                  </a:lnTo>
                  <a:lnTo>
                    <a:pt x="0" y="49"/>
                  </a:lnTo>
                  <a:lnTo>
                    <a:pt x="2997" y="10236"/>
                  </a:lnTo>
                  <a:lnTo>
                    <a:pt x="4178" y="15340"/>
                  </a:lnTo>
                  <a:lnTo>
                    <a:pt x="6375" y="13919"/>
                  </a:lnTo>
                  <a:lnTo>
                    <a:pt x="7810" y="11060"/>
                  </a:lnTo>
                  <a:lnTo>
                    <a:pt x="7480" y="3454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3801413" y="3293413"/>
              <a:ext cx="10795" cy="16510"/>
            </a:xfrm>
            <a:custGeom>
              <a:avLst/>
              <a:gdLst/>
              <a:ahLst/>
              <a:cxnLst/>
              <a:rect l="l" t="t" r="r" b="b"/>
              <a:pathLst>
                <a:path w="10795" h="16510">
                  <a:moveTo>
                    <a:pt x="5994" y="0"/>
                  </a:moveTo>
                  <a:lnTo>
                    <a:pt x="2616" y="419"/>
                  </a:lnTo>
                  <a:lnTo>
                    <a:pt x="50" y="3770"/>
                  </a:lnTo>
                  <a:lnTo>
                    <a:pt x="0" y="7823"/>
                  </a:lnTo>
                  <a:lnTo>
                    <a:pt x="876" y="12014"/>
                  </a:lnTo>
                  <a:lnTo>
                    <a:pt x="2082" y="14554"/>
                  </a:lnTo>
                  <a:lnTo>
                    <a:pt x="4356" y="16268"/>
                  </a:lnTo>
                  <a:lnTo>
                    <a:pt x="8267" y="16216"/>
                  </a:lnTo>
                  <a:lnTo>
                    <a:pt x="9283" y="15875"/>
                  </a:lnTo>
                  <a:lnTo>
                    <a:pt x="10172" y="15290"/>
                  </a:lnTo>
                  <a:lnTo>
                    <a:pt x="7607" y="508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3801402" y="3254476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5">
                  <a:moveTo>
                    <a:pt x="889" y="50952"/>
                  </a:moveTo>
                  <a:lnTo>
                    <a:pt x="0" y="46761"/>
                  </a:lnTo>
                  <a:lnTo>
                    <a:pt x="63" y="48653"/>
                  </a:lnTo>
                  <a:lnTo>
                    <a:pt x="381" y="49885"/>
                  </a:lnTo>
                  <a:lnTo>
                    <a:pt x="889" y="50952"/>
                  </a:lnTo>
                  <a:close/>
                </a:path>
                <a:path w="57150" h="51435">
                  <a:moveTo>
                    <a:pt x="25323" y="9753"/>
                  </a:moveTo>
                  <a:lnTo>
                    <a:pt x="25019" y="2806"/>
                  </a:lnTo>
                  <a:lnTo>
                    <a:pt x="22618" y="101"/>
                  </a:lnTo>
                  <a:lnTo>
                    <a:pt x="19558" y="101"/>
                  </a:lnTo>
                  <a:lnTo>
                    <a:pt x="16624" y="228"/>
                  </a:lnTo>
                  <a:lnTo>
                    <a:pt x="14363" y="3175"/>
                  </a:lnTo>
                  <a:lnTo>
                    <a:pt x="14668" y="10147"/>
                  </a:lnTo>
                  <a:lnTo>
                    <a:pt x="17068" y="12852"/>
                  </a:lnTo>
                  <a:lnTo>
                    <a:pt x="23063" y="12700"/>
                  </a:lnTo>
                  <a:lnTo>
                    <a:pt x="25323" y="9753"/>
                  </a:lnTo>
                  <a:close/>
                </a:path>
                <a:path w="57150" h="51435">
                  <a:moveTo>
                    <a:pt x="56807" y="11874"/>
                  </a:moveTo>
                  <a:lnTo>
                    <a:pt x="56426" y="3327"/>
                  </a:lnTo>
                  <a:lnTo>
                    <a:pt x="53492" y="0"/>
                  </a:lnTo>
                  <a:lnTo>
                    <a:pt x="49720" y="0"/>
                  </a:lnTo>
                  <a:lnTo>
                    <a:pt x="46088" y="165"/>
                  </a:lnTo>
                  <a:lnTo>
                    <a:pt x="43319" y="3797"/>
                  </a:lnTo>
                  <a:lnTo>
                    <a:pt x="43700" y="12344"/>
                  </a:lnTo>
                  <a:lnTo>
                    <a:pt x="46659" y="15671"/>
                  </a:lnTo>
                  <a:lnTo>
                    <a:pt x="54038" y="15494"/>
                  </a:lnTo>
                  <a:lnTo>
                    <a:pt x="56807" y="11874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3553231" y="3293986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4" h="23495">
                  <a:moveTo>
                    <a:pt x="18375" y="0"/>
                  </a:moveTo>
                  <a:lnTo>
                    <a:pt x="0" y="18388"/>
                  </a:lnTo>
                  <a:lnTo>
                    <a:pt x="1397" y="21614"/>
                  </a:lnTo>
                  <a:lnTo>
                    <a:pt x="4291" y="22973"/>
                  </a:lnTo>
                  <a:lnTo>
                    <a:pt x="11860" y="22973"/>
                  </a:lnTo>
                  <a:lnTo>
                    <a:pt x="16776" y="20610"/>
                  </a:lnTo>
                  <a:lnTo>
                    <a:pt x="24765" y="10718"/>
                  </a:lnTo>
                  <a:lnTo>
                    <a:pt x="18375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3678212" y="3207943"/>
              <a:ext cx="52705" cy="73025"/>
            </a:xfrm>
            <a:custGeom>
              <a:avLst/>
              <a:gdLst/>
              <a:ahLst/>
              <a:cxnLst/>
              <a:rect l="l" t="t" r="r" b="b"/>
              <a:pathLst>
                <a:path w="52704" h="73025">
                  <a:moveTo>
                    <a:pt x="22453" y="60121"/>
                  </a:moveTo>
                  <a:lnTo>
                    <a:pt x="16751" y="53733"/>
                  </a:lnTo>
                  <a:lnTo>
                    <a:pt x="14681" y="52743"/>
                  </a:lnTo>
                  <a:lnTo>
                    <a:pt x="10439" y="52743"/>
                  </a:lnTo>
                  <a:lnTo>
                    <a:pt x="8280" y="53733"/>
                  </a:lnTo>
                  <a:lnTo>
                    <a:pt x="2120" y="59207"/>
                  </a:lnTo>
                  <a:lnTo>
                    <a:pt x="0" y="64554"/>
                  </a:lnTo>
                  <a:lnTo>
                    <a:pt x="5930" y="71221"/>
                  </a:lnTo>
                  <a:lnTo>
                    <a:pt x="8928" y="72517"/>
                  </a:lnTo>
                  <a:lnTo>
                    <a:pt x="14097" y="72517"/>
                  </a:lnTo>
                  <a:lnTo>
                    <a:pt x="16332" y="71755"/>
                  </a:lnTo>
                  <a:lnTo>
                    <a:pt x="22199" y="66535"/>
                  </a:lnTo>
                  <a:lnTo>
                    <a:pt x="22453" y="60121"/>
                  </a:lnTo>
                  <a:close/>
                </a:path>
                <a:path w="52704" h="73025">
                  <a:moveTo>
                    <a:pt x="52425" y="9232"/>
                  </a:moveTo>
                  <a:lnTo>
                    <a:pt x="46951" y="50"/>
                  </a:lnTo>
                  <a:lnTo>
                    <a:pt x="38722" y="0"/>
                  </a:lnTo>
                  <a:lnTo>
                    <a:pt x="28422" y="9461"/>
                  </a:lnTo>
                  <a:lnTo>
                    <a:pt x="32385" y="18592"/>
                  </a:lnTo>
                  <a:lnTo>
                    <a:pt x="34874" y="19748"/>
                  </a:lnTo>
                  <a:lnTo>
                    <a:pt x="41363" y="19748"/>
                  </a:lnTo>
                  <a:lnTo>
                    <a:pt x="45580" y="17729"/>
                  </a:lnTo>
                  <a:lnTo>
                    <a:pt x="52425" y="9232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3753472" y="3196042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5397" y="0"/>
                  </a:moveTo>
                  <a:lnTo>
                    <a:pt x="2260" y="139"/>
                  </a:lnTo>
                  <a:lnTo>
                    <a:pt x="0" y="3098"/>
                  </a:lnTo>
                  <a:lnTo>
                    <a:pt x="214" y="7797"/>
                  </a:lnTo>
                  <a:lnTo>
                    <a:pt x="533" y="8891"/>
                  </a:lnTo>
                  <a:lnTo>
                    <a:pt x="1865" y="10669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3754513" y="320586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0"/>
                  </a:moveTo>
                  <a:lnTo>
                    <a:pt x="214" y="393"/>
                  </a:lnTo>
                  <a:lnTo>
                    <a:pt x="468" y="762"/>
                  </a:lnTo>
                  <a:lnTo>
                    <a:pt x="748" y="1092"/>
                  </a:lnTo>
                  <a:lnTo>
                    <a:pt x="824" y="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3755350" y="3196042"/>
              <a:ext cx="9525" cy="13335"/>
            </a:xfrm>
            <a:custGeom>
              <a:avLst/>
              <a:gdLst/>
              <a:ahLst/>
              <a:cxnLst/>
              <a:rect l="l" t="t" r="r" b="b"/>
              <a:pathLst>
                <a:path w="9525" h="13335">
                  <a:moveTo>
                    <a:pt x="3568" y="0"/>
                  </a:moveTo>
                  <a:lnTo>
                    <a:pt x="0" y="10706"/>
                  </a:lnTo>
                  <a:lnTo>
                    <a:pt x="1320" y="12090"/>
                  </a:lnTo>
                  <a:lnTo>
                    <a:pt x="2844" y="12750"/>
                  </a:lnTo>
                  <a:lnTo>
                    <a:pt x="6832" y="12623"/>
                  </a:lnTo>
                  <a:lnTo>
                    <a:pt x="9105" y="9651"/>
                  </a:lnTo>
                  <a:lnTo>
                    <a:pt x="8762" y="4825"/>
                  </a:lnTo>
                  <a:lnTo>
                    <a:pt x="4368" y="76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3755288" y="3196119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89" h="12064">
                  <a:moveTo>
                    <a:pt x="1384" y="12026"/>
                  </a:moveTo>
                  <a:lnTo>
                    <a:pt x="50" y="10629"/>
                  </a:lnTo>
                  <a:lnTo>
                    <a:pt x="0" y="10845"/>
                  </a:lnTo>
                  <a:lnTo>
                    <a:pt x="393" y="11315"/>
                  </a:lnTo>
                  <a:lnTo>
                    <a:pt x="876" y="11709"/>
                  </a:lnTo>
                  <a:lnTo>
                    <a:pt x="1384" y="12026"/>
                  </a:lnTo>
                  <a:close/>
                </a:path>
                <a:path w="8889" h="12064">
                  <a:moveTo>
                    <a:pt x="8826" y="4737"/>
                  </a:moveTo>
                  <a:lnTo>
                    <a:pt x="8280" y="2273"/>
                  </a:lnTo>
                  <a:lnTo>
                    <a:pt x="6540" y="406"/>
                  </a:lnTo>
                  <a:lnTo>
                    <a:pt x="4432" y="0"/>
                  </a:lnTo>
                  <a:lnTo>
                    <a:pt x="8826" y="4737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3694987" y="334159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19" y="0"/>
                  </a:lnTo>
                  <a:lnTo>
                    <a:pt x="2273" y="126"/>
                  </a:lnTo>
                  <a:lnTo>
                    <a:pt x="0" y="3097"/>
                  </a:lnTo>
                  <a:lnTo>
                    <a:pt x="317" y="10044"/>
                  </a:lnTo>
                  <a:lnTo>
                    <a:pt x="2717" y="12749"/>
                  </a:lnTo>
                  <a:lnTo>
                    <a:pt x="8724" y="12609"/>
                  </a:lnTo>
                  <a:lnTo>
                    <a:pt x="10972" y="9638"/>
                  </a:lnTo>
                  <a:lnTo>
                    <a:pt x="10680" y="2703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3879324" y="3115119"/>
              <a:ext cx="20955" cy="22860"/>
            </a:xfrm>
            <a:custGeom>
              <a:avLst/>
              <a:gdLst/>
              <a:ahLst/>
              <a:cxnLst/>
              <a:rect l="l" t="t" r="r" b="b"/>
              <a:pathLst>
                <a:path w="20954" h="22860">
                  <a:moveTo>
                    <a:pt x="13454" y="0"/>
                  </a:moveTo>
                  <a:lnTo>
                    <a:pt x="9020" y="0"/>
                  </a:lnTo>
                  <a:lnTo>
                    <a:pt x="7877" y="176"/>
                  </a:lnTo>
                  <a:lnTo>
                    <a:pt x="4451" y="3176"/>
                  </a:lnTo>
                  <a:lnTo>
                    <a:pt x="1355" y="8801"/>
                  </a:lnTo>
                  <a:lnTo>
                    <a:pt x="0" y="15185"/>
                  </a:lnTo>
                  <a:lnTo>
                    <a:pt x="1794" y="20471"/>
                  </a:lnTo>
                  <a:lnTo>
                    <a:pt x="3216" y="21995"/>
                  </a:lnTo>
                  <a:lnTo>
                    <a:pt x="4945" y="22655"/>
                  </a:lnTo>
                  <a:lnTo>
                    <a:pt x="11460" y="22655"/>
                  </a:lnTo>
                  <a:lnTo>
                    <a:pt x="16678" y="18235"/>
                  </a:lnTo>
                  <a:lnTo>
                    <a:pt x="20706" y="6691"/>
                  </a:lnTo>
                  <a:lnTo>
                    <a:pt x="13454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3790467" y="3251911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5" h="16510">
                  <a:moveTo>
                    <a:pt x="7072" y="0"/>
                  </a:moveTo>
                  <a:lnTo>
                    <a:pt x="3491" y="0"/>
                  </a:lnTo>
                  <a:lnTo>
                    <a:pt x="1776" y="419"/>
                  </a:lnTo>
                  <a:lnTo>
                    <a:pt x="0" y="2297"/>
                  </a:lnTo>
                  <a:lnTo>
                    <a:pt x="4888" y="11492"/>
                  </a:lnTo>
                  <a:lnTo>
                    <a:pt x="7061" y="16178"/>
                  </a:lnTo>
                  <a:lnTo>
                    <a:pt x="8863" y="14756"/>
                  </a:lnTo>
                  <a:lnTo>
                    <a:pt x="10374" y="12776"/>
                  </a:lnTo>
                  <a:lnTo>
                    <a:pt x="12940" y="5410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3784941" y="3254221"/>
              <a:ext cx="12700" cy="16510"/>
            </a:xfrm>
            <a:custGeom>
              <a:avLst/>
              <a:gdLst/>
              <a:ahLst/>
              <a:cxnLst/>
              <a:rect l="l" t="t" r="r" b="b"/>
              <a:pathLst>
                <a:path w="12700" h="16510">
                  <a:moveTo>
                    <a:pt x="5524" y="0"/>
                  </a:moveTo>
                  <a:lnTo>
                    <a:pt x="2616" y="3670"/>
                  </a:lnTo>
                  <a:lnTo>
                    <a:pt x="0" y="10833"/>
                  </a:lnTo>
                  <a:lnTo>
                    <a:pt x="4330" y="15468"/>
                  </a:lnTo>
                  <a:lnTo>
                    <a:pt x="5727" y="16001"/>
                  </a:lnTo>
                  <a:lnTo>
                    <a:pt x="9004" y="16001"/>
                  </a:lnTo>
                  <a:lnTo>
                    <a:pt x="10922" y="15176"/>
                  </a:lnTo>
                  <a:lnTo>
                    <a:pt x="12585" y="13868"/>
                  </a:lnTo>
                  <a:lnTo>
                    <a:pt x="8051" y="4559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3833088" y="3278289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603" y="0"/>
                  </a:moveTo>
                  <a:lnTo>
                    <a:pt x="6691" y="0"/>
                  </a:lnTo>
                  <a:lnTo>
                    <a:pt x="2907" y="176"/>
                  </a:lnTo>
                  <a:lnTo>
                    <a:pt x="0" y="3948"/>
                  </a:lnTo>
                  <a:lnTo>
                    <a:pt x="392" y="12865"/>
                  </a:lnTo>
                  <a:lnTo>
                    <a:pt x="3491" y="16332"/>
                  </a:lnTo>
                  <a:lnTo>
                    <a:pt x="11175" y="16153"/>
                  </a:lnTo>
                  <a:lnTo>
                    <a:pt x="14070" y="12357"/>
                  </a:lnTo>
                  <a:lnTo>
                    <a:pt x="13676" y="3453"/>
                  </a:lnTo>
                  <a:lnTo>
                    <a:pt x="10603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3762362" y="311947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80" y="0"/>
                  </a:moveTo>
                  <a:lnTo>
                    <a:pt x="5218" y="0"/>
                  </a:lnTo>
                  <a:lnTo>
                    <a:pt x="2273" y="138"/>
                  </a:lnTo>
                  <a:lnTo>
                    <a:pt x="0" y="3097"/>
                  </a:lnTo>
                  <a:lnTo>
                    <a:pt x="316" y="10044"/>
                  </a:lnTo>
                  <a:lnTo>
                    <a:pt x="2716" y="12749"/>
                  </a:lnTo>
                  <a:lnTo>
                    <a:pt x="8724" y="12622"/>
                  </a:lnTo>
                  <a:lnTo>
                    <a:pt x="10985" y="9651"/>
                  </a:lnTo>
                  <a:lnTo>
                    <a:pt x="10680" y="2703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3791064" y="3340873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8723" y="0"/>
                  </a:moveTo>
                  <a:lnTo>
                    <a:pt x="5345" y="190"/>
                  </a:lnTo>
                  <a:lnTo>
                    <a:pt x="1129" y="2260"/>
                  </a:lnTo>
                  <a:lnTo>
                    <a:pt x="0" y="6896"/>
                  </a:lnTo>
                  <a:lnTo>
                    <a:pt x="3503" y="13995"/>
                  </a:lnTo>
                  <a:lnTo>
                    <a:pt x="6350" y="15836"/>
                  </a:lnTo>
                  <a:lnTo>
                    <a:pt x="10019" y="15836"/>
                  </a:lnTo>
                  <a:lnTo>
                    <a:pt x="12114" y="15036"/>
                  </a:lnTo>
                  <a:lnTo>
                    <a:pt x="11722" y="1701"/>
                  </a:lnTo>
                  <a:lnTo>
                    <a:pt x="10349" y="609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3802799" y="3342576"/>
              <a:ext cx="34290" cy="46355"/>
            </a:xfrm>
            <a:custGeom>
              <a:avLst/>
              <a:gdLst/>
              <a:ahLst/>
              <a:cxnLst/>
              <a:rect l="l" t="t" r="r" b="b"/>
              <a:pathLst>
                <a:path w="34289" h="46354">
                  <a:moveTo>
                    <a:pt x="4470" y="7086"/>
                  </a:moveTo>
                  <a:lnTo>
                    <a:pt x="1905" y="1892"/>
                  </a:lnTo>
                  <a:lnTo>
                    <a:pt x="1016" y="812"/>
                  </a:lnTo>
                  <a:lnTo>
                    <a:pt x="0" y="0"/>
                  </a:lnTo>
                  <a:lnTo>
                    <a:pt x="381" y="13322"/>
                  </a:lnTo>
                  <a:lnTo>
                    <a:pt x="3492" y="11518"/>
                  </a:lnTo>
                  <a:lnTo>
                    <a:pt x="4470" y="7086"/>
                  </a:lnTo>
                  <a:close/>
                </a:path>
                <a:path w="34289" h="46354">
                  <a:moveTo>
                    <a:pt x="33731" y="30746"/>
                  </a:moveTo>
                  <a:lnTo>
                    <a:pt x="27393" y="28054"/>
                  </a:lnTo>
                  <a:lnTo>
                    <a:pt x="21361" y="27901"/>
                  </a:lnTo>
                  <a:lnTo>
                    <a:pt x="17780" y="33997"/>
                  </a:lnTo>
                  <a:lnTo>
                    <a:pt x="18554" y="43713"/>
                  </a:lnTo>
                  <a:lnTo>
                    <a:pt x="23647" y="46266"/>
                  </a:lnTo>
                  <a:lnTo>
                    <a:pt x="28524" y="46266"/>
                  </a:lnTo>
                  <a:lnTo>
                    <a:pt x="29591" y="45961"/>
                  </a:lnTo>
                  <a:lnTo>
                    <a:pt x="32867" y="42951"/>
                  </a:lnTo>
                  <a:lnTo>
                    <a:pt x="33731" y="30746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3309237" y="3675913"/>
              <a:ext cx="10160" cy="11430"/>
            </a:xfrm>
            <a:custGeom>
              <a:avLst/>
              <a:gdLst/>
              <a:ahLst/>
              <a:cxnLst/>
              <a:rect l="l" t="t" r="r" b="b"/>
              <a:pathLst>
                <a:path w="10160" h="11429">
                  <a:moveTo>
                    <a:pt x="1244" y="0"/>
                  </a:moveTo>
                  <a:lnTo>
                    <a:pt x="431" y="1205"/>
                  </a:lnTo>
                  <a:lnTo>
                    <a:pt x="0" y="2616"/>
                  </a:lnTo>
                  <a:lnTo>
                    <a:pt x="317" y="8088"/>
                  </a:lnTo>
                  <a:lnTo>
                    <a:pt x="4216" y="11150"/>
                  </a:lnTo>
                  <a:lnTo>
                    <a:pt x="10159" y="11074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3310482" y="3671951"/>
              <a:ext cx="16510" cy="15240"/>
            </a:xfrm>
            <a:custGeom>
              <a:avLst/>
              <a:gdLst/>
              <a:ahLst/>
              <a:cxnLst/>
              <a:rect l="l" t="t" r="r" b="b"/>
              <a:pathLst>
                <a:path w="16510" h="15239">
                  <a:moveTo>
                    <a:pt x="7696" y="0"/>
                  </a:moveTo>
                  <a:lnTo>
                    <a:pt x="4216" y="190"/>
                  </a:lnTo>
                  <a:lnTo>
                    <a:pt x="1485" y="1752"/>
                  </a:lnTo>
                  <a:lnTo>
                    <a:pt x="0" y="3962"/>
                  </a:lnTo>
                  <a:lnTo>
                    <a:pt x="8915" y="15036"/>
                  </a:lnTo>
                  <a:lnTo>
                    <a:pt x="12344" y="14644"/>
                  </a:lnTo>
                  <a:lnTo>
                    <a:pt x="15151" y="12650"/>
                  </a:lnTo>
                  <a:lnTo>
                    <a:pt x="16306" y="10034"/>
                  </a:lnTo>
                  <a:lnTo>
                    <a:pt x="7696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3318178" y="3671951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5040" y="0"/>
                  </a:moveTo>
                  <a:lnTo>
                    <a:pt x="0" y="0"/>
                  </a:lnTo>
                  <a:lnTo>
                    <a:pt x="8610" y="10033"/>
                  </a:lnTo>
                  <a:lnTo>
                    <a:pt x="9015" y="9104"/>
                  </a:lnTo>
                  <a:lnTo>
                    <a:pt x="9207" y="8088"/>
                  </a:lnTo>
                  <a:lnTo>
                    <a:pt x="8940" y="3048"/>
                  </a:lnTo>
                  <a:lnTo>
                    <a:pt x="504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3260356" y="3706063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23190" y="21856"/>
                  </a:moveTo>
                  <a:lnTo>
                    <a:pt x="18072" y="17716"/>
                  </a:lnTo>
                  <a:lnTo>
                    <a:pt x="13017" y="13512"/>
                  </a:lnTo>
                  <a:lnTo>
                    <a:pt x="8051" y="9258"/>
                  </a:lnTo>
                  <a:lnTo>
                    <a:pt x="3149" y="4953"/>
                  </a:lnTo>
                  <a:lnTo>
                    <a:pt x="1130" y="7188"/>
                  </a:lnTo>
                  <a:lnTo>
                    <a:pt x="0" y="9994"/>
                  </a:lnTo>
                  <a:lnTo>
                    <a:pt x="533" y="19405"/>
                  </a:lnTo>
                  <a:lnTo>
                    <a:pt x="6794" y="24320"/>
                  </a:lnTo>
                  <a:lnTo>
                    <a:pt x="14998" y="24320"/>
                  </a:lnTo>
                  <a:lnTo>
                    <a:pt x="18288" y="24130"/>
                  </a:lnTo>
                  <a:lnTo>
                    <a:pt x="20980" y="23241"/>
                  </a:lnTo>
                  <a:lnTo>
                    <a:pt x="23190" y="21856"/>
                  </a:lnTo>
                  <a:close/>
                </a:path>
                <a:path w="29210" h="24764">
                  <a:moveTo>
                    <a:pt x="29171" y="13512"/>
                  </a:moveTo>
                  <a:lnTo>
                    <a:pt x="29070" y="9994"/>
                  </a:lnTo>
                  <a:lnTo>
                    <a:pt x="28778" y="4927"/>
                  </a:lnTo>
                  <a:lnTo>
                    <a:pt x="22529" y="0"/>
                  </a:lnTo>
                  <a:lnTo>
                    <a:pt x="14973" y="0"/>
                  </a:lnTo>
                  <a:lnTo>
                    <a:pt x="13970" y="25"/>
                  </a:lnTo>
                  <a:lnTo>
                    <a:pt x="12484" y="114"/>
                  </a:lnTo>
                  <a:lnTo>
                    <a:pt x="11049" y="381"/>
                  </a:lnTo>
                  <a:lnTo>
                    <a:pt x="9715" y="812"/>
                  </a:lnTo>
                  <a:lnTo>
                    <a:pt x="15684" y="6045"/>
                  </a:lnTo>
                  <a:lnTo>
                    <a:pt x="21818" y="11252"/>
                  </a:lnTo>
                  <a:lnTo>
                    <a:pt x="28143" y="16408"/>
                  </a:lnTo>
                  <a:lnTo>
                    <a:pt x="28879" y="14846"/>
                  </a:lnTo>
                  <a:lnTo>
                    <a:pt x="29171" y="13512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3263517" y="3706876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6564" y="0"/>
                  </a:moveTo>
                  <a:lnTo>
                    <a:pt x="3935" y="838"/>
                  </a:lnTo>
                  <a:lnTo>
                    <a:pt x="1663" y="2297"/>
                  </a:lnTo>
                  <a:lnTo>
                    <a:pt x="0" y="4140"/>
                  </a:lnTo>
                  <a:lnTo>
                    <a:pt x="14916" y="16893"/>
                  </a:lnTo>
                  <a:lnTo>
                    <a:pt x="20040" y="21043"/>
                  </a:lnTo>
                  <a:lnTo>
                    <a:pt x="22250" y="19659"/>
                  </a:lnTo>
                  <a:lnTo>
                    <a:pt x="23977" y="17767"/>
                  </a:lnTo>
                  <a:lnTo>
                    <a:pt x="24993" y="15608"/>
                  </a:lnTo>
                  <a:lnTo>
                    <a:pt x="12522" y="5232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3164662" y="3656761"/>
              <a:ext cx="61594" cy="18415"/>
            </a:xfrm>
            <a:custGeom>
              <a:avLst/>
              <a:gdLst/>
              <a:ahLst/>
              <a:cxnLst/>
              <a:rect l="l" t="t" r="r" b="b"/>
              <a:pathLst>
                <a:path w="61594" h="18414">
                  <a:moveTo>
                    <a:pt x="19558" y="9423"/>
                  </a:moveTo>
                  <a:lnTo>
                    <a:pt x="17653" y="2108"/>
                  </a:lnTo>
                  <a:lnTo>
                    <a:pt x="14351" y="0"/>
                  </a:lnTo>
                  <a:lnTo>
                    <a:pt x="10541" y="0"/>
                  </a:lnTo>
                  <a:lnTo>
                    <a:pt x="7874" y="342"/>
                  </a:lnTo>
                  <a:lnTo>
                    <a:pt x="3048" y="1600"/>
                  </a:lnTo>
                  <a:lnTo>
                    <a:pt x="0" y="5867"/>
                  </a:lnTo>
                  <a:lnTo>
                    <a:pt x="1905" y="13208"/>
                  </a:lnTo>
                  <a:lnTo>
                    <a:pt x="5207" y="15303"/>
                  </a:lnTo>
                  <a:lnTo>
                    <a:pt x="10769" y="15201"/>
                  </a:lnTo>
                  <a:lnTo>
                    <a:pt x="16471" y="13703"/>
                  </a:lnTo>
                  <a:lnTo>
                    <a:pt x="19558" y="9423"/>
                  </a:lnTo>
                  <a:close/>
                </a:path>
                <a:path w="61594" h="18414">
                  <a:moveTo>
                    <a:pt x="61125" y="16548"/>
                  </a:moveTo>
                  <a:lnTo>
                    <a:pt x="53213" y="7404"/>
                  </a:lnTo>
                  <a:lnTo>
                    <a:pt x="50584" y="8839"/>
                  </a:lnTo>
                  <a:lnTo>
                    <a:pt x="49110" y="11544"/>
                  </a:lnTo>
                  <a:lnTo>
                    <a:pt x="50431" y="16687"/>
                  </a:lnTo>
                  <a:lnTo>
                    <a:pt x="53035" y="18338"/>
                  </a:lnTo>
                  <a:lnTo>
                    <a:pt x="57365" y="18249"/>
                  </a:lnTo>
                  <a:lnTo>
                    <a:pt x="59232" y="17767"/>
                  </a:lnTo>
                  <a:lnTo>
                    <a:pt x="61125" y="165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3217886" y="3663148"/>
              <a:ext cx="10795" cy="10160"/>
            </a:xfrm>
            <a:custGeom>
              <a:avLst/>
              <a:gdLst/>
              <a:ahLst/>
              <a:cxnLst/>
              <a:rect l="l" t="t" r="r" b="b"/>
              <a:pathLst>
                <a:path w="10794" h="10160">
                  <a:moveTo>
                    <a:pt x="6935" y="0"/>
                  </a:moveTo>
                  <a:lnTo>
                    <a:pt x="3975" y="0"/>
                  </a:lnTo>
                  <a:lnTo>
                    <a:pt x="1206" y="444"/>
                  </a:lnTo>
                  <a:lnTo>
                    <a:pt x="0" y="1016"/>
                  </a:lnTo>
                  <a:lnTo>
                    <a:pt x="7899" y="10160"/>
                  </a:lnTo>
                  <a:lnTo>
                    <a:pt x="9791" y="8636"/>
                  </a:lnTo>
                  <a:lnTo>
                    <a:pt x="10745" y="6375"/>
                  </a:lnTo>
                  <a:lnTo>
                    <a:pt x="9525" y="1638"/>
                  </a:lnTo>
                  <a:lnTo>
                    <a:pt x="693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3229381" y="3538804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8355" y="0"/>
                  </a:moveTo>
                  <a:lnTo>
                    <a:pt x="6907" y="507"/>
                  </a:lnTo>
                  <a:lnTo>
                    <a:pt x="0" y="5410"/>
                  </a:lnTo>
                  <a:lnTo>
                    <a:pt x="4583" y="15429"/>
                  </a:lnTo>
                  <a:lnTo>
                    <a:pt x="12597" y="19493"/>
                  </a:lnTo>
                  <a:lnTo>
                    <a:pt x="15695" y="19723"/>
                  </a:lnTo>
                  <a:lnTo>
                    <a:pt x="10666" y="6590"/>
                  </a:lnTo>
                  <a:lnTo>
                    <a:pt x="8355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3237749" y="3538561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4" h="20320">
                  <a:moveTo>
                    <a:pt x="8559" y="0"/>
                  </a:moveTo>
                  <a:lnTo>
                    <a:pt x="2044" y="0"/>
                  </a:lnTo>
                  <a:lnTo>
                    <a:pt x="0" y="254"/>
                  </a:lnTo>
                  <a:lnTo>
                    <a:pt x="4762" y="13423"/>
                  </a:lnTo>
                  <a:lnTo>
                    <a:pt x="7340" y="19964"/>
                  </a:lnTo>
                  <a:lnTo>
                    <a:pt x="13017" y="19532"/>
                  </a:lnTo>
                  <a:lnTo>
                    <a:pt x="18403" y="13703"/>
                  </a:lnTo>
                  <a:lnTo>
                    <a:pt x="16993" y="6591"/>
                  </a:lnTo>
                  <a:lnTo>
                    <a:pt x="8559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3169791" y="3518903"/>
              <a:ext cx="23495" cy="21590"/>
            </a:xfrm>
            <a:custGeom>
              <a:avLst/>
              <a:gdLst/>
              <a:ahLst/>
              <a:cxnLst/>
              <a:rect l="l" t="t" r="r" b="b"/>
              <a:pathLst>
                <a:path w="23494" h="21589">
                  <a:moveTo>
                    <a:pt x="11785" y="0"/>
                  </a:moveTo>
                  <a:lnTo>
                    <a:pt x="6540" y="0"/>
                  </a:lnTo>
                  <a:lnTo>
                    <a:pt x="4152" y="1027"/>
                  </a:lnTo>
                  <a:lnTo>
                    <a:pt x="976" y="5345"/>
                  </a:lnTo>
                  <a:lnTo>
                    <a:pt x="190" y="7504"/>
                  </a:lnTo>
                  <a:lnTo>
                    <a:pt x="0" y="9651"/>
                  </a:lnTo>
                  <a:lnTo>
                    <a:pt x="4165" y="19227"/>
                  </a:lnTo>
                  <a:lnTo>
                    <a:pt x="6057" y="20624"/>
                  </a:lnTo>
                  <a:lnTo>
                    <a:pt x="8280" y="21297"/>
                  </a:lnTo>
                  <a:lnTo>
                    <a:pt x="13982" y="21297"/>
                  </a:lnTo>
                  <a:lnTo>
                    <a:pt x="17476" y="19634"/>
                  </a:lnTo>
                  <a:lnTo>
                    <a:pt x="23483" y="11468"/>
                  </a:lnTo>
                  <a:lnTo>
                    <a:pt x="22098" y="6629"/>
                  </a:lnTo>
                  <a:lnTo>
                    <a:pt x="14693" y="1181"/>
                  </a:lnTo>
                  <a:lnTo>
                    <a:pt x="1178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3169475" y="3528541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4" h="9525">
                  <a:moveTo>
                    <a:pt x="316" y="0"/>
                  </a:moveTo>
                  <a:lnTo>
                    <a:pt x="0" y="3606"/>
                  </a:lnTo>
                  <a:lnTo>
                    <a:pt x="1346" y="7188"/>
                  </a:lnTo>
                  <a:lnTo>
                    <a:pt x="4305" y="9461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3262490" y="3582403"/>
              <a:ext cx="98425" cy="82550"/>
            </a:xfrm>
            <a:custGeom>
              <a:avLst/>
              <a:gdLst/>
              <a:ahLst/>
              <a:cxnLst/>
              <a:rect l="l" t="t" r="r" b="b"/>
              <a:pathLst>
                <a:path w="98425" h="82550">
                  <a:moveTo>
                    <a:pt x="15252" y="7366"/>
                  </a:moveTo>
                  <a:lnTo>
                    <a:pt x="13766" y="1651"/>
                  </a:lnTo>
                  <a:lnTo>
                    <a:pt x="11176" y="0"/>
                  </a:lnTo>
                  <a:lnTo>
                    <a:pt x="8204" y="0"/>
                  </a:lnTo>
                  <a:lnTo>
                    <a:pt x="6134" y="266"/>
                  </a:lnTo>
                  <a:lnTo>
                    <a:pt x="2374" y="1244"/>
                  </a:lnTo>
                  <a:lnTo>
                    <a:pt x="0" y="4597"/>
                  </a:lnTo>
                  <a:lnTo>
                    <a:pt x="1473" y="10312"/>
                  </a:lnTo>
                  <a:lnTo>
                    <a:pt x="4064" y="11950"/>
                  </a:lnTo>
                  <a:lnTo>
                    <a:pt x="8394" y="11874"/>
                  </a:lnTo>
                  <a:lnTo>
                    <a:pt x="12865" y="10718"/>
                  </a:lnTo>
                  <a:lnTo>
                    <a:pt x="15252" y="7366"/>
                  </a:lnTo>
                  <a:close/>
                </a:path>
                <a:path w="98425" h="82550">
                  <a:moveTo>
                    <a:pt x="96520" y="73025"/>
                  </a:moveTo>
                  <a:lnTo>
                    <a:pt x="91770" y="68376"/>
                  </a:lnTo>
                  <a:lnTo>
                    <a:pt x="87210" y="63665"/>
                  </a:lnTo>
                  <a:lnTo>
                    <a:pt x="82842" y="58902"/>
                  </a:lnTo>
                  <a:lnTo>
                    <a:pt x="80784" y="58724"/>
                  </a:lnTo>
                  <a:lnTo>
                    <a:pt x="75526" y="58724"/>
                  </a:lnTo>
                  <a:lnTo>
                    <a:pt x="71602" y="59867"/>
                  </a:lnTo>
                  <a:lnTo>
                    <a:pt x="69545" y="62852"/>
                  </a:lnTo>
                  <a:lnTo>
                    <a:pt x="67983" y="69062"/>
                  </a:lnTo>
                  <a:lnTo>
                    <a:pt x="70739" y="75018"/>
                  </a:lnTo>
                  <a:lnTo>
                    <a:pt x="76365" y="79692"/>
                  </a:lnTo>
                  <a:lnTo>
                    <a:pt x="83388" y="82080"/>
                  </a:lnTo>
                  <a:lnTo>
                    <a:pt x="84213" y="82156"/>
                  </a:lnTo>
                  <a:lnTo>
                    <a:pt x="90081" y="82156"/>
                  </a:lnTo>
                  <a:lnTo>
                    <a:pt x="94488" y="77635"/>
                  </a:lnTo>
                  <a:lnTo>
                    <a:pt x="96520" y="73025"/>
                  </a:lnTo>
                  <a:close/>
                </a:path>
                <a:path w="98425" h="82550">
                  <a:moveTo>
                    <a:pt x="98082" y="66814"/>
                  </a:moveTo>
                  <a:lnTo>
                    <a:pt x="95796" y="62992"/>
                  </a:lnTo>
                  <a:lnTo>
                    <a:pt x="91643" y="60833"/>
                  </a:lnTo>
                  <a:lnTo>
                    <a:pt x="86868" y="59639"/>
                  </a:lnTo>
                  <a:lnTo>
                    <a:pt x="90055" y="63893"/>
                  </a:lnTo>
                  <a:lnTo>
                    <a:pt x="93383" y="68148"/>
                  </a:lnTo>
                  <a:lnTo>
                    <a:pt x="96774" y="72402"/>
                  </a:lnTo>
                  <a:lnTo>
                    <a:pt x="97878" y="69583"/>
                  </a:lnTo>
                  <a:lnTo>
                    <a:pt x="98082" y="66814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3345319" y="3641305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4">
                  <a:moveTo>
                    <a:pt x="0" y="0"/>
                  </a:moveTo>
                  <a:lnTo>
                    <a:pt x="8952" y="9461"/>
                  </a:lnTo>
                  <a:lnTo>
                    <a:pt x="13689" y="14122"/>
                  </a:lnTo>
                  <a:lnTo>
                    <a:pt x="13956" y="13487"/>
                  </a:lnTo>
                  <a:lnTo>
                    <a:pt x="4024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3212273" y="3632238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5181" y="0"/>
                  </a:moveTo>
                  <a:lnTo>
                    <a:pt x="0" y="0"/>
                  </a:lnTo>
                  <a:lnTo>
                    <a:pt x="10388" y="12089"/>
                  </a:lnTo>
                  <a:lnTo>
                    <a:pt x="12331" y="9436"/>
                  </a:lnTo>
                  <a:lnTo>
                    <a:pt x="13119" y="6107"/>
                  </a:lnTo>
                  <a:lnTo>
                    <a:pt x="10807" y="2235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3204235" y="3632249"/>
              <a:ext cx="19050" cy="16510"/>
            </a:xfrm>
            <a:custGeom>
              <a:avLst/>
              <a:gdLst/>
              <a:ahLst/>
              <a:cxnLst/>
              <a:rect l="l" t="t" r="r" b="b"/>
              <a:pathLst>
                <a:path w="19050" h="16510">
                  <a:moveTo>
                    <a:pt x="8050" y="0"/>
                  </a:moveTo>
                  <a:lnTo>
                    <a:pt x="5231" y="38"/>
                  </a:lnTo>
                  <a:lnTo>
                    <a:pt x="2653" y="825"/>
                  </a:lnTo>
                  <a:lnTo>
                    <a:pt x="290" y="4229"/>
                  </a:lnTo>
                  <a:lnTo>
                    <a:pt x="0" y="5753"/>
                  </a:lnTo>
                  <a:lnTo>
                    <a:pt x="240" y="7226"/>
                  </a:lnTo>
                  <a:lnTo>
                    <a:pt x="6399" y="14605"/>
                  </a:lnTo>
                  <a:lnTo>
                    <a:pt x="9269" y="15798"/>
                  </a:lnTo>
                  <a:lnTo>
                    <a:pt x="11619" y="16040"/>
                  </a:lnTo>
                  <a:lnTo>
                    <a:pt x="14425" y="16040"/>
                  </a:lnTo>
                  <a:lnTo>
                    <a:pt x="16826" y="14300"/>
                  </a:lnTo>
                  <a:lnTo>
                    <a:pt x="18439" y="12090"/>
                  </a:lnTo>
                  <a:lnTo>
                    <a:pt x="80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3204462" y="363947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0"/>
                  </a:moveTo>
                  <a:lnTo>
                    <a:pt x="468" y="2945"/>
                  </a:lnTo>
                  <a:lnTo>
                    <a:pt x="3008" y="5739"/>
                  </a:lnTo>
                  <a:lnTo>
                    <a:pt x="6172" y="7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3188270" y="3687710"/>
              <a:ext cx="19685" cy="15875"/>
            </a:xfrm>
            <a:custGeom>
              <a:avLst/>
              <a:gdLst/>
              <a:ahLst/>
              <a:cxnLst/>
              <a:rect l="l" t="t" r="r" b="b"/>
              <a:pathLst>
                <a:path w="19685" h="15875">
                  <a:moveTo>
                    <a:pt x="14350" y="0"/>
                  </a:moveTo>
                  <a:lnTo>
                    <a:pt x="10553" y="0"/>
                  </a:lnTo>
                  <a:lnTo>
                    <a:pt x="7886" y="342"/>
                  </a:lnTo>
                  <a:lnTo>
                    <a:pt x="3060" y="1600"/>
                  </a:lnTo>
                  <a:lnTo>
                    <a:pt x="0" y="5867"/>
                  </a:lnTo>
                  <a:lnTo>
                    <a:pt x="1904" y="13208"/>
                  </a:lnTo>
                  <a:lnTo>
                    <a:pt x="5219" y="15303"/>
                  </a:lnTo>
                  <a:lnTo>
                    <a:pt x="10782" y="15201"/>
                  </a:lnTo>
                  <a:lnTo>
                    <a:pt x="16497" y="13715"/>
                  </a:lnTo>
                  <a:lnTo>
                    <a:pt x="19532" y="9423"/>
                  </a:lnTo>
                  <a:lnTo>
                    <a:pt x="17652" y="2108"/>
                  </a:lnTo>
                  <a:lnTo>
                    <a:pt x="143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3296069" y="3473602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13600" y="0"/>
                  </a:moveTo>
                  <a:lnTo>
                    <a:pt x="6323" y="0"/>
                  </a:lnTo>
                  <a:lnTo>
                    <a:pt x="2221" y="1904"/>
                  </a:lnTo>
                  <a:lnTo>
                    <a:pt x="0" y="8495"/>
                  </a:lnTo>
                  <a:lnTo>
                    <a:pt x="6095" y="21995"/>
                  </a:lnTo>
                  <a:lnTo>
                    <a:pt x="14096" y="21971"/>
                  </a:lnTo>
                  <a:lnTo>
                    <a:pt x="21742" y="21220"/>
                  </a:lnTo>
                  <a:lnTo>
                    <a:pt x="22744" y="10273"/>
                  </a:lnTo>
                  <a:lnTo>
                    <a:pt x="16763" y="1078"/>
                  </a:lnTo>
                  <a:lnTo>
                    <a:pt x="13600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3423183" y="3316046"/>
              <a:ext cx="116205" cy="85725"/>
            </a:xfrm>
            <a:custGeom>
              <a:avLst/>
              <a:gdLst/>
              <a:ahLst/>
              <a:cxnLst/>
              <a:rect l="l" t="t" r="r" b="b"/>
              <a:pathLst>
                <a:path w="116204" h="85725">
                  <a:moveTo>
                    <a:pt x="21475" y="7239"/>
                  </a:moveTo>
                  <a:lnTo>
                    <a:pt x="13982" y="0"/>
                  </a:lnTo>
                  <a:lnTo>
                    <a:pt x="9398" y="0"/>
                  </a:lnTo>
                  <a:lnTo>
                    <a:pt x="8204" y="190"/>
                  </a:lnTo>
                  <a:lnTo>
                    <a:pt x="4622" y="3467"/>
                  </a:lnTo>
                  <a:lnTo>
                    <a:pt x="1409" y="9588"/>
                  </a:lnTo>
                  <a:lnTo>
                    <a:pt x="0" y="16535"/>
                  </a:lnTo>
                  <a:lnTo>
                    <a:pt x="1854" y="22263"/>
                  </a:lnTo>
                  <a:lnTo>
                    <a:pt x="3314" y="23914"/>
                  </a:lnTo>
                  <a:lnTo>
                    <a:pt x="5092" y="24612"/>
                  </a:lnTo>
                  <a:lnTo>
                    <a:pt x="11849" y="24612"/>
                  </a:lnTo>
                  <a:lnTo>
                    <a:pt x="17272" y="19812"/>
                  </a:lnTo>
                  <a:lnTo>
                    <a:pt x="21475" y="7239"/>
                  </a:lnTo>
                  <a:close/>
                </a:path>
                <a:path w="116204" h="85725">
                  <a:moveTo>
                    <a:pt x="36563" y="72288"/>
                  </a:moveTo>
                  <a:lnTo>
                    <a:pt x="36093" y="60325"/>
                  </a:lnTo>
                  <a:lnTo>
                    <a:pt x="32169" y="55689"/>
                  </a:lnTo>
                  <a:lnTo>
                    <a:pt x="27127" y="55702"/>
                  </a:lnTo>
                  <a:lnTo>
                    <a:pt x="22301" y="55930"/>
                  </a:lnTo>
                  <a:lnTo>
                    <a:pt x="18580" y="61036"/>
                  </a:lnTo>
                  <a:lnTo>
                    <a:pt x="19050" y="72986"/>
                  </a:lnTo>
                  <a:lnTo>
                    <a:pt x="22948" y="77622"/>
                  </a:lnTo>
                  <a:lnTo>
                    <a:pt x="32842" y="77393"/>
                  </a:lnTo>
                  <a:lnTo>
                    <a:pt x="36563" y="72288"/>
                  </a:lnTo>
                  <a:close/>
                </a:path>
                <a:path w="116204" h="85725">
                  <a:moveTo>
                    <a:pt x="51384" y="16459"/>
                  </a:moveTo>
                  <a:lnTo>
                    <a:pt x="51003" y="7124"/>
                  </a:lnTo>
                  <a:lnTo>
                    <a:pt x="47942" y="3505"/>
                  </a:lnTo>
                  <a:lnTo>
                    <a:pt x="44018" y="3505"/>
                  </a:lnTo>
                  <a:lnTo>
                    <a:pt x="40220" y="3695"/>
                  </a:lnTo>
                  <a:lnTo>
                    <a:pt x="37338" y="7670"/>
                  </a:lnTo>
                  <a:lnTo>
                    <a:pt x="37706" y="17005"/>
                  </a:lnTo>
                  <a:lnTo>
                    <a:pt x="40767" y="20624"/>
                  </a:lnTo>
                  <a:lnTo>
                    <a:pt x="48463" y="20434"/>
                  </a:lnTo>
                  <a:lnTo>
                    <a:pt x="51384" y="16459"/>
                  </a:lnTo>
                  <a:close/>
                </a:path>
                <a:path w="116204" h="85725">
                  <a:moveTo>
                    <a:pt x="91706" y="19215"/>
                  </a:moveTo>
                  <a:lnTo>
                    <a:pt x="91249" y="7721"/>
                  </a:lnTo>
                  <a:lnTo>
                    <a:pt x="87490" y="3276"/>
                  </a:lnTo>
                  <a:lnTo>
                    <a:pt x="82651" y="3289"/>
                  </a:lnTo>
                  <a:lnTo>
                    <a:pt x="78028" y="3505"/>
                  </a:lnTo>
                  <a:lnTo>
                    <a:pt x="74447" y="8394"/>
                  </a:lnTo>
                  <a:lnTo>
                    <a:pt x="74904" y="19888"/>
                  </a:lnTo>
                  <a:lnTo>
                    <a:pt x="78663" y="24345"/>
                  </a:lnTo>
                  <a:lnTo>
                    <a:pt x="88125" y="24104"/>
                  </a:lnTo>
                  <a:lnTo>
                    <a:pt x="91706" y="19215"/>
                  </a:lnTo>
                  <a:close/>
                </a:path>
                <a:path w="116204" h="85725">
                  <a:moveTo>
                    <a:pt x="115620" y="80010"/>
                  </a:moveTo>
                  <a:lnTo>
                    <a:pt x="115138" y="68046"/>
                  </a:lnTo>
                  <a:lnTo>
                    <a:pt x="111213" y="63411"/>
                  </a:lnTo>
                  <a:lnTo>
                    <a:pt x="106172" y="63423"/>
                  </a:lnTo>
                  <a:lnTo>
                    <a:pt x="101358" y="63652"/>
                  </a:lnTo>
                  <a:lnTo>
                    <a:pt x="97637" y="68757"/>
                  </a:lnTo>
                  <a:lnTo>
                    <a:pt x="98094" y="80721"/>
                  </a:lnTo>
                  <a:lnTo>
                    <a:pt x="102031" y="85369"/>
                  </a:lnTo>
                  <a:lnTo>
                    <a:pt x="111899" y="85102"/>
                  </a:lnTo>
                  <a:lnTo>
                    <a:pt x="115620" y="8001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3202647" y="3076968"/>
              <a:ext cx="50800" cy="72390"/>
            </a:xfrm>
            <a:custGeom>
              <a:avLst/>
              <a:gdLst/>
              <a:ahLst/>
              <a:cxnLst/>
              <a:rect l="l" t="t" r="r" b="b"/>
              <a:pathLst>
                <a:path w="50800" h="72389">
                  <a:moveTo>
                    <a:pt x="16751" y="18249"/>
                  </a:moveTo>
                  <a:lnTo>
                    <a:pt x="14452" y="11518"/>
                  </a:lnTo>
                  <a:lnTo>
                    <a:pt x="11874" y="9537"/>
                  </a:lnTo>
                  <a:lnTo>
                    <a:pt x="9258" y="9537"/>
                  </a:lnTo>
                  <a:lnTo>
                    <a:pt x="7645" y="9804"/>
                  </a:lnTo>
                  <a:lnTo>
                    <a:pt x="4546" y="10858"/>
                  </a:lnTo>
                  <a:lnTo>
                    <a:pt x="3086" y="14706"/>
                  </a:lnTo>
                  <a:lnTo>
                    <a:pt x="5372" y="21424"/>
                  </a:lnTo>
                  <a:lnTo>
                    <a:pt x="7950" y="23393"/>
                  </a:lnTo>
                  <a:lnTo>
                    <a:pt x="11658" y="23317"/>
                  </a:lnTo>
                  <a:lnTo>
                    <a:pt x="15265" y="22072"/>
                  </a:lnTo>
                  <a:lnTo>
                    <a:pt x="16751" y="18249"/>
                  </a:lnTo>
                  <a:close/>
                </a:path>
                <a:path w="50800" h="72389">
                  <a:moveTo>
                    <a:pt x="17513" y="65773"/>
                  </a:moveTo>
                  <a:lnTo>
                    <a:pt x="14554" y="57162"/>
                  </a:lnTo>
                  <a:lnTo>
                    <a:pt x="11252" y="54622"/>
                  </a:lnTo>
                  <a:lnTo>
                    <a:pt x="7912" y="54622"/>
                  </a:lnTo>
                  <a:lnTo>
                    <a:pt x="5842" y="54965"/>
                  </a:lnTo>
                  <a:lnTo>
                    <a:pt x="1892" y="56324"/>
                  </a:lnTo>
                  <a:lnTo>
                    <a:pt x="0" y="61226"/>
                  </a:lnTo>
                  <a:lnTo>
                    <a:pt x="2933" y="69837"/>
                  </a:lnTo>
                  <a:lnTo>
                    <a:pt x="6248" y="72377"/>
                  </a:lnTo>
                  <a:lnTo>
                    <a:pt x="10985" y="72263"/>
                  </a:lnTo>
                  <a:lnTo>
                    <a:pt x="15608" y="70675"/>
                  </a:lnTo>
                  <a:lnTo>
                    <a:pt x="17513" y="65773"/>
                  </a:lnTo>
                  <a:close/>
                </a:path>
                <a:path w="50800" h="72389">
                  <a:moveTo>
                    <a:pt x="50774" y="10706"/>
                  </a:moveTo>
                  <a:lnTo>
                    <a:pt x="47942" y="2425"/>
                  </a:lnTo>
                  <a:lnTo>
                    <a:pt x="44767" y="0"/>
                  </a:lnTo>
                  <a:lnTo>
                    <a:pt x="41567" y="0"/>
                  </a:lnTo>
                  <a:lnTo>
                    <a:pt x="39573" y="330"/>
                  </a:lnTo>
                  <a:lnTo>
                    <a:pt x="35763" y="1625"/>
                  </a:lnTo>
                  <a:lnTo>
                    <a:pt x="33972" y="6337"/>
                  </a:lnTo>
                  <a:lnTo>
                    <a:pt x="36779" y="14592"/>
                  </a:lnTo>
                  <a:lnTo>
                    <a:pt x="39954" y="17030"/>
                  </a:lnTo>
                  <a:lnTo>
                    <a:pt x="44488" y="16929"/>
                  </a:lnTo>
                  <a:lnTo>
                    <a:pt x="48933" y="15417"/>
                  </a:lnTo>
                  <a:lnTo>
                    <a:pt x="50774" y="10706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3309226" y="3049789"/>
              <a:ext cx="21590" cy="17780"/>
            </a:xfrm>
            <a:custGeom>
              <a:avLst/>
              <a:gdLst/>
              <a:ahLst/>
              <a:cxnLst/>
              <a:rect l="l" t="t" r="r" b="b"/>
              <a:pathLst>
                <a:path w="21589" h="17780">
                  <a:moveTo>
                    <a:pt x="14452" y="0"/>
                  </a:moveTo>
                  <a:lnTo>
                    <a:pt x="10120" y="0"/>
                  </a:lnTo>
                  <a:lnTo>
                    <a:pt x="0" y="6324"/>
                  </a:lnTo>
                  <a:lnTo>
                    <a:pt x="1916" y="16001"/>
                  </a:lnTo>
                  <a:lnTo>
                    <a:pt x="5118" y="17576"/>
                  </a:lnTo>
                  <a:lnTo>
                    <a:pt x="10617" y="17475"/>
                  </a:lnTo>
                  <a:lnTo>
                    <a:pt x="11569" y="17259"/>
                  </a:lnTo>
                  <a:lnTo>
                    <a:pt x="18897" y="12395"/>
                  </a:lnTo>
                  <a:lnTo>
                    <a:pt x="21158" y="7747"/>
                  </a:lnTo>
                  <a:lnTo>
                    <a:pt x="18376" y="800"/>
                  </a:lnTo>
                  <a:lnTo>
                    <a:pt x="1445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3320794" y="3062173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326" y="0"/>
                  </a:moveTo>
                  <a:lnTo>
                    <a:pt x="0" y="4875"/>
                  </a:lnTo>
                  <a:lnTo>
                    <a:pt x="2006" y="4432"/>
                  </a:lnTo>
                  <a:lnTo>
                    <a:pt x="3949" y="3556"/>
                  </a:lnTo>
                  <a:lnTo>
                    <a:pt x="6299" y="1650"/>
                  </a:lnTo>
                  <a:lnTo>
                    <a:pt x="6907" y="862"/>
                  </a:lnTo>
                  <a:lnTo>
                    <a:pt x="7326" y="0"/>
                  </a:lnTo>
                  <a:close/>
                </a:path>
              </a:pathLst>
            </a:custGeom>
            <a:solidFill>
              <a:srgbClr val="B265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3298188" y="3004704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4343" y="0"/>
                  </a:moveTo>
                  <a:lnTo>
                    <a:pt x="2971" y="965"/>
                  </a:lnTo>
                  <a:lnTo>
                    <a:pt x="292" y="5245"/>
                  </a:lnTo>
                  <a:lnTo>
                    <a:pt x="0" y="8432"/>
                  </a:lnTo>
                  <a:lnTo>
                    <a:pt x="3708" y="10731"/>
                  </a:lnTo>
                  <a:lnTo>
                    <a:pt x="4851" y="11036"/>
                  </a:lnTo>
                  <a:lnTo>
                    <a:pt x="6476" y="11023"/>
                  </a:lnTo>
                  <a:lnTo>
                    <a:pt x="6362" y="25"/>
                  </a:lnTo>
                  <a:lnTo>
                    <a:pt x="4343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3304565" y="3004731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0" y="0"/>
                  </a:moveTo>
                  <a:lnTo>
                    <a:pt x="114" y="10998"/>
                  </a:lnTo>
                  <a:lnTo>
                    <a:pt x="1751" y="10844"/>
                  </a:lnTo>
                  <a:lnTo>
                    <a:pt x="3275" y="10020"/>
                  </a:lnTo>
                  <a:lnTo>
                    <a:pt x="5802" y="5980"/>
                  </a:lnTo>
                  <a:lnTo>
                    <a:pt x="4913" y="2513"/>
                  </a:lnTo>
                  <a:lnTo>
                    <a:pt x="1459" y="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3390684" y="3051568"/>
              <a:ext cx="15240" cy="20320"/>
            </a:xfrm>
            <a:custGeom>
              <a:avLst/>
              <a:gdLst/>
              <a:ahLst/>
              <a:cxnLst/>
              <a:rect l="l" t="t" r="r" b="b"/>
              <a:pathLst>
                <a:path w="15239" h="20319">
                  <a:moveTo>
                    <a:pt x="10325" y="927"/>
                  </a:moveTo>
                  <a:lnTo>
                    <a:pt x="8839" y="304"/>
                  </a:lnTo>
                  <a:lnTo>
                    <a:pt x="7213" y="0"/>
                  </a:lnTo>
                  <a:lnTo>
                    <a:pt x="3721" y="0"/>
                  </a:lnTo>
                  <a:lnTo>
                    <a:pt x="1943" y="546"/>
                  </a:lnTo>
                  <a:lnTo>
                    <a:pt x="419" y="2514"/>
                  </a:lnTo>
                  <a:lnTo>
                    <a:pt x="12" y="4318"/>
                  </a:lnTo>
                  <a:lnTo>
                    <a:pt x="0" y="6464"/>
                  </a:lnTo>
                  <a:lnTo>
                    <a:pt x="3467" y="4495"/>
                  </a:lnTo>
                  <a:lnTo>
                    <a:pt x="6921" y="2641"/>
                  </a:lnTo>
                  <a:lnTo>
                    <a:pt x="10325" y="927"/>
                  </a:lnTo>
                  <a:close/>
                </a:path>
                <a:path w="15239" h="20319">
                  <a:moveTo>
                    <a:pt x="15240" y="11696"/>
                  </a:moveTo>
                  <a:lnTo>
                    <a:pt x="11226" y="13385"/>
                  </a:lnTo>
                  <a:lnTo>
                    <a:pt x="7150" y="15201"/>
                  </a:lnTo>
                  <a:lnTo>
                    <a:pt x="2997" y="17157"/>
                  </a:lnTo>
                  <a:lnTo>
                    <a:pt x="3886" y="18326"/>
                  </a:lnTo>
                  <a:lnTo>
                    <a:pt x="5016" y="19177"/>
                  </a:lnTo>
                  <a:lnTo>
                    <a:pt x="6883" y="19634"/>
                  </a:lnTo>
                  <a:lnTo>
                    <a:pt x="7391" y="19697"/>
                  </a:lnTo>
                  <a:lnTo>
                    <a:pt x="11709" y="19697"/>
                  </a:lnTo>
                  <a:lnTo>
                    <a:pt x="14427" y="15951"/>
                  </a:lnTo>
                  <a:lnTo>
                    <a:pt x="15240" y="11696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3390633" y="3052494"/>
              <a:ext cx="15875" cy="16510"/>
            </a:xfrm>
            <a:custGeom>
              <a:avLst/>
              <a:gdLst/>
              <a:ahLst/>
              <a:cxnLst/>
              <a:rect l="l" t="t" r="r" b="b"/>
              <a:pathLst>
                <a:path w="15875" h="16510">
                  <a:moveTo>
                    <a:pt x="10374" y="0"/>
                  </a:moveTo>
                  <a:lnTo>
                    <a:pt x="62" y="5537"/>
                  </a:lnTo>
                  <a:lnTo>
                    <a:pt x="0" y="9067"/>
                  </a:lnTo>
                  <a:lnTo>
                    <a:pt x="938" y="13512"/>
                  </a:lnTo>
                  <a:lnTo>
                    <a:pt x="3048" y="16230"/>
                  </a:lnTo>
                  <a:lnTo>
                    <a:pt x="15289" y="10769"/>
                  </a:lnTo>
                  <a:lnTo>
                    <a:pt x="15659" y="8915"/>
                  </a:lnTo>
                  <a:lnTo>
                    <a:pt x="15645" y="6972"/>
                  </a:lnTo>
                  <a:lnTo>
                    <a:pt x="14591" y="2666"/>
                  </a:lnTo>
                  <a:lnTo>
                    <a:pt x="12647" y="952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3261895" y="3159772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5">
                  <a:moveTo>
                    <a:pt x="16837" y="0"/>
                  </a:moveTo>
                  <a:lnTo>
                    <a:pt x="10462" y="138"/>
                  </a:lnTo>
                  <a:lnTo>
                    <a:pt x="6164" y="3484"/>
                  </a:lnTo>
                  <a:lnTo>
                    <a:pt x="2070" y="9987"/>
                  </a:lnTo>
                  <a:lnTo>
                    <a:pt x="0" y="17519"/>
                  </a:lnTo>
                  <a:lnTo>
                    <a:pt x="1775" y="23950"/>
                  </a:lnTo>
                  <a:lnTo>
                    <a:pt x="3502" y="26033"/>
                  </a:lnTo>
                  <a:lnTo>
                    <a:pt x="5736" y="26924"/>
                  </a:lnTo>
                  <a:lnTo>
                    <a:pt x="13586" y="26924"/>
                  </a:lnTo>
                  <a:lnTo>
                    <a:pt x="19796" y="22147"/>
                  </a:lnTo>
                  <a:lnTo>
                    <a:pt x="25397" y="8672"/>
                  </a:lnTo>
                  <a:lnTo>
                    <a:pt x="16837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3080964" y="3068307"/>
              <a:ext cx="22225" cy="23495"/>
            </a:xfrm>
            <a:custGeom>
              <a:avLst/>
              <a:gdLst/>
              <a:ahLst/>
              <a:cxnLst/>
              <a:rect l="l" t="t" r="r" b="b"/>
              <a:pathLst>
                <a:path w="22225" h="23494">
                  <a:moveTo>
                    <a:pt x="14443" y="0"/>
                  </a:moveTo>
                  <a:lnTo>
                    <a:pt x="8970" y="126"/>
                  </a:lnTo>
                  <a:lnTo>
                    <a:pt x="5276" y="2992"/>
                  </a:lnTo>
                  <a:lnTo>
                    <a:pt x="1767" y="8563"/>
                  </a:lnTo>
                  <a:lnTo>
                    <a:pt x="0" y="15019"/>
                  </a:lnTo>
                  <a:lnTo>
                    <a:pt x="1527" y="20535"/>
                  </a:lnTo>
                  <a:lnTo>
                    <a:pt x="3013" y="22313"/>
                  </a:lnTo>
                  <a:lnTo>
                    <a:pt x="4918" y="23075"/>
                  </a:lnTo>
                  <a:lnTo>
                    <a:pt x="11649" y="23075"/>
                  </a:lnTo>
                  <a:lnTo>
                    <a:pt x="16971" y="18986"/>
                  </a:lnTo>
                  <a:lnTo>
                    <a:pt x="21771" y="7429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3064597" y="3135871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89" h="19050">
                  <a:moveTo>
                    <a:pt x="6046" y="0"/>
                  </a:moveTo>
                  <a:lnTo>
                    <a:pt x="4470" y="1713"/>
                  </a:lnTo>
                  <a:lnTo>
                    <a:pt x="571" y="7974"/>
                  </a:lnTo>
                  <a:lnTo>
                    <a:pt x="0" y="14286"/>
                  </a:lnTo>
                  <a:lnTo>
                    <a:pt x="6324" y="18237"/>
                  </a:lnTo>
                  <a:lnTo>
                    <a:pt x="8446" y="19010"/>
                  </a:lnTo>
                  <a:lnTo>
                    <a:pt x="6046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3071393" y="3142259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5" h="12700">
                  <a:moveTo>
                    <a:pt x="0" y="0"/>
                  </a:moveTo>
                  <a:lnTo>
                    <a:pt x="800" y="6348"/>
                  </a:lnTo>
                  <a:lnTo>
                    <a:pt x="1650" y="12611"/>
                  </a:lnTo>
                  <a:lnTo>
                    <a:pt x="800" y="6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3070644" y="3043859"/>
              <a:ext cx="64769" cy="111760"/>
            </a:xfrm>
            <a:custGeom>
              <a:avLst/>
              <a:gdLst/>
              <a:ahLst/>
              <a:cxnLst/>
              <a:rect l="l" t="t" r="r" b="b"/>
              <a:pathLst>
                <a:path w="64769" h="111760">
                  <a:moveTo>
                    <a:pt x="18072" y="101485"/>
                  </a:moveTo>
                  <a:lnTo>
                    <a:pt x="16332" y="94615"/>
                  </a:lnTo>
                  <a:lnTo>
                    <a:pt x="9131" y="90119"/>
                  </a:lnTo>
                  <a:lnTo>
                    <a:pt x="7353" y="89573"/>
                  </a:lnTo>
                  <a:lnTo>
                    <a:pt x="3581" y="89573"/>
                  </a:lnTo>
                  <a:lnTo>
                    <a:pt x="1651" y="90436"/>
                  </a:lnTo>
                  <a:lnTo>
                    <a:pt x="0" y="92011"/>
                  </a:lnTo>
                  <a:lnTo>
                    <a:pt x="2400" y="111010"/>
                  </a:lnTo>
                  <a:lnTo>
                    <a:pt x="4622" y="111493"/>
                  </a:lnTo>
                  <a:lnTo>
                    <a:pt x="9398" y="111493"/>
                  </a:lnTo>
                  <a:lnTo>
                    <a:pt x="12865" y="109816"/>
                  </a:lnTo>
                  <a:lnTo>
                    <a:pt x="18072" y="101485"/>
                  </a:lnTo>
                  <a:close/>
                </a:path>
                <a:path w="64769" h="111760">
                  <a:moveTo>
                    <a:pt x="64554" y="8699"/>
                  </a:moveTo>
                  <a:lnTo>
                    <a:pt x="62268" y="1981"/>
                  </a:lnTo>
                  <a:lnTo>
                    <a:pt x="59651" y="0"/>
                  </a:lnTo>
                  <a:lnTo>
                    <a:pt x="57061" y="0"/>
                  </a:lnTo>
                  <a:lnTo>
                    <a:pt x="55448" y="266"/>
                  </a:lnTo>
                  <a:lnTo>
                    <a:pt x="52362" y="1320"/>
                  </a:lnTo>
                  <a:lnTo>
                    <a:pt x="50876" y="5156"/>
                  </a:lnTo>
                  <a:lnTo>
                    <a:pt x="53174" y="11874"/>
                  </a:lnTo>
                  <a:lnTo>
                    <a:pt x="55753" y="13855"/>
                  </a:lnTo>
                  <a:lnTo>
                    <a:pt x="59461" y="13779"/>
                  </a:lnTo>
                  <a:lnTo>
                    <a:pt x="63068" y="12534"/>
                  </a:lnTo>
                  <a:lnTo>
                    <a:pt x="64554" y="869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3104807" y="32162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69" h="13969">
                  <a:moveTo>
                    <a:pt x="6032" y="0"/>
                  </a:moveTo>
                  <a:lnTo>
                    <a:pt x="5549" y="12"/>
                  </a:lnTo>
                  <a:lnTo>
                    <a:pt x="5041" y="101"/>
                  </a:lnTo>
                  <a:lnTo>
                    <a:pt x="1473" y="1308"/>
                  </a:lnTo>
                  <a:lnTo>
                    <a:pt x="0" y="5156"/>
                  </a:lnTo>
                  <a:lnTo>
                    <a:pt x="1981" y="10985"/>
                  </a:lnTo>
                  <a:lnTo>
                    <a:pt x="3479" y="12611"/>
                  </a:lnTo>
                  <a:lnTo>
                    <a:pt x="5219" y="13373"/>
                  </a:lnTo>
                  <a:lnTo>
                    <a:pt x="5727" y="4470"/>
                  </a:lnTo>
                  <a:lnTo>
                    <a:pt x="6032" y="0"/>
                  </a:lnTo>
                  <a:close/>
                </a:path>
                <a:path w="13969" h="13969">
                  <a:moveTo>
                    <a:pt x="13677" y="8699"/>
                  </a:moveTo>
                  <a:lnTo>
                    <a:pt x="11645" y="2781"/>
                  </a:lnTo>
                  <a:lnTo>
                    <a:pt x="10033" y="1117"/>
                  </a:lnTo>
                  <a:lnTo>
                    <a:pt x="8216" y="393"/>
                  </a:lnTo>
                  <a:lnTo>
                    <a:pt x="8191" y="13804"/>
                  </a:lnTo>
                  <a:lnTo>
                    <a:pt x="8509" y="13766"/>
                  </a:lnTo>
                  <a:lnTo>
                    <a:pt x="9105" y="13601"/>
                  </a:lnTo>
                  <a:lnTo>
                    <a:pt x="12192" y="12534"/>
                  </a:lnTo>
                  <a:lnTo>
                    <a:pt x="13677" y="8699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3110039" y="3216262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69" h="13969">
                  <a:moveTo>
                    <a:pt x="825" y="0"/>
                  </a:moveTo>
                  <a:lnTo>
                    <a:pt x="506" y="4470"/>
                  </a:lnTo>
                  <a:lnTo>
                    <a:pt x="240" y="8915"/>
                  </a:lnTo>
                  <a:lnTo>
                    <a:pt x="0" y="13373"/>
                  </a:lnTo>
                  <a:lnTo>
                    <a:pt x="519" y="447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3110063" y="3216262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69">
                  <a:moveTo>
                    <a:pt x="1625" y="0"/>
                  </a:moveTo>
                  <a:lnTo>
                    <a:pt x="812" y="0"/>
                  </a:lnTo>
                  <a:lnTo>
                    <a:pt x="0" y="13385"/>
                  </a:lnTo>
                  <a:lnTo>
                    <a:pt x="1473" y="13868"/>
                  </a:lnTo>
                  <a:lnTo>
                    <a:pt x="2959" y="13817"/>
                  </a:lnTo>
                  <a:lnTo>
                    <a:pt x="2971" y="392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2986605" y="3013583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19">
                  <a:moveTo>
                    <a:pt x="15773" y="0"/>
                  </a:moveTo>
                  <a:lnTo>
                    <a:pt x="7772" y="0"/>
                  </a:lnTo>
                  <a:lnTo>
                    <a:pt x="6440" y="317"/>
                  </a:lnTo>
                  <a:lnTo>
                    <a:pt x="5474" y="1015"/>
                  </a:lnTo>
                  <a:lnTo>
                    <a:pt x="1983" y="6496"/>
                  </a:lnTo>
                  <a:lnTo>
                    <a:pt x="0" y="15444"/>
                  </a:lnTo>
                  <a:lnTo>
                    <a:pt x="708" y="24738"/>
                  </a:lnTo>
                  <a:lnTo>
                    <a:pt x="5297" y="31254"/>
                  </a:lnTo>
                  <a:lnTo>
                    <a:pt x="6922" y="32219"/>
                  </a:lnTo>
                  <a:lnTo>
                    <a:pt x="8586" y="32651"/>
                  </a:lnTo>
                  <a:lnTo>
                    <a:pt x="17805" y="32651"/>
                  </a:lnTo>
                  <a:lnTo>
                    <a:pt x="24752" y="23291"/>
                  </a:lnTo>
                  <a:lnTo>
                    <a:pt x="25615" y="5880"/>
                  </a:lnTo>
                  <a:lnTo>
                    <a:pt x="15773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3174022" y="3092156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2318" y="0"/>
                  </a:moveTo>
                  <a:lnTo>
                    <a:pt x="8266" y="0"/>
                  </a:lnTo>
                  <a:lnTo>
                    <a:pt x="6488" y="203"/>
                  </a:lnTo>
                  <a:lnTo>
                    <a:pt x="2678" y="2895"/>
                  </a:lnTo>
                  <a:lnTo>
                    <a:pt x="0" y="16141"/>
                  </a:lnTo>
                  <a:lnTo>
                    <a:pt x="6780" y="20142"/>
                  </a:lnTo>
                  <a:lnTo>
                    <a:pt x="7823" y="20407"/>
                  </a:lnTo>
                  <a:lnTo>
                    <a:pt x="13588" y="20407"/>
                  </a:lnTo>
                  <a:lnTo>
                    <a:pt x="17918" y="14565"/>
                  </a:lnTo>
                  <a:lnTo>
                    <a:pt x="18464" y="3681"/>
                  </a:lnTo>
                  <a:lnTo>
                    <a:pt x="12318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3231729" y="31057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1264" y="0"/>
                  </a:moveTo>
                  <a:lnTo>
                    <a:pt x="7937" y="0"/>
                  </a:lnTo>
                  <a:lnTo>
                    <a:pt x="5841" y="341"/>
                  </a:lnTo>
                  <a:lnTo>
                    <a:pt x="1892" y="1700"/>
                  </a:lnTo>
                  <a:lnTo>
                    <a:pt x="0" y="6603"/>
                  </a:lnTo>
                  <a:lnTo>
                    <a:pt x="2933" y="15200"/>
                  </a:lnTo>
                  <a:lnTo>
                    <a:pt x="6248" y="17753"/>
                  </a:lnTo>
                  <a:lnTo>
                    <a:pt x="10985" y="17639"/>
                  </a:lnTo>
                  <a:lnTo>
                    <a:pt x="15620" y="16051"/>
                  </a:lnTo>
                  <a:lnTo>
                    <a:pt x="17513" y="11149"/>
                  </a:lnTo>
                  <a:lnTo>
                    <a:pt x="14579" y="2539"/>
                  </a:lnTo>
                  <a:lnTo>
                    <a:pt x="11264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3201935" y="2967658"/>
              <a:ext cx="16510" cy="17780"/>
            </a:xfrm>
            <a:custGeom>
              <a:avLst/>
              <a:gdLst/>
              <a:ahLst/>
              <a:cxnLst/>
              <a:rect l="l" t="t" r="r" b="b"/>
              <a:pathLst>
                <a:path w="16510" h="17780">
                  <a:moveTo>
                    <a:pt x="7619" y="0"/>
                  </a:moveTo>
                  <a:lnTo>
                    <a:pt x="12" y="10782"/>
                  </a:lnTo>
                  <a:lnTo>
                    <a:pt x="0" y="11188"/>
                  </a:lnTo>
                  <a:lnTo>
                    <a:pt x="1333" y="15087"/>
                  </a:lnTo>
                  <a:lnTo>
                    <a:pt x="4635" y="17614"/>
                  </a:lnTo>
                  <a:lnTo>
                    <a:pt x="9372" y="17500"/>
                  </a:lnTo>
                  <a:lnTo>
                    <a:pt x="13995" y="15925"/>
                  </a:lnTo>
                  <a:lnTo>
                    <a:pt x="15887" y="11023"/>
                  </a:lnTo>
                  <a:lnTo>
                    <a:pt x="13119" y="2921"/>
                  </a:lnTo>
                  <a:lnTo>
                    <a:pt x="10477" y="571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3202152" y="2967658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19" h="10794">
                  <a:moveTo>
                    <a:pt x="7404" y="0"/>
                  </a:moveTo>
                  <a:lnTo>
                    <a:pt x="0" y="10491"/>
                  </a:lnTo>
                  <a:lnTo>
                    <a:pt x="7404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3200398" y="2967520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30">
                  <a:moveTo>
                    <a:pt x="7834" y="0"/>
                  </a:moveTo>
                  <a:lnTo>
                    <a:pt x="6437" y="114"/>
                  </a:lnTo>
                  <a:lnTo>
                    <a:pt x="1892" y="1676"/>
                  </a:lnTo>
                  <a:lnTo>
                    <a:pt x="0" y="6426"/>
                  </a:lnTo>
                  <a:lnTo>
                    <a:pt x="1446" y="11049"/>
                  </a:lnTo>
                  <a:lnTo>
                    <a:pt x="9156" y="126"/>
                  </a:lnTo>
                  <a:lnTo>
                    <a:pt x="7834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3005161" y="293044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8122" y="0"/>
                  </a:moveTo>
                  <a:lnTo>
                    <a:pt x="10502" y="177"/>
                  </a:lnTo>
                  <a:lnTo>
                    <a:pt x="3046" y="2717"/>
                  </a:lnTo>
                  <a:lnTo>
                    <a:pt x="0" y="10629"/>
                  </a:lnTo>
                  <a:lnTo>
                    <a:pt x="4737" y="24485"/>
                  </a:lnTo>
                  <a:lnTo>
                    <a:pt x="10058" y="28562"/>
                  </a:lnTo>
                  <a:lnTo>
                    <a:pt x="16560" y="28562"/>
                  </a:lnTo>
                  <a:lnTo>
                    <a:pt x="18783" y="28016"/>
                  </a:lnTo>
                  <a:lnTo>
                    <a:pt x="25133" y="25831"/>
                  </a:lnTo>
                  <a:lnTo>
                    <a:pt x="28168" y="17945"/>
                  </a:lnTo>
                  <a:lnTo>
                    <a:pt x="23444" y="4076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3107169" y="29599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69" h="13969">
                  <a:moveTo>
                    <a:pt x="8775" y="0"/>
                  </a:moveTo>
                  <a:lnTo>
                    <a:pt x="6172" y="0"/>
                  </a:lnTo>
                  <a:lnTo>
                    <a:pt x="4546" y="266"/>
                  </a:lnTo>
                  <a:lnTo>
                    <a:pt x="1473" y="1320"/>
                  </a:lnTo>
                  <a:lnTo>
                    <a:pt x="0" y="5157"/>
                  </a:lnTo>
                  <a:lnTo>
                    <a:pt x="2284" y="11888"/>
                  </a:lnTo>
                  <a:lnTo>
                    <a:pt x="4875" y="13856"/>
                  </a:lnTo>
                  <a:lnTo>
                    <a:pt x="8572" y="13780"/>
                  </a:lnTo>
                  <a:lnTo>
                    <a:pt x="12179" y="12534"/>
                  </a:lnTo>
                  <a:lnTo>
                    <a:pt x="13652" y="8700"/>
                  </a:lnTo>
                  <a:lnTo>
                    <a:pt x="11366" y="1993"/>
                  </a:lnTo>
                  <a:lnTo>
                    <a:pt x="8775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3207334" y="318499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0160" y="0"/>
                  </a:moveTo>
                  <a:lnTo>
                    <a:pt x="5994" y="0"/>
                  </a:lnTo>
                  <a:lnTo>
                    <a:pt x="4343" y="571"/>
                  </a:lnTo>
                  <a:lnTo>
                    <a:pt x="0" y="4559"/>
                  </a:lnTo>
                  <a:lnTo>
                    <a:pt x="254" y="9818"/>
                  </a:lnTo>
                  <a:lnTo>
                    <a:pt x="5587" y="15633"/>
                  </a:lnTo>
                  <a:lnTo>
                    <a:pt x="8177" y="16752"/>
                  </a:lnTo>
                  <a:lnTo>
                    <a:pt x="11925" y="16663"/>
                  </a:lnTo>
                  <a:lnTo>
                    <a:pt x="12547" y="16498"/>
                  </a:lnTo>
                  <a:lnTo>
                    <a:pt x="16560" y="5994"/>
                  </a:lnTo>
                  <a:lnTo>
                    <a:pt x="15506" y="4102"/>
                  </a:lnTo>
                  <a:lnTo>
                    <a:pt x="12763" y="1117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3219907" y="3190989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4" h="10794">
                  <a:moveTo>
                    <a:pt x="3987" y="0"/>
                  </a:moveTo>
                  <a:lnTo>
                    <a:pt x="0" y="1050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3219907" y="3191027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4000" y="0"/>
                  </a:moveTo>
                  <a:lnTo>
                    <a:pt x="0" y="10464"/>
                  </a:lnTo>
                  <a:lnTo>
                    <a:pt x="989" y="10185"/>
                  </a:lnTo>
                  <a:lnTo>
                    <a:pt x="1916" y="9690"/>
                  </a:lnTo>
                  <a:lnTo>
                    <a:pt x="5054" y="6807"/>
                  </a:lnTo>
                  <a:lnTo>
                    <a:pt x="5461" y="3213"/>
                  </a:lnTo>
                  <a:lnTo>
                    <a:pt x="4000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3341865" y="3187954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4" h="23494">
                  <a:moveTo>
                    <a:pt x="10298" y="0"/>
                  </a:moveTo>
                  <a:lnTo>
                    <a:pt x="8623" y="165"/>
                  </a:lnTo>
                  <a:lnTo>
                    <a:pt x="7823" y="468"/>
                  </a:lnTo>
                  <a:lnTo>
                    <a:pt x="621" y="9423"/>
                  </a:lnTo>
                  <a:lnTo>
                    <a:pt x="0" y="12331"/>
                  </a:lnTo>
                  <a:lnTo>
                    <a:pt x="151" y="19723"/>
                  </a:lnTo>
                  <a:lnTo>
                    <a:pt x="6920" y="23380"/>
                  </a:lnTo>
                  <a:lnTo>
                    <a:pt x="13130" y="23266"/>
                  </a:lnTo>
                  <a:lnTo>
                    <a:pt x="13765" y="23037"/>
                  </a:lnTo>
                  <a:lnTo>
                    <a:pt x="14490" y="12788"/>
                  </a:lnTo>
                  <a:lnTo>
                    <a:pt x="14554" y="19342"/>
                  </a:lnTo>
                  <a:lnTo>
                    <a:pt x="14833" y="22440"/>
                  </a:lnTo>
                  <a:lnTo>
                    <a:pt x="18326" y="19583"/>
                  </a:lnTo>
                  <a:lnTo>
                    <a:pt x="20332" y="4191"/>
                  </a:lnTo>
                  <a:lnTo>
                    <a:pt x="12382" y="241"/>
                  </a:lnTo>
                  <a:lnTo>
                    <a:pt x="10298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3342473" y="3188422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213" y="0"/>
                  </a:moveTo>
                  <a:lnTo>
                    <a:pt x="3886" y="1257"/>
                  </a:lnTo>
                  <a:lnTo>
                    <a:pt x="1155" y="4914"/>
                  </a:lnTo>
                  <a:lnTo>
                    <a:pt x="0" y="8953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3355631" y="3200754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4">
                  <a:moveTo>
                    <a:pt x="722" y="0"/>
                  </a:moveTo>
                  <a:lnTo>
                    <a:pt x="0" y="10237"/>
                  </a:lnTo>
                  <a:lnTo>
                    <a:pt x="800" y="98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3326828" y="312436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12152" y="0"/>
                  </a:moveTo>
                  <a:lnTo>
                    <a:pt x="6602" y="0"/>
                  </a:lnTo>
                  <a:lnTo>
                    <a:pt x="1662" y="3721"/>
                  </a:lnTo>
                  <a:lnTo>
                    <a:pt x="0" y="15137"/>
                  </a:lnTo>
                  <a:lnTo>
                    <a:pt x="4367" y="20739"/>
                  </a:lnTo>
                  <a:lnTo>
                    <a:pt x="12470" y="21766"/>
                  </a:lnTo>
                  <a:lnTo>
                    <a:pt x="17550" y="21766"/>
                  </a:lnTo>
                  <a:lnTo>
                    <a:pt x="20534" y="18415"/>
                  </a:lnTo>
                  <a:lnTo>
                    <a:pt x="22185" y="7047"/>
                  </a:lnTo>
                  <a:lnTo>
                    <a:pt x="20153" y="1027"/>
                  </a:lnTo>
                  <a:lnTo>
                    <a:pt x="12152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3321469" y="3235463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37" y="0"/>
                  </a:moveTo>
                  <a:lnTo>
                    <a:pt x="4686" y="0"/>
                  </a:lnTo>
                  <a:lnTo>
                    <a:pt x="3389" y="444"/>
                  </a:lnTo>
                  <a:lnTo>
                    <a:pt x="0" y="3568"/>
                  </a:lnTo>
                  <a:lnTo>
                    <a:pt x="190" y="7670"/>
                  </a:lnTo>
                  <a:lnTo>
                    <a:pt x="4367" y="12204"/>
                  </a:lnTo>
                  <a:lnTo>
                    <a:pt x="6399" y="13081"/>
                  </a:lnTo>
                  <a:lnTo>
                    <a:pt x="9651" y="13081"/>
                  </a:lnTo>
                  <a:lnTo>
                    <a:pt x="10933" y="12636"/>
                  </a:lnTo>
                  <a:lnTo>
                    <a:pt x="14324" y="9525"/>
                  </a:lnTo>
                  <a:lnTo>
                    <a:pt x="14146" y="5422"/>
                  </a:lnTo>
                  <a:lnTo>
                    <a:pt x="9969" y="876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3247580" y="3206915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5">
                  <a:moveTo>
                    <a:pt x="8660" y="0"/>
                  </a:moveTo>
                  <a:lnTo>
                    <a:pt x="2576" y="0"/>
                  </a:lnTo>
                  <a:lnTo>
                    <a:pt x="0" y="8647"/>
                  </a:lnTo>
                  <a:lnTo>
                    <a:pt x="3643" y="18186"/>
                  </a:lnTo>
                  <a:lnTo>
                    <a:pt x="7567" y="19685"/>
                  </a:lnTo>
                  <a:lnTo>
                    <a:pt x="13702" y="19685"/>
                  </a:lnTo>
                  <a:lnTo>
                    <a:pt x="16102" y="18834"/>
                  </a:lnTo>
                  <a:lnTo>
                    <a:pt x="18985" y="14032"/>
                  </a:lnTo>
                  <a:lnTo>
                    <a:pt x="16089" y="838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3368419" y="3306470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50" y="0"/>
                  </a:moveTo>
                  <a:lnTo>
                    <a:pt x="4686" y="0"/>
                  </a:lnTo>
                  <a:lnTo>
                    <a:pt x="3403" y="443"/>
                  </a:lnTo>
                  <a:lnTo>
                    <a:pt x="0" y="3567"/>
                  </a:lnTo>
                  <a:lnTo>
                    <a:pt x="203" y="7682"/>
                  </a:lnTo>
                  <a:lnTo>
                    <a:pt x="4367" y="12203"/>
                  </a:lnTo>
                  <a:lnTo>
                    <a:pt x="6399" y="13081"/>
                  </a:lnTo>
                  <a:lnTo>
                    <a:pt x="9650" y="13081"/>
                  </a:lnTo>
                  <a:lnTo>
                    <a:pt x="10934" y="12635"/>
                  </a:lnTo>
                  <a:lnTo>
                    <a:pt x="14325" y="9512"/>
                  </a:lnTo>
                  <a:lnTo>
                    <a:pt x="14135" y="5410"/>
                  </a:lnTo>
                  <a:lnTo>
                    <a:pt x="9969" y="876"/>
                  </a:lnTo>
                  <a:lnTo>
                    <a:pt x="795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3175762" y="2825089"/>
              <a:ext cx="24765" cy="62230"/>
            </a:xfrm>
            <a:custGeom>
              <a:avLst/>
              <a:gdLst/>
              <a:ahLst/>
              <a:cxnLst/>
              <a:rect l="l" t="t" r="r" b="b"/>
              <a:pathLst>
                <a:path w="24764" h="62230">
                  <a:moveTo>
                    <a:pt x="18072" y="9182"/>
                  </a:moveTo>
                  <a:lnTo>
                    <a:pt x="13766" y="1790"/>
                  </a:lnTo>
                  <a:lnTo>
                    <a:pt x="10718" y="0"/>
                  </a:lnTo>
                  <a:lnTo>
                    <a:pt x="6642" y="0"/>
                  </a:lnTo>
                  <a:lnTo>
                    <a:pt x="5524" y="279"/>
                  </a:lnTo>
                  <a:lnTo>
                    <a:pt x="889" y="2971"/>
                  </a:lnTo>
                  <a:lnTo>
                    <a:pt x="0" y="8166"/>
                  </a:lnTo>
                  <a:lnTo>
                    <a:pt x="4292" y="15544"/>
                  </a:lnTo>
                  <a:lnTo>
                    <a:pt x="7353" y="17348"/>
                  </a:lnTo>
                  <a:lnTo>
                    <a:pt x="11417" y="17348"/>
                  </a:lnTo>
                  <a:lnTo>
                    <a:pt x="12547" y="17068"/>
                  </a:lnTo>
                  <a:lnTo>
                    <a:pt x="17183" y="14376"/>
                  </a:lnTo>
                  <a:lnTo>
                    <a:pt x="18072" y="9182"/>
                  </a:lnTo>
                  <a:close/>
                </a:path>
                <a:path w="24764" h="62230">
                  <a:moveTo>
                    <a:pt x="24168" y="55422"/>
                  </a:moveTo>
                  <a:lnTo>
                    <a:pt x="20815" y="49657"/>
                  </a:lnTo>
                  <a:lnTo>
                    <a:pt x="18440" y="48260"/>
                  </a:lnTo>
                  <a:lnTo>
                    <a:pt x="14389" y="48475"/>
                  </a:lnTo>
                  <a:lnTo>
                    <a:pt x="10769" y="50584"/>
                  </a:lnTo>
                  <a:lnTo>
                    <a:pt x="10071" y="54635"/>
                  </a:lnTo>
                  <a:lnTo>
                    <a:pt x="13423" y="60388"/>
                  </a:lnTo>
                  <a:lnTo>
                    <a:pt x="15798" y="61798"/>
                  </a:lnTo>
                  <a:lnTo>
                    <a:pt x="18973" y="61798"/>
                  </a:lnTo>
                  <a:lnTo>
                    <a:pt x="20662" y="61112"/>
                  </a:lnTo>
                  <a:lnTo>
                    <a:pt x="23469" y="59474"/>
                  </a:lnTo>
                  <a:lnTo>
                    <a:pt x="24168" y="55422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3304919" y="2857652"/>
              <a:ext cx="10795" cy="22860"/>
            </a:xfrm>
            <a:custGeom>
              <a:avLst/>
              <a:gdLst/>
              <a:ahLst/>
              <a:cxnLst/>
              <a:rect l="l" t="t" r="r" b="b"/>
              <a:pathLst>
                <a:path w="10795" h="22860">
                  <a:moveTo>
                    <a:pt x="10706" y="0"/>
                  </a:moveTo>
                  <a:lnTo>
                    <a:pt x="6057" y="862"/>
                  </a:lnTo>
                  <a:lnTo>
                    <a:pt x="1574" y="5969"/>
                  </a:lnTo>
                  <a:lnTo>
                    <a:pt x="0" y="13867"/>
                  </a:lnTo>
                  <a:lnTo>
                    <a:pt x="876" y="16318"/>
                  </a:lnTo>
                  <a:lnTo>
                    <a:pt x="2387" y="18161"/>
                  </a:lnTo>
                  <a:lnTo>
                    <a:pt x="2247" y="17169"/>
                  </a:lnTo>
                  <a:lnTo>
                    <a:pt x="2832" y="18834"/>
                  </a:lnTo>
                  <a:lnTo>
                    <a:pt x="4152" y="20382"/>
                  </a:lnTo>
                  <a:lnTo>
                    <a:pt x="5854" y="21614"/>
                  </a:lnTo>
                  <a:lnTo>
                    <a:pt x="7569" y="22401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3307167" y="2874835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0" y="0"/>
                  </a:moveTo>
                  <a:lnTo>
                    <a:pt x="165" y="1154"/>
                  </a:lnTo>
                  <a:lnTo>
                    <a:pt x="584" y="1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3312476" y="2857525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29" h="23494">
                  <a:moveTo>
                    <a:pt x="5346" y="0"/>
                  </a:moveTo>
                  <a:lnTo>
                    <a:pt x="3136" y="126"/>
                  </a:lnTo>
                  <a:lnTo>
                    <a:pt x="0" y="22529"/>
                  </a:lnTo>
                  <a:lnTo>
                    <a:pt x="2579" y="23444"/>
                  </a:lnTo>
                  <a:lnTo>
                    <a:pt x="5030" y="23317"/>
                  </a:lnTo>
                  <a:lnTo>
                    <a:pt x="7748" y="21945"/>
                  </a:lnTo>
                  <a:lnTo>
                    <a:pt x="10313" y="17081"/>
                  </a:lnTo>
                  <a:lnTo>
                    <a:pt x="11215" y="12114"/>
                  </a:lnTo>
                  <a:lnTo>
                    <a:pt x="8216" y="4329"/>
                  </a:lnTo>
                  <a:lnTo>
                    <a:pt x="6973" y="468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3319462" y="2857995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0" y="0"/>
                  </a:moveTo>
                  <a:lnTo>
                    <a:pt x="2641" y="7747"/>
                  </a:lnTo>
                  <a:lnTo>
                    <a:pt x="4229" y="11645"/>
                  </a:lnTo>
                  <a:lnTo>
                    <a:pt x="4991" y="7518"/>
                  </a:lnTo>
                  <a:lnTo>
                    <a:pt x="4584" y="3301"/>
                  </a:lnTo>
                  <a:lnTo>
                    <a:pt x="646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3311131" y="2803766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1943" y="9766"/>
                  </a:moveTo>
                  <a:lnTo>
                    <a:pt x="1828" y="0"/>
                  </a:lnTo>
                  <a:lnTo>
                    <a:pt x="1130" y="3060"/>
                  </a:lnTo>
                  <a:lnTo>
                    <a:pt x="0" y="8826"/>
                  </a:lnTo>
                  <a:lnTo>
                    <a:pt x="609" y="9194"/>
                  </a:lnTo>
                  <a:lnTo>
                    <a:pt x="1244" y="9499"/>
                  </a:lnTo>
                  <a:lnTo>
                    <a:pt x="1943" y="9766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3312960" y="2792514"/>
              <a:ext cx="13335" cy="22225"/>
            </a:xfrm>
            <a:custGeom>
              <a:avLst/>
              <a:gdLst/>
              <a:ahLst/>
              <a:cxnLst/>
              <a:rect l="l" t="t" r="r" b="b"/>
              <a:pathLst>
                <a:path w="13335" h="22225">
                  <a:moveTo>
                    <a:pt x="2324" y="0"/>
                  </a:moveTo>
                  <a:lnTo>
                    <a:pt x="0" y="11098"/>
                  </a:lnTo>
                  <a:lnTo>
                    <a:pt x="113" y="21017"/>
                  </a:lnTo>
                  <a:lnTo>
                    <a:pt x="2832" y="21804"/>
                  </a:lnTo>
                  <a:lnTo>
                    <a:pt x="6907" y="21804"/>
                  </a:lnTo>
                  <a:lnTo>
                    <a:pt x="9220" y="20407"/>
                  </a:lnTo>
                  <a:lnTo>
                    <a:pt x="10882" y="17945"/>
                  </a:lnTo>
                  <a:lnTo>
                    <a:pt x="13194" y="6515"/>
                  </a:lnTo>
                  <a:lnTo>
                    <a:pt x="12559" y="3962"/>
                  </a:lnTo>
                  <a:lnTo>
                    <a:pt x="10922" y="1840"/>
                  </a:lnTo>
                  <a:lnTo>
                    <a:pt x="6553" y="189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3304362" y="2793187"/>
              <a:ext cx="8890" cy="19685"/>
            </a:xfrm>
            <a:custGeom>
              <a:avLst/>
              <a:gdLst/>
              <a:ahLst/>
              <a:cxnLst/>
              <a:rect l="l" t="t" r="r" b="b"/>
              <a:pathLst>
                <a:path w="8889" h="19685">
                  <a:moveTo>
                    <a:pt x="8115" y="0"/>
                  </a:moveTo>
                  <a:lnTo>
                    <a:pt x="5321" y="1027"/>
                  </a:lnTo>
                  <a:lnTo>
                    <a:pt x="3008" y="3124"/>
                  </a:lnTo>
                  <a:lnTo>
                    <a:pt x="0" y="11074"/>
                  </a:lnTo>
                  <a:lnTo>
                    <a:pt x="2170" y="16648"/>
                  </a:lnTo>
                  <a:lnTo>
                    <a:pt x="6769" y="19418"/>
                  </a:lnTo>
                  <a:lnTo>
                    <a:pt x="8559" y="10452"/>
                  </a:lnTo>
                  <a:lnTo>
                    <a:pt x="8115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3312476" y="2792525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819" y="0"/>
                  </a:moveTo>
                  <a:lnTo>
                    <a:pt x="901" y="330"/>
                  </a:lnTo>
                  <a:lnTo>
                    <a:pt x="0" y="660"/>
                  </a:lnTo>
                  <a:lnTo>
                    <a:pt x="482" y="11099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3323920" y="2799029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2247" y="0"/>
                  </a:moveTo>
                  <a:lnTo>
                    <a:pt x="0" y="11341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3323920" y="2799118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272" y="0"/>
                  </a:moveTo>
                  <a:lnTo>
                    <a:pt x="0" y="11239"/>
                  </a:lnTo>
                  <a:lnTo>
                    <a:pt x="1054" y="9409"/>
                  </a:lnTo>
                  <a:lnTo>
                    <a:pt x="2513" y="5510"/>
                  </a:lnTo>
                  <a:lnTo>
                    <a:pt x="2881" y="255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3278708" y="289863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426" y="0"/>
                  </a:moveTo>
                  <a:lnTo>
                    <a:pt x="2451" y="203"/>
                  </a:lnTo>
                  <a:lnTo>
                    <a:pt x="1676" y="635"/>
                  </a:lnTo>
                  <a:lnTo>
                    <a:pt x="0" y="9740"/>
                  </a:lnTo>
                  <a:lnTo>
                    <a:pt x="1395" y="12141"/>
                  </a:lnTo>
                  <a:lnTo>
                    <a:pt x="3783" y="13538"/>
                  </a:lnTo>
                  <a:lnTo>
                    <a:pt x="6958" y="13538"/>
                  </a:lnTo>
                  <a:lnTo>
                    <a:pt x="7847" y="13322"/>
                  </a:lnTo>
                  <a:lnTo>
                    <a:pt x="11455" y="11214"/>
                  </a:lnTo>
                  <a:lnTo>
                    <a:pt x="12141" y="7175"/>
                  </a:lnTo>
                  <a:lnTo>
                    <a:pt x="8801" y="1397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3276803" y="2899257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581" y="0"/>
                  </a:moveTo>
                  <a:lnTo>
                    <a:pt x="1765" y="8851"/>
                  </a:lnTo>
                  <a:lnTo>
                    <a:pt x="0" y="5537"/>
                  </a:lnTo>
                  <a:lnTo>
                    <a:pt x="722" y="1650"/>
                  </a:lnTo>
                  <a:lnTo>
                    <a:pt x="3478" y="62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3065221" y="2808973"/>
              <a:ext cx="20955" cy="32384"/>
            </a:xfrm>
            <a:custGeom>
              <a:avLst/>
              <a:gdLst/>
              <a:ahLst/>
              <a:cxnLst/>
              <a:rect l="l" t="t" r="r" b="b"/>
              <a:pathLst>
                <a:path w="20955" h="32385">
                  <a:moveTo>
                    <a:pt x="4775" y="4991"/>
                  </a:moveTo>
                  <a:lnTo>
                    <a:pt x="1651" y="9080"/>
                  </a:lnTo>
                  <a:lnTo>
                    <a:pt x="0" y="15036"/>
                  </a:lnTo>
                  <a:lnTo>
                    <a:pt x="635" y="20383"/>
                  </a:lnTo>
                  <a:lnTo>
                    <a:pt x="2019" y="15036"/>
                  </a:lnTo>
                  <a:lnTo>
                    <a:pt x="3340" y="10134"/>
                  </a:lnTo>
                  <a:lnTo>
                    <a:pt x="4775" y="4991"/>
                  </a:lnTo>
                  <a:close/>
                </a:path>
                <a:path w="20955" h="32385">
                  <a:moveTo>
                    <a:pt x="20612" y="3048"/>
                  </a:moveTo>
                  <a:lnTo>
                    <a:pt x="19558" y="1930"/>
                  </a:lnTo>
                  <a:lnTo>
                    <a:pt x="18338" y="1079"/>
                  </a:lnTo>
                  <a:lnTo>
                    <a:pt x="15786" y="190"/>
                  </a:lnTo>
                  <a:lnTo>
                    <a:pt x="14681" y="0"/>
                  </a:lnTo>
                  <a:lnTo>
                    <a:pt x="12395" y="0"/>
                  </a:lnTo>
                  <a:lnTo>
                    <a:pt x="11252" y="241"/>
                  </a:lnTo>
                  <a:lnTo>
                    <a:pt x="4775" y="27978"/>
                  </a:lnTo>
                  <a:lnTo>
                    <a:pt x="7708" y="30518"/>
                  </a:lnTo>
                  <a:lnTo>
                    <a:pt x="11760" y="31940"/>
                  </a:lnTo>
                  <a:lnTo>
                    <a:pt x="15328" y="32207"/>
                  </a:lnTo>
                  <a:lnTo>
                    <a:pt x="17868" y="17691"/>
                  </a:lnTo>
                  <a:lnTo>
                    <a:pt x="20612" y="30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3065932" y="2809633"/>
              <a:ext cx="24765" cy="31750"/>
            </a:xfrm>
            <a:custGeom>
              <a:avLst/>
              <a:gdLst/>
              <a:ahLst/>
              <a:cxnLst/>
              <a:rect l="l" t="t" r="r" b="b"/>
              <a:pathLst>
                <a:path w="24764" h="31750">
                  <a:moveTo>
                    <a:pt x="9474" y="0"/>
                  </a:moveTo>
                  <a:lnTo>
                    <a:pt x="7404" y="825"/>
                  </a:lnTo>
                  <a:lnTo>
                    <a:pt x="5549" y="2349"/>
                  </a:lnTo>
                  <a:lnTo>
                    <a:pt x="4064" y="4330"/>
                  </a:lnTo>
                  <a:lnTo>
                    <a:pt x="0" y="20218"/>
                  </a:lnTo>
                  <a:lnTo>
                    <a:pt x="419" y="23139"/>
                  </a:lnTo>
                  <a:lnTo>
                    <a:pt x="1968" y="25514"/>
                  </a:lnTo>
                  <a:lnTo>
                    <a:pt x="4064" y="27317"/>
                  </a:lnTo>
                  <a:lnTo>
                    <a:pt x="9474" y="0"/>
                  </a:lnTo>
                  <a:close/>
                </a:path>
                <a:path w="24764" h="31750">
                  <a:moveTo>
                    <a:pt x="24701" y="17081"/>
                  </a:moveTo>
                  <a:lnTo>
                    <a:pt x="23418" y="8966"/>
                  </a:lnTo>
                  <a:lnTo>
                    <a:pt x="19888" y="2387"/>
                  </a:lnTo>
                  <a:lnTo>
                    <a:pt x="14630" y="31534"/>
                  </a:lnTo>
                  <a:lnTo>
                    <a:pt x="18465" y="31584"/>
                  </a:lnTo>
                  <a:lnTo>
                    <a:pt x="20726" y="30924"/>
                  </a:lnTo>
                  <a:lnTo>
                    <a:pt x="21983" y="29603"/>
                  </a:lnTo>
                  <a:lnTo>
                    <a:pt x="24104" y="24663"/>
                  </a:lnTo>
                  <a:lnTo>
                    <a:pt x="24701" y="1708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3210431" y="2855404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80" h="20319">
                  <a:moveTo>
                    <a:pt x="9601" y="0"/>
                  </a:moveTo>
                  <a:lnTo>
                    <a:pt x="3683" y="0"/>
                  </a:lnTo>
                  <a:lnTo>
                    <a:pt x="0" y="7188"/>
                  </a:lnTo>
                  <a:lnTo>
                    <a:pt x="1562" y="17740"/>
                  </a:lnTo>
                  <a:lnTo>
                    <a:pt x="6819" y="20167"/>
                  </a:lnTo>
                  <a:lnTo>
                    <a:pt x="12407" y="20167"/>
                  </a:lnTo>
                  <a:lnTo>
                    <a:pt x="13817" y="19761"/>
                  </a:lnTo>
                  <a:lnTo>
                    <a:pt x="17297" y="16078"/>
                  </a:lnTo>
                  <a:lnTo>
                    <a:pt x="17335" y="2564"/>
                  </a:lnTo>
                  <a:lnTo>
                    <a:pt x="9601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3152330" y="2856179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30" h="17144">
                  <a:moveTo>
                    <a:pt x="8889" y="0"/>
                  </a:moveTo>
                  <a:lnTo>
                    <a:pt x="6653" y="0"/>
                  </a:lnTo>
                  <a:lnTo>
                    <a:pt x="5523" y="278"/>
                  </a:lnTo>
                  <a:lnTo>
                    <a:pt x="888" y="2970"/>
                  </a:lnTo>
                  <a:lnTo>
                    <a:pt x="0" y="8166"/>
                  </a:lnTo>
                  <a:lnTo>
                    <a:pt x="3859" y="14808"/>
                  </a:lnTo>
                  <a:lnTo>
                    <a:pt x="5929" y="16395"/>
                  </a:lnTo>
                  <a:lnTo>
                    <a:pt x="8127" y="17030"/>
                  </a:lnTo>
                  <a:lnTo>
                    <a:pt x="11049" y="722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8C7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3161385" y="2856903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1992" y="0"/>
                  </a:moveTo>
                  <a:lnTo>
                    <a:pt x="965" y="5383"/>
                  </a:lnTo>
                  <a:lnTo>
                    <a:pt x="0" y="10833"/>
                  </a:lnTo>
                  <a:lnTo>
                    <a:pt x="976" y="5383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3160457" y="2856903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4">
                  <a:moveTo>
                    <a:pt x="2921" y="0"/>
                  </a:moveTo>
                  <a:lnTo>
                    <a:pt x="0" y="16306"/>
                  </a:lnTo>
                  <a:lnTo>
                    <a:pt x="3263" y="16624"/>
                  </a:lnTo>
                  <a:lnTo>
                    <a:pt x="4406" y="16332"/>
                  </a:lnTo>
                  <a:lnTo>
                    <a:pt x="9042" y="13652"/>
                  </a:lnTo>
                  <a:lnTo>
                    <a:pt x="9931" y="8458"/>
                  </a:lnTo>
                  <a:lnTo>
                    <a:pt x="6299" y="2222"/>
                  </a:lnTo>
                  <a:lnTo>
                    <a:pt x="4686" y="787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3311982" y="2978086"/>
              <a:ext cx="9525" cy="13970"/>
            </a:xfrm>
            <a:custGeom>
              <a:avLst/>
              <a:gdLst/>
              <a:ahLst/>
              <a:cxnLst/>
              <a:rect l="l" t="t" r="r" b="b"/>
              <a:pathLst>
                <a:path w="9525" h="13969">
                  <a:moveTo>
                    <a:pt x="3707" y="0"/>
                  </a:moveTo>
                  <a:lnTo>
                    <a:pt x="1040" y="11"/>
                  </a:lnTo>
                  <a:lnTo>
                    <a:pt x="0" y="12547"/>
                  </a:lnTo>
                  <a:lnTo>
                    <a:pt x="1040" y="13195"/>
                  </a:lnTo>
                  <a:lnTo>
                    <a:pt x="2208" y="13538"/>
                  </a:lnTo>
                  <a:lnTo>
                    <a:pt x="4240" y="13538"/>
                  </a:lnTo>
                  <a:lnTo>
                    <a:pt x="5142" y="13322"/>
                  </a:lnTo>
                  <a:lnTo>
                    <a:pt x="8736" y="11214"/>
                  </a:lnTo>
                  <a:lnTo>
                    <a:pt x="9436" y="7175"/>
                  </a:lnTo>
                  <a:lnTo>
                    <a:pt x="6083" y="1397"/>
                  </a:lnTo>
                  <a:lnTo>
                    <a:pt x="3707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3307332" y="2978099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5689" y="0"/>
                  </a:moveTo>
                  <a:lnTo>
                    <a:pt x="4191" y="278"/>
                  </a:lnTo>
                  <a:lnTo>
                    <a:pt x="685" y="2310"/>
                  </a:lnTo>
                  <a:lnTo>
                    <a:pt x="0" y="6361"/>
                  </a:lnTo>
                  <a:lnTo>
                    <a:pt x="2654" y="10933"/>
                  </a:lnTo>
                  <a:lnTo>
                    <a:pt x="3595" y="11887"/>
                  </a:lnTo>
                  <a:lnTo>
                    <a:pt x="4649" y="12533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3381489" y="2902013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5" h="21589">
                  <a:moveTo>
                    <a:pt x="14300" y="215"/>
                  </a:moveTo>
                  <a:lnTo>
                    <a:pt x="9093" y="1866"/>
                  </a:lnTo>
                  <a:lnTo>
                    <a:pt x="0" y="10515"/>
                  </a:lnTo>
                  <a:lnTo>
                    <a:pt x="3721" y="20142"/>
                  </a:lnTo>
                  <a:lnTo>
                    <a:pt x="6629" y="21526"/>
                  </a:lnTo>
                  <a:lnTo>
                    <a:pt x="10515" y="21513"/>
                  </a:lnTo>
                  <a:lnTo>
                    <a:pt x="10833" y="21488"/>
                  </a:lnTo>
                  <a:lnTo>
                    <a:pt x="11976" y="14249"/>
                  </a:lnTo>
                  <a:lnTo>
                    <a:pt x="14300" y="215"/>
                  </a:lnTo>
                  <a:close/>
                </a:path>
                <a:path w="26035" h="21589">
                  <a:moveTo>
                    <a:pt x="25984" y="10756"/>
                  </a:moveTo>
                  <a:lnTo>
                    <a:pt x="20929" y="914"/>
                  </a:lnTo>
                  <a:lnTo>
                    <a:pt x="16510" y="0"/>
                  </a:lnTo>
                  <a:lnTo>
                    <a:pt x="13119" y="14351"/>
                  </a:lnTo>
                  <a:lnTo>
                    <a:pt x="11468" y="21412"/>
                  </a:lnTo>
                  <a:lnTo>
                    <a:pt x="14998" y="20967"/>
                  </a:lnTo>
                  <a:lnTo>
                    <a:pt x="18719" y="19075"/>
                  </a:lnTo>
                  <a:lnTo>
                    <a:pt x="25984" y="1075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3392346" y="2901950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89">
                  <a:moveTo>
                    <a:pt x="5017" y="0"/>
                  </a:moveTo>
                  <a:lnTo>
                    <a:pt x="3468" y="279"/>
                  </a:lnTo>
                  <a:lnTo>
                    <a:pt x="0" y="21551"/>
                  </a:lnTo>
                  <a:lnTo>
                    <a:pt x="622" y="21475"/>
                  </a:lnTo>
                  <a:lnTo>
                    <a:pt x="5676" y="63"/>
                  </a:lnTo>
                  <a:lnTo>
                    <a:pt x="5017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3362185" y="2961703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60" h="19050">
                  <a:moveTo>
                    <a:pt x="1765" y="0"/>
                  </a:moveTo>
                  <a:lnTo>
                    <a:pt x="0" y="18832"/>
                  </a:lnTo>
                  <a:lnTo>
                    <a:pt x="1778" y="18566"/>
                  </a:lnTo>
                  <a:lnTo>
                    <a:pt x="3505" y="17854"/>
                  </a:lnTo>
                  <a:lnTo>
                    <a:pt x="8825" y="13473"/>
                  </a:lnTo>
                  <a:lnTo>
                    <a:pt x="9879" y="8177"/>
                  </a:lnTo>
                  <a:lnTo>
                    <a:pt x="7950" y="36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3363963" y="2961651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10">
                  <a:moveTo>
                    <a:pt x="0" y="0"/>
                  </a:moveTo>
                  <a:lnTo>
                    <a:pt x="4088" y="2552"/>
                  </a:lnTo>
                  <a:lnTo>
                    <a:pt x="6158" y="367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3363987" y="295934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241" y="0"/>
                  </a:moveTo>
                  <a:lnTo>
                    <a:pt x="0" y="2297"/>
                  </a:lnTo>
                  <a:lnTo>
                    <a:pt x="1981" y="3580"/>
                  </a:lnTo>
                  <a:lnTo>
                    <a:pt x="4039" y="4799"/>
                  </a:lnTo>
                  <a:lnTo>
                    <a:pt x="6121" y="5980"/>
                  </a:lnTo>
                  <a:lnTo>
                    <a:pt x="5702" y="5002"/>
                  </a:lnTo>
                  <a:lnTo>
                    <a:pt x="5130" y="4063"/>
                  </a:lnTo>
                  <a:lnTo>
                    <a:pt x="3124" y="1611"/>
                  </a:lnTo>
                  <a:lnTo>
                    <a:pt x="1701" y="57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3347680" y="2962338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6273" y="0"/>
                  </a:moveTo>
                  <a:lnTo>
                    <a:pt x="2082" y="3834"/>
                  </a:lnTo>
                  <a:lnTo>
                    <a:pt x="0" y="9271"/>
                  </a:lnTo>
                  <a:lnTo>
                    <a:pt x="5156" y="15278"/>
                  </a:lnTo>
                  <a:lnTo>
                    <a:pt x="6273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3352838" y="2958998"/>
              <a:ext cx="11430" cy="22225"/>
            </a:xfrm>
            <a:custGeom>
              <a:avLst/>
              <a:gdLst/>
              <a:ahLst/>
              <a:cxnLst/>
              <a:rect l="l" t="t" r="r" b="b"/>
              <a:pathLst>
                <a:path w="11429" h="22225">
                  <a:moveTo>
                    <a:pt x="7137" y="0"/>
                  </a:moveTo>
                  <a:lnTo>
                    <a:pt x="0" y="18629"/>
                  </a:lnTo>
                  <a:lnTo>
                    <a:pt x="2222" y="20598"/>
                  </a:lnTo>
                  <a:lnTo>
                    <a:pt x="5029" y="21652"/>
                  </a:lnTo>
                  <a:lnTo>
                    <a:pt x="8318" y="21652"/>
                  </a:lnTo>
                  <a:lnTo>
                    <a:pt x="9347" y="21537"/>
                  </a:lnTo>
                  <a:lnTo>
                    <a:pt x="9893" y="15264"/>
                  </a:lnTo>
                  <a:lnTo>
                    <a:pt x="10534" y="8420"/>
                  </a:lnTo>
                  <a:lnTo>
                    <a:pt x="11125" y="2627"/>
                  </a:lnTo>
                  <a:lnTo>
                    <a:pt x="8445" y="900"/>
                  </a:lnTo>
                  <a:lnTo>
                    <a:pt x="71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3359975" y="2958833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2462" y="0"/>
                  </a:moveTo>
                  <a:lnTo>
                    <a:pt x="1027" y="0"/>
                  </a:lnTo>
                  <a:lnTo>
                    <a:pt x="519" y="49"/>
                  </a:lnTo>
                  <a:lnTo>
                    <a:pt x="0" y="151"/>
                  </a:lnTo>
                  <a:lnTo>
                    <a:pt x="1306" y="1054"/>
                  </a:lnTo>
                  <a:lnTo>
                    <a:pt x="2640" y="1929"/>
                  </a:lnTo>
                  <a:lnTo>
                    <a:pt x="4011" y="2794"/>
                  </a:lnTo>
                  <a:lnTo>
                    <a:pt x="4253" y="494"/>
                  </a:lnTo>
                  <a:lnTo>
                    <a:pt x="3295" y="15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3213989" y="3346729"/>
              <a:ext cx="27305" cy="54610"/>
            </a:xfrm>
            <a:custGeom>
              <a:avLst/>
              <a:gdLst/>
              <a:ahLst/>
              <a:cxnLst/>
              <a:rect l="l" t="t" r="r" b="b"/>
              <a:pathLst>
                <a:path w="27305" h="54610">
                  <a:moveTo>
                    <a:pt x="16344" y="7213"/>
                  </a:moveTo>
                  <a:lnTo>
                    <a:pt x="11887" y="1282"/>
                  </a:lnTo>
                  <a:lnTo>
                    <a:pt x="9321" y="0"/>
                  </a:lnTo>
                  <a:lnTo>
                    <a:pt x="5600" y="0"/>
                  </a:lnTo>
                  <a:lnTo>
                    <a:pt x="4330" y="381"/>
                  </a:lnTo>
                  <a:lnTo>
                    <a:pt x="254" y="3467"/>
                  </a:lnTo>
                  <a:lnTo>
                    <a:pt x="0" y="8229"/>
                  </a:lnTo>
                  <a:lnTo>
                    <a:pt x="4457" y="14147"/>
                  </a:lnTo>
                  <a:lnTo>
                    <a:pt x="7010" y="15430"/>
                  </a:lnTo>
                  <a:lnTo>
                    <a:pt x="10731" y="15430"/>
                  </a:lnTo>
                  <a:lnTo>
                    <a:pt x="12014" y="15049"/>
                  </a:lnTo>
                  <a:lnTo>
                    <a:pt x="16090" y="11976"/>
                  </a:lnTo>
                  <a:lnTo>
                    <a:pt x="16344" y="7213"/>
                  </a:lnTo>
                  <a:close/>
                </a:path>
                <a:path w="27305" h="54610">
                  <a:moveTo>
                    <a:pt x="26746" y="48158"/>
                  </a:moveTo>
                  <a:lnTo>
                    <a:pt x="23266" y="43522"/>
                  </a:lnTo>
                  <a:lnTo>
                    <a:pt x="21272" y="42532"/>
                  </a:lnTo>
                  <a:lnTo>
                    <a:pt x="18364" y="42532"/>
                  </a:lnTo>
                  <a:lnTo>
                    <a:pt x="17373" y="42837"/>
                  </a:lnTo>
                  <a:lnTo>
                    <a:pt x="14173" y="45224"/>
                  </a:lnTo>
                  <a:lnTo>
                    <a:pt x="13982" y="48945"/>
                  </a:lnTo>
                  <a:lnTo>
                    <a:pt x="17462" y="53581"/>
                  </a:lnTo>
                  <a:lnTo>
                    <a:pt x="19456" y="54571"/>
                  </a:lnTo>
                  <a:lnTo>
                    <a:pt x="22364" y="54571"/>
                  </a:lnTo>
                  <a:lnTo>
                    <a:pt x="23355" y="54279"/>
                  </a:lnTo>
                  <a:lnTo>
                    <a:pt x="26555" y="51879"/>
                  </a:lnTo>
                  <a:lnTo>
                    <a:pt x="26746" y="48158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3200819" y="3403827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39">
                  <a:moveTo>
                    <a:pt x="5372" y="0"/>
                  </a:moveTo>
                  <a:lnTo>
                    <a:pt x="4151" y="368"/>
                  </a:lnTo>
                  <a:lnTo>
                    <a:pt x="241" y="3314"/>
                  </a:lnTo>
                  <a:lnTo>
                    <a:pt x="0" y="7886"/>
                  </a:lnTo>
                  <a:lnTo>
                    <a:pt x="4241" y="13539"/>
                  </a:lnTo>
                  <a:lnTo>
                    <a:pt x="6629" y="14758"/>
                  </a:lnTo>
                  <a:lnTo>
                    <a:pt x="8890" y="14796"/>
                  </a:lnTo>
                  <a:lnTo>
                    <a:pt x="7429" y="50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3208248" y="3403865"/>
              <a:ext cx="8255" cy="15240"/>
            </a:xfrm>
            <a:custGeom>
              <a:avLst/>
              <a:gdLst/>
              <a:ahLst/>
              <a:cxnLst/>
              <a:rect l="l" t="t" r="r" b="b"/>
              <a:pathLst>
                <a:path w="8255" h="15239">
                  <a:moveTo>
                    <a:pt x="0" y="0"/>
                  </a:moveTo>
                  <a:lnTo>
                    <a:pt x="888" y="9780"/>
                  </a:lnTo>
                  <a:lnTo>
                    <a:pt x="1598" y="14758"/>
                  </a:lnTo>
                  <a:lnTo>
                    <a:pt x="2856" y="14758"/>
                  </a:lnTo>
                  <a:lnTo>
                    <a:pt x="4088" y="14390"/>
                  </a:lnTo>
                  <a:lnTo>
                    <a:pt x="8012" y="11431"/>
                  </a:lnTo>
                  <a:lnTo>
                    <a:pt x="8255" y="6883"/>
                  </a:lnTo>
                  <a:lnTo>
                    <a:pt x="4164" y="1435"/>
                  </a:lnTo>
                  <a:lnTo>
                    <a:pt x="2068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3410470" y="3200233"/>
              <a:ext cx="19685" cy="25400"/>
            </a:xfrm>
            <a:custGeom>
              <a:avLst/>
              <a:gdLst/>
              <a:ahLst/>
              <a:cxnLst/>
              <a:rect l="l" t="t" r="r" b="b"/>
              <a:pathLst>
                <a:path w="19685" h="25400">
                  <a:moveTo>
                    <a:pt x="13384" y="0"/>
                  </a:moveTo>
                  <a:lnTo>
                    <a:pt x="6399" y="0"/>
                  </a:lnTo>
                  <a:lnTo>
                    <a:pt x="1052" y="6858"/>
                  </a:lnTo>
                  <a:lnTo>
                    <a:pt x="0" y="20078"/>
                  </a:lnTo>
                  <a:lnTo>
                    <a:pt x="7567" y="24803"/>
                  </a:lnTo>
                  <a:lnTo>
                    <a:pt x="13549" y="24803"/>
                  </a:lnTo>
                  <a:lnTo>
                    <a:pt x="14477" y="24587"/>
                  </a:lnTo>
                  <a:lnTo>
                    <a:pt x="15187" y="24117"/>
                  </a:lnTo>
                  <a:lnTo>
                    <a:pt x="17956" y="20027"/>
                  </a:lnTo>
                  <a:lnTo>
                    <a:pt x="19655" y="13281"/>
                  </a:lnTo>
                  <a:lnTo>
                    <a:pt x="19320" y="6215"/>
                  </a:lnTo>
                  <a:lnTo>
                    <a:pt x="15988" y="1168"/>
                  </a:lnTo>
                  <a:lnTo>
                    <a:pt x="14705" y="36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3334015" y="3361753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29" h="21589">
                  <a:moveTo>
                    <a:pt x="5435" y="0"/>
                  </a:moveTo>
                  <a:lnTo>
                    <a:pt x="838" y="5880"/>
                  </a:lnTo>
                  <a:lnTo>
                    <a:pt x="0" y="16471"/>
                  </a:lnTo>
                  <a:lnTo>
                    <a:pt x="4903" y="20205"/>
                  </a:lnTo>
                  <a:lnTo>
                    <a:pt x="8967" y="21069"/>
                  </a:lnTo>
                  <a:lnTo>
                    <a:pt x="11010" y="38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3342981" y="3361791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5" h="21589">
                  <a:moveTo>
                    <a:pt x="2044" y="0"/>
                  </a:moveTo>
                  <a:lnTo>
                    <a:pt x="0" y="21031"/>
                  </a:lnTo>
                  <a:lnTo>
                    <a:pt x="2590" y="21208"/>
                  </a:lnTo>
                  <a:lnTo>
                    <a:pt x="3390" y="21031"/>
                  </a:lnTo>
                  <a:lnTo>
                    <a:pt x="7391" y="18351"/>
                  </a:lnTo>
                  <a:lnTo>
                    <a:pt x="10579" y="4672"/>
                  </a:lnTo>
                  <a:lnTo>
                    <a:pt x="3810" y="417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3312439" y="3303231"/>
              <a:ext cx="34925" cy="111760"/>
            </a:xfrm>
            <a:custGeom>
              <a:avLst/>
              <a:gdLst/>
              <a:ahLst/>
              <a:cxnLst/>
              <a:rect l="l" t="t" r="r" b="b"/>
              <a:pathLst>
                <a:path w="34925" h="111760">
                  <a:moveTo>
                    <a:pt x="12763" y="104749"/>
                  </a:moveTo>
                  <a:lnTo>
                    <a:pt x="9283" y="100114"/>
                  </a:lnTo>
                  <a:lnTo>
                    <a:pt x="7289" y="99123"/>
                  </a:lnTo>
                  <a:lnTo>
                    <a:pt x="4381" y="99123"/>
                  </a:lnTo>
                  <a:lnTo>
                    <a:pt x="3390" y="99428"/>
                  </a:lnTo>
                  <a:lnTo>
                    <a:pt x="215" y="101815"/>
                  </a:lnTo>
                  <a:lnTo>
                    <a:pt x="0" y="105524"/>
                  </a:lnTo>
                  <a:lnTo>
                    <a:pt x="3479" y="110159"/>
                  </a:lnTo>
                  <a:lnTo>
                    <a:pt x="5473" y="111163"/>
                  </a:lnTo>
                  <a:lnTo>
                    <a:pt x="8394" y="111163"/>
                  </a:lnTo>
                  <a:lnTo>
                    <a:pt x="9372" y="110858"/>
                  </a:lnTo>
                  <a:lnTo>
                    <a:pt x="12585" y="108470"/>
                  </a:lnTo>
                  <a:lnTo>
                    <a:pt x="12763" y="104749"/>
                  </a:lnTo>
                  <a:close/>
                </a:path>
                <a:path w="34925" h="111760">
                  <a:moveTo>
                    <a:pt x="34683" y="7315"/>
                  </a:moveTo>
                  <a:lnTo>
                    <a:pt x="33413" y="1714"/>
                  </a:lnTo>
                  <a:lnTo>
                    <a:pt x="26085" y="0"/>
                  </a:lnTo>
                  <a:lnTo>
                    <a:pt x="20586" y="0"/>
                  </a:lnTo>
                  <a:lnTo>
                    <a:pt x="16421" y="2819"/>
                  </a:lnTo>
                  <a:lnTo>
                    <a:pt x="14008" y="12611"/>
                  </a:lnTo>
                  <a:lnTo>
                    <a:pt x="17411" y="18046"/>
                  </a:lnTo>
                  <a:lnTo>
                    <a:pt x="24765" y="19748"/>
                  </a:lnTo>
                  <a:lnTo>
                    <a:pt x="29629" y="19748"/>
                  </a:lnTo>
                  <a:lnTo>
                    <a:pt x="32270" y="17056"/>
                  </a:lnTo>
                  <a:lnTo>
                    <a:pt x="34683" y="7315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3278478" y="3249217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7289" y="0"/>
                  </a:moveTo>
                  <a:lnTo>
                    <a:pt x="4381" y="0"/>
                  </a:lnTo>
                  <a:lnTo>
                    <a:pt x="3390" y="292"/>
                  </a:lnTo>
                  <a:lnTo>
                    <a:pt x="190" y="2692"/>
                  </a:lnTo>
                  <a:lnTo>
                    <a:pt x="0" y="6413"/>
                  </a:lnTo>
                  <a:lnTo>
                    <a:pt x="3479" y="11050"/>
                  </a:lnTo>
                  <a:lnTo>
                    <a:pt x="5473" y="12040"/>
                  </a:lnTo>
                  <a:lnTo>
                    <a:pt x="8382" y="12040"/>
                  </a:lnTo>
                  <a:lnTo>
                    <a:pt x="9372" y="11748"/>
                  </a:lnTo>
                  <a:lnTo>
                    <a:pt x="12573" y="9348"/>
                  </a:lnTo>
                  <a:lnTo>
                    <a:pt x="12763" y="5638"/>
                  </a:lnTo>
                  <a:lnTo>
                    <a:pt x="9283" y="1003"/>
                  </a:lnTo>
                  <a:lnTo>
                    <a:pt x="7289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3235374" y="3498380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0"/>
                  </a:moveTo>
                  <a:lnTo>
                    <a:pt x="1752" y="6564"/>
                  </a:lnTo>
                  <a:lnTo>
                    <a:pt x="8356" y="9258"/>
                  </a:lnTo>
                  <a:lnTo>
                    <a:pt x="14707" y="9231"/>
                  </a:lnTo>
                  <a:lnTo>
                    <a:pt x="9829" y="6553"/>
                  </a:lnTo>
                  <a:lnTo>
                    <a:pt x="4927" y="3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3235374" y="3498353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12"/>
                  </a:moveTo>
                  <a:lnTo>
                    <a:pt x="4927" y="3492"/>
                  </a:lnTo>
                  <a:lnTo>
                    <a:pt x="9842" y="6565"/>
                  </a:lnTo>
                  <a:lnTo>
                    <a:pt x="14732" y="9245"/>
                  </a:lnTo>
                  <a:lnTo>
                    <a:pt x="9856" y="6565"/>
                  </a:lnTo>
                  <a:lnTo>
                    <a:pt x="4940" y="3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3233407" y="3370211"/>
              <a:ext cx="31750" cy="137795"/>
            </a:xfrm>
            <a:custGeom>
              <a:avLst/>
              <a:gdLst/>
              <a:ahLst/>
              <a:cxnLst/>
              <a:rect l="l" t="t" r="r" b="b"/>
              <a:pathLst>
                <a:path w="31750" h="137795">
                  <a:moveTo>
                    <a:pt x="24333" y="129197"/>
                  </a:moveTo>
                  <a:lnTo>
                    <a:pt x="23533" y="120929"/>
                  </a:lnTo>
                  <a:lnTo>
                    <a:pt x="20320" y="113131"/>
                  </a:lnTo>
                  <a:lnTo>
                    <a:pt x="14554" y="108800"/>
                  </a:lnTo>
                  <a:lnTo>
                    <a:pt x="12496" y="108572"/>
                  </a:lnTo>
                  <a:lnTo>
                    <a:pt x="4495" y="108572"/>
                  </a:lnTo>
                  <a:lnTo>
                    <a:pt x="0" y="119583"/>
                  </a:lnTo>
                  <a:lnTo>
                    <a:pt x="1955" y="128143"/>
                  </a:lnTo>
                  <a:lnTo>
                    <a:pt x="6896" y="131622"/>
                  </a:lnTo>
                  <a:lnTo>
                    <a:pt x="11811" y="134708"/>
                  </a:lnTo>
                  <a:lnTo>
                    <a:pt x="16687" y="137388"/>
                  </a:lnTo>
                  <a:lnTo>
                    <a:pt x="19431" y="137236"/>
                  </a:lnTo>
                  <a:lnTo>
                    <a:pt x="21767" y="136372"/>
                  </a:lnTo>
                  <a:lnTo>
                    <a:pt x="22872" y="134886"/>
                  </a:lnTo>
                  <a:lnTo>
                    <a:pt x="24333" y="129197"/>
                  </a:lnTo>
                  <a:close/>
                </a:path>
                <a:path w="31750" h="137795">
                  <a:moveTo>
                    <a:pt x="31369" y="13589"/>
                  </a:moveTo>
                  <a:lnTo>
                    <a:pt x="29959" y="1460"/>
                  </a:lnTo>
                  <a:lnTo>
                    <a:pt x="22771" y="0"/>
                  </a:lnTo>
                  <a:lnTo>
                    <a:pt x="17640" y="0"/>
                  </a:lnTo>
                  <a:lnTo>
                    <a:pt x="14808" y="7226"/>
                  </a:lnTo>
                  <a:lnTo>
                    <a:pt x="17272" y="16344"/>
                  </a:lnTo>
                  <a:lnTo>
                    <a:pt x="21412" y="18034"/>
                  </a:lnTo>
                  <a:lnTo>
                    <a:pt x="26758" y="18034"/>
                  </a:lnTo>
                  <a:lnTo>
                    <a:pt x="28473" y="17487"/>
                  </a:lnTo>
                  <a:lnTo>
                    <a:pt x="31369" y="13589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3197693" y="3377184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6705" y="0"/>
                  </a:moveTo>
                  <a:lnTo>
                    <a:pt x="4127" y="0"/>
                  </a:lnTo>
                  <a:lnTo>
                    <a:pt x="2870" y="380"/>
                  </a:lnTo>
                  <a:lnTo>
                    <a:pt x="1015" y="1777"/>
                  </a:lnTo>
                  <a:lnTo>
                    <a:pt x="0" y="3402"/>
                  </a:lnTo>
                  <a:lnTo>
                    <a:pt x="647" y="10947"/>
                  </a:lnTo>
                  <a:lnTo>
                    <a:pt x="2984" y="14146"/>
                  </a:lnTo>
                  <a:lnTo>
                    <a:pt x="5537" y="15416"/>
                  </a:lnTo>
                  <a:lnTo>
                    <a:pt x="9169" y="15340"/>
                  </a:lnTo>
                  <a:lnTo>
                    <a:pt x="9753" y="15162"/>
                  </a:lnTo>
                  <a:lnTo>
                    <a:pt x="9207" y="1015"/>
                  </a:lnTo>
                  <a:lnTo>
                    <a:pt x="8013" y="35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3196640" y="3378199"/>
              <a:ext cx="16510" cy="14604"/>
            </a:xfrm>
            <a:custGeom>
              <a:avLst/>
              <a:gdLst/>
              <a:ahLst/>
              <a:cxnLst/>
              <a:rect l="l" t="t" r="r" b="b"/>
              <a:pathLst>
                <a:path w="16510" h="14604">
                  <a:moveTo>
                    <a:pt x="1689" y="9944"/>
                  </a:moveTo>
                  <a:lnTo>
                    <a:pt x="1041" y="2387"/>
                  </a:lnTo>
                  <a:lnTo>
                    <a:pt x="0" y="4584"/>
                  </a:lnTo>
                  <a:lnTo>
                    <a:pt x="203" y="7454"/>
                  </a:lnTo>
                  <a:lnTo>
                    <a:pt x="1689" y="9944"/>
                  </a:lnTo>
                  <a:close/>
                </a:path>
                <a:path w="16510" h="14604">
                  <a:moveTo>
                    <a:pt x="15900" y="6184"/>
                  </a:moveTo>
                  <a:lnTo>
                    <a:pt x="12369" y="1473"/>
                  </a:lnTo>
                  <a:lnTo>
                    <a:pt x="10248" y="0"/>
                  </a:lnTo>
                  <a:lnTo>
                    <a:pt x="10795" y="14147"/>
                  </a:lnTo>
                  <a:lnTo>
                    <a:pt x="12636" y="13220"/>
                  </a:lnTo>
                  <a:lnTo>
                    <a:pt x="15659" y="10947"/>
                  </a:lnTo>
                  <a:lnTo>
                    <a:pt x="15900" y="6184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3194634" y="3304311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2400" y="520"/>
                  </a:moveTo>
                  <a:lnTo>
                    <a:pt x="1917" y="952"/>
                  </a:lnTo>
                  <a:lnTo>
                    <a:pt x="1498" y="1447"/>
                  </a:lnTo>
                  <a:lnTo>
                    <a:pt x="0" y="4114"/>
                  </a:lnTo>
                  <a:lnTo>
                    <a:pt x="254" y="6667"/>
                  </a:lnTo>
                  <a:lnTo>
                    <a:pt x="1587" y="8826"/>
                  </a:lnTo>
                  <a:lnTo>
                    <a:pt x="2120" y="3263"/>
                  </a:lnTo>
                  <a:lnTo>
                    <a:pt x="2400" y="520"/>
                  </a:lnTo>
                  <a:close/>
                </a:path>
                <a:path w="13335" h="13335">
                  <a:moveTo>
                    <a:pt x="12725" y="12496"/>
                  </a:moveTo>
                  <a:lnTo>
                    <a:pt x="9664" y="8559"/>
                  </a:lnTo>
                  <a:lnTo>
                    <a:pt x="6731" y="4381"/>
                  </a:lnTo>
                  <a:lnTo>
                    <a:pt x="3937" y="0"/>
                  </a:lnTo>
                  <a:lnTo>
                    <a:pt x="3187" y="4381"/>
                  </a:lnTo>
                  <a:lnTo>
                    <a:pt x="2311" y="9829"/>
                  </a:lnTo>
                  <a:lnTo>
                    <a:pt x="3022" y="10668"/>
                  </a:lnTo>
                  <a:lnTo>
                    <a:pt x="3898" y="11417"/>
                  </a:lnTo>
                  <a:lnTo>
                    <a:pt x="6400" y="12827"/>
                  </a:lnTo>
                  <a:lnTo>
                    <a:pt x="7975" y="13220"/>
                  </a:lnTo>
                  <a:lnTo>
                    <a:pt x="10629" y="13220"/>
                  </a:lnTo>
                  <a:lnTo>
                    <a:pt x="11747" y="12966"/>
                  </a:lnTo>
                  <a:lnTo>
                    <a:pt x="12725" y="12496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3196220" y="3303943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39" h="10795">
                  <a:moveTo>
                    <a:pt x="2120" y="0"/>
                  </a:moveTo>
                  <a:lnTo>
                    <a:pt x="812" y="888"/>
                  </a:lnTo>
                  <a:lnTo>
                    <a:pt x="0" y="9182"/>
                  </a:lnTo>
                  <a:lnTo>
                    <a:pt x="723" y="10185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3198582" y="330315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4673" y="0"/>
                  </a:moveTo>
                  <a:lnTo>
                    <a:pt x="1028" y="215"/>
                  </a:lnTo>
                  <a:lnTo>
                    <a:pt x="88" y="622"/>
                  </a:lnTo>
                  <a:lnTo>
                    <a:pt x="0" y="1155"/>
                  </a:lnTo>
                  <a:lnTo>
                    <a:pt x="5715" y="9702"/>
                  </a:lnTo>
                  <a:lnTo>
                    <a:pt x="8788" y="13652"/>
                  </a:lnTo>
                  <a:lnTo>
                    <a:pt x="9918" y="13119"/>
                  </a:lnTo>
                  <a:lnTo>
                    <a:pt x="10858" y="12280"/>
                  </a:lnTo>
                  <a:lnTo>
                    <a:pt x="13322" y="7886"/>
                  </a:lnTo>
                  <a:lnTo>
                    <a:pt x="11633" y="3429"/>
                  </a:lnTo>
                  <a:lnTo>
                    <a:pt x="6248" y="393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3198379" y="33037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292" y="0"/>
                  </a:moveTo>
                  <a:lnTo>
                    <a:pt x="0" y="138"/>
                  </a:lnTo>
                  <a:lnTo>
                    <a:pt x="203" y="468"/>
                  </a:lnTo>
                  <a:lnTo>
                    <a:pt x="241" y="303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3152138" y="3292994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5">
                  <a:moveTo>
                    <a:pt x="10669" y="0"/>
                  </a:moveTo>
                  <a:lnTo>
                    <a:pt x="4940" y="0"/>
                  </a:lnTo>
                  <a:lnTo>
                    <a:pt x="1257" y="1993"/>
                  </a:lnTo>
                  <a:lnTo>
                    <a:pt x="0" y="7442"/>
                  </a:lnTo>
                  <a:lnTo>
                    <a:pt x="5511" y="17094"/>
                  </a:lnTo>
                  <a:lnTo>
                    <a:pt x="12077" y="17005"/>
                  </a:lnTo>
                  <a:lnTo>
                    <a:pt x="18046" y="15811"/>
                  </a:lnTo>
                  <a:lnTo>
                    <a:pt x="17971" y="7137"/>
                  </a:lnTo>
                  <a:lnTo>
                    <a:pt x="12763" y="685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3461104" y="3075227"/>
              <a:ext cx="18415" cy="11430"/>
            </a:xfrm>
            <a:custGeom>
              <a:avLst/>
              <a:gdLst/>
              <a:ahLst/>
              <a:cxnLst/>
              <a:rect l="l" t="t" r="r" b="b"/>
              <a:pathLst>
                <a:path w="18414" h="11430">
                  <a:moveTo>
                    <a:pt x="11342" y="0"/>
                  </a:moveTo>
                  <a:lnTo>
                    <a:pt x="6527" y="0"/>
                  </a:lnTo>
                  <a:lnTo>
                    <a:pt x="4952" y="469"/>
                  </a:lnTo>
                  <a:lnTo>
                    <a:pt x="888" y="3556"/>
                  </a:lnTo>
                  <a:lnTo>
                    <a:pt x="0" y="7364"/>
                  </a:lnTo>
                  <a:lnTo>
                    <a:pt x="1041" y="11150"/>
                  </a:lnTo>
                  <a:lnTo>
                    <a:pt x="12231" y="7632"/>
                  </a:lnTo>
                  <a:lnTo>
                    <a:pt x="17920" y="6083"/>
                  </a:lnTo>
                  <a:lnTo>
                    <a:pt x="14796" y="1778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3462134" y="3081311"/>
              <a:ext cx="19050" cy="14604"/>
            </a:xfrm>
            <a:custGeom>
              <a:avLst/>
              <a:gdLst/>
              <a:ahLst/>
              <a:cxnLst/>
              <a:rect l="l" t="t" r="r" b="b"/>
              <a:pathLst>
                <a:path w="19050" h="14605">
                  <a:moveTo>
                    <a:pt x="15773" y="12928"/>
                  </a:moveTo>
                  <a:lnTo>
                    <a:pt x="13576" y="13868"/>
                  </a:lnTo>
                  <a:lnTo>
                    <a:pt x="12496" y="14351"/>
                  </a:lnTo>
                  <a:lnTo>
                    <a:pt x="13652" y="14160"/>
                  </a:lnTo>
                  <a:lnTo>
                    <a:pt x="14744" y="13703"/>
                  </a:lnTo>
                  <a:lnTo>
                    <a:pt x="15773" y="12928"/>
                  </a:lnTo>
                  <a:close/>
                </a:path>
                <a:path w="19050" h="14605">
                  <a:moveTo>
                    <a:pt x="18961" y="5232"/>
                  </a:moveTo>
                  <a:lnTo>
                    <a:pt x="18376" y="2476"/>
                  </a:lnTo>
                  <a:lnTo>
                    <a:pt x="16878" y="0"/>
                  </a:lnTo>
                  <a:lnTo>
                    <a:pt x="11188" y="1549"/>
                  </a:lnTo>
                  <a:lnTo>
                    <a:pt x="5549" y="3238"/>
                  </a:lnTo>
                  <a:lnTo>
                    <a:pt x="0" y="5067"/>
                  </a:lnTo>
                  <a:lnTo>
                    <a:pt x="406" y="6578"/>
                  </a:lnTo>
                  <a:lnTo>
                    <a:pt x="1130" y="8089"/>
                  </a:lnTo>
                  <a:lnTo>
                    <a:pt x="3009" y="10604"/>
                  </a:lnTo>
                  <a:lnTo>
                    <a:pt x="3873" y="11455"/>
                  </a:lnTo>
                  <a:lnTo>
                    <a:pt x="4864" y="12192"/>
                  </a:lnTo>
                  <a:lnTo>
                    <a:pt x="9359" y="10604"/>
                  </a:lnTo>
                  <a:lnTo>
                    <a:pt x="13957" y="9093"/>
                  </a:lnTo>
                  <a:lnTo>
                    <a:pt x="18643" y="7658"/>
                  </a:lnTo>
                  <a:lnTo>
                    <a:pt x="18961" y="5232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3467011" y="3088970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79" y="0"/>
                  </a:moveTo>
                  <a:lnTo>
                    <a:pt x="0" y="4532"/>
                  </a:lnTo>
                  <a:lnTo>
                    <a:pt x="1954" y="6007"/>
                  </a:lnTo>
                  <a:lnTo>
                    <a:pt x="4189" y="6793"/>
                  </a:lnTo>
                  <a:lnTo>
                    <a:pt x="13779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3445167" y="3107372"/>
              <a:ext cx="82550" cy="63500"/>
            </a:xfrm>
            <a:custGeom>
              <a:avLst/>
              <a:gdLst/>
              <a:ahLst/>
              <a:cxnLst/>
              <a:rect l="l" t="t" r="r" b="b"/>
              <a:pathLst>
                <a:path w="82550" h="63500">
                  <a:moveTo>
                    <a:pt x="20358" y="52679"/>
                  </a:moveTo>
                  <a:lnTo>
                    <a:pt x="14579" y="44945"/>
                  </a:lnTo>
                  <a:lnTo>
                    <a:pt x="11277" y="43243"/>
                  </a:lnTo>
                  <a:lnTo>
                    <a:pt x="6654" y="43243"/>
                  </a:lnTo>
                  <a:lnTo>
                    <a:pt x="5156" y="43700"/>
                  </a:lnTo>
                  <a:lnTo>
                    <a:pt x="177" y="47459"/>
                  </a:lnTo>
                  <a:lnTo>
                    <a:pt x="0" y="53517"/>
                  </a:lnTo>
                  <a:lnTo>
                    <a:pt x="5753" y="61252"/>
                  </a:lnTo>
                  <a:lnTo>
                    <a:pt x="9055" y="62953"/>
                  </a:lnTo>
                  <a:lnTo>
                    <a:pt x="13677" y="62953"/>
                  </a:lnTo>
                  <a:lnTo>
                    <a:pt x="15189" y="62496"/>
                  </a:lnTo>
                  <a:lnTo>
                    <a:pt x="20154" y="58737"/>
                  </a:lnTo>
                  <a:lnTo>
                    <a:pt x="20358" y="52679"/>
                  </a:lnTo>
                  <a:close/>
                </a:path>
                <a:path w="82550" h="63500">
                  <a:moveTo>
                    <a:pt x="51384" y="32308"/>
                  </a:moveTo>
                  <a:lnTo>
                    <a:pt x="46697" y="26022"/>
                  </a:lnTo>
                  <a:lnTo>
                    <a:pt x="44018" y="24638"/>
                  </a:lnTo>
                  <a:lnTo>
                    <a:pt x="40259" y="24638"/>
                  </a:lnTo>
                  <a:lnTo>
                    <a:pt x="39027" y="25006"/>
                  </a:lnTo>
                  <a:lnTo>
                    <a:pt x="35001" y="28067"/>
                  </a:lnTo>
                  <a:lnTo>
                    <a:pt x="34836" y="32994"/>
                  </a:lnTo>
                  <a:lnTo>
                    <a:pt x="39535" y="39293"/>
                  </a:lnTo>
                  <a:lnTo>
                    <a:pt x="42214" y="40678"/>
                  </a:lnTo>
                  <a:lnTo>
                    <a:pt x="45974" y="40678"/>
                  </a:lnTo>
                  <a:lnTo>
                    <a:pt x="47205" y="40297"/>
                  </a:lnTo>
                  <a:lnTo>
                    <a:pt x="51231" y="37236"/>
                  </a:lnTo>
                  <a:lnTo>
                    <a:pt x="51384" y="32308"/>
                  </a:lnTo>
                  <a:close/>
                </a:path>
                <a:path w="82550" h="63500">
                  <a:moveTo>
                    <a:pt x="82308" y="18300"/>
                  </a:moveTo>
                  <a:lnTo>
                    <a:pt x="80137" y="2133"/>
                  </a:lnTo>
                  <a:lnTo>
                    <a:pt x="71196" y="0"/>
                  </a:lnTo>
                  <a:lnTo>
                    <a:pt x="64046" y="0"/>
                  </a:lnTo>
                  <a:lnTo>
                    <a:pt x="60655" y="9436"/>
                  </a:lnTo>
                  <a:lnTo>
                    <a:pt x="64135" y="21653"/>
                  </a:lnTo>
                  <a:lnTo>
                    <a:pt x="69723" y="24003"/>
                  </a:lnTo>
                  <a:lnTo>
                    <a:pt x="76619" y="24003"/>
                  </a:lnTo>
                  <a:lnTo>
                    <a:pt x="78701" y="23317"/>
                  </a:lnTo>
                  <a:lnTo>
                    <a:pt x="82308" y="1830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3392168" y="3113505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5" h="7619">
                  <a:moveTo>
                    <a:pt x="8420" y="0"/>
                  </a:moveTo>
                  <a:lnTo>
                    <a:pt x="5867" y="0"/>
                  </a:lnTo>
                  <a:lnTo>
                    <a:pt x="4305" y="469"/>
                  </a:lnTo>
                  <a:lnTo>
                    <a:pt x="1219" y="2806"/>
                  </a:lnTo>
                  <a:lnTo>
                    <a:pt x="215" y="4865"/>
                  </a:lnTo>
                  <a:lnTo>
                    <a:pt x="0" y="7151"/>
                  </a:lnTo>
                  <a:lnTo>
                    <a:pt x="6781" y="2565"/>
                  </a:lnTo>
                  <a:lnTo>
                    <a:pt x="10236" y="419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3391914" y="3113913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0490" y="0"/>
                  </a:moveTo>
                  <a:lnTo>
                    <a:pt x="253" y="6731"/>
                  </a:lnTo>
                  <a:lnTo>
                    <a:pt x="0" y="9461"/>
                  </a:lnTo>
                  <a:lnTo>
                    <a:pt x="838" y="12522"/>
                  </a:lnTo>
                  <a:lnTo>
                    <a:pt x="4178" y="16738"/>
                  </a:lnTo>
                  <a:lnTo>
                    <a:pt x="13423" y="10160"/>
                  </a:lnTo>
                  <a:lnTo>
                    <a:pt x="18262" y="7073"/>
                  </a:lnTo>
                  <a:lnTo>
                    <a:pt x="16776" y="4559"/>
                  </a:lnTo>
                  <a:lnTo>
                    <a:pt x="15063" y="2260"/>
                  </a:lnTo>
                  <a:lnTo>
                    <a:pt x="12801" y="698"/>
                  </a:lnTo>
                  <a:lnTo>
                    <a:pt x="1049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3396094" y="3120999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10" h="13335">
                  <a:moveTo>
                    <a:pt x="14084" y="0"/>
                  </a:moveTo>
                  <a:lnTo>
                    <a:pt x="4559" y="6297"/>
                  </a:lnTo>
                  <a:lnTo>
                    <a:pt x="0" y="9651"/>
                  </a:lnTo>
                  <a:lnTo>
                    <a:pt x="2235" y="11860"/>
                  </a:lnTo>
                  <a:lnTo>
                    <a:pt x="5029" y="13054"/>
                  </a:lnTo>
                  <a:lnTo>
                    <a:pt x="9282" y="13054"/>
                  </a:lnTo>
                  <a:lnTo>
                    <a:pt x="10857" y="12584"/>
                  </a:lnTo>
                  <a:lnTo>
                    <a:pt x="15378" y="9144"/>
                  </a:lnTo>
                  <a:lnTo>
                    <a:pt x="16051" y="4342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3046082" y="3462477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48" y="6972"/>
                  </a:moveTo>
                  <a:lnTo>
                    <a:pt x="15697" y="609"/>
                  </a:lnTo>
                  <a:lnTo>
                    <a:pt x="14135" y="0"/>
                  </a:lnTo>
                  <a:lnTo>
                    <a:pt x="8382" y="0"/>
                  </a:lnTo>
                  <a:lnTo>
                    <a:pt x="3810" y="3721"/>
                  </a:lnTo>
                  <a:lnTo>
                    <a:pt x="0" y="13792"/>
                  </a:lnTo>
                  <a:lnTo>
                    <a:pt x="6350" y="19875"/>
                  </a:lnTo>
                  <a:lnTo>
                    <a:pt x="11176" y="19748"/>
                  </a:lnTo>
                  <a:lnTo>
                    <a:pt x="14859" y="18580"/>
                  </a:lnTo>
                  <a:lnTo>
                    <a:pt x="21348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71"/>
                  </a:lnTo>
                  <a:lnTo>
                    <a:pt x="61417" y="99161"/>
                  </a:lnTo>
                  <a:lnTo>
                    <a:pt x="57861" y="99301"/>
                  </a:lnTo>
                  <a:lnTo>
                    <a:pt x="54368" y="100812"/>
                  </a:lnTo>
                  <a:lnTo>
                    <a:pt x="53162" y="104165"/>
                  </a:lnTo>
                  <a:lnTo>
                    <a:pt x="55283" y="109054"/>
                  </a:lnTo>
                  <a:lnTo>
                    <a:pt x="56692" y="109969"/>
                  </a:lnTo>
                  <a:lnTo>
                    <a:pt x="59182" y="109969"/>
                  </a:lnTo>
                  <a:lnTo>
                    <a:pt x="63754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890" y="52476"/>
                  </a:moveTo>
                  <a:lnTo>
                    <a:pt x="78867" y="47409"/>
                  </a:lnTo>
                  <a:lnTo>
                    <a:pt x="72517" y="47409"/>
                  </a:lnTo>
                  <a:lnTo>
                    <a:pt x="65036" y="47955"/>
                  </a:lnTo>
                  <a:lnTo>
                    <a:pt x="62280" y="57721"/>
                  </a:lnTo>
                  <a:lnTo>
                    <a:pt x="66116" y="61874"/>
                  </a:lnTo>
                  <a:lnTo>
                    <a:pt x="69596" y="62776"/>
                  </a:lnTo>
                  <a:lnTo>
                    <a:pt x="77508" y="62776"/>
                  </a:lnTo>
                  <a:lnTo>
                    <a:pt x="82003" y="61544"/>
                  </a:lnTo>
                  <a:lnTo>
                    <a:pt x="85890" y="524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3163489" y="3372331"/>
              <a:ext cx="23495" cy="22860"/>
            </a:xfrm>
            <a:custGeom>
              <a:avLst/>
              <a:gdLst/>
              <a:ahLst/>
              <a:cxnLst/>
              <a:rect l="l" t="t" r="r" b="b"/>
              <a:pathLst>
                <a:path w="23494" h="22860">
                  <a:moveTo>
                    <a:pt x="16322" y="0"/>
                  </a:moveTo>
                  <a:lnTo>
                    <a:pt x="11560" y="12"/>
                  </a:lnTo>
                  <a:lnTo>
                    <a:pt x="7411" y="2147"/>
                  </a:lnTo>
                  <a:lnTo>
                    <a:pt x="2934" y="6977"/>
                  </a:lnTo>
                  <a:lnTo>
                    <a:pt x="0" y="12994"/>
                  </a:lnTo>
                  <a:lnTo>
                    <a:pt x="472" y="18694"/>
                  </a:lnTo>
                  <a:lnTo>
                    <a:pt x="1907" y="21259"/>
                  </a:lnTo>
                  <a:lnTo>
                    <a:pt x="4320" y="22352"/>
                  </a:lnTo>
                  <a:lnTo>
                    <a:pt x="11306" y="22352"/>
                  </a:lnTo>
                  <a:lnTo>
                    <a:pt x="16297" y="19507"/>
                  </a:lnTo>
                  <a:lnTo>
                    <a:pt x="22990" y="9258"/>
                  </a:lnTo>
                  <a:lnTo>
                    <a:pt x="1632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3139565" y="3433583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19" h="22225">
                  <a:moveTo>
                    <a:pt x="10820" y="0"/>
                  </a:moveTo>
                  <a:lnTo>
                    <a:pt x="6134" y="0"/>
                  </a:lnTo>
                  <a:lnTo>
                    <a:pt x="3594" y="1358"/>
                  </a:lnTo>
                  <a:lnTo>
                    <a:pt x="0" y="5422"/>
                  </a:lnTo>
                  <a:lnTo>
                    <a:pt x="4394" y="21221"/>
                  </a:lnTo>
                  <a:lnTo>
                    <a:pt x="6986" y="21894"/>
                  </a:lnTo>
                  <a:lnTo>
                    <a:pt x="11150" y="21894"/>
                  </a:lnTo>
                  <a:lnTo>
                    <a:pt x="13944" y="20815"/>
                  </a:lnTo>
                  <a:lnTo>
                    <a:pt x="20078" y="14135"/>
                  </a:lnTo>
                  <a:lnTo>
                    <a:pt x="19646" y="7061"/>
                  </a:lnTo>
                  <a:lnTo>
                    <a:pt x="12955" y="888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2994406" y="3181972"/>
              <a:ext cx="149860" cy="407670"/>
            </a:xfrm>
            <a:custGeom>
              <a:avLst/>
              <a:gdLst/>
              <a:ahLst/>
              <a:cxnLst/>
              <a:rect l="l" t="t" r="r" b="b"/>
              <a:pathLst>
                <a:path w="149860" h="407670">
                  <a:moveTo>
                    <a:pt x="22809" y="16954"/>
                  </a:moveTo>
                  <a:lnTo>
                    <a:pt x="21717" y="4711"/>
                  </a:lnTo>
                  <a:lnTo>
                    <a:pt x="17018" y="0"/>
                  </a:lnTo>
                  <a:lnTo>
                    <a:pt x="11366" y="0"/>
                  </a:lnTo>
                  <a:lnTo>
                    <a:pt x="4445" y="584"/>
                  </a:lnTo>
                  <a:lnTo>
                    <a:pt x="0" y="6096"/>
                  </a:lnTo>
                  <a:lnTo>
                    <a:pt x="1054" y="18122"/>
                  </a:lnTo>
                  <a:lnTo>
                    <a:pt x="4673" y="20891"/>
                  </a:lnTo>
                  <a:lnTo>
                    <a:pt x="11379" y="20815"/>
                  </a:lnTo>
                  <a:lnTo>
                    <a:pt x="17424" y="20294"/>
                  </a:lnTo>
                  <a:lnTo>
                    <a:pt x="22809" y="16954"/>
                  </a:lnTo>
                  <a:close/>
                </a:path>
                <a:path w="149860" h="407670">
                  <a:moveTo>
                    <a:pt x="94310" y="396951"/>
                  </a:moveTo>
                  <a:lnTo>
                    <a:pt x="91897" y="393598"/>
                  </a:lnTo>
                  <a:lnTo>
                    <a:pt x="85217" y="393357"/>
                  </a:lnTo>
                  <a:lnTo>
                    <a:pt x="82550" y="396227"/>
                  </a:lnTo>
                  <a:lnTo>
                    <a:pt x="81991" y="403834"/>
                  </a:lnTo>
                  <a:lnTo>
                    <a:pt x="84391" y="407174"/>
                  </a:lnTo>
                  <a:lnTo>
                    <a:pt x="91097" y="407428"/>
                  </a:lnTo>
                  <a:lnTo>
                    <a:pt x="93764" y="404558"/>
                  </a:lnTo>
                  <a:lnTo>
                    <a:pt x="94310" y="396951"/>
                  </a:lnTo>
                  <a:close/>
                </a:path>
                <a:path w="149860" h="407670">
                  <a:moveTo>
                    <a:pt x="149555" y="272821"/>
                  </a:moveTo>
                  <a:lnTo>
                    <a:pt x="145161" y="257035"/>
                  </a:lnTo>
                  <a:lnTo>
                    <a:pt x="142062" y="261277"/>
                  </a:lnTo>
                  <a:lnTo>
                    <a:pt x="141173" y="266484"/>
                  </a:lnTo>
                  <a:lnTo>
                    <a:pt x="146545" y="271424"/>
                  </a:lnTo>
                  <a:lnTo>
                    <a:pt x="148018" y="272288"/>
                  </a:lnTo>
                  <a:lnTo>
                    <a:pt x="149555" y="272821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3119385" y="3333521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80" h="11429">
                  <a:moveTo>
                    <a:pt x="0" y="0"/>
                  </a:moveTo>
                  <a:lnTo>
                    <a:pt x="1460" y="11379"/>
                  </a:lnTo>
                  <a:lnTo>
                    <a:pt x="4521" y="10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3118548" y="3321875"/>
              <a:ext cx="19050" cy="22860"/>
            </a:xfrm>
            <a:custGeom>
              <a:avLst/>
              <a:gdLst/>
              <a:ahLst/>
              <a:cxnLst/>
              <a:rect l="l" t="t" r="r" b="b"/>
              <a:pathLst>
                <a:path w="19050" h="22860">
                  <a:moveTo>
                    <a:pt x="5612" y="0"/>
                  </a:moveTo>
                  <a:lnTo>
                    <a:pt x="2705" y="1637"/>
                  </a:lnTo>
                  <a:lnTo>
                    <a:pt x="0" y="4075"/>
                  </a:lnTo>
                  <a:lnTo>
                    <a:pt x="836" y="11644"/>
                  </a:lnTo>
                  <a:lnTo>
                    <a:pt x="5358" y="22452"/>
                  </a:lnTo>
                  <a:lnTo>
                    <a:pt x="8482" y="21537"/>
                  </a:lnTo>
                  <a:lnTo>
                    <a:pt x="11517" y="19620"/>
                  </a:lnTo>
                  <a:lnTo>
                    <a:pt x="18655" y="10781"/>
                  </a:lnTo>
                  <a:lnTo>
                    <a:pt x="12254" y="74"/>
                  </a:lnTo>
                  <a:lnTo>
                    <a:pt x="561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3110687" y="3327476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4" h="17779">
                  <a:moveTo>
                    <a:pt x="6299" y="0"/>
                  </a:moveTo>
                  <a:lnTo>
                    <a:pt x="2705" y="3810"/>
                  </a:lnTo>
                  <a:lnTo>
                    <a:pt x="0" y="8864"/>
                  </a:lnTo>
                  <a:lnTo>
                    <a:pt x="3135" y="16090"/>
                  </a:lnTo>
                  <a:lnTo>
                    <a:pt x="6032" y="17449"/>
                  </a:lnTo>
                  <a:lnTo>
                    <a:pt x="10172" y="17424"/>
                  </a:lnTo>
                  <a:lnTo>
                    <a:pt x="8699" y="5994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3116986" y="3325952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1562" y="0"/>
                  </a:moveTo>
                  <a:lnTo>
                    <a:pt x="0" y="1523"/>
                  </a:lnTo>
                  <a:lnTo>
                    <a:pt x="2463" y="767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3000921" y="3263315"/>
              <a:ext cx="97155" cy="166370"/>
            </a:xfrm>
            <a:custGeom>
              <a:avLst/>
              <a:gdLst/>
              <a:ahLst/>
              <a:cxnLst/>
              <a:rect l="l" t="t" r="r" b="b"/>
              <a:pathLst>
                <a:path w="97155" h="166370">
                  <a:moveTo>
                    <a:pt x="17995" y="152971"/>
                  </a:moveTo>
                  <a:lnTo>
                    <a:pt x="17526" y="141008"/>
                  </a:lnTo>
                  <a:lnTo>
                    <a:pt x="13589" y="136372"/>
                  </a:lnTo>
                  <a:lnTo>
                    <a:pt x="8572" y="136385"/>
                  </a:lnTo>
                  <a:lnTo>
                    <a:pt x="3733" y="136613"/>
                  </a:lnTo>
                  <a:lnTo>
                    <a:pt x="0" y="141719"/>
                  </a:lnTo>
                  <a:lnTo>
                    <a:pt x="482" y="153670"/>
                  </a:lnTo>
                  <a:lnTo>
                    <a:pt x="4406" y="158305"/>
                  </a:lnTo>
                  <a:lnTo>
                    <a:pt x="14274" y="158076"/>
                  </a:lnTo>
                  <a:lnTo>
                    <a:pt x="17995" y="152971"/>
                  </a:lnTo>
                  <a:close/>
                </a:path>
                <a:path w="97155" h="166370">
                  <a:moveTo>
                    <a:pt x="32816" y="97155"/>
                  </a:moveTo>
                  <a:lnTo>
                    <a:pt x="32448" y="87807"/>
                  </a:lnTo>
                  <a:lnTo>
                    <a:pt x="29400" y="84188"/>
                  </a:lnTo>
                  <a:lnTo>
                    <a:pt x="25463" y="84201"/>
                  </a:lnTo>
                  <a:lnTo>
                    <a:pt x="21691" y="84366"/>
                  </a:lnTo>
                  <a:lnTo>
                    <a:pt x="18783" y="88353"/>
                  </a:lnTo>
                  <a:lnTo>
                    <a:pt x="19138" y="97688"/>
                  </a:lnTo>
                  <a:lnTo>
                    <a:pt x="22212" y="101320"/>
                  </a:lnTo>
                  <a:lnTo>
                    <a:pt x="29908" y="101130"/>
                  </a:lnTo>
                  <a:lnTo>
                    <a:pt x="32816" y="97155"/>
                  </a:lnTo>
                  <a:close/>
                </a:path>
                <a:path w="97155" h="166370">
                  <a:moveTo>
                    <a:pt x="43662" y="7239"/>
                  </a:moveTo>
                  <a:lnTo>
                    <a:pt x="36182" y="0"/>
                  </a:lnTo>
                  <a:lnTo>
                    <a:pt x="31584" y="0"/>
                  </a:lnTo>
                  <a:lnTo>
                    <a:pt x="30378" y="190"/>
                  </a:lnTo>
                  <a:lnTo>
                    <a:pt x="26809" y="3479"/>
                  </a:lnTo>
                  <a:lnTo>
                    <a:pt x="23596" y="9601"/>
                  </a:lnTo>
                  <a:lnTo>
                    <a:pt x="22174" y="16535"/>
                  </a:lnTo>
                  <a:lnTo>
                    <a:pt x="24028" y="22263"/>
                  </a:lnTo>
                  <a:lnTo>
                    <a:pt x="25501" y="23914"/>
                  </a:lnTo>
                  <a:lnTo>
                    <a:pt x="27292" y="24612"/>
                  </a:lnTo>
                  <a:lnTo>
                    <a:pt x="34036" y="24612"/>
                  </a:lnTo>
                  <a:lnTo>
                    <a:pt x="39471" y="19812"/>
                  </a:lnTo>
                  <a:lnTo>
                    <a:pt x="43662" y="7239"/>
                  </a:lnTo>
                  <a:close/>
                </a:path>
                <a:path w="97155" h="166370">
                  <a:moveTo>
                    <a:pt x="73164" y="99898"/>
                  </a:moveTo>
                  <a:lnTo>
                    <a:pt x="72694" y="88404"/>
                  </a:lnTo>
                  <a:lnTo>
                    <a:pt x="68910" y="83959"/>
                  </a:lnTo>
                  <a:lnTo>
                    <a:pt x="64109" y="83959"/>
                  </a:lnTo>
                  <a:lnTo>
                    <a:pt x="59461" y="84188"/>
                  </a:lnTo>
                  <a:lnTo>
                    <a:pt x="55880" y="89077"/>
                  </a:lnTo>
                  <a:lnTo>
                    <a:pt x="56349" y="100571"/>
                  </a:lnTo>
                  <a:lnTo>
                    <a:pt x="60109" y="105029"/>
                  </a:lnTo>
                  <a:lnTo>
                    <a:pt x="69583" y="104787"/>
                  </a:lnTo>
                  <a:lnTo>
                    <a:pt x="73164" y="99898"/>
                  </a:lnTo>
                  <a:close/>
                </a:path>
                <a:path w="97155" h="166370">
                  <a:moveTo>
                    <a:pt x="97040" y="160693"/>
                  </a:moveTo>
                  <a:lnTo>
                    <a:pt x="96583" y="148742"/>
                  </a:lnTo>
                  <a:lnTo>
                    <a:pt x="92646" y="144094"/>
                  </a:lnTo>
                  <a:lnTo>
                    <a:pt x="87630" y="144106"/>
                  </a:lnTo>
                  <a:lnTo>
                    <a:pt x="82778" y="144335"/>
                  </a:lnTo>
                  <a:lnTo>
                    <a:pt x="79057" y="149440"/>
                  </a:lnTo>
                  <a:lnTo>
                    <a:pt x="79540" y="161404"/>
                  </a:lnTo>
                  <a:lnTo>
                    <a:pt x="83464" y="166039"/>
                  </a:lnTo>
                  <a:lnTo>
                    <a:pt x="93332" y="165798"/>
                  </a:lnTo>
                  <a:lnTo>
                    <a:pt x="97040" y="160693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3518560" y="2732112"/>
              <a:ext cx="100330" cy="121920"/>
            </a:xfrm>
            <a:custGeom>
              <a:avLst/>
              <a:gdLst/>
              <a:ahLst/>
              <a:cxnLst/>
              <a:rect l="l" t="t" r="r" b="b"/>
              <a:pathLst>
                <a:path w="100329" h="121919">
                  <a:moveTo>
                    <a:pt x="18072" y="112979"/>
                  </a:moveTo>
                  <a:lnTo>
                    <a:pt x="13462" y="105994"/>
                  </a:lnTo>
                  <a:lnTo>
                    <a:pt x="10502" y="104394"/>
                  </a:lnTo>
                  <a:lnTo>
                    <a:pt x="6426" y="104394"/>
                  </a:lnTo>
                  <a:lnTo>
                    <a:pt x="5168" y="104736"/>
                  </a:lnTo>
                  <a:lnTo>
                    <a:pt x="584" y="107759"/>
                  </a:lnTo>
                  <a:lnTo>
                    <a:pt x="0" y="112991"/>
                  </a:lnTo>
                  <a:lnTo>
                    <a:pt x="4610" y="119989"/>
                  </a:lnTo>
                  <a:lnTo>
                    <a:pt x="7543" y="121589"/>
                  </a:lnTo>
                  <a:lnTo>
                    <a:pt x="11633" y="121589"/>
                  </a:lnTo>
                  <a:lnTo>
                    <a:pt x="12903" y="121234"/>
                  </a:lnTo>
                  <a:lnTo>
                    <a:pt x="17475" y="118211"/>
                  </a:lnTo>
                  <a:lnTo>
                    <a:pt x="18072" y="112979"/>
                  </a:lnTo>
                  <a:close/>
                </a:path>
                <a:path w="100329" h="121919">
                  <a:moveTo>
                    <a:pt x="97612" y="12954"/>
                  </a:moveTo>
                  <a:lnTo>
                    <a:pt x="96774" y="12954"/>
                  </a:lnTo>
                  <a:lnTo>
                    <a:pt x="95415" y="12382"/>
                  </a:lnTo>
                  <a:lnTo>
                    <a:pt x="92189" y="9372"/>
                  </a:lnTo>
                  <a:lnTo>
                    <a:pt x="92417" y="5270"/>
                  </a:lnTo>
                  <a:lnTo>
                    <a:pt x="84416" y="10718"/>
                  </a:lnTo>
                  <a:lnTo>
                    <a:pt x="86372" y="14744"/>
                  </a:lnTo>
                  <a:lnTo>
                    <a:pt x="88595" y="15773"/>
                  </a:lnTo>
                  <a:lnTo>
                    <a:pt x="92430" y="15773"/>
                  </a:lnTo>
                  <a:lnTo>
                    <a:pt x="95199" y="14947"/>
                  </a:lnTo>
                  <a:lnTo>
                    <a:pt x="97612" y="12954"/>
                  </a:lnTo>
                  <a:close/>
                </a:path>
                <a:path w="100329" h="121919">
                  <a:moveTo>
                    <a:pt x="100114" y="0"/>
                  </a:moveTo>
                  <a:lnTo>
                    <a:pt x="98425" y="0"/>
                  </a:lnTo>
                  <a:lnTo>
                    <a:pt x="96532" y="863"/>
                  </a:lnTo>
                  <a:lnTo>
                    <a:pt x="92417" y="5270"/>
                  </a:lnTo>
                  <a:lnTo>
                    <a:pt x="10011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3603752" y="2728963"/>
              <a:ext cx="14604" cy="18415"/>
            </a:xfrm>
            <a:custGeom>
              <a:avLst/>
              <a:gdLst/>
              <a:ahLst/>
              <a:cxnLst/>
              <a:rect l="l" t="t" r="r" b="b"/>
              <a:pathLst>
                <a:path w="14604" h="18414">
                  <a:moveTo>
                    <a:pt x="13487" y="16116"/>
                  </a:moveTo>
                  <a:lnTo>
                    <a:pt x="12420" y="16103"/>
                  </a:lnTo>
                  <a:lnTo>
                    <a:pt x="10007" y="18097"/>
                  </a:lnTo>
                  <a:lnTo>
                    <a:pt x="11214" y="17614"/>
                  </a:lnTo>
                  <a:lnTo>
                    <a:pt x="12433" y="16941"/>
                  </a:lnTo>
                  <a:lnTo>
                    <a:pt x="13487" y="16116"/>
                  </a:lnTo>
                  <a:close/>
                </a:path>
                <a:path w="14604" h="18414">
                  <a:moveTo>
                    <a:pt x="14262" y="2120"/>
                  </a:moveTo>
                  <a:lnTo>
                    <a:pt x="13081" y="825"/>
                  </a:lnTo>
                  <a:lnTo>
                    <a:pt x="11722" y="0"/>
                  </a:lnTo>
                  <a:lnTo>
                    <a:pt x="7594" y="76"/>
                  </a:lnTo>
                  <a:lnTo>
                    <a:pt x="1778" y="5130"/>
                  </a:lnTo>
                  <a:lnTo>
                    <a:pt x="0" y="10172"/>
                  </a:lnTo>
                  <a:lnTo>
                    <a:pt x="9398" y="4521"/>
                  </a:lnTo>
                  <a:lnTo>
                    <a:pt x="14262" y="212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3587775" y="2850057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2120" y="0"/>
                  </a:moveTo>
                  <a:lnTo>
                    <a:pt x="1638" y="622"/>
                  </a:lnTo>
                  <a:lnTo>
                    <a:pt x="1143" y="1384"/>
                  </a:lnTo>
                  <a:lnTo>
                    <a:pt x="711" y="2197"/>
                  </a:lnTo>
                  <a:lnTo>
                    <a:pt x="2120" y="0"/>
                  </a:lnTo>
                  <a:close/>
                </a:path>
                <a:path w="20320" h="25400">
                  <a:moveTo>
                    <a:pt x="19697" y="7315"/>
                  </a:moveTo>
                  <a:lnTo>
                    <a:pt x="17576" y="3810"/>
                  </a:lnTo>
                  <a:lnTo>
                    <a:pt x="14643" y="1384"/>
                  </a:lnTo>
                  <a:lnTo>
                    <a:pt x="11150" y="6667"/>
                  </a:lnTo>
                  <a:lnTo>
                    <a:pt x="7556" y="11963"/>
                  </a:lnTo>
                  <a:lnTo>
                    <a:pt x="3848" y="17259"/>
                  </a:lnTo>
                  <a:lnTo>
                    <a:pt x="0" y="22555"/>
                  </a:lnTo>
                  <a:lnTo>
                    <a:pt x="368" y="22999"/>
                  </a:lnTo>
                  <a:lnTo>
                    <a:pt x="800" y="23406"/>
                  </a:lnTo>
                  <a:lnTo>
                    <a:pt x="2806" y="24841"/>
                  </a:lnTo>
                  <a:lnTo>
                    <a:pt x="4406" y="25323"/>
                  </a:lnTo>
                  <a:lnTo>
                    <a:pt x="12103" y="25323"/>
                  </a:lnTo>
                  <a:lnTo>
                    <a:pt x="18161" y="18300"/>
                  </a:lnTo>
                  <a:lnTo>
                    <a:pt x="19697" y="731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3583723" y="2847986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4">
                  <a:moveTo>
                    <a:pt x="12838" y="0"/>
                  </a:moveTo>
                  <a:lnTo>
                    <a:pt x="0" y="19851"/>
                  </a:lnTo>
                  <a:lnTo>
                    <a:pt x="4051" y="24613"/>
                  </a:lnTo>
                  <a:lnTo>
                    <a:pt x="18694" y="3454"/>
                  </a:lnTo>
                  <a:lnTo>
                    <a:pt x="16089" y="1295"/>
                  </a:lnTo>
                  <a:lnTo>
                    <a:pt x="12838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3444824" y="2804134"/>
              <a:ext cx="113664" cy="153035"/>
            </a:xfrm>
            <a:custGeom>
              <a:avLst/>
              <a:gdLst/>
              <a:ahLst/>
              <a:cxnLst/>
              <a:rect l="l" t="t" r="r" b="b"/>
              <a:pathLst>
                <a:path w="113664" h="153035">
                  <a:moveTo>
                    <a:pt x="14122" y="146126"/>
                  </a:moveTo>
                  <a:lnTo>
                    <a:pt x="10490" y="140652"/>
                  </a:lnTo>
                  <a:lnTo>
                    <a:pt x="8204" y="139407"/>
                  </a:lnTo>
                  <a:lnTo>
                    <a:pt x="5016" y="139407"/>
                  </a:lnTo>
                  <a:lnTo>
                    <a:pt x="4025" y="139674"/>
                  </a:lnTo>
                  <a:lnTo>
                    <a:pt x="457" y="142036"/>
                  </a:lnTo>
                  <a:lnTo>
                    <a:pt x="0" y="146126"/>
                  </a:lnTo>
                  <a:lnTo>
                    <a:pt x="3594" y="151587"/>
                  </a:lnTo>
                  <a:lnTo>
                    <a:pt x="5880" y="152831"/>
                  </a:lnTo>
                  <a:lnTo>
                    <a:pt x="9080" y="152831"/>
                  </a:lnTo>
                  <a:lnTo>
                    <a:pt x="10071" y="152565"/>
                  </a:lnTo>
                  <a:lnTo>
                    <a:pt x="13652" y="150190"/>
                  </a:lnTo>
                  <a:lnTo>
                    <a:pt x="14122" y="146126"/>
                  </a:lnTo>
                  <a:close/>
                </a:path>
                <a:path w="113664" h="153035">
                  <a:moveTo>
                    <a:pt x="110439" y="91033"/>
                  </a:moveTo>
                  <a:lnTo>
                    <a:pt x="108788" y="86893"/>
                  </a:lnTo>
                  <a:lnTo>
                    <a:pt x="103378" y="83413"/>
                  </a:lnTo>
                  <a:lnTo>
                    <a:pt x="101473" y="82867"/>
                  </a:lnTo>
                  <a:lnTo>
                    <a:pt x="97104" y="82867"/>
                  </a:lnTo>
                  <a:lnTo>
                    <a:pt x="94767" y="83934"/>
                  </a:lnTo>
                  <a:lnTo>
                    <a:pt x="91186" y="89484"/>
                  </a:lnTo>
                  <a:lnTo>
                    <a:pt x="92773" y="94513"/>
                  </a:lnTo>
                  <a:lnTo>
                    <a:pt x="98679" y="98336"/>
                  </a:lnTo>
                  <a:lnTo>
                    <a:pt x="100584" y="98882"/>
                  </a:lnTo>
                  <a:lnTo>
                    <a:pt x="103543" y="98882"/>
                  </a:lnTo>
                  <a:lnTo>
                    <a:pt x="105613" y="98247"/>
                  </a:lnTo>
                  <a:lnTo>
                    <a:pt x="109258" y="94386"/>
                  </a:lnTo>
                  <a:lnTo>
                    <a:pt x="110439" y="91033"/>
                  </a:lnTo>
                  <a:close/>
                </a:path>
                <a:path w="113664" h="153035">
                  <a:moveTo>
                    <a:pt x="113449" y="8585"/>
                  </a:moveTo>
                  <a:lnTo>
                    <a:pt x="108839" y="1600"/>
                  </a:lnTo>
                  <a:lnTo>
                    <a:pt x="105879" y="0"/>
                  </a:lnTo>
                  <a:lnTo>
                    <a:pt x="101803" y="0"/>
                  </a:lnTo>
                  <a:lnTo>
                    <a:pt x="100533" y="342"/>
                  </a:lnTo>
                  <a:lnTo>
                    <a:pt x="95961" y="3378"/>
                  </a:lnTo>
                  <a:lnTo>
                    <a:pt x="95364" y="8610"/>
                  </a:lnTo>
                  <a:lnTo>
                    <a:pt x="99987" y="15595"/>
                  </a:lnTo>
                  <a:lnTo>
                    <a:pt x="102908" y="17195"/>
                  </a:lnTo>
                  <a:lnTo>
                    <a:pt x="107010" y="17195"/>
                  </a:lnTo>
                  <a:lnTo>
                    <a:pt x="108267" y="16852"/>
                  </a:lnTo>
                  <a:lnTo>
                    <a:pt x="112852" y="13830"/>
                  </a:lnTo>
                  <a:lnTo>
                    <a:pt x="113449" y="858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3550450" y="2855417"/>
              <a:ext cx="136525" cy="46990"/>
            </a:xfrm>
            <a:custGeom>
              <a:avLst/>
              <a:gdLst/>
              <a:ahLst/>
              <a:cxnLst/>
              <a:rect l="l" t="t" r="r" b="b"/>
              <a:pathLst>
                <a:path w="136525" h="46989">
                  <a:moveTo>
                    <a:pt x="3632" y="43103"/>
                  </a:moveTo>
                  <a:lnTo>
                    <a:pt x="0" y="46951"/>
                  </a:lnTo>
                  <a:lnTo>
                    <a:pt x="1219" y="46431"/>
                  </a:lnTo>
                  <a:lnTo>
                    <a:pt x="2235" y="45605"/>
                  </a:lnTo>
                  <a:lnTo>
                    <a:pt x="3251" y="44043"/>
                  </a:lnTo>
                  <a:lnTo>
                    <a:pt x="3632" y="43103"/>
                  </a:lnTo>
                  <a:close/>
                </a:path>
                <a:path w="136525" h="46989">
                  <a:moveTo>
                    <a:pt x="136423" y="13754"/>
                  </a:moveTo>
                  <a:lnTo>
                    <a:pt x="135966" y="8077"/>
                  </a:lnTo>
                  <a:lnTo>
                    <a:pt x="133438" y="1193"/>
                  </a:lnTo>
                  <a:lnTo>
                    <a:pt x="126987" y="0"/>
                  </a:lnTo>
                  <a:lnTo>
                    <a:pt x="120434" y="0"/>
                  </a:lnTo>
                  <a:lnTo>
                    <a:pt x="116916" y="9258"/>
                  </a:lnTo>
                  <a:lnTo>
                    <a:pt x="119913" y="19875"/>
                  </a:lnTo>
                  <a:lnTo>
                    <a:pt x="123482" y="21958"/>
                  </a:lnTo>
                  <a:lnTo>
                    <a:pt x="127076" y="22618"/>
                  </a:lnTo>
                  <a:lnTo>
                    <a:pt x="133172" y="16446"/>
                  </a:lnTo>
                  <a:lnTo>
                    <a:pt x="136423" y="13754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3677537" y="2869171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60" h="9525">
                  <a:moveTo>
                    <a:pt x="9334" y="0"/>
                  </a:moveTo>
                  <a:lnTo>
                    <a:pt x="6083" y="2691"/>
                  </a:lnTo>
                  <a:lnTo>
                    <a:pt x="2984" y="5662"/>
                  </a:lnTo>
                  <a:lnTo>
                    <a:pt x="0" y="8863"/>
                  </a:lnTo>
                  <a:lnTo>
                    <a:pt x="2539" y="9104"/>
                  </a:lnTo>
                  <a:lnTo>
                    <a:pt x="5067" y="9104"/>
                  </a:lnTo>
                  <a:lnTo>
                    <a:pt x="7289" y="8382"/>
                  </a:lnTo>
                  <a:lnTo>
                    <a:pt x="9207" y="5764"/>
                  </a:lnTo>
                  <a:lnTo>
                    <a:pt x="9575" y="3048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3644493" y="28037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13765" y="0"/>
                  </a:moveTo>
                  <a:lnTo>
                    <a:pt x="8850" y="4292"/>
                  </a:lnTo>
                  <a:lnTo>
                    <a:pt x="4291" y="8940"/>
                  </a:lnTo>
                  <a:lnTo>
                    <a:pt x="0" y="13856"/>
                  </a:lnTo>
                  <a:lnTo>
                    <a:pt x="1548" y="14618"/>
                  </a:lnTo>
                  <a:lnTo>
                    <a:pt x="3301" y="15050"/>
                  </a:lnTo>
                  <a:lnTo>
                    <a:pt x="6463" y="14974"/>
                  </a:lnTo>
                  <a:lnTo>
                    <a:pt x="12711" y="14276"/>
                  </a:lnTo>
                  <a:lnTo>
                    <a:pt x="15340" y="9983"/>
                  </a:lnTo>
                  <a:lnTo>
                    <a:pt x="14514" y="2578"/>
                  </a:lnTo>
                  <a:lnTo>
                    <a:pt x="1376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3637724" y="279700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16343" y="0"/>
                  </a:moveTo>
                  <a:lnTo>
                    <a:pt x="12128" y="0"/>
                  </a:lnTo>
                  <a:lnTo>
                    <a:pt x="4775" y="762"/>
                  </a:lnTo>
                  <a:lnTo>
                    <a:pt x="0" y="6045"/>
                  </a:lnTo>
                  <a:lnTo>
                    <a:pt x="1090" y="15862"/>
                  </a:lnTo>
                  <a:lnTo>
                    <a:pt x="3491" y="18986"/>
                  </a:lnTo>
                  <a:lnTo>
                    <a:pt x="6769" y="20599"/>
                  </a:lnTo>
                  <a:lnTo>
                    <a:pt x="11060" y="15684"/>
                  </a:lnTo>
                  <a:lnTo>
                    <a:pt x="15619" y="11023"/>
                  </a:lnTo>
                  <a:lnTo>
                    <a:pt x="20535" y="6743"/>
                  </a:lnTo>
                  <a:lnTo>
                    <a:pt x="19138" y="2882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3661662" y="29080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37" y="0"/>
                  </a:moveTo>
                  <a:lnTo>
                    <a:pt x="0" y="9271"/>
                  </a:lnTo>
                  <a:lnTo>
                    <a:pt x="1738" y="10781"/>
                  </a:lnTo>
                  <a:lnTo>
                    <a:pt x="3111" y="11657"/>
                  </a:lnTo>
                  <a:lnTo>
                    <a:pt x="4610" y="12076"/>
                  </a:lnTo>
                  <a:lnTo>
                    <a:pt x="8013" y="12076"/>
                  </a:lnTo>
                  <a:lnTo>
                    <a:pt x="9829" y="11238"/>
                  </a:lnTo>
                  <a:lnTo>
                    <a:pt x="12623" y="6896"/>
                  </a:lnTo>
                  <a:lnTo>
                    <a:pt x="11404" y="2983"/>
                  </a:lnTo>
                  <a:lnTo>
                    <a:pt x="6959" y="214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3659300" y="2907614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7049" y="0"/>
                  </a:moveTo>
                  <a:lnTo>
                    <a:pt x="4241" y="0"/>
                  </a:lnTo>
                  <a:lnTo>
                    <a:pt x="2412" y="838"/>
                  </a:lnTo>
                  <a:lnTo>
                    <a:pt x="0" y="4610"/>
                  </a:lnTo>
                  <a:lnTo>
                    <a:pt x="469" y="7531"/>
                  </a:lnTo>
                  <a:lnTo>
                    <a:pt x="2362" y="9690"/>
                  </a:lnTo>
                  <a:lnTo>
                    <a:pt x="8700" y="419"/>
                  </a:lnTo>
                  <a:lnTo>
                    <a:pt x="70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3581984" y="2897911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13576" y="0"/>
                  </a:moveTo>
                  <a:lnTo>
                    <a:pt x="7226" y="0"/>
                  </a:lnTo>
                  <a:lnTo>
                    <a:pt x="5383" y="201"/>
                  </a:lnTo>
                  <a:lnTo>
                    <a:pt x="3656" y="1192"/>
                  </a:lnTo>
                  <a:lnTo>
                    <a:pt x="1954" y="3175"/>
                  </a:lnTo>
                  <a:lnTo>
                    <a:pt x="0" y="6666"/>
                  </a:lnTo>
                  <a:lnTo>
                    <a:pt x="608" y="12279"/>
                  </a:lnTo>
                  <a:lnTo>
                    <a:pt x="4813" y="18172"/>
                  </a:lnTo>
                  <a:lnTo>
                    <a:pt x="7377" y="19050"/>
                  </a:lnTo>
                  <a:lnTo>
                    <a:pt x="13727" y="19050"/>
                  </a:lnTo>
                  <a:lnTo>
                    <a:pt x="17486" y="17181"/>
                  </a:lnTo>
                  <a:lnTo>
                    <a:pt x="19215" y="11327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3583951" y="289910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701" y="0"/>
                  </a:moveTo>
                  <a:lnTo>
                    <a:pt x="1004" y="519"/>
                  </a:lnTo>
                  <a:lnTo>
                    <a:pt x="431" y="1206"/>
                  </a:lnTo>
                  <a:lnTo>
                    <a:pt x="0" y="1981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3722230" y="2964522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15875" h="12700">
                  <a:moveTo>
                    <a:pt x="8025" y="0"/>
                  </a:moveTo>
                  <a:lnTo>
                    <a:pt x="4621" y="0"/>
                  </a:lnTo>
                  <a:lnTo>
                    <a:pt x="2794" y="838"/>
                  </a:lnTo>
                  <a:lnTo>
                    <a:pt x="0" y="5181"/>
                  </a:lnTo>
                  <a:lnTo>
                    <a:pt x="1219" y="9104"/>
                  </a:lnTo>
                  <a:lnTo>
                    <a:pt x="5853" y="12077"/>
                  </a:lnTo>
                  <a:lnTo>
                    <a:pt x="7339" y="12495"/>
                  </a:lnTo>
                  <a:lnTo>
                    <a:pt x="10744" y="12495"/>
                  </a:lnTo>
                  <a:lnTo>
                    <a:pt x="12573" y="11658"/>
                  </a:lnTo>
                  <a:lnTo>
                    <a:pt x="15366" y="7326"/>
                  </a:lnTo>
                  <a:lnTo>
                    <a:pt x="14146" y="3403"/>
                  </a:lnTo>
                  <a:lnTo>
                    <a:pt x="9525" y="419"/>
                  </a:lnTo>
                  <a:lnTo>
                    <a:pt x="8025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3583127" y="3042094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7487" y="9499"/>
                  </a:moveTo>
                  <a:lnTo>
                    <a:pt x="16535" y="4838"/>
                  </a:lnTo>
                  <a:lnTo>
                    <a:pt x="11303" y="673"/>
                  </a:lnTo>
                  <a:lnTo>
                    <a:pt x="9309" y="0"/>
                  </a:lnTo>
                  <a:lnTo>
                    <a:pt x="5435" y="0"/>
                  </a:lnTo>
                  <a:lnTo>
                    <a:pt x="3556" y="762"/>
                  </a:lnTo>
                  <a:lnTo>
                    <a:pt x="0" y="5245"/>
                  </a:lnTo>
                  <a:lnTo>
                    <a:pt x="952" y="9931"/>
                  </a:lnTo>
                  <a:lnTo>
                    <a:pt x="6197" y="14084"/>
                  </a:lnTo>
                  <a:lnTo>
                    <a:pt x="8191" y="14757"/>
                  </a:lnTo>
                  <a:lnTo>
                    <a:pt x="12065" y="14757"/>
                  </a:lnTo>
                  <a:lnTo>
                    <a:pt x="13919" y="13995"/>
                  </a:lnTo>
                  <a:lnTo>
                    <a:pt x="17487" y="9499"/>
                  </a:lnTo>
                  <a:close/>
                </a:path>
                <a:path w="37464" h="46989">
                  <a:moveTo>
                    <a:pt x="37299" y="44170"/>
                  </a:moveTo>
                  <a:lnTo>
                    <a:pt x="36385" y="41427"/>
                  </a:lnTo>
                  <a:lnTo>
                    <a:pt x="32816" y="38595"/>
                  </a:lnTo>
                  <a:lnTo>
                    <a:pt x="31242" y="38061"/>
                  </a:lnTo>
                  <a:lnTo>
                    <a:pt x="28219" y="38061"/>
                  </a:lnTo>
                  <a:lnTo>
                    <a:pt x="26771" y="38658"/>
                  </a:lnTo>
                  <a:lnTo>
                    <a:pt x="24549" y="41465"/>
                  </a:lnTo>
                  <a:lnTo>
                    <a:pt x="24523" y="43713"/>
                  </a:lnTo>
                  <a:lnTo>
                    <a:pt x="25552" y="45681"/>
                  </a:lnTo>
                  <a:lnTo>
                    <a:pt x="36576" y="46367"/>
                  </a:lnTo>
                  <a:lnTo>
                    <a:pt x="37299" y="4417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3608679" y="3087776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29" h="4444">
                  <a:moveTo>
                    <a:pt x="0" y="0"/>
                  </a:moveTo>
                  <a:lnTo>
                    <a:pt x="1103" y="1662"/>
                  </a:lnTo>
                  <a:lnTo>
                    <a:pt x="3262" y="3390"/>
                  </a:lnTo>
                  <a:lnTo>
                    <a:pt x="4813" y="3911"/>
                  </a:lnTo>
                  <a:lnTo>
                    <a:pt x="7834" y="3911"/>
                  </a:lnTo>
                  <a:lnTo>
                    <a:pt x="9296" y="3301"/>
                  </a:lnTo>
                  <a:lnTo>
                    <a:pt x="10845" y="1192"/>
                  </a:lnTo>
                  <a:lnTo>
                    <a:pt x="11010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3584689" y="3100743"/>
              <a:ext cx="17145" cy="14604"/>
            </a:xfrm>
            <a:custGeom>
              <a:avLst/>
              <a:gdLst/>
              <a:ahLst/>
              <a:cxnLst/>
              <a:rect l="l" t="t" r="r" b="b"/>
              <a:pathLst>
                <a:path w="17145" h="14605">
                  <a:moveTo>
                    <a:pt x="8928" y="0"/>
                  </a:moveTo>
                  <a:lnTo>
                    <a:pt x="5218" y="0"/>
                  </a:lnTo>
                  <a:lnTo>
                    <a:pt x="3428" y="735"/>
                  </a:lnTo>
                  <a:lnTo>
                    <a:pt x="0" y="5027"/>
                  </a:lnTo>
                  <a:lnTo>
                    <a:pt x="913" y="9523"/>
                  </a:lnTo>
                  <a:lnTo>
                    <a:pt x="5942" y="13524"/>
                  </a:lnTo>
                  <a:lnTo>
                    <a:pt x="7861" y="14171"/>
                  </a:lnTo>
                  <a:lnTo>
                    <a:pt x="11568" y="14171"/>
                  </a:lnTo>
                  <a:lnTo>
                    <a:pt x="13359" y="13421"/>
                  </a:lnTo>
                  <a:lnTo>
                    <a:pt x="16788" y="9117"/>
                  </a:lnTo>
                  <a:lnTo>
                    <a:pt x="15875" y="4646"/>
                  </a:lnTo>
                  <a:lnTo>
                    <a:pt x="10844" y="646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3965219" y="2687015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4">
                  <a:moveTo>
                    <a:pt x="11582" y="0"/>
                  </a:moveTo>
                  <a:lnTo>
                    <a:pt x="4343" y="0"/>
                  </a:lnTo>
                  <a:lnTo>
                    <a:pt x="0" y="8977"/>
                  </a:lnTo>
                  <a:lnTo>
                    <a:pt x="2246" y="21653"/>
                  </a:lnTo>
                  <a:lnTo>
                    <a:pt x="8431" y="24422"/>
                  </a:lnTo>
                  <a:lnTo>
                    <a:pt x="15328" y="24422"/>
                  </a:lnTo>
                  <a:lnTo>
                    <a:pt x="17170" y="23877"/>
                  </a:lnTo>
                  <a:lnTo>
                    <a:pt x="21323" y="19227"/>
                  </a:lnTo>
                  <a:lnTo>
                    <a:pt x="20891" y="2843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3704144" y="3025608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4" h="20955">
                  <a:moveTo>
                    <a:pt x="9907" y="0"/>
                  </a:moveTo>
                  <a:lnTo>
                    <a:pt x="3708" y="0"/>
                  </a:lnTo>
                  <a:lnTo>
                    <a:pt x="0" y="7696"/>
                  </a:lnTo>
                  <a:lnTo>
                    <a:pt x="1917" y="18567"/>
                  </a:lnTo>
                  <a:lnTo>
                    <a:pt x="7213" y="20929"/>
                  </a:lnTo>
                  <a:lnTo>
                    <a:pt x="13120" y="20929"/>
                  </a:lnTo>
                  <a:lnTo>
                    <a:pt x="14693" y="20472"/>
                  </a:lnTo>
                  <a:lnTo>
                    <a:pt x="18263" y="16484"/>
                  </a:lnTo>
                  <a:lnTo>
                    <a:pt x="17908" y="242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3682949" y="297049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630" y="1104"/>
                  </a:moveTo>
                  <a:lnTo>
                    <a:pt x="13500" y="406"/>
                  </a:lnTo>
                  <a:lnTo>
                    <a:pt x="12153" y="0"/>
                  </a:lnTo>
                  <a:lnTo>
                    <a:pt x="4775" y="63"/>
                  </a:lnTo>
                  <a:lnTo>
                    <a:pt x="0" y="4406"/>
                  </a:lnTo>
                  <a:lnTo>
                    <a:pt x="76" y="13246"/>
                  </a:lnTo>
                  <a:lnTo>
                    <a:pt x="1854" y="16192"/>
                  </a:lnTo>
                  <a:lnTo>
                    <a:pt x="4521" y="17970"/>
                  </a:lnTo>
                  <a:lnTo>
                    <a:pt x="7785" y="12255"/>
                  </a:lnTo>
                  <a:lnTo>
                    <a:pt x="11163" y="6629"/>
                  </a:lnTo>
                  <a:lnTo>
                    <a:pt x="14630" y="1104"/>
                  </a:lnTo>
                  <a:close/>
                </a:path>
                <a:path w="19050" h="19050">
                  <a:moveTo>
                    <a:pt x="18834" y="11874"/>
                  </a:moveTo>
                  <a:lnTo>
                    <a:pt x="14312" y="18973"/>
                  </a:lnTo>
                  <a:lnTo>
                    <a:pt x="17081" y="17792"/>
                  </a:lnTo>
                  <a:lnTo>
                    <a:pt x="18567" y="15265"/>
                  </a:lnTo>
                  <a:lnTo>
                    <a:pt x="18834" y="11874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3687483" y="2971595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10095" y="0"/>
                  </a:moveTo>
                  <a:lnTo>
                    <a:pt x="3262" y="11150"/>
                  </a:lnTo>
                  <a:lnTo>
                    <a:pt x="0" y="16865"/>
                  </a:lnTo>
                  <a:lnTo>
                    <a:pt x="1650" y="17970"/>
                  </a:lnTo>
                  <a:lnTo>
                    <a:pt x="3669" y="18605"/>
                  </a:lnTo>
                  <a:lnTo>
                    <a:pt x="7442" y="18592"/>
                  </a:lnTo>
                  <a:lnTo>
                    <a:pt x="8723" y="18338"/>
                  </a:lnTo>
                  <a:lnTo>
                    <a:pt x="9803" y="17868"/>
                  </a:lnTo>
                  <a:lnTo>
                    <a:pt x="14300" y="10769"/>
                  </a:lnTo>
                  <a:lnTo>
                    <a:pt x="14311" y="5511"/>
                  </a:lnTo>
                  <a:lnTo>
                    <a:pt x="12953" y="1790"/>
                  </a:lnTo>
                  <a:lnTo>
                    <a:pt x="10095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3692436" y="3071583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700" h="9525">
                  <a:moveTo>
                    <a:pt x="6985" y="0"/>
                  </a:moveTo>
                  <a:lnTo>
                    <a:pt x="3961" y="0"/>
                  </a:lnTo>
                  <a:lnTo>
                    <a:pt x="2513" y="595"/>
                  </a:lnTo>
                  <a:lnTo>
                    <a:pt x="0" y="3770"/>
                  </a:lnTo>
                  <a:lnTo>
                    <a:pt x="316" y="6718"/>
                  </a:lnTo>
                  <a:lnTo>
                    <a:pt x="2159" y="8902"/>
                  </a:lnTo>
                  <a:lnTo>
                    <a:pt x="12533" y="6337"/>
                  </a:lnTo>
                  <a:lnTo>
                    <a:pt x="12406" y="4621"/>
                  </a:lnTo>
                  <a:lnTo>
                    <a:pt x="11479" y="2857"/>
                  </a:lnTo>
                  <a:lnTo>
                    <a:pt x="8558" y="533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3694582" y="3077908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4">
                  <a:moveTo>
                    <a:pt x="10374" y="0"/>
                  </a:moveTo>
                  <a:lnTo>
                    <a:pt x="0" y="2565"/>
                  </a:lnTo>
                  <a:lnTo>
                    <a:pt x="2412" y="4659"/>
                  </a:lnTo>
                  <a:lnTo>
                    <a:pt x="3961" y="5194"/>
                  </a:lnTo>
                  <a:lnTo>
                    <a:pt x="6985" y="5194"/>
                  </a:lnTo>
                  <a:lnTo>
                    <a:pt x="8444" y="4584"/>
                  </a:lnTo>
                  <a:lnTo>
                    <a:pt x="10160" y="2438"/>
                  </a:lnTo>
                  <a:lnTo>
                    <a:pt x="10476" y="1230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C6B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3620730" y="293192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7277" y="0"/>
                  </a:moveTo>
                  <a:lnTo>
                    <a:pt x="4241" y="0"/>
                  </a:lnTo>
                  <a:lnTo>
                    <a:pt x="2793" y="609"/>
                  </a:lnTo>
                  <a:lnTo>
                    <a:pt x="0" y="4102"/>
                  </a:lnTo>
                  <a:lnTo>
                    <a:pt x="762" y="7734"/>
                  </a:lnTo>
                  <a:lnTo>
                    <a:pt x="4813" y="10972"/>
                  </a:lnTo>
                  <a:lnTo>
                    <a:pt x="6337" y="11507"/>
                  </a:lnTo>
                  <a:lnTo>
                    <a:pt x="7772" y="11518"/>
                  </a:lnTo>
                  <a:lnTo>
                    <a:pt x="12687" y="5511"/>
                  </a:lnTo>
                  <a:lnTo>
                    <a:pt x="12369" y="4076"/>
                  </a:lnTo>
                  <a:lnTo>
                    <a:pt x="11506" y="2654"/>
                  </a:lnTo>
                  <a:lnTo>
                    <a:pt x="8839" y="519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3628491" y="2937432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4927" y="0"/>
                  </a:moveTo>
                  <a:lnTo>
                    <a:pt x="0" y="6007"/>
                  </a:lnTo>
                  <a:lnTo>
                    <a:pt x="1649" y="6007"/>
                  </a:lnTo>
                  <a:lnTo>
                    <a:pt x="3111" y="5410"/>
                  </a:lnTo>
                  <a:lnTo>
                    <a:pt x="5003" y="3035"/>
                  </a:lnTo>
                  <a:lnTo>
                    <a:pt x="5257" y="151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3625752" y="3206075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0" y="0"/>
                  </a:moveTo>
                  <a:lnTo>
                    <a:pt x="9292" y="0"/>
                  </a:lnTo>
                  <a:lnTo>
                    <a:pt x="3435" y="2486"/>
                  </a:lnTo>
                  <a:lnTo>
                    <a:pt x="358" y="8229"/>
                  </a:lnTo>
                  <a:lnTo>
                    <a:pt x="0" y="15476"/>
                  </a:lnTo>
                  <a:lnTo>
                    <a:pt x="2293" y="22478"/>
                  </a:lnTo>
                  <a:lnTo>
                    <a:pt x="4528" y="26415"/>
                  </a:lnTo>
                  <a:lnTo>
                    <a:pt x="8948" y="27965"/>
                  </a:lnTo>
                  <a:lnTo>
                    <a:pt x="18106" y="27965"/>
                  </a:lnTo>
                  <a:lnTo>
                    <a:pt x="22792" y="25958"/>
                  </a:lnTo>
                  <a:lnTo>
                    <a:pt x="23935" y="23164"/>
                  </a:lnTo>
                  <a:lnTo>
                    <a:pt x="23922" y="17343"/>
                  </a:lnTo>
                  <a:lnTo>
                    <a:pt x="21125" y="9625"/>
                  </a:lnTo>
                  <a:lnTo>
                    <a:pt x="16141" y="2885"/>
                  </a:lnTo>
                  <a:lnTo>
                    <a:pt x="9570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3622648" y="3055974"/>
              <a:ext cx="14604" cy="17145"/>
            </a:xfrm>
            <a:custGeom>
              <a:avLst/>
              <a:gdLst/>
              <a:ahLst/>
              <a:cxnLst/>
              <a:rect l="l" t="t" r="r" b="b"/>
              <a:pathLst>
                <a:path w="14604" h="17144">
                  <a:moveTo>
                    <a:pt x="10172" y="0"/>
                  </a:moveTo>
                  <a:lnTo>
                    <a:pt x="7378" y="0"/>
                  </a:lnTo>
                  <a:lnTo>
                    <a:pt x="1320" y="241"/>
                  </a:lnTo>
                  <a:lnTo>
                    <a:pt x="0" y="8813"/>
                  </a:lnTo>
                  <a:lnTo>
                    <a:pt x="3670" y="15215"/>
                  </a:lnTo>
                  <a:lnTo>
                    <a:pt x="4635" y="16041"/>
                  </a:lnTo>
                  <a:lnTo>
                    <a:pt x="5740" y="16598"/>
                  </a:lnTo>
                  <a:lnTo>
                    <a:pt x="10071" y="15901"/>
                  </a:lnTo>
                  <a:lnTo>
                    <a:pt x="14122" y="4876"/>
                  </a:lnTo>
                  <a:lnTo>
                    <a:pt x="12471" y="2171"/>
                  </a:lnTo>
                  <a:lnTo>
                    <a:pt x="10172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3632733" y="3060852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4050" y="0"/>
                  </a:moveTo>
                  <a:lnTo>
                    <a:pt x="2667" y="3632"/>
                  </a:lnTo>
                  <a:lnTo>
                    <a:pt x="0" y="11022"/>
                  </a:lnTo>
                  <a:lnTo>
                    <a:pt x="4240" y="10273"/>
                  </a:lnTo>
                  <a:lnTo>
                    <a:pt x="6310" y="9879"/>
                  </a:lnTo>
                  <a:lnTo>
                    <a:pt x="6450" y="9612"/>
                  </a:lnTo>
                  <a:lnTo>
                    <a:pt x="7188" y="7785"/>
                  </a:lnTo>
                  <a:lnTo>
                    <a:pt x="6158" y="3453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3628402" y="3071876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5">
                  <a:moveTo>
                    <a:pt x="4354" y="0"/>
                  </a:moveTo>
                  <a:lnTo>
                    <a:pt x="3796" y="1587"/>
                  </a:lnTo>
                  <a:lnTo>
                    <a:pt x="2475" y="1549"/>
                  </a:lnTo>
                  <a:lnTo>
                    <a:pt x="1154" y="1270"/>
                  </a:lnTo>
                  <a:lnTo>
                    <a:pt x="0" y="698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3632212" y="3070733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31" y="0"/>
                  </a:moveTo>
                  <a:lnTo>
                    <a:pt x="544" y="1142"/>
                  </a:lnTo>
                  <a:lnTo>
                    <a:pt x="0" y="2716"/>
                  </a:lnTo>
                  <a:lnTo>
                    <a:pt x="3161" y="2730"/>
                  </a:lnTo>
                  <a:lnTo>
                    <a:pt x="5942" y="1600"/>
                  </a:lnTo>
                  <a:lnTo>
                    <a:pt x="6831" y="0"/>
                  </a:lnTo>
                  <a:close/>
                </a:path>
              </a:pathLst>
            </a:custGeom>
            <a:solidFill>
              <a:srgbClr val="C262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3574656" y="3076041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8228" y="0"/>
                  </a:moveTo>
                  <a:lnTo>
                    <a:pt x="4356" y="0"/>
                  </a:lnTo>
                  <a:lnTo>
                    <a:pt x="2500" y="773"/>
                  </a:lnTo>
                  <a:lnTo>
                    <a:pt x="443" y="3338"/>
                  </a:lnTo>
                  <a:lnTo>
                    <a:pt x="38" y="4596"/>
                  </a:lnTo>
                  <a:lnTo>
                    <a:pt x="0" y="5904"/>
                  </a:lnTo>
                  <a:lnTo>
                    <a:pt x="9777" y="8241"/>
                  </a:lnTo>
                  <a:lnTo>
                    <a:pt x="15327" y="9244"/>
                  </a:lnTo>
                  <a:lnTo>
                    <a:pt x="15556" y="6730"/>
                  </a:lnTo>
                  <a:lnTo>
                    <a:pt x="14337" y="3936"/>
                  </a:lnTo>
                  <a:lnTo>
                    <a:pt x="10209" y="671"/>
                  </a:lnTo>
                  <a:lnTo>
                    <a:pt x="8228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3574567" y="3081947"/>
              <a:ext cx="15875" cy="8890"/>
            </a:xfrm>
            <a:custGeom>
              <a:avLst/>
              <a:gdLst/>
              <a:ahLst/>
              <a:cxnLst/>
              <a:rect l="l" t="t" r="r" b="b"/>
              <a:pathLst>
                <a:path w="15875" h="8889">
                  <a:moveTo>
                    <a:pt x="74" y="0"/>
                  </a:moveTo>
                  <a:lnTo>
                    <a:pt x="0" y="2400"/>
                  </a:lnTo>
                  <a:lnTo>
                    <a:pt x="1205" y="5003"/>
                  </a:lnTo>
                  <a:lnTo>
                    <a:pt x="5193" y="8178"/>
                  </a:lnTo>
                  <a:lnTo>
                    <a:pt x="7186" y="8851"/>
                  </a:lnTo>
                  <a:lnTo>
                    <a:pt x="11060" y="8851"/>
                  </a:lnTo>
                  <a:lnTo>
                    <a:pt x="12927" y="8077"/>
                  </a:lnTo>
                  <a:lnTo>
                    <a:pt x="14883" y="5613"/>
                  </a:lnTo>
                  <a:lnTo>
                    <a:pt x="15302" y="4508"/>
                  </a:lnTo>
                  <a:lnTo>
                    <a:pt x="15403" y="3340"/>
                  </a:lnTo>
                  <a:lnTo>
                    <a:pt x="4812" y="119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3555263" y="3004693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6958" y="0"/>
                  </a:moveTo>
                  <a:lnTo>
                    <a:pt x="3618" y="0"/>
                  </a:lnTo>
                  <a:lnTo>
                    <a:pt x="1332" y="1041"/>
                  </a:lnTo>
                  <a:lnTo>
                    <a:pt x="0" y="2794"/>
                  </a:lnTo>
                  <a:lnTo>
                    <a:pt x="12241" y="2159"/>
                  </a:lnTo>
                  <a:lnTo>
                    <a:pt x="11238" y="1333"/>
                  </a:lnTo>
                  <a:lnTo>
                    <a:pt x="10020" y="684"/>
                  </a:lnTo>
                  <a:lnTo>
                    <a:pt x="6958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3553306" y="3006852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198" y="0"/>
                  </a:moveTo>
                  <a:lnTo>
                    <a:pt x="1955" y="635"/>
                  </a:lnTo>
                  <a:lnTo>
                    <a:pt x="1155" y="1930"/>
                  </a:lnTo>
                  <a:lnTo>
                    <a:pt x="0" y="6350"/>
                  </a:lnTo>
                  <a:lnTo>
                    <a:pt x="2743" y="10236"/>
                  </a:lnTo>
                  <a:lnTo>
                    <a:pt x="8762" y="11696"/>
                  </a:lnTo>
                  <a:lnTo>
                    <a:pt x="12980" y="11696"/>
                  </a:lnTo>
                  <a:lnTo>
                    <a:pt x="15952" y="9804"/>
                  </a:lnTo>
                  <a:lnTo>
                    <a:pt x="17387" y="4356"/>
                  </a:lnTo>
                  <a:lnTo>
                    <a:pt x="16320" y="1765"/>
                  </a:lnTo>
                  <a:lnTo>
                    <a:pt x="14198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3511929" y="3005201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8507" y="0"/>
                  </a:moveTo>
                  <a:lnTo>
                    <a:pt x="4443" y="0"/>
                  </a:lnTo>
                  <a:lnTo>
                    <a:pt x="1663" y="1435"/>
                  </a:lnTo>
                  <a:lnTo>
                    <a:pt x="0" y="3162"/>
                  </a:lnTo>
                  <a:lnTo>
                    <a:pt x="12687" y="2754"/>
                  </a:lnTo>
                  <a:lnTo>
                    <a:pt x="9842" y="354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3510367" y="3007955"/>
              <a:ext cx="19050" cy="13970"/>
            </a:xfrm>
            <a:custGeom>
              <a:avLst/>
              <a:gdLst/>
              <a:ahLst/>
              <a:cxnLst/>
              <a:rect l="l" t="t" r="r" b="b"/>
              <a:pathLst>
                <a:path w="19050" h="13969">
                  <a:moveTo>
                    <a:pt x="14249" y="0"/>
                  </a:moveTo>
                  <a:lnTo>
                    <a:pt x="1562" y="406"/>
                  </a:lnTo>
                  <a:lnTo>
                    <a:pt x="596" y="1422"/>
                  </a:lnTo>
                  <a:lnTo>
                    <a:pt x="0" y="2539"/>
                  </a:lnTo>
                  <a:lnTo>
                    <a:pt x="114" y="6616"/>
                  </a:lnTo>
                  <a:lnTo>
                    <a:pt x="6680" y="13590"/>
                  </a:lnTo>
                  <a:lnTo>
                    <a:pt x="12776" y="13590"/>
                  </a:lnTo>
                  <a:lnTo>
                    <a:pt x="14236" y="13093"/>
                  </a:lnTo>
                  <a:lnTo>
                    <a:pt x="19011" y="10769"/>
                  </a:lnTo>
                  <a:lnTo>
                    <a:pt x="17881" y="4038"/>
                  </a:lnTo>
                  <a:lnTo>
                    <a:pt x="142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6" name="object 32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93579" y="3189527"/>
              <a:ext cx="87311" cy="95021"/>
            </a:xfrm>
            <a:prstGeom prst="rect">
              <a:avLst/>
            </a:prstGeom>
          </p:spPr>
        </p:pic>
        <p:sp>
          <p:nvSpPr>
            <p:cNvPr id="327" name="object 327" descr=""/>
            <p:cNvSpPr/>
            <p:nvPr/>
          </p:nvSpPr>
          <p:spPr>
            <a:xfrm>
              <a:off x="3986606" y="3274225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9347" y="0"/>
                  </a:moveTo>
                  <a:lnTo>
                    <a:pt x="5421" y="0"/>
                  </a:lnTo>
                  <a:lnTo>
                    <a:pt x="3403" y="876"/>
                  </a:lnTo>
                  <a:lnTo>
                    <a:pt x="0" y="5689"/>
                  </a:lnTo>
                  <a:lnTo>
                    <a:pt x="1219" y="10312"/>
                  </a:lnTo>
                  <a:lnTo>
                    <a:pt x="5867" y="13628"/>
                  </a:lnTo>
                  <a:lnTo>
                    <a:pt x="7975" y="14390"/>
                  </a:lnTo>
                  <a:lnTo>
                    <a:pt x="3581" y="5346"/>
                  </a:lnTo>
                  <a:lnTo>
                    <a:pt x="8648" y="11417"/>
                  </a:lnTo>
                  <a:lnTo>
                    <a:pt x="10833" y="14655"/>
                  </a:lnTo>
                  <a:lnTo>
                    <a:pt x="12750" y="14490"/>
                  </a:lnTo>
                  <a:lnTo>
                    <a:pt x="14479" y="13628"/>
                  </a:lnTo>
                  <a:lnTo>
                    <a:pt x="17767" y="9004"/>
                  </a:lnTo>
                  <a:lnTo>
                    <a:pt x="16560" y="4368"/>
                  </a:lnTo>
                  <a:lnTo>
                    <a:pt x="11214" y="571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3990186" y="327957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0"/>
                  </a:moveTo>
                  <a:lnTo>
                    <a:pt x="3048" y="6019"/>
                  </a:lnTo>
                  <a:lnTo>
                    <a:pt x="4394" y="9042"/>
                  </a:lnTo>
                  <a:lnTo>
                    <a:pt x="5867" y="9334"/>
                  </a:lnTo>
                  <a:lnTo>
                    <a:pt x="7251" y="9309"/>
                  </a:lnTo>
                  <a:lnTo>
                    <a:pt x="5067" y="6070"/>
                  </a:lnTo>
                  <a:lnTo>
                    <a:pt x="2654" y="2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3933036" y="3260101"/>
              <a:ext cx="20955" cy="14604"/>
            </a:xfrm>
            <a:custGeom>
              <a:avLst/>
              <a:gdLst/>
              <a:ahLst/>
              <a:cxnLst/>
              <a:rect l="l" t="t" r="r" b="b"/>
              <a:pathLst>
                <a:path w="20954" h="14604">
                  <a:moveTo>
                    <a:pt x="10656" y="0"/>
                  </a:moveTo>
                  <a:lnTo>
                    <a:pt x="6019" y="0"/>
                  </a:lnTo>
                  <a:lnTo>
                    <a:pt x="3644" y="1041"/>
                  </a:lnTo>
                  <a:lnTo>
                    <a:pt x="0" y="6146"/>
                  </a:lnTo>
                  <a:lnTo>
                    <a:pt x="698" y="10566"/>
                  </a:lnTo>
                  <a:lnTo>
                    <a:pt x="3632" y="13728"/>
                  </a:lnTo>
                  <a:lnTo>
                    <a:pt x="11785" y="13500"/>
                  </a:lnTo>
                  <a:lnTo>
                    <a:pt x="18073" y="14211"/>
                  </a:lnTo>
                  <a:lnTo>
                    <a:pt x="20587" y="10553"/>
                  </a:lnTo>
                  <a:lnTo>
                    <a:pt x="19138" y="5130"/>
                  </a:lnTo>
                  <a:lnTo>
                    <a:pt x="12866" y="673"/>
                  </a:lnTo>
                  <a:lnTo>
                    <a:pt x="1065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3936668" y="3273601"/>
              <a:ext cx="14604" cy="4445"/>
            </a:xfrm>
            <a:custGeom>
              <a:avLst/>
              <a:gdLst/>
              <a:ahLst/>
              <a:cxnLst/>
              <a:rect l="l" t="t" r="r" b="b"/>
              <a:pathLst>
                <a:path w="14604" h="4445">
                  <a:moveTo>
                    <a:pt x="8153" y="0"/>
                  </a:moveTo>
                  <a:lnTo>
                    <a:pt x="0" y="228"/>
                  </a:lnTo>
                  <a:lnTo>
                    <a:pt x="3721" y="3175"/>
                  </a:lnTo>
                  <a:lnTo>
                    <a:pt x="5930" y="3860"/>
                  </a:lnTo>
                  <a:lnTo>
                    <a:pt x="10566" y="3860"/>
                  </a:lnTo>
                  <a:lnTo>
                    <a:pt x="12941" y="2819"/>
                  </a:lnTo>
                  <a:lnTo>
                    <a:pt x="14427" y="71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3892727" y="3181972"/>
              <a:ext cx="46990" cy="43180"/>
            </a:xfrm>
            <a:custGeom>
              <a:avLst/>
              <a:gdLst/>
              <a:ahLst/>
              <a:cxnLst/>
              <a:rect l="l" t="t" r="r" b="b"/>
              <a:pathLst>
                <a:path w="46989" h="43180">
                  <a:moveTo>
                    <a:pt x="18059" y="6997"/>
                  </a:moveTo>
                  <a:lnTo>
                    <a:pt x="15963" y="2692"/>
                  </a:lnTo>
                  <a:lnTo>
                    <a:pt x="10566" y="266"/>
                  </a:lnTo>
                  <a:lnTo>
                    <a:pt x="9245" y="0"/>
                  </a:lnTo>
                  <a:lnTo>
                    <a:pt x="5156" y="0"/>
                  </a:lnTo>
                  <a:lnTo>
                    <a:pt x="2616" y="1358"/>
                  </a:lnTo>
                  <a:lnTo>
                    <a:pt x="0" y="7226"/>
                  </a:lnTo>
                  <a:lnTo>
                    <a:pt x="2095" y="11544"/>
                  </a:lnTo>
                  <a:lnTo>
                    <a:pt x="7505" y="13944"/>
                  </a:lnTo>
                  <a:lnTo>
                    <a:pt x="8826" y="14224"/>
                  </a:lnTo>
                  <a:lnTo>
                    <a:pt x="12915" y="14224"/>
                  </a:lnTo>
                  <a:lnTo>
                    <a:pt x="15455" y="12852"/>
                  </a:lnTo>
                  <a:lnTo>
                    <a:pt x="18059" y="6997"/>
                  </a:lnTo>
                  <a:close/>
                </a:path>
                <a:path w="46989" h="43180">
                  <a:moveTo>
                    <a:pt x="46697" y="36969"/>
                  </a:moveTo>
                  <a:lnTo>
                    <a:pt x="45046" y="33604"/>
                  </a:lnTo>
                  <a:lnTo>
                    <a:pt x="40843" y="31724"/>
                  </a:lnTo>
                  <a:lnTo>
                    <a:pt x="36614" y="31508"/>
                  </a:lnTo>
                  <a:lnTo>
                    <a:pt x="34632" y="32575"/>
                  </a:lnTo>
                  <a:lnTo>
                    <a:pt x="32600" y="37147"/>
                  </a:lnTo>
                  <a:lnTo>
                    <a:pt x="34213" y="40513"/>
                  </a:lnTo>
                  <a:lnTo>
                    <a:pt x="38442" y="42405"/>
                  </a:lnTo>
                  <a:lnTo>
                    <a:pt x="42672" y="42621"/>
                  </a:lnTo>
                  <a:lnTo>
                    <a:pt x="44653" y="41541"/>
                  </a:lnTo>
                  <a:lnTo>
                    <a:pt x="46697" y="36969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4006748" y="3135261"/>
              <a:ext cx="19685" cy="20955"/>
            </a:xfrm>
            <a:custGeom>
              <a:avLst/>
              <a:gdLst/>
              <a:ahLst/>
              <a:cxnLst/>
              <a:rect l="l" t="t" r="r" b="b"/>
              <a:pathLst>
                <a:path w="19685" h="20955">
                  <a:moveTo>
                    <a:pt x="12204" y="952"/>
                  </a:moveTo>
                  <a:lnTo>
                    <a:pt x="11341" y="406"/>
                  </a:lnTo>
                  <a:lnTo>
                    <a:pt x="10363" y="63"/>
                  </a:lnTo>
                  <a:lnTo>
                    <a:pt x="9220" y="0"/>
                  </a:lnTo>
                  <a:lnTo>
                    <a:pt x="2247" y="0"/>
                  </a:lnTo>
                  <a:lnTo>
                    <a:pt x="0" y="9474"/>
                  </a:lnTo>
                  <a:lnTo>
                    <a:pt x="3314" y="16764"/>
                  </a:lnTo>
                  <a:lnTo>
                    <a:pt x="4051" y="17640"/>
                  </a:lnTo>
                  <a:lnTo>
                    <a:pt x="4902" y="18338"/>
                  </a:lnTo>
                  <a:lnTo>
                    <a:pt x="7658" y="12903"/>
                  </a:lnTo>
                  <a:lnTo>
                    <a:pt x="10198" y="7162"/>
                  </a:lnTo>
                  <a:lnTo>
                    <a:pt x="12204" y="952"/>
                  </a:lnTo>
                  <a:close/>
                </a:path>
                <a:path w="19685" h="20955">
                  <a:moveTo>
                    <a:pt x="19380" y="15582"/>
                  </a:moveTo>
                  <a:lnTo>
                    <a:pt x="18630" y="10439"/>
                  </a:lnTo>
                  <a:lnTo>
                    <a:pt x="16548" y="6235"/>
                  </a:lnTo>
                  <a:lnTo>
                    <a:pt x="15659" y="11252"/>
                  </a:lnTo>
                  <a:lnTo>
                    <a:pt x="14338" y="15925"/>
                  </a:lnTo>
                  <a:lnTo>
                    <a:pt x="12776" y="20345"/>
                  </a:lnTo>
                  <a:lnTo>
                    <a:pt x="15328" y="20104"/>
                  </a:lnTo>
                  <a:lnTo>
                    <a:pt x="17564" y="19088"/>
                  </a:lnTo>
                  <a:lnTo>
                    <a:pt x="19380" y="15582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4011663" y="3136214"/>
              <a:ext cx="12065" cy="19685"/>
            </a:xfrm>
            <a:custGeom>
              <a:avLst/>
              <a:gdLst/>
              <a:ahLst/>
              <a:cxnLst/>
              <a:rect l="l" t="t" r="r" b="b"/>
              <a:pathLst>
                <a:path w="12064" h="19685">
                  <a:moveTo>
                    <a:pt x="7302" y="0"/>
                  </a:moveTo>
                  <a:lnTo>
                    <a:pt x="5294" y="6196"/>
                  </a:lnTo>
                  <a:lnTo>
                    <a:pt x="2754" y="11937"/>
                  </a:lnTo>
                  <a:lnTo>
                    <a:pt x="0" y="17372"/>
                  </a:lnTo>
                  <a:lnTo>
                    <a:pt x="1816" y="18834"/>
                  </a:lnTo>
                  <a:lnTo>
                    <a:pt x="4278" y="19456"/>
                  </a:lnTo>
                  <a:lnTo>
                    <a:pt x="7861" y="19391"/>
                  </a:lnTo>
                  <a:lnTo>
                    <a:pt x="9423" y="14973"/>
                  </a:lnTo>
                  <a:lnTo>
                    <a:pt x="10744" y="10298"/>
                  </a:lnTo>
                  <a:lnTo>
                    <a:pt x="11645" y="5283"/>
                  </a:lnTo>
                  <a:lnTo>
                    <a:pt x="10539" y="3059"/>
                  </a:lnTo>
                  <a:lnTo>
                    <a:pt x="9080" y="1103"/>
                  </a:lnTo>
                  <a:lnTo>
                    <a:pt x="7302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3971747" y="3086519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5621" y="0"/>
                  </a:moveTo>
                  <a:lnTo>
                    <a:pt x="11239" y="0"/>
                  </a:lnTo>
                  <a:lnTo>
                    <a:pt x="9080" y="292"/>
                  </a:lnTo>
                  <a:lnTo>
                    <a:pt x="3554" y="1789"/>
                  </a:lnTo>
                  <a:lnTo>
                    <a:pt x="0" y="7199"/>
                  </a:lnTo>
                  <a:lnTo>
                    <a:pt x="2616" y="16954"/>
                  </a:lnTo>
                  <a:lnTo>
                    <a:pt x="6718" y="19851"/>
                  </a:lnTo>
                  <a:lnTo>
                    <a:pt x="13106" y="19735"/>
                  </a:lnTo>
                  <a:lnTo>
                    <a:pt x="19570" y="17983"/>
                  </a:lnTo>
                  <a:lnTo>
                    <a:pt x="21336" y="13766"/>
                  </a:lnTo>
                  <a:lnTo>
                    <a:pt x="18656" y="383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4013822" y="3186987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5">
                  <a:moveTo>
                    <a:pt x="4394" y="0"/>
                  </a:moveTo>
                  <a:lnTo>
                    <a:pt x="1230" y="5295"/>
                  </a:lnTo>
                  <a:lnTo>
                    <a:pt x="0" y="7962"/>
                  </a:lnTo>
                  <a:lnTo>
                    <a:pt x="2197" y="7962"/>
                  </a:lnTo>
                  <a:lnTo>
                    <a:pt x="4177" y="6896"/>
                  </a:lnTo>
                  <a:lnTo>
                    <a:pt x="5726" y="3403"/>
                  </a:lnTo>
                  <a:lnTo>
                    <a:pt x="5434" y="1536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4005934" y="3183850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4025" y="0"/>
                  </a:moveTo>
                  <a:lnTo>
                    <a:pt x="2044" y="1054"/>
                  </a:lnTo>
                  <a:lnTo>
                    <a:pt x="0" y="5638"/>
                  </a:lnTo>
                  <a:lnTo>
                    <a:pt x="1638" y="9004"/>
                  </a:lnTo>
                  <a:lnTo>
                    <a:pt x="5803" y="10858"/>
                  </a:lnTo>
                  <a:lnTo>
                    <a:pt x="7683" y="11099"/>
                  </a:lnTo>
                  <a:lnTo>
                    <a:pt x="12280" y="3136"/>
                  </a:lnTo>
                  <a:lnTo>
                    <a:pt x="11582" y="2108"/>
                  </a:lnTo>
                  <a:lnTo>
                    <a:pt x="10540" y="1231"/>
                  </a:lnTo>
                  <a:lnTo>
                    <a:pt x="8254" y="215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4039933" y="3225646"/>
              <a:ext cx="25400" cy="24765"/>
            </a:xfrm>
            <a:custGeom>
              <a:avLst/>
              <a:gdLst/>
              <a:ahLst/>
              <a:cxnLst/>
              <a:rect l="l" t="t" r="r" b="b"/>
              <a:pathLst>
                <a:path w="25400" h="24764">
                  <a:moveTo>
                    <a:pt x="16153" y="0"/>
                  </a:moveTo>
                  <a:lnTo>
                    <a:pt x="8088" y="0"/>
                  </a:lnTo>
                  <a:lnTo>
                    <a:pt x="6043" y="292"/>
                  </a:lnTo>
                  <a:lnTo>
                    <a:pt x="1414" y="3836"/>
                  </a:lnTo>
                  <a:lnTo>
                    <a:pt x="0" y="9634"/>
                  </a:lnTo>
                  <a:lnTo>
                    <a:pt x="1336" y="16150"/>
                  </a:lnTo>
                  <a:lnTo>
                    <a:pt x="4964" y="21845"/>
                  </a:lnTo>
                  <a:lnTo>
                    <a:pt x="6945" y="23877"/>
                  </a:lnTo>
                  <a:lnTo>
                    <a:pt x="9574" y="24688"/>
                  </a:lnTo>
                  <a:lnTo>
                    <a:pt x="17931" y="24688"/>
                  </a:lnTo>
                  <a:lnTo>
                    <a:pt x="23862" y="21019"/>
                  </a:lnTo>
                  <a:lnTo>
                    <a:pt x="24966" y="12750"/>
                  </a:lnTo>
                  <a:lnTo>
                    <a:pt x="16153" y="0"/>
                  </a:lnTo>
                  <a:close/>
                </a:path>
              </a:pathLst>
            </a:custGeom>
            <a:solidFill>
              <a:srgbClr val="DC92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3958080" y="3160979"/>
              <a:ext cx="19050" cy="17145"/>
            </a:xfrm>
            <a:custGeom>
              <a:avLst/>
              <a:gdLst/>
              <a:ahLst/>
              <a:cxnLst/>
              <a:rect l="l" t="t" r="r" b="b"/>
              <a:pathLst>
                <a:path w="19050" h="17144">
                  <a:moveTo>
                    <a:pt x="12763" y="0"/>
                  </a:moveTo>
                  <a:lnTo>
                    <a:pt x="7237" y="0"/>
                  </a:lnTo>
                  <a:lnTo>
                    <a:pt x="5840" y="203"/>
                  </a:lnTo>
                  <a:lnTo>
                    <a:pt x="0" y="1930"/>
                  </a:lnTo>
                  <a:lnTo>
                    <a:pt x="849" y="10604"/>
                  </a:lnTo>
                  <a:lnTo>
                    <a:pt x="6451" y="16357"/>
                  </a:lnTo>
                  <a:lnTo>
                    <a:pt x="8242" y="16916"/>
                  </a:lnTo>
                  <a:lnTo>
                    <a:pt x="13982" y="16916"/>
                  </a:lnTo>
                  <a:lnTo>
                    <a:pt x="18032" y="14401"/>
                  </a:lnTo>
                  <a:lnTo>
                    <a:pt x="18794" y="8737"/>
                  </a:lnTo>
                  <a:lnTo>
                    <a:pt x="1276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3891926" y="3217392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5">
                  <a:moveTo>
                    <a:pt x="9271" y="0"/>
                  </a:moveTo>
                  <a:lnTo>
                    <a:pt x="5181" y="0"/>
                  </a:lnTo>
                  <a:lnTo>
                    <a:pt x="2628" y="1370"/>
                  </a:lnTo>
                  <a:lnTo>
                    <a:pt x="0" y="7225"/>
                  </a:lnTo>
                  <a:lnTo>
                    <a:pt x="2095" y="11529"/>
                  </a:lnTo>
                  <a:lnTo>
                    <a:pt x="7505" y="13956"/>
                  </a:lnTo>
                  <a:lnTo>
                    <a:pt x="8826" y="14222"/>
                  </a:lnTo>
                  <a:lnTo>
                    <a:pt x="12915" y="14222"/>
                  </a:lnTo>
                  <a:lnTo>
                    <a:pt x="15455" y="12851"/>
                  </a:lnTo>
                  <a:lnTo>
                    <a:pt x="18073" y="6983"/>
                  </a:lnTo>
                  <a:lnTo>
                    <a:pt x="15977" y="2678"/>
                  </a:lnTo>
                  <a:lnTo>
                    <a:pt x="10580" y="265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4090352" y="3125876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1277" y="0"/>
                  </a:moveTo>
                  <a:lnTo>
                    <a:pt x="7047" y="0"/>
                  </a:lnTo>
                  <a:lnTo>
                    <a:pt x="5410" y="176"/>
                  </a:lnTo>
                  <a:lnTo>
                    <a:pt x="2399" y="2108"/>
                  </a:lnTo>
                  <a:lnTo>
                    <a:pt x="0" y="9296"/>
                  </a:lnTo>
                  <a:lnTo>
                    <a:pt x="798" y="14782"/>
                  </a:lnTo>
                  <a:lnTo>
                    <a:pt x="2881" y="19519"/>
                  </a:lnTo>
                  <a:lnTo>
                    <a:pt x="4940" y="21031"/>
                  </a:lnTo>
                  <a:lnTo>
                    <a:pt x="6107" y="21361"/>
                  </a:lnTo>
                  <a:lnTo>
                    <a:pt x="12114" y="21361"/>
                  </a:lnTo>
                  <a:lnTo>
                    <a:pt x="16763" y="15557"/>
                  </a:lnTo>
                  <a:lnTo>
                    <a:pt x="17830" y="4190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rgbClr val="D090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4091151" y="314065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0" y="0"/>
                  </a:moveTo>
                  <a:lnTo>
                    <a:pt x="266" y="1878"/>
                  </a:lnTo>
                  <a:lnTo>
                    <a:pt x="928" y="3567"/>
                  </a:lnTo>
                  <a:lnTo>
                    <a:pt x="2082" y="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4044162" y="2809443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15989" y="0"/>
                  </a:moveTo>
                  <a:lnTo>
                    <a:pt x="8444" y="0"/>
                  </a:lnTo>
                  <a:lnTo>
                    <a:pt x="2602" y="4240"/>
                  </a:lnTo>
                  <a:lnTo>
                    <a:pt x="0" y="9944"/>
                  </a:lnTo>
                  <a:lnTo>
                    <a:pt x="5461" y="13588"/>
                  </a:lnTo>
                  <a:lnTo>
                    <a:pt x="16370" y="21793"/>
                  </a:lnTo>
                  <a:lnTo>
                    <a:pt x="20434" y="16445"/>
                  </a:lnTo>
                  <a:lnTo>
                    <a:pt x="23761" y="7771"/>
                  </a:lnTo>
                  <a:lnTo>
                    <a:pt x="18224" y="900"/>
                  </a:lnTo>
                  <a:lnTo>
                    <a:pt x="159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4043870" y="2819387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5" h="16510">
                  <a:moveTo>
                    <a:pt x="290" y="0"/>
                  </a:moveTo>
                  <a:lnTo>
                    <a:pt x="0" y="7580"/>
                  </a:lnTo>
                  <a:lnTo>
                    <a:pt x="1827" y="12495"/>
                  </a:lnTo>
                  <a:lnTo>
                    <a:pt x="6805" y="16483"/>
                  </a:lnTo>
                  <a:lnTo>
                    <a:pt x="11327" y="16356"/>
                  </a:lnTo>
                  <a:lnTo>
                    <a:pt x="12863" y="15951"/>
                  </a:lnTo>
                  <a:lnTo>
                    <a:pt x="14832" y="14235"/>
                  </a:lnTo>
                  <a:lnTo>
                    <a:pt x="16648" y="11849"/>
                  </a:lnTo>
                  <a:lnTo>
                    <a:pt x="5751" y="3656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4042840" y="2819298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5">
                  <a:moveTo>
                    <a:pt x="1193" y="0"/>
                  </a:moveTo>
                  <a:lnTo>
                    <a:pt x="0" y="2743"/>
                  </a:lnTo>
                  <a:lnTo>
                    <a:pt x="152" y="5294"/>
                  </a:lnTo>
                  <a:lnTo>
                    <a:pt x="1014" y="7631"/>
                  </a:lnTo>
                  <a:lnTo>
                    <a:pt x="1257" y="2640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3936809" y="3045968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5" h="15239">
                  <a:moveTo>
                    <a:pt x="10069" y="0"/>
                  </a:moveTo>
                  <a:lnTo>
                    <a:pt x="4481" y="0"/>
                  </a:lnTo>
                  <a:lnTo>
                    <a:pt x="0" y="3859"/>
                  </a:lnTo>
                  <a:lnTo>
                    <a:pt x="328" y="8674"/>
                  </a:lnTo>
                  <a:lnTo>
                    <a:pt x="3542" y="12433"/>
                  </a:lnTo>
                  <a:lnTo>
                    <a:pt x="7225" y="14528"/>
                  </a:lnTo>
                  <a:lnTo>
                    <a:pt x="15467" y="14936"/>
                  </a:lnTo>
                  <a:lnTo>
                    <a:pt x="19632" y="11709"/>
                  </a:lnTo>
                  <a:lnTo>
                    <a:pt x="17067" y="4229"/>
                  </a:lnTo>
                  <a:lnTo>
                    <a:pt x="11301" y="317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3903129" y="3060496"/>
              <a:ext cx="49530" cy="25400"/>
            </a:xfrm>
            <a:custGeom>
              <a:avLst/>
              <a:gdLst/>
              <a:ahLst/>
              <a:cxnLst/>
              <a:rect l="l" t="t" r="r" b="b"/>
              <a:pathLst>
                <a:path w="49529" h="25400">
                  <a:moveTo>
                    <a:pt x="9804" y="20777"/>
                  </a:moveTo>
                  <a:lnTo>
                    <a:pt x="9779" y="20243"/>
                  </a:lnTo>
                  <a:lnTo>
                    <a:pt x="0" y="21882"/>
                  </a:lnTo>
                  <a:lnTo>
                    <a:pt x="457" y="23164"/>
                  </a:lnTo>
                  <a:lnTo>
                    <a:pt x="1638" y="24053"/>
                  </a:lnTo>
                  <a:lnTo>
                    <a:pt x="4699" y="24790"/>
                  </a:lnTo>
                  <a:lnTo>
                    <a:pt x="7315" y="24790"/>
                  </a:lnTo>
                  <a:lnTo>
                    <a:pt x="9042" y="23926"/>
                  </a:lnTo>
                  <a:lnTo>
                    <a:pt x="9804" y="20777"/>
                  </a:lnTo>
                  <a:close/>
                </a:path>
                <a:path w="49529" h="25400">
                  <a:moveTo>
                    <a:pt x="49149" y="406"/>
                  </a:moveTo>
                  <a:lnTo>
                    <a:pt x="40906" y="0"/>
                  </a:lnTo>
                  <a:lnTo>
                    <a:pt x="42532" y="927"/>
                  </a:lnTo>
                  <a:lnTo>
                    <a:pt x="44259" y="1536"/>
                  </a:lnTo>
                  <a:lnTo>
                    <a:pt x="46723" y="1536"/>
                  </a:lnTo>
                  <a:lnTo>
                    <a:pt x="47548" y="1358"/>
                  </a:lnTo>
                  <a:lnTo>
                    <a:pt x="49149" y="406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3902835" y="3075735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60" h="6985">
                  <a:moveTo>
                    <a:pt x="5219" y="0"/>
                  </a:moveTo>
                  <a:lnTo>
                    <a:pt x="2971" y="0"/>
                  </a:lnTo>
                  <a:lnTo>
                    <a:pt x="901" y="1562"/>
                  </a:lnTo>
                  <a:lnTo>
                    <a:pt x="0" y="4952"/>
                  </a:lnTo>
                  <a:lnTo>
                    <a:pt x="12" y="5867"/>
                  </a:lnTo>
                  <a:lnTo>
                    <a:pt x="292" y="6629"/>
                  </a:lnTo>
                  <a:lnTo>
                    <a:pt x="10083" y="4991"/>
                  </a:lnTo>
                  <a:lnTo>
                    <a:pt x="10032" y="2768"/>
                  </a:lnTo>
                  <a:lnTo>
                    <a:pt x="8661" y="736"/>
                  </a:lnTo>
                  <a:lnTo>
                    <a:pt x="521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3919091" y="2977972"/>
              <a:ext cx="17145" cy="8890"/>
            </a:xfrm>
            <a:custGeom>
              <a:avLst/>
              <a:gdLst/>
              <a:ahLst/>
              <a:cxnLst/>
              <a:rect l="l" t="t" r="r" b="b"/>
              <a:pathLst>
                <a:path w="17145" h="8889">
                  <a:moveTo>
                    <a:pt x="13233" y="0"/>
                  </a:moveTo>
                  <a:lnTo>
                    <a:pt x="7150" y="0"/>
                  </a:lnTo>
                  <a:lnTo>
                    <a:pt x="4902" y="557"/>
                  </a:lnTo>
                  <a:lnTo>
                    <a:pt x="1346" y="2667"/>
                  </a:lnTo>
                  <a:lnTo>
                    <a:pt x="380" y="4394"/>
                  </a:lnTo>
                  <a:lnTo>
                    <a:pt x="0" y="6273"/>
                  </a:lnTo>
                  <a:lnTo>
                    <a:pt x="16306" y="8699"/>
                  </a:lnTo>
                  <a:lnTo>
                    <a:pt x="17132" y="6781"/>
                  </a:lnTo>
                  <a:lnTo>
                    <a:pt x="16878" y="1865"/>
                  </a:lnTo>
                  <a:lnTo>
                    <a:pt x="1323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3918343" y="2984246"/>
              <a:ext cx="17145" cy="9525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748" y="0"/>
                  </a:moveTo>
                  <a:lnTo>
                    <a:pt x="0" y="3670"/>
                  </a:lnTo>
                  <a:lnTo>
                    <a:pt x="1459" y="7923"/>
                  </a:lnTo>
                  <a:lnTo>
                    <a:pt x="4481" y="8977"/>
                  </a:lnTo>
                  <a:lnTo>
                    <a:pt x="8482" y="8977"/>
                  </a:lnTo>
                  <a:lnTo>
                    <a:pt x="14845" y="6261"/>
                  </a:lnTo>
                  <a:lnTo>
                    <a:pt x="17054" y="24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3997820" y="3008502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20" h="19685">
                  <a:moveTo>
                    <a:pt x="11214" y="18961"/>
                  </a:moveTo>
                  <a:lnTo>
                    <a:pt x="7696" y="16192"/>
                  </a:lnTo>
                  <a:lnTo>
                    <a:pt x="3886" y="13525"/>
                  </a:lnTo>
                  <a:lnTo>
                    <a:pt x="0" y="11061"/>
                  </a:lnTo>
                  <a:lnTo>
                    <a:pt x="1143" y="15709"/>
                  </a:lnTo>
                  <a:lnTo>
                    <a:pt x="5130" y="19088"/>
                  </a:lnTo>
                  <a:lnTo>
                    <a:pt x="10160" y="19088"/>
                  </a:lnTo>
                  <a:lnTo>
                    <a:pt x="11214" y="18961"/>
                  </a:lnTo>
                  <a:close/>
                </a:path>
                <a:path w="20320" h="19685">
                  <a:moveTo>
                    <a:pt x="19723" y="9461"/>
                  </a:moveTo>
                  <a:lnTo>
                    <a:pt x="18630" y="2311"/>
                  </a:lnTo>
                  <a:lnTo>
                    <a:pt x="15544" y="0"/>
                  </a:lnTo>
                  <a:lnTo>
                    <a:pt x="10515" y="0"/>
                  </a:lnTo>
                  <a:lnTo>
                    <a:pt x="9791" y="63"/>
                  </a:lnTo>
                  <a:lnTo>
                    <a:pt x="7404" y="431"/>
                  </a:lnTo>
                  <a:lnTo>
                    <a:pt x="5803" y="914"/>
                  </a:lnTo>
                  <a:lnTo>
                    <a:pt x="4406" y="1638"/>
                  </a:lnTo>
                  <a:lnTo>
                    <a:pt x="9537" y="5245"/>
                  </a:lnTo>
                  <a:lnTo>
                    <a:pt x="14224" y="9194"/>
                  </a:lnTo>
                  <a:lnTo>
                    <a:pt x="18427" y="13525"/>
                  </a:lnTo>
                  <a:lnTo>
                    <a:pt x="19354" y="11658"/>
                  </a:lnTo>
                  <a:lnTo>
                    <a:pt x="19723" y="9461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3997007" y="3010141"/>
              <a:ext cx="19685" cy="17780"/>
            </a:xfrm>
            <a:custGeom>
              <a:avLst/>
              <a:gdLst/>
              <a:ahLst/>
              <a:cxnLst/>
              <a:rect l="l" t="t" r="r" b="b"/>
              <a:pathLst>
                <a:path w="19685" h="17780">
                  <a:moveTo>
                    <a:pt x="5231" y="0"/>
                  </a:moveTo>
                  <a:lnTo>
                    <a:pt x="2081" y="1637"/>
                  </a:lnTo>
                  <a:lnTo>
                    <a:pt x="0" y="4445"/>
                  </a:lnTo>
                  <a:lnTo>
                    <a:pt x="811" y="9422"/>
                  </a:lnTo>
                  <a:lnTo>
                    <a:pt x="8507" y="14552"/>
                  </a:lnTo>
                  <a:lnTo>
                    <a:pt x="12025" y="17321"/>
                  </a:lnTo>
                  <a:lnTo>
                    <a:pt x="15251" y="16788"/>
                  </a:lnTo>
                  <a:lnTo>
                    <a:pt x="17854" y="14692"/>
                  </a:lnTo>
                  <a:lnTo>
                    <a:pt x="19239" y="11885"/>
                  </a:lnTo>
                  <a:lnTo>
                    <a:pt x="15035" y="7555"/>
                  </a:lnTo>
                  <a:lnTo>
                    <a:pt x="10361" y="3605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3876878" y="3072612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4" h="8889">
                  <a:moveTo>
                    <a:pt x="8470" y="0"/>
                  </a:moveTo>
                  <a:lnTo>
                    <a:pt x="5511" y="0"/>
                  </a:lnTo>
                  <a:lnTo>
                    <a:pt x="3670" y="786"/>
                  </a:lnTo>
                  <a:lnTo>
                    <a:pt x="595" y="4089"/>
                  </a:lnTo>
                  <a:lnTo>
                    <a:pt x="0" y="6426"/>
                  </a:lnTo>
                  <a:lnTo>
                    <a:pt x="495" y="8369"/>
                  </a:lnTo>
                  <a:lnTo>
                    <a:pt x="12052" y="4545"/>
                  </a:lnTo>
                  <a:lnTo>
                    <a:pt x="11977" y="3289"/>
                  </a:lnTo>
                  <a:lnTo>
                    <a:pt x="11469" y="2108"/>
                  </a:lnTo>
                  <a:lnTo>
                    <a:pt x="9639" y="405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3877373" y="3077159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4" h="7619">
                  <a:moveTo>
                    <a:pt x="11556" y="0"/>
                  </a:moveTo>
                  <a:lnTo>
                    <a:pt x="3886" y="2400"/>
                  </a:lnTo>
                  <a:lnTo>
                    <a:pt x="0" y="3822"/>
                  </a:lnTo>
                  <a:lnTo>
                    <a:pt x="673" y="5473"/>
                  </a:lnTo>
                  <a:lnTo>
                    <a:pt x="2246" y="6934"/>
                  </a:lnTo>
                  <a:lnTo>
                    <a:pt x="3428" y="7340"/>
                  </a:lnTo>
                  <a:lnTo>
                    <a:pt x="6388" y="7340"/>
                  </a:lnTo>
                  <a:lnTo>
                    <a:pt x="8229" y="6553"/>
                  </a:lnTo>
                  <a:lnTo>
                    <a:pt x="11010" y="3556"/>
                  </a:lnTo>
                  <a:lnTo>
                    <a:pt x="11671" y="1700"/>
                  </a:lnTo>
                  <a:lnTo>
                    <a:pt x="11556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3981499" y="3477717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4229" y="0"/>
                  </a:moveTo>
                  <a:lnTo>
                    <a:pt x="0" y="3834"/>
                  </a:lnTo>
                  <a:lnTo>
                    <a:pt x="1397" y="3467"/>
                  </a:lnTo>
                  <a:lnTo>
                    <a:pt x="2616" y="2678"/>
                  </a:lnTo>
                  <a:lnTo>
                    <a:pt x="3797" y="1027"/>
                  </a:lnTo>
                  <a:lnTo>
                    <a:pt x="4229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3934371" y="3464902"/>
              <a:ext cx="52705" cy="17145"/>
            </a:xfrm>
            <a:custGeom>
              <a:avLst/>
              <a:gdLst/>
              <a:ahLst/>
              <a:cxnLst/>
              <a:rect l="l" t="t" r="r" b="b"/>
              <a:pathLst>
                <a:path w="52704" h="17145">
                  <a:moveTo>
                    <a:pt x="533" y="0"/>
                  </a:moveTo>
                  <a:lnTo>
                    <a:pt x="0" y="1473"/>
                  </a:lnTo>
                  <a:lnTo>
                    <a:pt x="228" y="1003"/>
                  </a:lnTo>
                  <a:lnTo>
                    <a:pt x="406" y="508"/>
                  </a:lnTo>
                  <a:lnTo>
                    <a:pt x="533" y="0"/>
                  </a:lnTo>
                  <a:close/>
                </a:path>
                <a:path w="52704" h="17145">
                  <a:moveTo>
                    <a:pt x="52362" y="9855"/>
                  </a:moveTo>
                  <a:lnTo>
                    <a:pt x="51015" y="6172"/>
                  </a:lnTo>
                  <a:lnTo>
                    <a:pt x="46240" y="2781"/>
                  </a:lnTo>
                  <a:lnTo>
                    <a:pt x="44373" y="2209"/>
                  </a:lnTo>
                  <a:lnTo>
                    <a:pt x="40436" y="2209"/>
                  </a:lnTo>
                  <a:lnTo>
                    <a:pt x="38430" y="3086"/>
                  </a:lnTo>
                  <a:lnTo>
                    <a:pt x="35013" y="7899"/>
                  </a:lnTo>
                  <a:lnTo>
                    <a:pt x="36233" y="12522"/>
                  </a:lnTo>
                  <a:lnTo>
                    <a:pt x="41567" y="16319"/>
                  </a:lnTo>
                  <a:lnTo>
                    <a:pt x="43434" y="16891"/>
                  </a:lnTo>
                  <a:lnTo>
                    <a:pt x="47129" y="16649"/>
                  </a:lnTo>
                  <a:lnTo>
                    <a:pt x="51358" y="12814"/>
                  </a:lnTo>
                  <a:lnTo>
                    <a:pt x="52362" y="9855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3916386" y="3457281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5">
                  <a:moveTo>
                    <a:pt x="16598" y="0"/>
                  </a:moveTo>
                  <a:lnTo>
                    <a:pt x="12534" y="1282"/>
                  </a:lnTo>
                  <a:lnTo>
                    <a:pt x="8343" y="1981"/>
                  </a:lnTo>
                  <a:lnTo>
                    <a:pt x="419" y="1943"/>
                  </a:lnTo>
                  <a:lnTo>
                    <a:pt x="0" y="5130"/>
                  </a:lnTo>
                  <a:lnTo>
                    <a:pt x="1625" y="8712"/>
                  </a:lnTo>
                  <a:lnTo>
                    <a:pt x="6477" y="11976"/>
                  </a:lnTo>
                  <a:lnTo>
                    <a:pt x="8648" y="11912"/>
                  </a:lnTo>
                  <a:lnTo>
                    <a:pt x="7429" y="12382"/>
                  </a:lnTo>
                  <a:lnTo>
                    <a:pt x="9867" y="13068"/>
                  </a:lnTo>
                  <a:lnTo>
                    <a:pt x="13627" y="13068"/>
                  </a:lnTo>
                  <a:lnTo>
                    <a:pt x="16002" y="12026"/>
                  </a:lnTo>
                  <a:lnTo>
                    <a:pt x="18529" y="7620"/>
                  </a:lnTo>
                  <a:lnTo>
                    <a:pt x="19138" y="5130"/>
                  </a:lnTo>
                  <a:lnTo>
                    <a:pt x="18415" y="2311"/>
                  </a:lnTo>
                  <a:lnTo>
                    <a:pt x="1659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3928921" y="3457270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4063" y="0"/>
                  </a:moveTo>
                  <a:lnTo>
                    <a:pt x="4063" y="11"/>
                  </a:lnTo>
                  <a:lnTo>
                    <a:pt x="0" y="1282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3875786" y="3374872"/>
              <a:ext cx="57785" cy="95250"/>
            </a:xfrm>
            <a:custGeom>
              <a:avLst/>
              <a:gdLst/>
              <a:ahLst/>
              <a:cxnLst/>
              <a:rect l="l" t="t" r="r" b="b"/>
              <a:pathLst>
                <a:path w="57785" h="95250">
                  <a:moveTo>
                    <a:pt x="3975" y="12192"/>
                  </a:moveTo>
                  <a:lnTo>
                    <a:pt x="3340" y="8572"/>
                  </a:lnTo>
                  <a:lnTo>
                    <a:pt x="2959" y="5080"/>
                  </a:lnTo>
                  <a:lnTo>
                    <a:pt x="2794" y="1727"/>
                  </a:lnTo>
                  <a:lnTo>
                    <a:pt x="2159" y="2286"/>
                  </a:lnTo>
                  <a:lnTo>
                    <a:pt x="1638" y="2959"/>
                  </a:lnTo>
                  <a:lnTo>
                    <a:pt x="0" y="6616"/>
                  </a:lnTo>
                  <a:lnTo>
                    <a:pt x="1206" y="10045"/>
                  </a:lnTo>
                  <a:lnTo>
                    <a:pt x="3975" y="12192"/>
                  </a:lnTo>
                  <a:close/>
                </a:path>
                <a:path w="57785" h="95250">
                  <a:moveTo>
                    <a:pt x="14554" y="2946"/>
                  </a:moveTo>
                  <a:lnTo>
                    <a:pt x="13754" y="2095"/>
                  </a:lnTo>
                  <a:lnTo>
                    <a:pt x="12738" y="1358"/>
                  </a:lnTo>
                  <a:lnTo>
                    <a:pt x="10287" y="266"/>
                  </a:lnTo>
                  <a:lnTo>
                    <a:pt x="8991" y="0"/>
                  </a:lnTo>
                  <a:lnTo>
                    <a:pt x="7645" y="0"/>
                  </a:lnTo>
                  <a:lnTo>
                    <a:pt x="7150" y="4292"/>
                  </a:lnTo>
                  <a:lnTo>
                    <a:pt x="7061" y="6261"/>
                  </a:lnTo>
                  <a:lnTo>
                    <a:pt x="7010" y="13779"/>
                  </a:lnTo>
                  <a:lnTo>
                    <a:pt x="7950" y="14071"/>
                  </a:lnTo>
                  <a:lnTo>
                    <a:pt x="8890" y="14224"/>
                  </a:lnTo>
                  <a:lnTo>
                    <a:pt x="11341" y="14224"/>
                  </a:lnTo>
                  <a:lnTo>
                    <a:pt x="12801" y="13817"/>
                  </a:lnTo>
                  <a:lnTo>
                    <a:pt x="13970" y="13068"/>
                  </a:lnTo>
                  <a:lnTo>
                    <a:pt x="13970" y="8890"/>
                  </a:lnTo>
                  <a:lnTo>
                    <a:pt x="14135" y="6261"/>
                  </a:lnTo>
                  <a:lnTo>
                    <a:pt x="14554" y="2946"/>
                  </a:lnTo>
                  <a:close/>
                </a:path>
                <a:path w="57785" h="95250">
                  <a:moveTo>
                    <a:pt x="49250" y="94322"/>
                  </a:moveTo>
                  <a:lnTo>
                    <a:pt x="47091" y="94386"/>
                  </a:lnTo>
                  <a:lnTo>
                    <a:pt x="48031" y="94792"/>
                  </a:lnTo>
                  <a:lnTo>
                    <a:pt x="49250" y="94322"/>
                  </a:lnTo>
                  <a:close/>
                </a:path>
                <a:path w="57785" h="95250">
                  <a:moveTo>
                    <a:pt x="57188" y="82397"/>
                  </a:moveTo>
                  <a:lnTo>
                    <a:pt x="55753" y="80822"/>
                  </a:lnTo>
                  <a:lnTo>
                    <a:pt x="52908" y="78790"/>
                  </a:lnTo>
                  <a:lnTo>
                    <a:pt x="50698" y="78117"/>
                  </a:lnTo>
                  <a:lnTo>
                    <a:pt x="46050" y="78117"/>
                  </a:lnTo>
                  <a:lnTo>
                    <a:pt x="43688" y="79159"/>
                  </a:lnTo>
                  <a:lnTo>
                    <a:pt x="41567" y="82143"/>
                  </a:lnTo>
                  <a:lnTo>
                    <a:pt x="41148" y="83223"/>
                  </a:lnTo>
                  <a:lnTo>
                    <a:pt x="41021" y="84353"/>
                  </a:lnTo>
                  <a:lnTo>
                    <a:pt x="48933" y="84391"/>
                  </a:lnTo>
                  <a:lnTo>
                    <a:pt x="53124" y="83680"/>
                  </a:lnTo>
                  <a:lnTo>
                    <a:pt x="57188" y="82397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3878580" y="3374859"/>
              <a:ext cx="43815" cy="43180"/>
            </a:xfrm>
            <a:custGeom>
              <a:avLst/>
              <a:gdLst/>
              <a:ahLst/>
              <a:cxnLst/>
              <a:rect l="l" t="t" r="r" b="b"/>
              <a:pathLst>
                <a:path w="43814" h="43179">
                  <a:moveTo>
                    <a:pt x="4851" y="0"/>
                  </a:moveTo>
                  <a:lnTo>
                    <a:pt x="2984" y="12"/>
                  </a:lnTo>
                  <a:lnTo>
                    <a:pt x="1257" y="622"/>
                  </a:lnTo>
                  <a:lnTo>
                    <a:pt x="0" y="1727"/>
                  </a:lnTo>
                  <a:lnTo>
                    <a:pt x="546" y="8572"/>
                  </a:lnTo>
                  <a:lnTo>
                    <a:pt x="1181" y="12204"/>
                  </a:lnTo>
                  <a:lnTo>
                    <a:pt x="4216" y="13779"/>
                  </a:lnTo>
                  <a:lnTo>
                    <a:pt x="4140" y="8902"/>
                  </a:lnTo>
                  <a:lnTo>
                    <a:pt x="4356" y="4292"/>
                  </a:lnTo>
                  <a:lnTo>
                    <a:pt x="4851" y="0"/>
                  </a:lnTo>
                  <a:close/>
                </a:path>
                <a:path w="43814" h="43179">
                  <a:moveTo>
                    <a:pt x="14554" y="7988"/>
                  </a:moveTo>
                  <a:lnTo>
                    <a:pt x="13817" y="5080"/>
                  </a:lnTo>
                  <a:lnTo>
                    <a:pt x="11760" y="2946"/>
                  </a:lnTo>
                  <a:lnTo>
                    <a:pt x="11341" y="6261"/>
                  </a:lnTo>
                  <a:lnTo>
                    <a:pt x="11150" y="9664"/>
                  </a:lnTo>
                  <a:lnTo>
                    <a:pt x="11176" y="13068"/>
                  </a:lnTo>
                  <a:lnTo>
                    <a:pt x="12166" y="12433"/>
                  </a:lnTo>
                  <a:lnTo>
                    <a:pt x="12966" y="11557"/>
                  </a:lnTo>
                  <a:lnTo>
                    <a:pt x="14554" y="7988"/>
                  </a:lnTo>
                  <a:close/>
                </a:path>
                <a:path w="43814" h="43179">
                  <a:moveTo>
                    <a:pt x="43637" y="36969"/>
                  </a:moveTo>
                  <a:lnTo>
                    <a:pt x="41998" y="33604"/>
                  </a:lnTo>
                  <a:lnTo>
                    <a:pt x="37757" y="31724"/>
                  </a:lnTo>
                  <a:lnTo>
                    <a:pt x="33540" y="31508"/>
                  </a:lnTo>
                  <a:lnTo>
                    <a:pt x="31559" y="32575"/>
                  </a:lnTo>
                  <a:lnTo>
                    <a:pt x="29527" y="37147"/>
                  </a:lnTo>
                  <a:lnTo>
                    <a:pt x="31165" y="40525"/>
                  </a:lnTo>
                  <a:lnTo>
                    <a:pt x="35382" y="42405"/>
                  </a:lnTo>
                  <a:lnTo>
                    <a:pt x="39598" y="42608"/>
                  </a:lnTo>
                  <a:lnTo>
                    <a:pt x="41579" y="41541"/>
                  </a:lnTo>
                  <a:lnTo>
                    <a:pt x="43637" y="36969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3996080" y="3328149"/>
              <a:ext cx="10160" cy="20955"/>
            </a:xfrm>
            <a:custGeom>
              <a:avLst/>
              <a:gdLst/>
              <a:ahLst/>
              <a:cxnLst/>
              <a:rect l="l" t="t" r="r" b="b"/>
              <a:pathLst>
                <a:path w="10160" h="20954">
                  <a:moveTo>
                    <a:pt x="2386" y="0"/>
                  </a:moveTo>
                  <a:lnTo>
                    <a:pt x="711" y="165"/>
                  </a:lnTo>
                  <a:lnTo>
                    <a:pt x="0" y="455"/>
                  </a:lnTo>
                  <a:lnTo>
                    <a:pt x="584" y="6577"/>
                  </a:lnTo>
                  <a:lnTo>
                    <a:pt x="673" y="12966"/>
                  </a:lnTo>
                  <a:lnTo>
                    <a:pt x="292" y="19494"/>
                  </a:lnTo>
                  <a:lnTo>
                    <a:pt x="1751" y="20129"/>
                  </a:lnTo>
                  <a:lnTo>
                    <a:pt x="3389" y="20408"/>
                  </a:lnTo>
                  <a:lnTo>
                    <a:pt x="6691" y="20408"/>
                  </a:lnTo>
                  <a:lnTo>
                    <a:pt x="8342" y="20078"/>
                  </a:lnTo>
                  <a:lnTo>
                    <a:pt x="9612" y="19469"/>
                  </a:lnTo>
                  <a:lnTo>
                    <a:pt x="9841" y="10071"/>
                  </a:lnTo>
                  <a:lnTo>
                    <a:pt x="9563" y="5383"/>
                  </a:lnTo>
                  <a:lnTo>
                    <a:pt x="7936" y="2462"/>
                  </a:lnTo>
                  <a:lnTo>
                    <a:pt x="5626" y="165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3989908" y="3328606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6858" y="12509"/>
                  </a:moveTo>
                  <a:lnTo>
                    <a:pt x="6769" y="6121"/>
                  </a:lnTo>
                  <a:lnTo>
                    <a:pt x="6172" y="0"/>
                  </a:lnTo>
                  <a:lnTo>
                    <a:pt x="1371" y="1968"/>
                  </a:lnTo>
                  <a:lnTo>
                    <a:pt x="0" y="9817"/>
                  </a:lnTo>
                  <a:lnTo>
                    <a:pt x="3276" y="17043"/>
                  </a:lnTo>
                  <a:lnTo>
                    <a:pt x="4737" y="18288"/>
                  </a:lnTo>
                  <a:lnTo>
                    <a:pt x="6477" y="19037"/>
                  </a:lnTo>
                  <a:lnTo>
                    <a:pt x="6858" y="12509"/>
                  </a:lnTo>
                  <a:close/>
                </a:path>
                <a:path w="19685" h="19050">
                  <a:moveTo>
                    <a:pt x="19088" y="14998"/>
                  </a:moveTo>
                  <a:lnTo>
                    <a:pt x="18161" y="9271"/>
                  </a:lnTo>
                  <a:lnTo>
                    <a:pt x="15748" y="4940"/>
                  </a:lnTo>
                  <a:lnTo>
                    <a:pt x="16014" y="9613"/>
                  </a:lnTo>
                  <a:lnTo>
                    <a:pt x="15786" y="19024"/>
                  </a:lnTo>
                  <a:lnTo>
                    <a:pt x="16802" y="18554"/>
                  </a:lnTo>
                  <a:lnTo>
                    <a:pt x="17564" y="17919"/>
                  </a:lnTo>
                  <a:lnTo>
                    <a:pt x="19088" y="14998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3989957" y="3376739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3746" y="0"/>
                  </a:moveTo>
                  <a:lnTo>
                    <a:pt x="2578" y="341"/>
                  </a:lnTo>
                  <a:lnTo>
                    <a:pt x="1638" y="963"/>
                  </a:lnTo>
                  <a:lnTo>
                    <a:pt x="0" y="6896"/>
                  </a:lnTo>
                  <a:lnTo>
                    <a:pt x="622" y="8369"/>
                  </a:lnTo>
                  <a:lnTo>
                    <a:pt x="1903" y="9677"/>
                  </a:lnTo>
                  <a:lnTo>
                    <a:pt x="4622" y="10896"/>
                  </a:lnTo>
                  <a:lnTo>
                    <a:pt x="7848" y="10998"/>
                  </a:lnTo>
                  <a:lnTo>
                    <a:pt x="10477" y="2437"/>
                  </a:lnTo>
                  <a:lnTo>
                    <a:pt x="8991" y="1090"/>
                  </a:lnTo>
                  <a:lnTo>
                    <a:pt x="7010" y="214"/>
                  </a:lnTo>
                  <a:lnTo>
                    <a:pt x="374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3989362" y="3377704"/>
              <a:ext cx="13335" cy="10160"/>
            </a:xfrm>
            <a:custGeom>
              <a:avLst/>
              <a:gdLst/>
              <a:ahLst/>
              <a:cxnLst/>
              <a:rect l="l" t="t" r="r" b="b"/>
              <a:pathLst>
                <a:path w="13335" h="10160">
                  <a:moveTo>
                    <a:pt x="2235" y="0"/>
                  </a:moveTo>
                  <a:lnTo>
                    <a:pt x="1511" y="482"/>
                  </a:lnTo>
                  <a:lnTo>
                    <a:pt x="927" y="1155"/>
                  </a:lnTo>
                  <a:lnTo>
                    <a:pt x="0" y="3238"/>
                  </a:lnTo>
                  <a:lnTo>
                    <a:pt x="38" y="4635"/>
                  </a:lnTo>
                  <a:lnTo>
                    <a:pt x="584" y="5918"/>
                  </a:lnTo>
                  <a:lnTo>
                    <a:pt x="2235" y="0"/>
                  </a:lnTo>
                  <a:close/>
                </a:path>
                <a:path w="13335" h="10160">
                  <a:moveTo>
                    <a:pt x="13081" y="5321"/>
                  </a:moveTo>
                  <a:lnTo>
                    <a:pt x="12560" y="3124"/>
                  </a:lnTo>
                  <a:lnTo>
                    <a:pt x="11074" y="1473"/>
                  </a:lnTo>
                  <a:lnTo>
                    <a:pt x="8445" y="10033"/>
                  </a:lnTo>
                  <a:lnTo>
                    <a:pt x="10147" y="9702"/>
                  </a:lnTo>
                  <a:lnTo>
                    <a:pt x="11582" y="8724"/>
                  </a:lnTo>
                  <a:lnTo>
                    <a:pt x="13081" y="5321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4024236" y="3419651"/>
              <a:ext cx="19685" cy="23495"/>
            </a:xfrm>
            <a:custGeom>
              <a:avLst/>
              <a:gdLst/>
              <a:ahLst/>
              <a:cxnLst/>
              <a:rect l="l" t="t" r="r" b="b"/>
              <a:pathLst>
                <a:path w="19685" h="23495">
                  <a:moveTo>
                    <a:pt x="10946" y="0"/>
                  </a:moveTo>
                  <a:lnTo>
                    <a:pt x="3745" y="10477"/>
                  </a:lnTo>
                  <a:lnTo>
                    <a:pt x="0" y="15443"/>
                  </a:lnTo>
                  <a:lnTo>
                    <a:pt x="836" y="17411"/>
                  </a:lnTo>
                  <a:lnTo>
                    <a:pt x="2018" y="19240"/>
                  </a:lnTo>
                  <a:lnTo>
                    <a:pt x="4773" y="22072"/>
                  </a:lnTo>
                  <a:lnTo>
                    <a:pt x="6374" y="22898"/>
                  </a:lnTo>
                  <a:lnTo>
                    <a:pt x="8088" y="23291"/>
                  </a:lnTo>
                  <a:lnTo>
                    <a:pt x="15556" y="12788"/>
                  </a:lnTo>
                  <a:lnTo>
                    <a:pt x="19061" y="7264"/>
                  </a:lnTo>
                  <a:lnTo>
                    <a:pt x="16890" y="4292"/>
                  </a:lnTo>
                  <a:lnTo>
                    <a:pt x="13994" y="1498"/>
                  </a:lnTo>
                  <a:lnTo>
                    <a:pt x="10946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4021455" y="3418535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13716" y="1117"/>
                  </a:moveTo>
                  <a:lnTo>
                    <a:pt x="12268" y="406"/>
                  </a:lnTo>
                  <a:lnTo>
                    <a:pt x="10795" y="0"/>
                  </a:lnTo>
                  <a:lnTo>
                    <a:pt x="7315" y="292"/>
                  </a:lnTo>
                  <a:lnTo>
                    <a:pt x="787" y="2235"/>
                  </a:lnTo>
                  <a:lnTo>
                    <a:pt x="0" y="10109"/>
                  </a:lnTo>
                  <a:lnTo>
                    <a:pt x="2755" y="16560"/>
                  </a:lnTo>
                  <a:lnTo>
                    <a:pt x="10160" y="6438"/>
                  </a:lnTo>
                  <a:lnTo>
                    <a:pt x="13716" y="1117"/>
                  </a:lnTo>
                  <a:close/>
                </a:path>
                <a:path w="26035" h="24764">
                  <a:moveTo>
                    <a:pt x="25869" y="15430"/>
                  </a:moveTo>
                  <a:lnTo>
                    <a:pt x="24333" y="11798"/>
                  </a:lnTo>
                  <a:lnTo>
                    <a:pt x="21831" y="8382"/>
                  </a:lnTo>
                  <a:lnTo>
                    <a:pt x="14668" y="19253"/>
                  </a:lnTo>
                  <a:lnTo>
                    <a:pt x="10858" y="24409"/>
                  </a:lnTo>
                  <a:lnTo>
                    <a:pt x="13512" y="24701"/>
                  </a:lnTo>
                  <a:lnTo>
                    <a:pt x="19202" y="24701"/>
                  </a:lnTo>
                  <a:lnTo>
                    <a:pt x="25120" y="21018"/>
                  </a:lnTo>
                  <a:lnTo>
                    <a:pt x="25869" y="1543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3953229" y="3356000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4">
                  <a:moveTo>
                    <a:pt x="0" y="0"/>
                  </a:moveTo>
                  <a:lnTo>
                    <a:pt x="825" y="9409"/>
                  </a:lnTo>
                  <a:lnTo>
                    <a:pt x="952" y="14248"/>
                  </a:lnTo>
                  <a:lnTo>
                    <a:pt x="3606" y="13384"/>
                  </a:lnTo>
                  <a:lnTo>
                    <a:pt x="5765" y="11595"/>
                  </a:lnTo>
                  <a:lnTo>
                    <a:pt x="6299" y="7619"/>
                  </a:lnTo>
                  <a:lnTo>
                    <a:pt x="3543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3942879" y="3353865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5">
                  <a:moveTo>
                    <a:pt x="6972" y="0"/>
                  </a:moveTo>
                  <a:lnTo>
                    <a:pt x="5245" y="0"/>
                  </a:lnTo>
                  <a:lnTo>
                    <a:pt x="1765" y="812"/>
                  </a:lnTo>
                  <a:lnTo>
                    <a:pt x="546" y="2298"/>
                  </a:lnTo>
                  <a:lnTo>
                    <a:pt x="0" y="4140"/>
                  </a:lnTo>
                  <a:lnTo>
                    <a:pt x="1638" y="7543"/>
                  </a:lnTo>
                  <a:lnTo>
                    <a:pt x="2832" y="11366"/>
                  </a:lnTo>
                  <a:lnTo>
                    <a:pt x="3632" y="15468"/>
                  </a:lnTo>
                  <a:lnTo>
                    <a:pt x="4902" y="16497"/>
                  </a:lnTo>
                  <a:lnTo>
                    <a:pt x="6476" y="16929"/>
                  </a:lnTo>
                  <a:lnTo>
                    <a:pt x="9169" y="16929"/>
                  </a:lnTo>
                  <a:lnTo>
                    <a:pt x="11315" y="16382"/>
                  </a:lnTo>
                  <a:lnTo>
                    <a:pt x="10858" y="6781"/>
                  </a:lnTo>
                  <a:lnTo>
                    <a:pt x="10363" y="2120"/>
                  </a:lnTo>
                  <a:lnTo>
                    <a:pt x="8750" y="850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3941902" y="3358018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976" y="0"/>
                  </a:moveTo>
                  <a:lnTo>
                    <a:pt x="0" y="3378"/>
                  </a:lnTo>
                  <a:lnTo>
                    <a:pt x="1319" y="8002"/>
                  </a:lnTo>
                  <a:lnTo>
                    <a:pt x="4597" y="11316"/>
                  </a:lnTo>
                  <a:lnTo>
                    <a:pt x="3808" y="7227"/>
                  </a:lnTo>
                  <a:lnTo>
                    <a:pt x="2603" y="3390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3874719" y="3410280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9245" y="0"/>
                  </a:moveTo>
                  <a:lnTo>
                    <a:pt x="5156" y="0"/>
                  </a:lnTo>
                  <a:lnTo>
                    <a:pt x="2627" y="1370"/>
                  </a:lnTo>
                  <a:lnTo>
                    <a:pt x="0" y="7226"/>
                  </a:lnTo>
                  <a:lnTo>
                    <a:pt x="2094" y="11544"/>
                  </a:lnTo>
                  <a:lnTo>
                    <a:pt x="7505" y="13957"/>
                  </a:lnTo>
                  <a:lnTo>
                    <a:pt x="8826" y="14224"/>
                  </a:lnTo>
                  <a:lnTo>
                    <a:pt x="12915" y="14224"/>
                  </a:lnTo>
                  <a:lnTo>
                    <a:pt x="15455" y="12851"/>
                  </a:lnTo>
                  <a:lnTo>
                    <a:pt x="18059" y="6996"/>
                  </a:lnTo>
                  <a:lnTo>
                    <a:pt x="15976" y="2691"/>
                  </a:lnTo>
                  <a:lnTo>
                    <a:pt x="10566" y="265"/>
                  </a:lnTo>
                  <a:lnTo>
                    <a:pt x="9245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3885895" y="3547490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70">
                  <a:moveTo>
                    <a:pt x="12179" y="3632"/>
                  </a:moveTo>
                  <a:lnTo>
                    <a:pt x="11531" y="1955"/>
                  </a:lnTo>
                  <a:lnTo>
                    <a:pt x="10261" y="647"/>
                  </a:lnTo>
                  <a:lnTo>
                    <a:pt x="8128" y="63"/>
                  </a:lnTo>
                  <a:lnTo>
                    <a:pt x="7683" y="0"/>
                  </a:lnTo>
                  <a:lnTo>
                    <a:pt x="4533" y="0"/>
                  </a:lnTo>
                  <a:lnTo>
                    <a:pt x="1905" y="2171"/>
                  </a:lnTo>
                  <a:lnTo>
                    <a:pt x="0" y="9017"/>
                  </a:lnTo>
                  <a:lnTo>
                    <a:pt x="1562" y="12636"/>
                  </a:lnTo>
                  <a:lnTo>
                    <a:pt x="4508" y="13665"/>
                  </a:lnTo>
                  <a:lnTo>
                    <a:pt x="7251" y="10452"/>
                  </a:lnTo>
                  <a:lnTo>
                    <a:pt x="9817" y="7112"/>
                  </a:lnTo>
                  <a:lnTo>
                    <a:pt x="12179" y="3632"/>
                  </a:lnTo>
                  <a:close/>
                </a:path>
                <a:path w="12700" h="13970">
                  <a:moveTo>
                    <a:pt x="12649" y="5702"/>
                  </a:moveTo>
                  <a:lnTo>
                    <a:pt x="11137" y="8432"/>
                  </a:lnTo>
                  <a:lnTo>
                    <a:pt x="9525" y="11087"/>
                  </a:lnTo>
                  <a:lnTo>
                    <a:pt x="7797" y="13665"/>
                  </a:lnTo>
                  <a:lnTo>
                    <a:pt x="9867" y="12979"/>
                  </a:lnTo>
                  <a:lnTo>
                    <a:pt x="11658" y="11087"/>
                  </a:lnTo>
                  <a:lnTo>
                    <a:pt x="12636" y="7581"/>
                  </a:lnTo>
                  <a:lnTo>
                    <a:pt x="12649" y="5702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3890416" y="3551134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7670" y="0"/>
                  </a:moveTo>
                  <a:lnTo>
                    <a:pt x="5294" y="3479"/>
                  </a:lnTo>
                  <a:lnTo>
                    <a:pt x="2731" y="6819"/>
                  </a:lnTo>
                  <a:lnTo>
                    <a:pt x="0" y="10033"/>
                  </a:lnTo>
                  <a:lnTo>
                    <a:pt x="2752" y="6807"/>
                  </a:lnTo>
                  <a:lnTo>
                    <a:pt x="5308" y="3479"/>
                  </a:lnTo>
                  <a:lnTo>
                    <a:pt x="7670" y="0"/>
                  </a:lnTo>
                  <a:close/>
                </a:path>
              </a:pathLst>
            </a:custGeom>
            <a:solidFill>
              <a:srgbClr val="D262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3854221" y="3542969"/>
              <a:ext cx="44450" cy="19050"/>
            </a:xfrm>
            <a:custGeom>
              <a:avLst/>
              <a:gdLst/>
              <a:ahLst/>
              <a:cxnLst/>
              <a:rect l="l" t="t" r="r" b="b"/>
              <a:pathLst>
                <a:path w="44450" h="19050">
                  <a:moveTo>
                    <a:pt x="14401" y="0"/>
                  </a:moveTo>
                  <a:lnTo>
                    <a:pt x="3937" y="2120"/>
                  </a:lnTo>
                  <a:lnTo>
                    <a:pt x="0" y="2654"/>
                  </a:lnTo>
                  <a:lnTo>
                    <a:pt x="609" y="5283"/>
                  </a:lnTo>
                  <a:lnTo>
                    <a:pt x="2349" y="7378"/>
                  </a:lnTo>
                  <a:lnTo>
                    <a:pt x="6438" y="8280"/>
                  </a:lnTo>
                  <a:lnTo>
                    <a:pt x="9779" y="8280"/>
                  </a:lnTo>
                  <a:lnTo>
                    <a:pt x="12992" y="5613"/>
                  </a:lnTo>
                  <a:lnTo>
                    <a:pt x="14401" y="0"/>
                  </a:lnTo>
                  <a:close/>
                </a:path>
                <a:path w="44450" h="19050">
                  <a:moveTo>
                    <a:pt x="44323" y="10236"/>
                  </a:moveTo>
                  <a:lnTo>
                    <a:pt x="44107" y="8801"/>
                  </a:lnTo>
                  <a:lnTo>
                    <a:pt x="43853" y="8166"/>
                  </a:lnTo>
                  <a:lnTo>
                    <a:pt x="41490" y="11633"/>
                  </a:lnTo>
                  <a:lnTo>
                    <a:pt x="36461" y="18275"/>
                  </a:lnTo>
                  <a:lnTo>
                    <a:pt x="38366" y="18465"/>
                  </a:lnTo>
                  <a:lnTo>
                    <a:pt x="39471" y="18186"/>
                  </a:lnTo>
                  <a:lnTo>
                    <a:pt x="42799" y="12966"/>
                  </a:lnTo>
                  <a:lnTo>
                    <a:pt x="44323" y="10236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3853864" y="3534129"/>
              <a:ext cx="15240" cy="12065"/>
            </a:xfrm>
            <a:custGeom>
              <a:avLst/>
              <a:gdLst/>
              <a:ahLst/>
              <a:cxnLst/>
              <a:rect l="l" t="t" r="r" b="b"/>
              <a:pathLst>
                <a:path w="15239" h="12064">
                  <a:moveTo>
                    <a:pt x="8128" y="0"/>
                  </a:moveTo>
                  <a:lnTo>
                    <a:pt x="4800" y="0"/>
                  </a:lnTo>
                  <a:lnTo>
                    <a:pt x="1587" y="2679"/>
                  </a:lnTo>
                  <a:lnTo>
                    <a:pt x="25" y="8305"/>
                  </a:lnTo>
                  <a:lnTo>
                    <a:pt x="0" y="9994"/>
                  </a:lnTo>
                  <a:lnTo>
                    <a:pt x="355" y="11507"/>
                  </a:lnTo>
                  <a:lnTo>
                    <a:pt x="8382" y="10248"/>
                  </a:lnTo>
                  <a:lnTo>
                    <a:pt x="14771" y="8840"/>
                  </a:lnTo>
                  <a:lnTo>
                    <a:pt x="15190" y="4838"/>
                  </a:lnTo>
                  <a:lnTo>
                    <a:pt x="13182" y="1168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3909771" y="3554322"/>
              <a:ext cx="23495" cy="19685"/>
            </a:xfrm>
            <a:custGeom>
              <a:avLst/>
              <a:gdLst/>
              <a:ahLst/>
              <a:cxnLst/>
              <a:rect l="l" t="t" r="r" b="b"/>
              <a:pathLst>
                <a:path w="23495" h="19685">
                  <a:moveTo>
                    <a:pt x="16699" y="0"/>
                  </a:moveTo>
                  <a:lnTo>
                    <a:pt x="10528" y="0"/>
                  </a:lnTo>
                  <a:lnTo>
                    <a:pt x="6374" y="2095"/>
                  </a:lnTo>
                  <a:lnTo>
                    <a:pt x="0" y="10477"/>
                  </a:lnTo>
                  <a:lnTo>
                    <a:pt x="5459" y="19126"/>
                  </a:lnTo>
                  <a:lnTo>
                    <a:pt x="13346" y="19062"/>
                  </a:lnTo>
                  <a:lnTo>
                    <a:pt x="23011" y="9651"/>
                  </a:lnTo>
                  <a:lnTo>
                    <a:pt x="18999" y="1066"/>
                  </a:lnTo>
                  <a:lnTo>
                    <a:pt x="16699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3872903" y="3512312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76" y="2781"/>
                  </a:lnTo>
                  <a:lnTo>
                    <a:pt x="0" y="11696"/>
                  </a:lnTo>
                  <a:lnTo>
                    <a:pt x="2184" y="16484"/>
                  </a:lnTo>
                  <a:lnTo>
                    <a:pt x="7340" y="17830"/>
                  </a:lnTo>
                  <a:lnTo>
                    <a:pt x="11379" y="17830"/>
                  </a:lnTo>
                  <a:lnTo>
                    <a:pt x="14732" y="15049"/>
                  </a:lnTo>
                  <a:lnTo>
                    <a:pt x="17221" y="6134"/>
                  </a:lnTo>
                  <a:lnTo>
                    <a:pt x="15036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3585667" y="2614701"/>
              <a:ext cx="81915" cy="36195"/>
            </a:xfrm>
            <a:custGeom>
              <a:avLst/>
              <a:gdLst/>
              <a:ahLst/>
              <a:cxnLst/>
              <a:rect l="l" t="t" r="r" b="b"/>
              <a:pathLst>
                <a:path w="81914" h="36194">
                  <a:moveTo>
                    <a:pt x="14935" y="7035"/>
                  </a:moveTo>
                  <a:lnTo>
                    <a:pt x="10845" y="7480"/>
                  </a:lnTo>
                  <a:lnTo>
                    <a:pt x="5956" y="7480"/>
                  </a:lnTo>
                  <a:lnTo>
                    <a:pt x="0" y="6731"/>
                  </a:lnTo>
                  <a:lnTo>
                    <a:pt x="127" y="8343"/>
                  </a:lnTo>
                  <a:lnTo>
                    <a:pt x="800" y="9842"/>
                  </a:lnTo>
                  <a:lnTo>
                    <a:pt x="3213" y="12103"/>
                  </a:lnTo>
                  <a:lnTo>
                    <a:pt x="4813" y="12661"/>
                  </a:lnTo>
                  <a:lnTo>
                    <a:pt x="8801" y="12661"/>
                  </a:lnTo>
                  <a:lnTo>
                    <a:pt x="11303" y="11607"/>
                  </a:lnTo>
                  <a:lnTo>
                    <a:pt x="13919" y="8801"/>
                  </a:lnTo>
                  <a:lnTo>
                    <a:pt x="14935" y="7035"/>
                  </a:lnTo>
                  <a:close/>
                </a:path>
                <a:path w="81914" h="36194">
                  <a:moveTo>
                    <a:pt x="37376" y="26581"/>
                  </a:moveTo>
                  <a:lnTo>
                    <a:pt x="33985" y="23431"/>
                  </a:lnTo>
                  <a:lnTo>
                    <a:pt x="32702" y="22974"/>
                  </a:lnTo>
                  <a:lnTo>
                    <a:pt x="29451" y="22974"/>
                  </a:lnTo>
                  <a:lnTo>
                    <a:pt x="27432" y="23837"/>
                  </a:lnTo>
                  <a:lnTo>
                    <a:pt x="23241" y="28321"/>
                  </a:lnTo>
                  <a:lnTo>
                    <a:pt x="23012" y="32423"/>
                  </a:lnTo>
                  <a:lnTo>
                    <a:pt x="26403" y="35585"/>
                  </a:lnTo>
                  <a:lnTo>
                    <a:pt x="27686" y="36042"/>
                  </a:lnTo>
                  <a:lnTo>
                    <a:pt x="30962" y="36042"/>
                  </a:lnTo>
                  <a:lnTo>
                    <a:pt x="32969" y="35179"/>
                  </a:lnTo>
                  <a:lnTo>
                    <a:pt x="37160" y="30695"/>
                  </a:lnTo>
                  <a:lnTo>
                    <a:pt x="37376" y="26581"/>
                  </a:lnTo>
                  <a:close/>
                </a:path>
                <a:path w="81914" h="36194">
                  <a:moveTo>
                    <a:pt x="81432" y="4622"/>
                  </a:moveTo>
                  <a:lnTo>
                    <a:pt x="77101" y="571"/>
                  </a:lnTo>
                  <a:lnTo>
                    <a:pt x="75438" y="0"/>
                  </a:lnTo>
                  <a:lnTo>
                    <a:pt x="71272" y="0"/>
                  </a:lnTo>
                  <a:lnTo>
                    <a:pt x="68681" y="1104"/>
                  </a:lnTo>
                  <a:lnTo>
                    <a:pt x="63309" y="6858"/>
                  </a:lnTo>
                  <a:lnTo>
                    <a:pt x="63030" y="12115"/>
                  </a:lnTo>
                  <a:lnTo>
                    <a:pt x="67360" y="16154"/>
                  </a:lnTo>
                  <a:lnTo>
                    <a:pt x="69024" y="16725"/>
                  </a:lnTo>
                  <a:lnTo>
                    <a:pt x="73202" y="16725"/>
                  </a:lnTo>
                  <a:lnTo>
                    <a:pt x="75780" y="15633"/>
                  </a:lnTo>
                  <a:lnTo>
                    <a:pt x="81153" y="9880"/>
                  </a:lnTo>
                  <a:lnTo>
                    <a:pt x="81432" y="4622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3585451" y="2611310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5" h="11430">
                  <a:moveTo>
                    <a:pt x="9498" y="0"/>
                  </a:moveTo>
                  <a:lnTo>
                    <a:pt x="7174" y="0"/>
                  </a:lnTo>
                  <a:lnTo>
                    <a:pt x="4697" y="1052"/>
                  </a:lnTo>
                  <a:lnTo>
                    <a:pt x="876" y="5142"/>
                  </a:lnTo>
                  <a:lnTo>
                    <a:pt x="0" y="7758"/>
                  </a:lnTo>
                  <a:lnTo>
                    <a:pt x="214" y="10120"/>
                  </a:lnTo>
                  <a:lnTo>
                    <a:pt x="6158" y="10869"/>
                  </a:lnTo>
                  <a:lnTo>
                    <a:pt x="13168" y="10717"/>
                  </a:lnTo>
                  <a:lnTo>
                    <a:pt x="15151" y="10425"/>
                  </a:lnTo>
                  <a:lnTo>
                    <a:pt x="16624" y="7352"/>
                  </a:lnTo>
                  <a:lnTo>
                    <a:pt x="16294" y="3884"/>
                  </a:lnTo>
                  <a:lnTo>
                    <a:pt x="14070" y="1764"/>
                  </a:lnTo>
                  <a:lnTo>
                    <a:pt x="11238" y="2564"/>
                  </a:lnTo>
                  <a:lnTo>
                    <a:pt x="8177" y="3084"/>
                  </a:lnTo>
                  <a:lnTo>
                    <a:pt x="4813" y="3262"/>
                  </a:lnTo>
                  <a:lnTo>
                    <a:pt x="9385" y="1344"/>
                  </a:lnTo>
                  <a:lnTo>
                    <a:pt x="11379" y="253"/>
                  </a:lnTo>
                  <a:lnTo>
                    <a:pt x="9498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3590263" y="2611550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6565" y="0"/>
                  </a:moveTo>
                  <a:lnTo>
                    <a:pt x="2387" y="2120"/>
                  </a:lnTo>
                  <a:lnTo>
                    <a:pt x="0" y="3022"/>
                  </a:lnTo>
                  <a:lnTo>
                    <a:pt x="3365" y="2844"/>
                  </a:lnTo>
                  <a:lnTo>
                    <a:pt x="6426" y="2311"/>
                  </a:lnTo>
                  <a:lnTo>
                    <a:pt x="9194" y="1447"/>
                  </a:lnTo>
                  <a:lnTo>
                    <a:pt x="8432" y="749"/>
                  </a:lnTo>
                  <a:lnTo>
                    <a:pt x="7543" y="266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3523856" y="2557005"/>
              <a:ext cx="23495" cy="17145"/>
            </a:xfrm>
            <a:custGeom>
              <a:avLst/>
              <a:gdLst/>
              <a:ahLst/>
              <a:cxnLst/>
              <a:rect l="l" t="t" r="r" b="b"/>
              <a:pathLst>
                <a:path w="23495" h="17144">
                  <a:moveTo>
                    <a:pt x="4977" y="0"/>
                  </a:moveTo>
                  <a:lnTo>
                    <a:pt x="0" y="5880"/>
                  </a:lnTo>
                  <a:lnTo>
                    <a:pt x="1649" y="11988"/>
                  </a:lnTo>
                  <a:lnTo>
                    <a:pt x="8774" y="16892"/>
                  </a:lnTo>
                  <a:lnTo>
                    <a:pt x="15810" y="16892"/>
                  </a:lnTo>
                  <a:lnTo>
                    <a:pt x="17232" y="16511"/>
                  </a:lnTo>
                  <a:lnTo>
                    <a:pt x="23444" y="11404"/>
                  </a:lnTo>
                  <a:lnTo>
                    <a:pt x="18934" y="3097"/>
                  </a:lnTo>
                  <a:lnTo>
                    <a:pt x="12000" y="165"/>
                  </a:lnTo>
                  <a:lnTo>
                    <a:pt x="4977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3493743" y="2597124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2844" y="0"/>
                  </a:moveTo>
                  <a:lnTo>
                    <a:pt x="419" y="2335"/>
                  </a:lnTo>
                  <a:lnTo>
                    <a:pt x="0" y="8534"/>
                  </a:lnTo>
                  <a:lnTo>
                    <a:pt x="1905" y="10223"/>
                  </a:lnTo>
                  <a:lnTo>
                    <a:pt x="8382" y="10452"/>
                  </a:lnTo>
                  <a:lnTo>
                    <a:pt x="10948" y="9169"/>
                  </a:lnTo>
                  <a:lnTo>
                    <a:pt x="11355" y="3048"/>
                  </a:lnTo>
                  <a:lnTo>
                    <a:pt x="9170" y="214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3488334" y="2487244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4">
                  <a:moveTo>
                    <a:pt x="17067" y="0"/>
                  </a:moveTo>
                  <a:lnTo>
                    <a:pt x="10654" y="0"/>
                  </a:lnTo>
                  <a:lnTo>
                    <a:pt x="7263" y="1230"/>
                  </a:lnTo>
                  <a:lnTo>
                    <a:pt x="0" y="7721"/>
                  </a:lnTo>
                  <a:lnTo>
                    <a:pt x="3745" y="17170"/>
                  </a:lnTo>
                  <a:lnTo>
                    <a:pt x="8077" y="17881"/>
                  </a:lnTo>
                  <a:lnTo>
                    <a:pt x="12292" y="17881"/>
                  </a:lnTo>
                  <a:lnTo>
                    <a:pt x="22428" y="10922"/>
                  </a:lnTo>
                  <a:lnTo>
                    <a:pt x="20026" y="1446"/>
                  </a:lnTo>
                  <a:lnTo>
                    <a:pt x="1706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3642690" y="2542057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10" h="20319">
                  <a:moveTo>
                    <a:pt x="13943" y="0"/>
                  </a:moveTo>
                  <a:lnTo>
                    <a:pt x="3516" y="938"/>
                  </a:lnTo>
                  <a:lnTo>
                    <a:pt x="0" y="14262"/>
                  </a:lnTo>
                  <a:lnTo>
                    <a:pt x="4317" y="18770"/>
                  </a:lnTo>
                  <a:lnTo>
                    <a:pt x="6932" y="19837"/>
                  </a:lnTo>
                  <a:lnTo>
                    <a:pt x="9866" y="18834"/>
                  </a:lnTo>
                  <a:lnTo>
                    <a:pt x="12228" y="18491"/>
                  </a:lnTo>
                  <a:lnTo>
                    <a:pt x="17258" y="18491"/>
                  </a:lnTo>
                  <a:lnTo>
                    <a:pt x="19950" y="18910"/>
                  </a:lnTo>
                  <a:lnTo>
                    <a:pt x="22668" y="19608"/>
                  </a:lnTo>
                  <a:lnTo>
                    <a:pt x="25474" y="18605"/>
                  </a:lnTo>
                  <a:lnTo>
                    <a:pt x="27748" y="16967"/>
                  </a:lnTo>
                  <a:lnTo>
                    <a:pt x="28738" y="14516"/>
                  </a:lnTo>
                  <a:lnTo>
                    <a:pt x="28975" y="8935"/>
                  </a:lnTo>
                  <a:lnTo>
                    <a:pt x="25745" y="4314"/>
                  </a:lnTo>
                  <a:lnTo>
                    <a:pt x="20313" y="1163"/>
                  </a:lnTo>
                  <a:lnTo>
                    <a:pt x="13943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3649624" y="2560548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39">
                  <a:moveTo>
                    <a:pt x="10323" y="0"/>
                  </a:moveTo>
                  <a:lnTo>
                    <a:pt x="5294" y="0"/>
                  </a:lnTo>
                  <a:lnTo>
                    <a:pt x="2932" y="341"/>
                  </a:lnTo>
                  <a:lnTo>
                    <a:pt x="0" y="1346"/>
                  </a:lnTo>
                  <a:lnTo>
                    <a:pt x="2068" y="2019"/>
                  </a:lnTo>
                  <a:lnTo>
                    <a:pt x="4773" y="2400"/>
                  </a:lnTo>
                  <a:lnTo>
                    <a:pt x="10361" y="2400"/>
                  </a:lnTo>
                  <a:lnTo>
                    <a:pt x="13257" y="2019"/>
                  </a:lnTo>
                  <a:lnTo>
                    <a:pt x="15734" y="1116"/>
                  </a:lnTo>
                  <a:lnTo>
                    <a:pt x="13016" y="419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3430562" y="2732023"/>
              <a:ext cx="194945" cy="153670"/>
            </a:xfrm>
            <a:custGeom>
              <a:avLst/>
              <a:gdLst/>
              <a:ahLst/>
              <a:cxnLst/>
              <a:rect l="l" t="t" r="r" b="b"/>
              <a:pathLst>
                <a:path w="194945" h="153669">
                  <a:moveTo>
                    <a:pt x="27355" y="141300"/>
                  </a:moveTo>
                  <a:lnTo>
                    <a:pt x="19291" y="135585"/>
                  </a:lnTo>
                  <a:lnTo>
                    <a:pt x="11963" y="135585"/>
                  </a:lnTo>
                  <a:lnTo>
                    <a:pt x="2997" y="136385"/>
                  </a:lnTo>
                  <a:lnTo>
                    <a:pt x="0" y="147815"/>
                  </a:lnTo>
                  <a:lnTo>
                    <a:pt x="4495" y="152514"/>
                  </a:lnTo>
                  <a:lnTo>
                    <a:pt x="8331" y="153492"/>
                  </a:lnTo>
                  <a:lnTo>
                    <a:pt x="17526" y="153492"/>
                  </a:lnTo>
                  <a:lnTo>
                    <a:pt x="23025" y="151980"/>
                  </a:lnTo>
                  <a:lnTo>
                    <a:pt x="27355" y="141300"/>
                  </a:lnTo>
                  <a:close/>
                </a:path>
                <a:path w="194945" h="153669">
                  <a:moveTo>
                    <a:pt x="194551" y="3606"/>
                  </a:moveTo>
                  <a:lnTo>
                    <a:pt x="191173" y="457"/>
                  </a:lnTo>
                  <a:lnTo>
                    <a:pt x="189865" y="0"/>
                  </a:lnTo>
                  <a:lnTo>
                    <a:pt x="188214" y="12"/>
                  </a:lnTo>
                  <a:lnTo>
                    <a:pt x="190119" y="2616"/>
                  </a:lnTo>
                  <a:lnTo>
                    <a:pt x="191249" y="6400"/>
                  </a:lnTo>
                  <a:lnTo>
                    <a:pt x="189776" y="9486"/>
                  </a:lnTo>
                  <a:lnTo>
                    <a:pt x="192481" y="7112"/>
                  </a:lnTo>
                  <a:lnTo>
                    <a:pt x="187375" y="12966"/>
                  </a:lnTo>
                  <a:lnTo>
                    <a:pt x="188925" y="12687"/>
                  </a:lnTo>
                  <a:lnTo>
                    <a:pt x="190449" y="11874"/>
                  </a:lnTo>
                  <a:lnTo>
                    <a:pt x="194348" y="7721"/>
                  </a:lnTo>
                  <a:lnTo>
                    <a:pt x="194551" y="360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3617239" y="273913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802" y="0"/>
                  </a:moveTo>
                  <a:lnTo>
                    <a:pt x="3097" y="2387"/>
                  </a:lnTo>
                  <a:lnTo>
                    <a:pt x="2424" y="3505"/>
                  </a:lnTo>
                  <a:lnTo>
                    <a:pt x="1751" y="4405"/>
                  </a:lnTo>
                  <a:lnTo>
                    <a:pt x="925" y="5232"/>
                  </a:lnTo>
                  <a:lnTo>
                    <a:pt x="0" y="5943"/>
                  </a:lnTo>
                  <a:lnTo>
                    <a:pt x="709" y="5853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3610748" y="273203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040" y="0"/>
                  </a:moveTo>
                  <a:lnTo>
                    <a:pt x="6235" y="76"/>
                  </a:lnTo>
                  <a:lnTo>
                    <a:pt x="4343" y="939"/>
                  </a:lnTo>
                  <a:lnTo>
                    <a:pt x="228" y="5346"/>
                  </a:lnTo>
                  <a:lnTo>
                    <a:pt x="0" y="9448"/>
                  </a:lnTo>
                  <a:lnTo>
                    <a:pt x="3225" y="12458"/>
                  </a:lnTo>
                  <a:lnTo>
                    <a:pt x="4292" y="12903"/>
                  </a:lnTo>
                  <a:lnTo>
                    <a:pt x="5422" y="13030"/>
                  </a:lnTo>
                  <a:lnTo>
                    <a:pt x="9589" y="9486"/>
                  </a:lnTo>
                  <a:lnTo>
                    <a:pt x="11049" y="6400"/>
                  </a:lnTo>
                  <a:lnTo>
                    <a:pt x="9932" y="2603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8F593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3616171" y="274152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4165" y="0"/>
                  </a:moveTo>
                  <a:lnTo>
                    <a:pt x="0" y="3542"/>
                  </a:lnTo>
                  <a:lnTo>
                    <a:pt x="1079" y="3556"/>
                  </a:lnTo>
                  <a:lnTo>
                    <a:pt x="1993" y="2843"/>
                  </a:lnTo>
                  <a:lnTo>
                    <a:pt x="2819" y="2018"/>
                  </a:lnTo>
                  <a:lnTo>
                    <a:pt x="3987" y="381"/>
                  </a:lnTo>
                  <a:lnTo>
                    <a:pt x="4165" y="0"/>
                  </a:lnTo>
                  <a:close/>
                </a:path>
              </a:pathLst>
            </a:custGeom>
            <a:solidFill>
              <a:srgbClr val="81563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3932874" y="2656851"/>
              <a:ext cx="31750" cy="26670"/>
            </a:xfrm>
            <a:custGeom>
              <a:avLst/>
              <a:gdLst/>
              <a:ahLst/>
              <a:cxnLst/>
              <a:rect l="l" t="t" r="r" b="b"/>
              <a:pathLst>
                <a:path w="31750" h="26669">
                  <a:moveTo>
                    <a:pt x="23999" y="0"/>
                  </a:moveTo>
                  <a:lnTo>
                    <a:pt x="13013" y="0"/>
                  </a:lnTo>
                  <a:lnTo>
                    <a:pt x="9813" y="635"/>
                  </a:lnTo>
                  <a:lnTo>
                    <a:pt x="7031" y="1943"/>
                  </a:lnTo>
                  <a:lnTo>
                    <a:pt x="1761" y="7184"/>
                  </a:lnTo>
                  <a:lnTo>
                    <a:pt x="0" y="14481"/>
                  </a:lnTo>
                  <a:lnTo>
                    <a:pt x="1098" y="21450"/>
                  </a:lnTo>
                  <a:lnTo>
                    <a:pt x="4415" y="25706"/>
                  </a:lnTo>
                  <a:lnTo>
                    <a:pt x="5330" y="26163"/>
                  </a:lnTo>
                  <a:lnTo>
                    <a:pt x="8200" y="26377"/>
                  </a:lnTo>
                  <a:lnTo>
                    <a:pt x="15124" y="25331"/>
                  </a:lnTo>
                  <a:lnTo>
                    <a:pt x="22559" y="22355"/>
                  </a:lnTo>
                  <a:lnTo>
                    <a:pt x="28558" y="17698"/>
                  </a:lnTo>
                  <a:lnTo>
                    <a:pt x="31174" y="11607"/>
                  </a:lnTo>
                  <a:lnTo>
                    <a:pt x="31492" y="3975"/>
                  </a:lnTo>
                  <a:lnTo>
                    <a:pt x="23999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3615423" y="2604858"/>
              <a:ext cx="32384" cy="69215"/>
            </a:xfrm>
            <a:custGeom>
              <a:avLst/>
              <a:gdLst/>
              <a:ahLst/>
              <a:cxnLst/>
              <a:rect l="l" t="t" r="r" b="b"/>
              <a:pathLst>
                <a:path w="32385" h="69214">
                  <a:moveTo>
                    <a:pt x="14922" y="2933"/>
                  </a:moveTo>
                  <a:lnTo>
                    <a:pt x="13462" y="0"/>
                  </a:lnTo>
                  <a:lnTo>
                    <a:pt x="9486" y="4318"/>
                  </a:lnTo>
                  <a:lnTo>
                    <a:pt x="5130" y="8394"/>
                  </a:lnTo>
                  <a:lnTo>
                    <a:pt x="0" y="11506"/>
                  </a:lnTo>
                  <a:lnTo>
                    <a:pt x="1231" y="12585"/>
                  </a:lnTo>
                  <a:lnTo>
                    <a:pt x="2819" y="13119"/>
                  </a:lnTo>
                  <a:lnTo>
                    <a:pt x="6908" y="13119"/>
                  </a:lnTo>
                  <a:lnTo>
                    <a:pt x="9486" y="12014"/>
                  </a:lnTo>
                  <a:lnTo>
                    <a:pt x="14224" y="6946"/>
                  </a:lnTo>
                  <a:lnTo>
                    <a:pt x="14922" y="2933"/>
                  </a:lnTo>
                  <a:close/>
                </a:path>
                <a:path w="32385" h="69214">
                  <a:moveTo>
                    <a:pt x="32181" y="54876"/>
                  </a:moveTo>
                  <a:lnTo>
                    <a:pt x="27495" y="52400"/>
                  </a:lnTo>
                  <a:lnTo>
                    <a:pt x="20637" y="52400"/>
                  </a:lnTo>
                  <a:lnTo>
                    <a:pt x="18630" y="52806"/>
                  </a:lnTo>
                  <a:lnTo>
                    <a:pt x="10858" y="56464"/>
                  </a:lnTo>
                  <a:lnTo>
                    <a:pt x="11760" y="66700"/>
                  </a:lnTo>
                  <a:lnTo>
                    <a:pt x="15836" y="68745"/>
                  </a:lnTo>
                  <a:lnTo>
                    <a:pt x="22631" y="68884"/>
                  </a:lnTo>
                  <a:lnTo>
                    <a:pt x="31750" y="65252"/>
                  </a:lnTo>
                  <a:lnTo>
                    <a:pt x="32181" y="54876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3612172" y="2601252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12406" y="0"/>
                  </a:moveTo>
                  <a:lnTo>
                    <a:pt x="8242" y="0"/>
                  </a:lnTo>
                  <a:lnTo>
                    <a:pt x="5651" y="1103"/>
                  </a:lnTo>
                  <a:lnTo>
                    <a:pt x="292" y="6858"/>
                  </a:lnTo>
                  <a:lnTo>
                    <a:pt x="0" y="12115"/>
                  </a:lnTo>
                  <a:lnTo>
                    <a:pt x="3251" y="15114"/>
                  </a:lnTo>
                  <a:lnTo>
                    <a:pt x="8393" y="12001"/>
                  </a:lnTo>
                  <a:lnTo>
                    <a:pt x="12749" y="7937"/>
                  </a:lnTo>
                  <a:lnTo>
                    <a:pt x="16724" y="3605"/>
                  </a:lnTo>
                  <a:lnTo>
                    <a:pt x="15924" y="2311"/>
                  </a:lnTo>
                  <a:lnTo>
                    <a:pt x="14070" y="584"/>
                  </a:lnTo>
                  <a:lnTo>
                    <a:pt x="12406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3505098" y="2694076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2395" y="0"/>
                  </a:moveTo>
                  <a:lnTo>
                    <a:pt x="8229" y="0"/>
                  </a:lnTo>
                  <a:lnTo>
                    <a:pt x="5637" y="1103"/>
                  </a:lnTo>
                  <a:lnTo>
                    <a:pt x="278" y="6845"/>
                  </a:lnTo>
                  <a:lnTo>
                    <a:pt x="0" y="12103"/>
                  </a:lnTo>
                  <a:lnTo>
                    <a:pt x="4317" y="16154"/>
                  </a:lnTo>
                  <a:lnTo>
                    <a:pt x="5980" y="16738"/>
                  </a:lnTo>
                  <a:lnTo>
                    <a:pt x="10159" y="16738"/>
                  </a:lnTo>
                  <a:lnTo>
                    <a:pt x="12750" y="15633"/>
                  </a:lnTo>
                  <a:lnTo>
                    <a:pt x="18097" y="9880"/>
                  </a:lnTo>
                  <a:lnTo>
                    <a:pt x="18389" y="4621"/>
                  </a:lnTo>
                  <a:lnTo>
                    <a:pt x="14058" y="582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3819524" y="2581832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19977" y="0"/>
                  </a:moveTo>
                  <a:lnTo>
                    <a:pt x="13271" y="0"/>
                  </a:lnTo>
                  <a:lnTo>
                    <a:pt x="9104" y="1777"/>
                  </a:lnTo>
                  <a:lnTo>
                    <a:pt x="457" y="11036"/>
                  </a:lnTo>
                  <a:lnTo>
                    <a:pt x="0" y="19507"/>
                  </a:lnTo>
                  <a:lnTo>
                    <a:pt x="6972" y="25996"/>
                  </a:lnTo>
                  <a:lnTo>
                    <a:pt x="9650" y="26924"/>
                  </a:lnTo>
                  <a:lnTo>
                    <a:pt x="16370" y="26924"/>
                  </a:lnTo>
                  <a:lnTo>
                    <a:pt x="20523" y="25158"/>
                  </a:lnTo>
                  <a:lnTo>
                    <a:pt x="29170" y="15900"/>
                  </a:lnTo>
                  <a:lnTo>
                    <a:pt x="29616" y="7429"/>
                  </a:lnTo>
                  <a:lnTo>
                    <a:pt x="22655" y="927"/>
                  </a:lnTo>
                  <a:lnTo>
                    <a:pt x="1997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3544073" y="2787699"/>
              <a:ext cx="13970" cy="10160"/>
            </a:xfrm>
            <a:custGeom>
              <a:avLst/>
              <a:gdLst/>
              <a:ahLst/>
              <a:cxnLst/>
              <a:rect l="l" t="t" r="r" b="b"/>
              <a:pathLst>
                <a:path w="13970" h="10160">
                  <a:moveTo>
                    <a:pt x="12776" y="0"/>
                  </a:moveTo>
                  <a:lnTo>
                    <a:pt x="8572" y="1409"/>
                  </a:lnTo>
                  <a:lnTo>
                    <a:pt x="4394" y="2527"/>
                  </a:lnTo>
                  <a:lnTo>
                    <a:pt x="241" y="3340"/>
                  </a:lnTo>
                  <a:lnTo>
                    <a:pt x="0" y="5194"/>
                  </a:lnTo>
                  <a:lnTo>
                    <a:pt x="520" y="6997"/>
                  </a:lnTo>
                  <a:lnTo>
                    <a:pt x="2832" y="9156"/>
                  </a:lnTo>
                  <a:lnTo>
                    <a:pt x="4127" y="9601"/>
                  </a:lnTo>
                  <a:lnTo>
                    <a:pt x="7378" y="9601"/>
                  </a:lnTo>
                  <a:lnTo>
                    <a:pt x="9398" y="8750"/>
                  </a:lnTo>
                  <a:lnTo>
                    <a:pt x="12903" y="5003"/>
                  </a:lnTo>
                  <a:lnTo>
                    <a:pt x="13538" y="2209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3544303" y="2784246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8901" y="0"/>
                  </a:moveTo>
                  <a:lnTo>
                    <a:pt x="5650" y="0"/>
                  </a:lnTo>
                  <a:lnTo>
                    <a:pt x="3632" y="862"/>
                  </a:lnTo>
                  <a:lnTo>
                    <a:pt x="900" y="3783"/>
                  </a:lnTo>
                  <a:lnTo>
                    <a:pt x="203" y="5294"/>
                  </a:lnTo>
                  <a:lnTo>
                    <a:pt x="0" y="6793"/>
                  </a:lnTo>
                  <a:lnTo>
                    <a:pt x="4151" y="5980"/>
                  </a:lnTo>
                  <a:lnTo>
                    <a:pt x="8331" y="4864"/>
                  </a:lnTo>
                  <a:lnTo>
                    <a:pt x="12546" y="3453"/>
                  </a:lnTo>
                  <a:lnTo>
                    <a:pt x="11822" y="1954"/>
                  </a:lnTo>
                  <a:lnTo>
                    <a:pt x="10198" y="443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3693374" y="2589733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6040" y="0"/>
                  </a:moveTo>
                  <a:lnTo>
                    <a:pt x="12179" y="976"/>
                  </a:lnTo>
                  <a:lnTo>
                    <a:pt x="8775" y="1397"/>
                  </a:lnTo>
                  <a:lnTo>
                    <a:pt x="1638" y="1408"/>
                  </a:lnTo>
                  <a:lnTo>
                    <a:pt x="0" y="6107"/>
                  </a:lnTo>
                  <a:lnTo>
                    <a:pt x="1854" y="11036"/>
                  </a:lnTo>
                  <a:lnTo>
                    <a:pt x="7199" y="12762"/>
                  </a:lnTo>
                  <a:lnTo>
                    <a:pt x="11252" y="12762"/>
                  </a:lnTo>
                  <a:lnTo>
                    <a:pt x="14554" y="10247"/>
                  </a:lnTo>
                  <a:lnTo>
                    <a:pt x="16675" y="4178"/>
                  </a:lnTo>
                  <a:lnTo>
                    <a:pt x="16675" y="1916"/>
                  </a:lnTo>
                  <a:lnTo>
                    <a:pt x="16040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3580714" y="2461628"/>
              <a:ext cx="135255" cy="129539"/>
            </a:xfrm>
            <a:custGeom>
              <a:avLst/>
              <a:gdLst/>
              <a:ahLst/>
              <a:cxnLst/>
              <a:rect l="l" t="t" r="r" b="b"/>
              <a:pathLst>
                <a:path w="135254" h="129539">
                  <a:moveTo>
                    <a:pt x="24803" y="53606"/>
                  </a:moveTo>
                  <a:lnTo>
                    <a:pt x="21120" y="43408"/>
                  </a:lnTo>
                  <a:lnTo>
                    <a:pt x="18199" y="41414"/>
                  </a:lnTo>
                  <a:lnTo>
                    <a:pt x="13119" y="41414"/>
                  </a:lnTo>
                  <a:lnTo>
                    <a:pt x="10033" y="42278"/>
                  </a:lnTo>
                  <a:lnTo>
                    <a:pt x="4356" y="44348"/>
                  </a:lnTo>
                  <a:lnTo>
                    <a:pt x="0" y="48945"/>
                  </a:lnTo>
                  <a:lnTo>
                    <a:pt x="3848" y="59613"/>
                  </a:lnTo>
                  <a:lnTo>
                    <a:pt x="8204" y="62738"/>
                  </a:lnTo>
                  <a:lnTo>
                    <a:pt x="13931" y="62738"/>
                  </a:lnTo>
                  <a:lnTo>
                    <a:pt x="16243" y="62141"/>
                  </a:lnTo>
                  <a:lnTo>
                    <a:pt x="21932" y="60071"/>
                  </a:lnTo>
                  <a:lnTo>
                    <a:pt x="24803" y="53606"/>
                  </a:lnTo>
                  <a:close/>
                </a:path>
                <a:path w="135254" h="129539">
                  <a:moveTo>
                    <a:pt x="76390" y="13716"/>
                  </a:moveTo>
                  <a:lnTo>
                    <a:pt x="74549" y="2044"/>
                  </a:lnTo>
                  <a:lnTo>
                    <a:pt x="69850" y="101"/>
                  </a:lnTo>
                  <a:lnTo>
                    <a:pt x="62814" y="0"/>
                  </a:lnTo>
                  <a:lnTo>
                    <a:pt x="51727" y="5041"/>
                  </a:lnTo>
                  <a:lnTo>
                    <a:pt x="52070" y="16891"/>
                  </a:lnTo>
                  <a:lnTo>
                    <a:pt x="56896" y="19380"/>
                  </a:lnTo>
                  <a:lnTo>
                    <a:pt x="64719" y="19380"/>
                  </a:lnTo>
                  <a:lnTo>
                    <a:pt x="67462" y="18745"/>
                  </a:lnTo>
                  <a:lnTo>
                    <a:pt x="76390" y="13716"/>
                  </a:lnTo>
                  <a:close/>
                </a:path>
                <a:path w="135254" h="129539">
                  <a:moveTo>
                    <a:pt x="118351" y="8458"/>
                  </a:moveTo>
                  <a:lnTo>
                    <a:pt x="116903" y="4610"/>
                  </a:lnTo>
                  <a:lnTo>
                    <a:pt x="112712" y="3263"/>
                  </a:lnTo>
                  <a:lnTo>
                    <a:pt x="109562" y="3263"/>
                  </a:lnTo>
                  <a:lnTo>
                    <a:pt x="106984" y="5219"/>
                  </a:lnTo>
                  <a:lnTo>
                    <a:pt x="104648" y="11899"/>
                  </a:lnTo>
                  <a:lnTo>
                    <a:pt x="106095" y="15760"/>
                  </a:lnTo>
                  <a:lnTo>
                    <a:pt x="110274" y="17106"/>
                  </a:lnTo>
                  <a:lnTo>
                    <a:pt x="113423" y="17106"/>
                  </a:lnTo>
                  <a:lnTo>
                    <a:pt x="116001" y="15151"/>
                  </a:lnTo>
                  <a:lnTo>
                    <a:pt x="118351" y="8458"/>
                  </a:lnTo>
                  <a:close/>
                </a:path>
                <a:path w="135254" h="129539">
                  <a:moveTo>
                    <a:pt x="128701" y="128104"/>
                  </a:moveTo>
                  <a:lnTo>
                    <a:pt x="127990" y="125945"/>
                  </a:lnTo>
                  <a:lnTo>
                    <a:pt x="126492" y="124231"/>
                  </a:lnTo>
                  <a:lnTo>
                    <a:pt x="122986" y="123139"/>
                  </a:lnTo>
                  <a:lnTo>
                    <a:pt x="119037" y="123139"/>
                  </a:lnTo>
                  <a:lnTo>
                    <a:pt x="115798" y="125539"/>
                  </a:lnTo>
                  <a:lnTo>
                    <a:pt x="114401" y="129247"/>
                  </a:lnTo>
                  <a:lnTo>
                    <a:pt x="121437" y="129501"/>
                  </a:lnTo>
                  <a:lnTo>
                    <a:pt x="124841" y="129082"/>
                  </a:lnTo>
                  <a:lnTo>
                    <a:pt x="128701" y="128104"/>
                  </a:lnTo>
                  <a:close/>
                </a:path>
                <a:path w="135254" h="129539">
                  <a:moveTo>
                    <a:pt x="134950" y="84264"/>
                  </a:moveTo>
                  <a:lnTo>
                    <a:pt x="130009" y="75247"/>
                  </a:lnTo>
                  <a:lnTo>
                    <a:pt x="121958" y="75044"/>
                  </a:lnTo>
                  <a:lnTo>
                    <a:pt x="111912" y="83680"/>
                  </a:lnTo>
                  <a:lnTo>
                    <a:pt x="115430" y="92659"/>
                  </a:lnTo>
                  <a:lnTo>
                    <a:pt x="117944" y="93853"/>
                  </a:lnTo>
                  <a:lnTo>
                    <a:pt x="124231" y="93853"/>
                  </a:lnTo>
                  <a:lnTo>
                    <a:pt x="128155" y="92075"/>
                  </a:lnTo>
                  <a:lnTo>
                    <a:pt x="134950" y="84264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3725875" y="239030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69">
                  <a:moveTo>
                    <a:pt x="5791" y="0"/>
                  </a:moveTo>
                  <a:lnTo>
                    <a:pt x="3822" y="647"/>
                  </a:lnTo>
                  <a:lnTo>
                    <a:pt x="2108" y="2349"/>
                  </a:lnTo>
                  <a:lnTo>
                    <a:pt x="0" y="8369"/>
                  </a:lnTo>
                  <a:lnTo>
                    <a:pt x="1447" y="12204"/>
                  </a:lnTo>
                  <a:lnTo>
                    <a:pt x="4787" y="13385"/>
                  </a:lnTo>
                  <a:lnTo>
                    <a:pt x="4953" y="8902"/>
                  </a:lnTo>
                  <a:lnTo>
                    <a:pt x="5308" y="4457"/>
                  </a:lnTo>
                  <a:lnTo>
                    <a:pt x="5791" y="0"/>
                  </a:lnTo>
                  <a:close/>
                </a:path>
                <a:path w="13335" h="13969">
                  <a:moveTo>
                    <a:pt x="13169" y="6400"/>
                  </a:moveTo>
                  <a:lnTo>
                    <a:pt x="12954" y="4165"/>
                  </a:lnTo>
                  <a:lnTo>
                    <a:pt x="12026" y="2476"/>
                  </a:lnTo>
                  <a:lnTo>
                    <a:pt x="11861" y="6400"/>
                  </a:lnTo>
                  <a:lnTo>
                    <a:pt x="11760" y="9994"/>
                  </a:lnTo>
                  <a:lnTo>
                    <a:pt x="12014" y="9550"/>
                  </a:lnTo>
                  <a:lnTo>
                    <a:pt x="12230" y="9080"/>
                  </a:lnTo>
                  <a:lnTo>
                    <a:pt x="13169" y="640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3730663" y="2390024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69">
                  <a:moveTo>
                    <a:pt x="3275" y="0"/>
                  </a:moveTo>
                  <a:lnTo>
                    <a:pt x="989" y="279"/>
                  </a:lnTo>
                  <a:lnTo>
                    <a:pt x="165" y="9194"/>
                  </a:lnTo>
                  <a:lnTo>
                    <a:pt x="0" y="13653"/>
                  </a:lnTo>
                  <a:lnTo>
                    <a:pt x="3543" y="13844"/>
                  </a:lnTo>
                  <a:lnTo>
                    <a:pt x="5702" y="12485"/>
                  </a:lnTo>
                  <a:lnTo>
                    <a:pt x="6972" y="10288"/>
                  </a:lnTo>
                  <a:lnTo>
                    <a:pt x="7237" y="2768"/>
                  </a:lnTo>
                  <a:lnTo>
                    <a:pt x="6602" y="1612"/>
                  </a:lnTo>
                  <a:lnTo>
                    <a:pt x="5626" y="711"/>
                  </a:lnTo>
                  <a:lnTo>
                    <a:pt x="3275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3403752" y="2785821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3187" y="0"/>
                  </a:moveTo>
                  <a:lnTo>
                    <a:pt x="0" y="12066"/>
                  </a:lnTo>
                  <a:lnTo>
                    <a:pt x="989" y="11328"/>
                  </a:lnTo>
                  <a:lnTo>
                    <a:pt x="2578" y="9220"/>
                  </a:lnTo>
                  <a:lnTo>
                    <a:pt x="4483" y="6146"/>
                  </a:lnTo>
                  <a:lnTo>
                    <a:pt x="4610" y="2578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3391941" y="2782430"/>
              <a:ext cx="15240" cy="17780"/>
            </a:xfrm>
            <a:custGeom>
              <a:avLst/>
              <a:gdLst/>
              <a:ahLst/>
              <a:cxnLst/>
              <a:rect l="l" t="t" r="r" b="b"/>
              <a:pathLst>
                <a:path w="15239" h="17780">
                  <a:moveTo>
                    <a:pt x="10464" y="0"/>
                  </a:moveTo>
                  <a:lnTo>
                    <a:pt x="6388" y="0"/>
                  </a:lnTo>
                  <a:lnTo>
                    <a:pt x="3389" y="1700"/>
                  </a:lnTo>
                  <a:lnTo>
                    <a:pt x="1181" y="5345"/>
                  </a:lnTo>
                  <a:lnTo>
                    <a:pt x="0" y="10311"/>
                  </a:lnTo>
                  <a:lnTo>
                    <a:pt x="87" y="12800"/>
                  </a:lnTo>
                  <a:lnTo>
                    <a:pt x="1205" y="15048"/>
                  </a:lnTo>
                  <a:lnTo>
                    <a:pt x="4305" y="16967"/>
                  </a:lnTo>
                  <a:lnTo>
                    <a:pt x="5499" y="17272"/>
                  </a:lnTo>
                  <a:lnTo>
                    <a:pt x="8469" y="17272"/>
                  </a:lnTo>
                  <a:lnTo>
                    <a:pt x="10274" y="16637"/>
                  </a:lnTo>
                  <a:lnTo>
                    <a:pt x="11823" y="15467"/>
                  </a:lnTo>
                  <a:lnTo>
                    <a:pt x="15011" y="3389"/>
                  </a:lnTo>
                  <a:lnTo>
                    <a:pt x="14465" y="2412"/>
                  </a:lnTo>
                  <a:lnTo>
                    <a:pt x="13703" y="1573"/>
                  </a:lnTo>
                  <a:lnTo>
                    <a:pt x="11658" y="30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3391877" y="2755379"/>
              <a:ext cx="52705" cy="37465"/>
            </a:xfrm>
            <a:custGeom>
              <a:avLst/>
              <a:gdLst/>
              <a:ahLst/>
              <a:cxnLst/>
              <a:rect l="l" t="t" r="r" b="b"/>
              <a:pathLst>
                <a:path w="52704" h="37464">
                  <a:moveTo>
                    <a:pt x="1219" y="32397"/>
                  </a:moveTo>
                  <a:lnTo>
                    <a:pt x="381" y="34010"/>
                  </a:lnTo>
                  <a:lnTo>
                    <a:pt x="0" y="35737"/>
                  </a:lnTo>
                  <a:lnTo>
                    <a:pt x="63" y="37363"/>
                  </a:lnTo>
                  <a:lnTo>
                    <a:pt x="1219" y="32397"/>
                  </a:lnTo>
                  <a:close/>
                </a:path>
                <a:path w="52704" h="37464">
                  <a:moveTo>
                    <a:pt x="52171" y="6502"/>
                  </a:moveTo>
                  <a:lnTo>
                    <a:pt x="51587" y="2438"/>
                  </a:lnTo>
                  <a:lnTo>
                    <a:pt x="47967" y="215"/>
                  </a:lnTo>
                  <a:lnTo>
                    <a:pt x="45567" y="0"/>
                  </a:lnTo>
                  <a:lnTo>
                    <a:pt x="41706" y="12865"/>
                  </a:lnTo>
                  <a:lnTo>
                    <a:pt x="43281" y="13462"/>
                  </a:lnTo>
                  <a:lnTo>
                    <a:pt x="46355" y="13462"/>
                  </a:lnTo>
                  <a:lnTo>
                    <a:pt x="48691" y="12128"/>
                  </a:lnTo>
                  <a:lnTo>
                    <a:pt x="52171" y="6502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3429927" y="2755365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5">
                  <a:moveTo>
                    <a:pt x="7517" y="0"/>
                  </a:moveTo>
                  <a:lnTo>
                    <a:pt x="5447" y="190"/>
                  </a:lnTo>
                  <a:lnTo>
                    <a:pt x="3364" y="1485"/>
                  </a:lnTo>
                  <a:lnTo>
                    <a:pt x="0" y="6934"/>
                  </a:lnTo>
                  <a:lnTo>
                    <a:pt x="584" y="10998"/>
                  </a:lnTo>
                  <a:lnTo>
                    <a:pt x="3656" y="12865"/>
                  </a:lnTo>
                  <a:lnTo>
                    <a:pt x="7517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3357270" y="2650464"/>
              <a:ext cx="25400" cy="18415"/>
            </a:xfrm>
            <a:custGeom>
              <a:avLst/>
              <a:gdLst/>
              <a:ahLst/>
              <a:cxnLst/>
              <a:rect l="l" t="t" r="r" b="b"/>
              <a:pathLst>
                <a:path w="25400" h="18414">
                  <a:moveTo>
                    <a:pt x="18388" y="0"/>
                  </a:moveTo>
                  <a:lnTo>
                    <a:pt x="10311" y="0"/>
                  </a:lnTo>
                  <a:lnTo>
                    <a:pt x="1713" y="2678"/>
                  </a:lnTo>
                  <a:lnTo>
                    <a:pt x="0" y="11633"/>
                  </a:lnTo>
                  <a:lnTo>
                    <a:pt x="1713" y="14325"/>
                  </a:lnTo>
                  <a:lnTo>
                    <a:pt x="4456" y="16052"/>
                  </a:lnTo>
                  <a:lnTo>
                    <a:pt x="7696" y="6272"/>
                  </a:lnTo>
                  <a:lnTo>
                    <a:pt x="5358" y="16560"/>
                  </a:lnTo>
                  <a:lnTo>
                    <a:pt x="7442" y="17653"/>
                  </a:lnTo>
                  <a:lnTo>
                    <a:pt x="9993" y="18237"/>
                  </a:lnTo>
                  <a:lnTo>
                    <a:pt x="13981" y="18237"/>
                  </a:lnTo>
                  <a:lnTo>
                    <a:pt x="16788" y="17627"/>
                  </a:lnTo>
                  <a:lnTo>
                    <a:pt x="24141" y="15405"/>
                  </a:lnTo>
                  <a:lnTo>
                    <a:pt x="24841" y="3618"/>
                  </a:lnTo>
                  <a:lnTo>
                    <a:pt x="20166" y="341"/>
                  </a:lnTo>
                  <a:lnTo>
                    <a:pt x="18388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3299193" y="2656725"/>
              <a:ext cx="66040" cy="43815"/>
            </a:xfrm>
            <a:custGeom>
              <a:avLst/>
              <a:gdLst/>
              <a:ahLst/>
              <a:cxnLst/>
              <a:rect l="l" t="t" r="r" b="b"/>
              <a:pathLst>
                <a:path w="66039" h="43814">
                  <a:moveTo>
                    <a:pt x="23253" y="36982"/>
                  </a:moveTo>
                  <a:lnTo>
                    <a:pt x="21704" y="25222"/>
                  </a:lnTo>
                  <a:lnTo>
                    <a:pt x="18249" y="22606"/>
                  </a:lnTo>
                  <a:lnTo>
                    <a:pt x="13335" y="22606"/>
                  </a:lnTo>
                  <a:lnTo>
                    <a:pt x="5245" y="23533"/>
                  </a:lnTo>
                  <a:lnTo>
                    <a:pt x="0" y="27089"/>
                  </a:lnTo>
                  <a:lnTo>
                    <a:pt x="1574" y="39116"/>
                  </a:lnTo>
                  <a:lnTo>
                    <a:pt x="6235" y="43561"/>
                  </a:lnTo>
                  <a:lnTo>
                    <a:pt x="13030" y="43472"/>
                  </a:lnTo>
                  <a:lnTo>
                    <a:pt x="19037" y="42684"/>
                  </a:lnTo>
                  <a:lnTo>
                    <a:pt x="23253" y="36982"/>
                  </a:lnTo>
                  <a:close/>
                </a:path>
                <a:path w="66039" h="43814">
                  <a:moveTo>
                    <a:pt x="65773" y="0"/>
                  </a:moveTo>
                  <a:lnTo>
                    <a:pt x="62534" y="9779"/>
                  </a:lnTo>
                  <a:lnTo>
                    <a:pt x="63436" y="10299"/>
                  </a:lnTo>
                  <a:lnTo>
                    <a:pt x="65773" y="0"/>
                  </a:lnTo>
                  <a:close/>
                </a:path>
              </a:pathLst>
            </a:custGeom>
            <a:solidFill>
              <a:srgbClr val="746D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3409391" y="2665603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2997" y="0"/>
                  </a:moveTo>
                  <a:lnTo>
                    <a:pt x="2030" y="1270"/>
                  </a:lnTo>
                  <a:lnTo>
                    <a:pt x="0" y="4583"/>
                  </a:lnTo>
                  <a:lnTo>
                    <a:pt x="584" y="8636"/>
                  </a:lnTo>
                  <a:lnTo>
                    <a:pt x="4189" y="10858"/>
                  </a:lnTo>
                  <a:lnTo>
                    <a:pt x="5118" y="11098"/>
                  </a:lnTo>
                  <a:lnTo>
                    <a:pt x="7453" y="10933"/>
                  </a:lnTo>
                  <a:lnTo>
                    <a:pt x="4394" y="3721"/>
                  </a:lnTo>
                  <a:lnTo>
                    <a:pt x="2997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3412388" y="266322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3276" y="0"/>
                  </a:moveTo>
                  <a:lnTo>
                    <a:pt x="1408" y="849"/>
                  </a:lnTo>
                  <a:lnTo>
                    <a:pt x="0" y="2373"/>
                  </a:lnTo>
                  <a:lnTo>
                    <a:pt x="4470" y="13308"/>
                  </a:lnTo>
                  <a:lnTo>
                    <a:pt x="6235" y="12889"/>
                  </a:lnTo>
                  <a:lnTo>
                    <a:pt x="7937" y="11671"/>
                  </a:lnTo>
                  <a:lnTo>
                    <a:pt x="11112" y="6526"/>
                  </a:lnTo>
                  <a:lnTo>
                    <a:pt x="10528" y="2462"/>
                  </a:lnTo>
                  <a:lnTo>
                    <a:pt x="6934" y="24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3432365" y="2714624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8013" y="571"/>
                  </a:moveTo>
                  <a:lnTo>
                    <a:pt x="7531" y="0"/>
                  </a:lnTo>
                  <a:lnTo>
                    <a:pt x="3187" y="3505"/>
                  </a:lnTo>
                  <a:lnTo>
                    <a:pt x="0" y="8026"/>
                  </a:lnTo>
                  <a:lnTo>
                    <a:pt x="1016" y="14541"/>
                  </a:lnTo>
                  <a:lnTo>
                    <a:pt x="1752" y="16141"/>
                  </a:lnTo>
                  <a:lnTo>
                    <a:pt x="2819" y="17411"/>
                  </a:lnTo>
                  <a:lnTo>
                    <a:pt x="4508" y="11760"/>
                  </a:lnTo>
                  <a:lnTo>
                    <a:pt x="6248" y="6146"/>
                  </a:lnTo>
                  <a:lnTo>
                    <a:pt x="8013" y="571"/>
                  </a:lnTo>
                  <a:close/>
                </a:path>
                <a:path w="25400" h="21589">
                  <a:moveTo>
                    <a:pt x="25273" y="18046"/>
                  </a:moveTo>
                  <a:lnTo>
                    <a:pt x="22580" y="15671"/>
                  </a:lnTo>
                  <a:lnTo>
                    <a:pt x="19138" y="12534"/>
                  </a:lnTo>
                  <a:lnTo>
                    <a:pt x="17119" y="10579"/>
                  </a:lnTo>
                  <a:lnTo>
                    <a:pt x="15151" y="8547"/>
                  </a:lnTo>
                  <a:lnTo>
                    <a:pt x="11061" y="21386"/>
                  </a:lnTo>
                  <a:lnTo>
                    <a:pt x="11811" y="21475"/>
                  </a:lnTo>
                  <a:lnTo>
                    <a:pt x="12573" y="21513"/>
                  </a:lnTo>
                  <a:lnTo>
                    <a:pt x="17424" y="21513"/>
                  </a:lnTo>
                  <a:lnTo>
                    <a:pt x="21793" y="20294"/>
                  </a:lnTo>
                  <a:lnTo>
                    <a:pt x="25273" y="1804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3439909" y="2708008"/>
              <a:ext cx="23495" cy="24765"/>
            </a:xfrm>
            <a:custGeom>
              <a:avLst/>
              <a:gdLst/>
              <a:ahLst/>
              <a:cxnLst/>
              <a:rect l="l" t="t" r="r" b="b"/>
              <a:pathLst>
                <a:path w="23495" h="24764">
                  <a:moveTo>
                    <a:pt x="876" y="5943"/>
                  </a:moveTo>
                  <a:lnTo>
                    <a:pt x="0" y="6629"/>
                  </a:lnTo>
                  <a:lnTo>
                    <a:pt x="469" y="7200"/>
                  </a:lnTo>
                  <a:lnTo>
                    <a:pt x="876" y="5943"/>
                  </a:lnTo>
                  <a:close/>
                </a:path>
                <a:path w="23495" h="24764">
                  <a:moveTo>
                    <a:pt x="23177" y="10325"/>
                  </a:moveTo>
                  <a:lnTo>
                    <a:pt x="20726" y="3708"/>
                  </a:lnTo>
                  <a:lnTo>
                    <a:pt x="16637" y="177"/>
                  </a:lnTo>
                  <a:lnTo>
                    <a:pt x="16205" y="63"/>
                  </a:lnTo>
                  <a:lnTo>
                    <a:pt x="15697" y="0"/>
                  </a:lnTo>
                  <a:lnTo>
                    <a:pt x="14351" y="0"/>
                  </a:lnTo>
                  <a:lnTo>
                    <a:pt x="13474" y="101"/>
                  </a:lnTo>
                  <a:lnTo>
                    <a:pt x="12534" y="304"/>
                  </a:lnTo>
                  <a:lnTo>
                    <a:pt x="7696" y="15100"/>
                  </a:lnTo>
                  <a:lnTo>
                    <a:pt x="9575" y="17195"/>
                  </a:lnTo>
                  <a:lnTo>
                    <a:pt x="11595" y="19164"/>
                  </a:lnTo>
                  <a:lnTo>
                    <a:pt x="17729" y="24676"/>
                  </a:lnTo>
                  <a:lnTo>
                    <a:pt x="18719" y="23990"/>
                  </a:lnTo>
                  <a:lnTo>
                    <a:pt x="22872" y="17818"/>
                  </a:lnTo>
                  <a:lnTo>
                    <a:pt x="23177" y="10325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3435196" y="2713850"/>
              <a:ext cx="12700" cy="22225"/>
            </a:xfrm>
            <a:custGeom>
              <a:avLst/>
              <a:gdLst/>
              <a:ahLst/>
              <a:cxnLst/>
              <a:rect l="l" t="t" r="r" b="b"/>
              <a:pathLst>
                <a:path w="12700" h="22225">
                  <a:moveTo>
                    <a:pt x="5714" y="0"/>
                  </a:moveTo>
                  <a:lnTo>
                    <a:pt x="0" y="18172"/>
                  </a:lnTo>
                  <a:lnTo>
                    <a:pt x="1917" y="20471"/>
                  </a:lnTo>
                  <a:lnTo>
                    <a:pt x="4902" y="21755"/>
                  </a:lnTo>
                  <a:lnTo>
                    <a:pt x="8242" y="22147"/>
                  </a:lnTo>
                  <a:lnTo>
                    <a:pt x="12369" y="9206"/>
                  </a:lnTo>
                  <a:lnTo>
                    <a:pt x="7569" y="4037"/>
                  </a:lnTo>
                  <a:lnTo>
                    <a:pt x="5308" y="1294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3440506" y="2708313"/>
              <a:ext cx="12065" cy="15240"/>
            </a:xfrm>
            <a:custGeom>
              <a:avLst/>
              <a:gdLst/>
              <a:ahLst/>
              <a:cxnLst/>
              <a:rect l="l" t="t" r="r" b="b"/>
              <a:pathLst>
                <a:path w="12064" h="15239">
                  <a:moveTo>
                    <a:pt x="11950" y="0"/>
                  </a:moveTo>
                  <a:lnTo>
                    <a:pt x="8521" y="735"/>
                  </a:lnTo>
                  <a:lnTo>
                    <a:pt x="4140" y="2768"/>
                  </a:lnTo>
                  <a:lnTo>
                    <a:pt x="405" y="5537"/>
                  </a:lnTo>
                  <a:lnTo>
                    <a:pt x="0" y="6832"/>
                  </a:lnTo>
                  <a:lnTo>
                    <a:pt x="4610" y="12193"/>
                  </a:lnTo>
                  <a:lnTo>
                    <a:pt x="7110" y="14782"/>
                  </a:lnTo>
                  <a:lnTo>
                    <a:pt x="11950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3416325" y="2740050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3682" y="0"/>
                  </a:moveTo>
                  <a:lnTo>
                    <a:pt x="0" y="12343"/>
                  </a:lnTo>
                  <a:lnTo>
                    <a:pt x="5219" y="8674"/>
                  </a:lnTo>
                  <a:lnTo>
                    <a:pt x="5194" y="3516"/>
                  </a:lnTo>
                  <a:lnTo>
                    <a:pt x="368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3401098" y="2736342"/>
              <a:ext cx="19050" cy="17780"/>
            </a:xfrm>
            <a:custGeom>
              <a:avLst/>
              <a:gdLst/>
              <a:ahLst/>
              <a:cxnLst/>
              <a:rect l="l" t="t" r="r" b="b"/>
              <a:pathLst>
                <a:path w="19050" h="17780">
                  <a:moveTo>
                    <a:pt x="14681" y="0"/>
                  </a:moveTo>
                  <a:lnTo>
                    <a:pt x="10171" y="0"/>
                  </a:lnTo>
                  <a:lnTo>
                    <a:pt x="0" y="5891"/>
                  </a:lnTo>
                  <a:lnTo>
                    <a:pt x="1573" y="15848"/>
                  </a:lnTo>
                  <a:lnTo>
                    <a:pt x="5029" y="17575"/>
                  </a:lnTo>
                  <a:lnTo>
                    <a:pt x="11022" y="17575"/>
                  </a:lnTo>
                  <a:lnTo>
                    <a:pt x="13284" y="17043"/>
                  </a:lnTo>
                  <a:lnTo>
                    <a:pt x="15227" y="16040"/>
                  </a:lnTo>
                  <a:lnTo>
                    <a:pt x="18910" y="3708"/>
                  </a:lnTo>
                  <a:lnTo>
                    <a:pt x="18121" y="1865"/>
                  </a:lnTo>
                  <a:lnTo>
                    <a:pt x="16929" y="468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3429341" y="2788450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4" h="17780">
                  <a:moveTo>
                    <a:pt x="11518" y="0"/>
                  </a:moveTo>
                  <a:lnTo>
                    <a:pt x="7442" y="0"/>
                  </a:lnTo>
                  <a:lnTo>
                    <a:pt x="4444" y="1700"/>
                  </a:lnTo>
                  <a:lnTo>
                    <a:pt x="0" y="8915"/>
                  </a:lnTo>
                  <a:lnTo>
                    <a:pt x="749" y="14108"/>
                  </a:lnTo>
                  <a:lnTo>
                    <a:pt x="5359" y="16967"/>
                  </a:lnTo>
                  <a:lnTo>
                    <a:pt x="6553" y="17272"/>
                  </a:lnTo>
                  <a:lnTo>
                    <a:pt x="10629" y="17272"/>
                  </a:lnTo>
                  <a:lnTo>
                    <a:pt x="13628" y="15570"/>
                  </a:lnTo>
                  <a:lnTo>
                    <a:pt x="18084" y="8369"/>
                  </a:lnTo>
                  <a:lnTo>
                    <a:pt x="17322" y="3148"/>
                  </a:lnTo>
                  <a:lnTo>
                    <a:pt x="12712" y="303"/>
                  </a:lnTo>
                  <a:lnTo>
                    <a:pt x="11518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3467252" y="2598864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5194" y="0"/>
                  </a:moveTo>
                  <a:lnTo>
                    <a:pt x="0" y="11696"/>
                  </a:lnTo>
                  <a:lnTo>
                    <a:pt x="2005" y="13208"/>
                  </a:lnTo>
                  <a:lnTo>
                    <a:pt x="2932" y="13462"/>
                  </a:lnTo>
                  <a:lnTo>
                    <a:pt x="6121" y="13462"/>
                  </a:lnTo>
                  <a:lnTo>
                    <a:pt x="8458" y="12128"/>
                  </a:lnTo>
                  <a:lnTo>
                    <a:pt x="11925" y="6502"/>
                  </a:lnTo>
                  <a:lnTo>
                    <a:pt x="11341" y="2424"/>
                  </a:lnTo>
                  <a:lnTo>
                    <a:pt x="7734" y="201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3467252" y="2598864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4">
                  <a:moveTo>
                    <a:pt x="5181" y="0"/>
                  </a:moveTo>
                  <a:lnTo>
                    <a:pt x="1708" y="7759"/>
                  </a:lnTo>
                  <a:lnTo>
                    <a:pt x="0" y="11696"/>
                  </a:lnTo>
                  <a:lnTo>
                    <a:pt x="1719" y="7747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3465398" y="2598864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20" h="12064">
                  <a:moveTo>
                    <a:pt x="7034" y="0"/>
                  </a:moveTo>
                  <a:lnTo>
                    <a:pt x="5016" y="240"/>
                  </a:lnTo>
                  <a:lnTo>
                    <a:pt x="2984" y="1524"/>
                  </a:lnTo>
                  <a:lnTo>
                    <a:pt x="0" y="6388"/>
                  </a:lnTo>
                  <a:lnTo>
                    <a:pt x="125" y="9690"/>
                  </a:lnTo>
                  <a:lnTo>
                    <a:pt x="1854" y="11696"/>
                  </a:lnTo>
                  <a:lnTo>
                    <a:pt x="7034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3350233" y="2425357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12064" y="0"/>
                  </a:moveTo>
                  <a:lnTo>
                    <a:pt x="5372" y="0"/>
                  </a:lnTo>
                  <a:lnTo>
                    <a:pt x="0" y="8674"/>
                  </a:lnTo>
                  <a:lnTo>
                    <a:pt x="3086" y="15265"/>
                  </a:lnTo>
                  <a:lnTo>
                    <a:pt x="10439" y="18872"/>
                  </a:lnTo>
                  <a:lnTo>
                    <a:pt x="19176" y="18872"/>
                  </a:lnTo>
                  <a:lnTo>
                    <a:pt x="21589" y="18172"/>
                  </a:lnTo>
                  <a:lnTo>
                    <a:pt x="28143" y="10552"/>
                  </a:lnTo>
                  <a:lnTo>
                    <a:pt x="21285" y="1943"/>
                  </a:lnTo>
                  <a:lnTo>
                    <a:pt x="12064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3424593" y="2243619"/>
              <a:ext cx="220345" cy="339090"/>
            </a:xfrm>
            <a:custGeom>
              <a:avLst/>
              <a:gdLst/>
              <a:ahLst/>
              <a:cxnLst/>
              <a:rect l="l" t="t" r="r" b="b"/>
              <a:pathLst>
                <a:path w="220345" h="339089">
                  <a:moveTo>
                    <a:pt x="24803" y="327494"/>
                  </a:moveTo>
                  <a:lnTo>
                    <a:pt x="22479" y="320776"/>
                  </a:lnTo>
                  <a:lnTo>
                    <a:pt x="15544" y="317906"/>
                  </a:lnTo>
                  <a:lnTo>
                    <a:pt x="12827" y="317652"/>
                  </a:lnTo>
                  <a:lnTo>
                    <a:pt x="8432" y="317652"/>
                  </a:lnTo>
                  <a:lnTo>
                    <a:pt x="4229" y="320370"/>
                  </a:lnTo>
                  <a:lnTo>
                    <a:pt x="0" y="330631"/>
                  </a:lnTo>
                  <a:lnTo>
                    <a:pt x="2489" y="335000"/>
                  </a:lnTo>
                  <a:lnTo>
                    <a:pt x="10071" y="338137"/>
                  </a:lnTo>
                  <a:lnTo>
                    <a:pt x="12166" y="338607"/>
                  </a:lnTo>
                  <a:lnTo>
                    <a:pt x="17691" y="338607"/>
                  </a:lnTo>
                  <a:lnTo>
                    <a:pt x="20866" y="337070"/>
                  </a:lnTo>
                  <a:lnTo>
                    <a:pt x="24803" y="327494"/>
                  </a:lnTo>
                  <a:close/>
                </a:path>
                <a:path w="220345" h="339089">
                  <a:moveTo>
                    <a:pt x="220294" y="8343"/>
                  </a:moveTo>
                  <a:lnTo>
                    <a:pt x="219049" y="2120"/>
                  </a:lnTo>
                  <a:lnTo>
                    <a:pt x="215468" y="190"/>
                  </a:lnTo>
                  <a:lnTo>
                    <a:pt x="212979" y="0"/>
                  </a:lnTo>
                  <a:lnTo>
                    <a:pt x="206832" y="0"/>
                  </a:lnTo>
                  <a:lnTo>
                    <a:pt x="196062" y="4051"/>
                  </a:lnTo>
                  <a:lnTo>
                    <a:pt x="195237" y="15836"/>
                  </a:lnTo>
                  <a:lnTo>
                    <a:pt x="199593" y="18910"/>
                  </a:lnTo>
                  <a:lnTo>
                    <a:pt x="204724" y="19672"/>
                  </a:lnTo>
                  <a:lnTo>
                    <a:pt x="209334" y="17221"/>
                  </a:lnTo>
                  <a:lnTo>
                    <a:pt x="218490" y="13195"/>
                  </a:lnTo>
                  <a:lnTo>
                    <a:pt x="220294" y="8343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3629328" y="2256815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66" y="0"/>
                  </a:moveTo>
                  <a:lnTo>
                    <a:pt x="4610" y="4024"/>
                  </a:lnTo>
                  <a:lnTo>
                    <a:pt x="0" y="6463"/>
                  </a:lnTo>
                  <a:lnTo>
                    <a:pt x="4737" y="6642"/>
                  </a:lnTo>
                  <a:lnTo>
                    <a:pt x="6984" y="6223"/>
                  </a:lnTo>
                  <a:lnTo>
                    <a:pt x="11366" y="4317"/>
                  </a:lnTo>
                  <a:lnTo>
                    <a:pt x="12903" y="2310"/>
                  </a:lnTo>
                  <a:lnTo>
                    <a:pt x="13766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3739591" y="2421420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5">
                  <a:moveTo>
                    <a:pt x="16597" y="0"/>
                  </a:moveTo>
                  <a:lnTo>
                    <a:pt x="10768" y="138"/>
                  </a:lnTo>
                  <a:lnTo>
                    <a:pt x="4329" y="1777"/>
                  </a:lnTo>
                  <a:lnTo>
                    <a:pt x="0" y="5523"/>
                  </a:lnTo>
                  <a:lnTo>
                    <a:pt x="2589" y="15810"/>
                  </a:lnTo>
                  <a:lnTo>
                    <a:pt x="6704" y="19164"/>
                  </a:lnTo>
                  <a:lnTo>
                    <a:pt x="12698" y="19075"/>
                  </a:lnTo>
                  <a:lnTo>
                    <a:pt x="18769" y="17537"/>
                  </a:lnTo>
                  <a:lnTo>
                    <a:pt x="21944" y="11949"/>
                  </a:lnTo>
                  <a:lnTo>
                    <a:pt x="19442" y="2043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3718190" y="249798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4864" y="0"/>
                  </a:moveTo>
                  <a:lnTo>
                    <a:pt x="2616" y="1497"/>
                  </a:lnTo>
                  <a:lnTo>
                    <a:pt x="0" y="7150"/>
                  </a:lnTo>
                  <a:lnTo>
                    <a:pt x="952" y="10730"/>
                  </a:lnTo>
                  <a:lnTo>
                    <a:pt x="4254" y="12266"/>
                  </a:lnTo>
                  <a:lnTo>
                    <a:pt x="7772" y="12406"/>
                  </a:lnTo>
                  <a:lnTo>
                    <a:pt x="10020" y="10895"/>
                  </a:lnTo>
                  <a:lnTo>
                    <a:pt x="12636" y="5269"/>
                  </a:lnTo>
                  <a:lnTo>
                    <a:pt x="11684" y="1675"/>
                  </a:lnTo>
                  <a:lnTo>
                    <a:pt x="8382" y="138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3476396" y="2370797"/>
              <a:ext cx="59055" cy="59690"/>
            </a:xfrm>
            <a:custGeom>
              <a:avLst/>
              <a:gdLst/>
              <a:ahLst/>
              <a:cxnLst/>
              <a:rect l="l" t="t" r="r" b="b"/>
              <a:pathLst>
                <a:path w="59054" h="59689">
                  <a:moveTo>
                    <a:pt x="21082" y="47142"/>
                  </a:moveTo>
                  <a:lnTo>
                    <a:pt x="19596" y="41059"/>
                  </a:lnTo>
                  <a:lnTo>
                    <a:pt x="14224" y="38582"/>
                  </a:lnTo>
                  <a:lnTo>
                    <a:pt x="12153" y="38366"/>
                  </a:lnTo>
                  <a:lnTo>
                    <a:pt x="8458" y="38366"/>
                  </a:lnTo>
                  <a:lnTo>
                    <a:pt x="4597" y="41008"/>
                  </a:lnTo>
                  <a:lnTo>
                    <a:pt x="0" y="50774"/>
                  </a:lnTo>
                  <a:lnTo>
                    <a:pt x="1473" y="56857"/>
                  </a:lnTo>
                  <a:lnTo>
                    <a:pt x="6845" y="59334"/>
                  </a:lnTo>
                  <a:lnTo>
                    <a:pt x="8890" y="59537"/>
                  </a:lnTo>
                  <a:lnTo>
                    <a:pt x="12598" y="59537"/>
                  </a:lnTo>
                  <a:lnTo>
                    <a:pt x="16484" y="56883"/>
                  </a:lnTo>
                  <a:lnTo>
                    <a:pt x="21082" y="47142"/>
                  </a:lnTo>
                  <a:close/>
                </a:path>
                <a:path w="59054" h="59689">
                  <a:moveTo>
                    <a:pt x="58851" y="6832"/>
                  </a:moveTo>
                  <a:lnTo>
                    <a:pt x="57696" y="2095"/>
                  </a:lnTo>
                  <a:lnTo>
                    <a:pt x="53530" y="165"/>
                  </a:lnTo>
                  <a:lnTo>
                    <a:pt x="49022" y="0"/>
                  </a:lnTo>
                  <a:lnTo>
                    <a:pt x="45986" y="2070"/>
                  </a:lnTo>
                  <a:lnTo>
                    <a:pt x="42392" y="9677"/>
                  </a:lnTo>
                  <a:lnTo>
                    <a:pt x="43548" y="14439"/>
                  </a:lnTo>
                  <a:lnTo>
                    <a:pt x="47739" y="16357"/>
                  </a:lnTo>
                  <a:lnTo>
                    <a:pt x="52247" y="16522"/>
                  </a:lnTo>
                  <a:lnTo>
                    <a:pt x="55270" y="14465"/>
                  </a:lnTo>
                  <a:lnTo>
                    <a:pt x="58851" y="6832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3553179" y="2388322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8953" y="0"/>
                  </a:moveTo>
                  <a:lnTo>
                    <a:pt x="10948" y="203"/>
                  </a:lnTo>
                  <a:lnTo>
                    <a:pt x="16117" y="2565"/>
                  </a:lnTo>
                  <a:lnTo>
                    <a:pt x="17525" y="8407"/>
                  </a:lnTo>
                  <a:lnTo>
                    <a:pt x="13107" y="17768"/>
                  </a:lnTo>
                  <a:lnTo>
                    <a:pt x="9386" y="20308"/>
                  </a:lnTo>
                  <a:lnTo>
                    <a:pt x="3849" y="20116"/>
                  </a:lnTo>
                  <a:lnTo>
                    <a:pt x="1701" y="19127"/>
                  </a:lnTo>
                  <a:lnTo>
                    <a:pt x="723" y="18249"/>
                  </a:lnTo>
                  <a:lnTo>
                    <a:pt x="0" y="17157"/>
                  </a:lnTo>
                  <a:lnTo>
                    <a:pt x="2819" y="11353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3551172" y="2388322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10859" y="0"/>
                  </a:moveTo>
                  <a:lnTo>
                    <a:pt x="7340" y="50"/>
                  </a:lnTo>
                  <a:lnTo>
                    <a:pt x="3670" y="2565"/>
                  </a:lnTo>
                  <a:lnTo>
                    <a:pt x="0" y="10388"/>
                  </a:lnTo>
                  <a:lnTo>
                    <a:pt x="214" y="14428"/>
                  </a:lnTo>
                  <a:lnTo>
                    <a:pt x="2006" y="17146"/>
                  </a:lnTo>
                  <a:lnTo>
                    <a:pt x="7786" y="5638"/>
                  </a:lnTo>
                  <a:lnTo>
                    <a:pt x="10859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3374377" y="2339936"/>
              <a:ext cx="74295" cy="66040"/>
            </a:xfrm>
            <a:custGeom>
              <a:avLst/>
              <a:gdLst/>
              <a:ahLst/>
              <a:cxnLst/>
              <a:rect l="l" t="t" r="r" b="b"/>
              <a:pathLst>
                <a:path w="74295" h="66039">
                  <a:moveTo>
                    <a:pt x="24815" y="55460"/>
                  </a:moveTo>
                  <a:lnTo>
                    <a:pt x="20332" y="44170"/>
                  </a:lnTo>
                  <a:lnTo>
                    <a:pt x="15354" y="43548"/>
                  </a:lnTo>
                  <a:lnTo>
                    <a:pt x="10617" y="45110"/>
                  </a:lnTo>
                  <a:lnTo>
                    <a:pt x="5118" y="49072"/>
                  </a:lnTo>
                  <a:lnTo>
                    <a:pt x="889" y="54457"/>
                  </a:lnTo>
                  <a:lnTo>
                    <a:pt x="0" y="60198"/>
                  </a:lnTo>
                  <a:lnTo>
                    <a:pt x="939" y="64020"/>
                  </a:lnTo>
                  <a:lnTo>
                    <a:pt x="4191" y="65659"/>
                  </a:lnTo>
                  <a:lnTo>
                    <a:pt x="11722" y="65659"/>
                  </a:lnTo>
                  <a:lnTo>
                    <a:pt x="16040" y="63944"/>
                  </a:lnTo>
                  <a:lnTo>
                    <a:pt x="24815" y="55460"/>
                  </a:lnTo>
                  <a:close/>
                </a:path>
                <a:path w="74295" h="66039">
                  <a:moveTo>
                    <a:pt x="73672" y="8763"/>
                  </a:moveTo>
                  <a:lnTo>
                    <a:pt x="72212" y="2679"/>
                  </a:lnTo>
                  <a:lnTo>
                    <a:pt x="66852" y="215"/>
                  </a:lnTo>
                  <a:lnTo>
                    <a:pt x="64770" y="0"/>
                  </a:lnTo>
                  <a:lnTo>
                    <a:pt x="61074" y="0"/>
                  </a:lnTo>
                  <a:lnTo>
                    <a:pt x="57188" y="2641"/>
                  </a:lnTo>
                  <a:lnTo>
                    <a:pt x="52616" y="12395"/>
                  </a:lnTo>
                  <a:lnTo>
                    <a:pt x="54063" y="18491"/>
                  </a:lnTo>
                  <a:lnTo>
                    <a:pt x="59436" y="20955"/>
                  </a:lnTo>
                  <a:lnTo>
                    <a:pt x="61506" y="21170"/>
                  </a:lnTo>
                  <a:lnTo>
                    <a:pt x="65201" y="21170"/>
                  </a:lnTo>
                  <a:lnTo>
                    <a:pt x="69088" y="18529"/>
                  </a:lnTo>
                  <a:lnTo>
                    <a:pt x="73672" y="8763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3722851" y="234722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6527" y="0"/>
                  </a:moveTo>
                  <a:lnTo>
                    <a:pt x="2997" y="241"/>
                  </a:lnTo>
                  <a:lnTo>
                    <a:pt x="1917" y="698"/>
                  </a:lnTo>
                  <a:lnTo>
                    <a:pt x="0" y="27674"/>
                  </a:lnTo>
                  <a:lnTo>
                    <a:pt x="2349" y="28842"/>
                  </a:lnTo>
                  <a:lnTo>
                    <a:pt x="4889" y="29452"/>
                  </a:lnTo>
                  <a:lnTo>
                    <a:pt x="8432" y="29452"/>
                  </a:lnTo>
                  <a:lnTo>
                    <a:pt x="9651" y="29223"/>
                  </a:lnTo>
                  <a:lnTo>
                    <a:pt x="10591" y="28715"/>
                  </a:lnTo>
                  <a:lnTo>
                    <a:pt x="12712" y="13639"/>
                  </a:lnTo>
                  <a:lnTo>
                    <a:pt x="13512" y="5816"/>
                  </a:lnTo>
                  <a:lnTo>
                    <a:pt x="12547" y="3619"/>
                  </a:lnTo>
                  <a:lnTo>
                    <a:pt x="11099" y="1841"/>
                  </a:lnTo>
                  <a:lnTo>
                    <a:pt x="7797" y="279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3715093" y="2347912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9677" y="0"/>
                  </a:moveTo>
                  <a:lnTo>
                    <a:pt x="4114" y="2311"/>
                  </a:lnTo>
                  <a:lnTo>
                    <a:pt x="0" y="10007"/>
                  </a:lnTo>
                  <a:lnTo>
                    <a:pt x="457" y="21564"/>
                  </a:lnTo>
                  <a:lnTo>
                    <a:pt x="3835" y="25031"/>
                  </a:lnTo>
                  <a:lnTo>
                    <a:pt x="7759" y="26987"/>
                  </a:lnTo>
                  <a:lnTo>
                    <a:pt x="9677" y="0"/>
                  </a:lnTo>
                  <a:close/>
                </a:path>
                <a:path w="24764" h="28575">
                  <a:moveTo>
                    <a:pt x="24511" y="12471"/>
                  </a:moveTo>
                  <a:lnTo>
                    <a:pt x="21272" y="5118"/>
                  </a:lnTo>
                  <a:lnTo>
                    <a:pt x="20472" y="12941"/>
                  </a:lnTo>
                  <a:lnTo>
                    <a:pt x="18351" y="28028"/>
                  </a:lnTo>
                  <a:lnTo>
                    <a:pt x="22479" y="24663"/>
                  </a:lnTo>
                  <a:lnTo>
                    <a:pt x="24511" y="12471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3586950" y="2335072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79" h="31114">
                  <a:moveTo>
                    <a:pt x="20243" y="22567"/>
                  </a:moveTo>
                  <a:lnTo>
                    <a:pt x="16154" y="13398"/>
                  </a:lnTo>
                  <a:lnTo>
                    <a:pt x="12509" y="10922"/>
                  </a:lnTo>
                  <a:lnTo>
                    <a:pt x="8953" y="10922"/>
                  </a:lnTo>
                  <a:lnTo>
                    <a:pt x="6921" y="11125"/>
                  </a:lnTo>
                  <a:lnTo>
                    <a:pt x="1651" y="13474"/>
                  </a:lnTo>
                  <a:lnTo>
                    <a:pt x="0" y="19215"/>
                  </a:lnTo>
                  <a:lnTo>
                    <a:pt x="4076" y="28397"/>
                  </a:lnTo>
                  <a:lnTo>
                    <a:pt x="7721" y="30873"/>
                  </a:lnTo>
                  <a:lnTo>
                    <a:pt x="12306" y="30873"/>
                  </a:lnTo>
                  <a:lnTo>
                    <a:pt x="14274" y="30238"/>
                  </a:lnTo>
                  <a:lnTo>
                    <a:pt x="18605" y="28308"/>
                  </a:lnTo>
                  <a:lnTo>
                    <a:pt x="20243" y="22567"/>
                  </a:lnTo>
                  <a:close/>
                </a:path>
                <a:path w="55879" h="31114">
                  <a:moveTo>
                    <a:pt x="55689" y="9474"/>
                  </a:moveTo>
                  <a:lnTo>
                    <a:pt x="52374" y="2019"/>
                  </a:lnTo>
                  <a:lnTo>
                    <a:pt x="49415" y="0"/>
                  </a:lnTo>
                  <a:lnTo>
                    <a:pt x="44869" y="165"/>
                  </a:lnTo>
                  <a:lnTo>
                    <a:pt x="40563" y="2082"/>
                  </a:lnTo>
                  <a:lnTo>
                    <a:pt x="39230" y="6756"/>
                  </a:lnTo>
                  <a:lnTo>
                    <a:pt x="42557" y="14211"/>
                  </a:lnTo>
                  <a:lnTo>
                    <a:pt x="45504" y="16217"/>
                  </a:lnTo>
                  <a:lnTo>
                    <a:pt x="49237" y="16217"/>
                  </a:lnTo>
                  <a:lnTo>
                    <a:pt x="50850" y="15709"/>
                  </a:lnTo>
                  <a:lnTo>
                    <a:pt x="54356" y="14160"/>
                  </a:lnTo>
                  <a:lnTo>
                    <a:pt x="55689" y="9474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3662475" y="2328429"/>
              <a:ext cx="13970" cy="13335"/>
            </a:xfrm>
            <a:custGeom>
              <a:avLst/>
              <a:gdLst/>
              <a:ahLst/>
              <a:cxnLst/>
              <a:rect l="l" t="t" r="r" b="b"/>
              <a:pathLst>
                <a:path w="13970" h="13335">
                  <a:moveTo>
                    <a:pt x="13500" y="0"/>
                  </a:moveTo>
                  <a:lnTo>
                    <a:pt x="0" y="10972"/>
                  </a:lnTo>
                  <a:lnTo>
                    <a:pt x="2209" y="12331"/>
                  </a:lnTo>
                  <a:lnTo>
                    <a:pt x="4787" y="13068"/>
                  </a:lnTo>
                  <a:lnTo>
                    <a:pt x="8382" y="13068"/>
                  </a:lnTo>
                  <a:lnTo>
                    <a:pt x="9651" y="12738"/>
                  </a:lnTo>
                  <a:lnTo>
                    <a:pt x="12357" y="10426"/>
                  </a:lnTo>
                  <a:lnTo>
                    <a:pt x="13741" y="5105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3657268" y="2317483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19050" h="22225">
                  <a:moveTo>
                    <a:pt x="10680" y="0"/>
                  </a:moveTo>
                  <a:lnTo>
                    <a:pt x="4825" y="0"/>
                  </a:lnTo>
                  <a:lnTo>
                    <a:pt x="0" y="7631"/>
                  </a:lnTo>
                  <a:lnTo>
                    <a:pt x="393" y="17677"/>
                  </a:lnTo>
                  <a:lnTo>
                    <a:pt x="2527" y="20267"/>
                  </a:lnTo>
                  <a:lnTo>
                    <a:pt x="5206" y="21931"/>
                  </a:lnTo>
                  <a:lnTo>
                    <a:pt x="18707" y="10960"/>
                  </a:lnTo>
                  <a:lnTo>
                    <a:pt x="18491" y="6551"/>
                  </a:lnTo>
                  <a:lnTo>
                    <a:pt x="17094" y="2297"/>
                  </a:lnTo>
                  <a:lnTo>
                    <a:pt x="12738" y="227"/>
                  </a:lnTo>
                  <a:lnTo>
                    <a:pt x="10680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3590188" y="2310841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4" h="7619">
                  <a:moveTo>
                    <a:pt x="7912" y="0"/>
                  </a:moveTo>
                  <a:lnTo>
                    <a:pt x="6845" y="0"/>
                  </a:lnTo>
                  <a:lnTo>
                    <a:pt x="5791" y="214"/>
                  </a:lnTo>
                  <a:lnTo>
                    <a:pt x="2108" y="1854"/>
                  </a:lnTo>
                  <a:lnTo>
                    <a:pt x="419" y="4470"/>
                  </a:lnTo>
                  <a:lnTo>
                    <a:pt x="0" y="7518"/>
                  </a:lnTo>
                  <a:lnTo>
                    <a:pt x="7912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3589972" y="2310841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6522" y="4978"/>
                  </a:moveTo>
                  <a:lnTo>
                    <a:pt x="14528" y="1930"/>
                  </a:lnTo>
                  <a:lnTo>
                    <a:pt x="11417" y="76"/>
                  </a:lnTo>
                  <a:lnTo>
                    <a:pt x="8331" y="0"/>
                  </a:lnTo>
                  <a:lnTo>
                    <a:pt x="5626" y="2374"/>
                  </a:lnTo>
                  <a:lnTo>
                    <a:pt x="2806" y="4978"/>
                  </a:lnTo>
                  <a:lnTo>
                    <a:pt x="203" y="7518"/>
                  </a:lnTo>
                  <a:lnTo>
                    <a:pt x="0" y="9080"/>
                  </a:lnTo>
                  <a:lnTo>
                    <a:pt x="50" y="10477"/>
                  </a:lnTo>
                  <a:lnTo>
                    <a:pt x="215" y="11849"/>
                  </a:lnTo>
                  <a:lnTo>
                    <a:pt x="1803" y="15405"/>
                  </a:lnTo>
                  <a:lnTo>
                    <a:pt x="2628" y="16624"/>
                  </a:lnTo>
                  <a:lnTo>
                    <a:pt x="3606" y="17627"/>
                  </a:lnTo>
                  <a:lnTo>
                    <a:pt x="7721" y="13296"/>
                  </a:lnTo>
                  <a:lnTo>
                    <a:pt x="12026" y="9080"/>
                  </a:lnTo>
                  <a:lnTo>
                    <a:pt x="16522" y="4978"/>
                  </a:lnTo>
                  <a:close/>
                </a:path>
                <a:path w="19050" h="20955">
                  <a:moveTo>
                    <a:pt x="18948" y="14655"/>
                  </a:moveTo>
                  <a:lnTo>
                    <a:pt x="18491" y="10477"/>
                  </a:lnTo>
                  <a:lnTo>
                    <a:pt x="15544" y="13855"/>
                  </a:lnTo>
                  <a:lnTo>
                    <a:pt x="12674" y="17284"/>
                  </a:lnTo>
                  <a:lnTo>
                    <a:pt x="9867" y="20751"/>
                  </a:lnTo>
                  <a:lnTo>
                    <a:pt x="10096" y="20777"/>
                  </a:lnTo>
                  <a:lnTo>
                    <a:pt x="11607" y="20777"/>
                  </a:lnTo>
                  <a:lnTo>
                    <a:pt x="12661" y="20574"/>
                  </a:lnTo>
                  <a:lnTo>
                    <a:pt x="17145" y="18580"/>
                  </a:lnTo>
                  <a:lnTo>
                    <a:pt x="18948" y="14655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3593590" y="2315819"/>
              <a:ext cx="15240" cy="15875"/>
            </a:xfrm>
            <a:custGeom>
              <a:avLst/>
              <a:gdLst/>
              <a:ahLst/>
              <a:cxnLst/>
              <a:rect l="l" t="t" r="r" b="b"/>
              <a:pathLst>
                <a:path w="15239" h="15875">
                  <a:moveTo>
                    <a:pt x="12915" y="0"/>
                  </a:moveTo>
                  <a:lnTo>
                    <a:pt x="4114" y="8317"/>
                  </a:lnTo>
                  <a:lnTo>
                    <a:pt x="0" y="12635"/>
                  </a:lnTo>
                  <a:lnTo>
                    <a:pt x="1776" y="14464"/>
                  </a:lnTo>
                  <a:lnTo>
                    <a:pt x="4013" y="15581"/>
                  </a:lnTo>
                  <a:lnTo>
                    <a:pt x="6261" y="15772"/>
                  </a:lnTo>
                  <a:lnTo>
                    <a:pt x="14885" y="5497"/>
                  </a:lnTo>
                  <a:lnTo>
                    <a:pt x="14428" y="2995"/>
                  </a:lnTo>
                  <a:lnTo>
                    <a:pt x="1291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3012186" y="3003537"/>
              <a:ext cx="48895" cy="49530"/>
            </a:xfrm>
            <a:custGeom>
              <a:avLst/>
              <a:gdLst/>
              <a:ahLst/>
              <a:cxnLst/>
              <a:rect l="l" t="t" r="r" b="b"/>
              <a:pathLst>
                <a:path w="48894" h="49530">
                  <a:moveTo>
                    <a:pt x="17830" y="39154"/>
                  </a:moveTo>
                  <a:lnTo>
                    <a:pt x="16357" y="34112"/>
                  </a:lnTo>
                  <a:lnTo>
                    <a:pt x="11709" y="32042"/>
                  </a:lnTo>
                  <a:lnTo>
                    <a:pt x="6769" y="31864"/>
                  </a:lnTo>
                  <a:lnTo>
                    <a:pt x="3556" y="34061"/>
                  </a:lnTo>
                  <a:lnTo>
                    <a:pt x="0" y="42176"/>
                  </a:lnTo>
                  <a:lnTo>
                    <a:pt x="1435" y="47231"/>
                  </a:lnTo>
                  <a:lnTo>
                    <a:pt x="6096" y="49288"/>
                  </a:lnTo>
                  <a:lnTo>
                    <a:pt x="11036" y="49466"/>
                  </a:lnTo>
                  <a:lnTo>
                    <a:pt x="14249" y="47269"/>
                  </a:lnTo>
                  <a:lnTo>
                    <a:pt x="17830" y="39154"/>
                  </a:lnTo>
                  <a:close/>
                </a:path>
                <a:path w="48894" h="49530">
                  <a:moveTo>
                    <a:pt x="48602" y="5676"/>
                  </a:moveTo>
                  <a:lnTo>
                    <a:pt x="47472" y="1739"/>
                  </a:lnTo>
                  <a:lnTo>
                    <a:pt x="43141" y="0"/>
                  </a:lnTo>
                  <a:lnTo>
                    <a:pt x="40538" y="330"/>
                  </a:lnTo>
                  <a:lnTo>
                    <a:pt x="40386" y="13716"/>
                  </a:lnTo>
                  <a:lnTo>
                    <a:pt x="43307" y="13728"/>
                  </a:lnTo>
                  <a:lnTo>
                    <a:pt x="45808" y="12014"/>
                  </a:lnTo>
                  <a:lnTo>
                    <a:pt x="48602" y="56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3046857" y="30038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5867" y="0"/>
                  </a:moveTo>
                  <a:lnTo>
                    <a:pt x="4089" y="622"/>
                  </a:lnTo>
                  <a:lnTo>
                    <a:pt x="2476" y="2095"/>
                  </a:lnTo>
                  <a:lnTo>
                    <a:pt x="0" y="7708"/>
                  </a:lnTo>
                  <a:lnTo>
                    <a:pt x="1143" y="11658"/>
                  </a:lnTo>
                  <a:lnTo>
                    <a:pt x="5168" y="13335"/>
                  </a:lnTo>
                  <a:lnTo>
                    <a:pt x="5702" y="13373"/>
                  </a:lnTo>
                  <a:lnTo>
                    <a:pt x="5867" y="0"/>
                  </a:lnTo>
                  <a:close/>
                </a:path>
                <a:path w="45085" h="31750">
                  <a:moveTo>
                    <a:pt x="44767" y="21234"/>
                  </a:moveTo>
                  <a:lnTo>
                    <a:pt x="43370" y="16370"/>
                  </a:lnTo>
                  <a:lnTo>
                    <a:pt x="38900" y="14401"/>
                  </a:lnTo>
                  <a:lnTo>
                    <a:pt x="34175" y="14236"/>
                  </a:lnTo>
                  <a:lnTo>
                    <a:pt x="31102" y="16344"/>
                  </a:lnTo>
                  <a:lnTo>
                    <a:pt x="27660" y="24117"/>
                  </a:lnTo>
                  <a:lnTo>
                    <a:pt x="29070" y="28981"/>
                  </a:lnTo>
                  <a:lnTo>
                    <a:pt x="33528" y="30949"/>
                  </a:lnTo>
                  <a:lnTo>
                    <a:pt x="38252" y="31127"/>
                  </a:lnTo>
                  <a:lnTo>
                    <a:pt x="41351" y="29006"/>
                  </a:lnTo>
                  <a:lnTo>
                    <a:pt x="44767" y="21234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3029877" y="3099371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19" h="22225">
                  <a:moveTo>
                    <a:pt x="17400" y="0"/>
                  </a:moveTo>
                  <a:lnTo>
                    <a:pt x="10515" y="836"/>
                  </a:lnTo>
                  <a:lnTo>
                    <a:pt x="673" y="5358"/>
                  </a:lnTo>
                  <a:lnTo>
                    <a:pt x="0" y="18515"/>
                  </a:lnTo>
                  <a:lnTo>
                    <a:pt x="6362" y="21906"/>
                  </a:lnTo>
                  <a:lnTo>
                    <a:pt x="15468" y="21906"/>
                  </a:lnTo>
                  <a:lnTo>
                    <a:pt x="17970" y="21423"/>
                  </a:lnTo>
                  <a:lnTo>
                    <a:pt x="20180" y="20471"/>
                  </a:lnTo>
                  <a:lnTo>
                    <a:pt x="1740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3047276" y="3099230"/>
              <a:ext cx="11430" cy="20955"/>
            </a:xfrm>
            <a:custGeom>
              <a:avLst/>
              <a:gdLst/>
              <a:ahLst/>
              <a:cxnLst/>
              <a:rect l="l" t="t" r="r" b="b"/>
              <a:pathLst>
                <a:path w="11430" h="20955">
                  <a:moveTo>
                    <a:pt x="2170" y="0"/>
                  </a:moveTo>
                  <a:lnTo>
                    <a:pt x="0" y="139"/>
                  </a:lnTo>
                  <a:lnTo>
                    <a:pt x="1765" y="13792"/>
                  </a:lnTo>
                  <a:lnTo>
                    <a:pt x="3086" y="20472"/>
                  </a:lnTo>
                  <a:lnTo>
                    <a:pt x="11214" y="16725"/>
                  </a:lnTo>
                  <a:lnTo>
                    <a:pt x="10147" y="2984"/>
                  </a:lnTo>
                  <a:lnTo>
                    <a:pt x="4672" y="19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3053345" y="295428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69" h="29844">
                  <a:moveTo>
                    <a:pt x="11837" y="0"/>
                  </a:moveTo>
                  <a:lnTo>
                    <a:pt x="9232" y="0"/>
                  </a:lnTo>
                  <a:lnTo>
                    <a:pt x="5130" y="1879"/>
                  </a:lnTo>
                  <a:lnTo>
                    <a:pt x="1282" y="4762"/>
                  </a:lnTo>
                  <a:lnTo>
                    <a:pt x="0" y="29135"/>
                  </a:lnTo>
                  <a:lnTo>
                    <a:pt x="2921" y="29389"/>
                  </a:lnTo>
                  <a:lnTo>
                    <a:pt x="5968" y="29389"/>
                  </a:lnTo>
                  <a:lnTo>
                    <a:pt x="9232" y="28601"/>
                  </a:lnTo>
                  <a:lnTo>
                    <a:pt x="12180" y="27191"/>
                  </a:lnTo>
                  <a:lnTo>
                    <a:pt x="13691" y="380"/>
                  </a:lnTo>
                  <a:lnTo>
                    <a:pt x="11837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3043339" y="2954667"/>
              <a:ext cx="31115" cy="29209"/>
            </a:xfrm>
            <a:custGeom>
              <a:avLst/>
              <a:gdLst/>
              <a:ahLst/>
              <a:cxnLst/>
              <a:rect l="l" t="t" r="r" b="b"/>
              <a:pathLst>
                <a:path w="31114" h="29210">
                  <a:moveTo>
                    <a:pt x="11290" y="4381"/>
                  </a:moveTo>
                  <a:lnTo>
                    <a:pt x="5334" y="8851"/>
                  </a:lnTo>
                  <a:lnTo>
                    <a:pt x="0" y="15735"/>
                  </a:lnTo>
                  <a:lnTo>
                    <a:pt x="3048" y="25844"/>
                  </a:lnTo>
                  <a:lnTo>
                    <a:pt x="6184" y="28041"/>
                  </a:lnTo>
                  <a:lnTo>
                    <a:pt x="9994" y="28752"/>
                  </a:lnTo>
                  <a:lnTo>
                    <a:pt x="11290" y="4381"/>
                  </a:lnTo>
                  <a:close/>
                </a:path>
                <a:path w="31114" h="29210">
                  <a:moveTo>
                    <a:pt x="30975" y="16751"/>
                  </a:moveTo>
                  <a:lnTo>
                    <a:pt x="30594" y="9766"/>
                  </a:lnTo>
                  <a:lnTo>
                    <a:pt x="27774" y="3632"/>
                  </a:lnTo>
                  <a:lnTo>
                    <a:pt x="23698" y="0"/>
                  </a:lnTo>
                  <a:lnTo>
                    <a:pt x="22186" y="26809"/>
                  </a:lnTo>
                  <a:lnTo>
                    <a:pt x="24269" y="25819"/>
                  </a:lnTo>
                  <a:lnTo>
                    <a:pt x="26212" y="24511"/>
                  </a:lnTo>
                  <a:lnTo>
                    <a:pt x="27800" y="22936"/>
                  </a:lnTo>
                  <a:lnTo>
                    <a:pt x="30975" y="1675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3015475" y="2987776"/>
              <a:ext cx="49530" cy="66040"/>
            </a:xfrm>
            <a:custGeom>
              <a:avLst/>
              <a:gdLst/>
              <a:ahLst/>
              <a:cxnLst/>
              <a:rect l="l" t="t" r="r" b="b"/>
              <a:pathLst>
                <a:path w="49530" h="66039">
                  <a:moveTo>
                    <a:pt x="22860" y="9906"/>
                  </a:moveTo>
                  <a:lnTo>
                    <a:pt x="18643" y="520"/>
                  </a:lnTo>
                  <a:lnTo>
                    <a:pt x="14389" y="0"/>
                  </a:lnTo>
                  <a:lnTo>
                    <a:pt x="10223" y="0"/>
                  </a:lnTo>
                  <a:lnTo>
                    <a:pt x="0" y="7620"/>
                  </a:lnTo>
                  <a:lnTo>
                    <a:pt x="2832" y="17005"/>
                  </a:lnTo>
                  <a:lnTo>
                    <a:pt x="5638" y="18376"/>
                  </a:lnTo>
                  <a:lnTo>
                    <a:pt x="12065" y="18376"/>
                  </a:lnTo>
                  <a:lnTo>
                    <a:pt x="15684" y="16954"/>
                  </a:lnTo>
                  <a:lnTo>
                    <a:pt x="22860" y="9906"/>
                  </a:lnTo>
                  <a:close/>
                </a:path>
                <a:path w="49530" h="66039">
                  <a:moveTo>
                    <a:pt x="49339" y="63284"/>
                  </a:moveTo>
                  <a:lnTo>
                    <a:pt x="49098" y="49364"/>
                  </a:lnTo>
                  <a:lnTo>
                    <a:pt x="47332" y="48488"/>
                  </a:lnTo>
                  <a:lnTo>
                    <a:pt x="42418" y="48310"/>
                  </a:lnTo>
                  <a:lnTo>
                    <a:pt x="39192" y="50507"/>
                  </a:lnTo>
                  <a:lnTo>
                    <a:pt x="37287" y="54927"/>
                  </a:lnTo>
                  <a:lnTo>
                    <a:pt x="37465" y="61849"/>
                  </a:lnTo>
                  <a:lnTo>
                    <a:pt x="38150" y="63411"/>
                  </a:lnTo>
                  <a:lnTo>
                    <a:pt x="39331" y="64668"/>
                  </a:lnTo>
                  <a:lnTo>
                    <a:pt x="41744" y="65735"/>
                  </a:lnTo>
                  <a:lnTo>
                    <a:pt x="45593" y="65913"/>
                  </a:lnTo>
                  <a:lnTo>
                    <a:pt x="47701" y="64960"/>
                  </a:lnTo>
                  <a:lnTo>
                    <a:pt x="49339" y="63284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3051937" y="3037141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4" h="13969">
                  <a:moveTo>
                    <a:pt x="1003" y="12484"/>
                  </a:moveTo>
                  <a:lnTo>
                    <a:pt x="825" y="5562"/>
                  </a:lnTo>
                  <a:lnTo>
                    <a:pt x="0" y="7988"/>
                  </a:lnTo>
                  <a:lnTo>
                    <a:pt x="114" y="10477"/>
                  </a:lnTo>
                  <a:lnTo>
                    <a:pt x="1003" y="12484"/>
                  </a:lnTo>
                  <a:close/>
                </a:path>
                <a:path w="17144" h="13969">
                  <a:moveTo>
                    <a:pt x="16827" y="6629"/>
                  </a:moveTo>
                  <a:lnTo>
                    <a:pt x="15773" y="2044"/>
                  </a:lnTo>
                  <a:lnTo>
                    <a:pt x="12661" y="0"/>
                  </a:lnTo>
                  <a:lnTo>
                    <a:pt x="12903" y="13919"/>
                  </a:lnTo>
                  <a:lnTo>
                    <a:pt x="14478" y="12001"/>
                  </a:lnTo>
                  <a:lnTo>
                    <a:pt x="16827" y="662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2981452" y="3077527"/>
              <a:ext cx="33020" cy="64769"/>
            </a:xfrm>
            <a:custGeom>
              <a:avLst/>
              <a:gdLst/>
              <a:ahLst/>
              <a:cxnLst/>
              <a:rect l="l" t="t" r="r" b="b"/>
              <a:pathLst>
                <a:path w="33019" h="64769">
                  <a:moveTo>
                    <a:pt x="15113" y="4051"/>
                  </a:moveTo>
                  <a:lnTo>
                    <a:pt x="11734" y="12"/>
                  </a:lnTo>
                  <a:lnTo>
                    <a:pt x="3378" y="0"/>
                  </a:lnTo>
                  <a:lnTo>
                    <a:pt x="0" y="4038"/>
                  </a:lnTo>
                  <a:lnTo>
                    <a:pt x="0" y="13995"/>
                  </a:lnTo>
                  <a:lnTo>
                    <a:pt x="3378" y="18034"/>
                  </a:lnTo>
                  <a:lnTo>
                    <a:pt x="11734" y="18034"/>
                  </a:lnTo>
                  <a:lnTo>
                    <a:pt x="15100" y="13995"/>
                  </a:lnTo>
                  <a:lnTo>
                    <a:pt x="15113" y="4051"/>
                  </a:lnTo>
                  <a:close/>
                </a:path>
                <a:path w="33019" h="64769">
                  <a:moveTo>
                    <a:pt x="32486" y="51587"/>
                  </a:moveTo>
                  <a:lnTo>
                    <a:pt x="26847" y="44996"/>
                  </a:lnTo>
                  <a:lnTo>
                    <a:pt x="25209" y="44348"/>
                  </a:lnTo>
                  <a:lnTo>
                    <a:pt x="19367" y="44348"/>
                  </a:lnTo>
                  <a:lnTo>
                    <a:pt x="14719" y="48006"/>
                  </a:lnTo>
                  <a:lnTo>
                    <a:pt x="10680" y="58102"/>
                  </a:lnTo>
                  <a:lnTo>
                    <a:pt x="17081" y="64465"/>
                  </a:lnTo>
                  <a:lnTo>
                    <a:pt x="21894" y="64338"/>
                  </a:lnTo>
                  <a:lnTo>
                    <a:pt x="25654" y="63246"/>
                  </a:lnTo>
                  <a:lnTo>
                    <a:pt x="32486" y="51587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3233799" y="2518129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5">
                  <a:moveTo>
                    <a:pt x="12065" y="0"/>
                  </a:moveTo>
                  <a:lnTo>
                    <a:pt x="3581" y="2425"/>
                  </a:lnTo>
                  <a:lnTo>
                    <a:pt x="0" y="15214"/>
                  </a:lnTo>
                  <a:lnTo>
                    <a:pt x="7315" y="20320"/>
                  </a:lnTo>
                  <a:lnTo>
                    <a:pt x="14819" y="20942"/>
                  </a:lnTo>
                  <a:lnTo>
                    <a:pt x="16281" y="14020"/>
                  </a:lnTo>
                  <a:lnTo>
                    <a:pt x="18084" y="7048"/>
                  </a:lnTo>
                  <a:lnTo>
                    <a:pt x="20218" y="38"/>
                  </a:lnTo>
                  <a:lnTo>
                    <a:pt x="12065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3248609" y="2517533"/>
              <a:ext cx="49530" cy="21590"/>
            </a:xfrm>
            <a:custGeom>
              <a:avLst/>
              <a:gdLst/>
              <a:ahLst/>
              <a:cxnLst/>
              <a:rect l="l" t="t" r="r" b="b"/>
              <a:pathLst>
                <a:path w="49529" h="21589">
                  <a:moveTo>
                    <a:pt x="15722" y="5715"/>
                  </a:moveTo>
                  <a:lnTo>
                    <a:pt x="10528" y="1384"/>
                  </a:lnTo>
                  <a:lnTo>
                    <a:pt x="8178" y="787"/>
                  </a:lnTo>
                  <a:lnTo>
                    <a:pt x="5397" y="635"/>
                  </a:lnTo>
                  <a:lnTo>
                    <a:pt x="3251" y="7645"/>
                  </a:lnTo>
                  <a:lnTo>
                    <a:pt x="1460" y="14617"/>
                  </a:lnTo>
                  <a:lnTo>
                    <a:pt x="0" y="21539"/>
                  </a:lnTo>
                  <a:lnTo>
                    <a:pt x="3873" y="21488"/>
                  </a:lnTo>
                  <a:lnTo>
                    <a:pt x="13754" y="19367"/>
                  </a:lnTo>
                  <a:lnTo>
                    <a:pt x="15722" y="5715"/>
                  </a:lnTo>
                  <a:close/>
                </a:path>
                <a:path w="49529" h="21589">
                  <a:moveTo>
                    <a:pt x="49390" y="5765"/>
                  </a:moveTo>
                  <a:lnTo>
                    <a:pt x="46977" y="1079"/>
                  </a:lnTo>
                  <a:lnTo>
                    <a:pt x="41516" y="0"/>
                  </a:lnTo>
                  <a:lnTo>
                    <a:pt x="37934" y="0"/>
                  </a:lnTo>
                  <a:lnTo>
                    <a:pt x="34544" y="2997"/>
                  </a:lnTo>
                  <a:lnTo>
                    <a:pt x="32473" y="12141"/>
                  </a:lnTo>
                  <a:lnTo>
                    <a:pt x="34886" y="16840"/>
                  </a:lnTo>
                  <a:lnTo>
                    <a:pt x="40360" y="17907"/>
                  </a:lnTo>
                  <a:lnTo>
                    <a:pt x="43954" y="17907"/>
                  </a:lnTo>
                  <a:lnTo>
                    <a:pt x="47320" y="14909"/>
                  </a:lnTo>
                  <a:lnTo>
                    <a:pt x="49390" y="5765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3231400" y="2661626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19">
                  <a:moveTo>
                    <a:pt x="19836" y="0"/>
                  </a:moveTo>
                  <a:lnTo>
                    <a:pt x="12165" y="0"/>
                  </a:lnTo>
                  <a:lnTo>
                    <a:pt x="8787" y="1003"/>
                  </a:lnTo>
                  <a:lnTo>
                    <a:pt x="0" y="7353"/>
                  </a:lnTo>
                  <a:lnTo>
                    <a:pt x="3161" y="18733"/>
                  </a:lnTo>
                  <a:lnTo>
                    <a:pt x="8647" y="20116"/>
                  </a:lnTo>
                  <a:lnTo>
                    <a:pt x="13867" y="20116"/>
                  </a:lnTo>
                  <a:lnTo>
                    <a:pt x="25537" y="13525"/>
                  </a:lnTo>
                  <a:lnTo>
                    <a:pt x="23886" y="2019"/>
                  </a:lnTo>
                  <a:lnTo>
                    <a:pt x="1983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3167507" y="2594381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4" h="89535">
                  <a:moveTo>
                    <a:pt x="20637" y="9220"/>
                  </a:moveTo>
                  <a:lnTo>
                    <a:pt x="16281" y="977"/>
                  </a:lnTo>
                  <a:lnTo>
                    <a:pt x="14122" y="0"/>
                  </a:lnTo>
                  <a:lnTo>
                    <a:pt x="8026" y="0"/>
                  </a:lnTo>
                  <a:lnTo>
                    <a:pt x="3733" y="2349"/>
                  </a:lnTo>
                  <a:lnTo>
                    <a:pt x="203" y="7505"/>
                  </a:lnTo>
                  <a:lnTo>
                    <a:pt x="0" y="9613"/>
                  </a:lnTo>
                  <a:lnTo>
                    <a:pt x="444" y="11633"/>
                  </a:lnTo>
                  <a:lnTo>
                    <a:pt x="5384" y="3594"/>
                  </a:lnTo>
                  <a:lnTo>
                    <a:pt x="1016" y="13474"/>
                  </a:lnTo>
                  <a:lnTo>
                    <a:pt x="2362" y="16725"/>
                  </a:lnTo>
                  <a:lnTo>
                    <a:pt x="5130" y="19342"/>
                  </a:lnTo>
                  <a:lnTo>
                    <a:pt x="11442" y="19088"/>
                  </a:lnTo>
                  <a:lnTo>
                    <a:pt x="20637" y="9220"/>
                  </a:lnTo>
                  <a:close/>
                </a:path>
                <a:path w="36194" h="89535">
                  <a:moveTo>
                    <a:pt x="36029" y="79616"/>
                  </a:moveTo>
                  <a:lnTo>
                    <a:pt x="34163" y="75971"/>
                  </a:lnTo>
                  <a:lnTo>
                    <a:pt x="29883" y="75120"/>
                  </a:lnTo>
                  <a:lnTo>
                    <a:pt x="27063" y="75120"/>
                  </a:lnTo>
                  <a:lnTo>
                    <a:pt x="24434" y="77457"/>
                  </a:lnTo>
                  <a:lnTo>
                    <a:pt x="22821" y="84607"/>
                  </a:lnTo>
                  <a:lnTo>
                    <a:pt x="24688" y="88252"/>
                  </a:lnTo>
                  <a:lnTo>
                    <a:pt x="28968" y="89103"/>
                  </a:lnTo>
                  <a:lnTo>
                    <a:pt x="31762" y="89103"/>
                  </a:lnTo>
                  <a:lnTo>
                    <a:pt x="34417" y="86766"/>
                  </a:lnTo>
                  <a:lnTo>
                    <a:pt x="36029" y="79616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3167975" y="2597975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80" h="10160">
                  <a:moveTo>
                    <a:pt x="4927" y="0"/>
                  </a:moveTo>
                  <a:lnTo>
                    <a:pt x="0" y="8037"/>
                  </a:lnTo>
                  <a:lnTo>
                    <a:pt x="571" y="9879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3158590" y="2748507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7073" y="0"/>
                  </a:moveTo>
                  <a:lnTo>
                    <a:pt x="4267" y="0"/>
                  </a:lnTo>
                  <a:lnTo>
                    <a:pt x="1638" y="2336"/>
                  </a:lnTo>
                  <a:lnTo>
                    <a:pt x="0" y="9486"/>
                  </a:lnTo>
                  <a:lnTo>
                    <a:pt x="1892" y="13145"/>
                  </a:lnTo>
                  <a:lnTo>
                    <a:pt x="6973" y="13920"/>
                  </a:lnTo>
                  <a:lnTo>
                    <a:pt x="11621" y="2755"/>
                  </a:lnTo>
                  <a:lnTo>
                    <a:pt x="10859" y="1435"/>
                  </a:lnTo>
                  <a:lnTo>
                    <a:pt x="9651" y="457"/>
                  </a:lnTo>
                  <a:lnTo>
                    <a:pt x="7073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3165576" y="2751264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4646" y="0"/>
                  </a:moveTo>
                  <a:lnTo>
                    <a:pt x="0" y="11149"/>
                  </a:lnTo>
                  <a:lnTo>
                    <a:pt x="2475" y="10755"/>
                  </a:lnTo>
                  <a:lnTo>
                    <a:pt x="4698" y="8547"/>
                  </a:lnTo>
                  <a:lnTo>
                    <a:pt x="5841" y="3503"/>
                  </a:lnTo>
                  <a:lnTo>
                    <a:pt x="5535" y="1524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3380727" y="2477426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39" h="14605">
                  <a:moveTo>
                    <a:pt x="6311" y="0"/>
                  </a:moveTo>
                  <a:lnTo>
                    <a:pt x="4025" y="762"/>
                  </a:lnTo>
                  <a:lnTo>
                    <a:pt x="2019" y="2768"/>
                  </a:lnTo>
                  <a:lnTo>
                    <a:pt x="0" y="8864"/>
                  </a:lnTo>
                  <a:lnTo>
                    <a:pt x="800" y="12293"/>
                  </a:lnTo>
                  <a:lnTo>
                    <a:pt x="2908" y="14211"/>
                  </a:lnTo>
                  <a:lnTo>
                    <a:pt x="3924" y="9474"/>
                  </a:lnTo>
                  <a:lnTo>
                    <a:pt x="5067" y="4737"/>
                  </a:lnTo>
                  <a:lnTo>
                    <a:pt x="6311" y="0"/>
                  </a:lnTo>
                  <a:close/>
                </a:path>
                <a:path w="15239" h="14605">
                  <a:moveTo>
                    <a:pt x="14732" y="7912"/>
                  </a:moveTo>
                  <a:lnTo>
                    <a:pt x="14719" y="5930"/>
                  </a:lnTo>
                  <a:lnTo>
                    <a:pt x="14173" y="4229"/>
                  </a:lnTo>
                  <a:lnTo>
                    <a:pt x="13093" y="9855"/>
                  </a:lnTo>
                  <a:lnTo>
                    <a:pt x="12598" y="12674"/>
                  </a:lnTo>
                  <a:lnTo>
                    <a:pt x="13220" y="11861"/>
                  </a:lnTo>
                  <a:lnTo>
                    <a:pt x="13716" y="10922"/>
                  </a:lnTo>
                  <a:lnTo>
                    <a:pt x="14732" y="7912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3383634" y="2477096"/>
              <a:ext cx="11430" cy="16510"/>
            </a:xfrm>
            <a:custGeom>
              <a:avLst/>
              <a:gdLst/>
              <a:ahLst/>
              <a:cxnLst/>
              <a:rect l="l" t="t" r="r" b="b"/>
              <a:pathLst>
                <a:path w="11429" h="16510">
                  <a:moveTo>
                    <a:pt x="6046" y="0"/>
                  </a:moveTo>
                  <a:lnTo>
                    <a:pt x="3416" y="330"/>
                  </a:lnTo>
                  <a:lnTo>
                    <a:pt x="0" y="14541"/>
                  </a:lnTo>
                  <a:lnTo>
                    <a:pt x="1308" y="15519"/>
                  </a:lnTo>
                  <a:lnTo>
                    <a:pt x="3327" y="16078"/>
                  </a:lnTo>
                  <a:lnTo>
                    <a:pt x="6097" y="16078"/>
                  </a:lnTo>
                  <a:lnTo>
                    <a:pt x="8205" y="14935"/>
                  </a:lnTo>
                  <a:lnTo>
                    <a:pt x="9691" y="13003"/>
                  </a:lnTo>
                  <a:lnTo>
                    <a:pt x="11264" y="4571"/>
                  </a:lnTo>
                  <a:lnTo>
                    <a:pt x="10618" y="2551"/>
                  </a:lnTo>
                  <a:lnTo>
                    <a:pt x="9208" y="938"/>
                  </a:lnTo>
                  <a:lnTo>
                    <a:pt x="6046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3260077" y="2726004"/>
              <a:ext cx="26670" cy="20955"/>
            </a:xfrm>
            <a:custGeom>
              <a:avLst/>
              <a:gdLst/>
              <a:ahLst/>
              <a:cxnLst/>
              <a:rect l="l" t="t" r="r" b="b"/>
              <a:pathLst>
                <a:path w="26670" h="20955">
                  <a:moveTo>
                    <a:pt x="20636" y="0"/>
                  </a:moveTo>
                  <a:lnTo>
                    <a:pt x="12395" y="0"/>
                  </a:lnTo>
                  <a:lnTo>
                    <a:pt x="9436" y="722"/>
                  </a:lnTo>
                  <a:lnTo>
                    <a:pt x="0" y="6210"/>
                  </a:lnTo>
                  <a:lnTo>
                    <a:pt x="2119" y="18502"/>
                  </a:lnTo>
                  <a:lnTo>
                    <a:pt x="7072" y="20471"/>
                  </a:lnTo>
                  <a:lnTo>
                    <a:pt x="14350" y="20574"/>
                  </a:lnTo>
                  <a:lnTo>
                    <a:pt x="26173" y="15035"/>
                  </a:lnTo>
                  <a:lnTo>
                    <a:pt x="25641" y="2551"/>
                  </a:lnTo>
                  <a:lnTo>
                    <a:pt x="2063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3086238" y="2754096"/>
              <a:ext cx="12700" cy="17780"/>
            </a:xfrm>
            <a:custGeom>
              <a:avLst/>
              <a:gdLst/>
              <a:ahLst/>
              <a:cxnLst/>
              <a:rect l="l" t="t" r="r" b="b"/>
              <a:pathLst>
                <a:path w="12700" h="17780">
                  <a:moveTo>
                    <a:pt x="12179" y="0"/>
                  </a:moveTo>
                  <a:lnTo>
                    <a:pt x="10020" y="138"/>
                  </a:lnTo>
                  <a:lnTo>
                    <a:pt x="7835" y="735"/>
                  </a:lnTo>
                  <a:lnTo>
                    <a:pt x="0" y="5269"/>
                  </a:lnTo>
                  <a:lnTo>
                    <a:pt x="1841" y="15810"/>
                  </a:lnTo>
                  <a:lnTo>
                    <a:pt x="6070" y="17512"/>
                  </a:lnTo>
                  <a:lnTo>
                    <a:pt x="8077" y="17562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3094304" y="2714142"/>
              <a:ext cx="60960" cy="57785"/>
            </a:xfrm>
            <a:custGeom>
              <a:avLst/>
              <a:gdLst/>
              <a:ahLst/>
              <a:cxnLst/>
              <a:rect l="l" t="t" r="r" b="b"/>
              <a:pathLst>
                <a:path w="60960" h="57785">
                  <a:moveTo>
                    <a:pt x="14351" y="52514"/>
                  </a:moveTo>
                  <a:lnTo>
                    <a:pt x="13919" y="42125"/>
                  </a:lnTo>
                  <a:lnTo>
                    <a:pt x="9639" y="39928"/>
                  </a:lnTo>
                  <a:lnTo>
                    <a:pt x="4102" y="39954"/>
                  </a:lnTo>
                  <a:lnTo>
                    <a:pt x="0" y="57518"/>
                  </a:lnTo>
                  <a:lnTo>
                    <a:pt x="5194" y="57099"/>
                  </a:lnTo>
                  <a:lnTo>
                    <a:pt x="14351" y="52514"/>
                  </a:lnTo>
                  <a:close/>
                </a:path>
                <a:path w="60960" h="57785">
                  <a:moveTo>
                    <a:pt x="60655" y="12331"/>
                  </a:moveTo>
                  <a:lnTo>
                    <a:pt x="57023" y="2755"/>
                  </a:lnTo>
                  <a:lnTo>
                    <a:pt x="53098" y="0"/>
                  </a:lnTo>
                  <a:lnTo>
                    <a:pt x="46812" y="190"/>
                  </a:lnTo>
                  <a:lnTo>
                    <a:pt x="40640" y="2540"/>
                  </a:lnTo>
                  <a:lnTo>
                    <a:pt x="38100" y="8432"/>
                  </a:lnTo>
                  <a:lnTo>
                    <a:pt x="41567" y="17576"/>
                  </a:lnTo>
                  <a:lnTo>
                    <a:pt x="44196" y="19342"/>
                  </a:lnTo>
                  <a:lnTo>
                    <a:pt x="48755" y="19342"/>
                  </a:lnTo>
                  <a:lnTo>
                    <a:pt x="51638" y="18503"/>
                  </a:lnTo>
                  <a:lnTo>
                    <a:pt x="56769" y="16560"/>
                  </a:lnTo>
                  <a:lnTo>
                    <a:pt x="60655" y="1233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3295280" y="247468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51" y="0"/>
                  </a:moveTo>
                  <a:lnTo>
                    <a:pt x="4394" y="0"/>
                  </a:lnTo>
                  <a:lnTo>
                    <a:pt x="2057" y="1816"/>
                  </a:lnTo>
                  <a:lnTo>
                    <a:pt x="0" y="7912"/>
                  </a:lnTo>
                  <a:lnTo>
                    <a:pt x="1371" y="11390"/>
                  </a:lnTo>
                  <a:lnTo>
                    <a:pt x="5130" y="12560"/>
                  </a:lnTo>
                  <a:lnTo>
                    <a:pt x="7975" y="12560"/>
                  </a:lnTo>
                  <a:lnTo>
                    <a:pt x="10325" y="10731"/>
                  </a:lnTo>
                  <a:lnTo>
                    <a:pt x="12357" y="4621"/>
                  </a:lnTo>
                  <a:lnTo>
                    <a:pt x="11010" y="1154"/>
                  </a:lnTo>
                  <a:lnTo>
                    <a:pt x="725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3154972" y="264172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38" y="0"/>
                  </a:moveTo>
                  <a:lnTo>
                    <a:pt x="4381" y="0"/>
                  </a:lnTo>
                  <a:lnTo>
                    <a:pt x="2031" y="1803"/>
                  </a:lnTo>
                  <a:lnTo>
                    <a:pt x="0" y="7923"/>
                  </a:lnTo>
                  <a:lnTo>
                    <a:pt x="1370" y="11390"/>
                  </a:lnTo>
                  <a:lnTo>
                    <a:pt x="5129" y="12560"/>
                  </a:lnTo>
                  <a:lnTo>
                    <a:pt x="7988" y="12560"/>
                  </a:lnTo>
                  <a:lnTo>
                    <a:pt x="10325" y="10744"/>
                  </a:lnTo>
                  <a:lnTo>
                    <a:pt x="12357" y="4621"/>
                  </a:lnTo>
                  <a:lnTo>
                    <a:pt x="10985" y="1168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3324020" y="2419272"/>
              <a:ext cx="20955" cy="17145"/>
            </a:xfrm>
            <a:custGeom>
              <a:avLst/>
              <a:gdLst/>
              <a:ahLst/>
              <a:cxnLst/>
              <a:rect l="l" t="t" r="r" b="b"/>
              <a:pathLst>
                <a:path w="20954" h="17144">
                  <a:moveTo>
                    <a:pt x="15355" y="0"/>
                  </a:moveTo>
                  <a:lnTo>
                    <a:pt x="9677" y="0"/>
                  </a:lnTo>
                  <a:lnTo>
                    <a:pt x="6070" y="1676"/>
                  </a:lnTo>
                  <a:lnTo>
                    <a:pt x="0" y="8864"/>
                  </a:lnTo>
                  <a:lnTo>
                    <a:pt x="4584" y="16955"/>
                  </a:lnTo>
                  <a:lnTo>
                    <a:pt x="11823" y="17082"/>
                  </a:lnTo>
                  <a:lnTo>
                    <a:pt x="20854" y="9105"/>
                  </a:lnTo>
                  <a:lnTo>
                    <a:pt x="17576" y="1054"/>
                  </a:lnTo>
                  <a:lnTo>
                    <a:pt x="15355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3440517" y="2452203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566" y="0"/>
                  </a:moveTo>
                  <a:lnTo>
                    <a:pt x="7023" y="0"/>
                  </a:lnTo>
                  <a:lnTo>
                    <a:pt x="2705" y="368"/>
                  </a:lnTo>
                  <a:lnTo>
                    <a:pt x="0" y="4305"/>
                  </a:lnTo>
                  <a:lnTo>
                    <a:pt x="812" y="13055"/>
                  </a:lnTo>
                  <a:lnTo>
                    <a:pt x="3898" y="16294"/>
                  </a:lnTo>
                  <a:lnTo>
                    <a:pt x="7988" y="16268"/>
                  </a:lnTo>
                  <a:lnTo>
                    <a:pt x="11747" y="15925"/>
                  </a:lnTo>
                  <a:lnTo>
                    <a:pt x="14452" y="12001"/>
                  </a:lnTo>
                  <a:lnTo>
                    <a:pt x="13627" y="3238"/>
                  </a:lnTo>
                  <a:lnTo>
                    <a:pt x="10566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3315295" y="2472778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13169" y="0"/>
                  </a:moveTo>
                  <a:lnTo>
                    <a:pt x="9575" y="0"/>
                  </a:lnTo>
                  <a:lnTo>
                    <a:pt x="8470" y="190"/>
                  </a:lnTo>
                  <a:lnTo>
                    <a:pt x="5156" y="1511"/>
                  </a:lnTo>
                  <a:lnTo>
                    <a:pt x="0" y="12598"/>
                  </a:lnTo>
                  <a:lnTo>
                    <a:pt x="5486" y="17908"/>
                  </a:lnTo>
                  <a:lnTo>
                    <a:pt x="6807" y="18389"/>
                  </a:lnTo>
                  <a:lnTo>
                    <a:pt x="12052" y="18389"/>
                  </a:lnTo>
                  <a:lnTo>
                    <a:pt x="16268" y="14541"/>
                  </a:lnTo>
                  <a:lnTo>
                    <a:pt x="19062" y="5029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3690085" y="2816490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4136" y="0"/>
                  </a:moveTo>
                  <a:lnTo>
                    <a:pt x="8383" y="0"/>
                  </a:lnTo>
                  <a:lnTo>
                    <a:pt x="3797" y="3721"/>
                  </a:lnTo>
                  <a:lnTo>
                    <a:pt x="0" y="13780"/>
                  </a:lnTo>
                  <a:lnTo>
                    <a:pt x="6362" y="19876"/>
                  </a:lnTo>
                  <a:lnTo>
                    <a:pt x="11177" y="19749"/>
                  </a:lnTo>
                  <a:lnTo>
                    <a:pt x="14860" y="18592"/>
                  </a:lnTo>
                  <a:lnTo>
                    <a:pt x="21375" y="6959"/>
                  </a:lnTo>
                  <a:lnTo>
                    <a:pt x="15709" y="609"/>
                  </a:lnTo>
                  <a:lnTo>
                    <a:pt x="1413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3855631" y="2792793"/>
              <a:ext cx="19685" cy="8890"/>
            </a:xfrm>
            <a:custGeom>
              <a:avLst/>
              <a:gdLst/>
              <a:ahLst/>
              <a:cxnLst/>
              <a:rect l="l" t="t" r="r" b="b"/>
              <a:pathLst>
                <a:path w="19685" h="8889">
                  <a:moveTo>
                    <a:pt x="15797" y="0"/>
                  </a:moveTo>
                  <a:lnTo>
                    <a:pt x="10463" y="0"/>
                  </a:lnTo>
                  <a:lnTo>
                    <a:pt x="6845" y="965"/>
                  </a:lnTo>
                  <a:lnTo>
                    <a:pt x="1916" y="4165"/>
                  </a:lnTo>
                  <a:lnTo>
                    <a:pt x="646" y="6172"/>
                  </a:lnTo>
                  <a:lnTo>
                    <a:pt x="0" y="8394"/>
                  </a:lnTo>
                  <a:lnTo>
                    <a:pt x="6375" y="5575"/>
                  </a:lnTo>
                  <a:lnTo>
                    <a:pt x="12800" y="3073"/>
                  </a:lnTo>
                  <a:lnTo>
                    <a:pt x="19264" y="913"/>
                  </a:lnTo>
                  <a:lnTo>
                    <a:pt x="17640" y="292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3855629" y="2793707"/>
              <a:ext cx="19685" cy="7620"/>
            </a:xfrm>
            <a:custGeom>
              <a:avLst/>
              <a:gdLst/>
              <a:ahLst/>
              <a:cxnLst/>
              <a:rect l="l" t="t" r="r" b="b"/>
              <a:pathLst>
                <a:path w="19685" h="7619">
                  <a:moveTo>
                    <a:pt x="19291" y="11"/>
                  </a:moveTo>
                  <a:lnTo>
                    <a:pt x="12853" y="2159"/>
                  </a:lnTo>
                  <a:lnTo>
                    <a:pt x="6421" y="4660"/>
                  </a:lnTo>
                  <a:lnTo>
                    <a:pt x="0" y="7494"/>
                  </a:lnTo>
                  <a:lnTo>
                    <a:pt x="6347" y="4673"/>
                  </a:lnTo>
                  <a:lnTo>
                    <a:pt x="12768" y="2171"/>
                  </a:lnTo>
                  <a:lnTo>
                    <a:pt x="1927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3853942" y="2793720"/>
              <a:ext cx="79375" cy="34925"/>
            </a:xfrm>
            <a:custGeom>
              <a:avLst/>
              <a:gdLst/>
              <a:ahLst/>
              <a:cxnLst/>
              <a:rect l="l" t="t" r="r" b="b"/>
              <a:pathLst>
                <a:path w="79375" h="34925">
                  <a:moveTo>
                    <a:pt x="27559" y="15265"/>
                  </a:moveTo>
                  <a:lnTo>
                    <a:pt x="26454" y="3543"/>
                  </a:lnTo>
                  <a:lnTo>
                    <a:pt x="24130" y="1193"/>
                  </a:lnTo>
                  <a:lnTo>
                    <a:pt x="20980" y="0"/>
                  </a:lnTo>
                  <a:lnTo>
                    <a:pt x="14503" y="2171"/>
                  </a:lnTo>
                  <a:lnTo>
                    <a:pt x="8077" y="4673"/>
                  </a:lnTo>
                  <a:lnTo>
                    <a:pt x="1676" y="7493"/>
                  </a:lnTo>
                  <a:lnTo>
                    <a:pt x="0" y="13335"/>
                  </a:lnTo>
                  <a:lnTo>
                    <a:pt x="2578" y="20701"/>
                  </a:lnTo>
                  <a:lnTo>
                    <a:pt x="7239" y="22174"/>
                  </a:lnTo>
                  <a:lnTo>
                    <a:pt x="14173" y="22174"/>
                  </a:lnTo>
                  <a:lnTo>
                    <a:pt x="27559" y="15265"/>
                  </a:lnTo>
                  <a:close/>
                </a:path>
                <a:path w="79375" h="34925">
                  <a:moveTo>
                    <a:pt x="79336" y="29743"/>
                  </a:moveTo>
                  <a:lnTo>
                    <a:pt x="77978" y="20256"/>
                  </a:lnTo>
                  <a:lnTo>
                    <a:pt x="74574" y="16903"/>
                  </a:lnTo>
                  <a:lnTo>
                    <a:pt x="70777" y="16903"/>
                  </a:lnTo>
                  <a:lnTo>
                    <a:pt x="65735" y="17564"/>
                  </a:lnTo>
                  <a:lnTo>
                    <a:pt x="62953" y="22034"/>
                  </a:lnTo>
                  <a:lnTo>
                    <a:pt x="64338" y="31534"/>
                  </a:lnTo>
                  <a:lnTo>
                    <a:pt x="67741" y="34874"/>
                  </a:lnTo>
                  <a:lnTo>
                    <a:pt x="72428" y="34810"/>
                  </a:lnTo>
                  <a:lnTo>
                    <a:pt x="76581" y="34213"/>
                  </a:lnTo>
                  <a:lnTo>
                    <a:pt x="79336" y="2974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3804869" y="2726347"/>
              <a:ext cx="26034" cy="22860"/>
            </a:xfrm>
            <a:custGeom>
              <a:avLst/>
              <a:gdLst/>
              <a:ahLst/>
              <a:cxnLst/>
              <a:rect l="l" t="t" r="r" b="b"/>
              <a:pathLst>
                <a:path w="26035" h="22860">
                  <a:moveTo>
                    <a:pt x="14540" y="0"/>
                  </a:moveTo>
                  <a:lnTo>
                    <a:pt x="11365" y="1168"/>
                  </a:lnTo>
                  <a:lnTo>
                    <a:pt x="6475" y="4329"/>
                  </a:lnTo>
                  <a:lnTo>
                    <a:pt x="0" y="13157"/>
                  </a:lnTo>
                  <a:lnTo>
                    <a:pt x="4521" y="21258"/>
                  </a:lnTo>
                  <a:lnTo>
                    <a:pt x="6920" y="22339"/>
                  </a:lnTo>
                  <a:lnTo>
                    <a:pt x="13905" y="22339"/>
                  </a:lnTo>
                  <a:lnTo>
                    <a:pt x="18883" y="19494"/>
                  </a:lnTo>
                  <a:lnTo>
                    <a:pt x="25575" y="9296"/>
                  </a:lnTo>
                  <a:lnTo>
                    <a:pt x="19036" y="126"/>
                  </a:lnTo>
                  <a:lnTo>
                    <a:pt x="1454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3816235" y="272634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173" y="0"/>
                  </a:moveTo>
                  <a:lnTo>
                    <a:pt x="2018" y="76"/>
                  </a:lnTo>
                  <a:lnTo>
                    <a:pt x="1040" y="495"/>
                  </a:lnTo>
                  <a:lnTo>
                    <a:pt x="0" y="1168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3779049" y="2788334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89">
                  <a:moveTo>
                    <a:pt x="9931" y="0"/>
                  </a:moveTo>
                  <a:lnTo>
                    <a:pt x="8507" y="635"/>
                  </a:lnTo>
                  <a:lnTo>
                    <a:pt x="7137" y="1676"/>
                  </a:lnTo>
                  <a:lnTo>
                    <a:pt x="1727" y="7543"/>
                  </a:lnTo>
                  <a:lnTo>
                    <a:pt x="0" y="13639"/>
                  </a:lnTo>
                  <a:lnTo>
                    <a:pt x="6945" y="20054"/>
                  </a:lnTo>
                  <a:lnTo>
                    <a:pt x="9904" y="21159"/>
                  </a:lnTo>
                  <a:lnTo>
                    <a:pt x="15646" y="21159"/>
                  </a:lnTo>
                  <a:lnTo>
                    <a:pt x="18440" y="20067"/>
                  </a:lnTo>
                  <a:lnTo>
                    <a:pt x="23445" y="14644"/>
                  </a:lnTo>
                  <a:lnTo>
                    <a:pt x="24053" y="10083"/>
                  </a:lnTo>
                  <a:lnTo>
                    <a:pt x="22440" y="6184"/>
                  </a:lnTo>
                  <a:lnTo>
                    <a:pt x="14147" y="1904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3788981" y="2787599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5396" y="0"/>
                  </a:moveTo>
                  <a:lnTo>
                    <a:pt x="2183" y="0"/>
                  </a:lnTo>
                  <a:lnTo>
                    <a:pt x="0" y="735"/>
                  </a:lnTo>
                  <a:lnTo>
                    <a:pt x="8380" y="4710"/>
                  </a:lnTo>
                  <a:lnTo>
                    <a:pt x="12508" y="6920"/>
                  </a:lnTo>
                  <a:lnTo>
                    <a:pt x="11873" y="5410"/>
                  </a:lnTo>
                  <a:lnTo>
                    <a:pt x="10908" y="3986"/>
                  </a:lnTo>
                  <a:lnTo>
                    <a:pt x="7529" y="888"/>
                  </a:lnTo>
                  <a:lnTo>
                    <a:pt x="5396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 descr=""/>
            <p:cNvSpPr/>
            <p:nvPr/>
          </p:nvSpPr>
          <p:spPr>
            <a:xfrm>
              <a:off x="3853686" y="2709113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5" h="14605">
                  <a:moveTo>
                    <a:pt x="9042" y="0"/>
                  </a:moveTo>
                  <a:lnTo>
                    <a:pt x="6083" y="0"/>
                  </a:lnTo>
                  <a:lnTo>
                    <a:pt x="2157" y="519"/>
                  </a:lnTo>
                  <a:lnTo>
                    <a:pt x="0" y="4011"/>
                  </a:lnTo>
                  <a:lnTo>
                    <a:pt x="1066" y="11416"/>
                  </a:lnTo>
                  <a:lnTo>
                    <a:pt x="3733" y="14032"/>
                  </a:lnTo>
                  <a:lnTo>
                    <a:pt x="7391" y="13994"/>
                  </a:lnTo>
                  <a:lnTo>
                    <a:pt x="10617" y="13510"/>
                  </a:lnTo>
                  <a:lnTo>
                    <a:pt x="12776" y="10019"/>
                  </a:lnTo>
                  <a:lnTo>
                    <a:pt x="11709" y="2602"/>
                  </a:lnTo>
                  <a:lnTo>
                    <a:pt x="904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 descr=""/>
            <p:cNvSpPr/>
            <p:nvPr/>
          </p:nvSpPr>
          <p:spPr>
            <a:xfrm>
              <a:off x="3896841" y="2772929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16192" y="0"/>
                  </a:moveTo>
                  <a:lnTo>
                    <a:pt x="6070" y="1460"/>
                  </a:lnTo>
                  <a:lnTo>
                    <a:pt x="1015" y="2476"/>
                  </a:lnTo>
                  <a:lnTo>
                    <a:pt x="0" y="6300"/>
                  </a:lnTo>
                  <a:lnTo>
                    <a:pt x="38" y="10402"/>
                  </a:lnTo>
                  <a:lnTo>
                    <a:pt x="3213" y="13183"/>
                  </a:lnTo>
                  <a:lnTo>
                    <a:pt x="4762" y="13831"/>
                  </a:lnTo>
                  <a:lnTo>
                    <a:pt x="10566" y="12853"/>
                  </a:lnTo>
                  <a:lnTo>
                    <a:pt x="13423" y="11164"/>
                  </a:lnTo>
                  <a:lnTo>
                    <a:pt x="15849" y="7951"/>
                  </a:lnTo>
                  <a:lnTo>
                    <a:pt x="17056" y="2971"/>
                  </a:lnTo>
                  <a:lnTo>
                    <a:pt x="16814" y="1409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3901630" y="2785783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5777" y="0"/>
                  </a:moveTo>
                  <a:lnTo>
                    <a:pt x="0" y="990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3897858" y="2766656"/>
              <a:ext cx="15240" cy="20955"/>
            </a:xfrm>
            <a:custGeom>
              <a:avLst/>
              <a:gdLst/>
              <a:ahLst/>
              <a:cxnLst/>
              <a:rect l="l" t="t" r="r" b="b"/>
              <a:pathLst>
                <a:path w="15239" h="20955">
                  <a:moveTo>
                    <a:pt x="9525" y="19138"/>
                  </a:moveTo>
                  <a:lnTo>
                    <a:pt x="3771" y="20116"/>
                  </a:lnTo>
                  <a:lnTo>
                    <a:pt x="4876" y="20345"/>
                  </a:lnTo>
                  <a:lnTo>
                    <a:pt x="6819" y="20345"/>
                  </a:lnTo>
                  <a:lnTo>
                    <a:pt x="8204" y="19900"/>
                  </a:lnTo>
                  <a:lnTo>
                    <a:pt x="9525" y="19138"/>
                  </a:lnTo>
                  <a:close/>
                </a:path>
                <a:path w="15239" h="20955">
                  <a:moveTo>
                    <a:pt x="15176" y="6273"/>
                  </a:moveTo>
                  <a:lnTo>
                    <a:pt x="13576" y="2654"/>
                  </a:lnTo>
                  <a:lnTo>
                    <a:pt x="9398" y="0"/>
                  </a:lnTo>
                  <a:lnTo>
                    <a:pt x="6515" y="0"/>
                  </a:lnTo>
                  <a:lnTo>
                    <a:pt x="5080" y="279"/>
                  </a:lnTo>
                  <a:lnTo>
                    <a:pt x="3263" y="1117"/>
                  </a:lnTo>
                  <a:lnTo>
                    <a:pt x="1054" y="4775"/>
                  </a:lnTo>
                  <a:lnTo>
                    <a:pt x="0" y="8763"/>
                  </a:lnTo>
                  <a:lnTo>
                    <a:pt x="10109" y="6908"/>
                  </a:lnTo>
                  <a:lnTo>
                    <a:pt x="15176" y="627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3855058" y="2623996"/>
              <a:ext cx="10160" cy="14604"/>
            </a:xfrm>
            <a:custGeom>
              <a:avLst/>
              <a:gdLst/>
              <a:ahLst/>
              <a:cxnLst/>
              <a:rect l="l" t="t" r="r" b="b"/>
              <a:pathLst>
                <a:path w="10160" h="14605">
                  <a:moveTo>
                    <a:pt x="7581" y="0"/>
                  </a:moveTo>
                  <a:lnTo>
                    <a:pt x="6095" y="0"/>
                  </a:lnTo>
                  <a:lnTo>
                    <a:pt x="2158" y="520"/>
                  </a:lnTo>
                  <a:lnTo>
                    <a:pt x="0" y="4024"/>
                  </a:lnTo>
                  <a:lnTo>
                    <a:pt x="1066" y="11417"/>
                  </a:lnTo>
                  <a:lnTo>
                    <a:pt x="3721" y="14032"/>
                  </a:lnTo>
                  <a:lnTo>
                    <a:pt x="7950" y="13892"/>
                  </a:lnTo>
                  <a:lnTo>
                    <a:pt x="8953" y="13486"/>
                  </a:lnTo>
                  <a:lnTo>
                    <a:pt x="10096" y="1790"/>
                  </a:lnTo>
                  <a:lnTo>
                    <a:pt x="9004" y="673"/>
                  </a:lnTo>
                  <a:lnTo>
                    <a:pt x="75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3756406" y="2625788"/>
              <a:ext cx="111760" cy="73660"/>
            </a:xfrm>
            <a:custGeom>
              <a:avLst/>
              <a:gdLst/>
              <a:ahLst/>
              <a:cxnLst/>
              <a:rect l="l" t="t" r="r" b="b"/>
              <a:pathLst>
                <a:path w="111760" h="73660">
                  <a:moveTo>
                    <a:pt x="24765" y="60883"/>
                  </a:moveTo>
                  <a:lnTo>
                    <a:pt x="18364" y="50177"/>
                  </a:lnTo>
                  <a:lnTo>
                    <a:pt x="13589" y="50101"/>
                  </a:lnTo>
                  <a:lnTo>
                    <a:pt x="8978" y="51943"/>
                  </a:lnTo>
                  <a:lnTo>
                    <a:pt x="3771" y="56553"/>
                  </a:lnTo>
                  <a:lnTo>
                    <a:pt x="76" y="62560"/>
                  </a:lnTo>
                  <a:lnTo>
                    <a:pt x="0" y="68580"/>
                  </a:lnTo>
                  <a:lnTo>
                    <a:pt x="1397" y="71793"/>
                  </a:lnTo>
                  <a:lnTo>
                    <a:pt x="4305" y="73152"/>
                  </a:lnTo>
                  <a:lnTo>
                    <a:pt x="11861" y="73152"/>
                  </a:lnTo>
                  <a:lnTo>
                    <a:pt x="16789" y="70789"/>
                  </a:lnTo>
                  <a:lnTo>
                    <a:pt x="24765" y="60883"/>
                  </a:lnTo>
                  <a:close/>
                </a:path>
                <a:path w="111760" h="73660">
                  <a:moveTo>
                    <a:pt x="111328" y="7569"/>
                  </a:moveTo>
                  <a:lnTo>
                    <a:pt x="110617" y="2628"/>
                  </a:lnTo>
                  <a:lnTo>
                    <a:pt x="109842" y="1092"/>
                  </a:lnTo>
                  <a:lnTo>
                    <a:pt x="108750" y="0"/>
                  </a:lnTo>
                  <a:lnTo>
                    <a:pt x="107607" y="11684"/>
                  </a:lnTo>
                  <a:lnTo>
                    <a:pt x="109931" y="10502"/>
                  </a:lnTo>
                  <a:lnTo>
                    <a:pt x="111328" y="756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3881399" y="2642665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60" h="20319">
                  <a:moveTo>
                    <a:pt x="14681" y="0"/>
                  </a:moveTo>
                  <a:lnTo>
                    <a:pt x="10438" y="0"/>
                  </a:lnTo>
                  <a:lnTo>
                    <a:pt x="8266" y="990"/>
                  </a:lnTo>
                  <a:lnTo>
                    <a:pt x="2119" y="6478"/>
                  </a:lnTo>
                  <a:lnTo>
                    <a:pt x="0" y="11799"/>
                  </a:lnTo>
                  <a:lnTo>
                    <a:pt x="5942" y="18479"/>
                  </a:lnTo>
                  <a:lnTo>
                    <a:pt x="8928" y="19762"/>
                  </a:lnTo>
                  <a:lnTo>
                    <a:pt x="14108" y="19762"/>
                  </a:lnTo>
                  <a:lnTo>
                    <a:pt x="16318" y="19011"/>
                  </a:lnTo>
                  <a:lnTo>
                    <a:pt x="22185" y="13779"/>
                  </a:lnTo>
                  <a:lnTo>
                    <a:pt x="22439" y="7365"/>
                  </a:lnTo>
                  <a:lnTo>
                    <a:pt x="16751" y="977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3898176" y="272357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05" y="0"/>
                  </a:lnTo>
                  <a:lnTo>
                    <a:pt x="2246" y="138"/>
                  </a:lnTo>
                  <a:lnTo>
                    <a:pt x="0" y="3084"/>
                  </a:lnTo>
                  <a:lnTo>
                    <a:pt x="292" y="10044"/>
                  </a:lnTo>
                  <a:lnTo>
                    <a:pt x="2705" y="12724"/>
                  </a:lnTo>
                  <a:lnTo>
                    <a:pt x="8712" y="12597"/>
                  </a:lnTo>
                  <a:lnTo>
                    <a:pt x="10972" y="9651"/>
                  </a:lnTo>
                  <a:lnTo>
                    <a:pt x="10668" y="2691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3701769" y="2716033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39" h="6350">
                  <a:moveTo>
                    <a:pt x="0" y="0"/>
                  </a:moveTo>
                  <a:lnTo>
                    <a:pt x="1333" y="3733"/>
                  </a:lnTo>
                  <a:lnTo>
                    <a:pt x="4330" y="6311"/>
                  </a:lnTo>
                  <a:lnTo>
                    <a:pt x="11188" y="6159"/>
                  </a:lnTo>
                  <a:lnTo>
                    <a:pt x="13793" y="3937"/>
                  </a:lnTo>
                  <a:lnTo>
                    <a:pt x="15126" y="762"/>
                  </a:lnTo>
                  <a:lnTo>
                    <a:pt x="5384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3700932" y="2704719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5" h="12700">
                  <a:moveTo>
                    <a:pt x="2246" y="0"/>
                  </a:moveTo>
                  <a:lnTo>
                    <a:pt x="824" y="1968"/>
                  </a:lnTo>
                  <a:lnTo>
                    <a:pt x="0" y="4635"/>
                  </a:lnTo>
                  <a:lnTo>
                    <a:pt x="165" y="8863"/>
                  </a:lnTo>
                  <a:lnTo>
                    <a:pt x="838" y="11328"/>
                  </a:lnTo>
                  <a:lnTo>
                    <a:pt x="11238" y="11671"/>
                  </a:lnTo>
                  <a:lnTo>
                    <a:pt x="15975" y="12076"/>
                  </a:lnTo>
                  <a:lnTo>
                    <a:pt x="16648" y="10490"/>
                  </a:lnTo>
                  <a:lnTo>
                    <a:pt x="16991" y="8647"/>
                  </a:lnTo>
                  <a:lnTo>
                    <a:pt x="16826" y="4532"/>
                  </a:lnTo>
                  <a:lnTo>
                    <a:pt x="16229" y="2551"/>
                  </a:lnTo>
                  <a:lnTo>
                    <a:pt x="15264" y="927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3703180" y="2701301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4">
                  <a:moveTo>
                    <a:pt x="8952" y="0"/>
                  </a:moveTo>
                  <a:lnTo>
                    <a:pt x="5840" y="12"/>
                  </a:lnTo>
                  <a:lnTo>
                    <a:pt x="3505" y="114"/>
                  </a:lnTo>
                  <a:lnTo>
                    <a:pt x="1435" y="1409"/>
                  </a:lnTo>
                  <a:lnTo>
                    <a:pt x="0" y="3417"/>
                  </a:lnTo>
                  <a:lnTo>
                    <a:pt x="13016" y="4344"/>
                  </a:lnTo>
                  <a:lnTo>
                    <a:pt x="11454" y="1701"/>
                  </a:lnTo>
                  <a:lnTo>
                    <a:pt x="895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 descr=""/>
            <p:cNvSpPr/>
            <p:nvPr/>
          </p:nvSpPr>
          <p:spPr>
            <a:xfrm>
              <a:off x="3724743" y="2775634"/>
              <a:ext cx="17145" cy="8255"/>
            </a:xfrm>
            <a:custGeom>
              <a:avLst/>
              <a:gdLst/>
              <a:ahLst/>
              <a:cxnLst/>
              <a:rect l="l" t="t" r="r" b="b"/>
              <a:pathLst>
                <a:path w="17145" h="8255">
                  <a:moveTo>
                    <a:pt x="9499" y="0"/>
                  </a:moveTo>
                  <a:lnTo>
                    <a:pt x="3187" y="126"/>
                  </a:lnTo>
                  <a:lnTo>
                    <a:pt x="0" y="406"/>
                  </a:lnTo>
                  <a:lnTo>
                    <a:pt x="1231" y="4699"/>
                  </a:lnTo>
                  <a:lnTo>
                    <a:pt x="4533" y="7734"/>
                  </a:lnTo>
                  <a:lnTo>
                    <a:pt x="12420" y="7543"/>
                  </a:lnTo>
                  <a:lnTo>
                    <a:pt x="15493" y="4432"/>
                  </a:lnTo>
                  <a:lnTo>
                    <a:pt x="16573" y="228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 descr=""/>
            <p:cNvSpPr/>
            <p:nvPr/>
          </p:nvSpPr>
          <p:spPr>
            <a:xfrm>
              <a:off x="3724097" y="2764231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655" y="0"/>
                  </a:moveTo>
                  <a:lnTo>
                    <a:pt x="2970" y="0"/>
                  </a:lnTo>
                  <a:lnTo>
                    <a:pt x="1103" y="2095"/>
                  </a:lnTo>
                  <a:lnTo>
                    <a:pt x="0" y="5194"/>
                  </a:lnTo>
                  <a:lnTo>
                    <a:pt x="354" y="10794"/>
                  </a:lnTo>
                  <a:lnTo>
                    <a:pt x="646" y="11811"/>
                  </a:lnTo>
                  <a:lnTo>
                    <a:pt x="7010" y="11404"/>
                  </a:lnTo>
                  <a:lnTo>
                    <a:pt x="17233" y="11633"/>
                  </a:lnTo>
                  <a:lnTo>
                    <a:pt x="17692" y="9105"/>
                  </a:lnTo>
                  <a:lnTo>
                    <a:pt x="17513" y="4659"/>
                  </a:lnTo>
                  <a:lnTo>
                    <a:pt x="16384" y="1916"/>
                  </a:lnTo>
                  <a:lnTo>
                    <a:pt x="14655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3727067" y="2761424"/>
              <a:ext cx="12065" cy="3175"/>
            </a:xfrm>
            <a:custGeom>
              <a:avLst/>
              <a:gdLst/>
              <a:ahLst/>
              <a:cxnLst/>
              <a:rect l="l" t="t" r="r" b="b"/>
              <a:pathLst>
                <a:path w="12064" h="3175">
                  <a:moveTo>
                    <a:pt x="8064" y="0"/>
                  </a:moveTo>
                  <a:lnTo>
                    <a:pt x="5600" y="0"/>
                  </a:lnTo>
                  <a:lnTo>
                    <a:pt x="3365" y="113"/>
                  </a:lnTo>
                  <a:lnTo>
                    <a:pt x="1447" y="1154"/>
                  </a:lnTo>
                  <a:lnTo>
                    <a:pt x="0" y="2805"/>
                  </a:lnTo>
                  <a:lnTo>
                    <a:pt x="11696" y="2805"/>
                  </a:lnTo>
                  <a:lnTo>
                    <a:pt x="10121" y="1052"/>
                  </a:lnTo>
                  <a:lnTo>
                    <a:pt x="806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3867115" y="2558440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1" y="0"/>
                  </a:moveTo>
                  <a:lnTo>
                    <a:pt x="9305" y="0"/>
                  </a:lnTo>
                  <a:lnTo>
                    <a:pt x="3440" y="2486"/>
                  </a:lnTo>
                  <a:lnTo>
                    <a:pt x="360" y="8228"/>
                  </a:lnTo>
                  <a:lnTo>
                    <a:pt x="0" y="15474"/>
                  </a:lnTo>
                  <a:lnTo>
                    <a:pt x="2294" y="22478"/>
                  </a:lnTo>
                  <a:lnTo>
                    <a:pt x="4542" y="26415"/>
                  </a:lnTo>
                  <a:lnTo>
                    <a:pt x="8961" y="27964"/>
                  </a:lnTo>
                  <a:lnTo>
                    <a:pt x="18106" y="27964"/>
                  </a:lnTo>
                  <a:lnTo>
                    <a:pt x="22805" y="25957"/>
                  </a:lnTo>
                  <a:lnTo>
                    <a:pt x="23936" y="23163"/>
                  </a:lnTo>
                  <a:lnTo>
                    <a:pt x="23929" y="17341"/>
                  </a:lnTo>
                  <a:lnTo>
                    <a:pt x="21131" y="9624"/>
                  </a:lnTo>
                  <a:lnTo>
                    <a:pt x="16144" y="2884"/>
                  </a:lnTo>
                  <a:lnTo>
                    <a:pt x="957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3711257" y="2513037"/>
              <a:ext cx="125095" cy="153670"/>
            </a:xfrm>
            <a:custGeom>
              <a:avLst/>
              <a:gdLst/>
              <a:ahLst/>
              <a:cxnLst/>
              <a:rect l="l" t="t" r="r" b="b"/>
              <a:pathLst>
                <a:path w="125095" h="153669">
                  <a:moveTo>
                    <a:pt x="21869" y="146913"/>
                  </a:moveTo>
                  <a:lnTo>
                    <a:pt x="20675" y="141058"/>
                  </a:lnTo>
                  <a:lnTo>
                    <a:pt x="14122" y="135839"/>
                  </a:lnTo>
                  <a:lnTo>
                    <a:pt x="11620" y="135001"/>
                  </a:lnTo>
                  <a:lnTo>
                    <a:pt x="6769" y="135001"/>
                  </a:lnTo>
                  <a:lnTo>
                    <a:pt x="4457" y="135966"/>
                  </a:lnTo>
                  <a:lnTo>
                    <a:pt x="0" y="141566"/>
                  </a:lnTo>
                  <a:lnTo>
                    <a:pt x="1181" y="147434"/>
                  </a:lnTo>
                  <a:lnTo>
                    <a:pt x="7747" y="152641"/>
                  </a:lnTo>
                  <a:lnTo>
                    <a:pt x="10223" y="153479"/>
                  </a:lnTo>
                  <a:lnTo>
                    <a:pt x="15087" y="153479"/>
                  </a:lnTo>
                  <a:lnTo>
                    <a:pt x="17411" y="152514"/>
                  </a:lnTo>
                  <a:lnTo>
                    <a:pt x="21869" y="146913"/>
                  </a:lnTo>
                  <a:close/>
                </a:path>
                <a:path w="125095" h="153669">
                  <a:moveTo>
                    <a:pt x="47078" y="117817"/>
                  </a:moveTo>
                  <a:lnTo>
                    <a:pt x="46101" y="113055"/>
                  </a:lnTo>
                  <a:lnTo>
                    <a:pt x="40767" y="108813"/>
                  </a:lnTo>
                  <a:lnTo>
                    <a:pt x="38735" y="108127"/>
                  </a:lnTo>
                  <a:lnTo>
                    <a:pt x="34798" y="108127"/>
                  </a:lnTo>
                  <a:lnTo>
                    <a:pt x="32893" y="108915"/>
                  </a:lnTo>
                  <a:lnTo>
                    <a:pt x="29260" y="113487"/>
                  </a:lnTo>
                  <a:lnTo>
                    <a:pt x="30226" y="118249"/>
                  </a:lnTo>
                  <a:lnTo>
                    <a:pt x="35572" y="122478"/>
                  </a:lnTo>
                  <a:lnTo>
                    <a:pt x="37592" y="123164"/>
                  </a:lnTo>
                  <a:lnTo>
                    <a:pt x="41541" y="123164"/>
                  </a:lnTo>
                  <a:lnTo>
                    <a:pt x="43434" y="122377"/>
                  </a:lnTo>
                  <a:lnTo>
                    <a:pt x="47078" y="117817"/>
                  </a:lnTo>
                  <a:close/>
                </a:path>
                <a:path w="125095" h="153669">
                  <a:moveTo>
                    <a:pt x="72809" y="91224"/>
                  </a:moveTo>
                  <a:lnTo>
                    <a:pt x="67183" y="76581"/>
                  </a:lnTo>
                  <a:lnTo>
                    <a:pt x="59143" y="76581"/>
                  </a:lnTo>
                  <a:lnTo>
                    <a:pt x="51231" y="76873"/>
                  </a:lnTo>
                  <a:lnTo>
                    <a:pt x="49530" y="88061"/>
                  </a:lnTo>
                  <a:lnTo>
                    <a:pt x="55270" y="98120"/>
                  </a:lnTo>
                  <a:lnTo>
                    <a:pt x="58877" y="99390"/>
                  </a:lnTo>
                  <a:lnTo>
                    <a:pt x="66332" y="99390"/>
                  </a:lnTo>
                  <a:lnTo>
                    <a:pt x="70154" y="97751"/>
                  </a:lnTo>
                  <a:lnTo>
                    <a:pt x="72809" y="91224"/>
                  </a:lnTo>
                  <a:close/>
                </a:path>
                <a:path w="125095" h="153669">
                  <a:moveTo>
                    <a:pt x="124688" y="12395"/>
                  </a:moveTo>
                  <a:lnTo>
                    <a:pt x="123444" y="6311"/>
                  </a:lnTo>
                  <a:lnTo>
                    <a:pt x="116611" y="876"/>
                  </a:lnTo>
                  <a:lnTo>
                    <a:pt x="114007" y="0"/>
                  </a:lnTo>
                  <a:lnTo>
                    <a:pt x="108966" y="0"/>
                  </a:lnTo>
                  <a:lnTo>
                    <a:pt x="106527" y="1003"/>
                  </a:lnTo>
                  <a:lnTo>
                    <a:pt x="101879" y="6845"/>
                  </a:lnTo>
                  <a:lnTo>
                    <a:pt x="103124" y="12941"/>
                  </a:lnTo>
                  <a:lnTo>
                    <a:pt x="109956" y="18376"/>
                  </a:lnTo>
                  <a:lnTo>
                    <a:pt x="112560" y="19253"/>
                  </a:lnTo>
                  <a:lnTo>
                    <a:pt x="117614" y="19253"/>
                  </a:lnTo>
                  <a:lnTo>
                    <a:pt x="120040" y="18249"/>
                  </a:lnTo>
                  <a:lnTo>
                    <a:pt x="124688" y="12395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3996004" y="2874962"/>
              <a:ext cx="15875" cy="14604"/>
            </a:xfrm>
            <a:custGeom>
              <a:avLst/>
              <a:gdLst/>
              <a:ahLst/>
              <a:cxnLst/>
              <a:rect l="l" t="t" r="r" b="b"/>
              <a:pathLst>
                <a:path w="15875" h="14605">
                  <a:moveTo>
                    <a:pt x="11797" y="0"/>
                  </a:moveTo>
                  <a:lnTo>
                    <a:pt x="8204" y="4939"/>
                  </a:lnTo>
                  <a:lnTo>
                    <a:pt x="4253" y="9206"/>
                  </a:lnTo>
                  <a:lnTo>
                    <a:pt x="0" y="12672"/>
                  </a:lnTo>
                  <a:lnTo>
                    <a:pt x="1484" y="13764"/>
                  </a:lnTo>
                  <a:lnTo>
                    <a:pt x="3275" y="14222"/>
                  </a:lnTo>
                  <a:lnTo>
                    <a:pt x="9968" y="14222"/>
                  </a:lnTo>
                  <a:lnTo>
                    <a:pt x="15073" y="10894"/>
                  </a:lnTo>
                  <a:lnTo>
                    <a:pt x="15581" y="6031"/>
                  </a:lnTo>
                  <a:lnTo>
                    <a:pt x="14108" y="2881"/>
                  </a:lnTo>
                  <a:lnTo>
                    <a:pt x="11797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3929659" y="2857499"/>
              <a:ext cx="78740" cy="30480"/>
            </a:xfrm>
            <a:custGeom>
              <a:avLst/>
              <a:gdLst/>
              <a:ahLst/>
              <a:cxnLst/>
              <a:rect l="l" t="t" r="r" b="b"/>
              <a:pathLst>
                <a:path w="78739" h="30480">
                  <a:moveTo>
                    <a:pt x="17360" y="4965"/>
                  </a:moveTo>
                  <a:lnTo>
                    <a:pt x="13665" y="698"/>
                  </a:lnTo>
                  <a:lnTo>
                    <a:pt x="11887" y="0"/>
                  </a:lnTo>
                  <a:lnTo>
                    <a:pt x="8039" y="0"/>
                  </a:lnTo>
                  <a:lnTo>
                    <a:pt x="5918" y="762"/>
                  </a:lnTo>
                  <a:lnTo>
                    <a:pt x="762" y="5257"/>
                  </a:lnTo>
                  <a:lnTo>
                    <a:pt x="0" y="9982"/>
                  </a:lnTo>
                  <a:lnTo>
                    <a:pt x="3695" y="14249"/>
                  </a:lnTo>
                  <a:lnTo>
                    <a:pt x="5461" y="14947"/>
                  </a:lnTo>
                  <a:lnTo>
                    <a:pt x="9321" y="14947"/>
                  </a:lnTo>
                  <a:lnTo>
                    <a:pt x="11430" y="14185"/>
                  </a:lnTo>
                  <a:lnTo>
                    <a:pt x="16598" y="9690"/>
                  </a:lnTo>
                  <a:lnTo>
                    <a:pt x="17360" y="4965"/>
                  </a:lnTo>
                  <a:close/>
                </a:path>
                <a:path w="78739" h="30480">
                  <a:moveTo>
                    <a:pt x="78143" y="17462"/>
                  </a:moveTo>
                  <a:lnTo>
                    <a:pt x="75387" y="14020"/>
                  </a:lnTo>
                  <a:lnTo>
                    <a:pt x="71475" y="10960"/>
                  </a:lnTo>
                  <a:lnTo>
                    <a:pt x="67805" y="10960"/>
                  </a:lnTo>
                  <a:lnTo>
                    <a:pt x="65900" y="11252"/>
                  </a:lnTo>
                  <a:lnTo>
                    <a:pt x="58775" y="13614"/>
                  </a:lnTo>
                  <a:lnTo>
                    <a:pt x="60147" y="24257"/>
                  </a:lnTo>
                  <a:lnTo>
                    <a:pt x="66344" y="30137"/>
                  </a:lnTo>
                  <a:lnTo>
                    <a:pt x="70599" y="26670"/>
                  </a:lnTo>
                  <a:lnTo>
                    <a:pt x="74549" y="22415"/>
                  </a:lnTo>
                  <a:lnTo>
                    <a:pt x="78143" y="17462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3891521" y="2874289"/>
              <a:ext cx="107314" cy="112395"/>
            </a:xfrm>
            <a:custGeom>
              <a:avLst/>
              <a:gdLst/>
              <a:ahLst/>
              <a:cxnLst/>
              <a:rect l="l" t="t" r="r" b="b"/>
              <a:pathLst>
                <a:path w="107314" h="112394">
                  <a:moveTo>
                    <a:pt x="13538" y="3860"/>
                  </a:moveTo>
                  <a:lnTo>
                    <a:pt x="10668" y="546"/>
                  </a:lnTo>
                  <a:lnTo>
                    <a:pt x="9271" y="0"/>
                  </a:lnTo>
                  <a:lnTo>
                    <a:pt x="6261" y="0"/>
                  </a:lnTo>
                  <a:lnTo>
                    <a:pt x="4610" y="596"/>
                  </a:lnTo>
                  <a:lnTo>
                    <a:pt x="584" y="4102"/>
                  </a:lnTo>
                  <a:lnTo>
                    <a:pt x="0" y="7797"/>
                  </a:lnTo>
                  <a:lnTo>
                    <a:pt x="2882" y="11125"/>
                  </a:lnTo>
                  <a:lnTo>
                    <a:pt x="4267" y="11671"/>
                  </a:lnTo>
                  <a:lnTo>
                    <a:pt x="7277" y="11671"/>
                  </a:lnTo>
                  <a:lnTo>
                    <a:pt x="8928" y="11074"/>
                  </a:lnTo>
                  <a:lnTo>
                    <a:pt x="12954" y="7569"/>
                  </a:lnTo>
                  <a:lnTo>
                    <a:pt x="13538" y="3860"/>
                  </a:lnTo>
                  <a:close/>
                </a:path>
                <a:path w="107314" h="112394">
                  <a:moveTo>
                    <a:pt x="46647" y="54076"/>
                  </a:moveTo>
                  <a:lnTo>
                    <a:pt x="41706" y="51282"/>
                  </a:lnTo>
                  <a:lnTo>
                    <a:pt x="36779" y="51282"/>
                  </a:lnTo>
                  <a:lnTo>
                    <a:pt x="34112" y="51485"/>
                  </a:lnTo>
                  <a:lnTo>
                    <a:pt x="27139" y="53924"/>
                  </a:lnTo>
                  <a:lnTo>
                    <a:pt x="26974" y="63271"/>
                  </a:lnTo>
                  <a:lnTo>
                    <a:pt x="30683" y="65646"/>
                  </a:lnTo>
                  <a:lnTo>
                    <a:pt x="33274" y="65862"/>
                  </a:lnTo>
                  <a:lnTo>
                    <a:pt x="37973" y="65862"/>
                  </a:lnTo>
                  <a:lnTo>
                    <a:pt x="45288" y="63449"/>
                  </a:lnTo>
                  <a:lnTo>
                    <a:pt x="46647" y="54076"/>
                  </a:lnTo>
                  <a:close/>
                </a:path>
                <a:path w="107314" h="112394">
                  <a:moveTo>
                    <a:pt x="107276" y="99822"/>
                  </a:moveTo>
                  <a:lnTo>
                    <a:pt x="103847" y="94310"/>
                  </a:lnTo>
                  <a:lnTo>
                    <a:pt x="96774" y="93230"/>
                  </a:lnTo>
                  <a:lnTo>
                    <a:pt x="91986" y="93230"/>
                  </a:lnTo>
                  <a:lnTo>
                    <a:pt x="87706" y="96824"/>
                  </a:lnTo>
                  <a:lnTo>
                    <a:pt x="85852" y="107543"/>
                  </a:lnTo>
                  <a:lnTo>
                    <a:pt x="88912" y="110909"/>
                  </a:lnTo>
                  <a:lnTo>
                    <a:pt x="96215" y="112102"/>
                  </a:lnTo>
                  <a:lnTo>
                    <a:pt x="101549" y="112102"/>
                  </a:lnTo>
                  <a:lnTo>
                    <a:pt x="105486" y="110147"/>
                  </a:lnTo>
                  <a:lnTo>
                    <a:pt x="107276" y="99822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3897871" y="2841866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1912" y="0"/>
                  </a:moveTo>
                  <a:lnTo>
                    <a:pt x="8051" y="0"/>
                  </a:lnTo>
                  <a:lnTo>
                    <a:pt x="5929" y="762"/>
                  </a:lnTo>
                  <a:lnTo>
                    <a:pt x="762" y="5256"/>
                  </a:lnTo>
                  <a:lnTo>
                    <a:pt x="0" y="9994"/>
                  </a:lnTo>
                  <a:lnTo>
                    <a:pt x="3708" y="14262"/>
                  </a:lnTo>
                  <a:lnTo>
                    <a:pt x="5472" y="14947"/>
                  </a:lnTo>
                  <a:lnTo>
                    <a:pt x="9334" y="14947"/>
                  </a:lnTo>
                  <a:lnTo>
                    <a:pt x="11442" y="14185"/>
                  </a:lnTo>
                  <a:lnTo>
                    <a:pt x="16624" y="9690"/>
                  </a:lnTo>
                  <a:lnTo>
                    <a:pt x="17360" y="4952"/>
                  </a:lnTo>
                  <a:lnTo>
                    <a:pt x="13665" y="684"/>
                  </a:lnTo>
                  <a:lnTo>
                    <a:pt x="1191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 descr=""/>
            <p:cNvSpPr/>
            <p:nvPr/>
          </p:nvSpPr>
          <p:spPr>
            <a:xfrm>
              <a:off x="4028313" y="2888297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4" h="81280">
                  <a:moveTo>
                    <a:pt x="11277" y="29057"/>
                  </a:moveTo>
                  <a:lnTo>
                    <a:pt x="10934" y="25831"/>
                  </a:lnTo>
                  <a:lnTo>
                    <a:pt x="7772" y="23190"/>
                  </a:lnTo>
                  <a:lnTo>
                    <a:pt x="6832" y="22821"/>
                  </a:lnTo>
                  <a:lnTo>
                    <a:pt x="4673" y="22821"/>
                  </a:lnTo>
                  <a:lnTo>
                    <a:pt x="3492" y="23507"/>
                  </a:lnTo>
                  <a:lnTo>
                    <a:pt x="673" y="26873"/>
                  </a:lnTo>
                  <a:lnTo>
                    <a:pt x="0" y="29692"/>
                  </a:lnTo>
                  <a:lnTo>
                    <a:pt x="3276" y="32435"/>
                  </a:lnTo>
                  <a:lnTo>
                    <a:pt x="4546" y="32880"/>
                  </a:lnTo>
                  <a:lnTo>
                    <a:pt x="7188" y="32880"/>
                  </a:lnTo>
                  <a:lnTo>
                    <a:pt x="8559" y="32321"/>
                  </a:lnTo>
                  <a:lnTo>
                    <a:pt x="11277" y="29057"/>
                  </a:lnTo>
                  <a:close/>
                </a:path>
                <a:path w="24764" h="81280">
                  <a:moveTo>
                    <a:pt x="24028" y="76454"/>
                  </a:moveTo>
                  <a:lnTo>
                    <a:pt x="22339" y="67373"/>
                  </a:lnTo>
                  <a:lnTo>
                    <a:pt x="18211" y="65913"/>
                  </a:lnTo>
                  <a:lnTo>
                    <a:pt x="13385" y="65913"/>
                  </a:lnTo>
                  <a:lnTo>
                    <a:pt x="4572" y="70154"/>
                  </a:lnTo>
                  <a:lnTo>
                    <a:pt x="5105" y="79336"/>
                  </a:lnTo>
                  <a:lnTo>
                    <a:pt x="8712" y="81191"/>
                  </a:lnTo>
                  <a:lnTo>
                    <a:pt x="14795" y="81191"/>
                  </a:lnTo>
                  <a:lnTo>
                    <a:pt x="17068" y="80619"/>
                  </a:lnTo>
                  <a:lnTo>
                    <a:pt x="24028" y="76454"/>
                  </a:lnTo>
                  <a:close/>
                </a:path>
                <a:path w="24764" h="81280">
                  <a:moveTo>
                    <a:pt x="24460" y="7518"/>
                  </a:moveTo>
                  <a:lnTo>
                    <a:pt x="22059" y="1638"/>
                  </a:lnTo>
                  <a:lnTo>
                    <a:pt x="19735" y="0"/>
                  </a:lnTo>
                  <a:lnTo>
                    <a:pt x="17449" y="0"/>
                  </a:lnTo>
                  <a:lnTo>
                    <a:pt x="15722" y="342"/>
                  </a:lnTo>
                  <a:lnTo>
                    <a:pt x="12979" y="1460"/>
                  </a:lnTo>
                  <a:lnTo>
                    <a:pt x="11836" y="5016"/>
                  </a:lnTo>
                  <a:lnTo>
                    <a:pt x="14236" y="10909"/>
                  </a:lnTo>
                  <a:lnTo>
                    <a:pt x="16548" y="12534"/>
                  </a:lnTo>
                  <a:lnTo>
                    <a:pt x="20015" y="12420"/>
                  </a:lnTo>
                  <a:lnTo>
                    <a:pt x="23317" y="11074"/>
                  </a:lnTo>
                  <a:lnTo>
                    <a:pt x="24460" y="7518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 descr=""/>
            <p:cNvSpPr/>
            <p:nvPr/>
          </p:nvSpPr>
          <p:spPr>
            <a:xfrm>
              <a:off x="3941381" y="2740685"/>
              <a:ext cx="27940" cy="19050"/>
            </a:xfrm>
            <a:custGeom>
              <a:avLst/>
              <a:gdLst/>
              <a:ahLst/>
              <a:cxnLst/>
              <a:rect l="l" t="t" r="r" b="b"/>
              <a:pathLst>
                <a:path w="27939" h="19050">
                  <a:moveTo>
                    <a:pt x="17156" y="0"/>
                  </a:moveTo>
                  <a:lnTo>
                    <a:pt x="8723" y="0"/>
                  </a:lnTo>
                  <a:lnTo>
                    <a:pt x="6501" y="646"/>
                  </a:lnTo>
                  <a:lnTo>
                    <a:pt x="0" y="7834"/>
                  </a:lnTo>
                  <a:lnTo>
                    <a:pt x="6475" y="16394"/>
                  </a:lnTo>
                  <a:lnTo>
                    <a:pt x="14984" y="18502"/>
                  </a:lnTo>
                  <a:lnTo>
                    <a:pt x="22047" y="18502"/>
                  </a:lnTo>
                  <a:lnTo>
                    <a:pt x="27368" y="10311"/>
                  </a:lnTo>
                  <a:lnTo>
                    <a:pt x="24498" y="3809"/>
                  </a:lnTo>
                  <a:lnTo>
                    <a:pt x="17156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3982655" y="2831109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5">
                  <a:moveTo>
                    <a:pt x="15100" y="0"/>
                  </a:moveTo>
                  <a:lnTo>
                    <a:pt x="8839" y="176"/>
                  </a:lnTo>
                  <a:lnTo>
                    <a:pt x="2616" y="2412"/>
                  </a:lnTo>
                  <a:lnTo>
                    <a:pt x="0" y="8293"/>
                  </a:lnTo>
                  <a:lnTo>
                    <a:pt x="3340" y="17588"/>
                  </a:lnTo>
                  <a:lnTo>
                    <a:pt x="6007" y="19404"/>
                  </a:lnTo>
                  <a:lnTo>
                    <a:pt x="10604" y="19404"/>
                  </a:lnTo>
                  <a:lnTo>
                    <a:pt x="13423" y="18618"/>
                  </a:lnTo>
                  <a:lnTo>
                    <a:pt x="18605" y="16737"/>
                  </a:lnTo>
                  <a:lnTo>
                    <a:pt x="22580" y="12572"/>
                  </a:lnTo>
                  <a:lnTo>
                    <a:pt x="19062" y="2843"/>
                  </a:lnTo>
                  <a:lnTo>
                    <a:pt x="15100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4029759" y="2791714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80">
                  <a:moveTo>
                    <a:pt x="5689" y="0"/>
                  </a:moveTo>
                  <a:lnTo>
                    <a:pt x="3111" y="176"/>
                  </a:lnTo>
                  <a:lnTo>
                    <a:pt x="1917" y="952"/>
                  </a:lnTo>
                  <a:lnTo>
                    <a:pt x="698" y="2108"/>
                  </a:lnTo>
                  <a:lnTo>
                    <a:pt x="444" y="12522"/>
                  </a:lnTo>
                  <a:lnTo>
                    <a:pt x="0" y="17589"/>
                  </a:lnTo>
                  <a:lnTo>
                    <a:pt x="3505" y="17691"/>
                  </a:lnTo>
                  <a:lnTo>
                    <a:pt x="6122" y="16510"/>
                  </a:lnTo>
                  <a:lnTo>
                    <a:pt x="8154" y="14681"/>
                  </a:lnTo>
                  <a:lnTo>
                    <a:pt x="8470" y="2197"/>
                  </a:lnTo>
                  <a:lnTo>
                    <a:pt x="7189" y="863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3996537" y="2734398"/>
              <a:ext cx="45720" cy="74930"/>
            </a:xfrm>
            <a:custGeom>
              <a:avLst/>
              <a:gdLst/>
              <a:ahLst/>
              <a:cxnLst/>
              <a:rect l="l" t="t" r="r" b="b"/>
              <a:pathLst>
                <a:path w="45720" h="74930">
                  <a:moveTo>
                    <a:pt x="12166" y="28968"/>
                  </a:moveTo>
                  <a:lnTo>
                    <a:pt x="10287" y="26352"/>
                  </a:lnTo>
                  <a:lnTo>
                    <a:pt x="6400" y="25717"/>
                  </a:lnTo>
                  <a:lnTo>
                    <a:pt x="4191" y="25717"/>
                  </a:lnTo>
                  <a:lnTo>
                    <a:pt x="2806" y="27203"/>
                  </a:lnTo>
                  <a:lnTo>
                    <a:pt x="1879" y="32334"/>
                  </a:lnTo>
                  <a:lnTo>
                    <a:pt x="2705" y="35115"/>
                  </a:lnTo>
                  <a:lnTo>
                    <a:pt x="6578" y="35712"/>
                  </a:lnTo>
                  <a:lnTo>
                    <a:pt x="9042" y="35712"/>
                  </a:lnTo>
                  <a:lnTo>
                    <a:pt x="11252" y="34112"/>
                  </a:lnTo>
                  <a:lnTo>
                    <a:pt x="12166" y="28968"/>
                  </a:lnTo>
                  <a:close/>
                </a:path>
                <a:path w="45720" h="74930">
                  <a:moveTo>
                    <a:pt x="13728" y="7404"/>
                  </a:moveTo>
                  <a:lnTo>
                    <a:pt x="12954" y="3746"/>
                  </a:lnTo>
                  <a:lnTo>
                    <a:pt x="8839" y="520"/>
                  </a:lnTo>
                  <a:lnTo>
                    <a:pt x="7289" y="0"/>
                  </a:lnTo>
                  <a:lnTo>
                    <a:pt x="4241" y="0"/>
                  </a:lnTo>
                  <a:lnTo>
                    <a:pt x="2794" y="609"/>
                  </a:lnTo>
                  <a:lnTo>
                    <a:pt x="0" y="4178"/>
                  </a:lnTo>
                  <a:lnTo>
                    <a:pt x="762" y="7810"/>
                  </a:lnTo>
                  <a:lnTo>
                    <a:pt x="4889" y="11049"/>
                  </a:lnTo>
                  <a:lnTo>
                    <a:pt x="6438" y="11569"/>
                  </a:lnTo>
                  <a:lnTo>
                    <a:pt x="9474" y="11569"/>
                  </a:lnTo>
                  <a:lnTo>
                    <a:pt x="10947" y="10947"/>
                  </a:lnTo>
                  <a:lnTo>
                    <a:pt x="13728" y="7404"/>
                  </a:lnTo>
                  <a:close/>
                </a:path>
                <a:path w="45720" h="74930">
                  <a:moveTo>
                    <a:pt x="33921" y="59423"/>
                  </a:moveTo>
                  <a:lnTo>
                    <a:pt x="30568" y="62636"/>
                  </a:lnTo>
                  <a:lnTo>
                    <a:pt x="27178" y="68770"/>
                  </a:lnTo>
                  <a:lnTo>
                    <a:pt x="30505" y="73888"/>
                  </a:lnTo>
                  <a:lnTo>
                    <a:pt x="31775" y="74650"/>
                  </a:lnTo>
                  <a:lnTo>
                    <a:pt x="33210" y="74904"/>
                  </a:lnTo>
                  <a:lnTo>
                    <a:pt x="33909" y="64668"/>
                  </a:lnTo>
                  <a:lnTo>
                    <a:pt x="33921" y="59423"/>
                  </a:lnTo>
                  <a:close/>
                </a:path>
                <a:path w="45720" h="74930">
                  <a:moveTo>
                    <a:pt x="45567" y="65849"/>
                  </a:moveTo>
                  <a:lnTo>
                    <a:pt x="43980" y="61925"/>
                  </a:lnTo>
                  <a:lnTo>
                    <a:pt x="41681" y="59524"/>
                  </a:lnTo>
                  <a:lnTo>
                    <a:pt x="41363" y="72009"/>
                  </a:lnTo>
                  <a:lnTo>
                    <a:pt x="43141" y="70154"/>
                  </a:lnTo>
                  <a:lnTo>
                    <a:pt x="45567" y="65849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3489579" y="2272652"/>
              <a:ext cx="75565" cy="71120"/>
            </a:xfrm>
            <a:custGeom>
              <a:avLst/>
              <a:gdLst/>
              <a:ahLst/>
              <a:cxnLst/>
              <a:rect l="l" t="t" r="r" b="b"/>
              <a:pathLst>
                <a:path w="75564" h="71119">
                  <a:moveTo>
                    <a:pt x="19189" y="34150"/>
                  </a:moveTo>
                  <a:lnTo>
                    <a:pt x="17551" y="31064"/>
                  </a:lnTo>
                  <a:lnTo>
                    <a:pt x="12776" y="27800"/>
                  </a:lnTo>
                  <a:lnTo>
                    <a:pt x="10706" y="27190"/>
                  </a:lnTo>
                  <a:lnTo>
                    <a:pt x="6184" y="27190"/>
                  </a:lnTo>
                  <a:lnTo>
                    <a:pt x="3835" y="28244"/>
                  </a:lnTo>
                  <a:lnTo>
                    <a:pt x="0" y="33870"/>
                  </a:lnTo>
                  <a:lnTo>
                    <a:pt x="1485" y="39154"/>
                  </a:lnTo>
                  <a:lnTo>
                    <a:pt x="7645" y="43332"/>
                  </a:lnTo>
                  <a:lnTo>
                    <a:pt x="9702" y="43942"/>
                  </a:lnTo>
                  <a:lnTo>
                    <a:pt x="12585" y="43891"/>
                  </a:lnTo>
                  <a:lnTo>
                    <a:pt x="19138" y="37045"/>
                  </a:lnTo>
                  <a:lnTo>
                    <a:pt x="19189" y="34150"/>
                  </a:lnTo>
                  <a:close/>
                </a:path>
                <a:path w="75564" h="71119">
                  <a:moveTo>
                    <a:pt x="34429" y="64262"/>
                  </a:moveTo>
                  <a:lnTo>
                    <a:pt x="32981" y="59194"/>
                  </a:lnTo>
                  <a:lnTo>
                    <a:pt x="27101" y="55181"/>
                  </a:lnTo>
                  <a:lnTo>
                    <a:pt x="25107" y="54597"/>
                  </a:lnTo>
                  <a:lnTo>
                    <a:pt x="20764" y="54597"/>
                  </a:lnTo>
                  <a:lnTo>
                    <a:pt x="18503" y="55613"/>
                  </a:lnTo>
                  <a:lnTo>
                    <a:pt x="14820" y="61023"/>
                  </a:lnTo>
                  <a:lnTo>
                    <a:pt x="16268" y="66078"/>
                  </a:lnTo>
                  <a:lnTo>
                    <a:pt x="22161" y="70078"/>
                  </a:lnTo>
                  <a:lnTo>
                    <a:pt x="24155" y="70675"/>
                  </a:lnTo>
                  <a:lnTo>
                    <a:pt x="28498" y="70675"/>
                  </a:lnTo>
                  <a:lnTo>
                    <a:pt x="30746" y="69659"/>
                  </a:lnTo>
                  <a:lnTo>
                    <a:pt x="34429" y="64262"/>
                  </a:lnTo>
                  <a:close/>
                </a:path>
                <a:path w="75564" h="71119">
                  <a:moveTo>
                    <a:pt x="54648" y="37045"/>
                  </a:moveTo>
                  <a:lnTo>
                    <a:pt x="53479" y="32931"/>
                  </a:lnTo>
                  <a:lnTo>
                    <a:pt x="48691" y="29679"/>
                  </a:lnTo>
                  <a:lnTo>
                    <a:pt x="47053" y="29197"/>
                  </a:lnTo>
                  <a:lnTo>
                    <a:pt x="43535" y="29197"/>
                  </a:lnTo>
                  <a:lnTo>
                    <a:pt x="41706" y="30022"/>
                  </a:lnTo>
                  <a:lnTo>
                    <a:pt x="38709" y="34417"/>
                  </a:lnTo>
                  <a:lnTo>
                    <a:pt x="39865" y="38531"/>
                  </a:lnTo>
                  <a:lnTo>
                    <a:pt x="44665" y="41795"/>
                  </a:lnTo>
                  <a:lnTo>
                    <a:pt x="46278" y="42278"/>
                  </a:lnTo>
                  <a:lnTo>
                    <a:pt x="49822" y="42278"/>
                  </a:lnTo>
                  <a:lnTo>
                    <a:pt x="51650" y="41452"/>
                  </a:lnTo>
                  <a:lnTo>
                    <a:pt x="54648" y="37045"/>
                  </a:lnTo>
                  <a:close/>
                </a:path>
                <a:path w="75564" h="71119">
                  <a:moveTo>
                    <a:pt x="75488" y="12065"/>
                  </a:moveTo>
                  <a:lnTo>
                    <a:pt x="69850" y="0"/>
                  </a:lnTo>
                  <a:lnTo>
                    <a:pt x="63169" y="0"/>
                  </a:lnTo>
                  <a:lnTo>
                    <a:pt x="55600" y="800"/>
                  </a:lnTo>
                  <a:lnTo>
                    <a:pt x="54838" y="10756"/>
                  </a:lnTo>
                  <a:lnTo>
                    <a:pt x="60375" y="18935"/>
                  </a:lnTo>
                  <a:lnTo>
                    <a:pt x="63169" y="19888"/>
                  </a:lnTo>
                  <a:lnTo>
                    <a:pt x="69773" y="19888"/>
                  </a:lnTo>
                  <a:lnTo>
                    <a:pt x="73558" y="18084"/>
                  </a:lnTo>
                  <a:lnTo>
                    <a:pt x="75488" y="12065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3502163" y="230969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5" h="6985">
                  <a:moveTo>
                    <a:pt x="6553" y="0"/>
                  </a:moveTo>
                  <a:lnTo>
                    <a:pt x="0" y="6845"/>
                  </a:lnTo>
                  <a:lnTo>
                    <a:pt x="2184" y="6629"/>
                  </a:lnTo>
                  <a:lnTo>
                    <a:pt x="4152" y="5587"/>
                  </a:lnTo>
                  <a:lnTo>
                    <a:pt x="6159" y="2667"/>
                  </a:lnTo>
                  <a:lnTo>
                    <a:pt x="6540" y="1357"/>
                  </a:lnTo>
                  <a:lnTo>
                    <a:pt x="6553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95" name="object 495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739033" y="3164254"/>
            <a:ext cx="650326" cy="627511"/>
          </a:xfrm>
          <a:prstGeom prst="rect">
            <a:avLst/>
          </a:prstGeom>
        </p:spPr>
      </p:pic>
      <p:pic>
        <p:nvPicPr>
          <p:cNvPr id="496" name="object 496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521338" y="783941"/>
            <a:ext cx="656242" cy="566714"/>
          </a:xfrm>
          <a:prstGeom prst="rect">
            <a:avLst/>
          </a:prstGeom>
        </p:spPr>
      </p:pic>
      <p:pic>
        <p:nvPicPr>
          <p:cNvPr id="497" name="object 497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260819" y="2245648"/>
            <a:ext cx="547773" cy="521472"/>
          </a:xfrm>
          <a:prstGeom prst="rect">
            <a:avLst/>
          </a:prstGeom>
        </p:spPr>
      </p:pic>
      <p:pic>
        <p:nvPicPr>
          <p:cNvPr id="498" name="object 498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220908" y="3921078"/>
            <a:ext cx="547787" cy="521490"/>
          </a:xfrm>
          <a:prstGeom prst="rect">
            <a:avLst/>
          </a:prstGeom>
        </p:spPr>
      </p:pic>
      <p:grpSp>
        <p:nvGrpSpPr>
          <p:cNvPr id="499" name="object 499" descr=""/>
          <p:cNvGrpSpPr/>
          <p:nvPr/>
        </p:nvGrpSpPr>
        <p:grpSpPr>
          <a:xfrm>
            <a:off x="7062336" y="9015"/>
            <a:ext cx="343535" cy="69215"/>
            <a:chOff x="7062336" y="9015"/>
            <a:chExt cx="343535" cy="69215"/>
          </a:xfrm>
        </p:grpSpPr>
        <p:sp>
          <p:nvSpPr>
            <p:cNvPr id="500" name="object 500" descr=""/>
            <p:cNvSpPr/>
            <p:nvPr/>
          </p:nvSpPr>
          <p:spPr>
            <a:xfrm>
              <a:off x="7062336" y="9017"/>
              <a:ext cx="343535" cy="69215"/>
            </a:xfrm>
            <a:custGeom>
              <a:avLst/>
              <a:gdLst/>
              <a:ahLst/>
              <a:cxnLst/>
              <a:rect l="l" t="t" r="r" b="b"/>
              <a:pathLst>
                <a:path w="343534" h="69215">
                  <a:moveTo>
                    <a:pt x="343192" y="0"/>
                  </a:moveTo>
                  <a:lnTo>
                    <a:pt x="0" y="0"/>
                  </a:lnTo>
                  <a:lnTo>
                    <a:pt x="24292" y="20146"/>
                  </a:lnTo>
                  <a:lnTo>
                    <a:pt x="88195" y="52957"/>
                  </a:lnTo>
                  <a:lnTo>
                    <a:pt x="141663" y="66250"/>
                  </a:lnTo>
                  <a:lnTo>
                    <a:pt x="188954" y="68935"/>
                  </a:lnTo>
                  <a:lnTo>
                    <a:pt x="203653" y="66794"/>
                  </a:lnTo>
                  <a:lnTo>
                    <a:pt x="216350" y="61085"/>
                  </a:lnTo>
                  <a:lnTo>
                    <a:pt x="250879" y="53085"/>
                  </a:lnTo>
                  <a:lnTo>
                    <a:pt x="283870" y="38164"/>
                  </a:lnTo>
                  <a:lnTo>
                    <a:pt x="315281" y="19112"/>
                  </a:lnTo>
                  <a:lnTo>
                    <a:pt x="343192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 descr=""/>
            <p:cNvSpPr/>
            <p:nvPr/>
          </p:nvSpPr>
          <p:spPr>
            <a:xfrm>
              <a:off x="7072033" y="9016"/>
              <a:ext cx="278765" cy="48260"/>
            </a:xfrm>
            <a:custGeom>
              <a:avLst/>
              <a:gdLst/>
              <a:ahLst/>
              <a:cxnLst/>
              <a:rect l="l" t="t" r="r" b="b"/>
              <a:pathLst>
                <a:path w="278765" h="48260">
                  <a:moveTo>
                    <a:pt x="58356" y="20002"/>
                  </a:moveTo>
                  <a:lnTo>
                    <a:pt x="53898" y="14579"/>
                  </a:lnTo>
                  <a:lnTo>
                    <a:pt x="51295" y="8242"/>
                  </a:lnTo>
                  <a:lnTo>
                    <a:pt x="51206" y="7581"/>
                  </a:lnTo>
                  <a:lnTo>
                    <a:pt x="51523" y="241"/>
                  </a:lnTo>
                  <a:lnTo>
                    <a:pt x="51015" y="0"/>
                  </a:lnTo>
                  <a:lnTo>
                    <a:pt x="0" y="0"/>
                  </a:lnTo>
                  <a:lnTo>
                    <a:pt x="1727" y="3403"/>
                  </a:lnTo>
                  <a:lnTo>
                    <a:pt x="5029" y="6718"/>
                  </a:lnTo>
                  <a:lnTo>
                    <a:pt x="8940" y="9512"/>
                  </a:lnTo>
                  <a:lnTo>
                    <a:pt x="14897" y="9461"/>
                  </a:lnTo>
                  <a:lnTo>
                    <a:pt x="17589" y="9017"/>
                  </a:lnTo>
                  <a:lnTo>
                    <a:pt x="21628" y="7581"/>
                  </a:lnTo>
                  <a:lnTo>
                    <a:pt x="24091" y="8166"/>
                  </a:lnTo>
                  <a:lnTo>
                    <a:pt x="26454" y="9017"/>
                  </a:lnTo>
                  <a:lnTo>
                    <a:pt x="30010" y="9017"/>
                  </a:lnTo>
                  <a:lnTo>
                    <a:pt x="31191" y="8813"/>
                  </a:lnTo>
                  <a:lnTo>
                    <a:pt x="32385" y="8242"/>
                  </a:lnTo>
                  <a:lnTo>
                    <a:pt x="33324" y="10985"/>
                  </a:lnTo>
                  <a:lnTo>
                    <a:pt x="35648" y="13373"/>
                  </a:lnTo>
                  <a:lnTo>
                    <a:pt x="46215" y="15887"/>
                  </a:lnTo>
                  <a:lnTo>
                    <a:pt x="52336" y="17843"/>
                  </a:lnTo>
                  <a:lnTo>
                    <a:pt x="58356" y="20002"/>
                  </a:lnTo>
                  <a:close/>
                </a:path>
                <a:path w="278765" h="48260">
                  <a:moveTo>
                    <a:pt x="278498" y="13233"/>
                  </a:moveTo>
                  <a:lnTo>
                    <a:pt x="273913" y="12039"/>
                  </a:lnTo>
                  <a:lnTo>
                    <a:pt x="270878" y="5765"/>
                  </a:lnTo>
                  <a:lnTo>
                    <a:pt x="273761" y="1600"/>
                  </a:lnTo>
                  <a:lnTo>
                    <a:pt x="274040" y="0"/>
                  </a:lnTo>
                  <a:lnTo>
                    <a:pt x="246265" y="0"/>
                  </a:lnTo>
                  <a:lnTo>
                    <a:pt x="249783" y="2451"/>
                  </a:lnTo>
                  <a:lnTo>
                    <a:pt x="252450" y="7772"/>
                  </a:lnTo>
                  <a:lnTo>
                    <a:pt x="203250" y="39154"/>
                  </a:lnTo>
                  <a:lnTo>
                    <a:pt x="151104" y="45542"/>
                  </a:lnTo>
                  <a:lnTo>
                    <a:pt x="136486" y="45097"/>
                  </a:lnTo>
                  <a:lnTo>
                    <a:pt x="122059" y="43776"/>
                  </a:lnTo>
                  <a:lnTo>
                    <a:pt x="107950" y="41630"/>
                  </a:lnTo>
                  <a:lnTo>
                    <a:pt x="94322" y="38696"/>
                  </a:lnTo>
                  <a:lnTo>
                    <a:pt x="107353" y="42887"/>
                  </a:lnTo>
                  <a:lnTo>
                    <a:pt x="120777" y="45808"/>
                  </a:lnTo>
                  <a:lnTo>
                    <a:pt x="134607" y="47536"/>
                  </a:lnTo>
                  <a:lnTo>
                    <a:pt x="150901" y="48094"/>
                  </a:lnTo>
                  <a:lnTo>
                    <a:pt x="166458" y="47828"/>
                  </a:lnTo>
                  <a:lnTo>
                    <a:pt x="183616" y="46850"/>
                  </a:lnTo>
                  <a:lnTo>
                    <a:pt x="192366" y="45542"/>
                  </a:lnTo>
                  <a:lnTo>
                    <a:pt x="201333" y="44208"/>
                  </a:lnTo>
                  <a:lnTo>
                    <a:pt x="217525" y="38989"/>
                  </a:lnTo>
                  <a:lnTo>
                    <a:pt x="218986" y="38862"/>
                  </a:lnTo>
                  <a:lnTo>
                    <a:pt x="265874" y="21590"/>
                  </a:lnTo>
                  <a:lnTo>
                    <a:pt x="278498" y="13233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 descr=""/>
            <p:cNvSpPr/>
            <p:nvPr/>
          </p:nvSpPr>
          <p:spPr>
            <a:xfrm>
              <a:off x="7350543" y="9017"/>
              <a:ext cx="48260" cy="16510"/>
            </a:xfrm>
            <a:custGeom>
              <a:avLst/>
              <a:gdLst/>
              <a:ahLst/>
              <a:cxnLst/>
              <a:rect l="l" t="t" r="r" b="b"/>
              <a:pathLst>
                <a:path w="48259" h="16509">
                  <a:moveTo>
                    <a:pt x="47881" y="0"/>
                  </a:moveTo>
                  <a:lnTo>
                    <a:pt x="13741" y="0"/>
                  </a:lnTo>
                  <a:lnTo>
                    <a:pt x="11125" y="3479"/>
                  </a:lnTo>
                  <a:lnTo>
                    <a:pt x="5840" y="8699"/>
                  </a:lnTo>
                  <a:lnTo>
                    <a:pt x="0" y="13233"/>
                  </a:lnTo>
                  <a:lnTo>
                    <a:pt x="2792" y="13296"/>
                  </a:lnTo>
                  <a:lnTo>
                    <a:pt x="6818" y="15278"/>
                  </a:lnTo>
                  <a:lnTo>
                    <a:pt x="10311" y="15990"/>
                  </a:lnTo>
                  <a:lnTo>
                    <a:pt x="13867" y="15990"/>
                  </a:lnTo>
                  <a:lnTo>
                    <a:pt x="28491" y="12602"/>
                  </a:lnTo>
                  <a:lnTo>
                    <a:pt x="42786" y="4232"/>
                  </a:lnTo>
                  <a:lnTo>
                    <a:pt x="47881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 descr=""/>
            <p:cNvSpPr/>
            <p:nvPr/>
          </p:nvSpPr>
          <p:spPr>
            <a:xfrm>
              <a:off x="7342936" y="9015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90" h="13335">
                  <a:moveTo>
                    <a:pt x="21356" y="0"/>
                  </a:moveTo>
                  <a:lnTo>
                    <a:pt x="3154" y="0"/>
                  </a:lnTo>
                  <a:lnTo>
                    <a:pt x="2868" y="1612"/>
                  </a:lnTo>
                  <a:lnTo>
                    <a:pt x="0" y="5778"/>
                  </a:lnTo>
                  <a:lnTo>
                    <a:pt x="3034" y="12052"/>
                  </a:lnTo>
                  <a:lnTo>
                    <a:pt x="7606" y="13233"/>
                  </a:lnTo>
                  <a:lnTo>
                    <a:pt x="13448" y="8699"/>
                  </a:lnTo>
                  <a:lnTo>
                    <a:pt x="18731" y="3479"/>
                  </a:lnTo>
                  <a:lnTo>
                    <a:pt x="21356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 descr=""/>
            <p:cNvSpPr/>
            <p:nvPr/>
          </p:nvSpPr>
          <p:spPr>
            <a:xfrm>
              <a:off x="7123582" y="9016"/>
              <a:ext cx="43180" cy="38735"/>
            </a:xfrm>
            <a:custGeom>
              <a:avLst/>
              <a:gdLst/>
              <a:ahLst/>
              <a:cxnLst/>
              <a:rect l="l" t="t" r="r" b="b"/>
              <a:pathLst>
                <a:path w="43179" h="38735">
                  <a:moveTo>
                    <a:pt x="10629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816" y="1130"/>
                  </a:lnTo>
                  <a:lnTo>
                    <a:pt x="3733" y="1930"/>
                  </a:lnTo>
                  <a:lnTo>
                    <a:pt x="5422" y="2578"/>
                  </a:lnTo>
                  <a:lnTo>
                    <a:pt x="6426" y="2133"/>
                  </a:lnTo>
                  <a:lnTo>
                    <a:pt x="7556" y="1866"/>
                  </a:lnTo>
                  <a:lnTo>
                    <a:pt x="9169" y="1866"/>
                  </a:lnTo>
                  <a:lnTo>
                    <a:pt x="10388" y="1930"/>
                  </a:lnTo>
                  <a:lnTo>
                    <a:pt x="10579" y="254"/>
                  </a:lnTo>
                  <a:lnTo>
                    <a:pt x="10629" y="0"/>
                  </a:lnTo>
                  <a:close/>
                </a:path>
                <a:path w="43179" h="38735">
                  <a:moveTo>
                    <a:pt x="13601" y="23533"/>
                  </a:moveTo>
                  <a:lnTo>
                    <a:pt x="10160" y="21247"/>
                  </a:lnTo>
                  <a:lnTo>
                    <a:pt x="6819" y="20015"/>
                  </a:lnTo>
                  <a:lnTo>
                    <a:pt x="13601" y="23533"/>
                  </a:lnTo>
                  <a:close/>
                </a:path>
                <a:path w="43179" h="38735">
                  <a:moveTo>
                    <a:pt x="42786" y="38696"/>
                  </a:moveTo>
                  <a:lnTo>
                    <a:pt x="13601" y="23533"/>
                  </a:lnTo>
                  <a:lnTo>
                    <a:pt x="18059" y="26517"/>
                  </a:lnTo>
                  <a:lnTo>
                    <a:pt x="26136" y="31165"/>
                  </a:lnTo>
                  <a:lnTo>
                    <a:pt x="34366" y="35229"/>
                  </a:lnTo>
                  <a:lnTo>
                    <a:pt x="42786" y="38696"/>
                  </a:lnTo>
                  <a:close/>
                </a:path>
              </a:pathLst>
            </a:custGeom>
            <a:solidFill>
              <a:srgbClr val="733A2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 descr=""/>
            <p:cNvSpPr/>
            <p:nvPr/>
          </p:nvSpPr>
          <p:spPr>
            <a:xfrm>
              <a:off x="7123239" y="9017"/>
              <a:ext cx="201295" cy="45720"/>
            </a:xfrm>
            <a:custGeom>
              <a:avLst/>
              <a:gdLst/>
              <a:ahLst/>
              <a:cxnLst/>
              <a:rect l="l" t="t" r="r" b="b"/>
              <a:pathLst>
                <a:path w="201295" h="45719">
                  <a:moveTo>
                    <a:pt x="195055" y="0"/>
                  </a:moveTo>
                  <a:lnTo>
                    <a:pt x="10976" y="0"/>
                  </a:lnTo>
                  <a:lnTo>
                    <a:pt x="10730" y="1916"/>
                  </a:lnTo>
                  <a:lnTo>
                    <a:pt x="7898" y="1865"/>
                  </a:lnTo>
                  <a:lnTo>
                    <a:pt x="5777" y="2578"/>
                  </a:lnTo>
                  <a:lnTo>
                    <a:pt x="341" y="241"/>
                  </a:lnTo>
                  <a:lnTo>
                    <a:pt x="0" y="7975"/>
                  </a:lnTo>
                  <a:lnTo>
                    <a:pt x="2705" y="14579"/>
                  </a:lnTo>
                  <a:lnTo>
                    <a:pt x="7174" y="20015"/>
                  </a:lnTo>
                  <a:lnTo>
                    <a:pt x="10514" y="21234"/>
                  </a:lnTo>
                  <a:lnTo>
                    <a:pt x="18411" y="26498"/>
                  </a:lnTo>
                  <a:lnTo>
                    <a:pt x="56758" y="41622"/>
                  </a:lnTo>
                  <a:lnTo>
                    <a:pt x="99922" y="45554"/>
                  </a:lnTo>
                  <a:lnTo>
                    <a:pt x="126365" y="44002"/>
                  </a:lnTo>
                  <a:lnTo>
                    <a:pt x="176145" y="30735"/>
                  </a:lnTo>
                  <a:lnTo>
                    <a:pt x="201251" y="7769"/>
                  </a:lnTo>
                  <a:lnTo>
                    <a:pt x="198584" y="2444"/>
                  </a:lnTo>
                  <a:lnTo>
                    <a:pt x="195055" y="0"/>
                  </a:lnTo>
                  <a:close/>
                </a:path>
              </a:pathLst>
            </a:custGeom>
            <a:solidFill>
              <a:srgbClr val="9661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06" name="object 506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585644" y="6097637"/>
            <a:ext cx="587988" cy="654011"/>
          </a:xfrm>
          <a:prstGeom prst="rect">
            <a:avLst/>
          </a:prstGeom>
        </p:spPr>
      </p:pic>
      <p:grpSp>
        <p:nvGrpSpPr>
          <p:cNvPr id="507" name="object 507" descr=""/>
          <p:cNvGrpSpPr/>
          <p:nvPr/>
        </p:nvGrpSpPr>
        <p:grpSpPr>
          <a:xfrm>
            <a:off x="8483319" y="3176308"/>
            <a:ext cx="976630" cy="883285"/>
            <a:chOff x="8483319" y="3176308"/>
            <a:chExt cx="976630" cy="883285"/>
          </a:xfrm>
        </p:grpSpPr>
        <p:pic>
          <p:nvPicPr>
            <p:cNvPr id="508" name="object 50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83319" y="3176384"/>
              <a:ext cx="976425" cy="882674"/>
            </a:xfrm>
            <a:prstGeom prst="rect">
              <a:avLst/>
            </a:prstGeom>
          </p:spPr>
        </p:pic>
        <p:pic>
          <p:nvPicPr>
            <p:cNvPr id="509" name="object 50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25255" y="3176308"/>
              <a:ext cx="833668" cy="719568"/>
            </a:xfrm>
            <a:prstGeom prst="rect">
              <a:avLst/>
            </a:prstGeom>
          </p:spPr>
        </p:pic>
      </p:grpSp>
      <p:grpSp>
        <p:nvGrpSpPr>
          <p:cNvPr id="510" name="object 510" descr=""/>
          <p:cNvGrpSpPr/>
          <p:nvPr/>
        </p:nvGrpSpPr>
        <p:grpSpPr>
          <a:xfrm>
            <a:off x="3817504" y="4845926"/>
            <a:ext cx="1106170" cy="495934"/>
            <a:chOff x="3817504" y="4845926"/>
            <a:chExt cx="1106170" cy="495934"/>
          </a:xfrm>
        </p:grpSpPr>
        <p:pic>
          <p:nvPicPr>
            <p:cNvPr id="511" name="object 51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17504" y="4846573"/>
              <a:ext cx="1105927" cy="494968"/>
            </a:xfrm>
            <a:prstGeom prst="rect">
              <a:avLst/>
            </a:prstGeom>
          </p:spPr>
        </p:pic>
        <p:pic>
          <p:nvPicPr>
            <p:cNvPr id="512" name="object 51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18134" y="4845926"/>
              <a:ext cx="1068569" cy="260534"/>
            </a:xfrm>
            <a:prstGeom prst="rect">
              <a:avLst/>
            </a:prstGeom>
          </p:spPr>
        </p:pic>
      </p:grpSp>
      <p:grpSp>
        <p:nvGrpSpPr>
          <p:cNvPr id="513" name="object 513" descr=""/>
          <p:cNvGrpSpPr/>
          <p:nvPr/>
        </p:nvGrpSpPr>
        <p:grpSpPr>
          <a:xfrm>
            <a:off x="10281501" y="5433085"/>
            <a:ext cx="410845" cy="876300"/>
            <a:chOff x="10281501" y="5433085"/>
            <a:chExt cx="410845" cy="876300"/>
          </a:xfrm>
        </p:grpSpPr>
        <p:pic>
          <p:nvPicPr>
            <p:cNvPr id="514" name="object 51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281501" y="5433085"/>
              <a:ext cx="410501" cy="876105"/>
            </a:xfrm>
            <a:prstGeom prst="rect">
              <a:avLst/>
            </a:prstGeom>
          </p:spPr>
        </p:pic>
        <p:sp>
          <p:nvSpPr>
            <p:cNvPr id="515" name="object 515" descr=""/>
            <p:cNvSpPr/>
            <p:nvPr/>
          </p:nvSpPr>
          <p:spPr>
            <a:xfrm>
              <a:off x="10382326" y="5465813"/>
              <a:ext cx="309880" cy="488315"/>
            </a:xfrm>
            <a:custGeom>
              <a:avLst/>
              <a:gdLst/>
              <a:ahLst/>
              <a:cxnLst/>
              <a:rect l="l" t="t" r="r" b="b"/>
              <a:pathLst>
                <a:path w="309879" h="488314">
                  <a:moveTo>
                    <a:pt x="309664" y="2590"/>
                  </a:moveTo>
                  <a:lnTo>
                    <a:pt x="292430" y="927"/>
                  </a:lnTo>
                  <a:lnTo>
                    <a:pt x="280695" y="254"/>
                  </a:lnTo>
                  <a:lnTo>
                    <a:pt x="268935" y="0"/>
                  </a:lnTo>
                  <a:lnTo>
                    <a:pt x="220878" y="5626"/>
                  </a:lnTo>
                  <a:lnTo>
                    <a:pt x="178816" y="26644"/>
                  </a:lnTo>
                  <a:lnTo>
                    <a:pt x="151180" y="60172"/>
                  </a:lnTo>
                  <a:lnTo>
                    <a:pt x="131483" y="99758"/>
                  </a:lnTo>
                  <a:lnTo>
                    <a:pt x="110401" y="153606"/>
                  </a:lnTo>
                  <a:lnTo>
                    <a:pt x="100126" y="180632"/>
                  </a:lnTo>
                  <a:lnTo>
                    <a:pt x="74879" y="232702"/>
                  </a:lnTo>
                  <a:lnTo>
                    <a:pt x="43611" y="282079"/>
                  </a:lnTo>
                  <a:lnTo>
                    <a:pt x="21399" y="315569"/>
                  </a:lnTo>
                  <a:lnTo>
                    <a:pt x="15557" y="325043"/>
                  </a:lnTo>
                  <a:lnTo>
                    <a:pt x="10223" y="334784"/>
                  </a:lnTo>
                  <a:lnTo>
                    <a:pt x="5651" y="344893"/>
                  </a:lnTo>
                  <a:lnTo>
                    <a:pt x="0" y="371551"/>
                  </a:lnTo>
                  <a:lnTo>
                    <a:pt x="1765" y="400164"/>
                  </a:lnTo>
                  <a:lnTo>
                    <a:pt x="23126" y="452272"/>
                  </a:lnTo>
                  <a:lnTo>
                    <a:pt x="54889" y="479221"/>
                  </a:lnTo>
                  <a:lnTo>
                    <a:pt x="75133" y="485660"/>
                  </a:lnTo>
                  <a:lnTo>
                    <a:pt x="96634" y="484924"/>
                  </a:lnTo>
                  <a:lnTo>
                    <a:pt x="115760" y="478269"/>
                  </a:lnTo>
                  <a:lnTo>
                    <a:pt x="133794" y="470471"/>
                  </a:lnTo>
                  <a:lnTo>
                    <a:pt x="152717" y="466051"/>
                  </a:lnTo>
                  <a:lnTo>
                    <a:pt x="174472" y="469519"/>
                  </a:lnTo>
                  <a:lnTo>
                    <a:pt x="181965" y="472986"/>
                  </a:lnTo>
                  <a:lnTo>
                    <a:pt x="196316" y="481330"/>
                  </a:lnTo>
                  <a:lnTo>
                    <a:pt x="203784" y="484860"/>
                  </a:lnTo>
                  <a:lnTo>
                    <a:pt x="221373" y="488175"/>
                  </a:lnTo>
                  <a:lnTo>
                    <a:pt x="239280" y="485800"/>
                  </a:lnTo>
                  <a:lnTo>
                    <a:pt x="256667" y="479158"/>
                  </a:lnTo>
                  <a:lnTo>
                    <a:pt x="272719" y="469658"/>
                  </a:lnTo>
                  <a:lnTo>
                    <a:pt x="277533" y="466051"/>
                  </a:lnTo>
                  <a:lnTo>
                    <a:pt x="287489" y="458597"/>
                  </a:lnTo>
                  <a:lnTo>
                    <a:pt x="301993" y="447167"/>
                  </a:lnTo>
                  <a:lnTo>
                    <a:pt x="309664" y="441680"/>
                  </a:lnTo>
                  <a:lnTo>
                    <a:pt x="309664" y="2590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6" name="object 51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533088" y="5513184"/>
              <a:ext cx="15739" cy="14616"/>
            </a:xfrm>
            <a:prstGeom prst="rect">
              <a:avLst/>
            </a:prstGeom>
          </p:spPr>
        </p:pic>
        <p:sp>
          <p:nvSpPr>
            <p:cNvPr id="517" name="object 517" descr=""/>
            <p:cNvSpPr/>
            <p:nvPr/>
          </p:nvSpPr>
          <p:spPr>
            <a:xfrm>
              <a:off x="10524501" y="5566829"/>
              <a:ext cx="7620" cy="24765"/>
            </a:xfrm>
            <a:custGeom>
              <a:avLst/>
              <a:gdLst/>
              <a:ahLst/>
              <a:cxnLst/>
              <a:rect l="l" t="t" r="r" b="b"/>
              <a:pathLst>
                <a:path w="7620" h="24764">
                  <a:moveTo>
                    <a:pt x="7035" y="0"/>
                  </a:moveTo>
                  <a:lnTo>
                    <a:pt x="4579" y="5902"/>
                  </a:lnTo>
                  <a:lnTo>
                    <a:pt x="2649" y="11991"/>
                  </a:lnTo>
                  <a:lnTo>
                    <a:pt x="1151" y="18247"/>
                  </a:lnTo>
                  <a:lnTo>
                    <a:pt x="0" y="24638"/>
                  </a:lnTo>
                  <a:lnTo>
                    <a:pt x="1153" y="18246"/>
                  </a:lnTo>
                  <a:lnTo>
                    <a:pt x="2653" y="11984"/>
                  </a:lnTo>
                  <a:lnTo>
                    <a:pt x="4587" y="5891"/>
                  </a:lnTo>
                  <a:lnTo>
                    <a:pt x="7035" y="0"/>
                  </a:lnTo>
                  <a:close/>
                </a:path>
              </a:pathLst>
            </a:custGeom>
            <a:solidFill>
              <a:srgbClr val="D569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8" name="object 51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506302" y="5600292"/>
              <a:ext cx="76187" cy="92683"/>
            </a:xfrm>
            <a:prstGeom prst="rect">
              <a:avLst/>
            </a:prstGeom>
          </p:spPr>
        </p:pic>
        <p:sp>
          <p:nvSpPr>
            <p:cNvPr id="519" name="object 519" descr=""/>
            <p:cNvSpPr/>
            <p:nvPr/>
          </p:nvSpPr>
          <p:spPr>
            <a:xfrm>
              <a:off x="10503343" y="5657340"/>
              <a:ext cx="7620" cy="19050"/>
            </a:xfrm>
            <a:custGeom>
              <a:avLst/>
              <a:gdLst/>
              <a:ahLst/>
              <a:cxnLst/>
              <a:rect l="l" t="t" r="r" b="b"/>
              <a:pathLst>
                <a:path w="7620" h="19050">
                  <a:moveTo>
                    <a:pt x="7620" y="0"/>
                  </a:moveTo>
                  <a:lnTo>
                    <a:pt x="4279" y="5956"/>
                  </a:lnTo>
                  <a:lnTo>
                    <a:pt x="1346" y="12052"/>
                  </a:lnTo>
                  <a:lnTo>
                    <a:pt x="0" y="18732"/>
                  </a:lnTo>
                  <a:lnTo>
                    <a:pt x="736" y="18972"/>
                  </a:lnTo>
                  <a:lnTo>
                    <a:pt x="3263" y="1273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D6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0" name="object 52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514901" y="5886729"/>
              <a:ext cx="35533" cy="48170"/>
            </a:xfrm>
            <a:prstGeom prst="rect">
              <a:avLst/>
            </a:prstGeom>
          </p:spPr>
        </p:pic>
        <p:pic>
          <p:nvPicPr>
            <p:cNvPr id="521" name="object 52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382363" y="5801982"/>
              <a:ext cx="169087" cy="150138"/>
            </a:xfrm>
            <a:prstGeom prst="rect">
              <a:avLst/>
            </a:prstGeom>
          </p:spPr>
        </p:pic>
      </p:grpSp>
      <p:grpSp>
        <p:nvGrpSpPr>
          <p:cNvPr id="522" name="object 522" descr=""/>
          <p:cNvGrpSpPr/>
          <p:nvPr/>
        </p:nvGrpSpPr>
        <p:grpSpPr>
          <a:xfrm>
            <a:off x="8701676" y="9015"/>
            <a:ext cx="373380" cy="306070"/>
            <a:chOff x="8701676" y="9015"/>
            <a:chExt cx="373380" cy="306070"/>
          </a:xfrm>
        </p:grpSpPr>
        <p:sp>
          <p:nvSpPr>
            <p:cNvPr id="523" name="object 523" descr=""/>
            <p:cNvSpPr/>
            <p:nvPr/>
          </p:nvSpPr>
          <p:spPr>
            <a:xfrm>
              <a:off x="8701676" y="9015"/>
              <a:ext cx="373380" cy="306070"/>
            </a:xfrm>
            <a:custGeom>
              <a:avLst/>
              <a:gdLst/>
              <a:ahLst/>
              <a:cxnLst/>
              <a:rect l="l" t="t" r="r" b="b"/>
              <a:pathLst>
                <a:path w="373379" h="306070">
                  <a:moveTo>
                    <a:pt x="235958" y="0"/>
                  </a:moveTo>
                  <a:lnTo>
                    <a:pt x="0" y="0"/>
                  </a:lnTo>
                  <a:lnTo>
                    <a:pt x="12158" y="19198"/>
                  </a:lnTo>
                  <a:lnTo>
                    <a:pt x="37561" y="54127"/>
                  </a:lnTo>
                  <a:lnTo>
                    <a:pt x="80760" y="103835"/>
                  </a:lnTo>
                  <a:lnTo>
                    <a:pt x="129458" y="148247"/>
                  </a:lnTo>
                  <a:lnTo>
                    <a:pt x="171321" y="180533"/>
                  </a:lnTo>
                  <a:lnTo>
                    <a:pt x="213608" y="212310"/>
                  </a:lnTo>
                  <a:lnTo>
                    <a:pt x="293080" y="270573"/>
                  </a:lnTo>
                  <a:lnTo>
                    <a:pt x="341802" y="305892"/>
                  </a:lnTo>
                  <a:lnTo>
                    <a:pt x="343656" y="304609"/>
                  </a:lnTo>
                  <a:lnTo>
                    <a:pt x="371838" y="271945"/>
                  </a:lnTo>
                  <a:lnTo>
                    <a:pt x="372828" y="270573"/>
                  </a:lnTo>
                  <a:lnTo>
                    <a:pt x="331579" y="186029"/>
                  </a:lnTo>
                  <a:lnTo>
                    <a:pt x="288319" y="95907"/>
                  </a:lnTo>
                  <a:lnTo>
                    <a:pt x="265770" y="51654"/>
                  </a:lnTo>
                  <a:lnTo>
                    <a:pt x="241002" y="7861"/>
                  </a:lnTo>
                  <a:lnTo>
                    <a:pt x="23595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 descr=""/>
            <p:cNvSpPr/>
            <p:nvPr/>
          </p:nvSpPr>
          <p:spPr>
            <a:xfrm>
              <a:off x="8707536" y="9017"/>
              <a:ext cx="364490" cy="302260"/>
            </a:xfrm>
            <a:custGeom>
              <a:avLst/>
              <a:gdLst/>
              <a:ahLst/>
              <a:cxnLst/>
              <a:rect l="l" t="t" r="r" b="b"/>
              <a:pathLst>
                <a:path w="364490" h="302260">
                  <a:moveTo>
                    <a:pt x="101880" y="0"/>
                  </a:moveTo>
                  <a:lnTo>
                    <a:pt x="0" y="0"/>
                  </a:lnTo>
                  <a:lnTo>
                    <a:pt x="2886" y="4737"/>
                  </a:lnTo>
                  <a:lnTo>
                    <a:pt x="40570" y="56561"/>
                  </a:lnTo>
                  <a:lnTo>
                    <a:pt x="90858" y="110568"/>
                  </a:lnTo>
                  <a:lnTo>
                    <a:pt x="162283" y="169580"/>
                  </a:lnTo>
                  <a:lnTo>
                    <a:pt x="206463" y="204066"/>
                  </a:lnTo>
                  <a:lnTo>
                    <a:pt x="251115" y="237858"/>
                  </a:lnTo>
                  <a:lnTo>
                    <a:pt x="296083" y="270573"/>
                  </a:lnTo>
                  <a:lnTo>
                    <a:pt x="341212" y="301826"/>
                  </a:lnTo>
                  <a:lnTo>
                    <a:pt x="347671" y="295733"/>
                  </a:lnTo>
                  <a:lnTo>
                    <a:pt x="353466" y="289087"/>
                  </a:lnTo>
                  <a:lnTo>
                    <a:pt x="358860" y="282018"/>
                  </a:lnTo>
                  <a:lnTo>
                    <a:pt x="364110" y="274661"/>
                  </a:lnTo>
                  <a:lnTo>
                    <a:pt x="337925" y="222921"/>
                  </a:lnTo>
                  <a:lnTo>
                    <a:pt x="294184" y="222921"/>
                  </a:lnTo>
                  <a:lnTo>
                    <a:pt x="227225" y="146329"/>
                  </a:lnTo>
                  <a:lnTo>
                    <a:pt x="189784" y="103173"/>
                  </a:lnTo>
                  <a:lnTo>
                    <a:pt x="130313" y="32872"/>
                  </a:lnTo>
                  <a:lnTo>
                    <a:pt x="101880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5" name="object 52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817418" y="9017"/>
              <a:ext cx="228043" cy="222921"/>
            </a:xfrm>
            <a:prstGeom prst="rect">
              <a:avLst/>
            </a:prstGeom>
          </p:spPr>
        </p:pic>
        <p:pic>
          <p:nvPicPr>
            <p:cNvPr id="526" name="object 52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898827" y="9017"/>
              <a:ext cx="118018" cy="192138"/>
            </a:xfrm>
            <a:prstGeom prst="rect">
              <a:avLst/>
            </a:prstGeom>
          </p:spPr>
        </p:pic>
      </p:grpSp>
      <p:grpSp>
        <p:nvGrpSpPr>
          <p:cNvPr id="527" name="object 527" descr=""/>
          <p:cNvGrpSpPr/>
          <p:nvPr/>
        </p:nvGrpSpPr>
        <p:grpSpPr>
          <a:xfrm>
            <a:off x="8454008" y="6807"/>
            <a:ext cx="1283970" cy="993140"/>
            <a:chOff x="8454008" y="6807"/>
            <a:chExt cx="1283970" cy="993140"/>
          </a:xfrm>
        </p:grpSpPr>
        <p:sp>
          <p:nvSpPr>
            <p:cNvPr id="528" name="object 528" descr=""/>
            <p:cNvSpPr/>
            <p:nvPr/>
          </p:nvSpPr>
          <p:spPr>
            <a:xfrm>
              <a:off x="9152050" y="222439"/>
              <a:ext cx="586105" cy="209550"/>
            </a:xfrm>
            <a:custGeom>
              <a:avLst/>
              <a:gdLst/>
              <a:ahLst/>
              <a:cxnLst/>
              <a:rect l="l" t="t" r="r" b="b"/>
              <a:pathLst>
                <a:path w="586104" h="209550">
                  <a:moveTo>
                    <a:pt x="235827" y="0"/>
                  </a:moveTo>
                  <a:lnTo>
                    <a:pt x="185613" y="3549"/>
                  </a:lnTo>
                  <a:lnTo>
                    <a:pt x="135832" y="12099"/>
                  </a:lnTo>
                  <a:lnTo>
                    <a:pt x="86779" y="25641"/>
                  </a:lnTo>
                  <a:lnTo>
                    <a:pt x="50471" y="39173"/>
                  </a:lnTo>
                  <a:lnTo>
                    <a:pt x="14706" y="56478"/>
                  </a:lnTo>
                  <a:lnTo>
                    <a:pt x="16535" y="60693"/>
                  </a:lnTo>
                  <a:lnTo>
                    <a:pt x="22983" y="78318"/>
                  </a:lnTo>
                  <a:lnTo>
                    <a:pt x="26708" y="96403"/>
                  </a:lnTo>
                  <a:lnTo>
                    <a:pt x="26022" y="114350"/>
                  </a:lnTo>
                  <a:lnTo>
                    <a:pt x="19240" y="131559"/>
                  </a:lnTo>
                  <a:lnTo>
                    <a:pt x="11771" y="143101"/>
                  </a:lnTo>
                  <a:lnTo>
                    <a:pt x="7604" y="149019"/>
                  </a:lnTo>
                  <a:lnTo>
                    <a:pt x="0" y="158813"/>
                  </a:lnTo>
                  <a:lnTo>
                    <a:pt x="13754" y="168503"/>
                  </a:lnTo>
                  <a:lnTo>
                    <a:pt x="44768" y="185820"/>
                  </a:lnTo>
                  <a:lnTo>
                    <a:pt x="78503" y="197883"/>
                  </a:lnTo>
                  <a:lnTo>
                    <a:pt x="113663" y="205421"/>
                  </a:lnTo>
                  <a:lnTo>
                    <a:pt x="148958" y="209156"/>
                  </a:lnTo>
                  <a:lnTo>
                    <a:pt x="185927" y="208610"/>
                  </a:lnTo>
                  <a:lnTo>
                    <a:pt x="222617" y="203521"/>
                  </a:lnTo>
                  <a:lnTo>
                    <a:pt x="258902" y="195454"/>
                  </a:lnTo>
                  <a:lnTo>
                    <a:pt x="294665" y="185980"/>
                  </a:lnTo>
                  <a:lnTo>
                    <a:pt x="374068" y="162726"/>
                  </a:lnTo>
                  <a:lnTo>
                    <a:pt x="414472" y="153160"/>
                  </a:lnTo>
                  <a:lnTo>
                    <a:pt x="455193" y="148083"/>
                  </a:lnTo>
                  <a:lnTo>
                    <a:pt x="484214" y="148649"/>
                  </a:lnTo>
                  <a:lnTo>
                    <a:pt x="513007" y="151946"/>
                  </a:lnTo>
                  <a:lnTo>
                    <a:pt x="541729" y="156047"/>
                  </a:lnTo>
                  <a:lnTo>
                    <a:pt x="570534" y="159029"/>
                  </a:lnTo>
                  <a:lnTo>
                    <a:pt x="585609" y="154004"/>
                  </a:lnTo>
                  <a:lnTo>
                    <a:pt x="583200" y="140147"/>
                  </a:lnTo>
                  <a:lnTo>
                    <a:pt x="572156" y="124178"/>
                  </a:lnTo>
                  <a:lnTo>
                    <a:pt x="519024" y="79935"/>
                  </a:lnTo>
                  <a:lnTo>
                    <a:pt x="475093" y="53704"/>
                  </a:lnTo>
                  <a:lnTo>
                    <a:pt x="429820" y="33423"/>
                  </a:lnTo>
                  <a:lnTo>
                    <a:pt x="383491" y="18388"/>
                  </a:lnTo>
                  <a:lnTo>
                    <a:pt x="336397" y="7899"/>
                  </a:lnTo>
                  <a:lnTo>
                    <a:pt x="286186" y="1449"/>
                  </a:lnTo>
                  <a:lnTo>
                    <a:pt x="23582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 descr=""/>
            <p:cNvSpPr/>
            <p:nvPr/>
          </p:nvSpPr>
          <p:spPr>
            <a:xfrm>
              <a:off x="9155214" y="229628"/>
              <a:ext cx="576580" cy="197485"/>
            </a:xfrm>
            <a:custGeom>
              <a:avLst/>
              <a:gdLst/>
              <a:ahLst/>
              <a:cxnLst/>
              <a:rect l="l" t="t" r="r" b="b"/>
              <a:pathLst>
                <a:path w="576579" h="197484">
                  <a:moveTo>
                    <a:pt x="576186" y="140258"/>
                  </a:moveTo>
                  <a:lnTo>
                    <a:pt x="540664" y="95885"/>
                  </a:lnTo>
                  <a:lnTo>
                    <a:pt x="502132" y="68376"/>
                  </a:lnTo>
                  <a:lnTo>
                    <a:pt x="450989" y="42951"/>
                  </a:lnTo>
                  <a:lnTo>
                    <a:pt x="418858" y="31178"/>
                  </a:lnTo>
                  <a:lnTo>
                    <a:pt x="418858" y="94449"/>
                  </a:lnTo>
                  <a:lnTo>
                    <a:pt x="400494" y="90576"/>
                  </a:lnTo>
                  <a:lnTo>
                    <a:pt x="358533" y="82410"/>
                  </a:lnTo>
                  <a:lnTo>
                    <a:pt x="306031" y="74434"/>
                  </a:lnTo>
                  <a:lnTo>
                    <a:pt x="256082" y="71107"/>
                  </a:lnTo>
                  <a:lnTo>
                    <a:pt x="202260" y="74244"/>
                  </a:lnTo>
                  <a:lnTo>
                    <a:pt x="148564" y="80251"/>
                  </a:lnTo>
                  <a:lnTo>
                    <a:pt x="93776" y="91186"/>
                  </a:lnTo>
                  <a:lnTo>
                    <a:pt x="75730" y="95885"/>
                  </a:lnTo>
                  <a:lnTo>
                    <a:pt x="91300" y="91617"/>
                  </a:lnTo>
                  <a:lnTo>
                    <a:pt x="133337" y="81051"/>
                  </a:lnTo>
                  <a:lnTo>
                    <a:pt x="174205" y="73825"/>
                  </a:lnTo>
                  <a:lnTo>
                    <a:pt x="218186" y="69253"/>
                  </a:lnTo>
                  <a:lnTo>
                    <a:pt x="240220" y="68376"/>
                  </a:lnTo>
                  <a:lnTo>
                    <a:pt x="262509" y="68554"/>
                  </a:lnTo>
                  <a:lnTo>
                    <a:pt x="284797" y="69507"/>
                  </a:lnTo>
                  <a:lnTo>
                    <a:pt x="329272" y="73367"/>
                  </a:lnTo>
                  <a:lnTo>
                    <a:pt x="374992" y="80251"/>
                  </a:lnTo>
                  <a:lnTo>
                    <a:pt x="418858" y="94449"/>
                  </a:lnTo>
                  <a:lnTo>
                    <a:pt x="418858" y="31178"/>
                  </a:lnTo>
                  <a:lnTo>
                    <a:pt x="349681" y="11925"/>
                  </a:lnTo>
                  <a:lnTo>
                    <a:pt x="275767" y="1409"/>
                  </a:lnTo>
                  <a:lnTo>
                    <a:pt x="235394" y="0"/>
                  </a:lnTo>
                  <a:lnTo>
                    <a:pt x="194970" y="1422"/>
                  </a:lnTo>
                  <a:lnTo>
                    <a:pt x="156184" y="5829"/>
                  </a:lnTo>
                  <a:lnTo>
                    <a:pt x="91490" y="20586"/>
                  </a:lnTo>
                  <a:lnTo>
                    <a:pt x="27686" y="45770"/>
                  </a:lnTo>
                  <a:lnTo>
                    <a:pt x="13373" y="53492"/>
                  </a:lnTo>
                  <a:lnTo>
                    <a:pt x="17983" y="65443"/>
                  </a:lnTo>
                  <a:lnTo>
                    <a:pt x="23825" y="98818"/>
                  </a:lnTo>
                  <a:lnTo>
                    <a:pt x="22771" y="107543"/>
                  </a:lnTo>
                  <a:lnTo>
                    <a:pt x="965" y="146443"/>
                  </a:lnTo>
                  <a:lnTo>
                    <a:pt x="0" y="147701"/>
                  </a:lnTo>
                  <a:lnTo>
                    <a:pt x="2781" y="149758"/>
                  </a:lnTo>
                  <a:lnTo>
                    <a:pt x="38354" y="170294"/>
                  </a:lnTo>
                  <a:lnTo>
                    <a:pt x="82664" y="185839"/>
                  </a:lnTo>
                  <a:lnTo>
                    <a:pt x="156794" y="197040"/>
                  </a:lnTo>
                  <a:lnTo>
                    <a:pt x="193789" y="195300"/>
                  </a:lnTo>
                  <a:lnTo>
                    <a:pt x="251028" y="184581"/>
                  </a:lnTo>
                  <a:lnTo>
                    <a:pt x="319303" y="165684"/>
                  </a:lnTo>
                  <a:lnTo>
                    <a:pt x="372452" y="150723"/>
                  </a:lnTo>
                  <a:lnTo>
                    <a:pt x="431761" y="138722"/>
                  </a:lnTo>
                  <a:lnTo>
                    <a:pt x="460667" y="136740"/>
                  </a:lnTo>
                  <a:lnTo>
                    <a:pt x="491274" y="138137"/>
                  </a:lnTo>
                  <a:lnTo>
                    <a:pt x="507352" y="140258"/>
                  </a:lnTo>
                  <a:lnTo>
                    <a:pt x="541197" y="145783"/>
                  </a:lnTo>
                  <a:lnTo>
                    <a:pt x="562635" y="148678"/>
                  </a:lnTo>
                  <a:lnTo>
                    <a:pt x="575602" y="145859"/>
                  </a:lnTo>
                  <a:lnTo>
                    <a:pt x="576186" y="14025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 descr=""/>
            <p:cNvSpPr/>
            <p:nvPr/>
          </p:nvSpPr>
          <p:spPr>
            <a:xfrm>
              <a:off x="9236473" y="298016"/>
              <a:ext cx="337820" cy="26670"/>
            </a:xfrm>
            <a:custGeom>
              <a:avLst/>
              <a:gdLst/>
              <a:ahLst/>
              <a:cxnLst/>
              <a:rect l="l" t="t" r="r" b="b"/>
              <a:pathLst>
                <a:path w="337820" h="26670">
                  <a:moveTo>
                    <a:pt x="14342" y="22382"/>
                  </a:moveTo>
                  <a:lnTo>
                    <a:pt x="12517" y="22810"/>
                  </a:lnTo>
                  <a:lnTo>
                    <a:pt x="0" y="26074"/>
                  </a:lnTo>
                  <a:lnTo>
                    <a:pt x="14342" y="22382"/>
                  </a:lnTo>
                  <a:close/>
                </a:path>
                <a:path w="337820" h="26670">
                  <a:moveTo>
                    <a:pt x="221788" y="2716"/>
                  </a:moveTo>
                  <a:lnTo>
                    <a:pt x="174848" y="2716"/>
                  </a:lnTo>
                  <a:lnTo>
                    <a:pt x="224963" y="6045"/>
                  </a:lnTo>
                  <a:lnTo>
                    <a:pt x="277604" y="14058"/>
                  </a:lnTo>
                  <a:lnTo>
                    <a:pt x="319552" y="22237"/>
                  </a:lnTo>
                  <a:lnTo>
                    <a:pt x="337600" y="26074"/>
                  </a:lnTo>
                  <a:lnTo>
                    <a:pt x="293758" y="11861"/>
                  </a:lnTo>
                  <a:lnTo>
                    <a:pt x="247975" y="4991"/>
                  </a:lnTo>
                  <a:lnTo>
                    <a:pt x="221788" y="2716"/>
                  </a:lnTo>
                  <a:close/>
                </a:path>
                <a:path w="337820" h="26670">
                  <a:moveTo>
                    <a:pt x="158961" y="0"/>
                  </a:moveTo>
                  <a:lnTo>
                    <a:pt x="136926" y="863"/>
                  </a:lnTo>
                  <a:lnTo>
                    <a:pt x="92933" y="5421"/>
                  </a:lnTo>
                  <a:lnTo>
                    <a:pt x="52065" y="12636"/>
                  </a:lnTo>
                  <a:lnTo>
                    <a:pt x="14901" y="22237"/>
                  </a:lnTo>
                  <a:lnTo>
                    <a:pt x="30651" y="18554"/>
                  </a:lnTo>
                  <a:lnTo>
                    <a:pt x="92451" y="8699"/>
                  </a:lnTo>
                  <a:lnTo>
                    <a:pt x="149588" y="3708"/>
                  </a:lnTo>
                  <a:lnTo>
                    <a:pt x="174848" y="2716"/>
                  </a:lnTo>
                  <a:lnTo>
                    <a:pt x="221788" y="2716"/>
                  </a:lnTo>
                  <a:lnTo>
                    <a:pt x="203525" y="1130"/>
                  </a:lnTo>
                  <a:lnTo>
                    <a:pt x="15896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 descr=""/>
            <p:cNvSpPr/>
            <p:nvPr/>
          </p:nvSpPr>
          <p:spPr>
            <a:xfrm>
              <a:off x="9155214" y="229704"/>
              <a:ext cx="455930" cy="197485"/>
            </a:xfrm>
            <a:custGeom>
              <a:avLst/>
              <a:gdLst/>
              <a:ahLst/>
              <a:cxnLst/>
              <a:rect l="l" t="t" r="r" b="b"/>
              <a:pathLst>
                <a:path w="455929" h="197484">
                  <a:moveTo>
                    <a:pt x="1016" y="146380"/>
                  </a:moveTo>
                  <a:lnTo>
                    <a:pt x="0" y="147624"/>
                  </a:lnTo>
                  <a:lnTo>
                    <a:pt x="635" y="148094"/>
                  </a:lnTo>
                  <a:lnTo>
                    <a:pt x="1016" y="146380"/>
                  </a:lnTo>
                  <a:close/>
                </a:path>
                <a:path w="455929" h="197484">
                  <a:moveTo>
                    <a:pt x="26416" y="50622"/>
                  </a:moveTo>
                  <a:lnTo>
                    <a:pt x="26123" y="50838"/>
                  </a:lnTo>
                  <a:lnTo>
                    <a:pt x="26250" y="50787"/>
                  </a:lnTo>
                  <a:lnTo>
                    <a:pt x="26416" y="50622"/>
                  </a:lnTo>
                  <a:close/>
                </a:path>
                <a:path w="455929" h="197484">
                  <a:moveTo>
                    <a:pt x="29756" y="141681"/>
                  </a:moveTo>
                  <a:lnTo>
                    <a:pt x="28105" y="139661"/>
                  </a:lnTo>
                  <a:lnTo>
                    <a:pt x="26098" y="138671"/>
                  </a:lnTo>
                  <a:lnTo>
                    <a:pt x="19253" y="138163"/>
                  </a:lnTo>
                  <a:lnTo>
                    <a:pt x="17399" y="138582"/>
                  </a:lnTo>
                  <a:lnTo>
                    <a:pt x="18961" y="140195"/>
                  </a:lnTo>
                  <a:lnTo>
                    <a:pt x="20231" y="141008"/>
                  </a:lnTo>
                  <a:lnTo>
                    <a:pt x="23749" y="142252"/>
                  </a:lnTo>
                  <a:lnTo>
                    <a:pt x="25806" y="142633"/>
                  </a:lnTo>
                  <a:lnTo>
                    <a:pt x="29578" y="142367"/>
                  </a:lnTo>
                  <a:lnTo>
                    <a:pt x="29756" y="141681"/>
                  </a:lnTo>
                  <a:close/>
                </a:path>
                <a:path w="455929" h="197484">
                  <a:moveTo>
                    <a:pt x="65100" y="159308"/>
                  </a:moveTo>
                  <a:lnTo>
                    <a:pt x="63944" y="157784"/>
                  </a:lnTo>
                  <a:lnTo>
                    <a:pt x="61760" y="155917"/>
                  </a:lnTo>
                  <a:lnTo>
                    <a:pt x="63093" y="157645"/>
                  </a:lnTo>
                  <a:lnTo>
                    <a:pt x="65100" y="159308"/>
                  </a:lnTo>
                  <a:close/>
                </a:path>
                <a:path w="455929" h="197484">
                  <a:moveTo>
                    <a:pt x="68224" y="161975"/>
                  </a:moveTo>
                  <a:lnTo>
                    <a:pt x="67805" y="161290"/>
                  </a:lnTo>
                  <a:lnTo>
                    <a:pt x="61023" y="159181"/>
                  </a:lnTo>
                  <a:lnTo>
                    <a:pt x="53822" y="156641"/>
                  </a:lnTo>
                  <a:lnTo>
                    <a:pt x="45186" y="154190"/>
                  </a:lnTo>
                  <a:lnTo>
                    <a:pt x="42024" y="154571"/>
                  </a:lnTo>
                  <a:lnTo>
                    <a:pt x="39395" y="156464"/>
                  </a:lnTo>
                  <a:lnTo>
                    <a:pt x="41224" y="157835"/>
                  </a:lnTo>
                  <a:lnTo>
                    <a:pt x="56972" y="161391"/>
                  </a:lnTo>
                  <a:lnTo>
                    <a:pt x="56680" y="161721"/>
                  </a:lnTo>
                  <a:lnTo>
                    <a:pt x="59880" y="164833"/>
                  </a:lnTo>
                  <a:lnTo>
                    <a:pt x="60782" y="163830"/>
                  </a:lnTo>
                  <a:lnTo>
                    <a:pt x="59182" y="161912"/>
                  </a:lnTo>
                  <a:lnTo>
                    <a:pt x="64109" y="163029"/>
                  </a:lnTo>
                  <a:lnTo>
                    <a:pt x="66675" y="163080"/>
                  </a:lnTo>
                  <a:lnTo>
                    <a:pt x="68224" y="161975"/>
                  </a:lnTo>
                  <a:close/>
                </a:path>
                <a:path w="455929" h="197484">
                  <a:moveTo>
                    <a:pt x="76581" y="168554"/>
                  </a:moveTo>
                  <a:lnTo>
                    <a:pt x="75412" y="167322"/>
                  </a:lnTo>
                  <a:lnTo>
                    <a:pt x="71488" y="163969"/>
                  </a:lnTo>
                  <a:lnTo>
                    <a:pt x="73901" y="166382"/>
                  </a:lnTo>
                  <a:lnTo>
                    <a:pt x="76263" y="168414"/>
                  </a:lnTo>
                  <a:lnTo>
                    <a:pt x="76581" y="168554"/>
                  </a:lnTo>
                  <a:close/>
                </a:path>
                <a:path w="455929" h="197484">
                  <a:moveTo>
                    <a:pt x="80886" y="69748"/>
                  </a:moveTo>
                  <a:lnTo>
                    <a:pt x="80848" y="68846"/>
                  </a:lnTo>
                  <a:lnTo>
                    <a:pt x="79324" y="68719"/>
                  </a:lnTo>
                  <a:lnTo>
                    <a:pt x="45402" y="72796"/>
                  </a:lnTo>
                  <a:lnTo>
                    <a:pt x="31877" y="73685"/>
                  </a:lnTo>
                  <a:lnTo>
                    <a:pt x="19545" y="72948"/>
                  </a:lnTo>
                  <a:lnTo>
                    <a:pt x="19875" y="77127"/>
                  </a:lnTo>
                  <a:lnTo>
                    <a:pt x="19723" y="79222"/>
                  </a:lnTo>
                  <a:lnTo>
                    <a:pt x="28702" y="79070"/>
                  </a:lnTo>
                  <a:lnTo>
                    <a:pt x="46215" y="77216"/>
                  </a:lnTo>
                  <a:lnTo>
                    <a:pt x="67640" y="73812"/>
                  </a:lnTo>
                  <a:lnTo>
                    <a:pt x="79540" y="70751"/>
                  </a:lnTo>
                  <a:lnTo>
                    <a:pt x="79248" y="70764"/>
                  </a:lnTo>
                  <a:lnTo>
                    <a:pt x="80886" y="69748"/>
                  </a:lnTo>
                  <a:close/>
                </a:path>
                <a:path w="455929" h="197484">
                  <a:moveTo>
                    <a:pt x="83591" y="148259"/>
                  </a:moveTo>
                  <a:lnTo>
                    <a:pt x="82270" y="146278"/>
                  </a:lnTo>
                  <a:lnTo>
                    <a:pt x="79032" y="145478"/>
                  </a:lnTo>
                  <a:lnTo>
                    <a:pt x="73266" y="145567"/>
                  </a:lnTo>
                  <a:lnTo>
                    <a:pt x="75768" y="148005"/>
                  </a:lnTo>
                  <a:lnTo>
                    <a:pt x="77571" y="149085"/>
                  </a:lnTo>
                  <a:lnTo>
                    <a:pt x="83502" y="149148"/>
                  </a:lnTo>
                  <a:lnTo>
                    <a:pt x="83591" y="148259"/>
                  </a:lnTo>
                  <a:close/>
                </a:path>
                <a:path w="455929" h="197484">
                  <a:moveTo>
                    <a:pt x="84658" y="62026"/>
                  </a:moveTo>
                  <a:lnTo>
                    <a:pt x="84239" y="61010"/>
                  </a:lnTo>
                  <a:lnTo>
                    <a:pt x="75641" y="62103"/>
                  </a:lnTo>
                  <a:lnTo>
                    <a:pt x="71615" y="62852"/>
                  </a:lnTo>
                  <a:lnTo>
                    <a:pt x="52400" y="65074"/>
                  </a:lnTo>
                  <a:lnTo>
                    <a:pt x="36233" y="65798"/>
                  </a:lnTo>
                  <a:lnTo>
                    <a:pt x="23660" y="65468"/>
                  </a:lnTo>
                  <a:lnTo>
                    <a:pt x="17424" y="64579"/>
                  </a:lnTo>
                  <a:lnTo>
                    <a:pt x="18453" y="67551"/>
                  </a:lnTo>
                  <a:lnTo>
                    <a:pt x="23901" y="68846"/>
                  </a:lnTo>
                  <a:lnTo>
                    <a:pt x="37757" y="69316"/>
                  </a:lnTo>
                  <a:lnTo>
                    <a:pt x="57137" y="67919"/>
                  </a:lnTo>
                  <a:lnTo>
                    <a:pt x="68580" y="66306"/>
                  </a:lnTo>
                  <a:lnTo>
                    <a:pt x="83705" y="62839"/>
                  </a:lnTo>
                  <a:lnTo>
                    <a:pt x="84658" y="62026"/>
                  </a:lnTo>
                  <a:close/>
                </a:path>
                <a:path w="455929" h="197484">
                  <a:moveTo>
                    <a:pt x="91973" y="158686"/>
                  </a:moveTo>
                  <a:lnTo>
                    <a:pt x="91440" y="157175"/>
                  </a:lnTo>
                  <a:lnTo>
                    <a:pt x="91541" y="156705"/>
                  </a:lnTo>
                  <a:lnTo>
                    <a:pt x="81191" y="155054"/>
                  </a:lnTo>
                  <a:lnTo>
                    <a:pt x="77952" y="155346"/>
                  </a:lnTo>
                  <a:lnTo>
                    <a:pt x="79794" y="157441"/>
                  </a:lnTo>
                  <a:lnTo>
                    <a:pt x="81064" y="158178"/>
                  </a:lnTo>
                  <a:lnTo>
                    <a:pt x="83337" y="158699"/>
                  </a:lnTo>
                  <a:lnTo>
                    <a:pt x="89954" y="159321"/>
                  </a:lnTo>
                  <a:lnTo>
                    <a:pt x="91973" y="158686"/>
                  </a:lnTo>
                  <a:close/>
                </a:path>
                <a:path w="455929" h="197484">
                  <a:moveTo>
                    <a:pt x="94005" y="144881"/>
                  </a:moveTo>
                  <a:lnTo>
                    <a:pt x="93535" y="143713"/>
                  </a:lnTo>
                  <a:lnTo>
                    <a:pt x="92316" y="142951"/>
                  </a:lnTo>
                  <a:lnTo>
                    <a:pt x="84188" y="141592"/>
                  </a:lnTo>
                  <a:lnTo>
                    <a:pt x="82613" y="141884"/>
                  </a:lnTo>
                  <a:lnTo>
                    <a:pt x="82880" y="143078"/>
                  </a:lnTo>
                  <a:lnTo>
                    <a:pt x="85445" y="143954"/>
                  </a:lnTo>
                  <a:lnTo>
                    <a:pt x="93027" y="145262"/>
                  </a:lnTo>
                  <a:lnTo>
                    <a:pt x="94005" y="144881"/>
                  </a:lnTo>
                  <a:close/>
                </a:path>
                <a:path w="455929" h="197484">
                  <a:moveTo>
                    <a:pt x="105143" y="68897"/>
                  </a:moveTo>
                  <a:lnTo>
                    <a:pt x="79413" y="75704"/>
                  </a:lnTo>
                  <a:lnTo>
                    <a:pt x="83769" y="75399"/>
                  </a:lnTo>
                  <a:lnTo>
                    <a:pt x="92367" y="73444"/>
                  </a:lnTo>
                  <a:lnTo>
                    <a:pt x="96647" y="72161"/>
                  </a:lnTo>
                  <a:lnTo>
                    <a:pt x="103797" y="71094"/>
                  </a:lnTo>
                  <a:lnTo>
                    <a:pt x="105143" y="68897"/>
                  </a:lnTo>
                  <a:close/>
                </a:path>
                <a:path w="455929" h="197484">
                  <a:moveTo>
                    <a:pt x="106146" y="163537"/>
                  </a:moveTo>
                  <a:lnTo>
                    <a:pt x="104559" y="161937"/>
                  </a:lnTo>
                  <a:lnTo>
                    <a:pt x="102057" y="161010"/>
                  </a:lnTo>
                  <a:lnTo>
                    <a:pt x="100050" y="160820"/>
                  </a:lnTo>
                  <a:lnTo>
                    <a:pt x="99060" y="161251"/>
                  </a:lnTo>
                  <a:lnTo>
                    <a:pt x="101498" y="163499"/>
                  </a:lnTo>
                  <a:lnTo>
                    <a:pt x="103124" y="164528"/>
                  </a:lnTo>
                  <a:lnTo>
                    <a:pt x="106070" y="164338"/>
                  </a:lnTo>
                  <a:lnTo>
                    <a:pt x="106146" y="163537"/>
                  </a:lnTo>
                  <a:close/>
                </a:path>
                <a:path w="455929" h="197484">
                  <a:moveTo>
                    <a:pt x="108750" y="67551"/>
                  </a:moveTo>
                  <a:lnTo>
                    <a:pt x="107734" y="67119"/>
                  </a:lnTo>
                  <a:lnTo>
                    <a:pt x="107099" y="68770"/>
                  </a:lnTo>
                  <a:lnTo>
                    <a:pt x="107594" y="69811"/>
                  </a:lnTo>
                  <a:lnTo>
                    <a:pt x="108750" y="69024"/>
                  </a:lnTo>
                  <a:lnTo>
                    <a:pt x="108750" y="67551"/>
                  </a:lnTo>
                  <a:close/>
                </a:path>
                <a:path w="455929" h="197484">
                  <a:moveTo>
                    <a:pt x="113741" y="61658"/>
                  </a:moveTo>
                  <a:lnTo>
                    <a:pt x="112344" y="61214"/>
                  </a:lnTo>
                  <a:lnTo>
                    <a:pt x="111290" y="62890"/>
                  </a:lnTo>
                  <a:lnTo>
                    <a:pt x="111950" y="63969"/>
                  </a:lnTo>
                  <a:lnTo>
                    <a:pt x="113665" y="63169"/>
                  </a:lnTo>
                  <a:lnTo>
                    <a:pt x="113741" y="61658"/>
                  </a:lnTo>
                  <a:close/>
                </a:path>
                <a:path w="455929" h="197484">
                  <a:moveTo>
                    <a:pt x="120281" y="166128"/>
                  </a:moveTo>
                  <a:lnTo>
                    <a:pt x="120015" y="164884"/>
                  </a:lnTo>
                  <a:lnTo>
                    <a:pt x="117678" y="163715"/>
                  </a:lnTo>
                  <a:lnTo>
                    <a:pt x="117970" y="164947"/>
                  </a:lnTo>
                  <a:lnTo>
                    <a:pt x="120281" y="166128"/>
                  </a:lnTo>
                  <a:close/>
                </a:path>
                <a:path w="455929" h="197484">
                  <a:moveTo>
                    <a:pt x="133731" y="158000"/>
                  </a:moveTo>
                  <a:lnTo>
                    <a:pt x="128333" y="155117"/>
                  </a:lnTo>
                  <a:lnTo>
                    <a:pt x="123723" y="153695"/>
                  </a:lnTo>
                  <a:lnTo>
                    <a:pt x="107353" y="150190"/>
                  </a:lnTo>
                  <a:lnTo>
                    <a:pt x="95478" y="148209"/>
                  </a:lnTo>
                  <a:lnTo>
                    <a:pt x="93586" y="148336"/>
                  </a:lnTo>
                  <a:lnTo>
                    <a:pt x="93192" y="147281"/>
                  </a:lnTo>
                  <a:lnTo>
                    <a:pt x="91008" y="145872"/>
                  </a:lnTo>
                  <a:lnTo>
                    <a:pt x="90360" y="147053"/>
                  </a:lnTo>
                  <a:lnTo>
                    <a:pt x="92811" y="148424"/>
                  </a:lnTo>
                  <a:lnTo>
                    <a:pt x="92087" y="148590"/>
                  </a:lnTo>
                  <a:lnTo>
                    <a:pt x="92583" y="149225"/>
                  </a:lnTo>
                  <a:lnTo>
                    <a:pt x="97434" y="151663"/>
                  </a:lnTo>
                  <a:lnTo>
                    <a:pt x="96507" y="151853"/>
                  </a:lnTo>
                  <a:lnTo>
                    <a:pt x="96850" y="152476"/>
                  </a:lnTo>
                  <a:lnTo>
                    <a:pt x="103073" y="156933"/>
                  </a:lnTo>
                  <a:lnTo>
                    <a:pt x="97993" y="156438"/>
                  </a:lnTo>
                  <a:lnTo>
                    <a:pt x="72199" y="149783"/>
                  </a:lnTo>
                  <a:lnTo>
                    <a:pt x="70345" y="151003"/>
                  </a:lnTo>
                  <a:lnTo>
                    <a:pt x="81000" y="154114"/>
                  </a:lnTo>
                  <a:lnTo>
                    <a:pt x="93497" y="156578"/>
                  </a:lnTo>
                  <a:lnTo>
                    <a:pt x="91973" y="157708"/>
                  </a:lnTo>
                  <a:lnTo>
                    <a:pt x="92913" y="158711"/>
                  </a:lnTo>
                  <a:lnTo>
                    <a:pt x="99720" y="160578"/>
                  </a:lnTo>
                  <a:lnTo>
                    <a:pt x="110464" y="162394"/>
                  </a:lnTo>
                  <a:lnTo>
                    <a:pt x="120459" y="162826"/>
                  </a:lnTo>
                  <a:lnTo>
                    <a:pt x="121361" y="162445"/>
                  </a:lnTo>
                  <a:lnTo>
                    <a:pt x="119443" y="160731"/>
                  </a:lnTo>
                  <a:lnTo>
                    <a:pt x="115417" y="159512"/>
                  </a:lnTo>
                  <a:lnTo>
                    <a:pt x="109334" y="158127"/>
                  </a:lnTo>
                  <a:lnTo>
                    <a:pt x="110109" y="156705"/>
                  </a:lnTo>
                  <a:lnTo>
                    <a:pt x="110007" y="156337"/>
                  </a:lnTo>
                  <a:lnTo>
                    <a:pt x="121577" y="158369"/>
                  </a:lnTo>
                  <a:lnTo>
                    <a:pt x="126987" y="158711"/>
                  </a:lnTo>
                  <a:lnTo>
                    <a:pt x="133553" y="158534"/>
                  </a:lnTo>
                  <a:lnTo>
                    <a:pt x="133731" y="158000"/>
                  </a:lnTo>
                  <a:close/>
                </a:path>
                <a:path w="455929" h="197484">
                  <a:moveTo>
                    <a:pt x="138798" y="153123"/>
                  </a:moveTo>
                  <a:lnTo>
                    <a:pt x="138099" y="152298"/>
                  </a:lnTo>
                  <a:lnTo>
                    <a:pt x="133007" y="151218"/>
                  </a:lnTo>
                  <a:lnTo>
                    <a:pt x="131216" y="150342"/>
                  </a:lnTo>
                  <a:lnTo>
                    <a:pt x="127317" y="149199"/>
                  </a:lnTo>
                  <a:lnTo>
                    <a:pt x="109550" y="145897"/>
                  </a:lnTo>
                  <a:lnTo>
                    <a:pt x="108966" y="146875"/>
                  </a:lnTo>
                  <a:lnTo>
                    <a:pt x="117322" y="149974"/>
                  </a:lnTo>
                  <a:lnTo>
                    <a:pt x="127444" y="152247"/>
                  </a:lnTo>
                  <a:lnTo>
                    <a:pt x="127838" y="153238"/>
                  </a:lnTo>
                  <a:lnTo>
                    <a:pt x="129476" y="154038"/>
                  </a:lnTo>
                  <a:lnTo>
                    <a:pt x="134683" y="154889"/>
                  </a:lnTo>
                  <a:lnTo>
                    <a:pt x="137033" y="154825"/>
                  </a:lnTo>
                  <a:lnTo>
                    <a:pt x="138722" y="153835"/>
                  </a:lnTo>
                  <a:lnTo>
                    <a:pt x="138798" y="153123"/>
                  </a:lnTo>
                  <a:close/>
                </a:path>
                <a:path w="455929" h="197484">
                  <a:moveTo>
                    <a:pt x="142049" y="55079"/>
                  </a:moveTo>
                  <a:lnTo>
                    <a:pt x="140195" y="53543"/>
                  </a:lnTo>
                  <a:lnTo>
                    <a:pt x="139242" y="55054"/>
                  </a:lnTo>
                  <a:lnTo>
                    <a:pt x="141401" y="55956"/>
                  </a:lnTo>
                  <a:lnTo>
                    <a:pt x="142049" y="55079"/>
                  </a:lnTo>
                  <a:close/>
                </a:path>
                <a:path w="455929" h="197484">
                  <a:moveTo>
                    <a:pt x="144983" y="144500"/>
                  </a:moveTo>
                  <a:lnTo>
                    <a:pt x="142176" y="143446"/>
                  </a:lnTo>
                  <a:lnTo>
                    <a:pt x="140233" y="142151"/>
                  </a:lnTo>
                  <a:lnTo>
                    <a:pt x="138633" y="141541"/>
                  </a:lnTo>
                  <a:lnTo>
                    <a:pt x="133286" y="140550"/>
                  </a:lnTo>
                  <a:lnTo>
                    <a:pt x="129286" y="140474"/>
                  </a:lnTo>
                  <a:lnTo>
                    <a:pt x="130594" y="141173"/>
                  </a:lnTo>
                  <a:lnTo>
                    <a:pt x="131343" y="141897"/>
                  </a:lnTo>
                  <a:lnTo>
                    <a:pt x="135331" y="143268"/>
                  </a:lnTo>
                  <a:lnTo>
                    <a:pt x="139382" y="144221"/>
                  </a:lnTo>
                  <a:lnTo>
                    <a:pt x="144983" y="144500"/>
                  </a:lnTo>
                  <a:close/>
                </a:path>
                <a:path w="455929" h="197484">
                  <a:moveTo>
                    <a:pt x="150190" y="168795"/>
                  </a:moveTo>
                  <a:lnTo>
                    <a:pt x="149428" y="168376"/>
                  </a:lnTo>
                  <a:lnTo>
                    <a:pt x="148856" y="168211"/>
                  </a:lnTo>
                  <a:lnTo>
                    <a:pt x="148869" y="167944"/>
                  </a:lnTo>
                  <a:lnTo>
                    <a:pt x="148183" y="167462"/>
                  </a:lnTo>
                  <a:lnTo>
                    <a:pt x="146456" y="166776"/>
                  </a:lnTo>
                  <a:lnTo>
                    <a:pt x="148666" y="166560"/>
                  </a:lnTo>
                  <a:lnTo>
                    <a:pt x="137071" y="162902"/>
                  </a:lnTo>
                  <a:lnTo>
                    <a:pt x="136220" y="163042"/>
                  </a:lnTo>
                  <a:lnTo>
                    <a:pt x="136156" y="163487"/>
                  </a:lnTo>
                  <a:lnTo>
                    <a:pt x="129654" y="161772"/>
                  </a:lnTo>
                  <a:lnTo>
                    <a:pt x="123634" y="160020"/>
                  </a:lnTo>
                  <a:lnTo>
                    <a:pt x="122199" y="160286"/>
                  </a:lnTo>
                  <a:lnTo>
                    <a:pt x="120472" y="160439"/>
                  </a:lnTo>
                  <a:lnTo>
                    <a:pt x="126669" y="163182"/>
                  </a:lnTo>
                  <a:lnTo>
                    <a:pt x="133108" y="165290"/>
                  </a:lnTo>
                  <a:lnTo>
                    <a:pt x="132334" y="165938"/>
                  </a:lnTo>
                  <a:lnTo>
                    <a:pt x="132791" y="166573"/>
                  </a:lnTo>
                  <a:lnTo>
                    <a:pt x="134289" y="167297"/>
                  </a:lnTo>
                  <a:lnTo>
                    <a:pt x="136779" y="167728"/>
                  </a:lnTo>
                  <a:lnTo>
                    <a:pt x="137668" y="167817"/>
                  </a:lnTo>
                  <a:lnTo>
                    <a:pt x="138722" y="168554"/>
                  </a:lnTo>
                  <a:lnTo>
                    <a:pt x="140182" y="169265"/>
                  </a:lnTo>
                  <a:lnTo>
                    <a:pt x="143332" y="170459"/>
                  </a:lnTo>
                  <a:lnTo>
                    <a:pt x="148221" y="171323"/>
                  </a:lnTo>
                  <a:lnTo>
                    <a:pt x="146354" y="170167"/>
                  </a:lnTo>
                  <a:lnTo>
                    <a:pt x="145872" y="169557"/>
                  </a:lnTo>
                  <a:lnTo>
                    <a:pt x="143751" y="168071"/>
                  </a:lnTo>
                  <a:lnTo>
                    <a:pt x="145732" y="168490"/>
                  </a:lnTo>
                  <a:lnTo>
                    <a:pt x="147015" y="168643"/>
                  </a:lnTo>
                  <a:lnTo>
                    <a:pt x="147751" y="168592"/>
                  </a:lnTo>
                  <a:lnTo>
                    <a:pt x="149504" y="168859"/>
                  </a:lnTo>
                  <a:lnTo>
                    <a:pt x="150190" y="168795"/>
                  </a:lnTo>
                  <a:close/>
                </a:path>
                <a:path w="455929" h="197484">
                  <a:moveTo>
                    <a:pt x="153390" y="50228"/>
                  </a:moveTo>
                  <a:lnTo>
                    <a:pt x="152590" y="48907"/>
                  </a:lnTo>
                  <a:lnTo>
                    <a:pt x="151358" y="48526"/>
                  </a:lnTo>
                  <a:lnTo>
                    <a:pt x="151803" y="50266"/>
                  </a:lnTo>
                  <a:lnTo>
                    <a:pt x="152819" y="51054"/>
                  </a:lnTo>
                  <a:lnTo>
                    <a:pt x="153390" y="50228"/>
                  </a:lnTo>
                  <a:close/>
                </a:path>
                <a:path w="455929" h="197484">
                  <a:moveTo>
                    <a:pt x="158026" y="176847"/>
                  </a:moveTo>
                  <a:lnTo>
                    <a:pt x="157810" y="176593"/>
                  </a:lnTo>
                  <a:lnTo>
                    <a:pt x="157886" y="176720"/>
                  </a:lnTo>
                  <a:lnTo>
                    <a:pt x="158026" y="176847"/>
                  </a:lnTo>
                  <a:close/>
                </a:path>
                <a:path w="455929" h="197484">
                  <a:moveTo>
                    <a:pt x="160147" y="164630"/>
                  </a:moveTo>
                  <a:lnTo>
                    <a:pt x="150431" y="158546"/>
                  </a:lnTo>
                  <a:lnTo>
                    <a:pt x="146443" y="157530"/>
                  </a:lnTo>
                  <a:lnTo>
                    <a:pt x="135204" y="155994"/>
                  </a:lnTo>
                  <a:lnTo>
                    <a:pt x="134518" y="157378"/>
                  </a:lnTo>
                  <a:lnTo>
                    <a:pt x="141998" y="160210"/>
                  </a:lnTo>
                  <a:lnTo>
                    <a:pt x="151549" y="163309"/>
                  </a:lnTo>
                  <a:lnTo>
                    <a:pt x="160147" y="164630"/>
                  </a:lnTo>
                  <a:close/>
                </a:path>
                <a:path w="455929" h="197484">
                  <a:moveTo>
                    <a:pt x="162382" y="171450"/>
                  </a:moveTo>
                  <a:lnTo>
                    <a:pt x="161645" y="170192"/>
                  </a:lnTo>
                  <a:lnTo>
                    <a:pt x="159791" y="170345"/>
                  </a:lnTo>
                  <a:lnTo>
                    <a:pt x="160426" y="171881"/>
                  </a:lnTo>
                  <a:lnTo>
                    <a:pt x="161391" y="172542"/>
                  </a:lnTo>
                  <a:lnTo>
                    <a:pt x="161925" y="172770"/>
                  </a:lnTo>
                  <a:lnTo>
                    <a:pt x="162382" y="171450"/>
                  </a:lnTo>
                  <a:close/>
                </a:path>
                <a:path w="455929" h="197484">
                  <a:moveTo>
                    <a:pt x="175133" y="169824"/>
                  </a:moveTo>
                  <a:lnTo>
                    <a:pt x="174866" y="168503"/>
                  </a:lnTo>
                  <a:lnTo>
                    <a:pt x="174244" y="168059"/>
                  </a:lnTo>
                  <a:lnTo>
                    <a:pt x="167881" y="166573"/>
                  </a:lnTo>
                  <a:lnTo>
                    <a:pt x="164325" y="165366"/>
                  </a:lnTo>
                  <a:lnTo>
                    <a:pt x="162318" y="167043"/>
                  </a:lnTo>
                  <a:lnTo>
                    <a:pt x="165557" y="168922"/>
                  </a:lnTo>
                  <a:lnTo>
                    <a:pt x="173253" y="170789"/>
                  </a:lnTo>
                  <a:lnTo>
                    <a:pt x="175133" y="169824"/>
                  </a:lnTo>
                  <a:close/>
                </a:path>
                <a:path w="455929" h="197484">
                  <a:moveTo>
                    <a:pt x="185305" y="179311"/>
                  </a:moveTo>
                  <a:lnTo>
                    <a:pt x="182105" y="174269"/>
                  </a:lnTo>
                  <a:lnTo>
                    <a:pt x="179451" y="173532"/>
                  </a:lnTo>
                  <a:lnTo>
                    <a:pt x="177723" y="173342"/>
                  </a:lnTo>
                  <a:lnTo>
                    <a:pt x="179082" y="173050"/>
                  </a:lnTo>
                  <a:lnTo>
                    <a:pt x="180263" y="172351"/>
                  </a:lnTo>
                  <a:lnTo>
                    <a:pt x="179311" y="170878"/>
                  </a:lnTo>
                  <a:lnTo>
                    <a:pt x="176923" y="170522"/>
                  </a:lnTo>
                  <a:lnTo>
                    <a:pt x="174320" y="171030"/>
                  </a:lnTo>
                  <a:lnTo>
                    <a:pt x="173482" y="171551"/>
                  </a:lnTo>
                  <a:lnTo>
                    <a:pt x="173863" y="172516"/>
                  </a:lnTo>
                  <a:lnTo>
                    <a:pt x="176911" y="173240"/>
                  </a:lnTo>
                  <a:lnTo>
                    <a:pt x="173291" y="172821"/>
                  </a:lnTo>
                  <a:lnTo>
                    <a:pt x="171945" y="174028"/>
                  </a:lnTo>
                  <a:lnTo>
                    <a:pt x="174637" y="176364"/>
                  </a:lnTo>
                  <a:lnTo>
                    <a:pt x="176339" y="177190"/>
                  </a:lnTo>
                  <a:lnTo>
                    <a:pt x="178739" y="177888"/>
                  </a:lnTo>
                  <a:lnTo>
                    <a:pt x="178396" y="177863"/>
                  </a:lnTo>
                  <a:lnTo>
                    <a:pt x="178930" y="178371"/>
                  </a:lnTo>
                  <a:lnTo>
                    <a:pt x="180543" y="178358"/>
                  </a:lnTo>
                  <a:lnTo>
                    <a:pt x="185305" y="179311"/>
                  </a:lnTo>
                  <a:close/>
                </a:path>
                <a:path w="455929" h="197484">
                  <a:moveTo>
                    <a:pt x="192544" y="166192"/>
                  </a:moveTo>
                  <a:lnTo>
                    <a:pt x="189318" y="164579"/>
                  </a:lnTo>
                  <a:lnTo>
                    <a:pt x="182613" y="163753"/>
                  </a:lnTo>
                  <a:lnTo>
                    <a:pt x="181483" y="164414"/>
                  </a:lnTo>
                  <a:lnTo>
                    <a:pt x="181025" y="165112"/>
                  </a:lnTo>
                  <a:lnTo>
                    <a:pt x="164846" y="162712"/>
                  </a:lnTo>
                  <a:lnTo>
                    <a:pt x="161163" y="162915"/>
                  </a:lnTo>
                  <a:lnTo>
                    <a:pt x="158292" y="162331"/>
                  </a:lnTo>
                  <a:lnTo>
                    <a:pt x="159880" y="163982"/>
                  </a:lnTo>
                  <a:lnTo>
                    <a:pt x="160147" y="164134"/>
                  </a:lnTo>
                  <a:lnTo>
                    <a:pt x="163576" y="164769"/>
                  </a:lnTo>
                  <a:lnTo>
                    <a:pt x="162204" y="163664"/>
                  </a:lnTo>
                  <a:lnTo>
                    <a:pt x="170180" y="165658"/>
                  </a:lnTo>
                  <a:lnTo>
                    <a:pt x="176771" y="166878"/>
                  </a:lnTo>
                  <a:lnTo>
                    <a:pt x="184696" y="167957"/>
                  </a:lnTo>
                  <a:lnTo>
                    <a:pt x="187375" y="167779"/>
                  </a:lnTo>
                  <a:lnTo>
                    <a:pt x="189052" y="168033"/>
                  </a:lnTo>
                  <a:lnTo>
                    <a:pt x="190207" y="167817"/>
                  </a:lnTo>
                  <a:lnTo>
                    <a:pt x="192036" y="166839"/>
                  </a:lnTo>
                  <a:lnTo>
                    <a:pt x="192544" y="166192"/>
                  </a:lnTo>
                  <a:close/>
                </a:path>
                <a:path w="455929" h="197484">
                  <a:moveTo>
                    <a:pt x="202933" y="177787"/>
                  </a:moveTo>
                  <a:lnTo>
                    <a:pt x="202107" y="176161"/>
                  </a:lnTo>
                  <a:lnTo>
                    <a:pt x="200342" y="175450"/>
                  </a:lnTo>
                  <a:lnTo>
                    <a:pt x="198208" y="174853"/>
                  </a:lnTo>
                  <a:lnTo>
                    <a:pt x="194818" y="175221"/>
                  </a:lnTo>
                  <a:lnTo>
                    <a:pt x="194881" y="175818"/>
                  </a:lnTo>
                  <a:lnTo>
                    <a:pt x="195668" y="176441"/>
                  </a:lnTo>
                  <a:lnTo>
                    <a:pt x="194068" y="176606"/>
                  </a:lnTo>
                  <a:lnTo>
                    <a:pt x="192392" y="177342"/>
                  </a:lnTo>
                  <a:lnTo>
                    <a:pt x="193649" y="178930"/>
                  </a:lnTo>
                  <a:lnTo>
                    <a:pt x="198589" y="180530"/>
                  </a:lnTo>
                  <a:lnTo>
                    <a:pt x="200152" y="180314"/>
                  </a:lnTo>
                  <a:lnTo>
                    <a:pt x="202806" y="179298"/>
                  </a:lnTo>
                  <a:lnTo>
                    <a:pt x="202666" y="178689"/>
                  </a:lnTo>
                  <a:lnTo>
                    <a:pt x="201155" y="177977"/>
                  </a:lnTo>
                  <a:lnTo>
                    <a:pt x="202933" y="177787"/>
                  </a:lnTo>
                  <a:close/>
                </a:path>
                <a:path w="455929" h="197484">
                  <a:moveTo>
                    <a:pt x="208191" y="161086"/>
                  </a:moveTo>
                  <a:lnTo>
                    <a:pt x="207200" y="160070"/>
                  </a:lnTo>
                  <a:lnTo>
                    <a:pt x="206794" y="159448"/>
                  </a:lnTo>
                  <a:lnTo>
                    <a:pt x="206832" y="158889"/>
                  </a:lnTo>
                  <a:lnTo>
                    <a:pt x="206527" y="158203"/>
                  </a:lnTo>
                  <a:lnTo>
                    <a:pt x="203085" y="157264"/>
                  </a:lnTo>
                  <a:lnTo>
                    <a:pt x="199847" y="156984"/>
                  </a:lnTo>
                  <a:lnTo>
                    <a:pt x="200761" y="158711"/>
                  </a:lnTo>
                  <a:lnTo>
                    <a:pt x="201650" y="159308"/>
                  </a:lnTo>
                  <a:lnTo>
                    <a:pt x="203720" y="160274"/>
                  </a:lnTo>
                  <a:lnTo>
                    <a:pt x="208191" y="161086"/>
                  </a:lnTo>
                  <a:close/>
                </a:path>
                <a:path w="455929" h="197484">
                  <a:moveTo>
                    <a:pt x="210045" y="174053"/>
                  </a:moveTo>
                  <a:lnTo>
                    <a:pt x="209804" y="172631"/>
                  </a:lnTo>
                  <a:lnTo>
                    <a:pt x="208203" y="171538"/>
                  </a:lnTo>
                  <a:lnTo>
                    <a:pt x="206971" y="172021"/>
                  </a:lnTo>
                  <a:lnTo>
                    <a:pt x="208165" y="173431"/>
                  </a:lnTo>
                  <a:lnTo>
                    <a:pt x="210045" y="174053"/>
                  </a:lnTo>
                  <a:close/>
                </a:path>
                <a:path w="455929" h="197484">
                  <a:moveTo>
                    <a:pt x="230035" y="182092"/>
                  </a:moveTo>
                  <a:lnTo>
                    <a:pt x="229552" y="180695"/>
                  </a:lnTo>
                  <a:lnTo>
                    <a:pt x="227495" y="179717"/>
                  </a:lnTo>
                  <a:lnTo>
                    <a:pt x="226060" y="180263"/>
                  </a:lnTo>
                  <a:lnTo>
                    <a:pt x="227660" y="181597"/>
                  </a:lnTo>
                  <a:lnTo>
                    <a:pt x="230035" y="182092"/>
                  </a:lnTo>
                  <a:close/>
                </a:path>
                <a:path w="455929" h="197484">
                  <a:moveTo>
                    <a:pt x="232232" y="176479"/>
                  </a:moveTo>
                  <a:lnTo>
                    <a:pt x="231330" y="175183"/>
                  </a:lnTo>
                  <a:lnTo>
                    <a:pt x="230314" y="174891"/>
                  </a:lnTo>
                  <a:lnTo>
                    <a:pt x="226123" y="174980"/>
                  </a:lnTo>
                  <a:lnTo>
                    <a:pt x="223329" y="175323"/>
                  </a:lnTo>
                  <a:lnTo>
                    <a:pt x="222097" y="176542"/>
                  </a:lnTo>
                  <a:lnTo>
                    <a:pt x="223481" y="177622"/>
                  </a:lnTo>
                  <a:lnTo>
                    <a:pt x="225704" y="178371"/>
                  </a:lnTo>
                  <a:lnTo>
                    <a:pt x="231648" y="177253"/>
                  </a:lnTo>
                  <a:lnTo>
                    <a:pt x="232232" y="176479"/>
                  </a:lnTo>
                  <a:close/>
                </a:path>
                <a:path w="455929" h="197484">
                  <a:moveTo>
                    <a:pt x="243611" y="26568"/>
                  </a:moveTo>
                  <a:lnTo>
                    <a:pt x="241896" y="25425"/>
                  </a:lnTo>
                  <a:lnTo>
                    <a:pt x="239483" y="25184"/>
                  </a:lnTo>
                  <a:lnTo>
                    <a:pt x="240093" y="26504"/>
                  </a:lnTo>
                  <a:lnTo>
                    <a:pt x="242239" y="27292"/>
                  </a:lnTo>
                  <a:lnTo>
                    <a:pt x="243611" y="26568"/>
                  </a:lnTo>
                  <a:close/>
                </a:path>
                <a:path w="455929" h="197484">
                  <a:moveTo>
                    <a:pt x="247954" y="29870"/>
                  </a:moveTo>
                  <a:lnTo>
                    <a:pt x="246481" y="28968"/>
                  </a:lnTo>
                  <a:lnTo>
                    <a:pt x="244182" y="28422"/>
                  </a:lnTo>
                  <a:lnTo>
                    <a:pt x="238353" y="30175"/>
                  </a:lnTo>
                  <a:lnTo>
                    <a:pt x="237871" y="30988"/>
                  </a:lnTo>
                  <a:lnTo>
                    <a:pt x="238912" y="32194"/>
                  </a:lnTo>
                  <a:lnTo>
                    <a:pt x="239941" y="32372"/>
                  </a:lnTo>
                  <a:lnTo>
                    <a:pt x="244081" y="31851"/>
                  </a:lnTo>
                  <a:lnTo>
                    <a:pt x="246837" y="31229"/>
                  </a:lnTo>
                  <a:lnTo>
                    <a:pt x="247954" y="29870"/>
                  </a:lnTo>
                  <a:close/>
                </a:path>
                <a:path w="455929" h="197484">
                  <a:moveTo>
                    <a:pt x="250850" y="24853"/>
                  </a:moveTo>
                  <a:lnTo>
                    <a:pt x="250190" y="24218"/>
                  </a:lnTo>
                  <a:lnTo>
                    <a:pt x="246849" y="22796"/>
                  </a:lnTo>
                  <a:lnTo>
                    <a:pt x="248373" y="23799"/>
                  </a:lnTo>
                  <a:lnTo>
                    <a:pt x="250850" y="24853"/>
                  </a:lnTo>
                  <a:close/>
                </a:path>
                <a:path w="455929" h="197484">
                  <a:moveTo>
                    <a:pt x="263448" y="32804"/>
                  </a:moveTo>
                  <a:lnTo>
                    <a:pt x="262115" y="31546"/>
                  </a:lnTo>
                  <a:lnTo>
                    <a:pt x="260172" y="31115"/>
                  </a:lnTo>
                  <a:lnTo>
                    <a:pt x="260553" y="32499"/>
                  </a:lnTo>
                  <a:lnTo>
                    <a:pt x="262280" y="33413"/>
                  </a:lnTo>
                  <a:lnTo>
                    <a:pt x="263448" y="32804"/>
                  </a:lnTo>
                  <a:close/>
                </a:path>
                <a:path w="455929" h="197484">
                  <a:moveTo>
                    <a:pt x="272084" y="47040"/>
                  </a:moveTo>
                  <a:lnTo>
                    <a:pt x="271018" y="45415"/>
                  </a:lnTo>
                  <a:lnTo>
                    <a:pt x="270065" y="44919"/>
                  </a:lnTo>
                  <a:lnTo>
                    <a:pt x="267919" y="44157"/>
                  </a:lnTo>
                  <a:lnTo>
                    <a:pt x="263385" y="43840"/>
                  </a:lnTo>
                  <a:lnTo>
                    <a:pt x="264464" y="44729"/>
                  </a:lnTo>
                  <a:lnTo>
                    <a:pt x="264922" y="45313"/>
                  </a:lnTo>
                  <a:lnTo>
                    <a:pt x="264947" y="45872"/>
                  </a:lnTo>
                  <a:lnTo>
                    <a:pt x="265328" y="46520"/>
                  </a:lnTo>
                  <a:lnTo>
                    <a:pt x="268859" y="47104"/>
                  </a:lnTo>
                  <a:lnTo>
                    <a:pt x="272084" y="47040"/>
                  </a:lnTo>
                  <a:close/>
                </a:path>
                <a:path w="455929" h="197484">
                  <a:moveTo>
                    <a:pt x="277418" y="26047"/>
                  </a:moveTo>
                  <a:lnTo>
                    <a:pt x="275996" y="24587"/>
                  </a:lnTo>
                  <a:lnTo>
                    <a:pt x="270903" y="23495"/>
                  </a:lnTo>
                  <a:lnTo>
                    <a:pt x="269379" y="23850"/>
                  </a:lnTo>
                  <a:lnTo>
                    <a:pt x="266839" y="25158"/>
                  </a:lnTo>
                  <a:lnTo>
                    <a:pt x="267055" y="25742"/>
                  </a:lnTo>
                  <a:lnTo>
                    <a:pt x="268592" y="26314"/>
                  </a:lnTo>
                  <a:lnTo>
                    <a:pt x="266865" y="26695"/>
                  </a:lnTo>
                  <a:lnTo>
                    <a:pt x="267855" y="28206"/>
                  </a:lnTo>
                  <a:lnTo>
                    <a:pt x="271881" y="29133"/>
                  </a:lnTo>
                  <a:lnTo>
                    <a:pt x="275209" y="28384"/>
                  </a:lnTo>
                  <a:lnTo>
                    <a:pt x="275069" y="27838"/>
                  </a:lnTo>
                  <a:lnTo>
                    <a:pt x="274243" y="27292"/>
                  </a:lnTo>
                  <a:lnTo>
                    <a:pt x="275805" y="26936"/>
                  </a:lnTo>
                  <a:lnTo>
                    <a:pt x="277418" y="26047"/>
                  </a:lnTo>
                  <a:close/>
                </a:path>
                <a:path w="455929" h="197484">
                  <a:moveTo>
                    <a:pt x="298107" y="27216"/>
                  </a:moveTo>
                  <a:lnTo>
                    <a:pt x="295186" y="25158"/>
                  </a:lnTo>
                  <a:lnTo>
                    <a:pt x="293382" y="24523"/>
                  </a:lnTo>
                  <a:lnTo>
                    <a:pt x="290931" y="24079"/>
                  </a:lnTo>
                  <a:lnTo>
                    <a:pt x="291274" y="24066"/>
                  </a:lnTo>
                  <a:lnTo>
                    <a:pt x="290690" y="23622"/>
                  </a:lnTo>
                  <a:lnTo>
                    <a:pt x="289077" y="23787"/>
                  </a:lnTo>
                  <a:lnTo>
                    <a:pt x="284238" y="23329"/>
                  </a:lnTo>
                  <a:lnTo>
                    <a:pt x="287959" y="28016"/>
                  </a:lnTo>
                  <a:lnTo>
                    <a:pt x="290677" y="28486"/>
                  </a:lnTo>
                  <a:lnTo>
                    <a:pt x="292481" y="28511"/>
                  </a:lnTo>
                  <a:lnTo>
                    <a:pt x="291096" y="28956"/>
                  </a:lnTo>
                  <a:lnTo>
                    <a:pt x="290004" y="29756"/>
                  </a:lnTo>
                  <a:lnTo>
                    <a:pt x="291096" y="31127"/>
                  </a:lnTo>
                  <a:lnTo>
                    <a:pt x="293497" y="31229"/>
                  </a:lnTo>
                  <a:lnTo>
                    <a:pt x="296024" y="30454"/>
                  </a:lnTo>
                  <a:lnTo>
                    <a:pt x="296824" y="29857"/>
                  </a:lnTo>
                  <a:lnTo>
                    <a:pt x="296341" y="28956"/>
                  </a:lnTo>
                  <a:lnTo>
                    <a:pt x="292989" y="28511"/>
                  </a:lnTo>
                  <a:lnTo>
                    <a:pt x="296862" y="28549"/>
                  </a:lnTo>
                  <a:lnTo>
                    <a:pt x="298107" y="27216"/>
                  </a:lnTo>
                  <a:close/>
                </a:path>
                <a:path w="455929" h="197484">
                  <a:moveTo>
                    <a:pt x="305435" y="169659"/>
                  </a:moveTo>
                  <a:lnTo>
                    <a:pt x="305396" y="168732"/>
                  </a:lnTo>
                  <a:lnTo>
                    <a:pt x="304660" y="168325"/>
                  </a:lnTo>
                  <a:lnTo>
                    <a:pt x="299453" y="169252"/>
                  </a:lnTo>
                  <a:lnTo>
                    <a:pt x="298475" y="169875"/>
                  </a:lnTo>
                  <a:lnTo>
                    <a:pt x="298665" y="170497"/>
                  </a:lnTo>
                  <a:lnTo>
                    <a:pt x="291312" y="171284"/>
                  </a:lnTo>
                  <a:lnTo>
                    <a:pt x="288442" y="171488"/>
                  </a:lnTo>
                  <a:lnTo>
                    <a:pt x="276263" y="172745"/>
                  </a:lnTo>
                  <a:lnTo>
                    <a:pt x="270725" y="173151"/>
                  </a:lnTo>
                  <a:lnTo>
                    <a:pt x="249085" y="176047"/>
                  </a:lnTo>
                  <a:lnTo>
                    <a:pt x="239509" y="177698"/>
                  </a:lnTo>
                  <a:lnTo>
                    <a:pt x="236194" y="178625"/>
                  </a:lnTo>
                  <a:lnTo>
                    <a:pt x="237490" y="180060"/>
                  </a:lnTo>
                  <a:lnTo>
                    <a:pt x="241338" y="180492"/>
                  </a:lnTo>
                  <a:lnTo>
                    <a:pt x="243382" y="180606"/>
                  </a:lnTo>
                  <a:lnTo>
                    <a:pt x="255143" y="179184"/>
                  </a:lnTo>
                  <a:lnTo>
                    <a:pt x="258165" y="178981"/>
                  </a:lnTo>
                  <a:lnTo>
                    <a:pt x="261137" y="178536"/>
                  </a:lnTo>
                  <a:lnTo>
                    <a:pt x="258965" y="179247"/>
                  </a:lnTo>
                  <a:lnTo>
                    <a:pt x="252984" y="180809"/>
                  </a:lnTo>
                  <a:lnTo>
                    <a:pt x="241427" y="182499"/>
                  </a:lnTo>
                  <a:lnTo>
                    <a:pt x="235635" y="182930"/>
                  </a:lnTo>
                  <a:lnTo>
                    <a:pt x="224028" y="184340"/>
                  </a:lnTo>
                  <a:lnTo>
                    <a:pt x="218198" y="184619"/>
                  </a:lnTo>
                  <a:lnTo>
                    <a:pt x="211251" y="185153"/>
                  </a:lnTo>
                  <a:lnTo>
                    <a:pt x="211480" y="184734"/>
                  </a:lnTo>
                  <a:lnTo>
                    <a:pt x="211302" y="183743"/>
                  </a:lnTo>
                  <a:lnTo>
                    <a:pt x="210058" y="181902"/>
                  </a:lnTo>
                  <a:lnTo>
                    <a:pt x="207886" y="183362"/>
                  </a:lnTo>
                  <a:lnTo>
                    <a:pt x="209994" y="185216"/>
                  </a:lnTo>
                  <a:lnTo>
                    <a:pt x="206463" y="185483"/>
                  </a:lnTo>
                  <a:lnTo>
                    <a:pt x="203695" y="184632"/>
                  </a:lnTo>
                  <a:lnTo>
                    <a:pt x="203517" y="183769"/>
                  </a:lnTo>
                  <a:lnTo>
                    <a:pt x="201930" y="183159"/>
                  </a:lnTo>
                  <a:lnTo>
                    <a:pt x="197129" y="182359"/>
                  </a:lnTo>
                  <a:lnTo>
                    <a:pt x="194881" y="183299"/>
                  </a:lnTo>
                  <a:lnTo>
                    <a:pt x="195110" y="184467"/>
                  </a:lnTo>
                  <a:lnTo>
                    <a:pt x="195465" y="185115"/>
                  </a:lnTo>
                  <a:lnTo>
                    <a:pt x="195059" y="185178"/>
                  </a:lnTo>
                  <a:lnTo>
                    <a:pt x="194271" y="185877"/>
                  </a:lnTo>
                  <a:lnTo>
                    <a:pt x="188861" y="186093"/>
                  </a:lnTo>
                  <a:lnTo>
                    <a:pt x="179755" y="186080"/>
                  </a:lnTo>
                  <a:lnTo>
                    <a:pt x="179908" y="185407"/>
                  </a:lnTo>
                  <a:lnTo>
                    <a:pt x="179285" y="184670"/>
                  </a:lnTo>
                  <a:lnTo>
                    <a:pt x="177469" y="183984"/>
                  </a:lnTo>
                  <a:lnTo>
                    <a:pt x="175399" y="183540"/>
                  </a:lnTo>
                  <a:lnTo>
                    <a:pt x="183248" y="181076"/>
                  </a:lnTo>
                  <a:lnTo>
                    <a:pt x="175094" y="181089"/>
                  </a:lnTo>
                  <a:lnTo>
                    <a:pt x="175336" y="180606"/>
                  </a:lnTo>
                  <a:lnTo>
                    <a:pt x="169037" y="178473"/>
                  </a:lnTo>
                  <a:lnTo>
                    <a:pt x="168084" y="180060"/>
                  </a:lnTo>
                  <a:lnTo>
                    <a:pt x="169164" y="181254"/>
                  </a:lnTo>
                  <a:lnTo>
                    <a:pt x="157962" y="181533"/>
                  </a:lnTo>
                  <a:lnTo>
                    <a:pt x="157505" y="179781"/>
                  </a:lnTo>
                  <a:lnTo>
                    <a:pt x="153962" y="180517"/>
                  </a:lnTo>
                  <a:lnTo>
                    <a:pt x="153974" y="181876"/>
                  </a:lnTo>
                  <a:lnTo>
                    <a:pt x="151320" y="182321"/>
                  </a:lnTo>
                  <a:lnTo>
                    <a:pt x="150152" y="181597"/>
                  </a:lnTo>
                  <a:lnTo>
                    <a:pt x="149504" y="181495"/>
                  </a:lnTo>
                  <a:lnTo>
                    <a:pt x="147599" y="179120"/>
                  </a:lnTo>
                  <a:lnTo>
                    <a:pt x="146227" y="177800"/>
                  </a:lnTo>
                  <a:lnTo>
                    <a:pt x="145529" y="177419"/>
                  </a:lnTo>
                  <a:lnTo>
                    <a:pt x="147053" y="177279"/>
                  </a:lnTo>
                  <a:lnTo>
                    <a:pt x="147993" y="177876"/>
                  </a:lnTo>
                  <a:lnTo>
                    <a:pt x="149453" y="178435"/>
                  </a:lnTo>
                  <a:lnTo>
                    <a:pt x="155016" y="179527"/>
                  </a:lnTo>
                  <a:lnTo>
                    <a:pt x="159080" y="179489"/>
                  </a:lnTo>
                  <a:lnTo>
                    <a:pt x="159499" y="178371"/>
                  </a:lnTo>
                  <a:lnTo>
                    <a:pt x="158127" y="176923"/>
                  </a:lnTo>
                  <a:lnTo>
                    <a:pt x="155930" y="175895"/>
                  </a:lnTo>
                  <a:lnTo>
                    <a:pt x="150279" y="174536"/>
                  </a:lnTo>
                  <a:lnTo>
                    <a:pt x="146240" y="174802"/>
                  </a:lnTo>
                  <a:lnTo>
                    <a:pt x="145973" y="176237"/>
                  </a:lnTo>
                  <a:lnTo>
                    <a:pt x="142036" y="174345"/>
                  </a:lnTo>
                  <a:lnTo>
                    <a:pt x="133667" y="172974"/>
                  </a:lnTo>
                  <a:lnTo>
                    <a:pt x="113182" y="167017"/>
                  </a:lnTo>
                  <a:lnTo>
                    <a:pt x="107251" y="164858"/>
                  </a:lnTo>
                  <a:lnTo>
                    <a:pt x="100177" y="165354"/>
                  </a:lnTo>
                  <a:lnTo>
                    <a:pt x="102527" y="167017"/>
                  </a:lnTo>
                  <a:lnTo>
                    <a:pt x="92608" y="165163"/>
                  </a:lnTo>
                  <a:lnTo>
                    <a:pt x="83705" y="164515"/>
                  </a:lnTo>
                  <a:lnTo>
                    <a:pt x="83261" y="164998"/>
                  </a:lnTo>
                  <a:lnTo>
                    <a:pt x="85255" y="165976"/>
                  </a:lnTo>
                  <a:lnTo>
                    <a:pt x="85445" y="166395"/>
                  </a:lnTo>
                  <a:lnTo>
                    <a:pt x="85039" y="166166"/>
                  </a:lnTo>
                  <a:lnTo>
                    <a:pt x="85217" y="167017"/>
                  </a:lnTo>
                  <a:lnTo>
                    <a:pt x="86944" y="168833"/>
                  </a:lnTo>
                  <a:lnTo>
                    <a:pt x="88531" y="169735"/>
                  </a:lnTo>
                  <a:lnTo>
                    <a:pt x="87223" y="168071"/>
                  </a:lnTo>
                  <a:lnTo>
                    <a:pt x="87452" y="168148"/>
                  </a:lnTo>
                  <a:lnTo>
                    <a:pt x="87033" y="166624"/>
                  </a:lnTo>
                  <a:lnTo>
                    <a:pt x="90703" y="167665"/>
                  </a:lnTo>
                  <a:lnTo>
                    <a:pt x="91833" y="169659"/>
                  </a:lnTo>
                  <a:lnTo>
                    <a:pt x="92976" y="171170"/>
                  </a:lnTo>
                  <a:lnTo>
                    <a:pt x="89674" y="170484"/>
                  </a:lnTo>
                  <a:lnTo>
                    <a:pt x="89928" y="171221"/>
                  </a:lnTo>
                  <a:lnTo>
                    <a:pt x="93446" y="172808"/>
                  </a:lnTo>
                  <a:lnTo>
                    <a:pt x="92913" y="172745"/>
                  </a:lnTo>
                  <a:lnTo>
                    <a:pt x="72301" y="168173"/>
                  </a:lnTo>
                  <a:lnTo>
                    <a:pt x="72669" y="168833"/>
                  </a:lnTo>
                  <a:lnTo>
                    <a:pt x="65608" y="167728"/>
                  </a:lnTo>
                  <a:lnTo>
                    <a:pt x="57302" y="167220"/>
                  </a:lnTo>
                  <a:lnTo>
                    <a:pt x="52006" y="167297"/>
                  </a:lnTo>
                  <a:lnTo>
                    <a:pt x="50800" y="166522"/>
                  </a:lnTo>
                  <a:lnTo>
                    <a:pt x="52806" y="166014"/>
                  </a:lnTo>
                  <a:lnTo>
                    <a:pt x="52133" y="165303"/>
                  </a:lnTo>
                  <a:lnTo>
                    <a:pt x="47828" y="164020"/>
                  </a:lnTo>
                  <a:lnTo>
                    <a:pt x="46710" y="163944"/>
                  </a:lnTo>
                  <a:lnTo>
                    <a:pt x="44399" y="163029"/>
                  </a:lnTo>
                  <a:lnTo>
                    <a:pt x="41859" y="162902"/>
                  </a:lnTo>
                  <a:lnTo>
                    <a:pt x="35471" y="161340"/>
                  </a:lnTo>
                  <a:lnTo>
                    <a:pt x="29718" y="160489"/>
                  </a:lnTo>
                  <a:lnTo>
                    <a:pt x="26784" y="160388"/>
                  </a:lnTo>
                  <a:lnTo>
                    <a:pt x="23406" y="159296"/>
                  </a:lnTo>
                  <a:lnTo>
                    <a:pt x="21043" y="157924"/>
                  </a:lnTo>
                  <a:lnTo>
                    <a:pt x="21831" y="155016"/>
                  </a:lnTo>
                  <a:lnTo>
                    <a:pt x="12661" y="152831"/>
                  </a:lnTo>
                  <a:lnTo>
                    <a:pt x="4152" y="149898"/>
                  </a:lnTo>
                  <a:lnTo>
                    <a:pt x="2794" y="149669"/>
                  </a:lnTo>
                  <a:lnTo>
                    <a:pt x="15151" y="157759"/>
                  </a:lnTo>
                  <a:lnTo>
                    <a:pt x="82664" y="185762"/>
                  </a:lnTo>
                  <a:lnTo>
                    <a:pt x="156794" y="196951"/>
                  </a:lnTo>
                  <a:lnTo>
                    <a:pt x="193802" y="195211"/>
                  </a:lnTo>
                  <a:lnTo>
                    <a:pt x="222859" y="190601"/>
                  </a:lnTo>
                  <a:lnTo>
                    <a:pt x="243332" y="186156"/>
                  </a:lnTo>
                  <a:lnTo>
                    <a:pt x="232727" y="186143"/>
                  </a:lnTo>
                  <a:lnTo>
                    <a:pt x="243382" y="186143"/>
                  </a:lnTo>
                  <a:lnTo>
                    <a:pt x="251104" y="184467"/>
                  </a:lnTo>
                  <a:lnTo>
                    <a:pt x="274002" y="178523"/>
                  </a:lnTo>
                  <a:lnTo>
                    <a:pt x="278587" y="177330"/>
                  </a:lnTo>
                  <a:lnTo>
                    <a:pt x="305435" y="169659"/>
                  </a:lnTo>
                  <a:close/>
                </a:path>
                <a:path w="455929" h="197484">
                  <a:moveTo>
                    <a:pt x="308394" y="33172"/>
                  </a:moveTo>
                  <a:lnTo>
                    <a:pt x="304939" y="31648"/>
                  </a:lnTo>
                  <a:lnTo>
                    <a:pt x="297129" y="30594"/>
                  </a:lnTo>
                  <a:lnTo>
                    <a:pt x="295351" y="31711"/>
                  </a:lnTo>
                  <a:lnTo>
                    <a:pt x="295732" y="33007"/>
                  </a:lnTo>
                  <a:lnTo>
                    <a:pt x="296430" y="33388"/>
                  </a:lnTo>
                  <a:lnTo>
                    <a:pt x="302895" y="34239"/>
                  </a:lnTo>
                  <a:lnTo>
                    <a:pt x="306552" y="35064"/>
                  </a:lnTo>
                  <a:lnTo>
                    <a:pt x="308394" y="33172"/>
                  </a:lnTo>
                  <a:close/>
                </a:path>
                <a:path w="455929" h="197484">
                  <a:moveTo>
                    <a:pt x="310553" y="29654"/>
                  </a:moveTo>
                  <a:lnTo>
                    <a:pt x="309753" y="28206"/>
                  </a:lnTo>
                  <a:lnTo>
                    <a:pt x="308762" y="27635"/>
                  </a:lnTo>
                  <a:lnTo>
                    <a:pt x="308203" y="27457"/>
                  </a:lnTo>
                  <a:lnTo>
                    <a:pt x="307860" y="28829"/>
                  </a:lnTo>
                  <a:lnTo>
                    <a:pt x="308749" y="29972"/>
                  </a:lnTo>
                  <a:lnTo>
                    <a:pt x="310553" y="29654"/>
                  </a:lnTo>
                  <a:close/>
                </a:path>
                <a:path w="455929" h="197484">
                  <a:moveTo>
                    <a:pt x="312851" y="37452"/>
                  </a:moveTo>
                  <a:lnTo>
                    <a:pt x="311111" y="35991"/>
                  </a:lnTo>
                  <a:lnTo>
                    <a:pt x="310832" y="35852"/>
                  </a:lnTo>
                  <a:lnTo>
                    <a:pt x="307365" y="35598"/>
                  </a:lnTo>
                  <a:lnTo>
                    <a:pt x="308813" y="36550"/>
                  </a:lnTo>
                  <a:lnTo>
                    <a:pt x="300685" y="35394"/>
                  </a:lnTo>
                  <a:lnTo>
                    <a:pt x="294030" y="34836"/>
                  </a:lnTo>
                  <a:lnTo>
                    <a:pt x="286004" y="34569"/>
                  </a:lnTo>
                  <a:lnTo>
                    <a:pt x="283375" y="35052"/>
                  </a:lnTo>
                  <a:lnTo>
                    <a:pt x="281698" y="34963"/>
                  </a:lnTo>
                  <a:lnTo>
                    <a:pt x="280555" y="35280"/>
                  </a:lnTo>
                  <a:lnTo>
                    <a:pt x="278841" y="36436"/>
                  </a:lnTo>
                  <a:lnTo>
                    <a:pt x="278384" y="37134"/>
                  </a:lnTo>
                  <a:lnTo>
                    <a:pt x="281762" y="38417"/>
                  </a:lnTo>
                  <a:lnTo>
                    <a:pt x="288518" y="38557"/>
                  </a:lnTo>
                  <a:lnTo>
                    <a:pt x="289572" y="37769"/>
                  </a:lnTo>
                  <a:lnTo>
                    <a:pt x="289941" y="37020"/>
                  </a:lnTo>
                  <a:lnTo>
                    <a:pt x="303593" y="37757"/>
                  </a:lnTo>
                  <a:lnTo>
                    <a:pt x="306324" y="37731"/>
                  </a:lnTo>
                  <a:lnTo>
                    <a:pt x="309892" y="37185"/>
                  </a:lnTo>
                  <a:lnTo>
                    <a:pt x="312851" y="37452"/>
                  </a:lnTo>
                  <a:close/>
                </a:path>
                <a:path w="455929" h="197484">
                  <a:moveTo>
                    <a:pt x="337058" y="39941"/>
                  </a:moveTo>
                  <a:lnTo>
                    <a:pt x="329285" y="37896"/>
                  </a:lnTo>
                  <a:lnTo>
                    <a:pt x="319468" y="35775"/>
                  </a:lnTo>
                  <a:lnTo>
                    <a:pt x="310781" y="35369"/>
                  </a:lnTo>
                  <a:lnTo>
                    <a:pt x="321094" y="40398"/>
                  </a:lnTo>
                  <a:lnTo>
                    <a:pt x="325158" y="41008"/>
                  </a:lnTo>
                  <a:lnTo>
                    <a:pt x="336499" y="41376"/>
                  </a:lnTo>
                  <a:lnTo>
                    <a:pt x="337058" y="39941"/>
                  </a:lnTo>
                  <a:close/>
                </a:path>
                <a:path w="455929" h="197484">
                  <a:moveTo>
                    <a:pt x="343979" y="56222"/>
                  </a:moveTo>
                  <a:lnTo>
                    <a:pt x="342607" y="55664"/>
                  </a:lnTo>
                  <a:lnTo>
                    <a:pt x="341769" y="55029"/>
                  </a:lnTo>
                  <a:lnTo>
                    <a:pt x="337654" y="54076"/>
                  </a:lnTo>
                  <a:lnTo>
                    <a:pt x="333565" y="53530"/>
                  </a:lnTo>
                  <a:lnTo>
                    <a:pt x="327926" y="53822"/>
                  </a:lnTo>
                  <a:lnTo>
                    <a:pt x="330822" y="54597"/>
                  </a:lnTo>
                  <a:lnTo>
                    <a:pt x="332917" y="55664"/>
                  </a:lnTo>
                  <a:lnTo>
                    <a:pt x="334543" y="56121"/>
                  </a:lnTo>
                  <a:lnTo>
                    <a:pt x="340004" y="56527"/>
                  </a:lnTo>
                  <a:lnTo>
                    <a:pt x="343979" y="56222"/>
                  </a:lnTo>
                  <a:close/>
                </a:path>
                <a:path w="455929" h="197484">
                  <a:moveTo>
                    <a:pt x="350634" y="35445"/>
                  </a:moveTo>
                  <a:lnTo>
                    <a:pt x="344258" y="33337"/>
                  </a:lnTo>
                  <a:lnTo>
                    <a:pt x="337616" y="31927"/>
                  </a:lnTo>
                  <a:lnTo>
                    <a:pt x="338289" y="31203"/>
                  </a:lnTo>
                  <a:lnTo>
                    <a:pt x="337769" y="30607"/>
                  </a:lnTo>
                  <a:lnTo>
                    <a:pt x="336232" y="30035"/>
                  </a:lnTo>
                  <a:lnTo>
                    <a:pt x="332816" y="29857"/>
                  </a:lnTo>
                  <a:lnTo>
                    <a:pt x="330149" y="28689"/>
                  </a:lnTo>
                  <a:lnTo>
                    <a:pt x="326898" y="27838"/>
                  </a:lnTo>
                  <a:lnTo>
                    <a:pt x="321970" y="27482"/>
                  </a:lnTo>
                  <a:lnTo>
                    <a:pt x="323913" y="28435"/>
                  </a:lnTo>
                  <a:lnTo>
                    <a:pt x="324459" y="29006"/>
                  </a:lnTo>
                  <a:lnTo>
                    <a:pt x="326720" y="30251"/>
                  </a:lnTo>
                  <a:lnTo>
                    <a:pt x="323430" y="30010"/>
                  </a:lnTo>
                  <a:lnTo>
                    <a:pt x="322681" y="30149"/>
                  </a:lnTo>
                  <a:lnTo>
                    <a:pt x="320941" y="30035"/>
                  </a:lnTo>
                  <a:lnTo>
                    <a:pt x="320255" y="30187"/>
                  </a:lnTo>
                  <a:lnTo>
                    <a:pt x="321627" y="30645"/>
                  </a:lnTo>
                  <a:lnTo>
                    <a:pt x="321665" y="30911"/>
                  </a:lnTo>
                  <a:lnTo>
                    <a:pt x="324167" y="31813"/>
                  </a:lnTo>
                  <a:lnTo>
                    <a:pt x="322008" y="32258"/>
                  </a:lnTo>
                  <a:lnTo>
                    <a:pt x="322186" y="33032"/>
                  </a:lnTo>
                  <a:lnTo>
                    <a:pt x="323748" y="33870"/>
                  </a:lnTo>
                  <a:lnTo>
                    <a:pt x="329590" y="34658"/>
                  </a:lnTo>
                  <a:lnTo>
                    <a:pt x="333921" y="34683"/>
                  </a:lnTo>
                  <a:lnTo>
                    <a:pt x="334810" y="34442"/>
                  </a:lnTo>
                  <a:lnTo>
                    <a:pt x="334759" y="34010"/>
                  </a:lnTo>
                  <a:lnTo>
                    <a:pt x="347560" y="36182"/>
                  </a:lnTo>
                  <a:lnTo>
                    <a:pt x="350634" y="35445"/>
                  </a:lnTo>
                  <a:close/>
                </a:path>
                <a:path w="455929" h="197484">
                  <a:moveTo>
                    <a:pt x="353098" y="31889"/>
                  </a:moveTo>
                  <a:lnTo>
                    <a:pt x="352704" y="30683"/>
                  </a:lnTo>
                  <a:lnTo>
                    <a:pt x="350266" y="29756"/>
                  </a:lnTo>
                  <a:lnTo>
                    <a:pt x="350685" y="30988"/>
                  </a:lnTo>
                  <a:lnTo>
                    <a:pt x="353098" y="31889"/>
                  </a:lnTo>
                  <a:close/>
                </a:path>
                <a:path w="455929" h="197484">
                  <a:moveTo>
                    <a:pt x="359156" y="31838"/>
                  </a:moveTo>
                  <a:lnTo>
                    <a:pt x="358965" y="31635"/>
                  </a:lnTo>
                  <a:lnTo>
                    <a:pt x="358800" y="31851"/>
                  </a:lnTo>
                  <a:lnTo>
                    <a:pt x="358914" y="32232"/>
                  </a:lnTo>
                  <a:lnTo>
                    <a:pt x="359156" y="31838"/>
                  </a:lnTo>
                  <a:close/>
                </a:path>
                <a:path w="455929" h="197484">
                  <a:moveTo>
                    <a:pt x="363512" y="47726"/>
                  </a:moveTo>
                  <a:lnTo>
                    <a:pt x="361276" y="46977"/>
                  </a:lnTo>
                  <a:lnTo>
                    <a:pt x="354914" y="45529"/>
                  </a:lnTo>
                  <a:lnTo>
                    <a:pt x="344601" y="44310"/>
                  </a:lnTo>
                  <a:lnTo>
                    <a:pt x="344106" y="43345"/>
                  </a:lnTo>
                  <a:lnTo>
                    <a:pt x="342379" y="42722"/>
                  </a:lnTo>
                  <a:lnTo>
                    <a:pt x="340093" y="42468"/>
                  </a:lnTo>
                  <a:lnTo>
                    <a:pt x="337121" y="42456"/>
                  </a:lnTo>
                  <a:lnTo>
                    <a:pt x="334784" y="42722"/>
                  </a:lnTo>
                  <a:lnTo>
                    <a:pt x="333197" y="43903"/>
                  </a:lnTo>
                  <a:lnTo>
                    <a:pt x="333222" y="44615"/>
                  </a:lnTo>
                  <a:lnTo>
                    <a:pt x="333984" y="45364"/>
                  </a:lnTo>
                  <a:lnTo>
                    <a:pt x="339178" y="45897"/>
                  </a:lnTo>
                  <a:lnTo>
                    <a:pt x="341033" y="46596"/>
                  </a:lnTo>
                  <a:lnTo>
                    <a:pt x="345046" y="47332"/>
                  </a:lnTo>
                  <a:lnTo>
                    <a:pt x="363042" y="48768"/>
                  </a:lnTo>
                  <a:lnTo>
                    <a:pt x="363512" y="47726"/>
                  </a:lnTo>
                  <a:close/>
                </a:path>
                <a:path w="455929" h="197484">
                  <a:moveTo>
                    <a:pt x="371906" y="32423"/>
                  </a:moveTo>
                  <a:lnTo>
                    <a:pt x="369239" y="30467"/>
                  </a:lnTo>
                  <a:lnTo>
                    <a:pt x="367525" y="29578"/>
                  </a:lnTo>
                  <a:lnTo>
                    <a:pt x="364604" y="30073"/>
                  </a:lnTo>
                  <a:lnTo>
                    <a:pt x="364617" y="30886"/>
                  </a:lnTo>
                  <a:lnTo>
                    <a:pt x="366356" y="32334"/>
                  </a:lnTo>
                  <a:lnTo>
                    <a:pt x="368922" y="32981"/>
                  </a:lnTo>
                  <a:lnTo>
                    <a:pt x="370954" y="32969"/>
                  </a:lnTo>
                  <a:lnTo>
                    <a:pt x="371906" y="32423"/>
                  </a:lnTo>
                  <a:close/>
                </a:path>
                <a:path w="455929" h="197484">
                  <a:moveTo>
                    <a:pt x="387223" y="27051"/>
                  </a:moveTo>
                  <a:lnTo>
                    <a:pt x="385127" y="26289"/>
                  </a:lnTo>
                  <a:lnTo>
                    <a:pt x="384898" y="25908"/>
                  </a:lnTo>
                  <a:lnTo>
                    <a:pt x="385292" y="26162"/>
                  </a:lnTo>
                  <a:lnTo>
                    <a:pt x="385140" y="25400"/>
                  </a:lnTo>
                  <a:lnTo>
                    <a:pt x="383159" y="23749"/>
                  </a:lnTo>
                  <a:lnTo>
                    <a:pt x="381508" y="22987"/>
                  </a:lnTo>
                  <a:lnTo>
                    <a:pt x="382778" y="24511"/>
                  </a:lnTo>
                  <a:lnTo>
                    <a:pt x="383006" y="25654"/>
                  </a:lnTo>
                  <a:lnTo>
                    <a:pt x="383286" y="25908"/>
                  </a:lnTo>
                  <a:lnTo>
                    <a:pt x="379514" y="25273"/>
                  </a:lnTo>
                  <a:lnTo>
                    <a:pt x="376923" y="21971"/>
                  </a:lnTo>
                  <a:lnTo>
                    <a:pt x="380263" y="22352"/>
                  </a:lnTo>
                  <a:lnTo>
                    <a:pt x="379907" y="21590"/>
                  </a:lnTo>
                  <a:lnTo>
                    <a:pt x="376262" y="20447"/>
                  </a:lnTo>
                  <a:lnTo>
                    <a:pt x="377304" y="20066"/>
                  </a:lnTo>
                  <a:lnTo>
                    <a:pt x="380987" y="20320"/>
                  </a:lnTo>
                  <a:lnTo>
                    <a:pt x="381825" y="21082"/>
                  </a:lnTo>
                  <a:lnTo>
                    <a:pt x="381050" y="20320"/>
                  </a:lnTo>
                  <a:lnTo>
                    <a:pt x="332079" y="8509"/>
                  </a:lnTo>
                  <a:lnTo>
                    <a:pt x="275767" y="1397"/>
                  </a:lnTo>
                  <a:lnTo>
                    <a:pt x="235381" y="0"/>
                  </a:lnTo>
                  <a:lnTo>
                    <a:pt x="194957" y="1397"/>
                  </a:lnTo>
                  <a:lnTo>
                    <a:pt x="156159" y="5842"/>
                  </a:lnTo>
                  <a:lnTo>
                    <a:pt x="91478" y="20574"/>
                  </a:lnTo>
                  <a:lnTo>
                    <a:pt x="27686" y="45720"/>
                  </a:lnTo>
                  <a:lnTo>
                    <a:pt x="29197" y="46228"/>
                  </a:lnTo>
                  <a:lnTo>
                    <a:pt x="34772" y="49276"/>
                  </a:lnTo>
                  <a:lnTo>
                    <a:pt x="32029" y="50800"/>
                  </a:lnTo>
                  <a:lnTo>
                    <a:pt x="32092" y="52197"/>
                  </a:lnTo>
                  <a:lnTo>
                    <a:pt x="34074" y="51816"/>
                  </a:lnTo>
                  <a:lnTo>
                    <a:pt x="35814" y="50419"/>
                  </a:lnTo>
                  <a:lnTo>
                    <a:pt x="36068" y="49911"/>
                  </a:lnTo>
                  <a:lnTo>
                    <a:pt x="40970" y="51689"/>
                  </a:lnTo>
                  <a:lnTo>
                    <a:pt x="44107" y="52578"/>
                  </a:lnTo>
                  <a:lnTo>
                    <a:pt x="35052" y="55626"/>
                  </a:lnTo>
                  <a:lnTo>
                    <a:pt x="34798" y="56375"/>
                  </a:lnTo>
                  <a:lnTo>
                    <a:pt x="41884" y="53848"/>
                  </a:lnTo>
                  <a:lnTo>
                    <a:pt x="45542" y="52832"/>
                  </a:lnTo>
                  <a:lnTo>
                    <a:pt x="65519" y="55499"/>
                  </a:lnTo>
                  <a:lnTo>
                    <a:pt x="64211" y="57277"/>
                  </a:lnTo>
                  <a:lnTo>
                    <a:pt x="65532" y="57531"/>
                  </a:lnTo>
                  <a:lnTo>
                    <a:pt x="72707" y="55499"/>
                  </a:lnTo>
                  <a:lnTo>
                    <a:pt x="94183" y="55245"/>
                  </a:lnTo>
                  <a:lnTo>
                    <a:pt x="106502" y="53848"/>
                  </a:lnTo>
                  <a:lnTo>
                    <a:pt x="102679" y="55118"/>
                  </a:lnTo>
                  <a:lnTo>
                    <a:pt x="100279" y="56642"/>
                  </a:lnTo>
                  <a:lnTo>
                    <a:pt x="101676" y="57404"/>
                  </a:lnTo>
                  <a:lnTo>
                    <a:pt x="106540" y="57150"/>
                  </a:lnTo>
                  <a:lnTo>
                    <a:pt x="108991" y="56769"/>
                  </a:lnTo>
                  <a:lnTo>
                    <a:pt x="113068" y="55753"/>
                  </a:lnTo>
                  <a:lnTo>
                    <a:pt x="112687" y="57912"/>
                  </a:lnTo>
                  <a:lnTo>
                    <a:pt x="115798" y="55753"/>
                  </a:lnTo>
                  <a:lnTo>
                    <a:pt x="115963" y="54864"/>
                  </a:lnTo>
                  <a:lnTo>
                    <a:pt x="121577" y="52832"/>
                  </a:lnTo>
                  <a:lnTo>
                    <a:pt x="123266" y="51943"/>
                  </a:lnTo>
                  <a:lnTo>
                    <a:pt x="138150" y="49911"/>
                  </a:lnTo>
                  <a:lnTo>
                    <a:pt x="166027" y="45085"/>
                  </a:lnTo>
                  <a:lnTo>
                    <a:pt x="165735" y="45720"/>
                  </a:lnTo>
                  <a:lnTo>
                    <a:pt x="165887" y="46355"/>
                  </a:lnTo>
                  <a:lnTo>
                    <a:pt x="166687" y="46482"/>
                  </a:lnTo>
                  <a:lnTo>
                    <a:pt x="171881" y="45085"/>
                  </a:lnTo>
                  <a:lnTo>
                    <a:pt x="172656" y="44450"/>
                  </a:lnTo>
                  <a:lnTo>
                    <a:pt x="172402" y="43815"/>
                  </a:lnTo>
                  <a:lnTo>
                    <a:pt x="194411" y="39243"/>
                  </a:lnTo>
                  <a:lnTo>
                    <a:pt x="197700" y="38735"/>
                  </a:lnTo>
                  <a:lnTo>
                    <a:pt x="221119" y="33274"/>
                  </a:lnTo>
                  <a:lnTo>
                    <a:pt x="230530" y="30607"/>
                  </a:lnTo>
                  <a:lnTo>
                    <a:pt x="233718" y="29337"/>
                  </a:lnTo>
                  <a:lnTo>
                    <a:pt x="232257" y="27940"/>
                  </a:lnTo>
                  <a:lnTo>
                    <a:pt x="226352" y="28067"/>
                  </a:lnTo>
                  <a:lnTo>
                    <a:pt x="214807" y="30734"/>
                  </a:lnTo>
                  <a:lnTo>
                    <a:pt x="211810" y="31242"/>
                  </a:lnTo>
                  <a:lnTo>
                    <a:pt x="208851" y="32004"/>
                  </a:lnTo>
                  <a:lnTo>
                    <a:pt x="212737" y="30353"/>
                  </a:lnTo>
                  <a:lnTo>
                    <a:pt x="216763" y="28829"/>
                  </a:lnTo>
                  <a:lnTo>
                    <a:pt x="223862" y="27178"/>
                  </a:lnTo>
                  <a:lnTo>
                    <a:pt x="228104" y="25908"/>
                  </a:lnTo>
                  <a:lnTo>
                    <a:pt x="233807" y="24892"/>
                  </a:lnTo>
                  <a:lnTo>
                    <a:pt x="245186" y="22352"/>
                  </a:lnTo>
                  <a:lnTo>
                    <a:pt x="257835" y="20218"/>
                  </a:lnTo>
                  <a:lnTo>
                    <a:pt x="257683" y="20650"/>
                  </a:lnTo>
                  <a:lnTo>
                    <a:pt x="257937" y="21615"/>
                  </a:lnTo>
                  <a:lnTo>
                    <a:pt x="259372" y="23317"/>
                  </a:lnTo>
                  <a:lnTo>
                    <a:pt x="261366" y="21628"/>
                  </a:lnTo>
                  <a:lnTo>
                    <a:pt x="259245" y="20015"/>
                  </a:lnTo>
                  <a:lnTo>
                    <a:pt x="262585" y="19431"/>
                  </a:lnTo>
                  <a:lnTo>
                    <a:pt x="265353" y="19939"/>
                  </a:lnTo>
                  <a:lnTo>
                    <a:pt x="265645" y="20828"/>
                  </a:lnTo>
                  <a:lnTo>
                    <a:pt x="267296" y="21336"/>
                  </a:lnTo>
                  <a:lnTo>
                    <a:pt x="272148" y="21590"/>
                  </a:lnTo>
                  <a:lnTo>
                    <a:pt x="274294" y="20447"/>
                  </a:lnTo>
                  <a:lnTo>
                    <a:pt x="273519" y="18669"/>
                  </a:lnTo>
                  <a:lnTo>
                    <a:pt x="273939" y="18542"/>
                  </a:lnTo>
                  <a:lnTo>
                    <a:pt x="274650" y="17780"/>
                  </a:lnTo>
                  <a:lnTo>
                    <a:pt x="279666" y="17145"/>
                  </a:lnTo>
                  <a:lnTo>
                    <a:pt x="282155" y="16637"/>
                  </a:lnTo>
                  <a:lnTo>
                    <a:pt x="284670" y="16510"/>
                  </a:lnTo>
                  <a:lnTo>
                    <a:pt x="286334" y="17399"/>
                  </a:lnTo>
                  <a:lnTo>
                    <a:pt x="285407" y="16383"/>
                  </a:lnTo>
                  <a:lnTo>
                    <a:pt x="289001" y="16129"/>
                  </a:lnTo>
                  <a:lnTo>
                    <a:pt x="288950" y="16764"/>
                  </a:lnTo>
                  <a:lnTo>
                    <a:pt x="289674" y="17399"/>
                  </a:lnTo>
                  <a:lnTo>
                    <a:pt x="291528" y="17907"/>
                  </a:lnTo>
                  <a:lnTo>
                    <a:pt x="293674" y="18161"/>
                  </a:lnTo>
                  <a:lnTo>
                    <a:pt x="293344" y="18415"/>
                  </a:lnTo>
                  <a:lnTo>
                    <a:pt x="293789" y="19050"/>
                  </a:lnTo>
                  <a:lnTo>
                    <a:pt x="290715" y="20066"/>
                  </a:lnTo>
                  <a:lnTo>
                    <a:pt x="288823" y="18923"/>
                  </a:lnTo>
                  <a:lnTo>
                    <a:pt x="288734" y="19177"/>
                  </a:lnTo>
                  <a:lnTo>
                    <a:pt x="290398" y="20066"/>
                  </a:lnTo>
                  <a:lnTo>
                    <a:pt x="286143" y="21463"/>
                  </a:lnTo>
                  <a:lnTo>
                    <a:pt x="294170" y="20701"/>
                  </a:lnTo>
                  <a:lnTo>
                    <a:pt x="294068" y="21336"/>
                  </a:lnTo>
                  <a:lnTo>
                    <a:pt x="294576" y="21971"/>
                  </a:lnTo>
                  <a:lnTo>
                    <a:pt x="298589" y="22733"/>
                  </a:lnTo>
                  <a:lnTo>
                    <a:pt x="300520" y="22606"/>
                  </a:lnTo>
                  <a:lnTo>
                    <a:pt x="301269" y="21209"/>
                  </a:lnTo>
                  <a:lnTo>
                    <a:pt x="301002" y="20447"/>
                  </a:lnTo>
                  <a:lnTo>
                    <a:pt x="300062" y="19812"/>
                  </a:lnTo>
                  <a:lnTo>
                    <a:pt x="311188" y="18415"/>
                  </a:lnTo>
                  <a:lnTo>
                    <a:pt x="311823" y="20066"/>
                  </a:lnTo>
                  <a:lnTo>
                    <a:pt x="315480" y="18923"/>
                  </a:lnTo>
                  <a:lnTo>
                    <a:pt x="315112" y="17526"/>
                  </a:lnTo>
                  <a:lnTo>
                    <a:pt x="317715" y="16891"/>
                  </a:lnTo>
                  <a:lnTo>
                    <a:pt x="318947" y="17526"/>
                  </a:lnTo>
                  <a:lnTo>
                    <a:pt x="319620" y="17526"/>
                  </a:lnTo>
                  <a:lnTo>
                    <a:pt x="321741" y="19685"/>
                  </a:lnTo>
                  <a:lnTo>
                    <a:pt x="324002" y="21209"/>
                  </a:lnTo>
                  <a:lnTo>
                    <a:pt x="322491" y="21463"/>
                  </a:lnTo>
                  <a:lnTo>
                    <a:pt x="321500" y="20955"/>
                  </a:lnTo>
                  <a:lnTo>
                    <a:pt x="319963" y="20574"/>
                  </a:lnTo>
                  <a:lnTo>
                    <a:pt x="314325" y="20066"/>
                  </a:lnTo>
                  <a:lnTo>
                    <a:pt x="310311" y="20574"/>
                  </a:lnTo>
                  <a:lnTo>
                    <a:pt x="310070" y="21590"/>
                  </a:lnTo>
                  <a:lnTo>
                    <a:pt x="311886" y="23241"/>
                  </a:lnTo>
                  <a:lnTo>
                    <a:pt x="315569" y="24003"/>
                  </a:lnTo>
                  <a:lnTo>
                    <a:pt x="319557" y="24511"/>
                  </a:lnTo>
                  <a:lnTo>
                    <a:pt x="323557" y="23876"/>
                  </a:lnTo>
                  <a:lnTo>
                    <a:pt x="323811" y="22606"/>
                  </a:lnTo>
                  <a:lnTo>
                    <a:pt x="323659" y="22352"/>
                  </a:lnTo>
                  <a:lnTo>
                    <a:pt x="327761" y="23876"/>
                  </a:lnTo>
                  <a:lnTo>
                    <a:pt x="333933" y="24130"/>
                  </a:lnTo>
                  <a:lnTo>
                    <a:pt x="344119" y="25146"/>
                  </a:lnTo>
                  <a:lnTo>
                    <a:pt x="349465" y="25908"/>
                  </a:lnTo>
                  <a:lnTo>
                    <a:pt x="363321" y="29718"/>
                  </a:lnTo>
                  <a:lnTo>
                    <a:pt x="370344" y="28575"/>
                  </a:lnTo>
                  <a:lnTo>
                    <a:pt x="369392" y="27813"/>
                  </a:lnTo>
                  <a:lnTo>
                    <a:pt x="367817" y="27051"/>
                  </a:lnTo>
                  <a:lnTo>
                    <a:pt x="377875" y="27940"/>
                  </a:lnTo>
                  <a:lnTo>
                    <a:pt x="381838" y="27686"/>
                  </a:lnTo>
                  <a:lnTo>
                    <a:pt x="386816" y="27686"/>
                  </a:lnTo>
                  <a:lnTo>
                    <a:pt x="387223" y="27051"/>
                  </a:lnTo>
                  <a:close/>
                </a:path>
                <a:path w="455929" h="197484">
                  <a:moveTo>
                    <a:pt x="390245" y="49999"/>
                  </a:moveTo>
                  <a:lnTo>
                    <a:pt x="389851" y="48831"/>
                  </a:lnTo>
                  <a:lnTo>
                    <a:pt x="387223" y="48234"/>
                  </a:lnTo>
                  <a:lnTo>
                    <a:pt x="379539" y="47726"/>
                  </a:lnTo>
                  <a:lnTo>
                    <a:pt x="378637" y="48196"/>
                  </a:lnTo>
                  <a:lnTo>
                    <a:pt x="379196" y="49314"/>
                  </a:lnTo>
                  <a:lnTo>
                    <a:pt x="380492" y="49949"/>
                  </a:lnTo>
                  <a:lnTo>
                    <a:pt x="388708" y="50444"/>
                  </a:lnTo>
                  <a:lnTo>
                    <a:pt x="390245" y="49999"/>
                  </a:lnTo>
                  <a:close/>
                </a:path>
                <a:path w="455929" h="197484">
                  <a:moveTo>
                    <a:pt x="393509" y="36118"/>
                  </a:moveTo>
                  <a:lnTo>
                    <a:pt x="391439" y="34226"/>
                  </a:lnTo>
                  <a:lnTo>
                    <a:pt x="390093" y="33629"/>
                  </a:lnTo>
                  <a:lnTo>
                    <a:pt x="387781" y="33235"/>
                  </a:lnTo>
                  <a:lnTo>
                    <a:pt x="387769" y="33362"/>
                  </a:lnTo>
                  <a:lnTo>
                    <a:pt x="381139" y="33413"/>
                  </a:lnTo>
                  <a:lnTo>
                    <a:pt x="379222" y="34251"/>
                  </a:lnTo>
                  <a:lnTo>
                    <a:pt x="379882" y="35712"/>
                  </a:lnTo>
                  <a:lnTo>
                    <a:pt x="379831" y="36182"/>
                  </a:lnTo>
                  <a:lnTo>
                    <a:pt x="390321" y="36753"/>
                  </a:lnTo>
                  <a:lnTo>
                    <a:pt x="393509" y="36118"/>
                  </a:lnTo>
                  <a:close/>
                </a:path>
                <a:path w="455929" h="197484">
                  <a:moveTo>
                    <a:pt x="399122" y="26771"/>
                  </a:moveTo>
                  <a:lnTo>
                    <a:pt x="396405" y="24714"/>
                  </a:lnTo>
                  <a:lnTo>
                    <a:pt x="393827" y="22948"/>
                  </a:lnTo>
                  <a:lnTo>
                    <a:pt x="393496" y="22860"/>
                  </a:lnTo>
                  <a:lnTo>
                    <a:pt x="394804" y="23952"/>
                  </a:lnTo>
                  <a:lnTo>
                    <a:pt x="398983" y="26974"/>
                  </a:lnTo>
                  <a:lnTo>
                    <a:pt x="399122" y="26771"/>
                  </a:lnTo>
                  <a:close/>
                </a:path>
                <a:path w="455929" h="197484">
                  <a:moveTo>
                    <a:pt x="399161" y="45389"/>
                  </a:moveTo>
                  <a:lnTo>
                    <a:pt x="396417" y="43205"/>
                  </a:lnTo>
                  <a:lnTo>
                    <a:pt x="394525" y="42316"/>
                  </a:lnTo>
                  <a:lnTo>
                    <a:pt x="388607" y="42887"/>
                  </a:lnTo>
                  <a:lnTo>
                    <a:pt x="388607" y="43764"/>
                  </a:lnTo>
                  <a:lnTo>
                    <a:pt x="390131" y="45605"/>
                  </a:lnTo>
                  <a:lnTo>
                    <a:pt x="393407" y="46062"/>
                  </a:lnTo>
                  <a:lnTo>
                    <a:pt x="399161" y="45389"/>
                  </a:lnTo>
                  <a:close/>
                </a:path>
                <a:path w="455929" h="197484">
                  <a:moveTo>
                    <a:pt x="401497" y="39662"/>
                  </a:moveTo>
                  <a:lnTo>
                    <a:pt x="390588" y="37668"/>
                  </a:lnTo>
                  <a:lnTo>
                    <a:pt x="377901" y="36512"/>
                  </a:lnTo>
                  <a:lnTo>
                    <a:pt x="379310" y="35229"/>
                  </a:lnTo>
                  <a:lnTo>
                    <a:pt x="378256" y="34328"/>
                  </a:lnTo>
                  <a:lnTo>
                    <a:pt x="371284" y="33147"/>
                  </a:lnTo>
                  <a:lnTo>
                    <a:pt x="360426" y="32486"/>
                  </a:lnTo>
                  <a:lnTo>
                    <a:pt x="350456" y="33083"/>
                  </a:lnTo>
                  <a:lnTo>
                    <a:pt x="349567" y="33553"/>
                  </a:lnTo>
                  <a:lnTo>
                    <a:pt x="351675" y="35052"/>
                  </a:lnTo>
                  <a:lnTo>
                    <a:pt x="355777" y="35877"/>
                  </a:lnTo>
                  <a:lnTo>
                    <a:pt x="362013" y="36576"/>
                  </a:lnTo>
                  <a:lnTo>
                    <a:pt x="361353" y="38112"/>
                  </a:lnTo>
                  <a:lnTo>
                    <a:pt x="361530" y="38442"/>
                  </a:lnTo>
                  <a:lnTo>
                    <a:pt x="349783" y="37630"/>
                  </a:lnTo>
                  <a:lnTo>
                    <a:pt x="344360" y="37858"/>
                  </a:lnTo>
                  <a:lnTo>
                    <a:pt x="337832" y="38696"/>
                  </a:lnTo>
                  <a:lnTo>
                    <a:pt x="337756" y="39243"/>
                  </a:lnTo>
                  <a:lnTo>
                    <a:pt x="343395" y="41541"/>
                  </a:lnTo>
                  <a:lnTo>
                    <a:pt x="348145" y="42481"/>
                  </a:lnTo>
                  <a:lnTo>
                    <a:pt x="364756" y="44284"/>
                  </a:lnTo>
                  <a:lnTo>
                    <a:pt x="376809" y="45046"/>
                  </a:lnTo>
                  <a:lnTo>
                    <a:pt x="378650" y="44716"/>
                  </a:lnTo>
                  <a:lnTo>
                    <a:pt x="379158" y="45732"/>
                  </a:lnTo>
                  <a:lnTo>
                    <a:pt x="381469" y="46913"/>
                  </a:lnTo>
                  <a:lnTo>
                    <a:pt x="382003" y="45681"/>
                  </a:lnTo>
                  <a:lnTo>
                    <a:pt x="379425" y="44577"/>
                  </a:lnTo>
                  <a:lnTo>
                    <a:pt x="380123" y="44310"/>
                  </a:lnTo>
                  <a:lnTo>
                    <a:pt x="379552" y="43751"/>
                  </a:lnTo>
                  <a:lnTo>
                    <a:pt x="374497" y="41808"/>
                  </a:lnTo>
                  <a:lnTo>
                    <a:pt x="375386" y="41503"/>
                  </a:lnTo>
                  <a:lnTo>
                    <a:pt x="374992" y="40944"/>
                  </a:lnTo>
                  <a:lnTo>
                    <a:pt x="368338" y="37147"/>
                  </a:lnTo>
                  <a:lnTo>
                    <a:pt x="373430" y="37122"/>
                  </a:lnTo>
                  <a:lnTo>
                    <a:pt x="399770" y="41084"/>
                  </a:lnTo>
                  <a:lnTo>
                    <a:pt x="401497" y="39662"/>
                  </a:lnTo>
                  <a:close/>
                </a:path>
                <a:path w="455929" h="197484">
                  <a:moveTo>
                    <a:pt x="409549" y="33909"/>
                  </a:moveTo>
                  <a:lnTo>
                    <a:pt x="408051" y="32321"/>
                  </a:lnTo>
                  <a:lnTo>
                    <a:pt x="405853" y="30886"/>
                  </a:lnTo>
                  <a:lnTo>
                    <a:pt x="405828" y="31203"/>
                  </a:lnTo>
                  <a:lnTo>
                    <a:pt x="407187" y="32258"/>
                  </a:lnTo>
                  <a:lnTo>
                    <a:pt x="409549" y="33909"/>
                  </a:lnTo>
                  <a:close/>
                </a:path>
                <a:path w="455929" h="197484">
                  <a:moveTo>
                    <a:pt x="426288" y="33566"/>
                  </a:moveTo>
                  <a:lnTo>
                    <a:pt x="407238" y="27127"/>
                  </a:lnTo>
                  <a:lnTo>
                    <a:pt x="403898" y="27292"/>
                  </a:lnTo>
                  <a:lnTo>
                    <a:pt x="402501" y="28511"/>
                  </a:lnTo>
                  <a:lnTo>
                    <a:pt x="402958" y="29171"/>
                  </a:lnTo>
                  <a:lnTo>
                    <a:pt x="409956" y="30581"/>
                  </a:lnTo>
                  <a:lnTo>
                    <a:pt x="417334" y="32372"/>
                  </a:lnTo>
                  <a:lnTo>
                    <a:pt x="423519" y="33464"/>
                  </a:lnTo>
                  <a:lnTo>
                    <a:pt x="426288" y="33566"/>
                  </a:lnTo>
                  <a:close/>
                </a:path>
                <a:path w="455929" h="197484">
                  <a:moveTo>
                    <a:pt x="455447" y="46583"/>
                  </a:moveTo>
                  <a:lnTo>
                    <a:pt x="453707" y="45135"/>
                  </a:lnTo>
                  <a:lnTo>
                    <a:pt x="452399" y="44450"/>
                  </a:lnTo>
                  <a:lnTo>
                    <a:pt x="448754" y="43586"/>
                  </a:lnTo>
                  <a:lnTo>
                    <a:pt x="446684" y="43421"/>
                  </a:lnTo>
                  <a:lnTo>
                    <a:pt x="442950" y="44056"/>
                  </a:lnTo>
                  <a:lnTo>
                    <a:pt x="442849" y="44754"/>
                  </a:lnTo>
                  <a:lnTo>
                    <a:pt x="444703" y="46583"/>
                  </a:lnTo>
                  <a:lnTo>
                    <a:pt x="446773" y="47371"/>
                  </a:lnTo>
                  <a:lnTo>
                    <a:pt x="453644" y="47167"/>
                  </a:lnTo>
                  <a:lnTo>
                    <a:pt x="455447" y="46583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 descr=""/>
            <p:cNvSpPr/>
            <p:nvPr/>
          </p:nvSpPr>
          <p:spPr>
            <a:xfrm>
              <a:off x="9056800" y="9016"/>
              <a:ext cx="224790" cy="260350"/>
            </a:xfrm>
            <a:custGeom>
              <a:avLst/>
              <a:gdLst/>
              <a:ahLst/>
              <a:cxnLst/>
              <a:rect l="l" t="t" r="r" b="b"/>
              <a:pathLst>
                <a:path w="224790" h="260350">
                  <a:moveTo>
                    <a:pt x="224171" y="0"/>
                  </a:moveTo>
                  <a:lnTo>
                    <a:pt x="17631" y="0"/>
                  </a:lnTo>
                  <a:lnTo>
                    <a:pt x="6530" y="38621"/>
                  </a:lnTo>
                  <a:lnTo>
                    <a:pt x="0" y="90068"/>
                  </a:lnTo>
                  <a:lnTo>
                    <a:pt x="78" y="120116"/>
                  </a:lnTo>
                  <a:lnTo>
                    <a:pt x="2575" y="150115"/>
                  </a:lnTo>
                  <a:lnTo>
                    <a:pt x="7052" y="179905"/>
                  </a:lnTo>
                  <a:lnTo>
                    <a:pt x="13068" y="209334"/>
                  </a:lnTo>
                  <a:lnTo>
                    <a:pt x="17829" y="230559"/>
                  </a:lnTo>
                  <a:lnTo>
                    <a:pt x="19442" y="241146"/>
                  </a:lnTo>
                  <a:lnTo>
                    <a:pt x="19988" y="252044"/>
                  </a:lnTo>
                  <a:lnTo>
                    <a:pt x="24598" y="248615"/>
                  </a:lnTo>
                  <a:lnTo>
                    <a:pt x="27063" y="247218"/>
                  </a:lnTo>
                  <a:lnTo>
                    <a:pt x="33583" y="244052"/>
                  </a:lnTo>
                  <a:lnTo>
                    <a:pt x="40547" y="241933"/>
                  </a:lnTo>
                  <a:lnTo>
                    <a:pt x="48002" y="240987"/>
                  </a:lnTo>
                  <a:lnTo>
                    <a:pt x="55994" y="241338"/>
                  </a:lnTo>
                  <a:lnTo>
                    <a:pt x="91338" y="260145"/>
                  </a:lnTo>
                  <a:lnTo>
                    <a:pt x="103338" y="251104"/>
                  </a:lnTo>
                  <a:lnTo>
                    <a:pt x="139390" y="214053"/>
                  </a:lnTo>
                  <a:lnTo>
                    <a:pt x="167562" y="170878"/>
                  </a:lnTo>
                  <a:lnTo>
                    <a:pt x="190077" y="126787"/>
                  </a:lnTo>
                  <a:lnTo>
                    <a:pt x="207924" y="80670"/>
                  </a:lnTo>
                  <a:lnTo>
                    <a:pt x="219699" y="30805"/>
                  </a:lnTo>
                  <a:lnTo>
                    <a:pt x="223739" y="4025"/>
                  </a:lnTo>
                  <a:lnTo>
                    <a:pt x="22417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 descr=""/>
            <p:cNvSpPr/>
            <p:nvPr/>
          </p:nvSpPr>
          <p:spPr>
            <a:xfrm>
              <a:off x="9060789" y="9016"/>
              <a:ext cx="148590" cy="258445"/>
            </a:xfrm>
            <a:custGeom>
              <a:avLst/>
              <a:gdLst/>
              <a:ahLst/>
              <a:cxnLst/>
              <a:rect l="l" t="t" r="r" b="b"/>
              <a:pathLst>
                <a:path w="148590" h="258445">
                  <a:moveTo>
                    <a:pt x="148297" y="183299"/>
                  </a:moveTo>
                  <a:lnTo>
                    <a:pt x="66065" y="183299"/>
                  </a:lnTo>
                  <a:lnTo>
                    <a:pt x="72212" y="138874"/>
                  </a:lnTo>
                  <a:lnTo>
                    <a:pt x="81140" y="94983"/>
                  </a:lnTo>
                  <a:lnTo>
                    <a:pt x="92633" y="51663"/>
                  </a:lnTo>
                  <a:lnTo>
                    <a:pt x="106400" y="8966"/>
                  </a:lnTo>
                  <a:lnTo>
                    <a:pt x="109601" y="0"/>
                  </a:lnTo>
                  <a:lnTo>
                    <a:pt x="17818" y="0"/>
                  </a:lnTo>
                  <a:lnTo>
                    <a:pt x="10414" y="22225"/>
                  </a:lnTo>
                  <a:lnTo>
                    <a:pt x="2095" y="66509"/>
                  </a:lnTo>
                  <a:lnTo>
                    <a:pt x="0" y="103263"/>
                  </a:lnTo>
                  <a:lnTo>
                    <a:pt x="1511" y="139255"/>
                  </a:lnTo>
                  <a:lnTo>
                    <a:pt x="6210" y="175006"/>
                  </a:lnTo>
                  <a:lnTo>
                    <a:pt x="13690" y="211048"/>
                  </a:lnTo>
                  <a:lnTo>
                    <a:pt x="16268" y="220306"/>
                  </a:lnTo>
                  <a:lnTo>
                    <a:pt x="19075" y="229260"/>
                  </a:lnTo>
                  <a:lnTo>
                    <a:pt x="21526" y="238150"/>
                  </a:lnTo>
                  <a:lnTo>
                    <a:pt x="23088" y="247230"/>
                  </a:lnTo>
                  <a:lnTo>
                    <a:pt x="29603" y="244055"/>
                  </a:lnTo>
                  <a:lnTo>
                    <a:pt x="36550" y="241935"/>
                  </a:lnTo>
                  <a:lnTo>
                    <a:pt x="44005" y="240995"/>
                  </a:lnTo>
                  <a:lnTo>
                    <a:pt x="52006" y="241350"/>
                  </a:lnTo>
                  <a:lnTo>
                    <a:pt x="61899" y="243446"/>
                  </a:lnTo>
                  <a:lnTo>
                    <a:pt x="70764" y="247002"/>
                  </a:lnTo>
                  <a:lnTo>
                    <a:pt x="78613" y="251929"/>
                  </a:lnTo>
                  <a:lnTo>
                    <a:pt x="85483" y="258127"/>
                  </a:lnTo>
                  <a:lnTo>
                    <a:pt x="94970" y="250850"/>
                  </a:lnTo>
                  <a:lnTo>
                    <a:pt x="103911" y="243078"/>
                  </a:lnTo>
                  <a:lnTo>
                    <a:pt x="105981" y="240995"/>
                  </a:lnTo>
                  <a:lnTo>
                    <a:pt x="112153" y="234797"/>
                  </a:lnTo>
                  <a:lnTo>
                    <a:pt x="141922" y="193878"/>
                  </a:lnTo>
                  <a:lnTo>
                    <a:pt x="148297" y="1832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4" name="object 534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126854" y="6807"/>
              <a:ext cx="147750" cy="198322"/>
            </a:xfrm>
            <a:prstGeom prst="rect">
              <a:avLst/>
            </a:prstGeom>
          </p:spPr>
        </p:pic>
        <p:sp>
          <p:nvSpPr>
            <p:cNvPr id="535" name="object 535" descr=""/>
            <p:cNvSpPr/>
            <p:nvPr/>
          </p:nvSpPr>
          <p:spPr>
            <a:xfrm>
              <a:off x="8454008" y="250849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7" y="0"/>
                  </a:moveTo>
                  <a:lnTo>
                    <a:pt x="284502" y="502"/>
                  </a:lnTo>
                  <a:lnTo>
                    <a:pt x="237542" y="7287"/>
                  </a:lnTo>
                  <a:lnTo>
                    <a:pt x="191562" y="19697"/>
                  </a:lnTo>
                  <a:lnTo>
                    <a:pt x="146558" y="37086"/>
                  </a:lnTo>
                  <a:lnTo>
                    <a:pt x="102525" y="58800"/>
                  </a:lnTo>
                  <a:lnTo>
                    <a:pt x="64811" y="82548"/>
                  </a:lnTo>
                  <a:lnTo>
                    <a:pt x="32193" y="112801"/>
                  </a:lnTo>
                  <a:lnTo>
                    <a:pt x="0" y="160572"/>
                  </a:lnTo>
                  <a:lnTo>
                    <a:pt x="2195" y="172149"/>
                  </a:lnTo>
                  <a:lnTo>
                    <a:pt x="9495" y="173774"/>
                  </a:lnTo>
                  <a:lnTo>
                    <a:pt x="17506" y="172857"/>
                  </a:lnTo>
                  <a:lnTo>
                    <a:pt x="25464" y="170602"/>
                  </a:lnTo>
                  <a:lnTo>
                    <a:pt x="48431" y="163210"/>
                  </a:lnTo>
                  <a:lnTo>
                    <a:pt x="63174" y="159433"/>
                  </a:lnTo>
                  <a:lnTo>
                    <a:pt x="78251" y="157642"/>
                  </a:lnTo>
                  <a:lnTo>
                    <a:pt x="95083" y="158598"/>
                  </a:lnTo>
                  <a:lnTo>
                    <a:pt x="115291" y="162546"/>
                  </a:lnTo>
                  <a:lnTo>
                    <a:pt x="135218" y="167839"/>
                  </a:lnTo>
                  <a:lnTo>
                    <a:pt x="155084" y="173401"/>
                  </a:lnTo>
                  <a:lnTo>
                    <a:pt x="175106" y="178156"/>
                  </a:lnTo>
                  <a:lnTo>
                    <a:pt x="186013" y="179992"/>
                  </a:lnTo>
                  <a:lnTo>
                    <a:pt x="197032" y="181295"/>
                  </a:lnTo>
                  <a:lnTo>
                    <a:pt x="219149" y="183032"/>
                  </a:lnTo>
                  <a:lnTo>
                    <a:pt x="269196" y="185726"/>
                  </a:lnTo>
                  <a:lnTo>
                    <a:pt x="319199" y="185676"/>
                  </a:lnTo>
                  <a:lnTo>
                    <a:pt x="368741" y="181009"/>
                  </a:lnTo>
                  <a:lnTo>
                    <a:pt x="417409" y="169851"/>
                  </a:lnTo>
                  <a:lnTo>
                    <a:pt x="480616" y="147063"/>
                  </a:lnTo>
                  <a:lnTo>
                    <a:pt x="543927" y="121895"/>
                  </a:lnTo>
                  <a:lnTo>
                    <a:pt x="543241" y="118452"/>
                  </a:lnTo>
                  <a:lnTo>
                    <a:pt x="543152" y="116713"/>
                  </a:lnTo>
                  <a:lnTo>
                    <a:pt x="565743" y="82744"/>
                  </a:lnTo>
                  <a:lnTo>
                    <a:pt x="585519" y="74498"/>
                  </a:lnTo>
                  <a:lnTo>
                    <a:pt x="588491" y="73000"/>
                  </a:lnTo>
                  <a:lnTo>
                    <a:pt x="538595" y="60526"/>
                  </a:lnTo>
                  <a:lnTo>
                    <a:pt x="492826" y="43535"/>
                  </a:lnTo>
                  <a:lnTo>
                    <a:pt x="478378" y="36948"/>
                  </a:lnTo>
                  <a:lnTo>
                    <a:pt x="463802" y="30683"/>
                  </a:lnTo>
                  <a:lnTo>
                    <a:pt x="443642" y="23168"/>
                  </a:lnTo>
                  <a:lnTo>
                    <a:pt x="423138" y="16682"/>
                  </a:lnTo>
                  <a:lnTo>
                    <a:pt x="402361" y="11132"/>
                  </a:lnTo>
                  <a:lnTo>
                    <a:pt x="381379" y="6426"/>
                  </a:lnTo>
                  <a:lnTo>
                    <a:pt x="3324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 descr=""/>
            <p:cNvSpPr/>
            <p:nvPr/>
          </p:nvSpPr>
          <p:spPr>
            <a:xfrm>
              <a:off x="8460943" y="256425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59">
                  <a:moveTo>
                    <a:pt x="572160" y="71501"/>
                  </a:moveTo>
                  <a:lnTo>
                    <a:pt x="559384" y="68097"/>
                  </a:lnTo>
                  <a:lnTo>
                    <a:pt x="546671" y="64350"/>
                  </a:lnTo>
                  <a:lnTo>
                    <a:pt x="508749" y="51409"/>
                  </a:lnTo>
                  <a:lnTo>
                    <a:pt x="465455" y="34950"/>
                  </a:lnTo>
                  <a:lnTo>
                    <a:pt x="448500" y="28841"/>
                  </a:lnTo>
                  <a:lnTo>
                    <a:pt x="448500" y="82080"/>
                  </a:lnTo>
                  <a:lnTo>
                    <a:pt x="389547" y="80594"/>
                  </a:lnTo>
                  <a:lnTo>
                    <a:pt x="341795" y="80149"/>
                  </a:lnTo>
                  <a:lnTo>
                    <a:pt x="300075" y="80581"/>
                  </a:lnTo>
                  <a:lnTo>
                    <a:pt x="242328" y="85598"/>
                  </a:lnTo>
                  <a:lnTo>
                    <a:pt x="202628" y="91808"/>
                  </a:lnTo>
                  <a:lnTo>
                    <a:pt x="157226" y="103111"/>
                  </a:lnTo>
                  <a:lnTo>
                    <a:pt x="132232" y="111328"/>
                  </a:lnTo>
                  <a:lnTo>
                    <a:pt x="131978" y="110744"/>
                  </a:lnTo>
                  <a:lnTo>
                    <a:pt x="204470" y="87922"/>
                  </a:lnTo>
                  <a:lnTo>
                    <a:pt x="242735" y="81381"/>
                  </a:lnTo>
                  <a:lnTo>
                    <a:pt x="281406" y="77749"/>
                  </a:lnTo>
                  <a:lnTo>
                    <a:pt x="319493" y="76047"/>
                  </a:lnTo>
                  <a:lnTo>
                    <a:pt x="369709" y="75984"/>
                  </a:lnTo>
                  <a:lnTo>
                    <a:pt x="392214" y="77393"/>
                  </a:lnTo>
                  <a:lnTo>
                    <a:pt x="430504" y="80772"/>
                  </a:lnTo>
                  <a:lnTo>
                    <a:pt x="430720" y="80772"/>
                  </a:lnTo>
                  <a:lnTo>
                    <a:pt x="448500" y="82080"/>
                  </a:lnTo>
                  <a:lnTo>
                    <a:pt x="448500" y="28841"/>
                  </a:lnTo>
                  <a:lnTo>
                    <a:pt x="405676" y="15074"/>
                  </a:lnTo>
                  <a:lnTo>
                    <a:pt x="360184" y="4622"/>
                  </a:lnTo>
                  <a:lnTo>
                    <a:pt x="282676" y="0"/>
                  </a:lnTo>
                  <a:lnTo>
                    <a:pt x="228866" y="6985"/>
                  </a:lnTo>
                  <a:lnTo>
                    <a:pt x="176352" y="21386"/>
                  </a:lnTo>
                  <a:lnTo>
                    <a:pt x="125857" y="42303"/>
                  </a:lnTo>
                  <a:lnTo>
                    <a:pt x="78105" y="68808"/>
                  </a:lnTo>
                  <a:lnTo>
                    <a:pt x="47142" y="91173"/>
                  </a:lnTo>
                  <a:lnTo>
                    <a:pt x="18859" y="124129"/>
                  </a:lnTo>
                  <a:lnTo>
                    <a:pt x="0" y="160845"/>
                  </a:lnTo>
                  <a:lnTo>
                    <a:pt x="9334" y="163880"/>
                  </a:lnTo>
                  <a:lnTo>
                    <a:pt x="21488" y="160350"/>
                  </a:lnTo>
                  <a:lnTo>
                    <a:pt x="44754" y="151752"/>
                  </a:lnTo>
                  <a:lnTo>
                    <a:pt x="56921" y="148475"/>
                  </a:lnTo>
                  <a:lnTo>
                    <a:pt x="71920" y="146989"/>
                  </a:lnTo>
                  <a:lnTo>
                    <a:pt x="87960" y="147599"/>
                  </a:lnTo>
                  <a:lnTo>
                    <a:pt x="103898" y="149796"/>
                  </a:lnTo>
                  <a:lnTo>
                    <a:pt x="118554" y="153035"/>
                  </a:lnTo>
                  <a:lnTo>
                    <a:pt x="149098" y="160794"/>
                  </a:lnTo>
                  <a:lnTo>
                    <a:pt x="179438" y="167513"/>
                  </a:lnTo>
                  <a:lnTo>
                    <a:pt x="210045" y="172478"/>
                  </a:lnTo>
                  <a:lnTo>
                    <a:pt x="241388" y="174942"/>
                  </a:lnTo>
                  <a:lnTo>
                    <a:pt x="277317" y="175221"/>
                  </a:lnTo>
                  <a:lnTo>
                    <a:pt x="313143" y="173634"/>
                  </a:lnTo>
                  <a:lnTo>
                    <a:pt x="384276" y="163766"/>
                  </a:lnTo>
                  <a:lnTo>
                    <a:pt x="423075" y="153619"/>
                  </a:lnTo>
                  <a:lnTo>
                    <a:pt x="461111" y="140627"/>
                  </a:lnTo>
                  <a:lnTo>
                    <a:pt x="535749" y="111328"/>
                  </a:lnTo>
                  <a:lnTo>
                    <a:pt x="536498" y="104584"/>
                  </a:lnTo>
                  <a:lnTo>
                    <a:pt x="538327" y="98018"/>
                  </a:lnTo>
                  <a:lnTo>
                    <a:pt x="562089" y="75692"/>
                  </a:lnTo>
                  <a:lnTo>
                    <a:pt x="572160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 descr=""/>
            <p:cNvSpPr/>
            <p:nvPr/>
          </p:nvSpPr>
          <p:spPr>
            <a:xfrm>
              <a:off x="8503818" y="256526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34" y="89890"/>
                  </a:moveTo>
                  <a:lnTo>
                    <a:pt x="18592" y="90043"/>
                  </a:lnTo>
                  <a:lnTo>
                    <a:pt x="18288" y="90284"/>
                  </a:lnTo>
                  <a:lnTo>
                    <a:pt x="18834" y="89890"/>
                  </a:lnTo>
                  <a:close/>
                </a:path>
                <a:path w="496570" h="104775">
                  <a:moveTo>
                    <a:pt x="29540" y="89877"/>
                  </a:moveTo>
                  <a:lnTo>
                    <a:pt x="27025" y="89154"/>
                  </a:lnTo>
                  <a:lnTo>
                    <a:pt x="24612" y="88811"/>
                  </a:lnTo>
                  <a:lnTo>
                    <a:pt x="24333" y="88811"/>
                  </a:lnTo>
                  <a:lnTo>
                    <a:pt x="29540" y="89877"/>
                  </a:lnTo>
                  <a:close/>
                </a:path>
                <a:path w="496570" h="104775">
                  <a:moveTo>
                    <a:pt x="33934" y="90766"/>
                  </a:moveTo>
                  <a:lnTo>
                    <a:pt x="29540" y="89877"/>
                  </a:lnTo>
                  <a:lnTo>
                    <a:pt x="32677" y="90766"/>
                  </a:lnTo>
                  <a:lnTo>
                    <a:pt x="33934" y="90766"/>
                  </a:lnTo>
                  <a:close/>
                </a:path>
                <a:path w="496570" h="104775">
                  <a:moveTo>
                    <a:pt x="39801" y="75628"/>
                  </a:moveTo>
                  <a:lnTo>
                    <a:pt x="38798" y="76276"/>
                  </a:lnTo>
                  <a:lnTo>
                    <a:pt x="38950" y="76212"/>
                  </a:lnTo>
                  <a:lnTo>
                    <a:pt x="39801" y="75628"/>
                  </a:lnTo>
                  <a:close/>
                </a:path>
                <a:path w="496570" h="104775">
                  <a:moveTo>
                    <a:pt x="90716" y="93662"/>
                  </a:moveTo>
                  <a:lnTo>
                    <a:pt x="90525" y="93891"/>
                  </a:lnTo>
                  <a:lnTo>
                    <a:pt x="90297" y="94361"/>
                  </a:lnTo>
                  <a:lnTo>
                    <a:pt x="90589" y="93954"/>
                  </a:lnTo>
                  <a:lnTo>
                    <a:pt x="90716" y="93662"/>
                  </a:lnTo>
                  <a:close/>
                </a:path>
                <a:path w="496570" h="104775">
                  <a:moveTo>
                    <a:pt x="92837" y="97396"/>
                  </a:moveTo>
                  <a:lnTo>
                    <a:pt x="92811" y="96532"/>
                  </a:lnTo>
                  <a:lnTo>
                    <a:pt x="92252" y="96342"/>
                  </a:lnTo>
                  <a:lnTo>
                    <a:pt x="92633" y="96240"/>
                  </a:lnTo>
                  <a:lnTo>
                    <a:pt x="74930" y="98107"/>
                  </a:lnTo>
                  <a:lnTo>
                    <a:pt x="43688" y="99453"/>
                  </a:lnTo>
                  <a:lnTo>
                    <a:pt x="27393" y="97853"/>
                  </a:lnTo>
                  <a:lnTo>
                    <a:pt x="19240" y="95897"/>
                  </a:lnTo>
                  <a:lnTo>
                    <a:pt x="13728" y="93586"/>
                  </a:lnTo>
                  <a:lnTo>
                    <a:pt x="9194" y="91186"/>
                  </a:lnTo>
                  <a:lnTo>
                    <a:pt x="12090" y="90385"/>
                  </a:lnTo>
                  <a:lnTo>
                    <a:pt x="16433" y="88811"/>
                  </a:lnTo>
                  <a:lnTo>
                    <a:pt x="13106" y="89077"/>
                  </a:lnTo>
                  <a:lnTo>
                    <a:pt x="7493" y="89877"/>
                  </a:lnTo>
                  <a:lnTo>
                    <a:pt x="6502" y="89090"/>
                  </a:lnTo>
                  <a:lnTo>
                    <a:pt x="0" y="95326"/>
                  </a:lnTo>
                  <a:lnTo>
                    <a:pt x="3467" y="98983"/>
                  </a:lnTo>
                  <a:lnTo>
                    <a:pt x="10604" y="102514"/>
                  </a:lnTo>
                  <a:lnTo>
                    <a:pt x="22288" y="103746"/>
                  </a:lnTo>
                  <a:lnTo>
                    <a:pt x="28892" y="104698"/>
                  </a:lnTo>
                  <a:lnTo>
                    <a:pt x="79425" y="100965"/>
                  </a:lnTo>
                  <a:lnTo>
                    <a:pt x="91440" y="98374"/>
                  </a:lnTo>
                  <a:lnTo>
                    <a:pt x="91135" y="98336"/>
                  </a:lnTo>
                  <a:lnTo>
                    <a:pt x="92837" y="97396"/>
                  </a:lnTo>
                  <a:close/>
                </a:path>
                <a:path w="496570" h="104775">
                  <a:moveTo>
                    <a:pt x="96875" y="89877"/>
                  </a:moveTo>
                  <a:lnTo>
                    <a:pt x="96621" y="89154"/>
                  </a:lnTo>
                  <a:lnTo>
                    <a:pt x="96494" y="88811"/>
                  </a:lnTo>
                  <a:lnTo>
                    <a:pt x="87909" y="89585"/>
                  </a:lnTo>
                  <a:lnTo>
                    <a:pt x="83820" y="90182"/>
                  </a:lnTo>
                  <a:lnTo>
                    <a:pt x="63030" y="91757"/>
                  </a:lnTo>
                  <a:lnTo>
                    <a:pt x="48348" y="91757"/>
                  </a:lnTo>
                  <a:lnTo>
                    <a:pt x="33934" y="90766"/>
                  </a:lnTo>
                  <a:lnTo>
                    <a:pt x="56007" y="95262"/>
                  </a:lnTo>
                  <a:lnTo>
                    <a:pt x="72161" y="94399"/>
                  </a:lnTo>
                  <a:lnTo>
                    <a:pt x="80645" y="93510"/>
                  </a:lnTo>
                  <a:lnTo>
                    <a:pt x="89877" y="91757"/>
                  </a:lnTo>
                  <a:lnTo>
                    <a:pt x="95110" y="90766"/>
                  </a:lnTo>
                  <a:lnTo>
                    <a:pt x="95707" y="90766"/>
                  </a:lnTo>
                  <a:lnTo>
                    <a:pt x="96875" y="89877"/>
                  </a:lnTo>
                  <a:close/>
                </a:path>
                <a:path w="496570" h="104775">
                  <a:moveTo>
                    <a:pt x="117094" y="97510"/>
                  </a:moveTo>
                  <a:lnTo>
                    <a:pt x="91109" y="103327"/>
                  </a:lnTo>
                  <a:lnTo>
                    <a:pt x="95504" y="103149"/>
                  </a:lnTo>
                  <a:lnTo>
                    <a:pt x="104140" y="101549"/>
                  </a:lnTo>
                  <a:lnTo>
                    <a:pt x="108458" y="100457"/>
                  </a:lnTo>
                  <a:lnTo>
                    <a:pt x="115646" y="99631"/>
                  </a:lnTo>
                  <a:lnTo>
                    <a:pt x="117094" y="97510"/>
                  </a:lnTo>
                  <a:close/>
                </a:path>
                <a:path w="496570" h="104775">
                  <a:moveTo>
                    <a:pt x="120751" y="96304"/>
                  </a:moveTo>
                  <a:lnTo>
                    <a:pt x="119786" y="95846"/>
                  </a:lnTo>
                  <a:lnTo>
                    <a:pt x="119049" y="97459"/>
                  </a:lnTo>
                  <a:lnTo>
                    <a:pt x="119519" y="98513"/>
                  </a:lnTo>
                  <a:lnTo>
                    <a:pt x="120713" y="97764"/>
                  </a:lnTo>
                  <a:lnTo>
                    <a:pt x="120751" y="96304"/>
                  </a:lnTo>
                  <a:close/>
                </a:path>
                <a:path w="496570" h="104775">
                  <a:moveTo>
                    <a:pt x="125958" y="90601"/>
                  </a:moveTo>
                  <a:lnTo>
                    <a:pt x="124599" y="90119"/>
                  </a:lnTo>
                  <a:lnTo>
                    <a:pt x="123469" y="91732"/>
                  </a:lnTo>
                  <a:lnTo>
                    <a:pt x="124053" y="92849"/>
                  </a:lnTo>
                  <a:lnTo>
                    <a:pt x="125818" y="92138"/>
                  </a:lnTo>
                  <a:lnTo>
                    <a:pt x="125958" y="90601"/>
                  </a:lnTo>
                  <a:close/>
                </a:path>
                <a:path w="496570" h="104775">
                  <a:moveTo>
                    <a:pt x="154495" y="85115"/>
                  </a:moveTo>
                  <a:lnTo>
                    <a:pt x="152692" y="83515"/>
                  </a:lnTo>
                  <a:lnTo>
                    <a:pt x="151701" y="84988"/>
                  </a:lnTo>
                  <a:lnTo>
                    <a:pt x="153822" y="85966"/>
                  </a:lnTo>
                  <a:lnTo>
                    <a:pt x="154495" y="85115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277" y="79375"/>
                  </a:lnTo>
                  <a:lnTo>
                    <a:pt x="164045" y="78968"/>
                  </a:lnTo>
                  <a:lnTo>
                    <a:pt x="164465" y="80695"/>
                  </a:lnTo>
                  <a:lnTo>
                    <a:pt x="165442" y="81508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11" y="60579"/>
                  </a:moveTo>
                  <a:lnTo>
                    <a:pt x="255435" y="59347"/>
                  </a:lnTo>
                  <a:lnTo>
                    <a:pt x="253022" y="59004"/>
                  </a:lnTo>
                  <a:lnTo>
                    <a:pt x="253593" y="60363"/>
                  </a:lnTo>
                  <a:lnTo>
                    <a:pt x="255714" y="61226"/>
                  </a:lnTo>
                  <a:lnTo>
                    <a:pt x="257111" y="60579"/>
                  </a:lnTo>
                  <a:close/>
                </a:path>
                <a:path w="496570" h="104775">
                  <a:moveTo>
                    <a:pt x="261302" y="64046"/>
                  </a:moveTo>
                  <a:lnTo>
                    <a:pt x="259854" y="63068"/>
                  </a:lnTo>
                  <a:lnTo>
                    <a:pt x="257581" y="62433"/>
                  </a:lnTo>
                  <a:lnTo>
                    <a:pt x="251726" y="63969"/>
                  </a:lnTo>
                  <a:lnTo>
                    <a:pt x="251180" y="64770"/>
                  </a:lnTo>
                  <a:lnTo>
                    <a:pt x="252196" y="66001"/>
                  </a:lnTo>
                  <a:lnTo>
                    <a:pt x="253187" y="66217"/>
                  </a:lnTo>
                  <a:lnTo>
                    <a:pt x="257365" y="65862"/>
                  </a:lnTo>
                  <a:lnTo>
                    <a:pt x="260146" y="65341"/>
                  </a:lnTo>
                  <a:lnTo>
                    <a:pt x="261302" y="64046"/>
                  </a:lnTo>
                  <a:close/>
                </a:path>
                <a:path w="496570" h="104775">
                  <a:moveTo>
                    <a:pt x="276694" y="67576"/>
                  </a:moveTo>
                  <a:lnTo>
                    <a:pt x="275399" y="66255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22"/>
                  </a:lnTo>
                  <a:lnTo>
                    <a:pt x="276694" y="67576"/>
                  </a:lnTo>
                  <a:close/>
                </a:path>
                <a:path w="496570" h="104775">
                  <a:moveTo>
                    <a:pt x="284759" y="82130"/>
                  </a:moveTo>
                  <a:lnTo>
                    <a:pt x="283743" y="80467"/>
                  </a:lnTo>
                  <a:lnTo>
                    <a:pt x="282829" y="79933"/>
                  </a:lnTo>
                  <a:lnTo>
                    <a:pt x="280695" y="79108"/>
                  </a:lnTo>
                  <a:lnTo>
                    <a:pt x="276174" y="78587"/>
                  </a:lnTo>
                  <a:lnTo>
                    <a:pt x="277241" y="79527"/>
                  </a:lnTo>
                  <a:lnTo>
                    <a:pt x="277672" y="80137"/>
                  </a:lnTo>
                  <a:lnTo>
                    <a:pt x="277660" y="80683"/>
                  </a:lnTo>
                  <a:lnTo>
                    <a:pt x="278028" y="81330"/>
                  </a:lnTo>
                  <a:lnTo>
                    <a:pt x="281520" y="82054"/>
                  </a:lnTo>
                  <a:lnTo>
                    <a:pt x="284759" y="82130"/>
                  </a:lnTo>
                  <a:close/>
                </a:path>
                <a:path w="496570" h="104775">
                  <a:moveTo>
                    <a:pt x="290893" y="61328"/>
                  </a:moveTo>
                  <a:lnTo>
                    <a:pt x="289534" y="59829"/>
                  </a:lnTo>
                  <a:lnTo>
                    <a:pt x="284480" y="58547"/>
                  </a:lnTo>
                  <a:lnTo>
                    <a:pt x="282956" y="58839"/>
                  </a:lnTo>
                  <a:lnTo>
                    <a:pt x="280377" y="60058"/>
                  </a:lnTo>
                  <a:lnTo>
                    <a:pt x="280543" y="60655"/>
                  </a:lnTo>
                  <a:lnTo>
                    <a:pt x="282092" y="61277"/>
                  </a:lnTo>
                  <a:lnTo>
                    <a:pt x="280339" y="61595"/>
                  </a:lnTo>
                  <a:lnTo>
                    <a:pt x="281254" y="63131"/>
                  </a:lnTo>
                  <a:lnTo>
                    <a:pt x="283044" y="63728"/>
                  </a:lnTo>
                  <a:lnTo>
                    <a:pt x="285242" y="64211"/>
                  </a:lnTo>
                  <a:lnTo>
                    <a:pt x="288607" y="63588"/>
                  </a:lnTo>
                  <a:lnTo>
                    <a:pt x="288493" y="63017"/>
                  </a:lnTo>
                  <a:lnTo>
                    <a:pt x="287680" y="62458"/>
                  </a:lnTo>
                  <a:lnTo>
                    <a:pt x="289242" y="62166"/>
                  </a:lnTo>
                  <a:lnTo>
                    <a:pt x="290893" y="61328"/>
                  </a:lnTo>
                  <a:close/>
                </a:path>
                <a:path w="496570" h="104775">
                  <a:moveTo>
                    <a:pt x="311505" y="63322"/>
                  </a:moveTo>
                  <a:lnTo>
                    <a:pt x="308673" y="61163"/>
                  </a:lnTo>
                  <a:lnTo>
                    <a:pt x="306908" y="60477"/>
                  </a:lnTo>
                  <a:lnTo>
                    <a:pt x="304482" y="59918"/>
                  </a:lnTo>
                  <a:lnTo>
                    <a:pt x="304812" y="59918"/>
                  </a:lnTo>
                  <a:lnTo>
                    <a:pt x="304266" y="59436"/>
                  </a:lnTo>
                  <a:lnTo>
                    <a:pt x="302641" y="59550"/>
                  </a:lnTo>
                  <a:lnTo>
                    <a:pt x="297827" y="58915"/>
                  </a:lnTo>
                  <a:lnTo>
                    <a:pt x="301345" y="63754"/>
                  </a:lnTo>
                  <a:lnTo>
                    <a:pt x="304050" y="64325"/>
                  </a:lnTo>
                  <a:lnTo>
                    <a:pt x="305765" y="64414"/>
                  </a:lnTo>
                  <a:lnTo>
                    <a:pt x="304431" y="64770"/>
                  </a:lnTo>
                  <a:lnTo>
                    <a:pt x="303314" y="65557"/>
                  </a:lnTo>
                  <a:lnTo>
                    <a:pt x="304368" y="66967"/>
                  </a:lnTo>
                  <a:lnTo>
                    <a:pt x="306781" y="67157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689" y="64973"/>
                  </a:lnTo>
                  <a:lnTo>
                    <a:pt x="306578" y="64452"/>
                  </a:lnTo>
                  <a:lnTo>
                    <a:pt x="310222" y="64630"/>
                  </a:lnTo>
                  <a:lnTo>
                    <a:pt x="311505" y="63322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73" y="68033"/>
                  </a:lnTo>
                  <a:lnTo>
                    <a:pt x="310413" y="66662"/>
                  </a:lnTo>
                  <a:lnTo>
                    <a:pt x="308584" y="67741"/>
                  </a:lnTo>
                  <a:lnTo>
                    <a:pt x="308927" y="69037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75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75" y="66230"/>
                  </a:moveTo>
                  <a:lnTo>
                    <a:pt x="323138" y="64744"/>
                  </a:lnTo>
                  <a:lnTo>
                    <a:pt x="322160" y="64135"/>
                  </a:lnTo>
                  <a:lnTo>
                    <a:pt x="321602" y="63944"/>
                  </a:lnTo>
                  <a:lnTo>
                    <a:pt x="321221" y="65303"/>
                  </a:lnTo>
                  <a:lnTo>
                    <a:pt x="322033" y="66471"/>
                  </a:lnTo>
                  <a:lnTo>
                    <a:pt x="323875" y="66230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05" y="72593"/>
                  </a:lnTo>
                  <a:lnTo>
                    <a:pt x="323913" y="72440"/>
                  </a:lnTo>
                  <a:lnTo>
                    <a:pt x="320459" y="72047"/>
                  </a:lnTo>
                  <a:lnTo>
                    <a:pt x="321881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81" y="70573"/>
                  </a:lnTo>
                  <a:lnTo>
                    <a:pt x="294817" y="70421"/>
                  </a:lnTo>
                  <a:lnTo>
                    <a:pt x="293674" y="70713"/>
                  </a:lnTo>
                  <a:lnTo>
                    <a:pt x="291909" y="71805"/>
                  </a:lnTo>
                  <a:lnTo>
                    <a:pt x="291439" y="72478"/>
                  </a:lnTo>
                  <a:lnTo>
                    <a:pt x="294767" y="73901"/>
                  </a:lnTo>
                  <a:lnTo>
                    <a:pt x="301498" y="74269"/>
                  </a:lnTo>
                  <a:lnTo>
                    <a:pt x="302590" y="73545"/>
                  </a:lnTo>
                  <a:lnTo>
                    <a:pt x="303022" y="72809"/>
                  </a:lnTo>
                  <a:lnTo>
                    <a:pt x="319316" y="74168"/>
                  </a:lnTo>
                  <a:lnTo>
                    <a:pt x="322961" y="73748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35" y="77558"/>
                  </a:moveTo>
                  <a:lnTo>
                    <a:pt x="342277" y="75209"/>
                  </a:lnTo>
                  <a:lnTo>
                    <a:pt x="332524" y="72720"/>
                  </a:lnTo>
                  <a:lnTo>
                    <a:pt x="323850" y="71945"/>
                  </a:lnTo>
                  <a:lnTo>
                    <a:pt x="333971" y="77381"/>
                  </a:lnTo>
                  <a:lnTo>
                    <a:pt x="338010" y="78155"/>
                  </a:lnTo>
                  <a:lnTo>
                    <a:pt x="349326" y="78968"/>
                  </a:lnTo>
                  <a:lnTo>
                    <a:pt x="349935" y="77558"/>
                  </a:lnTo>
                  <a:close/>
                </a:path>
                <a:path w="496570" h="104775">
                  <a:moveTo>
                    <a:pt x="356247" y="94068"/>
                  </a:moveTo>
                  <a:lnTo>
                    <a:pt x="354863" y="93484"/>
                  </a:lnTo>
                  <a:lnTo>
                    <a:pt x="354076" y="92798"/>
                  </a:lnTo>
                  <a:lnTo>
                    <a:pt x="350012" y="91681"/>
                  </a:lnTo>
                  <a:lnTo>
                    <a:pt x="345922" y="90995"/>
                  </a:lnTo>
                  <a:lnTo>
                    <a:pt x="340296" y="91084"/>
                  </a:lnTo>
                  <a:lnTo>
                    <a:pt x="343166" y="91935"/>
                  </a:lnTo>
                  <a:lnTo>
                    <a:pt x="345198" y="93103"/>
                  </a:lnTo>
                  <a:lnTo>
                    <a:pt x="346811" y="93611"/>
                  </a:lnTo>
                  <a:lnTo>
                    <a:pt x="352234" y="94246"/>
                  </a:lnTo>
                  <a:lnTo>
                    <a:pt x="356247" y="94068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390" y="71247"/>
                  </a:lnTo>
                  <a:lnTo>
                    <a:pt x="350824" y="69545"/>
                  </a:lnTo>
                  <a:lnTo>
                    <a:pt x="351536" y="68872"/>
                  </a:lnTo>
                  <a:lnTo>
                    <a:pt x="351053" y="68249"/>
                  </a:lnTo>
                  <a:lnTo>
                    <a:pt x="349504" y="67627"/>
                  </a:lnTo>
                  <a:lnTo>
                    <a:pt x="346113" y="67310"/>
                  </a:lnTo>
                  <a:lnTo>
                    <a:pt x="343496" y="66065"/>
                  </a:lnTo>
                  <a:lnTo>
                    <a:pt x="340258" y="65074"/>
                  </a:lnTo>
                  <a:lnTo>
                    <a:pt x="335330" y="64516"/>
                  </a:lnTo>
                  <a:lnTo>
                    <a:pt x="337273" y="65557"/>
                  </a:lnTo>
                  <a:lnTo>
                    <a:pt x="337794" y="66128"/>
                  </a:lnTo>
                  <a:lnTo>
                    <a:pt x="339991" y="67475"/>
                  </a:lnTo>
                  <a:lnTo>
                    <a:pt x="336715" y="67094"/>
                  </a:lnTo>
                  <a:lnTo>
                    <a:pt x="335991" y="67208"/>
                  </a:lnTo>
                  <a:lnTo>
                    <a:pt x="334225" y="67030"/>
                  </a:lnTo>
                  <a:lnTo>
                    <a:pt x="333540" y="67183"/>
                  </a:lnTo>
                  <a:lnTo>
                    <a:pt x="334924" y="67665"/>
                  </a:lnTo>
                  <a:lnTo>
                    <a:pt x="334924" y="67945"/>
                  </a:lnTo>
                  <a:lnTo>
                    <a:pt x="337400" y="68935"/>
                  </a:lnTo>
                  <a:lnTo>
                    <a:pt x="335216" y="69291"/>
                  </a:lnTo>
                  <a:lnTo>
                    <a:pt x="335356" y="70065"/>
                  </a:lnTo>
                  <a:lnTo>
                    <a:pt x="336905" y="70967"/>
                  </a:lnTo>
                  <a:lnTo>
                    <a:pt x="342696" y="72009"/>
                  </a:lnTo>
                  <a:lnTo>
                    <a:pt x="347014" y="72186"/>
                  </a:lnTo>
                  <a:lnTo>
                    <a:pt x="347916" y="71983"/>
                  </a:lnTo>
                  <a:lnTo>
                    <a:pt x="347891" y="71539"/>
                  </a:lnTo>
                  <a:lnTo>
                    <a:pt x="360603" y="74193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31" y="70129"/>
                  </a:moveTo>
                  <a:lnTo>
                    <a:pt x="365975" y="68910"/>
                  </a:lnTo>
                  <a:lnTo>
                    <a:pt x="363562" y="67894"/>
                  </a:lnTo>
                  <a:lnTo>
                    <a:pt x="363931" y="69113"/>
                  </a:lnTo>
                  <a:lnTo>
                    <a:pt x="366331" y="70129"/>
                  </a:lnTo>
                  <a:close/>
                </a:path>
                <a:path w="496570" h="104775">
                  <a:moveTo>
                    <a:pt x="372325" y="70307"/>
                  </a:moveTo>
                  <a:lnTo>
                    <a:pt x="372173" y="70104"/>
                  </a:lnTo>
                  <a:lnTo>
                    <a:pt x="371995" y="70307"/>
                  </a:lnTo>
                  <a:lnTo>
                    <a:pt x="372110" y="70675"/>
                  </a:lnTo>
                  <a:lnTo>
                    <a:pt x="372325" y="70307"/>
                  </a:lnTo>
                  <a:close/>
                </a:path>
                <a:path w="496570" h="104775">
                  <a:moveTo>
                    <a:pt x="376085" y="86385"/>
                  </a:moveTo>
                  <a:lnTo>
                    <a:pt x="373900" y="85534"/>
                  </a:lnTo>
                  <a:lnTo>
                    <a:pt x="367576" y="83832"/>
                  </a:lnTo>
                  <a:lnTo>
                    <a:pt x="357301" y="82219"/>
                  </a:lnTo>
                  <a:lnTo>
                    <a:pt x="356870" y="81241"/>
                  </a:lnTo>
                  <a:lnTo>
                    <a:pt x="355168" y="80556"/>
                  </a:lnTo>
                  <a:lnTo>
                    <a:pt x="352882" y="80200"/>
                  </a:lnTo>
                  <a:lnTo>
                    <a:pt x="349923" y="80048"/>
                  </a:lnTo>
                  <a:lnTo>
                    <a:pt x="347573" y="80251"/>
                  </a:lnTo>
                  <a:lnTo>
                    <a:pt x="345948" y="81356"/>
                  </a:lnTo>
                  <a:lnTo>
                    <a:pt x="345948" y="82080"/>
                  </a:lnTo>
                  <a:lnTo>
                    <a:pt x="346684" y="82854"/>
                  </a:lnTo>
                  <a:lnTo>
                    <a:pt x="351840" y="83578"/>
                  </a:lnTo>
                  <a:lnTo>
                    <a:pt x="353695" y="84366"/>
                  </a:lnTo>
                  <a:lnTo>
                    <a:pt x="357644" y="85242"/>
                  </a:lnTo>
                  <a:lnTo>
                    <a:pt x="375577" y="87388"/>
                  </a:lnTo>
                  <a:lnTo>
                    <a:pt x="376085" y="86385"/>
                  </a:lnTo>
                  <a:close/>
                </a:path>
                <a:path w="496570" h="104775">
                  <a:moveTo>
                    <a:pt x="385064" y="71399"/>
                  </a:moveTo>
                  <a:lnTo>
                    <a:pt x="382473" y="69316"/>
                  </a:lnTo>
                  <a:lnTo>
                    <a:pt x="380809" y="68376"/>
                  </a:lnTo>
                  <a:lnTo>
                    <a:pt x="377875" y="68770"/>
                  </a:lnTo>
                  <a:lnTo>
                    <a:pt x="377850" y="69583"/>
                  </a:lnTo>
                  <a:lnTo>
                    <a:pt x="379526" y="71094"/>
                  </a:lnTo>
                  <a:lnTo>
                    <a:pt x="382079" y="71843"/>
                  </a:lnTo>
                  <a:lnTo>
                    <a:pt x="384098" y="71907"/>
                  </a:lnTo>
                  <a:lnTo>
                    <a:pt x="385064" y="71399"/>
                  </a:lnTo>
                  <a:close/>
                </a:path>
                <a:path w="496570" h="104775">
                  <a:moveTo>
                    <a:pt x="402729" y="89649"/>
                  </a:moveTo>
                  <a:lnTo>
                    <a:pt x="402374" y="88468"/>
                  </a:lnTo>
                  <a:lnTo>
                    <a:pt x="399745" y="87769"/>
                  </a:lnTo>
                  <a:lnTo>
                    <a:pt x="392125" y="86956"/>
                  </a:lnTo>
                  <a:lnTo>
                    <a:pt x="391185" y="87401"/>
                  </a:lnTo>
                  <a:lnTo>
                    <a:pt x="391706" y="88544"/>
                  </a:lnTo>
                  <a:lnTo>
                    <a:pt x="392976" y="89230"/>
                  </a:lnTo>
                  <a:lnTo>
                    <a:pt x="401167" y="90055"/>
                  </a:lnTo>
                  <a:lnTo>
                    <a:pt x="402729" y="89649"/>
                  </a:lnTo>
                  <a:close/>
                </a:path>
                <a:path w="496570" h="104775">
                  <a:moveTo>
                    <a:pt x="406501" y="75933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13" y="72821"/>
                  </a:lnTo>
                  <a:lnTo>
                    <a:pt x="394258" y="72732"/>
                  </a:lnTo>
                  <a:lnTo>
                    <a:pt x="392315" y="73494"/>
                  </a:lnTo>
                  <a:lnTo>
                    <a:pt x="392887" y="74993"/>
                  </a:lnTo>
                  <a:lnTo>
                    <a:pt x="392849" y="75450"/>
                  </a:lnTo>
                  <a:lnTo>
                    <a:pt x="403301" y="76428"/>
                  </a:lnTo>
                  <a:lnTo>
                    <a:pt x="406501" y="75933"/>
                  </a:lnTo>
                  <a:close/>
                </a:path>
                <a:path w="496570" h="104775">
                  <a:moveTo>
                    <a:pt x="411810" y="85394"/>
                  </a:moveTo>
                  <a:lnTo>
                    <a:pt x="409155" y="83121"/>
                  </a:lnTo>
                  <a:lnTo>
                    <a:pt x="407301" y="82156"/>
                  </a:lnTo>
                  <a:lnTo>
                    <a:pt x="401370" y="82473"/>
                  </a:lnTo>
                  <a:lnTo>
                    <a:pt x="401320" y="83350"/>
                  </a:lnTo>
                  <a:lnTo>
                    <a:pt x="402767" y="85255"/>
                  </a:lnTo>
                  <a:lnTo>
                    <a:pt x="406031" y="85839"/>
                  </a:lnTo>
                  <a:lnTo>
                    <a:pt x="411810" y="85394"/>
                  </a:lnTo>
                  <a:close/>
                </a:path>
                <a:path w="496570" h="104775">
                  <a:moveTo>
                    <a:pt x="414362" y="79768"/>
                  </a:moveTo>
                  <a:lnTo>
                    <a:pt x="403517" y="77381"/>
                  </a:lnTo>
                  <a:lnTo>
                    <a:pt x="390918" y="75704"/>
                  </a:lnTo>
                  <a:lnTo>
                    <a:pt x="392379" y="74472"/>
                  </a:lnTo>
                  <a:lnTo>
                    <a:pt x="391350" y="73558"/>
                  </a:lnTo>
                  <a:lnTo>
                    <a:pt x="384441" y="72097"/>
                  </a:lnTo>
                  <a:lnTo>
                    <a:pt x="373595" y="71005"/>
                  </a:lnTo>
                  <a:lnTo>
                    <a:pt x="363613" y="71221"/>
                  </a:lnTo>
                  <a:lnTo>
                    <a:pt x="362712" y="71640"/>
                  </a:lnTo>
                  <a:lnTo>
                    <a:pt x="364756" y="73228"/>
                  </a:lnTo>
                  <a:lnTo>
                    <a:pt x="368833" y="74206"/>
                  </a:lnTo>
                  <a:lnTo>
                    <a:pt x="375031" y="75184"/>
                  </a:lnTo>
                  <a:lnTo>
                    <a:pt x="374332" y="76669"/>
                  </a:lnTo>
                  <a:lnTo>
                    <a:pt x="374459" y="77012"/>
                  </a:lnTo>
                  <a:lnTo>
                    <a:pt x="362762" y="75742"/>
                  </a:lnTo>
                  <a:lnTo>
                    <a:pt x="357327" y="75742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35" y="79387"/>
                  </a:lnTo>
                  <a:lnTo>
                    <a:pt x="360934" y="80518"/>
                  </a:lnTo>
                  <a:lnTo>
                    <a:pt x="377469" y="82981"/>
                  </a:lnTo>
                  <a:lnTo>
                    <a:pt x="389458" y="84175"/>
                  </a:lnTo>
                  <a:lnTo>
                    <a:pt x="391350" y="83934"/>
                  </a:lnTo>
                  <a:lnTo>
                    <a:pt x="391795" y="84988"/>
                  </a:lnTo>
                  <a:lnTo>
                    <a:pt x="394081" y="86233"/>
                  </a:lnTo>
                  <a:lnTo>
                    <a:pt x="394652" y="85026"/>
                  </a:lnTo>
                  <a:lnTo>
                    <a:pt x="392125" y="83807"/>
                  </a:lnTo>
                  <a:lnTo>
                    <a:pt x="392823" y="83591"/>
                  </a:lnTo>
                  <a:lnTo>
                    <a:pt x="392303" y="83007"/>
                  </a:lnTo>
                  <a:lnTo>
                    <a:pt x="387286" y="80873"/>
                  </a:lnTo>
                  <a:lnTo>
                    <a:pt x="388213" y="80619"/>
                  </a:lnTo>
                  <a:lnTo>
                    <a:pt x="387832" y="80010"/>
                  </a:lnTo>
                  <a:lnTo>
                    <a:pt x="381317" y="75971"/>
                  </a:lnTo>
                  <a:lnTo>
                    <a:pt x="386410" y="76149"/>
                  </a:lnTo>
                  <a:lnTo>
                    <a:pt x="412597" y="81140"/>
                  </a:lnTo>
                  <a:lnTo>
                    <a:pt x="414362" y="79768"/>
                  </a:lnTo>
                  <a:close/>
                </a:path>
                <a:path w="496570" h="104775">
                  <a:moveTo>
                    <a:pt x="430149" y="82194"/>
                  </a:moveTo>
                  <a:lnTo>
                    <a:pt x="429666" y="81635"/>
                  </a:lnTo>
                  <a:lnTo>
                    <a:pt x="429336" y="81407"/>
                  </a:lnTo>
                  <a:lnTo>
                    <a:pt x="429641" y="81724"/>
                  </a:lnTo>
                  <a:lnTo>
                    <a:pt x="430149" y="82194"/>
                  </a:lnTo>
                  <a:close/>
                </a:path>
                <a:path w="496570" h="104775">
                  <a:moveTo>
                    <a:pt x="444931" y="72339"/>
                  </a:moveTo>
                  <a:lnTo>
                    <a:pt x="443001" y="71107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087" y="66357"/>
                  </a:lnTo>
                  <a:lnTo>
                    <a:pt x="424827" y="68173"/>
                  </a:lnTo>
                  <a:lnTo>
                    <a:pt x="419823" y="67373"/>
                  </a:lnTo>
                  <a:lnTo>
                    <a:pt x="417258" y="67500"/>
                  </a:lnTo>
                  <a:lnTo>
                    <a:pt x="415798" y="68694"/>
                  </a:lnTo>
                  <a:lnTo>
                    <a:pt x="416255" y="69367"/>
                  </a:lnTo>
                  <a:lnTo>
                    <a:pt x="423164" y="71018"/>
                  </a:lnTo>
                  <a:lnTo>
                    <a:pt x="430491" y="73088"/>
                  </a:lnTo>
                  <a:lnTo>
                    <a:pt x="439293" y="74980"/>
                  </a:lnTo>
                  <a:lnTo>
                    <a:pt x="442404" y="74396"/>
                  </a:lnTo>
                  <a:lnTo>
                    <a:pt x="444931" y="72339"/>
                  </a:lnTo>
                  <a:close/>
                </a:path>
                <a:path w="496570" h="104775">
                  <a:moveTo>
                    <a:pt x="467995" y="88785"/>
                  </a:moveTo>
                  <a:lnTo>
                    <a:pt x="466344" y="87249"/>
                  </a:lnTo>
                  <a:lnTo>
                    <a:pt x="465035" y="86525"/>
                  </a:lnTo>
                  <a:lnTo>
                    <a:pt x="461416" y="85509"/>
                  </a:lnTo>
                  <a:lnTo>
                    <a:pt x="459359" y="85267"/>
                  </a:lnTo>
                  <a:lnTo>
                    <a:pt x="455599" y="85763"/>
                  </a:lnTo>
                  <a:lnTo>
                    <a:pt x="455472" y="86474"/>
                  </a:lnTo>
                  <a:lnTo>
                    <a:pt x="457238" y="88353"/>
                  </a:lnTo>
                  <a:lnTo>
                    <a:pt x="459295" y="89230"/>
                  </a:lnTo>
                  <a:lnTo>
                    <a:pt x="466166" y="89293"/>
                  </a:lnTo>
                  <a:lnTo>
                    <a:pt x="467995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490" y="75438"/>
                  </a:lnTo>
                  <a:lnTo>
                    <a:pt x="491693" y="73279"/>
                  </a:lnTo>
                  <a:lnTo>
                    <a:pt x="490486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09" y="71755"/>
                  </a:lnTo>
                  <a:lnTo>
                    <a:pt x="487400" y="70866"/>
                  </a:lnTo>
                  <a:lnTo>
                    <a:pt x="490474" y="73456"/>
                  </a:lnTo>
                  <a:lnTo>
                    <a:pt x="489204" y="71755"/>
                  </a:lnTo>
                  <a:lnTo>
                    <a:pt x="487819" y="70612"/>
                  </a:lnTo>
                  <a:lnTo>
                    <a:pt x="490512" y="69469"/>
                  </a:lnTo>
                  <a:lnTo>
                    <a:pt x="493039" y="67818"/>
                  </a:lnTo>
                  <a:lnTo>
                    <a:pt x="494080" y="66040"/>
                  </a:lnTo>
                  <a:lnTo>
                    <a:pt x="491744" y="64008"/>
                  </a:lnTo>
                  <a:lnTo>
                    <a:pt x="490143" y="63754"/>
                  </a:lnTo>
                  <a:lnTo>
                    <a:pt x="486130" y="65024"/>
                  </a:lnTo>
                  <a:lnTo>
                    <a:pt x="485292" y="64262"/>
                  </a:lnTo>
                  <a:lnTo>
                    <a:pt x="485432" y="63119"/>
                  </a:lnTo>
                  <a:lnTo>
                    <a:pt x="484314" y="62103"/>
                  </a:lnTo>
                  <a:lnTo>
                    <a:pt x="482892" y="61087"/>
                  </a:lnTo>
                  <a:lnTo>
                    <a:pt x="482828" y="60198"/>
                  </a:lnTo>
                  <a:lnTo>
                    <a:pt x="441007" y="41783"/>
                  </a:lnTo>
                  <a:lnTo>
                    <a:pt x="403999" y="28194"/>
                  </a:lnTo>
                  <a:lnTo>
                    <a:pt x="362788" y="14986"/>
                  </a:lnTo>
                  <a:lnTo>
                    <a:pt x="317296" y="4572"/>
                  </a:lnTo>
                  <a:lnTo>
                    <a:pt x="239776" y="0"/>
                  </a:lnTo>
                  <a:lnTo>
                    <a:pt x="185966" y="6985"/>
                  </a:lnTo>
                  <a:lnTo>
                    <a:pt x="133451" y="21336"/>
                  </a:lnTo>
                  <a:lnTo>
                    <a:pt x="82969" y="42291"/>
                  </a:lnTo>
                  <a:lnTo>
                    <a:pt x="35217" y="68707"/>
                  </a:lnTo>
                  <a:lnTo>
                    <a:pt x="40830" y="71501"/>
                  </a:lnTo>
                  <a:lnTo>
                    <a:pt x="42113" y="71882"/>
                  </a:lnTo>
                  <a:lnTo>
                    <a:pt x="43726" y="73025"/>
                  </a:lnTo>
                  <a:lnTo>
                    <a:pt x="43408" y="73279"/>
                  </a:lnTo>
                  <a:lnTo>
                    <a:pt x="43878" y="73152"/>
                  </a:lnTo>
                  <a:lnTo>
                    <a:pt x="43561" y="73406"/>
                  </a:lnTo>
                  <a:lnTo>
                    <a:pt x="43980" y="73152"/>
                  </a:lnTo>
                  <a:lnTo>
                    <a:pt x="45034" y="73914"/>
                  </a:lnTo>
                  <a:lnTo>
                    <a:pt x="47548" y="75184"/>
                  </a:lnTo>
                  <a:lnTo>
                    <a:pt x="44729" y="76708"/>
                  </a:lnTo>
                  <a:lnTo>
                    <a:pt x="44780" y="77978"/>
                  </a:lnTo>
                  <a:lnTo>
                    <a:pt x="46736" y="77724"/>
                  </a:lnTo>
                  <a:lnTo>
                    <a:pt x="48552" y="76327"/>
                  </a:lnTo>
                  <a:lnTo>
                    <a:pt x="48844" y="75819"/>
                  </a:lnTo>
                  <a:lnTo>
                    <a:pt x="53644" y="77851"/>
                  </a:lnTo>
                  <a:lnTo>
                    <a:pt x="56705" y="78740"/>
                  </a:lnTo>
                  <a:lnTo>
                    <a:pt x="47599" y="81534"/>
                  </a:lnTo>
                  <a:lnTo>
                    <a:pt x="47256" y="82296"/>
                  </a:lnTo>
                  <a:lnTo>
                    <a:pt x="54457" y="80010"/>
                  </a:lnTo>
                  <a:lnTo>
                    <a:pt x="58216" y="79248"/>
                  </a:lnTo>
                  <a:lnTo>
                    <a:pt x="64439" y="80899"/>
                  </a:lnTo>
                  <a:lnTo>
                    <a:pt x="78041" y="82677"/>
                  </a:lnTo>
                  <a:lnTo>
                    <a:pt x="76606" y="84328"/>
                  </a:lnTo>
                  <a:lnTo>
                    <a:pt x="78003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35" y="83312"/>
                  </a:lnTo>
                  <a:lnTo>
                    <a:pt x="97980" y="83185"/>
                  </a:lnTo>
                  <a:lnTo>
                    <a:pt x="97828" y="83566"/>
                  </a:lnTo>
                  <a:lnTo>
                    <a:pt x="98094" y="83185"/>
                  </a:lnTo>
                  <a:lnTo>
                    <a:pt x="106692" y="83566"/>
                  </a:lnTo>
                  <a:lnTo>
                    <a:pt x="112801" y="82931"/>
                  </a:lnTo>
                  <a:lnTo>
                    <a:pt x="119062" y="82550"/>
                  </a:lnTo>
                  <a:lnTo>
                    <a:pt x="115189" y="83693"/>
                  </a:lnTo>
                  <a:lnTo>
                    <a:pt x="112750" y="85090"/>
                  </a:lnTo>
                  <a:lnTo>
                    <a:pt x="114096" y="85852"/>
                  </a:lnTo>
                  <a:lnTo>
                    <a:pt x="118948" y="85852"/>
                  </a:lnTo>
                  <a:lnTo>
                    <a:pt x="121437" y="85598"/>
                  </a:lnTo>
                  <a:lnTo>
                    <a:pt x="125514" y="84709"/>
                  </a:lnTo>
                  <a:lnTo>
                    <a:pt x="125069" y="86868"/>
                  </a:lnTo>
                  <a:lnTo>
                    <a:pt x="125450" y="87122"/>
                  </a:lnTo>
                  <a:lnTo>
                    <a:pt x="128282" y="84709"/>
                  </a:lnTo>
                  <a:lnTo>
                    <a:pt x="128460" y="83820"/>
                  </a:lnTo>
                  <a:lnTo>
                    <a:pt x="134175" y="82042"/>
                  </a:lnTo>
                  <a:lnTo>
                    <a:pt x="135864" y="81280"/>
                  </a:lnTo>
                  <a:lnTo>
                    <a:pt x="143510" y="80645"/>
                  </a:lnTo>
                  <a:lnTo>
                    <a:pt x="178866" y="76073"/>
                  </a:lnTo>
                  <a:lnTo>
                    <a:pt x="178562" y="76962"/>
                  </a:lnTo>
                  <a:lnTo>
                    <a:pt x="178638" y="77216"/>
                  </a:lnTo>
                  <a:lnTo>
                    <a:pt x="179476" y="77597"/>
                  </a:lnTo>
                  <a:lnTo>
                    <a:pt x="184543" y="76327"/>
                  </a:lnTo>
                  <a:lnTo>
                    <a:pt x="185547" y="75692"/>
                  </a:lnTo>
                  <a:lnTo>
                    <a:pt x="185267" y="75057"/>
                  </a:lnTo>
                  <a:lnTo>
                    <a:pt x="217601" y="69723"/>
                  </a:lnTo>
                  <a:lnTo>
                    <a:pt x="236829" y="65786"/>
                  </a:lnTo>
                  <a:lnTo>
                    <a:pt x="243865" y="64008"/>
                  </a:lnTo>
                  <a:lnTo>
                    <a:pt x="247103" y="62992"/>
                  </a:lnTo>
                  <a:lnTo>
                    <a:pt x="245694" y="61595"/>
                  </a:lnTo>
                  <a:lnTo>
                    <a:pt x="239814" y="61468"/>
                  </a:lnTo>
                  <a:lnTo>
                    <a:pt x="228168" y="63627"/>
                  </a:lnTo>
                  <a:lnTo>
                    <a:pt x="225171" y="63881"/>
                  </a:lnTo>
                  <a:lnTo>
                    <a:pt x="222161" y="64643"/>
                  </a:lnTo>
                  <a:lnTo>
                    <a:pt x="230200" y="61849"/>
                  </a:lnTo>
                  <a:lnTo>
                    <a:pt x="241617" y="59309"/>
                  </a:lnTo>
                  <a:lnTo>
                    <a:pt x="247396" y="58547"/>
                  </a:lnTo>
                  <a:lnTo>
                    <a:pt x="258851" y="56388"/>
                  </a:lnTo>
                  <a:lnTo>
                    <a:pt x="271526" y="54825"/>
                  </a:lnTo>
                  <a:lnTo>
                    <a:pt x="271399" y="55194"/>
                  </a:lnTo>
                  <a:lnTo>
                    <a:pt x="271602" y="56184"/>
                  </a:lnTo>
                  <a:lnTo>
                    <a:pt x="272961" y="57924"/>
                  </a:lnTo>
                  <a:lnTo>
                    <a:pt x="275018" y="56324"/>
                  </a:lnTo>
                  <a:lnTo>
                    <a:pt x="272986" y="54622"/>
                  </a:lnTo>
                  <a:lnTo>
                    <a:pt x="276352" y="54229"/>
                  </a:lnTo>
                  <a:lnTo>
                    <a:pt x="279082" y="54864"/>
                  </a:lnTo>
                  <a:lnTo>
                    <a:pt x="279374" y="55753"/>
                  </a:lnTo>
                  <a:lnTo>
                    <a:pt x="281012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24" y="53848"/>
                  </a:lnTo>
                  <a:lnTo>
                    <a:pt x="287731" y="53721"/>
                  </a:lnTo>
                  <a:lnTo>
                    <a:pt x="288442" y="52959"/>
                  </a:lnTo>
                  <a:lnTo>
                    <a:pt x="298551" y="52070"/>
                  </a:lnTo>
                  <a:lnTo>
                    <a:pt x="299123" y="52578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07" y="51816"/>
                  </a:lnTo>
                  <a:lnTo>
                    <a:pt x="302895" y="52578"/>
                  </a:lnTo>
                  <a:lnTo>
                    <a:pt x="303479" y="53213"/>
                  </a:lnTo>
                  <a:lnTo>
                    <a:pt x="305320" y="53848"/>
                  </a:lnTo>
                  <a:lnTo>
                    <a:pt x="307467" y="54102"/>
                  </a:lnTo>
                  <a:lnTo>
                    <a:pt x="307238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898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16" y="58928"/>
                  </a:lnTo>
                  <a:lnTo>
                    <a:pt x="314109" y="58801"/>
                  </a:lnTo>
                  <a:lnTo>
                    <a:pt x="314883" y="57531"/>
                  </a:lnTo>
                  <a:lnTo>
                    <a:pt x="314706" y="56642"/>
                  </a:lnTo>
                  <a:lnTo>
                    <a:pt x="313817" y="56007"/>
                  </a:lnTo>
                  <a:lnTo>
                    <a:pt x="324942" y="54991"/>
                  </a:lnTo>
                  <a:lnTo>
                    <a:pt x="325513" y="56769"/>
                  </a:lnTo>
                  <a:lnTo>
                    <a:pt x="329222" y="55753"/>
                  </a:lnTo>
                  <a:lnTo>
                    <a:pt x="328930" y="54356"/>
                  </a:lnTo>
                  <a:lnTo>
                    <a:pt x="331508" y="53848"/>
                  </a:lnTo>
                  <a:lnTo>
                    <a:pt x="332752" y="54483"/>
                  </a:lnTo>
                  <a:lnTo>
                    <a:pt x="333438" y="54483"/>
                  </a:lnTo>
                  <a:lnTo>
                    <a:pt x="335419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769"/>
                  </a:lnTo>
                  <a:lnTo>
                    <a:pt x="323977" y="57150"/>
                  </a:lnTo>
                  <a:lnTo>
                    <a:pt x="323862" y="58293"/>
                  </a:lnTo>
                  <a:lnTo>
                    <a:pt x="325450" y="59880"/>
                  </a:lnTo>
                  <a:lnTo>
                    <a:pt x="327355" y="60452"/>
                  </a:lnTo>
                  <a:lnTo>
                    <a:pt x="333082" y="61468"/>
                  </a:lnTo>
                  <a:lnTo>
                    <a:pt x="337096" y="60960"/>
                  </a:lnTo>
                  <a:lnTo>
                    <a:pt x="337350" y="60071"/>
                  </a:lnTo>
                  <a:lnTo>
                    <a:pt x="337273" y="59563"/>
                  </a:lnTo>
                  <a:lnTo>
                    <a:pt x="341325" y="61087"/>
                  </a:lnTo>
                  <a:lnTo>
                    <a:pt x="347446" y="61722"/>
                  </a:lnTo>
                  <a:lnTo>
                    <a:pt x="362927" y="64008"/>
                  </a:lnTo>
                  <a:lnTo>
                    <a:pt x="376631" y="68326"/>
                  </a:lnTo>
                  <a:lnTo>
                    <a:pt x="383692" y="67437"/>
                  </a:lnTo>
                  <a:lnTo>
                    <a:pt x="382778" y="66675"/>
                  </a:lnTo>
                  <a:lnTo>
                    <a:pt x="381190" y="65913"/>
                  </a:lnTo>
                  <a:lnTo>
                    <a:pt x="391210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691" y="65659"/>
                  </a:lnTo>
                  <a:lnTo>
                    <a:pt x="398602" y="64897"/>
                  </a:lnTo>
                  <a:lnTo>
                    <a:pt x="396684" y="63119"/>
                  </a:lnTo>
                  <a:lnTo>
                    <a:pt x="395033" y="62357"/>
                  </a:lnTo>
                  <a:lnTo>
                    <a:pt x="396430" y="63881"/>
                  </a:lnTo>
                  <a:lnTo>
                    <a:pt x="396201" y="63754"/>
                  </a:lnTo>
                  <a:lnTo>
                    <a:pt x="396443" y="65024"/>
                  </a:lnTo>
                  <a:lnTo>
                    <a:pt x="396684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09" y="60960"/>
                  </a:lnTo>
                  <a:lnTo>
                    <a:pt x="389928" y="59563"/>
                  </a:lnTo>
                  <a:lnTo>
                    <a:pt x="390944" y="59309"/>
                  </a:lnTo>
                  <a:lnTo>
                    <a:pt x="394601" y="59690"/>
                  </a:lnTo>
                  <a:lnTo>
                    <a:pt x="395414" y="60452"/>
                  </a:lnTo>
                  <a:lnTo>
                    <a:pt x="394677" y="59690"/>
                  </a:lnTo>
                  <a:lnTo>
                    <a:pt x="405917" y="61214"/>
                  </a:lnTo>
                  <a:lnTo>
                    <a:pt x="408101" y="61976"/>
                  </a:lnTo>
                  <a:lnTo>
                    <a:pt x="411314" y="62738"/>
                  </a:lnTo>
                  <a:lnTo>
                    <a:pt x="410806" y="62103"/>
                  </a:lnTo>
                  <a:lnTo>
                    <a:pt x="418007" y="62865"/>
                  </a:lnTo>
                  <a:lnTo>
                    <a:pt x="426339" y="62865"/>
                  </a:lnTo>
                  <a:lnTo>
                    <a:pt x="429094" y="62484"/>
                  </a:lnTo>
                  <a:lnTo>
                    <a:pt x="431723" y="62484"/>
                  </a:lnTo>
                  <a:lnTo>
                    <a:pt x="432904" y="63119"/>
                  </a:lnTo>
                  <a:lnTo>
                    <a:pt x="430923" y="63754"/>
                  </a:lnTo>
                  <a:lnTo>
                    <a:pt x="431634" y="64389"/>
                  </a:lnTo>
                  <a:lnTo>
                    <a:pt x="438734" y="66040"/>
                  </a:lnTo>
                  <a:lnTo>
                    <a:pt x="444601" y="66929"/>
                  </a:lnTo>
                  <a:lnTo>
                    <a:pt x="444792" y="67183"/>
                  </a:lnTo>
                  <a:lnTo>
                    <a:pt x="444639" y="66929"/>
                  </a:lnTo>
                  <a:lnTo>
                    <a:pt x="451370" y="67691"/>
                  </a:lnTo>
                  <a:lnTo>
                    <a:pt x="457225" y="67691"/>
                  </a:lnTo>
                  <a:lnTo>
                    <a:pt x="460679" y="68580"/>
                  </a:lnTo>
                  <a:lnTo>
                    <a:pt x="463143" y="69723"/>
                  </a:lnTo>
                  <a:lnTo>
                    <a:pt x="462508" y="72644"/>
                  </a:lnTo>
                  <a:lnTo>
                    <a:pt x="469430" y="74041"/>
                  </a:lnTo>
                  <a:lnTo>
                    <a:pt x="471830" y="74295"/>
                  </a:lnTo>
                  <a:lnTo>
                    <a:pt x="480034" y="76581"/>
                  </a:lnTo>
                  <a:lnTo>
                    <a:pt x="482396" y="76962"/>
                  </a:lnTo>
                  <a:lnTo>
                    <a:pt x="484505" y="76962"/>
                  </a:lnTo>
                  <a:lnTo>
                    <a:pt x="483844" y="80010"/>
                  </a:lnTo>
                  <a:lnTo>
                    <a:pt x="495833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 descr=""/>
            <p:cNvSpPr/>
            <p:nvPr/>
          </p:nvSpPr>
          <p:spPr>
            <a:xfrm>
              <a:off x="8592909" y="332104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19">
                  <a:moveTo>
                    <a:pt x="318223" y="6477"/>
                  </a:moveTo>
                  <a:lnTo>
                    <a:pt x="295097" y="4813"/>
                  </a:lnTo>
                  <a:lnTo>
                    <a:pt x="272021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16" y="25"/>
                  </a:lnTo>
                  <a:lnTo>
                    <a:pt x="187528" y="368"/>
                  </a:lnTo>
                  <a:lnTo>
                    <a:pt x="149428" y="2057"/>
                  </a:lnTo>
                  <a:lnTo>
                    <a:pt x="110756" y="5689"/>
                  </a:lnTo>
                  <a:lnTo>
                    <a:pt x="72517" y="12242"/>
                  </a:lnTo>
                  <a:lnTo>
                    <a:pt x="35471" y="21386"/>
                  </a:lnTo>
                  <a:lnTo>
                    <a:pt x="0" y="35052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209" y="20916"/>
                  </a:lnTo>
                  <a:lnTo>
                    <a:pt x="110375" y="9931"/>
                  </a:lnTo>
                  <a:lnTo>
                    <a:pt x="150279" y="5588"/>
                  </a:lnTo>
                  <a:lnTo>
                    <a:pt x="196850" y="4483"/>
                  </a:lnTo>
                  <a:lnTo>
                    <a:pt x="249796" y="4826"/>
                  </a:lnTo>
                  <a:lnTo>
                    <a:pt x="294970" y="5778"/>
                  </a:lnTo>
                  <a:lnTo>
                    <a:pt x="318223" y="6477"/>
                  </a:lnTo>
                  <a:close/>
                </a:path>
                <a:path w="511809" h="668019">
                  <a:moveTo>
                    <a:pt x="511759" y="307314"/>
                  </a:moveTo>
                  <a:lnTo>
                    <a:pt x="508596" y="255079"/>
                  </a:lnTo>
                  <a:lnTo>
                    <a:pt x="496773" y="160515"/>
                  </a:lnTo>
                  <a:lnTo>
                    <a:pt x="495300" y="139230"/>
                  </a:lnTo>
                  <a:lnTo>
                    <a:pt x="495668" y="117944"/>
                  </a:lnTo>
                  <a:lnTo>
                    <a:pt x="497166" y="96672"/>
                  </a:lnTo>
                  <a:lnTo>
                    <a:pt x="499160" y="75387"/>
                  </a:lnTo>
                  <a:lnTo>
                    <a:pt x="489280" y="74866"/>
                  </a:lnTo>
                  <a:lnTo>
                    <a:pt x="440270" y="55537"/>
                  </a:lnTo>
                  <a:lnTo>
                    <a:pt x="418503" y="71526"/>
                  </a:lnTo>
                  <a:lnTo>
                    <a:pt x="369011" y="120078"/>
                  </a:lnTo>
                  <a:lnTo>
                    <a:pt x="333324" y="179514"/>
                  </a:lnTo>
                  <a:lnTo>
                    <a:pt x="314820" y="231749"/>
                  </a:lnTo>
                  <a:lnTo>
                    <a:pt x="303949" y="286689"/>
                  </a:lnTo>
                  <a:lnTo>
                    <a:pt x="300113" y="342633"/>
                  </a:lnTo>
                  <a:lnTo>
                    <a:pt x="302641" y="397814"/>
                  </a:lnTo>
                  <a:lnTo>
                    <a:pt x="310857" y="465048"/>
                  </a:lnTo>
                  <a:lnTo>
                    <a:pt x="326224" y="530783"/>
                  </a:lnTo>
                  <a:lnTo>
                    <a:pt x="355041" y="599884"/>
                  </a:lnTo>
                  <a:lnTo>
                    <a:pt x="400773" y="658075"/>
                  </a:lnTo>
                  <a:lnTo>
                    <a:pt x="418795" y="667461"/>
                  </a:lnTo>
                  <a:lnTo>
                    <a:pt x="425411" y="664413"/>
                  </a:lnTo>
                  <a:lnTo>
                    <a:pt x="432892" y="658177"/>
                  </a:lnTo>
                  <a:lnTo>
                    <a:pt x="432777" y="651230"/>
                  </a:lnTo>
                  <a:lnTo>
                    <a:pt x="431711" y="642213"/>
                  </a:lnTo>
                  <a:lnTo>
                    <a:pt x="431126" y="625322"/>
                  </a:lnTo>
                  <a:lnTo>
                    <a:pt x="441718" y="576770"/>
                  </a:lnTo>
                  <a:lnTo>
                    <a:pt x="454837" y="536854"/>
                  </a:lnTo>
                  <a:lnTo>
                    <a:pt x="484136" y="450430"/>
                  </a:lnTo>
                  <a:lnTo>
                    <a:pt x="497763" y="403961"/>
                  </a:lnTo>
                  <a:lnTo>
                    <a:pt x="507568" y="356590"/>
                  </a:lnTo>
                  <a:lnTo>
                    <a:pt x="511759" y="30731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 descr=""/>
            <p:cNvSpPr/>
            <p:nvPr/>
          </p:nvSpPr>
          <p:spPr>
            <a:xfrm>
              <a:off x="8897239" y="390346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4">
                  <a:moveTo>
                    <a:pt x="200418" y="243103"/>
                  </a:moveTo>
                  <a:lnTo>
                    <a:pt x="199974" y="220078"/>
                  </a:lnTo>
                  <a:lnTo>
                    <a:pt x="198323" y="196507"/>
                  </a:lnTo>
                  <a:lnTo>
                    <a:pt x="195465" y="172224"/>
                  </a:lnTo>
                  <a:lnTo>
                    <a:pt x="191477" y="143294"/>
                  </a:lnTo>
                  <a:lnTo>
                    <a:pt x="187871" y="112306"/>
                  </a:lnTo>
                  <a:lnTo>
                    <a:pt x="185978" y="83108"/>
                  </a:lnTo>
                  <a:lnTo>
                    <a:pt x="186397" y="60490"/>
                  </a:lnTo>
                  <a:lnTo>
                    <a:pt x="186626" y="52146"/>
                  </a:lnTo>
                  <a:lnTo>
                    <a:pt x="188506" y="25184"/>
                  </a:lnTo>
                  <a:lnTo>
                    <a:pt x="188887" y="16840"/>
                  </a:lnTo>
                  <a:lnTo>
                    <a:pt x="184950" y="16611"/>
                  </a:lnTo>
                  <a:lnTo>
                    <a:pt x="180987" y="16090"/>
                  </a:lnTo>
                  <a:lnTo>
                    <a:pt x="142633" y="1663"/>
                  </a:lnTo>
                  <a:lnTo>
                    <a:pt x="140017" y="0"/>
                  </a:lnTo>
                  <a:lnTo>
                    <a:pt x="138430" y="1155"/>
                  </a:lnTo>
                  <a:lnTo>
                    <a:pt x="138430" y="61061"/>
                  </a:lnTo>
                  <a:lnTo>
                    <a:pt x="125539" y="94322"/>
                  </a:lnTo>
                  <a:lnTo>
                    <a:pt x="122237" y="103759"/>
                  </a:lnTo>
                  <a:lnTo>
                    <a:pt x="104775" y="174371"/>
                  </a:lnTo>
                  <a:lnTo>
                    <a:pt x="97078" y="224650"/>
                  </a:lnTo>
                  <a:lnTo>
                    <a:pt x="92151" y="269760"/>
                  </a:lnTo>
                  <a:lnTo>
                    <a:pt x="89484" y="309511"/>
                  </a:lnTo>
                  <a:lnTo>
                    <a:pt x="87414" y="358521"/>
                  </a:lnTo>
                  <a:lnTo>
                    <a:pt x="83858" y="426466"/>
                  </a:lnTo>
                  <a:lnTo>
                    <a:pt x="82118" y="401434"/>
                  </a:lnTo>
                  <a:lnTo>
                    <a:pt x="81686" y="375246"/>
                  </a:lnTo>
                  <a:lnTo>
                    <a:pt x="82105" y="350824"/>
                  </a:lnTo>
                  <a:lnTo>
                    <a:pt x="84353" y="301993"/>
                  </a:lnTo>
                  <a:lnTo>
                    <a:pt x="88620" y="254635"/>
                  </a:lnTo>
                  <a:lnTo>
                    <a:pt x="94424" y="208153"/>
                  </a:lnTo>
                  <a:lnTo>
                    <a:pt x="102362" y="162763"/>
                  </a:lnTo>
                  <a:lnTo>
                    <a:pt x="115074" y="116852"/>
                  </a:lnTo>
                  <a:lnTo>
                    <a:pt x="137858" y="60490"/>
                  </a:lnTo>
                  <a:lnTo>
                    <a:pt x="138430" y="61061"/>
                  </a:lnTo>
                  <a:lnTo>
                    <a:pt x="138430" y="1155"/>
                  </a:lnTo>
                  <a:lnTo>
                    <a:pt x="105143" y="25184"/>
                  </a:lnTo>
                  <a:lnTo>
                    <a:pt x="65798" y="66611"/>
                  </a:lnTo>
                  <a:lnTo>
                    <a:pt x="37731" y="116878"/>
                  </a:lnTo>
                  <a:lnTo>
                    <a:pt x="22402" y="155028"/>
                  </a:lnTo>
                  <a:lnTo>
                    <a:pt x="10363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12" y="301231"/>
                  </a:lnTo>
                  <a:lnTo>
                    <a:pt x="5842" y="354825"/>
                  </a:lnTo>
                  <a:lnTo>
                    <a:pt x="15760" y="426808"/>
                  </a:lnTo>
                  <a:lnTo>
                    <a:pt x="24676" y="466674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13" y="578751"/>
                  </a:lnTo>
                  <a:lnTo>
                    <a:pt x="116649" y="600887"/>
                  </a:lnTo>
                  <a:lnTo>
                    <a:pt x="120129" y="586562"/>
                  </a:lnTo>
                  <a:lnTo>
                    <a:pt x="119964" y="572300"/>
                  </a:lnTo>
                  <a:lnTo>
                    <a:pt x="121945" y="557085"/>
                  </a:lnTo>
                  <a:lnTo>
                    <a:pt x="135394" y="509371"/>
                  </a:lnTo>
                  <a:lnTo>
                    <a:pt x="162953" y="426466"/>
                  </a:lnTo>
                  <a:lnTo>
                    <a:pt x="176288" y="385521"/>
                  </a:lnTo>
                  <a:lnTo>
                    <a:pt x="185331" y="354495"/>
                  </a:lnTo>
                  <a:lnTo>
                    <a:pt x="193992" y="314464"/>
                  </a:lnTo>
                  <a:lnTo>
                    <a:pt x="198031" y="285750"/>
                  </a:lnTo>
                  <a:lnTo>
                    <a:pt x="200418" y="243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 descr=""/>
            <p:cNvSpPr/>
            <p:nvPr/>
          </p:nvSpPr>
          <p:spPr>
            <a:xfrm>
              <a:off x="8909240" y="683564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50" y="68834"/>
                  </a:moveTo>
                  <a:lnTo>
                    <a:pt x="9398" y="67043"/>
                  </a:lnTo>
                  <a:lnTo>
                    <a:pt x="8343" y="66040"/>
                  </a:lnTo>
                  <a:lnTo>
                    <a:pt x="9207" y="67538"/>
                  </a:lnTo>
                  <a:lnTo>
                    <a:pt x="10350" y="68834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63" y="67792"/>
                  </a:lnTo>
                  <a:lnTo>
                    <a:pt x="12496" y="67729"/>
                  </a:lnTo>
                  <a:lnTo>
                    <a:pt x="11899" y="69316"/>
                  </a:lnTo>
                  <a:lnTo>
                    <a:pt x="9144" y="80035"/>
                  </a:lnTo>
                  <a:lnTo>
                    <a:pt x="3644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55" y="112699"/>
                  </a:lnTo>
                  <a:lnTo>
                    <a:pt x="7010" y="98399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17" y="75514"/>
                  </a:moveTo>
                  <a:lnTo>
                    <a:pt x="15125" y="75107"/>
                  </a:lnTo>
                  <a:lnTo>
                    <a:pt x="14909" y="74879"/>
                  </a:lnTo>
                  <a:lnTo>
                    <a:pt x="15036" y="75133"/>
                  </a:lnTo>
                  <a:lnTo>
                    <a:pt x="15417" y="75514"/>
                  </a:lnTo>
                  <a:close/>
                </a:path>
                <a:path w="31115" h="133984">
                  <a:moveTo>
                    <a:pt x="19545" y="75946"/>
                  </a:moveTo>
                  <a:lnTo>
                    <a:pt x="19431" y="76174"/>
                  </a:lnTo>
                  <a:lnTo>
                    <a:pt x="19151" y="74295"/>
                  </a:lnTo>
                  <a:lnTo>
                    <a:pt x="18338" y="73964"/>
                  </a:lnTo>
                  <a:lnTo>
                    <a:pt x="17614" y="75323"/>
                  </a:lnTo>
                  <a:lnTo>
                    <a:pt x="13309" y="91211"/>
                  </a:lnTo>
                  <a:lnTo>
                    <a:pt x="3949" y="118821"/>
                  </a:lnTo>
                  <a:lnTo>
                    <a:pt x="2159" y="122834"/>
                  </a:lnTo>
                  <a:lnTo>
                    <a:pt x="3759" y="133591"/>
                  </a:lnTo>
                  <a:lnTo>
                    <a:pt x="5422" y="129768"/>
                  </a:lnTo>
                  <a:lnTo>
                    <a:pt x="8534" y="121259"/>
                  </a:lnTo>
                  <a:lnTo>
                    <a:pt x="12204" y="109093"/>
                  </a:lnTo>
                  <a:lnTo>
                    <a:pt x="17640" y="88074"/>
                  </a:lnTo>
                  <a:lnTo>
                    <a:pt x="19545" y="75946"/>
                  </a:lnTo>
                  <a:close/>
                </a:path>
                <a:path w="31115" h="133984">
                  <a:moveTo>
                    <a:pt x="26225" y="43497"/>
                  </a:moveTo>
                  <a:lnTo>
                    <a:pt x="26174" y="41605"/>
                  </a:lnTo>
                  <a:lnTo>
                    <a:pt x="24828" y="40919"/>
                  </a:lnTo>
                  <a:lnTo>
                    <a:pt x="23876" y="42011"/>
                  </a:lnTo>
                  <a:lnTo>
                    <a:pt x="24993" y="43649"/>
                  </a:lnTo>
                  <a:lnTo>
                    <a:pt x="26225" y="43497"/>
                  </a:lnTo>
                  <a:close/>
                </a:path>
                <a:path w="31115" h="133984">
                  <a:moveTo>
                    <a:pt x="29527" y="53822"/>
                  </a:moveTo>
                  <a:lnTo>
                    <a:pt x="28041" y="51714"/>
                  </a:lnTo>
                  <a:lnTo>
                    <a:pt x="27317" y="53009"/>
                  </a:lnTo>
                  <a:lnTo>
                    <a:pt x="24536" y="61531"/>
                  </a:lnTo>
                  <a:lnTo>
                    <a:pt x="22707" y="72021"/>
                  </a:lnTo>
                  <a:lnTo>
                    <a:pt x="22656" y="74752"/>
                  </a:lnTo>
                  <a:lnTo>
                    <a:pt x="24053" y="78016"/>
                  </a:lnTo>
                  <a:lnTo>
                    <a:pt x="25488" y="73875"/>
                  </a:lnTo>
                  <a:lnTo>
                    <a:pt x="27114" y="65252"/>
                  </a:lnTo>
                  <a:lnTo>
                    <a:pt x="27686" y="60807"/>
                  </a:lnTo>
                  <a:lnTo>
                    <a:pt x="29527" y="53822"/>
                  </a:lnTo>
                  <a:close/>
                </a:path>
                <a:path w="31115" h="133984">
                  <a:moveTo>
                    <a:pt x="29845" y="49809"/>
                  </a:moveTo>
                  <a:lnTo>
                    <a:pt x="29591" y="48425"/>
                  </a:lnTo>
                  <a:lnTo>
                    <a:pt x="28244" y="47853"/>
                  </a:lnTo>
                  <a:lnTo>
                    <a:pt x="27457" y="48602"/>
                  </a:lnTo>
                  <a:lnTo>
                    <a:pt x="28702" y="49860"/>
                  </a:lnTo>
                  <a:lnTo>
                    <a:pt x="29845" y="49809"/>
                  </a:lnTo>
                  <a:close/>
                </a:path>
                <a:path w="31115" h="133984">
                  <a:moveTo>
                    <a:pt x="30607" y="13271"/>
                  </a:moveTo>
                  <a:lnTo>
                    <a:pt x="30060" y="12357"/>
                  </a:lnTo>
                  <a:lnTo>
                    <a:pt x="27914" y="13449"/>
                  </a:lnTo>
                  <a:lnTo>
                    <a:pt x="28930" y="14909"/>
                  </a:lnTo>
                  <a:lnTo>
                    <a:pt x="30607" y="13271"/>
                  </a:lnTo>
                  <a:close/>
                </a:path>
                <a:path w="31115" h="133984">
                  <a:moveTo>
                    <a:pt x="30657" y="838"/>
                  </a:moveTo>
                  <a:lnTo>
                    <a:pt x="30124" y="0"/>
                  </a:lnTo>
                  <a:lnTo>
                    <a:pt x="28600" y="203"/>
                  </a:lnTo>
                  <a:lnTo>
                    <a:pt x="27774" y="1206"/>
                  </a:lnTo>
                  <a:lnTo>
                    <a:pt x="29514" y="1460"/>
                  </a:lnTo>
                  <a:lnTo>
                    <a:pt x="30657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1" name="object 54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950704" y="420648"/>
              <a:ext cx="85840" cy="177775"/>
            </a:xfrm>
            <a:prstGeom prst="rect">
              <a:avLst/>
            </a:prstGeom>
          </p:spPr>
        </p:pic>
        <p:sp>
          <p:nvSpPr>
            <p:cNvPr id="542" name="object 542" descr=""/>
            <p:cNvSpPr/>
            <p:nvPr/>
          </p:nvSpPr>
          <p:spPr>
            <a:xfrm>
              <a:off x="8897213" y="390524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8005" y="5080"/>
                  </a:moveTo>
                  <a:lnTo>
                    <a:pt x="142659" y="2540"/>
                  </a:lnTo>
                  <a:lnTo>
                    <a:pt x="140042" y="0"/>
                  </a:lnTo>
                  <a:lnTo>
                    <a:pt x="130060" y="6350"/>
                  </a:lnTo>
                  <a:lnTo>
                    <a:pt x="120650" y="13970"/>
                  </a:lnTo>
                  <a:lnTo>
                    <a:pt x="105168" y="25400"/>
                  </a:lnTo>
                  <a:lnTo>
                    <a:pt x="83489" y="45720"/>
                  </a:lnTo>
                  <a:lnTo>
                    <a:pt x="50977" y="90170"/>
                  </a:lnTo>
                  <a:lnTo>
                    <a:pt x="22402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895" y="327660"/>
                  </a:lnTo>
                  <a:lnTo>
                    <a:pt x="5803" y="354330"/>
                  </a:lnTo>
                  <a:lnTo>
                    <a:pt x="9232" y="381000"/>
                  </a:lnTo>
                  <a:lnTo>
                    <a:pt x="11061" y="378460"/>
                  </a:lnTo>
                  <a:lnTo>
                    <a:pt x="12001" y="375920"/>
                  </a:lnTo>
                  <a:lnTo>
                    <a:pt x="12141" y="377190"/>
                  </a:lnTo>
                  <a:lnTo>
                    <a:pt x="13068" y="378460"/>
                  </a:lnTo>
                  <a:lnTo>
                    <a:pt x="13855" y="377190"/>
                  </a:lnTo>
                  <a:lnTo>
                    <a:pt x="14884" y="369570"/>
                  </a:lnTo>
                  <a:lnTo>
                    <a:pt x="18262" y="361950"/>
                  </a:lnTo>
                  <a:lnTo>
                    <a:pt x="20751" y="355600"/>
                  </a:lnTo>
                  <a:lnTo>
                    <a:pt x="23202" y="350520"/>
                  </a:lnTo>
                  <a:lnTo>
                    <a:pt x="26746" y="337820"/>
                  </a:lnTo>
                  <a:lnTo>
                    <a:pt x="26428" y="341630"/>
                  </a:lnTo>
                  <a:lnTo>
                    <a:pt x="26847" y="345440"/>
                  </a:lnTo>
                  <a:lnTo>
                    <a:pt x="28079" y="344170"/>
                  </a:lnTo>
                  <a:lnTo>
                    <a:pt x="29184" y="341630"/>
                  </a:lnTo>
                  <a:lnTo>
                    <a:pt x="31000" y="334010"/>
                  </a:lnTo>
                  <a:lnTo>
                    <a:pt x="31127" y="332740"/>
                  </a:lnTo>
                  <a:lnTo>
                    <a:pt x="32994" y="334010"/>
                  </a:lnTo>
                  <a:lnTo>
                    <a:pt x="33451" y="334010"/>
                  </a:lnTo>
                  <a:lnTo>
                    <a:pt x="32778" y="331470"/>
                  </a:lnTo>
                  <a:lnTo>
                    <a:pt x="32219" y="330200"/>
                  </a:lnTo>
                  <a:lnTo>
                    <a:pt x="31445" y="330200"/>
                  </a:lnTo>
                  <a:lnTo>
                    <a:pt x="31800" y="325120"/>
                  </a:lnTo>
                  <a:lnTo>
                    <a:pt x="31699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30" y="279400"/>
                  </a:lnTo>
                  <a:lnTo>
                    <a:pt x="43014" y="280670"/>
                  </a:lnTo>
                  <a:lnTo>
                    <a:pt x="43484" y="280670"/>
                  </a:lnTo>
                  <a:lnTo>
                    <a:pt x="44411" y="278130"/>
                  </a:lnTo>
                  <a:lnTo>
                    <a:pt x="44792" y="274320"/>
                  </a:lnTo>
                  <a:lnTo>
                    <a:pt x="44475" y="273050"/>
                  </a:lnTo>
                  <a:lnTo>
                    <a:pt x="43802" y="273050"/>
                  </a:lnTo>
                  <a:lnTo>
                    <a:pt x="44792" y="269240"/>
                  </a:lnTo>
                  <a:lnTo>
                    <a:pt x="46532" y="260350"/>
                  </a:lnTo>
                  <a:lnTo>
                    <a:pt x="47739" y="255270"/>
                  </a:lnTo>
                  <a:lnTo>
                    <a:pt x="48412" y="251460"/>
                  </a:lnTo>
                  <a:lnTo>
                    <a:pt x="49199" y="248920"/>
                  </a:lnTo>
                  <a:lnTo>
                    <a:pt x="51739" y="234950"/>
                  </a:lnTo>
                  <a:lnTo>
                    <a:pt x="54927" y="212090"/>
                  </a:lnTo>
                  <a:lnTo>
                    <a:pt x="53187" y="212090"/>
                  </a:lnTo>
                  <a:lnTo>
                    <a:pt x="51625" y="215900"/>
                  </a:lnTo>
                  <a:lnTo>
                    <a:pt x="50507" y="219710"/>
                  </a:lnTo>
                  <a:lnTo>
                    <a:pt x="49872" y="223520"/>
                  </a:lnTo>
                  <a:lnTo>
                    <a:pt x="49682" y="222250"/>
                  </a:lnTo>
                  <a:lnTo>
                    <a:pt x="49847" y="223520"/>
                  </a:lnTo>
                  <a:lnTo>
                    <a:pt x="48653" y="229870"/>
                  </a:lnTo>
                  <a:lnTo>
                    <a:pt x="47472" y="234950"/>
                  </a:lnTo>
                  <a:lnTo>
                    <a:pt x="47739" y="227330"/>
                  </a:lnTo>
                  <a:lnTo>
                    <a:pt x="48247" y="223520"/>
                  </a:lnTo>
                  <a:lnTo>
                    <a:pt x="52120" y="204470"/>
                  </a:lnTo>
                  <a:lnTo>
                    <a:pt x="53136" y="198120"/>
                  </a:lnTo>
                  <a:lnTo>
                    <a:pt x="54660" y="193040"/>
                  </a:lnTo>
                  <a:lnTo>
                    <a:pt x="55626" y="187960"/>
                  </a:lnTo>
                  <a:lnTo>
                    <a:pt x="56730" y="184162"/>
                  </a:lnTo>
                  <a:lnTo>
                    <a:pt x="57581" y="185775"/>
                  </a:lnTo>
                  <a:lnTo>
                    <a:pt x="59702" y="185140"/>
                  </a:lnTo>
                  <a:lnTo>
                    <a:pt x="58953" y="182651"/>
                  </a:lnTo>
                  <a:lnTo>
                    <a:pt x="56819" y="183832"/>
                  </a:lnTo>
                  <a:lnTo>
                    <a:pt x="57378" y="181610"/>
                  </a:lnTo>
                  <a:lnTo>
                    <a:pt x="59016" y="179070"/>
                  </a:lnTo>
                  <a:lnTo>
                    <a:pt x="59867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28" y="171450"/>
                  </a:lnTo>
                  <a:lnTo>
                    <a:pt x="61772" y="170180"/>
                  </a:lnTo>
                  <a:lnTo>
                    <a:pt x="61010" y="171450"/>
                  </a:lnTo>
                  <a:lnTo>
                    <a:pt x="61099" y="170180"/>
                  </a:lnTo>
                  <a:lnTo>
                    <a:pt x="60680" y="168910"/>
                  </a:lnTo>
                  <a:lnTo>
                    <a:pt x="63512" y="160020"/>
                  </a:lnTo>
                  <a:lnTo>
                    <a:pt x="64109" y="160020"/>
                  </a:lnTo>
                  <a:lnTo>
                    <a:pt x="64947" y="158750"/>
                  </a:lnTo>
                  <a:lnTo>
                    <a:pt x="63715" y="158750"/>
                  </a:lnTo>
                  <a:lnTo>
                    <a:pt x="64858" y="156210"/>
                  </a:lnTo>
                  <a:lnTo>
                    <a:pt x="66344" y="156210"/>
                  </a:lnTo>
                  <a:lnTo>
                    <a:pt x="67538" y="153670"/>
                  </a:lnTo>
                  <a:lnTo>
                    <a:pt x="68592" y="152400"/>
                  </a:lnTo>
                  <a:lnTo>
                    <a:pt x="69519" y="152400"/>
                  </a:lnTo>
                  <a:lnTo>
                    <a:pt x="68592" y="160020"/>
                  </a:lnTo>
                  <a:lnTo>
                    <a:pt x="71005" y="152400"/>
                  </a:lnTo>
                  <a:lnTo>
                    <a:pt x="71539" y="153670"/>
                  </a:lnTo>
                  <a:lnTo>
                    <a:pt x="72364" y="152400"/>
                  </a:lnTo>
                  <a:lnTo>
                    <a:pt x="74815" y="149860"/>
                  </a:lnTo>
                  <a:lnTo>
                    <a:pt x="75361" y="147320"/>
                  </a:lnTo>
                  <a:lnTo>
                    <a:pt x="74853" y="147320"/>
                  </a:lnTo>
                  <a:lnTo>
                    <a:pt x="74345" y="146050"/>
                  </a:lnTo>
                  <a:lnTo>
                    <a:pt x="73596" y="146050"/>
                  </a:lnTo>
                  <a:lnTo>
                    <a:pt x="72644" y="147320"/>
                  </a:lnTo>
                  <a:lnTo>
                    <a:pt x="75780" y="135890"/>
                  </a:lnTo>
                  <a:lnTo>
                    <a:pt x="77571" y="135890"/>
                  </a:lnTo>
                  <a:lnTo>
                    <a:pt x="77978" y="132080"/>
                  </a:lnTo>
                  <a:lnTo>
                    <a:pt x="76631" y="132080"/>
                  </a:lnTo>
                  <a:lnTo>
                    <a:pt x="77050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80" y="125730"/>
                  </a:lnTo>
                  <a:lnTo>
                    <a:pt x="83489" y="125730"/>
                  </a:lnTo>
                  <a:lnTo>
                    <a:pt x="83146" y="127000"/>
                  </a:lnTo>
                  <a:lnTo>
                    <a:pt x="81292" y="129540"/>
                  </a:lnTo>
                  <a:lnTo>
                    <a:pt x="78613" y="134620"/>
                  </a:lnTo>
                  <a:lnTo>
                    <a:pt x="77406" y="138430"/>
                  </a:lnTo>
                  <a:lnTo>
                    <a:pt x="78244" y="138430"/>
                  </a:lnTo>
                  <a:lnTo>
                    <a:pt x="76974" y="139700"/>
                  </a:lnTo>
                  <a:lnTo>
                    <a:pt x="77266" y="139700"/>
                  </a:lnTo>
                  <a:lnTo>
                    <a:pt x="78270" y="138430"/>
                  </a:lnTo>
                  <a:lnTo>
                    <a:pt x="80137" y="137160"/>
                  </a:lnTo>
                  <a:lnTo>
                    <a:pt x="80899" y="137160"/>
                  </a:lnTo>
                  <a:lnTo>
                    <a:pt x="82753" y="134620"/>
                  </a:lnTo>
                  <a:lnTo>
                    <a:pt x="84759" y="130810"/>
                  </a:lnTo>
                  <a:lnTo>
                    <a:pt x="85763" y="127000"/>
                  </a:lnTo>
                  <a:lnTo>
                    <a:pt x="84416" y="127000"/>
                  </a:lnTo>
                  <a:lnTo>
                    <a:pt x="84797" y="125730"/>
                  </a:lnTo>
                  <a:lnTo>
                    <a:pt x="87452" y="123190"/>
                  </a:lnTo>
                  <a:lnTo>
                    <a:pt x="92621" y="113030"/>
                  </a:lnTo>
                  <a:lnTo>
                    <a:pt x="95123" y="109220"/>
                  </a:lnTo>
                  <a:lnTo>
                    <a:pt x="97929" y="104140"/>
                  </a:lnTo>
                  <a:lnTo>
                    <a:pt x="104698" y="96520"/>
                  </a:lnTo>
                  <a:lnTo>
                    <a:pt x="106972" y="92710"/>
                  </a:lnTo>
                  <a:lnTo>
                    <a:pt x="108661" y="86360"/>
                  </a:lnTo>
                  <a:lnTo>
                    <a:pt x="107645" y="86360"/>
                  </a:lnTo>
                  <a:lnTo>
                    <a:pt x="106349" y="87630"/>
                  </a:lnTo>
                  <a:lnTo>
                    <a:pt x="108623" y="83820"/>
                  </a:lnTo>
                  <a:lnTo>
                    <a:pt x="111582" y="77470"/>
                  </a:lnTo>
                  <a:lnTo>
                    <a:pt x="112534" y="74930"/>
                  </a:lnTo>
                  <a:lnTo>
                    <a:pt x="114439" y="71120"/>
                  </a:lnTo>
                  <a:lnTo>
                    <a:pt x="114071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47" y="72390"/>
                  </a:lnTo>
                  <a:lnTo>
                    <a:pt x="107962" y="73660"/>
                  </a:lnTo>
                  <a:lnTo>
                    <a:pt x="109982" y="72390"/>
                  </a:lnTo>
                  <a:lnTo>
                    <a:pt x="109855" y="73660"/>
                  </a:lnTo>
                  <a:lnTo>
                    <a:pt x="110921" y="73660"/>
                  </a:lnTo>
                  <a:lnTo>
                    <a:pt x="109347" y="76200"/>
                  </a:lnTo>
                  <a:lnTo>
                    <a:pt x="107327" y="77470"/>
                  </a:lnTo>
                  <a:lnTo>
                    <a:pt x="107238" y="76200"/>
                  </a:lnTo>
                  <a:lnTo>
                    <a:pt x="105371" y="77470"/>
                  </a:lnTo>
                  <a:lnTo>
                    <a:pt x="106921" y="74930"/>
                  </a:lnTo>
                  <a:lnTo>
                    <a:pt x="106133" y="74930"/>
                  </a:lnTo>
                  <a:lnTo>
                    <a:pt x="103797" y="77292"/>
                  </a:lnTo>
                  <a:lnTo>
                    <a:pt x="103720" y="76200"/>
                  </a:lnTo>
                  <a:lnTo>
                    <a:pt x="105333" y="72390"/>
                  </a:lnTo>
                  <a:lnTo>
                    <a:pt x="107111" y="69850"/>
                  </a:lnTo>
                  <a:lnTo>
                    <a:pt x="109969" y="64770"/>
                  </a:lnTo>
                  <a:lnTo>
                    <a:pt x="113969" y="58420"/>
                  </a:lnTo>
                  <a:lnTo>
                    <a:pt x="113525" y="58420"/>
                  </a:lnTo>
                  <a:lnTo>
                    <a:pt x="114515" y="57150"/>
                  </a:lnTo>
                  <a:lnTo>
                    <a:pt x="118922" y="46990"/>
                  </a:lnTo>
                  <a:lnTo>
                    <a:pt x="121361" y="39370"/>
                  </a:lnTo>
                  <a:lnTo>
                    <a:pt x="122478" y="38100"/>
                  </a:lnTo>
                  <a:lnTo>
                    <a:pt x="122326" y="40640"/>
                  </a:lnTo>
                  <a:lnTo>
                    <a:pt x="123228" y="40640"/>
                  </a:lnTo>
                  <a:lnTo>
                    <a:pt x="127342" y="34290"/>
                  </a:lnTo>
                  <a:lnTo>
                    <a:pt x="130225" y="29210"/>
                  </a:lnTo>
                  <a:lnTo>
                    <a:pt x="131978" y="25400"/>
                  </a:lnTo>
                  <a:lnTo>
                    <a:pt x="133438" y="22860"/>
                  </a:lnTo>
                  <a:lnTo>
                    <a:pt x="135572" y="17780"/>
                  </a:lnTo>
                  <a:lnTo>
                    <a:pt x="139649" y="12700"/>
                  </a:lnTo>
                  <a:lnTo>
                    <a:pt x="141338" y="13970"/>
                  </a:lnTo>
                  <a:lnTo>
                    <a:pt x="142176" y="13970"/>
                  </a:lnTo>
                  <a:lnTo>
                    <a:pt x="143510" y="12700"/>
                  </a:lnTo>
                  <a:lnTo>
                    <a:pt x="145872" y="8890"/>
                  </a:lnTo>
                  <a:lnTo>
                    <a:pt x="147027" y="6350"/>
                  </a:lnTo>
                  <a:lnTo>
                    <a:pt x="148005" y="5080"/>
                  </a:lnTo>
                  <a:close/>
                </a:path>
                <a:path w="159384" h="381000">
                  <a:moveTo>
                    <a:pt x="159156" y="14579"/>
                  </a:moveTo>
                  <a:lnTo>
                    <a:pt x="151866" y="25031"/>
                  </a:lnTo>
                  <a:lnTo>
                    <a:pt x="152476" y="25400"/>
                  </a:lnTo>
                  <a:lnTo>
                    <a:pt x="154889" y="24434"/>
                  </a:lnTo>
                  <a:lnTo>
                    <a:pt x="156438" y="22847"/>
                  </a:lnTo>
                  <a:lnTo>
                    <a:pt x="158991" y="16471"/>
                  </a:lnTo>
                  <a:lnTo>
                    <a:pt x="159156" y="145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 descr=""/>
            <p:cNvSpPr/>
            <p:nvPr/>
          </p:nvSpPr>
          <p:spPr>
            <a:xfrm>
              <a:off x="8978900" y="241642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10">
                  <a:moveTo>
                    <a:pt x="56769" y="209791"/>
                  </a:moveTo>
                  <a:lnTo>
                    <a:pt x="33616" y="264947"/>
                  </a:lnTo>
                  <a:lnTo>
                    <a:pt x="20675" y="311467"/>
                  </a:lnTo>
                  <a:lnTo>
                    <a:pt x="12750" y="356870"/>
                  </a:lnTo>
                  <a:lnTo>
                    <a:pt x="6934" y="403339"/>
                  </a:lnTo>
                  <a:lnTo>
                    <a:pt x="2667" y="450697"/>
                  </a:lnTo>
                  <a:lnTo>
                    <a:pt x="419" y="499529"/>
                  </a:lnTo>
                  <a:lnTo>
                    <a:pt x="0" y="524840"/>
                  </a:lnTo>
                  <a:lnTo>
                    <a:pt x="444" y="550151"/>
                  </a:lnTo>
                  <a:lnTo>
                    <a:pt x="2171" y="575183"/>
                  </a:lnTo>
                  <a:lnTo>
                    <a:pt x="5727" y="507225"/>
                  </a:lnTo>
                  <a:lnTo>
                    <a:pt x="7797" y="458216"/>
                  </a:lnTo>
                  <a:lnTo>
                    <a:pt x="8928" y="438327"/>
                  </a:lnTo>
                  <a:lnTo>
                    <a:pt x="12573" y="397065"/>
                  </a:lnTo>
                  <a:lnTo>
                    <a:pt x="18973" y="348170"/>
                  </a:lnTo>
                  <a:lnTo>
                    <a:pt x="27559" y="299605"/>
                  </a:lnTo>
                  <a:lnTo>
                    <a:pt x="40055" y="254038"/>
                  </a:lnTo>
                  <a:lnTo>
                    <a:pt x="48018" y="231825"/>
                  </a:lnTo>
                  <a:lnTo>
                    <a:pt x="56769" y="209791"/>
                  </a:lnTo>
                  <a:close/>
                </a:path>
                <a:path w="201295" h="575310">
                  <a:moveTo>
                    <a:pt x="201256" y="83654"/>
                  </a:moveTo>
                  <a:lnTo>
                    <a:pt x="191173" y="42087"/>
                  </a:lnTo>
                  <a:lnTo>
                    <a:pt x="166458" y="8978"/>
                  </a:lnTo>
                  <a:lnTo>
                    <a:pt x="139255" y="0"/>
                  </a:lnTo>
                  <a:lnTo>
                    <a:pt x="131254" y="139"/>
                  </a:lnTo>
                  <a:lnTo>
                    <a:pt x="96456" y="20218"/>
                  </a:lnTo>
                  <a:lnTo>
                    <a:pt x="83223" y="36893"/>
                  </a:lnTo>
                  <a:lnTo>
                    <a:pt x="77444" y="43637"/>
                  </a:lnTo>
                  <a:lnTo>
                    <a:pt x="34632" y="69316"/>
                  </a:lnTo>
                  <a:lnTo>
                    <a:pt x="27851" y="71894"/>
                  </a:lnTo>
                  <a:lnTo>
                    <a:pt x="3340" y="106235"/>
                  </a:lnTo>
                  <a:lnTo>
                    <a:pt x="3822" y="109702"/>
                  </a:lnTo>
                  <a:lnTo>
                    <a:pt x="37719" y="153911"/>
                  </a:lnTo>
                  <a:lnTo>
                    <a:pt x="73914" y="171475"/>
                  </a:lnTo>
                  <a:lnTo>
                    <a:pt x="104787" y="174561"/>
                  </a:lnTo>
                  <a:lnTo>
                    <a:pt x="118084" y="173342"/>
                  </a:lnTo>
                  <a:lnTo>
                    <a:pt x="157835" y="156718"/>
                  </a:lnTo>
                  <a:lnTo>
                    <a:pt x="187871" y="123799"/>
                  </a:lnTo>
                  <a:lnTo>
                    <a:pt x="199529" y="101536"/>
                  </a:lnTo>
                  <a:lnTo>
                    <a:pt x="201256" y="8365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 descr=""/>
            <p:cNvSpPr/>
            <p:nvPr/>
          </p:nvSpPr>
          <p:spPr>
            <a:xfrm>
              <a:off x="8987878" y="248027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2" y="0"/>
                  </a:moveTo>
                  <a:lnTo>
                    <a:pt x="91478" y="16271"/>
                  </a:lnTo>
                  <a:lnTo>
                    <a:pt x="76936" y="34651"/>
                  </a:lnTo>
                  <a:lnTo>
                    <a:pt x="71550" y="40698"/>
                  </a:lnTo>
                  <a:lnTo>
                    <a:pt x="22999" y="68099"/>
                  </a:lnTo>
                  <a:lnTo>
                    <a:pt x="17348" y="70754"/>
                  </a:lnTo>
                  <a:lnTo>
                    <a:pt x="12560" y="74246"/>
                  </a:lnTo>
                  <a:lnTo>
                    <a:pt x="4318" y="81460"/>
                  </a:lnTo>
                  <a:lnTo>
                    <a:pt x="698" y="88940"/>
                  </a:lnTo>
                  <a:lnTo>
                    <a:pt x="0" y="98033"/>
                  </a:lnTo>
                  <a:lnTo>
                    <a:pt x="214" y="101589"/>
                  </a:lnTo>
                  <a:lnTo>
                    <a:pt x="21272" y="135752"/>
                  </a:lnTo>
                  <a:lnTo>
                    <a:pt x="53959" y="156151"/>
                  </a:lnTo>
                  <a:lnTo>
                    <a:pt x="91654" y="162943"/>
                  </a:lnTo>
                  <a:lnTo>
                    <a:pt x="107966" y="162472"/>
                  </a:lnTo>
                  <a:lnTo>
                    <a:pt x="151079" y="144045"/>
                  </a:lnTo>
                  <a:lnTo>
                    <a:pt x="176352" y="113591"/>
                  </a:lnTo>
                  <a:lnTo>
                    <a:pt x="188353" y="85689"/>
                  </a:lnTo>
                  <a:lnTo>
                    <a:pt x="188353" y="77624"/>
                  </a:lnTo>
                  <a:lnTo>
                    <a:pt x="175906" y="31224"/>
                  </a:lnTo>
                  <a:lnTo>
                    <a:pt x="159296" y="10568"/>
                  </a:lnTo>
                  <a:lnTo>
                    <a:pt x="146578" y="3731"/>
                  </a:lnTo>
                  <a:lnTo>
                    <a:pt x="131612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 descr=""/>
            <p:cNvSpPr/>
            <p:nvPr/>
          </p:nvSpPr>
          <p:spPr>
            <a:xfrm>
              <a:off x="9029013" y="283185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1" y="0"/>
                  </a:moveTo>
                  <a:lnTo>
                    <a:pt x="74776" y="379"/>
                  </a:lnTo>
                  <a:lnTo>
                    <a:pt x="66461" y="4754"/>
                  </a:lnTo>
                  <a:lnTo>
                    <a:pt x="58722" y="12379"/>
                  </a:lnTo>
                  <a:lnTo>
                    <a:pt x="51389" y="21109"/>
                  </a:lnTo>
                  <a:lnTo>
                    <a:pt x="44296" y="28801"/>
                  </a:lnTo>
                  <a:lnTo>
                    <a:pt x="36417" y="34229"/>
                  </a:lnTo>
                  <a:lnTo>
                    <a:pt x="26838" y="38921"/>
                  </a:lnTo>
                  <a:lnTo>
                    <a:pt x="17477" y="43040"/>
                  </a:lnTo>
                  <a:lnTo>
                    <a:pt x="10247" y="46746"/>
                  </a:lnTo>
                  <a:lnTo>
                    <a:pt x="2868" y="51470"/>
                  </a:lnTo>
                  <a:lnTo>
                    <a:pt x="0" y="61643"/>
                  </a:lnTo>
                  <a:lnTo>
                    <a:pt x="2678" y="68259"/>
                  </a:lnTo>
                  <a:lnTo>
                    <a:pt x="43682" y="85916"/>
                  </a:lnTo>
                  <a:lnTo>
                    <a:pt x="54458" y="84245"/>
                  </a:lnTo>
                  <a:lnTo>
                    <a:pt x="88578" y="63596"/>
                  </a:lnTo>
                  <a:lnTo>
                    <a:pt x="102311" y="27063"/>
                  </a:lnTo>
                  <a:lnTo>
                    <a:pt x="101288" y="18058"/>
                  </a:lnTo>
                  <a:lnTo>
                    <a:pt x="98538" y="10640"/>
                  </a:lnTo>
                  <a:lnTo>
                    <a:pt x="93921" y="5247"/>
                  </a:lnTo>
                  <a:lnTo>
                    <a:pt x="87876" y="1661"/>
                  </a:lnTo>
                  <a:lnTo>
                    <a:pt x="81221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 descr=""/>
            <p:cNvSpPr/>
            <p:nvPr/>
          </p:nvSpPr>
          <p:spPr>
            <a:xfrm>
              <a:off x="9027795" y="280060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59" y="85610"/>
                  </a:moveTo>
                  <a:lnTo>
                    <a:pt x="11049" y="76530"/>
                  </a:lnTo>
                  <a:lnTo>
                    <a:pt x="15938" y="81813"/>
                  </a:lnTo>
                  <a:lnTo>
                    <a:pt x="27559" y="85610"/>
                  </a:lnTo>
                  <a:close/>
                </a:path>
                <a:path w="105409" h="90804">
                  <a:moveTo>
                    <a:pt x="105257" y="40843"/>
                  </a:moveTo>
                  <a:lnTo>
                    <a:pt x="103746" y="19088"/>
                  </a:lnTo>
                  <a:lnTo>
                    <a:pt x="99923" y="11150"/>
                  </a:lnTo>
                  <a:lnTo>
                    <a:pt x="93878" y="4978"/>
                  </a:lnTo>
                  <a:lnTo>
                    <a:pt x="92417" y="4229"/>
                  </a:lnTo>
                  <a:lnTo>
                    <a:pt x="86309" y="1092"/>
                  </a:lnTo>
                  <a:lnTo>
                    <a:pt x="51079" y="24206"/>
                  </a:lnTo>
                  <a:lnTo>
                    <a:pt x="42570" y="32131"/>
                  </a:lnTo>
                  <a:lnTo>
                    <a:pt x="33045" y="37947"/>
                  </a:lnTo>
                  <a:lnTo>
                    <a:pt x="12319" y="47980"/>
                  </a:lnTo>
                  <a:lnTo>
                    <a:pt x="6565" y="52082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58" y="70459"/>
                  </a:lnTo>
                  <a:lnTo>
                    <a:pt x="584" y="70777"/>
                  </a:lnTo>
                  <a:lnTo>
                    <a:pt x="11049" y="76530"/>
                  </a:lnTo>
                  <a:lnTo>
                    <a:pt x="5435" y="70459"/>
                  </a:lnTo>
                  <a:lnTo>
                    <a:pt x="5219" y="63931"/>
                  </a:lnTo>
                  <a:lnTo>
                    <a:pt x="34467" y="40589"/>
                  </a:lnTo>
                  <a:lnTo>
                    <a:pt x="41935" y="37007"/>
                  </a:lnTo>
                  <a:lnTo>
                    <a:pt x="47942" y="31203"/>
                  </a:lnTo>
                  <a:lnTo>
                    <a:pt x="53505" y="25158"/>
                  </a:lnTo>
                  <a:lnTo>
                    <a:pt x="58737" y="18821"/>
                  </a:lnTo>
                  <a:lnTo>
                    <a:pt x="64185" y="12712"/>
                  </a:lnTo>
                  <a:lnTo>
                    <a:pt x="70446" y="7327"/>
                  </a:lnTo>
                  <a:lnTo>
                    <a:pt x="79679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711" y="20916"/>
                  </a:lnTo>
                  <a:lnTo>
                    <a:pt x="101549" y="40843"/>
                  </a:lnTo>
                  <a:lnTo>
                    <a:pt x="94056" y="59016"/>
                  </a:lnTo>
                  <a:lnTo>
                    <a:pt x="80543" y="74002"/>
                  </a:lnTo>
                  <a:lnTo>
                    <a:pt x="63563" y="83743"/>
                  </a:lnTo>
                  <a:lnTo>
                    <a:pt x="48552" y="87083"/>
                  </a:lnTo>
                  <a:lnTo>
                    <a:pt x="31496" y="86893"/>
                  </a:lnTo>
                  <a:lnTo>
                    <a:pt x="27559" y="85610"/>
                  </a:lnTo>
                  <a:lnTo>
                    <a:pt x="36258" y="90385"/>
                  </a:lnTo>
                  <a:lnTo>
                    <a:pt x="46888" y="90652"/>
                  </a:lnTo>
                  <a:lnTo>
                    <a:pt x="57378" y="89154"/>
                  </a:lnTo>
                  <a:lnTo>
                    <a:pt x="63893" y="87083"/>
                  </a:lnTo>
                  <a:lnTo>
                    <a:pt x="67894" y="85813"/>
                  </a:lnTo>
                  <a:lnTo>
                    <a:pt x="85191" y="75399"/>
                  </a:lnTo>
                  <a:lnTo>
                    <a:pt x="98361" y="60020"/>
                  </a:lnTo>
                  <a:lnTo>
                    <a:pt x="105257" y="4084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 descr=""/>
            <p:cNvSpPr/>
            <p:nvPr/>
          </p:nvSpPr>
          <p:spPr>
            <a:xfrm>
              <a:off x="9042362" y="297078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68" y="37731"/>
                  </a:moveTo>
                  <a:lnTo>
                    <a:pt x="0" y="37731"/>
                  </a:lnTo>
                  <a:lnTo>
                    <a:pt x="139" y="38188"/>
                  </a:lnTo>
                  <a:lnTo>
                    <a:pt x="3568" y="37731"/>
                  </a:lnTo>
                  <a:close/>
                </a:path>
                <a:path w="69215" h="60960">
                  <a:moveTo>
                    <a:pt x="26758" y="34658"/>
                  </a:moveTo>
                  <a:lnTo>
                    <a:pt x="4127" y="37668"/>
                  </a:lnTo>
                  <a:lnTo>
                    <a:pt x="18999" y="37388"/>
                  </a:lnTo>
                  <a:lnTo>
                    <a:pt x="26758" y="34658"/>
                  </a:lnTo>
                  <a:close/>
                </a:path>
                <a:path w="69215" h="60960">
                  <a:moveTo>
                    <a:pt x="44183" y="43053"/>
                  </a:moveTo>
                  <a:lnTo>
                    <a:pt x="40576" y="46240"/>
                  </a:lnTo>
                  <a:lnTo>
                    <a:pt x="29413" y="54610"/>
                  </a:lnTo>
                  <a:lnTo>
                    <a:pt x="41897" y="45618"/>
                  </a:lnTo>
                  <a:lnTo>
                    <a:pt x="44183" y="43053"/>
                  </a:lnTo>
                  <a:close/>
                </a:path>
                <a:path w="69215" h="60960">
                  <a:moveTo>
                    <a:pt x="69202" y="10629"/>
                  </a:moveTo>
                  <a:lnTo>
                    <a:pt x="66154" y="5892"/>
                  </a:lnTo>
                  <a:lnTo>
                    <a:pt x="65697" y="6591"/>
                  </a:lnTo>
                  <a:lnTo>
                    <a:pt x="66598" y="4318"/>
                  </a:lnTo>
                  <a:lnTo>
                    <a:pt x="62395" y="0"/>
                  </a:lnTo>
                  <a:lnTo>
                    <a:pt x="59715" y="5067"/>
                  </a:lnTo>
                  <a:lnTo>
                    <a:pt x="61455" y="6248"/>
                  </a:lnTo>
                  <a:lnTo>
                    <a:pt x="64490" y="8382"/>
                  </a:lnTo>
                  <a:lnTo>
                    <a:pt x="59715" y="5067"/>
                  </a:lnTo>
                  <a:lnTo>
                    <a:pt x="48869" y="20789"/>
                  </a:lnTo>
                  <a:lnTo>
                    <a:pt x="35293" y="31648"/>
                  </a:lnTo>
                  <a:lnTo>
                    <a:pt x="26758" y="34658"/>
                  </a:lnTo>
                  <a:lnTo>
                    <a:pt x="43649" y="32410"/>
                  </a:lnTo>
                  <a:lnTo>
                    <a:pt x="53771" y="17932"/>
                  </a:lnTo>
                  <a:lnTo>
                    <a:pt x="46837" y="28994"/>
                  </a:lnTo>
                  <a:lnTo>
                    <a:pt x="22898" y="48945"/>
                  </a:lnTo>
                  <a:lnTo>
                    <a:pt x="24701" y="57302"/>
                  </a:lnTo>
                  <a:lnTo>
                    <a:pt x="29413" y="54610"/>
                  </a:lnTo>
                  <a:lnTo>
                    <a:pt x="58674" y="22733"/>
                  </a:lnTo>
                  <a:lnTo>
                    <a:pt x="62509" y="12788"/>
                  </a:lnTo>
                  <a:lnTo>
                    <a:pt x="62191" y="14744"/>
                  </a:lnTo>
                  <a:lnTo>
                    <a:pt x="58674" y="22733"/>
                  </a:lnTo>
                  <a:lnTo>
                    <a:pt x="51333" y="35026"/>
                  </a:lnTo>
                  <a:lnTo>
                    <a:pt x="44183" y="43053"/>
                  </a:lnTo>
                  <a:lnTo>
                    <a:pt x="50596" y="37388"/>
                  </a:lnTo>
                  <a:lnTo>
                    <a:pt x="59664" y="27597"/>
                  </a:lnTo>
                  <a:lnTo>
                    <a:pt x="60261" y="26797"/>
                  </a:lnTo>
                  <a:lnTo>
                    <a:pt x="60210" y="27178"/>
                  </a:lnTo>
                  <a:lnTo>
                    <a:pt x="54076" y="38061"/>
                  </a:lnTo>
                  <a:lnTo>
                    <a:pt x="45173" y="47345"/>
                  </a:lnTo>
                  <a:lnTo>
                    <a:pt x="32956" y="58458"/>
                  </a:lnTo>
                  <a:lnTo>
                    <a:pt x="33502" y="60540"/>
                  </a:lnTo>
                  <a:lnTo>
                    <a:pt x="67068" y="28663"/>
                  </a:lnTo>
                  <a:lnTo>
                    <a:pt x="69189" y="13182"/>
                  </a:lnTo>
                  <a:lnTo>
                    <a:pt x="69202" y="10629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 descr=""/>
            <p:cNvSpPr/>
            <p:nvPr/>
          </p:nvSpPr>
          <p:spPr>
            <a:xfrm>
              <a:off x="8604643" y="17208"/>
              <a:ext cx="1050290" cy="922655"/>
            </a:xfrm>
            <a:custGeom>
              <a:avLst/>
              <a:gdLst/>
              <a:ahLst/>
              <a:cxnLst/>
              <a:rect l="l" t="t" r="r" b="b"/>
              <a:pathLst>
                <a:path w="1050290" h="922655">
                  <a:moveTo>
                    <a:pt x="8712" y="283629"/>
                  </a:moveTo>
                  <a:lnTo>
                    <a:pt x="5791" y="282663"/>
                  </a:lnTo>
                  <a:lnTo>
                    <a:pt x="3175" y="282778"/>
                  </a:lnTo>
                  <a:lnTo>
                    <a:pt x="838" y="284734"/>
                  </a:lnTo>
                  <a:lnTo>
                    <a:pt x="0" y="286270"/>
                  </a:lnTo>
                  <a:lnTo>
                    <a:pt x="495" y="287794"/>
                  </a:lnTo>
                  <a:lnTo>
                    <a:pt x="1435" y="291757"/>
                  </a:lnTo>
                  <a:lnTo>
                    <a:pt x="6896" y="289674"/>
                  </a:lnTo>
                  <a:lnTo>
                    <a:pt x="6477" y="287261"/>
                  </a:lnTo>
                  <a:lnTo>
                    <a:pt x="6350" y="286092"/>
                  </a:lnTo>
                  <a:lnTo>
                    <a:pt x="6299" y="285584"/>
                  </a:lnTo>
                  <a:lnTo>
                    <a:pt x="7442" y="284670"/>
                  </a:lnTo>
                  <a:lnTo>
                    <a:pt x="8712" y="283629"/>
                  </a:lnTo>
                  <a:close/>
                </a:path>
                <a:path w="1050290" h="922655">
                  <a:moveTo>
                    <a:pt x="35255" y="256527"/>
                  </a:moveTo>
                  <a:lnTo>
                    <a:pt x="29921" y="257251"/>
                  </a:lnTo>
                  <a:lnTo>
                    <a:pt x="26898" y="259308"/>
                  </a:lnTo>
                  <a:lnTo>
                    <a:pt x="26619" y="260985"/>
                  </a:lnTo>
                  <a:lnTo>
                    <a:pt x="29159" y="260807"/>
                  </a:lnTo>
                  <a:lnTo>
                    <a:pt x="31305" y="260299"/>
                  </a:lnTo>
                  <a:lnTo>
                    <a:pt x="35128" y="259905"/>
                  </a:lnTo>
                  <a:lnTo>
                    <a:pt x="35255" y="256527"/>
                  </a:lnTo>
                  <a:close/>
                </a:path>
                <a:path w="1050290" h="922655">
                  <a:moveTo>
                    <a:pt x="81280" y="398462"/>
                  </a:moveTo>
                  <a:lnTo>
                    <a:pt x="80429" y="397459"/>
                  </a:lnTo>
                  <a:lnTo>
                    <a:pt x="80137" y="397129"/>
                  </a:lnTo>
                  <a:lnTo>
                    <a:pt x="76771" y="397129"/>
                  </a:lnTo>
                  <a:lnTo>
                    <a:pt x="75971" y="397129"/>
                  </a:lnTo>
                  <a:lnTo>
                    <a:pt x="74968" y="396824"/>
                  </a:lnTo>
                  <a:lnTo>
                    <a:pt x="73533" y="397129"/>
                  </a:lnTo>
                  <a:lnTo>
                    <a:pt x="74752" y="398462"/>
                  </a:lnTo>
                  <a:lnTo>
                    <a:pt x="81280" y="398462"/>
                  </a:lnTo>
                  <a:close/>
                </a:path>
                <a:path w="1050290" h="922655">
                  <a:moveTo>
                    <a:pt x="82245" y="401320"/>
                  </a:moveTo>
                  <a:lnTo>
                    <a:pt x="81902" y="399770"/>
                  </a:lnTo>
                  <a:lnTo>
                    <a:pt x="81343" y="398564"/>
                  </a:lnTo>
                  <a:lnTo>
                    <a:pt x="74803" y="398564"/>
                  </a:lnTo>
                  <a:lnTo>
                    <a:pt x="74714" y="399783"/>
                  </a:lnTo>
                  <a:lnTo>
                    <a:pt x="75412" y="401358"/>
                  </a:lnTo>
                  <a:lnTo>
                    <a:pt x="76352" y="404825"/>
                  </a:lnTo>
                  <a:lnTo>
                    <a:pt x="78905" y="406044"/>
                  </a:lnTo>
                  <a:lnTo>
                    <a:pt x="80683" y="405676"/>
                  </a:lnTo>
                  <a:lnTo>
                    <a:pt x="81064" y="405765"/>
                  </a:lnTo>
                  <a:lnTo>
                    <a:pt x="82105" y="404444"/>
                  </a:lnTo>
                  <a:lnTo>
                    <a:pt x="82245" y="401320"/>
                  </a:lnTo>
                  <a:close/>
                </a:path>
                <a:path w="1050290" h="922655">
                  <a:moveTo>
                    <a:pt x="145656" y="17094"/>
                  </a:moveTo>
                  <a:lnTo>
                    <a:pt x="143548" y="5588"/>
                  </a:lnTo>
                  <a:lnTo>
                    <a:pt x="131940" y="7975"/>
                  </a:lnTo>
                  <a:lnTo>
                    <a:pt x="134061" y="19469"/>
                  </a:lnTo>
                  <a:lnTo>
                    <a:pt x="145656" y="17094"/>
                  </a:lnTo>
                  <a:close/>
                </a:path>
                <a:path w="1050290" h="922655">
                  <a:moveTo>
                    <a:pt x="155816" y="34620"/>
                  </a:moveTo>
                  <a:lnTo>
                    <a:pt x="152781" y="33883"/>
                  </a:lnTo>
                  <a:lnTo>
                    <a:pt x="152552" y="33108"/>
                  </a:lnTo>
                  <a:lnTo>
                    <a:pt x="152400" y="33108"/>
                  </a:lnTo>
                  <a:lnTo>
                    <a:pt x="152260" y="33083"/>
                  </a:lnTo>
                  <a:lnTo>
                    <a:pt x="152260" y="34315"/>
                  </a:lnTo>
                  <a:lnTo>
                    <a:pt x="149809" y="36233"/>
                  </a:lnTo>
                  <a:lnTo>
                    <a:pt x="152247" y="34315"/>
                  </a:lnTo>
                  <a:lnTo>
                    <a:pt x="152260" y="33083"/>
                  </a:lnTo>
                  <a:lnTo>
                    <a:pt x="149390" y="32308"/>
                  </a:lnTo>
                  <a:lnTo>
                    <a:pt x="149453" y="33769"/>
                  </a:lnTo>
                  <a:lnTo>
                    <a:pt x="148780" y="33108"/>
                  </a:lnTo>
                  <a:lnTo>
                    <a:pt x="144983" y="35128"/>
                  </a:lnTo>
                  <a:lnTo>
                    <a:pt x="144183" y="37960"/>
                  </a:lnTo>
                  <a:lnTo>
                    <a:pt x="144132" y="38176"/>
                  </a:lnTo>
                  <a:lnTo>
                    <a:pt x="144602" y="40513"/>
                  </a:lnTo>
                  <a:lnTo>
                    <a:pt x="146278" y="43230"/>
                  </a:lnTo>
                  <a:lnTo>
                    <a:pt x="148336" y="44513"/>
                  </a:lnTo>
                  <a:lnTo>
                    <a:pt x="150215" y="42545"/>
                  </a:lnTo>
                  <a:lnTo>
                    <a:pt x="150863" y="41567"/>
                  </a:lnTo>
                  <a:lnTo>
                    <a:pt x="152336" y="40513"/>
                  </a:lnTo>
                  <a:lnTo>
                    <a:pt x="153492" y="39230"/>
                  </a:lnTo>
                  <a:lnTo>
                    <a:pt x="154597" y="37960"/>
                  </a:lnTo>
                  <a:lnTo>
                    <a:pt x="155054" y="36233"/>
                  </a:lnTo>
                  <a:lnTo>
                    <a:pt x="155486" y="34620"/>
                  </a:lnTo>
                  <a:lnTo>
                    <a:pt x="155816" y="34620"/>
                  </a:lnTo>
                  <a:close/>
                </a:path>
                <a:path w="1050290" h="922655">
                  <a:moveTo>
                    <a:pt x="162026" y="394741"/>
                  </a:moveTo>
                  <a:lnTo>
                    <a:pt x="158394" y="394766"/>
                  </a:lnTo>
                  <a:lnTo>
                    <a:pt x="157810" y="392988"/>
                  </a:lnTo>
                  <a:lnTo>
                    <a:pt x="156502" y="392391"/>
                  </a:lnTo>
                  <a:lnTo>
                    <a:pt x="156591" y="392988"/>
                  </a:lnTo>
                  <a:lnTo>
                    <a:pt x="156718" y="395109"/>
                  </a:lnTo>
                  <a:lnTo>
                    <a:pt x="155232" y="396862"/>
                  </a:lnTo>
                  <a:lnTo>
                    <a:pt x="154965" y="398475"/>
                  </a:lnTo>
                  <a:lnTo>
                    <a:pt x="157480" y="398373"/>
                  </a:lnTo>
                  <a:lnTo>
                    <a:pt x="161188" y="397319"/>
                  </a:lnTo>
                  <a:lnTo>
                    <a:pt x="162026" y="394741"/>
                  </a:lnTo>
                  <a:close/>
                </a:path>
                <a:path w="1050290" h="922655">
                  <a:moveTo>
                    <a:pt x="195999" y="377596"/>
                  </a:moveTo>
                  <a:lnTo>
                    <a:pt x="195808" y="376186"/>
                  </a:lnTo>
                  <a:lnTo>
                    <a:pt x="193586" y="375742"/>
                  </a:lnTo>
                  <a:lnTo>
                    <a:pt x="192519" y="376186"/>
                  </a:lnTo>
                  <a:lnTo>
                    <a:pt x="192024" y="375551"/>
                  </a:lnTo>
                  <a:lnTo>
                    <a:pt x="192049" y="373862"/>
                  </a:lnTo>
                  <a:lnTo>
                    <a:pt x="189712" y="373227"/>
                  </a:lnTo>
                  <a:lnTo>
                    <a:pt x="187998" y="375285"/>
                  </a:lnTo>
                  <a:lnTo>
                    <a:pt x="187388" y="376491"/>
                  </a:lnTo>
                  <a:lnTo>
                    <a:pt x="186728" y="379742"/>
                  </a:lnTo>
                  <a:lnTo>
                    <a:pt x="188061" y="381889"/>
                  </a:lnTo>
                  <a:lnTo>
                    <a:pt x="190246" y="381508"/>
                  </a:lnTo>
                  <a:lnTo>
                    <a:pt x="192138" y="380580"/>
                  </a:lnTo>
                  <a:lnTo>
                    <a:pt x="193751" y="379171"/>
                  </a:lnTo>
                  <a:lnTo>
                    <a:pt x="195999" y="377596"/>
                  </a:lnTo>
                  <a:close/>
                </a:path>
                <a:path w="1050290" h="922655">
                  <a:moveTo>
                    <a:pt x="262318" y="0"/>
                  </a:moveTo>
                  <a:lnTo>
                    <a:pt x="254533" y="1587"/>
                  </a:lnTo>
                  <a:lnTo>
                    <a:pt x="251790" y="8318"/>
                  </a:lnTo>
                  <a:lnTo>
                    <a:pt x="259562" y="6718"/>
                  </a:lnTo>
                  <a:lnTo>
                    <a:pt x="262318" y="0"/>
                  </a:lnTo>
                  <a:close/>
                </a:path>
                <a:path w="1050290" h="922655">
                  <a:moveTo>
                    <a:pt x="298640" y="597077"/>
                  </a:moveTo>
                  <a:lnTo>
                    <a:pt x="297180" y="593471"/>
                  </a:lnTo>
                  <a:lnTo>
                    <a:pt x="293916" y="595033"/>
                  </a:lnTo>
                  <a:lnTo>
                    <a:pt x="293103" y="595884"/>
                  </a:lnTo>
                  <a:lnTo>
                    <a:pt x="290576" y="596353"/>
                  </a:lnTo>
                  <a:lnTo>
                    <a:pt x="291833" y="597674"/>
                  </a:lnTo>
                  <a:lnTo>
                    <a:pt x="291960" y="596239"/>
                  </a:lnTo>
                  <a:lnTo>
                    <a:pt x="291947" y="598449"/>
                  </a:lnTo>
                  <a:lnTo>
                    <a:pt x="292989" y="599846"/>
                  </a:lnTo>
                  <a:lnTo>
                    <a:pt x="295732" y="601027"/>
                  </a:lnTo>
                  <a:lnTo>
                    <a:pt x="297637" y="600633"/>
                  </a:lnTo>
                  <a:lnTo>
                    <a:pt x="298577" y="598881"/>
                  </a:lnTo>
                  <a:lnTo>
                    <a:pt x="298640" y="597077"/>
                  </a:lnTo>
                  <a:close/>
                </a:path>
                <a:path w="1050290" h="922655">
                  <a:moveTo>
                    <a:pt x="313639" y="351015"/>
                  </a:moveTo>
                  <a:lnTo>
                    <a:pt x="310337" y="350951"/>
                  </a:lnTo>
                  <a:lnTo>
                    <a:pt x="309194" y="351282"/>
                  </a:lnTo>
                  <a:lnTo>
                    <a:pt x="308648" y="350621"/>
                  </a:lnTo>
                  <a:lnTo>
                    <a:pt x="308737" y="348907"/>
                  </a:lnTo>
                  <a:lnTo>
                    <a:pt x="305549" y="348551"/>
                  </a:lnTo>
                  <a:lnTo>
                    <a:pt x="303631" y="347776"/>
                  </a:lnTo>
                  <a:lnTo>
                    <a:pt x="300939" y="348246"/>
                  </a:lnTo>
                  <a:lnTo>
                    <a:pt x="300609" y="347599"/>
                  </a:lnTo>
                  <a:lnTo>
                    <a:pt x="298958" y="347014"/>
                  </a:lnTo>
                  <a:lnTo>
                    <a:pt x="299034" y="347599"/>
                  </a:lnTo>
                  <a:lnTo>
                    <a:pt x="299123" y="349338"/>
                  </a:lnTo>
                  <a:lnTo>
                    <a:pt x="298323" y="352221"/>
                  </a:lnTo>
                  <a:lnTo>
                    <a:pt x="300507" y="355727"/>
                  </a:lnTo>
                  <a:lnTo>
                    <a:pt x="306235" y="360794"/>
                  </a:lnTo>
                  <a:lnTo>
                    <a:pt x="311404" y="355511"/>
                  </a:lnTo>
                  <a:lnTo>
                    <a:pt x="313639" y="351015"/>
                  </a:lnTo>
                  <a:close/>
                </a:path>
                <a:path w="1050290" h="922655">
                  <a:moveTo>
                    <a:pt x="325475" y="536905"/>
                  </a:moveTo>
                  <a:lnTo>
                    <a:pt x="324231" y="534771"/>
                  </a:lnTo>
                  <a:lnTo>
                    <a:pt x="324485" y="534936"/>
                  </a:lnTo>
                  <a:lnTo>
                    <a:pt x="324358" y="534416"/>
                  </a:lnTo>
                  <a:lnTo>
                    <a:pt x="322872" y="533552"/>
                  </a:lnTo>
                  <a:lnTo>
                    <a:pt x="321856" y="530910"/>
                  </a:lnTo>
                  <a:lnTo>
                    <a:pt x="321348" y="530644"/>
                  </a:lnTo>
                  <a:lnTo>
                    <a:pt x="321602" y="532485"/>
                  </a:lnTo>
                  <a:lnTo>
                    <a:pt x="320167" y="533577"/>
                  </a:lnTo>
                  <a:lnTo>
                    <a:pt x="320040" y="535330"/>
                  </a:lnTo>
                  <a:lnTo>
                    <a:pt x="319786" y="538086"/>
                  </a:lnTo>
                  <a:lnTo>
                    <a:pt x="317982" y="540727"/>
                  </a:lnTo>
                  <a:lnTo>
                    <a:pt x="316001" y="545960"/>
                  </a:lnTo>
                  <a:lnTo>
                    <a:pt x="318554" y="547535"/>
                  </a:lnTo>
                  <a:lnTo>
                    <a:pt x="323926" y="544207"/>
                  </a:lnTo>
                  <a:lnTo>
                    <a:pt x="324866" y="540372"/>
                  </a:lnTo>
                  <a:lnTo>
                    <a:pt x="325475" y="536905"/>
                  </a:lnTo>
                  <a:close/>
                </a:path>
                <a:path w="1050290" h="922655">
                  <a:moveTo>
                    <a:pt x="334086" y="12039"/>
                  </a:moveTo>
                  <a:lnTo>
                    <a:pt x="333997" y="9664"/>
                  </a:lnTo>
                  <a:lnTo>
                    <a:pt x="333248" y="4902"/>
                  </a:lnTo>
                  <a:lnTo>
                    <a:pt x="331038" y="3238"/>
                  </a:lnTo>
                  <a:lnTo>
                    <a:pt x="326720" y="5715"/>
                  </a:lnTo>
                  <a:lnTo>
                    <a:pt x="325920" y="8813"/>
                  </a:lnTo>
                  <a:lnTo>
                    <a:pt x="327825" y="16383"/>
                  </a:lnTo>
                  <a:lnTo>
                    <a:pt x="329882" y="17145"/>
                  </a:lnTo>
                  <a:lnTo>
                    <a:pt x="333857" y="14401"/>
                  </a:lnTo>
                  <a:lnTo>
                    <a:pt x="334086" y="12039"/>
                  </a:lnTo>
                  <a:close/>
                </a:path>
                <a:path w="1050290" h="922655">
                  <a:moveTo>
                    <a:pt x="340233" y="663168"/>
                  </a:moveTo>
                  <a:lnTo>
                    <a:pt x="339928" y="660590"/>
                  </a:lnTo>
                  <a:lnTo>
                    <a:pt x="339026" y="659231"/>
                  </a:lnTo>
                  <a:lnTo>
                    <a:pt x="336905" y="659777"/>
                  </a:lnTo>
                  <a:lnTo>
                    <a:pt x="336461" y="659803"/>
                  </a:lnTo>
                  <a:lnTo>
                    <a:pt x="334835" y="659409"/>
                  </a:lnTo>
                  <a:lnTo>
                    <a:pt x="335051" y="660793"/>
                  </a:lnTo>
                  <a:lnTo>
                    <a:pt x="333667" y="664946"/>
                  </a:lnTo>
                  <a:lnTo>
                    <a:pt x="335343" y="667410"/>
                  </a:lnTo>
                  <a:lnTo>
                    <a:pt x="337718" y="667880"/>
                  </a:lnTo>
                  <a:lnTo>
                    <a:pt x="339788" y="665175"/>
                  </a:lnTo>
                  <a:lnTo>
                    <a:pt x="340233" y="663168"/>
                  </a:lnTo>
                  <a:close/>
                </a:path>
                <a:path w="1050290" h="922655">
                  <a:moveTo>
                    <a:pt x="341477" y="293890"/>
                  </a:moveTo>
                  <a:lnTo>
                    <a:pt x="338315" y="293916"/>
                  </a:lnTo>
                  <a:lnTo>
                    <a:pt x="337566" y="291934"/>
                  </a:lnTo>
                  <a:lnTo>
                    <a:pt x="335051" y="291401"/>
                  </a:lnTo>
                  <a:lnTo>
                    <a:pt x="335216" y="292798"/>
                  </a:lnTo>
                  <a:lnTo>
                    <a:pt x="335280" y="294182"/>
                  </a:lnTo>
                  <a:lnTo>
                    <a:pt x="334454" y="296278"/>
                  </a:lnTo>
                  <a:lnTo>
                    <a:pt x="337515" y="297180"/>
                  </a:lnTo>
                  <a:lnTo>
                    <a:pt x="339928" y="296557"/>
                  </a:lnTo>
                  <a:lnTo>
                    <a:pt x="341477" y="293890"/>
                  </a:lnTo>
                  <a:close/>
                </a:path>
                <a:path w="1050290" h="922655">
                  <a:moveTo>
                    <a:pt x="349504" y="209499"/>
                  </a:moveTo>
                  <a:lnTo>
                    <a:pt x="344119" y="207899"/>
                  </a:lnTo>
                  <a:lnTo>
                    <a:pt x="342595" y="209499"/>
                  </a:lnTo>
                  <a:lnTo>
                    <a:pt x="344500" y="211099"/>
                  </a:lnTo>
                  <a:lnTo>
                    <a:pt x="343611" y="212369"/>
                  </a:lnTo>
                  <a:lnTo>
                    <a:pt x="345173" y="215049"/>
                  </a:lnTo>
                  <a:lnTo>
                    <a:pt x="348780" y="211670"/>
                  </a:lnTo>
                  <a:lnTo>
                    <a:pt x="349440" y="210019"/>
                  </a:lnTo>
                  <a:lnTo>
                    <a:pt x="349504" y="209499"/>
                  </a:lnTo>
                  <a:close/>
                </a:path>
                <a:path w="1050290" h="922655">
                  <a:moveTo>
                    <a:pt x="349885" y="206476"/>
                  </a:moveTo>
                  <a:lnTo>
                    <a:pt x="348145" y="204978"/>
                  </a:lnTo>
                  <a:lnTo>
                    <a:pt x="347218" y="204355"/>
                  </a:lnTo>
                  <a:lnTo>
                    <a:pt x="344830" y="204355"/>
                  </a:lnTo>
                  <a:lnTo>
                    <a:pt x="344881" y="204152"/>
                  </a:lnTo>
                  <a:lnTo>
                    <a:pt x="344652" y="204978"/>
                  </a:lnTo>
                  <a:lnTo>
                    <a:pt x="344246" y="206476"/>
                  </a:lnTo>
                  <a:lnTo>
                    <a:pt x="344208" y="206641"/>
                  </a:lnTo>
                  <a:lnTo>
                    <a:pt x="349504" y="209499"/>
                  </a:lnTo>
                  <a:lnTo>
                    <a:pt x="349859" y="206641"/>
                  </a:lnTo>
                  <a:lnTo>
                    <a:pt x="349885" y="206476"/>
                  </a:lnTo>
                  <a:close/>
                </a:path>
                <a:path w="1050290" h="922655">
                  <a:moveTo>
                    <a:pt x="354520" y="911885"/>
                  </a:moveTo>
                  <a:lnTo>
                    <a:pt x="345986" y="913650"/>
                  </a:lnTo>
                  <a:lnTo>
                    <a:pt x="343954" y="922134"/>
                  </a:lnTo>
                  <a:lnTo>
                    <a:pt x="352501" y="920381"/>
                  </a:lnTo>
                  <a:lnTo>
                    <a:pt x="354520" y="911885"/>
                  </a:lnTo>
                  <a:close/>
                </a:path>
                <a:path w="1050290" h="922655">
                  <a:moveTo>
                    <a:pt x="355790" y="874128"/>
                  </a:moveTo>
                  <a:lnTo>
                    <a:pt x="353288" y="874318"/>
                  </a:lnTo>
                  <a:lnTo>
                    <a:pt x="351561" y="874903"/>
                  </a:lnTo>
                  <a:lnTo>
                    <a:pt x="348932" y="876554"/>
                  </a:lnTo>
                  <a:lnTo>
                    <a:pt x="350329" y="877620"/>
                  </a:lnTo>
                  <a:lnTo>
                    <a:pt x="352336" y="879983"/>
                  </a:lnTo>
                  <a:lnTo>
                    <a:pt x="354990" y="880452"/>
                  </a:lnTo>
                  <a:lnTo>
                    <a:pt x="355168" y="878903"/>
                  </a:lnTo>
                  <a:lnTo>
                    <a:pt x="355511" y="877392"/>
                  </a:lnTo>
                  <a:lnTo>
                    <a:pt x="355790" y="874128"/>
                  </a:lnTo>
                  <a:close/>
                </a:path>
                <a:path w="1050290" h="922655">
                  <a:moveTo>
                    <a:pt x="356590" y="38315"/>
                  </a:moveTo>
                  <a:lnTo>
                    <a:pt x="355828" y="29870"/>
                  </a:lnTo>
                  <a:lnTo>
                    <a:pt x="350850" y="32004"/>
                  </a:lnTo>
                  <a:lnTo>
                    <a:pt x="350139" y="32321"/>
                  </a:lnTo>
                  <a:lnTo>
                    <a:pt x="350139" y="39344"/>
                  </a:lnTo>
                  <a:lnTo>
                    <a:pt x="350139" y="41122"/>
                  </a:lnTo>
                  <a:lnTo>
                    <a:pt x="350050" y="40779"/>
                  </a:lnTo>
                  <a:lnTo>
                    <a:pt x="350139" y="39344"/>
                  </a:lnTo>
                  <a:lnTo>
                    <a:pt x="350139" y="32321"/>
                  </a:lnTo>
                  <a:lnTo>
                    <a:pt x="349161" y="32753"/>
                  </a:lnTo>
                  <a:lnTo>
                    <a:pt x="348869" y="32905"/>
                  </a:lnTo>
                  <a:lnTo>
                    <a:pt x="347510" y="33553"/>
                  </a:lnTo>
                  <a:lnTo>
                    <a:pt x="345884" y="34467"/>
                  </a:lnTo>
                  <a:lnTo>
                    <a:pt x="342798" y="37033"/>
                  </a:lnTo>
                  <a:lnTo>
                    <a:pt x="340766" y="40347"/>
                  </a:lnTo>
                  <a:lnTo>
                    <a:pt x="341617" y="44424"/>
                  </a:lnTo>
                  <a:lnTo>
                    <a:pt x="346062" y="47713"/>
                  </a:lnTo>
                  <a:lnTo>
                    <a:pt x="347929" y="47078"/>
                  </a:lnTo>
                  <a:lnTo>
                    <a:pt x="349034" y="46037"/>
                  </a:lnTo>
                  <a:lnTo>
                    <a:pt x="350901" y="43307"/>
                  </a:lnTo>
                  <a:lnTo>
                    <a:pt x="351028" y="42799"/>
                  </a:lnTo>
                  <a:lnTo>
                    <a:pt x="351650" y="42252"/>
                  </a:lnTo>
                  <a:lnTo>
                    <a:pt x="352920" y="41122"/>
                  </a:lnTo>
                  <a:lnTo>
                    <a:pt x="356590" y="38315"/>
                  </a:lnTo>
                  <a:close/>
                </a:path>
                <a:path w="1050290" h="922655">
                  <a:moveTo>
                    <a:pt x="368490" y="358203"/>
                  </a:moveTo>
                  <a:lnTo>
                    <a:pt x="354914" y="358203"/>
                  </a:lnTo>
                  <a:lnTo>
                    <a:pt x="355727" y="360438"/>
                  </a:lnTo>
                  <a:lnTo>
                    <a:pt x="356781" y="361365"/>
                  </a:lnTo>
                  <a:lnTo>
                    <a:pt x="363423" y="362458"/>
                  </a:lnTo>
                  <a:lnTo>
                    <a:pt x="368325" y="358482"/>
                  </a:lnTo>
                  <a:lnTo>
                    <a:pt x="368490" y="358203"/>
                  </a:lnTo>
                  <a:close/>
                </a:path>
                <a:path w="1050290" h="922655">
                  <a:moveTo>
                    <a:pt x="373329" y="350202"/>
                  </a:moveTo>
                  <a:lnTo>
                    <a:pt x="367525" y="351548"/>
                  </a:lnTo>
                  <a:lnTo>
                    <a:pt x="368198" y="350532"/>
                  </a:lnTo>
                  <a:lnTo>
                    <a:pt x="368084" y="350100"/>
                  </a:lnTo>
                  <a:lnTo>
                    <a:pt x="364807" y="351802"/>
                  </a:lnTo>
                  <a:lnTo>
                    <a:pt x="361823" y="353479"/>
                  </a:lnTo>
                  <a:lnTo>
                    <a:pt x="359448" y="354622"/>
                  </a:lnTo>
                  <a:lnTo>
                    <a:pt x="357187" y="355206"/>
                  </a:lnTo>
                  <a:lnTo>
                    <a:pt x="356552" y="356412"/>
                  </a:lnTo>
                  <a:lnTo>
                    <a:pt x="354584" y="355765"/>
                  </a:lnTo>
                  <a:lnTo>
                    <a:pt x="353644" y="355206"/>
                  </a:lnTo>
                  <a:lnTo>
                    <a:pt x="350850" y="355460"/>
                  </a:lnTo>
                  <a:lnTo>
                    <a:pt x="352628" y="356628"/>
                  </a:lnTo>
                  <a:lnTo>
                    <a:pt x="354749" y="357784"/>
                  </a:lnTo>
                  <a:lnTo>
                    <a:pt x="368744" y="357784"/>
                  </a:lnTo>
                  <a:lnTo>
                    <a:pt x="373329" y="350202"/>
                  </a:lnTo>
                  <a:close/>
                </a:path>
                <a:path w="1050290" h="922655">
                  <a:moveTo>
                    <a:pt x="376275" y="335953"/>
                  </a:moveTo>
                  <a:lnTo>
                    <a:pt x="375564" y="334225"/>
                  </a:lnTo>
                  <a:lnTo>
                    <a:pt x="374294" y="334060"/>
                  </a:lnTo>
                  <a:lnTo>
                    <a:pt x="373189" y="334454"/>
                  </a:lnTo>
                  <a:lnTo>
                    <a:pt x="372656" y="333832"/>
                  </a:lnTo>
                  <a:lnTo>
                    <a:pt x="372719" y="332168"/>
                  </a:lnTo>
                  <a:lnTo>
                    <a:pt x="370586" y="331762"/>
                  </a:lnTo>
                  <a:lnTo>
                    <a:pt x="361467" y="333679"/>
                  </a:lnTo>
                  <a:lnTo>
                    <a:pt x="360667" y="343649"/>
                  </a:lnTo>
                  <a:lnTo>
                    <a:pt x="367347" y="342290"/>
                  </a:lnTo>
                  <a:lnTo>
                    <a:pt x="370408" y="341210"/>
                  </a:lnTo>
                  <a:lnTo>
                    <a:pt x="373202" y="339585"/>
                  </a:lnTo>
                  <a:lnTo>
                    <a:pt x="375742" y="337312"/>
                  </a:lnTo>
                  <a:lnTo>
                    <a:pt x="376275" y="335953"/>
                  </a:lnTo>
                  <a:close/>
                </a:path>
                <a:path w="1050290" h="922655">
                  <a:moveTo>
                    <a:pt x="391452" y="312051"/>
                  </a:moveTo>
                  <a:lnTo>
                    <a:pt x="388975" y="309626"/>
                  </a:lnTo>
                  <a:lnTo>
                    <a:pt x="387629" y="309422"/>
                  </a:lnTo>
                  <a:lnTo>
                    <a:pt x="386753" y="308521"/>
                  </a:lnTo>
                  <a:lnTo>
                    <a:pt x="385292" y="308648"/>
                  </a:lnTo>
                  <a:lnTo>
                    <a:pt x="383705" y="308571"/>
                  </a:lnTo>
                  <a:lnTo>
                    <a:pt x="381965" y="303225"/>
                  </a:lnTo>
                  <a:lnTo>
                    <a:pt x="375996" y="308813"/>
                  </a:lnTo>
                  <a:lnTo>
                    <a:pt x="377444" y="315404"/>
                  </a:lnTo>
                  <a:lnTo>
                    <a:pt x="378993" y="317665"/>
                  </a:lnTo>
                  <a:lnTo>
                    <a:pt x="381762" y="318363"/>
                  </a:lnTo>
                  <a:lnTo>
                    <a:pt x="385000" y="318503"/>
                  </a:lnTo>
                  <a:lnTo>
                    <a:pt x="387375" y="318350"/>
                  </a:lnTo>
                  <a:lnTo>
                    <a:pt x="388531" y="315620"/>
                  </a:lnTo>
                  <a:lnTo>
                    <a:pt x="390601" y="313918"/>
                  </a:lnTo>
                  <a:lnTo>
                    <a:pt x="391452" y="312051"/>
                  </a:lnTo>
                  <a:close/>
                </a:path>
                <a:path w="1050290" h="922655">
                  <a:moveTo>
                    <a:pt x="409689" y="305054"/>
                  </a:moveTo>
                  <a:lnTo>
                    <a:pt x="408889" y="303961"/>
                  </a:lnTo>
                  <a:lnTo>
                    <a:pt x="408724" y="303733"/>
                  </a:lnTo>
                  <a:lnTo>
                    <a:pt x="407479" y="303580"/>
                  </a:lnTo>
                  <a:lnTo>
                    <a:pt x="406095" y="303961"/>
                  </a:lnTo>
                  <a:lnTo>
                    <a:pt x="406158" y="303580"/>
                  </a:lnTo>
                  <a:lnTo>
                    <a:pt x="406222" y="303237"/>
                  </a:lnTo>
                  <a:lnTo>
                    <a:pt x="407606" y="301726"/>
                  </a:lnTo>
                  <a:lnTo>
                    <a:pt x="407873" y="301434"/>
                  </a:lnTo>
                  <a:lnTo>
                    <a:pt x="406400" y="300532"/>
                  </a:lnTo>
                  <a:lnTo>
                    <a:pt x="403821" y="301434"/>
                  </a:lnTo>
                  <a:lnTo>
                    <a:pt x="403542" y="301434"/>
                  </a:lnTo>
                  <a:lnTo>
                    <a:pt x="400164" y="301891"/>
                  </a:lnTo>
                  <a:lnTo>
                    <a:pt x="399999" y="302094"/>
                  </a:lnTo>
                  <a:lnTo>
                    <a:pt x="398183" y="302514"/>
                  </a:lnTo>
                  <a:lnTo>
                    <a:pt x="396367" y="310184"/>
                  </a:lnTo>
                  <a:lnTo>
                    <a:pt x="396252" y="310680"/>
                  </a:lnTo>
                  <a:lnTo>
                    <a:pt x="400799" y="310680"/>
                  </a:lnTo>
                  <a:lnTo>
                    <a:pt x="404317" y="310184"/>
                  </a:lnTo>
                  <a:lnTo>
                    <a:pt x="406527" y="309448"/>
                  </a:lnTo>
                  <a:lnTo>
                    <a:pt x="409105" y="307467"/>
                  </a:lnTo>
                  <a:lnTo>
                    <a:pt x="409689" y="305054"/>
                  </a:lnTo>
                  <a:close/>
                </a:path>
                <a:path w="1050290" h="922655">
                  <a:moveTo>
                    <a:pt x="423748" y="414477"/>
                  </a:moveTo>
                  <a:lnTo>
                    <a:pt x="415658" y="416140"/>
                  </a:lnTo>
                  <a:lnTo>
                    <a:pt x="413296" y="423176"/>
                  </a:lnTo>
                  <a:lnTo>
                    <a:pt x="421386" y="421513"/>
                  </a:lnTo>
                  <a:lnTo>
                    <a:pt x="423748" y="414477"/>
                  </a:lnTo>
                  <a:close/>
                </a:path>
                <a:path w="1050290" h="922655">
                  <a:moveTo>
                    <a:pt x="424167" y="222846"/>
                  </a:moveTo>
                  <a:lnTo>
                    <a:pt x="416852" y="224345"/>
                  </a:lnTo>
                  <a:lnTo>
                    <a:pt x="413677" y="230682"/>
                  </a:lnTo>
                  <a:lnTo>
                    <a:pt x="421005" y="229171"/>
                  </a:lnTo>
                  <a:lnTo>
                    <a:pt x="424167" y="222846"/>
                  </a:lnTo>
                  <a:close/>
                </a:path>
                <a:path w="1050290" h="922655">
                  <a:moveTo>
                    <a:pt x="428904" y="830262"/>
                  </a:moveTo>
                  <a:lnTo>
                    <a:pt x="421589" y="831761"/>
                  </a:lnTo>
                  <a:lnTo>
                    <a:pt x="419176" y="836968"/>
                  </a:lnTo>
                  <a:lnTo>
                    <a:pt x="426491" y="835469"/>
                  </a:lnTo>
                  <a:lnTo>
                    <a:pt x="428904" y="830262"/>
                  </a:lnTo>
                  <a:close/>
                </a:path>
                <a:path w="1050290" h="922655">
                  <a:moveTo>
                    <a:pt x="433743" y="404177"/>
                  </a:moveTo>
                  <a:lnTo>
                    <a:pt x="426161" y="405726"/>
                  </a:lnTo>
                  <a:lnTo>
                    <a:pt x="423151" y="413372"/>
                  </a:lnTo>
                  <a:lnTo>
                    <a:pt x="430733" y="411810"/>
                  </a:lnTo>
                  <a:lnTo>
                    <a:pt x="433743" y="404177"/>
                  </a:lnTo>
                  <a:close/>
                </a:path>
                <a:path w="1050290" h="922655">
                  <a:moveTo>
                    <a:pt x="441426" y="238950"/>
                  </a:moveTo>
                  <a:lnTo>
                    <a:pt x="440639" y="233959"/>
                  </a:lnTo>
                  <a:lnTo>
                    <a:pt x="440004" y="239522"/>
                  </a:lnTo>
                  <a:lnTo>
                    <a:pt x="441426" y="238950"/>
                  </a:lnTo>
                  <a:close/>
                </a:path>
                <a:path w="1050290" h="922655">
                  <a:moveTo>
                    <a:pt x="442239" y="336042"/>
                  </a:moveTo>
                  <a:lnTo>
                    <a:pt x="434251" y="337705"/>
                  </a:lnTo>
                  <a:lnTo>
                    <a:pt x="431749" y="344652"/>
                  </a:lnTo>
                  <a:lnTo>
                    <a:pt x="439788" y="343001"/>
                  </a:lnTo>
                  <a:lnTo>
                    <a:pt x="442239" y="336042"/>
                  </a:lnTo>
                  <a:close/>
                </a:path>
                <a:path w="1050290" h="922655">
                  <a:moveTo>
                    <a:pt x="448538" y="234645"/>
                  </a:moveTo>
                  <a:lnTo>
                    <a:pt x="445643" y="223304"/>
                  </a:lnTo>
                  <a:lnTo>
                    <a:pt x="439750" y="228422"/>
                  </a:lnTo>
                  <a:lnTo>
                    <a:pt x="440639" y="233959"/>
                  </a:lnTo>
                  <a:lnTo>
                    <a:pt x="440690" y="233540"/>
                  </a:lnTo>
                  <a:lnTo>
                    <a:pt x="440753" y="234657"/>
                  </a:lnTo>
                  <a:lnTo>
                    <a:pt x="441426" y="238950"/>
                  </a:lnTo>
                  <a:lnTo>
                    <a:pt x="441604" y="240004"/>
                  </a:lnTo>
                  <a:lnTo>
                    <a:pt x="444703" y="237617"/>
                  </a:lnTo>
                  <a:lnTo>
                    <a:pt x="448538" y="234645"/>
                  </a:lnTo>
                  <a:close/>
                </a:path>
                <a:path w="1050290" h="922655">
                  <a:moveTo>
                    <a:pt x="448856" y="235915"/>
                  </a:moveTo>
                  <a:lnTo>
                    <a:pt x="448538" y="234657"/>
                  </a:lnTo>
                  <a:lnTo>
                    <a:pt x="444703" y="237617"/>
                  </a:lnTo>
                  <a:lnTo>
                    <a:pt x="448856" y="235915"/>
                  </a:lnTo>
                  <a:close/>
                </a:path>
                <a:path w="1050290" h="922655">
                  <a:moveTo>
                    <a:pt x="453212" y="269671"/>
                  </a:moveTo>
                  <a:lnTo>
                    <a:pt x="453199" y="269214"/>
                  </a:lnTo>
                  <a:lnTo>
                    <a:pt x="453097" y="268160"/>
                  </a:lnTo>
                  <a:lnTo>
                    <a:pt x="452958" y="268414"/>
                  </a:lnTo>
                  <a:lnTo>
                    <a:pt x="452907" y="268605"/>
                  </a:lnTo>
                  <a:lnTo>
                    <a:pt x="452348" y="269214"/>
                  </a:lnTo>
                  <a:lnTo>
                    <a:pt x="452234" y="268960"/>
                  </a:lnTo>
                  <a:lnTo>
                    <a:pt x="452386" y="268960"/>
                  </a:lnTo>
                  <a:lnTo>
                    <a:pt x="453034" y="267957"/>
                  </a:lnTo>
                  <a:lnTo>
                    <a:pt x="453110" y="267385"/>
                  </a:lnTo>
                  <a:lnTo>
                    <a:pt x="452031" y="266890"/>
                  </a:lnTo>
                  <a:lnTo>
                    <a:pt x="450735" y="266890"/>
                  </a:lnTo>
                  <a:lnTo>
                    <a:pt x="449503" y="267258"/>
                  </a:lnTo>
                  <a:lnTo>
                    <a:pt x="449961" y="266661"/>
                  </a:lnTo>
                  <a:lnTo>
                    <a:pt x="452196" y="265087"/>
                  </a:lnTo>
                  <a:lnTo>
                    <a:pt x="448475" y="261658"/>
                  </a:lnTo>
                  <a:lnTo>
                    <a:pt x="445782" y="266661"/>
                  </a:lnTo>
                  <a:lnTo>
                    <a:pt x="445808" y="270103"/>
                  </a:lnTo>
                  <a:lnTo>
                    <a:pt x="445973" y="269671"/>
                  </a:lnTo>
                  <a:lnTo>
                    <a:pt x="445935" y="270103"/>
                  </a:lnTo>
                  <a:lnTo>
                    <a:pt x="453212" y="270103"/>
                  </a:lnTo>
                  <a:lnTo>
                    <a:pt x="453212" y="269671"/>
                  </a:lnTo>
                  <a:close/>
                </a:path>
                <a:path w="1050290" h="922655">
                  <a:moveTo>
                    <a:pt x="453237" y="270649"/>
                  </a:moveTo>
                  <a:lnTo>
                    <a:pt x="445897" y="270649"/>
                  </a:lnTo>
                  <a:lnTo>
                    <a:pt x="445592" y="270649"/>
                  </a:lnTo>
                  <a:lnTo>
                    <a:pt x="445135" y="272503"/>
                  </a:lnTo>
                  <a:lnTo>
                    <a:pt x="447840" y="275513"/>
                  </a:lnTo>
                  <a:lnTo>
                    <a:pt x="449999" y="274307"/>
                  </a:lnTo>
                  <a:lnTo>
                    <a:pt x="451345" y="274637"/>
                  </a:lnTo>
                  <a:lnTo>
                    <a:pt x="451497" y="274307"/>
                  </a:lnTo>
                  <a:lnTo>
                    <a:pt x="453237" y="270649"/>
                  </a:lnTo>
                  <a:close/>
                </a:path>
                <a:path w="1050290" h="922655">
                  <a:moveTo>
                    <a:pt x="453339" y="267474"/>
                  </a:moveTo>
                  <a:lnTo>
                    <a:pt x="453161" y="267398"/>
                  </a:lnTo>
                  <a:lnTo>
                    <a:pt x="453174" y="267741"/>
                  </a:lnTo>
                  <a:lnTo>
                    <a:pt x="453339" y="267474"/>
                  </a:lnTo>
                  <a:close/>
                </a:path>
                <a:path w="1050290" h="922655">
                  <a:moveTo>
                    <a:pt x="454761" y="443141"/>
                  </a:moveTo>
                  <a:lnTo>
                    <a:pt x="453758" y="441121"/>
                  </a:lnTo>
                  <a:lnTo>
                    <a:pt x="454152" y="441058"/>
                  </a:lnTo>
                  <a:lnTo>
                    <a:pt x="453720" y="441058"/>
                  </a:lnTo>
                  <a:lnTo>
                    <a:pt x="453555" y="440702"/>
                  </a:lnTo>
                  <a:lnTo>
                    <a:pt x="452323" y="441045"/>
                  </a:lnTo>
                  <a:lnTo>
                    <a:pt x="451180" y="441020"/>
                  </a:lnTo>
                  <a:lnTo>
                    <a:pt x="448246" y="442214"/>
                  </a:lnTo>
                  <a:lnTo>
                    <a:pt x="446862" y="442709"/>
                  </a:lnTo>
                  <a:lnTo>
                    <a:pt x="445554" y="443484"/>
                  </a:lnTo>
                  <a:lnTo>
                    <a:pt x="444360" y="446290"/>
                  </a:lnTo>
                  <a:lnTo>
                    <a:pt x="445198" y="447522"/>
                  </a:lnTo>
                  <a:lnTo>
                    <a:pt x="446722" y="447446"/>
                  </a:lnTo>
                  <a:lnTo>
                    <a:pt x="450215" y="447446"/>
                  </a:lnTo>
                  <a:lnTo>
                    <a:pt x="452323" y="447725"/>
                  </a:lnTo>
                  <a:lnTo>
                    <a:pt x="454469" y="444982"/>
                  </a:lnTo>
                  <a:lnTo>
                    <a:pt x="454761" y="443141"/>
                  </a:lnTo>
                  <a:close/>
                </a:path>
                <a:path w="1050290" h="922655">
                  <a:moveTo>
                    <a:pt x="462153" y="554507"/>
                  </a:moveTo>
                  <a:lnTo>
                    <a:pt x="460578" y="553415"/>
                  </a:lnTo>
                  <a:lnTo>
                    <a:pt x="458927" y="553008"/>
                  </a:lnTo>
                  <a:lnTo>
                    <a:pt x="457606" y="553313"/>
                  </a:lnTo>
                  <a:lnTo>
                    <a:pt x="457835" y="552792"/>
                  </a:lnTo>
                  <a:lnTo>
                    <a:pt x="459600" y="551459"/>
                  </a:lnTo>
                  <a:lnTo>
                    <a:pt x="458063" y="551434"/>
                  </a:lnTo>
                  <a:lnTo>
                    <a:pt x="457492" y="551484"/>
                  </a:lnTo>
                  <a:lnTo>
                    <a:pt x="457111" y="549935"/>
                  </a:lnTo>
                  <a:lnTo>
                    <a:pt x="456184" y="545757"/>
                  </a:lnTo>
                  <a:lnTo>
                    <a:pt x="450037" y="549973"/>
                  </a:lnTo>
                  <a:lnTo>
                    <a:pt x="450888" y="554634"/>
                  </a:lnTo>
                  <a:lnTo>
                    <a:pt x="451053" y="556818"/>
                  </a:lnTo>
                  <a:lnTo>
                    <a:pt x="452450" y="557834"/>
                  </a:lnTo>
                  <a:lnTo>
                    <a:pt x="454101" y="559079"/>
                  </a:lnTo>
                  <a:lnTo>
                    <a:pt x="457187" y="558330"/>
                  </a:lnTo>
                  <a:lnTo>
                    <a:pt x="459511" y="556577"/>
                  </a:lnTo>
                  <a:lnTo>
                    <a:pt x="462153" y="554507"/>
                  </a:lnTo>
                  <a:close/>
                </a:path>
                <a:path w="1050290" h="922655">
                  <a:moveTo>
                    <a:pt x="495935" y="274713"/>
                  </a:moveTo>
                  <a:lnTo>
                    <a:pt x="495300" y="268859"/>
                  </a:lnTo>
                  <a:lnTo>
                    <a:pt x="494817" y="266712"/>
                  </a:lnTo>
                  <a:lnTo>
                    <a:pt x="490461" y="267525"/>
                  </a:lnTo>
                  <a:lnTo>
                    <a:pt x="489712" y="269278"/>
                  </a:lnTo>
                  <a:lnTo>
                    <a:pt x="486194" y="274764"/>
                  </a:lnTo>
                  <a:lnTo>
                    <a:pt x="449948" y="306387"/>
                  </a:lnTo>
                  <a:lnTo>
                    <a:pt x="428828" y="315379"/>
                  </a:lnTo>
                  <a:lnTo>
                    <a:pt x="428828" y="316318"/>
                  </a:lnTo>
                  <a:lnTo>
                    <a:pt x="442163" y="320814"/>
                  </a:lnTo>
                  <a:lnTo>
                    <a:pt x="453174" y="321970"/>
                  </a:lnTo>
                  <a:lnTo>
                    <a:pt x="464007" y="319963"/>
                  </a:lnTo>
                  <a:lnTo>
                    <a:pt x="494131" y="292163"/>
                  </a:lnTo>
                  <a:lnTo>
                    <a:pt x="495719" y="283146"/>
                  </a:lnTo>
                  <a:lnTo>
                    <a:pt x="495935" y="274713"/>
                  </a:lnTo>
                  <a:close/>
                </a:path>
                <a:path w="1050290" h="922655">
                  <a:moveTo>
                    <a:pt x="505917" y="359803"/>
                  </a:moveTo>
                  <a:lnTo>
                    <a:pt x="505015" y="356146"/>
                  </a:lnTo>
                  <a:lnTo>
                    <a:pt x="500456" y="357987"/>
                  </a:lnTo>
                  <a:lnTo>
                    <a:pt x="499338" y="357911"/>
                  </a:lnTo>
                  <a:lnTo>
                    <a:pt x="498297" y="357606"/>
                  </a:lnTo>
                  <a:lnTo>
                    <a:pt x="497789" y="356616"/>
                  </a:lnTo>
                  <a:lnTo>
                    <a:pt x="494614" y="355663"/>
                  </a:lnTo>
                  <a:lnTo>
                    <a:pt x="494665" y="356146"/>
                  </a:lnTo>
                  <a:lnTo>
                    <a:pt x="494792" y="359803"/>
                  </a:lnTo>
                  <a:lnTo>
                    <a:pt x="495744" y="362254"/>
                  </a:lnTo>
                  <a:lnTo>
                    <a:pt x="497713" y="364464"/>
                  </a:lnTo>
                  <a:lnTo>
                    <a:pt x="501167" y="365975"/>
                  </a:lnTo>
                  <a:lnTo>
                    <a:pt x="503301" y="366445"/>
                  </a:lnTo>
                  <a:lnTo>
                    <a:pt x="505117" y="363258"/>
                  </a:lnTo>
                  <a:lnTo>
                    <a:pt x="505498" y="361657"/>
                  </a:lnTo>
                  <a:lnTo>
                    <a:pt x="505917" y="359803"/>
                  </a:lnTo>
                  <a:close/>
                </a:path>
                <a:path w="1050290" h="922655">
                  <a:moveTo>
                    <a:pt x="507149" y="395973"/>
                  </a:moveTo>
                  <a:lnTo>
                    <a:pt x="504266" y="395312"/>
                  </a:lnTo>
                  <a:lnTo>
                    <a:pt x="494271" y="393915"/>
                  </a:lnTo>
                  <a:lnTo>
                    <a:pt x="484162" y="393700"/>
                  </a:lnTo>
                  <a:lnTo>
                    <a:pt x="473989" y="393865"/>
                  </a:lnTo>
                  <a:lnTo>
                    <a:pt x="463804" y="393598"/>
                  </a:lnTo>
                  <a:lnTo>
                    <a:pt x="426123" y="387743"/>
                  </a:lnTo>
                  <a:lnTo>
                    <a:pt x="422897" y="382689"/>
                  </a:lnTo>
                  <a:lnTo>
                    <a:pt x="421170" y="381698"/>
                  </a:lnTo>
                  <a:lnTo>
                    <a:pt x="417487" y="383781"/>
                  </a:lnTo>
                  <a:lnTo>
                    <a:pt x="416636" y="385318"/>
                  </a:lnTo>
                  <a:lnTo>
                    <a:pt x="414020" y="384632"/>
                  </a:lnTo>
                  <a:lnTo>
                    <a:pt x="414350" y="385419"/>
                  </a:lnTo>
                  <a:lnTo>
                    <a:pt x="416153" y="386181"/>
                  </a:lnTo>
                  <a:lnTo>
                    <a:pt x="416039" y="386397"/>
                  </a:lnTo>
                  <a:lnTo>
                    <a:pt x="418033" y="393865"/>
                  </a:lnTo>
                  <a:lnTo>
                    <a:pt x="420243" y="393369"/>
                  </a:lnTo>
                  <a:lnTo>
                    <a:pt x="422821" y="391896"/>
                  </a:lnTo>
                  <a:lnTo>
                    <a:pt x="424053" y="390347"/>
                  </a:lnTo>
                  <a:lnTo>
                    <a:pt x="423913" y="389382"/>
                  </a:lnTo>
                  <a:lnTo>
                    <a:pt x="437299" y="394919"/>
                  </a:lnTo>
                  <a:lnTo>
                    <a:pt x="448856" y="399034"/>
                  </a:lnTo>
                  <a:lnTo>
                    <a:pt x="445287" y="399770"/>
                  </a:lnTo>
                  <a:lnTo>
                    <a:pt x="446849" y="410514"/>
                  </a:lnTo>
                  <a:lnTo>
                    <a:pt x="457657" y="408292"/>
                  </a:lnTo>
                  <a:lnTo>
                    <a:pt x="456590" y="401142"/>
                  </a:lnTo>
                  <a:lnTo>
                    <a:pt x="461048" y="402348"/>
                  </a:lnTo>
                  <a:lnTo>
                    <a:pt x="471589" y="404660"/>
                  </a:lnTo>
                  <a:lnTo>
                    <a:pt x="483044" y="406234"/>
                  </a:lnTo>
                  <a:lnTo>
                    <a:pt x="494157" y="405612"/>
                  </a:lnTo>
                  <a:lnTo>
                    <a:pt x="503758" y="401332"/>
                  </a:lnTo>
                  <a:lnTo>
                    <a:pt x="505117" y="400253"/>
                  </a:lnTo>
                  <a:lnTo>
                    <a:pt x="507149" y="395973"/>
                  </a:lnTo>
                  <a:close/>
                </a:path>
                <a:path w="1050290" h="922655">
                  <a:moveTo>
                    <a:pt x="511594" y="223329"/>
                  </a:moveTo>
                  <a:lnTo>
                    <a:pt x="511289" y="221119"/>
                  </a:lnTo>
                  <a:lnTo>
                    <a:pt x="511276" y="220065"/>
                  </a:lnTo>
                  <a:lnTo>
                    <a:pt x="511263" y="219151"/>
                  </a:lnTo>
                  <a:lnTo>
                    <a:pt x="511263" y="218503"/>
                  </a:lnTo>
                  <a:lnTo>
                    <a:pt x="511136" y="217779"/>
                  </a:lnTo>
                  <a:lnTo>
                    <a:pt x="510743" y="215912"/>
                  </a:lnTo>
                  <a:lnTo>
                    <a:pt x="509295" y="215912"/>
                  </a:lnTo>
                  <a:lnTo>
                    <a:pt x="509295" y="217779"/>
                  </a:lnTo>
                  <a:lnTo>
                    <a:pt x="509295" y="218313"/>
                  </a:lnTo>
                  <a:lnTo>
                    <a:pt x="509295" y="217779"/>
                  </a:lnTo>
                  <a:lnTo>
                    <a:pt x="509295" y="215912"/>
                  </a:lnTo>
                  <a:lnTo>
                    <a:pt x="508025" y="215912"/>
                  </a:lnTo>
                  <a:lnTo>
                    <a:pt x="506971" y="212686"/>
                  </a:lnTo>
                  <a:lnTo>
                    <a:pt x="505561" y="213461"/>
                  </a:lnTo>
                  <a:lnTo>
                    <a:pt x="501015" y="215912"/>
                  </a:lnTo>
                  <a:lnTo>
                    <a:pt x="501523" y="215912"/>
                  </a:lnTo>
                  <a:lnTo>
                    <a:pt x="501764" y="217779"/>
                  </a:lnTo>
                  <a:lnTo>
                    <a:pt x="501827" y="218313"/>
                  </a:lnTo>
                  <a:lnTo>
                    <a:pt x="501891" y="218795"/>
                  </a:lnTo>
                  <a:lnTo>
                    <a:pt x="501980" y="219519"/>
                  </a:lnTo>
                  <a:lnTo>
                    <a:pt x="502081" y="219151"/>
                  </a:lnTo>
                  <a:lnTo>
                    <a:pt x="502158" y="218795"/>
                  </a:lnTo>
                  <a:lnTo>
                    <a:pt x="502069" y="220065"/>
                  </a:lnTo>
                  <a:lnTo>
                    <a:pt x="501980" y="219519"/>
                  </a:lnTo>
                  <a:lnTo>
                    <a:pt x="501307" y="222237"/>
                  </a:lnTo>
                  <a:lnTo>
                    <a:pt x="502234" y="227533"/>
                  </a:lnTo>
                  <a:lnTo>
                    <a:pt x="502272" y="227723"/>
                  </a:lnTo>
                  <a:lnTo>
                    <a:pt x="505917" y="229476"/>
                  </a:lnTo>
                  <a:lnTo>
                    <a:pt x="508584" y="230784"/>
                  </a:lnTo>
                  <a:lnTo>
                    <a:pt x="510857" y="227533"/>
                  </a:lnTo>
                  <a:lnTo>
                    <a:pt x="511594" y="223329"/>
                  </a:lnTo>
                  <a:close/>
                </a:path>
                <a:path w="1050290" h="922655">
                  <a:moveTo>
                    <a:pt x="543179" y="305676"/>
                  </a:moveTo>
                  <a:lnTo>
                    <a:pt x="542734" y="305765"/>
                  </a:lnTo>
                  <a:lnTo>
                    <a:pt x="542747" y="305625"/>
                  </a:lnTo>
                  <a:lnTo>
                    <a:pt x="539826" y="306311"/>
                  </a:lnTo>
                  <a:lnTo>
                    <a:pt x="537781" y="305739"/>
                  </a:lnTo>
                  <a:lnTo>
                    <a:pt x="536854" y="305295"/>
                  </a:lnTo>
                  <a:lnTo>
                    <a:pt x="533565" y="305485"/>
                  </a:lnTo>
                  <a:lnTo>
                    <a:pt x="535216" y="306997"/>
                  </a:lnTo>
                  <a:lnTo>
                    <a:pt x="536740" y="309384"/>
                  </a:lnTo>
                  <a:lnTo>
                    <a:pt x="537083" y="311581"/>
                  </a:lnTo>
                  <a:lnTo>
                    <a:pt x="540156" y="310642"/>
                  </a:lnTo>
                  <a:lnTo>
                    <a:pt x="543001" y="308546"/>
                  </a:lnTo>
                  <a:lnTo>
                    <a:pt x="543052" y="307555"/>
                  </a:lnTo>
                  <a:lnTo>
                    <a:pt x="543179" y="305676"/>
                  </a:lnTo>
                  <a:close/>
                </a:path>
                <a:path w="1050290" h="922655">
                  <a:moveTo>
                    <a:pt x="543712" y="205168"/>
                  </a:moveTo>
                  <a:lnTo>
                    <a:pt x="542112" y="200774"/>
                  </a:lnTo>
                  <a:lnTo>
                    <a:pt x="534035" y="199720"/>
                  </a:lnTo>
                  <a:lnTo>
                    <a:pt x="533603" y="205676"/>
                  </a:lnTo>
                  <a:lnTo>
                    <a:pt x="535876" y="212026"/>
                  </a:lnTo>
                  <a:lnTo>
                    <a:pt x="536422" y="214160"/>
                  </a:lnTo>
                  <a:lnTo>
                    <a:pt x="538467" y="215925"/>
                  </a:lnTo>
                  <a:lnTo>
                    <a:pt x="542988" y="213233"/>
                  </a:lnTo>
                  <a:lnTo>
                    <a:pt x="543433" y="210261"/>
                  </a:lnTo>
                  <a:lnTo>
                    <a:pt x="543090" y="208178"/>
                  </a:lnTo>
                  <a:lnTo>
                    <a:pt x="543712" y="205168"/>
                  </a:lnTo>
                  <a:close/>
                </a:path>
                <a:path w="1050290" h="922655">
                  <a:moveTo>
                    <a:pt x="548360" y="283845"/>
                  </a:moveTo>
                  <a:lnTo>
                    <a:pt x="547941" y="278282"/>
                  </a:lnTo>
                  <a:lnTo>
                    <a:pt x="546481" y="271208"/>
                  </a:lnTo>
                  <a:lnTo>
                    <a:pt x="540029" y="276161"/>
                  </a:lnTo>
                  <a:lnTo>
                    <a:pt x="541299" y="283514"/>
                  </a:lnTo>
                  <a:lnTo>
                    <a:pt x="543839" y="287096"/>
                  </a:lnTo>
                  <a:lnTo>
                    <a:pt x="548360" y="283845"/>
                  </a:lnTo>
                  <a:close/>
                </a:path>
                <a:path w="1050290" h="922655">
                  <a:moveTo>
                    <a:pt x="569887" y="77127"/>
                  </a:moveTo>
                  <a:lnTo>
                    <a:pt x="569671" y="74752"/>
                  </a:lnTo>
                  <a:lnTo>
                    <a:pt x="569252" y="71691"/>
                  </a:lnTo>
                  <a:lnTo>
                    <a:pt x="562394" y="74980"/>
                  </a:lnTo>
                  <a:lnTo>
                    <a:pt x="564045" y="79743"/>
                  </a:lnTo>
                  <a:lnTo>
                    <a:pt x="564642" y="80302"/>
                  </a:lnTo>
                  <a:lnTo>
                    <a:pt x="566585" y="80213"/>
                  </a:lnTo>
                  <a:lnTo>
                    <a:pt x="569493" y="78651"/>
                  </a:lnTo>
                  <a:lnTo>
                    <a:pt x="569887" y="77127"/>
                  </a:lnTo>
                  <a:close/>
                </a:path>
                <a:path w="1050290" h="922655">
                  <a:moveTo>
                    <a:pt x="575919" y="272072"/>
                  </a:moveTo>
                  <a:lnTo>
                    <a:pt x="566280" y="274053"/>
                  </a:lnTo>
                  <a:lnTo>
                    <a:pt x="565734" y="284149"/>
                  </a:lnTo>
                  <a:lnTo>
                    <a:pt x="575386" y="282155"/>
                  </a:lnTo>
                  <a:lnTo>
                    <a:pt x="575919" y="272072"/>
                  </a:lnTo>
                  <a:close/>
                </a:path>
                <a:path w="1050290" h="922655">
                  <a:moveTo>
                    <a:pt x="598881" y="293154"/>
                  </a:moveTo>
                  <a:lnTo>
                    <a:pt x="598081" y="289699"/>
                  </a:lnTo>
                  <a:lnTo>
                    <a:pt x="597154" y="286994"/>
                  </a:lnTo>
                  <a:lnTo>
                    <a:pt x="595274" y="287286"/>
                  </a:lnTo>
                  <a:lnTo>
                    <a:pt x="592582" y="288798"/>
                  </a:lnTo>
                  <a:lnTo>
                    <a:pt x="591286" y="290360"/>
                  </a:lnTo>
                  <a:lnTo>
                    <a:pt x="591566" y="292087"/>
                  </a:lnTo>
                  <a:lnTo>
                    <a:pt x="591096" y="289369"/>
                  </a:lnTo>
                  <a:lnTo>
                    <a:pt x="592429" y="297472"/>
                  </a:lnTo>
                  <a:lnTo>
                    <a:pt x="598881" y="293154"/>
                  </a:lnTo>
                  <a:close/>
                </a:path>
                <a:path w="1050290" h="922655">
                  <a:moveTo>
                    <a:pt x="602780" y="339547"/>
                  </a:moveTo>
                  <a:lnTo>
                    <a:pt x="602056" y="335902"/>
                  </a:lnTo>
                  <a:lnTo>
                    <a:pt x="601472" y="332740"/>
                  </a:lnTo>
                  <a:lnTo>
                    <a:pt x="595541" y="335902"/>
                  </a:lnTo>
                  <a:lnTo>
                    <a:pt x="595757" y="337439"/>
                  </a:lnTo>
                  <a:lnTo>
                    <a:pt x="596214" y="340563"/>
                  </a:lnTo>
                  <a:lnTo>
                    <a:pt x="595541" y="338556"/>
                  </a:lnTo>
                  <a:lnTo>
                    <a:pt x="595490" y="338378"/>
                  </a:lnTo>
                  <a:lnTo>
                    <a:pt x="595376" y="338061"/>
                  </a:lnTo>
                  <a:lnTo>
                    <a:pt x="595795" y="337845"/>
                  </a:lnTo>
                  <a:lnTo>
                    <a:pt x="595757" y="337439"/>
                  </a:lnTo>
                  <a:lnTo>
                    <a:pt x="594080" y="338378"/>
                  </a:lnTo>
                  <a:lnTo>
                    <a:pt x="593483" y="341426"/>
                  </a:lnTo>
                  <a:lnTo>
                    <a:pt x="593420" y="341718"/>
                  </a:lnTo>
                  <a:lnTo>
                    <a:pt x="595096" y="342049"/>
                  </a:lnTo>
                  <a:lnTo>
                    <a:pt x="599440" y="341426"/>
                  </a:lnTo>
                  <a:lnTo>
                    <a:pt x="600976" y="340563"/>
                  </a:lnTo>
                  <a:lnTo>
                    <a:pt x="602780" y="339547"/>
                  </a:lnTo>
                  <a:close/>
                </a:path>
                <a:path w="1050290" h="922655">
                  <a:moveTo>
                    <a:pt x="619798" y="43141"/>
                  </a:moveTo>
                  <a:lnTo>
                    <a:pt x="611530" y="47980"/>
                  </a:lnTo>
                  <a:lnTo>
                    <a:pt x="610946" y="49403"/>
                  </a:lnTo>
                  <a:lnTo>
                    <a:pt x="610997" y="48171"/>
                  </a:lnTo>
                  <a:lnTo>
                    <a:pt x="610603" y="48310"/>
                  </a:lnTo>
                  <a:lnTo>
                    <a:pt x="608990" y="49911"/>
                  </a:lnTo>
                  <a:lnTo>
                    <a:pt x="608495" y="53784"/>
                  </a:lnTo>
                  <a:lnTo>
                    <a:pt x="609841" y="54724"/>
                  </a:lnTo>
                  <a:lnTo>
                    <a:pt x="615264" y="53568"/>
                  </a:lnTo>
                  <a:lnTo>
                    <a:pt x="616750" y="50304"/>
                  </a:lnTo>
                  <a:lnTo>
                    <a:pt x="618401" y="45758"/>
                  </a:lnTo>
                  <a:lnTo>
                    <a:pt x="619798" y="43141"/>
                  </a:lnTo>
                  <a:close/>
                </a:path>
                <a:path w="1050290" h="922655">
                  <a:moveTo>
                    <a:pt x="624306" y="288518"/>
                  </a:moveTo>
                  <a:lnTo>
                    <a:pt x="596849" y="285559"/>
                  </a:lnTo>
                  <a:lnTo>
                    <a:pt x="588962" y="284708"/>
                  </a:lnTo>
                  <a:lnTo>
                    <a:pt x="578637" y="287337"/>
                  </a:lnTo>
                  <a:lnTo>
                    <a:pt x="578358" y="286359"/>
                  </a:lnTo>
                  <a:lnTo>
                    <a:pt x="566115" y="288874"/>
                  </a:lnTo>
                  <a:lnTo>
                    <a:pt x="566585" y="290410"/>
                  </a:lnTo>
                  <a:lnTo>
                    <a:pt x="550824" y="294411"/>
                  </a:lnTo>
                  <a:lnTo>
                    <a:pt x="528828" y="303428"/>
                  </a:lnTo>
                  <a:lnTo>
                    <a:pt x="528701" y="300545"/>
                  </a:lnTo>
                  <a:lnTo>
                    <a:pt x="528586" y="298030"/>
                  </a:lnTo>
                  <a:lnTo>
                    <a:pt x="528802" y="298030"/>
                  </a:lnTo>
                  <a:lnTo>
                    <a:pt x="525208" y="297408"/>
                  </a:lnTo>
                  <a:lnTo>
                    <a:pt x="522871" y="305562"/>
                  </a:lnTo>
                  <a:lnTo>
                    <a:pt x="522770" y="305930"/>
                  </a:lnTo>
                  <a:lnTo>
                    <a:pt x="512953" y="309943"/>
                  </a:lnTo>
                  <a:lnTo>
                    <a:pt x="478472" y="323646"/>
                  </a:lnTo>
                  <a:lnTo>
                    <a:pt x="478739" y="324167"/>
                  </a:lnTo>
                  <a:lnTo>
                    <a:pt x="513727" y="311950"/>
                  </a:lnTo>
                  <a:lnTo>
                    <a:pt x="522046" y="308470"/>
                  </a:lnTo>
                  <a:lnTo>
                    <a:pt x="520725" y="313093"/>
                  </a:lnTo>
                  <a:lnTo>
                    <a:pt x="492290" y="345706"/>
                  </a:lnTo>
                  <a:lnTo>
                    <a:pt x="449961" y="357530"/>
                  </a:lnTo>
                  <a:lnTo>
                    <a:pt x="449681" y="357530"/>
                  </a:lnTo>
                  <a:lnTo>
                    <a:pt x="434873" y="359156"/>
                  </a:lnTo>
                  <a:lnTo>
                    <a:pt x="435495" y="359156"/>
                  </a:lnTo>
                  <a:lnTo>
                    <a:pt x="435686" y="359511"/>
                  </a:lnTo>
                  <a:lnTo>
                    <a:pt x="487972" y="354190"/>
                  </a:lnTo>
                  <a:lnTo>
                    <a:pt x="523849" y="325869"/>
                  </a:lnTo>
                  <a:lnTo>
                    <a:pt x="529247" y="311950"/>
                  </a:lnTo>
                  <a:lnTo>
                    <a:pt x="529158" y="309943"/>
                  </a:lnTo>
                  <a:lnTo>
                    <a:pt x="529082" y="308470"/>
                  </a:lnTo>
                  <a:lnTo>
                    <a:pt x="528955" y="305930"/>
                  </a:lnTo>
                  <a:lnTo>
                    <a:pt x="528942" y="305562"/>
                  </a:lnTo>
                  <a:lnTo>
                    <a:pt x="534009" y="303428"/>
                  </a:lnTo>
                  <a:lnTo>
                    <a:pt x="551180" y="296202"/>
                  </a:lnTo>
                  <a:lnTo>
                    <a:pt x="566966" y="291706"/>
                  </a:lnTo>
                  <a:lnTo>
                    <a:pt x="569569" y="300355"/>
                  </a:lnTo>
                  <a:lnTo>
                    <a:pt x="569633" y="300545"/>
                  </a:lnTo>
                  <a:lnTo>
                    <a:pt x="570560" y="300355"/>
                  </a:lnTo>
                  <a:lnTo>
                    <a:pt x="570598" y="306374"/>
                  </a:lnTo>
                  <a:lnTo>
                    <a:pt x="568947" y="320611"/>
                  </a:lnTo>
                  <a:lnTo>
                    <a:pt x="565404" y="334543"/>
                  </a:lnTo>
                  <a:lnTo>
                    <a:pt x="563384" y="339750"/>
                  </a:lnTo>
                  <a:lnTo>
                    <a:pt x="563283" y="340017"/>
                  </a:lnTo>
                  <a:lnTo>
                    <a:pt x="562927" y="339750"/>
                  </a:lnTo>
                  <a:lnTo>
                    <a:pt x="560565" y="342773"/>
                  </a:lnTo>
                  <a:lnTo>
                    <a:pt x="560222" y="343865"/>
                  </a:lnTo>
                  <a:lnTo>
                    <a:pt x="556996" y="341718"/>
                  </a:lnTo>
                  <a:lnTo>
                    <a:pt x="556209" y="342366"/>
                  </a:lnTo>
                  <a:lnTo>
                    <a:pt x="559816" y="345236"/>
                  </a:lnTo>
                  <a:lnTo>
                    <a:pt x="559282" y="346989"/>
                  </a:lnTo>
                  <a:lnTo>
                    <a:pt x="559574" y="348475"/>
                  </a:lnTo>
                  <a:lnTo>
                    <a:pt x="559689" y="349110"/>
                  </a:lnTo>
                  <a:lnTo>
                    <a:pt x="556882" y="354190"/>
                  </a:lnTo>
                  <a:lnTo>
                    <a:pt x="556768" y="354393"/>
                  </a:lnTo>
                  <a:lnTo>
                    <a:pt x="552996" y="351167"/>
                  </a:lnTo>
                  <a:lnTo>
                    <a:pt x="552704" y="351688"/>
                  </a:lnTo>
                  <a:lnTo>
                    <a:pt x="556247" y="355346"/>
                  </a:lnTo>
                  <a:lnTo>
                    <a:pt x="553910" y="359575"/>
                  </a:lnTo>
                  <a:lnTo>
                    <a:pt x="553085" y="360832"/>
                  </a:lnTo>
                  <a:lnTo>
                    <a:pt x="551434" y="357530"/>
                  </a:lnTo>
                  <a:lnTo>
                    <a:pt x="551167" y="357530"/>
                  </a:lnTo>
                  <a:lnTo>
                    <a:pt x="552805" y="361264"/>
                  </a:lnTo>
                  <a:lnTo>
                    <a:pt x="549910" y="365696"/>
                  </a:lnTo>
                  <a:lnTo>
                    <a:pt x="549173" y="364109"/>
                  </a:lnTo>
                  <a:lnTo>
                    <a:pt x="548208" y="362534"/>
                  </a:lnTo>
                  <a:lnTo>
                    <a:pt x="548157" y="368223"/>
                  </a:lnTo>
                  <a:lnTo>
                    <a:pt x="548157" y="368401"/>
                  </a:lnTo>
                  <a:lnTo>
                    <a:pt x="547319" y="369658"/>
                  </a:lnTo>
                  <a:lnTo>
                    <a:pt x="541439" y="379996"/>
                  </a:lnTo>
                  <a:lnTo>
                    <a:pt x="539813" y="384898"/>
                  </a:lnTo>
                  <a:lnTo>
                    <a:pt x="539686" y="385089"/>
                  </a:lnTo>
                  <a:lnTo>
                    <a:pt x="539750" y="383806"/>
                  </a:lnTo>
                  <a:lnTo>
                    <a:pt x="539864" y="381368"/>
                  </a:lnTo>
                  <a:lnTo>
                    <a:pt x="540867" y="369658"/>
                  </a:lnTo>
                  <a:lnTo>
                    <a:pt x="540931" y="368935"/>
                  </a:lnTo>
                  <a:lnTo>
                    <a:pt x="542594" y="357530"/>
                  </a:lnTo>
                  <a:lnTo>
                    <a:pt x="542671" y="356933"/>
                  </a:lnTo>
                  <a:lnTo>
                    <a:pt x="546671" y="364578"/>
                  </a:lnTo>
                  <a:lnTo>
                    <a:pt x="548157" y="368223"/>
                  </a:lnTo>
                  <a:lnTo>
                    <a:pt x="548157" y="362458"/>
                  </a:lnTo>
                  <a:lnTo>
                    <a:pt x="544791" y="356933"/>
                  </a:lnTo>
                  <a:lnTo>
                    <a:pt x="542899" y="353809"/>
                  </a:lnTo>
                  <a:lnTo>
                    <a:pt x="541058" y="353809"/>
                  </a:lnTo>
                  <a:lnTo>
                    <a:pt x="542315" y="356273"/>
                  </a:lnTo>
                  <a:lnTo>
                    <a:pt x="539242" y="368401"/>
                  </a:lnTo>
                  <a:lnTo>
                    <a:pt x="537756" y="379996"/>
                  </a:lnTo>
                  <a:lnTo>
                    <a:pt x="537654" y="380809"/>
                  </a:lnTo>
                  <a:lnTo>
                    <a:pt x="537552" y="384898"/>
                  </a:lnTo>
                  <a:lnTo>
                    <a:pt x="537438" y="388924"/>
                  </a:lnTo>
                  <a:lnTo>
                    <a:pt x="537337" y="393014"/>
                  </a:lnTo>
                  <a:lnTo>
                    <a:pt x="537184" y="393852"/>
                  </a:lnTo>
                  <a:lnTo>
                    <a:pt x="537362" y="393852"/>
                  </a:lnTo>
                  <a:lnTo>
                    <a:pt x="538048" y="405714"/>
                  </a:lnTo>
                  <a:lnTo>
                    <a:pt x="538759" y="406196"/>
                  </a:lnTo>
                  <a:lnTo>
                    <a:pt x="539280" y="394296"/>
                  </a:lnTo>
                  <a:lnTo>
                    <a:pt x="540613" y="393852"/>
                  </a:lnTo>
                  <a:lnTo>
                    <a:pt x="541972" y="393014"/>
                  </a:lnTo>
                  <a:lnTo>
                    <a:pt x="552361" y="386194"/>
                  </a:lnTo>
                  <a:lnTo>
                    <a:pt x="553008" y="385305"/>
                  </a:lnTo>
                  <a:lnTo>
                    <a:pt x="554101" y="383806"/>
                  </a:lnTo>
                  <a:lnTo>
                    <a:pt x="559346" y="398653"/>
                  </a:lnTo>
                  <a:lnTo>
                    <a:pt x="559574" y="398653"/>
                  </a:lnTo>
                  <a:lnTo>
                    <a:pt x="560324" y="398970"/>
                  </a:lnTo>
                  <a:lnTo>
                    <a:pt x="558368" y="387057"/>
                  </a:lnTo>
                  <a:lnTo>
                    <a:pt x="557288" y="383806"/>
                  </a:lnTo>
                  <a:lnTo>
                    <a:pt x="556298" y="380809"/>
                  </a:lnTo>
                  <a:lnTo>
                    <a:pt x="559790" y="376021"/>
                  </a:lnTo>
                  <a:lnTo>
                    <a:pt x="561200" y="378777"/>
                  </a:lnTo>
                  <a:lnTo>
                    <a:pt x="567156" y="388924"/>
                  </a:lnTo>
                  <a:lnTo>
                    <a:pt x="573811" y="398653"/>
                  </a:lnTo>
                  <a:lnTo>
                    <a:pt x="574395" y="398653"/>
                  </a:lnTo>
                  <a:lnTo>
                    <a:pt x="562483" y="378345"/>
                  </a:lnTo>
                  <a:lnTo>
                    <a:pt x="561162" y="376021"/>
                  </a:lnTo>
                  <a:lnTo>
                    <a:pt x="560578" y="374967"/>
                  </a:lnTo>
                  <a:lnTo>
                    <a:pt x="561530" y="373659"/>
                  </a:lnTo>
                  <a:lnTo>
                    <a:pt x="565124" y="365950"/>
                  </a:lnTo>
                  <a:lnTo>
                    <a:pt x="565238" y="365696"/>
                  </a:lnTo>
                  <a:lnTo>
                    <a:pt x="565480" y="365201"/>
                  </a:lnTo>
                  <a:lnTo>
                    <a:pt x="576491" y="377253"/>
                  </a:lnTo>
                  <a:lnTo>
                    <a:pt x="585000" y="385102"/>
                  </a:lnTo>
                  <a:lnTo>
                    <a:pt x="566547" y="362915"/>
                  </a:lnTo>
                  <a:lnTo>
                    <a:pt x="567524" y="360832"/>
                  </a:lnTo>
                  <a:lnTo>
                    <a:pt x="568312" y="359156"/>
                  </a:lnTo>
                  <a:lnTo>
                    <a:pt x="569861" y="354393"/>
                  </a:lnTo>
                  <a:lnTo>
                    <a:pt x="570433" y="352691"/>
                  </a:lnTo>
                  <a:lnTo>
                    <a:pt x="575259" y="355346"/>
                  </a:lnTo>
                  <a:lnTo>
                    <a:pt x="595884" y="365950"/>
                  </a:lnTo>
                  <a:lnTo>
                    <a:pt x="595909" y="365201"/>
                  </a:lnTo>
                  <a:lnTo>
                    <a:pt x="594969" y="364578"/>
                  </a:lnTo>
                  <a:lnTo>
                    <a:pt x="586435" y="359156"/>
                  </a:lnTo>
                  <a:lnTo>
                    <a:pt x="574852" y="352691"/>
                  </a:lnTo>
                  <a:lnTo>
                    <a:pt x="571119" y="350608"/>
                  </a:lnTo>
                  <a:lnTo>
                    <a:pt x="572643" y="345897"/>
                  </a:lnTo>
                  <a:lnTo>
                    <a:pt x="572706" y="345706"/>
                  </a:lnTo>
                  <a:lnTo>
                    <a:pt x="573062" y="344220"/>
                  </a:lnTo>
                  <a:lnTo>
                    <a:pt x="573138" y="343865"/>
                  </a:lnTo>
                  <a:lnTo>
                    <a:pt x="573239" y="343446"/>
                  </a:lnTo>
                  <a:lnTo>
                    <a:pt x="578192" y="343446"/>
                  </a:lnTo>
                  <a:lnTo>
                    <a:pt x="589191" y="344220"/>
                  </a:lnTo>
                  <a:lnTo>
                    <a:pt x="600659" y="345897"/>
                  </a:lnTo>
                  <a:lnTo>
                    <a:pt x="612394" y="348475"/>
                  </a:lnTo>
                  <a:lnTo>
                    <a:pt x="612267" y="347306"/>
                  </a:lnTo>
                  <a:lnTo>
                    <a:pt x="601256" y="343446"/>
                  </a:lnTo>
                  <a:lnTo>
                    <a:pt x="590080" y="341198"/>
                  </a:lnTo>
                  <a:lnTo>
                    <a:pt x="589013" y="340982"/>
                  </a:lnTo>
                  <a:lnTo>
                    <a:pt x="576656" y="340601"/>
                  </a:lnTo>
                  <a:lnTo>
                    <a:pt x="573786" y="341198"/>
                  </a:lnTo>
                  <a:lnTo>
                    <a:pt x="574065" y="340017"/>
                  </a:lnTo>
                  <a:lnTo>
                    <a:pt x="576110" y="331520"/>
                  </a:lnTo>
                  <a:lnTo>
                    <a:pt x="576389" y="331177"/>
                  </a:lnTo>
                  <a:lnTo>
                    <a:pt x="577024" y="329933"/>
                  </a:lnTo>
                  <a:lnTo>
                    <a:pt x="577088" y="328574"/>
                  </a:lnTo>
                  <a:lnTo>
                    <a:pt x="577100" y="328295"/>
                  </a:lnTo>
                  <a:lnTo>
                    <a:pt x="576821" y="328574"/>
                  </a:lnTo>
                  <a:lnTo>
                    <a:pt x="576491" y="328295"/>
                  </a:lnTo>
                  <a:lnTo>
                    <a:pt x="576580" y="327520"/>
                  </a:lnTo>
                  <a:lnTo>
                    <a:pt x="577126" y="328091"/>
                  </a:lnTo>
                  <a:lnTo>
                    <a:pt x="577088" y="327520"/>
                  </a:lnTo>
                  <a:lnTo>
                    <a:pt x="576846" y="325869"/>
                  </a:lnTo>
                  <a:lnTo>
                    <a:pt x="576808" y="325577"/>
                  </a:lnTo>
                  <a:lnTo>
                    <a:pt x="577710" y="317944"/>
                  </a:lnTo>
                  <a:lnTo>
                    <a:pt x="576580" y="306374"/>
                  </a:lnTo>
                  <a:lnTo>
                    <a:pt x="576503" y="305562"/>
                  </a:lnTo>
                  <a:lnTo>
                    <a:pt x="576427" y="304736"/>
                  </a:lnTo>
                  <a:lnTo>
                    <a:pt x="574776" y="300545"/>
                  </a:lnTo>
                  <a:lnTo>
                    <a:pt x="574700" y="300355"/>
                  </a:lnTo>
                  <a:lnTo>
                    <a:pt x="574395" y="299567"/>
                  </a:lnTo>
                  <a:lnTo>
                    <a:pt x="581825" y="298030"/>
                  </a:lnTo>
                  <a:lnTo>
                    <a:pt x="579945" y="291706"/>
                  </a:lnTo>
                  <a:lnTo>
                    <a:pt x="579094" y="288874"/>
                  </a:lnTo>
                  <a:lnTo>
                    <a:pt x="578993" y="288518"/>
                  </a:lnTo>
                  <a:lnTo>
                    <a:pt x="578929" y="288290"/>
                  </a:lnTo>
                  <a:lnTo>
                    <a:pt x="582256" y="287337"/>
                  </a:lnTo>
                  <a:lnTo>
                    <a:pt x="588467" y="285559"/>
                  </a:lnTo>
                  <a:lnTo>
                    <a:pt x="623430" y="288518"/>
                  </a:lnTo>
                  <a:lnTo>
                    <a:pt x="624306" y="288518"/>
                  </a:lnTo>
                  <a:close/>
                </a:path>
                <a:path w="1050290" h="922655">
                  <a:moveTo>
                    <a:pt x="631888" y="249770"/>
                  </a:moveTo>
                  <a:lnTo>
                    <a:pt x="624395" y="251307"/>
                  </a:lnTo>
                  <a:lnTo>
                    <a:pt x="622147" y="256654"/>
                  </a:lnTo>
                  <a:lnTo>
                    <a:pt x="629615" y="255104"/>
                  </a:lnTo>
                  <a:lnTo>
                    <a:pt x="631888" y="249770"/>
                  </a:lnTo>
                  <a:close/>
                </a:path>
                <a:path w="1050290" h="922655">
                  <a:moveTo>
                    <a:pt x="632485" y="389712"/>
                  </a:moveTo>
                  <a:lnTo>
                    <a:pt x="632053" y="389216"/>
                  </a:lnTo>
                  <a:lnTo>
                    <a:pt x="605904" y="412508"/>
                  </a:lnTo>
                  <a:lnTo>
                    <a:pt x="575678" y="426453"/>
                  </a:lnTo>
                  <a:lnTo>
                    <a:pt x="542696" y="434632"/>
                  </a:lnTo>
                  <a:lnTo>
                    <a:pt x="508317" y="440563"/>
                  </a:lnTo>
                  <a:lnTo>
                    <a:pt x="508495" y="440931"/>
                  </a:lnTo>
                  <a:lnTo>
                    <a:pt x="543026" y="436333"/>
                  </a:lnTo>
                  <a:lnTo>
                    <a:pt x="576745" y="428332"/>
                  </a:lnTo>
                  <a:lnTo>
                    <a:pt x="607339" y="413816"/>
                  </a:lnTo>
                  <a:lnTo>
                    <a:pt x="632485" y="389712"/>
                  </a:lnTo>
                  <a:close/>
                </a:path>
                <a:path w="1050290" h="922655">
                  <a:moveTo>
                    <a:pt x="633463" y="32385"/>
                  </a:moveTo>
                  <a:lnTo>
                    <a:pt x="632079" y="28232"/>
                  </a:lnTo>
                  <a:lnTo>
                    <a:pt x="630669" y="26200"/>
                  </a:lnTo>
                  <a:lnTo>
                    <a:pt x="628815" y="24866"/>
                  </a:lnTo>
                  <a:lnTo>
                    <a:pt x="626935" y="25019"/>
                  </a:lnTo>
                  <a:lnTo>
                    <a:pt x="622414" y="26174"/>
                  </a:lnTo>
                  <a:lnTo>
                    <a:pt x="623011" y="28308"/>
                  </a:lnTo>
                  <a:lnTo>
                    <a:pt x="625221" y="28371"/>
                  </a:lnTo>
                  <a:lnTo>
                    <a:pt x="625970" y="32283"/>
                  </a:lnTo>
                  <a:lnTo>
                    <a:pt x="626440" y="36461"/>
                  </a:lnTo>
                  <a:lnTo>
                    <a:pt x="633463" y="32385"/>
                  </a:lnTo>
                  <a:close/>
                </a:path>
                <a:path w="1050290" h="922655">
                  <a:moveTo>
                    <a:pt x="642747" y="301498"/>
                  </a:moveTo>
                  <a:lnTo>
                    <a:pt x="639191" y="295516"/>
                  </a:lnTo>
                  <a:lnTo>
                    <a:pt x="635419" y="289737"/>
                  </a:lnTo>
                  <a:lnTo>
                    <a:pt x="631266" y="284213"/>
                  </a:lnTo>
                  <a:lnTo>
                    <a:pt x="626656" y="279006"/>
                  </a:lnTo>
                  <a:lnTo>
                    <a:pt x="626643" y="279196"/>
                  </a:lnTo>
                  <a:lnTo>
                    <a:pt x="631228" y="284378"/>
                  </a:lnTo>
                  <a:lnTo>
                    <a:pt x="635355" y="289864"/>
                  </a:lnTo>
                  <a:lnTo>
                    <a:pt x="642747" y="301498"/>
                  </a:lnTo>
                  <a:close/>
                </a:path>
                <a:path w="1050290" h="922655">
                  <a:moveTo>
                    <a:pt x="653986" y="313613"/>
                  </a:moveTo>
                  <a:lnTo>
                    <a:pt x="624738" y="288874"/>
                  </a:lnTo>
                  <a:lnTo>
                    <a:pt x="627557" y="288874"/>
                  </a:lnTo>
                  <a:lnTo>
                    <a:pt x="624319" y="288518"/>
                  </a:lnTo>
                  <a:lnTo>
                    <a:pt x="623430" y="288518"/>
                  </a:lnTo>
                  <a:lnTo>
                    <a:pt x="623976" y="288874"/>
                  </a:lnTo>
                  <a:lnTo>
                    <a:pt x="653694" y="313613"/>
                  </a:lnTo>
                  <a:lnTo>
                    <a:pt x="653986" y="313613"/>
                  </a:lnTo>
                  <a:close/>
                </a:path>
                <a:path w="1050290" h="922655">
                  <a:moveTo>
                    <a:pt x="692505" y="393966"/>
                  </a:moveTo>
                  <a:lnTo>
                    <a:pt x="687781" y="394627"/>
                  </a:lnTo>
                  <a:lnTo>
                    <a:pt x="689102" y="395503"/>
                  </a:lnTo>
                  <a:lnTo>
                    <a:pt x="687514" y="394931"/>
                  </a:lnTo>
                  <a:lnTo>
                    <a:pt x="685571" y="398653"/>
                  </a:lnTo>
                  <a:lnTo>
                    <a:pt x="685317" y="400392"/>
                  </a:lnTo>
                  <a:lnTo>
                    <a:pt x="686625" y="401561"/>
                  </a:lnTo>
                  <a:lnTo>
                    <a:pt x="690156" y="400596"/>
                  </a:lnTo>
                  <a:lnTo>
                    <a:pt x="691769" y="398767"/>
                  </a:lnTo>
                  <a:lnTo>
                    <a:pt x="692505" y="393966"/>
                  </a:lnTo>
                  <a:close/>
                </a:path>
                <a:path w="1050290" h="922655">
                  <a:moveTo>
                    <a:pt x="826897" y="380111"/>
                  </a:moveTo>
                  <a:lnTo>
                    <a:pt x="824357" y="378917"/>
                  </a:lnTo>
                  <a:lnTo>
                    <a:pt x="822744" y="379234"/>
                  </a:lnTo>
                  <a:lnTo>
                    <a:pt x="821309" y="380377"/>
                  </a:lnTo>
                  <a:lnTo>
                    <a:pt x="820928" y="381558"/>
                  </a:lnTo>
                  <a:lnTo>
                    <a:pt x="820788" y="381558"/>
                  </a:lnTo>
                  <a:lnTo>
                    <a:pt x="820432" y="381939"/>
                  </a:lnTo>
                  <a:lnTo>
                    <a:pt x="819861" y="382612"/>
                  </a:lnTo>
                  <a:lnTo>
                    <a:pt x="819683" y="382193"/>
                  </a:lnTo>
                  <a:lnTo>
                    <a:pt x="819556" y="381939"/>
                  </a:lnTo>
                  <a:lnTo>
                    <a:pt x="818591" y="381558"/>
                  </a:lnTo>
                  <a:lnTo>
                    <a:pt x="818083" y="381558"/>
                  </a:lnTo>
                  <a:lnTo>
                    <a:pt x="818197" y="382193"/>
                  </a:lnTo>
                  <a:lnTo>
                    <a:pt x="818324" y="382866"/>
                  </a:lnTo>
                  <a:lnTo>
                    <a:pt x="818426" y="383400"/>
                  </a:lnTo>
                  <a:lnTo>
                    <a:pt x="818896" y="384962"/>
                  </a:lnTo>
                  <a:lnTo>
                    <a:pt x="819264" y="387883"/>
                  </a:lnTo>
                  <a:lnTo>
                    <a:pt x="819340" y="388505"/>
                  </a:lnTo>
                  <a:lnTo>
                    <a:pt x="820496" y="390296"/>
                  </a:lnTo>
                  <a:lnTo>
                    <a:pt x="824268" y="389877"/>
                  </a:lnTo>
                  <a:lnTo>
                    <a:pt x="825703" y="387883"/>
                  </a:lnTo>
                  <a:lnTo>
                    <a:pt x="826516" y="384136"/>
                  </a:lnTo>
                  <a:lnTo>
                    <a:pt x="826630" y="383400"/>
                  </a:lnTo>
                  <a:lnTo>
                    <a:pt x="826744" y="382612"/>
                  </a:lnTo>
                  <a:lnTo>
                    <a:pt x="826808" y="382193"/>
                  </a:lnTo>
                  <a:lnTo>
                    <a:pt x="826897" y="380111"/>
                  </a:lnTo>
                  <a:close/>
                </a:path>
                <a:path w="1050290" h="922655">
                  <a:moveTo>
                    <a:pt x="845083" y="241134"/>
                  </a:moveTo>
                  <a:lnTo>
                    <a:pt x="844626" y="239966"/>
                  </a:lnTo>
                  <a:lnTo>
                    <a:pt x="842581" y="239547"/>
                  </a:lnTo>
                  <a:lnTo>
                    <a:pt x="840968" y="239674"/>
                  </a:lnTo>
                  <a:lnTo>
                    <a:pt x="843915" y="238937"/>
                  </a:lnTo>
                  <a:lnTo>
                    <a:pt x="842708" y="238188"/>
                  </a:lnTo>
                  <a:lnTo>
                    <a:pt x="838809" y="239445"/>
                  </a:lnTo>
                  <a:lnTo>
                    <a:pt x="837374" y="241846"/>
                  </a:lnTo>
                  <a:lnTo>
                    <a:pt x="837285" y="242620"/>
                  </a:lnTo>
                  <a:lnTo>
                    <a:pt x="837768" y="243878"/>
                  </a:lnTo>
                  <a:lnTo>
                    <a:pt x="838708" y="241719"/>
                  </a:lnTo>
                  <a:lnTo>
                    <a:pt x="843737" y="243408"/>
                  </a:lnTo>
                  <a:lnTo>
                    <a:pt x="845083" y="241134"/>
                  </a:lnTo>
                  <a:close/>
                </a:path>
                <a:path w="1050290" h="922655">
                  <a:moveTo>
                    <a:pt x="859383" y="367169"/>
                  </a:moveTo>
                  <a:lnTo>
                    <a:pt x="851890" y="368731"/>
                  </a:lnTo>
                  <a:lnTo>
                    <a:pt x="848817" y="376275"/>
                  </a:lnTo>
                  <a:lnTo>
                    <a:pt x="856297" y="374726"/>
                  </a:lnTo>
                  <a:lnTo>
                    <a:pt x="859383" y="367169"/>
                  </a:lnTo>
                  <a:close/>
                </a:path>
                <a:path w="1050290" h="922655">
                  <a:moveTo>
                    <a:pt x="980376" y="321741"/>
                  </a:moveTo>
                  <a:lnTo>
                    <a:pt x="973442" y="323176"/>
                  </a:lnTo>
                  <a:lnTo>
                    <a:pt x="970000" y="329145"/>
                  </a:lnTo>
                  <a:lnTo>
                    <a:pt x="976960" y="327723"/>
                  </a:lnTo>
                  <a:lnTo>
                    <a:pt x="980376" y="321741"/>
                  </a:lnTo>
                  <a:close/>
                </a:path>
                <a:path w="1050290" h="922655">
                  <a:moveTo>
                    <a:pt x="1027747" y="345287"/>
                  </a:moveTo>
                  <a:lnTo>
                    <a:pt x="1026388" y="343992"/>
                  </a:lnTo>
                  <a:lnTo>
                    <a:pt x="1024483" y="343369"/>
                  </a:lnTo>
                  <a:lnTo>
                    <a:pt x="1023150" y="343547"/>
                  </a:lnTo>
                  <a:lnTo>
                    <a:pt x="1023620" y="343230"/>
                  </a:lnTo>
                  <a:lnTo>
                    <a:pt x="1025855" y="342404"/>
                  </a:lnTo>
                  <a:lnTo>
                    <a:pt x="1024674" y="341833"/>
                  </a:lnTo>
                  <a:lnTo>
                    <a:pt x="1021715" y="341579"/>
                  </a:lnTo>
                  <a:lnTo>
                    <a:pt x="1020635" y="342074"/>
                  </a:lnTo>
                  <a:lnTo>
                    <a:pt x="1019073" y="342734"/>
                  </a:lnTo>
                  <a:lnTo>
                    <a:pt x="1017752" y="343903"/>
                  </a:lnTo>
                  <a:lnTo>
                    <a:pt x="1014984" y="345071"/>
                  </a:lnTo>
                  <a:lnTo>
                    <a:pt x="1012444" y="347624"/>
                  </a:lnTo>
                  <a:lnTo>
                    <a:pt x="1016203" y="348208"/>
                  </a:lnTo>
                  <a:lnTo>
                    <a:pt x="1017384" y="348805"/>
                  </a:lnTo>
                  <a:lnTo>
                    <a:pt x="1017981" y="349072"/>
                  </a:lnTo>
                  <a:lnTo>
                    <a:pt x="1021308" y="349034"/>
                  </a:lnTo>
                  <a:lnTo>
                    <a:pt x="1022337" y="348627"/>
                  </a:lnTo>
                  <a:lnTo>
                    <a:pt x="1023988" y="346989"/>
                  </a:lnTo>
                  <a:lnTo>
                    <a:pt x="1027747" y="345287"/>
                  </a:lnTo>
                  <a:close/>
                </a:path>
                <a:path w="1050290" h="922655">
                  <a:moveTo>
                    <a:pt x="1050201" y="351917"/>
                  </a:moveTo>
                  <a:lnTo>
                    <a:pt x="1050023" y="349783"/>
                  </a:lnTo>
                  <a:lnTo>
                    <a:pt x="1048956" y="349084"/>
                  </a:lnTo>
                  <a:lnTo>
                    <a:pt x="1046200" y="348602"/>
                  </a:lnTo>
                  <a:lnTo>
                    <a:pt x="1048893" y="349072"/>
                  </a:lnTo>
                  <a:lnTo>
                    <a:pt x="1048042" y="347002"/>
                  </a:lnTo>
                  <a:lnTo>
                    <a:pt x="1044524" y="346303"/>
                  </a:lnTo>
                  <a:lnTo>
                    <a:pt x="1044486" y="349783"/>
                  </a:lnTo>
                  <a:lnTo>
                    <a:pt x="1044219" y="351967"/>
                  </a:lnTo>
                  <a:lnTo>
                    <a:pt x="1045032" y="354317"/>
                  </a:lnTo>
                  <a:lnTo>
                    <a:pt x="1050201" y="35191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9" name="object 549" descr=""/>
          <p:cNvGrpSpPr/>
          <p:nvPr/>
        </p:nvGrpSpPr>
        <p:grpSpPr>
          <a:xfrm>
            <a:off x="6974126" y="5730488"/>
            <a:ext cx="421640" cy="467359"/>
            <a:chOff x="6974126" y="5730488"/>
            <a:chExt cx="421640" cy="467359"/>
          </a:xfrm>
        </p:grpSpPr>
        <p:sp>
          <p:nvSpPr>
            <p:cNvPr id="550" name="object 550" descr=""/>
            <p:cNvSpPr/>
            <p:nvPr/>
          </p:nvSpPr>
          <p:spPr>
            <a:xfrm>
              <a:off x="6974126" y="5730488"/>
              <a:ext cx="421640" cy="467359"/>
            </a:xfrm>
            <a:custGeom>
              <a:avLst/>
              <a:gdLst/>
              <a:ahLst/>
              <a:cxnLst/>
              <a:rect l="l" t="t" r="r" b="b"/>
              <a:pathLst>
                <a:path w="421640" h="467360">
                  <a:moveTo>
                    <a:pt x="61850" y="0"/>
                  </a:moveTo>
                  <a:lnTo>
                    <a:pt x="20740" y="7396"/>
                  </a:lnTo>
                  <a:lnTo>
                    <a:pt x="0" y="49851"/>
                  </a:lnTo>
                  <a:lnTo>
                    <a:pt x="3241" y="66374"/>
                  </a:lnTo>
                  <a:lnTo>
                    <a:pt x="18599" y="107010"/>
                  </a:lnTo>
                  <a:lnTo>
                    <a:pt x="37806" y="144523"/>
                  </a:lnTo>
                  <a:lnTo>
                    <a:pt x="60361" y="180131"/>
                  </a:lnTo>
                  <a:lnTo>
                    <a:pt x="85764" y="215052"/>
                  </a:lnTo>
                  <a:lnTo>
                    <a:pt x="128954" y="264761"/>
                  </a:lnTo>
                  <a:lnTo>
                    <a:pt x="177650" y="309185"/>
                  </a:lnTo>
                  <a:lnTo>
                    <a:pt x="219523" y="341469"/>
                  </a:lnTo>
                  <a:lnTo>
                    <a:pt x="261811" y="373245"/>
                  </a:lnTo>
                  <a:lnTo>
                    <a:pt x="304398" y="404641"/>
                  </a:lnTo>
                  <a:lnTo>
                    <a:pt x="390006" y="466816"/>
                  </a:lnTo>
                  <a:lnTo>
                    <a:pt x="395301" y="462766"/>
                  </a:lnTo>
                  <a:lnTo>
                    <a:pt x="401744" y="456664"/>
                  </a:lnTo>
                  <a:lnTo>
                    <a:pt x="407522" y="450023"/>
                  </a:lnTo>
                  <a:lnTo>
                    <a:pt x="412897" y="442964"/>
                  </a:lnTo>
                  <a:lnTo>
                    <a:pt x="421020" y="431472"/>
                  </a:lnTo>
                  <a:lnTo>
                    <a:pt x="379796" y="346966"/>
                  </a:lnTo>
                  <a:lnTo>
                    <a:pt x="336513" y="256846"/>
                  </a:lnTo>
                  <a:lnTo>
                    <a:pt x="313963" y="212599"/>
                  </a:lnTo>
                  <a:lnTo>
                    <a:pt x="289194" y="168812"/>
                  </a:lnTo>
                  <a:lnTo>
                    <a:pt x="256543" y="120780"/>
                  </a:lnTo>
                  <a:lnTo>
                    <a:pt x="218455" y="76864"/>
                  </a:lnTo>
                  <a:lnTo>
                    <a:pt x="164959" y="36338"/>
                  </a:lnTo>
                  <a:lnTo>
                    <a:pt x="103482" y="9263"/>
                  </a:lnTo>
                  <a:lnTo>
                    <a:pt x="83075" y="3458"/>
                  </a:lnTo>
                  <a:lnTo>
                    <a:pt x="6185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6980733" y="5735650"/>
              <a:ext cx="412115" cy="457834"/>
            </a:xfrm>
            <a:custGeom>
              <a:avLst/>
              <a:gdLst/>
              <a:ahLst/>
              <a:cxnLst/>
              <a:rect l="l" t="t" r="r" b="b"/>
              <a:pathLst>
                <a:path w="412115" h="457835">
                  <a:moveTo>
                    <a:pt x="411543" y="430428"/>
                  </a:moveTo>
                  <a:lnTo>
                    <a:pt x="385368" y="378701"/>
                  </a:lnTo>
                  <a:lnTo>
                    <a:pt x="341617" y="288963"/>
                  </a:lnTo>
                  <a:lnTo>
                    <a:pt x="341617" y="378701"/>
                  </a:lnTo>
                  <a:lnTo>
                    <a:pt x="274662" y="302094"/>
                  </a:lnTo>
                  <a:lnTo>
                    <a:pt x="237236" y="258953"/>
                  </a:lnTo>
                  <a:lnTo>
                    <a:pt x="177761" y="188658"/>
                  </a:lnTo>
                  <a:lnTo>
                    <a:pt x="145669" y="151549"/>
                  </a:lnTo>
                  <a:lnTo>
                    <a:pt x="113893" y="114147"/>
                  </a:lnTo>
                  <a:lnTo>
                    <a:pt x="83286" y="75704"/>
                  </a:lnTo>
                  <a:lnTo>
                    <a:pt x="83375" y="75463"/>
                  </a:lnTo>
                  <a:lnTo>
                    <a:pt x="116319" y="112153"/>
                  </a:lnTo>
                  <a:lnTo>
                    <a:pt x="183845" y="184124"/>
                  </a:lnTo>
                  <a:lnTo>
                    <a:pt x="216509" y="221030"/>
                  </a:lnTo>
                  <a:lnTo>
                    <a:pt x="250837" y="263131"/>
                  </a:lnTo>
                  <a:lnTo>
                    <a:pt x="284619" y="305650"/>
                  </a:lnTo>
                  <a:lnTo>
                    <a:pt x="326758" y="360083"/>
                  </a:lnTo>
                  <a:lnTo>
                    <a:pt x="341617" y="378701"/>
                  </a:lnTo>
                  <a:lnTo>
                    <a:pt x="341617" y="288963"/>
                  </a:lnTo>
                  <a:lnTo>
                    <a:pt x="337362" y="280225"/>
                  </a:lnTo>
                  <a:lnTo>
                    <a:pt x="317995" y="243243"/>
                  </a:lnTo>
                  <a:lnTo>
                    <a:pt x="295478" y="201269"/>
                  </a:lnTo>
                  <a:lnTo>
                    <a:pt x="271322" y="158496"/>
                  </a:lnTo>
                  <a:lnTo>
                    <a:pt x="244411" y="117640"/>
                  </a:lnTo>
                  <a:lnTo>
                    <a:pt x="213626" y="81394"/>
                  </a:lnTo>
                  <a:lnTo>
                    <a:pt x="207137" y="75463"/>
                  </a:lnTo>
                  <a:lnTo>
                    <a:pt x="191312" y="60985"/>
                  </a:lnTo>
                  <a:lnTo>
                    <a:pt x="141909" y="27774"/>
                  </a:lnTo>
                  <a:lnTo>
                    <a:pt x="99110" y="10096"/>
                  </a:lnTo>
                  <a:lnTo>
                    <a:pt x="59423" y="800"/>
                  </a:lnTo>
                  <a:lnTo>
                    <a:pt x="49339" y="0"/>
                  </a:lnTo>
                  <a:lnTo>
                    <a:pt x="39674" y="177"/>
                  </a:lnTo>
                  <a:lnTo>
                    <a:pt x="30619" y="1511"/>
                  </a:lnTo>
                  <a:lnTo>
                    <a:pt x="4394" y="19100"/>
                  </a:lnTo>
                  <a:lnTo>
                    <a:pt x="0" y="49885"/>
                  </a:lnTo>
                  <a:lnTo>
                    <a:pt x="10680" y="87795"/>
                  </a:lnTo>
                  <a:lnTo>
                    <a:pt x="29718" y="126695"/>
                  </a:lnTo>
                  <a:lnTo>
                    <a:pt x="50330" y="160515"/>
                  </a:lnTo>
                  <a:lnTo>
                    <a:pt x="88011" y="212344"/>
                  </a:lnTo>
                  <a:lnTo>
                    <a:pt x="138303" y="266357"/>
                  </a:lnTo>
                  <a:lnTo>
                    <a:pt x="209727" y="325361"/>
                  </a:lnTo>
                  <a:lnTo>
                    <a:pt x="253911" y="359841"/>
                  </a:lnTo>
                  <a:lnTo>
                    <a:pt x="298564" y="393636"/>
                  </a:lnTo>
                  <a:lnTo>
                    <a:pt x="343522" y="426339"/>
                  </a:lnTo>
                  <a:lnTo>
                    <a:pt x="388645" y="457593"/>
                  </a:lnTo>
                  <a:lnTo>
                    <a:pt x="395109" y="451510"/>
                  </a:lnTo>
                  <a:lnTo>
                    <a:pt x="400900" y="444868"/>
                  </a:lnTo>
                  <a:lnTo>
                    <a:pt x="406298" y="437794"/>
                  </a:lnTo>
                  <a:lnTo>
                    <a:pt x="411543" y="43042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2" name="object 55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50468" y="5738036"/>
              <a:ext cx="75577" cy="77355"/>
            </a:xfrm>
            <a:prstGeom prst="rect">
              <a:avLst/>
            </a:prstGeom>
          </p:spPr>
        </p:pic>
        <p:sp>
          <p:nvSpPr>
            <p:cNvPr id="553" name="object 553" descr=""/>
            <p:cNvSpPr/>
            <p:nvPr/>
          </p:nvSpPr>
          <p:spPr>
            <a:xfrm>
              <a:off x="7146277" y="5831344"/>
              <a:ext cx="13335" cy="8890"/>
            </a:xfrm>
            <a:custGeom>
              <a:avLst/>
              <a:gdLst/>
              <a:ahLst/>
              <a:cxnLst/>
              <a:rect l="l" t="t" r="r" b="b"/>
              <a:pathLst>
                <a:path w="13334" h="8889">
                  <a:moveTo>
                    <a:pt x="1765" y="0"/>
                  </a:moveTo>
                  <a:lnTo>
                    <a:pt x="0" y="114"/>
                  </a:lnTo>
                  <a:lnTo>
                    <a:pt x="546" y="2374"/>
                  </a:lnTo>
                  <a:lnTo>
                    <a:pt x="1612" y="2374"/>
                  </a:lnTo>
                  <a:lnTo>
                    <a:pt x="1765" y="0"/>
                  </a:lnTo>
                  <a:close/>
                </a:path>
                <a:path w="13334" h="8889">
                  <a:moveTo>
                    <a:pt x="12788" y="7378"/>
                  </a:moveTo>
                  <a:lnTo>
                    <a:pt x="12331" y="6159"/>
                  </a:lnTo>
                  <a:lnTo>
                    <a:pt x="11201" y="7531"/>
                  </a:lnTo>
                  <a:lnTo>
                    <a:pt x="11163" y="8813"/>
                  </a:lnTo>
                  <a:lnTo>
                    <a:pt x="12179" y="8801"/>
                  </a:lnTo>
                  <a:lnTo>
                    <a:pt x="12788" y="73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4" name="object 55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223074" y="5895529"/>
              <a:ext cx="88430" cy="141566"/>
            </a:xfrm>
            <a:prstGeom prst="rect">
              <a:avLst/>
            </a:prstGeom>
          </p:spPr>
        </p:pic>
        <p:sp>
          <p:nvSpPr>
            <p:cNvPr id="555" name="object 555" descr=""/>
            <p:cNvSpPr/>
            <p:nvPr/>
          </p:nvSpPr>
          <p:spPr>
            <a:xfrm>
              <a:off x="7084365" y="5747308"/>
              <a:ext cx="253365" cy="336550"/>
            </a:xfrm>
            <a:custGeom>
              <a:avLst/>
              <a:gdLst/>
              <a:ahLst/>
              <a:cxnLst/>
              <a:rect l="l" t="t" r="r" b="b"/>
              <a:pathLst>
                <a:path w="253365" h="336550">
                  <a:moveTo>
                    <a:pt x="229450" y="264439"/>
                  </a:moveTo>
                  <a:lnTo>
                    <a:pt x="229387" y="262115"/>
                  </a:lnTo>
                  <a:lnTo>
                    <a:pt x="229057" y="262674"/>
                  </a:lnTo>
                  <a:lnTo>
                    <a:pt x="228714" y="264439"/>
                  </a:lnTo>
                  <a:lnTo>
                    <a:pt x="228663" y="264248"/>
                  </a:lnTo>
                  <a:lnTo>
                    <a:pt x="227850" y="265137"/>
                  </a:lnTo>
                  <a:lnTo>
                    <a:pt x="227761" y="265518"/>
                  </a:lnTo>
                  <a:lnTo>
                    <a:pt x="226110" y="262089"/>
                  </a:lnTo>
                  <a:lnTo>
                    <a:pt x="226669" y="260108"/>
                  </a:lnTo>
                  <a:lnTo>
                    <a:pt x="226834" y="260108"/>
                  </a:lnTo>
                  <a:lnTo>
                    <a:pt x="227241" y="258076"/>
                  </a:lnTo>
                  <a:lnTo>
                    <a:pt x="228930" y="260997"/>
                  </a:lnTo>
                  <a:lnTo>
                    <a:pt x="228955" y="259232"/>
                  </a:lnTo>
                  <a:lnTo>
                    <a:pt x="191033" y="188163"/>
                  </a:lnTo>
                  <a:lnTo>
                    <a:pt x="167690" y="146850"/>
                  </a:lnTo>
                  <a:lnTo>
                    <a:pt x="140779" y="105994"/>
                  </a:lnTo>
                  <a:lnTo>
                    <a:pt x="109994" y="69748"/>
                  </a:lnTo>
                  <a:lnTo>
                    <a:pt x="52298" y="24485"/>
                  </a:lnTo>
                  <a:lnTo>
                    <a:pt x="14122" y="5334"/>
                  </a:lnTo>
                  <a:lnTo>
                    <a:pt x="7658" y="2692"/>
                  </a:lnTo>
                  <a:lnTo>
                    <a:pt x="8610" y="5334"/>
                  </a:lnTo>
                  <a:lnTo>
                    <a:pt x="2311" y="800"/>
                  </a:lnTo>
                  <a:lnTo>
                    <a:pt x="0" y="0"/>
                  </a:lnTo>
                  <a:lnTo>
                    <a:pt x="6197" y="4330"/>
                  </a:lnTo>
                  <a:lnTo>
                    <a:pt x="9131" y="6731"/>
                  </a:lnTo>
                  <a:lnTo>
                    <a:pt x="11658" y="12687"/>
                  </a:lnTo>
                  <a:lnTo>
                    <a:pt x="17259" y="22415"/>
                  </a:lnTo>
                  <a:lnTo>
                    <a:pt x="18630" y="24472"/>
                  </a:lnTo>
                  <a:lnTo>
                    <a:pt x="16446" y="24396"/>
                  </a:lnTo>
                  <a:lnTo>
                    <a:pt x="17018" y="25666"/>
                  </a:lnTo>
                  <a:lnTo>
                    <a:pt x="19735" y="28028"/>
                  </a:lnTo>
                  <a:lnTo>
                    <a:pt x="22809" y="30340"/>
                  </a:lnTo>
                  <a:lnTo>
                    <a:pt x="27609" y="37134"/>
                  </a:lnTo>
                  <a:lnTo>
                    <a:pt x="30378" y="40640"/>
                  </a:lnTo>
                  <a:lnTo>
                    <a:pt x="30073" y="40716"/>
                  </a:lnTo>
                  <a:lnTo>
                    <a:pt x="30416" y="40665"/>
                  </a:lnTo>
                  <a:lnTo>
                    <a:pt x="35509" y="47650"/>
                  </a:lnTo>
                  <a:lnTo>
                    <a:pt x="43903" y="56807"/>
                  </a:lnTo>
                  <a:lnTo>
                    <a:pt x="40614" y="54483"/>
                  </a:lnTo>
                  <a:lnTo>
                    <a:pt x="38011" y="53390"/>
                  </a:lnTo>
                  <a:lnTo>
                    <a:pt x="46151" y="63233"/>
                  </a:lnTo>
                  <a:lnTo>
                    <a:pt x="44107" y="64185"/>
                  </a:lnTo>
                  <a:lnTo>
                    <a:pt x="44119" y="64757"/>
                  </a:lnTo>
                  <a:lnTo>
                    <a:pt x="47739" y="65468"/>
                  </a:lnTo>
                  <a:lnTo>
                    <a:pt x="48564" y="65087"/>
                  </a:lnTo>
                  <a:lnTo>
                    <a:pt x="53530" y="68491"/>
                  </a:lnTo>
                  <a:lnTo>
                    <a:pt x="55156" y="69316"/>
                  </a:lnTo>
                  <a:lnTo>
                    <a:pt x="60363" y="74955"/>
                  </a:lnTo>
                  <a:lnTo>
                    <a:pt x="85686" y="100101"/>
                  </a:lnTo>
                  <a:lnTo>
                    <a:pt x="84823" y="100304"/>
                  </a:lnTo>
                  <a:lnTo>
                    <a:pt x="84594" y="100685"/>
                  </a:lnTo>
                  <a:lnTo>
                    <a:pt x="84823" y="101511"/>
                  </a:lnTo>
                  <a:lnTo>
                    <a:pt x="88925" y="104787"/>
                  </a:lnTo>
                  <a:lnTo>
                    <a:pt x="90068" y="105092"/>
                  </a:lnTo>
                  <a:lnTo>
                    <a:pt x="90411" y="104533"/>
                  </a:lnTo>
                  <a:lnTo>
                    <a:pt x="106921" y="119799"/>
                  </a:lnTo>
                  <a:lnTo>
                    <a:pt x="112610" y="125222"/>
                  </a:lnTo>
                  <a:lnTo>
                    <a:pt x="127393" y="137985"/>
                  </a:lnTo>
                  <a:lnTo>
                    <a:pt x="135051" y="144068"/>
                  </a:lnTo>
                  <a:lnTo>
                    <a:pt x="137883" y="145948"/>
                  </a:lnTo>
                  <a:lnTo>
                    <a:pt x="138087" y="144005"/>
                  </a:lnTo>
                  <a:lnTo>
                    <a:pt x="134632" y="139242"/>
                  </a:lnTo>
                  <a:lnTo>
                    <a:pt x="130416" y="135534"/>
                  </a:lnTo>
                  <a:lnTo>
                    <a:pt x="131864" y="136232"/>
                  </a:lnTo>
                  <a:lnTo>
                    <a:pt x="130225" y="135407"/>
                  </a:lnTo>
                  <a:lnTo>
                    <a:pt x="123634" y="129260"/>
                  </a:lnTo>
                  <a:lnTo>
                    <a:pt x="121234" y="127266"/>
                  </a:lnTo>
                  <a:lnTo>
                    <a:pt x="128409" y="131914"/>
                  </a:lnTo>
                  <a:lnTo>
                    <a:pt x="137325" y="139407"/>
                  </a:lnTo>
                  <a:lnTo>
                    <a:pt x="145846" y="147383"/>
                  </a:lnTo>
                  <a:lnTo>
                    <a:pt x="150253" y="151231"/>
                  </a:lnTo>
                  <a:lnTo>
                    <a:pt x="160274" y="161290"/>
                  </a:lnTo>
                  <a:lnTo>
                    <a:pt x="158229" y="161150"/>
                  </a:lnTo>
                  <a:lnTo>
                    <a:pt x="157683" y="163309"/>
                  </a:lnTo>
                  <a:lnTo>
                    <a:pt x="160197" y="163944"/>
                  </a:lnTo>
                  <a:lnTo>
                    <a:pt x="160274" y="161302"/>
                  </a:lnTo>
                  <a:lnTo>
                    <a:pt x="162725" y="163664"/>
                  </a:lnTo>
                  <a:lnTo>
                    <a:pt x="163931" y="166217"/>
                  </a:lnTo>
                  <a:lnTo>
                    <a:pt x="163385" y="166992"/>
                  </a:lnTo>
                  <a:lnTo>
                    <a:pt x="163995" y="168554"/>
                  </a:lnTo>
                  <a:lnTo>
                    <a:pt x="166585" y="172694"/>
                  </a:lnTo>
                  <a:lnTo>
                    <a:pt x="168783" y="173736"/>
                  </a:lnTo>
                  <a:lnTo>
                    <a:pt x="169506" y="172821"/>
                  </a:lnTo>
                  <a:lnTo>
                    <a:pt x="169760" y="172135"/>
                  </a:lnTo>
                  <a:lnTo>
                    <a:pt x="170078" y="172364"/>
                  </a:lnTo>
                  <a:lnTo>
                    <a:pt x="171145" y="172491"/>
                  </a:lnTo>
                  <a:lnTo>
                    <a:pt x="176339" y="177990"/>
                  </a:lnTo>
                  <a:lnTo>
                    <a:pt x="180860" y="183184"/>
                  </a:lnTo>
                  <a:lnTo>
                    <a:pt x="180276" y="183540"/>
                  </a:lnTo>
                  <a:lnTo>
                    <a:pt x="180162" y="184492"/>
                  </a:lnTo>
                  <a:lnTo>
                    <a:pt x="181851" y="188150"/>
                  </a:lnTo>
                  <a:lnTo>
                    <a:pt x="181546" y="188048"/>
                  </a:lnTo>
                  <a:lnTo>
                    <a:pt x="181216" y="188823"/>
                  </a:lnTo>
                  <a:lnTo>
                    <a:pt x="174802" y="183959"/>
                  </a:lnTo>
                  <a:lnTo>
                    <a:pt x="180251" y="190017"/>
                  </a:lnTo>
                  <a:lnTo>
                    <a:pt x="179527" y="190220"/>
                  </a:lnTo>
                  <a:lnTo>
                    <a:pt x="179336" y="191058"/>
                  </a:lnTo>
                  <a:lnTo>
                    <a:pt x="181000" y="194843"/>
                  </a:lnTo>
                  <a:lnTo>
                    <a:pt x="182283" y="196303"/>
                  </a:lnTo>
                  <a:lnTo>
                    <a:pt x="184099" y="195973"/>
                  </a:lnTo>
                  <a:lnTo>
                    <a:pt x="184302" y="194335"/>
                  </a:lnTo>
                  <a:lnTo>
                    <a:pt x="191935" y="202526"/>
                  </a:lnTo>
                  <a:lnTo>
                    <a:pt x="190919" y="204038"/>
                  </a:lnTo>
                  <a:lnTo>
                    <a:pt x="194005" y="206336"/>
                  </a:lnTo>
                  <a:lnTo>
                    <a:pt x="194830" y="205295"/>
                  </a:lnTo>
                  <a:lnTo>
                    <a:pt x="196862" y="207010"/>
                  </a:lnTo>
                  <a:lnTo>
                    <a:pt x="197154" y="208368"/>
                  </a:lnTo>
                  <a:lnTo>
                    <a:pt x="197523" y="208927"/>
                  </a:lnTo>
                  <a:lnTo>
                    <a:pt x="196951" y="211861"/>
                  </a:lnTo>
                  <a:lnTo>
                    <a:pt x="197065" y="214604"/>
                  </a:lnTo>
                  <a:lnTo>
                    <a:pt x="195973" y="213563"/>
                  </a:lnTo>
                  <a:lnTo>
                    <a:pt x="189661" y="203060"/>
                  </a:lnTo>
                  <a:lnTo>
                    <a:pt x="188747" y="203542"/>
                  </a:lnTo>
                  <a:lnTo>
                    <a:pt x="188772" y="202006"/>
                  </a:lnTo>
                  <a:lnTo>
                    <a:pt x="188671" y="203504"/>
                  </a:lnTo>
                  <a:lnTo>
                    <a:pt x="188531" y="203517"/>
                  </a:lnTo>
                  <a:lnTo>
                    <a:pt x="188531" y="206476"/>
                  </a:lnTo>
                  <a:lnTo>
                    <a:pt x="189928" y="209588"/>
                  </a:lnTo>
                  <a:lnTo>
                    <a:pt x="191795" y="212928"/>
                  </a:lnTo>
                  <a:lnTo>
                    <a:pt x="194627" y="215798"/>
                  </a:lnTo>
                  <a:lnTo>
                    <a:pt x="195808" y="215315"/>
                  </a:lnTo>
                  <a:lnTo>
                    <a:pt x="195910" y="215061"/>
                  </a:lnTo>
                  <a:lnTo>
                    <a:pt x="197104" y="219252"/>
                  </a:lnTo>
                  <a:lnTo>
                    <a:pt x="205536" y="233273"/>
                  </a:lnTo>
                  <a:lnTo>
                    <a:pt x="208076" y="238048"/>
                  </a:lnTo>
                  <a:lnTo>
                    <a:pt x="211620" y="248094"/>
                  </a:lnTo>
                  <a:lnTo>
                    <a:pt x="213055" y="251523"/>
                  </a:lnTo>
                  <a:lnTo>
                    <a:pt x="218135" y="256565"/>
                  </a:lnTo>
                  <a:lnTo>
                    <a:pt x="217817" y="253644"/>
                  </a:lnTo>
                  <a:lnTo>
                    <a:pt x="222999" y="262382"/>
                  </a:lnTo>
                  <a:lnTo>
                    <a:pt x="228396" y="269468"/>
                  </a:lnTo>
                  <a:lnTo>
                    <a:pt x="229108" y="269443"/>
                  </a:lnTo>
                  <a:lnTo>
                    <a:pt x="228460" y="267309"/>
                  </a:lnTo>
                  <a:lnTo>
                    <a:pt x="228701" y="266903"/>
                  </a:lnTo>
                  <a:lnTo>
                    <a:pt x="228739" y="267335"/>
                  </a:lnTo>
                  <a:lnTo>
                    <a:pt x="229247" y="266776"/>
                  </a:lnTo>
                  <a:lnTo>
                    <a:pt x="229450" y="264439"/>
                  </a:lnTo>
                  <a:close/>
                </a:path>
                <a:path w="253365" h="336550">
                  <a:moveTo>
                    <a:pt x="237058" y="287807"/>
                  </a:moveTo>
                  <a:lnTo>
                    <a:pt x="236956" y="287007"/>
                  </a:lnTo>
                  <a:lnTo>
                    <a:pt x="236842" y="286791"/>
                  </a:lnTo>
                  <a:lnTo>
                    <a:pt x="236702" y="286804"/>
                  </a:lnTo>
                  <a:lnTo>
                    <a:pt x="236562" y="286943"/>
                  </a:lnTo>
                  <a:lnTo>
                    <a:pt x="236372" y="291363"/>
                  </a:lnTo>
                  <a:lnTo>
                    <a:pt x="236626" y="291757"/>
                  </a:lnTo>
                  <a:lnTo>
                    <a:pt x="236816" y="290906"/>
                  </a:lnTo>
                  <a:lnTo>
                    <a:pt x="237058" y="287807"/>
                  </a:lnTo>
                  <a:close/>
                </a:path>
                <a:path w="253365" h="336550">
                  <a:moveTo>
                    <a:pt x="251777" y="307936"/>
                  </a:moveTo>
                  <a:lnTo>
                    <a:pt x="251561" y="305625"/>
                  </a:lnTo>
                  <a:lnTo>
                    <a:pt x="243763" y="291528"/>
                  </a:lnTo>
                  <a:lnTo>
                    <a:pt x="244221" y="291490"/>
                  </a:lnTo>
                  <a:lnTo>
                    <a:pt x="244563" y="290487"/>
                  </a:lnTo>
                  <a:lnTo>
                    <a:pt x="243001" y="287223"/>
                  </a:lnTo>
                  <a:lnTo>
                    <a:pt x="242735" y="289509"/>
                  </a:lnTo>
                  <a:lnTo>
                    <a:pt x="240271" y="285076"/>
                  </a:lnTo>
                  <a:lnTo>
                    <a:pt x="238633" y="283146"/>
                  </a:lnTo>
                  <a:lnTo>
                    <a:pt x="236791" y="282676"/>
                  </a:lnTo>
                  <a:lnTo>
                    <a:pt x="236550" y="283489"/>
                  </a:lnTo>
                  <a:lnTo>
                    <a:pt x="239471" y="289941"/>
                  </a:lnTo>
                  <a:lnTo>
                    <a:pt x="242341" y="296989"/>
                  </a:lnTo>
                  <a:lnTo>
                    <a:pt x="246227" y="305117"/>
                  </a:lnTo>
                  <a:lnTo>
                    <a:pt x="248551" y="307213"/>
                  </a:lnTo>
                  <a:lnTo>
                    <a:pt x="251777" y="307936"/>
                  </a:lnTo>
                  <a:close/>
                </a:path>
                <a:path w="253365" h="336550">
                  <a:moveTo>
                    <a:pt x="253136" y="333984"/>
                  </a:moveTo>
                  <a:lnTo>
                    <a:pt x="252907" y="332524"/>
                  </a:lnTo>
                  <a:lnTo>
                    <a:pt x="251485" y="329044"/>
                  </a:lnTo>
                  <a:lnTo>
                    <a:pt x="250418" y="327253"/>
                  </a:lnTo>
                  <a:lnTo>
                    <a:pt x="247700" y="324612"/>
                  </a:lnTo>
                  <a:lnTo>
                    <a:pt x="247091" y="324942"/>
                  </a:lnTo>
                  <a:lnTo>
                    <a:pt x="246672" y="327494"/>
                  </a:lnTo>
                  <a:lnTo>
                    <a:pt x="247243" y="329641"/>
                  </a:lnTo>
                  <a:lnTo>
                    <a:pt x="251396" y="335114"/>
                  </a:lnTo>
                  <a:lnTo>
                    <a:pt x="252945" y="336245"/>
                  </a:lnTo>
                  <a:lnTo>
                    <a:pt x="253136" y="33398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6" name="object 556" descr=""/>
          <p:cNvGrpSpPr/>
          <p:nvPr/>
        </p:nvGrpSpPr>
        <p:grpSpPr>
          <a:xfrm>
            <a:off x="6774657" y="5641025"/>
            <a:ext cx="1283970" cy="1241425"/>
            <a:chOff x="6774657" y="5641025"/>
            <a:chExt cx="1283970" cy="1241425"/>
          </a:xfrm>
        </p:grpSpPr>
        <p:sp>
          <p:nvSpPr>
            <p:cNvPr id="557" name="object 557" descr=""/>
            <p:cNvSpPr/>
            <p:nvPr/>
          </p:nvSpPr>
          <p:spPr>
            <a:xfrm>
              <a:off x="7472693" y="6104849"/>
              <a:ext cx="586105" cy="209550"/>
            </a:xfrm>
            <a:custGeom>
              <a:avLst/>
              <a:gdLst/>
              <a:ahLst/>
              <a:cxnLst/>
              <a:rect l="l" t="t" r="r" b="b"/>
              <a:pathLst>
                <a:path w="586104" h="209550">
                  <a:moveTo>
                    <a:pt x="235830" y="0"/>
                  </a:moveTo>
                  <a:lnTo>
                    <a:pt x="185616" y="3550"/>
                  </a:lnTo>
                  <a:lnTo>
                    <a:pt x="135836" y="12099"/>
                  </a:lnTo>
                  <a:lnTo>
                    <a:pt x="86779" y="25642"/>
                  </a:lnTo>
                  <a:lnTo>
                    <a:pt x="50477" y="39169"/>
                  </a:lnTo>
                  <a:lnTo>
                    <a:pt x="14719" y="56478"/>
                  </a:lnTo>
                  <a:lnTo>
                    <a:pt x="16535" y="60694"/>
                  </a:lnTo>
                  <a:lnTo>
                    <a:pt x="22983" y="78319"/>
                  </a:lnTo>
                  <a:lnTo>
                    <a:pt x="26708" y="96408"/>
                  </a:lnTo>
                  <a:lnTo>
                    <a:pt x="26022" y="114357"/>
                  </a:lnTo>
                  <a:lnTo>
                    <a:pt x="19240" y="131560"/>
                  </a:lnTo>
                  <a:lnTo>
                    <a:pt x="11766" y="143095"/>
                  </a:lnTo>
                  <a:lnTo>
                    <a:pt x="0" y="158802"/>
                  </a:lnTo>
                  <a:lnTo>
                    <a:pt x="13754" y="168517"/>
                  </a:lnTo>
                  <a:lnTo>
                    <a:pt x="44767" y="185826"/>
                  </a:lnTo>
                  <a:lnTo>
                    <a:pt x="78503" y="197886"/>
                  </a:lnTo>
                  <a:lnTo>
                    <a:pt x="113663" y="205422"/>
                  </a:lnTo>
                  <a:lnTo>
                    <a:pt x="148958" y="209157"/>
                  </a:lnTo>
                  <a:lnTo>
                    <a:pt x="185928" y="208613"/>
                  </a:lnTo>
                  <a:lnTo>
                    <a:pt x="222618" y="203525"/>
                  </a:lnTo>
                  <a:lnTo>
                    <a:pt x="258907" y="195455"/>
                  </a:lnTo>
                  <a:lnTo>
                    <a:pt x="294678" y="185967"/>
                  </a:lnTo>
                  <a:lnTo>
                    <a:pt x="374073" y="162725"/>
                  </a:lnTo>
                  <a:lnTo>
                    <a:pt x="414477" y="153162"/>
                  </a:lnTo>
                  <a:lnTo>
                    <a:pt x="455193" y="148083"/>
                  </a:lnTo>
                  <a:lnTo>
                    <a:pt x="484216" y="148650"/>
                  </a:lnTo>
                  <a:lnTo>
                    <a:pt x="513006" y="151947"/>
                  </a:lnTo>
                  <a:lnTo>
                    <a:pt x="541726" y="156048"/>
                  </a:lnTo>
                  <a:lnTo>
                    <a:pt x="570534" y="159030"/>
                  </a:lnTo>
                  <a:lnTo>
                    <a:pt x="585610" y="154006"/>
                  </a:lnTo>
                  <a:lnTo>
                    <a:pt x="583205" y="140152"/>
                  </a:lnTo>
                  <a:lnTo>
                    <a:pt x="572161" y="124183"/>
                  </a:lnTo>
                  <a:lnTo>
                    <a:pt x="519027" y="79941"/>
                  </a:lnTo>
                  <a:lnTo>
                    <a:pt x="475096" y="53714"/>
                  </a:lnTo>
                  <a:lnTo>
                    <a:pt x="429825" y="33434"/>
                  </a:lnTo>
                  <a:lnTo>
                    <a:pt x="383496" y="18395"/>
                  </a:lnTo>
                  <a:lnTo>
                    <a:pt x="336397" y="7900"/>
                  </a:lnTo>
                  <a:lnTo>
                    <a:pt x="286188" y="1449"/>
                  </a:lnTo>
                  <a:lnTo>
                    <a:pt x="23583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 descr=""/>
            <p:cNvSpPr/>
            <p:nvPr/>
          </p:nvSpPr>
          <p:spPr>
            <a:xfrm>
              <a:off x="7475855" y="6112014"/>
              <a:ext cx="576580" cy="197485"/>
            </a:xfrm>
            <a:custGeom>
              <a:avLst/>
              <a:gdLst/>
              <a:ahLst/>
              <a:cxnLst/>
              <a:rect l="l" t="t" r="r" b="b"/>
              <a:pathLst>
                <a:path w="576579" h="197485">
                  <a:moveTo>
                    <a:pt x="576186" y="140258"/>
                  </a:moveTo>
                  <a:lnTo>
                    <a:pt x="574357" y="136740"/>
                  </a:lnTo>
                  <a:lnTo>
                    <a:pt x="570572" y="129451"/>
                  </a:lnTo>
                  <a:lnTo>
                    <a:pt x="563651" y="118948"/>
                  </a:lnTo>
                  <a:lnTo>
                    <a:pt x="516407" y="77279"/>
                  </a:lnTo>
                  <a:lnTo>
                    <a:pt x="502132" y="68389"/>
                  </a:lnTo>
                  <a:lnTo>
                    <a:pt x="491655" y="61861"/>
                  </a:lnTo>
                  <a:lnTo>
                    <a:pt x="450989" y="42951"/>
                  </a:lnTo>
                  <a:lnTo>
                    <a:pt x="418858" y="31178"/>
                  </a:lnTo>
                  <a:lnTo>
                    <a:pt x="418858" y="94449"/>
                  </a:lnTo>
                  <a:lnTo>
                    <a:pt x="400494" y="90563"/>
                  </a:lnTo>
                  <a:lnTo>
                    <a:pt x="358546" y="82410"/>
                  </a:lnTo>
                  <a:lnTo>
                    <a:pt x="306044" y="74434"/>
                  </a:lnTo>
                  <a:lnTo>
                    <a:pt x="256095" y="71107"/>
                  </a:lnTo>
                  <a:lnTo>
                    <a:pt x="202260" y="74256"/>
                  </a:lnTo>
                  <a:lnTo>
                    <a:pt x="148564" y="80264"/>
                  </a:lnTo>
                  <a:lnTo>
                    <a:pt x="93789" y="91198"/>
                  </a:lnTo>
                  <a:lnTo>
                    <a:pt x="75730" y="95897"/>
                  </a:lnTo>
                  <a:lnTo>
                    <a:pt x="91300" y="91617"/>
                  </a:lnTo>
                  <a:lnTo>
                    <a:pt x="133337" y="81051"/>
                  </a:lnTo>
                  <a:lnTo>
                    <a:pt x="174205" y="73825"/>
                  </a:lnTo>
                  <a:lnTo>
                    <a:pt x="218186" y="69253"/>
                  </a:lnTo>
                  <a:lnTo>
                    <a:pt x="240220" y="68389"/>
                  </a:lnTo>
                  <a:lnTo>
                    <a:pt x="262521" y="68554"/>
                  </a:lnTo>
                  <a:lnTo>
                    <a:pt x="284810" y="69519"/>
                  </a:lnTo>
                  <a:lnTo>
                    <a:pt x="329260" y="73380"/>
                  </a:lnTo>
                  <a:lnTo>
                    <a:pt x="375005" y="80264"/>
                  </a:lnTo>
                  <a:lnTo>
                    <a:pt x="418858" y="94449"/>
                  </a:lnTo>
                  <a:lnTo>
                    <a:pt x="418858" y="31178"/>
                  </a:lnTo>
                  <a:lnTo>
                    <a:pt x="349694" y="11938"/>
                  </a:lnTo>
                  <a:lnTo>
                    <a:pt x="275780" y="1422"/>
                  </a:lnTo>
                  <a:lnTo>
                    <a:pt x="235407" y="0"/>
                  </a:lnTo>
                  <a:lnTo>
                    <a:pt x="194983" y="1435"/>
                  </a:lnTo>
                  <a:lnTo>
                    <a:pt x="156197" y="5842"/>
                  </a:lnTo>
                  <a:lnTo>
                    <a:pt x="91490" y="20586"/>
                  </a:lnTo>
                  <a:lnTo>
                    <a:pt x="27724" y="45770"/>
                  </a:lnTo>
                  <a:lnTo>
                    <a:pt x="13373" y="53492"/>
                  </a:lnTo>
                  <a:lnTo>
                    <a:pt x="16294" y="60680"/>
                  </a:lnTo>
                  <a:lnTo>
                    <a:pt x="21259" y="76263"/>
                  </a:lnTo>
                  <a:lnTo>
                    <a:pt x="23825" y="98818"/>
                  </a:lnTo>
                  <a:lnTo>
                    <a:pt x="22771" y="107543"/>
                  </a:lnTo>
                  <a:lnTo>
                    <a:pt x="965" y="146456"/>
                  </a:lnTo>
                  <a:lnTo>
                    <a:pt x="0" y="147713"/>
                  </a:lnTo>
                  <a:lnTo>
                    <a:pt x="2794" y="149758"/>
                  </a:lnTo>
                  <a:lnTo>
                    <a:pt x="38354" y="170294"/>
                  </a:lnTo>
                  <a:lnTo>
                    <a:pt x="82677" y="185851"/>
                  </a:lnTo>
                  <a:lnTo>
                    <a:pt x="156794" y="197040"/>
                  </a:lnTo>
                  <a:lnTo>
                    <a:pt x="193789" y="195300"/>
                  </a:lnTo>
                  <a:lnTo>
                    <a:pt x="222859" y="190690"/>
                  </a:lnTo>
                  <a:lnTo>
                    <a:pt x="251028" y="184581"/>
                  </a:lnTo>
                  <a:lnTo>
                    <a:pt x="278485" y="177457"/>
                  </a:lnTo>
                  <a:lnTo>
                    <a:pt x="363499" y="153085"/>
                  </a:lnTo>
                  <a:lnTo>
                    <a:pt x="403326" y="143459"/>
                  </a:lnTo>
                  <a:lnTo>
                    <a:pt x="460667" y="136740"/>
                  </a:lnTo>
                  <a:lnTo>
                    <a:pt x="491274" y="138150"/>
                  </a:lnTo>
                  <a:lnTo>
                    <a:pt x="507352" y="140284"/>
                  </a:lnTo>
                  <a:lnTo>
                    <a:pt x="541197" y="145796"/>
                  </a:lnTo>
                  <a:lnTo>
                    <a:pt x="562635" y="148678"/>
                  </a:lnTo>
                  <a:lnTo>
                    <a:pt x="575602" y="145859"/>
                  </a:lnTo>
                  <a:lnTo>
                    <a:pt x="576186" y="14025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 descr=""/>
            <p:cNvSpPr/>
            <p:nvPr/>
          </p:nvSpPr>
          <p:spPr>
            <a:xfrm>
              <a:off x="7557114" y="6180415"/>
              <a:ext cx="337820" cy="26670"/>
            </a:xfrm>
            <a:custGeom>
              <a:avLst/>
              <a:gdLst/>
              <a:ahLst/>
              <a:cxnLst/>
              <a:rect l="l" t="t" r="r" b="b"/>
              <a:pathLst>
                <a:path w="337820" h="26670">
                  <a:moveTo>
                    <a:pt x="14346" y="22381"/>
                  </a:moveTo>
                  <a:lnTo>
                    <a:pt x="12517" y="22810"/>
                  </a:lnTo>
                  <a:lnTo>
                    <a:pt x="0" y="26074"/>
                  </a:lnTo>
                  <a:lnTo>
                    <a:pt x="14346" y="22381"/>
                  </a:lnTo>
                  <a:close/>
                </a:path>
                <a:path w="337820" h="26670">
                  <a:moveTo>
                    <a:pt x="221816" y="2717"/>
                  </a:moveTo>
                  <a:lnTo>
                    <a:pt x="174848" y="2717"/>
                  </a:lnTo>
                  <a:lnTo>
                    <a:pt x="224963" y="6045"/>
                  </a:lnTo>
                  <a:lnTo>
                    <a:pt x="277605" y="14058"/>
                  </a:lnTo>
                  <a:lnTo>
                    <a:pt x="319553" y="22237"/>
                  </a:lnTo>
                  <a:lnTo>
                    <a:pt x="337613" y="26074"/>
                  </a:lnTo>
                  <a:lnTo>
                    <a:pt x="293772" y="11861"/>
                  </a:lnTo>
                  <a:lnTo>
                    <a:pt x="247989" y="4991"/>
                  </a:lnTo>
                  <a:lnTo>
                    <a:pt x="221816" y="2717"/>
                  </a:lnTo>
                  <a:close/>
                </a:path>
                <a:path w="337820" h="26670">
                  <a:moveTo>
                    <a:pt x="158962" y="0"/>
                  </a:moveTo>
                  <a:lnTo>
                    <a:pt x="136926" y="863"/>
                  </a:lnTo>
                  <a:lnTo>
                    <a:pt x="92933" y="5422"/>
                  </a:lnTo>
                  <a:lnTo>
                    <a:pt x="52066" y="12636"/>
                  </a:lnTo>
                  <a:lnTo>
                    <a:pt x="14902" y="22237"/>
                  </a:lnTo>
                  <a:lnTo>
                    <a:pt x="30653" y="18554"/>
                  </a:lnTo>
                  <a:lnTo>
                    <a:pt x="92452" y="8699"/>
                  </a:lnTo>
                  <a:lnTo>
                    <a:pt x="149588" y="3695"/>
                  </a:lnTo>
                  <a:lnTo>
                    <a:pt x="174848" y="2717"/>
                  </a:lnTo>
                  <a:lnTo>
                    <a:pt x="221816" y="2717"/>
                  </a:lnTo>
                  <a:lnTo>
                    <a:pt x="203539" y="1130"/>
                  </a:lnTo>
                  <a:lnTo>
                    <a:pt x="15896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 descr=""/>
            <p:cNvSpPr/>
            <p:nvPr/>
          </p:nvSpPr>
          <p:spPr>
            <a:xfrm>
              <a:off x="7475855" y="6112014"/>
              <a:ext cx="455930" cy="197485"/>
            </a:xfrm>
            <a:custGeom>
              <a:avLst/>
              <a:gdLst/>
              <a:ahLst/>
              <a:cxnLst/>
              <a:rect l="l" t="t" r="r" b="b"/>
              <a:pathLst>
                <a:path w="455929" h="197485">
                  <a:moveTo>
                    <a:pt x="1016" y="146481"/>
                  </a:moveTo>
                  <a:lnTo>
                    <a:pt x="0" y="147726"/>
                  </a:lnTo>
                  <a:lnTo>
                    <a:pt x="635" y="148196"/>
                  </a:lnTo>
                  <a:lnTo>
                    <a:pt x="1016" y="146481"/>
                  </a:lnTo>
                  <a:close/>
                </a:path>
                <a:path w="455929" h="197485">
                  <a:moveTo>
                    <a:pt x="26428" y="50723"/>
                  </a:moveTo>
                  <a:lnTo>
                    <a:pt x="26123" y="50927"/>
                  </a:lnTo>
                  <a:lnTo>
                    <a:pt x="26250" y="50888"/>
                  </a:lnTo>
                  <a:lnTo>
                    <a:pt x="26428" y="50723"/>
                  </a:lnTo>
                  <a:close/>
                </a:path>
                <a:path w="455929" h="197485">
                  <a:moveTo>
                    <a:pt x="29756" y="141782"/>
                  </a:moveTo>
                  <a:lnTo>
                    <a:pt x="28105" y="139763"/>
                  </a:lnTo>
                  <a:lnTo>
                    <a:pt x="26111" y="138772"/>
                  </a:lnTo>
                  <a:lnTo>
                    <a:pt x="19253" y="138264"/>
                  </a:lnTo>
                  <a:lnTo>
                    <a:pt x="17399" y="138684"/>
                  </a:lnTo>
                  <a:lnTo>
                    <a:pt x="18961" y="140309"/>
                  </a:lnTo>
                  <a:lnTo>
                    <a:pt x="20231" y="141109"/>
                  </a:lnTo>
                  <a:lnTo>
                    <a:pt x="23749" y="142367"/>
                  </a:lnTo>
                  <a:lnTo>
                    <a:pt x="25793" y="142748"/>
                  </a:lnTo>
                  <a:lnTo>
                    <a:pt x="29591" y="142481"/>
                  </a:lnTo>
                  <a:lnTo>
                    <a:pt x="29756" y="141782"/>
                  </a:lnTo>
                  <a:close/>
                </a:path>
                <a:path w="455929" h="197485">
                  <a:moveTo>
                    <a:pt x="65112" y="159397"/>
                  </a:moveTo>
                  <a:lnTo>
                    <a:pt x="63919" y="157873"/>
                  </a:lnTo>
                  <a:lnTo>
                    <a:pt x="61760" y="156006"/>
                  </a:lnTo>
                  <a:lnTo>
                    <a:pt x="63106" y="157734"/>
                  </a:lnTo>
                  <a:lnTo>
                    <a:pt x="65112" y="159397"/>
                  </a:lnTo>
                  <a:close/>
                </a:path>
                <a:path w="455929" h="197485">
                  <a:moveTo>
                    <a:pt x="68237" y="162064"/>
                  </a:moveTo>
                  <a:lnTo>
                    <a:pt x="67818" y="161378"/>
                  </a:lnTo>
                  <a:lnTo>
                    <a:pt x="61010" y="159270"/>
                  </a:lnTo>
                  <a:lnTo>
                    <a:pt x="53835" y="156718"/>
                  </a:lnTo>
                  <a:lnTo>
                    <a:pt x="45173" y="154266"/>
                  </a:lnTo>
                  <a:lnTo>
                    <a:pt x="42037" y="154647"/>
                  </a:lnTo>
                  <a:lnTo>
                    <a:pt x="39382" y="156540"/>
                  </a:lnTo>
                  <a:lnTo>
                    <a:pt x="41224" y="157911"/>
                  </a:lnTo>
                  <a:lnTo>
                    <a:pt x="56984" y="161480"/>
                  </a:lnTo>
                  <a:lnTo>
                    <a:pt x="56680" y="161798"/>
                  </a:lnTo>
                  <a:lnTo>
                    <a:pt x="59893" y="164909"/>
                  </a:lnTo>
                  <a:lnTo>
                    <a:pt x="60782" y="163918"/>
                  </a:lnTo>
                  <a:lnTo>
                    <a:pt x="59182" y="161988"/>
                  </a:lnTo>
                  <a:lnTo>
                    <a:pt x="64084" y="163118"/>
                  </a:lnTo>
                  <a:lnTo>
                    <a:pt x="66675" y="163156"/>
                  </a:lnTo>
                  <a:lnTo>
                    <a:pt x="68237" y="162064"/>
                  </a:lnTo>
                  <a:close/>
                </a:path>
                <a:path w="455929" h="197485">
                  <a:moveTo>
                    <a:pt x="76581" y="168656"/>
                  </a:moveTo>
                  <a:lnTo>
                    <a:pt x="75387" y="167436"/>
                  </a:lnTo>
                  <a:lnTo>
                    <a:pt x="73952" y="166128"/>
                  </a:lnTo>
                  <a:lnTo>
                    <a:pt x="71488" y="164071"/>
                  </a:lnTo>
                  <a:lnTo>
                    <a:pt x="73875" y="166497"/>
                  </a:lnTo>
                  <a:lnTo>
                    <a:pt x="76238" y="168516"/>
                  </a:lnTo>
                  <a:lnTo>
                    <a:pt x="76581" y="168656"/>
                  </a:lnTo>
                  <a:close/>
                </a:path>
                <a:path w="455929" h="197485">
                  <a:moveTo>
                    <a:pt x="80886" y="69824"/>
                  </a:moveTo>
                  <a:lnTo>
                    <a:pt x="80848" y="68948"/>
                  </a:lnTo>
                  <a:lnTo>
                    <a:pt x="80276" y="68783"/>
                  </a:lnTo>
                  <a:lnTo>
                    <a:pt x="80645" y="68668"/>
                  </a:lnTo>
                  <a:lnTo>
                    <a:pt x="45389" y="72898"/>
                  </a:lnTo>
                  <a:lnTo>
                    <a:pt x="31877" y="73774"/>
                  </a:lnTo>
                  <a:lnTo>
                    <a:pt x="19532" y="73037"/>
                  </a:lnTo>
                  <a:lnTo>
                    <a:pt x="19862" y="77228"/>
                  </a:lnTo>
                  <a:lnTo>
                    <a:pt x="19723" y="79324"/>
                  </a:lnTo>
                  <a:lnTo>
                    <a:pt x="28702" y="79159"/>
                  </a:lnTo>
                  <a:lnTo>
                    <a:pt x="46228" y="77304"/>
                  </a:lnTo>
                  <a:lnTo>
                    <a:pt x="67640" y="73901"/>
                  </a:lnTo>
                  <a:lnTo>
                    <a:pt x="79552" y="70840"/>
                  </a:lnTo>
                  <a:lnTo>
                    <a:pt x="79248" y="70853"/>
                  </a:lnTo>
                  <a:lnTo>
                    <a:pt x="80886" y="69824"/>
                  </a:lnTo>
                  <a:close/>
                </a:path>
                <a:path w="455929" h="197485">
                  <a:moveTo>
                    <a:pt x="83604" y="148361"/>
                  </a:moveTo>
                  <a:lnTo>
                    <a:pt x="82296" y="146380"/>
                  </a:lnTo>
                  <a:lnTo>
                    <a:pt x="79044" y="145580"/>
                  </a:lnTo>
                  <a:lnTo>
                    <a:pt x="73279" y="145669"/>
                  </a:lnTo>
                  <a:lnTo>
                    <a:pt x="75780" y="148107"/>
                  </a:lnTo>
                  <a:lnTo>
                    <a:pt x="77558" y="149174"/>
                  </a:lnTo>
                  <a:lnTo>
                    <a:pt x="83489" y="149250"/>
                  </a:lnTo>
                  <a:lnTo>
                    <a:pt x="83604" y="148361"/>
                  </a:lnTo>
                  <a:close/>
                </a:path>
                <a:path w="455929" h="197485">
                  <a:moveTo>
                    <a:pt x="84632" y="62128"/>
                  </a:moveTo>
                  <a:lnTo>
                    <a:pt x="84239" y="61112"/>
                  </a:lnTo>
                  <a:lnTo>
                    <a:pt x="75641" y="62191"/>
                  </a:lnTo>
                  <a:lnTo>
                    <a:pt x="71628" y="62953"/>
                  </a:lnTo>
                  <a:lnTo>
                    <a:pt x="52400" y="65163"/>
                  </a:lnTo>
                  <a:lnTo>
                    <a:pt x="36233" y="65887"/>
                  </a:lnTo>
                  <a:lnTo>
                    <a:pt x="23660" y="65557"/>
                  </a:lnTo>
                  <a:lnTo>
                    <a:pt x="17437" y="64681"/>
                  </a:lnTo>
                  <a:lnTo>
                    <a:pt x="18072" y="66154"/>
                  </a:lnTo>
                  <a:lnTo>
                    <a:pt x="18453" y="67640"/>
                  </a:lnTo>
                  <a:lnTo>
                    <a:pt x="23914" y="68935"/>
                  </a:lnTo>
                  <a:lnTo>
                    <a:pt x="37757" y="69405"/>
                  </a:lnTo>
                  <a:lnTo>
                    <a:pt x="57150" y="68008"/>
                  </a:lnTo>
                  <a:lnTo>
                    <a:pt x="68580" y="66395"/>
                  </a:lnTo>
                  <a:lnTo>
                    <a:pt x="83718" y="62941"/>
                  </a:lnTo>
                  <a:lnTo>
                    <a:pt x="84632" y="62128"/>
                  </a:lnTo>
                  <a:close/>
                </a:path>
                <a:path w="455929" h="197485">
                  <a:moveTo>
                    <a:pt x="91973" y="158775"/>
                  </a:moveTo>
                  <a:lnTo>
                    <a:pt x="91465" y="157264"/>
                  </a:lnTo>
                  <a:lnTo>
                    <a:pt x="91528" y="156806"/>
                  </a:lnTo>
                  <a:lnTo>
                    <a:pt x="81191" y="155155"/>
                  </a:lnTo>
                  <a:lnTo>
                    <a:pt x="77939" y="155435"/>
                  </a:lnTo>
                  <a:lnTo>
                    <a:pt x="79794" y="157530"/>
                  </a:lnTo>
                  <a:lnTo>
                    <a:pt x="81076" y="158267"/>
                  </a:lnTo>
                  <a:lnTo>
                    <a:pt x="83324" y="158800"/>
                  </a:lnTo>
                  <a:lnTo>
                    <a:pt x="89966" y="159410"/>
                  </a:lnTo>
                  <a:lnTo>
                    <a:pt x="91973" y="158775"/>
                  </a:lnTo>
                  <a:close/>
                </a:path>
                <a:path w="455929" h="197485">
                  <a:moveTo>
                    <a:pt x="94005" y="144983"/>
                  </a:moveTo>
                  <a:lnTo>
                    <a:pt x="93522" y="143814"/>
                  </a:lnTo>
                  <a:lnTo>
                    <a:pt x="92329" y="143052"/>
                  </a:lnTo>
                  <a:lnTo>
                    <a:pt x="84201" y="141693"/>
                  </a:lnTo>
                  <a:lnTo>
                    <a:pt x="82626" y="141998"/>
                  </a:lnTo>
                  <a:lnTo>
                    <a:pt x="82892" y="143179"/>
                  </a:lnTo>
                  <a:lnTo>
                    <a:pt x="85458" y="144056"/>
                  </a:lnTo>
                  <a:lnTo>
                    <a:pt x="93002" y="145351"/>
                  </a:lnTo>
                  <a:lnTo>
                    <a:pt x="94005" y="144983"/>
                  </a:lnTo>
                  <a:close/>
                </a:path>
                <a:path w="455929" h="197485">
                  <a:moveTo>
                    <a:pt x="105117" y="68986"/>
                  </a:moveTo>
                  <a:lnTo>
                    <a:pt x="79413" y="75806"/>
                  </a:lnTo>
                  <a:lnTo>
                    <a:pt x="83769" y="75488"/>
                  </a:lnTo>
                  <a:lnTo>
                    <a:pt x="92367" y="73533"/>
                  </a:lnTo>
                  <a:lnTo>
                    <a:pt x="96647" y="72250"/>
                  </a:lnTo>
                  <a:lnTo>
                    <a:pt x="103797" y="71170"/>
                  </a:lnTo>
                  <a:lnTo>
                    <a:pt x="105117" y="68986"/>
                  </a:lnTo>
                  <a:close/>
                </a:path>
                <a:path w="455929" h="197485">
                  <a:moveTo>
                    <a:pt x="106121" y="163639"/>
                  </a:moveTo>
                  <a:lnTo>
                    <a:pt x="104559" y="162026"/>
                  </a:lnTo>
                  <a:lnTo>
                    <a:pt x="102057" y="161099"/>
                  </a:lnTo>
                  <a:lnTo>
                    <a:pt x="100037" y="160909"/>
                  </a:lnTo>
                  <a:lnTo>
                    <a:pt x="99060" y="161353"/>
                  </a:lnTo>
                  <a:lnTo>
                    <a:pt x="101511" y="163601"/>
                  </a:lnTo>
                  <a:lnTo>
                    <a:pt x="103111" y="164642"/>
                  </a:lnTo>
                  <a:lnTo>
                    <a:pt x="106083" y="164439"/>
                  </a:lnTo>
                  <a:lnTo>
                    <a:pt x="106121" y="163639"/>
                  </a:lnTo>
                  <a:close/>
                </a:path>
                <a:path w="455929" h="197485">
                  <a:moveTo>
                    <a:pt x="108750" y="67652"/>
                  </a:moveTo>
                  <a:lnTo>
                    <a:pt x="107734" y="67221"/>
                  </a:lnTo>
                  <a:lnTo>
                    <a:pt x="107099" y="68872"/>
                  </a:lnTo>
                  <a:lnTo>
                    <a:pt x="107594" y="69926"/>
                  </a:lnTo>
                  <a:lnTo>
                    <a:pt x="108750" y="69126"/>
                  </a:lnTo>
                  <a:lnTo>
                    <a:pt x="108750" y="67652"/>
                  </a:lnTo>
                  <a:close/>
                </a:path>
                <a:path w="455929" h="197485">
                  <a:moveTo>
                    <a:pt x="113715" y="61760"/>
                  </a:moveTo>
                  <a:lnTo>
                    <a:pt x="112344" y="61315"/>
                  </a:lnTo>
                  <a:lnTo>
                    <a:pt x="111290" y="63004"/>
                  </a:lnTo>
                  <a:lnTo>
                    <a:pt x="111925" y="64084"/>
                  </a:lnTo>
                  <a:lnTo>
                    <a:pt x="113665" y="63284"/>
                  </a:lnTo>
                  <a:lnTo>
                    <a:pt x="113715" y="61760"/>
                  </a:lnTo>
                  <a:close/>
                </a:path>
                <a:path w="455929" h="197485">
                  <a:moveTo>
                    <a:pt x="120269" y="166217"/>
                  </a:moveTo>
                  <a:lnTo>
                    <a:pt x="120015" y="164985"/>
                  </a:lnTo>
                  <a:lnTo>
                    <a:pt x="117690" y="163817"/>
                  </a:lnTo>
                  <a:lnTo>
                    <a:pt x="117970" y="165049"/>
                  </a:lnTo>
                  <a:lnTo>
                    <a:pt x="120269" y="166217"/>
                  </a:lnTo>
                  <a:close/>
                </a:path>
                <a:path w="455929" h="197485">
                  <a:moveTo>
                    <a:pt x="133756" y="158076"/>
                  </a:moveTo>
                  <a:lnTo>
                    <a:pt x="128346" y="155206"/>
                  </a:lnTo>
                  <a:lnTo>
                    <a:pt x="123736" y="153784"/>
                  </a:lnTo>
                  <a:lnTo>
                    <a:pt x="107365" y="150266"/>
                  </a:lnTo>
                  <a:lnTo>
                    <a:pt x="95504" y="148310"/>
                  </a:lnTo>
                  <a:lnTo>
                    <a:pt x="93599" y="148437"/>
                  </a:lnTo>
                  <a:lnTo>
                    <a:pt x="93205" y="147370"/>
                  </a:lnTo>
                  <a:lnTo>
                    <a:pt x="91046" y="145961"/>
                  </a:lnTo>
                  <a:lnTo>
                    <a:pt x="90373" y="147129"/>
                  </a:lnTo>
                  <a:lnTo>
                    <a:pt x="92837" y="148513"/>
                  </a:lnTo>
                  <a:lnTo>
                    <a:pt x="92113" y="148678"/>
                  </a:lnTo>
                  <a:lnTo>
                    <a:pt x="92608" y="149313"/>
                  </a:lnTo>
                  <a:lnTo>
                    <a:pt x="97447" y="151752"/>
                  </a:lnTo>
                  <a:lnTo>
                    <a:pt x="96520" y="151942"/>
                  </a:lnTo>
                  <a:lnTo>
                    <a:pt x="96850" y="152565"/>
                  </a:lnTo>
                  <a:lnTo>
                    <a:pt x="103073" y="157022"/>
                  </a:lnTo>
                  <a:lnTo>
                    <a:pt x="98031" y="156527"/>
                  </a:lnTo>
                  <a:lnTo>
                    <a:pt x="72212" y="149872"/>
                  </a:lnTo>
                  <a:lnTo>
                    <a:pt x="70345" y="151091"/>
                  </a:lnTo>
                  <a:lnTo>
                    <a:pt x="81026" y="154203"/>
                  </a:lnTo>
                  <a:lnTo>
                    <a:pt x="93510" y="156667"/>
                  </a:lnTo>
                  <a:lnTo>
                    <a:pt x="91986" y="157810"/>
                  </a:lnTo>
                  <a:lnTo>
                    <a:pt x="92925" y="158800"/>
                  </a:lnTo>
                  <a:lnTo>
                    <a:pt x="99733" y="160680"/>
                  </a:lnTo>
                  <a:lnTo>
                    <a:pt x="110477" y="162483"/>
                  </a:lnTo>
                  <a:lnTo>
                    <a:pt x="120472" y="162928"/>
                  </a:lnTo>
                  <a:lnTo>
                    <a:pt x="121373" y="162534"/>
                  </a:lnTo>
                  <a:lnTo>
                    <a:pt x="119456" y="160820"/>
                  </a:lnTo>
                  <a:lnTo>
                    <a:pt x="115443" y="159600"/>
                  </a:lnTo>
                  <a:lnTo>
                    <a:pt x="109347" y="158229"/>
                  </a:lnTo>
                  <a:lnTo>
                    <a:pt x="110109" y="156794"/>
                  </a:lnTo>
                  <a:lnTo>
                    <a:pt x="110007" y="156425"/>
                  </a:lnTo>
                  <a:lnTo>
                    <a:pt x="121589" y="158445"/>
                  </a:lnTo>
                  <a:lnTo>
                    <a:pt x="127000" y="158788"/>
                  </a:lnTo>
                  <a:lnTo>
                    <a:pt x="133553" y="158623"/>
                  </a:lnTo>
                  <a:lnTo>
                    <a:pt x="133756" y="158076"/>
                  </a:lnTo>
                  <a:close/>
                </a:path>
                <a:path w="455929" h="197485">
                  <a:moveTo>
                    <a:pt x="138798" y="153225"/>
                  </a:moveTo>
                  <a:lnTo>
                    <a:pt x="138087" y="152400"/>
                  </a:lnTo>
                  <a:lnTo>
                    <a:pt x="132994" y="151333"/>
                  </a:lnTo>
                  <a:lnTo>
                    <a:pt x="131216" y="150444"/>
                  </a:lnTo>
                  <a:lnTo>
                    <a:pt x="127330" y="149313"/>
                  </a:lnTo>
                  <a:lnTo>
                    <a:pt x="109550" y="145999"/>
                  </a:lnTo>
                  <a:lnTo>
                    <a:pt x="108966" y="146977"/>
                  </a:lnTo>
                  <a:lnTo>
                    <a:pt x="111125" y="147967"/>
                  </a:lnTo>
                  <a:lnTo>
                    <a:pt x="117309" y="150075"/>
                  </a:lnTo>
                  <a:lnTo>
                    <a:pt x="127431" y="152336"/>
                  </a:lnTo>
                  <a:lnTo>
                    <a:pt x="127838" y="153339"/>
                  </a:lnTo>
                  <a:lnTo>
                    <a:pt x="129463" y="154152"/>
                  </a:lnTo>
                  <a:lnTo>
                    <a:pt x="134696" y="154978"/>
                  </a:lnTo>
                  <a:lnTo>
                    <a:pt x="137033" y="154940"/>
                  </a:lnTo>
                  <a:lnTo>
                    <a:pt x="138722" y="153936"/>
                  </a:lnTo>
                  <a:lnTo>
                    <a:pt x="138798" y="153225"/>
                  </a:lnTo>
                  <a:close/>
                </a:path>
                <a:path w="455929" h="197485">
                  <a:moveTo>
                    <a:pt x="142062" y="55168"/>
                  </a:moveTo>
                  <a:lnTo>
                    <a:pt x="140195" y="53644"/>
                  </a:lnTo>
                  <a:lnTo>
                    <a:pt x="139230" y="55143"/>
                  </a:lnTo>
                  <a:lnTo>
                    <a:pt x="141414" y="56045"/>
                  </a:lnTo>
                  <a:lnTo>
                    <a:pt x="142062" y="55168"/>
                  </a:lnTo>
                  <a:close/>
                </a:path>
                <a:path w="455929" h="197485">
                  <a:moveTo>
                    <a:pt x="145034" y="144576"/>
                  </a:moveTo>
                  <a:lnTo>
                    <a:pt x="142189" y="143522"/>
                  </a:lnTo>
                  <a:lnTo>
                    <a:pt x="140233" y="142240"/>
                  </a:lnTo>
                  <a:lnTo>
                    <a:pt x="138645" y="141617"/>
                  </a:lnTo>
                  <a:lnTo>
                    <a:pt x="133299" y="140639"/>
                  </a:lnTo>
                  <a:lnTo>
                    <a:pt x="129311" y="140563"/>
                  </a:lnTo>
                  <a:lnTo>
                    <a:pt x="130619" y="141262"/>
                  </a:lnTo>
                  <a:lnTo>
                    <a:pt x="131356" y="141986"/>
                  </a:lnTo>
                  <a:lnTo>
                    <a:pt x="135331" y="143357"/>
                  </a:lnTo>
                  <a:lnTo>
                    <a:pt x="139395" y="144297"/>
                  </a:lnTo>
                  <a:lnTo>
                    <a:pt x="145034" y="144576"/>
                  </a:lnTo>
                  <a:close/>
                </a:path>
                <a:path w="455929" h="197485">
                  <a:moveTo>
                    <a:pt x="150190" y="168884"/>
                  </a:moveTo>
                  <a:lnTo>
                    <a:pt x="148882" y="168300"/>
                  </a:lnTo>
                  <a:lnTo>
                    <a:pt x="148882" y="168046"/>
                  </a:lnTo>
                  <a:lnTo>
                    <a:pt x="148196" y="167563"/>
                  </a:lnTo>
                  <a:lnTo>
                    <a:pt x="146469" y="166878"/>
                  </a:lnTo>
                  <a:lnTo>
                    <a:pt x="148678" y="166662"/>
                  </a:lnTo>
                  <a:lnTo>
                    <a:pt x="148577" y="165874"/>
                  </a:lnTo>
                  <a:lnTo>
                    <a:pt x="147104" y="164896"/>
                  </a:lnTo>
                  <a:lnTo>
                    <a:pt x="141376" y="163487"/>
                  </a:lnTo>
                  <a:lnTo>
                    <a:pt x="137071" y="163017"/>
                  </a:lnTo>
                  <a:lnTo>
                    <a:pt x="136169" y="163156"/>
                  </a:lnTo>
                  <a:lnTo>
                    <a:pt x="136169" y="163601"/>
                  </a:lnTo>
                  <a:lnTo>
                    <a:pt x="123647" y="160121"/>
                  </a:lnTo>
                  <a:lnTo>
                    <a:pt x="120484" y="160540"/>
                  </a:lnTo>
                  <a:lnTo>
                    <a:pt x="126657" y="163283"/>
                  </a:lnTo>
                  <a:lnTo>
                    <a:pt x="133096" y="165392"/>
                  </a:lnTo>
                  <a:lnTo>
                    <a:pt x="132334" y="166039"/>
                  </a:lnTo>
                  <a:lnTo>
                    <a:pt x="132803" y="166674"/>
                  </a:lnTo>
                  <a:lnTo>
                    <a:pt x="134277" y="167411"/>
                  </a:lnTo>
                  <a:lnTo>
                    <a:pt x="137668" y="167919"/>
                  </a:lnTo>
                  <a:lnTo>
                    <a:pt x="140208" y="169367"/>
                  </a:lnTo>
                  <a:lnTo>
                    <a:pt x="143344" y="170561"/>
                  </a:lnTo>
                  <a:lnTo>
                    <a:pt x="148234" y="171424"/>
                  </a:lnTo>
                  <a:lnTo>
                    <a:pt x="146380" y="170268"/>
                  </a:lnTo>
                  <a:lnTo>
                    <a:pt x="145910" y="169659"/>
                  </a:lnTo>
                  <a:lnTo>
                    <a:pt x="143764" y="168160"/>
                  </a:lnTo>
                  <a:lnTo>
                    <a:pt x="147027" y="168744"/>
                  </a:lnTo>
                  <a:lnTo>
                    <a:pt x="150190" y="168884"/>
                  </a:lnTo>
                  <a:close/>
                </a:path>
                <a:path w="455929" h="197485">
                  <a:moveTo>
                    <a:pt x="153377" y="50317"/>
                  </a:moveTo>
                  <a:lnTo>
                    <a:pt x="152590" y="48996"/>
                  </a:lnTo>
                  <a:lnTo>
                    <a:pt x="151333" y="48628"/>
                  </a:lnTo>
                  <a:lnTo>
                    <a:pt x="151803" y="50342"/>
                  </a:lnTo>
                  <a:lnTo>
                    <a:pt x="152819" y="51130"/>
                  </a:lnTo>
                  <a:lnTo>
                    <a:pt x="153377" y="50317"/>
                  </a:lnTo>
                  <a:close/>
                </a:path>
                <a:path w="455929" h="197485">
                  <a:moveTo>
                    <a:pt x="160172" y="164719"/>
                  </a:moveTo>
                  <a:lnTo>
                    <a:pt x="150431" y="158648"/>
                  </a:lnTo>
                  <a:lnTo>
                    <a:pt x="146431" y="157619"/>
                  </a:lnTo>
                  <a:lnTo>
                    <a:pt x="135216" y="156095"/>
                  </a:lnTo>
                  <a:lnTo>
                    <a:pt x="134518" y="157467"/>
                  </a:lnTo>
                  <a:lnTo>
                    <a:pt x="142011" y="160299"/>
                  </a:lnTo>
                  <a:lnTo>
                    <a:pt x="151549" y="163410"/>
                  </a:lnTo>
                  <a:lnTo>
                    <a:pt x="160172" y="164719"/>
                  </a:lnTo>
                  <a:close/>
                </a:path>
                <a:path w="455929" h="197485">
                  <a:moveTo>
                    <a:pt x="162382" y="171538"/>
                  </a:moveTo>
                  <a:lnTo>
                    <a:pt x="161658" y="170281"/>
                  </a:lnTo>
                  <a:lnTo>
                    <a:pt x="159791" y="170446"/>
                  </a:lnTo>
                  <a:lnTo>
                    <a:pt x="160426" y="171970"/>
                  </a:lnTo>
                  <a:lnTo>
                    <a:pt x="161366" y="172631"/>
                  </a:lnTo>
                  <a:lnTo>
                    <a:pt x="161925" y="172859"/>
                  </a:lnTo>
                  <a:lnTo>
                    <a:pt x="162382" y="171538"/>
                  </a:lnTo>
                  <a:close/>
                </a:path>
                <a:path w="455929" h="197485">
                  <a:moveTo>
                    <a:pt x="175133" y="169913"/>
                  </a:moveTo>
                  <a:lnTo>
                    <a:pt x="174879" y="168592"/>
                  </a:lnTo>
                  <a:lnTo>
                    <a:pt x="174231" y="168148"/>
                  </a:lnTo>
                  <a:lnTo>
                    <a:pt x="167881" y="166649"/>
                  </a:lnTo>
                  <a:lnTo>
                    <a:pt x="164325" y="165455"/>
                  </a:lnTo>
                  <a:lnTo>
                    <a:pt x="162306" y="167119"/>
                  </a:lnTo>
                  <a:lnTo>
                    <a:pt x="165569" y="169011"/>
                  </a:lnTo>
                  <a:lnTo>
                    <a:pt x="173253" y="170878"/>
                  </a:lnTo>
                  <a:lnTo>
                    <a:pt x="175133" y="169913"/>
                  </a:lnTo>
                  <a:close/>
                </a:path>
                <a:path w="455929" h="197485">
                  <a:moveTo>
                    <a:pt x="185318" y="179412"/>
                  </a:moveTo>
                  <a:lnTo>
                    <a:pt x="182105" y="174358"/>
                  </a:lnTo>
                  <a:lnTo>
                    <a:pt x="179451" y="173647"/>
                  </a:lnTo>
                  <a:lnTo>
                    <a:pt x="177647" y="173443"/>
                  </a:lnTo>
                  <a:lnTo>
                    <a:pt x="179095" y="173139"/>
                  </a:lnTo>
                  <a:lnTo>
                    <a:pt x="180251" y="172427"/>
                  </a:lnTo>
                  <a:lnTo>
                    <a:pt x="179311" y="170954"/>
                  </a:lnTo>
                  <a:lnTo>
                    <a:pt x="176911" y="170611"/>
                  </a:lnTo>
                  <a:lnTo>
                    <a:pt x="174320" y="171119"/>
                  </a:lnTo>
                  <a:lnTo>
                    <a:pt x="173482" y="171640"/>
                  </a:lnTo>
                  <a:lnTo>
                    <a:pt x="173863" y="172593"/>
                  </a:lnTo>
                  <a:lnTo>
                    <a:pt x="177063" y="173367"/>
                  </a:lnTo>
                  <a:lnTo>
                    <a:pt x="173291" y="172923"/>
                  </a:lnTo>
                  <a:lnTo>
                    <a:pt x="171919" y="174129"/>
                  </a:lnTo>
                  <a:lnTo>
                    <a:pt x="174625" y="176466"/>
                  </a:lnTo>
                  <a:lnTo>
                    <a:pt x="176339" y="177292"/>
                  </a:lnTo>
                  <a:lnTo>
                    <a:pt x="178727" y="177990"/>
                  </a:lnTo>
                  <a:lnTo>
                    <a:pt x="178409" y="177965"/>
                  </a:lnTo>
                  <a:lnTo>
                    <a:pt x="178943" y="178473"/>
                  </a:lnTo>
                  <a:lnTo>
                    <a:pt x="180543" y="178460"/>
                  </a:lnTo>
                  <a:lnTo>
                    <a:pt x="185318" y="179412"/>
                  </a:lnTo>
                  <a:close/>
                </a:path>
                <a:path w="455929" h="197485">
                  <a:moveTo>
                    <a:pt x="192532" y="166281"/>
                  </a:moveTo>
                  <a:lnTo>
                    <a:pt x="189331" y="164680"/>
                  </a:lnTo>
                  <a:lnTo>
                    <a:pt x="182613" y="163842"/>
                  </a:lnTo>
                  <a:lnTo>
                    <a:pt x="181483" y="164503"/>
                  </a:lnTo>
                  <a:lnTo>
                    <a:pt x="181038" y="165201"/>
                  </a:lnTo>
                  <a:lnTo>
                    <a:pt x="164833" y="162801"/>
                  </a:lnTo>
                  <a:lnTo>
                    <a:pt x="161163" y="163004"/>
                  </a:lnTo>
                  <a:lnTo>
                    <a:pt x="158280" y="162433"/>
                  </a:lnTo>
                  <a:lnTo>
                    <a:pt x="159880" y="164084"/>
                  </a:lnTo>
                  <a:lnTo>
                    <a:pt x="160147" y="164236"/>
                  </a:lnTo>
                  <a:lnTo>
                    <a:pt x="163576" y="164871"/>
                  </a:lnTo>
                  <a:lnTo>
                    <a:pt x="162204" y="163741"/>
                  </a:lnTo>
                  <a:lnTo>
                    <a:pt x="170180" y="165747"/>
                  </a:lnTo>
                  <a:lnTo>
                    <a:pt x="176771" y="166966"/>
                  </a:lnTo>
                  <a:lnTo>
                    <a:pt x="184696" y="168059"/>
                  </a:lnTo>
                  <a:lnTo>
                    <a:pt x="187363" y="167868"/>
                  </a:lnTo>
                  <a:lnTo>
                    <a:pt x="189052" y="168122"/>
                  </a:lnTo>
                  <a:lnTo>
                    <a:pt x="190220" y="167906"/>
                  </a:lnTo>
                  <a:lnTo>
                    <a:pt x="192024" y="166928"/>
                  </a:lnTo>
                  <a:lnTo>
                    <a:pt x="192532" y="166281"/>
                  </a:lnTo>
                  <a:close/>
                </a:path>
                <a:path w="455929" h="197485">
                  <a:moveTo>
                    <a:pt x="202946" y="177888"/>
                  </a:moveTo>
                  <a:lnTo>
                    <a:pt x="202095" y="176276"/>
                  </a:lnTo>
                  <a:lnTo>
                    <a:pt x="200355" y="175552"/>
                  </a:lnTo>
                  <a:lnTo>
                    <a:pt x="198196" y="174942"/>
                  </a:lnTo>
                  <a:lnTo>
                    <a:pt x="194818" y="175336"/>
                  </a:lnTo>
                  <a:lnTo>
                    <a:pt x="194894" y="175933"/>
                  </a:lnTo>
                  <a:lnTo>
                    <a:pt x="195656" y="176542"/>
                  </a:lnTo>
                  <a:lnTo>
                    <a:pt x="194056" y="176707"/>
                  </a:lnTo>
                  <a:lnTo>
                    <a:pt x="192392" y="177457"/>
                  </a:lnTo>
                  <a:lnTo>
                    <a:pt x="193649" y="179031"/>
                  </a:lnTo>
                  <a:lnTo>
                    <a:pt x="198577" y="180632"/>
                  </a:lnTo>
                  <a:lnTo>
                    <a:pt x="200152" y="180416"/>
                  </a:lnTo>
                  <a:lnTo>
                    <a:pt x="202806" y="179400"/>
                  </a:lnTo>
                  <a:lnTo>
                    <a:pt x="202679" y="178790"/>
                  </a:lnTo>
                  <a:lnTo>
                    <a:pt x="201168" y="178079"/>
                  </a:lnTo>
                  <a:lnTo>
                    <a:pt x="202946" y="177888"/>
                  </a:lnTo>
                  <a:close/>
                </a:path>
                <a:path w="455929" h="197485">
                  <a:moveTo>
                    <a:pt x="208191" y="161188"/>
                  </a:moveTo>
                  <a:lnTo>
                    <a:pt x="207200" y="160159"/>
                  </a:lnTo>
                  <a:lnTo>
                    <a:pt x="206794" y="159550"/>
                  </a:lnTo>
                  <a:lnTo>
                    <a:pt x="206832" y="158991"/>
                  </a:lnTo>
                  <a:lnTo>
                    <a:pt x="206527" y="158305"/>
                  </a:lnTo>
                  <a:lnTo>
                    <a:pt x="203098" y="157353"/>
                  </a:lnTo>
                  <a:lnTo>
                    <a:pt x="201612" y="157314"/>
                  </a:lnTo>
                  <a:lnTo>
                    <a:pt x="199847" y="157086"/>
                  </a:lnTo>
                  <a:lnTo>
                    <a:pt x="200761" y="158826"/>
                  </a:lnTo>
                  <a:lnTo>
                    <a:pt x="201650" y="159410"/>
                  </a:lnTo>
                  <a:lnTo>
                    <a:pt x="203708" y="160375"/>
                  </a:lnTo>
                  <a:lnTo>
                    <a:pt x="208191" y="161188"/>
                  </a:lnTo>
                  <a:close/>
                </a:path>
                <a:path w="455929" h="197485">
                  <a:moveTo>
                    <a:pt x="210058" y="174142"/>
                  </a:moveTo>
                  <a:lnTo>
                    <a:pt x="209804" y="172732"/>
                  </a:lnTo>
                  <a:lnTo>
                    <a:pt x="208191" y="171653"/>
                  </a:lnTo>
                  <a:lnTo>
                    <a:pt x="206984" y="172123"/>
                  </a:lnTo>
                  <a:lnTo>
                    <a:pt x="208153" y="173532"/>
                  </a:lnTo>
                  <a:lnTo>
                    <a:pt x="210058" y="174142"/>
                  </a:lnTo>
                  <a:close/>
                </a:path>
                <a:path w="455929" h="197485">
                  <a:moveTo>
                    <a:pt x="230035" y="182194"/>
                  </a:moveTo>
                  <a:lnTo>
                    <a:pt x="229565" y="180784"/>
                  </a:lnTo>
                  <a:lnTo>
                    <a:pt x="227495" y="179819"/>
                  </a:lnTo>
                  <a:lnTo>
                    <a:pt x="226072" y="180378"/>
                  </a:lnTo>
                  <a:lnTo>
                    <a:pt x="227660" y="181698"/>
                  </a:lnTo>
                  <a:lnTo>
                    <a:pt x="230035" y="182194"/>
                  </a:lnTo>
                  <a:close/>
                </a:path>
                <a:path w="455929" h="197485">
                  <a:moveTo>
                    <a:pt x="232232" y="176555"/>
                  </a:moveTo>
                  <a:lnTo>
                    <a:pt x="231330" y="175272"/>
                  </a:lnTo>
                  <a:lnTo>
                    <a:pt x="230327" y="174980"/>
                  </a:lnTo>
                  <a:lnTo>
                    <a:pt x="226123" y="175069"/>
                  </a:lnTo>
                  <a:lnTo>
                    <a:pt x="223329" y="175425"/>
                  </a:lnTo>
                  <a:lnTo>
                    <a:pt x="222097" y="176631"/>
                  </a:lnTo>
                  <a:lnTo>
                    <a:pt x="223469" y="177698"/>
                  </a:lnTo>
                  <a:lnTo>
                    <a:pt x="225704" y="178473"/>
                  </a:lnTo>
                  <a:lnTo>
                    <a:pt x="231660" y="177330"/>
                  </a:lnTo>
                  <a:lnTo>
                    <a:pt x="232232" y="176555"/>
                  </a:lnTo>
                  <a:close/>
                </a:path>
                <a:path w="455929" h="197485">
                  <a:moveTo>
                    <a:pt x="243611" y="26670"/>
                  </a:moveTo>
                  <a:lnTo>
                    <a:pt x="241922" y="25527"/>
                  </a:lnTo>
                  <a:lnTo>
                    <a:pt x="239471" y="25273"/>
                  </a:lnTo>
                  <a:lnTo>
                    <a:pt x="240106" y="26606"/>
                  </a:lnTo>
                  <a:lnTo>
                    <a:pt x="242227" y="27381"/>
                  </a:lnTo>
                  <a:lnTo>
                    <a:pt x="243611" y="26670"/>
                  </a:lnTo>
                  <a:close/>
                </a:path>
                <a:path w="455929" h="197485">
                  <a:moveTo>
                    <a:pt x="247942" y="29972"/>
                  </a:moveTo>
                  <a:lnTo>
                    <a:pt x="246456" y="29083"/>
                  </a:lnTo>
                  <a:lnTo>
                    <a:pt x="244170" y="28524"/>
                  </a:lnTo>
                  <a:lnTo>
                    <a:pt x="238353" y="30276"/>
                  </a:lnTo>
                  <a:lnTo>
                    <a:pt x="237883" y="31089"/>
                  </a:lnTo>
                  <a:lnTo>
                    <a:pt x="238925" y="32296"/>
                  </a:lnTo>
                  <a:lnTo>
                    <a:pt x="239941" y="32473"/>
                  </a:lnTo>
                  <a:lnTo>
                    <a:pt x="244081" y="31953"/>
                  </a:lnTo>
                  <a:lnTo>
                    <a:pt x="246837" y="31318"/>
                  </a:lnTo>
                  <a:lnTo>
                    <a:pt x="247942" y="29972"/>
                  </a:lnTo>
                  <a:close/>
                </a:path>
                <a:path w="455929" h="197485">
                  <a:moveTo>
                    <a:pt x="250863" y="24955"/>
                  </a:moveTo>
                  <a:lnTo>
                    <a:pt x="250177" y="24320"/>
                  </a:lnTo>
                  <a:lnTo>
                    <a:pt x="246862" y="22885"/>
                  </a:lnTo>
                  <a:lnTo>
                    <a:pt x="248386" y="23888"/>
                  </a:lnTo>
                  <a:lnTo>
                    <a:pt x="250863" y="24955"/>
                  </a:lnTo>
                  <a:close/>
                </a:path>
                <a:path w="455929" h="197485">
                  <a:moveTo>
                    <a:pt x="263461" y="32905"/>
                  </a:moveTo>
                  <a:lnTo>
                    <a:pt x="262115" y="31635"/>
                  </a:lnTo>
                  <a:lnTo>
                    <a:pt x="260172" y="31216"/>
                  </a:lnTo>
                  <a:lnTo>
                    <a:pt x="260553" y="32588"/>
                  </a:lnTo>
                  <a:lnTo>
                    <a:pt x="262280" y="33502"/>
                  </a:lnTo>
                  <a:lnTo>
                    <a:pt x="263461" y="32905"/>
                  </a:lnTo>
                  <a:close/>
                </a:path>
                <a:path w="455929" h="197485">
                  <a:moveTo>
                    <a:pt x="272084" y="47129"/>
                  </a:moveTo>
                  <a:lnTo>
                    <a:pt x="271018" y="45504"/>
                  </a:lnTo>
                  <a:lnTo>
                    <a:pt x="270065" y="45008"/>
                  </a:lnTo>
                  <a:lnTo>
                    <a:pt x="267919" y="44246"/>
                  </a:lnTo>
                  <a:lnTo>
                    <a:pt x="263398" y="43929"/>
                  </a:lnTo>
                  <a:lnTo>
                    <a:pt x="264477" y="44818"/>
                  </a:lnTo>
                  <a:lnTo>
                    <a:pt x="264934" y="45402"/>
                  </a:lnTo>
                  <a:lnTo>
                    <a:pt x="264947" y="45961"/>
                  </a:lnTo>
                  <a:lnTo>
                    <a:pt x="265341" y="46596"/>
                  </a:lnTo>
                  <a:lnTo>
                    <a:pt x="268859" y="47205"/>
                  </a:lnTo>
                  <a:lnTo>
                    <a:pt x="272084" y="47129"/>
                  </a:lnTo>
                  <a:close/>
                </a:path>
                <a:path w="455929" h="197485">
                  <a:moveTo>
                    <a:pt x="277418" y="26123"/>
                  </a:moveTo>
                  <a:lnTo>
                    <a:pt x="275996" y="24676"/>
                  </a:lnTo>
                  <a:lnTo>
                    <a:pt x="270916" y="23596"/>
                  </a:lnTo>
                  <a:lnTo>
                    <a:pt x="269405" y="23952"/>
                  </a:lnTo>
                  <a:lnTo>
                    <a:pt x="266852" y="25247"/>
                  </a:lnTo>
                  <a:lnTo>
                    <a:pt x="267068" y="25844"/>
                  </a:lnTo>
                  <a:lnTo>
                    <a:pt x="268617" y="26416"/>
                  </a:lnTo>
                  <a:lnTo>
                    <a:pt x="266890" y="26797"/>
                  </a:lnTo>
                  <a:lnTo>
                    <a:pt x="267855" y="28295"/>
                  </a:lnTo>
                  <a:lnTo>
                    <a:pt x="269697" y="28829"/>
                  </a:lnTo>
                  <a:lnTo>
                    <a:pt x="271894" y="29222"/>
                  </a:lnTo>
                  <a:lnTo>
                    <a:pt x="275221" y="28486"/>
                  </a:lnTo>
                  <a:lnTo>
                    <a:pt x="275069" y="27927"/>
                  </a:lnTo>
                  <a:lnTo>
                    <a:pt x="274243" y="27381"/>
                  </a:lnTo>
                  <a:lnTo>
                    <a:pt x="275818" y="27025"/>
                  </a:lnTo>
                  <a:lnTo>
                    <a:pt x="277418" y="26123"/>
                  </a:lnTo>
                  <a:close/>
                </a:path>
                <a:path w="455929" h="197485">
                  <a:moveTo>
                    <a:pt x="298107" y="27317"/>
                  </a:moveTo>
                  <a:lnTo>
                    <a:pt x="295173" y="25247"/>
                  </a:lnTo>
                  <a:lnTo>
                    <a:pt x="293382" y="24625"/>
                  </a:lnTo>
                  <a:lnTo>
                    <a:pt x="290944" y="24168"/>
                  </a:lnTo>
                  <a:lnTo>
                    <a:pt x="291287" y="24168"/>
                  </a:lnTo>
                  <a:lnTo>
                    <a:pt x="290703" y="23710"/>
                  </a:lnTo>
                  <a:lnTo>
                    <a:pt x="289077" y="23888"/>
                  </a:lnTo>
                  <a:lnTo>
                    <a:pt x="284238" y="23431"/>
                  </a:lnTo>
                  <a:lnTo>
                    <a:pt x="287972" y="28117"/>
                  </a:lnTo>
                  <a:lnTo>
                    <a:pt x="290677" y="28587"/>
                  </a:lnTo>
                  <a:lnTo>
                    <a:pt x="292430" y="28613"/>
                  </a:lnTo>
                  <a:lnTo>
                    <a:pt x="291084" y="29044"/>
                  </a:lnTo>
                  <a:lnTo>
                    <a:pt x="290004" y="29845"/>
                  </a:lnTo>
                  <a:lnTo>
                    <a:pt x="291084" y="31216"/>
                  </a:lnTo>
                  <a:lnTo>
                    <a:pt x="293484" y="31318"/>
                  </a:lnTo>
                  <a:lnTo>
                    <a:pt x="296024" y="30556"/>
                  </a:lnTo>
                  <a:lnTo>
                    <a:pt x="296811" y="29946"/>
                  </a:lnTo>
                  <a:lnTo>
                    <a:pt x="296329" y="29044"/>
                  </a:lnTo>
                  <a:lnTo>
                    <a:pt x="293128" y="28625"/>
                  </a:lnTo>
                  <a:lnTo>
                    <a:pt x="296875" y="28663"/>
                  </a:lnTo>
                  <a:lnTo>
                    <a:pt x="298107" y="27317"/>
                  </a:lnTo>
                  <a:close/>
                </a:path>
                <a:path w="455929" h="197485">
                  <a:moveTo>
                    <a:pt x="305447" y="169760"/>
                  </a:moveTo>
                  <a:lnTo>
                    <a:pt x="305384" y="168846"/>
                  </a:lnTo>
                  <a:lnTo>
                    <a:pt x="304660" y="168427"/>
                  </a:lnTo>
                  <a:lnTo>
                    <a:pt x="299453" y="169341"/>
                  </a:lnTo>
                  <a:lnTo>
                    <a:pt x="298475" y="169989"/>
                  </a:lnTo>
                  <a:lnTo>
                    <a:pt x="298653" y="170599"/>
                  </a:lnTo>
                  <a:lnTo>
                    <a:pt x="291312" y="171386"/>
                  </a:lnTo>
                  <a:lnTo>
                    <a:pt x="288442" y="171577"/>
                  </a:lnTo>
                  <a:lnTo>
                    <a:pt x="276275" y="172847"/>
                  </a:lnTo>
                  <a:lnTo>
                    <a:pt x="270738" y="173240"/>
                  </a:lnTo>
                  <a:lnTo>
                    <a:pt x="249085" y="176149"/>
                  </a:lnTo>
                  <a:lnTo>
                    <a:pt x="239509" y="177787"/>
                  </a:lnTo>
                  <a:lnTo>
                    <a:pt x="236194" y="178714"/>
                  </a:lnTo>
                  <a:lnTo>
                    <a:pt x="237502" y="180162"/>
                  </a:lnTo>
                  <a:lnTo>
                    <a:pt x="241338" y="180581"/>
                  </a:lnTo>
                  <a:lnTo>
                    <a:pt x="243395" y="180695"/>
                  </a:lnTo>
                  <a:lnTo>
                    <a:pt x="255143" y="179285"/>
                  </a:lnTo>
                  <a:lnTo>
                    <a:pt x="258165" y="179095"/>
                  </a:lnTo>
                  <a:lnTo>
                    <a:pt x="261150" y="178638"/>
                  </a:lnTo>
                  <a:lnTo>
                    <a:pt x="258978" y="179349"/>
                  </a:lnTo>
                  <a:lnTo>
                    <a:pt x="252984" y="180911"/>
                  </a:lnTo>
                  <a:lnTo>
                    <a:pt x="241427" y="182600"/>
                  </a:lnTo>
                  <a:lnTo>
                    <a:pt x="235623" y="183019"/>
                  </a:lnTo>
                  <a:lnTo>
                    <a:pt x="224028" y="184429"/>
                  </a:lnTo>
                  <a:lnTo>
                    <a:pt x="211264" y="185254"/>
                  </a:lnTo>
                  <a:lnTo>
                    <a:pt x="211480" y="184835"/>
                  </a:lnTo>
                  <a:lnTo>
                    <a:pt x="211302" y="183857"/>
                  </a:lnTo>
                  <a:lnTo>
                    <a:pt x="210058" y="182003"/>
                  </a:lnTo>
                  <a:lnTo>
                    <a:pt x="207886" y="183464"/>
                  </a:lnTo>
                  <a:lnTo>
                    <a:pt x="209842" y="185293"/>
                  </a:lnTo>
                  <a:lnTo>
                    <a:pt x="206476" y="185572"/>
                  </a:lnTo>
                  <a:lnTo>
                    <a:pt x="203708" y="184734"/>
                  </a:lnTo>
                  <a:lnTo>
                    <a:pt x="203517" y="183857"/>
                  </a:lnTo>
                  <a:lnTo>
                    <a:pt x="201930" y="183261"/>
                  </a:lnTo>
                  <a:lnTo>
                    <a:pt x="197142" y="182448"/>
                  </a:lnTo>
                  <a:lnTo>
                    <a:pt x="194894" y="183388"/>
                  </a:lnTo>
                  <a:lnTo>
                    <a:pt x="195110" y="184569"/>
                  </a:lnTo>
                  <a:lnTo>
                    <a:pt x="195453" y="185204"/>
                  </a:lnTo>
                  <a:lnTo>
                    <a:pt x="195021" y="185293"/>
                  </a:lnTo>
                  <a:lnTo>
                    <a:pt x="194284" y="185978"/>
                  </a:lnTo>
                  <a:lnTo>
                    <a:pt x="189141" y="186194"/>
                  </a:lnTo>
                  <a:lnTo>
                    <a:pt x="179743" y="186169"/>
                  </a:lnTo>
                  <a:lnTo>
                    <a:pt x="179908" y="185496"/>
                  </a:lnTo>
                  <a:lnTo>
                    <a:pt x="179273" y="184772"/>
                  </a:lnTo>
                  <a:lnTo>
                    <a:pt x="177495" y="184086"/>
                  </a:lnTo>
                  <a:lnTo>
                    <a:pt x="175412" y="183654"/>
                  </a:lnTo>
                  <a:lnTo>
                    <a:pt x="175742" y="183489"/>
                  </a:lnTo>
                  <a:lnTo>
                    <a:pt x="175361" y="182727"/>
                  </a:lnTo>
                  <a:lnTo>
                    <a:pt x="183172" y="181178"/>
                  </a:lnTo>
                  <a:lnTo>
                    <a:pt x="175107" y="181178"/>
                  </a:lnTo>
                  <a:lnTo>
                    <a:pt x="175336" y="180695"/>
                  </a:lnTo>
                  <a:lnTo>
                    <a:pt x="174942" y="179832"/>
                  </a:lnTo>
                  <a:lnTo>
                    <a:pt x="170967" y="178574"/>
                  </a:lnTo>
                  <a:lnTo>
                    <a:pt x="169037" y="178574"/>
                  </a:lnTo>
                  <a:lnTo>
                    <a:pt x="168275" y="179590"/>
                  </a:lnTo>
                  <a:lnTo>
                    <a:pt x="168402" y="180695"/>
                  </a:lnTo>
                  <a:lnTo>
                    <a:pt x="169164" y="181343"/>
                  </a:lnTo>
                  <a:lnTo>
                    <a:pt x="157949" y="181622"/>
                  </a:lnTo>
                  <a:lnTo>
                    <a:pt x="157505" y="179882"/>
                  </a:lnTo>
                  <a:lnTo>
                    <a:pt x="153962" y="180619"/>
                  </a:lnTo>
                  <a:lnTo>
                    <a:pt x="153962" y="181965"/>
                  </a:lnTo>
                  <a:lnTo>
                    <a:pt x="151320" y="182422"/>
                  </a:lnTo>
                  <a:lnTo>
                    <a:pt x="150152" y="181686"/>
                  </a:lnTo>
                  <a:lnTo>
                    <a:pt x="149504" y="181597"/>
                  </a:lnTo>
                  <a:lnTo>
                    <a:pt x="147650" y="179260"/>
                  </a:lnTo>
                  <a:lnTo>
                    <a:pt x="146240" y="177901"/>
                  </a:lnTo>
                  <a:lnTo>
                    <a:pt x="145503" y="177507"/>
                  </a:lnTo>
                  <a:lnTo>
                    <a:pt x="147053" y="177368"/>
                  </a:lnTo>
                  <a:lnTo>
                    <a:pt x="147993" y="177965"/>
                  </a:lnTo>
                  <a:lnTo>
                    <a:pt x="149479" y="178536"/>
                  </a:lnTo>
                  <a:lnTo>
                    <a:pt x="155016" y="179616"/>
                  </a:lnTo>
                  <a:lnTo>
                    <a:pt x="159080" y="179590"/>
                  </a:lnTo>
                  <a:lnTo>
                    <a:pt x="159346" y="178600"/>
                  </a:lnTo>
                  <a:lnTo>
                    <a:pt x="159461" y="178739"/>
                  </a:lnTo>
                  <a:lnTo>
                    <a:pt x="159512" y="178473"/>
                  </a:lnTo>
                  <a:lnTo>
                    <a:pt x="158140" y="177025"/>
                  </a:lnTo>
                  <a:lnTo>
                    <a:pt x="155917" y="175983"/>
                  </a:lnTo>
                  <a:lnTo>
                    <a:pt x="150304" y="174625"/>
                  </a:lnTo>
                  <a:lnTo>
                    <a:pt x="146240" y="174904"/>
                  </a:lnTo>
                  <a:lnTo>
                    <a:pt x="145872" y="176085"/>
                  </a:lnTo>
                  <a:lnTo>
                    <a:pt x="145999" y="176326"/>
                  </a:lnTo>
                  <a:lnTo>
                    <a:pt x="142024" y="174447"/>
                  </a:lnTo>
                  <a:lnTo>
                    <a:pt x="130848" y="172504"/>
                  </a:lnTo>
                  <a:lnTo>
                    <a:pt x="120688" y="170230"/>
                  </a:lnTo>
                  <a:lnTo>
                    <a:pt x="107264" y="164960"/>
                  </a:lnTo>
                  <a:lnTo>
                    <a:pt x="100164" y="165455"/>
                  </a:lnTo>
                  <a:lnTo>
                    <a:pt x="102527" y="167119"/>
                  </a:lnTo>
                  <a:lnTo>
                    <a:pt x="92608" y="165265"/>
                  </a:lnTo>
                  <a:lnTo>
                    <a:pt x="83718" y="164604"/>
                  </a:lnTo>
                  <a:lnTo>
                    <a:pt x="83261" y="165100"/>
                  </a:lnTo>
                  <a:lnTo>
                    <a:pt x="85255" y="166077"/>
                  </a:lnTo>
                  <a:lnTo>
                    <a:pt x="85458" y="166497"/>
                  </a:lnTo>
                  <a:lnTo>
                    <a:pt x="85051" y="166268"/>
                  </a:lnTo>
                  <a:lnTo>
                    <a:pt x="85217" y="167119"/>
                  </a:lnTo>
                  <a:lnTo>
                    <a:pt x="86944" y="168922"/>
                  </a:lnTo>
                  <a:lnTo>
                    <a:pt x="88519" y="169824"/>
                  </a:lnTo>
                  <a:lnTo>
                    <a:pt x="87210" y="168173"/>
                  </a:lnTo>
                  <a:lnTo>
                    <a:pt x="87452" y="168249"/>
                  </a:lnTo>
                  <a:lnTo>
                    <a:pt x="87198" y="166941"/>
                  </a:lnTo>
                  <a:lnTo>
                    <a:pt x="91846" y="169760"/>
                  </a:lnTo>
                  <a:lnTo>
                    <a:pt x="92964" y="171259"/>
                  </a:lnTo>
                  <a:lnTo>
                    <a:pt x="89662" y="170586"/>
                  </a:lnTo>
                  <a:lnTo>
                    <a:pt x="89916" y="171323"/>
                  </a:lnTo>
                  <a:lnTo>
                    <a:pt x="93433" y="172897"/>
                  </a:lnTo>
                  <a:lnTo>
                    <a:pt x="92913" y="172847"/>
                  </a:lnTo>
                  <a:lnTo>
                    <a:pt x="92379" y="173075"/>
                  </a:lnTo>
                  <a:lnTo>
                    <a:pt x="84785" y="171907"/>
                  </a:lnTo>
                  <a:lnTo>
                    <a:pt x="77546" y="170192"/>
                  </a:lnTo>
                  <a:lnTo>
                    <a:pt x="72682" y="168554"/>
                  </a:lnTo>
                  <a:lnTo>
                    <a:pt x="72301" y="168275"/>
                  </a:lnTo>
                  <a:lnTo>
                    <a:pt x="72644" y="168922"/>
                  </a:lnTo>
                  <a:lnTo>
                    <a:pt x="65608" y="167830"/>
                  </a:lnTo>
                  <a:lnTo>
                    <a:pt x="60083" y="167373"/>
                  </a:lnTo>
                  <a:lnTo>
                    <a:pt x="52019" y="167398"/>
                  </a:lnTo>
                  <a:lnTo>
                    <a:pt x="50800" y="166624"/>
                  </a:lnTo>
                  <a:lnTo>
                    <a:pt x="52793" y="166116"/>
                  </a:lnTo>
                  <a:lnTo>
                    <a:pt x="52120" y="165404"/>
                  </a:lnTo>
                  <a:lnTo>
                    <a:pt x="47929" y="164134"/>
                  </a:lnTo>
                  <a:lnTo>
                    <a:pt x="46736" y="164058"/>
                  </a:lnTo>
                  <a:lnTo>
                    <a:pt x="44399" y="163131"/>
                  </a:lnTo>
                  <a:lnTo>
                    <a:pt x="41859" y="162991"/>
                  </a:lnTo>
                  <a:lnTo>
                    <a:pt x="35509" y="161442"/>
                  </a:lnTo>
                  <a:lnTo>
                    <a:pt x="29718" y="160578"/>
                  </a:lnTo>
                  <a:lnTo>
                    <a:pt x="26797" y="160477"/>
                  </a:lnTo>
                  <a:lnTo>
                    <a:pt x="23406" y="159410"/>
                  </a:lnTo>
                  <a:lnTo>
                    <a:pt x="21043" y="158026"/>
                  </a:lnTo>
                  <a:lnTo>
                    <a:pt x="21818" y="155117"/>
                  </a:lnTo>
                  <a:lnTo>
                    <a:pt x="11150" y="152412"/>
                  </a:lnTo>
                  <a:lnTo>
                    <a:pt x="4152" y="149999"/>
                  </a:lnTo>
                  <a:lnTo>
                    <a:pt x="2794" y="149758"/>
                  </a:lnTo>
                  <a:lnTo>
                    <a:pt x="15151" y="157861"/>
                  </a:lnTo>
                  <a:lnTo>
                    <a:pt x="82677" y="185851"/>
                  </a:lnTo>
                  <a:lnTo>
                    <a:pt x="156794" y="197053"/>
                  </a:lnTo>
                  <a:lnTo>
                    <a:pt x="193802" y="195313"/>
                  </a:lnTo>
                  <a:lnTo>
                    <a:pt x="222872" y="190703"/>
                  </a:lnTo>
                  <a:lnTo>
                    <a:pt x="243332" y="186258"/>
                  </a:lnTo>
                  <a:lnTo>
                    <a:pt x="234238" y="186245"/>
                  </a:lnTo>
                  <a:lnTo>
                    <a:pt x="243395" y="186245"/>
                  </a:lnTo>
                  <a:lnTo>
                    <a:pt x="251117" y="184569"/>
                  </a:lnTo>
                  <a:lnTo>
                    <a:pt x="274002" y="178625"/>
                  </a:lnTo>
                  <a:lnTo>
                    <a:pt x="278587" y="177431"/>
                  </a:lnTo>
                  <a:lnTo>
                    <a:pt x="305447" y="169760"/>
                  </a:lnTo>
                  <a:close/>
                </a:path>
                <a:path w="455929" h="197485">
                  <a:moveTo>
                    <a:pt x="308381" y="33274"/>
                  </a:moveTo>
                  <a:lnTo>
                    <a:pt x="304952" y="31762"/>
                  </a:lnTo>
                  <a:lnTo>
                    <a:pt x="297129" y="30683"/>
                  </a:lnTo>
                  <a:lnTo>
                    <a:pt x="295351" y="31826"/>
                  </a:lnTo>
                  <a:lnTo>
                    <a:pt x="295732" y="33108"/>
                  </a:lnTo>
                  <a:lnTo>
                    <a:pt x="296443" y="33477"/>
                  </a:lnTo>
                  <a:lnTo>
                    <a:pt x="302895" y="34340"/>
                  </a:lnTo>
                  <a:lnTo>
                    <a:pt x="306565" y="35166"/>
                  </a:lnTo>
                  <a:lnTo>
                    <a:pt x="308381" y="33274"/>
                  </a:lnTo>
                  <a:close/>
                </a:path>
                <a:path w="455929" h="197485">
                  <a:moveTo>
                    <a:pt x="310553" y="29743"/>
                  </a:moveTo>
                  <a:lnTo>
                    <a:pt x="309753" y="28295"/>
                  </a:lnTo>
                  <a:lnTo>
                    <a:pt x="308749" y="27724"/>
                  </a:lnTo>
                  <a:lnTo>
                    <a:pt x="308203" y="27546"/>
                  </a:lnTo>
                  <a:lnTo>
                    <a:pt x="307873" y="28917"/>
                  </a:lnTo>
                  <a:lnTo>
                    <a:pt x="308749" y="30073"/>
                  </a:lnTo>
                  <a:lnTo>
                    <a:pt x="310553" y="29743"/>
                  </a:lnTo>
                  <a:close/>
                </a:path>
                <a:path w="455929" h="197485">
                  <a:moveTo>
                    <a:pt x="311912" y="23329"/>
                  </a:moveTo>
                  <a:lnTo>
                    <a:pt x="311823" y="23202"/>
                  </a:lnTo>
                  <a:lnTo>
                    <a:pt x="311543" y="23037"/>
                  </a:lnTo>
                  <a:lnTo>
                    <a:pt x="311912" y="23329"/>
                  </a:lnTo>
                  <a:close/>
                </a:path>
                <a:path w="455929" h="197485">
                  <a:moveTo>
                    <a:pt x="312851" y="37553"/>
                  </a:moveTo>
                  <a:lnTo>
                    <a:pt x="311124" y="36093"/>
                  </a:lnTo>
                  <a:lnTo>
                    <a:pt x="310832" y="35941"/>
                  </a:lnTo>
                  <a:lnTo>
                    <a:pt x="307378" y="35699"/>
                  </a:lnTo>
                  <a:lnTo>
                    <a:pt x="308787" y="36639"/>
                  </a:lnTo>
                  <a:lnTo>
                    <a:pt x="300710" y="35483"/>
                  </a:lnTo>
                  <a:lnTo>
                    <a:pt x="294043" y="34925"/>
                  </a:lnTo>
                  <a:lnTo>
                    <a:pt x="286016" y="34658"/>
                  </a:lnTo>
                  <a:lnTo>
                    <a:pt x="283375" y="35140"/>
                  </a:lnTo>
                  <a:lnTo>
                    <a:pt x="281698" y="35052"/>
                  </a:lnTo>
                  <a:lnTo>
                    <a:pt x="280555" y="35369"/>
                  </a:lnTo>
                  <a:lnTo>
                    <a:pt x="278841" y="36537"/>
                  </a:lnTo>
                  <a:lnTo>
                    <a:pt x="278409" y="37223"/>
                  </a:lnTo>
                  <a:lnTo>
                    <a:pt x="281787" y="38506"/>
                  </a:lnTo>
                  <a:lnTo>
                    <a:pt x="288544" y="38646"/>
                  </a:lnTo>
                  <a:lnTo>
                    <a:pt x="289598" y="37858"/>
                  </a:lnTo>
                  <a:lnTo>
                    <a:pt x="289966" y="37109"/>
                  </a:lnTo>
                  <a:lnTo>
                    <a:pt x="303606" y="37833"/>
                  </a:lnTo>
                  <a:lnTo>
                    <a:pt x="306336" y="37820"/>
                  </a:lnTo>
                  <a:lnTo>
                    <a:pt x="309829" y="37287"/>
                  </a:lnTo>
                  <a:lnTo>
                    <a:pt x="312851" y="37553"/>
                  </a:lnTo>
                  <a:close/>
                </a:path>
                <a:path w="455929" h="197485">
                  <a:moveTo>
                    <a:pt x="337045" y="40030"/>
                  </a:moveTo>
                  <a:lnTo>
                    <a:pt x="329272" y="37998"/>
                  </a:lnTo>
                  <a:lnTo>
                    <a:pt x="319455" y="35877"/>
                  </a:lnTo>
                  <a:lnTo>
                    <a:pt x="310781" y="35471"/>
                  </a:lnTo>
                  <a:lnTo>
                    <a:pt x="321081" y="40487"/>
                  </a:lnTo>
                  <a:lnTo>
                    <a:pt x="325145" y="41109"/>
                  </a:lnTo>
                  <a:lnTo>
                    <a:pt x="336486" y="41478"/>
                  </a:lnTo>
                  <a:lnTo>
                    <a:pt x="337045" y="40030"/>
                  </a:lnTo>
                  <a:close/>
                </a:path>
                <a:path w="455929" h="197485">
                  <a:moveTo>
                    <a:pt x="343979" y="56311"/>
                  </a:moveTo>
                  <a:lnTo>
                    <a:pt x="342607" y="55753"/>
                  </a:lnTo>
                  <a:lnTo>
                    <a:pt x="341782" y="55118"/>
                  </a:lnTo>
                  <a:lnTo>
                    <a:pt x="337654" y="54165"/>
                  </a:lnTo>
                  <a:lnTo>
                    <a:pt x="333578" y="53632"/>
                  </a:lnTo>
                  <a:lnTo>
                    <a:pt x="327926" y="53911"/>
                  </a:lnTo>
                  <a:lnTo>
                    <a:pt x="330822" y="54686"/>
                  </a:lnTo>
                  <a:lnTo>
                    <a:pt x="332917" y="55765"/>
                  </a:lnTo>
                  <a:lnTo>
                    <a:pt x="334556" y="56210"/>
                  </a:lnTo>
                  <a:lnTo>
                    <a:pt x="340004" y="56616"/>
                  </a:lnTo>
                  <a:lnTo>
                    <a:pt x="343979" y="56311"/>
                  </a:lnTo>
                  <a:close/>
                </a:path>
                <a:path w="455929" h="197485">
                  <a:moveTo>
                    <a:pt x="350647" y="35534"/>
                  </a:moveTo>
                  <a:lnTo>
                    <a:pt x="344258" y="33439"/>
                  </a:lnTo>
                  <a:lnTo>
                    <a:pt x="337616" y="32016"/>
                  </a:lnTo>
                  <a:lnTo>
                    <a:pt x="338315" y="31305"/>
                  </a:lnTo>
                  <a:lnTo>
                    <a:pt x="337781" y="30708"/>
                  </a:lnTo>
                  <a:lnTo>
                    <a:pt x="336232" y="30137"/>
                  </a:lnTo>
                  <a:lnTo>
                    <a:pt x="332828" y="29959"/>
                  </a:lnTo>
                  <a:lnTo>
                    <a:pt x="330149" y="28790"/>
                  </a:lnTo>
                  <a:lnTo>
                    <a:pt x="326898" y="27940"/>
                  </a:lnTo>
                  <a:lnTo>
                    <a:pt x="321970" y="27571"/>
                  </a:lnTo>
                  <a:lnTo>
                    <a:pt x="323913" y="28536"/>
                  </a:lnTo>
                  <a:lnTo>
                    <a:pt x="324459" y="29095"/>
                  </a:lnTo>
                  <a:lnTo>
                    <a:pt x="326732" y="30365"/>
                  </a:lnTo>
                  <a:lnTo>
                    <a:pt x="323430" y="30124"/>
                  </a:lnTo>
                  <a:lnTo>
                    <a:pt x="320243" y="30289"/>
                  </a:lnTo>
                  <a:lnTo>
                    <a:pt x="321640" y="30746"/>
                  </a:lnTo>
                  <a:lnTo>
                    <a:pt x="321665" y="31013"/>
                  </a:lnTo>
                  <a:lnTo>
                    <a:pt x="322389" y="31407"/>
                  </a:lnTo>
                  <a:lnTo>
                    <a:pt x="324192" y="31915"/>
                  </a:lnTo>
                  <a:lnTo>
                    <a:pt x="322008" y="32359"/>
                  </a:lnTo>
                  <a:lnTo>
                    <a:pt x="322199" y="33134"/>
                  </a:lnTo>
                  <a:lnTo>
                    <a:pt x="323761" y="33959"/>
                  </a:lnTo>
                  <a:lnTo>
                    <a:pt x="329603" y="34747"/>
                  </a:lnTo>
                  <a:lnTo>
                    <a:pt x="333921" y="34798"/>
                  </a:lnTo>
                  <a:lnTo>
                    <a:pt x="334822" y="34556"/>
                  </a:lnTo>
                  <a:lnTo>
                    <a:pt x="334759" y="34112"/>
                  </a:lnTo>
                  <a:lnTo>
                    <a:pt x="347573" y="36296"/>
                  </a:lnTo>
                  <a:lnTo>
                    <a:pt x="350647" y="35534"/>
                  </a:lnTo>
                  <a:close/>
                </a:path>
                <a:path w="455929" h="197485">
                  <a:moveTo>
                    <a:pt x="353110" y="31978"/>
                  </a:moveTo>
                  <a:lnTo>
                    <a:pt x="352729" y="30772"/>
                  </a:lnTo>
                  <a:lnTo>
                    <a:pt x="350278" y="29845"/>
                  </a:lnTo>
                  <a:lnTo>
                    <a:pt x="350685" y="31076"/>
                  </a:lnTo>
                  <a:lnTo>
                    <a:pt x="353110" y="31978"/>
                  </a:lnTo>
                  <a:close/>
                </a:path>
                <a:path w="455929" h="197485">
                  <a:moveTo>
                    <a:pt x="359156" y="31927"/>
                  </a:moveTo>
                  <a:lnTo>
                    <a:pt x="358965" y="31737"/>
                  </a:lnTo>
                  <a:lnTo>
                    <a:pt x="358800" y="31953"/>
                  </a:lnTo>
                  <a:lnTo>
                    <a:pt x="358927" y="32321"/>
                  </a:lnTo>
                  <a:lnTo>
                    <a:pt x="359156" y="31927"/>
                  </a:lnTo>
                  <a:close/>
                </a:path>
                <a:path w="455929" h="197485">
                  <a:moveTo>
                    <a:pt x="363512" y="47828"/>
                  </a:moveTo>
                  <a:lnTo>
                    <a:pt x="361289" y="47078"/>
                  </a:lnTo>
                  <a:lnTo>
                    <a:pt x="354926" y="45618"/>
                  </a:lnTo>
                  <a:lnTo>
                    <a:pt x="344601" y="44411"/>
                  </a:lnTo>
                  <a:lnTo>
                    <a:pt x="344119" y="43459"/>
                  </a:lnTo>
                  <a:lnTo>
                    <a:pt x="342379" y="42837"/>
                  </a:lnTo>
                  <a:lnTo>
                    <a:pt x="340106" y="42570"/>
                  </a:lnTo>
                  <a:lnTo>
                    <a:pt x="337121" y="42545"/>
                  </a:lnTo>
                  <a:lnTo>
                    <a:pt x="334784" y="42837"/>
                  </a:lnTo>
                  <a:lnTo>
                    <a:pt x="333209" y="43992"/>
                  </a:lnTo>
                  <a:lnTo>
                    <a:pt x="333235" y="44716"/>
                  </a:lnTo>
                  <a:lnTo>
                    <a:pt x="333984" y="45466"/>
                  </a:lnTo>
                  <a:lnTo>
                    <a:pt x="339191" y="45999"/>
                  </a:lnTo>
                  <a:lnTo>
                    <a:pt x="341045" y="46697"/>
                  </a:lnTo>
                  <a:lnTo>
                    <a:pt x="345046" y="47434"/>
                  </a:lnTo>
                  <a:lnTo>
                    <a:pt x="360489" y="48806"/>
                  </a:lnTo>
                  <a:lnTo>
                    <a:pt x="363054" y="48869"/>
                  </a:lnTo>
                  <a:lnTo>
                    <a:pt x="363512" y="47828"/>
                  </a:lnTo>
                  <a:close/>
                </a:path>
                <a:path w="455929" h="197485">
                  <a:moveTo>
                    <a:pt x="371906" y="32524"/>
                  </a:moveTo>
                  <a:lnTo>
                    <a:pt x="369252" y="30556"/>
                  </a:lnTo>
                  <a:lnTo>
                    <a:pt x="367525" y="29679"/>
                  </a:lnTo>
                  <a:lnTo>
                    <a:pt x="364604" y="30175"/>
                  </a:lnTo>
                  <a:lnTo>
                    <a:pt x="364629" y="30988"/>
                  </a:lnTo>
                  <a:lnTo>
                    <a:pt x="366356" y="32423"/>
                  </a:lnTo>
                  <a:lnTo>
                    <a:pt x="368947" y="33083"/>
                  </a:lnTo>
                  <a:lnTo>
                    <a:pt x="370967" y="33070"/>
                  </a:lnTo>
                  <a:lnTo>
                    <a:pt x="371906" y="32524"/>
                  </a:lnTo>
                  <a:close/>
                </a:path>
                <a:path w="455929" h="197485">
                  <a:moveTo>
                    <a:pt x="387184" y="27101"/>
                  </a:moveTo>
                  <a:lnTo>
                    <a:pt x="385127" y="26365"/>
                  </a:lnTo>
                  <a:lnTo>
                    <a:pt x="384911" y="25946"/>
                  </a:lnTo>
                  <a:lnTo>
                    <a:pt x="385318" y="26200"/>
                  </a:lnTo>
                  <a:lnTo>
                    <a:pt x="385152" y="25425"/>
                  </a:lnTo>
                  <a:lnTo>
                    <a:pt x="383171" y="23749"/>
                  </a:lnTo>
                  <a:lnTo>
                    <a:pt x="381508" y="22987"/>
                  </a:lnTo>
                  <a:lnTo>
                    <a:pt x="382752" y="24460"/>
                  </a:lnTo>
                  <a:lnTo>
                    <a:pt x="383006" y="25654"/>
                  </a:lnTo>
                  <a:lnTo>
                    <a:pt x="383286" y="25933"/>
                  </a:lnTo>
                  <a:lnTo>
                    <a:pt x="379526" y="25285"/>
                  </a:lnTo>
                  <a:lnTo>
                    <a:pt x="376923" y="22034"/>
                  </a:lnTo>
                  <a:lnTo>
                    <a:pt x="380276" y="22364"/>
                  </a:lnTo>
                  <a:lnTo>
                    <a:pt x="379882" y="21628"/>
                  </a:lnTo>
                  <a:lnTo>
                    <a:pt x="376313" y="20472"/>
                  </a:lnTo>
                  <a:lnTo>
                    <a:pt x="376529" y="20332"/>
                  </a:lnTo>
                  <a:lnTo>
                    <a:pt x="377304" y="20129"/>
                  </a:lnTo>
                  <a:lnTo>
                    <a:pt x="381012" y="20408"/>
                  </a:lnTo>
                  <a:lnTo>
                    <a:pt x="381825" y="21094"/>
                  </a:lnTo>
                  <a:lnTo>
                    <a:pt x="381063" y="20408"/>
                  </a:lnTo>
                  <a:lnTo>
                    <a:pt x="314426" y="5575"/>
                  </a:lnTo>
                  <a:lnTo>
                    <a:pt x="275767" y="1422"/>
                  </a:lnTo>
                  <a:lnTo>
                    <a:pt x="235394" y="0"/>
                  </a:lnTo>
                  <a:lnTo>
                    <a:pt x="194970" y="1435"/>
                  </a:lnTo>
                  <a:lnTo>
                    <a:pt x="156171" y="5842"/>
                  </a:lnTo>
                  <a:lnTo>
                    <a:pt x="91440" y="20599"/>
                  </a:lnTo>
                  <a:lnTo>
                    <a:pt x="27698" y="45770"/>
                  </a:lnTo>
                  <a:lnTo>
                    <a:pt x="29210" y="46266"/>
                  </a:lnTo>
                  <a:lnTo>
                    <a:pt x="34759" y="49364"/>
                  </a:lnTo>
                  <a:lnTo>
                    <a:pt x="32042" y="50850"/>
                  </a:lnTo>
                  <a:lnTo>
                    <a:pt x="32092" y="52235"/>
                  </a:lnTo>
                  <a:lnTo>
                    <a:pt x="34074" y="51917"/>
                  </a:lnTo>
                  <a:lnTo>
                    <a:pt x="35814" y="50419"/>
                  </a:lnTo>
                  <a:lnTo>
                    <a:pt x="36080" y="49949"/>
                  </a:lnTo>
                  <a:lnTo>
                    <a:pt x="40970" y="51739"/>
                  </a:lnTo>
                  <a:lnTo>
                    <a:pt x="44107" y="52552"/>
                  </a:lnTo>
                  <a:lnTo>
                    <a:pt x="40894" y="53479"/>
                  </a:lnTo>
                  <a:lnTo>
                    <a:pt x="35001" y="55765"/>
                  </a:lnTo>
                  <a:lnTo>
                    <a:pt x="34759" y="56451"/>
                  </a:lnTo>
                  <a:lnTo>
                    <a:pt x="41859" y="53911"/>
                  </a:lnTo>
                  <a:lnTo>
                    <a:pt x="45542" y="52882"/>
                  </a:lnTo>
                  <a:lnTo>
                    <a:pt x="65519" y="55600"/>
                  </a:lnTo>
                  <a:lnTo>
                    <a:pt x="64262" y="57238"/>
                  </a:lnTo>
                  <a:lnTo>
                    <a:pt x="65544" y="57556"/>
                  </a:lnTo>
                  <a:lnTo>
                    <a:pt x="69088" y="56730"/>
                  </a:lnTo>
                  <a:lnTo>
                    <a:pt x="72694" y="55575"/>
                  </a:lnTo>
                  <a:lnTo>
                    <a:pt x="94183" y="55295"/>
                  </a:lnTo>
                  <a:lnTo>
                    <a:pt x="106502" y="53873"/>
                  </a:lnTo>
                  <a:lnTo>
                    <a:pt x="102666" y="55194"/>
                  </a:lnTo>
                  <a:lnTo>
                    <a:pt x="100279" y="56629"/>
                  </a:lnTo>
                  <a:lnTo>
                    <a:pt x="101676" y="57391"/>
                  </a:lnTo>
                  <a:lnTo>
                    <a:pt x="102895" y="57505"/>
                  </a:lnTo>
                  <a:lnTo>
                    <a:pt x="106540" y="57238"/>
                  </a:lnTo>
                  <a:lnTo>
                    <a:pt x="113068" y="55791"/>
                  </a:lnTo>
                  <a:lnTo>
                    <a:pt x="112699" y="58000"/>
                  </a:lnTo>
                  <a:lnTo>
                    <a:pt x="115824" y="55575"/>
                  </a:lnTo>
                  <a:lnTo>
                    <a:pt x="115989" y="54876"/>
                  </a:lnTo>
                  <a:lnTo>
                    <a:pt x="121462" y="52882"/>
                  </a:lnTo>
                  <a:lnTo>
                    <a:pt x="123266" y="51955"/>
                  </a:lnTo>
                  <a:lnTo>
                    <a:pt x="137744" y="49949"/>
                  </a:lnTo>
                  <a:lnTo>
                    <a:pt x="166027" y="45085"/>
                  </a:lnTo>
                  <a:lnTo>
                    <a:pt x="165722" y="45770"/>
                  </a:lnTo>
                  <a:lnTo>
                    <a:pt x="165887" y="46329"/>
                  </a:lnTo>
                  <a:lnTo>
                    <a:pt x="166662" y="46570"/>
                  </a:lnTo>
                  <a:lnTo>
                    <a:pt x="171856" y="45085"/>
                  </a:lnTo>
                  <a:lnTo>
                    <a:pt x="172656" y="44424"/>
                  </a:lnTo>
                  <a:lnTo>
                    <a:pt x="172402" y="43840"/>
                  </a:lnTo>
                  <a:lnTo>
                    <a:pt x="194411" y="39281"/>
                  </a:lnTo>
                  <a:lnTo>
                    <a:pt x="207416" y="36576"/>
                  </a:lnTo>
                  <a:lnTo>
                    <a:pt x="221107" y="33248"/>
                  </a:lnTo>
                  <a:lnTo>
                    <a:pt x="230530" y="30581"/>
                  </a:lnTo>
                  <a:lnTo>
                    <a:pt x="233718" y="29337"/>
                  </a:lnTo>
                  <a:lnTo>
                    <a:pt x="232232" y="28028"/>
                  </a:lnTo>
                  <a:lnTo>
                    <a:pt x="226352" y="28117"/>
                  </a:lnTo>
                  <a:lnTo>
                    <a:pt x="214795" y="30708"/>
                  </a:lnTo>
                  <a:lnTo>
                    <a:pt x="211810" y="31216"/>
                  </a:lnTo>
                  <a:lnTo>
                    <a:pt x="208864" y="32004"/>
                  </a:lnTo>
                  <a:lnTo>
                    <a:pt x="216814" y="28854"/>
                  </a:lnTo>
                  <a:lnTo>
                    <a:pt x="228104" y="26009"/>
                  </a:lnTo>
                  <a:lnTo>
                    <a:pt x="233807" y="24980"/>
                  </a:lnTo>
                  <a:lnTo>
                    <a:pt x="245186" y="22390"/>
                  </a:lnTo>
                  <a:lnTo>
                    <a:pt x="257848" y="20281"/>
                  </a:lnTo>
                  <a:lnTo>
                    <a:pt x="257683" y="20726"/>
                  </a:lnTo>
                  <a:lnTo>
                    <a:pt x="257949" y="21704"/>
                  </a:lnTo>
                  <a:lnTo>
                    <a:pt x="259372" y="23393"/>
                  </a:lnTo>
                  <a:lnTo>
                    <a:pt x="261366" y="21717"/>
                  </a:lnTo>
                  <a:lnTo>
                    <a:pt x="259245" y="20104"/>
                  </a:lnTo>
                  <a:lnTo>
                    <a:pt x="258851" y="20116"/>
                  </a:lnTo>
                  <a:lnTo>
                    <a:pt x="262572" y="19494"/>
                  </a:lnTo>
                  <a:lnTo>
                    <a:pt x="265353" y="20027"/>
                  </a:lnTo>
                  <a:lnTo>
                    <a:pt x="265658" y="20853"/>
                  </a:lnTo>
                  <a:lnTo>
                    <a:pt x="267284" y="21336"/>
                  </a:lnTo>
                  <a:lnTo>
                    <a:pt x="272148" y="21628"/>
                  </a:lnTo>
                  <a:lnTo>
                    <a:pt x="274205" y="20510"/>
                  </a:lnTo>
                  <a:lnTo>
                    <a:pt x="273939" y="19265"/>
                  </a:lnTo>
                  <a:lnTo>
                    <a:pt x="273558" y="18669"/>
                  </a:lnTo>
                  <a:lnTo>
                    <a:pt x="273951" y="18567"/>
                  </a:lnTo>
                  <a:lnTo>
                    <a:pt x="274650" y="17792"/>
                  </a:lnTo>
                  <a:lnTo>
                    <a:pt x="282168" y="16713"/>
                  </a:lnTo>
                  <a:lnTo>
                    <a:pt x="284683" y="16548"/>
                  </a:lnTo>
                  <a:lnTo>
                    <a:pt x="286334" y="17399"/>
                  </a:lnTo>
                  <a:lnTo>
                    <a:pt x="285521" y="16548"/>
                  </a:lnTo>
                  <a:lnTo>
                    <a:pt x="289001" y="16141"/>
                  </a:lnTo>
                  <a:lnTo>
                    <a:pt x="288950" y="16751"/>
                  </a:lnTo>
                  <a:lnTo>
                    <a:pt x="289636" y="17399"/>
                  </a:lnTo>
                  <a:lnTo>
                    <a:pt x="291528" y="17957"/>
                  </a:lnTo>
                  <a:lnTo>
                    <a:pt x="293674" y="18161"/>
                  </a:lnTo>
                  <a:lnTo>
                    <a:pt x="293357" y="18389"/>
                  </a:lnTo>
                  <a:lnTo>
                    <a:pt x="293801" y="19075"/>
                  </a:lnTo>
                  <a:lnTo>
                    <a:pt x="290728" y="20053"/>
                  </a:lnTo>
                  <a:lnTo>
                    <a:pt x="288836" y="18923"/>
                  </a:lnTo>
                  <a:lnTo>
                    <a:pt x="288785" y="19291"/>
                  </a:lnTo>
                  <a:lnTo>
                    <a:pt x="290258" y="20027"/>
                  </a:lnTo>
                  <a:lnTo>
                    <a:pt x="286131" y="21450"/>
                  </a:lnTo>
                  <a:lnTo>
                    <a:pt x="294208" y="20599"/>
                  </a:lnTo>
                  <a:lnTo>
                    <a:pt x="294017" y="21336"/>
                  </a:lnTo>
                  <a:lnTo>
                    <a:pt x="294576" y="21945"/>
                  </a:lnTo>
                  <a:lnTo>
                    <a:pt x="298602" y="22783"/>
                  </a:lnTo>
                  <a:lnTo>
                    <a:pt x="300520" y="22606"/>
                  </a:lnTo>
                  <a:lnTo>
                    <a:pt x="301269" y="21234"/>
                  </a:lnTo>
                  <a:lnTo>
                    <a:pt x="301015" y="20459"/>
                  </a:lnTo>
                  <a:lnTo>
                    <a:pt x="300075" y="19786"/>
                  </a:lnTo>
                  <a:lnTo>
                    <a:pt x="311188" y="18415"/>
                  </a:lnTo>
                  <a:lnTo>
                    <a:pt x="311823" y="20091"/>
                  </a:lnTo>
                  <a:lnTo>
                    <a:pt x="315442" y="18923"/>
                  </a:lnTo>
                  <a:lnTo>
                    <a:pt x="315125" y="17614"/>
                  </a:lnTo>
                  <a:lnTo>
                    <a:pt x="317703" y="16941"/>
                  </a:lnTo>
                  <a:lnTo>
                    <a:pt x="318960" y="17513"/>
                  </a:lnTo>
                  <a:lnTo>
                    <a:pt x="319633" y="17551"/>
                  </a:lnTo>
                  <a:lnTo>
                    <a:pt x="321843" y="19786"/>
                  </a:lnTo>
                  <a:lnTo>
                    <a:pt x="323964" y="21234"/>
                  </a:lnTo>
                  <a:lnTo>
                    <a:pt x="322503" y="21488"/>
                  </a:lnTo>
                  <a:lnTo>
                    <a:pt x="319963" y="20586"/>
                  </a:lnTo>
                  <a:lnTo>
                    <a:pt x="314337" y="20091"/>
                  </a:lnTo>
                  <a:lnTo>
                    <a:pt x="310311" y="20561"/>
                  </a:lnTo>
                  <a:lnTo>
                    <a:pt x="310083" y="21767"/>
                  </a:lnTo>
                  <a:lnTo>
                    <a:pt x="319570" y="24574"/>
                  </a:lnTo>
                  <a:lnTo>
                    <a:pt x="323557" y="23863"/>
                  </a:lnTo>
                  <a:lnTo>
                    <a:pt x="323761" y="22987"/>
                  </a:lnTo>
                  <a:lnTo>
                    <a:pt x="323659" y="22415"/>
                  </a:lnTo>
                  <a:lnTo>
                    <a:pt x="327761" y="23901"/>
                  </a:lnTo>
                  <a:lnTo>
                    <a:pt x="338963" y="24638"/>
                  </a:lnTo>
                  <a:lnTo>
                    <a:pt x="349478" y="25895"/>
                  </a:lnTo>
                  <a:lnTo>
                    <a:pt x="363334" y="29730"/>
                  </a:lnTo>
                  <a:lnTo>
                    <a:pt x="370344" y="28562"/>
                  </a:lnTo>
                  <a:lnTo>
                    <a:pt x="367830" y="27101"/>
                  </a:lnTo>
                  <a:lnTo>
                    <a:pt x="377875" y="27940"/>
                  </a:lnTo>
                  <a:lnTo>
                    <a:pt x="386816" y="27736"/>
                  </a:lnTo>
                  <a:lnTo>
                    <a:pt x="387184" y="27101"/>
                  </a:lnTo>
                  <a:close/>
                </a:path>
                <a:path w="455929" h="197485">
                  <a:moveTo>
                    <a:pt x="390258" y="50101"/>
                  </a:moveTo>
                  <a:lnTo>
                    <a:pt x="389851" y="48933"/>
                  </a:lnTo>
                  <a:lnTo>
                    <a:pt x="387223" y="48323"/>
                  </a:lnTo>
                  <a:lnTo>
                    <a:pt x="379552" y="47815"/>
                  </a:lnTo>
                  <a:lnTo>
                    <a:pt x="378650" y="48298"/>
                  </a:lnTo>
                  <a:lnTo>
                    <a:pt x="379196" y="49403"/>
                  </a:lnTo>
                  <a:lnTo>
                    <a:pt x="380479" y="50038"/>
                  </a:lnTo>
                  <a:lnTo>
                    <a:pt x="388721" y="50533"/>
                  </a:lnTo>
                  <a:lnTo>
                    <a:pt x="390258" y="50101"/>
                  </a:lnTo>
                  <a:close/>
                </a:path>
                <a:path w="455929" h="197485">
                  <a:moveTo>
                    <a:pt x="393509" y="36220"/>
                  </a:moveTo>
                  <a:lnTo>
                    <a:pt x="391439" y="34328"/>
                  </a:lnTo>
                  <a:lnTo>
                    <a:pt x="390105" y="33718"/>
                  </a:lnTo>
                  <a:lnTo>
                    <a:pt x="387781" y="33324"/>
                  </a:lnTo>
                  <a:lnTo>
                    <a:pt x="387781" y="33451"/>
                  </a:lnTo>
                  <a:lnTo>
                    <a:pt x="381139" y="33515"/>
                  </a:lnTo>
                  <a:lnTo>
                    <a:pt x="379209" y="34353"/>
                  </a:lnTo>
                  <a:lnTo>
                    <a:pt x="379882" y="35801"/>
                  </a:lnTo>
                  <a:lnTo>
                    <a:pt x="379844" y="36271"/>
                  </a:lnTo>
                  <a:lnTo>
                    <a:pt x="390321" y="36842"/>
                  </a:lnTo>
                  <a:lnTo>
                    <a:pt x="393509" y="36220"/>
                  </a:lnTo>
                  <a:close/>
                </a:path>
                <a:path w="455929" h="197485">
                  <a:moveTo>
                    <a:pt x="399122" y="26885"/>
                  </a:moveTo>
                  <a:lnTo>
                    <a:pt x="396405" y="24815"/>
                  </a:lnTo>
                  <a:lnTo>
                    <a:pt x="393827" y="23050"/>
                  </a:lnTo>
                  <a:lnTo>
                    <a:pt x="393509" y="22961"/>
                  </a:lnTo>
                  <a:lnTo>
                    <a:pt x="394817" y="24053"/>
                  </a:lnTo>
                  <a:lnTo>
                    <a:pt x="398983" y="27063"/>
                  </a:lnTo>
                  <a:lnTo>
                    <a:pt x="399122" y="26885"/>
                  </a:lnTo>
                  <a:close/>
                </a:path>
                <a:path w="455929" h="197485">
                  <a:moveTo>
                    <a:pt x="399173" y="45478"/>
                  </a:moveTo>
                  <a:lnTo>
                    <a:pt x="396430" y="43294"/>
                  </a:lnTo>
                  <a:lnTo>
                    <a:pt x="394538" y="42405"/>
                  </a:lnTo>
                  <a:lnTo>
                    <a:pt x="388607" y="42964"/>
                  </a:lnTo>
                  <a:lnTo>
                    <a:pt x="388607" y="43853"/>
                  </a:lnTo>
                  <a:lnTo>
                    <a:pt x="390131" y="45707"/>
                  </a:lnTo>
                  <a:lnTo>
                    <a:pt x="393433" y="46151"/>
                  </a:lnTo>
                  <a:lnTo>
                    <a:pt x="399173" y="45478"/>
                  </a:lnTo>
                  <a:close/>
                </a:path>
                <a:path w="455929" h="197485">
                  <a:moveTo>
                    <a:pt x="401523" y="39751"/>
                  </a:moveTo>
                  <a:lnTo>
                    <a:pt x="390601" y="37769"/>
                  </a:lnTo>
                  <a:lnTo>
                    <a:pt x="380860" y="36690"/>
                  </a:lnTo>
                  <a:lnTo>
                    <a:pt x="377901" y="36601"/>
                  </a:lnTo>
                  <a:lnTo>
                    <a:pt x="379310" y="35318"/>
                  </a:lnTo>
                  <a:lnTo>
                    <a:pt x="378256" y="34417"/>
                  </a:lnTo>
                  <a:lnTo>
                    <a:pt x="371284" y="33248"/>
                  </a:lnTo>
                  <a:lnTo>
                    <a:pt x="360426" y="32562"/>
                  </a:lnTo>
                  <a:lnTo>
                    <a:pt x="353085" y="32943"/>
                  </a:lnTo>
                  <a:lnTo>
                    <a:pt x="350456" y="33172"/>
                  </a:lnTo>
                  <a:lnTo>
                    <a:pt x="349567" y="33655"/>
                  </a:lnTo>
                  <a:lnTo>
                    <a:pt x="350558" y="34264"/>
                  </a:lnTo>
                  <a:lnTo>
                    <a:pt x="351675" y="35153"/>
                  </a:lnTo>
                  <a:lnTo>
                    <a:pt x="355803" y="35966"/>
                  </a:lnTo>
                  <a:lnTo>
                    <a:pt x="362013" y="36677"/>
                  </a:lnTo>
                  <a:lnTo>
                    <a:pt x="361378" y="38252"/>
                  </a:lnTo>
                  <a:lnTo>
                    <a:pt x="361530" y="38544"/>
                  </a:lnTo>
                  <a:lnTo>
                    <a:pt x="358851" y="38252"/>
                  </a:lnTo>
                  <a:lnTo>
                    <a:pt x="349783" y="37731"/>
                  </a:lnTo>
                  <a:lnTo>
                    <a:pt x="344373" y="37960"/>
                  </a:lnTo>
                  <a:lnTo>
                    <a:pt x="337858" y="38798"/>
                  </a:lnTo>
                  <a:lnTo>
                    <a:pt x="337845" y="39370"/>
                  </a:lnTo>
                  <a:lnTo>
                    <a:pt x="343395" y="41630"/>
                  </a:lnTo>
                  <a:lnTo>
                    <a:pt x="348157" y="42570"/>
                  </a:lnTo>
                  <a:lnTo>
                    <a:pt x="376809" y="45135"/>
                  </a:lnTo>
                  <a:lnTo>
                    <a:pt x="378663" y="44831"/>
                  </a:lnTo>
                  <a:lnTo>
                    <a:pt x="379171" y="45821"/>
                  </a:lnTo>
                  <a:lnTo>
                    <a:pt x="381482" y="47015"/>
                  </a:lnTo>
                  <a:lnTo>
                    <a:pt x="382003" y="45783"/>
                  </a:lnTo>
                  <a:lnTo>
                    <a:pt x="379425" y="44665"/>
                  </a:lnTo>
                  <a:lnTo>
                    <a:pt x="380123" y="44399"/>
                  </a:lnTo>
                  <a:lnTo>
                    <a:pt x="379564" y="43840"/>
                  </a:lnTo>
                  <a:lnTo>
                    <a:pt x="374497" y="41897"/>
                  </a:lnTo>
                  <a:lnTo>
                    <a:pt x="375386" y="41605"/>
                  </a:lnTo>
                  <a:lnTo>
                    <a:pt x="374992" y="41033"/>
                  </a:lnTo>
                  <a:lnTo>
                    <a:pt x="368338" y="37236"/>
                  </a:lnTo>
                  <a:lnTo>
                    <a:pt x="373430" y="37211"/>
                  </a:lnTo>
                  <a:lnTo>
                    <a:pt x="399796" y="41173"/>
                  </a:lnTo>
                  <a:lnTo>
                    <a:pt x="401523" y="39751"/>
                  </a:lnTo>
                  <a:close/>
                </a:path>
                <a:path w="455929" h="197485">
                  <a:moveTo>
                    <a:pt x="409549" y="34010"/>
                  </a:moveTo>
                  <a:lnTo>
                    <a:pt x="408063" y="32410"/>
                  </a:lnTo>
                  <a:lnTo>
                    <a:pt x="405853" y="30975"/>
                  </a:lnTo>
                  <a:lnTo>
                    <a:pt x="405828" y="31305"/>
                  </a:lnTo>
                  <a:lnTo>
                    <a:pt x="407187" y="32359"/>
                  </a:lnTo>
                  <a:lnTo>
                    <a:pt x="409549" y="34010"/>
                  </a:lnTo>
                  <a:close/>
                </a:path>
                <a:path w="455929" h="197485">
                  <a:moveTo>
                    <a:pt x="426300" y="33667"/>
                  </a:moveTo>
                  <a:lnTo>
                    <a:pt x="407250" y="27241"/>
                  </a:lnTo>
                  <a:lnTo>
                    <a:pt x="403898" y="27393"/>
                  </a:lnTo>
                  <a:lnTo>
                    <a:pt x="402501" y="28613"/>
                  </a:lnTo>
                  <a:lnTo>
                    <a:pt x="402971" y="29273"/>
                  </a:lnTo>
                  <a:lnTo>
                    <a:pt x="409956" y="30683"/>
                  </a:lnTo>
                  <a:lnTo>
                    <a:pt x="417334" y="32473"/>
                  </a:lnTo>
                  <a:lnTo>
                    <a:pt x="423519" y="33566"/>
                  </a:lnTo>
                  <a:lnTo>
                    <a:pt x="426300" y="33667"/>
                  </a:lnTo>
                  <a:close/>
                </a:path>
                <a:path w="455929" h="197485">
                  <a:moveTo>
                    <a:pt x="455447" y="46672"/>
                  </a:moveTo>
                  <a:lnTo>
                    <a:pt x="453720" y="45224"/>
                  </a:lnTo>
                  <a:lnTo>
                    <a:pt x="452399" y="44538"/>
                  </a:lnTo>
                  <a:lnTo>
                    <a:pt x="448754" y="43688"/>
                  </a:lnTo>
                  <a:lnTo>
                    <a:pt x="446684" y="43497"/>
                  </a:lnTo>
                  <a:lnTo>
                    <a:pt x="442950" y="44157"/>
                  </a:lnTo>
                  <a:lnTo>
                    <a:pt x="442849" y="44843"/>
                  </a:lnTo>
                  <a:lnTo>
                    <a:pt x="444703" y="46672"/>
                  </a:lnTo>
                  <a:lnTo>
                    <a:pt x="446773" y="47459"/>
                  </a:lnTo>
                  <a:lnTo>
                    <a:pt x="453644" y="47256"/>
                  </a:lnTo>
                  <a:lnTo>
                    <a:pt x="455447" y="4667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 descr=""/>
            <p:cNvSpPr/>
            <p:nvPr/>
          </p:nvSpPr>
          <p:spPr>
            <a:xfrm>
              <a:off x="7377443" y="5641025"/>
              <a:ext cx="243840" cy="510540"/>
            </a:xfrm>
            <a:custGeom>
              <a:avLst/>
              <a:gdLst/>
              <a:ahLst/>
              <a:cxnLst/>
              <a:rect l="l" t="t" r="r" b="b"/>
              <a:pathLst>
                <a:path w="243840" h="510539">
                  <a:moveTo>
                    <a:pt x="227497" y="0"/>
                  </a:moveTo>
                  <a:lnTo>
                    <a:pt x="168028" y="28323"/>
                  </a:lnTo>
                  <a:lnTo>
                    <a:pt x="135625" y="59014"/>
                  </a:lnTo>
                  <a:lnTo>
                    <a:pt x="109358" y="87908"/>
                  </a:lnTo>
                  <a:lnTo>
                    <a:pt x="66299" y="148210"/>
                  </a:lnTo>
                  <a:lnTo>
                    <a:pt x="41017" y="193008"/>
                  </a:lnTo>
                  <a:lnTo>
                    <a:pt x="20648" y="239901"/>
                  </a:lnTo>
                  <a:lnTo>
                    <a:pt x="6531" y="289010"/>
                  </a:lnTo>
                  <a:lnTo>
                    <a:pt x="0" y="340446"/>
                  </a:lnTo>
                  <a:lnTo>
                    <a:pt x="92" y="370502"/>
                  </a:lnTo>
                  <a:lnTo>
                    <a:pt x="2594" y="400504"/>
                  </a:lnTo>
                  <a:lnTo>
                    <a:pt x="7066" y="430296"/>
                  </a:lnTo>
                  <a:lnTo>
                    <a:pt x="13068" y="459724"/>
                  </a:lnTo>
                  <a:lnTo>
                    <a:pt x="17839" y="480957"/>
                  </a:lnTo>
                  <a:lnTo>
                    <a:pt x="19453" y="491548"/>
                  </a:lnTo>
                  <a:lnTo>
                    <a:pt x="20002" y="502447"/>
                  </a:lnTo>
                  <a:lnTo>
                    <a:pt x="24598" y="499005"/>
                  </a:lnTo>
                  <a:lnTo>
                    <a:pt x="33596" y="494447"/>
                  </a:lnTo>
                  <a:lnTo>
                    <a:pt x="40562" y="492324"/>
                  </a:lnTo>
                  <a:lnTo>
                    <a:pt x="48009" y="491379"/>
                  </a:lnTo>
                  <a:lnTo>
                    <a:pt x="55994" y="491741"/>
                  </a:lnTo>
                  <a:lnTo>
                    <a:pt x="91351" y="510537"/>
                  </a:lnTo>
                  <a:lnTo>
                    <a:pt x="103338" y="501496"/>
                  </a:lnTo>
                  <a:lnTo>
                    <a:pt x="139392" y="464449"/>
                  </a:lnTo>
                  <a:lnTo>
                    <a:pt x="167576" y="421269"/>
                  </a:lnTo>
                  <a:lnTo>
                    <a:pt x="190087" y="377184"/>
                  </a:lnTo>
                  <a:lnTo>
                    <a:pt x="207948" y="331061"/>
                  </a:lnTo>
                  <a:lnTo>
                    <a:pt x="219703" y="281200"/>
                  </a:lnTo>
                  <a:lnTo>
                    <a:pt x="226314" y="230426"/>
                  </a:lnTo>
                  <a:lnTo>
                    <a:pt x="231415" y="145605"/>
                  </a:lnTo>
                  <a:lnTo>
                    <a:pt x="233400" y="116569"/>
                  </a:lnTo>
                  <a:lnTo>
                    <a:pt x="234607" y="104613"/>
                  </a:lnTo>
                  <a:lnTo>
                    <a:pt x="239458" y="66531"/>
                  </a:lnTo>
                  <a:lnTo>
                    <a:pt x="242806" y="44112"/>
                  </a:lnTo>
                  <a:lnTo>
                    <a:pt x="243659" y="32912"/>
                  </a:lnTo>
                  <a:lnTo>
                    <a:pt x="242697" y="21587"/>
                  </a:lnTo>
                  <a:lnTo>
                    <a:pt x="22749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 descr=""/>
            <p:cNvSpPr/>
            <p:nvPr/>
          </p:nvSpPr>
          <p:spPr>
            <a:xfrm>
              <a:off x="7381443" y="5643435"/>
              <a:ext cx="234950" cy="506730"/>
            </a:xfrm>
            <a:custGeom>
              <a:avLst/>
              <a:gdLst/>
              <a:ahLst/>
              <a:cxnLst/>
              <a:rect l="l" t="t" r="r" b="b"/>
              <a:pathLst>
                <a:path w="234950" h="506729">
                  <a:moveTo>
                    <a:pt x="234772" y="32486"/>
                  </a:moveTo>
                  <a:lnTo>
                    <a:pt x="224066" y="2159"/>
                  </a:lnTo>
                  <a:lnTo>
                    <a:pt x="223989" y="1968"/>
                  </a:lnTo>
                  <a:lnTo>
                    <a:pt x="221932" y="533"/>
                  </a:lnTo>
                  <a:lnTo>
                    <a:pt x="219354" y="0"/>
                  </a:lnTo>
                  <a:lnTo>
                    <a:pt x="215938" y="254"/>
                  </a:lnTo>
                  <a:lnTo>
                    <a:pt x="215226" y="254"/>
                  </a:lnTo>
                  <a:lnTo>
                    <a:pt x="213271" y="533"/>
                  </a:lnTo>
                  <a:lnTo>
                    <a:pt x="213525" y="533"/>
                  </a:lnTo>
                  <a:lnTo>
                    <a:pt x="212534" y="774"/>
                  </a:lnTo>
                  <a:lnTo>
                    <a:pt x="212369" y="774"/>
                  </a:lnTo>
                  <a:lnTo>
                    <a:pt x="211010" y="1079"/>
                  </a:lnTo>
                  <a:lnTo>
                    <a:pt x="209486" y="1549"/>
                  </a:lnTo>
                  <a:lnTo>
                    <a:pt x="207873" y="2159"/>
                  </a:lnTo>
                  <a:lnTo>
                    <a:pt x="206057" y="2794"/>
                  </a:lnTo>
                  <a:lnTo>
                    <a:pt x="176212" y="23025"/>
                  </a:lnTo>
                  <a:lnTo>
                    <a:pt x="176212" y="91998"/>
                  </a:lnTo>
                  <a:lnTo>
                    <a:pt x="150139" y="155333"/>
                  </a:lnTo>
                  <a:lnTo>
                    <a:pt x="125399" y="219341"/>
                  </a:lnTo>
                  <a:lnTo>
                    <a:pt x="110769" y="259334"/>
                  </a:lnTo>
                  <a:lnTo>
                    <a:pt x="95427" y="310184"/>
                  </a:lnTo>
                  <a:lnTo>
                    <a:pt x="81013" y="366649"/>
                  </a:lnTo>
                  <a:lnTo>
                    <a:pt x="66065" y="431292"/>
                  </a:lnTo>
                  <a:lnTo>
                    <a:pt x="72161" y="387235"/>
                  </a:lnTo>
                  <a:lnTo>
                    <a:pt x="81140" y="342963"/>
                  </a:lnTo>
                  <a:lnTo>
                    <a:pt x="92621" y="299656"/>
                  </a:lnTo>
                  <a:lnTo>
                    <a:pt x="106400" y="256959"/>
                  </a:lnTo>
                  <a:lnTo>
                    <a:pt x="121780" y="214858"/>
                  </a:lnTo>
                  <a:lnTo>
                    <a:pt x="138963" y="173418"/>
                  </a:lnTo>
                  <a:lnTo>
                    <a:pt x="157149" y="132499"/>
                  </a:lnTo>
                  <a:lnTo>
                    <a:pt x="176212" y="91998"/>
                  </a:lnTo>
                  <a:lnTo>
                    <a:pt x="176212" y="23025"/>
                  </a:lnTo>
                  <a:lnTo>
                    <a:pt x="129044" y="65722"/>
                  </a:lnTo>
                  <a:lnTo>
                    <a:pt x="98361" y="101371"/>
                  </a:lnTo>
                  <a:lnTo>
                    <a:pt x="70154" y="140538"/>
                  </a:lnTo>
                  <a:lnTo>
                    <a:pt x="45440" y="182333"/>
                  </a:lnTo>
                  <a:lnTo>
                    <a:pt x="25196" y="225856"/>
                  </a:lnTo>
                  <a:lnTo>
                    <a:pt x="10414" y="270205"/>
                  </a:lnTo>
                  <a:lnTo>
                    <a:pt x="2095" y="314490"/>
                  </a:lnTo>
                  <a:lnTo>
                    <a:pt x="0" y="351256"/>
                  </a:lnTo>
                  <a:lnTo>
                    <a:pt x="1498" y="386867"/>
                  </a:lnTo>
                  <a:lnTo>
                    <a:pt x="1511" y="387235"/>
                  </a:lnTo>
                  <a:lnTo>
                    <a:pt x="6223" y="422986"/>
                  </a:lnTo>
                  <a:lnTo>
                    <a:pt x="13690" y="459028"/>
                  </a:lnTo>
                  <a:lnTo>
                    <a:pt x="16268" y="468299"/>
                  </a:lnTo>
                  <a:lnTo>
                    <a:pt x="19062" y="477240"/>
                  </a:lnTo>
                  <a:lnTo>
                    <a:pt x="21526" y="486130"/>
                  </a:lnTo>
                  <a:lnTo>
                    <a:pt x="23088" y="495211"/>
                  </a:lnTo>
                  <a:lnTo>
                    <a:pt x="29603" y="492036"/>
                  </a:lnTo>
                  <a:lnTo>
                    <a:pt x="36563" y="489915"/>
                  </a:lnTo>
                  <a:lnTo>
                    <a:pt x="44018" y="488975"/>
                  </a:lnTo>
                  <a:lnTo>
                    <a:pt x="52019" y="489343"/>
                  </a:lnTo>
                  <a:lnTo>
                    <a:pt x="61899" y="491439"/>
                  </a:lnTo>
                  <a:lnTo>
                    <a:pt x="70764" y="494995"/>
                  </a:lnTo>
                  <a:lnTo>
                    <a:pt x="78625" y="499922"/>
                  </a:lnTo>
                  <a:lnTo>
                    <a:pt x="85496" y="506120"/>
                  </a:lnTo>
                  <a:lnTo>
                    <a:pt x="94983" y="498843"/>
                  </a:lnTo>
                  <a:lnTo>
                    <a:pt x="103911" y="491070"/>
                  </a:lnTo>
                  <a:lnTo>
                    <a:pt x="105994" y="488975"/>
                  </a:lnTo>
                  <a:lnTo>
                    <a:pt x="112166" y="482790"/>
                  </a:lnTo>
                  <a:lnTo>
                    <a:pt x="141935" y="441858"/>
                  </a:lnTo>
                  <a:lnTo>
                    <a:pt x="168478" y="393065"/>
                  </a:lnTo>
                  <a:lnTo>
                    <a:pt x="185674" y="354533"/>
                  </a:lnTo>
                  <a:lnTo>
                    <a:pt x="200888" y="311442"/>
                  </a:lnTo>
                  <a:lnTo>
                    <a:pt x="213004" y="253809"/>
                  </a:lnTo>
                  <a:lnTo>
                    <a:pt x="219570" y="196049"/>
                  </a:lnTo>
                  <a:lnTo>
                    <a:pt x="226212" y="98577"/>
                  </a:lnTo>
                  <a:lnTo>
                    <a:pt x="226847" y="91998"/>
                  </a:lnTo>
                  <a:lnTo>
                    <a:pt x="228003" y="80289"/>
                  </a:lnTo>
                  <a:lnTo>
                    <a:pt x="230886" y="59436"/>
                  </a:lnTo>
                  <a:lnTo>
                    <a:pt x="233070" y="46685"/>
                  </a:lnTo>
                  <a:lnTo>
                    <a:pt x="234772" y="32486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 descr=""/>
            <p:cNvSpPr/>
            <p:nvPr/>
          </p:nvSpPr>
          <p:spPr>
            <a:xfrm>
              <a:off x="7447496" y="5735218"/>
              <a:ext cx="110489" cy="339725"/>
            </a:xfrm>
            <a:custGeom>
              <a:avLst/>
              <a:gdLst/>
              <a:ahLst/>
              <a:cxnLst/>
              <a:rect l="l" t="t" r="r" b="b"/>
              <a:pathLst>
                <a:path w="110490" h="339725">
                  <a:moveTo>
                    <a:pt x="110247" y="0"/>
                  </a:moveTo>
                  <a:lnTo>
                    <a:pt x="91156" y="40615"/>
                  </a:lnTo>
                  <a:lnTo>
                    <a:pt x="72922" y="81659"/>
                  </a:lnTo>
                  <a:lnTo>
                    <a:pt x="55728" y="123065"/>
                  </a:lnTo>
                  <a:lnTo>
                    <a:pt x="40335" y="165174"/>
                  </a:lnTo>
                  <a:lnTo>
                    <a:pt x="26572" y="207869"/>
                  </a:lnTo>
                  <a:lnTo>
                    <a:pt x="15095" y="251186"/>
                  </a:lnTo>
                  <a:lnTo>
                    <a:pt x="6154" y="295078"/>
                  </a:lnTo>
                  <a:lnTo>
                    <a:pt x="0" y="339495"/>
                  </a:lnTo>
                  <a:lnTo>
                    <a:pt x="14970" y="274847"/>
                  </a:lnTo>
                  <a:lnTo>
                    <a:pt x="29376" y="218389"/>
                  </a:lnTo>
                  <a:lnTo>
                    <a:pt x="44715" y="167537"/>
                  </a:lnTo>
                  <a:lnTo>
                    <a:pt x="51911" y="147486"/>
                  </a:lnTo>
                  <a:lnTo>
                    <a:pt x="59349" y="127544"/>
                  </a:lnTo>
                  <a:lnTo>
                    <a:pt x="84251" y="63121"/>
                  </a:lnTo>
                  <a:lnTo>
                    <a:pt x="110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 descr=""/>
            <p:cNvSpPr/>
            <p:nvPr/>
          </p:nvSpPr>
          <p:spPr>
            <a:xfrm>
              <a:off x="7499210" y="5643651"/>
              <a:ext cx="117475" cy="444500"/>
            </a:xfrm>
            <a:custGeom>
              <a:avLst/>
              <a:gdLst/>
              <a:ahLst/>
              <a:cxnLst/>
              <a:rect l="l" t="t" r="r" b="b"/>
              <a:pathLst>
                <a:path w="117475" h="444500">
                  <a:moveTo>
                    <a:pt x="5956" y="401802"/>
                  </a:moveTo>
                  <a:lnTo>
                    <a:pt x="5308" y="401523"/>
                  </a:lnTo>
                  <a:lnTo>
                    <a:pt x="3035" y="402793"/>
                  </a:lnTo>
                  <a:lnTo>
                    <a:pt x="1714" y="404583"/>
                  </a:lnTo>
                  <a:lnTo>
                    <a:pt x="0" y="411238"/>
                  </a:lnTo>
                  <a:lnTo>
                    <a:pt x="76" y="413118"/>
                  </a:lnTo>
                  <a:lnTo>
                    <a:pt x="5956" y="401802"/>
                  </a:lnTo>
                  <a:close/>
                </a:path>
                <a:path w="117475" h="444500">
                  <a:moveTo>
                    <a:pt x="12966" y="421538"/>
                  </a:moveTo>
                  <a:lnTo>
                    <a:pt x="10325" y="426110"/>
                  </a:lnTo>
                  <a:lnTo>
                    <a:pt x="9105" y="428650"/>
                  </a:lnTo>
                  <a:lnTo>
                    <a:pt x="8115" y="429920"/>
                  </a:lnTo>
                  <a:lnTo>
                    <a:pt x="7658" y="432460"/>
                  </a:lnTo>
                  <a:lnTo>
                    <a:pt x="4876" y="431190"/>
                  </a:lnTo>
                  <a:lnTo>
                    <a:pt x="558" y="442620"/>
                  </a:lnTo>
                  <a:lnTo>
                    <a:pt x="1790" y="443890"/>
                  </a:lnTo>
                  <a:lnTo>
                    <a:pt x="6578" y="443890"/>
                  </a:lnTo>
                  <a:lnTo>
                    <a:pt x="9550" y="440080"/>
                  </a:lnTo>
                  <a:lnTo>
                    <a:pt x="9588" y="439572"/>
                  </a:lnTo>
                  <a:lnTo>
                    <a:pt x="10185" y="438810"/>
                  </a:lnTo>
                  <a:lnTo>
                    <a:pt x="11633" y="438810"/>
                  </a:lnTo>
                  <a:lnTo>
                    <a:pt x="12966" y="437540"/>
                  </a:lnTo>
                  <a:lnTo>
                    <a:pt x="11684" y="437540"/>
                  </a:lnTo>
                  <a:lnTo>
                    <a:pt x="9639" y="438759"/>
                  </a:lnTo>
                  <a:lnTo>
                    <a:pt x="9588" y="435000"/>
                  </a:lnTo>
                  <a:lnTo>
                    <a:pt x="12623" y="433730"/>
                  </a:lnTo>
                  <a:lnTo>
                    <a:pt x="12700" y="435000"/>
                  </a:lnTo>
                  <a:lnTo>
                    <a:pt x="12865" y="436270"/>
                  </a:lnTo>
                  <a:lnTo>
                    <a:pt x="12966" y="433730"/>
                  </a:lnTo>
                  <a:lnTo>
                    <a:pt x="12966" y="432460"/>
                  </a:lnTo>
                  <a:lnTo>
                    <a:pt x="12966" y="421538"/>
                  </a:lnTo>
                  <a:close/>
                </a:path>
                <a:path w="117475" h="444500">
                  <a:moveTo>
                    <a:pt x="16433" y="377329"/>
                  </a:moveTo>
                  <a:lnTo>
                    <a:pt x="16065" y="377520"/>
                  </a:lnTo>
                  <a:lnTo>
                    <a:pt x="15494" y="377939"/>
                  </a:lnTo>
                  <a:lnTo>
                    <a:pt x="16129" y="377596"/>
                  </a:lnTo>
                  <a:lnTo>
                    <a:pt x="16433" y="377329"/>
                  </a:lnTo>
                  <a:close/>
                </a:path>
                <a:path w="117475" h="444500">
                  <a:moveTo>
                    <a:pt x="19913" y="339877"/>
                  </a:moveTo>
                  <a:lnTo>
                    <a:pt x="19697" y="338861"/>
                  </a:lnTo>
                  <a:lnTo>
                    <a:pt x="18478" y="339090"/>
                  </a:lnTo>
                  <a:lnTo>
                    <a:pt x="17500" y="340156"/>
                  </a:lnTo>
                  <a:lnTo>
                    <a:pt x="14757" y="347916"/>
                  </a:lnTo>
                  <a:lnTo>
                    <a:pt x="14782" y="349516"/>
                  </a:lnTo>
                  <a:lnTo>
                    <a:pt x="16002" y="349465"/>
                  </a:lnTo>
                  <a:lnTo>
                    <a:pt x="17297" y="347091"/>
                  </a:lnTo>
                  <a:lnTo>
                    <a:pt x="19913" y="339877"/>
                  </a:lnTo>
                  <a:close/>
                </a:path>
                <a:path w="117475" h="444500">
                  <a:moveTo>
                    <a:pt x="22059" y="349935"/>
                  </a:moveTo>
                  <a:lnTo>
                    <a:pt x="21209" y="349656"/>
                  </a:lnTo>
                  <a:lnTo>
                    <a:pt x="19037" y="350621"/>
                  </a:lnTo>
                  <a:lnTo>
                    <a:pt x="17665" y="353669"/>
                  </a:lnTo>
                  <a:lnTo>
                    <a:pt x="16751" y="359371"/>
                  </a:lnTo>
                  <a:lnTo>
                    <a:pt x="19583" y="357314"/>
                  </a:lnTo>
                  <a:lnTo>
                    <a:pt x="20955" y="355777"/>
                  </a:lnTo>
                  <a:lnTo>
                    <a:pt x="22059" y="349935"/>
                  </a:lnTo>
                  <a:close/>
                </a:path>
                <a:path w="117475" h="444500">
                  <a:moveTo>
                    <a:pt x="28257" y="288544"/>
                  </a:moveTo>
                  <a:lnTo>
                    <a:pt x="26733" y="291147"/>
                  </a:lnTo>
                  <a:lnTo>
                    <a:pt x="25107" y="292836"/>
                  </a:lnTo>
                  <a:lnTo>
                    <a:pt x="24218" y="294284"/>
                  </a:lnTo>
                  <a:lnTo>
                    <a:pt x="22339" y="299402"/>
                  </a:lnTo>
                  <a:lnTo>
                    <a:pt x="21539" y="303301"/>
                  </a:lnTo>
                  <a:lnTo>
                    <a:pt x="22440" y="302145"/>
                  </a:lnTo>
                  <a:lnTo>
                    <a:pt x="23291" y="301536"/>
                  </a:lnTo>
                  <a:lnTo>
                    <a:pt x="25349" y="297840"/>
                  </a:lnTo>
                  <a:lnTo>
                    <a:pt x="26987" y="294043"/>
                  </a:lnTo>
                  <a:lnTo>
                    <a:pt x="28257" y="288544"/>
                  </a:lnTo>
                  <a:close/>
                </a:path>
                <a:path w="117475" h="444500">
                  <a:moveTo>
                    <a:pt x="33210" y="345351"/>
                  </a:moveTo>
                  <a:lnTo>
                    <a:pt x="32943" y="343268"/>
                  </a:lnTo>
                  <a:lnTo>
                    <a:pt x="31369" y="343496"/>
                  </a:lnTo>
                  <a:lnTo>
                    <a:pt x="30911" y="343319"/>
                  </a:lnTo>
                  <a:lnTo>
                    <a:pt x="27482" y="353237"/>
                  </a:lnTo>
                  <a:lnTo>
                    <a:pt x="27190" y="356476"/>
                  </a:lnTo>
                  <a:lnTo>
                    <a:pt x="29591" y="355028"/>
                  </a:lnTo>
                  <a:lnTo>
                    <a:pt x="30543" y="353898"/>
                  </a:lnTo>
                  <a:lnTo>
                    <a:pt x="31457" y="351764"/>
                  </a:lnTo>
                  <a:lnTo>
                    <a:pt x="33210" y="345351"/>
                  </a:lnTo>
                  <a:close/>
                </a:path>
                <a:path w="117475" h="444500">
                  <a:moveTo>
                    <a:pt x="33375" y="375932"/>
                  </a:moveTo>
                  <a:lnTo>
                    <a:pt x="32537" y="374865"/>
                  </a:lnTo>
                  <a:lnTo>
                    <a:pt x="30365" y="376097"/>
                  </a:lnTo>
                  <a:lnTo>
                    <a:pt x="32334" y="371436"/>
                  </a:lnTo>
                  <a:lnTo>
                    <a:pt x="32829" y="368909"/>
                  </a:lnTo>
                  <a:lnTo>
                    <a:pt x="32029" y="367207"/>
                  </a:lnTo>
                  <a:lnTo>
                    <a:pt x="31254" y="367499"/>
                  </a:lnTo>
                  <a:lnTo>
                    <a:pt x="28016" y="373824"/>
                  </a:lnTo>
                  <a:lnTo>
                    <a:pt x="24244" y="380441"/>
                  </a:lnTo>
                  <a:lnTo>
                    <a:pt x="20307" y="388543"/>
                  </a:lnTo>
                  <a:lnTo>
                    <a:pt x="20129" y="391693"/>
                  </a:lnTo>
                  <a:lnTo>
                    <a:pt x="21539" y="394627"/>
                  </a:lnTo>
                  <a:lnTo>
                    <a:pt x="23202" y="393065"/>
                  </a:lnTo>
                  <a:lnTo>
                    <a:pt x="29464" y="378180"/>
                  </a:lnTo>
                  <a:lnTo>
                    <a:pt x="29743" y="378523"/>
                  </a:lnTo>
                  <a:lnTo>
                    <a:pt x="33375" y="375932"/>
                  </a:lnTo>
                  <a:close/>
                </a:path>
                <a:path w="117475" h="444500">
                  <a:moveTo>
                    <a:pt x="37045" y="298196"/>
                  </a:moveTo>
                  <a:lnTo>
                    <a:pt x="36347" y="296367"/>
                  </a:lnTo>
                  <a:lnTo>
                    <a:pt x="35648" y="296189"/>
                  </a:lnTo>
                  <a:lnTo>
                    <a:pt x="34734" y="296722"/>
                  </a:lnTo>
                  <a:lnTo>
                    <a:pt x="32778" y="301574"/>
                  </a:lnTo>
                  <a:lnTo>
                    <a:pt x="31597" y="303161"/>
                  </a:lnTo>
                  <a:lnTo>
                    <a:pt x="29794" y="306793"/>
                  </a:lnTo>
                  <a:lnTo>
                    <a:pt x="24231" y="321271"/>
                  </a:lnTo>
                  <a:lnTo>
                    <a:pt x="23469" y="323697"/>
                  </a:lnTo>
                  <a:lnTo>
                    <a:pt x="24307" y="324434"/>
                  </a:lnTo>
                  <a:lnTo>
                    <a:pt x="25654" y="322516"/>
                  </a:lnTo>
                  <a:lnTo>
                    <a:pt x="28803" y="316788"/>
                  </a:lnTo>
                  <a:lnTo>
                    <a:pt x="32829" y="307187"/>
                  </a:lnTo>
                  <a:lnTo>
                    <a:pt x="33870" y="306984"/>
                  </a:lnTo>
                  <a:lnTo>
                    <a:pt x="34950" y="305523"/>
                  </a:lnTo>
                  <a:lnTo>
                    <a:pt x="36677" y="300520"/>
                  </a:lnTo>
                  <a:lnTo>
                    <a:pt x="37045" y="298196"/>
                  </a:lnTo>
                  <a:close/>
                </a:path>
                <a:path w="117475" h="444500">
                  <a:moveTo>
                    <a:pt x="40957" y="330352"/>
                  </a:moveTo>
                  <a:lnTo>
                    <a:pt x="40182" y="330149"/>
                  </a:lnTo>
                  <a:lnTo>
                    <a:pt x="38315" y="331419"/>
                  </a:lnTo>
                  <a:lnTo>
                    <a:pt x="36982" y="333717"/>
                  </a:lnTo>
                  <a:lnTo>
                    <a:pt x="36436" y="335673"/>
                  </a:lnTo>
                  <a:lnTo>
                    <a:pt x="36690" y="336715"/>
                  </a:lnTo>
                  <a:lnTo>
                    <a:pt x="39331" y="334721"/>
                  </a:lnTo>
                  <a:lnTo>
                    <a:pt x="40640" y="333311"/>
                  </a:lnTo>
                  <a:lnTo>
                    <a:pt x="40957" y="330352"/>
                  </a:lnTo>
                  <a:close/>
                </a:path>
                <a:path w="117475" h="444500">
                  <a:moveTo>
                    <a:pt x="41008" y="324510"/>
                  </a:moveTo>
                  <a:lnTo>
                    <a:pt x="40855" y="324294"/>
                  </a:lnTo>
                  <a:lnTo>
                    <a:pt x="40487" y="324294"/>
                  </a:lnTo>
                  <a:lnTo>
                    <a:pt x="40805" y="324624"/>
                  </a:lnTo>
                  <a:lnTo>
                    <a:pt x="41008" y="324510"/>
                  </a:lnTo>
                  <a:close/>
                </a:path>
                <a:path w="117475" h="444500">
                  <a:moveTo>
                    <a:pt x="41998" y="315937"/>
                  </a:moveTo>
                  <a:lnTo>
                    <a:pt x="41783" y="314960"/>
                  </a:lnTo>
                  <a:lnTo>
                    <a:pt x="39763" y="316560"/>
                  </a:lnTo>
                  <a:lnTo>
                    <a:pt x="37846" y="320294"/>
                  </a:lnTo>
                  <a:lnTo>
                    <a:pt x="35445" y="326085"/>
                  </a:lnTo>
                  <a:lnTo>
                    <a:pt x="34163" y="325056"/>
                  </a:lnTo>
                  <a:lnTo>
                    <a:pt x="33769" y="325094"/>
                  </a:lnTo>
                  <a:lnTo>
                    <a:pt x="37807" y="314045"/>
                  </a:lnTo>
                  <a:lnTo>
                    <a:pt x="39077" y="308762"/>
                  </a:lnTo>
                  <a:lnTo>
                    <a:pt x="40043" y="302285"/>
                  </a:lnTo>
                  <a:lnTo>
                    <a:pt x="39598" y="302031"/>
                  </a:lnTo>
                  <a:lnTo>
                    <a:pt x="35814" y="306819"/>
                  </a:lnTo>
                  <a:lnTo>
                    <a:pt x="33591" y="311124"/>
                  </a:lnTo>
                  <a:lnTo>
                    <a:pt x="27279" y="326593"/>
                  </a:lnTo>
                  <a:lnTo>
                    <a:pt x="23241" y="337972"/>
                  </a:lnTo>
                  <a:lnTo>
                    <a:pt x="23012" y="339852"/>
                  </a:lnTo>
                  <a:lnTo>
                    <a:pt x="21907" y="340067"/>
                  </a:lnTo>
                  <a:lnTo>
                    <a:pt x="20142" y="341960"/>
                  </a:lnTo>
                  <a:lnTo>
                    <a:pt x="21196" y="342798"/>
                  </a:lnTo>
                  <a:lnTo>
                    <a:pt x="22961" y="340639"/>
                  </a:lnTo>
                  <a:lnTo>
                    <a:pt x="23037" y="341363"/>
                  </a:lnTo>
                  <a:lnTo>
                    <a:pt x="23710" y="340995"/>
                  </a:lnTo>
                  <a:lnTo>
                    <a:pt x="26962" y="336613"/>
                  </a:lnTo>
                  <a:lnTo>
                    <a:pt x="27025" y="337591"/>
                  </a:lnTo>
                  <a:lnTo>
                    <a:pt x="27660" y="337388"/>
                  </a:lnTo>
                  <a:lnTo>
                    <a:pt x="33147" y="332016"/>
                  </a:lnTo>
                  <a:lnTo>
                    <a:pt x="31762" y="336918"/>
                  </a:lnTo>
                  <a:lnTo>
                    <a:pt x="31584" y="336499"/>
                  </a:lnTo>
                  <a:lnTo>
                    <a:pt x="31026" y="336892"/>
                  </a:lnTo>
                  <a:lnTo>
                    <a:pt x="29083" y="340448"/>
                  </a:lnTo>
                  <a:lnTo>
                    <a:pt x="22593" y="355257"/>
                  </a:lnTo>
                  <a:lnTo>
                    <a:pt x="20713" y="361149"/>
                  </a:lnTo>
                  <a:lnTo>
                    <a:pt x="21590" y="363194"/>
                  </a:lnTo>
                  <a:lnTo>
                    <a:pt x="26492" y="353263"/>
                  </a:lnTo>
                  <a:lnTo>
                    <a:pt x="31127" y="341388"/>
                  </a:lnTo>
                  <a:lnTo>
                    <a:pt x="31978" y="343090"/>
                  </a:lnTo>
                  <a:lnTo>
                    <a:pt x="33121" y="342315"/>
                  </a:lnTo>
                  <a:lnTo>
                    <a:pt x="36169" y="335953"/>
                  </a:lnTo>
                  <a:lnTo>
                    <a:pt x="39801" y="325691"/>
                  </a:lnTo>
                  <a:lnTo>
                    <a:pt x="41998" y="315937"/>
                  </a:lnTo>
                  <a:close/>
                </a:path>
                <a:path w="117475" h="444500">
                  <a:moveTo>
                    <a:pt x="45237" y="316687"/>
                  </a:moveTo>
                  <a:lnTo>
                    <a:pt x="43954" y="316738"/>
                  </a:lnTo>
                  <a:lnTo>
                    <a:pt x="42405" y="318833"/>
                  </a:lnTo>
                  <a:lnTo>
                    <a:pt x="43700" y="318770"/>
                  </a:lnTo>
                  <a:lnTo>
                    <a:pt x="45237" y="316687"/>
                  </a:lnTo>
                  <a:close/>
                </a:path>
                <a:path w="117475" h="444500">
                  <a:moveTo>
                    <a:pt x="45834" y="348869"/>
                  </a:moveTo>
                  <a:lnTo>
                    <a:pt x="44970" y="349440"/>
                  </a:lnTo>
                  <a:lnTo>
                    <a:pt x="45593" y="349084"/>
                  </a:lnTo>
                  <a:lnTo>
                    <a:pt x="45834" y="348869"/>
                  </a:lnTo>
                  <a:close/>
                </a:path>
                <a:path w="117475" h="444500">
                  <a:moveTo>
                    <a:pt x="50736" y="277164"/>
                  </a:moveTo>
                  <a:lnTo>
                    <a:pt x="43065" y="285673"/>
                  </a:lnTo>
                  <a:lnTo>
                    <a:pt x="41338" y="289445"/>
                  </a:lnTo>
                  <a:lnTo>
                    <a:pt x="37858" y="300215"/>
                  </a:lnTo>
                  <a:lnTo>
                    <a:pt x="39077" y="301142"/>
                  </a:lnTo>
                  <a:lnTo>
                    <a:pt x="43192" y="294259"/>
                  </a:lnTo>
                  <a:lnTo>
                    <a:pt x="47929" y="285394"/>
                  </a:lnTo>
                  <a:lnTo>
                    <a:pt x="50736" y="277164"/>
                  </a:lnTo>
                  <a:close/>
                </a:path>
                <a:path w="117475" h="444500">
                  <a:moveTo>
                    <a:pt x="55245" y="290080"/>
                  </a:moveTo>
                  <a:lnTo>
                    <a:pt x="53759" y="291731"/>
                  </a:lnTo>
                  <a:lnTo>
                    <a:pt x="53111" y="292074"/>
                  </a:lnTo>
                  <a:lnTo>
                    <a:pt x="51269" y="293928"/>
                  </a:lnTo>
                  <a:lnTo>
                    <a:pt x="52387" y="290804"/>
                  </a:lnTo>
                  <a:lnTo>
                    <a:pt x="52463" y="290055"/>
                  </a:lnTo>
                  <a:lnTo>
                    <a:pt x="53060" y="288429"/>
                  </a:lnTo>
                  <a:lnTo>
                    <a:pt x="53073" y="287705"/>
                  </a:lnTo>
                  <a:lnTo>
                    <a:pt x="52285" y="288925"/>
                  </a:lnTo>
                  <a:lnTo>
                    <a:pt x="52019" y="288874"/>
                  </a:lnTo>
                  <a:lnTo>
                    <a:pt x="50482" y="291033"/>
                  </a:lnTo>
                  <a:lnTo>
                    <a:pt x="50647" y="288836"/>
                  </a:lnTo>
                  <a:lnTo>
                    <a:pt x="49847" y="288785"/>
                  </a:lnTo>
                  <a:lnTo>
                    <a:pt x="48602" y="290080"/>
                  </a:lnTo>
                  <a:lnTo>
                    <a:pt x="46240" y="295452"/>
                  </a:lnTo>
                  <a:lnTo>
                    <a:pt x="45008" y="299605"/>
                  </a:lnTo>
                  <a:lnTo>
                    <a:pt x="44996" y="300507"/>
                  </a:lnTo>
                  <a:lnTo>
                    <a:pt x="45427" y="300583"/>
                  </a:lnTo>
                  <a:lnTo>
                    <a:pt x="39814" y="312318"/>
                  </a:lnTo>
                  <a:lnTo>
                    <a:pt x="39687" y="315480"/>
                  </a:lnTo>
                  <a:lnTo>
                    <a:pt x="43459" y="309892"/>
                  </a:lnTo>
                  <a:lnTo>
                    <a:pt x="46659" y="303936"/>
                  </a:lnTo>
                  <a:lnTo>
                    <a:pt x="47155" y="304774"/>
                  </a:lnTo>
                  <a:lnTo>
                    <a:pt x="47879" y="304457"/>
                  </a:lnTo>
                  <a:lnTo>
                    <a:pt x="48856" y="303098"/>
                  </a:lnTo>
                  <a:lnTo>
                    <a:pt x="49961" y="299885"/>
                  </a:lnTo>
                  <a:lnTo>
                    <a:pt x="51790" y="297637"/>
                  </a:lnTo>
                  <a:lnTo>
                    <a:pt x="53530" y="294728"/>
                  </a:lnTo>
                  <a:lnTo>
                    <a:pt x="55245" y="290080"/>
                  </a:lnTo>
                  <a:close/>
                </a:path>
                <a:path w="117475" h="444500">
                  <a:moveTo>
                    <a:pt x="55651" y="229285"/>
                  </a:moveTo>
                  <a:lnTo>
                    <a:pt x="54508" y="230073"/>
                  </a:lnTo>
                  <a:lnTo>
                    <a:pt x="53809" y="230339"/>
                  </a:lnTo>
                  <a:lnTo>
                    <a:pt x="53263" y="230225"/>
                  </a:lnTo>
                  <a:lnTo>
                    <a:pt x="52527" y="230390"/>
                  </a:lnTo>
                  <a:lnTo>
                    <a:pt x="51003" y="233629"/>
                  </a:lnTo>
                  <a:lnTo>
                    <a:pt x="50698" y="235077"/>
                  </a:lnTo>
                  <a:lnTo>
                    <a:pt x="50152" y="236778"/>
                  </a:lnTo>
                  <a:lnTo>
                    <a:pt x="52019" y="236169"/>
                  </a:lnTo>
                  <a:lnTo>
                    <a:pt x="54546" y="232244"/>
                  </a:lnTo>
                  <a:lnTo>
                    <a:pt x="55651" y="229285"/>
                  </a:lnTo>
                  <a:close/>
                </a:path>
                <a:path w="117475" h="444500">
                  <a:moveTo>
                    <a:pt x="59067" y="276872"/>
                  </a:moveTo>
                  <a:lnTo>
                    <a:pt x="57848" y="276199"/>
                  </a:lnTo>
                  <a:lnTo>
                    <a:pt x="56464" y="276707"/>
                  </a:lnTo>
                  <a:lnTo>
                    <a:pt x="56273" y="278549"/>
                  </a:lnTo>
                  <a:lnTo>
                    <a:pt x="57899" y="278180"/>
                  </a:lnTo>
                  <a:lnTo>
                    <a:pt x="58750" y="277380"/>
                  </a:lnTo>
                  <a:lnTo>
                    <a:pt x="59067" y="276872"/>
                  </a:lnTo>
                  <a:close/>
                </a:path>
                <a:path w="117475" h="444500">
                  <a:moveTo>
                    <a:pt x="59105" y="265366"/>
                  </a:moveTo>
                  <a:lnTo>
                    <a:pt x="58496" y="263334"/>
                  </a:lnTo>
                  <a:lnTo>
                    <a:pt x="57137" y="263359"/>
                  </a:lnTo>
                  <a:lnTo>
                    <a:pt x="56591" y="263906"/>
                  </a:lnTo>
                  <a:lnTo>
                    <a:pt x="54000" y="269900"/>
                  </a:lnTo>
                  <a:lnTo>
                    <a:pt x="52197" y="273177"/>
                  </a:lnTo>
                  <a:lnTo>
                    <a:pt x="53492" y="275450"/>
                  </a:lnTo>
                  <a:lnTo>
                    <a:pt x="55918" y="272580"/>
                  </a:lnTo>
                  <a:lnTo>
                    <a:pt x="59105" y="265366"/>
                  </a:lnTo>
                  <a:close/>
                </a:path>
                <a:path w="117475" h="444500">
                  <a:moveTo>
                    <a:pt x="59143" y="248119"/>
                  </a:moveTo>
                  <a:lnTo>
                    <a:pt x="58496" y="246176"/>
                  </a:lnTo>
                  <a:lnTo>
                    <a:pt x="57962" y="245554"/>
                  </a:lnTo>
                  <a:lnTo>
                    <a:pt x="55778" y="248437"/>
                  </a:lnTo>
                  <a:lnTo>
                    <a:pt x="53809" y="254889"/>
                  </a:lnTo>
                  <a:lnTo>
                    <a:pt x="54254" y="256133"/>
                  </a:lnTo>
                  <a:lnTo>
                    <a:pt x="54864" y="256717"/>
                  </a:lnTo>
                  <a:lnTo>
                    <a:pt x="52362" y="263588"/>
                  </a:lnTo>
                  <a:lnTo>
                    <a:pt x="49682" y="272224"/>
                  </a:lnTo>
                  <a:lnTo>
                    <a:pt x="49225" y="275818"/>
                  </a:lnTo>
                  <a:lnTo>
                    <a:pt x="48145" y="278599"/>
                  </a:lnTo>
                  <a:lnTo>
                    <a:pt x="50050" y="277342"/>
                  </a:lnTo>
                  <a:lnTo>
                    <a:pt x="50241" y="277101"/>
                  </a:lnTo>
                  <a:lnTo>
                    <a:pt x="51460" y="273824"/>
                  </a:lnTo>
                  <a:lnTo>
                    <a:pt x="50126" y="274980"/>
                  </a:lnTo>
                  <a:lnTo>
                    <a:pt x="53492" y="267462"/>
                  </a:lnTo>
                  <a:lnTo>
                    <a:pt x="55854" y="261213"/>
                  </a:lnTo>
                  <a:lnTo>
                    <a:pt x="58318" y="253580"/>
                  </a:lnTo>
                  <a:lnTo>
                    <a:pt x="58610" y="250913"/>
                  </a:lnTo>
                  <a:lnTo>
                    <a:pt x="59143" y="249301"/>
                  </a:lnTo>
                  <a:lnTo>
                    <a:pt x="59143" y="248119"/>
                  </a:lnTo>
                  <a:close/>
                </a:path>
                <a:path w="117475" h="444500">
                  <a:moveTo>
                    <a:pt x="68757" y="229679"/>
                  </a:moveTo>
                  <a:lnTo>
                    <a:pt x="67348" y="229679"/>
                  </a:lnTo>
                  <a:lnTo>
                    <a:pt x="66001" y="231063"/>
                  </a:lnTo>
                  <a:lnTo>
                    <a:pt x="66243" y="232371"/>
                  </a:lnTo>
                  <a:lnTo>
                    <a:pt x="67818" y="231444"/>
                  </a:lnTo>
                  <a:lnTo>
                    <a:pt x="68757" y="229679"/>
                  </a:lnTo>
                  <a:close/>
                </a:path>
                <a:path w="117475" h="444500">
                  <a:moveTo>
                    <a:pt x="69621" y="254977"/>
                  </a:moveTo>
                  <a:lnTo>
                    <a:pt x="64071" y="257263"/>
                  </a:lnTo>
                  <a:lnTo>
                    <a:pt x="62877" y="259753"/>
                  </a:lnTo>
                  <a:lnTo>
                    <a:pt x="62369" y="261429"/>
                  </a:lnTo>
                  <a:lnTo>
                    <a:pt x="62344" y="260007"/>
                  </a:lnTo>
                  <a:lnTo>
                    <a:pt x="61861" y="258724"/>
                  </a:lnTo>
                  <a:lnTo>
                    <a:pt x="60248" y="259410"/>
                  </a:lnTo>
                  <a:lnTo>
                    <a:pt x="59474" y="261721"/>
                  </a:lnTo>
                  <a:lnTo>
                    <a:pt x="59524" y="264337"/>
                  </a:lnTo>
                  <a:lnTo>
                    <a:pt x="59880" y="265252"/>
                  </a:lnTo>
                  <a:lnTo>
                    <a:pt x="60909" y="265061"/>
                  </a:lnTo>
                  <a:lnTo>
                    <a:pt x="62153" y="262140"/>
                  </a:lnTo>
                  <a:lnTo>
                    <a:pt x="61099" y="265696"/>
                  </a:lnTo>
                  <a:lnTo>
                    <a:pt x="62077" y="267233"/>
                  </a:lnTo>
                  <a:lnTo>
                    <a:pt x="64833" y="264985"/>
                  </a:lnTo>
                  <a:lnTo>
                    <a:pt x="65925" y="263436"/>
                  </a:lnTo>
                  <a:lnTo>
                    <a:pt x="67056" y="261213"/>
                  </a:lnTo>
                  <a:lnTo>
                    <a:pt x="66967" y="261531"/>
                  </a:lnTo>
                  <a:lnTo>
                    <a:pt x="67564" y="261112"/>
                  </a:lnTo>
                  <a:lnTo>
                    <a:pt x="67830" y="259486"/>
                  </a:lnTo>
                  <a:lnTo>
                    <a:pt x="69621" y="254977"/>
                  </a:lnTo>
                  <a:close/>
                </a:path>
                <a:path w="117475" h="444500">
                  <a:moveTo>
                    <a:pt x="73215" y="240538"/>
                  </a:moveTo>
                  <a:lnTo>
                    <a:pt x="72644" y="237744"/>
                  </a:lnTo>
                  <a:lnTo>
                    <a:pt x="72021" y="237769"/>
                  </a:lnTo>
                  <a:lnTo>
                    <a:pt x="71069" y="239141"/>
                  </a:lnTo>
                  <a:lnTo>
                    <a:pt x="71196" y="237350"/>
                  </a:lnTo>
                  <a:lnTo>
                    <a:pt x="69443" y="237871"/>
                  </a:lnTo>
                  <a:lnTo>
                    <a:pt x="67462" y="241503"/>
                  </a:lnTo>
                  <a:lnTo>
                    <a:pt x="67246" y="244894"/>
                  </a:lnTo>
                  <a:lnTo>
                    <a:pt x="67830" y="244906"/>
                  </a:lnTo>
                  <a:lnTo>
                    <a:pt x="68554" y="244271"/>
                  </a:lnTo>
                  <a:lnTo>
                    <a:pt x="68491" y="245884"/>
                  </a:lnTo>
                  <a:lnTo>
                    <a:pt x="68910" y="247662"/>
                  </a:lnTo>
                  <a:lnTo>
                    <a:pt x="70675" y="246697"/>
                  </a:lnTo>
                  <a:lnTo>
                    <a:pt x="73139" y="242100"/>
                  </a:lnTo>
                  <a:lnTo>
                    <a:pt x="73215" y="240538"/>
                  </a:lnTo>
                  <a:close/>
                </a:path>
                <a:path w="117475" h="444500">
                  <a:moveTo>
                    <a:pt x="75768" y="215049"/>
                  </a:moveTo>
                  <a:lnTo>
                    <a:pt x="75692" y="208991"/>
                  </a:lnTo>
                  <a:lnTo>
                    <a:pt x="75044" y="208280"/>
                  </a:lnTo>
                  <a:lnTo>
                    <a:pt x="73596" y="208940"/>
                  </a:lnTo>
                  <a:lnTo>
                    <a:pt x="73139" y="209880"/>
                  </a:lnTo>
                  <a:lnTo>
                    <a:pt x="72504" y="214020"/>
                  </a:lnTo>
                  <a:lnTo>
                    <a:pt x="72351" y="216852"/>
                  </a:lnTo>
                  <a:lnTo>
                    <a:pt x="73329" y="218300"/>
                  </a:lnTo>
                  <a:lnTo>
                    <a:pt x="74612" y="217106"/>
                  </a:lnTo>
                  <a:lnTo>
                    <a:pt x="75768" y="215049"/>
                  </a:lnTo>
                  <a:close/>
                </a:path>
                <a:path w="117475" h="444500">
                  <a:moveTo>
                    <a:pt x="76149" y="73253"/>
                  </a:moveTo>
                  <a:lnTo>
                    <a:pt x="74752" y="72161"/>
                  </a:lnTo>
                  <a:lnTo>
                    <a:pt x="73621" y="72364"/>
                  </a:lnTo>
                  <a:lnTo>
                    <a:pt x="74079" y="73698"/>
                  </a:lnTo>
                  <a:lnTo>
                    <a:pt x="75476" y="74079"/>
                  </a:lnTo>
                  <a:lnTo>
                    <a:pt x="76149" y="73253"/>
                  </a:lnTo>
                  <a:close/>
                </a:path>
                <a:path w="117475" h="444500">
                  <a:moveTo>
                    <a:pt x="77825" y="49403"/>
                  </a:moveTo>
                  <a:lnTo>
                    <a:pt x="77508" y="46697"/>
                  </a:lnTo>
                  <a:lnTo>
                    <a:pt x="75717" y="43637"/>
                  </a:lnTo>
                  <a:lnTo>
                    <a:pt x="74803" y="47929"/>
                  </a:lnTo>
                  <a:lnTo>
                    <a:pt x="74320" y="56692"/>
                  </a:lnTo>
                  <a:lnTo>
                    <a:pt x="74358" y="61175"/>
                  </a:lnTo>
                  <a:lnTo>
                    <a:pt x="73444" y="68338"/>
                  </a:lnTo>
                  <a:lnTo>
                    <a:pt x="75171" y="70231"/>
                  </a:lnTo>
                  <a:lnTo>
                    <a:pt x="75730" y="68872"/>
                  </a:lnTo>
                  <a:lnTo>
                    <a:pt x="77368" y="60045"/>
                  </a:lnTo>
                  <a:lnTo>
                    <a:pt x="77825" y="49403"/>
                  </a:lnTo>
                  <a:close/>
                </a:path>
                <a:path w="117475" h="444500">
                  <a:moveTo>
                    <a:pt x="79692" y="231851"/>
                  </a:moveTo>
                  <a:lnTo>
                    <a:pt x="78498" y="230174"/>
                  </a:lnTo>
                  <a:lnTo>
                    <a:pt x="76466" y="231076"/>
                  </a:lnTo>
                  <a:lnTo>
                    <a:pt x="77558" y="233451"/>
                  </a:lnTo>
                  <a:lnTo>
                    <a:pt x="79692" y="231851"/>
                  </a:lnTo>
                  <a:close/>
                </a:path>
                <a:path w="117475" h="444500">
                  <a:moveTo>
                    <a:pt x="80187" y="211429"/>
                  </a:moveTo>
                  <a:lnTo>
                    <a:pt x="78727" y="211658"/>
                  </a:lnTo>
                  <a:lnTo>
                    <a:pt x="77406" y="213499"/>
                  </a:lnTo>
                  <a:lnTo>
                    <a:pt x="77685" y="215036"/>
                  </a:lnTo>
                  <a:lnTo>
                    <a:pt x="79286" y="213677"/>
                  </a:lnTo>
                  <a:lnTo>
                    <a:pt x="80187" y="211429"/>
                  </a:lnTo>
                  <a:close/>
                </a:path>
                <a:path w="117475" h="444500">
                  <a:moveTo>
                    <a:pt x="80264" y="108153"/>
                  </a:moveTo>
                  <a:lnTo>
                    <a:pt x="79095" y="106832"/>
                  </a:lnTo>
                  <a:lnTo>
                    <a:pt x="77647" y="108661"/>
                  </a:lnTo>
                  <a:lnTo>
                    <a:pt x="78295" y="109512"/>
                  </a:lnTo>
                  <a:lnTo>
                    <a:pt x="80264" y="108153"/>
                  </a:lnTo>
                  <a:close/>
                </a:path>
                <a:path w="117475" h="444500">
                  <a:moveTo>
                    <a:pt x="80568" y="79298"/>
                  </a:moveTo>
                  <a:lnTo>
                    <a:pt x="79235" y="77825"/>
                  </a:lnTo>
                  <a:lnTo>
                    <a:pt x="78054" y="78130"/>
                  </a:lnTo>
                  <a:lnTo>
                    <a:pt x="78333" y="80010"/>
                  </a:lnTo>
                  <a:lnTo>
                    <a:pt x="79743" y="80505"/>
                  </a:lnTo>
                  <a:lnTo>
                    <a:pt x="80568" y="79298"/>
                  </a:lnTo>
                  <a:close/>
                </a:path>
                <a:path w="117475" h="444500">
                  <a:moveTo>
                    <a:pt x="82016" y="120269"/>
                  </a:moveTo>
                  <a:lnTo>
                    <a:pt x="80238" y="120256"/>
                  </a:lnTo>
                  <a:lnTo>
                    <a:pt x="79197" y="120992"/>
                  </a:lnTo>
                  <a:lnTo>
                    <a:pt x="79832" y="121767"/>
                  </a:lnTo>
                  <a:lnTo>
                    <a:pt x="81330" y="121361"/>
                  </a:lnTo>
                  <a:lnTo>
                    <a:pt x="82016" y="120269"/>
                  </a:lnTo>
                  <a:close/>
                </a:path>
                <a:path w="117475" h="444500">
                  <a:moveTo>
                    <a:pt x="85178" y="45554"/>
                  </a:moveTo>
                  <a:lnTo>
                    <a:pt x="85026" y="45326"/>
                  </a:lnTo>
                  <a:lnTo>
                    <a:pt x="84594" y="44983"/>
                  </a:lnTo>
                  <a:lnTo>
                    <a:pt x="84937" y="45351"/>
                  </a:lnTo>
                  <a:lnTo>
                    <a:pt x="85178" y="45554"/>
                  </a:lnTo>
                  <a:close/>
                </a:path>
                <a:path w="117475" h="444500">
                  <a:moveTo>
                    <a:pt x="90106" y="1943"/>
                  </a:moveTo>
                  <a:lnTo>
                    <a:pt x="88290" y="2578"/>
                  </a:lnTo>
                  <a:lnTo>
                    <a:pt x="84582" y="4330"/>
                  </a:lnTo>
                  <a:lnTo>
                    <a:pt x="80759" y="32816"/>
                  </a:lnTo>
                  <a:lnTo>
                    <a:pt x="80416" y="45085"/>
                  </a:lnTo>
                  <a:lnTo>
                    <a:pt x="80505" y="44869"/>
                  </a:lnTo>
                  <a:lnTo>
                    <a:pt x="81064" y="46685"/>
                  </a:lnTo>
                  <a:lnTo>
                    <a:pt x="81927" y="46901"/>
                  </a:lnTo>
                  <a:lnTo>
                    <a:pt x="82194" y="46405"/>
                  </a:lnTo>
                  <a:lnTo>
                    <a:pt x="82245" y="46774"/>
                  </a:lnTo>
                  <a:lnTo>
                    <a:pt x="84620" y="29133"/>
                  </a:lnTo>
                  <a:lnTo>
                    <a:pt x="90106" y="1943"/>
                  </a:lnTo>
                  <a:close/>
                </a:path>
                <a:path w="117475" h="444500">
                  <a:moveTo>
                    <a:pt x="98679" y="0"/>
                  </a:moveTo>
                  <a:lnTo>
                    <a:pt x="94767" y="558"/>
                  </a:lnTo>
                  <a:lnTo>
                    <a:pt x="92621" y="8255"/>
                  </a:lnTo>
                  <a:lnTo>
                    <a:pt x="87731" y="35826"/>
                  </a:lnTo>
                  <a:lnTo>
                    <a:pt x="86817" y="50863"/>
                  </a:lnTo>
                  <a:lnTo>
                    <a:pt x="87414" y="52463"/>
                  </a:lnTo>
                  <a:lnTo>
                    <a:pt x="88519" y="52324"/>
                  </a:lnTo>
                  <a:lnTo>
                    <a:pt x="88912" y="50698"/>
                  </a:lnTo>
                  <a:lnTo>
                    <a:pt x="90258" y="39687"/>
                  </a:lnTo>
                  <a:lnTo>
                    <a:pt x="93383" y="20599"/>
                  </a:lnTo>
                  <a:lnTo>
                    <a:pt x="95910" y="9893"/>
                  </a:lnTo>
                  <a:lnTo>
                    <a:pt x="98679" y="0"/>
                  </a:lnTo>
                  <a:close/>
                </a:path>
                <a:path w="117475" h="444500">
                  <a:moveTo>
                    <a:pt x="110109" y="81927"/>
                  </a:moveTo>
                  <a:lnTo>
                    <a:pt x="83248" y="81927"/>
                  </a:lnTo>
                  <a:lnTo>
                    <a:pt x="84175" y="83210"/>
                  </a:lnTo>
                  <a:lnTo>
                    <a:pt x="84912" y="84467"/>
                  </a:lnTo>
                  <a:lnTo>
                    <a:pt x="85775" y="85750"/>
                  </a:lnTo>
                  <a:lnTo>
                    <a:pt x="85864" y="87007"/>
                  </a:lnTo>
                  <a:lnTo>
                    <a:pt x="85979" y="89560"/>
                  </a:lnTo>
                  <a:lnTo>
                    <a:pt x="86512" y="93357"/>
                  </a:lnTo>
                  <a:lnTo>
                    <a:pt x="86169" y="95910"/>
                  </a:lnTo>
                  <a:lnTo>
                    <a:pt x="85737" y="98450"/>
                  </a:lnTo>
                  <a:lnTo>
                    <a:pt x="85356" y="100977"/>
                  </a:lnTo>
                  <a:lnTo>
                    <a:pt x="85115" y="103517"/>
                  </a:lnTo>
                  <a:lnTo>
                    <a:pt x="84734" y="106057"/>
                  </a:lnTo>
                  <a:lnTo>
                    <a:pt x="84429" y="107327"/>
                  </a:lnTo>
                  <a:lnTo>
                    <a:pt x="82016" y="128917"/>
                  </a:lnTo>
                  <a:lnTo>
                    <a:pt x="81457" y="135267"/>
                  </a:lnTo>
                  <a:lnTo>
                    <a:pt x="81356" y="136550"/>
                  </a:lnTo>
                  <a:lnTo>
                    <a:pt x="80683" y="135267"/>
                  </a:lnTo>
                  <a:lnTo>
                    <a:pt x="80225" y="135267"/>
                  </a:lnTo>
                  <a:lnTo>
                    <a:pt x="79730" y="136550"/>
                  </a:lnTo>
                  <a:lnTo>
                    <a:pt x="79692" y="141617"/>
                  </a:lnTo>
                  <a:lnTo>
                    <a:pt x="80175" y="142900"/>
                  </a:lnTo>
                  <a:lnTo>
                    <a:pt x="80797" y="142900"/>
                  </a:lnTo>
                  <a:lnTo>
                    <a:pt x="80594" y="145427"/>
                  </a:lnTo>
                  <a:lnTo>
                    <a:pt x="80454" y="147967"/>
                  </a:lnTo>
                  <a:lnTo>
                    <a:pt x="80289" y="149250"/>
                  </a:lnTo>
                  <a:lnTo>
                    <a:pt x="79997" y="153060"/>
                  </a:lnTo>
                  <a:lnTo>
                    <a:pt x="79756" y="155600"/>
                  </a:lnTo>
                  <a:lnTo>
                    <a:pt x="79603" y="158140"/>
                  </a:lnTo>
                  <a:lnTo>
                    <a:pt x="79438" y="159410"/>
                  </a:lnTo>
                  <a:lnTo>
                    <a:pt x="79235" y="163207"/>
                  </a:lnTo>
                  <a:lnTo>
                    <a:pt x="78486" y="170840"/>
                  </a:lnTo>
                  <a:lnTo>
                    <a:pt x="78384" y="172110"/>
                  </a:lnTo>
                  <a:lnTo>
                    <a:pt x="78181" y="178460"/>
                  </a:lnTo>
                  <a:lnTo>
                    <a:pt x="78066" y="181000"/>
                  </a:lnTo>
                  <a:lnTo>
                    <a:pt x="77952" y="183540"/>
                  </a:lnTo>
                  <a:lnTo>
                    <a:pt x="77889" y="184810"/>
                  </a:lnTo>
                  <a:lnTo>
                    <a:pt x="77774" y="187350"/>
                  </a:lnTo>
                  <a:lnTo>
                    <a:pt x="77660" y="189890"/>
                  </a:lnTo>
                  <a:lnTo>
                    <a:pt x="77558" y="192417"/>
                  </a:lnTo>
                  <a:lnTo>
                    <a:pt x="77520" y="202590"/>
                  </a:lnTo>
                  <a:lnTo>
                    <a:pt x="77838" y="205117"/>
                  </a:lnTo>
                  <a:lnTo>
                    <a:pt x="79489" y="203860"/>
                  </a:lnTo>
                  <a:lnTo>
                    <a:pt x="80606" y="200050"/>
                  </a:lnTo>
                  <a:lnTo>
                    <a:pt x="81026" y="198767"/>
                  </a:lnTo>
                  <a:lnTo>
                    <a:pt x="81292" y="194957"/>
                  </a:lnTo>
                  <a:lnTo>
                    <a:pt x="81330" y="193700"/>
                  </a:lnTo>
                  <a:lnTo>
                    <a:pt x="81661" y="194957"/>
                  </a:lnTo>
                  <a:lnTo>
                    <a:pt x="81648" y="193700"/>
                  </a:lnTo>
                  <a:lnTo>
                    <a:pt x="81356" y="192417"/>
                  </a:lnTo>
                  <a:lnTo>
                    <a:pt x="81699" y="187350"/>
                  </a:lnTo>
                  <a:lnTo>
                    <a:pt x="81940" y="184810"/>
                  </a:lnTo>
                  <a:lnTo>
                    <a:pt x="82067" y="183540"/>
                  </a:lnTo>
                  <a:lnTo>
                    <a:pt x="82143" y="181000"/>
                  </a:lnTo>
                  <a:lnTo>
                    <a:pt x="82448" y="183540"/>
                  </a:lnTo>
                  <a:lnTo>
                    <a:pt x="82626" y="184810"/>
                  </a:lnTo>
                  <a:lnTo>
                    <a:pt x="82753" y="187350"/>
                  </a:lnTo>
                  <a:lnTo>
                    <a:pt x="82994" y="189890"/>
                  </a:lnTo>
                  <a:lnTo>
                    <a:pt x="82816" y="192417"/>
                  </a:lnTo>
                  <a:lnTo>
                    <a:pt x="82689" y="194957"/>
                  </a:lnTo>
                  <a:lnTo>
                    <a:pt x="82588" y="201307"/>
                  </a:lnTo>
                  <a:lnTo>
                    <a:pt x="81991" y="206400"/>
                  </a:lnTo>
                  <a:lnTo>
                    <a:pt x="81368" y="217817"/>
                  </a:lnTo>
                  <a:lnTo>
                    <a:pt x="80632" y="224167"/>
                  </a:lnTo>
                  <a:lnTo>
                    <a:pt x="80149" y="227990"/>
                  </a:lnTo>
                  <a:lnTo>
                    <a:pt x="79819" y="231800"/>
                  </a:lnTo>
                  <a:lnTo>
                    <a:pt x="79552" y="234340"/>
                  </a:lnTo>
                  <a:lnTo>
                    <a:pt x="79349" y="235610"/>
                  </a:lnTo>
                  <a:lnTo>
                    <a:pt x="78613" y="236867"/>
                  </a:lnTo>
                  <a:lnTo>
                    <a:pt x="78079" y="238150"/>
                  </a:lnTo>
                  <a:lnTo>
                    <a:pt x="77203" y="238150"/>
                  </a:lnTo>
                  <a:lnTo>
                    <a:pt x="76276" y="239407"/>
                  </a:lnTo>
                  <a:lnTo>
                    <a:pt x="74676" y="244500"/>
                  </a:lnTo>
                  <a:lnTo>
                    <a:pt x="75209" y="247040"/>
                  </a:lnTo>
                  <a:lnTo>
                    <a:pt x="77101" y="247040"/>
                  </a:lnTo>
                  <a:lnTo>
                    <a:pt x="77635" y="248310"/>
                  </a:lnTo>
                  <a:lnTo>
                    <a:pt x="76923" y="253390"/>
                  </a:lnTo>
                  <a:lnTo>
                    <a:pt x="76606" y="255930"/>
                  </a:lnTo>
                  <a:lnTo>
                    <a:pt x="75298" y="262280"/>
                  </a:lnTo>
                  <a:lnTo>
                    <a:pt x="73850" y="262280"/>
                  </a:lnTo>
                  <a:lnTo>
                    <a:pt x="72872" y="263550"/>
                  </a:lnTo>
                  <a:lnTo>
                    <a:pt x="72059" y="266090"/>
                  </a:lnTo>
                  <a:lnTo>
                    <a:pt x="71107" y="266090"/>
                  </a:lnTo>
                  <a:lnTo>
                    <a:pt x="71043" y="261010"/>
                  </a:lnTo>
                  <a:lnTo>
                    <a:pt x="70967" y="258470"/>
                  </a:lnTo>
                  <a:lnTo>
                    <a:pt x="70434" y="261010"/>
                  </a:lnTo>
                  <a:lnTo>
                    <a:pt x="69964" y="263550"/>
                  </a:lnTo>
                  <a:lnTo>
                    <a:pt x="69557" y="266090"/>
                  </a:lnTo>
                  <a:lnTo>
                    <a:pt x="68199" y="266090"/>
                  </a:lnTo>
                  <a:lnTo>
                    <a:pt x="67259" y="267360"/>
                  </a:lnTo>
                  <a:lnTo>
                    <a:pt x="66294" y="269900"/>
                  </a:lnTo>
                  <a:lnTo>
                    <a:pt x="65938" y="271170"/>
                  </a:lnTo>
                  <a:lnTo>
                    <a:pt x="66522" y="272440"/>
                  </a:lnTo>
                  <a:lnTo>
                    <a:pt x="68707" y="272440"/>
                  </a:lnTo>
                  <a:lnTo>
                    <a:pt x="68122" y="274980"/>
                  </a:lnTo>
                  <a:lnTo>
                    <a:pt x="67627" y="278790"/>
                  </a:lnTo>
                  <a:lnTo>
                    <a:pt x="67183" y="281330"/>
                  </a:lnTo>
                  <a:lnTo>
                    <a:pt x="67030" y="282600"/>
                  </a:lnTo>
                  <a:lnTo>
                    <a:pt x="65214" y="282600"/>
                  </a:lnTo>
                  <a:lnTo>
                    <a:pt x="65341" y="286410"/>
                  </a:lnTo>
                  <a:lnTo>
                    <a:pt x="66662" y="286410"/>
                  </a:lnTo>
                  <a:lnTo>
                    <a:pt x="66624" y="288950"/>
                  </a:lnTo>
                  <a:lnTo>
                    <a:pt x="65671" y="290220"/>
                  </a:lnTo>
                  <a:lnTo>
                    <a:pt x="65493" y="291490"/>
                  </a:lnTo>
                  <a:lnTo>
                    <a:pt x="64147" y="291490"/>
                  </a:lnTo>
                  <a:lnTo>
                    <a:pt x="62839" y="292760"/>
                  </a:lnTo>
                  <a:lnTo>
                    <a:pt x="61277" y="294030"/>
                  </a:lnTo>
                  <a:lnTo>
                    <a:pt x="60744" y="294030"/>
                  </a:lnTo>
                  <a:lnTo>
                    <a:pt x="60871" y="292760"/>
                  </a:lnTo>
                  <a:lnTo>
                    <a:pt x="61645" y="291490"/>
                  </a:lnTo>
                  <a:lnTo>
                    <a:pt x="62471" y="290220"/>
                  </a:lnTo>
                  <a:lnTo>
                    <a:pt x="64490" y="285140"/>
                  </a:lnTo>
                  <a:lnTo>
                    <a:pt x="65163" y="281330"/>
                  </a:lnTo>
                  <a:lnTo>
                    <a:pt x="62484" y="281330"/>
                  </a:lnTo>
                  <a:lnTo>
                    <a:pt x="61125" y="283870"/>
                  </a:lnTo>
                  <a:lnTo>
                    <a:pt x="60337" y="285140"/>
                  </a:lnTo>
                  <a:lnTo>
                    <a:pt x="58788" y="288950"/>
                  </a:lnTo>
                  <a:lnTo>
                    <a:pt x="58305" y="292760"/>
                  </a:lnTo>
                  <a:lnTo>
                    <a:pt x="59397" y="294030"/>
                  </a:lnTo>
                  <a:lnTo>
                    <a:pt x="57150" y="297840"/>
                  </a:lnTo>
                  <a:lnTo>
                    <a:pt x="55168" y="302920"/>
                  </a:lnTo>
                  <a:lnTo>
                    <a:pt x="53314" y="308000"/>
                  </a:lnTo>
                  <a:lnTo>
                    <a:pt x="51358" y="313080"/>
                  </a:lnTo>
                  <a:lnTo>
                    <a:pt x="49250" y="318160"/>
                  </a:lnTo>
                  <a:lnTo>
                    <a:pt x="45339" y="323240"/>
                  </a:lnTo>
                  <a:lnTo>
                    <a:pt x="43573" y="327050"/>
                  </a:lnTo>
                  <a:lnTo>
                    <a:pt x="41719" y="329590"/>
                  </a:lnTo>
                  <a:lnTo>
                    <a:pt x="41173" y="334670"/>
                  </a:lnTo>
                  <a:lnTo>
                    <a:pt x="41071" y="335940"/>
                  </a:lnTo>
                  <a:lnTo>
                    <a:pt x="40970" y="337210"/>
                  </a:lnTo>
                  <a:lnTo>
                    <a:pt x="41859" y="335940"/>
                  </a:lnTo>
                  <a:lnTo>
                    <a:pt x="43027" y="334670"/>
                  </a:lnTo>
                  <a:lnTo>
                    <a:pt x="41275" y="339750"/>
                  </a:lnTo>
                  <a:lnTo>
                    <a:pt x="39370" y="344957"/>
                  </a:lnTo>
                  <a:lnTo>
                    <a:pt x="38493" y="348640"/>
                  </a:lnTo>
                  <a:lnTo>
                    <a:pt x="37211" y="352450"/>
                  </a:lnTo>
                  <a:lnTo>
                    <a:pt x="37630" y="353720"/>
                  </a:lnTo>
                  <a:lnTo>
                    <a:pt x="38963" y="351180"/>
                  </a:lnTo>
                  <a:lnTo>
                    <a:pt x="39395" y="351180"/>
                  </a:lnTo>
                  <a:lnTo>
                    <a:pt x="39052" y="352450"/>
                  </a:lnTo>
                  <a:lnTo>
                    <a:pt x="39865" y="352450"/>
                  </a:lnTo>
                  <a:lnTo>
                    <a:pt x="42037" y="351180"/>
                  </a:lnTo>
                  <a:lnTo>
                    <a:pt x="42621" y="349910"/>
                  </a:lnTo>
                  <a:lnTo>
                    <a:pt x="43205" y="348640"/>
                  </a:lnTo>
                  <a:lnTo>
                    <a:pt x="41363" y="349910"/>
                  </a:lnTo>
                  <a:lnTo>
                    <a:pt x="40284" y="349910"/>
                  </a:lnTo>
                  <a:lnTo>
                    <a:pt x="41567" y="346100"/>
                  </a:lnTo>
                  <a:lnTo>
                    <a:pt x="43573" y="346100"/>
                  </a:lnTo>
                  <a:lnTo>
                    <a:pt x="45212" y="344957"/>
                  </a:lnTo>
                  <a:lnTo>
                    <a:pt x="44716" y="346100"/>
                  </a:lnTo>
                  <a:lnTo>
                    <a:pt x="44170" y="348640"/>
                  </a:lnTo>
                  <a:lnTo>
                    <a:pt x="44932" y="348640"/>
                  </a:lnTo>
                  <a:lnTo>
                    <a:pt x="46037" y="346100"/>
                  </a:lnTo>
                  <a:lnTo>
                    <a:pt x="46964" y="344957"/>
                  </a:lnTo>
                  <a:lnTo>
                    <a:pt x="41681" y="360070"/>
                  </a:lnTo>
                  <a:lnTo>
                    <a:pt x="39192" y="365150"/>
                  </a:lnTo>
                  <a:lnTo>
                    <a:pt x="39700" y="365150"/>
                  </a:lnTo>
                  <a:lnTo>
                    <a:pt x="38900" y="366420"/>
                  </a:lnTo>
                  <a:lnTo>
                    <a:pt x="38011" y="368960"/>
                  </a:lnTo>
                  <a:lnTo>
                    <a:pt x="37198" y="371500"/>
                  </a:lnTo>
                  <a:lnTo>
                    <a:pt x="36563" y="374040"/>
                  </a:lnTo>
                  <a:lnTo>
                    <a:pt x="35788" y="376580"/>
                  </a:lnTo>
                  <a:lnTo>
                    <a:pt x="35267" y="379120"/>
                  </a:lnTo>
                  <a:lnTo>
                    <a:pt x="34925" y="381660"/>
                  </a:lnTo>
                  <a:lnTo>
                    <a:pt x="34391" y="384200"/>
                  </a:lnTo>
                  <a:lnTo>
                    <a:pt x="33426" y="385470"/>
                  </a:lnTo>
                  <a:lnTo>
                    <a:pt x="33299" y="384200"/>
                  </a:lnTo>
                  <a:lnTo>
                    <a:pt x="32435" y="384200"/>
                  </a:lnTo>
                  <a:lnTo>
                    <a:pt x="30505" y="388010"/>
                  </a:lnTo>
                  <a:lnTo>
                    <a:pt x="29159" y="390550"/>
                  </a:lnTo>
                  <a:lnTo>
                    <a:pt x="28092" y="393090"/>
                  </a:lnTo>
                  <a:lnTo>
                    <a:pt x="26987" y="396900"/>
                  </a:lnTo>
                  <a:lnTo>
                    <a:pt x="25628" y="399440"/>
                  </a:lnTo>
                  <a:lnTo>
                    <a:pt x="23850" y="405790"/>
                  </a:lnTo>
                  <a:lnTo>
                    <a:pt x="23177" y="408330"/>
                  </a:lnTo>
                  <a:lnTo>
                    <a:pt x="21501" y="410870"/>
                  </a:lnTo>
                  <a:lnTo>
                    <a:pt x="19723" y="413410"/>
                  </a:lnTo>
                  <a:lnTo>
                    <a:pt x="17907" y="413410"/>
                  </a:lnTo>
                  <a:lnTo>
                    <a:pt x="17043" y="412140"/>
                  </a:lnTo>
                  <a:lnTo>
                    <a:pt x="16002" y="414680"/>
                  </a:lnTo>
                  <a:lnTo>
                    <a:pt x="14998" y="417220"/>
                  </a:lnTo>
                  <a:lnTo>
                    <a:pt x="14160" y="418490"/>
                  </a:lnTo>
                  <a:lnTo>
                    <a:pt x="13258" y="421030"/>
                  </a:lnTo>
                  <a:lnTo>
                    <a:pt x="12966" y="421538"/>
                  </a:lnTo>
                  <a:lnTo>
                    <a:pt x="13042" y="437540"/>
                  </a:lnTo>
                  <a:lnTo>
                    <a:pt x="13449" y="439572"/>
                  </a:lnTo>
                  <a:lnTo>
                    <a:pt x="13563" y="440080"/>
                  </a:lnTo>
                  <a:lnTo>
                    <a:pt x="14465" y="442620"/>
                  </a:lnTo>
                  <a:lnTo>
                    <a:pt x="15951" y="443890"/>
                  </a:lnTo>
                  <a:lnTo>
                    <a:pt x="17284" y="443890"/>
                  </a:lnTo>
                  <a:lnTo>
                    <a:pt x="18605" y="442620"/>
                  </a:lnTo>
                  <a:lnTo>
                    <a:pt x="19177" y="441350"/>
                  </a:lnTo>
                  <a:lnTo>
                    <a:pt x="19062" y="439572"/>
                  </a:lnTo>
                  <a:lnTo>
                    <a:pt x="19011" y="438810"/>
                  </a:lnTo>
                  <a:lnTo>
                    <a:pt x="18935" y="437540"/>
                  </a:lnTo>
                  <a:lnTo>
                    <a:pt x="19850" y="436270"/>
                  </a:lnTo>
                  <a:lnTo>
                    <a:pt x="21856" y="436270"/>
                  </a:lnTo>
                  <a:lnTo>
                    <a:pt x="23444" y="435000"/>
                  </a:lnTo>
                  <a:lnTo>
                    <a:pt x="24168" y="435000"/>
                  </a:lnTo>
                  <a:lnTo>
                    <a:pt x="26098" y="433730"/>
                  </a:lnTo>
                  <a:lnTo>
                    <a:pt x="27851" y="432460"/>
                  </a:lnTo>
                  <a:lnTo>
                    <a:pt x="29133" y="432460"/>
                  </a:lnTo>
                  <a:lnTo>
                    <a:pt x="30924" y="431190"/>
                  </a:lnTo>
                  <a:lnTo>
                    <a:pt x="40500" y="413410"/>
                  </a:lnTo>
                  <a:lnTo>
                    <a:pt x="41186" y="412140"/>
                  </a:lnTo>
                  <a:lnTo>
                    <a:pt x="54063" y="385470"/>
                  </a:lnTo>
                  <a:lnTo>
                    <a:pt x="59588" y="374040"/>
                  </a:lnTo>
                  <a:lnTo>
                    <a:pt x="71793" y="344957"/>
                  </a:lnTo>
                  <a:lnTo>
                    <a:pt x="75793" y="334670"/>
                  </a:lnTo>
                  <a:lnTo>
                    <a:pt x="87071" y="294030"/>
                  </a:lnTo>
                  <a:lnTo>
                    <a:pt x="89192" y="286410"/>
                  </a:lnTo>
                  <a:lnTo>
                    <a:pt x="99199" y="225450"/>
                  </a:lnTo>
                  <a:lnTo>
                    <a:pt x="102806" y="181000"/>
                  </a:lnTo>
                  <a:lnTo>
                    <a:pt x="105752" y="136550"/>
                  </a:lnTo>
                  <a:lnTo>
                    <a:pt x="108445" y="98450"/>
                  </a:lnTo>
                  <a:lnTo>
                    <a:pt x="110109" y="81927"/>
                  </a:lnTo>
                  <a:close/>
                </a:path>
                <a:path w="117475" h="444500">
                  <a:moveTo>
                    <a:pt x="116713" y="36207"/>
                  </a:moveTo>
                  <a:lnTo>
                    <a:pt x="97078" y="36207"/>
                  </a:lnTo>
                  <a:lnTo>
                    <a:pt x="96989" y="43827"/>
                  </a:lnTo>
                  <a:lnTo>
                    <a:pt x="94627" y="51460"/>
                  </a:lnTo>
                  <a:lnTo>
                    <a:pt x="91300" y="64160"/>
                  </a:lnTo>
                  <a:lnTo>
                    <a:pt x="90424" y="70510"/>
                  </a:lnTo>
                  <a:lnTo>
                    <a:pt x="89306" y="76860"/>
                  </a:lnTo>
                  <a:lnTo>
                    <a:pt x="89141" y="71767"/>
                  </a:lnTo>
                  <a:lnTo>
                    <a:pt x="88379" y="69227"/>
                  </a:lnTo>
                  <a:lnTo>
                    <a:pt x="87680" y="70510"/>
                  </a:lnTo>
                  <a:lnTo>
                    <a:pt x="87249" y="70510"/>
                  </a:lnTo>
                  <a:lnTo>
                    <a:pt x="86817" y="71767"/>
                  </a:lnTo>
                  <a:lnTo>
                    <a:pt x="86512" y="73050"/>
                  </a:lnTo>
                  <a:lnTo>
                    <a:pt x="85801" y="78117"/>
                  </a:lnTo>
                  <a:lnTo>
                    <a:pt x="85648" y="80657"/>
                  </a:lnTo>
                  <a:lnTo>
                    <a:pt x="110236" y="80657"/>
                  </a:lnTo>
                  <a:lnTo>
                    <a:pt x="113131" y="60350"/>
                  </a:lnTo>
                  <a:lnTo>
                    <a:pt x="115176" y="47650"/>
                  </a:lnTo>
                  <a:lnTo>
                    <a:pt x="116713" y="36207"/>
                  </a:lnTo>
                  <a:close/>
                </a:path>
                <a:path w="117475" h="444500">
                  <a:moveTo>
                    <a:pt x="116878" y="34937"/>
                  </a:moveTo>
                  <a:lnTo>
                    <a:pt x="116674" y="20980"/>
                  </a:lnTo>
                  <a:lnTo>
                    <a:pt x="112966" y="9537"/>
                  </a:lnTo>
                  <a:lnTo>
                    <a:pt x="111937" y="10807"/>
                  </a:lnTo>
                  <a:lnTo>
                    <a:pt x="110617" y="12077"/>
                  </a:lnTo>
                  <a:lnTo>
                    <a:pt x="109245" y="14630"/>
                  </a:lnTo>
                  <a:lnTo>
                    <a:pt x="107797" y="17157"/>
                  </a:lnTo>
                  <a:lnTo>
                    <a:pt x="107759" y="15887"/>
                  </a:lnTo>
                  <a:lnTo>
                    <a:pt x="107276" y="17157"/>
                  </a:lnTo>
                  <a:lnTo>
                    <a:pt x="107048" y="17157"/>
                  </a:lnTo>
                  <a:lnTo>
                    <a:pt x="107061" y="18427"/>
                  </a:lnTo>
                  <a:lnTo>
                    <a:pt x="105232" y="20980"/>
                  </a:lnTo>
                  <a:lnTo>
                    <a:pt x="103949" y="23507"/>
                  </a:lnTo>
                  <a:lnTo>
                    <a:pt x="101384" y="29857"/>
                  </a:lnTo>
                  <a:lnTo>
                    <a:pt x="100596" y="32410"/>
                  </a:lnTo>
                  <a:lnTo>
                    <a:pt x="99745" y="33680"/>
                  </a:lnTo>
                  <a:lnTo>
                    <a:pt x="99364" y="34937"/>
                  </a:lnTo>
                  <a:lnTo>
                    <a:pt x="116878" y="34937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 descr=""/>
            <p:cNvSpPr/>
            <p:nvPr/>
          </p:nvSpPr>
          <p:spPr>
            <a:xfrm>
              <a:off x="6774657" y="6133246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0" y="0"/>
                  </a:moveTo>
                  <a:lnTo>
                    <a:pt x="284497" y="501"/>
                  </a:lnTo>
                  <a:lnTo>
                    <a:pt x="237540" y="7283"/>
                  </a:lnTo>
                  <a:lnTo>
                    <a:pt x="191565" y="19692"/>
                  </a:lnTo>
                  <a:lnTo>
                    <a:pt x="146563" y="37082"/>
                  </a:lnTo>
                  <a:lnTo>
                    <a:pt x="102530" y="58802"/>
                  </a:lnTo>
                  <a:lnTo>
                    <a:pt x="64805" y="82546"/>
                  </a:lnTo>
                  <a:lnTo>
                    <a:pt x="32185" y="112802"/>
                  </a:lnTo>
                  <a:lnTo>
                    <a:pt x="0" y="160567"/>
                  </a:lnTo>
                  <a:lnTo>
                    <a:pt x="2188" y="172138"/>
                  </a:lnTo>
                  <a:lnTo>
                    <a:pt x="9485" y="173770"/>
                  </a:lnTo>
                  <a:lnTo>
                    <a:pt x="17496" y="172857"/>
                  </a:lnTo>
                  <a:lnTo>
                    <a:pt x="25457" y="170604"/>
                  </a:lnTo>
                  <a:lnTo>
                    <a:pt x="48432" y="163216"/>
                  </a:lnTo>
                  <a:lnTo>
                    <a:pt x="63178" y="159439"/>
                  </a:lnTo>
                  <a:lnTo>
                    <a:pt x="78254" y="157646"/>
                  </a:lnTo>
                  <a:lnTo>
                    <a:pt x="95076" y="158600"/>
                  </a:lnTo>
                  <a:lnTo>
                    <a:pt x="115288" y="162552"/>
                  </a:lnTo>
                  <a:lnTo>
                    <a:pt x="135210" y="167845"/>
                  </a:lnTo>
                  <a:lnTo>
                    <a:pt x="155073" y="173405"/>
                  </a:lnTo>
                  <a:lnTo>
                    <a:pt x="175098" y="178158"/>
                  </a:lnTo>
                  <a:lnTo>
                    <a:pt x="186010" y="179993"/>
                  </a:lnTo>
                  <a:lnTo>
                    <a:pt x="197030" y="181296"/>
                  </a:lnTo>
                  <a:lnTo>
                    <a:pt x="219142" y="183034"/>
                  </a:lnTo>
                  <a:lnTo>
                    <a:pt x="269189" y="185727"/>
                  </a:lnTo>
                  <a:lnTo>
                    <a:pt x="319191" y="185678"/>
                  </a:lnTo>
                  <a:lnTo>
                    <a:pt x="368734" y="181011"/>
                  </a:lnTo>
                  <a:lnTo>
                    <a:pt x="417402" y="169852"/>
                  </a:lnTo>
                  <a:lnTo>
                    <a:pt x="480614" y="147054"/>
                  </a:lnTo>
                  <a:lnTo>
                    <a:pt x="543932" y="121897"/>
                  </a:lnTo>
                  <a:lnTo>
                    <a:pt x="543233" y="118441"/>
                  </a:lnTo>
                  <a:lnTo>
                    <a:pt x="543144" y="116728"/>
                  </a:lnTo>
                  <a:lnTo>
                    <a:pt x="565740" y="82737"/>
                  </a:lnTo>
                  <a:lnTo>
                    <a:pt x="585511" y="74499"/>
                  </a:lnTo>
                  <a:lnTo>
                    <a:pt x="588471" y="73002"/>
                  </a:lnTo>
                  <a:lnTo>
                    <a:pt x="538587" y="60528"/>
                  </a:lnTo>
                  <a:lnTo>
                    <a:pt x="492818" y="43536"/>
                  </a:lnTo>
                  <a:lnTo>
                    <a:pt x="478370" y="36948"/>
                  </a:lnTo>
                  <a:lnTo>
                    <a:pt x="463795" y="30684"/>
                  </a:lnTo>
                  <a:lnTo>
                    <a:pt x="443641" y="23176"/>
                  </a:lnTo>
                  <a:lnTo>
                    <a:pt x="423136" y="16689"/>
                  </a:lnTo>
                  <a:lnTo>
                    <a:pt x="402355" y="11135"/>
                  </a:lnTo>
                  <a:lnTo>
                    <a:pt x="381372" y="6427"/>
                  </a:lnTo>
                  <a:lnTo>
                    <a:pt x="33244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 descr=""/>
            <p:cNvSpPr/>
            <p:nvPr/>
          </p:nvSpPr>
          <p:spPr>
            <a:xfrm>
              <a:off x="6781584" y="6138824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60">
                  <a:moveTo>
                    <a:pt x="572173" y="71501"/>
                  </a:moveTo>
                  <a:lnTo>
                    <a:pt x="559396" y="68097"/>
                  </a:lnTo>
                  <a:lnTo>
                    <a:pt x="546684" y="64350"/>
                  </a:lnTo>
                  <a:lnTo>
                    <a:pt x="508749" y="51396"/>
                  </a:lnTo>
                  <a:lnTo>
                    <a:pt x="465455" y="34963"/>
                  </a:lnTo>
                  <a:lnTo>
                    <a:pt x="446887" y="28257"/>
                  </a:lnTo>
                  <a:lnTo>
                    <a:pt x="405676" y="15087"/>
                  </a:lnTo>
                  <a:lnTo>
                    <a:pt x="360197" y="4622"/>
                  </a:lnTo>
                  <a:lnTo>
                    <a:pt x="337083" y="1358"/>
                  </a:lnTo>
                  <a:lnTo>
                    <a:pt x="282689" y="0"/>
                  </a:lnTo>
                  <a:lnTo>
                    <a:pt x="228866" y="6985"/>
                  </a:lnTo>
                  <a:lnTo>
                    <a:pt x="176364" y="21386"/>
                  </a:lnTo>
                  <a:lnTo>
                    <a:pt x="125869" y="42316"/>
                  </a:lnTo>
                  <a:lnTo>
                    <a:pt x="78105" y="68821"/>
                  </a:lnTo>
                  <a:lnTo>
                    <a:pt x="47142" y="91186"/>
                  </a:lnTo>
                  <a:lnTo>
                    <a:pt x="18872" y="124129"/>
                  </a:lnTo>
                  <a:lnTo>
                    <a:pt x="0" y="160858"/>
                  </a:lnTo>
                  <a:lnTo>
                    <a:pt x="9334" y="163893"/>
                  </a:lnTo>
                  <a:lnTo>
                    <a:pt x="21488" y="160350"/>
                  </a:lnTo>
                  <a:lnTo>
                    <a:pt x="44754" y="151765"/>
                  </a:lnTo>
                  <a:lnTo>
                    <a:pt x="56921" y="148488"/>
                  </a:lnTo>
                  <a:lnTo>
                    <a:pt x="71920" y="146989"/>
                  </a:lnTo>
                  <a:lnTo>
                    <a:pt x="87972" y="147599"/>
                  </a:lnTo>
                  <a:lnTo>
                    <a:pt x="103911" y="149796"/>
                  </a:lnTo>
                  <a:lnTo>
                    <a:pt x="118567" y="153047"/>
                  </a:lnTo>
                  <a:lnTo>
                    <a:pt x="149098" y="160807"/>
                  </a:lnTo>
                  <a:lnTo>
                    <a:pt x="179425" y="167525"/>
                  </a:lnTo>
                  <a:lnTo>
                    <a:pt x="210032" y="172491"/>
                  </a:lnTo>
                  <a:lnTo>
                    <a:pt x="241376" y="174942"/>
                  </a:lnTo>
                  <a:lnTo>
                    <a:pt x="277317" y="175221"/>
                  </a:lnTo>
                  <a:lnTo>
                    <a:pt x="313131" y="173634"/>
                  </a:lnTo>
                  <a:lnTo>
                    <a:pt x="348805" y="169926"/>
                  </a:lnTo>
                  <a:lnTo>
                    <a:pt x="384263" y="163779"/>
                  </a:lnTo>
                  <a:lnTo>
                    <a:pt x="423075" y="153631"/>
                  </a:lnTo>
                  <a:lnTo>
                    <a:pt x="442506" y="146989"/>
                  </a:lnTo>
                  <a:lnTo>
                    <a:pt x="461124" y="140627"/>
                  </a:lnTo>
                  <a:lnTo>
                    <a:pt x="535787" y="111328"/>
                  </a:lnTo>
                  <a:lnTo>
                    <a:pt x="536232" y="111150"/>
                  </a:lnTo>
                  <a:lnTo>
                    <a:pt x="536511" y="104597"/>
                  </a:lnTo>
                  <a:lnTo>
                    <a:pt x="538340" y="98031"/>
                  </a:lnTo>
                  <a:lnTo>
                    <a:pt x="541858" y="91503"/>
                  </a:lnTo>
                  <a:lnTo>
                    <a:pt x="547204" y="85077"/>
                  </a:lnTo>
                  <a:lnTo>
                    <a:pt x="550900" y="82080"/>
                  </a:lnTo>
                  <a:lnTo>
                    <a:pt x="552526" y="80759"/>
                  </a:lnTo>
                  <a:lnTo>
                    <a:pt x="430555" y="80759"/>
                  </a:lnTo>
                  <a:lnTo>
                    <a:pt x="445236" y="81851"/>
                  </a:lnTo>
                  <a:lnTo>
                    <a:pt x="439420" y="81826"/>
                  </a:lnTo>
                  <a:lnTo>
                    <a:pt x="389572" y="80606"/>
                  </a:lnTo>
                  <a:lnTo>
                    <a:pt x="354228" y="80213"/>
                  </a:lnTo>
                  <a:lnTo>
                    <a:pt x="341795" y="80162"/>
                  </a:lnTo>
                  <a:lnTo>
                    <a:pt x="326313" y="80213"/>
                  </a:lnTo>
                  <a:lnTo>
                    <a:pt x="322275" y="80213"/>
                  </a:lnTo>
                  <a:lnTo>
                    <a:pt x="282257" y="81267"/>
                  </a:lnTo>
                  <a:lnTo>
                    <a:pt x="242341" y="85598"/>
                  </a:lnTo>
                  <a:lnTo>
                    <a:pt x="202641" y="91821"/>
                  </a:lnTo>
                  <a:lnTo>
                    <a:pt x="157226" y="103124"/>
                  </a:lnTo>
                  <a:lnTo>
                    <a:pt x="132232" y="111328"/>
                  </a:lnTo>
                  <a:lnTo>
                    <a:pt x="131978" y="110744"/>
                  </a:lnTo>
                  <a:lnTo>
                    <a:pt x="204470" y="87934"/>
                  </a:lnTo>
                  <a:lnTo>
                    <a:pt x="242735" y="81381"/>
                  </a:lnTo>
                  <a:lnTo>
                    <a:pt x="281393" y="77749"/>
                  </a:lnTo>
                  <a:lnTo>
                    <a:pt x="319493" y="76047"/>
                  </a:lnTo>
                  <a:lnTo>
                    <a:pt x="365239" y="75984"/>
                  </a:lnTo>
                  <a:lnTo>
                    <a:pt x="365239" y="76555"/>
                  </a:lnTo>
                  <a:lnTo>
                    <a:pt x="389216" y="76555"/>
                  </a:lnTo>
                  <a:lnTo>
                    <a:pt x="389216" y="77825"/>
                  </a:lnTo>
                  <a:lnTo>
                    <a:pt x="411518" y="77825"/>
                  </a:lnTo>
                  <a:lnTo>
                    <a:pt x="411518" y="80365"/>
                  </a:lnTo>
                  <a:lnTo>
                    <a:pt x="555434" y="80365"/>
                  </a:lnTo>
                  <a:lnTo>
                    <a:pt x="555434" y="77825"/>
                  </a:lnTo>
                  <a:lnTo>
                    <a:pt x="558761" y="77825"/>
                  </a:lnTo>
                  <a:lnTo>
                    <a:pt x="558761" y="76555"/>
                  </a:lnTo>
                  <a:lnTo>
                    <a:pt x="561606" y="76555"/>
                  </a:lnTo>
                  <a:lnTo>
                    <a:pt x="561606" y="75704"/>
                  </a:lnTo>
                  <a:lnTo>
                    <a:pt x="562127" y="75692"/>
                  </a:lnTo>
                  <a:lnTo>
                    <a:pt x="572173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 descr=""/>
            <p:cNvSpPr/>
            <p:nvPr/>
          </p:nvSpPr>
          <p:spPr>
            <a:xfrm>
              <a:off x="6824459" y="6138925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72" y="89890"/>
                  </a:moveTo>
                  <a:lnTo>
                    <a:pt x="18618" y="90030"/>
                  </a:lnTo>
                  <a:lnTo>
                    <a:pt x="18288" y="90284"/>
                  </a:lnTo>
                  <a:lnTo>
                    <a:pt x="18872" y="89890"/>
                  </a:lnTo>
                  <a:close/>
                </a:path>
                <a:path w="496570" h="104775">
                  <a:moveTo>
                    <a:pt x="32283" y="90652"/>
                  </a:moveTo>
                  <a:lnTo>
                    <a:pt x="27038" y="89154"/>
                  </a:lnTo>
                  <a:lnTo>
                    <a:pt x="23710" y="88684"/>
                  </a:lnTo>
                  <a:lnTo>
                    <a:pt x="32283" y="90652"/>
                  </a:lnTo>
                  <a:close/>
                </a:path>
                <a:path w="496570" h="104775">
                  <a:moveTo>
                    <a:pt x="39827" y="75628"/>
                  </a:moveTo>
                  <a:lnTo>
                    <a:pt x="38811" y="76276"/>
                  </a:lnTo>
                  <a:lnTo>
                    <a:pt x="38938" y="76225"/>
                  </a:lnTo>
                  <a:lnTo>
                    <a:pt x="39827" y="75628"/>
                  </a:lnTo>
                  <a:close/>
                </a:path>
                <a:path w="496570" h="104775">
                  <a:moveTo>
                    <a:pt x="90741" y="93662"/>
                  </a:moveTo>
                  <a:lnTo>
                    <a:pt x="90551" y="93891"/>
                  </a:lnTo>
                  <a:lnTo>
                    <a:pt x="90322" y="94373"/>
                  </a:lnTo>
                  <a:lnTo>
                    <a:pt x="90589" y="93967"/>
                  </a:lnTo>
                  <a:lnTo>
                    <a:pt x="90741" y="93662"/>
                  </a:lnTo>
                  <a:close/>
                </a:path>
                <a:path w="496570" h="104775">
                  <a:moveTo>
                    <a:pt x="92862" y="97409"/>
                  </a:moveTo>
                  <a:lnTo>
                    <a:pt x="92837" y="96558"/>
                  </a:lnTo>
                  <a:lnTo>
                    <a:pt x="92265" y="96354"/>
                  </a:lnTo>
                  <a:lnTo>
                    <a:pt x="92646" y="96240"/>
                  </a:lnTo>
                  <a:lnTo>
                    <a:pt x="74930" y="98107"/>
                  </a:lnTo>
                  <a:lnTo>
                    <a:pt x="43688" y="99479"/>
                  </a:lnTo>
                  <a:lnTo>
                    <a:pt x="27393" y="97866"/>
                  </a:lnTo>
                  <a:lnTo>
                    <a:pt x="19253" y="95897"/>
                  </a:lnTo>
                  <a:lnTo>
                    <a:pt x="13741" y="93586"/>
                  </a:lnTo>
                  <a:lnTo>
                    <a:pt x="9220" y="91198"/>
                  </a:lnTo>
                  <a:lnTo>
                    <a:pt x="12103" y="90398"/>
                  </a:lnTo>
                  <a:lnTo>
                    <a:pt x="16446" y="88823"/>
                  </a:lnTo>
                  <a:lnTo>
                    <a:pt x="13119" y="89090"/>
                  </a:lnTo>
                  <a:lnTo>
                    <a:pt x="7493" y="89903"/>
                  </a:lnTo>
                  <a:lnTo>
                    <a:pt x="6515" y="89103"/>
                  </a:lnTo>
                  <a:lnTo>
                    <a:pt x="0" y="95338"/>
                  </a:lnTo>
                  <a:lnTo>
                    <a:pt x="3467" y="99009"/>
                  </a:lnTo>
                  <a:lnTo>
                    <a:pt x="10617" y="102527"/>
                  </a:lnTo>
                  <a:lnTo>
                    <a:pt x="22301" y="103759"/>
                  </a:lnTo>
                  <a:lnTo>
                    <a:pt x="28905" y="104724"/>
                  </a:lnTo>
                  <a:lnTo>
                    <a:pt x="79451" y="100977"/>
                  </a:lnTo>
                  <a:lnTo>
                    <a:pt x="91440" y="98374"/>
                  </a:lnTo>
                  <a:lnTo>
                    <a:pt x="91135" y="98348"/>
                  </a:lnTo>
                  <a:lnTo>
                    <a:pt x="92862" y="97409"/>
                  </a:lnTo>
                  <a:close/>
                </a:path>
                <a:path w="496570" h="104775">
                  <a:moveTo>
                    <a:pt x="96888" y="89865"/>
                  </a:moveTo>
                  <a:lnTo>
                    <a:pt x="96621" y="89154"/>
                  </a:lnTo>
                  <a:lnTo>
                    <a:pt x="96507" y="88811"/>
                  </a:lnTo>
                  <a:lnTo>
                    <a:pt x="87922" y="89585"/>
                  </a:lnTo>
                  <a:lnTo>
                    <a:pt x="83820" y="90182"/>
                  </a:lnTo>
                  <a:lnTo>
                    <a:pt x="63385" y="91744"/>
                  </a:lnTo>
                  <a:lnTo>
                    <a:pt x="48374" y="91744"/>
                  </a:lnTo>
                  <a:lnTo>
                    <a:pt x="32283" y="90652"/>
                  </a:lnTo>
                  <a:lnTo>
                    <a:pt x="52743" y="95351"/>
                  </a:lnTo>
                  <a:lnTo>
                    <a:pt x="95770" y="90652"/>
                  </a:lnTo>
                  <a:lnTo>
                    <a:pt x="96469" y="90182"/>
                  </a:lnTo>
                  <a:lnTo>
                    <a:pt x="96888" y="89865"/>
                  </a:lnTo>
                  <a:close/>
                </a:path>
                <a:path w="496570" h="104775">
                  <a:moveTo>
                    <a:pt x="117094" y="97523"/>
                  </a:moveTo>
                  <a:lnTo>
                    <a:pt x="91135" y="103327"/>
                  </a:lnTo>
                  <a:lnTo>
                    <a:pt x="95504" y="103162"/>
                  </a:lnTo>
                  <a:lnTo>
                    <a:pt x="104165" y="101549"/>
                  </a:lnTo>
                  <a:lnTo>
                    <a:pt x="108496" y="100457"/>
                  </a:lnTo>
                  <a:lnTo>
                    <a:pt x="115646" y="99631"/>
                  </a:lnTo>
                  <a:lnTo>
                    <a:pt x="117094" y="97523"/>
                  </a:lnTo>
                  <a:close/>
                </a:path>
                <a:path w="496570" h="104775">
                  <a:moveTo>
                    <a:pt x="120764" y="96304"/>
                  </a:moveTo>
                  <a:lnTo>
                    <a:pt x="119799" y="95859"/>
                  </a:lnTo>
                  <a:lnTo>
                    <a:pt x="119075" y="97459"/>
                  </a:lnTo>
                  <a:lnTo>
                    <a:pt x="119532" y="98513"/>
                  </a:lnTo>
                  <a:lnTo>
                    <a:pt x="120726" y="97764"/>
                  </a:lnTo>
                  <a:lnTo>
                    <a:pt x="120764" y="96304"/>
                  </a:lnTo>
                  <a:close/>
                </a:path>
                <a:path w="496570" h="104775">
                  <a:moveTo>
                    <a:pt x="125984" y="90589"/>
                  </a:moveTo>
                  <a:lnTo>
                    <a:pt x="124625" y="90131"/>
                  </a:lnTo>
                  <a:lnTo>
                    <a:pt x="123507" y="91732"/>
                  </a:lnTo>
                  <a:lnTo>
                    <a:pt x="124079" y="92862"/>
                  </a:lnTo>
                  <a:lnTo>
                    <a:pt x="125857" y="92138"/>
                  </a:lnTo>
                  <a:lnTo>
                    <a:pt x="125984" y="90589"/>
                  </a:lnTo>
                  <a:close/>
                </a:path>
                <a:path w="496570" h="104775">
                  <a:moveTo>
                    <a:pt x="154508" y="85128"/>
                  </a:moveTo>
                  <a:lnTo>
                    <a:pt x="152717" y="83527"/>
                  </a:lnTo>
                  <a:lnTo>
                    <a:pt x="151714" y="85001"/>
                  </a:lnTo>
                  <a:lnTo>
                    <a:pt x="153835" y="85966"/>
                  </a:lnTo>
                  <a:lnTo>
                    <a:pt x="154508" y="85128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303" y="79375"/>
                  </a:lnTo>
                  <a:lnTo>
                    <a:pt x="164071" y="78968"/>
                  </a:lnTo>
                  <a:lnTo>
                    <a:pt x="164465" y="80695"/>
                  </a:lnTo>
                  <a:lnTo>
                    <a:pt x="165442" y="81521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24" y="60579"/>
                  </a:moveTo>
                  <a:lnTo>
                    <a:pt x="255460" y="59347"/>
                  </a:lnTo>
                  <a:lnTo>
                    <a:pt x="253022" y="59004"/>
                  </a:lnTo>
                  <a:lnTo>
                    <a:pt x="253606" y="60363"/>
                  </a:lnTo>
                  <a:lnTo>
                    <a:pt x="255727" y="61226"/>
                  </a:lnTo>
                  <a:lnTo>
                    <a:pt x="257124" y="60579"/>
                  </a:lnTo>
                  <a:close/>
                </a:path>
                <a:path w="496570" h="104775">
                  <a:moveTo>
                    <a:pt x="261315" y="64046"/>
                  </a:moveTo>
                  <a:lnTo>
                    <a:pt x="259867" y="63068"/>
                  </a:lnTo>
                  <a:lnTo>
                    <a:pt x="257594" y="62445"/>
                  </a:lnTo>
                  <a:lnTo>
                    <a:pt x="251739" y="63969"/>
                  </a:lnTo>
                  <a:lnTo>
                    <a:pt x="251206" y="64770"/>
                  </a:lnTo>
                  <a:lnTo>
                    <a:pt x="252209" y="66014"/>
                  </a:lnTo>
                  <a:lnTo>
                    <a:pt x="253187" y="66217"/>
                  </a:lnTo>
                  <a:lnTo>
                    <a:pt x="257378" y="65849"/>
                  </a:lnTo>
                  <a:lnTo>
                    <a:pt x="260159" y="65341"/>
                  </a:lnTo>
                  <a:lnTo>
                    <a:pt x="261315" y="64046"/>
                  </a:lnTo>
                  <a:close/>
                </a:path>
                <a:path w="496570" h="104775">
                  <a:moveTo>
                    <a:pt x="276720" y="67576"/>
                  </a:moveTo>
                  <a:lnTo>
                    <a:pt x="275412" y="66268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35"/>
                  </a:lnTo>
                  <a:lnTo>
                    <a:pt x="276720" y="67576"/>
                  </a:lnTo>
                  <a:close/>
                </a:path>
                <a:path w="496570" h="104775">
                  <a:moveTo>
                    <a:pt x="284772" y="82130"/>
                  </a:moveTo>
                  <a:lnTo>
                    <a:pt x="283756" y="80467"/>
                  </a:lnTo>
                  <a:lnTo>
                    <a:pt x="282829" y="79933"/>
                  </a:lnTo>
                  <a:lnTo>
                    <a:pt x="280708" y="79108"/>
                  </a:lnTo>
                  <a:lnTo>
                    <a:pt x="276186" y="78600"/>
                  </a:lnTo>
                  <a:lnTo>
                    <a:pt x="277241" y="79540"/>
                  </a:lnTo>
                  <a:lnTo>
                    <a:pt x="277685" y="80149"/>
                  </a:lnTo>
                  <a:lnTo>
                    <a:pt x="277685" y="80695"/>
                  </a:lnTo>
                  <a:lnTo>
                    <a:pt x="278041" y="81343"/>
                  </a:lnTo>
                  <a:lnTo>
                    <a:pt x="281546" y="82067"/>
                  </a:lnTo>
                  <a:lnTo>
                    <a:pt x="284772" y="82130"/>
                  </a:lnTo>
                  <a:close/>
                </a:path>
                <a:path w="496570" h="104775">
                  <a:moveTo>
                    <a:pt x="290906" y="61341"/>
                  </a:moveTo>
                  <a:lnTo>
                    <a:pt x="289547" y="59842"/>
                  </a:lnTo>
                  <a:lnTo>
                    <a:pt x="284480" y="58559"/>
                  </a:lnTo>
                  <a:lnTo>
                    <a:pt x="282956" y="58839"/>
                  </a:lnTo>
                  <a:lnTo>
                    <a:pt x="280377" y="60071"/>
                  </a:lnTo>
                  <a:lnTo>
                    <a:pt x="280543" y="60667"/>
                  </a:lnTo>
                  <a:lnTo>
                    <a:pt x="282105" y="61277"/>
                  </a:lnTo>
                  <a:lnTo>
                    <a:pt x="280352" y="61607"/>
                  </a:lnTo>
                  <a:lnTo>
                    <a:pt x="281266" y="63144"/>
                  </a:lnTo>
                  <a:lnTo>
                    <a:pt x="285242" y="64211"/>
                  </a:lnTo>
                  <a:lnTo>
                    <a:pt x="288620" y="63601"/>
                  </a:lnTo>
                  <a:lnTo>
                    <a:pt x="288493" y="63030"/>
                  </a:lnTo>
                  <a:lnTo>
                    <a:pt x="287693" y="62458"/>
                  </a:lnTo>
                  <a:lnTo>
                    <a:pt x="289255" y="62179"/>
                  </a:lnTo>
                  <a:lnTo>
                    <a:pt x="290906" y="61341"/>
                  </a:lnTo>
                  <a:close/>
                </a:path>
                <a:path w="496570" h="104775">
                  <a:moveTo>
                    <a:pt x="311531" y="63309"/>
                  </a:moveTo>
                  <a:lnTo>
                    <a:pt x="308686" y="61163"/>
                  </a:lnTo>
                  <a:lnTo>
                    <a:pt x="306908" y="60477"/>
                  </a:lnTo>
                  <a:lnTo>
                    <a:pt x="304495" y="59918"/>
                  </a:lnTo>
                  <a:lnTo>
                    <a:pt x="304825" y="59918"/>
                  </a:lnTo>
                  <a:lnTo>
                    <a:pt x="304292" y="59436"/>
                  </a:lnTo>
                  <a:lnTo>
                    <a:pt x="302666" y="59550"/>
                  </a:lnTo>
                  <a:lnTo>
                    <a:pt x="297840" y="58902"/>
                  </a:lnTo>
                  <a:lnTo>
                    <a:pt x="301371" y="63754"/>
                  </a:lnTo>
                  <a:lnTo>
                    <a:pt x="304076" y="64312"/>
                  </a:lnTo>
                  <a:lnTo>
                    <a:pt x="305854" y="64401"/>
                  </a:lnTo>
                  <a:lnTo>
                    <a:pt x="304457" y="64770"/>
                  </a:lnTo>
                  <a:lnTo>
                    <a:pt x="303339" y="65557"/>
                  </a:lnTo>
                  <a:lnTo>
                    <a:pt x="304368" y="66967"/>
                  </a:lnTo>
                  <a:lnTo>
                    <a:pt x="306781" y="67170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702" y="64973"/>
                  </a:lnTo>
                  <a:lnTo>
                    <a:pt x="306400" y="64439"/>
                  </a:lnTo>
                  <a:lnTo>
                    <a:pt x="310248" y="64617"/>
                  </a:lnTo>
                  <a:lnTo>
                    <a:pt x="311531" y="63309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98" y="68033"/>
                  </a:lnTo>
                  <a:lnTo>
                    <a:pt x="310426" y="66649"/>
                  </a:lnTo>
                  <a:lnTo>
                    <a:pt x="308610" y="67754"/>
                  </a:lnTo>
                  <a:lnTo>
                    <a:pt x="308940" y="69049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88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88" y="66243"/>
                  </a:moveTo>
                  <a:lnTo>
                    <a:pt x="323151" y="64757"/>
                  </a:lnTo>
                  <a:lnTo>
                    <a:pt x="322160" y="64147"/>
                  </a:lnTo>
                  <a:lnTo>
                    <a:pt x="321602" y="63944"/>
                  </a:lnTo>
                  <a:lnTo>
                    <a:pt x="321246" y="65316"/>
                  </a:lnTo>
                  <a:lnTo>
                    <a:pt x="322033" y="66497"/>
                  </a:lnTo>
                  <a:lnTo>
                    <a:pt x="323888" y="66243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18" y="72605"/>
                  </a:lnTo>
                  <a:lnTo>
                    <a:pt x="323938" y="72453"/>
                  </a:lnTo>
                  <a:lnTo>
                    <a:pt x="320459" y="72059"/>
                  </a:lnTo>
                  <a:lnTo>
                    <a:pt x="321856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94" y="70561"/>
                  </a:lnTo>
                  <a:lnTo>
                    <a:pt x="294830" y="70408"/>
                  </a:lnTo>
                  <a:lnTo>
                    <a:pt x="293687" y="70700"/>
                  </a:lnTo>
                  <a:lnTo>
                    <a:pt x="291922" y="71805"/>
                  </a:lnTo>
                  <a:lnTo>
                    <a:pt x="291452" y="72478"/>
                  </a:lnTo>
                  <a:lnTo>
                    <a:pt x="294792" y="73901"/>
                  </a:lnTo>
                  <a:lnTo>
                    <a:pt x="301523" y="74269"/>
                  </a:lnTo>
                  <a:lnTo>
                    <a:pt x="302602" y="73545"/>
                  </a:lnTo>
                  <a:lnTo>
                    <a:pt x="303022" y="72796"/>
                  </a:lnTo>
                  <a:lnTo>
                    <a:pt x="319316" y="74168"/>
                  </a:lnTo>
                  <a:lnTo>
                    <a:pt x="322910" y="73761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61" y="77571"/>
                  </a:moveTo>
                  <a:lnTo>
                    <a:pt x="342290" y="75222"/>
                  </a:lnTo>
                  <a:lnTo>
                    <a:pt x="332524" y="72720"/>
                  </a:lnTo>
                  <a:lnTo>
                    <a:pt x="323875" y="71958"/>
                  </a:lnTo>
                  <a:lnTo>
                    <a:pt x="333971" y="77406"/>
                  </a:lnTo>
                  <a:lnTo>
                    <a:pt x="338023" y="78168"/>
                  </a:lnTo>
                  <a:lnTo>
                    <a:pt x="349326" y="78968"/>
                  </a:lnTo>
                  <a:lnTo>
                    <a:pt x="349961" y="77571"/>
                  </a:lnTo>
                  <a:close/>
                </a:path>
                <a:path w="496570" h="104775">
                  <a:moveTo>
                    <a:pt x="356235" y="94081"/>
                  </a:moveTo>
                  <a:lnTo>
                    <a:pt x="354876" y="93497"/>
                  </a:lnTo>
                  <a:lnTo>
                    <a:pt x="354076" y="92824"/>
                  </a:lnTo>
                  <a:lnTo>
                    <a:pt x="350012" y="91694"/>
                  </a:lnTo>
                  <a:lnTo>
                    <a:pt x="345935" y="90995"/>
                  </a:lnTo>
                  <a:lnTo>
                    <a:pt x="340309" y="91097"/>
                  </a:lnTo>
                  <a:lnTo>
                    <a:pt x="343179" y="91948"/>
                  </a:lnTo>
                  <a:lnTo>
                    <a:pt x="345211" y="93103"/>
                  </a:lnTo>
                  <a:lnTo>
                    <a:pt x="346824" y="93624"/>
                  </a:lnTo>
                  <a:lnTo>
                    <a:pt x="352247" y="94246"/>
                  </a:lnTo>
                  <a:lnTo>
                    <a:pt x="356235" y="94081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416" y="71259"/>
                  </a:lnTo>
                  <a:lnTo>
                    <a:pt x="350850" y="69557"/>
                  </a:lnTo>
                  <a:lnTo>
                    <a:pt x="351536" y="68872"/>
                  </a:lnTo>
                  <a:lnTo>
                    <a:pt x="351066" y="68262"/>
                  </a:lnTo>
                  <a:lnTo>
                    <a:pt x="349529" y="67640"/>
                  </a:lnTo>
                  <a:lnTo>
                    <a:pt x="346113" y="67322"/>
                  </a:lnTo>
                  <a:lnTo>
                    <a:pt x="343496" y="66052"/>
                  </a:lnTo>
                  <a:lnTo>
                    <a:pt x="340296" y="65074"/>
                  </a:lnTo>
                  <a:lnTo>
                    <a:pt x="335356" y="64516"/>
                  </a:lnTo>
                  <a:lnTo>
                    <a:pt x="337273" y="65557"/>
                  </a:lnTo>
                  <a:lnTo>
                    <a:pt x="337807" y="66141"/>
                  </a:lnTo>
                  <a:lnTo>
                    <a:pt x="340017" y="67462"/>
                  </a:lnTo>
                  <a:lnTo>
                    <a:pt x="336740" y="67094"/>
                  </a:lnTo>
                  <a:lnTo>
                    <a:pt x="336003" y="67208"/>
                  </a:lnTo>
                  <a:lnTo>
                    <a:pt x="334251" y="67030"/>
                  </a:lnTo>
                  <a:lnTo>
                    <a:pt x="333565" y="67183"/>
                  </a:lnTo>
                  <a:lnTo>
                    <a:pt x="334937" y="67665"/>
                  </a:lnTo>
                  <a:lnTo>
                    <a:pt x="334937" y="67932"/>
                  </a:lnTo>
                  <a:lnTo>
                    <a:pt x="337400" y="68935"/>
                  </a:lnTo>
                  <a:lnTo>
                    <a:pt x="335229" y="69303"/>
                  </a:lnTo>
                  <a:lnTo>
                    <a:pt x="335356" y="70065"/>
                  </a:lnTo>
                  <a:lnTo>
                    <a:pt x="336918" y="70967"/>
                  </a:lnTo>
                  <a:lnTo>
                    <a:pt x="342722" y="71996"/>
                  </a:lnTo>
                  <a:lnTo>
                    <a:pt x="347040" y="72199"/>
                  </a:lnTo>
                  <a:lnTo>
                    <a:pt x="347929" y="71996"/>
                  </a:lnTo>
                  <a:lnTo>
                    <a:pt x="347891" y="71539"/>
                  </a:lnTo>
                  <a:lnTo>
                    <a:pt x="360629" y="74206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44" y="70142"/>
                  </a:moveTo>
                  <a:lnTo>
                    <a:pt x="365963" y="68922"/>
                  </a:lnTo>
                  <a:lnTo>
                    <a:pt x="363562" y="67906"/>
                  </a:lnTo>
                  <a:lnTo>
                    <a:pt x="363931" y="69113"/>
                  </a:lnTo>
                  <a:lnTo>
                    <a:pt x="366344" y="70142"/>
                  </a:lnTo>
                  <a:close/>
                </a:path>
                <a:path w="496570" h="104775">
                  <a:moveTo>
                    <a:pt x="372325" y="70319"/>
                  </a:moveTo>
                  <a:lnTo>
                    <a:pt x="372186" y="70116"/>
                  </a:lnTo>
                  <a:lnTo>
                    <a:pt x="372021" y="70319"/>
                  </a:lnTo>
                  <a:lnTo>
                    <a:pt x="372110" y="70688"/>
                  </a:lnTo>
                  <a:lnTo>
                    <a:pt x="372325" y="70319"/>
                  </a:lnTo>
                  <a:close/>
                </a:path>
                <a:path w="496570" h="104775">
                  <a:moveTo>
                    <a:pt x="376110" y="86398"/>
                  </a:moveTo>
                  <a:lnTo>
                    <a:pt x="373913" y="85547"/>
                  </a:lnTo>
                  <a:lnTo>
                    <a:pt x="367601" y="83845"/>
                  </a:lnTo>
                  <a:lnTo>
                    <a:pt x="357327" y="82219"/>
                  </a:lnTo>
                  <a:lnTo>
                    <a:pt x="356870" y="81254"/>
                  </a:lnTo>
                  <a:lnTo>
                    <a:pt x="355180" y="80568"/>
                  </a:lnTo>
                  <a:lnTo>
                    <a:pt x="352894" y="80213"/>
                  </a:lnTo>
                  <a:lnTo>
                    <a:pt x="349948" y="80073"/>
                  </a:lnTo>
                  <a:lnTo>
                    <a:pt x="347599" y="80251"/>
                  </a:lnTo>
                  <a:lnTo>
                    <a:pt x="345973" y="81356"/>
                  </a:lnTo>
                  <a:lnTo>
                    <a:pt x="345973" y="82092"/>
                  </a:lnTo>
                  <a:lnTo>
                    <a:pt x="346710" y="82854"/>
                  </a:lnTo>
                  <a:lnTo>
                    <a:pt x="351853" y="83591"/>
                  </a:lnTo>
                  <a:lnTo>
                    <a:pt x="353695" y="84378"/>
                  </a:lnTo>
                  <a:lnTo>
                    <a:pt x="357657" y="85255"/>
                  </a:lnTo>
                  <a:lnTo>
                    <a:pt x="375577" y="87401"/>
                  </a:lnTo>
                  <a:lnTo>
                    <a:pt x="376110" y="86398"/>
                  </a:lnTo>
                  <a:close/>
                </a:path>
                <a:path w="496570" h="104775">
                  <a:moveTo>
                    <a:pt x="385064" y="71386"/>
                  </a:moveTo>
                  <a:lnTo>
                    <a:pt x="382485" y="69329"/>
                  </a:lnTo>
                  <a:lnTo>
                    <a:pt x="380822" y="68376"/>
                  </a:lnTo>
                  <a:lnTo>
                    <a:pt x="377901" y="68757"/>
                  </a:lnTo>
                  <a:lnTo>
                    <a:pt x="377863" y="69583"/>
                  </a:lnTo>
                  <a:lnTo>
                    <a:pt x="379552" y="71081"/>
                  </a:lnTo>
                  <a:lnTo>
                    <a:pt x="382092" y="71831"/>
                  </a:lnTo>
                  <a:lnTo>
                    <a:pt x="384124" y="71894"/>
                  </a:lnTo>
                  <a:lnTo>
                    <a:pt x="385064" y="71386"/>
                  </a:lnTo>
                  <a:close/>
                </a:path>
                <a:path w="496570" h="104775">
                  <a:moveTo>
                    <a:pt x="402742" y="89662"/>
                  </a:moveTo>
                  <a:lnTo>
                    <a:pt x="402374" y="88480"/>
                  </a:lnTo>
                  <a:lnTo>
                    <a:pt x="399745" y="87769"/>
                  </a:lnTo>
                  <a:lnTo>
                    <a:pt x="392125" y="86969"/>
                  </a:lnTo>
                  <a:lnTo>
                    <a:pt x="391198" y="87401"/>
                  </a:lnTo>
                  <a:lnTo>
                    <a:pt x="391706" y="88557"/>
                  </a:lnTo>
                  <a:lnTo>
                    <a:pt x="392976" y="89242"/>
                  </a:lnTo>
                  <a:lnTo>
                    <a:pt x="401193" y="90068"/>
                  </a:lnTo>
                  <a:lnTo>
                    <a:pt x="402742" y="89662"/>
                  </a:lnTo>
                  <a:close/>
                </a:path>
                <a:path w="496570" h="104775">
                  <a:moveTo>
                    <a:pt x="406527" y="75946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39" y="72821"/>
                  </a:lnTo>
                  <a:lnTo>
                    <a:pt x="394271" y="72732"/>
                  </a:lnTo>
                  <a:lnTo>
                    <a:pt x="392328" y="73507"/>
                  </a:lnTo>
                  <a:lnTo>
                    <a:pt x="392887" y="74980"/>
                  </a:lnTo>
                  <a:lnTo>
                    <a:pt x="392874" y="75438"/>
                  </a:lnTo>
                  <a:lnTo>
                    <a:pt x="403301" y="76428"/>
                  </a:lnTo>
                  <a:lnTo>
                    <a:pt x="406527" y="75946"/>
                  </a:lnTo>
                  <a:close/>
                </a:path>
                <a:path w="496570" h="104775">
                  <a:moveTo>
                    <a:pt x="411810" y="85407"/>
                  </a:moveTo>
                  <a:lnTo>
                    <a:pt x="409143" y="83121"/>
                  </a:lnTo>
                  <a:lnTo>
                    <a:pt x="407289" y="82156"/>
                  </a:lnTo>
                  <a:lnTo>
                    <a:pt x="401358" y="82486"/>
                  </a:lnTo>
                  <a:lnTo>
                    <a:pt x="401320" y="83350"/>
                  </a:lnTo>
                  <a:lnTo>
                    <a:pt x="402755" y="85255"/>
                  </a:lnTo>
                  <a:lnTo>
                    <a:pt x="406044" y="85839"/>
                  </a:lnTo>
                  <a:lnTo>
                    <a:pt x="411810" y="85407"/>
                  </a:lnTo>
                  <a:close/>
                </a:path>
                <a:path w="496570" h="104775">
                  <a:moveTo>
                    <a:pt x="414388" y="79781"/>
                  </a:moveTo>
                  <a:lnTo>
                    <a:pt x="403517" y="77393"/>
                  </a:lnTo>
                  <a:lnTo>
                    <a:pt x="390944" y="75704"/>
                  </a:lnTo>
                  <a:lnTo>
                    <a:pt x="392379" y="74485"/>
                  </a:lnTo>
                  <a:lnTo>
                    <a:pt x="391363" y="73571"/>
                  </a:lnTo>
                  <a:lnTo>
                    <a:pt x="384429" y="72110"/>
                  </a:lnTo>
                  <a:lnTo>
                    <a:pt x="373595" y="71018"/>
                  </a:lnTo>
                  <a:lnTo>
                    <a:pt x="363626" y="71221"/>
                  </a:lnTo>
                  <a:lnTo>
                    <a:pt x="362712" y="71653"/>
                  </a:lnTo>
                  <a:lnTo>
                    <a:pt x="364769" y="73240"/>
                  </a:lnTo>
                  <a:lnTo>
                    <a:pt x="368846" y="74206"/>
                  </a:lnTo>
                  <a:lnTo>
                    <a:pt x="375031" y="75184"/>
                  </a:lnTo>
                  <a:lnTo>
                    <a:pt x="374345" y="76669"/>
                  </a:lnTo>
                  <a:lnTo>
                    <a:pt x="374472" y="77025"/>
                  </a:lnTo>
                  <a:lnTo>
                    <a:pt x="362750" y="75742"/>
                  </a:lnTo>
                  <a:lnTo>
                    <a:pt x="357339" y="75768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60" y="79400"/>
                  </a:lnTo>
                  <a:lnTo>
                    <a:pt x="360934" y="80543"/>
                  </a:lnTo>
                  <a:lnTo>
                    <a:pt x="377482" y="82994"/>
                  </a:lnTo>
                  <a:lnTo>
                    <a:pt x="389470" y="84188"/>
                  </a:lnTo>
                  <a:lnTo>
                    <a:pt x="391363" y="83947"/>
                  </a:lnTo>
                  <a:lnTo>
                    <a:pt x="391833" y="84988"/>
                  </a:lnTo>
                  <a:lnTo>
                    <a:pt x="394081" y="86233"/>
                  </a:lnTo>
                  <a:lnTo>
                    <a:pt x="394665" y="85039"/>
                  </a:lnTo>
                  <a:lnTo>
                    <a:pt x="392137" y="83820"/>
                  </a:lnTo>
                  <a:lnTo>
                    <a:pt x="392836" y="83604"/>
                  </a:lnTo>
                  <a:lnTo>
                    <a:pt x="392303" y="83007"/>
                  </a:lnTo>
                  <a:lnTo>
                    <a:pt x="387299" y="80899"/>
                  </a:lnTo>
                  <a:lnTo>
                    <a:pt x="388226" y="80619"/>
                  </a:lnTo>
                  <a:lnTo>
                    <a:pt x="387858" y="80022"/>
                  </a:lnTo>
                  <a:lnTo>
                    <a:pt x="381330" y="75971"/>
                  </a:lnTo>
                  <a:lnTo>
                    <a:pt x="386410" y="76161"/>
                  </a:lnTo>
                  <a:lnTo>
                    <a:pt x="412610" y="81140"/>
                  </a:lnTo>
                  <a:lnTo>
                    <a:pt x="414388" y="79781"/>
                  </a:lnTo>
                  <a:close/>
                </a:path>
                <a:path w="496570" h="104775">
                  <a:moveTo>
                    <a:pt x="430149" y="82207"/>
                  </a:moveTo>
                  <a:lnTo>
                    <a:pt x="429679" y="81648"/>
                  </a:lnTo>
                  <a:lnTo>
                    <a:pt x="429336" y="81419"/>
                  </a:lnTo>
                  <a:lnTo>
                    <a:pt x="429641" y="81737"/>
                  </a:lnTo>
                  <a:lnTo>
                    <a:pt x="430149" y="82207"/>
                  </a:lnTo>
                  <a:close/>
                </a:path>
                <a:path w="496570" h="104775">
                  <a:moveTo>
                    <a:pt x="444919" y="72351"/>
                  </a:moveTo>
                  <a:lnTo>
                    <a:pt x="443014" y="71094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113" y="66370"/>
                  </a:lnTo>
                  <a:lnTo>
                    <a:pt x="424840" y="68173"/>
                  </a:lnTo>
                  <a:lnTo>
                    <a:pt x="419849" y="67373"/>
                  </a:lnTo>
                  <a:lnTo>
                    <a:pt x="417271" y="67500"/>
                  </a:lnTo>
                  <a:lnTo>
                    <a:pt x="415798" y="68707"/>
                  </a:lnTo>
                  <a:lnTo>
                    <a:pt x="416255" y="69367"/>
                  </a:lnTo>
                  <a:lnTo>
                    <a:pt x="423189" y="71018"/>
                  </a:lnTo>
                  <a:lnTo>
                    <a:pt x="430491" y="73088"/>
                  </a:lnTo>
                  <a:lnTo>
                    <a:pt x="439293" y="74993"/>
                  </a:lnTo>
                  <a:lnTo>
                    <a:pt x="442417" y="74396"/>
                  </a:lnTo>
                  <a:lnTo>
                    <a:pt x="444919" y="72351"/>
                  </a:lnTo>
                  <a:close/>
                </a:path>
                <a:path w="496570" h="104775">
                  <a:moveTo>
                    <a:pt x="468033" y="88785"/>
                  </a:moveTo>
                  <a:lnTo>
                    <a:pt x="466344" y="87249"/>
                  </a:lnTo>
                  <a:lnTo>
                    <a:pt x="465074" y="86512"/>
                  </a:lnTo>
                  <a:lnTo>
                    <a:pt x="461454" y="85521"/>
                  </a:lnTo>
                  <a:lnTo>
                    <a:pt x="459384" y="85280"/>
                  </a:lnTo>
                  <a:lnTo>
                    <a:pt x="455625" y="85763"/>
                  </a:lnTo>
                  <a:lnTo>
                    <a:pt x="455498" y="86487"/>
                  </a:lnTo>
                  <a:lnTo>
                    <a:pt x="457276" y="88353"/>
                  </a:lnTo>
                  <a:lnTo>
                    <a:pt x="459320" y="89242"/>
                  </a:lnTo>
                  <a:lnTo>
                    <a:pt x="466178" y="89293"/>
                  </a:lnTo>
                  <a:lnTo>
                    <a:pt x="468033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503" y="75438"/>
                  </a:lnTo>
                  <a:lnTo>
                    <a:pt x="491693" y="73279"/>
                  </a:lnTo>
                  <a:lnTo>
                    <a:pt x="490512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22" y="71755"/>
                  </a:lnTo>
                  <a:lnTo>
                    <a:pt x="487426" y="70866"/>
                  </a:lnTo>
                  <a:lnTo>
                    <a:pt x="490499" y="73456"/>
                  </a:lnTo>
                  <a:lnTo>
                    <a:pt x="489204" y="71755"/>
                  </a:lnTo>
                  <a:lnTo>
                    <a:pt x="487845" y="70612"/>
                  </a:lnTo>
                  <a:lnTo>
                    <a:pt x="490550" y="69469"/>
                  </a:lnTo>
                  <a:lnTo>
                    <a:pt x="493052" y="67818"/>
                  </a:lnTo>
                  <a:lnTo>
                    <a:pt x="494106" y="66040"/>
                  </a:lnTo>
                  <a:lnTo>
                    <a:pt x="491744" y="64008"/>
                  </a:lnTo>
                  <a:lnTo>
                    <a:pt x="490156" y="63754"/>
                  </a:lnTo>
                  <a:lnTo>
                    <a:pt x="486156" y="65024"/>
                  </a:lnTo>
                  <a:lnTo>
                    <a:pt x="485305" y="64262"/>
                  </a:lnTo>
                  <a:lnTo>
                    <a:pt x="485330" y="62992"/>
                  </a:lnTo>
                  <a:lnTo>
                    <a:pt x="484327" y="62103"/>
                  </a:lnTo>
                  <a:lnTo>
                    <a:pt x="482815" y="61214"/>
                  </a:lnTo>
                  <a:lnTo>
                    <a:pt x="482968" y="60325"/>
                  </a:lnTo>
                  <a:lnTo>
                    <a:pt x="478663" y="56007"/>
                  </a:lnTo>
                  <a:lnTo>
                    <a:pt x="459562" y="49022"/>
                  </a:lnTo>
                  <a:lnTo>
                    <a:pt x="422567" y="34925"/>
                  </a:lnTo>
                  <a:lnTo>
                    <a:pt x="385127" y="21844"/>
                  </a:lnTo>
                  <a:lnTo>
                    <a:pt x="340182" y="9271"/>
                  </a:lnTo>
                  <a:lnTo>
                    <a:pt x="294208" y="1270"/>
                  </a:lnTo>
                  <a:lnTo>
                    <a:pt x="239814" y="0"/>
                  </a:lnTo>
                  <a:lnTo>
                    <a:pt x="185991" y="6985"/>
                  </a:lnTo>
                  <a:lnTo>
                    <a:pt x="133477" y="21336"/>
                  </a:lnTo>
                  <a:lnTo>
                    <a:pt x="82994" y="42291"/>
                  </a:lnTo>
                  <a:lnTo>
                    <a:pt x="35242" y="68834"/>
                  </a:lnTo>
                  <a:lnTo>
                    <a:pt x="37160" y="69596"/>
                  </a:lnTo>
                  <a:lnTo>
                    <a:pt x="40843" y="71501"/>
                  </a:lnTo>
                  <a:lnTo>
                    <a:pt x="42125" y="71882"/>
                  </a:lnTo>
                  <a:lnTo>
                    <a:pt x="43726" y="73025"/>
                  </a:lnTo>
                  <a:lnTo>
                    <a:pt x="43395" y="73279"/>
                  </a:lnTo>
                  <a:lnTo>
                    <a:pt x="43891" y="73152"/>
                  </a:lnTo>
                  <a:lnTo>
                    <a:pt x="43586" y="73406"/>
                  </a:lnTo>
                  <a:lnTo>
                    <a:pt x="43980" y="73152"/>
                  </a:lnTo>
                  <a:lnTo>
                    <a:pt x="47574" y="75311"/>
                  </a:lnTo>
                  <a:lnTo>
                    <a:pt x="44742" y="76708"/>
                  </a:lnTo>
                  <a:lnTo>
                    <a:pt x="44780" y="77978"/>
                  </a:lnTo>
                  <a:lnTo>
                    <a:pt x="46761" y="77724"/>
                  </a:lnTo>
                  <a:lnTo>
                    <a:pt x="48577" y="76327"/>
                  </a:lnTo>
                  <a:lnTo>
                    <a:pt x="48882" y="75819"/>
                  </a:lnTo>
                  <a:lnTo>
                    <a:pt x="53657" y="77851"/>
                  </a:lnTo>
                  <a:lnTo>
                    <a:pt x="56718" y="78740"/>
                  </a:lnTo>
                  <a:lnTo>
                    <a:pt x="47612" y="81534"/>
                  </a:lnTo>
                  <a:lnTo>
                    <a:pt x="47282" y="82296"/>
                  </a:lnTo>
                  <a:lnTo>
                    <a:pt x="54483" y="80010"/>
                  </a:lnTo>
                  <a:lnTo>
                    <a:pt x="58242" y="79248"/>
                  </a:lnTo>
                  <a:lnTo>
                    <a:pt x="64452" y="80899"/>
                  </a:lnTo>
                  <a:lnTo>
                    <a:pt x="78054" y="82677"/>
                  </a:lnTo>
                  <a:lnTo>
                    <a:pt x="76619" y="84328"/>
                  </a:lnTo>
                  <a:lnTo>
                    <a:pt x="78016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48" y="83312"/>
                  </a:lnTo>
                  <a:lnTo>
                    <a:pt x="97993" y="83312"/>
                  </a:lnTo>
                  <a:lnTo>
                    <a:pt x="97853" y="83693"/>
                  </a:lnTo>
                  <a:lnTo>
                    <a:pt x="98107" y="83312"/>
                  </a:lnTo>
                  <a:lnTo>
                    <a:pt x="106718" y="83566"/>
                  </a:lnTo>
                  <a:lnTo>
                    <a:pt x="112814" y="82931"/>
                  </a:lnTo>
                  <a:lnTo>
                    <a:pt x="119075" y="82550"/>
                  </a:lnTo>
                  <a:lnTo>
                    <a:pt x="115189" y="83693"/>
                  </a:lnTo>
                  <a:lnTo>
                    <a:pt x="112763" y="85090"/>
                  </a:lnTo>
                  <a:lnTo>
                    <a:pt x="114122" y="85852"/>
                  </a:lnTo>
                  <a:lnTo>
                    <a:pt x="117055" y="85979"/>
                  </a:lnTo>
                  <a:lnTo>
                    <a:pt x="121450" y="85598"/>
                  </a:lnTo>
                  <a:lnTo>
                    <a:pt x="125539" y="84709"/>
                  </a:lnTo>
                  <a:lnTo>
                    <a:pt x="125082" y="86868"/>
                  </a:lnTo>
                  <a:lnTo>
                    <a:pt x="125463" y="87122"/>
                  </a:lnTo>
                  <a:lnTo>
                    <a:pt x="128308" y="84709"/>
                  </a:lnTo>
                  <a:lnTo>
                    <a:pt x="128473" y="83820"/>
                  </a:lnTo>
                  <a:lnTo>
                    <a:pt x="134188" y="82042"/>
                  </a:lnTo>
                  <a:lnTo>
                    <a:pt x="135877" y="81280"/>
                  </a:lnTo>
                  <a:lnTo>
                    <a:pt x="143510" y="80645"/>
                  </a:lnTo>
                  <a:lnTo>
                    <a:pt x="178879" y="76073"/>
                  </a:lnTo>
                  <a:lnTo>
                    <a:pt x="178562" y="76962"/>
                  </a:lnTo>
                  <a:lnTo>
                    <a:pt x="178650" y="77216"/>
                  </a:lnTo>
                  <a:lnTo>
                    <a:pt x="179489" y="77597"/>
                  </a:lnTo>
                  <a:lnTo>
                    <a:pt x="184569" y="76327"/>
                  </a:lnTo>
                  <a:lnTo>
                    <a:pt x="185547" y="75692"/>
                  </a:lnTo>
                  <a:lnTo>
                    <a:pt x="185280" y="75057"/>
                  </a:lnTo>
                  <a:lnTo>
                    <a:pt x="217627" y="69723"/>
                  </a:lnTo>
                  <a:lnTo>
                    <a:pt x="236855" y="65786"/>
                  </a:lnTo>
                  <a:lnTo>
                    <a:pt x="243878" y="64008"/>
                  </a:lnTo>
                  <a:lnTo>
                    <a:pt x="247129" y="62992"/>
                  </a:lnTo>
                  <a:lnTo>
                    <a:pt x="245694" y="61595"/>
                  </a:lnTo>
                  <a:lnTo>
                    <a:pt x="239852" y="61468"/>
                  </a:lnTo>
                  <a:lnTo>
                    <a:pt x="228180" y="63627"/>
                  </a:lnTo>
                  <a:lnTo>
                    <a:pt x="225171" y="63881"/>
                  </a:lnTo>
                  <a:lnTo>
                    <a:pt x="271551" y="54825"/>
                  </a:lnTo>
                  <a:lnTo>
                    <a:pt x="271424" y="55206"/>
                  </a:lnTo>
                  <a:lnTo>
                    <a:pt x="271614" y="56172"/>
                  </a:lnTo>
                  <a:lnTo>
                    <a:pt x="272986" y="57924"/>
                  </a:lnTo>
                  <a:lnTo>
                    <a:pt x="275043" y="56324"/>
                  </a:lnTo>
                  <a:lnTo>
                    <a:pt x="273113" y="54724"/>
                  </a:lnTo>
                  <a:lnTo>
                    <a:pt x="276377" y="54229"/>
                  </a:lnTo>
                  <a:lnTo>
                    <a:pt x="279095" y="54864"/>
                  </a:lnTo>
                  <a:lnTo>
                    <a:pt x="279400" y="55753"/>
                  </a:lnTo>
                  <a:lnTo>
                    <a:pt x="281038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50" y="53848"/>
                  </a:lnTo>
                  <a:lnTo>
                    <a:pt x="287743" y="53721"/>
                  </a:lnTo>
                  <a:lnTo>
                    <a:pt x="288455" y="52959"/>
                  </a:lnTo>
                  <a:lnTo>
                    <a:pt x="298564" y="52070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33" y="51816"/>
                  </a:lnTo>
                  <a:lnTo>
                    <a:pt x="302920" y="52578"/>
                  </a:lnTo>
                  <a:lnTo>
                    <a:pt x="303491" y="53213"/>
                  </a:lnTo>
                  <a:lnTo>
                    <a:pt x="305333" y="53848"/>
                  </a:lnTo>
                  <a:lnTo>
                    <a:pt x="307467" y="54102"/>
                  </a:lnTo>
                  <a:lnTo>
                    <a:pt x="307251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911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29" y="58928"/>
                  </a:lnTo>
                  <a:lnTo>
                    <a:pt x="314147" y="58801"/>
                  </a:lnTo>
                  <a:lnTo>
                    <a:pt x="314909" y="57531"/>
                  </a:lnTo>
                  <a:lnTo>
                    <a:pt x="314744" y="56642"/>
                  </a:lnTo>
                  <a:lnTo>
                    <a:pt x="313842" y="56007"/>
                  </a:lnTo>
                  <a:lnTo>
                    <a:pt x="324942" y="54991"/>
                  </a:lnTo>
                  <a:lnTo>
                    <a:pt x="325539" y="56769"/>
                  </a:lnTo>
                  <a:lnTo>
                    <a:pt x="329247" y="55753"/>
                  </a:lnTo>
                  <a:lnTo>
                    <a:pt x="328955" y="54356"/>
                  </a:lnTo>
                  <a:lnTo>
                    <a:pt x="331533" y="53848"/>
                  </a:lnTo>
                  <a:lnTo>
                    <a:pt x="332765" y="54483"/>
                  </a:lnTo>
                  <a:lnTo>
                    <a:pt x="333451" y="54483"/>
                  </a:lnTo>
                  <a:lnTo>
                    <a:pt x="335432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896"/>
                  </a:lnTo>
                  <a:lnTo>
                    <a:pt x="323977" y="57150"/>
                  </a:lnTo>
                  <a:lnTo>
                    <a:pt x="323875" y="58293"/>
                  </a:lnTo>
                  <a:lnTo>
                    <a:pt x="325450" y="59880"/>
                  </a:lnTo>
                  <a:lnTo>
                    <a:pt x="329145" y="60833"/>
                  </a:lnTo>
                  <a:lnTo>
                    <a:pt x="333082" y="61468"/>
                  </a:lnTo>
                  <a:lnTo>
                    <a:pt x="337121" y="60960"/>
                  </a:lnTo>
                  <a:lnTo>
                    <a:pt x="337388" y="60071"/>
                  </a:lnTo>
                  <a:lnTo>
                    <a:pt x="337273" y="59563"/>
                  </a:lnTo>
                  <a:lnTo>
                    <a:pt x="341325" y="61214"/>
                  </a:lnTo>
                  <a:lnTo>
                    <a:pt x="347459" y="61722"/>
                  </a:lnTo>
                  <a:lnTo>
                    <a:pt x="362927" y="64008"/>
                  </a:lnTo>
                  <a:lnTo>
                    <a:pt x="369735" y="66421"/>
                  </a:lnTo>
                  <a:lnTo>
                    <a:pt x="376669" y="68326"/>
                  </a:lnTo>
                  <a:lnTo>
                    <a:pt x="383705" y="67437"/>
                  </a:lnTo>
                  <a:lnTo>
                    <a:pt x="382778" y="66675"/>
                  </a:lnTo>
                  <a:lnTo>
                    <a:pt x="381203" y="65913"/>
                  </a:lnTo>
                  <a:lnTo>
                    <a:pt x="391236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716" y="65659"/>
                  </a:lnTo>
                  <a:lnTo>
                    <a:pt x="398614" y="64897"/>
                  </a:lnTo>
                  <a:lnTo>
                    <a:pt x="396697" y="63119"/>
                  </a:lnTo>
                  <a:lnTo>
                    <a:pt x="395046" y="62357"/>
                  </a:lnTo>
                  <a:lnTo>
                    <a:pt x="396443" y="63881"/>
                  </a:lnTo>
                  <a:lnTo>
                    <a:pt x="396201" y="63881"/>
                  </a:lnTo>
                  <a:lnTo>
                    <a:pt x="396455" y="65024"/>
                  </a:lnTo>
                  <a:lnTo>
                    <a:pt x="396697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22" y="60960"/>
                  </a:lnTo>
                  <a:lnTo>
                    <a:pt x="389966" y="59563"/>
                  </a:lnTo>
                  <a:lnTo>
                    <a:pt x="390182" y="59436"/>
                  </a:lnTo>
                  <a:lnTo>
                    <a:pt x="390474" y="59563"/>
                  </a:lnTo>
                  <a:lnTo>
                    <a:pt x="390969" y="59309"/>
                  </a:lnTo>
                  <a:lnTo>
                    <a:pt x="394627" y="59690"/>
                  </a:lnTo>
                  <a:lnTo>
                    <a:pt x="395427" y="60452"/>
                  </a:lnTo>
                  <a:lnTo>
                    <a:pt x="394703" y="59690"/>
                  </a:lnTo>
                  <a:lnTo>
                    <a:pt x="398602" y="60071"/>
                  </a:lnTo>
                  <a:lnTo>
                    <a:pt x="405955" y="61214"/>
                  </a:lnTo>
                  <a:lnTo>
                    <a:pt x="408127" y="61976"/>
                  </a:lnTo>
                  <a:lnTo>
                    <a:pt x="411340" y="62738"/>
                  </a:lnTo>
                  <a:lnTo>
                    <a:pt x="410806" y="62103"/>
                  </a:lnTo>
                  <a:lnTo>
                    <a:pt x="418020" y="62865"/>
                  </a:lnTo>
                  <a:lnTo>
                    <a:pt x="423583" y="62992"/>
                  </a:lnTo>
                  <a:lnTo>
                    <a:pt x="426364" y="62865"/>
                  </a:lnTo>
                  <a:lnTo>
                    <a:pt x="429120" y="62484"/>
                  </a:lnTo>
                  <a:lnTo>
                    <a:pt x="431736" y="62484"/>
                  </a:lnTo>
                  <a:lnTo>
                    <a:pt x="432930" y="63119"/>
                  </a:lnTo>
                  <a:lnTo>
                    <a:pt x="430949" y="63754"/>
                  </a:lnTo>
                  <a:lnTo>
                    <a:pt x="431634" y="64389"/>
                  </a:lnTo>
                  <a:lnTo>
                    <a:pt x="438746" y="66040"/>
                  </a:lnTo>
                  <a:lnTo>
                    <a:pt x="444614" y="66929"/>
                  </a:lnTo>
                  <a:lnTo>
                    <a:pt x="444817" y="67183"/>
                  </a:lnTo>
                  <a:lnTo>
                    <a:pt x="444652" y="66929"/>
                  </a:lnTo>
                  <a:lnTo>
                    <a:pt x="451383" y="67691"/>
                  </a:lnTo>
                  <a:lnTo>
                    <a:pt x="457238" y="67691"/>
                  </a:lnTo>
                  <a:lnTo>
                    <a:pt x="460705" y="68580"/>
                  </a:lnTo>
                  <a:lnTo>
                    <a:pt x="463156" y="69723"/>
                  </a:lnTo>
                  <a:lnTo>
                    <a:pt x="462534" y="72644"/>
                  </a:lnTo>
                  <a:lnTo>
                    <a:pt x="469430" y="74041"/>
                  </a:lnTo>
                  <a:lnTo>
                    <a:pt x="471843" y="74295"/>
                  </a:lnTo>
                  <a:lnTo>
                    <a:pt x="480047" y="76581"/>
                  </a:lnTo>
                  <a:lnTo>
                    <a:pt x="482422" y="76962"/>
                  </a:lnTo>
                  <a:lnTo>
                    <a:pt x="484505" y="76962"/>
                  </a:lnTo>
                  <a:lnTo>
                    <a:pt x="483870" y="80010"/>
                  </a:lnTo>
                  <a:lnTo>
                    <a:pt x="495846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 descr=""/>
            <p:cNvSpPr/>
            <p:nvPr/>
          </p:nvSpPr>
          <p:spPr>
            <a:xfrm>
              <a:off x="6913537" y="6214516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20">
                  <a:moveTo>
                    <a:pt x="318223" y="6477"/>
                  </a:moveTo>
                  <a:lnTo>
                    <a:pt x="295084" y="4813"/>
                  </a:lnTo>
                  <a:lnTo>
                    <a:pt x="272008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29" y="25"/>
                  </a:lnTo>
                  <a:lnTo>
                    <a:pt x="187540" y="368"/>
                  </a:lnTo>
                  <a:lnTo>
                    <a:pt x="149428" y="2057"/>
                  </a:lnTo>
                  <a:lnTo>
                    <a:pt x="110756" y="5689"/>
                  </a:lnTo>
                  <a:lnTo>
                    <a:pt x="72517" y="12242"/>
                  </a:lnTo>
                  <a:lnTo>
                    <a:pt x="35458" y="21386"/>
                  </a:lnTo>
                  <a:lnTo>
                    <a:pt x="0" y="35064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196" y="20916"/>
                  </a:lnTo>
                  <a:lnTo>
                    <a:pt x="110388" y="9918"/>
                  </a:lnTo>
                  <a:lnTo>
                    <a:pt x="150291" y="5588"/>
                  </a:lnTo>
                  <a:lnTo>
                    <a:pt x="196850" y="4483"/>
                  </a:lnTo>
                  <a:lnTo>
                    <a:pt x="249809" y="4838"/>
                  </a:lnTo>
                  <a:lnTo>
                    <a:pt x="294970" y="5791"/>
                  </a:lnTo>
                  <a:lnTo>
                    <a:pt x="318223" y="6477"/>
                  </a:lnTo>
                  <a:close/>
                </a:path>
                <a:path w="511809" h="668020">
                  <a:moveTo>
                    <a:pt x="511746" y="307301"/>
                  </a:moveTo>
                  <a:lnTo>
                    <a:pt x="508596" y="255079"/>
                  </a:lnTo>
                  <a:lnTo>
                    <a:pt x="496785" y="160528"/>
                  </a:lnTo>
                  <a:lnTo>
                    <a:pt x="495300" y="139230"/>
                  </a:lnTo>
                  <a:lnTo>
                    <a:pt x="495681" y="117944"/>
                  </a:lnTo>
                  <a:lnTo>
                    <a:pt x="497179" y="96672"/>
                  </a:lnTo>
                  <a:lnTo>
                    <a:pt x="499160" y="75387"/>
                  </a:lnTo>
                  <a:lnTo>
                    <a:pt x="489280" y="74853"/>
                  </a:lnTo>
                  <a:lnTo>
                    <a:pt x="440270" y="55549"/>
                  </a:lnTo>
                  <a:lnTo>
                    <a:pt x="418503" y="71513"/>
                  </a:lnTo>
                  <a:lnTo>
                    <a:pt x="369023" y="120065"/>
                  </a:lnTo>
                  <a:lnTo>
                    <a:pt x="333336" y="179514"/>
                  </a:lnTo>
                  <a:lnTo>
                    <a:pt x="314807" y="231736"/>
                  </a:lnTo>
                  <a:lnTo>
                    <a:pt x="303961" y="286689"/>
                  </a:lnTo>
                  <a:lnTo>
                    <a:pt x="300126" y="342620"/>
                  </a:lnTo>
                  <a:lnTo>
                    <a:pt x="302666" y="397814"/>
                  </a:lnTo>
                  <a:lnTo>
                    <a:pt x="310870" y="465035"/>
                  </a:lnTo>
                  <a:lnTo>
                    <a:pt x="326263" y="530771"/>
                  </a:lnTo>
                  <a:lnTo>
                    <a:pt x="355041" y="599871"/>
                  </a:lnTo>
                  <a:lnTo>
                    <a:pt x="400786" y="658075"/>
                  </a:lnTo>
                  <a:lnTo>
                    <a:pt x="418782" y="667435"/>
                  </a:lnTo>
                  <a:lnTo>
                    <a:pt x="425411" y="664413"/>
                  </a:lnTo>
                  <a:lnTo>
                    <a:pt x="432892" y="658164"/>
                  </a:lnTo>
                  <a:lnTo>
                    <a:pt x="432777" y="651243"/>
                  </a:lnTo>
                  <a:lnTo>
                    <a:pt x="431698" y="642213"/>
                  </a:lnTo>
                  <a:lnTo>
                    <a:pt x="431126" y="625322"/>
                  </a:lnTo>
                  <a:lnTo>
                    <a:pt x="441731" y="576770"/>
                  </a:lnTo>
                  <a:lnTo>
                    <a:pt x="454850" y="536854"/>
                  </a:lnTo>
                  <a:lnTo>
                    <a:pt x="484149" y="450430"/>
                  </a:lnTo>
                  <a:lnTo>
                    <a:pt x="497776" y="403948"/>
                  </a:lnTo>
                  <a:lnTo>
                    <a:pt x="507555" y="356577"/>
                  </a:lnTo>
                  <a:lnTo>
                    <a:pt x="511746" y="307301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 descr=""/>
            <p:cNvSpPr/>
            <p:nvPr/>
          </p:nvSpPr>
          <p:spPr>
            <a:xfrm>
              <a:off x="7217880" y="6272758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5">
                  <a:moveTo>
                    <a:pt x="200431" y="243090"/>
                  </a:moveTo>
                  <a:lnTo>
                    <a:pt x="199974" y="220065"/>
                  </a:lnTo>
                  <a:lnTo>
                    <a:pt x="198323" y="196494"/>
                  </a:lnTo>
                  <a:lnTo>
                    <a:pt x="195491" y="172224"/>
                  </a:lnTo>
                  <a:lnTo>
                    <a:pt x="191477" y="143281"/>
                  </a:lnTo>
                  <a:lnTo>
                    <a:pt x="187883" y="112293"/>
                  </a:lnTo>
                  <a:lnTo>
                    <a:pt x="185991" y="83108"/>
                  </a:lnTo>
                  <a:lnTo>
                    <a:pt x="186410" y="60490"/>
                  </a:lnTo>
                  <a:lnTo>
                    <a:pt x="186639" y="52146"/>
                  </a:lnTo>
                  <a:lnTo>
                    <a:pt x="188023" y="33985"/>
                  </a:lnTo>
                  <a:lnTo>
                    <a:pt x="188887" y="16840"/>
                  </a:lnTo>
                  <a:lnTo>
                    <a:pt x="184962" y="16611"/>
                  </a:lnTo>
                  <a:lnTo>
                    <a:pt x="180987" y="16090"/>
                  </a:lnTo>
                  <a:lnTo>
                    <a:pt x="142633" y="1651"/>
                  </a:lnTo>
                  <a:lnTo>
                    <a:pt x="140042" y="0"/>
                  </a:lnTo>
                  <a:lnTo>
                    <a:pt x="138430" y="1168"/>
                  </a:lnTo>
                  <a:lnTo>
                    <a:pt x="138430" y="61061"/>
                  </a:lnTo>
                  <a:lnTo>
                    <a:pt x="125539" y="94322"/>
                  </a:lnTo>
                  <a:lnTo>
                    <a:pt x="122250" y="103746"/>
                  </a:lnTo>
                  <a:lnTo>
                    <a:pt x="104775" y="174358"/>
                  </a:lnTo>
                  <a:lnTo>
                    <a:pt x="97078" y="224637"/>
                  </a:lnTo>
                  <a:lnTo>
                    <a:pt x="92151" y="269748"/>
                  </a:lnTo>
                  <a:lnTo>
                    <a:pt x="89496" y="309499"/>
                  </a:lnTo>
                  <a:lnTo>
                    <a:pt x="87414" y="358508"/>
                  </a:lnTo>
                  <a:lnTo>
                    <a:pt x="83858" y="426466"/>
                  </a:lnTo>
                  <a:lnTo>
                    <a:pt x="82118" y="401421"/>
                  </a:lnTo>
                  <a:lnTo>
                    <a:pt x="81686" y="375246"/>
                  </a:lnTo>
                  <a:lnTo>
                    <a:pt x="82105" y="350812"/>
                  </a:lnTo>
                  <a:lnTo>
                    <a:pt x="84353" y="301980"/>
                  </a:lnTo>
                  <a:lnTo>
                    <a:pt x="88620" y="254622"/>
                  </a:lnTo>
                  <a:lnTo>
                    <a:pt x="94424" y="208140"/>
                  </a:lnTo>
                  <a:lnTo>
                    <a:pt x="102362" y="162737"/>
                  </a:lnTo>
                  <a:lnTo>
                    <a:pt x="114769" y="117767"/>
                  </a:lnTo>
                  <a:lnTo>
                    <a:pt x="137883" y="60490"/>
                  </a:lnTo>
                  <a:lnTo>
                    <a:pt x="138430" y="61061"/>
                  </a:lnTo>
                  <a:lnTo>
                    <a:pt x="138430" y="1168"/>
                  </a:lnTo>
                  <a:lnTo>
                    <a:pt x="105168" y="25171"/>
                  </a:lnTo>
                  <a:lnTo>
                    <a:pt x="65811" y="66598"/>
                  </a:lnTo>
                  <a:lnTo>
                    <a:pt x="37757" y="116878"/>
                  </a:lnTo>
                  <a:lnTo>
                    <a:pt x="22402" y="155028"/>
                  </a:lnTo>
                  <a:lnTo>
                    <a:pt x="10350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25" y="301231"/>
                  </a:lnTo>
                  <a:lnTo>
                    <a:pt x="5854" y="354838"/>
                  </a:lnTo>
                  <a:lnTo>
                    <a:pt x="14262" y="416598"/>
                  </a:lnTo>
                  <a:lnTo>
                    <a:pt x="24676" y="466661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25" y="578751"/>
                  </a:lnTo>
                  <a:lnTo>
                    <a:pt x="116649" y="600875"/>
                  </a:lnTo>
                  <a:lnTo>
                    <a:pt x="120129" y="586562"/>
                  </a:lnTo>
                  <a:lnTo>
                    <a:pt x="119951" y="572287"/>
                  </a:lnTo>
                  <a:lnTo>
                    <a:pt x="121945" y="557072"/>
                  </a:lnTo>
                  <a:lnTo>
                    <a:pt x="135420" y="509358"/>
                  </a:lnTo>
                  <a:lnTo>
                    <a:pt x="162953" y="426466"/>
                  </a:lnTo>
                  <a:lnTo>
                    <a:pt x="177952" y="380339"/>
                  </a:lnTo>
                  <a:lnTo>
                    <a:pt x="185318" y="354482"/>
                  </a:lnTo>
                  <a:lnTo>
                    <a:pt x="193992" y="314464"/>
                  </a:lnTo>
                  <a:lnTo>
                    <a:pt x="199009" y="275564"/>
                  </a:lnTo>
                  <a:lnTo>
                    <a:pt x="200431" y="24309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 descr=""/>
            <p:cNvSpPr/>
            <p:nvPr/>
          </p:nvSpPr>
          <p:spPr>
            <a:xfrm>
              <a:off x="7229882" y="6565976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75" y="68821"/>
                  </a:moveTo>
                  <a:lnTo>
                    <a:pt x="9398" y="67043"/>
                  </a:lnTo>
                  <a:lnTo>
                    <a:pt x="8343" y="66027"/>
                  </a:lnTo>
                  <a:lnTo>
                    <a:pt x="9220" y="67538"/>
                  </a:lnTo>
                  <a:lnTo>
                    <a:pt x="10375" y="68821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89" y="67779"/>
                  </a:lnTo>
                  <a:lnTo>
                    <a:pt x="12496" y="67729"/>
                  </a:lnTo>
                  <a:lnTo>
                    <a:pt x="11899" y="69316"/>
                  </a:lnTo>
                  <a:lnTo>
                    <a:pt x="9156" y="80035"/>
                  </a:lnTo>
                  <a:lnTo>
                    <a:pt x="3670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55" y="112699"/>
                  </a:lnTo>
                  <a:lnTo>
                    <a:pt x="7023" y="98386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17" y="75514"/>
                  </a:moveTo>
                  <a:lnTo>
                    <a:pt x="15125" y="75107"/>
                  </a:lnTo>
                  <a:lnTo>
                    <a:pt x="14909" y="74891"/>
                  </a:lnTo>
                  <a:lnTo>
                    <a:pt x="15036" y="75133"/>
                  </a:lnTo>
                  <a:lnTo>
                    <a:pt x="15417" y="75514"/>
                  </a:lnTo>
                  <a:close/>
                </a:path>
                <a:path w="31115" h="133984">
                  <a:moveTo>
                    <a:pt x="19558" y="75946"/>
                  </a:moveTo>
                  <a:lnTo>
                    <a:pt x="19456" y="76161"/>
                  </a:lnTo>
                  <a:lnTo>
                    <a:pt x="19177" y="74295"/>
                  </a:lnTo>
                  <a:lnTo>
                    <a:pt x="18364" y="73952"/>
                  </a:lnTo>
                  <a:lnTo>
                    <a:pt x="18072" y="74218"/>
                  </a:lnTo>
                  <a:lnTo>
                    <a:pt x="17614" y="75323"/>
                  </a:lnTo>
                  <a:lnTo>
                    <a:pt x="13335" y="91211"/>
                  </a:lnTo>
                  <a:lnTo>
                    <a:pt x="3937" y="118821"/>
                  </a:lnTo>
                  <a:lnTo>
                    <a:pt x="2171" y="122847"/>
                  </a:lnTo>
                  <a:lnTo>
                    <a:pt x="3771" y="133591"/>
                  </a:lnTo>
                  <a:lnTo>
                    <a:pt x="5448" y="129768"/>
                  </a:lnTo>
                  <a:lnTo>
                    <a:pt x="8559" y="121272"/>
                  </a:lnTo>
                  <a:lnTo>
                    <a:pt x="12204" y="109105"/>
                  </a:lnTo>
                  <a:lnTo>
                    <a:pt x="17640" y="88074"/>
                  </a:lnTo>
                  <a:lnTo>
                    <a:pt x="19558" y="75946"/>
                  </a:lnTo>
                  <a:close/>
                </a:path>
                <a:path w="31115" h="133984">
                  <a:moveTo>
                    <a:pt x="26238" y="43497"/>
                  </a:moveTo>
                  <a:lnTo>
                    <a:pt x="26187" y="41617"/>
                  </a:lnTo>
                  <a:lnTo>
                    <a:pt x="24841" y="40932"/>
                  </a:lnTo>
                  <a:lnTo>
                    <a:pt x="23876" y="42011"/>
                  </a:lnTo>
                  <a:lnTo>
                    <a:pt x="24980" y="43649"/>
                  </a:lnTo>
                  <a:lnTo>
                    <a:pt x="26238" y="43497"/>
                  </a:lnTo>
                  <a:close/>
                </a:path>
                <a:path w="31115" h="133984">
                  <a:moveTo>
                    <a:pt x="29540" y="53809"/>
                  </a:moveTo>
                  <a:lnTo>
                    <a:pt x="28054" y="51714"/>
                  </a:lnTo>
                  <a:lnTo>
                    <a:pt x="27330" y="52997"/>
                  </a:lnTo>
                  <a:lnTo>
                    <a:pt x="24549" y="61518"/>
                  </a:lnTo>
                  <a:lnTo>
                    <a:pt x="22733" y="72009"/>
                  </a:lnTo>
                  <a:lnTo>
                    <a:pt x="22682" y="74739"/>
                  </a:lnTo>
                  <a:lnTo>
                    <a:pt x="24053" y="78003"/>
                  </a:lnTo>
                  <a:lnTo>
                    <a:pt x="25488" y="73875"/>
                  </a:lnTo>
                  <a:lnTo>
                    <a:pt x="27139" y="65239"/>
                  </a:lnTo>
                  <a:lnTo>
                    <a:pt x="27686" y="60794"/>
                  </a:lnTo>
                  <a:lnTo>
                    <a:pt x="29540" y="53809"/>
                  </a:lnTo>
                  <a:close/>
                </a:path>
                <a:path w="31115" h="133984">
                  <a:moveTo>
                    <a:pt x="29870" y="49809"/>
                  </a:moveTo>
                  <a:lnTo>
                    <a:pt x="29591" y="48425"/>
                  </a:lnTo>
                  <a:lnTo>
                    <a:pt x="28244" y="47840"/>
                  </a:lnTo>
                  <a:lnTo>
                    <a:pt x="27470" y="48590"/>
                  </a:lnTo>
                  <a:lnTo>
                    <a:pt x="28702" y="49847"/>
                  </a:lnTo>
                  <a:lnTo>
                    <a:pt x="29870" y="49809"/>
                  </a:lnTo>
                  <a:close/>
                </a:path>
                <a:path w="31115" h="133984">
                  <a:moveTo>
                    <a:pt x="30632" y="13258"/>
                  </a:moveTo>
                  <a:lnTo>
                    <a:pt x="30060" y="12357"/>
                  </a:lnTo>
                  <a:lnTo>
                    <a:pt x="27940" y="13449"/>
                  </a:lnTo>
                  <a:lnTo>
                    <a:pt x="28917" y="14897"/>
                  </a:lnTo>
                  <a:lnTo>
                    <a:pt x="30632" y="13258"/>
                  </a:lnTo>
                  <a:close/>
                </a:path>
                <a:path w="31115" h="133984">
                  <a:moveTo>
                    <a:pt x="30683" y="838"/>
                  </a:moveTo>
                  <a:lnTo>
                    <a:pt x="30149" y="0"/>
                  </a:lnTo>
                  <a:lnTo>
                    <a:pt x="28625" y="190"/>
                  </a:lnTo>
                  <a:lnTo>
                    <a:pt x="27774" y="1206"/>
                  </a:lnTo>
                  <a:lnTo>
                    <a:pt x="29514" y="1460"/>
                  </a:lnTo>
                  <a:lnTo>
                    <a:pt x="30683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1" name="object 57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267549" y="6303060"/>
              <a:ext cx="89649" cy="193383"/>
            </a:xfrm>
            <a:prstGeom prst="rect">
              <a:avLst/>
            </a:prstGeom>
          </p:spPr>
        </p:pic>
        <p:sp>
          <p:nvSpPr>
            <p:cNvPr id="572" name="object 572" descr=""/>
            <p:cNvSpPr/>
            <p:nvPr/>
          </p:nvSpPr>
          <p:spPr>
            <a:xfrm>
              <a:off x="7217867" y="6272923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7955" y="5080"/>
                  </a:moveTo>
                  <a:lnTo>
                    <a:pt x="142646" y="2540"/>
                  </a:lnTo>
                  <a:lnTo>
                    <a:pt x="140055" y="0"/>
                  </a:lnTo>
                  <a:lnTo>
                    <a:pt x="130048" y="6350"/>
                  </a:lnTo>
                  <a:lnTo>
                    <a:pt x="120650" y="13970"/>
                  </a:lnTo>
                  <a:lnTo>
                    <a:pt x="105181" y="25400"/>
                  </a:lnTo>
                  <a:lnTo>
                    <a:pt x="83502" y="45720"/>
                  </a:lnTo>
                  <a:lnTo>
                    <a:pt x="50965" y="90170"/>
                  </a:lnTo>
                  <a:lnTo>
                    <a:pt x="22415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908" y="327660"/>
                  </a:lnTo>
                  <a:lnTo>
                    <a:pt x="5803" y="354330"/>
                  </a:lnTo>
                  <a:lnTo>
                    <a:pt x="9258" y="381000"/>
                  </a:lnTo>
                  <a:lnTo>
                    <a:pt x="10198" y="379730"/>
                  </a:lnTo>
                  <a:lnTo>
                    <a:pt x="12014" y="375920"/>
                  </a:lnTo>
                  <a:lnTo>
                    <a:pt x="13068" y="378460"/>
                  </a:lnTo>
                  <a:lnTo>
                    <a:pt x="13843" y="377190"/>
                  </a:lnTo>
                  <a:lnTo>
                    <a:pt x="14884" y="369570"/>
                  </a:lnTo>
                  <a:lnTo>
                    <a:pt x="18275" y="361950"/>
                  </a:lnTo>
                  <a:lnTo>
                    <a:pt x="20764" y="355600"/>
                  </a:lnTo>
                  <a:lnTo>
                    <a:pt x="23190" y="350520"/>
                  </a:lnTo>
                  <a:lnTo>
                    <a:pt x="26746" y="337820"/>
                  </a:lnTo>
                  <a:lnTo>
                    <a:pt x="26416" y="341630"/>
                  </a:lnTo>
                  <a:lnTo>
                    <a:pt x="26835" y="345440"/>
                  </a:lnTo>
                  <a:lnTo>
                    <a:pt x="27584" y="344170"/>
                  </a:lnTo>
                  <a:lnTo>
                    <a:pt x="28067" y="344170"/>
                  </a:lnTo>
                  <a:lnTo>
                    <a:pt x="29159" y="341630"/>
                  </a:lnTo>
                  <a:lnTo>
                    <a:pt x="31013" y="334010"/>
                  </a:lnTo>
                  <a:lnTo>
                    <a:pt x="31115" y="332740"/>
                  </a:lnTo>
                  <a:lnTo>
                    <a:pt x="33007" y="334010"/>
                  </a:lnTo>
                  <a:lnTo>
                    <a:pt x="33464" y="334010"/>
                  </a:lnTo>
                  <a:lnTo>
                    <a:pt x="32766" y="331470"/>
                  </a:lnTo>
                  <a:lnTo>
                    <a:pt x="32207" y="330200"/>
                  </a:lnTo>
                  <a:lnTo>
                    <a:pt x="31445" y="330200"/>
                  </a:lnTo>
                  <a:lnTo>
                    <a:pt x="31788" y="325120"/>
                  </a:lnTo>
                  <a:lnTo>
                    <a:pt x="31699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18" y="279400"/>
                  </a:lnTo>
                  <a:lnTo>
                    <a:pt x="43002" y="280670"/>
                  </a:lnTo>
                  <a:lnTo>
                    <a:pt x="43472" y="280670"/>
                  </a:lnTo>
                  <a:lnTo>
                    <a:pt x="44399" y="278130"/>
                  </a:lnTo>
                  <a:lnTo>
                    <a:pt x="44780" y="274320"/>
                  </a:lnTo>
                  <a:lnTo>
                    <a:pt x="44462" y="273050"/>
                  </a:lnTo>
                  <a:lnTo>
                    <a:pt x="43815" y="273050"/>
                  </a:lnTo>
                  <a:lnTo>
                    <a:pt x="45923" y="264160"/>
                  </a:lnTo>
                  <a:lnTo>
                    <a:pt x="47091" y="257810"/>
                  </a:lnTo>
                  <a:lnTo>
                    <a:pt x="47764" y="255270"/>
                  </a:lnTo>
                  <a:lnTo>
                    <a:pt x="48425" y="251460"/>
                  </a:lnTo>
                  <a:lnTo>
                    <a:pt x="49212" y="248920"/>
                  </a:lnTo>
                  <a:lnTo>
                    <a:pt x="51727" y="234950"/>
                  </a:lnTo>
                  <a:lnTo>
                    <a:pt x="54940" y="212090"/>
                  </a:lnTo>
                  <a:lnTo>
                    <a:pt x="53187" y="212090"/>
                  </a:lnTo>
                  <a:lnTo>
                    <a:pt x="51638" y="215900"/>
                  </a:lnTo>
                  <a:lnTo>
                    <a:pt x="50876" y="218440"/>
                  </a:lnTo>
                  <a:lnTo>
                    <a:pt x="48666" y="229870"/>
                  </a:lnTo>
                  <a:lnTo>
                    <a:pt x="47472" y="234950"/>
                  </a:lnTo>
                  <a:lnTo>
                    <a:pt x="47764" y="227330"/>
                  </a:lnTo>
                  <a:lnTo>
                    <a:pt x="48247" y="223520"/>
                  </a:lnTo>
                  <a:lnTo>
                    <a:pt x="52108" y="204470"/>
                  </a:lnTo>
                  <a:lnTo>
                    <a:pt x="53124" y="198120"/>
                  </a:lnTo>
                  <a:lnTo>
                    <a:pt x="54648" y="193040"/>
                  </a:lnTo>
                  <a:lnTo>
                    <a:pt x="55626" y="187960"/>
                  </a:lnTo>
                  <a:lnTo>
                    <a:pt x="56718" y="184175"/>
                  </a:lnTo>
                  <a:lnTo>
                    <a:pt x="57569" y="185788"/>
                  </a:lnTo>
                  <a:lnTo>
                    <a:pt x="59702" y="185153"/>
                  </a:lnTo>
                  <a:lnTo>
                    <a:pt x="58953" y="182651"/>
                  </a:lnTo>
                  <a:lnTo>
                    <a:pt x="56807" y="183845"/>
                  </a:lnTo>
                  <a:lnTo>
                    <a:pt x="57391" y="181610"/>
                  </a:lnTo>
                  <a:lnTo>
                    <a:pt x="59004" y="179070"/>
                  </a:lnTo>
                  <a:lnTo>
                    <a:pt x="59855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41" y="171450"/>
                  </a:lnTo>
                  <a:lnTo>
                    <a:pt x="61760" y="170180"/>
                  </a:lnTo>
                  <a:lnTo>
                    <a:pt x="61023" y="171450"/>
                  </a:lnTo>
                  <a:lnTo>
                    <a:pt x="61087" y="170180"/>
                  </a:lnTo>
                  <a:lnTo>
                    <a:pt x="60680" y="168910"/>
                  </a:lnTo>
                  <a:lnTo>
                    <a:pt x="63487" y="160020"/>
                  </a:lnTo>
                  <a:lnTo>
                    <a:pt x="64109" y="160020"/>
                  </a:lnTo>
                  <a:lnTo>
                    <a:pt x="64947" y="158750"/>
                  </a:lnTo>
                  <a:lnTo>
                    <a:pt x="63703" y="158750"/>
                  </a:lnTo>
                  <a:lnTo>
                    <a:pt x="64846" y="156210"/>
                  </a:lnTo>
                  <a:lnTo>
                    <a:pt x="66332" y="156210"/>
                  </a:lnTo>
                  <a:lnTo>
                    <a:pt x="67538" y="153670"/>
                  </a:lnTo>
                  <a:lnTo>
                    <a:pt x="68592" y="152400"/>
                  </a:lnTo>
                  <a:lnTo>
                    <a:pt x="69507" y="152400"/>
                  </a:lnTo>
                  <a:lnTo>
                    <a:pt x="68592" y="160020"/>
                  </a:lnTo>
                  <a:lnTo>
                    <a:pt x="71018" y="152400"/>
                  </a:lnTo>
                  <a:lnTo>
                    <a:pt x="71526" y="153670"/>
                  </a:lnTo>
                  <a:lnTo>
                    <a:pt x="73482" y="151130"/>
                  </a:lnTo>
                  <a:lnTo>
                    <a:pt x="74790" y="149860"/>
                  </a:lnTo>
                  <a:lnTo>
                    <a:pt x="75361" y="147320"/>
                  </a:lnTo>
                  <a:lnTo>
                    <a:pt x="74841" y="147320"/>
                  </a:lnTo>
                  <a:lnTo>
                    <a:pt x="74358" y="146050"/>
                  </a:lnTo>
                  <a:lnTo>
                    <a:pt x="73609" y="146050"/>
                  </a:lnTo>
                  <a:lnTo>
                    <a:pt x="72644" y="147320"/>
                  </a:lnTo>
                  <a:lnTo>
                    <a:pt x="75768" y="135890"/>
                  </a:lnTo>
                  <a:lnTo>
                    <a:pt x="77571" y="135890"/>
                  </a:lnTo>
                  <a:lnTo>
                    <a:pt x="77965" y="132080"/>
                  </a:lnTo>
                  <a:lnTo>
                    <a:pt x="76631" y="132080"/>
                  </a:lnTo>
                  <a:lnTo>
                    <a:pt x="77025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67" y="125730"/>
                  </a:lnTo>
                  <a:lnTo>
                    <a:pt x="83489" y="125730"/>
                  </a:lnTo>
                  <a:lnTo>
                    <a:pt x="83146" y="127000"/>
                  </a:lnTo>
                  <a:lnTo>
                    <a:pt x="81292" y="129540"/>
                  </a:lnTo>
                  <a:lnTo>
                    <a:pt x="78613" y="134620"/>
                  </a:lnTo>
                  <a:lnTo>
                    <a:pt x="77406" y="138430"/>
                  </a:lnTo>
                  <a:lnTo>
                    <a:pt x="78257" y="138430"/>
                  </a:lnTo>
                  <a:lnTo>
                    <a:pt x="80137" y="137160"/>
                  </a:lnTo>
                  <a:lnTo>
                    <a:pt x="80899" y="137160"/>
                  </a:lnTo>
                  <a:lnTo>
                    <a:pt x="82740" y="134620"/>
                  </a:lnTo>
                  <a:lnTo>
                    <a:pt x="84772" y="130810"/>
                  </a:lnTo>
                  <a:lnTo>
                    <a:pt x="85775" y="127000"/>
                  </a:lnTo>
                  <a:lnTo>
                    <a:pt x="84429" y="127000"/>
                  </a:lnTo>
                  <a:lnTo>
                    <a:pt x="84797" y="125730"/>
                  </a:lnTo>
                  <a:lnTo>
                    <a:pt x="87439" y="123190"/>
                  </a:lnTo>
                  <a:lnTo>
                    <a:pt x="90170" y="118110"/>
                  </a:lnTo>
                  <a:lnTo>
                    <a:pt x="92608" y="113030"/>
                  </a:lnTo>
                  <a:lnTo>
                    <a:pt x="95123" y="109220"/>
                  </a:lnTo>
                  <a:lnTo>
                    <a:pt x="97942" y="104140"/>
                  </a:lnTo>
                  <a:lnTo>
                    <a:pt x="100736" y="100330"/>
                  </a:lnTo>
                  <a:lnTo>
                    <a:pt x="102552" y="99060"/>
                  </a:lnTo>
                  <a:lnTo>
                    <a:pt x="104698" y="96520"/>
                  </a:lnTo>
                  <a:lnTo>
                    <a:pt x="106959" y="92710"/>
                  </a:lnTo>
                  <a:lnTo>
                    <a:pt x="108648" y="86360"/>
                  </a:lnTo>
                  <a:lnTo>
                    <a:pt x="107632" y="86360"/>
                  </a:lnTo>
                  <a:lnTo>
                    <a:pt x="106349" y="87630"/>
                  </a:lnTo>
                  <a:lnTo>
                    <a:pt x="108610" y="83820"/>
                  </a:lnTo>
                  <a:lnTo>
                    <a:pt x="111582" y="77470"/>
                  </a:lnTo>
                  <a:lnTo>
                    <a:pt x="112547" y="74930"/>
                  </a:lnTo>
                  <a:lnTo>
                    <a:pt x="114439" y="71120"/>
                  </a:lnTo>
                  <a:lnTo>
                    <a:pt x="114071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21" y="72390"/>
                  </a:lnTo>
                  <a:lnTo>
                    <a:pt x="107962" y="73660"/>
                  </a:lnTo>
                  <a:lnTo>
                    <a:pt x="109982" y="72390"/>
                  </a:lnTo>
                  <a:lnTo>
                    <a:pt x="109842" y="73660"/>
                  </a:lnTo>
                  <a:lnTo>
                    <a:pt x="110934" y="73660"/>
                  </a:lnTo>
                  <a:lnTo>
                    <a:pt x="109321" y="76200"/>
                  </a:lnTo>
                  <a:lnTo>
                    <a:pt x="107327" y="77470"/>
                  </a:lnTo>
                  <a:lnTo>
                    <a:pt x="107238" y="76200"/>
                  </a:lnTo>
                  <a:lnTo>
                    <a:pt x="105346" y="77470"/>
                  </a:lnTo>
                  <a:lnTo>
                    <a:pt x="106908" y="74930"/>
                  </a:lnTo>
                  <a:lnTo>
                    <a:pt x="106133" y="74930"/>
                  </a:lnTo>
                  <a:lnTo>
                    <a:pt x="103784" y="77279"/>
                  </a:lnTo>
                  <a:lnTo>
                    <a:pt x="103708" y="76200"/>
                  </a:lnTo>
                  <a:lnTo>
                    <a:pt x="105346" y="72390"/>
                  </a:lnTo>
                  <a:lnTo>
                    <a:pt x="107111" y="69850"/>
                  </a:lnTo>
                  <a:lnTo>
                    <a:pt x="109956" y="64770"/>
                  </a:lnTo>
                  <a:lnTo>
                    <a:pt x="113995" y="58420"/>
                  </a:lnTo>
                  <a:lnTo>
                    <a:pt x="113512" y="58420"/>
                  </a:lnTo>
                  <a:lnTo>
                    <a:pt x="114515" y="57150"/>
                  </a:lnTo>
                  <a:lnTo>
                    <a:pt x="118922" y="46990"/>
                  </a:lnTo>
                  <a:lnTo>
                    <a:pt x="121335" y="39370"/>
                  </a:lnTo>
                  <a:lnTo>
                    <a:pt x="122478" y="38100"/>
                  </a:lnTo>
                  <a:lnTo>
                    <a:pt x="122313" y="40640"/>
                  </a:lnTo>
                  <a:lnTo>
                    <a:pt x="123228" y="40640"/>
                  </a:lnTo>
                  <a:lnTo>
                    <a:pt x="127342" y="34290"/>
                  </a:lnTo>
                  <a:lnTo>
                    <a:pt x="130200" y="29210"/>
                  </a:lnTo>
                  <a:lnTo>
                    <a:pt x="130365" y="29210"/>
                  </a:lnTo>
                  <a:lnTo>
                    <a:pt x="131978" y="25400"/>
                  </a:lnTo>
                  <a:lnTo>
                    <a:pt x="133438" y="22860"/>
                  </a:lnTo>
                  <a:lnTo>
                    <a:pt x="135559" y="17780"/>
                  </a:lnTo>
                  <a:lnTo>
                    <a:pt x="139636" y="12700"/>
                  </a:lnTo>
                  <a:lnTo>
                    <a:pt x="141338" y="13970"/>
                  </a:lnTo>
                  <a:lnTo>
                    <a:pt x="142163" y="13970"/>
                  </a:lnTo>
                  <a:lnTo>
                    <a:pt x="143497" y="12700"/>
                  </a:lnTo>
                  <a:lnTo>
                    <a:pt x="145859" y="8890"/>
                  </a:lnTo>
                  <a:lnTo>
                    <a:pt x="147027" y="6350"/>
                  </a:lnTo>
                  <a:lnTo>
                    <a:pt x="147955" y="5080"/>
                  </a:lnTo>
                  <a:close/>
                </a:path>
                <a:path w="159384" h="381000">
                  <a:moveTo>
                    <a:pt x="159156" y="14592"/>
                  </a:moveTo>
                  <a:lnTo>
                    <a:pt x="151866" y="25044"/>
                  </a:lnTo>
                  <a:lnTo>
                    <a:pt x="152463" y="25400"/>
                  </a:lnTo>
                  <a:lnTo>
                    <a:pt x="154889" y="24434"/>
                  </a:lnTo>
                  <a:lnTo>
                    <a:pt x="156438" y="22860"/>
                  </a:lnTo>
                  <a:lnTo>
                    <a:pt x="158991" y="16471"/>
                  </a:lnTo>
                  <a:lnTo>
                    <a:pt x="159156" y="1459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 descr=""/>
            <p:cNvSpPr/>
            <p:nvPr/>
          </p:nvSpPr>
          <p:spPr>
            <a:xfrm>
              <a:off x="7299554" y="6124054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09">
                  <a:moveTo>
                    <a:pt x="56756" y="209778"/>
                  </a:moveTo>
                  <a:lnTo>
                    <a:pt x="33604" y="264934"/>
                  </a:lnTo>
                  <a:lnTo>
                    <a:pt x="20662" y="311454"/>
                  </a:lnTo>
                  <a:lnTo>
                    <a:pt x="12763" y="356857"/>
                  </a:lnTo>
                  <a:lnTo>
                    <a:pt x="6934" y="403326"/>
                  </a:lnTo>
                  <a:lnTo>
                    <a:pt x="2654" y="450684"/>
                  </a:lnTo>
                  <a:lnTo>
                    <a:pt x="419" y="499529"/>
                  </a:lnTo>
                  <a:lnTo>
                    <a:pt x="0" y="524852"/>
                  </a:lnTo>
                  <a:lnTo>
                    <a:pt x="457" y="550138"/>
                  </a:lnTo>
                  <a:lnTo>
                    <a:pt x="2184" y="575183"/>
                  </a:lnTo>
                  <a:lnTo>
                    <a:pt x="5715" y="507212"/>
                  </a:lnTo>
                  <a:lnTo>
                    <a:pt x="7785" y="458216"/>
                  </a:lnTo>
                  <a:lnTo>
                    <a:pt x="8928" y="438327"/>
                  </a:lnTo>
                  <a:lnTo>
                    <a:pt x="12560" y="397065"/>
                  </a:lnTo>
                  <a:lnTo>
                    <a:pt x="18986" y="348157"/>
                  </a:lnTo>
                  <a:lnTo>
                    <a:pt x="27559" y="299605"/>
                  </a:lnTo>
                  <a:lnTo>
                    <a:pt x="40043" y="254012"/>
                  </a:lnTo>
                  <a:lnTo>
                    <a:pt x="48006" y="231800"/>
                  </a:lnTo>
                  <a:lnTo>
                    <a:pt x="56756" y="209778"/>
                  </a:lnTo>
                  <a:close/>
                </a:path>
                <a:path w="201295" h="575309">
                  <a:moveTo>
                    <a:pt x="201256" y="83667"/>
                  </a:moveTo>
                  <a:lnTo>
                    <a:pt x="191173" y="42087"/>
                  </a:lnTo>
                  <a:lnTo>
                    <a:pt x="166458" y="8978"/>
                  </a:lnTo>
                  <a:lnTo>
                    <a:pt x="139255" y="0"/>
                  </a:lnTo>
                  <a:lnTo>
                    <a:pt x="131267" y="139"/>
                  </a:lnTo>
                  <a:lnTo>
                    <a:pt x="96469" y="20231"/>
                  </a:lnTo>
                  <a:lnTo>
                    <a:pt x="83248" y="36880"/>
                  </a:lnTo>
                  <a:lnTo>
                    <a:pt x="77470" y="43624"/>
                  </a:lnTo>
                  <a:lnTo>
                    <a:pt x="34632" y="69316"/>
                  </a:lnTo>
                  <a:lnTo>
                    <a:pt x="27851" y="71882"/>
                  </a:lnTo>
                  <a:lnTo>
                    <a:pt x="3378" y="104482"/>
                  </a:lnTo>
                  <a:lnTo>
                    <a:pt x="3467" y="107950"/>
                  </a:lnTo>
                  <a:lnTo>
                    <a:pt x="23152" y="141808"/>
                  </a:lnTo>
                  <a:lnTo>
                    <a:pt x="56426" y="165011"/>
                  </a:lnTo>
                  <a:lnTo>
                    <a:pt x="104813" y="174561"/>
                  </a:lnTo>
                  <a:lnTo>
                    <a:pt x="118097" y="173342"/>
                  </a:lnTo>
                  <a:lnTo>
                    <a:pt x="157861" y="156718"/>
                  </a:lnTo>
                  <a:lnTo>
                    <a:pt x="187871" y="123799"/>
                  </a:lnTo>
                  <a:lnTo>
                    <a:pt x="199542" y="101549"/>
                  </a:lnTo>
                  <a:lnTo>
                    <a:pt x="201256" y="8366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 descr=""/>
            <p:cNvSpPr/>
            <p:nvPr/>
          </p:nvSpPr>
          <p:spPr>
            <a:xfrm>
              <a:off x="7308531" y="6130422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3" y="0"/>
                  </a:moveTo>
                  <a:lnTo>
                    <a:pt x="91490" y="16275"/>
                  </a:lnTo>
                  <a:lnTo>
                    <a:pt x="76930" y="34657"/>
                  </a:lnTo>
                  <a:lnTo>
                    <a:pt x="71547" y="40706"/>
                  </a:lnTo>
                  <a:lnTo>
                    <a:pt x="65641" y="46451"/>
                  </a:lnTo>
                  <a:lnTo>
                    <a:pt x="56654" y="53524"/>
                  </a:lnTo>
                  <a:lnTo>
                    <a:pt x="44194" y="59823"/>
                  </a:lnTo>
                  <a:lnTo>
                    <a:pt x="22999" y="68116"/>
                  </a:lnTo>
                  <a:lnTo>
                    <a:pt x="17335" y="70758"/>
                  </a:lnTo>
                  <a:lnTo>
                    <a:pt x="12547" y="74250"/>
                  </a:lnTo>
                  <a:lnTo>
                    <a:pt x="4316" y="81451"/>
                  </a:lnTo>
                  <a:lnTo>
                    <a:pt x="711" y="88944"/>
                  </a:lnTo>
                  <a:lnTo>
                    <a:pt x="0" y="98037"/>
                  </a:lnTo>
                  <a:lnTo>
                    <a:pt x="215" y="101593"/>
                  </a:lnTo>
                  <a:lnTo>
                    <a:pt x="21278" y="135746"/>
                  </a:lnTo>
                  <a:lnTo>
                    <a:pt x="53957" y="156154"/>
                  </a:lnTo>
                  <a:lnTo>
                    <a:pt x="91655" y="162947"/>
                  </a:lnTo>
                  <a:lnTo>
                    <a:pt x="107967" y="162479"/>
                  </a:lnTo>
                  <a:lnTo>
                    <a:pt x="151079" y="144049"/>
                  </a:lnTo>
                  <a:lnTo>
                    <a:pt x="176364" y="113595"/>
                  </a:lnTo>
                  <a:lnTo>
                    <a:pt x="188339" y="85705"/>
                  </a:lnTo>
                  <a:lnTo>
                    <a:pt x="188339" y="77628"/>
                  </a:lnTo>
                  <a:lnTo>
                    <a:pt x="175917" y="31228"/>
                  </a:lnTo>
                  <a:lnTo>
                    <a:pt x="159283" y="10585"/>
                  </a:lnTo>
                  <a:lnTo>
                    <a:pt x="146573" y="3735"/>
                  </a:lnTo>
                  <a:lnTo>
                    <a:pt x="13161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 descr=""/>
            <p:cNvSpPr/>
            <p:nvPr/>
          </p:nvSpPr>
          <p:spPr>
            <a:xfrm>
              <a:off x="7349655" y="6165604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9" y="0"/>
                  </a:moveTo>
                  <a:lnTo>
                    <a:pt x="74776" y="370"/>
                  </a:lnTo>
                  <a:lnTo>
                    <a:pt x="66464" y="4749"/>
                  </a:lnTo>
                  <a:lnTo>
                    <a:pt x="58728" y="12377"/>
                  </a:lnTo>
                  <a:lnTo>
                    <a:pt x="51400" y="21107"/>
                  </a:lnTo>
                  <a:lnTo>
                    <a:pt x="44310" y="28793"/>
                  </a:lnTo>
                  <a:lnTo>
                    <a:pt x="36429" y="34221"/>
                  </a:lnTo>
                  <a:lnTo>
                    <a:pt x="26850" y="38914"/>
                  </a:lnTo>
                  <a:lnTo>
                    <a:pt x="17485" y="43032"/>
                  </a:lnTo>
                  <a:lnTo>
                    <a:pt x="10247" y="46738"/>
                  </a:lnTo>
                  <a:lnTo>
                    <a:pt x="2857" y="51462"/>
                  </a:lnTo>
                  <a:lnTo>
                    <a:pt x="0" y="61635"/>
                  </a:lnTo>
                  <a:lnTo>
                    <a:pt x="2678" y="68253"/>
                  </a:lnTo>
                  <a:lnTo>
                    <a:pt x="43690" y="85915"/>
                  </a:lnTo>
                  <a:lnTo>
                    <a:pt x="54466" y="84236"/>
                  </a:lnTo>
                  <a:lnTo>
                    <a:pt x="88578" y="63588"/>
                  </a:lnTo>
                  <a:lnTo>
                    <a:pt x="102312" y="27058"/>
                  </a:lnTo>
                  <a:lnTo>
                    <a:pt x="101288" y="18050"/>
                  </a:lnTo>
                  <a:lnTo>
                    <a:pt x="98539" y="10632"/>
                  </a:lnTo>
                  <a:lnTo>
                    <a:pt x="93929" y="5247"/>
                  </a:lnTo>
                  <a:lnTo>
                    <a:pt x="87886" y="1663"/>
                  </a:lnTo>
                  <a:lnTo>
                    <a:pt x="8122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 descr=""/>
            <p:cNvSpPr/>
            <p:nvPr/>
          </p:nvSpPr>
          <p:spPr>
            <a:xfrm>
              <a:off x="7348436" y="6162459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46" y="85610"/>
                  </a:moveTo>
                  <a:lnTo>
                    <a:pt x="11074" y="76568"/>
                  </a:lnTo>
                  <a:lnTo>
                    <a:pt x="15938" y="81813"/>
                  </a:lnTo>
                  <a:lnTo>
                    <a:pt x="27546" y="85610"/>
                  </a:lnTo>
                  <a:close/>
                </a:path>
                <a:path w="105409" h="90804">
                  <a:moveTo>
                    <a:pt x="105257" y="40855"/>
                  </a:moveTo>
                  <a:lnTo>
                    <a:pt x="103746" y="19100"/>
                  </a:lnTo>
                  <a:lnTo>
                    <a:pt x="99936" y="11163"/>
                  </a:lnTo>
                  <a:lnTo>
                    <a:pt x="93891" y="4978"/>
                  </a:lnTo>
                  <a:lnTo>
                    <a:pt x="92430" y="4229"/>
                  </a:lnTo>
                  <a:lnTo>
                    <a:pt x="86321" y="1092"/>
                  </a:lnTo>
                  <a:lnTo>
                    <a:pt x="51092" y="24206"/>
                  </a:lnTo>
                  <a:lnTo>
                    <a:pt x="42583" y="32131"/>
                  </a:lnTo>
                  <a:lnTo>
                    <a:pt x="33045" y="37947"/>
                  </a:lnTo>
                  <a:lnTo>
                    <a:pt x="12496" y="47840"/>
                  </a:lnTo>
                  <a:lnTo>
                    <a:pt x="6565" y="52070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46" y="70459"/>
                  </a:lnTo>
                  <a:lnTo>
                    <a:pt x="571" y="70789"/>
                  </a:lnTo>
                  <a:lnTo>
                    <a:pt x="11074" y="76568"/>
                  </a:lnTo>
                  <a:lnTo>
                    <a:pt x="5435" y="70459"/>
                  </a:lnTo>
                  <a:lnTo>
                    <a:pt x="5219" y="63931"/>
                  </a:lnTo>
                  <a:lnTo>
                    <a:pt x="34467" y="40601"/>
                  </a:lnTo>
                  <a:lnTo>
                    <a:pt x="41948" y="37020"/>
                  </a:lnTo>
                  <a:lnTo>
                    <a:pt x="47955" y="31203"/>
                  </a:lnTo>
                  <a:lnTo>
                    <a:pt x="53517" y="25158"/>
                  </a:lnTo>
                  <a:lnTo>
                    <a:pt x="58750" y="18821"/>
                  </a:lnTo>
                  <a:lnTo>
                    <a:pt x="64198" y="12712"/>
                  </a:lnTo>
                  <a:lnTo>
                    <a:pt x="70434" y="7340"/>
                  </a:lnTo>
                  <a:lnTo>
                    <a:pt x="79667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711" y="20916"/>
                  </a:lnTo>
                  <a:lnTo>
                    <a:pt x="101549" y="40855"/>
                  </a:lnTo>
                  <a:lnTo>
                    <a:pt x="94068" y="59029"/>
                  </a:lnTo>
                  <a:lnTo>
                    <a:pt x="80556" y="74002"/>
                  </a:lnTo>
                  <a:lnTo>
                    <a:pt x="63576" y="83743"/>
                  </a:lnTo>
                  <a:lnTo>
                    <a:pt x="48564" y="87083"/>
                  </a:lnTo>
                  <a:lnTo>
                    <a:pt x="31508" y="86893"/>
                  </a:lnTo>
                  <a:lnTo>
                    <a:pt x="27546" y="85610"/>
                  </a:lnTo>
                  <a:lnTo>
                    <a:pt x="36271" y="90398"/>
                  </a:lnTo>
                  <a:lnTo>
                    <a:pt x="46888" y="90665"/>
                  </a:lnTo>
                  <a:lnTo>
                    <a:pt x="57365" y="89166"/>
                  </a:lnTo>
                  <a:lnTo>
                    <a:pt x="63919" y="87083"/>
                  </a:lnTo>
                  <a:lnTo>
                    <a:pt x="67881" y="85826"/>
                  </a:lnTo>
                  <a:lnTo>
                    <a:pt x="85178" y="75412"/>
                  </a:lnTo>
                  <a:lnTo>
                    <a:pt x="98361" y="60020"/>
                  </a:lnTo>
                  <a:lnTo>
                    <a:pt x="105257" y="408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 descr=""/>
            <p:cNvSpPr/>
            <p:nvPr/>
          </p:nvSpPr>
          <p:spPr>
            <a:xfrm>
              <a:off x="7362990" y="6179477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81" y="37744"/>
                  </a:moveTo>
                  <a:lnTo>
                    <a:pt x="0" y="37744"/>
                  </a:lnTo>
                  <a:lnTo>
                    <a:pt x="127" y="38201"/>
                  </a:lnTo>
                  <a:lnTo>
                    <a:pt x="3581" y="37744"/>
                  </a:lnTo>
                  <a:close/>
                </a:path>
                <a:path w="69215" h="60960">
                  <a:moveTo>
                    <a:pt x="26695" y="34696"/>
                  </a:moveTo>
                  <a:lnTo>
                    <a:pt x="4140" y="37680"/>
                  </a:lnTo>
                  <a:lnTo>
                    <a:pt x="18999" y="37401"/>
                  </a:lnTo>
                  <a:lnTo>
                    <a:pt x="26695" y="34696"/>
                  </a:lnTo>
                  <a:close/>
                </a:path>
                <a:path w="69215" h="60960">
                  <a:moveTo>
                    <a:pt x="44183" y="43078"/>
                  </a:moveTo>
                  <a:lnTo>
                    <a:pt x="40576" y="46253"/>
                  </a:lnTo>
                  <a:lnTo>
                    <a:pt x="29413" y="54622"/>
                  </a:lnTo>
                  <a:lnTo>
                    <a:pt x="41897" y="45631"/>
                  </a:lnTo>
                  <a:lnTo>
                    <a:pt x="44183" y="43078"/>
                  </a:lnTo>
                  <a:close/>
                </a:path>
                <a:path w="69215" h="60960">
                  <a:moveTo>
                    <a:pt x="69202" y="10642"/>
                  </a:moveTo>
                  <a:lnTo>
                    <a:pt x="66167" y="5892"/>
                  </a:lnTo>
                  <a:lnTo>
                    <a:pt x="65709" y="6591"/>
                  </a:lnTo>
                  <a:lnTo>
                    <a:pt x="66611" y="4330"/>
                  </a:lnTo>
                  <a:lnTo>
                    <a:pt x="62395" y="0"/>
                  </a:lnTo>
                  <a:lnTo>
                    <a:pt x="59715" y="5080"/>
                  </a:lnTo>
                  <a:lnTo>
                    <a:pt x="63182" y="7454"/>
                  </a:lnTo>
                  <a:lnTo>
                    <a:pt x="64490" y="8407"/>
                  </a:lnTo>
                  <a:lnTo>
                    <a:pt x="59715" y="5080"/>
                  </a:lnTo>
                  <a:lnTo>
                    <a:pt x="48869" y="20802"/>
                  </a:lnTo>
                  <a:lnTo>
                    <a:pt x="35293" y="31661"/>
                  </a:lnTo>
                  <a:lnTo>
                    <a:pt x="26695" y="34696"/>
                  </a:lnTo>
                  <a:lnTo>
                    <a:pt x="43611" y="32448"/>
                  </a:lnTo>
                  <a:lnTo>
                    <a:pt x="53771" y="17945"/>
                  </a:lnTo>
                  <a:lnTo>
                    <a:pt x="46837" y="29006"/>
                  </a:lnTo>
                  <a:lnTo>
                    <a:pt x="43611" y="32448"/>
                  </a:lnTo>
                  <a:lnTo>
                    <a:pt x="43332" y="32753"/>
                  </a:lnTo>
                  <a:lnTo>
                    <a:pt x="36995" y="38328"/>
                  </a:lnTo>
                  <a:lnTo>
                    <a:pt x="26289" y="46507"/>
                  </a:lnTo>
                  <a:lnTo>
                    <a:pt x="22923" y="48958"/>
                  </a:lnTo>
                  <a:lnTo>
                    <a:pt x="24714" y="57315"/>
                  </a:lnTo>
                  <a:lnTo>
                    <a:pt x="29413" y="54622"/>
                  </a:lnTo>
                  <a:lnTo>
                    <a:pt x="58674" y="22745"/>
                  </a:lnTo>
                  <a:lnTo>
                    <a:pt x="62509" y="12801"/>
                  </a:lnTo>
                  <a:lnTo>
                    <a:pt x="62191" y="14770"/>
                  </a:lnTo>
                  <a:lnTo>
                    <a:pt x="58674" y="22745"/>
                  </a:lnTo>
                  <a:lnTo>
                    <a:pt x="51333" y="35039"/>
                  </a:lnTo>
                  <a:lnTo>
                    <a:pt x="44183" y="43078"/>
                  </a:lnTo>
                  <a:lnTo>
                    <a:pt x="50596" y="37401"/>
                  </a:lnTo>
                  <a:lnTo>
                    <a:pt x="59677" y="27609"/>
                  </a:lnTo>
                  <a:lnTo>
                    <a:pt x="60261" y="26822"/>
                  </a:lnTo>
                  <a:lnTo>
                    <a:pt x="60198" y="27190"/>
                  </a:lnTo>
                  <a:lnTo>
                    <a:pt x="54076" y="38074"/>
                  </a:lnTo>
                  <a:lnTo>
                    <a:pt x="45186" y="47371"/>
                  </a:lnTo>
                  <a:lnTo>
                    <a:pt x="32969" y="58483"/>
                  </a:lnTo>
                  <a:lnTo>
                    <a:pt x="33515" y="60566"/>
                  </a:lnTo>
                  <a:lnTo>
                    <a:pt x="67081" y="28676"/>
                  </a:lnTo>
                  <a:lnTo>
                    <a:pt x="69202" y="13208"/>
                  </a:lnTo>
                  <a:lnTo>
                    <a:pt x="69202" y="1064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 descr=""/>
            <p:cNvSpPr/>
            <p:nvPr/>
          </p:nvSpPr>
          <p:spPr>
            <a:xfrm>
              <a:off x="6925272" y="5703595"/>
              <a:ext cx="1050290" cy="1118235"/>
            </a:xfrm>
            <a:custGeom>
              <a:avLst/>
              <a:gdLst/>
              <a:ahLst/>
              <a:cxnLst/>
              <a:rect l="l" t="t" r="r" b="b"/>
              <a:pathLst>
                <a:path w="1050290" h="1118234">
                  <a:moveTo>
                    <a:pt x="8712" y="479653"/>
                  </a:moveTo>
                  <a:lnTo>
                    <a:pt x="5829" y="478688"/>
                  </a:lnTo>
                  <a:lnTo>
                    <a:pt x="3187" y="478815"/>
                  </a:lnTo>
                  <a:lnTo>
                    <a:pt x="838" y="480745"/>
                  </a:lnTo>
                  <a:lnTo>
                    <a:pt x="0" y="482282"/>
                  </a:lnTo>
                  <a:lnTo>
                    <a:pt x="508" y="483831"/>
                  </a:lnTo>
                  <a:lnTo>
                    <a:pt x="1473" y="487781"/>
                  </a:lnTo>
                  <a:lnTo>
                    <a:pt x="6934" y="485698"/>
                  </a:lnTo>
                  <a:lnTo>
                    <a:pt x="6489" y="483285"/>
                  </a:lnTo>
                  <a:lnTo>
                    <a:pt x="6311" y="481622"/>
                  </a:lnTo>
                  <a:lnTo>
                    <a:pt x="8712" y="479653"/>
                  </a:lnTo>
                  <a:close/>
                </a:path>
                <a:path w="1050290" h="1118234">
                  <a:moveTo>
                    <a:pt x="35306" y="452539"/>
                  </a:moveTo>
                  <a:lnTo>
                    <a:pt x="29921" y="453263"/>
                  </a:lnTo>
                  <a:lnTo>
                    <a:pt x="26924" y="455333"/>
                  </a:lnTo>
                  <a:lnTo>
                    <a:pt x="26619" y="456996"/>
                  </a:lnTo>
                  <a:lnTo>
                    <a:pt x="29171" y="456819"/>
                  </a:lnTo>
                  <a:lnTo>
                    <a:pt x="31318" y="456323"/>
                  </a:lnTo>
                  <a:lnTo>
                    <a:pt x="35140" y="455917"/>
                  </a:lnTo>
                  <a:lnTo>
                    <a:pt x="35306" y="452539"/>
                  </a:lnTo>
                  <a:close/>
                </a:path>
                <a:path w="1050290" h="1118234">
                  <a:moveTo>
                    <a:pt x="75933" y="593140"/>
                  </a:moveTo>
                  <a:lnTo>
                    <a:pt x="74968" y="592848"/>
                  </a:lnTo>
                  <a:lnTo>
                    <a:pt x="73685" y="593140"/>
                  </a:lnTo>
                  <a:lnTo>
                    <a:pt x="75933" y="593140"/>
                  </a:lnTo>
                  <a:close/>
                </a:path>
                <a:path w="1050290" h="1118234">
                  <a:moveTo>
                    <a:pt x="82270" y="597382"/>
                  </a:moveTo>
                  <a:lnTo>
                    <a:pt x="81915" y="595795"/>
                  </a:lnTo>
                  <a:lnTo>
                    <a:pt x="81356" y="594575"/>
                  </a:lnTo>
                  <a:lnTo>
                    <a:pt x="80467" y="593483"/>
                  </a:lnTo>
                  <a:lnTo>
                    <a:pt x="80149" y="593140"/>
                  </a:lnTo>
                  <a:lnTo>
                    <a:pt x="76796" y="593140"/>
                  </a:lnTo>
                  <a:lnTo>
                    <a:pt x="76301" y="593344"/>
                  </a:lnTo>
                  <a:lnTo>
                    <a:pt x="73723" y="593344"/>
                  </a:lnTo>
                  <a:lnTo>
                    <a:pt x="74764" y="594575"/>
                  </a:lnTo>
                  <a:lnTo>
                    <a:pt x="74752" y="595795"/>
                  </a:lnTo>
                  <a:lnTo>
                    <a:pt x="75438" y="597382"/>
                  </a:lnTo>
                  <a:lnTo>
                    <a:pt x="76276" y="600468"/>
                  </a:lnTo>
                  <a:lnTo>
                    <a:pt x="76377" y="600837"/>
                  </a:lnTo>
                  <a:lnTo>
                    <a:pt x="78917" y="602056"/>
                  </a:lnTo>
                  <a:lnTo>
                    <a:pt x="80251" y="601789"/>
                  </a:lnTo>
                  <a:lnTo>
                    <a:pt x="81076" y="601789"/>
                  </a:lnTo>
                  <a:lnTo>
                    <a:pt x="82118" y="600468"/>
                  </a:lnTo>
                  <a:lnTo>
                    <a:pt x="82270" y="597382"/>
                  </a:lnTo>
                  <a:close/>
                </a:path>
                <a:path w="1050290" h="1118234">
                  <a:moveTo>
                    <a:pt x="92113" y="137871"/>
                  </a:moveTo>
                  <a:lnTo>
                    <a:pt x="91871" y="135801"/>
                  </a:lnTo>
                  <a:lnTo>
                    <a:pt x="91821" y="135420"/>
                  </a:lnTo>
                  <a:lnTo>
                    <a:pt x="91490" y="132600"/>
                  </a:lnTo>
                  <a:lnTo>
                    <a:pt x="90652" y="130543"/>
                  </a:lnTo>
                  <a:lnTo>
                    <a:pt x="90258" y="129565"/>
                  </a:lnTo>
                  <a:lnTo>
                    <a:pt x="88938" y="129565"/>
                  </a:lnTo>
                  <a:lnTo>
                    <a:pt x="88061" y="129565"/>
                  </a:lnTo>
                  <a:lnTo>
                    <a:pt x="86652" y="128397"/>
                  </a:lnTo>
                  <a:lnTo>
                    <a:pt x="83413" y="126517"/>
                  </a:lnTo>
                  <a:lnTo>
                    <a:pt x="81356" y="128612"/>
                  </a:lnTo>
                  <a:lnTo>
                    <a:pt x="79629" y="132600"/>
                  </a:lnTo>
                  <a:lnTo>
                    <a:pt x="80022" y="135420"/>
                  </a:lnTo>
                  <a:lnTo>
                    <a:pt x="80086" y="135801"/>
                  </a:lnTo>
                  <a:lnTo>
                    <a:pt x="83515" y="138798"/>
                  </a:lnTo>
                  <a:lnTo>
                    <a:pt x="84874" y="140754"/>
                  </a:lnTo>
                  <a:lnTo>
                    <a:pt x="90284" y="142189"/>
                  </a:lnTo>
                  <a:lnTo>
                    <a:pt x="92113" y="137871"/>
                  </a:lnTo>
                  <a:close/>
                </a:path>
                <a:path w="1050290" h="1118234">
                  <a:moveTo>
                    <a:pt x="145669" y="213106"/>
                  </a:moveTo>
                  <a:lnTo>
                    <a:pt x="143560" y="201612"/>
                  </a:lnTo>
                  <a:lnTo>
                    <a:pt x="131953" y="204000"/>
                  </a:lnTo>
                  <a:lnTo>
                    <a:pt x="134099" y="215480"/>
                  </a:lnTo>
                  <a:lnTo>
                    <a:pt x="145669" y="213106"/>
                  </a:lnTo>
                  <a:close/>
                </a:path>
                <a:path w="1050290" h="1118234">
                  <a:moveTo>
                    <a:pt x="155524" y="230568"/>
                  </a:moveTo>
                  <a:lnTo>
                    <a:pt x="152793" y="229920"/>
                  </a:lnTo>
                  <a:lnTo>
                    <a:pt x="152565" y="229120"/>
                  </a:lnTo>
                  <a:lnTo>
                    <a:pt x="149428" y="228333"/>
                  </a:lnTo>
                  <a:lnTo>
                    <a:pt x="149606" y="230212"/>
                  </a:lnTo>
                  <a:lnTo>
                    <a:pt x="149555" y="229997"/>
                  </a:lnTo>
                  <a:lnTo>
                    <a:pt x="148793" y="229108"/>
                  </a:lnTo>
                  <a:lnTo>
                    <a:pt x="144995" y="231152"/>
                  </a:lnTo>
                  <a:lnTo>
                    <a:pt x="144132" y="234200"/>
                  </a:lnTo>
                  <a:lnTo>
                    <a:pt x="144614" y="236524"/>
                  </a:lnTo>
                  <a:lnTo>
                    <a:pt x="146304" y="239242"/>
                  </a:lnTo>
                  <a:lnTo>
                    <a:pt x="148348" y="240525"/>
                  </a:lnTo>
                  <a:lnTo>
                    <a:pt x="150241" y="238556"/>
                  </a:lnTo>
                  <a:lnTo>
                    <a:pt x="150876" y="237578"/>
                  </a:lnTo>
                  <a:lnTo>
                    <a:pt x="155067" y="232257"/>
                  </a:lnTo>
                  <a:lnTo>
                    <a:pt x="155498" y="230632"/>
                  </a:lnTo>
                  <a:close/>
                </a:path>
                <a:path w="1050290" h="1118234">
                  <a:moveTo>
                    <a:pt x="162052" y="590765"/>
                  </a:moveTo>
                  <a:lnTo>
                    <a:pt x="158407" y="590778"/>
                  </a:lnTo>
                  <a:lnTo>
                    <a:pt x="157822" y="589013"/>
                  </a:lnTo>
                  <a:lnTo>
                    <a:pt x="156514" y="588429"/>
                  </a:lnTo>
                  <a:lnTo>
                    <a:pt x="156679" y="589762"/>
                  </a:lnTo>
                  <a:lnTo>
                    <a:pt x="156730" y="591134"/>
                  </a:lnTo>
                  <a:lnTo>
                    <a:pt x="155232" y="592886"/>
                  </a:lnTo>
                  <a:lnTo>
                    <a:pt x="154978" y="594499"/>
                  </a:lnTo>
                  <a:lnTo>
                    <a:pt x="157480" y="594410"/>
                  </a:lnTo>
                  <a:lnTo>
                    <a:pt x="161201" y="593356"/>
                  </a:lnTo>
                  <a:lnTo>
                    <a:pt x="161759" y="591604"/>
                  </a:lnTo>
                  <a:lnTo>
                    <a:pt x="162052" y="590765"/>
                  </a:lnTo>
                  <a:close/>
                </a:path>
                <a:path w="1050290" h="1118234">
                  <a:moveTo>
                    <a:pt x="195999" y="573608"/>
                  </a:moveTo>
                  <a:lnTo>
                    <a:pt x="195834" y="572198"/>
                  </a:lnTo>
                  <a:lnTo>
                    <a:pt x="193598" y="571754"/>
                  </a:lnTo>
                  <a:lnTo>
                    <a:pt x="192544" y="572198"/>
                  </a:lnTo>
                  <a:lnTo>
                    <a:pt x="192024" y="571576"/>
                  </a:lnTo>
                  <a:lnTo>
                    <a:pt x="192062" y="569874"/>
                  </a:lnTo>
                  <a:lnTo>
                    <a:pt x="189738" y="569252"/>
                  </a:lnTo>
                  <a:lnTo>
                    <a:pt x="188010" y="571296"/>
                  </a:lnTo>
                  <a:lnTo>
                    <a:pt x="187401" y="572516"/>
                  </a:lnTo>
                  <a:lnTo>
                    <a:pt x="186740" y="575767"/>
                  </a:lnTo>
                  <a:lnTo>
                    <a:pt x="188074" y="577900"/>
                  </a:lnTo>
                  <a:lnTo>
                    <a:pt x="190246" y="577519"/>
                  </a:lnTo>
                  <a:lnTo>
                    <a:pt x="192151" y="576605"/>
                  </a:lnTo>
                  <a:lnTo>
                    <a:pt x="193751" y="575195"/>
                  </a:lnTo>
                  <a:lnTo>
                    <a:pt x="195999" y="573608"/>
                  </a:lnTo>
                  <a:close/>
                </a:path>
                <a:path w="1050290" h="1118234">
                  <a:moveTo>
                    <a:pt x="262331" y="196037"/>
                  </a:moveTo>
                  <a:lnTo>
                    <a:pt x="254546" y="197624"/>
                  </a:lnTo>
                  <a:lnTo>
                    <a:pt x="251790" y="204355"/>
                  </a:lnTo>
                  <a:lnTo>
                    <a:pt x="259588" y="202755"/>
                  </a:lnTo>
                  <a:lnTo>
                    <a:pt x="262331" y="196037"/>
                  </a:lnTo>
                  <a:close/>
                </a:path>
                <a:path w="1050290" h="1118234">
                  <a:moveTo>
                    <a:pt x="298653" y="793102"/>
                  </a:moveTo>
                  <a:lnTo>
                    <a:pt x="297192" y="789495"/>
                  </a:lnTo>
                  <a:lnTo>
                    <a:pt x="293928" y="791057"/>
                  </a:lnTo>
                  <a:lnTo>
                    <a:pt x="293116" y="791895"/>
                  </a:lnTo>
                  <a:lnTo>
                    <a:pt x="290588" y="792378"/>
                  </a:lnTo>
                  <a:lnTo>
                    <a:pt x="291846" y="793699"/>
                  </a:lnTo>
                  <a:lnTo>
                    <a:pt x="291973" y="792264"/>
                  </a:lnTo>
                  <a:lnTo>
                    <a:pt x="291973" y="794473"/>
                  </a:lnTo>
                  <a:lnTo>
                    <a:pt x="293001" y="795883"/>
                  </a:lnTo>
                  <a:lnTo>
                    <a:pt x="295732" y="797064"/>
                  </a:lnTo>
                  <a:lnTo>
                    <a:pt x="297637" y="796645"/>
                  </a:lnTo>
                  <a:lnTo>
                    <a:pt x="298589" y="794905"/>
                  </a:lnTo>
                  <a:lnTo>
                    <a:pt x="298653" y="793102"/>
                  </a:lnTo>
                  <a:close/>
                </a:path>
                <a:path w="1050290" h="1118234">
                  <a:moveTo>
                    <a:pt x="313639" y="547027"/>
                  </a:moveTo>
                  <a:lnTo>
                    <a:pt x="310349" y="546963"/>
                  </a:lnTo>
                  <a:lnTo>
                    <a:pt x="309194" y="547293"/>
                  </a:lnTo>
                  <a:lnTo>
                    <a:pt x="308648" y="546633"/>
                  </a:lnTo>
                  <a:lnTo>
                    <a:pt x="308749" y="544918"/>
                  </a:lnTo>
                  <a:lnTo>
                    <a:pt x="305562" y="544563"/>
                  </a:lnTo>
                  <a:lnTo>
                    <a:pt x="303644" y="543775"/>
                  </a:lnTo>
                  <a:lnTo>
                    <a:pt x="300951" y="544258"/>
                  </a:lnTo>
                  <a:lnTo>
                    <a:pt x="300621" y="543610"/>
                  </a:lnTo>
                  <a:lnTo>
                    <a:pt x="298970" y="543026"/>
                  </a:lnTo>
                  <a:lnTo>
                    <a:pt x="299046" y="543610"/>
                  </a:lnTo>
                  <a:lnTo>
                    <a:pt x="299135" y="545363"/>
                  </a:lnTo>
                  <a:lnTo>
                    <a:pt x="298361" y="548233"/>
                  </a:lnTo>
                  <a:lnTo>
                    <a:pt x="300520" y="551751"/>
                  </a:lnTo>
                  <a:lnTo>
                    <a:pt x="306273" y="556793"/>
                  </a:lnTo>
                  <a:lnTo>
                    <a:pt x="311404" y="551522"/>
                  </a:lnTo>
                  <a:lnTo>
                    <a:pt x="313639" y="547027"/>
                  </a:lnTo>
                  <a:close/>
                </a:path>
                <a:path w="1050290" h="1118234">
                  <a:moveTo>
                    <a:pt x="325501" y="732929"/>
                  </a:moveTo>
                  <a:lnTo>
                    <a:pt x="324269" y="730783"/>
                  </a:lnTo>
                  <a:lnTo>
                    <a:pt x="324523" y="730961"/>
                  </a:lnTo>
                  <a:lnTo>
                    <a:pt x="324370" y="730440"/>
                  </a:lnTo>
                  <a:lnTo>
                    <a:pt x="322872" y="729551"/>
                  </a:lnTo>
                  <a:lnTo>
                    <a:pt x="321868" y="726935"/>
                  </a:lnTo>
                  <a:lnTo>
                    <a:pt x="321386" y="726668"/>
                  </a:lnTo>
                  <a:lnTo>
                    <a:pt x="321614" y="728522"/>
                  </a:lnTo>
                  <a:lnTo>
                    <a:pt x="320179" y="729602"/>
                  </a:lnTo>
                  <a:lnTo>
                    <a:pt x="320078" y="731354"/>
                  </a:lnTo>
                  <a:lnTo>
                    <a:pt x="319824" y="734123"/>
                  </a:lnTo>
                  <a:lnTo>
                    <a:pt x="318008" y="736739"/>
                  </a:lnTo>
                  <a:lnTo>
                    <a:pt x="316014" y="741984"/>
                  </a:lnTo>
                  <a:lnTo>
                    <a:pt x="318566" y="743559"/>
                  </a:lnTo>
                  <a:lnTo>
                    <a:pt x="323938" y="740219"/>
                  </a:lnTo>
                  <a:lnTo>
                    <a:pt x="324866" y="736396"/>
                  </a:lnTo>
                  <a:lnTo>
                    <a:pt x="325501" y="732929"/>
                  </a:lnTo>
                  <a:close/>
                </a:path>
                <a:path w="1050290" h="1118234">
                  <a:moveTo>
                    <a:pt x="334098" y="208051"/>
                  </a:moveTo>
                  <a:lnTo>
                    <a:pt x="334010" y="205676"/>
                  </a:lnTo>
                  <a:lnTo>
                    <a:pt x="333248" y="200914"/>
                  </a:lnTo>
                  <a:lnTo>
                    <a:pt x="331038" y="199250"/>
                  </a:lnTo>
                  <a:lnTo>
                    <a:pt x="326732" y="201726"/>
                  </a:lnTo>
                  <a:lnTo>
                    <a:pt x="325932" y="204825"/>
                  </a:lnTo>
                  <a:lnTo>
                    <a:pt x="327837" y="212394"/>
                  </a:lnTo>
                  <a:lnTo>
                    <a:pt x="329895" y="213156"/>
                  </a:lnTo>
                  <a:lnTo>
                    <a:pt x="333883" y="210426"/>
                  </a:lnTo>
                  <a:lnTo>
                    <a:pt x="334098" y="208051"/>
                  </a:lnTo>
                  <a:close/>
                </a:path>
                <a:path w="1050290" h="1118234">
                  <a:moveTo>
                    <a:pt x="340245" y="859180"/>
                  </a:moveTo>
                  <a:lnTo>
                    <a:pt x="339940" y="856602"/>
                  </a:lnTo>
                  <a:lnTo>
                    <a:pt x="339039" y="855256"/>
                  </a:lnTo>
                  <a:lnTo>
                    <a:pt x="336931" y="855789"/>
                  </a:lnTo>
                  <a:lnTo>
                    <a:pt x="336461" y="855827"/>
                  </a:lnTo>
                  <a:lnTo>
                    <a:pt x="334848" y="855421"/>
                  </a:lnTo>
                  <a:lnTo>
                    <a:pt x="335064" y="856805"/>
                  </a:lnTo>
                  <a:lnTo>
                    <a:pt x="333667" y="860971"/>
                  </a:lnTo>
                  <a:lnTo>
                    <a:pt x="335356" y="863422"/>
                  </a:lnTo>
                  <a:lnTo>
                    <a:pt x="337731" y="863892"/>
                  </a:lnTo>
                  <a:lnTo>
                    <a:pt x="339801" y="861199"/>
                  </a:lnTo>
                  <a:lnTo>
                    <a:pt x="340245" y="859180"/>
                  </a:lnTo>
                  <a:close/>
                </a:path>
                <a:path w="1050290" h="1118234">
                  <a:moveTo>
                    <a:pt x="341503" y="489889"/>
                  </a:moveTo>
                  <a:lnTo>
                    <a:pt x="338315" y="489927"/>
                  </a:lnTo>
                  <a:lnTo>
                    <a:pt x="337578" y="487959"/>
                  </a:lnTo>
                  <a:lnTo>
                    <a:pt x="335064" y="487413"/>
                  </a:lnTo>
                  <a:lnTo>
                    <a:pt x="335229" y="488810"/>
                  </a:lnTo>
                  <a:lnTo>
                    <a:pt x="335292" y="490194"/>
                  </a:lnTo>
                  <a:lnTo>
                    <a:pt x="334467" y="492302"/>
                  </a:lnTo>
                  <a:lnTo>
                    <a:pt x="337553" y="493191"/>
                  </a:lnTo>
                  <a:lnTo>
                    <a:pt x="339966" y="492569"/>
                  </a:lnTo>
                  <a:lnTo>
                    <a:pt x="341503" y="489889"/>
                  </a:lnTo>
                  <a:close/>
                </a:path>
                <a:path w="1050290" h="1118234">
                  <a:moveTo>
                    <a:pt x="349885" y="402501"/>
                  </a:moveTo>
                  <a:lnTo>
                    <a:pt x="348564" y="401396"/>
                  </a:lnTo>
                  <a:lnTo>
                    <a:pt x="348564" y="401726"/>
                  </a:lnTo>
                  <a:lnTo>
                    <a:pt x="345986" y="403656"/>
                  </a:lnTo>
                  <a:lnTo>
                    <a:pt x="346964" y="402907"/>
                  </a:lnTo>
                  <a:lnTo>
                    <a:pt x="348564" y="401726"/>
                  </a:lnTo>
                  <a:lnTo>
                    <a:pt x="348564" y="401396"/>
                  </a:lnTo>
                  <a:lnTo>
                    <a:pt x="348145" y="401015"/>
                  </a:lnTo>
                  <a:lnTo>
                    <a:pt x="347218" y="400380"/>
                  </a:lnTo>
                  <a:lnTo>
                    <a:pt x="344893" y="400164"/>
                  </a:lnTo>
                  <a:lnTo>
                    <a:pt x="344246" y="402501"/>
                  </a:lnTo>
                  <a:lnTo>
                    <a:pt x="344119" y="403936"/>
                  </a:lnTo>
                  <a:lnTo>
                    <a:pt x="342607" y="405523"/>
                  </a:lnTo>
                  <a:lnTo>
                    <a:pt x="344500" y="407123"/>
                  </a:lnTo>
                  <a:lnTo>
                    <a:pt x="343611" y="408381"/>
                  </a:lnTo>
                  <a:lnTo>
                    <a:pt x="345147" y="411073"/>
                  </a:lnTo>
                  <a:lnTo>
                    <a:pt x="348780" y="407695"/>
                  </a:lnTo>
                  <a:lnTo>
                    <a:pt x="349427" y="406031"/>
                  </a:lnTo>
                  <a:lnTo>
                    <a:pt x="349504" y="405523"/>
                  </a:lnTo>
                  <a:lnTo>
                    <a:pt x="349834" y="402907"/>
                  </a:lnTo>
                  <a:lnTo>
                    <a:pt x="349885" y="402501"/>
                  </a:lnTo>
                  <a:close/>
                </a:path>
                <a:path w="1050290" h="1118234">
                  <a:moveTo>
                    <a:pt x="354533" y="1107909"/>
                  </a:moveTo>
                  <a:lnTo>
                    <a:pt x="345986" y="1109687"/>
                  </a:lnTo>
                  <a:lnTo>
                    <a:pt x="343954" y="1118158"/>
                  </a:lnTo>
                  <a:lnTo>
                    <a:pt x="352501" y="1116380"/>
                  </a:lnTo>
                  <a:lnTo>
                    <a:pt x="354533" y="1107909"/>
                  </a:lnTo>
                  <a:close/>
                </a:path>
                <a:path w="1050290" h="1118234">
                  <a:moveTo>
                    <a:pt x="355803" y="1070152"/>
                  </a:moveTo>
                  <a:lnTo>
                    <a:pt x="353301" y="1070356"/>
                  </a:lnTo>
                  <a:lnTo>
                    <a:pt x="351574" y="1070914"/>
                  </a:lnTo>
                  <a:lnTo>
                    <a:pt x="348945" y="1072578"/>
                  </a:lnTo>
                  <a:lnTo>
                    <a:pt x="350354" y="1073658"/>
                  </a:lnTo>
                  <a:lnTo>
                    <a:pt x="352374" y="1076007"/>
                  </a:lnTo>
                  <a:lnTo>
                    <a:pt x="355015" y="1076477"/>
                  </a:lnTo>
                  <a:lnTo>
                    <a:pt x="355206" y="1074940"/>
                  </a:lnTo>
                  <a:lnTo>
                    <a:pt x="355523" y="1073416"/>
                  </a:lnTo>
                  <a:lnTo>
                    <a:pt x="355803" y="1070152"/>
                  </a:lnTo>
                  <a:close/>
                </a:path>
                <a:path w="1050290" h="1118234">
                  <a:moveTo>
                    <a:pt x="356616" y="234340"/>
                  </a:moveTo>
                  <a:lnTo>
                    <a:pt x="355841" y="225894"/>
                  </a:lnTo>
                  <a:lnTo>
                    <a:pt x="350151" y="228346"/>
                  </a:lnTo>
                  <a:lnTo>
                    <a:pt x="350151" y="235356"/>
                  </a:lnTo>
                  <a:lnTo>
                    <a:pt x="350151" y="237134"/>
                  </a:lnTo>
                  <a:lnTo>
                    <a:pt x="350050" y="236766"/>
                  </a:lnTo>
                  <a:lnTo>
                    <a:pt x="350151" y="235356"/>
                  </a:lnTo>
                  <a:lnTo>
                    <a:pt x="350151" y="228346"/>
                  </a:lnTo>
                  <a:lnTo>
                    <a:pt x="340753" y="236359"/>
                  </a:lnTo>
                  <a:lnTo>
                    <a:pt x="341630" y="240436"/>
                  </a:lnTo>
                  <a:lnTo>
                    <a:pt x="344690" y="242722"/>
                  </a:lnTo>
                  <a:lnTo>
                    <a:pt x="346075" y="243725"/>
                  </a:lnTo>
                  <a:lnTo>
                    <a:pt x="347941" y="243103"/>
                  </a:lnTo>
                  <a:lnTo>
                    <a:pt x="349046" y="242062"/>
                  </a:lnTo>
                  <a:lnTo>
                    <a:pt x="350901" y="239331"/>
                  </a:lnTo>
                  <a:lnTo>
                    <a:pt x="351028" y="238836"/>
                  </a:lnTo>
                  <a:lnTo>
                    <a:pt x="351663" y="238277"/>
                  </a:lnTo>
                  <a:lnTo>
                    <a:pt x="352933" y="237134"/>
                  </a:lnTo>
                  <a:lnTo>
                    <a:pt x="356616" y="234340"/>
                  </a:lnTo>
                  <a:close/>
                </a:path>
                <a:path w="1050290" h="1118234">
                  <a:moveTo>
                    <a:pt x="368503" y="554202"/>
                  </a:moveTo>
                  <a:lnTo>
                    <a:pt x="354914" y="554202"/>
                  </a:lnTo>
                  <a:lnTo>
                    <a:pt x="355727" y="556437"/>
                  </a:lnTo>
                  <a:lnTo>
                    <a:pt x="356781" y="557377"/>
                  </a:lnTo>
                  <a:lnTo>
                    <a:pt x="363461" y="558469"/>
                  </a:lnTo>
                  <a:lnTo>
                    <a:pt x="368312" y="554494"/>
                  </a:lnTo>
                  <a:lnTo>
                    <a:pt x="368503" y="554202"/>
                  </a:lnTo>
                  <a:close/>
                </a:path>
                <a:path w="1050290" h="1118234">
                  <a:moveTo>
                    <a:pt x="373341" y="546214"/>
                  </a:moveTo>
                  <a:lnTo>
                    <a:pt x="367525" y="547573"/>
                  </a:lnTo>
                  <a:lnTo>
                    <a:pt x="368185" y="546544"/>
                  </a:lnTo>
                  <a:lnTo>
                    <a:pt x="368109" y="546214"/>
                  </a:lnTo>
                  <a:lnTo>
                    <a:pt x="367893" y="546214"/>
                  </a:lnTo>
                  <a:lnTo>
                    <a:pt x="366890" y="546760"/>
                  </a:lnTo>
                  <a:lnTo>
                    <a:pt x="364820" y="547801"/>
                  </a:lnTo>
                  <a:lnTo>
                    <a:pt x="361823" y="549490"/>
                  </a:lnTo>
                  <a:lnTo>
                    <a:pt x="359448" y="550646"/>
                  </a:lnTo>
                  <a:lnTo>
                    <a:pt x="357200" y="551218"/>
                  </a:lnTo>
                  <a:lnTo>
                    <a:pt x="356565" y="552437"/>
                  </a:lnTo>
                  <a:lnTo>
                    <a:pt x="356450" y="552640"/>
                  </a:lnTo>
                  <a:lnTo>
                    <a:pt x="356552" y="552437"/>
                  </a:lnTo>
                  <a:lnTo>
                    <a:pt x="354622" y="551789"/>
                  </a:lnTo>
                  <a:lnTo>
                    <a:pt x="353656" y="551218"/>
                  </a:lnTo>
                  <a:lnTo>
                    <a:pt x="350888" y="551472"/>
                  </a:lnTo>
                  <a:lnTo>
                    <a:pt x="352640" y="552640"/>
                  </a:lnTo>
                  <a:lnTo>
                    <a:pt x="354761" y="553783"/>
                  </a:lnTo>
                  <a:lnTo>
                    <a:pt x="355841" y="553783"/>
                  </a:lnTo>
                  <a:lnTo>
                    <a:pt x="368757" y="553783"/>
                  </a:lnTo>
                  <a:lnTo>
                    <a:pt x="372516" y="547573"/>
                  </a:lnTo>
                  <a:lnTo>
                    <a:pt x="373341" y="546214"/>
                  </a:lnTo>
                  <a:close/>
                </a:path>
                <a:path w="1050290" h="1118234">
                  <a:moveTo>
                    <a:pt x="376301" y="531964"/>
                  </a:moveTo>
                  <a:lnTo>
                    <a:pt x="375577" y="530237"/>
                  </a:lnTo>
                  <a:lnTo>
                    <a:pt x="374307" y="530072"/>
                  </a:lnTo>
                  <a:lnTo>
                    <a:pt x="373176" y="530466"/>
                  </a:lnTo>
                  <a:lnTo>
                    <a:pt x="372668" y="529856"/>
                  </a:lnTo>
                  <a:lnTo>
                    <a:pt x="372732" y="528180"/>
                  </a:lnTo>
                  <a:lnTo>
                    <a:pt x="370598" y="527773"/>
                  </a:lnTo>
                  <a:lnTo>
                    <a:pt x="361480" y="529691"/>
                  </a:lnTo>
                  <a:lnTo>
                    <a:pt x="360680" y="539661"/>
                  </a:lnTo>
                  <a:lnTo>
                    <a:pt x="367360" y="538289"/>
                  </a:lnTo>
                  <a:lnTo>
                    <a:pt x="370446" y="537222"/>
                  </a:lnTo>
                  <a:lnTo>
                    <a:pt x="373240" y="535597"/>
                  </a:lnTo>
                  <a:lnTo>
                    <a:pt x="375754" y="533311"/>
                  </a:lnTo>
                  <a:lnTo>
                    <a:pt x="376301" y="531964"/>
                  </a:lnTo>
                  <a:close/>
                </a:path>
                <a:path w="1050290" h="1118234">
                  <a:moveTo>
                    <a:pt x="391464" y="508063"/>
                  </a:moveTo>
                  <a:lnTo>
                    <a:pt x="388988" y="505650"/>
                  </a:lnTo>
                  <a:lnTo>
                    <a:pt x="387642" y="505421"/>
                  </a:lnTo>
                  <a:lnTo>
                    <a:pt x="386765" y="504545"/>
                  </a:lnTo>
                  <a:lnTo>
                    <a:pt x="385318" y="504672"/>
                  </a:lnTo>
                  <a:lnTo>
                    <a:pt x="383705" y="504583"/>
                  </a:lnTo>
                  <a:lnTo>
                    <a:pt x="381977" y="499237"/>
                  </a:lnTo>
                  <a:lnTo>
                    <a:pt x="375996" y="504825"/>
                  </a:lnTo>
                  <a:lnTo>
                    <a:pt x="377456" y="511429"/>
                  </a:lnTo>
                  <a:lnTo>
                    <a:pt x="379006" y="513676"/>
                  </a:lnTo>
                  <a:lnTo>
                    <a:pt x="381774" y="514375"/>
                  </a:lnTo>
                  <a:lnTo>
                    <a:pt x="385013" y="514515"/>
                  </a:lnTo>
                  <a:lnTo>
                    <a:pt x="387388" y="514362"/>
                  </a:lnTo>
                  <a:lnTo>
                    <a:pt x="388531" y="511619"/>
                  </a:lnTo>
                  <a:lnTo>
                    <a:pt x="390601" y="509943"/>
                  </a:lnTo>
                  <a:lnTo>
                    <a:pt x="391464" y="508063"/>
                  </a:lnTo>
                  <a:close/>
                </a:path>
                <a:path w="1050290" h="1118234">
                  <a:moveTo>
                    <a:pt x="409702" y="501078"/>
                  </a:moveTo>
                  <a:lnTo>
                    <a:pt x="408901" y="499986"/>
                  </a:lnTo>
                  <a:lnTo>
                    <a:pt x="408724" y="499745"/>
                  </a:lnTo>
                  <a:lnTo>
                    <a:pt x="407492" y="499605"/>
                  </a:lnTo>
                  <a:lnTo>
                    <a:pt x="406095" y="499986"/>
                  </a:lnTo>
                  <a:lnTo>
                    <a:pt x="406222" y="499262"/>
                  </a:lnTo>
                  <a:lnTo>
                    <a:pt x="407606" y="497751"/>
                  </a:lnTo>
                  <a:lnTo>
                    <a:pt x="407873" y="497459"/>
                  </a:lnTo>
                  <a:lnTo>
                    <a:pt x="406438" y="496557"/>
                  </a:lnTo>
                  <a:lnTo>
                    <a:pt x="403834" y="497459"/>
                  </a:lnTo>
                  <a:lnTo>
                    <a:pt x="403529" y="497459"/>
                  </a:lnTo>
                  <a:lnTo>
                    <a:pt x="400164" y="497903"/>
                  </a:lnTo>
                  <a:lnTo>
                    <a:pt x="399999" y="498119"/>
                  </a:lnTo>
                  <a:lnTo>
                    <a:pt x="398183" y="498538"/>
                  </a:lnTo>
                  <a:lnTo>
                    <a:pt x="396379" y="506222"/>
                  </a:lnTo>
                  <a:lnTo>
                    <a:pt x="396265" y="506704"/>
                  </a:lnTo>
                  <a:lnTo>
                    <a:pt x="400812" y="506704"/>
                  </a:lnTo>
                  <a:lnTo>
                    <a:pt x="401281" y="501180"/>
                  </a:lnTo>
                  <a:lnTo>
                    <a:pt x="400926" y="505460"/>
                  </a:lnTo>
                  <a:lnTo>
                    <a:pt x="400812" y="506704"/>
                  </a:lnTo>
                  <a:lnTo>
                    <a:pt x="404329" y="506222"/>
                  </a:lnTo>
                  <a:lnTo>
                    <a:pt x="406539" y="505460"/>
                  </a:lnTo>
                  <a:lnTo>
                    <a:pt x="409117" y="503491"/>
                  </a:lnTo>
                  <a:lnTo>
                    <a:pt x="409702" y="501078"/>
                  </a:lnTo>
                  <a:close/>
                </a:path>
                <a:path w="1050290" h="1118234">
                  <a:moveTo>
                    <a:pt x="423760" y="610501"/>
                  </a:moveTo>
                  <a:lnTo>
                    <a:pt x="415671" y="612152"/>
                  </a:lnTo>
                  <a:lnTo>
                    <a:pt x="413296" y="619188"/>
                  </a:lnTo>
                  <a:lnTo>
                    <a:pt x="421386" y="617524"/>
                  </a:lnTo>
                  <a:lnTo>
                    <a:pt x="423760" y="610501"/>
                  </a:lnTo>
                  <a:close/>
                </a:path>
                <a:path w="1050290" h="1118234">
                  <a:moveTo>
                    <a:pt x="424180" y="418846"/>
                  </a:moveTo>
                  <a:lnTo>
                    <a:pt x="416864" y="420357"/>
                  </a:lnTo>
                  <a:lnTo>
                    <a:pt x="413715" y="426707"/>
                  </a:lnTo>
                  <a:lnTo>
                    <a:pt x="421017" y="425183"/>
                  </a:lnTo>
                  <a:lnTo>
                    <a:pt x="424180" y="418846"/>
                  </a:lnTo>
                  <a:close/>
                </a:path>
                <a:path w="1050290" h="1118234">
                  <a:moveTo>
                    <a:pt x="428917" y="1026274"/>
                  </a:moveTo>
                  <a:lnTo>
                    <a:pt x="421627" y="1027785"/>
                  </a:lnTo>
                  <a:lnTo>
                    <a:pt x="419214" y="1033005"/>
                  </a:lnTo>
                  <a:lnTo>
                    <a:pt x="426504" y="1031506"/>
                  </a:lnTo>
                  <a:lnTo>
                    <a:pt x="428917" y="1026274"/>
                  </a:lnTo>
                  <a:close/>
                </a:path>
                <a:path w="1050290" h="1118234">
                  <a:moveTo>
                    <a:pt x="433755" y="600202"/>
                  </a:moveTo>
                  <a:lnTo>
                    <a:pt x="426161" y="601764"/>
                  </a:lnTo>
                  <a:lnTo>
                    <a:pt x="423164" y="609409"/>
                  </a:lnTo>
                  <a:lnTo>
                    <a:pt x="430745" y="607834"/>
                  </a:lnTo>
                  <a:lnTo>
                    <a:pt x="433755" y="600202"/>
                  </a:lnTo>
                  <a:close/>
                </a:path>
                <a:path w="1050290" h="1118234">
                  <a:moveTo>
                    <a:pt x="441452" y="434962"/>
                  </a:moveTo>
                  <a:lnTo>
                    <a:pt x="440639" y="429907"/>
                  </a:lnTo>
                  <a:lnTo>
                    <a:pt x="440004" y="435546"/>
                  </a:lnTo>
                  <a:lnTo>
                    <a:pt x="441452" y="434962"/>
                  </a:lnTo>
                  <a:close/>
                </a:path>
                <a:path w="1050290" h="1118234">
                  <a:moveTo>
                    <a:pt x="442252" y="532053"/>
                  </a:moveTo>
                  <a:lnTo>
                    <a:pt x="434251" y="533717"/>
                  </a:lnTo>
                  <a:lnTo>
                    <a:pt x="431787" y="540651"/>
                  </a:lnTo>
                  <a:lnTo>
                    <a:pt x="439801" y="539013"/>
                  </a:lnTo>
                  <a:lnTo>
                    <a:pt x="442252" y="532053"/>
                  </a:lnTo>
                  <a:close/>
                </a:path>
                <a:path w="1050290" h="1118234">
                  <a:moveTo>
                    <a:pt x="447497" y="426567"/>
                  </a:moveTo>
                  <a:lnTo>
                    <a:pt x="445681" y="419328"/>
                  </a:lnTo>
                  <a:lnTo>
                    <a:pt x="439762" y="424446"/>
                  </a:lnTo>
                  <a:lnTo>
                    <a:pt x="440639" y="429907"/>
                  </a:lnTo>
                  <a:lnTo>
                    <a:pt x="440690" y="429552"/>
                  </a:lnTo>
                  <a:lnTo>
                    <a:pt x="447497" y="426567"/>
                  </a:lnTo>
                  <a:close/>
                </a:path>
                <a:path w="1050290" h="1118234">
                  <a:moveTo>
                    <a:pt x="448564" y="430669"/>
                  </a:moveTo>
                  <a:lnTo>
                    <a:pt x="447509" y="426567"/>
                  </a:lnTo>
                  <a:lnTo>
                    <a:pt x="448360" y="429996"/>
                  </a:lnTo>
                  <a:lnTo>
                    <a:pt x="447497" y="426580"/>
                  </a:lnTo>
                  <a:lnTo>
                    <a:pt x="440690" y="429552"/>
                  </a:lnTo>
                  <a:lnTo>
                    <a:pt x="440766" y="430682"/>
                  </a:lnTo>
                  <a:lnTo>
                    <a:pt x="441452" y="434962"/>
                  </a:lnTo>
                  <a:lnTo>
                    <a:pt x="441629" y="436029"/>
                  </a:lnTo>
                  <a:lnTo>
                    <a:pt x="444754" y="433616"/>
                  </a:lnTo>
                  <a:lnTo>
                    <a:pt x="448525" y="430682"/>
                  </a:lnTo>
                  <a:close/>
                </a:path>
                <a:path w="1050290" h="1118234">
                  <a:moveTo>
                    <a:pt x="448868" y="431939"/>
                  </a:moveTo>
                  <a:lnTo>
                    <a:pt x="448551" y="430682"/>
                  </a:lnTo>
                  <a:lnTo>
                    <a:pt x="444754" y="433616"/>
                  </a:lnTo>
                  <a:lnTo>
                    <a:pt x="448868" y="431939"/>
                  </a:lnTo>
                  <a:close/>
                </a:path>
                <a:path w="1050290" h="1118234">
                  <a:moveTo>
                    <a:pt x="453224" y="465683"/>
                  </a:moveTo>
                  <a:lnTo>
                    <a:pt x="453212" y="465213"/>
                  </a:lnTo>
                  <a:lnTo>
                    <a:pt x="453123" y="463969"/>
                  </a:lnTo>
                  <a:lnTo>
                    <a:pt x="452983" y="464426"/>
                  </a:lnTo>
                  <a:lnTo>
                    <a:pt x="452932" y="464604"/>
                  </a:lnTo>
                  <a:lnTo>
                    <a:pt x="452374" y="465213"/>
                  </a:lnTo>
                  <a:lnTo>
                    <a:pt x="452247" y="464972"/>
                  </a:lnTo>
                  <a:lnTo>
                    <a:pt x="452412" y="464972"/>
                  </a:lnTo>
                  <a:lnTo>
                    <a:pt x="453047" y="463969"/>
                  </a:lnTo>
                  <a:lnTo>
                    <a:pt x="453047" y="463397"/>
                  </a:lnTo>
                  <a:lnTo>
                    <a:pt x="452526" y="463118"/>
                  </a:lnTo>
                  <a:lnTo>
                    <a:pt x="452069" y="462902"/>
                  </a:lnTo>
                  <a:lnTo>
                    <a:pt x="450748" y="462902"/>
                  </a:lnTo>
                  <a:lnTo>
                    <a:pt x="449999" y="463118"/>
                  </a:lnTo>
                  <a:lnTo>
                    <a:pt x="449630" y="463118"/>
                  </a:lnTo>
                  <a:lnTo>
                    <a:pt x="449999" y="462686"/>
                  </a:lnTo>
                  <a:lnTo>
                    <a:pt x="452196" y="461098"/>
                  </a:lnTo>
                  <a:lnTo>
                    <a:pt x="448513" y="457669"/>
                  </a:lnTo>
                  <a:lnTo>
                    <a:pt x="445795" y="462686"/>
                  </a:lnTo>
                  <a:lnTo>
                    <a:pt x="445846" y="466090"/>
                  </a:lnTo>
                  <a:lnTo>
                    <a:pt x="445985" y="465683"/>
                  </a:lnTo>
                  <a:lnTo>
                    <a:pt x="445960" y="466090"/>
                  </a:lnTo>
                  <a:lnTo>
                    <a:pt x="453224" y="466090"/>
                  </a:lnTo>
                  <a:lnTo>
                    <a:pt x="453224" y="465683"/>
                  </a:lnTo>
                  <a:close/>
                </a:path>
                <a:path w="1050290" h="1118234">
                  <a:moveTo>
                    <a:pt x="453250" y="466661"/>
                  </a:moveTo>
                  <a:lnTo>
                    <a:pt x="445935" y="466661"/>
                  </a:lnTo>
                  <a:lnTo>
                    <a:pt x="445604" y="466661"/>
                  </a:lnTo>
                  <a:lnTo>
                    <a:pt x="445147" y="468515"/>
                  </a:lnTo>
                  <a:lnTo>
                    <a:pt x="447852" y="471525"/>
                  </a:lnTo>
                  <a:lnTo>
                    <a:pt x="450011" y="470319"/>
                  </a:lnTo>
                  <a:lnTo>
                    <a:pt x="451358" y="470649"/>
                  </a:lnTo>
                  <a:lnTo>
                    <a:pt x="451510" y="470319"/>
                  </a:lnTo>
                  <a:lnTo>
                    <a:pt x="453250" y="466661"/>
                  </a:lnTo>
                  <a:close/>
                </a:path>
                <a:path w="1050290" h="1118234">
                  <a:moveTo>
                    <a:pt x="453351" y="463486"/>
                  </a:moveTo>
                  <a:lnTo>
                    <a:pt x="453174" y="463410"/>
                  </a:lnTo>
                  <a:lnTo>
                    <a:pt x="453174" y="463753"/>
                  </a:lnTo>
                  <a:lnTo>
                    <a:pt x="453351" y="463486"/>
                  </a:lnTo>
                  <a:close/>
                </a:path>
                <a:path w="1050290" h="1118234">
                  <a:moveTo>
                    <a:pt x="454774" y="639152"/>
                  </a:moveTo>
                  <a:lnTo>
                    <a:pt x="453771" y="637146"/>
                  </a:lnTo>
                  <a:lnTo>
                    <a:pt x="454190" y="637082"/>
                  </a:lnTo>
                  <a:lnTo>
                    <a:pt x="453732" y="637082"/>
                  </a:lnTo>
                  <a:lnTo>
                    <a:pt x="453567" y="636727"/>
                  </a:lnTo>
                  <a:lnTo>
                    <a:pt x="452335" y="637070"/>
                  </a:lnTo>
                  <a:lnTo>
                    <a:pt x="451218" y="637044"/>
                  </a:lnTo>
                  <a:lnTo>
                    <a:pt x="448259" y="638238"/>
                  </a:lnTo>
                  <a:lnTo>
                    <a:pt x="446874" y="638721"/>
                  </a:lnTo>
                  <a:lnTo>
                    <a:pt x="445566" y="639508"/>
                  </a:lnTo>
                  <a:lnTo>
                    <a:pt x="444919" y="641007"/>
                  </a:lnTo>
                  <a:lnTo>
                    <a:pt x="444373" y="642315"/>
                  </a:lnTo>
                  <a:lnTo>
                    <a:pt x="445211" y="643534"/>
                  </a:lnTo>
                  <a:lnTo>
                    <a:pt x="446735" y="643458"/>
                  </a:lnTo>
                  <a:lnTo>
                    <a:pt x="450215" y="643458"/>
                  </a:lnTo>
                  <a:lnTo>
                    <a:pt x="452335" y="643763"/>
                  </a:lnTo>
                  <a:lnTo>
                    <a:pt x="454482" y="641007"/>
                  </a:lnTo>
                  <a:lnTo>
                    <a:pt x="454774" y="639152"/>
                  </a:lnTo>
                  <a:close/>
                </a:path>
                <a:path w="1050290" h="1118234">
                  <a:moveTo>
                    <a:pt x="462165" y="750531"/>
                  </a:moveTo>
                  <a:lnTo>
                    <a:pt x="460590" y="749452"/>
                  </a:lnTo>
                  <a:lnTo>
                    <a:pt x="458939" y="749033"/>
                  </a:lnTo>
                  <a:lnTo>
                    <a:pt x="457619" y="749338"/>
                  </a:lnTo>
                  <a:lnTo>
                    <a:pt x="457835" y="748830"/>
                  </a:lnTo>
                  <a:lnTo>
                    <a:pt x="459613" y="747483"/>
                  </a:lnTo>
                  <a:lnTo>
                    <a:pt x="458076" y="747458"/>
                  </a:lnTo>
                  <a:lnTo>
                    <a:pt x="457492" y="747509"/>
                  </a:lnTo>
                  <a:lnTo>
                    <a:pt x="456184" y="741781"/>
                  </a:lnTo>
                  <a:lnTo>
                    <a:pt x="450037" y="746010"/>
                  </a:lnTo>
                  <a:lnTo>
                    <a:pt x="450672" y="749452"/>
                  </a:lnTo>
                  <a:lnTo>
                    <a:pt x="450926" y="750658"/>
                  </a:lnTo>
                  <a:lnTo>
                    <a:pt x="451065" y="752843"/>
                  </a:lnTo>
                  <a:lnTo>
                    <a:pt x="454101" y="755103"/>
                  </a:lnTo>
                  <a:lnTo>
                    <a:pt x="457212" y="754354"/>
                  </a:lnTo>
                  <a:lnTo>
                    <a:pt x="459524" y="752614"/>
                  </a:lnTo>
                  <a:lnTo>
                    <a:pt x="462165" y="750531"/>
                  </a:lnTo>
                  <a:close/>
                </a:path>
                <a:path w="1050290" h="1118234">
                  <a:moveTo>
                    <a:pt x="495947" y="470725"/>
                  </a:moveTo>
                  <a:lnTo>
                    <a:pt x="495312" y="464870"/>
                  </a:lnTo>
                  <a:lnTo>
                    <a:pt x="494842" y="462711"/>
                  </a:lnTo>
                  <a:lnTo>
                    <a:pt x="490474" y="463537"/>
                  </a:lnTo>
                  <a:lnTo>
                    <a:pt x="489724" y="465289"/>
                  </a:lnTo>
                  <a:lnTo>
                    <a:pt x="486206" y="470776"/>
                  </a:lnTo>
                  <a:lnTo>
                    <a:pt x="449961" y="502399"/>
                  </a:lnTo>
                  <a:lnTo>
                    <a:pt x="428840" y="511403"/>
                  </a:lnTo>
                  <a:lnTo>
                    <a:pt x="428840" y="512343"/>
                  </a:lnTo>
                  <a:lnTo>
                    <a:pt x="442175" y="516826"/>
                  </a:lnTo>
                  <a:lnTo>
                    <a:pt x="453186" y="517982"/>
                  </a:lnTo>
                  <a:lnTo>
                    <a:pt x="464019" y="515962"/>
                  </a:lnTo>
                  <a:lnTo>
                    <a:pt x="494144" y="488175"/>
                  </a:lnTo>
                  <a:lnTo>
                    <a:pt x="495731" y="479158"/>
                  </a:lnTo>
                  <a:lnTo>
                    <a:pt x="495947" y="470725"/>
                  </a:lnTo>
                  <a:close/>
                </a:path>
                <a:path w="1050290" h="1118234">
                  <a:moveTo>
                    <a:pt x="505917" y="555828"/>
                  </a:moveTo>
                  <a:lnTo>
                    <a:pt x="505028" y="552157"/>
                  </a:lnTo>
                  <a:lnTo>
                    <a:pt x="500456" y="554012"/>
                  </a:lnTo>
                  <a:lnTo>
                    <a:pt x="499364" y="553923"/>
                  </a:lnTo>
                  <a:lnTo>
                    <a:pt x="498297" y="553631"/>
                  </a:lnTo>
                  <a:lnTo>
                    <a:pt x="497801" y="552615"/>
                  </a:lnTo>
                  <a:lnTo>
                    <a:pt x="494652" y="551675"/>
                  </a:lnTo>
                  <a:lnTo>
                    <a:pt x="494741" y="552615"/>
                  </a:lnTo>
                  <a:lnTo>
                    <a:pt x="494830" y="555828"/>
                  </a:lnTo>
                  <a:lnTo>
                    <a:pt x="495757" y="558279"/>
                  </a:lnTo>
                  <a:lnTo>
                    <a:pt x="497713" y="560476"/>
                  </a:lnTo>
                  <a:lnTo>
                    <a:pt x="501180" y="561987"/>
                  </a:lnTo>
                  <a:lnTo>
                    <a:pt x="503339" y="562457"/>
                  </a:lnTo>
                  <a:lnTo>
                    <a:pt x="505129" y="559269"/>
                  </a:lnTo>
                  <a:lnTo>
                    <a:pt x="505510" y="557682"/>
                  </a:lnTo>
                  <a:lnTo>
                    <a:pt x="505917" y="555828"/>
                  </a:lnTo>
                  <a:close/>
                </a:path>
                <a:path w="1050290" h="1118234">
                  <a:moveTo>
                    <a:pt x="507187" y="591985"/>
                  </a:moveTo>
                  <a:lnTo>
                    <a:pt x="504278" y="591324"/>
                  </a:lnTo>
                  <a:lnTo>
                    <a:pt x="494284" y="589927"/>
                  </a:lnTo>
                  <a:lnTo>
                    <a:pt x="484174" y="589711"/>
                  </a:lnTo>
                  <a:lnTo>
                    <a:pt x="474002" y="589876"/>
                  </a:lnTo>
                  <a:lnTo>
                    <a:pt x="463816" y="589610"/>
                  </a:lnTo>
                  <a:lnTo>
                    <a:pt x="426135" y="583755"/>
                  </a:lnTo>
                  <a:lnTo>
                    <a:pt x="422897" y="578688"/>
                  </a:lnTo>
                  <a:lnTo>
                    <a:pt x="421170" y="577710"/>
                  </a:lnTo>
                  <a:lnTo>
                    <a:pt x="417525" y="579793"/>
                  </a:lnTo>
                  <a:lnTo>
                    <a:pt x="416648" y="581317"/>
                  </a:lnTo>
                  <a:lnTo>
                    <a:pt x="414020" y="580631"/>
                  </a:lnTo>
                  <a:lnTo>
                    <a:pt x="414350" y="581431"/>
                  </a:lnTo>
                  <a:lnTo>
                    <a:pt x="416166" y="582193"/>
                  </a:lnTo>
                  <a:lnTo>
                    <a:pt x="416052" y="582396"/>
                  </a:lnTo>
                  <a:lnTo>
                    <a:pt x="418045" y="589864"/>
                  </a:lnTo>
                  <a:lnTo>
                    <a:pt x="420255" y="589381"/>
                  </a:lnTo>
                  <a:lnTo>
                    <a:pt x="422821" y="587895"/>
                  </a:lnTo>
                  <a:lnTo>
                    <a:pt x="424053" y="586346"/>
                  </a:lnTo>
                  <a:lnTo>
                    <a:pt x="423913" y="585393"/>
                  </a:lnTo>
                  <a:lnTo>
                    <a:pt x="437311" y="590931"/>
                  </a:lnTo>
                  <a:lnTo>
                    <a:pt x="448856" y="595045"/>
                  </a:lnTo>
                  <a:lnTo>
                    <a:pt x="445300" y="595782"/>
                  </a:lnTo>
                  <a:lnTo>
                    <a:pt x="446874" y="606526"/>
                  </a:lnTo>
                  <a:lnTo>
                    <a:pt x="457657" y="604304"/>
                  </a:lnTo>
                  <a:lnTo>
                    <a:pt x="456603" y="597154"/>
                  </a:lnTo>
                  <a:lnTo>
                    <a:pt x="461048" y="598360"/>
                  </a:lnTo>
                  <a:lnTo>
                    <a:pt x="471627" y="600659"/>
                  </a:lnTo>
                  <a:lnTo>
                    <a:pt x="483057" y="602234"/>
                  </a:lnTo>
                  <a:lnTo>
                    <a:pt x="494195" y="601624"/>
                  </a:lnTo>
                  <a:lnTo>
                    <a:pt x="503770" y="597344"/>
                  </a:lnTo>
                  <a:lnTo>
                    <a:pt x="505155" y="596265"/>
                  </a:lnTo>
                  <a:lnTo>
                    <a:pt x="507187" y="591985"/>
                  </a:lnTo>
                  <a:close/>
                </a:path>
                <a:path w="1050290" h="1118234">
                  <a:moveTo>
                    <a:pt x="511276" y="414528"/>
                  </a:moveTo>
                  <a:lnTo>
                    <a:pt x="511162" y="413804"/>
                  </a:lnTo>
                  <a:lnTo>
                    <a:pt x="510755" y="411937"/>
                  </a:lnTo>
                  <a:lnTo>
                    <a:pt x="509308" y="411937"/>
                  </a:lnTo>
                  <a:lnTo>
                    <a:pt x="509308" y="413804"/>
                  </a:lnTo>
                  <a:lnTo>
                    <a:pt x="509308" y="414324"/>
                  </a:lnTo>
                  <a:lnTo>
                    <a:pt x="509308" y="413804"/>
                  </a:lnTo>
                  <a:lnTo>
                    <a:pt x="509308" y="411937"/>
                  </a:lnTo>
                  <a:lnTo>
                    <a:pt x="508038" y="411937"/>
                  </a:lnTo>
                  <a:lnTo>
                    <a:pt x="506984" y="408711"/>
                  </a:lnTo>
                  <a:lnTo>
                    <a:pt x="505587" y="409473"/>
                  </a:lnTo>
                  <a:lnTo>
                    <a:pt x="501002" y="411937"/>
                  </a:lnTo>
                  <a:lnTo>
                    <a:pt x="501523" y="411937"/>
                  </a:lnTo>
                  <a:lnTo>
                    <a:pt x="501789" y="413804"/>
                  </a:lnTo>
                  <a:lnTo>
                    <a:pt x="501853" y="414324"/>
                  </a:lnTo>
                  <a:lnTo>
                    <a:pt x="501929" y="414832"/>
                  </a:lnTo>
                  <a:lnTo>
                    <a:pt x="502031" y="415544"/>
                  </a:lnTo>
                  <a:lnTo>
                    <a:pt x="502119" y="415137"/>
                  </a:lnTo>
                  <a:lnTo>
                    <a:pt x="502196" y="414832"/>
                  </a:lnTo>
                  <a:lnTo>
                    <a:pt x="502145" y="415544"/>
                  </a:lnTo>
                  <a:lnTo>
                    <a:pt x="511276" y="415544"/>
                  </a:lnTo>
                  <a:lnTo>
                    <a:pt x="511276" y="415137"/>
                  </a:lnTo>
                  <a:lnTo>
                    <a:pt x="511276" y="414528"/>
                  </a:lnTo>
                  <a:close/>
                </a:path>
                <a:path w="1050290" h="1118234">
                  <a:moveTo>
                    <a:pt x="511632" y="419341"/>
                  </a:moveTo>
                  <a:lnTo>
                    <a:pt x="511302" y="417131"/>
                  </a:lnTo>
                  <a:lnTo>
                    <a:pt x="511289" y="416077"/>
                  </a:lnTo>
                  <a:lnTo>
                    <a:pt x="502107" y="416077"/>
                  </a:lnTo>
                  <a:lnTo>
                    <a:pt x="501891" y="416077"/>
                  </a:lnTo>
                  <a:lnTo>
                    <a:pt x="501345" y="418249"/>
                  </a:lnTo>
                  <a:lnTo>
                    <a:pt x="502259" y="423545"/>
                  </a:lnTo>
                  <a:lnTo>
                    <a:pt x="502285" y="423735"/>
                  </a:lnTo>
                  <a:lnTo>
                    <a:pt x="508596" y="426808"/>
                  </a:lnTo>
                  <a:lnTo>
                    <a:pt x="510870" y="423545"/>
                  </a:lnTo>
                  <a:lnTo>
                    <a:pt x="511632" y="419341"/>
                  </a:lnTo>
                  <a:close/>
                </a:path>
                <a:path w="1050290" h="1118234">
                  <a:moveTo>
                    <a:pt x="543179" y="501700"/>
                  </a:moveTo>
                  <a:lnTo>
                    <a:pt x="542810" y="501777"/>
                  </a:lnTo>
                  <a:lnTo>
                    <a:pt x="542709" y="503580"/>
                  </a:lnTo>
                  <a:lnTo>
                    <a:pt x="542747" y="501637"/>
                  </a:lnTo>
                  <a:lnTo>
                    <a:pt x="539838" y="502323"/>
                  </a:lnTo>
                  <a:lnTo>
                    <a:pt x="539711" y="502386"/>
                  </a:lnTo>
                  <a:lnTo>
                    <a:pt x="537794" y="501777"/>
                  </a:lnTo>
                  <a:lnTo>
                    <a:pt x="536867" y="501332"/>
                  </a:lnTo>
                  <a:lnTo>
                    <a:pt x="533577" y="501510"/>
                  </a:lnTo>
                  <a:lnTo>
                    <a:pt x="535216" y="503008"/>
                  </a:lnTo>
                  <a:lnTo>
                    <a:pt x="536740" y="505421"/>
                  </a:lnTo>
                  <a:lnTo>
                    <a:pt x="537121" y="507593"/>
                  </a:lnTo>
                  <a:lnTo>
                    <a:pt x="540169" y="506653"/>
                  </a:lnTo>
                  <a:lnTo>
                    <a:pt x="543013" y="504571"/>
                  </a:lnTo>
                  <a:lnTo>
                    <a:pt x="543179" y="501700"/>
                  </a:lnTo>
                  <a:close/>
                </a:path>
                <a:path w="1050290" h="1118234">
                  <a:moveTo>
                    <a:pt x="543725" y="401180"/>
                  </a:moveTo>
                  <a:lnTo>
                    <a:pt x="542150" y="396798"/>
                  </a:lnTo>
                  <a:lnTo>
                    <a:pt x="534047" y="395744"/>
                  </a:lnTo>
                  <a:lnTo>
                    <a:pt x="533615" y="401701"/>
                  </a:lnTo>
                  <a:lnTo>
                    <a:pt x="535889" y="408051"/>
                  </a:lnTo>
                  <a:lnTo>
                    <a:pt x="536448" y="410184"/>
                  </a:lnTo>
                  <a:lnTo>
                    <a:pt x="538480" y="411937"/>
                  </a:lnTo>
                  <a:lnTo>
                    <a:pt x="543001" y="409270"/>
                  </a:lnTo>
                  <a:lnTo>
                    <a:pt x="543445" y="406273"/>
                  </a:lnTo>
                  <a:lnTo>
                    <a:pt x="543128" y="404202"/>
                  </a:lnTo>
                  <a:lnTo>
                    <a:pt x="543725" y="401180"/>
                  </a:lnTo>
                  <a:close/>
                </a:path>
                <a:path w="1050290" h="1118234">
                  <a:moveTo>
                    <a:pt x="548386" y="479856"/>
                  </a:moveTo>
                  <a:lnTo>
                    <a:pt x="547954" y="474306"/>
                  </a:lnTo>
                  <a:lnTo>
                    <a:pt x="546481" y="467220"/>
                  </a:lnTo>
                  <a:lnTo>
                    <a:pt x="540042" y="472173"/>
                  </a:lnTo>
                  <a:lnTo>
                    <a:pt x="541312" y="479526"/>
                  </a:lnTo>
                  <a:lnTo>
                    <a:pt x="543852" y="483108"/>
                  </a:lnTo>
                  <a:lnTo>
                    <a:pt x="548386" y="479856"/>
                  </a:lnTo>
                  <a:close/>
                </a:path>
                <a:path w="1050290" h="1118234">
                  <a:moveTo>
                    <a:pt x="569887" y="273151"/>
                  </a:moveTo>
                  <a:lnTo>
                    <a:pt x="569683" y="270764"/>
                  </a:lnTo>
                  <a:lnTo>
                    <a:pt x="569264" y="267703"/>
                  </a:lnTo>
                  <a:lnTo>
                    <a:pt x="562406" y="271005"/>
                  </a:lnTo>
                  <a:lnTo>
                    <a:pt x="564057" y="275755"/>
                  </a:lnTo>
                  <a:lnTo>
                    <a:pt x="564680" y="276326"/>
                  </a:lnTo>
                  <a:lnTo>
                    <a:pt x="566623" y="276225"/>
                  </a:lnTo>
                  <a:lnTo>
                    <a:pt x="569506" y="274650"/>
                  </a:lnTo>
                  <a:lnTo>
                    <a:pt x="569887" y="273151"/>
                  </a:lnTo>
                  <a:close/>
                </a:path>
                <a:path w="1050290" h="1118234">
                  <a:moveTo>
                    <a:pt x="575945" y="468096"/>
                  </a:moveTo>
                  <a:lnTo>
                    <a:pt x="566293" y="470065"/>
                  </a:lnTo>
                  <a:lnTo>
                    <a:pt x="565746" y="480174"/>
                  </a:lnTo>
                  <a:lnTo>
                    <a:pt x="575424" y="478167"/>
                  </a:lnTo>
                  <a:lnTo>
                    <a:pt x="575945" y="468096"/>
                  </a:lnTo>
                  <a:close/>
                </a:path>
                <a:path w="1050290" h="1118234">
                  <a:moveTo>
                    <a:pt x="587984" y="774"/>
                  </a:moveTo>
                  <a:lnTo>
                    <a:pt x="585038" y="0"/>
                  </a:lnTo>
                  <a:lnTo>
                    <a:pt x="581228" y="774"/>
                  </a:lnTo>
                  <a:lnTo>
                    <a:pt x="580440" y="2832"/>
                  </a:lnTo>
                  <a:lnTo>
                    <a:pt x="580339" y="3098"/>
                  </a:lnTo>
                  <a:lnTo>
                    <a:pt x="580301" y="5969"/>
                  </a:lnTo>
                  <a:lnTo>
                    <a:pt x="581787" y="8280"/>
                  </a:lnTo>
                  <a:lnTo>
                    <a:pt x="583323" y="8547"/>
                  </a:lnTo>
                  <a:lnTo>
                    <a:pt x="585939" y="7950"/>
                  </a:lnTo>
                  <a:lnTo>
                    <a:pt x="586816" y="5969"/>
                  </a:lnTo>
                  <a:lnTo>
                    <a:pt x="586841" y="3073"/>
                  </a:lnTo>
                  <a:lnTo>
                    <a:pt x="587082" y="2832"/>
                  </a:lnTo>
                  <a:lnTo>
                    <a:pt x="587438" y="1866"/>
                  </a:lnTo>
                  <a:lnTo>
                    <a:pt x="587819" y="774"/>
                  </a:lnTo>
                  <a:lnTo>
                    <a:pt x="587984" y="774"/>
                  </a:lnTo>
                  <a:close/>
                </a:path>
                <a:path w="1050290" h="1118234">
                  <a:moveTo>
                    <a:pt x="598893" y="489191"/>
                  </a:moveTo>
                  <a:lnTo>
                    <a:pt x="598093" y="485724"/>
                  </a:lnTo>
                  <a:lnTo>
                    <a:pt x="597166" y="483019"/>
                  </a:lnTo>
                  <a:lnTo>
                    <a:pt x="595287" y="483311"/>
                  </a:lnTo>
                  <a:lnTo>
                    <a:pt x="592594" y="484822"/>
                  </a:lnTo>
                  <a:lnTo>
                    <a:pt x="591299" y="486371"/>
                  </a:lnTo>
                  <a:lnTo>
                    <a:pt x="591604" y="488111"/>
                  </a:lnTo>
                  <a:lnTo>
                    <a:pt x="591108" y="485381"/>
                  </a:lnTo>
                  <a:lnTo>
                    <a:pt x="592455" y="493483"/>
                  </a:lnTo>
                  <a:lnTo>
                    <a:pt x="598893" y="489191"/>
                  </a:lnTo>
                  <a:close/>
                </a:path>
                <a:path w="1050290" h="1118234">
                  <a:moveTo>
                    <a:pt x="602780" y="535559"/>
                  </a:moveTo>
                  <a:lnTo>
                    <a:pt x="602068" y="531926"/>
                  </a:lnTo>
                  <a:lnTo>
                    <a:pt x="601484" y="528764"/>
                  </a:lnTo>
                  <a:lnTo>
                    <a:pt x="596214" y="531583"/>
                  </a:lnTo>
                  <a:lnTo>
                    <a:pt x="596214" y="536587"/>
                  </a:lnTo>
                  <a:lnTo>
                    <a:pt x="595566" y="534581"/>
                  </a:lnTo>
                  <a:lnTo>
                    <a:pt x="595515" y="534403"/>
                  </a:lnTo>
                  <a:lnTo>
                    <a:pt x="595414" y="534073"/>
                  </a:lnTo>
                  <a:lnTo>
                    <a:pt x="595807" y="533869"/>
                  </a:lnTo>
                  <a:lnTo>
                    <a:pt x="596214" y="536587"/>
                  </a:lnTo>
                  <a:lnTo>
                    <a:pt x="596214" y="531583"/>
                  </a:lnTo>
                  <a:lnTo>
                    <a:pt x="595553" y="531926"/>
                  </a:lnTo>
                  <a:lnTo>
                    <a:pt x="595757" y="533476"/>
                  </a:lnTo>
                  <a:lnTo>
                    <a:pt x="594106" y="534403"/>
                  </a:lnTo>
                  <a:lnTo>
                    <a:pt x="593496" y="537438"/>
                  </a:lnTo>
                  <a:lnTo>
                    <a:pt x="593432" y="537743"/>
                  </a:lnTo>
                  <a:lnTo>
                    <a:pt x="595109" y="538060"/>
                  </a:lnTo>
                  <a:lnTo>
                    <a:pt x="599452" y="537438"/>
                  </a:lnTo>
                  <a:lnTo>
                    <a:pt x="600964" y="536587"/>
                  </a:lnTo>
                  <a:lnTo>
                    <a:pt x="602780" y="535559"/>
                  </a:lnTo>
                  <a:close/>
                </a:path>
                <a:path w="1050290" h="1118234">
                  <a:moveTo>
                    <a:pt x="619836" y="239166"/>
                  </a:moveTo>
                  <a:lnTo>
                    <a:pt x="611517" y="244005"/>
                  </a:lnTo>
                  <a:lnTo>
                    <a:pt x="610984" y="245427"/>
                  </a:lnTo>
                  <a:lnTo>
                    <a:pt x="610997" y="244195"/>
                  </a:lnTo>
                  <a:lnTo>
                    <a:pt x="610616" y="244322"/>
                  </a:lnTo>
                  <a:lnTo>
                    <a:pt x="609015" y="245935"/>
                  </a:lnTo>
                  <a:lnTo>
                    <a:pt x="608507" y="249796"/>
                  </a:lnTo>
                  <a:lnTo>
                    <a:pt x="609854" y="250736"/>
                  </a:lnTo>
                  <a:lnTo>
                    <a:pt x="615276" y="249580"/>
                  </a:lnTo>
                  <a:lnTo>
                    <a:pt x="616750" y="246316"/>
                  </a:lnTo>
                  <a:lnTo>
                    <a:pt x="618439" y="241769"/>
                  </a:lnTo>
                  <a:lnTo>
                    <a:pt x="619836" y="239166"/>
                  </a:lnTo>
                  <a:close/>
                </a:path>
                <a:path w="1050290" h="1118234">
                  <a:moveTo>
                    <a:pt x="624332" y="484517"/>
                  </a:moveTo>
                  <a:lnTo>
                    <a:pt x="597001" y="481571"/>
                  </a:lnTo>
                  <a:lnTo>
                    <a:pt x="588975" y="480707"/>
                  </a:lnTo>
                  <a:lnTo>
                    <a:pt x="578650" y="483336"/>
                  </a:lnTo>
                  <a:lnTo>
                    <a:pt x="578358" y="482384"/>
                  </a:lnTo>
                  <a:lnTo>
                    <a:pt x="565937" y="484949"/>
                  </a:lnTo>
                  <a:lnTo>
                    <a:pt x="566140" y="484949"/>
                  </a:lnTo>
                  <a:lnTo>
                    <a:pt x="566585" y="486410"/>
                  </a:lnTo>
                  <a:lnTo>
                    <a:pt x="550837" y="490410"/>
                  </a:lnTo>
                  <a:lnTo>
                    <a:pt x="528840" y="499440"/>
                  </a:lnTo>
                  <a:lnTo>
                    <a:pt x="528713" y="496570"/>
                  </a:lnTo>
                  <a:lnTo>
                    <a:pt x="528586" y="494042"/>
                  </a:lnTo>
                  <a:lnTo>
                    <a:pt x="528726" y="494042"/>
                  </a:lnTo>
                  <a:lnTo>
                    <a:pt x="525221" y="493407"/>
                  </a:lnTo>
                  <a:lnTo>
                    <a:pt x="522871" y="501573"/>
                  </a:lnTo>
                  <a:lnTo>
                    <a:pt x="522770" y="501929"/>
                  </a:lnTo>
                  <a:lnTo>
                    <a:pt x="512965" y="505955"/>
                  </a:lnTo>
                  <a:lnTo>
                    <a:pt x="478459" y="519658"/>
                  </a:lnTo>
                  <a:lnTo>
                    <a:pt x="478751" y="520179"/>
                  </a:lnTo>
                  <a:lnTo>
                    <a:pt x="513715" y="507974"/>
                  </a:lnTo>
                  <a:lnTo>
                    <a:pt x="522046" y="504482"/>
                  </a:lnTo>
                  <a:lnTo>
                    <a:pt x="520738" y="509104"/>
                  </a:lnTo>
                  <a:lnTo>
                    <a:pt x="492302" y="541731"/>
                  </a:lnTo>
                  <a:lnTo>
                    <a:pt x="449986" y="553542"/>
                  </a:lnTo>
                  <a:lnTo>
                    <a:pt x="449707" y="553542"/>
                  </a:lnTo>
                  <a:lnTo>
                    <a:pt x="434797" y="555180"/>
                  </a:lnTo>
                  <a:lnTo>
                    <a:pt x="435533" y="555180"/>
                  </a:lnTo>
                  <a:lnTo>
                    <a:pt x="435711" y="555548"/>
                  </a:lnTo>
                  <a:lnTo>
                    <a:pt x="487984" y="550202"/>
                  </a:lnTo>
                  <a:lnTo>
                    <a:pt x="523862" y="521881"/>
                  </a:lnTo>
                  <a:lnTo>
                    <a:pt x="529259" y="507974"/>
                  </a:lnTo>
                  <a:lnTo>
                    <a:pt x="529170" y="505955"/>
                  </a:lnTo>
                  <a:lnTo>
                    <a:pt x="529094" y="504482"/>
                  </a:lnTo>
                  <a:lnTo>
                    <a:pt x="528967" y="501929"/>
                  </a:lnTo>
                  <a:lnTo>
                    <a:pt x="528955" y="501573"/>
                  </a:lnTo>
                  <a:lnTo>
                    <a:pt x="534009" y="499440"/>
                  </a:lnTo>
                  <a:lnTo>
                    <a:pt x="551180" y="492213"/>
                  </a:lnTo>
                  <a:lnTo>
                    <a:pt x="566966" y="487718"/>
                  </a:lnTo>
                  <a:lnTo>
                    <a:pt x="569595" y="496379"/>
                  </a:lnTo>
                  <a:lnTo>
                    <a:pt x="569645" y="496570"/>
                  </a:lnTo>
                  <a:lnTo>
                    <a:pt x="570598" y="496379"/>
                  </a:lnTo>
                  <a:lnTo>
                    <a:pt x="563410" y="535774"/>
                  </a:lnTo>
                  <a:lnTo>
                    <a:pt x="563295" y="536054"/>
                  </a:lnTo>
                  <a:lnTo>
                    <a:pt x="562914" y="535774"/>
                  </a:lnTo>
                  <a:lnTo>
                    <a:pt x="560565" y="538784"/>
                  </a:lnTo>
                  <a:lnTo>
                    <a:pt x="560349" y="539457"/>
                  </a:lnTo>
                  <a:lnTo>
                    <a:pt x="560235" y="539864"/>
                  </a:lnTo>
                  <a:lnTo>
                    <a:pt x="557022" y="537730"/>
                  </a:lnTo>
                  <a:lnTo>
                    <a:pt x="556247" y="538378"/>
                  </a:lnTo>
                  <a:lnTo>
                    <a:pt x="559816" y="541235"/>
                  </a:lnTo>
                  <a:lnTo>
                    <a:pt x="559269" y="543001"/>
                  </a:lnTo>
                  <a:lnTo>
                    <a:pt x="559701" y="545122"/>
                  </a:lnTo>
                  <a:lnTo>
                    <a:pt x="556895" y="550202"/>
                  </a:lnTo>
                  <a:lnTo>
                    <a:pt x="556780" y="550405"/>
                  </a:lnTo>
                  <a:lnTo>
                    <a:pt x="552996" y="547192"/>
                  </a:lnTo>
                  <a:lnTo>
                    <a:pt x="552742" y="547700"/>
                  </a:lnTo>
                  <a:lnTo>
                    <a:pt x="556260" y="551357"/>
                  </a:lnTo>
                  <a:lnTo>
                    <a:pt x="553923" y="555599"/>
                  </a:lnTo>
                  <a:lnTo>
                    <a:pt x="553097" y="556856"/>
                  </a:lnTo>
                  <a:lnTo>
                    <a:pt x="551472" y="553542"/>
                  </a:lnTo>
                  <a:lnTo>
                    <a:pt x="551180" y="553542"/>
                  </a:lnTo>
                  <a:lnTo>
                    <a:pt x="552818" y="557301"/>
                  </a:lnTo>
                  <a:lnTo>
                    <a:pt x="549922" y="561721"/>
                  </a:lnTo>
                  <a:lnTo>
                    <a:pt x="549186" y="560120"/>
                  </a:lnTo>
                  <a:lnTo>
                    <a:pt x="548208" y="558546"/>
                  </a:lnTo>
                  <a:lnTo>
                    <a:pt x="548157" y="564222"/>
                  </a:lnTo>
                  <a:lnTo>
                    <a:pt x="548157" y="564426"/>
                  </a:lnTo>
                  <a:lnTo>
                    <a:pt x="547357" y="565683"/>
                  </a:lnTo>
                  <a:lnTo>
                    <a:pt x="541477" y="576021"/>
                  </a:lnTo>
                  <a:lnTo>
                    <a:pt x="539838" y="580910"/>
                  </a:lnTo>
                  <a:lnTo>
                    <a:pt x="539711" y="581126"/>
                  </a:lnTo>
                  <a:lnTo>
                    <a:pt x="539699" y="581317"/>
                  </a:lnTo>
                  <a:lnTo>
                    <a:pt x="539775" y="579831"/>
                  </a:lnTo>
                  <a:lnTo>
                    <a:pt x="539877" y="577380"/>
                  </a:lnTo>
                  <a:lnTo>
                    <a:pt x="540893" y="565683"/>
                  </a:lnTo>
                  <a:lnTo>
                    <a:pt x="540969" y="564946"/>
                  </a:lnTo>
                  <a:lnTo>
                    <a:pt x="542607" y="553542"/>
                  </a:lnTo>
                  <a:lnTo>
                    <a:pt x="542683" y="552958"/>
                  </a:lnTo>
                  <a:lnTo>
                    <a:pt x="546684" y="560590"/>
                  </a:lnTo>
                  <a:lnTo>
                    <a:pt x="548157" y="564222"/>
                  </a:lnTo>
                  <a:lnTo>
                    <a:pt x="548157" y="558469"/>
                  </a:lnTo>
                  <a:lnTo>
                    <a:pt x="544817" y="552958"/>
                  </a:lnTo>
                  <a:lnTo>
                    <a:pt x="542912" y="549808"/>
                  </a:lnTo>
                  <a:lnTo>
                    <a:pt x="541058" y="549808"/>
                  </a:lnTo>
                  <a:lnTo>
                    <a:pt x="542328" y="552284"/>
                  </a:lnTo>
                  <a:lnTo>
                    <a:pt x="539254" y="564426"/>
                  </a:lnTo>
                  <a:lnTo>
                    <a:pt x="537768" y="576021"/>
                  </a:lnTo>
                  <a:lnTo>
                    <a:pt x="537667" y="576821"/>
                  </a:lnTo>
                  <a:lnTo>
                    <a:pt x="537565" y="580910"/>
                  </a:lnTo>
                  <a:lnTo>
                    <a:pt x="537451" y="584949"/>
                  </a:lnTo>
                  <a:lnTo>
                    <a:pt x="537337" y="589076"/>
                  </a:lnTo>
                  <a:lnTo>
                    <a:pt x="537197" y="589889"/>
                  </a:lnTo>
                  <a:lnTo>
                    <a:pt x="537375" y="589889"/>
                  </a:lnTo>
                  <a:lnTo>
                    <a:pt x="538060" y="601726"/>
                  </a:lnTo>
                  <a:lnTo>
                    <a:pt x="538784" y="602208"/>
                  </a:lnTo>
                  <a:lnTo>
                    <a:pt x="539318" y="590321"/>
                  </a:lnTo>
                  <a:lnTo>
                    <a:pt x="540626" y="589889"/>
                  </a:lnTo>
                  <a:lnTo>
                    <a:pt x="541959" y="589076"/>
                  </a:lnTo>
                  <a:lnTo>
                    <a:pt x="552373" y="582218"/>
                  </a:lnTo>
                  <a:lnTo>
                    <a:pt x="553034" y="581317"/>
                  </a:lnTo>
                  <a:lnTo>
                    <a:pt x="554113" y="579831"/>
                  </a:lnTo>
                  <a:lnTo>
                    <a:pt x="559308" y="594537"/>
                  </a:lnTo>
                  <a:lnTo>
                    <a:pt x="560336" y="594982"/>
                  </a:lnTo>
                  <a:lnTo>
                    <a:pt x="558380" y="583069"/>
                  </a:lnTo>
                  <a:lnTo>
                    <a:pt x="557314" y="579831"/>
                  </a:lnTo>
                  <a:lnTo>
                    <a:pt x="556310" y="576821"/>
                  </a:lnTo>
                  <a:lnTo>
                    <a:pt x="559803" y="572046"/>
                  </a:lnTo>
                  <a:lnTo>
                    <a:pt x="561213" y="574802"/>
                  </a:lnTo>
                  <a:lnTo>
                    <a:pt x="567169" y="584949"/>
                  </a:lnTo>
                  <a:lnTo>
                    <a:pt x="573722" y="594537"/>
                  </a:lnTo>
                  <a:lnTo>
                    <a:pt x="573824" y="594690"/>
                  </a:lnTo>
                  <a:lnTo>
                    <a:pt x="574421" y="594690"/>
                  </a:lnTo>
                  <a:lnTo>
                    <a:pt x="562483" y="574370"/>
                  </a:lnTo>
                  <a:lnTo>
                    <a:pt x="561187" y="572046"/>
                  </a:lnTo>
                  <a:lnTo>
                    <a:pt x="560578" y="570979"/>
                  </a:lnTo>
                  <a:lnTo>
                    <a:pt x="561543" y="569671"/>
                  </a:lnTo>
                  <a:lnTo>
                    <a:pt x="565150" y="561962"/>
                  </a:lnTo>
                  <a:lnTo>
                    <a:pt x="565264" y="561721"/>
                  </a:lnTo>
                  <a:lnTo>
                    <a:pt x="565492" y="561213"/>
                  </a:lnTo>
                  <a:lnTo>
                    <a:pt x="576529" y="573265"/>
                  </a:lnTo>
                  <a:lnTo>
                    <a:pt x="585012" y="581126"/>
                  </a:lnTo>
                  <a:lnTo>
                    <a:pt x="586409" y="580910"/>
                  </a:lnTo>
                  <a:lnTo>
                    <a:pt x="579323" y="571550"/>
                  </a:lnTo>
                  <a:lnTo>
                    <a:pt x="570941" y="562876"/>
                  </a:lnTo>
                  <a:lnTo>
                    <a:pt x="569099" y="561213"/>
                  </a:lnTo>
                  <a:lnTo>
                    <a:pt x="566559" y="558939"/>
                  </a:lnTo>
                  <a:lnTo>
                    <a:pt x="567537" y="556856"/>
                  </a:lnTo>
                  <a:lnTo>
                    <a:pt x="568325" y="555180"/>
                  </a:lnTo>
                  <a:lnTo>
                    <a:pt x="569925" y="550405"/>
                  </a:lnTo>
                  <a:lnTo>
                    <a:pt x="570522" y="548614"/>
                  </a:lnTo>
                  <a:lnTo>
                    <a:pt x="575271" y="551357"/>
                  </a:lnTo>
                  <a:lnTo>
                    <a:pt x="595922" y="561962"/>
                  </a:lnTo>
                  <a:lnTo>
                    <a:pt x="595934" y="561213"/>
                  </a:lnTo>
                  <a:lnTo>
                    <a:pt x="595020" y="560590"/>
                  </a:lnTo>
                  <a:lnTo>
                    <a:pt x="586473" y="555180"/>
                  </a:lnTo>
                  <a:lnTo>
                    <a:pt x="574700" y="548614"/>
                  </a:lnTo>
                  <a:lnTo>
                    <a:pt x="571119" y="546620"/>
                  </a:lnTo>
                  <a:lnTo>
                    <a:pt x="572668" y="541909"/>
                  </a:lnTo>
                  <a:lnTo>
                    <a:pt x="572731" y="541731"/>
                  </a:lnTo>
                  <a:lnTo>
                    <a:pt x="573087" y="540232"/>
                  </a:lnTo>
                  <a:lnTo>
                    <a:pt x="573163" y="539864"/>
                  </a:lnTo>
                  <a:lnTo>
                    <a:pt x="573265" y="539457"/>
                  </a:lnTo>
                  <a:lnTo>
                    <a:pt x="578205" y="539457"/>
                  </a:lnTo>
                  <a:lnTo>
                    <a:pt x="589229" y="540232"/>
                  </a:lnTo>
                  <a:lnTo>
                    <a:pt x="600671" y="541909"/>
                  </a:lnTo>
                  <a:lnTo>
                    <a:pt x="612406" y="544487"/>
                  </a:lnTo>
                  <a:lnTo>
                    <a:pt x="612279" y="543318"/>
                  </a:lnTo>
                  <a:lnTo>
                    <a:pt x="601294" y="539457"/>
                  </a:lnTo>
                  <a:lnTo>
                    <a:pt x="590042" y="537197"/>
                  </a:lnTo>
                  <a:lnTo>
                    <a:pt x="589026" y="536994"/>
                  </a:lnTo>
                  <a:lnTo>
                    <a:pt x="576656" y="536600"/>
                  </a:lnTo>
                  <a:lnTo>
                    <a:pt x="573798" y="537197"/>
                  </a:lnTo>
                  <a:lnTo>
                    <a:pt x="574078" y="536054"/>
                  </a:lnTo>
                  <a:lnTo>
                    <a:pt x="576110" y="527558"/>
                  </a:lnTo>
                  <a:lnTo>
                    <a:pt x="576402" y="527189"/>
                  </a:lnTo>
                  <a:lnTo>
                    <a:pt x="577037" y="525945"/>
                  </a:lnTo>
                  <a:lnTo>
                    <a:pt x="577215" y="524611"/>
                  </a:lnTo>
                  <a:lnTo>
                    <a:pt x="578154" y="524217"/>
                  </a:lnTo>
                  <a:lnTo>
                    <a:pt x="577100" y="523633"/>
                  </a:lnTo>
                  <a:lnTo>
                    <a:pt x="576859" y="521881"/>
                  </a:lnTo>
                  <a:lnTo>
                    <a:pt x="576821" y="521601"/>
                  </a:lnTo>
                  <a:lnTo>
                    <a:pt x="577723" y="513956"/>
                  </a:lnTo>
                  <a:lnTo>
                    <a:pt x="576592" y="502399"/>
                  </a:lnTo>
                  <a:lnTo>
                    <a:pt x="576516" y="501573"/>
                  </a:lnTo>
                  <a:lnTo>
                    <a:pt x="576440" y="500748"/>
                  </a:lnTo>
                  <a:lnTo>
                    <a:pt x="574789" y="496570"/>
                  </a:lnTo>
                  <a:lnTo>
                    <a:pt x="574713" y="496379"/>
                  </a:lnTo>
                  <a:lnTo>
                    <a:pt x="574408" y="495592"/>
                  </a:lnTo>
                  <a:lnTo>
                    <a:pt x="581863" y="494042"/>
                  </a:lnTo>
                  <a:lnTo>
                    <a:pt x="579958" y="487718"/>
                  </a:lnTo>
                  <a:lnTo>
                    <a:pt x="579132" y="484949"/>
                  </a:lnTo>
                  <a:lnTo>
                    <a:pt x="579005" y="484517"/>
                  </a:lnTo>
                  <a:lnTo>
                    <a:pt x="578180" y="484517"/>
                  </a:lnTo>
                  <a:lnTo>
                    <a:pt x="582320" y="483336"/>
                  </a:lnTo>
                  <a:lnTo>
                    <a:pt x="588505" y="481571"/>
                  </a:lnTo>
                  <a:lnTo>
                    <a:pt x="623595" y="484555"/>
                  </a:lnTo>
                  <a:lnTo>
                    <a:pt x="624332" y="484517"/>
                  </a:lnTo>
                  <a:close/>
                </a:path>
                <a:path w="1050290" h="1118234">
                  <a:moveTo>
                    <a:pt x="628256" y="484949"/>
                  </a:moveTo>
                  <a:lnTo>
                    <a:pt x="624332" y="484517"/>
                  </a:lnTo>
                  <a:lnTo>
                    <a:pt x="624459" y="484632"/>
                  </a:lnTo>
                  <a:lnTo>
                    <a:pt x="628256" y="484949"/>
                  </a:lnTo>
                  <a:close/>
                </a:path>
                <a:path w="1050290" h="1118234">
                  <a:moveTo>
                    <a:pt x="631901" y="445782"/>
                  </a:moveTo>
                  <a:lnTo>
                    <a:pt x="624420" y="447306"/>
                  </a:lnTo>
                  <a:lnTo>
                    <a:pt x="622173" y="452666"/>
                  </a:lnTo>
                  <a:lnTo>
                    <a:pt x="629627" y="451129"/>
                  </a:lnTo>
                  <a:lnTo>
                    <a:pt x="631901" y="445782"/>
                  </a:lnTo>
                  <a:close/>
                </a:path>
                <a:path w="1050290" h="1118234">
                  <a:moveTo>
                    <a:pt x="632510" y="585724"/>
                  </a:moveTo>
                  <a:lnTo>
                    <a:pt x="632066" y="585241"/>
                  </a:lnTo>
                  <a:lnTo>
                    <a:pt x="605917" y="608520"/>
                  </a:lnTo>
                  <a:lnTo>
                    <a:pt x="575691" y="622465"/>
                  </a:lnTo>
                  <a:lnTo>
                    <a:pt x="549262" y="629031"/>
                  </a:lnTo>
                  <a:lnTo>
                    <a:pt x="542721" y="630643"/>
                  </a:lnTo>
                  <a:lnTo>
                    <a:pt x="536778" y="631672"/>
                  </a:lnTo>
                  <a:lnTo>
                    <a:pt x="508317" y="636574"/>
                  </a:lnTo>
                  <a:lnTo>
                    <a:pt x="508444" y="636866"/>
                  </a:lnTo>
                  <a:lnTo>
                    <a:pt x="543039" y="632345"/>
                  </a:lnTo>
                  <a:lnTo>
                    <a:pt x="576757" y="624344"/>
                  </a:lnTo>
                  <a:lnTo>
                    <a:pt x="607352" y="609828"/>
                  </a:lnTo>
                  <a:lnTo>
                    <a:pt x="632498" y="585736"/>
                  </a:lnTo>
                  <a:close/>
                </a:path>
                <a:path w="1050290" h="1118234">
                  <a:moveTo>
                    <a:pt x="633476" y="228409"/>
                  </a:moveTo>
                  <a:lnTo>
                    <a:pt x="632091" y="224243"/>
                  </a:lnTo>
                  <a:lnTo>
                    <a:pt x="630682" y="222211"/>
                  </a:lnTo>
                  <a:lnTo>
                    <a:pt x="628853" y="220878"/>
                  </a:lnTo>
                  <a:lnTo>
                    <a:pt x="626948" y="221018"/>
                  </a:lnTo>
                  <a:lnTo>
                    <a:pt x="622427" y="222173"/>
                  </a:lnTo>
                  <a:lnTo>
                    <a:pt x="623023" y="224320"/>
                  </a:lnTo>
                  <a:lnTo>
                    <a:pt x="625233" y="224370"/>
                  </a:lnTo>
                  <a:lnTo>
                    <a:pt x="625995" y="228409"/>
                  </a:lnTo>
                  <a:lnTo>
                    <a:pt x="626452" y="232460"/>
                  </a:lnTo>
                  <a:lnTo>
                    <a:pt x="633476" y="228409"/>
                  </a:lnTo>
                  <a:close/>
                </a:path>
                <a:path w="1050290" h="1118234">
                  <a:moveTo>
                    <a:pt x="642759" y="497522"/>
                  </a:moveTo>
                  <a:lnTo>
                    <a:pt x="639203" y="491553"/>
                  </a:lnTo>
                  <a:lnTo>
                    <a:pt x="635431" y="485762"/>
                  </a:lnTo>
                  <a:lnTo>
                    <a:pt x="631304" y="480237"/>
                  </a:lnTo>
                  <a:lnTo>
                    <a:pt x="626668" y="475030"/>
                  </a:lnTo>
                  <a:lnTo>
                    <a:pt x="626656" y="475221"/>
                  </a:lnTo>
                  <a:lnTo>
                    <a:pt x="631266" y="480402"/>
                  </a:lnTo>
                  <a:lnTo>
                    <a:pt x="635381" y="485889"/>
                  </a:lnTo>
                  <a:lnTo>
                    <a:pt x="642759" y="497522"/>
                  </a:lnTo>
                  <a:close/>
                </a:path>
                <a:path w="1050290" h="1118234">
                  <a:moveTo>
                    <a:pt x="645718" y="120459"/>
                  </a:moveTo>
                  <a:lnTo>
                    <a:pt x="645198" y="117449"/>
                  </a:lnTo>
                  <a:lnTo>
                    <a:pt x="642886" y="110871"/>
                  </a:lnTo>
                  <a:lnTo>
                    <a:pt x="637463" y="114617"/>
                  </a:lnTo>
                  <a:lnTo>
                    <a:pt x="638124" y="120942"/>
                  </a:lnTo>
                  <a:lnTo>
                    <a:pt x="638721" y="122669"/>
                  </a:lnTo>
                  <a:lnTo>
                    <a:pt x="640930" y="124320"/>
                  </a:lnTo>
                  <a:lnTo>
                    <a:pt x="644525" y="123875"/>
                  </a:lnTo>
                  <a:lnTo>
                    <a:pt x="645718" y="120459"/>
                  </a:lnTo>
                  <a:close/>
                </a:path>
                <a:path w="1050290" h="1118234">
                  <a:moveTo>
                    <a:pt x="654011" y="509612"/>
                  </a:moveTo>
                  <a:lnTo>
                    <a:pt x="624840" y="484949"/>
                  </a:lnTo>
                  <a:lnTo>
                    <a:pt x="624065" y="484949"/>
                  </a:lnTo>
                  <a:lnTo>
                    <a:pt x="653707" y="509612"/>
                  </a:lnTo>
                  <a:lnTo>
                    <a:pt x="654011" y="509612"/>
                  </a:lnTo>
                  <a:close/>
                </a:path>
                <a:path w="1050290" h="1118234">
                  <a:moveTo>
                    <a:pt x="692518" y="589991"/>
                  </a:moveTo>
                  <a:lnTo>
                    <a:pt x="687781" y="590638"/>
                  </a:lnTo>
                  <a:lnTo>
                    <a:pt x="689114" y="591527"/>
                  </a:lnTo>
                  <a:lnTo>
                    <a:pt x="687527" y="590956"/>
                  </a:lnTo>
                  <a:lnTo>
                    <a:pt x="685584" y="594664"/>
                  </a:lnTo>
                  <a:lnTo>
                    <a:pt x="685330" y="596417"/>
                  </a:lnTo>
                  <a:lnTo>
                    <a:pt x="686638" y="597585"/>
                  </a:lnTo>
                  <a:lnTo>
                    <a:pt x="690168" y="596607"/>
                  </a:lnTo>
                  <a:lnTo>
                    <a:pt x="691807" y="594791"/>
                  </a:lnTo>
                  <a:lnTo>
                    <a:pt x="692518" y="589991"/>
                  </a:lnTo>
                  <a:close/>
                </a:path>
                <a:path w="1050290" h="1118234">
                  <a:moveTo>
                    <a:pt x="826897" y="576148"/>
                  </a:moveTo>
                  <a:lnTo>
                    <a:pt x="824357" y="574929"/>
                  </a:lnTo>
                  <a:lnTo>
                    <a:pt x="822756" y="575246"/>
                  </a:lnTo>
                  <a:lnTo>
                    <a:pt x="821321" y="576389"/>
                  </a:lnTo>
                  <a:lnTo>
                    <a:pt x="820369" y="579412"/>
                  </a:lnTo>
                  <a:lnTo>
                    <a:pt x="820966" y="577418"/>
                  </a:lnTo>
                  <a:lnTo>
                    <a:pt x="820724" y="577583"/>
                  </a:lnTo>
                  <a:lnTo>
                    <a:pt x="819873" y="578637"/>
                  </a:lnTo>
                  <a:lnTo>
                    <a:pt x="819607" y="577964"/>
                  </a:lnTo>
                  <a:lnTo>
                    <a:pt x="818057" y="577354"/>
                  </a:lnTo>
                  <a:lnTo>
                    <a:pt x="818337" y="578878"/>
                  </a:lnTo>
                  <a:lnTo>
                    <a:pt x="818464" y="579412"/>
                  </a:lnTo>
                  <a:lnTo>
                    <a:pt x="818934" y="580986"/>
                  </a:lnTo>
                  <a:lnTo>
                    <a:pt x="819150" y="582904"/>
                  </a:lnTo>
                  <a:lnTo>
                    <a:pt x="819353" y="584542"/>
                  </a:lnTo>
                  <a:lnTo>
                    <a:pt x="820508" y="586308"/>
                  </a:lnTo>
                  <a:lnTo>
                    <a:pt x="822401" y="586092"/>
                  </a:lnTo>
                  <a:lnTo>
                    <a:pt x="824280" y="585901"/>
                  </a:lnTo>
                  <a:lnTo>
                    <a:pt x="825715" y="583895"/>
                  </a:lnTo>
                  <a:lnTo>
                    <a:pt x="826528" y="580161"/>
                  </a:lnTo>
                  <a:lnTo>
                    <a:pt x="826770" y="578637"/>
                  </a:lnTo>
                  <a:lnTo>
                    <a:pt x="826897" y="576148"/>
                  </a:lnTo>
                  <a:close/>
                </a:path>
                <a:path w="1050290" h="1118234">
                  <a:moveTo>
                    <a:pt x="845096" y="437146"/>
                  </a:moveTo>
                  <a:lnTo>
                    <a:pt x="844638" y="435991"/>
                  </a:lnTo>
                  <a:lnTo>
                    <a:pt x="842594" y="435559"/>
                  </a:lnTo>
                  <a:lnTo>
                    <a:pt x="840981" y="435698"/>
                  </a:lnTo>
                  <a:lnTo>
                    <a:pt x="843927" y="434949"/>
                  </a:lnTo>
                  <a:lnTo>
                    <a:pt x="842733" y="434187"/>
                  </a:lnTo>
                  <a:lnTo>
                    <a:pt x="838822" y="435457"/>
                  </a:lnTo>
                  <a:lnTo>
                    <a:pt x="837387" y="437857"/>
                  </a:lnTo>
                  <a:lnTo>
                    <a:pt x="837311" y="438645"/>
                  </a:lnTo>
                  <a:lnTo>
                    <a:pt x="837780" y="439889"/>
                  </a:lnTo>
                  <a:lnTo>
                    <a:pt x="838720" y="437743"/>
                  </a:lnTo>
                  <a:lnTo>
                    <a:pt x="843775" y="439432"/>
                  </a:lnTo>
                  <a:lnTo>
                    <a:pt x="845096" y="437146"/>
                  </a:lnTo>
                  <a:close/>
                </a:path>
                <a:path w="1050290" h="1118234">
                  <a:moveTo>
                    <a:pt x="859396" y="563194"/>
                  </a:moveTo>
                  <a:lnTo>
                    <a:pt x="851903" y="564756"/>
                  </a:lnTo>
                  <a:lnTo>
                    <a:pt x="848817" y="572300"/>
                  </a:lnTo>
                  <a:lnTo>
                    <a:pt x="856310" y="570738"/>
                  </a:lnTo>
                  <a:lnTo>
                    <a:pt x="859396" y="563194"/>
                  </a:lnTo>
                  <a:close/>
                </a:path>
                <a:path w="1050290" h="1118234">
                  <a:moveTo>
                    <a:pt x="980389" y="517753"/>
                  </a:moveTo>
                  <a:lnTo>
                    <a:pt x="973455" y="519188"/>
                  </a:lnTo>
                  <a:lnTo>
                    <a:pt x="970013" y="525170"/>
                  </a:lnTo>
                  <a:lnTo>
                    <a:pt x="976960" y="523735"/>
                  </a:lnTo>
                  <a:lnTo>
                    <a:pt x="980389" y="517753"/>
                  </a:lnTo>
                  <a:close/>
                </a:path>
                <a:path w="1050290" h="1118234">
                  <a:moveTo>
                    <a:pt x="1027772" y="541299"/>
                  </a:moveTo>
                  <a:lnTo>
                    <a:pt x="1026414" y="540004"/>
                  </a:lnTo>
                  <a:lnTo>
                    <a:pt x="1024509" y="539381"/>
                  </a:lnTo>
                  <a:lnTo>
                    <a:pt x="1023162" y="539559"/>
                  </a:lnTo>
                  <a:lnTo>
                    <a:pt x="1023658" y="539242"/>
                  </a:lnTo>
                  <a:lnTo>
                    <a:pt x="1025906" y="538403"/>
                  </a:lnTo>
                  <a:lnTo>
                    <a:pt x="1024712" y="537832"/>
                  </a:lnTo>
                  <a:lnTo>
                    <a:pt x="1021753" y="537591"/>
                  </a:lnTo>
                  <a:lnTo>
                    <a:pt x="1020660" y="538086"/>
                  </a:lnTo>
                  <a:lnTo>
                    <a:pt x="1019098" y="538746"/>
                  </a:lnTo>
                  <a:lnTo>
                    <a:pt x="1017778" y="539915"/>
                  </a:lnTo>
                  <a:lnTo>
                    <a:pt x="1015022" y="541083"/>
                  </a:lnTo>
                  <a:lnTo>
                    <a:pt x="1012482" y="543636"/>
                  </a:lnTo>
                  <a:lnTo>
                    <a:pt x="1016203" y="544220"/>
                  </a:lnTo>
                  <a:lnTo>
                    <a:pt x="1017397" y="544804"/>
                  </a:lnTo>
                  <a:lnTo>
                    <a:pt x="1018019" y="545071"/>
                  </a:lnTo>
                  <a:lnTo>
                    <a:pt x="1024013" y="543001"/>
                  </a:lnTo>
                  <a:lnTo>
                    <a:pt x="1027772" y="541299"/>
                  </a:lnTo>
                  <a:close/>
                </a:path>
                <a:path w="1050290" h="1118234">
                  <a:moveTo>
                    <a:pt x="1050213" y="547928"/>
                  </a:moveTo>
                  <a:lnTo>
                    <a:pt x="1050023" y="545807"/>
                  </a:lnTo>
                  <a:lnTo>
                    <a:pt x="1048893" y="545071"/>
                  </a:lnTo>
                  <a:lnTo>
                    <a:pt x="1048639" y="544410"/>
                  </a:lnTo>
                  <a:lnTo>
                    <a:pt x="1048042" y="543026"/>
                  </a:lnTo>
                  <a:lnTo>
                    <a:pt x="1044536" y="542328"/>
                  </a:lnTo>
                  <a:lnTo>
                    <a:pt x="1044486" y="545807"/>
                  </a:lnTo>
                  <a:lnTo>
                    <a:pt x="1044232" y="547979"/>
                  </a:lnTo>
                  <a:lnTo>
                    <a:pt x="1045044" y="550316"/>
                  </a:lnTo>
                  <a:lnTo>
                    <a:pt x="1050213" y="54792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9" name="object 579" descr=""/>
          <p:cNvGrpSpPr/>
          <p:nvPr/>
        </p:nvGrpSpPr>
        <p:grpSpPr>
          <a:xfrm>
            <a:off x="10335454" y="4620244"/>
            <a:ext cx="356870" cy="497840"/>
            <a:chOff x="10335454" y="4620244"/>
            <a:chExt cx="356870" cy="497840"/>
          </a:xfrm>
        </p:grpSpPr>
        <p:sp>
          <p:nvSpPr>
            <p:cNvPr id="580" name="object 580" descr=""/>
            <p:cNvSpPr/>
            <p:nvPr/>
          </p:nvSpPr>
          <p:spPr>
            <a:xfrm>
              <a:off x="10335454" y="4620244"/>
              <a:ext cx="356870" cy="494665"/>
            </a:xfrm>
            <a:custGeom>
              <a:avLst/>
              <a:gdLst/>
              <a:ahLst/>
              <a:cxnLst/>
              <a:rect l="l" t="t" r="r" b="b"/>
              <a:pathLst>
                <a:path w="356870" h="494664">
                  <a:moveTo>
                    <a:pt x="356547" y="0"/>
                  </a:moveTo>
                  <a:lnTo>
                    <a:pt x="346000" y="21097"/>
                  </a:lnTo>
                  <a:lnTo>
                    <a:pt x="334092" y="62739"/>
                  </a:lnTo>
                  <a:lnTo>
                    <a:pt x="324262" y="104710"/>
                  </a:lnTo>
                  <a:lnTo>
                    <a:pt x="306261" y="158654"/>
                  </a:lnTo>
                  <a:lnTo>
                    <a:pt x="283705" y="217055"/>
                  </a:lnTo>
                  <a:lnTo>
                    <a:pt x="260210" y="272388"/>
                  </a:lnTo>
                  <a:lnTo>
                    <a:pt x="239388" y="317136"/>
                  </a:lnTo>
                  <a:lnTo>
                    <a:pt x="206736" y="369726"/>
                  </a:lnTo>
                  <a:lnTo>
                    <a:pt x="157822" y="423767"/>
                  </a:lnTo>
                  <a:lnTo>
                    <a:pt x="104509" y="444737"/>
                  </a:lnTo>
                  <a:lnTo>
                    <a:pt x="83350" y="442056"/>
                  </a:lnTo>
                  <a:lnTo>
                    <a:pt x="36103" y="414891"/>
                  </a:lnTo>
                  <a:lnTo>
                    <a:pt x="22307" y="377953"/>
                  </a:lnTo>
                  <a:lnTo>
                    <a:pt x="6959" y="383725"/>
                  </a:lnTo>
                  <a:lnTo>
                    <a:pt x="59" y="389888"/>
                  </a:lnTo>
                  <a:lnTo>
                    <a:pt x="0" y="400257"/>
                  </a:lnTo>
                  <a:lnTo>
                    <a:pt x="5175" y="418645"/>
                  </a:lnTo>
                  <a:lnTo>
                    <a:pt x="13585" y="435541"/>
                  </a:lnTo>
                  <a:lnTo>
                    <a:pt x="25410" y="443661"/>
                  </a:lnTo>
                  <a:lnTo>
                    <a:pt x="42259" y="450075"/>
                  </a:lnTo>
                  <a:lnTo>
                    <a:pt x="65741" y="461849"/>
                  </a:lnTo>
                  <a:lnTo>
                    <a:pt x="97458" y="478165"/>
                  </a:lnTo>
                  <a:lnTo>
                    <a:pt x="132941" y="490473"/>
                  </a:lnTo>
                  <a:lnTo>
                    <a:pt x="164703" y="494256"/>
                  </a:lnTo>
                  <a:lnTo>
                    <a:pt x="185261" y="484988"/>
                  </a:lnTo>
                  <a:lnTo>
                    <a:pt x="208302" y="462718"/>
                  </a:lnTo>
                  <a:lnTo>
                    <a:pt x="243853" y="432367"/>
                  </a:lnTo>
                  <a:lnTo>
                    <a:pt x="278903" y="396744"/>
                  </a:lnTo>
                  <a:lnTo>
                    <a:pt x="300437" y="358649"/>
                  </a:lnTo>
                  <a:lnTo>
                    <a:pt x="311937" y="312287"/>
                  </a:lnTo>
                  <a:lnTo>
                    <a:pt x="324641" y="258980"/>
                  </a:lnTo>
                  <a:lnTo>
                    <a:pt x="337149" y="212267"/>
                  </a:lnTo>
                  <a:lnTo>
                    <a:pt x="348062" y="185687"/>
                  </a:lnTo>
                  <a:lnTo>
                    <a:pt x="356547" y="170520"/>
                  </a:lnTo>
                  <a:lnTo>
                    <a:pt x="35654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1" name="object 58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389081" y="4947970"/>
              <a:ext cx="219227" cy="140759"/>
            </a:xfrm>
            <a:prstGeom prst="rect">
              <a:avLst/>
            </a:prstGeom>
          </p:spPr>
        </p:pic>
        <p:sp>
          <p:nvSpPr>
            <p:cNvPr id="582" name="object 582" descr=""/>
            <p:cNvSpPr/>
            <p:nvPr/>
          </p:nvSpPr>
          <p:spPr>
            <a:xfrm>
              <a:off x="10673878" y="4723053"/>
              <a:ext cx="18415" cy="57785"/>
            </a:xfrm>
            <a:custGeom>
              <a:avLst/>
              <a:gdLst/>
              <a:ahLst/>
              <a:cxnLst/>
              <a:rect l="l" t="t" r="r" b="b"/>
              <a:pathLst>
                <a:path w="18415" h="57785">
                  <a:moveTo>
                    <a:pt x="18121" y="0"/>
                  </a:moveTo>
                  <a:lnTo>
                    <a:pt x="16553" y="4020"/>
                  </a:lnTo>
                  <a:lnTo>
                    <a:pt x="9335" y="21615"/>
                  </a:lnTo>
                  <a:lnTo>
                    <a:pt x="3272" y="39489"/>
                  </a:lnTo>
                  <a:lnTo>
                    <a:pt x="0" y="57593"/>
                  </a:lnTo>
                  <a:lnTo>
                    <a:pt x="1397" y="57466"/>
                  </a:lnTo>
                  <a:lnTo>
                    <a:pt x="12150" y="41008"/>
                  </a:lnTo>
                  <a:lnTo>
                    <a:pt x="18121" y="29715"/>
                  </a:lnTo>
                  <a:lnTo>
                    <a:pt x="18121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 descr=""/>
            <p:cNvSpPr/>
            <p:nvPr/>
          </p:nvSpPr>
          <p:spPr>
            <a:xfrm>
              <a:off x="10358095" y="4652340"/>
              <a:ext cx="334010" cy="465455"/>
            </a:xfrm>
            <a:custGeom>
              <a:avLst/>
              <a:gdLst/>
              <a:ahLst/>
              <a:cxnLst/>
              <a:rect l="l" t="t" r="r" b="b"/>
              <a:pathLst>
                <a:path w="334009" h="465454">
                  <a:moveTo>
                    <a:pt x="34963" y="406679"/>
                  </a:moveTo>
                  <a:lnTo>
                    <a:pt x="10045" y="376250"/>
                  </a:lnTo>
                  <a:lnTo>
                    <a:pt x="3556" y="352691"/>
                  </a:lnTo>
                  <a:lnTo>
                    <a:pt x="0" y="355003"/>
                  </a:lnTo>
                  <a:lnTo>
                    <a:pt x="8102" y="392811"/>
                  </a:lnTo>
                  <a:lnTo>
                    <a:pt x="34963" y="406679"/>
                  </a:lnTo>
                  <a:close/>
                </a:path>
                <a:path w="334009" h="465454">
                  <a:moveTo>
                    <a:pt x="44069" y="425907"/>
                  </a:moveTo>
                  <a:lnTo>
                    <a:pt x="41656" y="421246"/>
                  </a:lnTo>
                  <a:lnTo>
                    <a:pt x="39674" y="420763"/>
                  </a:lnTo>
                  <a:lnTo>
                    <a:pt x="36664" y="420357"/>
                  </a:lnTo>
                  <a:lnTo>
                    <a:pt x="32943" y="422211"/>
                  </a:lnTo>
                  <a:lnTo>
                    <a:pt x="34036" y="424180"/>
                  </a:lnTo>
                  <a:lnTo>
                    <a:pt x="36372" y="424649"/>
                  </a:lnTo>
                  <a:lnTo>
                    <a:pt x="39598" y="428078"/>
                  </a:lnTo>
                  <a:lnTo>
                    <a:pt x="44069" y="425907"/>
                  </a:lnTo>
                  <a:close/>
                </a:path>
                <a:path w="334009" h="465454">
                  <a:moveTo>
                    <a:pt x="50939" y="414934"/>
                  </a:moveTo>
                  <a:lnTo>
                    <a:pt x="34963" y="406679"/>
                  </a:lnTo>
                  <a:lnTo>
                    <a:pt x="38150" y="410578"/>
                  </a:lnTo>
                  <a:lnTo>
                    <a:pt x="50939" y="414934"/>
                  </a:lnTo>
                  <a:close/>
                </a:path>
                <a:path w="334009" h="465454">
                  <a:moveTo>
                    <a:pt x="88823" y="446151"/>
                  </a:moveTo>
                  <a:lnTo>
                    <a:pt x="88188" y="443420"/>
                  </a:lnTo>
                  <a:lnTo>
                    <a:pt x="86918" y="442645"/>
                  </a:lnTo>
                  <a:lnTo>
                    <a:pt x="85267" y="442683"/>
                  </a:lnTo>
                  <a:lnTo>
                    <a:pt x="83883" y="443191"/>
                  </a:lnTo>
                  <a:lnTo>
                    <a:pt x="80060" y="444042"/>
                  </a:lnTo>
                  <a:lnTo>
                    <a:pt x="77863" y="443852"/>
                  </a:lnTo>
                  <a:lnTo>
                    <a:pt x="74853" y="442683"/>
                  </a:lnTo>
                  <a:lnTo>
                    <a:pt x="73164" y="444893"/>
                  </a:lnTo>
                  <a:lnTo>
                    <a:pt x="74599" y="447903"/>
                  </a:lnTo>
                  <a:lnTo>
                    <a:pt x="80810" y="450596"/>
                  </a:lnTo>
                  <a:lnTo>
                    <a:pt x="86233" y="449084"/>
                  </a:lnTo>
                  <a:lnTo>
                    <a:pt x="88823" y="446151"/>
                  </a:lnTo>
                  <a:close/>
                </a:path>
                <a:path w="334009" h="465454">
                  <a:moveTo>
                    <a:pt x="165354" y="386715"/>
                  </a:moveTo>
                  <a:lnTo>
                    <a:pt x="163969" y="383247"/>
                  </a:lnTo>
                  <a:lnTo>
                    <a:pt x="164211" y="382879"/>
                  </a:lnTo>
                  <a:lnTo>
                    <a:pt x="163195" y="382257"/>
                  </a:lnTo>
                  <a:lnTo>
                    <a:pt x="162445" y="382752"/>
                  </a:lnTo>
                  <a:lnTo>
                    <a:pt x="160185" y="382143"/>
                  </a:lnTo>
                  <a:lnTo>
                    <a:pt x="158369" y="382676"/>
                  </a:lnTo>
                  <a:lnTo>
                    <a:pt x="154876" y="384657"/>
                  </a:lnTo>
                  <a:lnTo>
                    <a:pt x="153847" y="387045"/>
                  </a:lnTo>
                  <a:lnTo>
                    <a:pt x="160197" y="387553"/>
                  </a:lnTo>
                  <a:lnTo>
                    <a:pt x="162483" y="387565"/>
                  </a:lnTo>
                  <a:lnTo>
                    <a:pt x="165354" y="386715"/>
                  </a:lnTo>
                  <a:close/>
                </a:path>
                <a:path w="334009" h="465454">
                  <a:moveTo>
                    <a:pt x="270535" y="335953"/>
                  </a:moveTo>
                  <a:lnTo>
                    <a:pt x="265404" y="331978"/>
                  </a:lnTo>
                  <a:lnTo>
                    <a:pt x="258495" y="334073"/>
                  </a:lnTo>
                  <a:lnTo>
                    <a:pt x="252742" y="336918"/>
                  </a:lnTo>
                  <a:lnTo>
                    <a:pt x="254889" y="338378"/>
                  </a:lnTo>
                  <a:lnTo>
                    <a:pt x="252349" y="338543"/>
                  </a:lnTo>
                  <a:lnTo>
                    <a:pt x="250240" y="340880"/>
                  </a:lnTo>
                  <a:lnTo>
                    <a:pt x="250456" y="342455"/>
                  </a:lnTo>
                  <a:lnTo>
                    <a:pt x="254215" y="343382"/>
                  </a:lnTo>
                  <a:lnTo>
                    <a:pt x="256717" y="344462"/>
                  </a:lnTo>
                  <a:lnTo>
                    <a:pt x="259969" y="344385"/>
                  </a:lnTo>
                  <a:lnTo>
                    <a:pt x="264121" y="342709"/>
                  </a:lnTo>
                  <a:lnTo>
                    <a:pt x="270535" y="335953"/>
                  </a:lnTo>
                  <a:close/>
                </a:path>
                <a:path w="334009" h="465454">
                  <a:moveTo>
                    <a:pt x="300863" y="166243"/>
                  </a:moveTo>
                  <a:lnTo>
                    <a:pt x="299110" y="164084"/>
                  </a:lnTo>
                  <a:lnTo>
                    <a:pt x="296291" y="162369"/>
                  </a:lnTo>
                  <a:lnTo>
                    <a:pt x="294398" y="162090"/>
                  </a:lnTo>
                  <a:lnTo>
                    <a:pt x="289687" y="164274"/>
                  </a:lnTo>
                  <a:lnTo>
                    <a:pt x="288975" y="166357"/>
                  </a:lnTo>
                  <a:lnTo>
                    <a:pt x="290830" y="169303"/>
                  </a:lnTo>
                  <a:lnTo>
                    <a:pt x="291934" y="170980"/>
                  </a:lnTo>
                  <a:lnTo>
                    <a:pt x="294068" y="171780"/>
                  </a:lnTo>
                  <a:lnTo>
                    <a:pt x="297586" y="171234"/>
                  </a:lnTo>
                  <a:lnTo>
                    <a:pt x="299186" y="169900"/>
                  </a:lnTo>
                  <a:lnTo>
                    <a:pt x="298462" y="168592"/>
                  </a:lnTo>
                  <a:lnTo>
                    <a:pt x="298856" y="168186"/>
                  </a:lnTo>
                  <a:lnTo>
                    <a:pt x="300863" y="166243"/>
                  </a:lnTo>
                  <a:close/>
                </a:path>
                <a:path w="334009" h="465454">
                  <a:moveTo>
                    <a:pt x="309257" y="75234"/>
                  </a:moveTo>
                  <a:lnTo>
                    <a:pt x="307848" y="75780"/>
                  </a:lnTo>
                  <a:lnTo>
                    <a:pt x="308356" y="75755"/>
                  </a:lnTo>
                  <a:lnTo>
                    <a:pt x="309257" y="75234"/>
                  </a:lnTo>
                  <a:close/>
                </a:path>
                <a:path w="334009" h="465454">
                  <a:moveTo>
                    <a:pt x="312699" y="102171"/>
                  </a:moveTo>
                  <a:lnTo>
                    <a:pt x="306882" y="92557"/>
                  </a:lnTo>
                  <a:lnTo>
                    <a:pt x="297180" y="98526"/>
                  </a:lnTo>
                  <a:lnTo>
                    <a:pt x="302983" y="108127"/>
                  </a:lnTo>
                  <a:lnTo>
                    <a:pt x="312699" y="102171"/>
                  </a:lnTo>
                  <a:close/>
                </a:path>
                <a:path w="334009" h="465454">
                  <a:moveTo>
                    <a:pt x="333883" y="15621"/>
                  </a:moveTo>
                  <a:lnTo>
                    <a:pt x="333565" y="16510"/>
                  </a:lnTo>
                  <a:lnTo>
                    <a:pt x="333336" y="18135"/>
                  </a:lnTo>
                  <a:lnTo>
                    <a:pt x="333883" y="18872"/>
                  </a:lnTo>
                  <a:lnTo>
                    <a:pt x="333883" y="15621"/>
                  </a:lnTo>
                  <a:close/>
                </a:path>
                <a:path w="334009" h="465454">
                  <a:moveTo>
                    <a:pt x="333883" y="0"/>
                  </a:moveTo>
                  <a:lnTo>
                    <a:pt x="328980" y="10502"/>
                  </a:lnTo>
                  <a:lnTo>
                    <a:pt x="308330" y="55943"/>
                  </a:lnTo>
                  <a:lnTo>
                    <a:pt x="289902" y="98234"/>
                  </a:lnTo>
                  <a:lnTo>
                    <a:pt x="291223" y="88912"/>
                  </a:lnTo>
                  <a:lnTo>
                    <a:pt x="291338" y="88150"/>
                  </a:lnTo>
                  <a:lnTo>
                    <a:pt x="290169" y="88912"/>
                  </a:lnTo>
                  <a:lnTo>
                    <a:pt x="286854" y="105422"/>
                  </a:lnTo>
                  <a:lnTo>
                    <a:pt x="269417" y="147510"/>
                  </a:lnTo>
                  <a:lnTo>
                    <a:pt x="268401" y="150063"/>
                  </a:lnTo>
                  <a:lnTo>
                    <a:pt x="274713" y="149606"/>
                  </a:lnTo>
                  <a:lnTo>
                    <a:pt x="280974" y="134658"/>
                  </a:lnTo>
                  <a:lnTo>
                    <a:pt x="268351" y="188823"/>
                  </a:lnTo>
                  <a:lnTo>
                    <a:pt x="254101" y="237451"/>
                  </a:lnTo>
                  <a:lnTo>
                    <a:pt x="236347" y="284797"/>
                  </a:lnTo>
                  <a:lnTo>
                    <a:pt x="222097" y="314045"/>
                  </a:lnTo>
                  <a:lnTo>
                    <a:pt x="220878" y="313004"/>
                  </a:lnTo>
                  <a:lnTo>
                    <a:pt x="220497" y="313296"/>
                  </a:lnTo>
                  <a:lnTo>
                    <a:pt x="218668" y="314655"/>
                  </a:lnTo>
                  <a:lnTo>
                    <a:pt x="218757" y="316191"/>
                  </a:lnTo>
                  <a:lnTo>
                    <a:pt x="218668" y="316712"/>
                  </a:lnTo>
                  <a:lnTo>
                    <a:pt x="218668" y="315429"/>
                  </a:lnTo>
                  <a:lnTo>
                    <a:pt x="218668" y="314655"/>
                  </a:lnTo>
                  <a:lnTo>
                    <a:pt x="216928" y="315963"/>
                  </a:lnTo>
                  <a:lnTo>
                    <a:pt x="213868" y="316877"/>
                  </a:lnTo>
                  <a:lnTo>
                    <a:pt x="213131" y="318744"/>
                  </a:lnTo>
                  <a:lnTo>
                    <a:pt x="215836" y="321856"/>
                  </a:lnTo>
                  <a:lnTo>
                    <a:pt x="217703" y="322910"/>
                  </a:lnTo>
                  <a:lnTo>
                    <a:pt x="214185" y="330301"/>
                  </a:lnTo>
                  <a:lnTo>
                    <a:pt x="178650" y="382409"/>
                  </a:lnTo>
                  <a:lnTo>
                    <a:pt x="128066" y="418769"/>
                  </a:lnTo>
                  <a:lnTo>
                    <a:pt x="93865" y="424853"/>
                  </a:lnTo>
                  <a:lnTo>
                    <a:pt x="76492" y="423608"/>
                  </a:lnTo>
                  <a:lnTo>
                    <a:pt x="50939" y="414934"/>
                  </a:lnTo>
                  <a:lnTo>
                    <a:pt x="76593" y="428167"/>
                  </a:lnTo>
                  <a:lnTo>
                    <a:pt x="113474" y="428167"/>
                  </a:lnTo>
                  <a:lnTo>
                    <a:pt x="123418" y="424853"/>
                  </a:lnTo>
                  <a:lnTo>
                    <a:pt x="141274" y="418909"/>
                  </a:lnTo>
                  <a:lnTo>
                    <a:pt x="186842" y="381647"/>
                  </a:lnTo>
                  <a:lnTo>
                    <a:pt x="224116" y="324027"/>
                  </a:lnTo>
                  <a:lnTo>
                    <a:pt x="225615" y="320725"/>
                  </a:lnTo>
                  <a:lnTo>
                    <a:pt x="228092" y="319074"/>
                  </a:lnTo>
                  <a:lnTo>
                    <a:pt x="226974" y="318147"/>
                  </a:lnTo>
                  <a:lnTo>
                    <a:pt x="226796" y="318147"/>
                  </a:lnTo>
                  <a:lnTo>
                    <a:pt x="227164" y="317334"/>
                  </a:lnTo>
                  <a:lnTo>
                    <a:pt x="254012" y="251040"/>
                  </a:lnTo>
                  <a:lnTo>
                    <a:pt x="265391" y="213220"/>
                  </a:lnTo>
                  <a:lnTo>
                    <a:pt x="280682" y="151930"/>
                  </a:lnTo>
                  <a:lnTo>
                    <a:pt x="286156" y="123545"/>
                  </a:lnTo>
                  <a:lnTo>
                    <a:pt x="286664" y="124269"/>
                  </a:lnTo>
                  <a:lnTo>
                    <a:pt x="286905" y="124269"/>
                  </a:lnTo>
                  <a:lnTo>
                    <a:pt x="288671" y="124879"/>
                  </a:lnTo>
                  <a:lnTo>
                    <a:pt x="292036" y="124269"/>
                  </a:lnTo>
                  <a:lnTo>
                    <a:pt x="292950" y="123545"/>
                  </a:lnTo>
                  <a:lnTo>
                    <a:pt x="293839" y="122847"/>
                  </a:lnTo>
                  <a:lnTo>
                    <a:pt x="290245" y="117881"/>
                  </a:lnTo>
                  <a:lnTo>
                    <a:pt x="288251" y="117335"/>
                  </a:lnTo>
                  <a:lnTo>
                    <a:pt x="294919" y="101434"/>
                  </a:lnTo>
                  <a:lnTo>
                    <a:pt x="296329" y="98234"/>
                  </a:lnTo>
                  <a:lnTo>
                    <a:pt x="304507" y="79552"/>
                  </a:lnTo>
                  <a:lnTo>
                    <a:pt x="304596" y="79324"/>
                  </a:lnTo>
                  <a:lnTo>
                    <a:pt x="305066" y="79844"/>
                  </a:lnTo>
                  <a:lnTo>
                    <a:pt x="306120" y="80048"/>
                  </a:lnTo>
                  <a:lnTo>
                    <a:pt x="308038" y="79552"/>
                  </a:lnTo>
                  <a:lnTo>
                    <a:pt x="310222" y="80683"/>
                  </a:lnTo>
                  <a:lnTo>
                    <a:pt x="312216" y="80454"/>
                  </a:lnTo>
                  <a:lnTo>
                    <a:pt x="314731" y="79552"/>
                  </a:lnTo>
                  <a:lnTo>
                    <a:pt x="315379" y="79324"/>
                  </a:lnTo>
                  <a:lnTo>
                    <a:pt x="316750" y="78359"/>
                  </a:lnTo>
                  <a:lnTo>
                    <a:pt x="316979" y="77457"/>
                  </a:lnTo>
                  <a:lnTo>
                    <a:pt x="317093" y="76949"/>
                  </a:lnTo>
                  <a:lnTo>
                    <a:pt x="314172" y="74790"/>
                  </a:lnTo>
                  <a:lnTo>
                    <a:pt x="311899" y="74790"/>
                  </a:lnTo>
                  <a:lnTo>
                    <a:pt x="310045" y="75755"/>
                  </a:lnTo>
                  <a:lnTo>
                    <a:pt x="308356" y="75755"/>
                  </a:lnTo>
                  <a:lnTo>
                    <a:pt x="305409" y="77457"/>
                  </a:lnTo>
                  <a:lnTo>
                    <a:pt x="314833" y="55943"/>
                  </a:lnTo>
                  <a:lnTo>
                    <a:pt x="333883" y="13766"/>
                  </a:lnTo>
                  <a:lnTo>
                    <a:pt x="333883" y="0"/>
                  </a:lnTo>
                  <a:close/>
                </a:path>
                <a:path w="334009" h="465454">
                  <a:moveTo>
                    <a:pt x="333895" y="87871"/>
                  </a:moveTo>
                  <a:lnTo>
                    <a:pt x="323811" y="113982"/>
                  </a:lnTo>
                  <a:lnTo>
                    <a:pt x="306590" y="160845"/>
                  </a:lnTo>
                  <a:lnTo>
                    <a:pt x="301561" y="163931"/>
                  </a:lnTo>
                  <a:lnTo>
                    <a:pt x="304977" y="165493"/>
                  </a:lnTo>
                  <a:lnTo>
                    <a:pt x="290766" y="206209"/>
                  </a:lnTo>
                  <a:lnTo>
                    <a:pt x="275361" y="252691"/>
                  </a:lnTo>
                  <a:lnTo>
                    <a:pt x="262991" y="288899"/>
                  </a:lnTo>
                  <a:lnTo>
                    <a:pt x="230136" y="356882"/>
                  </a:lnTo>
                  <a:lnTo>
                    <a:pt x="206476" y="387057"/>
                  </a:lnTo>
                  <a:lnTo>
                    <a:pt x="176784" y="413562"/>
                  </a:lnTo>
                  <a:lnTo>
                    <a:pt x="143891" y="434251"/>
                  </a:lnTo>
                  <a:lnTo>
                    <a:pt x="108165" y="449821"/>
                  </a:lnTo>
                  <a:lnTo>
                    <a:pt x="69989" y="460984"/>
                  </a:lnTo>
                  <a:lnTo>
                    <a:pt x="67144" y="461657"/>
                  </a:lnTo>
                  <a:lnTo>
                    <a:pt x="67017" y="465264"/>
                  </a:lnTo>
                  <a:lnTo>
                    <a:pt x="116560" y="451878"/>
                  </a:lnTo>
                  <a:lnTo>
                    <a:pt x="159613" y="431495"/>
                  </a:lnTo>
                  <a:lnTo>
                    <a:pt x="197954" y="403428"/>
                  </a:lnTo>
                  <a:lnTo>
                    <a:pt x="229997" y="367665"/>
                  </a:lnTo>
                  <a:lnTo>
                    <a:pt x="256819" y="322453"/>
                  </a:lnTo>
                  <a:lnTo>
                    <a:pt x="275805" y="273380"/>
                  </a:lnTo>
                  <a:lnTo>
                    <a:pt x="285419" y="242430"/>
                  </a:lnTo>
                  <a:lnTo>
                    <a:pt x="295656" y="211632"/>
                  </a:lnTo>
                  <a:lnTo>
                    <a:pt x="312000" y="165061"/>
                  </a:lnTo>
                  <a:lnTo>
                    <a:pt x="314807" y="163334"/>
                  </a:lnTo>
                  <a:lnTo>
                    <a:pt x="312928" y="162483"/>
                  </a:lnTo>
                  <a:lnTo>
                    <a:pt x="333895" y="105041"/>
                  </a:lnTo>
                  <a:lnTo>
                    <a:pt x="333895" y="87871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4" name="object 584" descr=""/>
          <p:cNvGrpSpPr/>
          <p:nvPr/>
        </p:nvGrpSpPr>
        <p:grpSpPr>
          <a:xfrm>
            <a:off x="10346258" y="3895834"/>
            <a:ext cx="346075" cy="262890"/>
            <a:chOff x="10346258" y="3895834"/>
            <a:chExt cx="346075" cy="262890"/>
          </a:xfrm>
        </p:grpSpPr>
        <p:sp>
          <p:nvSpPr>
            <p:cNvPr id="585" name="object 585" descr=""/>
            <p:cNvSpPr/>
            <p:nvPr/>
          </p:nvSpPr>
          <p:spPr>
            <a:xfrm>
              <a:off x="10346258" y="3895834"/>
              <a:ext cx="346075" cy="262890"/>
            </a:xfrm>
            <a:custGeom>
              <a:avLst/>
              <a:gdLst/>
              <a:ahLst/>
              <a:cxnLst/>
              <a:rect l="l" t="t" r="r" b="b"/>
              <a:pathLst>
                <a:path w="346075" h="262889">
                  <a:moveTo>
                    <a:pt x="123035" y="0"/>
                  </a:moveTo>
                  <a:lnTo>
                    <a:pt x="79305" y="3305"/>
                  </a:lnTo>
                  <a:lnTo>
                    <a:pt x="22957" y="20834"/>
                  </a:lnTo>
                  <a:lnTo>
                    <a:pt x="0" y="42256"/>
                  </a:lnTo>
                  <a:lnTo>
                    <a:pt x="5273" y="47562"/>
                  </a:lnTo>
                  <a:lnTo>
                    <a:pt x="12513" y="51113"/>
                  </a:lnTo>
                  <a:lnTo>
                    <a:pt x="20429" y="53511"/>
                  </a:lnTo>
                  <a:lnTo>
                    <a:pt x="43751" y="59692"/>
                  </a:lnTo>
                  <a:lnTo>
                    <a:pt x="58201" y="64475"/>
                  </a:lnTo>
                  <a:lnTo>
                    <a:pt x="100383" y="95216"/>
                  </a:lnTo>
                  <a:lnTo>
                    <a:pt x="128018" y="125839"/>
                  </a:lnTo>
                  <a:lnTo>
                    <a:pt x="142316" y="140657"/>
                  </a:lnTo>
                  <a:lnTo>
                    <a:pt x="176757" y="168508"/>
                  </a:lnTo>
                  <a:lnTo>
                    <a:pt x="217434" y="197798"/>
                  </a:lnTo>
                  <a:lnTo>
                    <a:pt x="259552" y="224748"/>
                  </a:lnTo>
                  <a:lnTo>
                    <a:pt x="303780" y="247557"/>
                  </a:lnTo>
                  <a:lnTo>
                    <a:pt x="345743" y="262622"/>
                  </a:lnTo>
                  <a:lnTo>
                    <a:pt x="345743" y="59800"/>
                  </a:lnTo>
                  <a:lnTo>
                    <a:pt x="287103" y="30487"/>
                  </a:lnTo>
                  <a:lnTo>
                    <a:pt x="241696" y="16120"/>
                  </a:lnTo>
                  <a:lnTo>
                    <a:pt x="194421" y="6468"/>
                  </a:lnTo>
                  <a:lnTo>
                    <a:pt x="145629" y="981"/>
                  </a:lnTo>
                  <a:lnTo>
                    <a:pt x="123035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 descr=""/>
            <p:cNvSpPr/>
            <p:nvPr/>
          </p:nvSpPr>
          <p:spPr>
            <a:xfrm>
              <a:off x="10353341" y="3900473"/>
              <a:ext cx="339090" cy="250825"/>
            </a:xfrm>
            <a:custGeom>
              <a:avLst/>
              <a:gdLst/>
              <a:ahLst/>
              <a:cxnLst/>
              <a:rect l="l" t="t" r="r" b="b"/>
              <a:pathLst>
                <a:path w="339090" h="250825">
                  <a:moveTo>
                    <a:pt x="115432" y="50"/>
                  </a:moveTo>
                  <a:lnTo>
                    <a:pt x="108714" y="0"/>
                  </a:lnTo>
                  <a:lnTo>
                    <a:pt x="62242" y="5711"/>
                  </a:lnTo>
                  <a:lnTo>
                    <a:pt x="24686" y="19077"/>
                  </a:lnTo>
                  <a:lnTo>
                    <a:pt x="0" y="35365"/>
                  </a:lnTo>
                  <a:lnTo>
                    <a:pt x="6212" y="42964"/>
                  </a:lnTo>
                  <a:lnTo>
                    <a:pt x="18357" y="46545"/>
                  </a:lnTo>
                  <a:lnTo>
                    <a:pt x="42584" y="51879"/>
                  </a:lnTo>
                  <a:lnTo>
                    <a:pt x="54587" y="55689"/>
                  </a:lnTo>
                  <a:lnTo>
                    <a:pt x="93435" y="82137"/>
                  </a:lnTo>
                  <a:lnTo>
                    <a:pt x="125545" y="115796"/>
                  </a:lnTo>
                  <a:lnTo>
                    <a:pt x="147458" y="137829"/>
                  </a:lnTo>
                  <a:lnTo>
                    <a:pt x="195607" y="177520"/>
                  </a:lnTo>
                  <a:lnTo>
                    <a:pt x="256712" y="215141"/>
                  </a:lnTo>
                  <a:lnTo>
                    <a:pt x="321922" y="245237"/>
                  </a:lnTo>
                  <a:lnTo>
                    <a:pt x="338660" y="250675"/>
                  </a:lnTo>
                  <a:lnTo>
                    <a:pt x="338660" y="156695"/>
                  </a:lnTo>
                  <a:lnTo>
                    <a:pt x="280545" y="120713"/>
                  </a:lnTo>
                  <a:lnTo>
                    <a:pt x="244621" y="102817"/>
                  </a:lnTo>
                  <a:lnTo>
                    <a:pt x="207838" y="86626"/>
                  </a:lnTo>
                  <a:lnTo>
                    <a:pt x="163517" y="71633"/>
                  </a:lnTo>
                  <a:lnTo>
                    <a:pt x="138038" y="65049"/>
                  </a:lnTo>
                  <a:lnTo>
                    <a:pt x="138140" y="64427"/>
                  </a:lnTo>
                  <a:lnTo>
                    <a:pt x="338660" y="64427"/>
                  </a:lnTo>
                  <a:lnTo>
                    <a:pt x="338660" y="61927"/>
                  </a:lnTo>
                  <a:lnTo>
                    <a:pt x="275708" y="29366"/>
                  </a:lnTo>
                  <a:lnTo>
                    <a:pt x="223727" y="13154"/>
                  </a:lnTo>
                  <a:lnTo>
                    <a:pt x="169934" y="3510"/>
                  </a:lnTo>
                  <a:lnTo>
                    <a:pt x="115432" y="5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7" name="object 587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491481" y="3964900"/>
              <a:ext cx="200520" cy="86935"/>
            </a:xfrm>
            <a:prstGeom prst="rect">
              <a:avLst/>
            </a:prstGeom>
          </p:spPr>
        </p:pic>
        <p:pic>
          <p:nvPicPr>
            <p:cNvPr id="588" name="object 58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424744" y="3900512"/>
              <a:ext cx="267258" cy="156780"/>
            </a:xfrm>
            <a:prstGeom prst="rect">
              <a:avLst/>
            </a:prstGeom>
          </p:spPr>
        </p:pic>
      </p:grpSp>
      <p:grpSp>
        <p:nvGrpSpPr>
          <p:cNvPr id="589" name="object 589" descr=""/>
          <p:cNvGrpSpPr/>
          <p:nvPr/>
        </p:nvGrpSpPr>
        <p:grpSpPr>
          <a:xfrm>
            <a:off x="10485456" y="4268054"/>
            <a:ext cx="208915" cy="456565"/>
            <a:chOff x="10485456" y="4268054"/>
            <a:chExt cx="208915" cy="456565"/>
          </a:xfrm>
        </p:grpSpPr>
        <p:sp>
          <p:nvSpPr>
            <p:cNvPr id="590" name="object 590" descr=""/>
            <p:cNvSpPr/>
            <p:nvPr/>
          </p:nvSpPr>
          <p:spPr>
            <a:xfrm>
              <a:off x="10485456" y="4268054"/>
              <a:ext cx="207010" cy="456565"/>
            </a:xfrm>
            <a:custGeom>
              <a:avLst/>
              <a:gdLst/>
              <a:ahLst/>
              <a:cxnLst/>
              <a:rect l="l" t="t" r="r" b="b"/>
              <a:pathLst>
                <a:path w="207009" h="456564">
                  <a:moveTo>
                    <a:pt x="206545" y="0"/>
                  </a:moveTo>
                  <a:lnTo>
                    <a:pt x="164899" y="32318"/>
                  </a:lnTo>
                  <a:lnTo>
                    <a:pt x="126099" y="72713"/>
                  </a:lnTo>
                  <a:lnTo>
                    <a:pt x="92673" y="117725"/>
                  </a:lnTo>
                  <a:lnTo>
                    <a:pt x="65016" y="165552"/>
                  </a:lnTo>
                  <a:lnTo>
                    <a:pt x="35660" y="226580"/>
                  </a:lnTo>
                  <a:lnTo>
                    <a:pt x="13124" y="290229"/>
                  </a:lnTo>
                  <a:lnTo>
                    <a:pt x="76" y="363946"/>
                  </a:lnTo>
                  <a:lnTo>
                    <a:pt x="0" y="401882"/>
                  </a:lnTo>
                  <a:lnTo>
                    <a:pt x="7155" y="437625"/>
                  </a:lnTo>
                  <a:lnTo>
                    <a:pt x="9470" y="444466"/>
                  </a:lnTo>
                  <a:lnTo>
                    <a:pt x="12553" y="450810"/>
                  </a:lnTo>
                  <a:lnTo>
                    <a:pt x="17268" y="455217"/>
                  </a:lnTo>
                  <a:lnTo>
                    <a:pt x="24477" y="456243"/>
                  </a:lnTo>
                  <a:lnTo>
                    <a:pt x="34142" y="455037"/>
                  </a:lnTo>
                  <a:lnTo>
                    <a:pt x="37787" y="449131"/>
                  </a:lnTo>
                  <a:lnTo>
                    <a:pt x="41749" y="440952"/>
                  </a:lnTo>
                  <a:lnTo>
                    <a:pt x="50394" y="426422"/>
                  </a:lnTo>
                  <a:lnTo>
                    <a:pt x="85501" y="391270"/>
                  </a:lnTo>
                  <a:lnTo>
                    <a:pt x="118107" y="364751"/>
                  </a:lnTo>
                  <a:lnTo>
                    <a:pt x="189409" y="307798"/>
                  </a:lnTo>
                  <a:lnTo>
                    <a:pt x="206545" y="292908"/>
                  </a:lnTo>
                  <a:lnTo>
                    <a:pt x="206545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" name="object 591" descr=""/>
            <p:cNvSpPr/>
            <p:nvPr/>
          </p:nvSpPr>
          <p:spPr>
            <a:xfrm>
              <a:off x="10489819" y="4275848"/>
              <a:ext cx="202565" cy="441959"/>
            </a:xfrm>
            <a:custGeom>
              <a:avLst/>
              <a:gdLst/>
              <a:ahLst/>
              <a:cxnLst/>
              <a:rect l="l" t="t" r="r" b="b"/>
              <a:pathLst>
                <a:path w="202565" h="441960">
                  <a:moveTo>
                    <a:pt x="202171" y="0"/>
                  </a:moveTo>
                  <a:lnTo>
                    <a:pt x="148920" y="42392"/>
                  </a:lnTo>
                  <a:lnTo>
                    <a:pt x="120357" y="72478"/>
                  </a:lnTo>
                  <a:lnTo>
                    <a:pt x="96024" y="105587"/>
                  </a:lnTo>
                  <a:lnTo>
                    <a:pt x="70929" y="150190"/>
                  </a:lnTo>
                  <a:lnTo>
                    <a:pt x="47371" y="198678"/>
                  </a:lnTo>
                  <a:lnTo>
                    <a:pt x="28232" y="240614"/>
                  </a:lnTo>
                  <a:lnTo>
                    <a:pt x="14236" y="278980"/>
                  </a:lnTo>
                  <a:lnTo>
                    <a:pt x="4699" y="320268"/>
                  </a:lnTo>
                  <a:lnTo>
                    <a:pt x="0" y="362407"/>
                  </a:lnTo>
                  <a:lnTo>
                    <a:pt x="508" y="403313"/>
                  </a:lnTo>
                  <a:lnTo>
                    <a:pt x="3505" y="417614"/>
                  </a:lnTo>
                  <a:lnTo>
                    <a:pt x="10096" y="433692"/>
                  </a:lnTo>
                  <a:lnTo>
                    <a:pt x="19227" y="441604"/>
                  </a:lnTo>
                  <a:lnTo>
                    <a:pt x="29883" y="431431"/>
                  </a:lnTo>
                  <a:lnTo>
                    <a:pt x="37439" y="419328"/>
                  </a:lnTo>
                  <a:lnTo>
                    <a:pt x="47332" y="407593"/>
                  </a:lnTo>
                  <a:lnTo>
                    <a:pt x="58318" y="396735"/>
                  </a:lnTo>
                  <a:lnTo>
                    <a:pt x="69202" y="387235"/>
                  </a:lnTo>
                  <a:lnTo>
                    <a:pt x="84404" y="374700"/>
                  </a:lnTo>
                  <a:lnTo>
                    <a:pt x="160426" y="313232"/>
                  </a:lnTo>
                  <a:lnTo>
                    <a:pt x="202171" y="278307"/>
                  </a:lnTo>
                  <a:lnTo>
                    <a:pt x="202171" y="277075"/>
                  </a:lnTo>
                  <a:lnTo>
                    <a:pt x="202171" y="118719"/>
                  </a:lnTo>
                  <a:lnTo>
                    <a:pt x="177330" y="149618"/>
                  </a:lnTo>
                  <a:lnTo>
                    <a:pt x="153619" y="181660"/>
                  </a:lnTo>
                  <a:lnTo>
                    <a:pt x="125425" y="221792"/>
                  </a:lnTo>
                  <a:lnTo>
                    <a:pt x="85750" y="277075"/>
                  </a:lnTo>
                  <a:lnTo>
                    <a:pt x="125120" y="212445"/>
                  </a:lnTo>
                  <a:lnTo>
                    <a:pt x="153365" y="172554"/>
                  </a:lnTo>
                  <a:lnTo>
                    <a:pt x="182511" y="134988"/>
                  </a:lnTo>
                  <a:lnTo>
                    <a:pt x="202171" y="111175"/>
                  </a:lnTo>
                  <a:lnTo>
                    <a:pt x="202171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 descr=""/>
            <p:cNvSpPr/>
            <p:nvPr/>
          </p:nvSpPr>
          <p:spPr>
            <a:xfrm>
              <a:off x="10518064" y="4275848"/>
              <a:ext cx="176530" cy="240665"/>
            </a:xfrm>
            <a:custGeom>
              <a:avLst/>
              <a:gdLst/>
              <a:ahLst/>
              <a:cxnLst/>
              <a:rect l="l" t="t" r="r" b="b"/>
              <a:pathLst>
                <a:path w="176529" h="240664">
                  <a:moveTo>
                    <a:pt x="40665" y="187642"/>
                  </a:moveTo>
                  <a:lnTo>
                    <a:pt x="40309" y="186232"/>
                  </a:lnTo>
                  <a:lnTo>
                    <a:pt x="40246" y="187960"/>
                  </a:lnTo>
                  <a:lnTo>
                    <a:pt x="40513" y="189661"/>
                  </a:lnTo>
                  <a:lnTo>
                    <a:pt x="40665" y="187642"/>
                  </a:lnTo>
                  <a:close/>
                </a:path>
                <a:path w="176529" h="240664">
                  <a:moveTo>
                    <a:pt x="41160" y="198031"/>
                  </a:moveTo>
                  <a:lnTo>
                    <a:pt x="41135" y="197523"/>
                  </a:lnTo>
                  <a:lnTo>
                    <a:pt x="41071" y="197218"/>
                  </a:lnTo>
                  <a:lnTo>
                    <a:pt x="41046" y="197497"/>
                  </a:lnTo>
                  <a:lnTo>
                    <a:pt x="41160" y="198031"/>
                  </a:lnTo>
                  <a:close/>
                </a:path>
                <a:path w="176529" h="240664">
                  <a:moveTo>
                    <a:pt x="43789" y="190525"/>
                  </a:moveTo>
                  <a:lnTo>
                    <a:pt x="42913" y="189890"/>
                  </a:lnTo>
                  <a:lnTo>
                    <a:pt x="41554" y="190919"/>
                  </a:lnTo>
                  <a:lnTo>
                    <a:pt x="33451" y="198462"/>
                  </a:lnTo>
                  <a:lnTo>
                    <a:pt x="19088" y="210667"/>
                  </a:lnTo>
                  <a:lnTo>
                    <a:pt x="10795" y="216839"/>
                  </a:lnTo>
                  <a:lnTo>
                    <a:pt x="7823" y="223367"/>
                  </a:lnTo>
                  <a:lnTo>
                    <a:pt x="9766" y="222059"/>
                  </a:lnTo>
                  <a:lnTo>
                    <a:pt x="21755" y="212750"/>
                  </a:lnTo>
                  <a:lnTo>
                    <a:pt x="32842" y="203034"/>
                  </a:lnTo>
                  <a:lnTo>
                    <a:pt x="43256" y="192112"/>
                  </a:lnTo>
                  <a:lnTo>
                    <a:pt x="43789" y="190525"/>
                  </a:lnTo>
                  <a:close/>
                </a:path>
                <a:path w="176529" h="240664">
                  <a:moveTo>
                    <a:pt x="44958" y="199009"/>
                  </a:moveTo>
                  <a:lnTo>
                    <a:pt x="44462" y="198297"/>
                  </a:lnTo>
                  <a:lnTo>
                    <a:pt x="44094" y="198348"/>
                  </a:lnTo>
                  <a:lnTo>
                    <a:pt x="43103" y="199034"/>
                  </a:lnTo>
                  <a:lnTo>
                    <a:pt x="30924" y="210096"/>
                  </a:lnTo>
                  <a:lnTo>
                    <a:pt x="8128" y="228282"/>
                  </a:lnTo>
                  <a:lnTo>
                    <a:pt x="4470" y="230708"/>
                  </a:lnTo>
                  <a:lnTo>
                    <a:pt x="0" y="240626"/>
                  </a:lnTo>
                  <a:lnTo>
                    <a:pt x="3479" y="238302"/>
                  </a:lnTo>
                  <a:lnTo>
                    <a:pt x="10680" y="232829"/>
                  </a:lnTo>
                  <a:lnTo>
                    <a:pt x="20332" y="224561"/>
                  </a:lnTo>
                  <a:lnTo>
                    <a:pt x="36258" y="209791"/>
                  </a:lnTo>
                  <a:lnTo>
                    <a:pt x="44399" y="200456"/>
                  </a:lnTo>
                  <a:lnTo>
                    <a:pt x="44958" y="199009"/>
                  </a:lnTo>
                  <a:close/>
                </a:path>
                <a:path w="176529" h="240664">
                  <a:moveTo>
                    <a:pt x="64744" y="187363"/>
                  </a:moveTo>
                  <a:lnTo>
                    <a:pt x="64630" y="184797"/>
                  </a:lnTo>
                  <a:lnTo>
                    <a:pt x="63322" y="185496"/>
                  </a:lnTo>
                  <a:lnTo>
                    <a:pt x="56388" y="191173"/>
                  </a:lnTo>
                  <a:lnTo>
                    <a:pt x="49199" y="199021"/>
                  </a:lnTo>
                  <a:lnTo>
                    <a:pt x="47675" y="201282"/>
                  </a:lnTo>
                  <a:lnTo>
                    <a:pt x="47066" y="204774"/>
                  </a:lnTo>
                  <a:lnTo>
                    <a:pt x="50520" y="202069"/>
                  </a:lnTo>
                  <a:lnTo>
                    <a:pt x="56565" y="195707"/>
                  </a:lnTo>
                  <a:lnTo>
                    <a:pt x="59410" y="192252"/>
                  </a:lnTo>
                  <a:lnTo>
                    <a:pt x="64744" y="187363"/>
                  </a:lnTo>
                  <a:close/>
                </a:path>
                <a:path w="176529" h="240664">
                  <a:moveTo>
                    <a:pt x="67716" y="182880"/>
                  </a:moveTo>
                  <a:lnTo>
                    <a:pt x="66890" y="181660"/>
                  </a:lnTo>
                  <a:lnTo>
                    <a:pt x="65824" y="181864"/>
                  </a:lnTo>
                  <a:lnTo>
                    <a:pt x="66192" y="183591"/>
                  </a:lnTo>
                  <a:lnTo>
                    <a:pt x="67195" y="184175"/>
                  </a:lnTo>
                  <a:lnTo>
                    <a:pt x="67716" y="182880"/>
                  </a:lnTo>
                  <a:close/>
                </a:path>
                <a:path w="176529" h="240664">
                  <a:moveTo>
                    <a:pt x="68516" y="175285"/>
                  </a:moveTo>
                  <a:lnTo>
                    <a:pt x="67767" y="173977"/>
                  </a:lnTo>
                  <a:lnTo>
                    <a:pt x="66370" y="174371"/>
                  </a:lnTo>
                  <a:lnTo>
                    <a:pt x="66408" y="176364"/>
                  </a:lnTo>
                  <a:lnTo>
                    <a:pt x="67551" y="176911"/>
                  </a:lnTo>
                  <a:lnTo>
                    <a:pt x="68516" y="175285"/>
                  </a:lnTo>
                  <a:close/>
                </a:path>
                <a:path w="176529" h="240664">
                  <a:moveTo>
                    <a:pt x="87566" y="152755"/>
                  </a:moveTo>
                  <a:lnTo>
                    <a:pt x="85191" y="152514"/>
                  </a:lnTo>
                  <a:lnTo>
                    <a:pt x="85242" y="154279"/>
                  </a:lnTo>
                  <a:lnTo>
                    <a:pt x="87553" y="153822"/>
                  </a:lnTo>
                  <a:lnTo>
                    <a:pt x="87566" y="152755"/>
                  </a:lnTo>
                  <a:close/>
                </a:path>
                <a:path w="176529" h="240664">
                  <a:moveTo>
                    <a:pt x="94297" y="142405"/>
                  </a:moveTo>
                  <a:lnTo>
                    <a:pt x="92913" y="141744"/>
                  </a:lnTo>
                  <a:lnTo>
                    <a:pt x="91655" y="142138"/>
                  </a:lnTo>
                  <a:lnTo>
                    <a:pt x="93014" y="143294"/>
                  </a:lnTo>
                  <a:lnTo>
                    <a:pt x="94297" y="143395"/>
                  </a:lnTo>
                  <a:lnTo>
                    <a:pt x="94297" y="142405"/>
                  </a:lnTo>
                  <a:close/>
                </a:path>
                <a:path w="176529" h="240664">
                  <a:moveTo>
                    <a:pt x="156044" y="72504"/>
                  </a:moveTo>
                  <a:lnTo>
                    <a:pt x="154000" y="72504"/>
                  </a:lnTo>
                  <a:lnTo>
                    <a:pt x="151853" y="73634"/>
                  </a:lnTo>
                  <a:lnTo>
                    <a:pt x="153085" y="74409"/>
                  </a:lnTo>
                  <a:lnTo>
                    <a:pt x="155321" y="73850"/>
                  </a:lnTo>
                  <a:lnTo>
                    <a:pt x="156044" y="72504"/>
                  </a:lnTo>
                  <a:close/>
                </a:path>
                <a:path w="176529" h="240664">
                  <a:moveTo>
                    <a:pt x="161086" y="67030"/>
                  </a:moveTo>
                  <a:lnTo>
                    <a:pt x="160223" y="66878"/>
                  </a:lnTo>
                  <a:lnTo>
                    <a:pt x="158851" y="67005"/>
                  </a:lnTo>
                  <a:lnTo>
                    <a:pt x="156641" y="67437"/>
                  </a:lnTo>
                  <a:lnTo>
                    <a:pt x="156641" y="67564"/>
                  </a:lnTo>
                  <a:lnTo>
                    <a:pt x="158457" y="67538"/>
                  </a:lnTo>
                  <a:lnTo>
                    <a:pt x="161086" y="67030"/>
                  </a:lnTo>
                  <a:close/>
                </a:path>
                <a:path w="176529" h="240664">
                  <a:moveTo>
                    <a:pt x="162991" y="72847"/>
                  </a:moveTo>
                  <a:lnTo>
                    <a:pt x="159766" y="72885"/>
                  </a:lnTo>
                  <a:lnTo>
                    <a:pt x="157556" y="73736"/>
                  </a:lnTo>
                  <a:lnTo>
                    <a:pt x="153708" y="78409"/>
                  </a:lnTo>
                  <a:lnTo>
                    <a:pt x="153746" y="79362"/>
                  </a:lnTo>
                  <a:lnTo>
                    <a:pt x="154635" y="79603"/>
                  </a:lnTo>
                  <a:lnTo>
                    <a:pt x="157403" y="78422"/>
                  </a:lnTo>
                  <a:lnTo>
                    <a:pt x="161302" y="74561"/>
                  </a:lnTo>
                  <a:lnTo>
                    <a:pt x="161632" y="73926"/>
                  </a:lnTo>
                  <a:lnTo>
                    <a:pt x="162991" y="72847"/>
                  </a:lnTo>
                  <a:close/>
                </a:path>
                <a:path w="176529" h="240664">
                  <a:moveTo>
                    <a:pt x="168033" y="58508"/>
                  </a:moveTo>
                  <a:lnTo>
                    <a:pt x="165366" y="58356"/>
                  </a:lnTo>
                  <a:lnTo>
                    <a:pt x="165188" y="60413"/>
                  </a:lnTo>
                  <a:lnTo>
                    <a:pt x="167309" y="61023"/>
                  </a:lnTo>
                  <a:lnTo>
                    <a:pt x="168033" y="58508"/>
                  </a:lnTo>
                  <a:close/>
                </a:path>
                <a:path w="176529" h="240664">
                  <a:moveTo>
                    <a:pt x="173939" y="0"/>
                  </a:moveTo>
                  <a:lnTo>
                    <a:pt x="120662" y="42392"/>
                  </a:lnTo>
                  <a:lnTo>
                    <a:pt x="92100" y="72478"/>
                  </a:lnTo>
                  <a:lnTo>
                    <a:pt x="67767" y="105600"/>
                  </a:lnTo>
                  <a:lnTo>
                    <a:pt x="42672" y="150202"/>
                  </a:lnTo>
                  <a:lnTo>
                    <a:pt x="19113" y="198691"/>
                  </a:lnTo>
                  <a:lnTo>
                    <a:pt x="24295" y="195732"/>
                  </a:lnTo>
                  <a:lnTo>
                    <a:pt x="24142" y="197929"/>
                  </a:lnTo>
                  <a:lnTo>
                    <a:pt x="25412" y="197383"/>
                  </a:lnTo>
                  <a:lnTo>
                    <a:pt x="30276" y="191731"/>
                  </a:lnTo>
                  <a:lnTo>
                    <a:pt x="37236" y="187159"/>
                  </a:lnTo>
                  <a:lnTo>
                    <a:pt x="42913" y="182918"/>
                  </a:lnTo>
                  <a:lnTo>
                    <a:pt x="47967" y="179565"/>
                  </a:lnTo>
                  <a:lnTo>
                    <a:pt x="57365" y="171462"/>
                  </a:lnTo>
                  <a:lnTo>
                    <a:pt x="54914" y="174688"/>
                  </a:lnTo>
                  <a:lnTo>
                    <a:pt x="53759" y="177253"/>
                  </a:lnTo>
                  <a:lnTo>
                    <a:pt x="55321" y="177101"/>
                  </a:lnTo>
                  <a:lnTo>
                    <a:pt x="56388" y="176555"/>
                  </a:lnTo>
                  <a:lnTo>
                    <a:pt x="63893" y="169418"/>
                  </a:lnTo>
                  <a:lnTo>
                    <a:pt x="64782" y="171488"/>
                  </a:lnTo>
                  <a:lnTo>
                    <a:pt x="65316" y="171488"/>
                  </a:lnTo>
                  <a:lnTo>
                    <a:pt x="66141" y="167894"/>
                  </a:lnTo>
                  <a:lnTo>
                    <a:pt x="65773" y="167030"/>
                  </a:lnTo>
                  <a:lnTo>
                    <a:pt x="69278" y="162204"/>
                  </a:lnTo>
                  <a:lnTo>
                    <a:pt x="70243" y="160591"/>
                  </a:lnTo>
                  <a:lnTo>
                    <a:pt x="76009" y="155549"/>
                  </a:lnTo>
                  <a:lnTo>
                    <a:pt x="101904" y="131000"/>
                  </a:lnTo>
                  <a:lnTo>
                    <a:pt x="102069" y="131864"/>
                  </a:lnTo>
                  <a:lnTo>
                    <a:pt x="102450" y="132130"/>
                  </a:lnTo>
                  <a:lnTo>
                    <a:pt x="103301" y="131914"/>
                  </a:lnTo>
                  <a:lnTo>
                    <a:pt x="106692" y="127965"/>
                  </a:lnTo>
                  <a:lnTo>
                    <a:pt x="107073" y="126771"/>
                  </a:lnTo>
                  <a:lnTo>
                    <a:pt x="106489" y="126428"/>
                  </a:lnTo>
                  <a:lnTo>
                    <a:pt x="122262" y="110401"/>
                  </a:lnTo>
                  <a:lnTo>
                    <a:pt x="126263" y="106553"/>
                  </a:lnTo>
                  <a:lnTo>
                    <a:pt x="135699" y="96342"/>
                  </a:lnTo>
                  <a:lnTo>
                    <a:pt x="149326" y="80264"/>
                  </a:lnTo>
                  <a:lnTo>
                    <a:pt x="147408" y="80010"/>
                  </a:lnTo>
                  <a:lnTo>
                    <a:pt x="142544" y="83324"/>
                  </a:lnTo>
                  <a:lnTo>
                    <a:pt x="138734" y="87414"/>
                  </a:lnTo>
                  <a:lnTo>
                    <a:pt x="139446" y="85991"/>
                  </a:lnTo>
                  <a:lnTo>
                    <a:pt x="138569" y="87591"/>
                  </a:lnTo>
                  <a:lnTo>
                    <a:pt x="130149" y="96342"/>
                  </a:lnTo>
                  <a:lnTo>
                    <a:pt x="135013" y="89281"/>
                  </a:lnTo>
                  <a:lnTo>
                    <a:pt x="139954" y="83972"/>
                  </a:lnTo>
                  <a:lnTo>
                    <a:pt x="142786" y="80619"/>
                  </a:lnTo>
                  <a:lnTo>
                    <a:pt x="151053" y="72339"/>
                  </a:lnTo>
                  <a:lnTo>
                    <a:pt x="154990" y="68084"/>
                  </a:lnTo>
                  <a:lnTo>
                    <a:pt x="167817" y="55968"/>
                  </a:lnTo>
                  <a:lnTo>
                    <a:pt x="170434" y="54889"/>
                  </a:lnTo>
                  <a:lnTo>
                    <a:pt x="171119" y="55384"/>
                  </a:lnTo>
                  <a:lnTo>
                    <a:pt x="172720" y="54889"/>
                  </a:lnTo>
                  <a:lnTo>
                    <a:pt x="173939" y="54178"/>
                  </a:lnTo>
                  <a:lnTo>
                    <a:pt x="173939" y="0"/>
                  </a:lnTo>
                  <a:close/>
                </a:path>
                <a:path w="176529" h="240664">
                  <a:moveTo>
                    <a:pt x="176022" y="66624"/>
                  </a:moveTo>
                  <a:lnTo>
                    <a:pt x="174193" y="66319"/>
                  </a:lnTo>
                  <a:lnTo>
                    <a:pt x="172339" y="67043"/>
                  </a:lnTo>
                  <a:lnTo>
                    <a:pt x="173443" y="67983"/>
                  </a:lnTo>
                  <a:lnTo>
                    <a:pt x="175374" y="67792"/>
                  </a:lnTo>
                  <a:lnTo>
                    <a:pt x="176022" y="6662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 descr=""/>
            <p:cNvSpPr/>
            <p:nvPr/>
          </p:nvSpPr>
          <p:spPr>
            <a:xfrm>
              <a:off x="10575581" y="4387037"/>
              <a:ext cx="116839" cy="166370"/>
            </a:xfrm>
            <a:custGeom>
              <a:avLst/>
              <a:gdLst/>
              <a:ahLst/>
              <a:cxnLst/>
              <a:rect l="l" t="t" r="r" b="b"/>
              <a:pathLst>
                <a:path w="116840" h="166370">
                  <a:moveTo>
                    <a:pt x="116418" y="0"/>
                  </a:moveTo>
                  <a:lnTo>
                    <a:pt x="81982" y="42426"/>
                  </a:lnTo>
                  <a:lnTo>
                    <a:pt x="53668" y="80657"/>
                  </a:lnTo>
                  <a:lnTo>
                    <a:pt x="25323" y="122344"/>
                  </a:lnTo>
                  <a:lnTo>
                    <a:pt x="0" y="165887"/>
                  </a:lnTo>
                  <a:lnTo>
                    <a:pt x="39670" y="110592"/>
                  </a:lnTo>
                  <a:lnTo>
                    <a:pt x="67867" y="70463"/>
                  </a:lnTo>
                  <a:lnTo>
                    <a:pt x="79557" y="54331"/>
                  </a:lnTo>
                  <a:lnTo>
                    <a:pt x="91563" y="38440"/>
                  </a:lnTo>
                  <a:lnTo>
                    <a:pt x="104875" y="21551"/>
                  </a:lnTo>
                  <a:lnTo>
                    <a:pt x="116418" y="7551"/>
                  </a:lnTo>
                  <a:lnTo>
                    <a:pt x="11641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4" name="object 594" descr=""/>
          <p:cNvSpPr/>
          <p:nvPr/>
        </p:nvSpPr>
        <p:spPr>
          <a:xfrm>
            <a:off x="10606723" y="4091419"/>
            <a:ext cx="45720" cy="9525"/>
          </a:xfrm>
          <a:custGeom>
            <a:avLst/>
            <a:gdLst/>
            <a:ahLst/>
            <a:cxnLst/>
            <a:rect l="l" t="t" r="r" b="b"/>
            <a:pathLst>
              <a:path w="45720" h="9525">
                <a:moveTo>
                  <a:pt x="6870" y="4940"/>
                </a:moveTo>
                <a:lnTo>
                  <a:pt x="3797" y="3009"/>
                </a:lnTo>
                <a:lnTo>
                  <a:pt x="4267" y="1193"/>
                </a:lnTo>
                <a:lnTo>
                  <a:pt x="3492" y="0"/>
                </a:lnTo>
                <a:lnTo>
                  <a:pt x="2908" y="1219"/>
                </a:lnTo>
                <a:lnTo>
                  <a:pt x="2197" y="2387"/>
                </a:lnTo>
                <a:lnTo>
                  <a:pt x="0" y="3060"/>
                </a:lnTo>
                <a:lnTo>
                  <a:pt x="2006" y="5842"/>
                </a:lnTo>
                <a:lnTo>
                  <a:pt x="4775" y="6667"/>
                </a:lnTo>
                <a:lnTo>
                  <a:pt x="6870" y="4940"/>
                </a:lnTo>
                <a:close/>
              </a:path>
              <a:path w="45720" h="9525">
                <a:moveTo>
                  <a:pt x="45313" y="7569"/>
                </a:moveTo>
                <a:lnTo>
                  <a:pt x="43688" y="5981"/>
                </a:lnTo>
                <a:lnTo>
                  <a:pt x="42570" y="5791"/>
                </a:lnTo>
                <a:lnTo>
                  <a:pt x="42481" y="4991"/>
                </a:lnTo>
                <a:lnTo>
                  <a:pt x="43421" y="3581"/>
                </a:lnTo>
                <a:lnTo>
                  <a:pt x="42938" y="3035"/>
                </a:lnTo>
                <a:lnTo>
                  <a:pt x="38049" y="3276"/>
                </a:lnTo>
                <a:lnTo>
                  <a:pt x="35750" y="5651"/>
                </a:lnTo>
                <a:lnTo>
                  <a:pt x="35725" y="8178"/>
                </a:lnTo>
                <a:lnTo>
                  <a:pt x="37769" y="9029"/>
                </a:lnTo>
                <a:lnTo>
                  <a:pt x="39852" y="9296"/>
                </a:lnTo>
                <a:lnTo>
                  <a:pt x="41986" y="8966"/>
                </a:lnTo>
                <a:lnTo>
                  <a:pt x="44716" y="8851"/>
                </a:lnTo>
                <a:lnTo>
                  <a:pt x="45313" y="7569"/>
                </a:lnTo>
                <a:close/>
              </a:path>
            </a:pathLst>
          </a:custGeom>
          <a:solidFill>
            <a:srgbClr val="ECD9BA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5" name="object 595" descr=""/>
          <p:cNvSpPr/>
          <p:nvPr/>
        </p:nvSpPr>
        <p:spPr>
          <a:xfrm>
            <a:off x="10533977" y="3909326"/>
            <a:ext cx="47625" cy="15240"/>
          </a:xfrm>
          <a:custGeom>
            <a:avLst/>
            <a:gdLst/>
            <a:ahLst/>
            <a:cxnLst/>
            <a:rect l="l" t="t" r="r" b="b"/>
            <a:pathLst>
              <a:path w="47625" h="15239">
                <a:moveTo>
                  <a:pt x="10490" y="10756"/>
                </a:moveTo>
                <a:lnTo>
                  <a:pt x="8572" y="8382"/>
                </a:lnTo>
                <a:lnTo>
                  <a:pt x="6299" y="7048"/>
                </a:lnTo>
                <a:lnTo>
                  <a:pt x="3276" y="7416"/>
                </a:lnTo>
                <a:lnTo>
                  <a:pt x="1727" y="8267"/>
                </a:lnTo>
                <a:lnTo>
                  <a:pt x="1333" y="9829"/>
                </a:lnTo>
                <a:lnTo>
                  <a:pt x="0" y="13677"/>
                </a:lnTo>
                <a:lnTo>
                  <a:pt x="5715" y="14859"/>
                </a:lnTo>
                <a:lnTo>
                  <a:pt x="6667" y="12611"/>
                </a:lnTo>
                <a:lnTo>
                  <a:pt x="7569" y="10769"/>
                </a:lnTo>
                <a:lnTo>
                  <a:pt x="7493" y="11125"/>
                </a:lnTo>
                <a:lnTo>
                  <a:pt x="10490" y="10756"/>
                </a:lnTo>
                <a:close/>
              </a:path>
              <a:path w="47625" h="15239">
                <a:moveTo>
                  <a:pt x="47498" y="2273"/>
                </a:moveTo>
                <a:lnTo>
                  <a:pt x="42583" y="0"/>
                </a:lnTo>
                <a:lnTo>
                  <a:pt x="38938" y="101"/>
                </a:lnTo>
                <a:lnTo>
                  <a:pt x="40932" y="2895"/>
                </a:lnTo>
                <a:lnTo>
                  <a:pt x="46431" y="3797"/>
                </a:lnTo>
                <a:lnTo>
                  <a:pt x="47498" y="2273"/>
                </a:lnTo>
                <a:close/>
              </a:path>
            </a:pathLst>
          </a:custGeom>
          <a:solidFill>
            <a:srgbClr val="ECD9BA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object 596" descr=""/>
          <p:cNvSpPr/>
          <p:nvPr/>
        </p:nvSpPr>
        <p:spPr>
          <a:xfrm>
            <a:off x="10612971" y="4296778"/>
            <a:ext cx="62230" cy="46355"/>
          </a:xfrm>
          <a:custGeom>
            <a:avLst/>
            <a:gdLst/>
            <a:ahLst/>
            <a:cxnLst/>
            <a:rect l="l" t="t" r="r" b="b"/>
            <a:pathLst>
              <a:path w="62229" h="46354">
                <a:moveTo>
                  <a:pt x="7112" y="39852"/>
                </a:moveTo>
                <a:lnTo>
                  <a:pt x="3530" y="39395"/>
                </a:lnTo>
                <a:lnTo>
                  <a:pt x="2400" y="39674"/>
                </a:lnTo>
                <a:lnTo>
                  <a:pt x="0" y="38696"/>
                </a:lnTo>
                <a:lnTo>
                  <a:pt x="342" y="40500"/>
                </a:lnTo>
                <a:lnTo>
                  <a:pt x="25" y="41211"/>
                </a:lnTo>
                <a:lnTo>
                  <a:pt x="139" y="42964"/>
                </a:lnTo>
                <a:lnTo>
                  <a:pt x="1803" y="45427"/>
                </a:lnTo>
                <a:lnTo>
                  <a:pt x="3632" y="46113"/>
                </a:lnTo>
                <a:lnTo>
                  <a:pt x="5372" y="45161"/>
                </a:lnTo>
                <a:lnTo>
                  <a:pt x="6400" y="43675"/>
                </a:lnTo>
                <a:lnTo>
                  <a:pt x="7086" y="39954"/>
                </a:lnTo>
                <a:close/>
              </a:path>
              <a:path w="62229" h="46354">
                <a:moveTo>
                  <a:pt x="61823" y="4673"/>
                </a:moveTo>
                <a:lnTo>
                  <a:pt x="61125" y="3225"/>
                </a:lnTo>
                <a:lnTo>
                  <a:pt x="61683" y="495"/>
                </a:lnTo>
                <a:lnTo>
                  <a:pt x="61391" y="0"/>
                </a:lnTo>
                <a:lnTo>
                  <a:pt x="60617" y="1701"/>
                </a:lnTo>
                <a:lnTo>
                  <a:pt x="58813" y="1841"/>
                </a:lnTo>
                <a:lnTo>
                  <a:pt x="57785" y="3238"/>
                </a:lnTo>
                <a:lnTo>
                  <a:pt x="56057" y="5422"/>
                </a:lnTo>
                <a:lnTo>
                  <a:pt x="53111" y="6667"/>
                </a:lnTo>
                <a:lnTo>
                  <a:pt x="48602" y="9982"/>
                </a:lnTo>
                <a:lnTo>
                  <a:pt x="49923" y="12700"/>
                </a:lnTo>
                <a:lnTo>
                  <a:pt x="56235" y="12801"/>
                </a:lnTo>
                <a:lnTo>
                  <a:pt x="59182" y="9982"/>
                </a:lnTo>
                <a:lnTo>
                  <a:pt x="61506" y="7493"/>
                </a:lnTo>
                <a:lnTo>
                  <a:pt x="61468" y="4673"/>
                </a:lnTo>
                <a:lnTo>
                  <a:pt x="61607" y="5041"/>
                </a:lnTo>
                <a:lnTo>
                  <a:pt x="61645" y="4673"/>
                </a:lnTo>
                <a:lnTo>
                  <a:pt x="61734" y="5295"/>
                </a:lnTo>
                <a:lnTo>
                  <a:pt x="61810" y="5041"/>
                </a:lnTo>
                <a:lnTo>
                  <a:pt x="61823" y="4673"/>
                </a:lnTo>
                <a:close/>
              </a:path>
            </a:pathLst>
          </a:custGeom>
          <a:solidFill>
            <a:srgbClr val="ECD9BA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7" name="object 597" descr=""/>
          <p:cNvSpPr/>
          <p:nvPr/>
        </p:nvSpPr>
        <p:spPr>
          <a:xfrm>
            <a:off x="10482072" y="4602848"/>
            <a:ext cx="36195" cy="39370"/>
          </a:xfrm>
          <a:custGeom>
            <a:avLst/>
            <a:gdLst/>
            <a:ahLst/>
            <a:cxnLst/>
            <a:rect l="l" t="t" r="r" b="b"/>
            <a:pathLst>
              <a:path w="36195" h="39370">
                <a:moveTo>
                  <a:pt x="14439" y="32766"/>
                </a:moveTo>
                <a:lnTo>
                  <a:pt x="6299" y="29641"/>
                </a:lnTo>
                <a:lnTo>
                  <a:pt x="0" y="35699"/>
                </a:lnTo>
                <a:lnTo>
                  <a:pt x="8166" y="38823"/>
                </a:lnTo>
                <a:lnTo>
                  <a:pt x="14439" y="32766"/>
                </a:lnTo>
                <a:close/>
              </a:path>
              <a:path w="36195" h="39370">
                <a:moveTo>
                  <a:pt x="35877" y="1663"/>
                </a:moveTo>
                <a:lnTo>
                  <a:pt x="33680" y="469"/>
                </a:lnTo>
                <a:lnTo>
                  <a:pt x="31915" y="25"/>
                </a:lnTo>
                <a:lnTo>
                  <a:pt x="28803" y="0"/>
                </a:lnTo>
                <a:lnTo>
                  <a:pt x="29400" y="1651"/>
                </a:lnTo>
                <a:lnTo>
                  <a:pt x="29832" y="4749"/>
                </a:lnTo>
                <a:lnTo>
                  <a:pt x="31788" y="6565"/>
                </a:lnTo>
                <a:lnTo>
                  <a:pt x="34848" y="3022"/>
                </a:lnTo>
                <a:lnTo>
                  <a:pt x="35877" y="1663"/>
                </a:lnTo>
                <a:close/>
              </a:path>
            </a:pathLst>
          </a:custGeom>
          <a:solidFill>
            <a:srgbClr val="ECD9BA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8" name="object 598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7875398" y="1234246"/>
            <a:ext cx="1514555" cy="1704684"/>
          </a:xfrm>
          <a:prstGeom prst="rect">
            <a:avLst/>
          </a:prstGeom>
        </p:spPr>
      </p:pic>
      <p:pic>
        <p:nvPicPr>
          <p:cNvPr id="599" name="object 599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582256" y="6351723"/>
            <a:ext cx="1432907" cy="1141162"/>
          </a:xfrm>
          <a:prstGeom prst="rect">
            <a:avLst/>
          </a:prstGeom>
        </p:spPr>
      </p:pic>
      <p:grpSp>
        <p:nvGrpSpPr>
          <p:cNvPr id="600" name="object 600" descr=""/>
          <p:cNvGrpSpPr/>
          <p:nvPr/>
        </p:nvGrpSpPr>
        <p:grpSpPr>
          <a:xfrm>
            <a:off x="8029661" y="694485"/>
            <a:ext cx="313055" cy="360680"/>
            <a:chOff x="8029661" y="694485"/>
            <a:chExt cx="313055" cy="360680"/>
          </a:xfrm>
        </p:grpSpPr>
        <p:sp>
          <p:nvSpPr>
            <p:cNvPr id="601" name="object 601" descr=""/>
            <p:cNvSpPr/>
            <p:nvPr/>
          </p:nvSpPr>
          <p:spPr>
            <a:xfrm>
              <a:off x="8029661" y="69448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80">
                  <a:moveTo>
                    <a:pt x="109449" y="0"/>
                  </a:moveTo>
                  <a:lnTo>
                    <a:pt x="103214" y="1219"/>
                  </a:lnTo>
                  <a:lnTo>
                    <a:pt x="100851" y="5194"/>
                  </a:lnTo>
                  <a:lnTo>
                    <a:pt x="91513" y="13663"/>
                  </a:lnTo>
                  <a:lnTo>
                    <a:pt x="70879" y="46596"/>
                  </a:lnTo>
                  <a:lnTo>
                    <a:pt x="50824" y="88671"/>
                  </a:lnTo>
                  <a:lnTo>
                    <a:pt x="32271" y="140122"/>
                  </a:lnTo>
                  <a:lnTo>
                    <a:pt x="15218" y="209445"/>
                  </a:lnTo>
                  <a:lnTo>
                    <a:pt x="5130" y="266486"/>
                  </a:lnTo>
                  <a:lnTo>
                    <a:pt x="0" y="312332"/>
                  </a:lnTo>
                  <a:lnTo>
                    <a:pt x="483" y="335876"/>
                  </a:lnTo>
                  <a:lnTo>
                    <a:pt x="24893" y="354545"/>
                  </a:lnTo>
                  <a:lnTo>
                    <a:pt x="31167" y="354469"/>
                  </a:lnTo>
                  <a:lnTo>
                    <a:pt x="33999" y="353631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5" y="351998"/>
                  </a:lnTo>
                  <a:lnTo>
                    <a:pt x="160376" y="294965"/>
                  </a:lnTo>
                  <a:lnTo>
                    <a:pt x="183206" y="278152"/>
                  </a:lnTo>
                  <a:lnTo>
                    <a:pt x="207203" y="262724"/>
                  </a:lnTo>
                  <a:lnTo>
                    <a:pt x="252604" y="238302"/>
                  </a:lnTo>
                  <a:lnTo>
                    <a:pt x="258168" y="235000"/>
                  </a:lnTo>
                  <a:lnTo>
                    <a:pt x="293206" y="202704"/>
                  </a:lnTo>
                  <a:lnTo>
                    <a:pt x="312445" y="164233"/>
                  </a:lnTo>
                  <a:lnTo>
                    <a:pt x="309613" y="162215"/>
                  </a:lnTo>
                  <a:lnTo>
                    <a:pt x="301334" y="165430"/>
                  </a:lnTo>
                  <a:lnTo>
                    <a:pt x="292690" y="169602"/>
                  </a:lnTo>
                  <a:lnTo>
                    <a:pt x="284467" y="172213"/>
                  </a:lnTo>
                  <a:lnTo>
                    <a:pt x="232373" y="154609"/>
                  </a:lnTo>
                  <a:lnTo>
                    <a:pt x="199979" y="88408"/>
                  </a:lnTo>
                  <a:lnTo>
                    <a:pt x="190082" y="55587"/>
                  </a:lnTo>
                  <a:lnTo>
                    <a:pt x="183257" y="40093"/>
                  </a:lnTo>
                  <a:lnTo>
                    <a:pt x="173753" y="25231"/>
                  </a:lnTo>
                  <a:lnTo>
                    <a:pt x="160568" y="13592"/>
                  </a:lnTo>
                  <a:lnTo>
                    <a:pt x="142699" y="7772"/>
                  </a:lnTo>
                  <a:lnTo>
                    <a:pt x="138278" y="7150"/>
                  </a:lnTo>
                  <a:lnTo>
                    <a:pt x="130265" y="10198"/>
                  </a:lnTo>
                  <a:lnTo>
                    <a:pt x="121718" y="7899"/>
                  </a:lnTo>
                  <a:lnTo>
                    <a:pt x="119204" y="2616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 descr=""/>
            <p:cNvSpPr/>
            <p:nvPr/>
          </p:nvSpPr>
          <p:spPr>
            <a:xfrm>
              <a:off x="8089061" y="715098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4">
                  <a:moveTo>
                    <a:pt x="55016" y="9601"/>
                  </a:moveTo>
                  <a:lnTo>
                    <a:pt x="53644" y="2540"/>
                  </a:lnTo>
                  <a:lnTo>
                    <a:pt x="51701" y="0"/>
                  </a:lnTo>
                  <a:lnTo>
                    <a:pt x="44919" y="3644"/>
                  </a:lnTo>
                  <a:lnTo>
                    <a:pt x="11569" y="52959"/>
                  </a:lnTo>
                  <a:lnTo>
                    <a:pt x="0" y="103416"/>
                  </a:lnTo>
                  <a:lnTo>
                    <a:pt x="76" y="108318"/>
                  </a:lnTo>
                  <a:lnTo>
                    <a:pt x="723" y="113258"/>
                  </a:lnTo>
                  <a:lnTo>
                    <a:pt x="4165" y="117271"/>
                  </a:lnTo>
                  <a:lnTo>
                    <a:pt x="6959" y="116344"/>
                  </a:lnTo>
                  <a:lnTo>
                    <a:pt x="11226" y="109499"/>
                  </a:lnTo>
                  <a:lnTo>
                    <a:pt x="18262" y="87401"/>
                  </a:lnTo>
                  <a:lnTo>
                    <a:pt x="24650" y="64960"/>
                  </a:lnTo>
                  <a:lnTo>
                    <a:pt x="33020" y="43421"/>
                  </a:lnTo>
                  <a:lnTo>
                    <a:pt x="46012" y="23964"/>
                  </a:lnTo>
                  <a:lnTo>
                    <a:pt x="50723" y="19392"/>
                  </a:lnTo>
                  <a:lnTo>
                    <a:pt x="52489" y="16598"/>
                  </a:lnTo>
                  <a:lnTo>
                    <a:pt x="54470" y="14109"/>
                  </a:lnTo>
                  <a:lnTo>
                    <a:pt x="55016" y="9601"/>
                  </a:lnTo>
                  <a:close/>
                </a:path>
                <a:path w="222884" h="182244">
                  <a:moveTo>
                    <a:pt x="222885" y="162166"/>
                  </a:moveTo>
                  <a:lnTo>
                    <a:pt x="215430" y="163398"/>
                  </a:lnTo>
                  <a:lnTo>
                    <a:pt x="207962" y="163893"/>
                  </a:lnTo>
                  <a:lnTo>
                    <a:pt x="200533" y="163690"/>
                  </a:lnTo>
                  <a:lnTo>
                    <a:pt x="151930" y="139776"/>
                  </a:lnTo>
                  <a:lnTo>
                    <a:pt x="131127" y="106133"/>
                  </a:lnTo>
                  <a:lnTo>
                    <a:pt x="117208" y="66586"/>
                  </a:lnTo>
                  <a:lnTo>
                    <a:pt x="114096" y="58978"/>
                  </a:lnTo>
                  <a:lnTo>
                    <a:pt x="110553" y="51473"/>
                  </a:lnTo>
                  <a:lnTo>
                    <a:pt x="104241" y="40614"/>
                  </a:lnTo>
                  <a:lnTo>
                    <a:pt x="94259" y="27673"/>
                  </a:lnTo>
                  <a:lnTo>
                    <a:pt x="82359" y="19634"/>
                  </a:lnTo>
                  <a:lnTo>
                    <a:pt x="70307" y="23406"/>
                  </a:lnTo>
                  <a:lnTo>
                    <a:pt x="49403" y="64274"/>
                  </a:lnTo>
                  <a:lnTo>
                    <a:pt x="45199" y="82867"/>
                  </a:lnTo>
                  <a:lnTo>
                    <a:pt x="46266" y="96647"/>
                  </a:lnTo>
                  <a:lnTo>
                    <a:pt x="67119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16" y="180962"/>
                  </a:lnTo>
                  <a:lnTo>
                    <a:pt x="216458" y="167271"/>
                  </a:lnTo>
                  <a:lnTo>
                    <a:pt x="222885" y="162166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3" name="object 60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70226" y="921423"/>
              <a:ext cx="69429" cy="120153"/>
            </a:xfrm>
            <a:prstGeom prst="rect">
              <a:avLst/>
            </a:prstGeom>
          </p:spPr>
        </p:pic>
        <p:sp>
          <p:nvSpPr>
            <p:cNvPr id="604" name="object 604" descr=""/>
            <p:cNvSpPr/>
            <p:nvPr/>
          </p:nvSpPr>
          <p:spPr>
            <a:xfrm>
              <a:off x="8156302" y="770638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40">
                  <a:moveTo>
                    <a:pt x="11116" y="0"/>
                  </a:moveTo>
                  <a:lnTo>
                    <a:pt x="3204" y="1496"/>
                  </a:lnTo>
                  <a:lnTo>
                    <a:pt x="0" y="10744"/>
                  </a:lnTo>
                  <a:lnTo>
                    <a:pt x="1929" y="23564"/>
                  </a:lnTo>
                  <a:lnTo>
                    <a:pt x="6539" y="36457"/>
                  </a:lnTo>
                  <a:lnTo>
                    <a:pt x="11370" y="45920"/>
                  </a:lnTo>
                  <a:lnTo>
                    <a:pt x="15805" y="51081"/>
                  </a:lnTo>
                  <a:lnTo>
                    <a:pt x="20313" y="53060"/>
                  </a:lnTo>
                  <a:lnTo>
                    <a:pt x="24099" y="51320"/>
                  </a:lnTo>
                  <a:lnTo>
                    <a:pt x="26369" y="45323"/>
                  </a:lnTo>
                  <a:lnTo>
                    <a:pt x="26992" y="39735"/>
                  </a:lnTo>
                  <a:lnTo>
                    <a:pt x="26395" y="27289"/>
                  </a:lnTo>
                  <a:lnTo>
                    <a:pt x="23578" y="16836"/>
                  </a:lnTo>
                  <a:lnTo>
                    <a:pt x="18305" y="6838"/>
                  </a:lnTo>
                  <a:lnTo>
                    <a:pt x="11116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5" name="object 605" descr=""/>
          <p:cNvGrpSpPr/>
          <p:nvPr/>
        </p:nvGrpSpPr>
        <p:grpSpPr>
          <a:xfrm>
            <a:off x="8066872" y="5393855"/>
            <a:ext cx="313055" cy="360680"/>
            <a:chOff x="8066872" y="5393855"/>
            <a:chExt cx="313055" cy="360680"/>
          </a:xfrm>
        </p:grpSpPr>
        <p:sp>
          <p:nvSpPr>
            <p:cNvPr id="606" name="object 606" descr=""/>
            <p:cNvSpPr/>
            <p:nvPr/>
          </p:nvSpPr>
          <p:spPr>
            <a:xfrm>
              <a:off x="8066872" y="539385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79">
                  <a:moveTo>
                    <a:pt x="109449" y="0"/>
                  </a:moveTo>
                  <a:lnTo>
                    <a:pt x="103226" y="1219"/>
                  </a:lnTo>
                  <a:lnTo>
                    <a:pt x="100851" y="5194"/>
                  </a:lnTo>
                  <a:lnTo>
                    <a:pt x="91513" y="13657"/>
                  </a:lnTo>
                  <a:lnTo>
                    <a:pt x="70879" y="46596"/>
                  </a:lnTo>
                  <a:lnTo>
                    <a:pt x="50827" y="88676"/>
                  </a:lnTo>
                  <a:lnTo>
                    <a:pt x="32277" y="140121"/>
                  </a:lnTo>
                  <a:lnTo>
                    <a:pt x="15222" y="209442"/>
                  </a:lnTo>
                  <a:lnTo>
                    <a:pt x="5130" y="266491"/>
                  </a:lnTo>
                  <a:lnTo>
                    <a:pt x="0" y="312334"/>
                  </a:lnTo>
                  <a:lnTo>
                    <a:pt x="483" y="335876"/>
                  </a:lnTo>
                  <a:lnTo>
                    <a:pt x="24892" y="354545"/>
                  </a:lnTo>
                  <a:lnTo>
                    <a:pt x="31167" y="354457"/>
                  </a:lnTo>
                  <a:lnTo>
                    <a:pt x="33999" y="353644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4" y="351998"/>
                  </a:lnTo>
                  <a:lnTo>
                    <a:pt x="160379" y="294957"/>
                  </a:lnTo>
                  <a:lnTo>
                    <a:pt x="183206" y="278151"/>
                  </a:lnTo>
                  <a:lnTo>
                    <a:pt x="207189" y="262737"/>
                  </a:lnTo>
                  <a:lnTo>
                    <a:pt x="252604" y="238302"/>
                  </a:lnTo>
                  <a:lnTo>
                    <a:pt x="258180" y="235013"/>
                  </a:lnTo>
                  <a:lnTo>
                    <a:pt x="293206" y="202690"/>
                  </a:lnTo>
                  <a:lnTo>
                    <a:pt x="312445" y="164224"/>
                  </a:lnTo>
                  <a:lnTo>
                    <a:pt x="309613" y="162208"/>
                  </a:lnTo>
                  <a:lnTo>
                    <a:pt x="301334" y="165430"/>
                  </a:lnTo>
                  <a:lnTo>
                    <a:pt x="292690" y="169599"/>
                  </a:lnTo>
                  <a:lnTo>
                    <a:pt x="284466" y="172210"/>
                  </a:lnTo>
                  <a:lnTo>
                    <a:pt x="232371" y="154608"/>
                  </a:lnTo>
                  <a:lnTo>
                    <a:pt x="199974" y="88400"/>
                  </a:lnTo>
                  <a:lnTo>
                    <a:pt x="190082" y="55586"/>
                  </a:lnTo>
                  <a:lnTo>
                    <a:pt x="183263" y="40091"/>
                  </a:lnTo>
                  <a:lnTo>
                    <a:pt x="173762" y="25224"/>
                  </a:lnTo>
                  <a:lnTo>
                    <a:pt x="160574" y="13581"/>
                  </a:lnTo>
                  <a:lnTo>
                    <a:pt x="142698" y="7758"/>
                  </a:lnTo>
                  <a:lnTo>
                    <a:pt x="138278" y="7161"/>
                  </a:lnTo>
                  <a:lnTo>
                    <a:pt x="130265" y="10198"/>
                  </a:lnTo>
                  <a:lnTo>
                    <a:pt x="121718" y="7898"/>
                  </a:lnTo>
                  <a:lnTo>
                    <a:pt x="119203" y="2627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 descr=""/>
            <p:cNvSpPr/>
            <p:nvPr/>
          </p:nvSpPr>
          <p:spPr>
            <a:xfrm>
              <a:off x="8126273" y="5414479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5">
                  <a:moveTo>
                    <a:pt x="55029" y="9588"/>
                  </a:moveTo>
                  <a:lnTo>
                    <a:pt x="53632" y="2514"/>
                  </a:lnTo>
                  <a:lnTo>
                    <a:pt x="51689" y="0"/>
                  </a:lnTo>
                  <a:lnTo>
                    <a:pt x="44907" y="3644"/>
                  </a:lnTo>
                  <a:lnTo>
                    <a:pt x="11557" y="52946"/>
                  </a:lnTo>
                  <a:lnTo>
                    <a:pt x="0" y="103403"/>
                  </a:lnTo>
                  <a:lnTo>
                    <a:pt x="63" y="108305"/>
                  </a:lnTo>
                  <a:lnTo>
                    <a:pt x="711" y="113258"/>
                  </a:lnTo>
                  <a:lnTo>
                    <a:pt x="4152" y="117259"/>
                  </a:lnTo>
                  <a:lnTo>
                    <a:pt x="6946" y="116332"/>
                  </a:lnTo>
                  <a:lnTo>
                    <a:pt x="11214" y="109499"/>
                  </a:lnTo>
                  <a:lnTo>
                    <a:pt x="18249" y="87388"/>
                  </a:lnTo>
                  <a:lnTo>
                    <a:pt x="24650" y="64960"/>
                  </a:lnTo>
                  <a:lnTo>
                    <a:pt x="33020" y="43421"/>
                  </a:lnTo>
                  <a:lnTo>
                    <a:pt x="46012" y="23952"/>
                  </a:lnTo>
                  <a:lnTo>
                    <a:pt x="50711" y="19380"/>
                  </a:lnTo>
                  <a:lnTo>
                    <a:pt x="52489" y="16586"/>
                  </a:lnTo>
                  <a:lnTo>
                    <a:pt x="54457" y="14109"/>
                  </a:lnTo>
                  <a:lnTo>
                    <a:pt x="55029" y="9588"/>
                  </a:lnTo>
                  <a:close/>
                </a:path>
                <a:path w="222884" h="182245">
                  <a:moveTo>
                    <a:pt x="222885" y="162153"/>
                  </a:moveTo>
                  <a:lnTo>
                    <a:pt x="215430" y="163372"/>
                  </a:lnTo>
                  <a:lnTo>
                    <a:pt x="207962" y="163880"/>
                  </a:lnTo>
                  <a:lnTo>
                    <a:pt x="200533" y="163664"/>
                  </a:lnTo>
                  <a:lnTo>
                    <a:pt x="151930" y="139763"/>
                  </a:lnTo>
                  <a:lnTo>
                    <a:pt x="131127" y="106121"/>
                  </a:lnTo>
                  <a:lnTo>
                    <a:pt x="117208" y="66573"/>
                  </a:lnTo>
                  <a:lnTo>
                    <a:pt x="114084" y="58966"/>
                  </a:lnTo>
                  <a:lnTo>
                    <a:pt x="110540" y="51447"/>
                  </a:lnTo>
                  <a:lnTo>
                    <a:pt x="104254" y="40589"/>
                  </a:lnTo>
                  <a:lnTo>
                    <a:pt x="94272" y="27660"/>
                  </a:lnTo>
                  <a:lnTo>
                    <a:pt x="82372" y="19608"/>
                  </a:lnTo>
                  <a:lnTo>
                    <a:pt x="70307" y="23393"/>
                  </a:lnTo>
                  <a:lnTo>
                    <a:pt x="50431" y="60401"/>
                  </a:lnTo>
                  <a:lnTo>
                    <a:pt x="45186" y="82842"/>
                  </a:lnTo>
                  <a:lnTo>
                    <a:pt x="46266" y="96621"/>
                  </a:lnTo>
                  <a:lnTo>
                    <a:pt x="67106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04" y="180949"/>
                  </a:lnTo>
                  <a:lnTo>
                    <a:pt x="193535" y="178765"/>
                  </a:lnTo>
                  <a:lnTo>
                    <a:pt x="201676" y="175641"/>
                  </a:lnTo>
                  <a:lnTo>
                    <a:pt x="209346" y="171767"/>
                  </a:lnTo>
                  <a:lnTo>
                    <a:pt x="216458" y="167246"/>
                  </a:lnTo>
                  <a:lnTo>
                    <a:pt x="222885" y="16215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8" name="object 608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107437" y="5620791"/>
              <a:ext cx="69429" cy="120153"/>
            </a:xfrm>
            <a:prstGeom prst="rect">
              <a:avLst/>
            </a:prstGeom>
          </p:spPr>
        </p:pic>
        <p:sp>
          <p:nvSpPr>
            <p:cNvPr id="609" name="object 609" descr=""/>
            <p:cNvSpPr/>
            <p:nvPr/>
          </p:nvSpPr>
          <p:spPr>
            <a:xfrm>
              <a:off x="8193532" y="5470004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39">
                  <a:moveTo>
                    <a:pt x="11117" y="0"/>
                  </a:moveTo>
                  <a:lnTo>
                    <a:pt x="3211" y="1497"/>
                  </a:lnTo>
                  <a:lnTo>
                    <a:pt x="0" y="10745"/>
                  </a:lnTo>
                  <a:lnTo>
                    <a:pt x="1925" y="23566"/>
                  </a:lnTo>
                  <a:lnTo>
                    <a:pt x="6527" y="36454"/>
                  </a:lnTo>
                  <a:lnTo>
                    <a:pt x="11353" y="45910"/>
                  </a:lnTo>
                  <a:lnTo>
                    <a:pt x="15796" y="51073"/>
                  </a:lnTo>
                  <a:lnTo>
                    <a:pt x="20306" y="53058"/>
                  </a:lnTo>
                  <a:lnTo>
                    <a:pt x="24089" y="51321"/>
                  </a:lnTo>
                  <a:lnTo>
                    <a:pt x="26352" y="45326"/>
                  </a:lnTo>
                  <a:lnTo>
                    <a:pt x="26987" y="39725"/>
                  </a:lnTo>
                  <a:lnTo>
                    <a:pt x="26390" y="27279"/>
                  </a:lnTo>
                  <a:lnTo>
                    <a:pt x="23573" y="16833"/>
                  </a:lnTo>
                  <a:lnTo>
                    <a:pt x="18301" y="6836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10" name="object 610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27911" y="476553"/>
            <a:ext cx="332097" cy="349454"/>
          </a:xfrm>
          <a:prstGeom prst="rect">
            <a:avLst/>
          </a:prstGeom>
        </p:spPr>
      </p:pic>
      <p:pic>
        <p:nvPicPr>
          <p:cNvPr id="611" name="object 611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139205" y="6225522"/>
            <a:ext cx="338032" cy="345974"/>
          </a:xfrm>
          <a:prstGeom prst="rect">
            <a:avLst/>
          </a:prstGeom>
        </p:spPr>
      </p:pic>
      <p:pic>
        <p:nvPicPr>
          <p:cNvPr id="612" name="object 612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934538" y="290869"/>
            <a:ext cx="338029" cy="345970"/>
          </a:xfrm>
          <a:prstGeom prst="rect">
            <a:avLst/>
          </a:prstGeom>
        </p:spPr>
      </p:pic>
      <p:grpSp>
        <p:nvGrpSpPr>
          <p:cNvPr id="613" name="object 613" descr=""/>
          <p:cNvGrpSpPr/>
          <p:nvPr/>
        </p:nvGrpSpPr>
        <p:grpSpPr>
          <a:xfrm>
            <a:off x="7947455" y="9004"/>
            <a:ext cx="297815" cy="127000"/>
            <a:chOff x="7947455" y="9004"/>
            <a:chExt cx="297815" cy="127000"/>
          </a:xfrm>
        </p:grpSpPr>
        <p:pic>
          <p:nvPicPr>
            <p:cNvPr id="614" name="object 614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947455" y="9004"/>
              <a:ext cx="297484" cy="126414"/>
            </a:xfrm>
            <a:prstGeom prst="rect">
              <a:avLst/>
            </a:prstGeom>
          </p:spPr>
        </p:pic>
        <p:pic>
          <p:nvPicPr>
            <p:cNvPr id="615" name="object 615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015324" y="9004"/>
              <a:ext cx="214426" cy="64578"/>
            </a:xfrm>
            <a:prstGeom prst="rect">
              <a:avLst/>
            </a:prstGeom>
          </p:spPr>
        </p:pic>
      </p:grpSp>
      <p:grpSp>
        <p:nvGrpSpPr>
          <p:cNvPr id="616" name="object 616" descr=""/>
          <p:cNvGrpSpPr/>
          <p:nvPr/>
        </p:nvGrpSpPr>
        <p:grpSpPr>
          <a:xfrm>
            <a:off x="6077869" y="7097918"/>
            <a:ext cx="1448435" cy="462280"/>
            <a:chOff x="6077869" y="7097918"/>
            <a:chExt cx="1448435" cy="462280"/>
          </a:xfrm>
        </p:grpSpPr>
        <p:sp>
          <p:nvSpPr>
            <p:cNvPr id="617" name="object 617" descr=""/>
            <p:cNvSpPr/>
            <p:nvPr/>
          </p:nvSpPr>
          <p:spPr>
            <a:xfrm>
              <a:off x="6077864" y="7097928"/>
              <a:ext cx="1448435" cy="462280"/>
            </a:xfrm>
            <a:custGeom>
              <a:avLst/>
              <a:gdLst/>
              <a:ahLst/>
              <a:cxnLst/>
              <a:rect l="l" t="t" r="r" b="b"/>
              <a:pathLst>
                <a:path w="1448434" h="462279">
                  <a:moveTo>
                    <a:pt x="1447990" y="210146"/>
                  </a:moveTo>
                  <a:lnTo>
                    <a:pt x="1438071" y="172491"/>
                  </a:lnTo>
                  <a:lnTo>
                    <a:pt x="1412036" y="126885"/>
                  </a:lnTo>
                  <a:lnTo>
                    <a:pt x="1379956" y="93891"/>
                  </a:lnTo>
                  <a:lnTo>
                    <a:pt x="1340408" y="68059"/>
                  </a:lnTo>
                  <a:lnTo>
                    <a:pt x="1295552" y="49352"/>
                  </a:lnTo>
                  <a:lnTo>
                    <a:pt x="1247546" y="37769"/>
                  </a:lnTo>
                  <a:lnTo>
                    <a:pt x="1198549" y="33312"/>
                  </a:lnTo>
                  <a:lnTo>
                    <a:pt x="1150708" y="35928"/>
                  </a:lnTo>
                  <a:lnTo>
                    <a:pt x="1106182" y="45643"/>
                  </a:lnTo>
                  <a:lnTo>
                    <a:pt x="1067142" y="62433"/>
                  </a:lnTo>
                  <a:lnTo>
                    <a:pt x="1035710" y="86283"/>
                  </a:lnTo>
                  <a:lnTo>
                    <a:pt x="937196" y="222783"/>
                  </a:lnTo>
                  <a:lnTo>
                    <a:pt x="901573" y="262305"/>
                  </a:lnTo>
                  <a:lnTo>
                    <a:pt x="852754" y="279057"/>
                  </a:lnTo>
                  <a:lnTo>
                    <a:pt x="822553" y="277710"/>
                  </a:lnTo>
                  <a:lnTo>
                    <a:pt x="782815" y="267703"/>
                  </a:lnTo>
                  <a:lnTo>
                    <a:pt x="736765" y="245237"/>
                  </a:lnTo>
                  <a:lnTo>
                    <a:pt x="701421" y="216547"/>
                  </a:lnTo>
                  <a:lnTo>
                    <a:pt x="672376" y="183502"/>
                  </a:lnTo>
                  <a:lnTo>
                    <a:pt x="645198" y="148005"/>
                  </a:lnTo>
                  <a:lnTo>
                    <a:pt x="615505" y="111950"/>
                  </a:lnTo>
                  <a:lnTo>
                    <a:pt x="578866" y="77228"/>
                  </a:lnTo>
                  <a:lnTo>
                    <a:pt x="539013" y="49936"/>
                  </a:lnTo>
                  <a:lnTo>
                    <a:pt x="494372" y="27901"/>
                  </a:lnTo>
                  <a:lnTo>
                    <a:pt x="446557" y="11798"/>
                  </a:lnTo>
                  <a:lnTo>
                    <a:pt x="397167" y="2273"/>
                  </a:lnTo>
                  <a:lnTo>
                    <a:pt x="347840" y="0"/>
                  </a:lnTo>
                  <a:lnTo>
                    <a:pt x="300164" y="5626"/>
                  </a:lnTo>
                  <a:lnTo>
                    <a:pt x="258241" y="18465"/>
                  </a:lnTo>
                  <a:lnTo>
                    <a:pt x="219506" y="38023"/>
                  </a:lnTo>
                  <a:lnTo>
                    <a:pt x="183934" y="63525"/>
                  </a:lnTo>
                  <a:lnTo>
                    <a:pt x="151523" y="94145"/>
                  </a:lnTo>
                  <a:lnTo>
                    <a:pt x="122250" y="129120"/>
                  </a:lnTo>
                  <a:lnTo>
                    <a:pt x="96100" y="167640"/>
                  </a:lnTo>
                  <a:lnTo>
                    <a:pt x="73050" y="208940"/>
                  </a:lnTo>
                  <a:lnTo>
                    <a:pt x="53098" y="252196"/>
                  </a:lnTo>
                  <a:lnTo>
                    <a:pt x="36207" y="296646"/>
                  </a:lnTo>
                  <a:lnTo>
                    <a:pt x="22377" y="341490"/>
                  </a:lnTo>
                  <a:lnTo>
                    <a:pt x="11582" y="385940"/>
                  </a:lnTo>
                  <a:lnTo>
                    <a:pt x="3797" y="429196"/>
                  </a:lnTo>
                  <a:lnTo>
                    <a:pt x="0" y="462076"/>
                  </a:lnTo>
                  <a:lnTo>
                    <a:pt x="1185900" y="462076"/>
                  </a:lnTo>
                  <a:lnTo>
                    <a:pt x="1183995" y="451472"/>
                  </a:lnTo>
                  <a:lnTo>
                    <a:pt x="1184021" y="414782"/>
                  </a:lnTo>
                  <a:lnTo>
                    <a:pt x="1195451" y="374878"/>
                  </a:lnTo>
                  <a:lnTo>
                    <a:pt x="1247635" y="347992"/>
                  </a:lnTo>
                  <a:lnTo>
                    <a:pt x="1280388" y="344563"/>
                  </a:lnTo>
                  <a:lnTo>
                    <a:pt x="1322451" y="335546"/>
                  </a:lnTo>
                  <a:lnTo>
                    <a:pt x="1349451" y="326694"/>
                  </a:lnTo>
                  <a:lnTo>
                    <a:pt x="1385176" y="310680"/>
                  </a:lnTo>
                  <a:lnTo>
                    <a:pt x="1419783" y="285902"/>
                  </a:lnTo>
                  <a:lnTo>
                    <a:pt x="1424393" y="279057"/>
                  </a:lnTo>
                  <a:lnTo>
                    <a:pt x="1443494" y="250748"/>
                  </a:lnTo>
                  <a:lnTo>
                    <a:pt x="1447990" y="210146"/>
                  </a:lnTo>
                  <a:close/>
                </a:path>
              </a:pathLst>
            </a:custGeom>
            <a:solidFill>
              <a:srgbClr val="FCBA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8" name="object 618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078108" y="7099095"/>
              <a:ext cx="1446883" cy="460907"/>
            </a:xfrm>
            <a:prstGeom prst="rect">
              <a:avLst/>
            </a:prstGeom>
          </p:spPr>
        </p:pic>
        <p:pic>
          <p:nvPicPr>
            <p:cNvPr id="619" name="object 61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125004" y="7173695"/>
              <a:ext cx="295021" cy="172554"/>
            </a:xfrm>
            <a:prstGeom prst="rect">
              <a:avLst/>
            </a:prstGeom>
          </p:spPr>
        </p:pic>
        <p:pic>
          <p:nvPicPr>
            <p:cNvPr id="620" name="object 620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62179" y="7137640"/>
              <a:ext cx="370826" cy="204418"/>
            </a:xfrm>
            <a:prstGeom prst="rect">
              <a:avLst/>
            </a:prstGeom>
          </p:spPr>
        </p:pic>
      </p:grpSp>
      <p:grpSp>
        <p:nvGrpSpPr>
          <p:cNvPr id="621" name="object 621" descr=""/>
          <p:cNvGrpSpPr/>
          <p:nvPr/>
        </p:nvGrpSpPr>
        <p:grpSpPr>
          <a:xfrm>
            <a:off x="6839069" y="1538579"/>
            <a:ext cx="396240" cy="391160"/>
            <a:chOff x="6839069" y="1538579"/>
            <a:chExt cx="396240" cy="391160"/>
          </a:xfrm>
        </p:grpSpPr>
        <p:pic>
          <p:nvPicPr>
            <p:cNvPr id="622" name="object 622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839069" y="1538579"/>
              <a:ext cx="395838" cy="390890"/>
            </a:xfrm>
            <a:prstGeom prst="rect">
              <a:avLst/>
            </a:prstGeom>
          </p:spPr>
        </p:pic>
        <p:pic>
          <p:nvPicPr>
            <p:cNvPr id="623" name="object 623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64723" y="1624214"/>
              <a:ext cx="228264" cy="264160"/>
            </a:xfrm>
            <a:prstGeom prst="rect">
              <a:avLst/>
            </a:prstGeom>
          </p:spPr>
        </p:pic>
      </p:grpSp>
      <p:grpSp>
        <p:nvGrpSpPr>
          <p:cNvPr id="624" name="object 624" descr=""/>
          <p:cNvGrpSpPr/>
          <p:nvPr/>
        </p:nvGrpSpPr>
        <p:grpSpPr>
          <a:xfrm>
            <a:off x="7306270" y="1815528"/>
            <a:ext cx="168910" cy="150495"/>
            <a:chOff x="7306270" y="1815528"/>
            <a:chExt cx="168910" cy="150495"/>
          </a:xfrm>
        </p:grpSpPr>
        <p:pic>
          <p:nvPicPr>
            <p:cNvPr id="625" name="object 62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306270" y="1815528"/>
              <a:ext cx="168516" cy="150354"/>
            </a:xfrm>
            <a:prstGeom prst="rect">
              <a:avLst/>
            </a:prstGeom>
          </p:spPr>
        </p:pic>
        <p:pic>
          <p:nvPicPr>
            <p:cNvPr id="626" name="object 62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337472" y="1876310"/>
              <a:ext cx="83808" cy="69950"/>
            </a:xfrm>
            <a:prstGeom prst="rect">
              <a:avLst/>
            </a:prstGeom>
          </p:spPr>
        </p:pic>
      </p:grpSp>
      <p:sp>
        <p:nvSpPr>
          <p:cNvPr id="627" name="object 627" descr=""/>
          <p:cNvSpPr/>
          <p:nvPr/>
        </p:nvSpPr>
        <p:spPr>
          <a:xfrm>
            <a:off x="3654201" y="7289917"/>
            <a:ext cx="496570" cy="270510"/>
          </a:xfrm>
          <a:custGeom>
            <a:avLst/>
            <a:gdLst/>
            <a:ahLst/>
            <a:cxnLst/>
            <a:rect l="l" t="t" r="r" b="b"/>
            <a:pathLst>
              <a:path w="496570" h="270509">
                <a:moveTo>
                  <a:pt x="238152" y="0"/>
                </a:moveTo>
                <a:lnTo>
                  <a:pt x="190877" y="2513"/>
                </a:lnTo>
                <a:lnTo>
                  <a:pt x="140963" y="15905"/>
                </a:lnTo>
                <a:lnTo>
                  <a:pt x="102271" y="36574"/>
                </a:lnTo>
                <a:lnTo>
                  <a:pt x="68637" y="64776"/>
                </a:lnTo>
                <a:lnTo>
                  <a:pt x="38423" y="102609"/>
                </a:lnTo>
                <a:lnTo>
                  <a:pt x="15608" y="146559"/>
                </a:lnTo>
                <a:lnTo>
                  <a:pt x="2815" y="191687"/>
                </a:lnTo>
                <a:lnTo>
                  <a:pt x="0" y="221756"/>
                </a:lnTo>
                <a:lnTo>
                  <a:pt x="2070" y="251770"/>
                </a:lnTo>
                <a:lnTo>
                  <a:pt x="6703" y="270088"/>
                </a:lnTo>
                <a:lnTo>
                  <a:pt x="475254" y="270088"/>
                </a:lnTo>
                <a:lnTo>
                  <a:pt x="491849" y="231886"/>
                </a:lnTo>
                <a:lnTo>
                  <a:pt x="496562" y="197838"/>
                </a:lnTo>
                <a:lnTo>
                  <a:pt x="495382" y="180333"/>
                </a:lnTo>
                <a:lnTo>
                  <a:pt x="474259" y="124620"/>
                </a:lnTo>
                <a:lnTo>
                  <a:pt x="435832" y="80575"/>
                </a:lnTo>
                <a:lnTo>
                  <a:pt x="399633" y="53177"/>
                </a:lnTo>
                <a:lnTo>
                  <a:pt x="350854" y="26230"/>
                </a:lnTo>
                <a:lnTo>
                  <a:pt x="311664" y="11714"/>
                </a:lnTo>
                <a:lnTo>
                  <a:pt x="238152" y="0"/>
                </a:lnTo>
                <a:close/>
              </a:path>
            </a:pathLst>
          </a:custGeom>
          <a:solidFill>
            <a:srgbClr val="FCBA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28" name="object 628" descr=""/>
          <p:cNvGrpSpPr/>
          <p:nvPr/>
        </p:nvGrpSpPr>
        <p:grpSpPr>
          <a:xfrm>
            <a:off x="4195731" y="7223379"/>
            <a:ext cx="189865" cy="173355"/>
            <a:chOff x="4195731" y="7223379"/>
            <a:chExt cx="189865" cy="173355"/>
          </a:xfrm>
        </p:grpSpPr>
        <p:pic>
          <p:nvPicPr>
            <p:cNvPr id="629" name="object 629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195731" y="7223379"/>
              <a:ext cx="189837" cy="172896"/>
            </a:xfrm>
            <a:prstGeom prst="rect">
              <a:avLst/>
            </a:prstGeom>
          </p:spPr>
        </p:pic>
        <p:pic>
          <p:nvPicPr>
            <p:cNvPr id="630" name="object 630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246802" y="7300493"/>
              <a:ext cx="102526" cy="72719"/>
            </a:xfrm>
            <a:prstGeom prst="rect">
              <a:avLst/>
            </a:prstGeom>
          </p:spPr>
        </p:pic>
      </p:grpSp>
      <p:pic>
        <p:nvPicPr>
          <p:cNvPr id="631" name="object 631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997230" y="39458"/>
            <a:ext cx="234273" cy="233715"/>
          </a:xfrm>
          <a:prstGeom prst="rect">
            <a:avLst/>
          </a:prstGeom>
        </p:spPr>
      </p:pic>
      <p:sp>
        <p:nvSpPr>
          <p:cNvPr id="632" name="object 632" descr=""/>
          <p:cNvSpPr/>
          <p:nvPr/>
        </p:nvSpPr>
        <p:spPr>
          <a:xfrm>
            <a:off x="8636954" y="4218754"/>
            <a:ext cx="265430" cy="308610"/>
          </a:xfrm>
          <a:custGeom>
            <a:avLst/>
            <a:gdLst/>
            <a:ahLst/>
            <a:cxnLst/>
            <a:rect l="l" t="t" r="r" b="b"/>
            <a:pathLst>
              <a:path w="265429" h="308610">
                <a:moveTo>
                  <a:pt x="185698" y="0"/>
                </a:moveTo>
                <a:lnTo>
                  <a:pt x="144983" y="17429"/>
                </a:lnTo>
                <a:lnTo>
                  <a:pt x="124175" y="52490"/>
                </a:lnTo>
                <a:lnTo>
                  <a:pt x="114018" y="77567"/>
                </a:lnTo>
                <a:lnTo>
                  <a:pt x="108137" y="89757"/>
                </a:lnTo>
                <a:lnTo>
                  <a:pt x="75124" y="128483"/>
                </a:lnTo>
                <a:lnTo>
                  <a:pt x="38307" y="150272"/>
                </a:lnTo>
                <a:lnTo>
                  <a:pt x="9965" y="186785"/>
                </a:lnTo>
                <a:lnTo>
                  <a:pt x="0" y="226212"/>
                </a:lnTo>
                <a:lnTo>
                  <a:pt x="567" y="246053"/>
                </a:lnTo>
                <a:lnTo>
                  <a:pt x="16527" y="282550"/>
                </a:lnTo>
                <a:lnTo>
                  <a:pt x="48162" y="303980"/>
                </a:lnTo>
                <a:lnTo>
                  <a:pt x="67725" y="308502"/>
                </a:lnTo>
                <a:lnTo>
                  <a:pt x="112094" y="306922"/>
                </a:lnTo>
                <a:lnTo>
                  <a:pt x="157473" y="293514"/>
                </a:lnTo>
                <a:lnTo>
                  <a:pt x="198125" y="271588"/>
                </a:lnTo>
                <a:lnTo>
                  <a:pt x="228305" y="244454"/>
                </a:lnTo>
                <a:lnTo>
                  <a:pt x="249814" y="205011"/>
                </a:lnTo>
                <a:lnTo>
                  <a:pt x="260817" y="161232"/>
                </a:lnTo>
                <a:lnTo>
                  <a:pt x="265369" y="115100"/>
                </a:lnTo>
                <a:lnTo>
                  <a:pt x="264223" y="92256"/>
                </a:lnTo>
                <a:lnTo>
                  <a:pt x="251745" y="48842"/>
                </a:lnTo>
                <a:lnTo>
                  <a:pt x="223574" y="14538"/>
                </a:lnTo>
                <a:lnTo>
                  <a:pt x="195070" y="1291"/>
                </a:lnTo>
                <a:lnTo>
                  <a:pt x="185698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3" name="object 633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875802" y="3049981"/>
            <a:ext cx="234265" cy="233725"/>
          </a:xfrm>
          <a:prstGeom prst="rect">
            <a:avLst/>
          </a:prstGeom>
        </p:spPr>
      </p:pic>
      <p:pic>
        <p:nvPicPr>
          <p:cNvPr id="634" name="object 634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8717022" y="7292291"/>
            <a:ext cx="234273" cy="233731"/>
          </a:xfrm>
          <a:prstGeom prst="rect">
            <a:avLst/>
          </a:prstGeom>
        </p:spPr>
      </p:pic>
      <p:grpSp>
        <p:nvGrpSpPr>
          <p:cNvPr id="635" name="object 635" descr=""/>
          <p:cNvGrpSpPr/>
          <p:nvPr/>
        </p:nvGrpSpPr>
        <p:grpSpPr>
          <a:xfrm>
            <a:off x="0" y="6866584"/>
            <a:ext cx="756285" cy="693420"/>
            <a:chOff x="0" y="6866584"/>
            <a:chExt cx="756285" cy="693420"/>
          </a:xfrm>
        </p:grpSpPr>
        <p:sp>
          <p:nvSpPr>
            <p:cNvPr id="636" name="object 636" descr=""/>
            <p:cNvSpPr/>
            <p:nvPr/>
          </p:nvSpPr>
          <p:spPr>
            <a:xfrm>
              <a:off x="0" y="6874649"/>
              <a:ext cx="647065" cy="685800"/>
            </a:xfrm>
            <a:custGeom>
              <a:avLst/>
              <a:gdLst/>
              <a:ahLst/>
              <a:cxnLst/>
              <a:rect l="l" t="t" r="r" b="b"/>
              <a:pathLst>
                <a:path w="647065" h="685800">
                  <a:moveTo>
                    <a:pt x="297434" y="617220"/>
                  </a:moveTo>
                  <a:lnTo>
                    <a:pt x="280670" y="600227"/>
                  </a:lnTo>
                  <a:lnTo>
                    <a:pt x="261188" y="584873"/>
                  </a:lnTo>
                  <a:lnTo>
                    <a:pt x="240639" y="570014"/>
                  </a:lnTo>
                  <a:lnTo>
                    <a:pt x="220624" y="554482"/>
                  </a:lnTo>
                  <a:lnTo>
                    <a:pt x="181838" y="523265"/>
                  </a:lnTo>
                  <a:lnTo>
                    <a:pt x="133921" y="486295"/>
                  </a:lnTo>
                  <a:lnTo>
                    <a:pt x="97155" y="460463"/>
                  </a:lnTo>
                  <a:lnTo>
                    <a:pt x="19875" y="407009"/>
                  </a:lnTo>
                  <a:lnTo>
                    <a:pt x="0" y="392544"/>
                  </a:lnTo>
                  <a:lnTo>
                    <a:pt x="0" y="685355"/>
                  </a:lnTo>
                  <a:lnTo>
                    <a:pt x="227711" y="685355"/>
                  </a:lnTo>
                  <a:lnTo>
                    <a:pt x="260985" y="651471"/>
                  </a:lnTo>
                  <a:lnTo>
                    <a:pt x="297434" y="617220"/>
                  </a:lnTo>
                  <a:close/>
                </a:path>
                <a:path w="647065" h="685800">
                  <a:moveTo>
                    <a:pt x="646468" y="258267"/>
                  </a:moveTo>
                  <a:lnTo>
                    <a:pt x="628142" y="221056"/>
                  </a:lnTo>
                  <a:lnTo>
                    <a:pt x="551967" y="158394"/>
                  </a:lnTo>
                  <a:lnTo>
                    <a:pt x="493407" y="117271"/>
                  </a:lnTo>
                  <a:lnTo>
                    <a:pt x="453707" y="88938"/>
                  </a:lnTo>
                  <a:lnTo>
                    <a:pt x="415798" y="61429"/>
                  </a:lnTo>
                  <a:lnTo>
                    <a:pt x="377507" y="35598"/>
                  </a:lnTo>
                  <a:lnTo>
                    <a:pt x="336677" y="12319"/>
                  </a:lnTo>
                  <a:lnTo>
                    <a:pt x="301688" y="0"/>
                  </a:lnTo>
                  <a:lnTo>
                    <a:pt x="294563" y="1625"/>
                  </a:lnTo>
                  <a:lnTo>
                    <a:pt x="286258" y="5829"/>
                  </a:lnTo>
                  <a:lnTo>
                    <a:pt x="277177" y="11290"/>
                  </a:lnTo>
                  <a:lnTo>
                    <a:pt x="238302" y="33578"/>
                  </a:lnTo>
                  <a:lnTo>
                    <a:pt x="181775" y="75933"/>
                  </a:lnTo>
                  <a:lnTo>
                    <a:pt x="133197" y="120383"/>
                  </a:lnTo>
                  <a:lnTo>
                    <a:pt x="95910" y="160947"/>
                  </a:lnTo>
                  <a:lnTo>
                    <a:pt x="67894" y="205079"/>
                  </a:lnTo>
                  <a:lnTo>
                    <a:pt x="62585" y="230111"/>
                  </a:lnTo>
                  <a:lnTo>
                    <a:pt x="67983" y="237566"/>
                  </a:lnTo>
                  <a:lnTo>
                    <a:pt x="102641" y="266090"/>
                  </a:lnTo>
                  <a:lnTo>
                    <a:pt x="138201" y="291795"/>
                  </a:lnTo>
                  <a:lnTo>
                    <a:pt x="175831" y="317004"/>
                  </a:lnTo>
                  <a:lnTo>
                    <a:pt x="213233" y="341312"/>
                  </a:lnTo>
                  <a:lnTo>
                    <a:pt x="248031" y="364324"/>
                  </a:lnTo>
                  <a:lnTo>
                    <a:pt x="294589" y="397497"/>
                  </a:lnTo>
                  <a:lnTo>
                    <a:pt x="382231" y="464146"/>
                  </a:lnTo>
                  <a:lnTo>
                    <a:pt x="428307" y="497268"/>
                  </a:lnTo>
                  <a:lnTo>
                    <a:pt x="464197" y="465531"/>
                  </a:lnTo>
                  <a:lnTo>
                    <a:pt x="497243" y="433463"/>
                  </a:lnTo>
                  <a:lnTo>
                    <a:pt x="529932" y="400558"/>
                  </a:lnTo>
                  <a:lnTo>
                    <a:pt x="564807" y="366255"/>
                  </a:lnTo>
                  <a:lnTo>
                    <a:pt x="576173" y="355930"/>
                  </a:lnTo>
                  <a:lnTo>
                    <a:pt x="600075" y="335483"/>
                  </a:lnTo>
                  <a:lnTo>
                    <a:pt x="611759" y="324866"/>
                  </a:lnTo>
                  <a:lnTo>
                    <a:pt x="629437" y="304571"/>
                  </a:lnTo>
                  <a:lnTo>
                    <a:pt x="641946" y="281813"/>
                  </a:lnTo>
                  <a:lnTo>
                    <a:pt x="646468" y="258267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" name="object 637" descr=""/>
            <p:cNvSpPr/>
            <p:nvPr/>
          </p:nvSpPr>
          <p:spPr>
            <a:xfrm>
              <a:off x="0" y="7115695"/>
              <a:ext cx="746760" cy="444500"/>
            </a:xfrm>
            <a:custGeom>
              <a:avLst/>
              <a:gdLst/>
              <a:ahLst/>
              <a:cxnLst/>
              <a:rect l="l" t="t" r="r" b="b"/>
              <a:pathLst>
                <a:path w="746760" h="444500">
                  <a:moveTo>
                    <a:pt x="368554" y="357911"/>
                  </a:moveTo>
                  <a:lnTo>
                    <a:pt x="328891" y="326390"/>
                  </a:lnTo>
                  <a:lnTo>
                    <a:pt x="288290" y="295846"/>
                  </a:lnTo>
                  <a:lnTo>
                    <a:pt x="246735" y="265976"/>
                  </a:lnTo>
                  <a:lnTo>
                    <a:pt x="204343" y="236461"/>
                  </a:lnTo>
                  <a:lnTo>
                    <a:pt x="72644" y="147154"/>
                  </a:lnTo>
                  <a:lnTo>
                    <a:pt x="50863" y="131584"/>
                  </a:lnTo>
                  <a:lnTo>
                    <a:pt x="29565" y="115658"/>
                  </a:lnTo>
                  <a:lnTo>
                    <a:pt x="8534" y="100330"/>
                  </a:lnTo>
                  <a:lnTo>
                    <a:pt x="0" y="94742"/>
                  </a:lnTo>
                  <a:lnTo>
                    <a:pt x="0" y="143560"/>
                  </a:lnTo>
                  <a:lnTo>
                    <a:pt x="25146" y="162064"/>
                  </a:lnTo>
                  <a:lnTo>
                    <a:pt x="64566" y="189293"/>
                  </a:lnTo>
                  <a:lnTo>
                    <a:pt x="105041" y="216725"/>
                  </a:lnTo>
                  <a:lnTo>
                    <a:pt x="145440" y="244703"/>
                  </a:lnTo>
                  <a:lnTo>
                    <a:pt x="184619" y="273596"/>
                  </a:lnTo>
                  <a:lnTo>
                    <a:pt x="234823" y="314756"/>
                  </a:lnTo>
                  <a:lnTo>
                    <a:pt x="266242" y="339496"/>
                  </a:lnTo>
                  <a:lnTo>
                    <a:pt x="283044" y="353618"/>
                  </a:lnTo>
                  <a:lnTo>
                    <a:pt x="290106" y="359816"/>
                  </a:lnTo>
                  <a:lnTo>
                    <a:pt x="298335" y="370141"/>
                  </a:lnTo>
                  <a:lnTo>
                    <a:pt x="301447" y="371094"/>
                  </a:lnTo>
                  <a:lnTo>
                    <a:pt x="309054" y="371081"/>
                  </a:lnTo>
                  <a:lnTo>
                    <a:pt x="318135" y="368414"/>
                  </a:lnTo>
                  <a:lnTo>
                    <a:pt x="327240" y="365023"/>
                  </a:lnTo>
                  <a:lnTo>
                    <a:pt x="334899" y="362788"/>
                  </a:lnTo>
                  <a:lnTo>
                    <a:pt x="345122" y="361594"/>
                  </a:lnTo>
                  <a:lnTo>
                    <a:pt x="353949" y="360946"/>
                  </a:lnTo>
                  <a:lnTo>
                    <a:pt x="361657" y="360006"/>
                  </a:lnTo>
                  <a:lnTo>
                    <a:pt x="368554" y="357911"/>
                  </a:lnTo>
                  <a:close/>
                </a:path>
                <a:path w="746760" h="444500">
                  <a:moveTo>
                    <a:pt x="398462" y="326377"/>
                  </a:moveTo>
                  <a:lnTo>
                    <a:pt x="355752" y="295948"/>
                  </a:lnTo>
                  <a:lnTo>
                    <a:pt x="181140" y="175260"/>
                  </a:lnTo>
                  <a:lnTo>
                    <a:pt x="137668" y="144602"/>
                  </a:lnTo>
                  <a:lnTo>
                    <a:pt x="94691" y="113461"/>
                  </a:lnTo>
                  <a:lnTo>
                    <a:pt x="52476" y="81673"/>
                  </a:lnTo>
                  <a:lnTo>
                    <a:pt x="11214" y="49098"/>
                  </a:lnTo>
                  <a:lnTo>
                    <a:pt x="3644" y="53873"/>
                  </a:lnTo>
                  <a:lnTo>
                    <a:pt x="0" y="57785"/>
                  </a:lnTo>
                  <a:lnTo>
                    <a:pt x="0" y="87795"/>
                  </a:lnTo>
                  <a:lnTo>
                    <a:pt x="248627" y="260692"/>
                  </a:lnTo>
                  <a:lnTo>
                    <a:pt x="291566" y="291401"/>
                  </a:lnTo>
                  <a:lnTo>
                    <a:pt x="334340" y="322656"/>
                  </a:lnTo>
                  <a:lnTo>
                    <a:pt x="376999" y="354622"/>
                  </a:lnTo>
                  <a:lnTo>
                    <a:pt x="383743" y="350888"/>
                  </a:lnTo>
                  <a:lnTo>
                    <a:pt x="389407" y="344512"/>
                  </a:lnTo>
                  <a:lnTo>
                    <a:pt x="394233" y="336130"/>
                  </a:lnTo>
                  <a:lnTo>
                    <a:pt x="398462" y="326377"/>
                  </a:lnTo>
                  <a:close/>
                </a:path>
                <a:path w="746760" h="444500">
                  <a:moveTo>
                    <a:pt x="417677" y="260324"/>
                  </a:moveTo>
                  <a:lnTo>
                    <a:pt x="380644" y="233476"/>
                  </a:lnTo>
                  <a:lnTo>
                    <a:pt x="264350" y="148209"/>
                  </a:lnTo>
                  <a:lnTo>
                    <a:pt x="224878" y="120103"/>
                  </a:lnTo>
                  <a:lnTo>
                    <a:pt x="185547" y="93078"/>
                  </a:lnTo>
                  <a:lnTo>
                    <a:pt x="146685" y="67716"/>
                  </a:lnTo>
                  <a:lnTo>
                    <a:pt x="102552" y="39865"/>
                  </a:lnTo>
                  <a:lnTo>
                    <a:pt x="82296" y="25857"/>
                  </a:lnTo>
                  <a:lnTo>
                    <a:pt x="64731" y="11671"/>
                  </a:lnTo>
                  <a:lnTo>
                    <a:pt x="52146" y="8826"/>
                  </a:lnTo>
                  <a:lnTo>
                    <a:pt x="39128" y="17614"/>
                  </a:lnTo>
                  <a:lnTo>
                    <a:pt x="26314" y="31013"/>
                  </a:lnTo>
                  <a:lnTo>
                    <a:pt x="14389" y="41986"/>
                  </a:lnTo>
                  <a:lnTo>
                    <a:pt x="53530" y="74485"/>
                  </a:lnTo>
                  <a:lnTo>
                    <a:pt x="94068" y="106006"/>
                  </a:lnTo>
                  <a:lnTo>
                    <a:pt x="135813" y="136817"/>
                  </a:lnTo>
                  <a:lnTo>
                    <a:pt x="178574" y="167157"/>
                  </a:lnTo>
                  <a:lnTo>
                    <a:pt x="222173" y="197281"/>
                  </a:lnTo>
                  <a:lnTo>
                    <a:pt x="311073" y="257898"/>
                  </a:lnTo>
                  <a:lnTo>
                    <a:pt x="356006" y="288899"/>
                  </a:lnTo>
                  <a:lnTo>
                    <a:pt x="401002" y="320700"/>
                  </a:lnTo>
                  <a:lnTo>
                    <a:pt x="405663" y="306044"/>
                  </a:lnTo>
                  <a:lnTo>
                    <a:pt x="412838" y="274764"/>
                  </a:lnTo>
                  <a:lnTo>
                    <a:pt x="417677" y="260324"/>
                  </a:lnTo>
                  <a:close/>
                </a:path>
                <a:path w="746760" h="444500">
                  <a:moveTo>
                    <a:pt x="746506" y="69888"/>
                  </a:moveTo>
                  <a:lnTo>
                    <a:pt x="730326" y="50292"/>
                  </a:lnTo>
                  <a:lnTo>
                    <a:pt x="705942" y="33832"/>
                  </a:lnTo>
                  <a:lnTo>
                    <a:pt x="679335" y="18237"/>
                  </a:lnTo>
                  <a:lnTo>
                    <a:pt x="656501" y="1219"/>
                  </a:lnTo>
                  <a:lnTo>
                    <a:pt x="653542" y="0"/>
                  </a:lnTo>
                  <a:lnTo>
                    <a:pt x="653935" y="9385"/>
                  </a:lnTo>
                  <a:lnTo>
                    <a:pt x="654748" y="18237"/>
                  </a:lnTo>
                  <a:lnTo>
                    <a:pt x="654583" y="27317"/>
                  </a:lnTo>
                  <a:lnTo>
                    <a:pt x="630809" y="71501"/>
                  </a:lnTo>
                  <a:lnTo>
                    <a:pt x="565340" y="133489"/>
                  </a:lnTo>
                  <a:lnTo>
                    <a:pt x="492556" y="207429"/>
                  </a:lnTo>
                  <a:lnTo>
                    <a:pt x="457034" y="240880"/>
                  </a:lnTo>
                  <a:lnTo>
                    <a:pt x="423164" y="267589"/>
                  </a:lnTo>
                  <a:lnTo>
                    <a:pt x="416509" y="287032"/>
                  </a:lnTo>
                  <a:lnTo>
                    <a:pt x="408203" y="327367"/>
                  </a:lnTo>
                  <a:lnTo>
                    <a:pt x="380492" y="362381"/>
                  </a:lnTo>
                  <a:lnTo>
                    <a:pt x="327914" y="372732"/>
                  </a:lnTo>
                  <a:lnTo>
                    <a:pt x="304190" y="380568"/>
                  </a:lnTo>
                  <a:lnTo>
                    <a:pt x="272707" y="407314"/>
                  </a:lnTo>
                  <a:lnTo>
                    <a:pt x="241376" y="439127"/>
                  </a:lnTo>
                  <a:lnTo>
                    <a:pt x="236512" y="444309"/>
                  </a:lnTo>
                  <a:lnTo>
                    <a:pt x="397586" y="444309"/>
                  </a:lnTo>
                  <a:lnTo>
                    <a:pt x="402602" y="438861"/>
                  </a:lnTo>
                  <a:lnTo>
                    <a:pt x="436943" y="404075"/>
                  </a:lnTo>
                  <a:lnTo>
                    <a:pt x="490410" y="350862"/>
                  </a:lnTo>
                  <a:lnTo>
                    <a:pt x="541870" y="295605"/>
                  </a:lnTo>
                  <a:lnTo>
                    <a:pt x="592302" y="237617"/>
                  </a:lnTo>
                  <a:lnTo>
                    <a:pt x="617956" y="208965"/>
                  </a:lnTo>
                  <a:lnTo>
                    <a:pt x="644652" y="181254"/>
                  </a:lnTo>
                  <a:lnTo>
                    <a:pt x="671753" y="154774"/>
                  </a:lnTo>
                  <a:lnTo>
                    <a:pt x="698563" y="127876"/>
                  </a:lnTo>
                  <a:lnTo>
                    <a:pt x="723900" y="99834"/>
                  </a:lnTo>
                  <a:lnTo>
                    <a:pt x="746506" y="69888"/>
                  </a:lnTo>
                  <a:close/>
                </a:path>
              </a:pathLst>
            </a:custGeom>
            <a:solidFill>
              <a:srgbClr val="43231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" name="object 638" descr=""/>
            <p:cNvSpPr/>
            <p:nvPr/>
          </p:nvSpPr>
          <p:spPr>
            <a:xfrm>
              <a:off x="0" y="6866584"/>
              <a:ext cx="756285" cy="693420"/>
            </a:xfrm>
            <a:custGeom>
              <a:avLst/>
              <a:gdLst/>
              <a:ahLst/>
              <a:cxnLst/>
              <a:rect l="l" t="t" r="r" b="b"/>
              <a:pathLst>
                <a:path w="756285" h="693420">
                  <a:moveTo>
                    <a:pt x="756158" y="309880"/>
                  </a:moveTo>
                  <a:lnTo>
                    <a:pt x="749490" y="302260"/>
                  </a:lnTo>
                  <a:lnTo>
                    <a:pt x="735266" y="293370"/>
                  </a:lnTo>
                  <a:lnTo>
                    <a:pt x="717956" y="284480"/>
                  </a:lnTo>
                  <a:lnTo>
                    <a:pt x="702030" y="274320"/>
                  </a:lnTo>
                  <a:lnTo>
                    <a:pt x="673531" y="255270"/>
                  </a:lnTo>
                  <a:lnTo>
                    <a:pt x="666724" y="250190"/>
                  </a:lnTo>
                  <a:lnTo>
                    <a:pt x="661631" y="246380"/>
                  </a:lnTo>
                  <a:lnTo>
                    <a:pt x="650024" y="238760"/>
                  </a:lnTo>
                  <a:lnTo>
                    <a:pt x="646493" y="235889"/>
                  </a:lnTo>
                  <a:lnTo>
                    <a:pt x="646493" y="266700"/>
                  </a:lnTo>
                  <a:lnTo>
                    <a:pt x="641959" y="290830"/>
                  </a:lnTo>
                  <a:lnTo>
                    <a:pt x="629450" y="313690"/>
                  </a:lnTo>
                  <a:lnTo>
                    <a:pt x="611759" y="334010"/>
                  </a:lnTo>
                  <a:lnTo>
                    <a:pt x="576186" y="364490"/>
                  </a:lnTo>
                  <a:lnTo>
                    <a:pt x="564807" y="374650"/>
                  </a:lnTo>
                  <a:lnTo>
                    <a:pt x="529945" y="408940"/>
                  </a:lnTo>
                  <a:lnTo>
                    <a:pt x="497255" y="441960"/>
                  </a:lnTo>
                  <a:lnTo>
                    <a:pt x="464210" y="473710"/>
                  </a:lnTo>
                  <a:lnTo>
                    <a:pt x="428307" y="505460"/>
                  </a:lnTo>
                  <a:lnTo>
                    <a:pt x="417690" y="497852"/>
                  </a:lnTo>
                  <a:lnTo>
                    <a:pt x="417690" y="510540"/>
                  </a:lnTo>
                  <a:lnTo>
                    <a:pt x="412851" y="524510"/>
                  </a:lnTo>
                  <a:lnTo>
                    <a:pt x="409232" y="539750"/>
                  </a:lnTo>
                  <a:lnTo>
                    <a:pt x="405676" y="556260"/>
                  </a:lnTo>
                  <a:lnTo>
                    <a:pt x="401015" y="570230"/>
                  </a:lnTo>
                  <a:lnTo>
                    <a:pt x="356247" y="538480"/>
                  </a:lnTo>
                  <a:lnTo>
                    <a:pt x="311873" y="508000"/>
                  </a:lnTo>
                  <a:lnTo>
                    <a:pt x="181406" y="415290"/>
                  </a:lnTo>
                  <a:lnTo>
                    <a:pt x="138861" y="386080"/>
                  </a:lnTo>
                  <a:lnTo>
                    <a:pt x="96837" y="354330"/>
                  </a:lnTo>
                  <a:lnTo>
                    <a:pt x="55346" y="323850"/>
                  </a:lnTo>
                  <a:lnTo>
                    <a:pt x="22593" y="298450"/>
                  </a:lnTo>
                  <a:lnTo>
                    <a:pt x="14401" y="292100"/>
                  </a:lnTo>
                  <a:lnTo>
                    <a:pt x="26327" y="280670"/>
                  </a:lnTo>
                  <a:lnTo>
                    <a:pt x="39141" y="267970"/>
                  </a:lnTo>
                  <a:lnTo>
                    <a:pt x="52171" y="259080"/>
                  </a:lnTo>
                  <a:lnTo>
                    <a:pt x="64757" y="261620"/>
                  </a:lnTo>
                  <a:lnTo>
                    <a:pt x="82664" y="276860"/>
                  </a:lnTo>
                  <a:lnTo>
                    <a:pt x="126428" y="308610"/>
                  </a:lnTo>
                  <a:lnTo>
                    <a:pt x="194081" y="353060"/>
                  </a:lnTo>
                  <a:lnTo>
                    <a:pt x="239141" y="383540"/>
                  </a:lnTo>
                  <a:lnTo>
                    <a:pt x="284149" y="415290"/>
                  </a:lnTo>
                  <a:lnTo>
                    <a:pt x="328980" y="448310"/>
                  </a:lnTo>
                  <a:lnTo>
                    <a:pt x="373532" y="480060"/>
                  </a:lnTo>
                  <a:lnTo>
                    <a:pt x="417690" y="510540"/>
                  </a:lnTo>
                  <a:lnTo>
                    <a:pt x="417690" y="497852"/>
                  </a:lnTo>
                  <a:lnTo>
                    <a:pt x="382244" y="472440"/>
                  </a:lnTo>
                  <a:lnTo>
                    <a:pt x="294614" y="406400"/>
                  </a:lnTo>
                  <a:lnTo>
                    <a:pt x="248043" y="373380"/>
                  </a:lnTo>
                  <a:lnTo>
                    <a:pt x="213233" y="350520"/>
                  </a:lnTo>
                  <a:lnTo>
                    <a:pt x="175844" y="325120"/>
                  </a:lnTo>
                  <a:lnTo>
                    <a:pt x="138214" y="300990"/>
                  </a:lnTo>
                  <a:lnTo>
                    <a:pt x="102654" y="274320"/>
                  </a:lnTo>
                  <a:lnTo>
                    <a:pt x="91744" y="266700"/>
                  </a:lnTo>
                  <a:lnTo>
                    <a:pt x="82143" y="259080"/>
                  </a:lnTo>
                  <a:lnTo>
                    <a:pt x="78943" y="256540"/>
                  </a:lnTo>
                  <a:lnTo>
                    <a:pt x="67983" y="246380"/>
                  </a:lnTo>
                  <a:lnTo>
                    <a:pt x="62585" y="238760"/>
                  </a:lnTo>
                  <a:lnTo>
                    <a:pt x="63119" y="227330"/>
                  </a:lnTo>
                  <a:lnTo>
                    <a:pt x="80632" y="190500"/>
                  </a:lnTo>
                  <a:lnTo>
                    <a:pt x="113639" y="148590"/>
                  </a:lnTo>
                  <a:lnTo>
                    <a:pt x="154114" y="109220"/>
                  </a:lnTo>
                  <a:lnTo>
                    <a:pt x="209765" y="62230"/>
                  </a:lnTo>
                  <a:lnTo>
                    <a:pt x="267728" y="25400"/>
                  </a:lnTo>
                  <a:lnTo>
                    <a:pt x="277190" y="20320"/>
                  </a:lnTo>
                  <a:lnTo>
                    <a:pt x="286270" y="13970"/>
                  </a:lnTo>
                  <a:lnTo>
                    <a:pt x="294563" y="10160"/>
                  </a:lnTo>
                  <a:lnTo>
                    <a:pt x="301701" y="8890"/>
                  </a:lnTo>
                  <a:lnTo>
                    <a:pt x="308559" y="10160"/>
                  </a:lnTo>
                  <a:lnTo>
                    <a:pt x="318160" y="12700"/>
                  </a:lnTo>
                  <a:lnTo>
                    <a:pt x="328282" y="17780"/>
                  </a:lnTo>
                  <a:lnTo>
                    <a:pt x="336677" y="21590"/>
                  </a:lnTo>
                  <a:lnTo>
                    <a:pt x="377507" y="44450"/>
                  </a:lnTo>
                  <a:lnTo>
                    <a:pt x="415798" y="69850"/>
                  </a:lnTo>
                  <a:lnTo>
                    <a:pt x="453720" y="97790"/>
                  </a:lnTo>
                  <a:lnTo>
                    <a:pt x="493407" y="125730"/>
                  </a:lnTo>
                  <a:lnTo>
                    <a:pt x="512737" y="139700"/>
                  </a:lnTo>
                  <a:lnTo>
                    <a:pt x="532333" y="152400"/>
                  </a:lnTo>
                  <a:lnTo>
                    <a:pt x="571461" y="182880"/>
                  </a:lnTo>
                  <a:lnTo>
                    <a:pt x="590029" y="198120"/>
                  </a:lnTo>
                  <a:lnTo>
                    <a:pt x="610171" y="213360"/>
                  </a:lnTo>
                  <a:lnTo>
                    <a:pt x="628142" y="229870"/>
                  </a:lnTo>
                  <a:lnTo>
                    <a:pt x="640207" y="243840"/>
                  </a:lnTo>
                  <a:lnTo>
                    <a:pt x="646493" y="266700"/>
                  </a:lnTo>
                  <a:lnTo>
                    <a:pt x="646493" y="235889"/>
                  </a:lnTo>
                  <a:lnTo>
                    <a:pt x="625068" y="218440"/>
                  </a:lnTo>
                  <a:lnTo>
                    <a:pt x="577443" y="177800"/>
                  </a:lnTo>
                  <a:lnTo>
                    <a:pt x="554151" y="158750"/>
                  </a:lnTo>
                  <a:lnTo>
                    <a:pt x="526516" y="139700"/>
                  </a:lnTo>
                  <a:lnTo>
                    <a:pt x="500303" y="120650"/>
                  </a:lnTo>
                  <a:lnTo>
                    <a:pt x="475272" y="102870"/>
                  </a:lnTo>
                  <a:lnTo>
                    <a:pt x="425081" y="69850"/>
                  </a:lnTo>
                  <a:lnTo>
                    <a:pt x="398119" y="50800"/>
                  </a:lnTo>
                  <a:lnTo>
                    <a:pt x="369328" y="33020"/>
                  </a:lnTo>
                  <a:lnTo>
                    <a:pt x="337756" y="15240"/>
                  </a:lnTo>
                  <a:lnTo>
                    <a:pt x="330746" y="10160"/>
                  </a:lnTo>
                  <a:lnTo>
                    <a:pt x="327520" y="8890"/>
                  </a:lnTo>
                  <a:lnTo>
                    <a:pt x="321081" y="6350"/>
                  </a:lnTo>
                  <a:lnTo>
                    <a:pt x="309892" y="2540"/>
                  </a:lnTo>
                  <a:lnTo>
                    <a:pt x="298297" y="0"/>
                  </a:lnTo>
                  <a:lnTo>
                    <a:pt x="286994" y="3810"/>
                  </a:lnTo>
                  <a:lnTo>
                    <a:pt x="273202" y="11430"/>
                  </a:lnTo>
                  <a:lnTo>
                    <a:pt x="258699" y="20320"/>
                  </a:lnTo>
                  <a:lnTo>
                    <a:pt x="245287" y="27940"/>
                  </a:lnTo>
                  <a:lnTo>
                    <a:pt x="231635" y="36830"/>
                  </a:lnTo>
                  <a:lnTo>
                    <a:pt x="219443" y="45720"/>
                  </a:lnTo>
                  <a:lnTo>
                    <a:pt x="208165" y="54610"/>
                  </a:lnTo>
                  <a:lnTo>
                    <a:pt x="197218" y="64770"/>
                  </a:lnTo>
                  <a:lnTo>
                    <a:pt x="141033" y="113030"/>
                  </a:lnTo>
                  <a:lnTo>
                    <a:pt x="114579" y="137160"/>
                  </a:lnTo>
                  <a:lnTo>
                    <a:pt x="88480" y="165100"/>
                  </a:lnTo>
                  <a:lnTo>
                    <a:pt x="82816" y="171450"/>
                  </a:lnTo>
                  <a:lnTo>
                    <a:pt x="75895" y="177800"/>
                  </a:lnTo>
                  <a:lnTo>
                    <a:pt x="71462" y="184150"/>
                  </a:lnTo>
                  <a:lnTo>
                    <a:pt x="61112" y="201930"/>
                  </a:lnTo>
                  <a:lnTo>
                    <a:pt x="52793" y="220980"/>
                  </a:lnTo>
                  <a:lnTo>
                    <a:pt x="45161" y="240030"/>
                  </a:lnTo>
                  <a:lnTo>
                    <a:pt x="36868" y="256540"/>
                  </a:lnTo>
                  <a:lnTo>
                    <a:pt x="30048" y="265430"/>
                  </a:lnTo>
                  <a:lnTo>
                    <a:pt x="21196" y="273050"/>
                  </a:lnTo>
                  <a:lnTo>
                    <a:pt x="11798" y="280670"/>
                  </a:lnTo>
                  <a:lnTo>
                    <a:pt x="3327" y="289560"/>
                  </a:lnTo>
                  <a:lnTo>
                    <a:pt x="0" y="293370"/>
                  </a:lnTo>
                  <a:lnTo>
                    <a:pt x="0" y="307340"/>
                  </a:lnTo>
                  <a:lnTo>
                    <a:pt x="3657" y="303530"/>
                  </a:lnTo>
                  <a:lnTo>
                    <a:pt x="11226" y="298450"/>
                  </a:lnTo>
                  <a:lnTo>
                    <a:pt x="52400" y="331470"/>
                  </a:lnTo>
                  <a:lnTo>
                    <a:pt x="94399" y="363220"/>
                  </a:lnTo>
                  <a:lnTo>
                    <a:pt x="137071" y="394970"/>
                  </a:lnTo>
                  <a:lnTo>
                    <a:pt x="267550" y="486410"/>
                  </a:lnTo>
                  <a:lnTo>
                    <a:pt x="311353" y="515620"/>
                  </a:lnTo>
                  <a:lnTo>
                    <a:pt x="398462" y="576580"/>
                  </a:lnTo>
                  <a:lnTo>
                    <a:pt x="394233" y="585470"/>
                  </a:lnTo>
                  <a:lnTo>
                    <a:pt x="389420" y="594360"/>
                  </a:lnTo>
                  <a:lnTo>
                    <a:pt x="383755" y="600710"/>
                  </a:lnTo>
                  <a:lnTo>
                    <a:pt x="376999" y="604520"/>
                  </a:lnTo>
                  <a:lnTo>
                    <a:pt x="249288" y="509270"/>
                  </a:lnTo>
                  <a:lnTo>
                    <a:pt x="163271" y="448310"/>
                  </a:lnTo>
                  <a:lnTo>
                    <a:pt x="75412" y="387350"/>
                  </a:lnTo>
                  <a:lnTo>
                    <a:pt x="30480" y="356870"/>
                  </a:lnTo>
                  <a:lnTo>
                    <a:pt x="0" y="336550"/>
                  </a:lnTo>
                  <a:lnTo>
                    <a:pt x="0" y="344170"/>
                  </a:lnTo>
                  <a:lnTo>
                    <a:pt x="8547" y="350520"/>
                  </a:lnTo>
                  <a:lnTo>
                    <a:pt x="50863" y="381000"/>
                  </a:lnTo>
                  <a:lnTo>
                    <a:pt x="72644" y="397510"/>
                  </a:lnTo>
                  <a:lnTo>
                    <a:pt x="116865" y="426720"/>
                  </a:lnTo>
                  <a:lnTo>
                    <a:pt x="159931" y="457200"/>
                  </a:lnTo>
                  <a:lnTo>
                    <a:pt x="202133" y="487680"/>
                  </a:lnTo>
                  <a:lnTo>
                    <a:pt x="243801" y="516890"/>
                  </a:lnTo>
                  <a:lnTo>
                    <a:pt x="326707" y="577850"/>
                  </a:lnTo>
                  <a:lnTo>
                    <a:pt x="368554" y="607060"/>
                  </a:lnTo>
                  <a:lnTo>
                    <a:pt x="361670" y="609600"/>
                  </a:lnTo>
                  <a:lnTo>
                    <a:pt x="353961" y="610870"/>
                  </a:lnTo>
                  <a:lnTo>
                    <a:pt x="345135" y="610870"/>
                  </a:lnTo>
                  <a:lnTo>
                    <a:pt x="334886" y="612140"/>
                  </a:lnTo>
                  <a:lnTo>
                    <a:pt x="327253" y="614680"/>
                  </a:lnTo>
                  <a:lnTo>
                    <a:pt x="318147" y="618490"/>
                  </a:lnTo>
                  <a:lnTo>
                    <a:pt x="309067" y="621030"/>
                  </a:lnTo>
                  <a:lnTo>
                    <a:pt x="301459" y="621030"/>
                  </a:lnTo>
                  <a:lnTo>
                    <a:pt x="298348" y="619760"/>
                  </a:lnTo>
                  <a:lnTo>
                    <a:pt x="290106" y="609600"/>
                  </a:lnTo>
                  <a:lnTo>
                    <a:pt x="283057" y="603250"/>
                  </a:lnTo>
                  <a:lnTo>
                    <a:pt x="266255" y="589280"/>
                  </a:lnTo>
                  <a:lnTo>
                    <a:pt x="249961" y="576580"/>
                  </a:lnTo>
                  <a:lnTo>
                    <a:pt x="234810" y="563880"/>
                  </a:lnTo>
                  <a:lnTo>
                    <a:pt x="221475" y="553720"/>
                  </a:lnTo>
                  <a:lnTo>
                    <a:pt x="184632" y="523240"/>
                  </a:lnTo>
                  <a:lnTo>
                    <a:pt x="145440" y="494030"/>
                  </a:lnTo>
                  <a:lnTo>
                    <a:pt x="105054" y="466090"/>
                  </a:lnTo>
                  <a:lnTo>
                    <a:pt x="64579" y="439420"/>
                  </a:lnTo>
                  <a:lnTo>
                    <a:pt x="0" y="393700"/>
                  </a:lnTo>
                  <a:lnTo>
                    <a:pt x="0" y="401320"/>
                  </a:lnTo>
                  <a:lnTo>
                    <a:pt x="19900" y="415290"/>
                  </a:lnTo>
                  <a:lnTo>
                    <a:pt x="58953" y="443230"/>
                  </a:lnTo>
                  <a:lnTo>
                    <a:pt x="97180" y="468630"/>
                  </a:lnTo>
                  <a:lnTo>
                    <a:pt x="155092" y="510540"/>
                  </a:lnTo>
                  <a:lnTo>
                    <a:pt x="181851" y="532130"/>
                  </a:lnTo>
                  <a:lnTo>
                    <a:pt x="206336" y="551180"/>
                  </a:lnTo>
                  <a:lnTo>
                    <a:pt x="220624" y="562610"/>
                  </a:lnTo>
                  <a:lnTo>
                    <a:pt x="240665" y="579120"/>
                  </a:lnTo>
                  <a:lnTo>
                    <a:pt x="261200" y="593090"/>
                  </a:lnTo>
                  <a:lnTo>
                    <a:pt x="280670" y="608330"/>
                  </a:lnTo>
                  <a:lnTo>
                    <a:pt x="297434" y="626110"/>
                  </a:lnTo>
                  <a:lnTo>
                    <a:pt x="260985" y="660400"/>
                  </a:lnTo>
                  <a:lnTo>
                    <a:pt x="227711" y="693420"/>
                  </a:lnTo>
                  <a:lnTo>
                    <a:pt x="236512" y="693420"/>
                  </a:lnTo>
                  <a:lnTo>
                    <a:pt x="241388" y="688340"/>
                  </a:lnTo>
                  <a:lnTo>
                    <a:pt x="255955" y="674370"/>
                  </a:lnTo>
                  <a:lnTo>
                    <a:pt x="289509" y="641350"/>
                  </a:lnTo>
                  <a:lnTo>
                    <a:pt x="327926" y="622300"/>
                  </a:lnTo>
                  <a:lnTo>
                    <a:pt x="336905" y="621030"/>
                  </a:lnTo>
                  <a:lnTo>
                    <a:pt x="354863" y="618490"/>
                  </a:lnTo>
                  <a:lnTo>
                    <a:pt x="380504" y="612140"/>
                  </a:lnTo>
                  <a:lnTo>
                    <a:pt x="389648" y="604520"/>
                  </a:lnTo>
                  <a:lnTo>
                    <a:pt x="400316" y="595630"/>
                  </a:lnTo>
                  <a:lnTo>
                    <a:pt x="408216" y="576580"/>
                  </a:lnTo>
                  <a:lnTo>
                    <a:pt x="409676" y="570230"/>
                  </a:lnTo>
                  <a:lnTo>
                    <a:pt x="412584" y="557530"/>
                  </a:lnTo>
                  <a:lnTo>
                    <a:pt x="416521" y="537210"/>
                  </a:lnTo>
                  <a:lnTo>
                    <a:pt x="423176" y="516890"/>
                  </a:lnTo>
                  <a:lnTo>
                    <a:pt x="437692" y="505460"/>
                  </a:lnTo>
                  <a:lnTo>
                    <a:pt x="457047" y="490220"/>
                  </a:lnTo>
                  <a:lnTo>
                    <a:pt x="492569" y="457200"/>
                  </a:lnTo>
                  <a:lnTo>
                    <a:pt x="565353" y="383540"/>
                  </a:lnTo>
                  <a:lnTo>
                    <a:pt x="601052" y="349250"/>
                  </a:lnTo>
                  <a:lnTo>
                    <a:pt x="630821" y="321310"/>
                  </a:lnTo>
                  <a:lnTo>
                    <a:pt x="652018" y="288290"/>
                  </a:lnTo>
                  <a:lnTo>
                    <a:pt x="654672" y="273050"/>
                  </a:lnTo>
                  <a:lnTo>
                    <a:pt x="654646" y="266700"/>
                  </a:lnTo>
                  <a:lnTo>
                    <a:pt x="653948" y="259080"/>
                  </a:lnTo>
                  <a:lnTo>
                    <a:pt x="653554" y="250190"/>
                  </a:lnTo>
                  <a:lnTo>
                    <a:pt x="656513" y="251460"/>
                  </a:lnTo>
                  <a:lnTo>
                    <a:pt x="679348" y="267970"/>
                  </a:lnTo>
                  <a:lnTo>
                    <a:pt x="705954" y="283210"/>
                  </a:lnTo>
                  <a:lnTo>
                    <a:pt x="730338" y="299720"/>
                  </a:lnTo>
                  <a:lnTo>
                    <a:pt x="746518" y="320040"/>
                  </a:lnTo>
                  <a:lnTo>
                    <a:pt x="723900" y="349250"/>
                  </a:lnTo>
                  <a:lnTo>
                    <a:pt x="698576" y="377190"/>
                  </a:lnTo>
                  <a:lnTo>
                    <a:pt x="671766" y="405130"/>
                  </a:lnTo>
                  <a:lnTo>
                    <a:pt x="644664" y="430530"/>
                  </a:lnTo>
                  <a:lnTo>
                    <a:pt x="617969" y="458470"/>
                  </a:lnTo>
                  <a:lnTo>
                    <a:pt x="592315" y="487680"/>
                  </a:lnTo>
                  <a:lnTo>
                    <a:pt x="567143" y="516890"/>
                  </a:lnTo>
                  <a:lnTo>
                    <a:pt x="516483" y="572770"/>
                  </a:lnTo>
                  <a:lnTo>
                    <a:pt x="490423" y="600710"/>
                  </a:lnTo>
                  <a:lnTo>
                    <a:pt x="397598" y="693420"/>
                  </a:lnTo>
                  <a:lnTo>
                    <a:pt x="408533" y="693420"/>
                  </a:lnTo>
                  <a:lnTo>
                    <a:pt x="520242" y="579120"/>
                  </a:lnTo>
                  <a:lnTo>
                    <a:pt x="556437" y="539750"/>
                  </a:lnTo>
                  <a:lnTo>
                    <a:pt x="591261" y="497840"/>
                  </a:lnTo>
                  <a:lnTo>
                    <a:pt x="621347" y="464820"/>
                  </a:lnTo>
                  <a:lnTo>
                    <a:pt x="655396" y="431800"/>
                  </a:lnTo>
                  <a:lnTo>
                    <a:pt x="690626" y="398780"/>
                  </a:lnTo>
                  <a:lnTo>
                    <a:pt x="724268" y="364490"/>
                  </a:lnTo>
                  <a:lnTo>
                    <a:pt x="734453" y="353060"/>
                  </a:lnTo>
                  <a:lnTo>
                    <a:pt x="745744" y="339090"/>
                  </a:lnTo>
                  <a:lnTo>
                    <a:pt x="754265" y="323850"/>
                  </a:lnTo>
                  <a:lnTo>
                    <a:pt x="756158" y="309880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9" name="object 639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427766" y="2086532"/>
            <a:ext cx="859934" cy="1038860"/>
          </a:xfrm>
          <a:prstGeom prst="rect">
            <a:avLst/>
          </a:prstGeom>
        </p:spPr>
      </p:pic>
      <p:pic>
        <p:nvPicPr>
          <p:cNvPr id="640" name="object 640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123688" y="9016"/>
            <a:ext cx="1586981" cy="473989"/>
          </a:xfrm>
          <a:prstGeom prst="rect">
            <a:avLst/>
          </a:prstGeom>
        </p:spPr>
      </p:pic>
      <p:pic>
        <p:nvPicPr>
          <p:cNvPr id="641" name="object 641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218721" y="2592843"/>
            <a:ext cx="1143402" cy="783944"/>
          </a:xfrm>
          <a:prstGeom prst="rect">
            <a:avLst/>
          </a:prstGeom>
        </p:spPr>
      </p:pic>
      <p:pic>
        <p:nvPicPr>
          <p:cNvPr id="642" name="object 642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586558" y="1240667"/>
            <a:ext cx="1143391" cy="783940"/>
          </a:xfrm>
          <a:prstGeom prst="rect">
            <a:avLst/>
          </a:prstGeom>
        </p:spPr>
      </p:pic>
      <p:pic>
        <p:nvPicPr>
          <p:cNvPr id="643" name="object 643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611046" y="293301"/>
            <a:ext cx="1075055" cy="875596"/>
          </a:xfrm>
          <a:prstGeom prst="rect">
            <a:avLst/>
          </a:prstGeom>
        </p:spPr>
      </p:pic>
      <p:pic>
        <p:nvPicPr>
          <p:cNvPr id="644" name="object 644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109159" y="6816780"/>
            <a:ext cx="904329" cy="743222"/>
          </a:xfrm>
          <a:prstGeom prst="rect">
            <a:avLst/>
          </a:prstGeom>
        </p:spPr>
      </p:pic>
      <p:grpSp>
        <p:nvGrpSpPr>
          <p:cNvPr id="645" name="object 645" descr=""/>
          <p:cNvGrpSpPr/>
          <p:nvPr/>
        </p:nvGrpSpPr>
        <p:grpSpPr>
          <a:xfrm>
            <a:off x="0" y="4962261"/>
            <a:ext cx="130175" cy="493395"/>
            <a:chOff x="0" y="4962261"/>
            <a:chExt cx="130175" cy="493395"/>
          </a:xfrm>
        </p:grpSpPr>
        <p:pic>
          <p:nvPicPr>
            <p:cNvPr id="646" name="object 646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0" y="5299683"/>
              <a:ext cx="97069" cy="155704"/>
            </a:xfrm>
            <a:prstGeom prst="rect">
              <a:avLst/>
            </a:prstGeom>
          </p:spPr>
        </p:pic>
        <p:sp>
          <p:nvSpPr>
            <p:cNvPr id="647" name="object 647" descr=""/>
            <p:cNvSpPr/>
            <p:nvPr/>
          </p:nvSpPr>
          <p:spPr>
            <a:xfrm>
              <a:off x="0" y="5105030"/>
              <a:ext cx="130175" cy="292735"/>
            </a:xfrm>
            <a:custGeom>
              <a:avLst/>
              <a:gdLst/>
              <a:ahLst/>
              <a:cxnLst/>
              <a:rect l="l" t="t" r="r" b="b"/>
              <a:pathLst>
                <a:path w="130175" h="292735">
                  <a:moveTo>
                    <a:pt x="124591" y="0"/>
                  </a:moveTo>
                  <a:lnTo>
                    <a:pt x="120831" y="3924"/>
                  </a:lnTo>
                  <a:lnTo>
                    <a:pt x="121206" y="37402"/>
                  </a:lnTo>
                  <a:lnTo>
                    <a:pt x="117495" y="70713"/>
                  </a:lnTo>
                  <a:lnTo>
                    <a:pt x="104004" y="137121"/>
                  </a:lnTo>
                  <a:lnTo>
                    <a:pt x="83553" y="182057"/>
                  </a:lnTo>
                  <a:lnTo>
                    <a:pt x="72000" y="194881"/>
                  </a:lnTo>
                  <a:lnTo>
                    <a:pt x="59250" y="218627"/>
                  </a:lnTo>
                  <a:lnTo>
                    <a:pt x="43952" y="240506"/>
                  </a:lnTo>
                  <a:lnTo>
                    <a:pt x="25759" y="260518"/>
                  </a:lnTo>
                  <a:lnTo>
                    <a:pt x="4322" y="278663"/>
                  </a:lnTo>
                  <a:lnTo>
                    <a:pt x="0" y="282041"/>
                  </a:lnTo>
                  <a:lnTo>
                    <a:pt x="0" y="292651"/>
                  </a:lnTo>
                  <a:lnTo>
                    <a:pt x="9395" y="284577"/>
                  </a:lnTo>
                  <a:lnTo>
                    <a:pt x="31813" y="265965"/>
                  </a:lnTo>
                  <a:lnTo>
                    <a:pt x="44898" y="252992"/>
                  </a:lnTo>
                  <a:lnTo>
                    <a:pt x="56136" y="238588"/>
                  </a:lnTo>
                  <a:lnTo>
                    <a:pt x="64888" y="222313"/>
                  </a:lnTo>
                  <a:lnTo>
                    <a:pt x="67480" y="216141"/>
                  </a:lnTo>
                  <a:lnTo>
                    <a:pt x="71390" y="210273"/>
                  </a:lnTo>
                  <a:lnTo>
                    <a:pt x="77132" y="205854"/>
                  </a:lnTo>
                  <a:lnTo>
                    <a:pt x="77664" y="201841"/>
                  </a:lnTo>
                  <a:lnTo>
                    <a:pt x="80407" y="199402"/>
                  </a:lnTo>
                  <a:lnTo>
                    <a:pt x="83963" y="197523"/>
                  </a:lnTo>
                  <a:lnTo>
                    <a:pt x="83190" y="195846"/>
                  </a:lnTo>
                  <a:lnTo>
                    <a:pt x="83633" y="194817"/>
                  </a:lnTo>
                  <a:lnTo>
                    <a:pt x="85298" y="194652"/>
                  </a:lnTo>
                  <a:lnTo>
                    <a:pt x="97069" y="194652"/>
                  </a:lnTo>
                  <a:lnTo>
                    <a:pt x="104664" y="173575"/>
                  </a:lnTo>
                  <a:lnTo>
                    <a:pt x="116463" y="120764"/>
                  </a:lnTo>
                  <a:lnTo>
                    <a:pt x="119693" y="103358"/>
                  </a:lnTo>
                  <a:lnTo>
                    <a:pt x="121655" y="94689"/>
                  </a:lnTo>
                  <a:lnTo>
                    <a:pt x="123868" y="86067"/>
                  </a:lnTo>
                  <a:lnTo>
                    <a:pt x="128422" y="64222"/>
                  </a:lnTo>
                  <a:lnTo>
                    <a:pt x="130091" y="42605"/>
                  </a:lnTo>
                  <a:lnTo>
                    <a:pt x="128830" y="21202"/>
                  </a:lnTo>
                  <a:lnTo>
                    <a:pt x="124591" y="0"/>
                  </a:lnTo>
                  <a:close/>
                </a:path>
              </a:pathLst>
            </a:custGeom>
            <a:solidFill>
              <a:srgbClr val="4563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8" name="object 648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0" y="4962261"/>
              <a:ext cx="124592" cy="146667"/>
            </a:xfrm>
            <a:prstGeom prst="rect">
              <a:avLst/>
            </a:prstGeom>
          </p:spPr>
        </p:pic>
        <p:sp>
          <p:nvSpPr>
            <p:cNvPr id="649" name="object 649" descr=""/>
            <p:cNvSpPr/>
            <p:nvPr/>
          </p:nvSpPr>
          <p:spPr>
            <a:xfrm>
              <a:off x="0" y="4972583"/>
              <a:ext cx="121285" cy="340360"/>
            </a:xfrm>
            <a:custGeom>
              <a:avLst/>
              <a:gdLst/>
              <a:ahLst/>
              <a:cxnLst/>
              <a:rect l="l" t="t" r="r" b="b"/>
              <a:pathLst>
                <a:path w="121285" h="340360">
                  <a:moveTo>
                    <a:pt x="72826" y="0"/>
                  </a:moveTo>
                  <a:lnTo>
                    <a:pt x="26403" y="10580"/>
                  </a:lnTo>
                  <a:lnTo>
                    <a:pt x="0" y="19513"/>
                  </a:lnTo>
                  <a:lnTo>
                    <a:pt x="0" y="340189"/>
                  </a:lnTo>
                  <a:lnTo>
                    <a:pt x="5700" y="334938"/>
                  </a:lnTo>
                  <a:lnTo>
                    <a:pt x="33749" y="307046"/>
                  </a:lnTo>
                  <a:lnTo>
                    <a:pt x="35666" y="304532"/>
                  </a:lnTo>
                  <a:lnTo>
                    <a:pt x="38118" y="302677"/>
                  </a:lnTo>
                  <a:lnTo>
                    <a:pt x="47357" y="297266"/>
                  </a:lnTo>
                  <a:lnTo>
                    <a:pt x="54470" y="296707"/>
                  </a:lnTo>
                  <a:lnTo>
                    <a:pt x="94388" y="296707"/>
                  </a:lnTo>
                  <a:lnTo>
                    <a:pt x="99389" y="285628"/>
                  </a:lnTo>
                  <a:lnTo>
                    <a:pt x="104006" y="269568"/>
                  </a:lnTo>
                  <a:lnTo>
                    <a:pt x="111245" y="236369"/>
                  </a:lnTo>
                  <a:lnTo>
                    <a:pt x="117493" y="203147"/>
                  </a:lnTo>
                  <a:lnTo>
                    <a:pt x="121197" y="169832"/>
                  </a:lnTo>
                  <a:lnTo>
                    <a:pt x="120808" y="136345"/>
                  </a:lnTo>
                  <a:lnTo>
                    <a:pt x="108603" y="74293"/>
                  </a:lnTo>
                  <a:lnTo>
                    <a:pt x="87788" y="14946"/>
                  </a:lnTo>
                  <a:lnTo>
                    <a:pt x="79237" y="863"/>
                  </a:lnTo>
                  <a:lnTo>
                    <a:pt x="72826" y="0"/>
                  </a:lnTo>
                  <a:close/>
                </a:path>
              </a:pathLst>
            </a:custGeom>
            <a:solidFill>
              <a:srgbClr val="FAC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0" name="object 650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0" y="5269291"/>
              <a:ext cx="94388" cy="171975"/>
            </a:xfrm>
            <a:prstGeom prst="rect">
              <a:avLst/>
            </a:prstGeom>
          </p:spPr>
        </p:pic>
      </p:grpSp>
      <p:grpSp>
        <p:nvGrpSpPr>
          <p:cNvPr id="651" name="object 651" descr=""/>
          <p:cNvGrpSpPr/>
          <p:nvPr/>
        </p:nvGrpSpPr>
        <p:grpSpPr>
          <a:xfrm>
            <a:off x="1488062" y="1155255"/>
            <a:ext cx="699770" cy="1336675"/>
            <a:chOff x="1488062" y="1155255"/>
            <a:chExt cx="699770" cy="1336675"/>
          </a:xfrm>
        </p:grpSpPr>
        <p:sp>
          <p:nvSpPr>
            <p:cNvPr id="652" name="object 652" descr=""/>
            <p:cNvSpPr/>
            <p:nvPr/>
          </p:nvSpPr>
          <p:spPr>
            <a:xfrm>
              <a:off x="1488062" y="1155255"/>
              <a:ext cx="699770" cy="1336675"/>
            </a:xfrm>
            <a:custGeom>
              <a:avLst/>
              <a:gdLst/>
              <a:ahLst/>
              <a:cxnLst/>
              <a:rect l="l" t="t" r="r" b="b"/>
              <a:pathLst>
                <a:path w="699769" h="1336675">
                  <a:moveTo>
                    <a:pt x="250311" y="0"/>
                  </a:moveTo>
                  <a:lnTo>
                    <a:pt x="206940" y="39510"/>
                  </a:lnTo>
                  <a:lnTo>
                    <a:pt x="157119" y="93832"/>
                  </a:lnTo>
                  <a:lnTo>
                    <a:pt x="131166" y="128127"/>
                  </a:lnTo>
                  <a:lnTo>
                    <a:pt x="105253" y="168023"/>
                  </a:lnTo>
                  <a:lnTo>
                    <a:pt x="79932" y="214152"/>
                  </a:lnTo>
                  <a:lnTo>
                    <a:pt x="55750" y="267147"/>
                  </a:lnTo>
                  <a:lnTo>
                    <a:pt x="33260" y="327640"/>
                  </a:lnTo>
                  <a:lnTo>
                    <a:pt x="13012" y="396264"/>
                  </a:lnTo>
                  <a:lnTo>
                    <a:pt x="1903" y="460800"/>
                  </a:lnTo>
                  <a:lnTo>
                    <a:pt x="0" y="495255"/>
                  </a:lnTo>
                  <a:lnTo>
                    <a:pt x="556" y="530965"/>
                  </a:lnTo>
                  <a:lnTo>
                    <a:pt x="9124" y="605544"/>
                  </a:lnTo>
                  <a:lnTo>
                    <a:pt x="17176" y="644110"/>
                  </a:lnTo>
                  <a:lnTo>
                    <a:pt x="27767" y="683324"/>
                  </a:lnTo>
                  <a:lnTo>
                    <a:pt x="40914" y="723033"/>
                  </a:lnTo>
                  <a:lnTo>
                    <a:pt x="56638" y="763089"/>
                  </a:lnTo>
                  <a:lnTo>
                    <a:pt x="74957" y="803337"/>
                  </a:lnTo>
                  <a:lnTo>
                    <a:pt x="95893" y="843626"/>
                  </a:lnTo>
                  <a:lnTo>
                    <a:pt x="119465" y="883804"/>
                  </a:lnTo>
                  <a:lnTo>
                    <a:pt x="145691" y="923720"/>
                  </a:lnTo>
                  <a:lnTo>
                    <a:pt x="174591" y="963222"/>
                  </a:lnTo>
                  <a:lnTo>
                    <a:pt x="206184" y="1002158"/>
                  </a:lnTo>
                  <a:lnTo>
                    <a:pt x="240491" y="1040376"/>
                  </a:lnTo>
                  <a:lnTo>
                    <a:pt x="277530" y="1077724"/>
                  </a:lnTo>
                  <a:lnTo>
                    <a:pt x="317322" y="1114051"/>
                  </a:lnTo>
                  <a:lnTo>
                    <a:pt x="359884" y="1149205"/>
                  </a:lnTo>
                  <a:lnTo>
                    <a:pt x="405239" y="1183035"/>
                  </a:lnTo>
                  <a:lnTo>
                    <a:pt x="453402" y="1215387"/>
                  </a:lnTo>
                  <a:lnTo>
                    <a:pt x="504398" y="1246111"/>
                  </a:lnTo>
                  <a:lnTo>
                    <a:pt x="558242" y="1275055"/>
                  </a:lnTo>
                  <a:lnTo>
                    <a:pt x="614955" y="1302068"/>
                  </a:lnTo>
                  <a:lnTo>
                    <a:pt x="674556" y="1326996"/>
                  </a:lnTo>
                  <a:lnTo>
                    <a:pt x="699650" y="1336216"/>
                  </a:lnTo>
                  <a:lnTo>
                    <a:pt x="250311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" name="object 653" descr=""/>
            <p:cNvSpPr/>
            <p:nvPr/>
          </p:nvSpPr>
          <p:spPr>
            <a:xfrm>
              <a:off x="1514462" y="1155266"/>
              <a:ext cx="666115" cy="1313815"/>
            </a:xfrm>
            <a:custGeom>
              <a:avLst/>
              <a:gdLst/>
              <a:ahLst/>
              <a:cxnLst/>
              <a:rect l="l" t="t" r="r" b="b"/>
              <a:pathLst>
                <a:path w="666114" h="1313814">
                  <a:moveTo>
                    <a:pt x="223939" y="0"/>
                  </a:moveTo>
                  <a:lnTo>
                    <a:pt x="168948" y="61479"/>
                  </a:lnTo>
                  <a:lnTo>
                    <a:pt x="140397" y="100406"/>
                  </a:lnTo>
                  <a:lnTo>
                    <a:pt x="113906" y="139141"/>
                  </a:lnTo>
                  <a:lnTo>
                    <a:pt x="89662" y="178130"/>
                  </a:lnTo>
                  <a:lnTo>
                    <a:pt x="67880" y="217830"/>
                  </a:lnTo>
                  <a:lnTo>
                    <a:pt x="48741" y="258686"/>
                  </a:lnTo>
                  <a:lnTo>
                    <a:pt x="32472" y="301129"/>
                  </a:lnTo>
                  <a:lnTo>
                    <a:pt x="19253" y="345605"/>
                  </a:lnTo>
                  <a:lnTo>
                    <a:pt x="9309" y="392569"/>
                  </a:lnTo>
                  <a:lnTo>
                    <a:pt x="2818" y="442468"/>
                  </a:lnTo>
                  <a:lnTo>
                    <a:pt x="0" y="495719"/>
                  </a:lnTo>
                  <a:lnTo>
                    <a:pt x="684" y="528777"/>
                  </a:lnTo>
                  <a:lnTo>
                    <a:pt x="9563" y="600862"/>
                  </a:lnTo>
                  <a:lnTo>
                    <a:pt x="17818" y="639368"/>
                  </a:lnTo>
                  <a:lnTo>
                    <a:pt x="28675" y="679196"/>
                  </a:lnTo>
                  <a:lnTo>
                    <a:pt x="42175" y="720064"/>
                  </a:lnTo>
                  <a:lnTo>
                    <a:pt x="58369" y="761720"/>
                  </a:lnTo>
                  <a:lnTo>
                    <a:pt x="77278" y="803910"/>
                  </a:lnTo>
                  <a:lnTo>
                    <a:pt x="98958" y="846366"/>
                  </a:lnTo>
                  <a:lnTo>
                    <a:pt x="123443" y="888847"/>
                  </a:lnTo>
                  <a:lnTo>
                    <a:pt x="150760" y="931075"/>
                  </a:lnTo>
                  <a:lnTo>
                    <a:pt x="180986" y="972794"/>
                  </a:lnTo>
                  <a:lnTo>
                    <a:pt x="214122" y="1013764"/>
                  </a:lnTo>
                  <a:lnTo>
                    <a:pt x="250239" y="1053706"/>
                  </a:lnTo>
                  <a:lnTo>
                    <a:pt x="289355" y="1092366"/>
                  </a:lnTo>
                  <a:lnTo>
                    <a:pt x="331519" y="1129499"/>
                  </a:lnTo>
                  <a:lnTo>
                    <a:pt x="376783" y="1164831"/>
                  </a:lnTo>
                  <a:lnTo>
                    <a:pt x="425170" y="1198119"/>
                  </a:lnTo>
                  <a:lnTo>
                    <a:pt x="476732" y="1229080"/>
                  </a:lnTo>
                  <a:lnTo>
                    <a:pt x="520826" y="1252410"/>
                  </a:lnTo>
                  <a:lnTo>
                    <a:pt x="567182" y="1274343"/>
                  </a:lnTo>
                  <a:lnTo>
                    <a:pt x="615556" y="1294804"/>
                  </a:lnTo>
                  <a:lnTo>
                    <a:pt x="665695" y="1313689"/>
                  </a:lnTo>
                  <a:lnTo>
                    <a:pt x="223939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" name="object 654" descr=""/>
            <p:cNvSpPr/>
            <p:nvPr/>
          </p:nvSpPr>
          <p:spPr>
            <a:xfrm>
              <a:off x="1732621" y="1155268"/>
              <a:ext cx="8255" cy="6985"/>
            </a:xfrm>
            <a:custGeom>
              <a:avLst/>
              <a:gdLst/>
              <a:ahLst/>
              <a:cxnLst/>
              <a:rect l="l" t="t" r="r" b="b"/>
              <a:pathLst>
                <a:path w="8255" h="6984">
                  <a:moveTo>
                    <a:pt x="5765" y="0"/>
                  </a:moveTo>
                  <a:lnTo>
                    <a:pt x="0" y="5054"/>
                  </a:lnTo>
                  <a:lnTo>
                    <a:pt x="2463" y="5397"/>
                  </a:lnTo>
                  <a:lnTo>
                    <a:pt x="7962" y="6527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" name="object 655" descr=""/>
            <p:cNvSpPr/>
            <p:nvPr/>
          </p:nvSpPr>
          <p:spPr>
            <a:xfrm>
              <a:off x="1673585" y="1353706"/>
              <a:ext cx="432434" cy="893444"/>
            </a:xfrm>
            <a:custGeom>
              <a:avLst/>
              <a:gdLst/>
              <a:ahLst/>
              <a:cxnLst/>
              <a:rect l="l" t="t" r="r" b="b"/>
              <a:pathLst>
                <a:path w="432435" h="893444">
                  <a:moveTo>
                    <a:pt x="103177" y="0"/>
                  </a:moveTo>
                  <a:lnTo>
                    <a:pt x="60714" y="17057"/>
                  </a:lnTo>
                  <a:lnTo>
                    <a:pt x="33510" y="57190"/>
                  </a:lnTo>
                  <a:lnTo>
                    <a:pt x="12919" y="117256"/>
                  </a:lnTo>
                  <a:lnTo>
                    <a:pt x="1487" y="193516"/>
                  </a:lnTo>
                  <a:lnTo>
                    <a:pt x="0" y="236551"/>
                  </a:lnTo>
                  <a:lnTo>
                    <a:pt x="1755" y="282233"/>
                  </a:lnTo>
                  <a:lnTo>
                    <a:pt x="7071" y="330093"/>
                  </a:lnTo>
                  <a:lnTo>
                    <a:pt x="16266" y="379666"/>
                  </a:lnTo>
                  <a:lnTo>
                    <a:pt x="29657" y="430484"/>
                  </a:lnTo>
                  <a:lnTo>
                    <a:pt x="47562" y="482080"/>
                  </a:lnTo>
                  <a:lnTo>
                    <a:pt x="70300" y="533985"/>
                  </a:lnTo>
                  <a:lnTo>
                    <a:pt x="98187" y="585734"/>
                  </a:lnTo>
                  <a:lnTo>
                    <a:pt x="131544" y="636859"/>
                  </a:lnTo>
                  <a:lnTo>
                    <a:pt x="170685" y="686892"/>
                  </a:lnTo>
                  <a:lnTo>
                    <a:pt x="215930" y="735365"/>
                  </a:lnTo>
                  <a:lnTo>
                    <a:pt x="258899" y="775145"/>
                  </a:lnTo>
                  <a:lnTo>
                    <a:pt x="302235" y="810699"/>
                  </a:lnTo>
                  <a:lnTo>
                    <a:pt x="345688" y="842166"/>
                  </a:lnTo>
                  <a:lnTo>
                    <a:pt x="389013" y="869687"/>
                  </a:lnTo>
                  <a:lnTo>
                    <a:pt x="431957" y="893404"/>
                  </a:lnTo>
                  <a:lnTo>
                    <a:pt x="133140" y="4810"/>
                  </a:lnTo>
                  <a:lnTo>
                    <a:pt x="123705" y="2176"/>
                  </a:lnTo>
                  <a:lnTo>
                    <a:pt x="113733" y="549"/>
                  </a:lnTo>
                  <a:lnTo>
                    <a:pt x="103177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 descr=""/>
            <p:cNvSpPr/>
            <p:nvPr/>
          </p:nvSpPr>
          <p:spPr>
            <a:xfrm>
              <a:off x="1741425" y="1531523"/>
              <a:ext cx="201930" cy="398780"/>
            </a:xfrm>
            <a:custGeom>
              <a:avLst/>
              <a:gdLst/>
              <a:ahLst/>
              <a:cxnLst/>
              <a:rect l="l" t="t" r="r" b="b"/>
              <a:pathLst>
                <a:path w="201930" h="398780">
                  <a:moveTo>
                    <a:pt x="55048" y="0"/>
                  </a:moveTo>
                  <a:lnTo>
                    <a:pt x="32052" y="1416"/>
                  </a:lnTo>
                  <a:lnTo>
                    <a:pt x="12592" y="24867"/>
                  </a:lnTo>
                  <a:lnTo>
                    <a:pt x="1790" y="63379"/>
                  </a:lnTo>
                  <a:lnTo>
                    <a:pt x="0" y="112558"/>
                  </a:lnTo>
                  <a:lnTo>
                    <a:pt x="7565" y="168012"/>
                  </a:lnTo>
                  <a:lnTo>
                    <a:pt x="24838" y="225343"/>
                  </a:lnTo>
                  <a:lnTo>
                    <a:pt x="52964" y="283452"/>
                  </a:lnTo>
                  <a:lnTo>
                    <a:pt x="87175" y="334338"/>
                  </a:lnTo>
                  <a:lnTo>
                    <a:pt x="122952" y="373509"/>
                  </a:lnTo>
                  <a:lnTo>
                    <a:pt x="155780" y="396466"/>
                  </a:lnTo>
                  <a:lnTo>
                    <a:pt x="181137" y="398710"/>
                  </a:lnTo>
                  <a:lnTo>
                    <a:pt x="196547" y="379702"/>
                  </a:lnTo>
                  <a:lnTo>
                    <a:pt x="201747" y="343828"/>
                  </a:lnTo>
                  <a:lnTo>
                    <a:pt x="196119" y="293747"/>
                  </a:lnTo>
                  <a:lnTo>
                    <a:pt x="179042" y="232116"/>
                  </a:lnTo>
                  <a:lnTo>
                    <a:pt x="149895" y="161589"/>
                  </a:lnTo>
                  <a:lnTo>
                    <a:pt x="124345" y="106959"/>
                  </a:lnTo>
                  <a:lnTo>
                    <a:pt x="100491" y="58199"/>
                  </a:lnTo>
                  <a:lnTo>
                    <a:pt x="77626" y="20736"/>
                  </a:lnTo>
                  <a:lnTo>
                    <a:pt x="55048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7" name="object 657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760142" y="2076178"/>
              <a:ext cx="113474" cy="121543"/>
            </a:xfrm>
            <a:prstGeom prst="rect">
              <a:avLst/>
            </a:prstGeom>
          </p:spPr>
        </p:pic>
        <p:pic>
          <p:nvPicPr>
            <p:cNvPr id="658" name="object 658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999869" y="2276984"/>
              <a:ext cx="150925" cy="104644"/>
            </a:xfrm>
            <a:prstGeom prst="rect">
              <a:avLst/>
            </a:prstGeom>
          </p:spPr>
        </p:pic>
        <p:sp>
          <p:nvSpPr>
            <p:cNvPr id="659" name="object 659" descr=""/>
            <p:cNvSpPr/>
            <p:nvPr/>
          </p:nvSpPr>
          <p:spPr>
            <a:xfrm>
              <a:off x="1524000" y="1219619"/>
              <a:ext cx="169545" cy="476884"/>
            </a:xfrm>
            <a:custGeom>
              <a:avLst/>
              <a:gdLst/>
              <a:ahLst/>
              <a:cxnLst/>
              <a:rect l="l" t="t" r="r" b="b"/>
              <a:pathLst>
                <a:path w="169544" h="476885">
                  <a:moveTo>
                    <a:pt x="168998" y="0"/>
                  </a:moveTo>
                  <a:lnTo>
                    <a:pt x="131716" y="48973"/>
                  </a:lnTo>
                  <a:lnTo>
                    <a:pt x="99668" y="97617"/>
                  </a:lnTo>
                  <a:lnTo>
                    <a:pt x="72594" y="145947"/>
                  </a:lnTo>
                  <a:lnTo>
                    <a:pt x="50232" y="193981"/>
                  </a:lnTo>
                  <a:lnTo>
                    <a:pt x="32324" y="241730"/>
                  </a:lnTo>
                  <a:lnTo>
                    <a:pt x="18605" y="289215"/>
                  </a:lnTo>
                  <a:lnTo>
                    <a:pt x="8820" y="336453"/>
                  </a:lnTo>
                  <a:lnTo>
                    <a:pt x="2705" y="383457"/>
                  </a:lnTo>
                  <a:lnTo>
                    <a:pt x="0" y="430245"/>
                  </a:lnTo>
                  <a:lnTo>
                    <a:pt x="443" y="476832"/>
                  </a:lnTo>
                  <a:lnTo>
                    <a:pt x="3891" y="428250"/>
                  </a:lnTo>
                  <a:lnTo>
                    <a:pt x="10006" y="379846"/>
                  </a:lnTo>
                  <a:lnTo>
                    <a:pt x="18905" y="331630"/>
                  </a:lnTo>
                  <a:lnTo>
                    <a:pt x="30706" y="283607"/>
                  </a:lnTo>
                  <a:lnTo>
                    <a:pt x="45525" y="235786"/>
                  </a:lnTo>
                  <a:lnTo>
                    <a:pt x="63480" y="188177"/>
                  </a:lnTo>
                  <a:lnTo>
                    <a:pt x="84688" y="140785"/>
                  </a:lnTo>
                  <a:lnTo>
                    <a:pt x="109265" y="93619"/>
                  </a:lnTo>
                  <a:lnTo>
                    <a:pt x="137330" y="46689"/>
                  </a:lnTo>
                  <a:lnTo>
                    <a:pt x="168998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" name="object 660" descr=""/>
            <p:cNvSpPr/>
            <p:nvPr/>
          </p:nvSpPr>
          <p:spPr>
            <a:xfrm>
              <a:off x="1634363" y="1372145"/>
              <a:ext cx="482600" cy="908050"/>
            </a:xfrm>
            <a:custGeom>
              <a:avLst/>
              <a:gdLst/>
              <a:ahLst/>
              <a:cxnLst/>
              <a:rect l="l" t="t" r="r" b="b"/>
              <a:pathLst>
                <a:path w="482600" h="908050">
                  <a:moveTo>
                    <a:pt x="93218" y="533476"/>
                  </a:moveTo>
                  <a:lnTo>
                    <a:pt x="72707" y="482282"/>
                  </a:lnTo>
                  <a:lnTo>
                    <a:pt x="54991" y="431482"/>
                  </a:lnTo>
                  <a:lnTo>
                    <a:pt x="40449" y="381127"/>
                  </a:lnTo>
                  <a:lnTo>
                    <a:pt x="29362" y="331266"/>
                  </a:lnTo>
                  <a:lnTo>
                    <a:pt x="22136" y="281940"/>
                  </a:lnTo>
                  <a:lnTo>
                    <a:pt x="19075" y="233210"/>
                  </a:lnTo>
                  <a:lnTo>
                    <a:pt x="20510" y="185102"/>
                  </a:lnTo>
                  <a:lnTo>
                    <a:pt x="26784" y="137693"/>
                  </a:lnTo>
                  <a:lnTo>
                    <a:pt x="38265" y="91008"/>
                  </a:lnTo>
                  <a:lnTo>
                    <a:pt x="55270" y="45097"/>
                  </a:lnTo>
                  <a:lnTo>
                    <a:pt x="78143" y="0"/>
                  </a:lnTo>
                  <a:lnTo>
                    <a:pt x="50800" y="40487"/>
                  </a:lnTo>
                  <a:lnTo>
                    <a:pt x="29591" y="82245"/>
                  </a:lnTo>
                  <a:lnTo>
                    <a:pt x="14249" y="125120"/>
                  </a:lnTo>
                  <a:lnTo>
                    <a:pt x="4470" y="168935"/>
                  </a:lnTo>
                  <a:lnTo>
                    <a:pt x="0" y="213537"/>
                  </a:lnTo>
                  <a:lnTo>
                    <a:pt x="533" y="258749"/>
                  </a:lnTo>
                  <a:lnTo>
                    <a:pt x="5778" y="304406"/>
                  </a:lnTo>
                  <a:lnTo>
                    <a:pt x="15494" y="350342"/>
                  </a:lnTo>
                  <a:lnTo>
                    <a:pt x="29375" y="396379"/>
                  </a:lnTo>
                  <a:lnTo>
                    <a:pt x="47155" y="442366"/>
                  </a:lnTo>
                  <a:lnTo>
                    <a:pt x="68529" y="488124"/>
                  </a:lnTo>
                  <a:lnTo>
                    <a:pt x="93218" y="533476"/>
                  </a:lnTo>
                  <a:close/>
                </a:path>
                <a:path w="482600" h="908050">
                  <a:moveTo>
                    <a:pt x="482257" y="907872"/>
                  </a:moveTo>
                  <a:lnTo>
                    <a:pt x="477520" y="893787"/>
                  </a:lnTo>
                  <a:lnTo>
                    <a:pt x="434289" y="871689"/>
                  </a:lnTo>
                  <a:lnTo>
                    <a:pt x="392468" y="847178"/>
                  </a:lnTo>
                  <a:lnTo>
                    <a:pt x="352044" y="820229"/>
                  </a:lnTo>
                  <a:lnTo>
                    <a:pt x="313093" y="790790"/>
                  </a:lnTo>
                  <a:lnTo>
                    <a:pt x="275628" y="758825"/>
                  </a:lnTo>
                  <a:lnTo>
                    <a:pt x="239649" y="724281"/>
                  </a:lnTo>
                  <a:lnTo>
                    <a:pt x="205193" y="687120"/>
                  </a:lnTo>
                  <a:lnTo>
                    <a:pt x="172300" y="647280"/>
                  </a:lnTo>
                  <a:lnTo>
                    <a:pt x="205320" y="693140"/>
                  </a:lnTo>
                  <a:lnTo>
                    <a:pt x="239979" y="735203"/>
                  </a:lnTo>
                  <a:lnTo>
                    <a:pt x="276288" y="773480"/>
                  </a:lnTo>
                  <a:lnTo>
                    <a:pt x="314198" y="807974"/>
                  </a:lnTo>
                  <a:lnTo>
                    <a:pt x="353758" y="838657"/>
                  </a:lnTo>
                  <a:lnTo>
                    <a:pt x="394957" y="865543"/>
                  </a:lnTo>
                  <a:lnTo>
                    <a:pt x="437769" y="888619"/>
                  </a:lnTo>
                  <a:lnTo>
                    <a:pt x="482257" y="907872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 descr=""/>
            <p:cNvSpPr/>
            <p:nvPr/>
          </p:nvSpPr>
          <p:spPr>
            <a:xfrm>
              <a:off x="1703411" y="1719452"/>
              <a:ext cx="347980" cy="477520"/>
            </a:xfrm>
            <a:custGeom>
              <a:avLst/>
              <a:gdLst/>
              <a:ahLst/>
              <a:cxnLst/>
              <a:rect l="l" t="t" r="r" b="b"/>
              <a:pathLst>
                <a:path w="347980" h="477519">
                  <a:moveTo>
                    <a:pt x="0" y="0"/>
                  </a:moveTo>
                  <a:lnTo>
                    <a:pt x="14217" y="51899"/>
                  </a:lnTo>
                  <a:lnTo>
                    <a:pt x="31635" y="101165"/>
                  </a:lnTo>
                  <a:lnTo>
                    <a:pt x="52099" y="147923"/>
                  </a:lnTo>
                  <a:lnTo>
                    <a:pt x="75450" y="192300"/>
                  </a:lnTo>
                  <a:lnTo>
                    <a:pt x="101537" y="234428"/>
                  </a:lnTo>
                  <a:lnTo>
                    <a:pt x="130205" y="274429"/>
                  </a:lnTo>
                  <a:lnTo>
                    <a:pt x="161296" y="312435"/>
                  </a:lnTo>
                  <a:lnTo>
                    <a:pt x="194656" y="348569"/>
                  </a:lnTo>
                  <a:lnTo>
                    <a:pt x="230130" y="382963"/>
                  </a:lnTo>
                  <a:lnTo>
                    <a:pt x="267564" y="415744"/>
                  </a:lnTo>
                  <a:lnTo>
                    <a:pt x="306801" y="447038"/>
                  </a:lnTo>
                  <a:lnTo>
                    <a:pt x="347686" y="476973"/>
                  </a:lnTo>
                  <a:lnTo>
                    <a:pt x="309817" y="442554"/>
                  </a:lnTo>
                  <a:lnTo>
                    <a:pt x="273293" y="407328"/>
                  </a:lnTo>
                  <a:lnTo>
                    <a:pt x="238197" y="371248"/>
                  </a:lnTo>
                  <a:lnTo>
                    <a:pt x="204609" y="334265"/>
                  </a:lnTo>
                  <a:lnTo>
                    <a:pt x="172613" y="296327"/>
                  </a:lnTo>
                  <a:lnTo>
                    <a:pt x="142286" y="257389"/>
                  </a:lnTo>
                  <a:lnTo>
                    <a:pt x="113715" y="217401"/>
                  </a:lnTo>
                  <a:lnTo>
                    <a:pt x="86977" y="176314"/>
                  </a:lnTo>
                  <a:lnTo>
                    <a:pt x="62155" y="134078"/>
                  </a:lnTo>
                  <a:lnTo>
                    <a:pt x="39330" y="90647"/>
                  </a:lnTo>
                  <a:lnTo>
                    <a:pt x="18585" y="45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2" name="object 662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693289" y="1371825"/>
              <a:ext cx="127634" cy="194542"/>
            </a:xfrm>
            <a:prstGeom prst="rect">
              <a:avLst/>
            </a:prstGeom>
          </p:spPr>
        </p:pic>
        <p:sp>
          <p:nvSpPr>
            <p:cNvPr id="663" name="object 663" descr=""/>
            <p:cNvSpPr/>
            <p:nvPr/>
          </p:nvSpPr>
          <p:spPr>
            <a:xfrm>
              <a:off x="1711830" y="1520443"/>
              <a:ext cx="65405" cy="303530"/>
            </a:xfrm>
            <a:custGeom>
              <a:avLst/>
              <a:gdLst/>
              <a:ahLst/>
              <a:cxnLst/>
              <a:rect l="l" t="t" r="r" b="b"/>
              <a:pathLst>
                <a:path w="65405" h="303530">
                  <a:moveTo>
                    <a:pt x="48312" y="0"/>
                  </a:moveTo>
                  <a:lnTo>
                    <a:pt x="21730" y="35505"/>
                  </a:lnTo>
                  <a:lnTo>
                    <a:pt x="5833" y="74703"/>
                  </a:lnTo>
                  <a:lnTo>
                    <a:pt x="0" y="116937"/>
                  </a:lnTo>
                  <a:lnTo>
                    <a:pt x="3609" y="161551"/>
                  </a:lnTo>
                  <a:lnTo>
                    <a:pt x="16043" y="207883"/>
                  </a:lnTo>
                  <a:lnTo>
                    <a:pt x="36683" y="255281"/>
                  </a:lnTo>
                  <a:lnTo>
                    <a:pt x="64910" y="303085"/>
                  </a:lnTo>
                  <a:lnTo>
                    <a:pt x="44489" y="254934"/>
                  </a:lnTo>
                  <a:lnTo>
                    <a:pt x="28407" y="207952"/>
                  </a:lnTo>
                  <a:lnTo>
                    <a:pt x="17670" y="162405"/>
                  </a:lnTo>
                  <a:lnTo>
                    <a:pt x="13285" y="118565"/>
                  </a:lnTo>
                  <a:lnTo>
                    <a:pt x="16261" y="76705"/>
                  </a:lnTo>
                  <a:lnTo>
                    <a:pt x="27600" y="37092"/>
                  </a:lnTo>
                  <a:lnTo>
                    <a:pt x="48312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4" name="object 66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841206" y="1825790"/>
              <a:ext cx="129792" cy="140117"/>
            </a:xfrm>
            <a:prstGeom prst="rect">
              <a:avLst/>
            </a:prstGeom>
          </p:spPr>
        </p:pic>
        <p:sp>
          <p:nvSpPr>
            <p:cNvPr id="665" name="object 665" descr=""/>
            <p:cNvSpPr/>
            <p:nvPr/>
          </p:nvSpPr>
          <p:spPr>
            <a:xfrm>
              <a:off x="1799831" y="1561414"/>
              <a:ext cx="120650" cy="351155"/>
            </a:xfrm>
            <a:custGeom>
              <a:avLst/>
              <a:gdLst/>
              <a:ahLst/>
              <a:cxnLst/>
              <a:rect l="l" t="t" r="r" b="b"/>
              <a:pathLst>
                <a:path w="120650" h="351155">
                  <a:moveTo>
                    <a:pt x="0" y="0"/>
                  </a:moveTo>
                  <a:lnTo>
                    <a:pt x="24845" y="54589"/>
                  </a:lnTo>
                  <a:lnTo>
                    <a:pt x="47546" y="107980"/>
                  </a:lnTo>
                  <a:lnTo>
                    <a:pt x="67782" y="159990"/>
                  </a:lnTo>
                  <a:lnTo>
                    <a:pt x="85230" y="210441"/>
                  </a:lnTo>
                  <a:lnTo>
                    <a:pt x="99566" y="259152"/>
                  </a:lnTo>
                  <a:lnTo>
                    <a:pt x="110468" y="305942"/>
                  </a:lnTo>
                  <a:lnTo>
                    <a:pt x="117613" y="350634"/>
                  </a:lnTo>
                  <a:lnTo>
                    <a:pt x="120130" y="314115"/>
                  </a:lnTo>
                  <a:lnTo>
                    <a:pt x="117043" y="275215"/>
                  </a:lnTo>
                  <a:lnTo>
                    <a:pt x="108691" y="234082"/>
                  </a:lnTo>
                  <a:lnTo>
                    <a:pt x="95420" y="190860"/>
                  </a:lnTo>
                  <a:lnTo>
                    <a:pt x="77572" y="145696"/>
                  </a:lnTo>
                  <a:lnTo>
                    <a:pt x="55491" y="98733"/>
                  </a:lnTo>
                  <a:lnTo>
                    <a:pt x="29519" y="50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6" name="object 666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017471" y="2307107"/>
              <a:ext cx="142912" cy="103084"/>
            </a:xfrm>
            <a:prstGeom prst="rect">
              <a:avLst/>
            </a:prstGeom>
          </p:spPr>
        </p:pic>
        <p:sp>
          <p:nvSpPr>
            <p:cNvPr id="667" name="object 667" descr=""/>
            <p:cNvSpPr/>
            <p:nvPr/>
          </p:nvSpPr>
          <p:spPr>
            <a:xfrm>
              <a:off x="1724101" y="1167841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89" h="8890">
                  <a:moveTo>
                    <a:pt x="0" y="0"/>
                  </a:moveTo>
                  <a:lnTo>
                    <a:pt x="7277" y="2489"/>
                  </a:lnTo>
                  <a:lnTo>
                    <a:pt x="14224" y="5675"/>
                  </a:lnTo>
                  <a:lnTo>
                    <a:pt x="21361" y="8469"/>
                  </a:lnTo>
                  <a:lnTo>
                    <a:pt x="20294" y="5283"/>
                  </a:lnTo>
                  <a:lnTo>
                    <a:pt x="6997" y="1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68" name="object 668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0" y="9004"/>
            <a:ext cx="229784" cy="298042"/>
          </a:xfrm>
          <a:prstGeom prst="rect">
            <a:avLst/>
          </a:prstGeom>
        </p:spPr>
      </p:pic>
      <p:pic>
        <p:nvPicPr>
          <p:cNvPr id="669" name="object 669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500526" y="3769601"/>
            <a:ext cx="652072" cy="625227"/>
          </a:xfrm>
          <a:prstGeom prst="rect">
            <a:avLst/>
          </a:prstGeom>
        </p:spPr>
      </p:pic>
      <p:grpSp>
        <p:nvGrpSpPr>
          <p:cNvPr id="670" name="object 670" descr=""/>
          <p:cNvGrpSpPr/>
          <p:nvPr/>
        </p:nvGrpSpPr>
        <p:grpSpPr>
          <a:xfrm>
            <a:off x="2152641" y="7528688"/>
            <a:ext cx="295275" cy="31750"/>
            <a:chOff x="2152641" y="7528688"/>
            <a:chExt cx="295275" cy="31750"/>
          </a:xfrm>
        </p:grpSpPr>
        <p:sp>
          <p:nvSpPr>
            <p:cNvPr id="671" name="object 671" descr=""/>
            <p:cNvSpPr/>
            <p:nvPr/>
          </p:nvSpPr>
          <p:spPr>
            <a:xfrm>
              <a:off x="2152641" y="7528688"/>
              <a:ext cx="295275" cy="31750"/>
            </a:xfrm>
            <a:custGeom>
              <a:avLst/>
              <a:gdLst/>
              <a:ahLst/>
              <a:cxnLst/>
              <a:rect l="l" t="t" r="r" b="b"/>
              <a:pathLst>
                <a:path w="295275" h="31750">
                  <a:moveTo>
                    <a:pt x="162485" y="0"/>
                  </a:moveTo>
                  <a:lnTo>
                    <a:pt x="119889" y="997"/>
                  </a:lnTo>
                  <a:lnTo>
                    <a:pt x="82430" y="13198"/>
                  </a:lnTo>
                  <a:lnTo>
                    <a:pt x="68613" y="16221"/>
                  </a:lnTo>
                  <a:lnTo>
                    <a:pt x="52405" y="19390"/>
                  </a:lnTo>
                  <a:lnTo>
                    <a:pt x="36330" y="22253"/>
                  </a:lnTo>
                  <a:lnTo>
                    <a:pt x="20326" y="25497"/>
                  </a:lnTo>
                  <a:lnTo>
                    <a:pt x="4325" y="29810"/>
                  </a:lnTo>
                  <a:lnTo>
                    <a:pt x="0" y="31316"/>
                  </a:lnTo>
                  <a:lnTo>
                    <a:pt x="295027" y="31316"/>
                  </a:lnTo>
                  <a:lnTo>
                    <a:pt x="277454" y="25214"/>
                  </a:lnTo>
                  <a:lnTo>
                    <a:pt x="242768" y="15281"/>
                  </a:lnTo>
                  <a:lnTo>
                    <a:pt x="205139" y="6122"/>
                  </a:lnTo>
                  <a:lnTo>
                    <a:pt x="162485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 descr=""/>
            <p:cNvSpPr/>
            <p:nvPr/>
          </p:nvSpPr>
          <p:spPr>
            <a:xfrm>
              <a:off x="2232596" y="7553127"/>
              <a:ext cx="85725" cy="6985"/>
            </a:xfrm>
            <a:custGeom>
              <a:avLst/>
              <a:gdLst/>
              <a:ahLst/>
              <a:cxnLst/>
              <a:rect l="l" t="t" r="r" b="b"/>
              <a:pathLst>
                <a:path w="85725" h="6984">
                  <a:moveTo>
                    <a:pt x="63003" y="0"/>
                  </a:moveTo>
                  <a:lnTo>
                    <a:pt x="57707" y="0"/>
                  </a:lnTo>
                  <a:lnTo>
                    <a:pt x="38646" y="664"/>
                  </a:lnTo>
                  <a:lnTo>
                    <a:pt x="19667" y="2790"/>
                  </a:lnTo>
                  <a:lnTo>
                    <a:pt x="961" y="6579"/>
                  </a:lnTo>
                  <a:lnTo>
                    <a:pt x="0" y="6877"/>
                  </a:lnTo>
                  <a:lnTo>
                    <a:pt x="75256" y="6877"/>
                  </a:lnTo>
                  <a:lnTo>
                    <a:pt x="81266" y="3479"/>
                  </a:lnTo>
                  <a:lnTo>
                    <a:pt x="85520" y="1257"/>
                  </a:lnTo>
                  <a:lnTo>
                    <a:pt x="77544" y="635"/>
                  </a:lnTo>
                  <a:lnTo>
                    <a:pt x="68286" y="139"/>
                  </a:lnTo>
                  <a:lnTo>
                    <a:pt x="63003" y="0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 descr=""/>
            <p:cNvSpPr/>
            <p:nvPr/>
          </p:nvSpPr>
          <p:spPr>
            <a:xfrm>
              <a:off x="2318118" y="7545920"/>
              <a:ext cx="110489" cy="14604"/>
            </a:xfrm>
            <a:custGeom>
              <a:avLst/>
              <a:gdLst/>
              <a:ahLst/>
              <a:cxnLst/>
              <a:rect l="l" t="t" r="r" b="b"/>
              <a:pathLst>
                <a:path w="110489" h="14604">
                  <a:moveTo>
                    <a:pt x="44880" y="0"/>
                  </a:moveTo>
                  <a:lnTo>
                    <a:pt x="31050" y="0"/>
                  </a:lnTo>
                  <a:lnTo>
                    <a:pt x="24865" y="341"/>
                  </a:lnTo>
                  <a:lnTo>
                    <a:pt x="12395" y="2500"/>
                  </a:lnTo>
                  <a:lnTo>
                    <a:pt x="6107" y="5282"/>
                  </a:lnTo>
                  <a:lnTo>
                    <a:pt x="0" y="8469"/>
                  </a:lnTo>
                  <a:lnTo>
                    <a:pt x="26093" y="11710"/>
                  </a:lnTo>
                  <a:lnTo>
                    <a:pt x="38455" y="14083"/>
                  </a:lnTo>
                  <a:lnTo>
                    <a:pt x="110274" y="14083"/>
                  </a:lnTo>
                  <a:lnTo>
                    <a:pt x="96497" y="7106"/>
                  </a:lnTo>
                  <a:lnTo>
                    <a:pt x="77059" y="2676"/>
                  </a:lnTo>
                  <a:lnTo>
                    <a:pt x="59625" y="926"/>
                  </a:lnTo>
                  <a:lnTo>
                    <a:pt x="44880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 descr=""/>
            <p:cNvSpPr/>
            <p:nvPr/>
          </p:nvSpPr>
          <p:spPr>
            <a:xfrm>
              <a:off x="2307855" y="7554386"/>
              <a:ext cx="48895" cy="5715"/>
            </a:xfrm>
            <a:custGeom>
              <a:avLst/>
              <a:gdLst/>
              <a:ahLst/>
              <a:cxnLst/>
              <a:rect l="l" t="t" r="r" b="b"/>
              <a:pathLst>
                <a:path w="48894" h="5715">
                  <a:moveTo>
                    <a:pt x="10261" y="0"/>
                  </a:moveTo>
                  <a:lnTo>
                    <a:pt x="6007" y="2208"/>
                  </a:lnTo>
                  <a:lnTo>
                    <a:pt x="1841" y="4634"/>
                  </a:lnTo>
                  <a:lnTo>
                    <a:pt x="0" y="5617"/>
                  </a:lnTo>
                  <a:lnTo>
                    <a:pt x="48701" y="5617"/>
                  </a:lnTo>
                  <a:lnTo>
                    <a:pt x="36362" y="3247"/>
                  </a:lnTo>
                  <a:lnTo>
                    <a:pt x="10261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5" name="object 675" descr=""/>
          <p:cNvGrpSpPr/>
          <p:nvPr/>
        </p:nvGrpSpPr>
        <p:grpSpPr>
          <a:xfrm>
            <a:off x="243713" y="3804907"/>
            <a:ext cx="984885" cy="871855"/>
            <a:chOff x="243713" y="3804907"/>
            <a:chExt cx="984885" cy="871855"/>
          </a:xfrm>
        </p:grpSpPr>
        <p:pic>
          <p:nvPicPr>
            <p:cNvPr id="676" name="object 676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43713" y="3805020"/>
              <a:ext cx="984833" cy="871334"/>
            </a:xfrm>
            <a:prstGeom prst="rect">
              <a:avLst/>
            </a:prstGeom>
          </p:spPr>
        </p:pic>
        <p:pic>
          <p:nvPicPr>
            <p:cNvPr id="677" name="object 677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82016" y="3804907"/>
              <a:ext cx="845761" cy="705420"/>
            </a:xfrm>
            <a:prstGeom prst="rect">
              <a:avLst/>
            </a:prstGeom>
          </p:spPr>
        </p:pic>
      </p:grpSp>
      <p:pic>
        <p:nvPicPr>
          <p:cNvPr id="678" name="object 678" descr="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2286419" y="6028485"/>
            <a:ext cx="84455" cy="109599"/>
          </a:xfrm>
          <a:prstGeom prst="rect">
            <a:avLst/>
          </a:prstGeom>
        </p:spPr>
      </p:pic>
      <p:grpSp>
        <p:nvGrpSpPr>
          <p:cNvPr id="679" name="object 679" descr=""/>
          <p:cNvGrpSpPr/>
          <p:nvPr/>
        </p:nvGrpSpPr>
        <p:grpSpPr>
          <a:xfrm>
            <a:off x="2527071" y="6790397"/>
            <a:ext cx="215265" cy="181610"/>
            <a:chOff x="2527071" y="6790397"/>
            <a:chExt cx="215265" cy="181610"/>
          </a:xfrm>
        </p:grpSpPr>
        <p:pic>
          <p:nvPicPr>
            <p:cNvPr id="680" name="object 680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598126" y="6923302"/>
              <a:ext cx="143662" cy="48424"/>
            </a:xfrm>
            <a:prstGeom prst="rect">
              <a:avLst/>
            </a:prstGeom>
          </p:spPr>
        </p:pic>
        <p:pic>
          <p:nvPicPr>
            <p:cNvPr id="681" name="object 681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527071" y="6790397"/>
              <a:ext cx="110463" cy="141807"/>
            </a:xfrm>
            <a:prstGeom prst="rect">
              <a:avLst/>
            </a:prstGeom>
          </p:spPr>
        </p:pic>
      </p:grpSp>
      <p:pic>
        <p:nvPicPr>
          <p:cNvPr id="682" name="object 682" descr="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2363927" y="6495134"/>
            <a:ext cx="138873" cy="67969"/>
          </a:xfrm>
          <a:prstGeom prst="rect">
            <a:avLst/>
          </a:prstGeom>
        </p:spPr>
      </p:pic>
      <p:grpSp>
        <p:nvGrpSpPr>
          <p:cNvPr id="683" name="object 683" descr=""/>
          <p:cNvGrpSpPr/>
          <p:nvPr/>
        </p:nvGrpSpPr>
        <p:grpSpPr>
          <a:xfrm>
            <a:off x="2184843" y="6059270"/>
            <a:ext cx="832485" cy="895350"/>
            <a:chOff x="2184843" y="6059270"/>
            <a:chExt cx="832485" cy="895350"/>
          </a:xfrm>
        </p:grpSpPr>
        <p:sp>
          <p:nvSpPr>
            <p:cNvPr id="684" name="object 684" descr=""/>
            <p:cNvSpPr/>
            <p:nvPr/>
          </p:nvSpPr>
          <p:spPr>
            <a:xfrm>
              <a:off x="2184831" y="6059271"/>
              <a:ext cx="832485" cy="895350"/>
            </a:xfrm>
            <a:custGeom>
              <a:avLst/>
              <a:gdLst/>
              <a:ahLst/>
              <a:cxnLst/>
              <a:rect l="l" t="t" r="r" b="b"/>
              <a:pathLst>
                <a:path w="832485" h="895350">
                  <a:moveTo>
                    <a:pt x="831964" y="438924"/>
                  </a:moveTo>
                  <a:lnTo>
                    <a:pt x="813676" y="384530"/>
                  </a:lnTo>
                  <a:lnTo>
                    <a:pt x="783577" y="335165"/>
                  </a:lnTo>
                  <a:lnTo>
                    <a:pt x="759066" y="294360"/>
                  </a:lnTo>
                  <a:lnTo>
                    <a:pt x="736206" y="252463"/>
                  </a:lnTo>
                  <a:lnTo>
                    <a:pt x="713028" y="210794"/>
                  </a:lnTo>
                  <a:lnTo>
                    <a:pt x="687552" y="170649"/>
                  </a:lnTo>
                  <a:lnTo>
                    <a:pt x="657821" y="133350"/>
                  </a:lnTo>
                  <a:lnTo>
                    <a:pt x="624624" y="103339"/>
                  </a:lnTo>
                  <a:lnTo>
                    <a:pt x="585558" y="78003"/>
                  </a:lnTo>
                  <a:lnTo>
                    <a:pt x="542099" y="56959"/>
                  </a:lnTo>
                  <a:lnTo>
                    <a:pt x="495681" y="39827"/>
                  </a:lnTo>
                  <a:lnTo>
                    <a:pt x="447725" y="26200"/>
                  </a:lnTo>
                  <a:lnTo>
                    <a:pt x="399707" y="15697"/>
                  </a:lnTo>
                  <a:lnTo>
                    <a:pt x="353047" y="7924"/>
                  </a:lnTo>
                  <a:lnTo>
                    <a:pt x="309181" y="2476"/>
                  </a:lnTo>
                  <a:lnTo>
                    <a:pt x="267208" y="0"/>
                  </a:lnTo>
                  <a:lnTo>
                    <a:pt x="216700" y="5880"/>
                  </a:lnTo>
                  <a:lnTo>
                    <a:pt x="172834" y="28232"/>
                  </a:lnTo>
                  <a:lnTo>
                    <a:pt x="145783" y="62230"/>
                  </a:lnTo>
                  <a:lnTo>
                    <a:pt x="126758" y="102146"/>
                  </a:lnTo>
                  <a:lnTo>
                    <a:pt x="106616" y="156349"/>
                  </a:lnTo>
                  <a:lnTo>
                    <a:pt x="96812" y="183553"/>
                  </a:lnTo>
                  <a:lnTo>
                    <a:pt x="72466" y="236054"/>
                  </a:lnTo>
                  <a:lnTo>
                    <a:pt x="42049" y="285965"/>
                  </a:lnTo>
                  <a:lnTo>
                    <a:pt x="20421" y="319836"/>
                  </a:lnTo>
                  <a:lnTo>
                    <a:pt x="14744" y="329399"/>
                  </a:lnTo>
                  <a:lnTo>
                    <a:pt x="9575" y="339242"/>
                  </a:lnTo>
                  <a:lnTo>
                    <a:pt x="5194" y="349440"/>
                  </a:lnTo>
                  <a:lnTo>
                    <a:pt x="0" y="376174"/>
                  </a:lnTo>
                  <a:lnTo>
                    <a:pt x="2260" y="404749"/>
                  </a:lnTo>
                  <a:lnTo>
                    <a:pt x="24511" y="456476"/>
                  </a:lnTo>
                  <a:lnTo>
                    <a:pt x="56743" y="482879"/>
                  </a:lnTo>
                  <a:lnTo>
                    <a:pt x="77089" y="488975"/>
                  </a:lnTo>
                  <a:lnTo>
                    <a:pt x="98590" y="487870"/>
                  </a:lnTo>
                  <a:lnTo>
                    <a:pt x="117589" y="480885"/>
                  </a:lnTo>
                  <a:lnTo>
                    <a:pt x="135483" y="472770"/>
                  </a:lnTo>
                  <a:lnTo>
                    <a:pt x="154317" y="468020"/>
                  </a:lnTo>
                  <a:lnTo>
                    <a:pt x="176123" y="471119"/>
                  </a:lnTo>
                  <a:lnTo>
                    <a:pt x="183692" y="474459"/>
                  </a:lnTo>
                  <a:lnTo>
                    <a:pt x="198183" y="482536"/>
                  </a:lnTo>
                  <a:lnTo>
                    <a:pt x="205714" y="485927"/>
                  </a:lnTo>
                  <a:lnTo>
                    <a:pt x="223354" y="488950"/>
                  </a:lnTo>
                  <a:lnTo>
                    <a:pt x="241211" y="486270"/>
                  </a:lnTo>
                  <a:lnTo>
                    <a:pt x="258483" y="479323"/>
                  </a:lnTo>
                  <a:lnTo>
                    <a:pt x="274370" y="469531"/>
                  </a:lnTo>
                  <a:lnTo>
                    <a:pt x="276326" y="468020"/>
                  </a:lnTo>
                  <a:lnTo>
                    <a:pt x="288950" y="458241"/>
                  </a:lnTo>
                  <a:lnTo>
                    <a:pt x="303250" y="446557"/>
                  </a:lnTo>
                  <a:lnTo>
                    <a:pt x="317995" y="435635"/>
                  </a:lnTo>
                  <a:lnTo>
                    <a:pt x="333883" y="426605"/>
                  </a:lnTo>
                  <a:lnTo>
                    <a:pt x="358736" y="418960"/>
                  </a:lnTo>
                  <a:lnTo>
                    <a:pt x="384797" y="417487"/>
                  </a:lnTo>
                  <a:lnTo>
                    <a:pt x="410946" y="421322"/>
                  </a:lnTo>
                  <a:lnTo>
                    <a:pt x="476351" y="455879"/>
                  </a:lnTo>
                  <a:lnTo>
                    <a:pt x="500608" y="491655"/>
                  </a:lnTo>
                  <a:lnTo>
                    <a:pt x="512140" y="534504"/>
                  </a:lnTo>
                  <a:lnTo>
                    <a:pt x="514235" y="582041"/>
                  </a:lnTo>
                  <a:lnTo>
                    <a:pt x="510616" y="609625"/>
                  </a:lnTo>
                  <a:lnTo>
                    <a:pt x="490410" y="661276"/>
                  </a:lnTo>
                  <a:lnTo>
                    <a:pt x="459790" y="707593"/>
                  </a:lnTo>
                  <a:lnTo>
                    <a:pt x="424192" y="743216"/>
                  </a:lnTo>
                  <a:lnTo>
                    <a:pt x="403415" y="760120"/>
                  </a:lnTo>
                  <a:lnTo>
                    <a:pt x="398310" y="765619"/>
                  </a:lnTo>
                  <a:lnTo>
                    <a:pt x="394855" y="772312"/>
                  </a:lnTo>
                  <a:lnTo>
                    <a:pt x="393039" y="779741"/>
                  </a:lnTo>
                  <a:lnTo>
                    <a:pt x="392798" y="787374"/>
                  </a:lnTo>
                  <a:lnTo>
                    <a:pt x="408952" y="831380"/>
                  </a:lnTo>
                  <a:lnTo>
                    <a:pt x="444347" y="867295"/>
                  </a:lnTo>
                  <a:lnTo>
                    <a:pt x="489635" y="890143"/>
                  </a:lnTo>
                  <a:lnTo>
                    <a:pt x="535520" y="894918"/>
                  </a:lnTo>
                  <a:lnTo>
                    <a:pt x="542607" y="893940"/>
                  </a:lnTo>
                  <a:lnTo>
                    <a:pt x="582688" y="873074"/>
                  </a:lnTo>
                  <a:lnTo>
                    <a:pt x="606971" y="818476"/>
                  </a:lnTo>
                  <a:lnTo>
                    <a:pt x="605434" y="787463"/>
                  </a:lnTo>
                  <a:lnTo>
                    <a:pt x="599490" y="759510"/>
                  </a:lnTo>
                  <a:lnTo>
                    <a:pt x="595236" y="733920"/>
                  </a:lnTo>
                  <a:lnTo>
                    <a:pt x="603669" y="681202"/>
                  </a:lnTo>
                  <a:lnTo>
                    <a:pt x="635876" y="630936"/>
                  </a:lnTo>
                  <a:lnTo>
                    <a:pt x="677672" y="587984"/>
                  </a:lnTo>
                  <a:lnTo>
                    <a:pt x="709561" y="563168"/>
                  </a:lnTo>
                  <a:lnTo>
                    <a:pt x="743102" y="542569"/>
                  </a:lnTo>
                  <a:lnTo>
                    <a:pt x="776541" y="522389"/>
                  </a:lnTo>
                  <a:lnTo>
                    <a:pt x="808151" y="498792"/>
                  </a:lnTo>
                  <a:lnTo>
                    <a:pt x="820597" y="485038"/>
                  </a:lnTo>
                  <a:lnTo>
                    <a:pt x="828332" y="470319"/>
                  </a:lnTo>
                  <a:lnTo>
                    <a:pt x="831926" y="454875"/>
                  </a:lnTo>
                  <a:lnTo>
                    <a:pt x="831964" y="438924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5" name="object 685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686339" y="6506310"/>
              <a:ext cx="283808" cy="100379"/>
            </a:xfrm>
            <a:prstGeom prst="rect">
              <a:avLst/>
            </a:prstGeom>
          </p:spPr>
        </p:pic>
        <p:sp>
          <p:nvSpPr>
            <p:cNvPr id="686" name="object 686" descr=""/>
            <p:cNvSpPr/>
            <p:nvPr/>
          </p:nvSpPr>
          <p:spPr>
            <a:xfrm>
              <a:off x="2670910" y="6502690"/>
              <a:ext cx="34925" cy="11430"/>
            </a:xfrm>
            <a:custGeom>
              <a:avLst/>
              <a:gdLst/>
              <a:ahLst/>
              <a:cxnLst/>
              <a:rect l="l" t="t" r="r" b="b"/>
              <a:pathLst>
                <a:path w="34925" h="11429">
                  <a:moveTo>
                    <a:pt x="25" y="0"/>
                  </a:moveTo>
                  <a:lnTo>
                    <a:pt x="8381" y="3569"/>
                  </a:lnTo>
                  <a:lnTo>
                    <a:pt x="16894" y="6621"/>
                  </a:lnTo>
                  <a:lnTo>
                    <a:pt x="25553" y="9185"/>
                  </a:lnTo>
                  <a:lnTo>
                    <a:pt x="34353" y="11304"/>
                  </a:lnTo>
                  <a:lnTo>
                    <a:pt x="25546" y="9190"/>
                  </a:lnTo>
                  <a:lnTo>
                    <a:pt x="16882" y="6623"/>
                  </a:lnTo>
                  <a:lnTo>
                    <a:pt x="8364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68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 descr=""/>
            <p:cNvSpPr/>
            <p:nvPr/>
          </p:nvSpPr>
          <p:spPr>
            <a:xfrm>
              <a:off x="2278888" y="6531635"/>
              <a:ext cx="24130" cy="5080"/>
            </a:xfrm>
            <a:custGeom>
              <a:avLst/>
              <a:gdLst/>
              <a:ahLst/>
              <a:cxnLst/>
              <a:rect l="l" t="t" r="r" b="b"/>
              <a:pathLst>
                <a:path w="24130" h="5079">
                  <a:moveTo>
                    <a:pt x="5384" y="4064"/>
                  </a:moveTo>
                  <a:lnTo>
                    <a:pt x="0" y="4775"/>
                  </a:lnTo>
                  <a:lnTo>
                    <a:pt x="5384" y="4064"/>
                  </a:lnTo>
                  <a:close/>
                </a:path>
                <a:path w="24130" h="5079">
                  <a:moveTo>
                    <a:pt x="23558" y="0"/>
                  </a:moveTo>
                  <a:lnTo>
                    <a:pt x="16408" y="1549"/>
                  </a:lnTo>
                  <a:lnTo>
                    <a:pt x="23558" y="0"/>
                  </a:lnTo>
                  <a:close/>
                </a:path>
              </a:pathLst>
            </a:custGeom>
            <a:solidFill>
              <a:srgbClr val="D565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 descr=""/>
            <p:cNvSpPr/>
            <p:nvPr/>
          </p:nvSpPr>
          <p:spPr>
            <a:xfrm>
              <a:off x="2714650" y="6461493"/>
              <a:ext cx="217170" cy="17780"/>
            </a:xfrm>
            <a:custGeom>
              <a:avLst/>
              <a:gdLst/>
              <a:ahLst/>
              <a:cxnLst/>
              <a:rect l="l" t="t" r="r" b="b"/>
              <a:pathLst>
                <a:path w="217169" h="17779">
                  <a:moveTo>
                    <a:pt x="217093" y="12103"/>
                  </a:moveTo>
                  <a:lnTo>
                    <a:pt x="165696" y="7632"/>
                  </a:lnTo>
                  <a:lnTo>
                    <a:pt x="150850" y="7429"/>
                  </a:lnTo>
                  <a:lnTo>
                    <a:pt x="131064" y="7759"/>
                  </a:lnTo>
                  <a:lnTo>
                    <a:pt x="111264" y="8648"/>
                  </a:lnTo>
                  <a:lnTo>
                    <a:pt x="91490" y="9982"/>
                  </a:lnTo>
                  <a:lnTo>
                    <a:pt x="61214" y="12636"/>
                  </a:lnTo>
                  <a:lnTo>
                    <a:pt x="52959" y="12636"/>
                  </a:lnTo>
                  <a:lnTo>
                    <a:pt x="49999" y="12471"/>
                  </a:lnTo>
                  <a:lnTo>
                    <a:pt x="38836" y="10934"/>
                  </a:lnTo>
                  <a:lnTo>
                    <a:pt x="31026" y="7886"/>
                  </a:lnTo>
                  <a:lnTo>
                    <a:pt x="15468" y="3340"/>
                  </a:lnTo>
                  <a:lnTo>
                    <a:pt x="7696" y="1765"/>
                  </a:lnTo>
                  <a:lnTo>
                    <a:pt x="0" y="0"/>
                  </a:lnTo>
                  <a:lnTo>
                    <a:pt x="0" y="2336"/>
                  </a:lnTo>
                  <a:lnTo>
                    <a:pt x="9626" y="4648"/>
                  </a:lnTo>
                  <a:lnTo>
                    <a:pt x="44653" y="16052"/>
                  </a:lnTo>
                  <a:lnTo>
                    <a:pt x="51600" y="17030"/>
                  </a:lnTo>
                  <a:lnTo>
                    <a:pt x="55956" y="17157"/>
                  </a:lnTo>
                  <a:lnTo>
                    <a:pt x="62407" y="16840"/>
                  </a:lnTo>
                  <a:lnTo>
                    <a:pt x="81737" y="14198"/>
                  </a:lnTo>
                  <a:lnTo>
                    <a:pt x="98031" y="12636"/>
                  </a:lnTo>
                  <a:lnTo>
                    <a:pt x="98171" y="12623"/>
                  </a:lnTo>
                  <a:lnTo>
                    <a:pt x="121412" y="11252"/>
                  </a:lnTo>
                  <a:lnTo>
                    <a:pt x="134937" y="10909"/>
                  </a:lnTo>
                  <a:lnTo>
                    <a:pt x="148551" y="10883"/>
                  </a:lnTo>
                  <a:lnTo>
                    <a:pt x="152565" y="10947"/>
                  </a:lnTo>
                  <a:lnTo>
                    <a:pt x="158000" y="11112"/>
                  </a:lnTo>
                  <a:lnTo>
                    <a:pt x="160058" y="10858"/>
                  </a:lnTo>
                  <a:lnTo>
                    <a:pt x="169037" y="10033"/>
                  </a:lnTo>
                  <a:lnTo>
                    <a:pt x="179260" y="10033"/>
                  </a:lnTo>
                  <a:lnTo>
                    <a:pt x="183527" y="10210"/>
                  </a:lnTo>
                  <a:lnTo>
                    <a:pt x="202958" y="11950"/>
                  </a:lnTo>
                  <a:lnTo>
                    <a:pt x="207733" y="11950"/>
                  </a:lnTo>
                  <a:lnTo>
                    <a:pt x="209537" y="11950"/>
                  </a:lnTo>
                  <a:lnTo>
                    <a:pt x="213283" y="12001"/>
                  </a:lnTo>
                  <a:lnTo>
                    <a:pt x="217093" y="12103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 descr=""/>
            <p:cNvSpPr/>
            <p:nvPr/>
          </p:nvSpPr>
          <p:spPr>
            <a:xfrm>
              <a:off x="2214537" y="6390881"/>
              <a:ext cx="10160" cy="24130"/>
            </a:xfrm>
            <a:custGeom>
              <a:avLst/>
              <a:gdLst/>
              <a:ahLst/>
              <a:cxnLst/>
              <a:rect l="l" t="t" r="r" b="b"/>
              <a:pathLst>
                <a:path w="10160" h="24129">
                  <a:moveTo>
                    <a:pt x="10133" y="0"/>
                  </a:moveTo>
                  <a:lnTo>
                    <a:pt x="7104" y="5734"/>
                  </a:lnTo>
                  <a:lnTo>
                    <a:pt x="4380" y="11620"/>
                  </a:lnTo>
                  <a:lnTo>
                    <a:pt x="2000" y="17659"/>
                  </a:lnTo>
                  <a:lnTo>
                    <a:pt x="0" y="23850"/>
                  </a:lnTo>
                  <a:lnTo>
                    <a:pt x="2052" y="17559"/>
                  </a:lnTo>
                  <a:lnTo>
                    <a:pt x="4418" y="11560"/>
                  </a:lnTo>
                  <a:lnTo>
                    <a:pt x="7123" y="5708"/>
                  </a:lnTo>
                  <a:lnTo>
                    <a:pt x="10133" y="0"/>
                  </a:lnTo>
                  <a:close/>
                </a:path>
              </a:pathLst>
            </a:custGeom>
            <a:solidFill>
              <a:srgbClr val="D667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90" name="object 690" descr="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674523" y="1108049"/>
            <a:ext cx="486294" cy="102271"/>
          </a:xfrm>
          <a:prstGeom prst="rect">
            <a:avLst/>
          </a:prstGeom>
        </p:spPr>
      </p:pic>
      <p:pic>
        <p:nvPicPr>
          <p:cNvPr id="691" name="object 691" descr="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396184" y="1352105"/>
            <a:ext cx="143973" cy="199744"/>
          </a:xfrm>
          <a:prstGeom prst="rect">
            <a:avLst/>
          </a:prstGeom>
        </p:spPr>
      </p:pic>
      <p:pic>
        <p:nvPicPr>
          <p:cNvPr id="692" name="object 692" descr="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097765" y="1108633"/>
            <a:ext cx="81228" cy="64095"/>
          </a:xfrm>
          <a:prstGeom prst="rect">
            <a:avLst/>
          </a:prstGeom>
        </p:spPr>
      </p:pic>
      <p:pic>
        <p:nvPicPr>
          <p:cNvPr id="693" name="object 693" descr="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396368" y="1498193"/>
            <a:ext cx="96136" cy="97369"/>
          </a:xfrm>
          <a:prstGeom prst="rect">
            <a:avLst/>
          </a:prstGeom>
        </p:spPr>
      </p:pic>
      <p:grpSp>
        <p:nvGrpSpPr>
          <p:cNvPr id="694" name="object 694" descr=""/>
          <p:cNvGrpSpPr/>
          <p:nvPr/>
        </p:nvGrpSpPr>
        <p:grpSpPr>
          <a:xfrm>
            <a:off x="5462322" y="1132076"/>
            <a:ext cx="943610" cy="734695"/>
            <a:chOff x="5462322" y="1132076"/>
            <a:chExt cx="943610" cy="734695"/>
          </a:xfrm>
        </p:grpSpPr>
        <p:pic>
          <p:nvPicPr>
            <p:cNvPr id="695" name="object 695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183782" y="1653565"/>
              <a:ext cx="158952" cy="82726"/>
            </a:xfrm>
            <a:prstGeom prst="rect">
              <a:avLst/>
            </a:prstGeom>
          </p:spPr>
        </p:pic>
        <p:sp>
          <p:nvSpPr>
            <p:cNvPr id="696" name="object 696" descr=""/>
            <p:cNvSpPr/>
            <p:nvPr/>
          </p:nvSpPr>
          <p:spPr>
            <a:xfrm>
              <a:off x="5462321" y="1132077"/>
              <a:ext cx="943610" cy="734695"/>
            </a:xfrm>
            <a:custGeom>
              <a:avLst/>
              <a:gdLst/>
              <a:ahLst/>
              <a:cxnLst/>
              <a:rect l="l" t="t" r="r" b="b"/>
              <a:pathLst>
                <a:path w="943610" h="734694">
                  <a:moveTo>
                    <a:pt x="943330" y="461632"/>
                  </a:moveTo>
                  <a:lnTo>
                    <a:pt x="926198" y="404075"/>
                  </a:lnTo>
                  <a:lnTo>
                    <a:pt x="875131" y="370776"/>
                  </a:lnTo>
                  <a:lnTo>
                    <a:pt x="847585" y="363143"/>
                  </a:lnTo>
                  <a:lnTo>
                    <a:pt x="822921" y="355092"/>
                  </a:lnTo>
                  <a:lnTo>
                    <a:pt x="784110" y="327164"/>
                  </a:lnTo>
                  <a:lnTo>
                    <a:pt x="750354" y="271500"/>
                  </a:lnTo>
                  <a:lnTo>
                    <a:pt x="731558" y="214591"/>
                  </a:lnTo>
                  <a:lnTo>
                    <a:pt x="724281" y="174840"/>
                  </a:lnTo>
                  <a:lnTo>
                    <a:pt x="721499" y="135585"/>
                  </a:lnTo>
                  <a:lnTo>
                    <a:pt x="719023" y="96596"/>
                  </a:lnTo>
                  <a:lnTo>
                    <a:pt x="712685" y="57658"/>
                  </a:lnTo>
                  <a:lnTo>
                    <a:pt x="684707" y="16306"/>
                  </a:lnTo>
                  <a:lnTo>
                    <a:pt x="643648" y="1905"/>
                  </a:lnTo>
                  <a:lnTo>
                    <a:pt x="629145" y="444"/>
                  </a:lnTo>
                  <a:lnTo>
                    <a:pt x="614311" y="0"/>
                  </a:lnTo>
                  <a:lnTo>
                    <a:pt x="599198" y="368"/>
                  </a:lnTo>
                  <a:lnTo>
                    <a:pt x="584288" y="1308"/>
                  </a:lnTo>
                  <a:lnTo>
                    <a:pt x="556196" y="3911"/>
                  </a:lnTo>
                  <a:lnTo>
                    <a:pt x="508685" y="6807"/>
                  </a:lnTo>
                  <a:lnTo>
                    <a:pt x="413296" y="9055"/>
                  </a:lnTo>
                  <a:lnTo>
                    <a:pt x="365937" y="13119"/>
                  </a:lnTo>
                  <a:lnTo>
                    <a:pt x="319125" y="22263"/>
                  </a:lnTo>
                  <a:lnTo>
                    <a:pt x="277164" y="37858"/>
                  </a:lnTo>
                  <a:lnTo>
                    <a:pt x="236664" y="60807"/>
                  </a:lnTo>
                  <a:lnTo>
                    <a:pt x="197929" y="89636"/>
                  </a:lnTo>
                  <a:lnTo>
                    <a:pt x="161290" y="122910"/>
                  </a:lnTo>
                  <a:lnTo>
                    <a:pt x="127076" y="159143"/>
                  </a:lnTo>
                  <a:lnTo>
                    <a:pt x="95580" y="196888"/>
                  </a:lnTo>
                  <a:lnTo>
                    <a:pt x="67132" y="234683"/>
                  </a:lnTo>
                  <a:lnTo>
                    <a:pt x="42049" y="271068"/>
                  </a:lnTo>
                  <a:lnTo>
                    <a:pt x="8128" y="334987"/>
                  </a:lnTo>
                  <a:lnTo>
                    <a:pt x="0" y="369176"/>
                  </a:lnTo>
                  <a:lnTo>
                    <a:pt x="1943" y="403910"/>
                  </a:lnTo>
                  <a:lnTo>
                    <a:pt x="19608" y="443611"/>
                  </a:lnTo>
                  <a:lnTo>
                    <a:pt x="46215" y="478904"/>
                  </a:lnTo>
                  <a:lnTo>
                    <a:pt x="85001" y="521804"/>
                  </a:lnTo>
                  <a:lnTo>
                    <a:pt x="104597" y="543064"/>
                  </a:lnTo>
                  <a:lnTo>
                    <a:pt x="139941" y="588911"/>
                  </a:lnTo>
                  <a:lnTo>
                    <a:pt x="170154" y="638924"/>
                  </a:lnTo>
                  <a:lnTo>
                    <a:pt x="190220" y="673760"/>
                  </a:lnTo>
                  <a:lnTo>
                    <a:pt x="230759" y="717880"/>
                  </a:lnTo>
                  <a:lnTo>
                    <a:pt x="285648" y="734263"/>
                  </a:lnTo>
                  <a:lnTo>
                    <a:pt x="313309" y="733196"/>
                  </a:lnTo>
                  <a:lnTo>
                    <a:pt x="351612" y="716826"/>
                  </a:lnTo>
                  <a:lnTo>
                    <a:pt x="375361" y="682002"/>
                  </a:lnTo>
                  <a:lnTo>
                    <a:pt x="378993" y="642315"/>
                  </a:lnTo>
                  <a:lnTo>
                    <a:pt x="383476" y="623417"/>
                  </a:lnTo>
                  <a:lnTo>
                    <a:pt x="396290" y="605485"/>
                  </a:lnTo>
                  <a:lnTo>
                    <a:pt x="402755" y="600329"/>
                  </a:lnTo>
                  <a:lnTo>
                    <a:pt x="416610" y="591210"/>
                  </a:lnTo>
                  <a:lnTo>
                    <a:pt x="423100" y="586105"/>
                  </a:lnTo>
                  <a:lnTo>
                    <a:pt x="433920" y="571842"/>
                  </a:lnTo>
                  <a:lnTo>
                    <a:pt x="439788" y="554761"/>
                  </a:lnTo>
                  <a:lnTo>
                    <a:pt x="441604" y="536232"/>
                  </a:lnTo>
                  <a:lnTo>
                    <a:pt x="440270" y="517613"/>
                  </a:lnTo>
                  <a:lnTo>
                    <a:pt x="436968" y="499478"/>
                  </a:lnTo>
                  <a:lnTo>
                    <a:pt x="433209" y="481393"/>
                  </a:lnTo>
                  <a:lnTo>
                    <a:pt x="430326" y="463270"/>
                  </a:lnTo>
                  <a:lnTo>
                    <a:pt x="434352" y="419442"/>
                  </a:lnTo>
                  <a:lnTo>
                    <a:pt x="460565" y="374218"/>
                  </a:lnTo>
                  <a:lnTo>
                    <a:pt x="521423" y="332168"/>
                  </a:lnTo>
                  <a:lnTo>
                    <a:pt x="564349" y="327164"/>
                  </a:lnTo>
                  <a:lnTo>
                    <a:pt x="607682" y="336727"/>
                  </a:lnTo>
                  <a:lnTo>
                    <a:pt x="650811" y="356819"/>
                  </a:lnTo>
                  <a:lnTo>
                    <a:pt x="693204" y="392366"/>
                  </a:lnTo>
                  <a:lnTo>
                    <a:pt x="724662" y="438188"/>
                  </a:lnTo>
                  <a:lnTo>
                    <a:pt x="745782" y="486867"/>
                  </a:lnTo>
                  <a:lnTo>
                    <a:pt x="757593" y="537324"/>
                  </a:lnTo>
                  <a:lnTo>
                    <a:pt x="760107" y="544410"/>
                  </a:lnTo>
                  <a:lnTo>
                    <a:pt x="764463" y="550570"/>
                  </a:lnTo>
                  <a:lnTo>
                    <a:pt x="770204" y="555612"/>
                  </a:lnTo>
                  <a:lnTo>
                    <a:pt x="776871" y="559333"/>
                  </a:lnTo>
                  <a:lnTo>
                    <a:pt x="823366" y="565327"/>
                  </a:lnTo>
                  <a:lnTo>
                    <a:pt x="871562" y="550532"/>
                  </a:lnTo>
                  <a:lnTo>
                    <a:pt x="912736" y="520890"/>
                  </a:lnTo>
                  <a:lnTo>
                    <a:pt x="938149" y="482396"/>
                  </a:lnTo>
                  <a:lnTo>
                    <a:pt x="943330" y="461632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7" name="object 697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964769" y="1217904"/>
              <a:ext cx="100189" cy="235508"/>
            </a:xfrm>
            <a:prstGeom prst="rect">
              <a:avLst/>
            </a:prstGeom>
          </p:spPr>
        </p:pic>
        <p:sp>
          <p:nvSpPr>
            <p:cNvPr id="698" name="object 698" descr=""/>
            <p:cNvSpPr/>
            <p:nvPr/>
          </p:nvSpPr>
          <p:spPr>
            <a:xfrm>
              <a:off x="5843676" y="1450008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5">
                  <a:moveTo>
                    <a:pt x="62153" y="0"/>
                  </a:moveTo>
                  <a:lnTo>
                    <a:pt x="22475" y="23247"/>
                  </a:lnTo>
                  <a:lnTo>
                    <a:pt x="4329" y="38709"/>
                  </a:lnTo>
                  <a:lnTo>
                    <a:pt x="0" y="41579"/>
                  </a:lnTo>
                  <a:lnTo>
                    <a:pt x="3618" y="41579"/>
                  </a:lnTo>
                  <a:lnTo>
                    <a:pt x="3618" y="49961"/>
                  </a:lnTo>
                  <a:lnTo>
                    <a:pt x="12423" y="48303"/>
                  </a:lnTo>
                  <a:lnTo>
                    <a:pt x="48934" y="17364"/>
                  </a:lnTo>
                  <a:lnTo>
                    <a:pt x="62153" y="0"/>
                  </a:lnTo>
                  <a:close/>
                </a:path>
              </a:pathLst>
            </a:custGeom>
            <a:solidFill>
              <a:srgbClr val="D588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9" name="object 699" descr=""/>
            <p:cNvSpPr/>
            <p:nvPr/>
          </p:nvSpPr>
          <p:spPr>
            <a:xfrm>
              <a:off x="5832562" y="1205090"/>
              <a:ext cx="239395" cy="287020"/>
            </a:xfrm>
            <a:custGeom>
              <a:avLst/>
              <a:gdLst/>
              <a:ahLst/>
              <a:cxnLst/>
              <a:rect l="l" t="t" r="r" b="b"/>
              <a:pathLst>
                <a:path w="239395" h="287019">
                  <a:moveTo>
                    <a:pt x="239255" y="0"/>
                  </a:moveTo>
                  <a:lnTo>
                    <a:pt x="216486" y="34856"/>
                  </a:lnTo>
                  <a:lnTo>
                    <a:pt x="185319" y="96730"/>
                  </a:lnTo>
                  <a:lnTo>
                    <a:pt x="165506" y="144030"/>
                  </a:lnTo>
                  <a:lnTo>
                    <a:pt x="155917" y="157530"/>
                  </a:lnTo>
                  <a:lnTo>
                    <a:pt x="149593" y="163042"/>
                  </a:lnTo>
                  <a:lnTo>
                    <a:pt x="137520" y="176046"/>
                  </a:lnTo>
                  <a:lnTo>
                    <a:pt x="125280" y="190425"/>
                  </a:lnTo>
                  <a:lnTo>
                    <a:pt x="118884" y="197357"/>
                  </a:lnTo>
                  <a:lnTo>
                    <a:pt x="103324" y="211076"/>
                  </a:lnTo>
                  <a:lnTo>
                    <a:pt x="86335" y="222972"/>
                  </a:lnTo>
                  <a:lnTo>
                    <a:pt x="42172" y="249894"/>
                  </a:lnTo>
                  <a:lnTo>
                    <a:pt x="33724" y="255549"/>
                  </a:lnTo>
                  <a:lnTo>
                    <a:pt x="3416" y="282295"/>
                  </a:lnTo>
                  <a:lnTo>
                    <a:pt x="1841" y="284467"/>
                  </a:lnTo>
                  <a:lnTo>
                    <a:pt x="0" y="286513"/>
                  </a:lnTo>
                  <a:lnTo>
                    <a:pt x="1663" y="286513"/>
                  </a:lnTo>
                  <a:lnTo>
                    <a:pt x="45492" y="251228"/>
                  </a:lnTo>
                  <a:lnTo>
                    <a:pt x="51526" y="246827"/>
                  </a:lnTo>
                  <a:lnTo>
                    <a:pt x="57759" y="242722"/>
                  </a:lnTo>
                  <a:lnTo>
                    <a:pt x="73452" y="234217"/>
                  </a:lnTo>
                  <a:lnTo>
                    <a:pt x="89481" y="226202"/>
                  </a:lnTo>
                  <a:lnTo>
                    <a:pt x="104522" y="217069"/>
                  </a:lnTo>
                  <a:lnTo>
                    <a:pt x="117259" y="205206"/>
                  </a:lnTo>
                  <a:lnTo>
                    <a:pt x="120573" y="201129"/>
                  </a:lnTo>
                  <a:lnTo>
                    <a:pt x="123278" y="196583"/>
                  </a:lnTo>
                  <a:lnTo>
                    <a:pt x="135445" y="181889"/>
                  </a:lnTo>
                  <a:lnTo>
                    <a:pt x="163131" y="154749"/>
                  </a:lnTo>
                  <a:lnTo>
                    <a:pt x="178612" y="121005"/>
                  </a:lnTo>
                  <a:lnTo>
                    <a:pt x="188076" y="98102"/>
                  </a:lnTo>
                  <a:lnTo>
                    <a:pt x="196072" y="80769"/>
                  </a:lnTo>
                  <a:lnTo>
                    <a:pt x="205880" y="61462"/>
                  </a:lnTo>
                  <a:lnTo>
                    <a:pt x="211072" y="51954"/>
                  </a:lnTo>
                  <a:lnTo>
                    <a:pt x="213635" y="45561"/>
                  </a:lnTo>
                  <a:lnTo>
                    <a:pt x="216665" y="38968"/>
                  </a:lnTo>
                  <a:lnTo>
                    <a:pt x="220271" y="32137"/>
                  </a:lnTo>
                  <a:lnTo>
                    <a:pt x="232587" y="12470"/>
                  </a:lnTo>
                  <a:lnTo>
                    <a:pt x="239255" y="0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0" name="object 700" descr=""/>
          <p:cNvGrpSpPr/>
          <p:nvPr/>
        </p:nvGrpSpPr>
        <p:grpSpPr>
          <a:xfrm>
            <a:off x="353492" y="475916"/>
            <a:ext cx="427990" cy="461645"/>
            <a:chOff x="353492" y="475916"/>
            <a:chExt cx="427990" cy="461645"/>
          </a:xfrm>
        </p:grpSpPr>
        <p:sp>
          <p:nvSpPr>
            <p:cNvPr id="701" name="object 701" descr=""/>
            <p:cNvSpPr/>
            <p:nvPr/>
          </p:nvSpPr>
          <p:spPr>
            <a:xfrm>
              <a:off x="353492" y="475916"/>
              <a:ext cx="427990" cy="461645"/>
            </a:xfrm>
            <a:custGeom>
              <a:avLst/>
              <a:gdLst/>
              <a:ahLst/>
              <a:cxnLst/>
              <a:rect l="l" t="t" r="r" b="b"/>
              <a:pathLst>
                <a:path w="427990" h="461644">
                  <a:moveTo>
                    <a:pt x="60977" y="0"/>
                  </a:moveTo>
                  <a:lnTo>
                    <a:pt x="19999" y="8092"/>
                  </a:lnTo>
                  <a:lnTo>
                    <a:pt x="0" y="50915"/>
                  </a:lnTo>
                  <a:lnTo>
                    <a:pt x="3515" y="67376"/>
                  </a:lnTo>
                  <a:lnTo>
                    <a:pt x="19587" y="107740"/>
                  </a:lnTo>
                  <a:lnTo>
                    <a:pt x="39445" y="144915"/>
                  </a:lnTo>
                  <a:lnTo>
                    <a:pt x="62609" y="180130"/>
                  </a:lnTo>
                  <a:lnTo>
                    <a:pt x="88605" y="214607"/>
                  </a:lnTo>
                  <a:lnTo>
                    <a:pt x="132655" y="263563"/>
                  </a:lnTo>
                  <a:lnTo>
                    <a:pt x="182115" y="307127"/>
                  </a:lnTo>
                  <a:lnTo>
                    <a:pt x="224536" y="338688"/>
                  </a:lnTo>
                  <a:lnTo>
                    <a:pt x="267367" y="369730"/>
                  </a:lnTo>
                  <a:lnTo>
                    <a:pt x="310491" y="400382"/>
                  </a:lnTo>
                  <a:lnTo>
                    <a:pt x="397151" y="461064"/>
                  </a:lnTo>
                  <a:lnTo>
                    <a:pt x="402384" y="456924"/>
                  </a:lnTo>
                  <a:lnTo>
                    <a:pt x="408717" y="450712"/>
                  </a:lnTo>
                  <a:lnTo>
                    <a:pt x="414383" y="443970"/>
                  </a:lnTo>
                  <a:lnTo>
                    <a:pt x="419637" y="436817"/>
                  </a:lnTo>
                  <a:lnTo>
                    <a:pt x="427568" y="425187"/>
                  </a:lnTo>
                  <a:lnTo>
                    <a:pt x="384870" y="341405"/>
                  </a:lnTo>
                  <a:lnTo>
                    <a:pt x="340054" y="252048"/>
                  </a:lnTo>
                  <a:lnTo>
                    <a:pt x="316738" y="208196"/>
                  </a:lnTo>
                  <a:lnTo>
                    <a:pt x="291208" y="164835"/>
                  </a:lnTo>
                  <a:lnTo>
                    <a:pt x="257727" y="117386"/>
                  </a:lnTo>
                  <a:lnTo>
                    <a:pt x="218894" y="74145"/>
                  </a:lnTo>
                  <a:lnTo>
                    <a:pt x="164706" y="34545"/>
                  </a:lnTo>
                  <a:lnTo>
                    <a:pt x="102765" y="8536"/>
                  </a:lnTo>
                  <a:lnTo>
                    <a:pt x="82262" y="3088"/>
                  </a:lnTo>
                  <a:lnTo>
                    <a:pt x="6097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 descr=""/>
            <p:cNvSpPr/>
            <p:nvPr/>
          </p:nvSpPr>
          <p:spPr>
            <a:xfrm>
              <a:off x="360184" y="481164"/>
              <a:ext cx="418465" cy="452120"/>
            </a:xfrm>
            <a:custGeom>
              <a:avLst/>
              <a:gdLst/>
              <a:ahLst/>
              <a:cxnLst/>
              <a:rect l="l" t="t" r="r" b="b"/>
              <a:pathLst>
                <a:path w="418465" h="452119">
                  <a:moveTo>
                    <a:pt x="418071" y="424103"/>
                  </a:moveTo>
                  <a:lnTo>
                    <a:pt x="391388" y="373583"/>
                  </a:lnTo>
                  <a:lnTo>
                    <a:pt x="347268" y="286842"/>
                  </a:lnTo>
                  <a:lnTo>
                    <a:pt x="347268" y="373583"/>
                  </a:lnTo>
                  <a:lnTo>
                    <a:pt x="277850" y="296887"/>
                  </a:lnTo>
                  <a:lnTo>
                    <a:pt x="240817" y="255663"/>
                  </a:lnTo>
                  <a:lnTo>
                    <a:pt x="180136" y="186397"/>
                  </a:lnTo>
                  <a:lnTo>
                    <a:pt x="147408" y="149860"/>
                  </a:lnTo>
                  <a:lnTo>
                    <a:pt x="114998" y="113004"/>
                  </a:lnTo>
                  <a:lnTo>
                    <a:pt x="83718" y="75095"/>
                  </a:lnTo>
                  <a:lnTo>
                    <a:pt x="83820" y="74866"/>
                  </a:lnTo>
                  <a:lnTo>
                    <a:pt x="117386" y="110972"/>
                  </a:lnTo>
                  <a:lnTo>
                    <a:pt x="186156" y="181762"/>
                  </a:lnTo>
                  <a:lnTo>
                    <a:pt x="219443" y="218109"/>
                  </a:lnTo>
                  <a:lnTo>
                    <a:pt x="254495" y="259600"/>
                  </a:lnTo>
                  <a:lnTo>
                    <a:pt x="289001" y="301536"/>
                  </a:lnTo>
                  <a:lnTo>
                    <a:pt x="332092" y="355231"/>
                  </a:lnTo>
                  <a:lnTo>
                    <a:pt x="347268" y="373583"/>
                  </a:lnTo>
                  <a:lnTo>
                    <a:pt x="347268" y="286842"/>
                  </a:lnTo>
                  <a:lnTo>
                    <a:pt x="325170" y="245427"/>
                  </a:lnTo>
                  <a:lnTo>
                    <a:pt x="298056" y="196977"/>
                  </a:lnTo>
                  <a:lnTo>
                    <a:pt x="273177" y="154635"/>
                  </a:lnTo>
                  <a:lnTo>
                    <a:pt x="245554" y="114261"/>
                  </a:lnTo>
                  <a:lnTo>
                    <a:pt x="214134" y="78549"/>
                  </a:lnTo>
                  <a:lnTo>
                    <a:pt x="141503" y="26162"/>
                  </a:lnTo>
                  <a:lnTo>
                    <a:pt x="102946" y="10718"/>
                  </a:lnTo>
                  <a:lnTo>
                    <a:pt x="58559" y="622"/>
                  </a:lnTo>
                  <a:lnTo>
                    <a:pt x="48463" y="0"/>
                  </a:lnTo>
                  <a:lnTo>
                    <a:pt x="38811" y="342"/>
                  </a:lnTo>
                  <a:lnTo>
                    <a:pt x="29781" y="1828"/>
                  </a:lnTo>
                  <a:lnTo>
                    <a:pt x="3873" y="19875"/>
                  </a:lnTo>
                  <a:lnTo>
                    <a:pt x="0" y="50736"/>
                  </a:lnTo>
                  <a:lnTo>
                    <a:pt x="11341" y="88442"/>
                  </a:lnTo>
                  <a:lnTo>
                    <a:pt x="31038" y="127012"/>
                  </a:lnTo>
                  <a:lnTo>
                    <a:pt x="52247" y="160464"/>
                  </a:lnTo>
                  <a:lnTo>
                    <a:pt x="90817" y="211632"/>
                  </a:lnTo>
                  <a:lnTo>
                    <a:pt x="142036" y="264769"/>
                  </a:lnTo>
                  <a:lnTo>
                    <a:pt x="214464" y="322529"/>
                  </a:lnTo>
                  <a:lnTo>
                    <a:pt x="259232" y="356247"/>
                  </a:lnTo>
                  <a:lnTo>
                    <a:pt x="304469" y="389267"/>
                  </a:lnTo>
                  <a:lnTo>
                    <a:pt x="349999" y="421195"/>
                  </a:lnTo>
                  <a:lnTo>
                    <a:pt x="395655" y="451662"/>
                  </a:lnTo>
                  <a:lnTo>
                    <a:pt x="402005" y="445465"/>
                  </a:lnTo>
                  <a:lnTo>
                    <a:pt x="407682" y="438721"/>
                  </a:lnTo>
                  <a:lnTo>
                    <a:pt x="412953" y="431558"/>
                  </a:lnTo>
                  <a:lnTo>
                    <a:pt x="418071" y="424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3" name="object 703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29069" y="483209"/>
              <a:ext cx="76911" cy="76046"/>
            </a:xfrm>
            <a:prstGeom prst="rect">
              <a:avLst/>
            </a:prstGeom>
          </p:spPr>
        </p:pic>
        <p:sp>
          <p:nvSpPr>
            <p:cNvPr id="704" name="object 704" descr=""/>
            <p:cNvSpPr/>
            <p:nvPr/>
          </p:nvSpPr>
          <p:spPr>
            <a:xfrm>
              <a:off x="526478" y="574801"/>
              <a:ext cx="52069" cy="42545"/>
            </a:xfrm>
            <a:custGeom>
              <a:avLst/>
              <a:gdLst/>
              <a:ahLst/>
              <a:cxnLst/>
              <a:rect l="l" t="t" r="r" b="b"/>
              <a:pathLst>
                <a:path w="52070" h="42545">
                  <a:moveTo>
                    <a:pt x="1765" y="0"/>
                  </a:moveTo>
                  <a:lnTo>
                    <a:pt x="0" y="139"/>
                  </a:lnTo>
                  <a:lnTo>
                    <a:pt x="584" y="2413"/>
                  </a:lnTo>
                  <a:lnTo>
                    <a:pt x="1638" y="2387"/>
                  </a:lnTo>
                  <a:lnTo>
                    <a:pt x="1765" y="0"/>
                  </a:lnTo>
                  <a:close/>
                </a:path>
                <a:path w="52070" h="42545">
                  <a:moveTo>
                    <a:pt x="12915" y="7175"/>
                  </a:moveTo>
                  <a:lnTo>
                    <a:pt x="12446" y="5969"/>
                  </a:lnTo>
                  <a:lnTo>
                    <a:pt x="11341" y="7366"/>
                  </a:lnTo>
                  <a:lnTo>
                    <a:pt x="11328" y="8648"/>
                  </a:lnTo>
                  <a:lnTo>
                    <a:pt x="12319" y="8610"/>
                  </a:lnTo>
                  <a:lnTo>
                    <a:pt x="12915" y="7175"/>
                  </a:lnTo>
                  <a:close/>
                </a:path>
                <a:path w="52070" h="42545">
                  <a:moveTo>
                    <a:pt x="51587" y="42151"/>
                  </a:moveTo>
                  <a:lnTo>
                    <a:pt x="49390" y="41249"/>
                  </a:lnTo>
                  <a:lnTo>
                    <a:pt x="49644" y="41389"/>
                  </a:lnTo>
                  <a:lnTo>
                    <a:pt x="51587" y="42151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5" name="object 705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04443" y="637590"/>
              <a:ext cx="90791" cy="140220"/>
            </a:xfrm>
            <a:prstGeom prst="rect">
              <a:avLst/>
            </a:prstGeom>
          </p:spPr>
        </p:pic>
        <p:sp>
          <p:nvSpPr>
            <p:cNvPr id="706" name="object 706" descr=""/>
            <p:cNvSpPr/>
            <p:nvPr/>
          </p:nvSpPr>
          <p:spPr>
            <a:xfrm>
              <a:off x="463143" y="491896"/>
              <a:ext cx="259079" cy="332105"/>
            </a:xfrm>
            <a:custGeom>
              <a:avLst/>
              <a:gdLst/>
              <a:ahLst/>
              <a:cxnLst/>
              <a:rect l="l" t="t" r="r" b="b"/>
              <a:pathLst>
                <a:path w="259079" h="332105">
                  <a:moveTo>
                    <a:pt x="233997" y="260413"/>
                  </a:moveTo>
                  <a:lnTo>
                    <a:pt x="233883" y="258089"/>
                  </a:lnTo>
                  <a:lnTo>
                    <a:pt x="233616" y="258356"/>
                  </a:lnTo>
                  <a:lnTo>
                    <a:pt x="233248" y="260413"/>
                  </a:lnTo>
                  <a:lnTo>
                    <a:pt x="233197" y="260235"/>
                  </a:lnTo>
                  <a:lnTo>
                    <a:pt x="232397" y="261137"/>
                  </a:lnTo>
                  <a:lnTo>
                    <a:pt x="232308" y="261518"/>
                  </a:lnTo>
                  <a:lnTo>
                    <a:pt x="230606" y="258089"/>
                  </a:lnTo>
                  <a:lnTo>
                    <a:pt x="231114" y="256133"/>
                  </a:lnTo>
                  <a:lnTo>
                    <a:pt x="231292" y="256120"/>
                  </a:lnTo>
                  <a:lnTo>
                    <a:pt x="231648" y="254088"/>
                  </a:lnTo>
                  <a:lnTo>
                    <a:pt x="233413" y="256997"/>
                  </a:lnTo>
                  <a:lnTo>
                    <a:pt x="233387" y="255219"/>
                  </a:lnTo>
                  <a:lnTo>
                    <a:pt x="194348" y="184975"/>
                  </a:lnTo>
                  <a:lnTo>
                    <a:pt x="170205" y="143903"/>
                  </a:lnTo>
                  <a:lnTo>
                    <a:pt x="142074" y="102946"/>
                  </a:lnTo>
                  <a:lnTo>
                    <a:pt x="111175" y="67818"/>
                  </a:lnTo>
                  <a:lnTo>
                    <a:pt x="77939" y="40106"/>
                  </a:lnTo>
                  <a:lnTo>
                    <a:pt x="38531" y="15443"/>
                  </a:lnTo>
                  <a:lnTo>
                    <a:pt x="7683" y="2540"/>
                  </a:lnTo>
                  <a:lnTo>
                    <a:pt x="8686" y="5156"/>
                  </a:lnTo>
                  <a:lnTo>
                    <a:pt x="2324" y="749"/>
                  </a:lnTo>
                  <a:lnTo>
                    <a:pt x="0" y="0"/>
                  </a:lnTo>
                  <a:lnTo>
                    <a:pt x="6261" y="4216"/>
                  </a:lnTo>
                  <a:lnTo>
                    <a:pt x="9245" y="6553"/>
                  </a:lnTo>
                  <a:lnTo>
                    <a:pt x="11861" y="12458"/>
                  </a:lnTo>
                  <a:lnTo>
                    <a:pt x="17640" y="22098"/>
                  </a:lnTo>
                  <a:lnTo>
                    <a:pt x="19037" y="24117"/>
                  </a:lnTo>
                  <a:lnTo>
                    <a:pt x="16840" y="24104"/>
                  </a:lnTo>
                  <a:lnTo>
                    <a:pt x="17449" y="25349"/>
                  </a:lnTo>
                  <a:lnTo>
                    <a:pt x="20205" y="27673"/>
                  </a:lnTo>
                  <a:lnTo>
                    <a:pt x="23329" y="29921"/>
                  </a:lnTo>
                  <a:lnTo>
                    <a:pt x="28232" y="36639"/>
                  </a:lnTo>
                  <a:lnTo>
                    <a:pt x="31076" y="40081"/>
                  </a:lnTo>
                  <a:lnTo>
                    <a:pt x="30746" y="40170"/>
                  </a:lnTo>
                  <a:lnTo>
                    <a:pt x="31102" y="40106"/>
                  </a:lnTo>
                  <a:lnTo>
                    <a:pt x="36322" y="47015"/>
                  </a:lnTo>
                  <a:lnTo>
                    <a:pt x="44869" y="56019"/>
                  </a:lnTo>
                  <a:lnTo>
                    <a:pt x="41541" y="53759"/>
                  </a:lnTo>
                  <a:lnTo>
                    <a:pt x="38912" y="52705"/>
                  </a:lnTo>
                  <a:lnTo>
                    <a:pt x="47218" y="62420"/>
                  </a:lnTo>
                  <a:lnTo>
                    <a:pt x="45199" y="63411"/>
                  </a:lnTo>
                  <a:lnTo>
                    <a:pt x="45212" y="63982"/>
                  </a:lnTo>
                  <a:lnTo>
                    <a:pt x="48844" y="64617"/>
                  </a:lnTo>
                  <a:lnTo>
                    <a:pt x="49669" y="64223"/>
                  </a:lnTo>
                  <a:lnTo>
                    <a:pt x="54698" y="67551"/>
                  </a:lnTo>
                  <a:lnTo>
                    <a:pt x="56349" y="68338"/>
                  </a:lnTo>
                  <a:lnTo>
                    <a:pt x="66903" y="79057"/>
                  </a:lnTo>
                  <a:lnTo>
                    <a:pt x="87401" y="98590"/>
                  </a:lnTo>
                  <a:lnTo>
                    <a:pt x="86550" y="98806"/>
                  </a:lnTo>
                  <a:lnTo>
                    <a:pt x="91859" y="103492"/>
                  </a:lnTo>
                  <a:lnTo>
                    <a:pt x="92202" y="102946"/>
                  </a:lnTo>
                  <a:lnTo>
                    <a:pt x="108978" y="117919"/>
                  </a:lnTo>
                  <a:lnTo>
                    <a:pt x="112991" y="121754"/>
                  </a:lnTo>
                  <a:lnTo>
                    <a:pt x="129755" y="135750"/>
                  </a:lnTo>
                  <a:lnTo>
                    <a:pt x="137490" y="141693"/>
                  </a:lnTo>
                  <a:lnTo>
                    <a:pt x="140373" y="143522"/>
                  </a:lnTo>
                  <a:lnTo>
                    <a:pt x="140550" y="141566"/>
                  </a:lnTo>
                  <a:lnTo>
                    <a:pt x="137007" y="136880"/>
                  </a:lnTo>
                  <a:lnTo>
                    <a:pt x="132740" y="133235"/>
                  </a:lnTo>
                  <a:lnTo>
                    <a:pt x="134188" y="133921"/>
                  </a:lnTo>
                  <a:lnTo>
                    <a:pt x="132537" y="133108"/>
                  </a:lnTo>
                  <a:lnTo>
                    <a:pt x="123405" y="125133"/>
                  </a:lnTo>
                  <a:lnTo>
                    <a:pt x="130657" y="129654"/>
                  </a:lnTo>
                  <a:lnTo>
                    <a:pt x="139712" y="136994"/>
                  </a:lnTo>
                  <a:lnTo>
                    <a:pt x="148374" y="144818"/>
                  </a:lnTo>
                  <a:lnTo>
                    <a:pt x="152831" y="148577"/>
                  </a:lnTo>
                  <a:lnTo>
                    <a:pt x="165531" y="160807"/>
                  </a:lnTo>
                  <a:lnTo>
                    <a:pt x="166763" y="163334"/>
                  </a:lnTo>
                  <a:lnTo>
                    <a:pt x="166255" y="164122"/>
                  </a:lnTo>
                  <a:lnTo>
                    <a:pt x="166878" y="165671"/>
                  </a:lnTo>
                  <a:lnTo>
                    <a:pt x="169545" y="169760"/>
                  </a:lnTo>
                  <a:lnTo>
                    <a:pt x="171754" y="170776"/>
                  </a:lnTo>
                  <a:lnTo>
                    <a:pt x="172466" y="169837"/>
                  </a:lnTo>
                  <a:lnTo>
                    <a:pt x="172707" y="169151"/>
                  </a:lnTo>
                  <a:lnTo>
                    <a:pt x="173024" y="169379"/>
                  </a:lnTo>
                  <a:lnTo>
                    <a:pt x="174091" y="169481"/>
                  </a:lnTo>
                  <a:lnTo>
                    <a:pt x="179387" y="174891"/>
                  </a:lnTo>
                  <a:lnTo>
                    <a:pt x="183997" y="180022"/>
                  </a:lnTo>
                  <a:lnTo>
                    <a:pt x="183426" y="180365"/>
                  </a:lnTo>
                  <a:lnTo>
                    <a:pt x="183311" y="181330"/>
                  </a:lnTo>
                  <a:lnTo>
                    <a:pt x="184035" y="183121"/>
                  </a:lnTo>
                  <a:lnTo>
                    <a:pt x="185115" y="184975"/>
                  </a:lnTo>
                  <a:lnTo>
                    <a:pt x="184772" y="184861"/>
                  </a:lnTo>
                  <a:lnTo>
                    <a:pt x="184442" y="185635"/>
                  </a:lnTo>
                  <a:lnTo>
                    <a:pt x="177952" y="180898"/>
                  </a:lnTo>
                  <a:lnTo>
                    <a:pt x="183502" y="186855"/>
                  </a:lnTo>
                  <a:lnTo>
                    <a:pt x="182791" y="187071"/>
                  </a:lnTo>
                  <a:lnTo>
                    <a:pt x="182600" y="187921"/>
                  </a:lnTo>
                  <a:lnTo>
                    <a:pt x="184340" y="191668"/>
                  </a:lnTo>
                  <a:lnTo>
                    <a:pt x="185648" y="193103"/>
                  </a:lnTo>
                  <a:lnTo>
                    <a:pt x="187452" y="192735"/>
                  </a:lnTo>
                  <a:lnTo>
                    <a:pt x="187667" y="192252"/>
                  </a:lnTo>
                  <a:lnTo>
                    <a:pt x="187617" y="191096"/>
                  </a:lnTo>
                  <a:lnTo>
                    <a:pt x="195402" y="199174"/>
                  </a:lnTo>
                  <a:lnTo>
                    <a:pt x="194411" y="200685"/>
                  </a:lnTo>
                  <a:lnTo>
                    <a:pt x="197535" y="202933"/>
                  </a:lnTo>
                  <a:lnTo>
                    <a:pt x="198335" y="201879"/>
                  </a:lnTo>
                  <a:lnTo>
                    <a:pt x="200418" y="203555"/>
                  </a:lnTo>
                  <a:lnTo>
                    <a:pt x="200723" y="204914"/>
                  </a:lnTo>
                  <a:lnTo>
                    <a:pt x="201104" y="205460"/>
                  </a:lnTo>
                  <a:lnTo>
                    <a:pt x="200698" y="207556"/>
                  </a:lnTo>
                  <a:lnTo>
                    <a:pt x="200596" y="210337"/>
                  </a:lnTo>
                  <a:lnTo>
                    <a:pt x="200748" y="211150"/>
                  </a:lnTo>
                  <a:lnTo>
                    <a:pt x="199618" y="210121"/>
                  </a:lnTo>
                  <a:lnTo>
                    <a:pt x="193128" y="199732"/>
                  </a:lnTo>
                  <a:lnTo>
                    <a:pt x="192214" y="200228"/>
                  </a:lnTo>
                  <a:lnTo>
                    <a:pt x="192214" y="198691"/>
                  </a:lnTo>
                  <a:lnTo>
                    <a:pt x="192151" y="200190"/>
                  </a:lnTo>
                  <a:lnTo>
                    <a:pt x="192011" y="200202"/>
                  </a:lnTo>
                  <a:lnTo>
                    <a:pt x="192062" y="203174"/>
                  </a:lnTo>
                  <a:lnTo>
                    <a:pt x="193471" y="206184"/>
                  </a:lnTo>
                  <a:lnTo>
                    <a:pt x="195440" y="209575"/>
                  </a:lnTo>
                  <a:lnTo>
                    <a:pt x="198323" y="212394"/>
                  </a:lnTo>
                  <a:lnTo>
                    <a:pt x="199504" y="211874"/>
                  </a:lnTo>
                  <a:lnTo>
                    <a:pt x="199593" y="211620"/>
                  </a:lnTo>
                  <a:lnTo>
                    <a:pt x="200875" y="215785"/>
                  </a:lnTo>
                  <a:lnTo>
                    <a:pt x="209537" y="229666"/>
                  </a:lnTo>
                  <a:lnTo>
                    <a:pt x="212153" y="234391"/>
                  </a:lnTo>
                  <a:lnTo>
                    <a:pt x="215861" y="244373"/>
                  </a:lnTo>
                  <a:lnTo>
                    <a:pt x="217360" y="247789"/>
                  </a:lnTo>
                  <a:lnTo>
                    <a:pt x="222529" y="252730"/>
                  </a:lnTo>
                  <a:lnTo>
                    <a:pt x="222161" y="249821"/>
                  </a:lnTo>
                  <a:lnTo>
                    <a:pt x="227482" y="258432"/>
                  </a:lnTo>
                  <a:lnTo>
                    <a:pt x="233006" y="265468"/>
                  </a:lnTo>
                  <a:lnTo>
                    <a:pt x="233718" y="265417"/>
                  </a:lnTo>
                  <a:lnTo>
                    <a:pt x="233032" y="263296"/>
                  </a:lnTo>
                  <a:lnTo>
                    <a:pt x="233273" y="262890"/>
                  </a:lnTo>
                  <a:lnTo>
                    <a:pt x="233311" y="263321"/>
                  </a:lnTo>
                  <a:lnTo>
                    <a:pt x="233819" y="262750"/>
                  </a:lnTo>
                  <a:lnTo>
                    <a:pt x="233997" y="260413"/>
                  </a:lnTo>
                  <a:close/>
                </a:path>
                <a:path w="259079" h="332105">
                  <a:moveTo>
                    <a:pt x="241985" y="283641"/>
                  </a:moveTo>
                  <a:lnTo>
                    <a:pt x="241884" y="282854"/>
                  </a:lnTo>
                  <a:lnTo>
                    <a:pt x="241757" y="282638"/>
                  </a:lnTo>
                  <a:lnTo>
                    <a:pt x="241617" y="282663"/>
                  </a:lnTo>
                  <a:lnTo>
                    <a:pt x="241490" y="282803"/>
                  </a:lnTo>
                  <a:lnTo>
                    <a:pt x="241376" y="287223"/>
                  </a:lnTo>
                  <a:lnTo>
                    <a:pt x="241642" y="287616"/>
                  </a:lnTo>
                  <a:lnTo>
                    <a:pt x="241808" y="286766"/>
                  </a:lnTo>
                  <a:lnTo>
                    <a:pt x="241985" y="283641"/>
                  </a:lnTo>
                  <a:close/>
                </a:path>
                <a:path w="259079" h="332105">
                  <a:moveTo>
                    <a:pt x="257060" y="303517"/>
                  </a:moveTo>
                  <a:lnTo>
                    <a:pt x="256806" y="301218"/>
                  </a:lnTo>
                  <a:lnTo>
                    <a:pt x="248767" y="287248"/>
                  </a:lnTo>
                  <a:lnTo>
                    <a:pt x="249224" y="287210"/>
                  </a:lnTo>
                  <a:lnTo>
                    <a:pt x="249542" y="286194"/>
                  </a:lnTo>
                  <a:lnTo>
                    <a:pt x="247916" y="282956"/>
                  </a:lnTo>
                  <a:lnTo>
                    <a:pt x="247713" y="285254"/>
                  </a:lnTo>
                  <a:lnTo>
                    <a:pt x="245160" y="280860"/>
                  </a:lnTo>
                  <a:lnTo>
                    <a:pt x="243497" y="278955"/>
                  </a:lnTo>
                  <a:lnTo>
                    <a:pt x="241630" y="278523"/>
                  </a:lnTo>
                  <a:lnTo>
                    <a:pt x="241414" y="279323"/>
                  </a:lnTo>
                  <a:lnTo>
                    <a:pt x="244449" y="285737"/>
                  </a:lnTo>
                  <a:lnTo>
                    <a:pt x="247421" y="292735"/>
                  </a:lnTo>
                  <a:lnTo>
                    <a:pt x="251460" y="300799"/>
                  </a:lnTo>
                  <a:lnTo>
                    <a:pt x="253822" y="302844"/>
                  </a:lnTo>
                  <a:lnTo>
                    <a:pt x="257060" y="303517"/>
                  </a:lnTo>
                  <a:close/>
                </a:path>
                <a:path w="259079" h="332105">
                  <a:moveTo>
                    <a:pt x="258864" y="329565"/>
                  </a:moveTo>
                  <a:lnTo>
                    <a:pt x="258610" y="328091"/>
                  </a:lnTo>
                  <a:lnTo>
                    <a:pt x="257136" y="324637"/>
                  </a:lnTo>
                  <a:lnTo>
                    <a:pt x="256032" y="322872"/>
                  </a:lnTo>
                  <a:lnTo>
                    <a:pt x="253276" y="320268"/>
                  </a:lnTo>
                  <a:lnTo>
                    <a:pt x="252666" y="320611"/>
                  </a:lnTo>
                  <a:lnTo>
                    <a:pt x="252298" y="323176"/>
                  </a:lnTo>
                  <a:lnTo>
                    <a:pt x="252907" y="325323"/>
                  </a:lnTo>
                  <a:lnTo>
                    <a:pt x="257162" y="330720"/>
                  </a:lnTo>
                  <a:lnTo>
                    <a:pt x="258711" y="331812"/>
                  </a:lnTo>
                  <a:lnTo>
                    <a:pt x="258864" y="32956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7" name="object 707" descr=""/>
          <p:cNvGrpSpPr/>
          <p:nvPr/>
        </p:nvGrpSpPr>
        <p:grpSpPr>
          <a:xfrm>
            <a:off x="162930" y="376612"/>
            <a:ext cx="1283335" cy="1245870"/>
            <a:chOff x="162930" y="376612"/>
            <a:chExt cx="1283335" cy="1245870"/>
          </a:xfrm>
        </p:grpSpPr>
        <p:sp>
          <p:nvSpPr>
            <p:cNvPr id="708" name="object 708" descr=""/>
            <p:cNvSpPr/>
            <p:nvPr/>
          </p:nvSpPr>
          <p:spPr>
            <a:xfrm>
              <a:off x="860348" y="838569"/>
              <a:ext cx="585470" cy="210820"/>
            </a:xfrm>
            <a:custGeom>
              <a:avLst/>
              <a:gdLst/>
              <a:ahLst/>
              <a:cxnLst/>
              <a:rect l="l" t="t" r="r" b="b"/>
              <a:pathLst>
                <a:path w="585469" h="210819">
                  <a:moveTo>
                    <a:pt x="233040" y="0"/>
                  </a:moveTo>
                  <a:lnTo>
                    <a:pt x="182899" y="4419"/>
                  </a:lnTo>
                  <a:lnTo>
                    <a:pt x="133279" y="13827"/>
                  </a:lnTo>
                  <a:lnTo>
                    <a:pt x="84467" y="28218"/>
                  </a:lnTo>
                  <a:lnTo>
                    <a:pt x="48399" y="42376"/>
                  </a:lnTo>
                  <a:lnTo>
                    <a:pt x="12941" y="60298"/>
                  </a:lnTo>
                  <a:lnTo>
                    <a:pt x="14832" y="64475"/>
                  </a:lnTo>
                  <a:lnTo>
                    <a:pt x="21585" y="81984"/>
                  </a:lnTo>
                  <a:lnTo>
                    <a:pt x="25620" y="100006"/>
                  </a:lnTo>
                  <a:lnTo>
                    <a:pt x="25243" y="117963"/>
                  </a:lnTo>
                  <a:lnTo>
                    <a:pt x="18757" y="135279"/>
                  </a:lnTo>
                  <a:lnTo>
                    <a:pt x="11488" y="146956"/>
                  </a:lnTo>
                  <a:lnTo>
                    <a:pt x="7428" y="152948"/>
                  </a:lnTo>
                  <a:lnTo>
                    <a:pt x="0" y="162863"/>
                  </a:lnTo>
                  <a:lnTo>
                    <a:pt x="13918" y="172325"/>
                  </a:lnTo>
                  <a:lnTo>
                    <a:pt x="45226" y="189097"/>
                  </a:lnTo>
                  <a:lnTo>
                    <a:pt x="79163" y="200573"/>
                  </a:lnTo>
                  <a:lnTo>
                    <a:pt x="114451" y="207501"/>
                  </a:lnTo>
                  <a:lnTo>
                    <a:pt x="149809" y="210628"/>
                  </a:lnTo>
                  <a:lnTo>
                    <a:pt x="186760" y="209439"/>
                  </a:lnTo>
                  <a:lnTo>
                    <a:pt x="223353" y="203716"/>
                  </a:lnTo>
                  <a:lnTo>
                    <a:pt x="259496" y="195026"/>
                  </a:lnTo>
                  <a:lnTo>
                    <a:pt x="295097" y="184936"/>
                  </a:lnTo>
                  <a:lnTo>
                    <a:pt x="374086" y="160312"/>
                  </a:lnTo>
                  <a:lnTo>
                    <a:pt x="414321" y="150051"/>
                  </a:lnTo>
                  <a:lnTo>
                    <a:pt x="454952" y="144270"/>
                  </a:lnTo>
                  <a:lnTo>
                    <a:pt x="483969" y="144335"/>
                  </a:lnTo>
                  <a:lnTo>
                    <a:pt x="512810" y="147133"/>
                  </a:lnTo>
                  <a:lnTo>
                    <a:pt x="541598" y="150737"/>
                  </a:lnTo>
                  <a:lnTo>
                    <a:pt x="570459" y="153224"/>
                  </a:lnTo>
                  <a:lnTo>
                    <a:pt x="585435" y="147938"/>
                  </a:lnTo>
                  <a:lnTo>
                    <a:pt x="582785" y="134128"/>
                  </a:lnTo>
                  <a:lnTo>
                    <a:pt x="571471" y="118353"/>
                  </a:lnTo>
                  <a:lnTo>
                    <a:pt x="517585" y="75031"/>
                  </a:lnTo>
                  <a:lnTo>
                    <a:pt x="473202" y="49565"/>
                  </a:lnTo>
                  <a:lnTo>
                    <a:pt x="427581" y="30069"/>
                  </a:lnTo>
                  <a:lnTo>
                    <a:pt x="380998" y="15835"/>
                  </a:lnTo>
                  <a:lnTo>
                    <a:pt x="333730" y="6156"/>
                  </a:lnTo>
                  <a:lnTo>
                    <a:pt x="283413" y="576"/>
                  </a:lnTo>
                  <a:lnTo>
                    <a:pt x="23304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9" name="object 709" descr=""/>
            <p:cNvSpPr/>
            <p:nvPr/>
          </p:nvSpPr>
          <p:spPr>
            <a:xfrm>
              <a:off x="863422" y="845692"/>
              <a:ext cx="576580" cy="198755"/>
            </a:xfrm>
            <a:custGeom>
              <a:avLst/>
              <a:gdLst/>
              <a:ahLst/>
              <a:cxnLst/>
              <a:rect l="l" t="t" r="r" b="b"/>
              <a:pathLst>
                <a:path w="576580" h="198755">
                  <a:moveTo>
                    <a:pt x="575983" y="134340"/>
                  </a:moveTo>
                  <a:lnTo>
                    <a:pt x="548601" y="98640"/>
                  </a:lnTo>
                  <a:lnTo>
                    <a:pt x="540435" y="91262"/>
                  </a:lnTo>
                  <a:lnTo>
                    <a:pt x="507898" y="68072"/>
                  </a:lnTo>
                  <a:lnTo>
                    <a:pt x="449135" y="39217"/>
                  </a:lnTo>
                  <a:lnTo>
                    <a:pt x="417868" y="28371"/>
                  </a:lnTo>
                  <a:lnTo>
                    <a:pt x="417868" y="91262"/>
                  </a:lnTo>
                  <a:lnTo>
                    <a:pt x="399465" y="87706"/>
                  </a:lnTo>
                  <a:lnTo>
                    <a:pt x="357365" y="80264"/>
                  </a:lnTo>
                  <a:lnTo>
                    <a:pt x="304749" y="73202"/>
                  </a:lnTo>
                  <a:lnTo>
                    <a:pt x="254736" y="70739"/>
                  </a:lnTo>
                  <a:lnTo>
                    <a:pt x="200964" y="74815"/>
                  </a:lnTo>
                  <a:lnTo>
                    <a:pt x="147421" y="81737"/>
                  </a:lnTo>
                  <a:lnTo>
                    <a:pt x="92722" y="93649"/>
                  </a:lnTo>
                  <a:lnTo>
                    <a:pt x="74841" y="98640"/>
                  </a:lnTo>
                  <a:lnTo>
                    <a:pt x="90335" y="94094"/>
                  </a:lnTo>
                  <a:lnTo>
                    <a:pt x="132168" y="82804"/>
                  </a:lnTo>
                  <a:lnTo>
                    <a:pt x="172910" y="74879"/>
                  </a:lnTo>
                  <a:lnTo>
                    <a:pt x="216814" y="69532"/>
                  </a:lnTo>
                  <a:lnTo>
                    <a:pt x="292239" y="69164"/>
                  </a:lnTo>
                  <a:lnTo>
                    <a:pt x="305701" y="69913"/>
                  </a:lnTo>
                  <a:lnTo>
                    <a:pt x="350926" y="74218"/>
                  </a:lnTo>
                  <a:lnTo>
                    <a:pt x="396214" y="83273"/>
                  </a:lnTo>
                  <a:lnTo>
                    <a:pt x="417868" y="91262"/>
                  </a:lnTo>
                  <a:lnTo>
                    <a:pt x="417868" y="28371"/>
                  </a:lnTo>
                  <a:lnTo>
                    <a:pt x="347294" y="9956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30" y="2120"/>
                  </a:lnTo>
                  <a:lnTo>
                    <a:pt x="153708" y="7200"/>
                  </a:lnTo>
                  <a:lnTo>
                    <a:pt x="89293" y="23075"/>
                  </a:lnTo>
                  <a:lnTo>
                    <a:pt x="25946" y="49352"/>
                  </a:lnTo>
                  <a:lnTo>
                    <a:pt x="11747" y="57340"/>
                  </a:lnTo>
                  <a:lnTo>
                    <a:pt x="16827" y="69913"/>
                  </a:lnTo>
                  <a:lnTo>
                    <a:pt x="18554" y="74993"/>
                  </a:lnTo>
                  <a:lnTo>
                    <a:pt x="22987" y="102476"/>
                  </a:lnTo>
                  <a:lnTo>
                    <a:pt x="22098" y="111213"/>
                  </a:lnTo>
                  <a:lnTo>
                    <a:pt x="952" y="150482"/>
                  </a:lnTo>
                  <a:lnTo>
                    <a:pt x="0" y="151752"/>
                  </a:lnTo>
                  <a:lnTo>
                    <a:pt x="2832" y="153758"/>
                  </a:lnTo>
                  <a:lnTo>
                    <a:pt x="38747" y="173672"/>
                  </a:lnTo>
                  <a:lnTo>
                    <a:pt x="83337" y="188455"/>
                  </a:lnTo>
                  <a:lnTo>
                    <a:pt x="157645" y="198361"/>
                  </a:lnTo>
                  <a:lnTo>
                    <a:pt x="194614" y="195986"/>
                  </a:lnTo>
                  <a:lnTo>
                    <a:pt x="251650" y="184289"/>
                  </a:lnTo>
                  <a:lnTo>
                    <a:pt x="305777" y="168516"/>
                  </a:lnTo>
                  <a:lnTo>
                    <a:pt x="330263" y="160794"/>
                  </a:lnTo>
                  <a:lnTo>
                    <a:pt x="374142" y="147891"/>
                  </a:lnTo>
                  <a:lnTo>
                    <a:pt x="403212" y="140538"/>
                  </a:lnTo>
                  <a:lnTo>
                    <a:pt x="431558" y="135305"/>
                  </a:lnTo>
                  <a:lnTo>
                    <a:pt x="460425" y="132816"/>
                  </a:lnTo>
                  <a:lnTo>
                    <a:pt x="491032" y="133692"/>
                  </a:lnTo>
                  <a:lnTo>
                    <a:pt x="507161" y="135547"/>
                  </a:lnTo>
                  <a:lnTo>
                    <a:pt x="541096" y="140474"/>
                  </a:lnTo>
                  <a:lnTo>
                    <a:pt x="562571" y="143002"/>
                  </a:lnTo>
                  <a:lnTo>
                    <a:pt x="575487" y="139954"/>
                  </a:lnTo>
                  <a:lnTo>
                    <a:pt x="575983" y="13434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0" name="object 710" descr=""/>
            <p:cNvSpPr/>
            <p:nvPr/>
          </p:nvSpPr>
          <p:spPr>
            <a:xfrm>
              <a:off x="938288" y="913790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4" h="31115">
                  <a:moveTo>
                    <a:pt x="186258" y="0"/>
                  </a:moveTo>
                  <a:lnTo>
                    <a:pt x="119951" y="3707"/>
                  </a:lnTo>
                  <a:lnTo>
                    <a:pt x="76327" y="10514"/>
                  </a:lnTo>
                  <a:lnTo>
                    <a:pt x="35801" y="20293"/>
                  </a:lnTo>
                  <a:lnTo>
                    <a:pt x="0" y="30580"/>
                  </a:lnTo>
                  <a:lnTo>
                    <a:pt x="17944" y="25551"/>
                  </a:lnTo>
                  <a:lnTo>
                    <a:pt x="36003" y="20979"/>
                  </a:lnTo>
                  <a:lnTo>
                    <a:pt x="97612" y="10071"/>
                  </a:lnTo>
                  <a:lnTo>
                    <a:pt x="154673" y="4075"/>
                  </a:lnTo>
                  <a:lnTo>
                    <a:pt x="179895" y="2667"/>
                  </a:lnTo>
                  <a:lnTo>
                    <a:pt x="230073" y="5118"/>
                  </a:lnTo>
                  <a:lnTo>
                    <a:pt x="282841" y="12230"/>
                  </a:lnTo>
                  <a:lnTo>
                    <a:pt x="324916" y="19671"/>
                  </a:lnTo>
                  <a:lnTo>
                    <a:pt x="343027" y="23201"/>
                  </a:lnTo>
                  <a:lnTo>
                    <a:pt x="298958" y="9752"/>
                  </a:lnTo>
                  <a:lnTo>
                    <a:pt x="253047" y="3682"/>
                  </a:lnTo>
                  <a:lnTo>
                    <a:pt x="208559" y="570"/>
                  </a:lnTo>
                  <a:lnTo>
                    <a:pt x="18625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 descr=""/>
            <p:cNvSpPr/>
            <p:nvPr/>
          </p:nvSpPr>
          <p:spPr>
            <a:xfrm>
              <a:off x="863422" y="845692"/>
              <a:ext cx="454025" cy="198755"/>
            </a:xfrm>
            <a:custGeom>
              <a:avLst/>
              <a:gdLst/>
              <a:ahLst/>
              <a:cxnLst/>
              <a:rect l="l" t="t" r="r" b="b"/>
              <a:pathLst>
                <a:path w="454025" h="198755">
                  <a:moveTo>
                    <a:pt x="1003" y="150507"/>
                  </a:moveTo>
                  <a:lnTo>
                    <a:pt x="0" y="151765"/>
                  </a:lnTo>
                  <a:lnTo>
                    <a:pt x="660" y="152234"/>
                  </a:lnTo>
                  <a:lnTo>
                    <a:pt x="1003" y="150507"/>
                  </a:lnTo>
                  <a:close/>
                </a:path>
                <a:path w="454025" h="198755">
                  <a:moveTo>
                    <a:pt x="29667" y="145313"/>
                  </a:moveTo>
                  <a:lnTo>
                    <a:pt x="27965" y="143319"/>
                  </a:lnTo>
                  <a:lnTo>
                    <a:pt x="25958" y="142367"/>
                  </a:lnTo>
                  <a:lnTo>
                    <a:pt x="19100" y="141986"/>
                  </a:lnTo>
                  <a:lnTo>
                    <a:pt x="17246" y="142417"/>
                  </a:lnTo>
                  <a:lnTo>
                    <a:pt x="18834" y="144018"/>
                  </a:lnTo>
                  <a:lnTo>
                    <a:pt x="20116" y="144818"/>
                  </a:lnTo>
                  <a:lnTo>
                    <a:pt x="23660" y="145986"/>
                  </a:lnTo>
                  <a:lnTo>
                    <a:pt x="25717" y="146342"/>
                  </a:lnTo>
                  <a:lnTo>
                    <a:pt x="29489" y="145999"/>
                  </a:lnTo>
                  <a:lnTo>
                    <a:pt x="29667" y="145313"/>
                  </a:lnTo>
                  <a:close/>
                </a:path>
                <a:path w="454025" h="198755">
                  <a:moveTo>
                    <a:pt x="65328" y="162318"/>
                  </a:moveTo>
                  <a:lnTo>
                    <a:pt x="64122" y="160820"/>
                  </a:lnTo>
                  <a:lnTo>
                    <a:pt x="61925" y="159004"/>
                  </a:lnTo>
                  <a:lnTo>
                    <a:pt x="63284" y="160693"/>
                  </a:lnTo>
                  <a:lnTo>
                    <a:pt x="65328" y="162318"/>
                  </a:lnTo>
                  <a:close/>
                </a:path>
                <a:path w="454025" h="198755">
                  <a:moveTo>
                    <a:pt x="68465" y="164934"/>
                  </a:moveTo>
                  <a:lnTo>
                    <a:pt x="68033" y="164249"/>
                  </a:lnTo>
                  <a:lnTo>
                    <a:pt x="61214" y="162255"/>
                  </a:lnTo>
                  <a:lnTo>
                    <a:pt x="53975" y="159842"/>
                  </a:lnTo>
                  <a:lnTo>
                    <a:pt x="45288" y="157543"/>
                  </a:lnTo>
                  <a:lnTo>
                    <a:pt x="42151" y="157988"/>
                  </a:lnTo>
                  <a:lnTo>
                    <a:pt x="39535" y="159905"/>
                  </a:lnTo>
                  <a:lnTo>
                    <a:pt x="41402" y="161251"/>
                  </a:lnTo>
                  <a:lnTo>
                    <a:pt x="57213" y="164541"/>
                  </a:lnTo>
                  <a:lnTo>
                    <a:pt x="56921" y="164871"/>
                  </a:lnTo>
                  <a:lnTo>
                    <a:pt x="60172" y="167932"/>
                  </a:lnTo>
                  <a:lnTo>
                    <a:pt x="61061" y="166916"/>
                  </a:lnTo>
                  <a:lnTo>
                    <a:pt x="59423" y="165023"/>
                  </a:lnTo>
                  <a:lnTo>
                    <a:pt x="64363" y="166065"/>
                  </a:lnTo>
                  <a:lnTo>
                    <a:pt x="66929" y="166065"/>
                  </a:lnTo>
                  <a:lnTo>
                    <a:pt x="68465" y="164934"/>
                  </a:lnTo>
                  <a:close/>
                </a:path>
                <a:path w="454025" h="198755">
                  <a:moveTo>
                    <a:pt x="76936" y="171361"/>
                  </a:moveTo>
                  <a:lnTo>
                    <a:pt x="75730" y="170167"/>
                  </a:lnTo>
                  <a:lnTo>
                    <a:pt x="71755" y="166865"/>
                  </a:lnTo>
                  <a:lnTo>
                    <a:pt x="74193" y="169252"/>
                  </a:lnTo>
                  <a:lnTo>
                    <a:pt x="76606" y="171234"/>
                  </a:lnTo>
                  <a:lnTo>
                    <a:pt x="76936" y="171361"/>
                  </a:lnTo>
                  <a:close/>
                </a:path>
                <a:path w="454025" h="198755">
                  <a:moveTo>
                    <a:pt x="79527" y="72504"/>
                  </a:moveTo>
                  <a:lnTo>
                    <a:pt x="79489" y="71602"/>
                  </a:lnTo>
                  <a:lnTo>
                    <a:pt x="77952" y="71513"/>
                  </a:lnTo>
                  <a:lnTo>
                    <a:pt x="56896" y="74777"/>
                  </a:lnTo>
                  <a:lnTo>
                    <a:pt x="41427" y="76390"/>
                  </a:lnTo>
                  <a:lnTo>
                    <a:pt x="30607" y="77292"/>
                  </a:lnTo>
                  <a:lnTo>
                    <a:pt x="18249" y="76758"/>
                  </a:lnTo>
                  <a:lnTo>
                    <a:pt x="18656" y="80937"/>
                  </a:lnTo>
                  <a:lnTo>
                    <a:pt x="18554" y="83032"/>
                  </a:lnTo>
                  <a:lnTo>
                    <a:pt x="27533" y="82727"/>
                  </a:lnTo>
                  <a:lnTo>
                    <a:pt x="44996" y="80568"/>
                  </a:lnTo>
                  <a:lnTo>
                    <a:pt x="66370" y="76796"/>
                  </a:lnTo>
                  <a:lnTo>
                    <a:pt x="78219" y="73520"/>
                  </a:lnTo>
                  <a:lnTo>
                    <a:pt x="77914" y="73545"/>
                  </a:lnTo>
                  <a:lnTo>
                    <a:pt x="79527" y="72504"/>
                  </a:lnTo>
                  <a:close/>
                </a:path>
                <a:path w="454025" h="198755">
                  <a:moveTo>
                    <a:pt x="83159" y="64731"/>
                  </a:moveTo>
                  <a:lnTo>
                    <a:pt x="82740" y="63715"/>
                  </a:lnTo>
                  <a:lnTo>
                    <a:pt x="74180" y="64960"/>
                  </a:lnTo>
                  <a:lnTo>
                    <a:pt x="70142" y="65786"/>
                  </a:lnTo>
                  <a:lnTo>
                    <a:pt x="50977" y="68313"/>
                  </a:lnTo>
                  <a:lnTo>
                    <a:pt x="34823" y="69329"/>
                  </a:lnTo>
                  <a:lnTo>
                    <a:pt x="22237" y="69215"/>
                  </a:lnTo>
                  <a:lnTo>
                    <a:pt x="16002" y="68453"/>
                  </a:lnTo>
                  <a:lnTo>
                    <a:pt x="16675" y="69913"/>
                  </a:lnTo>
                  <a:lnTo>
                    <a:pt x="17081" y="71386"/>
                  </a:lnTo>
                  <a:lnTo>
                    <a:pt x="22542" y="72593"/>
                  </a:lnTo>
                  <a:lnTo>
                    <a:pt x="30962" y="72910"/>
                  </a:lnTo>
                  <a:lnTo>
                    <a:pt x="39382" y="72682"/>
                  </a:lnTo>
                  <a:lnTo>
                    <a:pt x="55765" y="71081"/>
                  </a:lnTo>
                  <a:lnTo>
                    <a:pt x="67157" y="69265"/>
                  </a:lnTo>
                  <a:lnTo>
                    <a:pt x="82245" y="65557"/>
                  </a:lnTo>
                  <a:lnTo>
                    <a:pt x="83159" y="64731"/>
                  </a:lnTo>
                  <a:close/>
                </a:path>
                <a:path w="454025" h="198755">
                  <a:moveTo>
                    <a:pt x="83616" y="150952"/>
                  </a:moveTo>
                  <a:lnTo>
                    <a:pt x="82257" y="148996"/>
                  </a:lnTo>
                  <a:lnTo>
                    <a:pt x="79006" y="148247"/>
                  </a:lnTo>
                  <a:lnTo>
                    <a:pt x="73240" y="148437"/>
                  </a:lnTo>
                  <a:lnTo>
                    <a:pt x="75793" y="150837"/>
                  </a:lnTo>
                  <a:lnTo>
                    <a:pt x="77584" y="151879"/>
                  </a:lnTo>
                  <a:lnTo>
                    <a:pt x="83527" y="151853"/>
                  </a:lnTo>
                  <a:lnTo>
                    <a:pt x="83616" y="150952"/>
                  </a:lnTo>
                  <a:close/>
                </a:path>
                <a:path w="454025" h="198755">
                  <a:moveTo>
                    <a:pt x="92163" y="161251"/>
                  </a:moveTo>
                  <a:lnTo>
                    <a:pt x="91617" y="159753"/>
                  </a:lnTo>
                  <a:lnTo>
                    <a:pt x="91694" y="159283"/>
                  </a:lnTo>
                  <a:lnTo>
                    <a:pt x="81318" y="157810"/>
                  </a:lnTo>
                  <a:lnTo>
                    <a:pt x="78079" y="158153"/>
                  </a:lnTo>
                  <a:lnTo>
                    <a:pt x="79984" y="160223"/>
                  </a:lnTo>
                  <a:lnTo>
                    <a:pt x="81280" y="160934"/>
                  </a:lnTo>
                  <a:lnTo>
                    <a:pt x="83527" y="161417"/>
                  </a:lnTo>
                  <a:lnTo>
                    <a:pt x="90170" y="161912"/>
                  </a:lnTo>
                  <a:lnTo>
                    <a:pt x="92163" y="161251"/>
                  </a:lnTo>
                  <a:close/>
                </a:path>
                <a:path w="454025" h="198755">
                  <a:moveTo>
                    <a:pt x="93941" y="147421"/>
                  </a:moveTo>
                  <a:lnTo>
                    <a:pt x="93459" y="146253"/>
                  </a:lnTo>
                  <a:lnTo>
                    <a:pt x="92240" y="145516"/>
                  </a:lnTo>
                  <a:lnTo>
                    <a:pt x="84086" y="144310"/>
                  </a:lnTo>
                  <a:lnTo>
                    <a:pt x="82499" y="144614"/>
                  </a:lnTo>
                  <a:lnTo>
                    <a:pt x="82804" y="145796"/>
                  </a:lnTo>
                  <a:lnTo>
                    <a:pt x="85382" y="146646"/>
                  </a:lnTo>
                  <a:lnTo>
                    <a:pt x="92976" y="147815"/>
                  </a:lnTo>
                  <a:lnTo>
                    <a:pt x="93941" y="147421"/>
                  </a:lnTo>
                  <a:close/>
                </a:path>
                <a:path w="454025" h="198755">
                  <a:moveTo>
                    <a:pt x="103759" y="71234"/>
                  </a:moveTo>
                  <a:lnTo>
                    <a:pt x="78168" y="78486"/>
                  </a:lnTo>
                  <a:lnTo>
                    <a:pt x="82524" y="78079"/>
                  </a:lnTo>
                  <a:lnTo>
                    <a:pt x="91084" y="75984"/>
                  </a:lnTo>
                  <a:lnTo>
                    <a:pt x="95326" y="74637"/>
                  </a:lnTo>
                  <a:lnTo>
                    <a:pt x="102463" y="73444"/>
                  </a:lnTo>
                  <a:lnTo>
                    <a:pt x="103759" y="71234"/>
                  </a:lnTo>
                  <a:close/>
                </a:path>
                <a:path w="454025" h="198755">
                  <a:moveTo>
                    <a:pt x="106413" y="165836"/>
                  </a:moveTo>
                  <a:lnTo>
                    <a:pt x="104813" y="164261"/>
                  </a:lnTo>
                  <a:lnTo>
                    <a:pt x="102298" y="163385"/>
                  </a:lnTo>
                  <a:lnTo>
                    <a:pt x="100279" y="163233"/>
                  </a:lnTo>
                  <a:lnTo>
                    <a:pt x="99288" y="163690"/>
                  </a:lnTo>
                  <a:lnTo>
                    <a:pt x="101777" y="165887"/>
                  </a:lnTo>
                  <a:lnTo>
                    <a:pt x="103403" y="166890"/>
                  </a:lnTo>
                  <a:lnTo>
                    <a:pt x="106362" y="166636"/>
                  </a:lnTo>
                  <a:lnTo>
                    <a:pt x="106413" y="165836"/>
                  </a:lnTo>
                  <a:close/>
                </a:path>
                <a:path w="454025" h="198755">
                  <a:moveTo>
                    <a:pt x="107391" y="71297"/>
                  </a:moveTo>
                  <a:lnTo>
                    <a:pt x="107365" y="69824"/>
                  </a:lnTo>
                  <a:lnTo>
                    <a:pt x="106349" y="69418"/>
                  </a:lnTo>
                  <a:lnTo>
                    <a:pt x="105727" y="71081"/>
                  </a:lnTo>
                  <a:lnTo>
                    <a:pt x="106235" y="72123"/>
                  </a:lnTo>
                  <a:lnTo>
                    <a:pt x="107391" y="71297"/>
                  </a:lnTo>
                  <a:close/>
                </a:path>
                <a:path w="454025" h="198755">
                  <a:moveTo>
                    <a:pt x="112242" y="63855"/>
                  </a:moveTo>
                  <a:lnTo>
                    <a:pt x="110845" y="63436"/>
                  </a:lnTo>
                  <a:lnTo>
                    <a:pt x="109829" y="65125"/>
                  </a:lnTo>
                  <a:lnTo>
                    <a:pt x="110490" y="66192"/>
                  </a:lnTo>
                  <a:lnTo>
                    <a:pt x="112191" y="65366"/>
                  </a:lnTo>
                  <a:lnTo>
                    <a:pt x="112242" y="63855"/>
                  </a:lnTo>
                  <a:close/>
                </a:path>
                <a:path w="454025" h="198755">
                  <a:moveTo>
                    <a:pt x="120586" y="168186"/>
                  </a:moveTo>
                  <a:lnTo>
                    <a:pt x="120281" y="166941"/>
                  </a:lnTo>
                  <a:lnTo>
                    <a:pt x="117957" y="165823"/>
                  </a:lnTo>
                  <a:lnTo>
                    <a:pt x="118249" y="167043"/>
                  </a:lnTo>
                  <a:lnTo>
                    <a:pt x="120586" y="168186"/>
                  </a:lnTo>
                  <a:close/>
                </a:path>
                <a:path w="454025" h="198755">
                  <a:moveTo>
                    <a:pt x="133896" y="159816"/>
                  </a:moveTo>
                  <a:lnTo>
                    <a:pt x="128447" y="157048"/>
                  </a:lnTo>
                  <a:lnTo>
                    <a:pt x="123825" y="155689"/>
                  </a:lnTo>
                  <a:lnTo>
                    <a:pt x="107391" y="152463"/>
                  </a:lnTo>
                  <a:lnTo>
                    <a:pt x="95491" y="150698"/>
                  </a:lnTo>
                  <a:lnTo>
                    <a:pt x="93599" y="150863"/>
                  </a:lnTo>
                  <a:lnTo>
                    <a:pt x="93179" y="149821"/>
                  </a:lnTo>
                  <a:lnTo>
                    <a:pt x="90982" y="148437"/>
                  </a:lnTo>
                  <a:lnTo>
                    <a:pt x="90347" y="149618"/>
                  </a:lnTo>
                  <a:lnTo>
                    <a:pt x="92824" y="150952"/>
                  </a:lnTo>
                  <a:lnTo>
                    <a:pt x="92100" y="151130"/>
                  </a:lnTo>
                  <a:lnTo>
                    <a:pt x="92608" y="151752"/>
                  </a:lnTo>
                  <a:lnTo>
                    <a:pt x="97497" y="154101"/>
                  </a:lnTo>
                  <a:lnTo>
                    <a:pt x="96570" y="154317"/>
                  </a:lnTo>
                  <a:lnTo>
                    <a:pt x="96913" y="154927"/>
                  </a:lnTo>
                  <a:lnTo>
                    <a:pt x="103212" y="159283"/>
                  </a:lnTo>
                  <a:lnTo>
                    <a:pt x="98158" y="158877"/>
                  </a:lnTo>
                  <a:lnTo>
                    <a:pt x="72250" y="152666"/>
                  </a:lnTo>
                  <a:lnTo>
                    <a:pt x="70396" y="153924"/>
                  </a:lnTo>
                  <a:lnTo>
                    <a:pt x="81114" y="156845"/>
                  </a:lnTo>
                  <a:lnTo>
                    <a:pt x="93637" y="159092"/>
                  </a:lnTo>
                  <a:lnTo>
                    <a:pt x="92138" y="160248"/>
                  </a:lnTo>
                  <a:lnTo>
                    <a:pt x="93103" y="161226"/>
                  </a:lnTo>
                  <a:lnTo>
                    <a:pt x="99936" y="163004"/>
                  </a:lnTo>
                  <a:lnTo>
                    <a:pt x="110705" y="164617"/>
                  </a:lnTo>
                  <a:lnTo>
                    <a:pt x="120713" y="164884"/>
                  </a:lnTo>
                  <a:lnTo>
                    <a:pt x="121615" y="164477"/>
                  </a:lnTo>
                  <a:lnTo>
                    <a:pt x="119659" y="162801"/>
                  </a:lnTo>
                  <a:lnTo>
                    <a:pt x="115608" y="161645"/>
                  </a:lnTo>
                  <a:lnTo>
                    <a:pt x="109499" y="160375"/>
                  </a:lnTo>
                  <a:lnTo>
                    <a:pt x="110248" y="158940"/>
                  </a:lnTo>
                  <a:lnTo>
                    <a:pt x="110134" y="158572"/>
                  </a:lnTo>
                  <a:lnTo>
                    <a:pt x="121754" y="160388"/>
                  </a:lnTo>
                  <a:lnTo>
                    <a:pt x="127165" y="160642"/>
                  </a:lnTo>
                  <a:lnTo>
                    <a:pt x="133731" y="160350"/>
                  </a:lnTo>
                  <a:lnTo>
                    <a:pt x="133896" y="159816"/>
                  </a:lnTo>
                  <a:close/>
                </a:path>
                <a:path w="454025" h="198755">
                  <a:moveTo>
                    <a:pt x="138874" y="154876"/>
                  </a:moveTo>
                  <a:lnTo>
                    <a:pt x="138163" y="154063"/>
                  </a:lnTo>
                  <a:lnTo>
                    <a:pt x="133032" y="153073"/>
                  </a:lnTo>
                  <a:lnTo>
                    <a:pt x="131241" y="152222"/>
                  </a:lnTo>
                  <a:lnTo>
                    <a:pt x="127317" y="151155"/>
                  </a:lnTo>
                  <a:lnTo>
                    <a:pt x="109512" y="148158"/>
                  </a:lnTo>
                  <a:lnTo>
                    <a:pt x="108953" y="149148"/>
                  </a:lnTo>
                  <a:lnTo>
                    <a:pt x="111112" y="150101"/>
                  </a:lnTo>
                  <a:lnTo>
                    <a:pt x="117348" y="152095"/>
                  </a:lnTo>
                  <a:lnTo>
                    <a:pt x="127508" y="154190"/>
                  </a:lnTo>
                  <a:lnTo>
                    <a:pt x="127927" y="155181"/>
                  </a:lnTo>
                  <a:lnTo>
                    <a:pt x="129565" y="155956"/>
                  </a:lnTo>
                  <a:lnTo>
                    <a:pt x="134785" y="156692"/>
                  </a:lnTo>
                  <a:lnTo>
                    <a:pt x="137134" y="156616"/>
                  </a:lnTo>
                  <a:lnTo>
                    <a:pt x="138823" y="155587"/>
                  </a:lnTo>
                  <a:lnTo>
                    <a:pt x="138874" y="154876"/>
                  </a:lnTo>
                  <a:close/>
                </a:path>
                <a:path w="454025" h="198755">
                  <a:moveTo>
                    <a:pt x="140423" y="56769"/>
                  </a:moveTo>
                  <a:lnTo>
                    <a:pt x="138544" y="55283"/>
                  </a:lnTo>
                  <a:lnTo>
                    <a:pt x="137617" y="56794"/>
                  </a:lnTo>
                  <a:lnTo>
                    <a:pt x="139801" y="57658"/>
                  </a:lnTo>
                  <a:lnTo>
                    <a:pt x="140423" y="56769"/>
                  </a:lnTo>
                  <a:close/>
                </a:path>
                <a:path w="454025" h="198755">
                  <a:moveTo>
                    <a:pt x="144957" y="146138"/>
                  </a:moveTo>
                  <a:lnTo>
                    <a:pt x="142113" y="145122"/>
                  </a:lnTo>
                  <a:lnTo>
                    <a:pt x="140131" y="143865"/>
                  </a:lnTo>
                  <a:lnTo>
                    <a:pt x="138544" y="143281"/>
                  </a:lnTo>
                  <a:lnTo>
                    <a:pt x="133146" y="142392"/>
                  </a:lnTo>
                  <a:lnTo>
                    <a:pt x="129159" y="142379"/>
                  </a:lnTo>
                  <a:lnTo>
                    <a:pt x="130492" y="143052"/>
                  </a:lnTo>
                  <a:lnTo>
                    <a:pt x="131241" y="143764"/>
                  </a:lnTo>
                  <a:lnTo>
                    <a:pt x="135255" y="145059"/>
                  </a:lnTo>
                  <a:lnTo>
                    <a:pt x="139319" y="145948"/>
                  </a:lnTo>
                  <a:lnTo>
                    <a:pt x="144957" y="146138"/>
                  </a:lnTo>
                  <a:close/>
                </a:path>
                <a:path w="454025" h="198755">
                  <a:moveTo>
                    <a:pt x="150545" y="170332"/>
                  </a:moveTo>
                  <a:lnTo>
                    <a:pt x="149186" y="169773"/>
                  </a:lnTo>
                  <a:lnTo>
                    <a:pt x="149186" y="169506"/>
                  </a:lnTo>
                  <a:lnTo>
                    <a:pt x="148501" y="169037"/>
                  </a:lnTo>
                  <a:lnTo>
                    <a:pt x="146786" y="168389"/>
                  </a:lnTo>
                  <a:lnTo>
                    <a:pt x="148971" y="168135"/>
                  </a:lnTo>
                  <a:lnTo>
                    <a:pt x="148856" y="167347"/>
                  </a:lnTo>
                  <a:lnTo>
                    <a:pt x="147383" y="166395"/>
                  </a:lnTo>
                  <a:lnTo>
                    <a:pt x="141617" y="165074"/>
                  </a:lnTo>
                  <a:lnTo>
                    <a:pt x="137312" y="164680"/>
                  </a:lnTo>
                  <a:lnTo>
                    <a:pt x="136398" y="164858"/>
                  </a:lnTo>
                  <a:lnTo>
                    <a:pt x="136398" y="165277"/>
                  </a:lnTo>
                  <a:lnTo>
                    <a:pt x="123850" y="162013"/>
                  </a:lnTo>
                  <a:lnTo>
                    <a:pt x="120688" y="162496"/>
                  </a:lnTo>
                  <a:lnTo>
                    <a:pt x="126911" y="165138"/>
                  </a:lnTo>
                  <a:lnTo>
                    <a:pt x="133388" y="167132"/>
                  </a:lnTo>
                  <a:lnTo>
                    <a:pt x="132626" y="167792"/>
                  </a:lnTo>
                  <a:lnTo>
                    <a:pt x="133108" y="168414"/>
                  </a:lnTo>
                  <a:lnTo>
                    <a:pt x="134607" y="169113"/>
                  </a:lnTo>
                  <a:lnTo>
                    <a:pt x="137985" y="169570"/>
                  </a:lnTo>
                  <a:lnTo>
                    <a:pt x="140550" y="170980"/>
                  </a:lnTo>
                  <a:lnTo>
                    <a:pt x="143725" y="172123"/>
                  </a:lnTo>
                  <a:lnTo>
                    <a:pt x="148615" y="172897"/>
                  </a:lnTo>
                  <a:lnTo>
                    <a:pt x="146735" y="171780"/>
                  </a:lnTo>
                  <a:lnTo>
                    <a:pt x="146253" y="171170"/>
                  </a:lnTo>
                  <a:lnTo>
                    <a:pt x="144081" y="169710"/>
                  </a:lnTo>
                  <a:lnTo>
                    <a:pt x="147383" y="170243"/>
                  </a:lnTo>
                  <a:lnTo>
                    <a:pt x="150545" y="170332"/>
                  </a:lnTo>
                  <a:close/>
                </a:path>
                <a:path w="454025" h="198755">
                  <a:moveTo>
                    <a:pt x="151688" y="51727"/>
                  </a:moveTo>
                  <a:lnTo>
                    <a:pt x="150863" y="50431"/>
                  </a:lnTo>
                  <a:lnTo>
                    <a:pt x="149606" y="50076"/>
                  </a:lnTo>
                  <a:lnTo>
                    <a:pt x="150114" y="51777"/>
                  </a:lnTo>
                  <a:lnTo>
                    <a:pt x="151117" y="52565"/>
                  </a:lnTo>
                  <a:lnTo>
                    <a:pt x="151688" y="51727"/>
                  </a:lnTo>
                  <a:close/>
                </a:path>
                <a:path w="454025" h="198755">
                  <a:moveTo>
                    <a:pt x="160439" y="166014"/>
                  </a:moveTo>
                  <a:lnTo>
                    <a:pt x="150609" y="160108"/>
                  </a:lnTo>
                  <a:lnTo>
                    <a:pt x="146608" y="159143"/>
                  </a:lnTo>
                  <a:lnTo>
                    <a:pt x="135356" y="157810"/>
                  </a:lnTo>
                  <a:lnTo>
                    <a:pt x="134670" y="159194"/>
                  </a:lnTo>
                  <a:lnTo>
                    <a:pt x="142214" y="161899"/>
                  </a:lnTo>
                  <a:lnTo>
                    <a:pt x="151803" y="164833"/>
                  </a:lnTo>
                  <a:lnTo>
                    <a:pt x="160439" y="166014"/>
                  </a:lnTo>
                  <a:close/>
                </a:path>
                <a:path w="454025" h="198755">
                  <a:moveTo>
                    <a:pt x="162775" y="172783"/>
                  </a:moveTo>
                  <a:lnTo>
                    <a:pt x="162013" y="171526"/>
                  </a:lnTo>
                  <a:lnTo>
                    <a:pt x="160172" y="171716"/>
                  </a:lnTo>
                  <a:lnTo>
                    <a:pt x="160820" y="173240"/>
                  </a:lnTo>
                  <a:lnTo>
                    <a:pt x="161798" y="173875"/>
                  </a:lnTo>
                  <a:lnTo>
                    <a:pt x="162331" y="174104"/>
                  </a:lnTo>
                  <a:lnTo>
                    <a:pt x="162775" y="172783"/>
                  </a:lnTo>
                  <a:close/>
                </a:path>
                <a:path w="454025" h="198755">
                  <a:moveTo>
                    <a:pt x="169951" y="46278"/>
                  </a:moveTo>
                  <a:lnTo>
                    <a:pt x="164223" y="46291"/>
                  </a:lnTo>
                  <a:lnTo>
                    <a:pt x="163893" y="47078"/>
                  </a:lnTo>
                  <a:lnTo>
                    <a:pt x="164109" y="47523"/>
                  </a:lnTo>
                  <a:lnTo>
                    <a:pt x="164909" y="47739"/>
                  </a:lnTo>
                  <a:lnTo>
                    <a:pt x="166890" y="47256"/>
                  </a:lnTo>
                  <a:lnTo>
                    <a:pt x="169951" y="46278"/>
                  </a:lnTo>
                  <a:close/>
                </a:path>
                <a:path w="454025" h="198755">
                  <a:moveTo>
                    <a:pt x="175514" y="170929"/>
                  </a:moveTo>
                  <a:lnTo>
                    <a:pt x="175209" y="169608"/>
                  </a:lnTo>
                  <a:lnTo>
                    <a:pt x="174561" y="169176"/>
                  </a:lnTo>
                  <a:lnTo>
                    <a:pt x="168198" y="167779"/>
                  </a:lnTo>
                  <a:lnTo>
                    <a:pt x="164617" y="166662"/>
                  </a:lnTo>
                  <a:lnTo>
                    <a:pt x="162648" y="168363"/>
                  </a:lnTo>
                  <a:lnTo>
                    <a:pt x="165938" y="170180"/>
                  </a:lnTo>
                  <a:lnTo>
                    <a:pt x="173647" y="171932"/>
                  </a:lnTo>
                  <a:lnTo>
                    <a:pt x="175514" y="170929"/>
                  </a:lnTo>
                  <a:close/>
                </a:path>
                <a:path w="454025" h="198755">
                  <a:moveTo>
                    <a:pt x="185826" y="180251"/>
                  </a:moveTo>
                  <a:lnTo>
                    <a:pt x="182537" y="175272"/>
                  </a:lnTo>
                  <a:lnTo>
                    <a:pt x="179882" y="174586"/>
                  </a:lnTo>
                  <a:lnTo>
                    <a:pt x="178028" y="174409"/>
                  </a:lnTo>
                  <a:lnTo>
                    <a:pt x="179501" y="174078"/>
                  </a:lnTo>
                  <a:lnTo>
                    <a:pt x="180657" y="173355"/>
                  </a:lnTo>
                  <a:lnTo>
                    <a:pt x="179692" y="171907"/>
                  </a:lnTo>
                  <a:lnTo>
                    <a:pt x="177279" y="171589"/>
                  </a:lnTo>
                  <a:lnTo>
                    <a:pt x="174713" y="172148"/>
                  </a:lnTo>
                  <a:lnTo>
                    <a:pt x="173875" y="172669"/>
                  </a:lnTo>
                  <a:lnTo>
                    <a:pt x="174269" y="173621"/>
                  </a:lnTo>
                  <a:lnTo>
                    <a:pt x="177622" y="174371"/>
                  </a:lnTo>
                  <a:lnTo>
                    <a:pt x="173710" y="173990"/>
                  </a:lnTo>
                  <a:lnTo>
                    <a:pt x="172377" y="175209"/>
                  </a:lnTo>
                  <a:lnTo>
                    <a:pt x="175094" y="177495"/>
                  </a:lnTo>
                  <a:lnTo>
                    <a:pt x="176834" y="178295"/>
                  </a:lnTo>
                  <a:lnTo>
                    <a:pt x="179235" y="178943"/>
                  </a:lnTo>
                  <a:lnTo>
                    <a:pt x="178904" y="178930"/>
                  </a:lnTo>
                  <a:lnTo>
                    <a:pt x="179438" y="179425"/>
                  </a:lnTo>
                  <a:lnTo>
                    <a:pt x="181063" y="179387"/>
                  </a:lnTo>
                  <a:lnTo>
                    <a:pt x="185826" y="180251"/>
                  </a:lnTo>
                  <a:close/>
                </a:path>
                <a:path w="454025" h="198755">
                  <a:moveTo>
                    <a:pt x="192836" y="166992"/>
                  </a:moveTo>
                  <a:lnTo>
                    <a:pt x="189585" y="165430"/>
                  </a:lnTo>
                  <a:lnTo>
                    <a:pt x="182867" y="164731"/>
                  </a:lnTo>
                  <a:lnTo>
                    <a:pt x="181749" y="165404"/>
                  </a:lnTo>
                  <a:lnTo>
                    <a:pt x="181292" y="166116"/>
                  </a:lnTo>
                  <a:lnTo>
                    <a:pt x="165074" y="163995"/>
                  </a:lnTo>
                  <a:lnTo>
                    <a:pt x="161391" y="164261"/>
                  </a:lnTo>
                  <a:lnTo>
                    <a:pt x="158521" y="163728"/>
                  </a:lnTo>
                  <a:lnTo>
                    <a:pt x="160159" y="165354"/>
                  </a:lnTo>
                  <a:lnTo>
                    <a:pt x="160413" y="165519"/>
                  </a:lnTo>
                  <a:lnTo>
                    <a:pt x="163842" y="166077"/>
                  </a:lnTo>
                  <a:lnTo>
                    <a:pt x="162445" y="164985"/>
                  </a:lnTo>
                  <a:lnTo>
                    <a:pt x="170472" y="166852"/>
                  </a:lnTo>
                  <a:lnTo>
                    <a:pt x="177076" y="167957"/>
                  </a:lnTo>
                  <a:lnTo>
                    <a:pt x="185026" y="168897"/>
                  </a:lnTo>
                  <a:lnTo>
                    <a:pt x="187693" y="168668"/>
                  </a:lnTo>
                  <a:lnTo>
                    <a:pt x="189382" y="168897"/>
                  </a:lnTo>
                  <a:lnTo>
                    <a:pt x="190550" y="168668"/>
                  </a:lnTo>
                  <a:lnTo>
                    <a:pt x="192341" y="167652"/>
                  </a:lnTo>
                  <a:lnTo>
                    <a:pt x="192836" y="166992"/>
                  </a:lnTo>
                  <a:close/>
                </a:path>
                <a:path w="454025" h="198755">
                  <a:moveTo>
                    <a:pt x="203441" y="178422"/>
                  </a:moveTo>
                  <a:lnTo>
                    <a:pt x="202577" y="176809"/>
                  </a:lnTo>
                  <a:lnTo>
                    <a:pt x="200812" y="176123"/>
                  </a:lnTo>
                  <a:lnTo>
                    <a:pt x="198640" y="175564"/>
                  </a:lnTo>
                  <a:lnTo>
                    <a:pt x="195262" y="175996"/>
                  </a:lnTo>
                  <a:lnTo>
                    <a:pt x="195351" y="176606"/>
                  </a:lnTo>
                  <a:lnTo>
                    <a:pt x="196126" y="177203"/>
                  </a:lnTo>
                  <a:lnTo>
                    <a:pt x="194538" y="177393"/>
                  </a:lnTo>
                  <a:lnTo>
                    <a:pt x="192887" y="178155"/>
                  </a:lnTo>
                  <a:lnTo>
                    <a:pt x="194170" y="179717"/>
                  </a:lnTo>
                  <a:lnTo>
                    <a:pt x="199123" y="181241"/>
                  </a:lnTo>
                  <a:lnTo>
                    <a:pt x="200698" y="181000"/>
                  </a:lnTo>
                  <a:lnTo>
                    <a:pt x="203327" y="179933"/>
                  </a:lnTo>
                  <a:lnTo>
                    <a:pt x="203187" y="179324"/>
                  </a:lnTo>
                  <a:lnTo>
                    <a:pt x="201663" y="178638"/>
                  </a:lnTo>
                  <a:lnTo>
                    <a:pt x="203441" y="178422"/>
                  </a:lnTo>
                  <a:close/>
                </a:path>
                <a:path w="454025" h="198755">
                  <a:moveTo>
                    <a:pt x="208394" y="161632"/>
                  </a:moveTo>
                  <a:lnTo>
                    <a:pt x="207378" y="160616"/>
                  </a:lnTo>
                  <a:lnTo>
                    <a:pt x="206971" y="160007"/>
                  </a:lnTo>
                  <a:lnTo>
                    <a:pt x="206997" y="159448"/>
                  </a:lnTo>
                  <a:lnTo>
                    <a:pt x="206667" y="158788"/>
                  </a:lnTo>
                  <a:lnTo>
                    <a:pt x="203225" y="157899"/>
                  </a:lnTo>
                  <a:lnTo>
                    <a:pt x="199986" y="157670"/>
                  </a:lnTo>
                  <a:lnTo>
                    <a:pt x="200926" y="159397"/>
                  </a:lnTo>
                  <a:lnTo>
                    <a:pt x="201828" y="159969"/>
                  </a:lnTo>
                  <a:lnTo>
                    <a:pt x="203911" y="160896"/>
                  </a:lnTo>
                  <a:lnTo>
                    <a:pt x="208394" y="161632"/>
                  </a:lnTo>
                  <a:close/>
                </a:path>
                <a:path w="454025" h="198755">
                  <a:moveTo>
                    <a:pt x="210489" y="174561"/>
                  </a:moveTo>
                  <a:lnTo>
                    <a:pt x="210210" y="173151"/>
                  </a:lnTo>
                  <a:lnTo>
                    <a:pt x="208597" y="172085"/>
                  </a:lnTo>
                  <a:lnTo>
                    <a:pt x="207365" y="172580"/>
                  </a:lnTo>
                  <a:lnTo>
                    <a:pt x="208597" y="173977"/>
                  </a:lnTo>
                  <a:lnTo>
                    <a:pt x="210489" y="174561"/>
                  </a:lnTo>
                  <a:close/>
                </a:path>
                <a:path w="454025" h="198755">
                  <a:moveTo>
                    <a:pt x="230593" y="182257"/>
                  </a:moveTo>
                  <a:lnTo>
                    <a:pt x="230098" y="180860"/>
                  </a:lnTo>
                  <a:lnTo>
                    <a:pt x="228015" y="179920"/>
                  </a:lnTo>
                  <a:lnTo>
                    <a:pt x="226593" y="180505"/>
                  </a:lnTo>
                  <a:lnTo>
                    <a:pt x="228219" y="181800"/>
                  </a:lnTo>
                  <a:lnTo>
                    <a:pt x="230593" y="182257"/>
                  </a:lnTo>
                  <a:close/>
                </a:path>
                <a:path w="454025" h="198755">
                  <a:moveTo>
                    <a:pt x="232702" y="176580"/>
                  </a:moveTo>
                  <a:lnTo>
                    <a:pt x="231775" y="175310"/>
                  </a:lnTo>
                  <a:lnTo>
                    <a:pt x="230771" y="175044"/>
                  </a:lnTo>
                  <a:lnTo>
                    <a:pt x="226568" y="175196"/>
                  </a:lnTo>
                  <a:lnTo>
                    <a:pt x="223786" y="175602"/>
                  </a:lnTo>
                  <a:lnTo>
                    <a:pt x="222567" y="176834"/>
                  </a:lnTo>
                  <a:lnTo>
                    <a:pt x="223964" y="177901"/>
                  </a:lnTo>
                  <a:lnTo>
                    <a:pt x="226212" y="178612"/>
                  </a:lnTo>
                  <a:lnTo>
                    <a:pt x="232143" y="177380"/>
                  </a:lnTo>
                  <a:lnTo>
                    <a:pt x="232702" y="176580"/>
                  </a:lnTo>
                  <a:close/>
                </a:path>
                <a:path w="454025" h="198755">
                  <a:moveTo>
                    <a:pt x="241490" y="26517"/>
                  </a:moveTo>
                  <a:lnTo>
                    <a:pt x="239763" y="25400"/>
                  </a:lnTo>
                  <a:lnTo>
                    <a:pt x="237350" y="25209"/>
                  </a:lnTo>
                  <a:lnTo>
                    <a:pt x="237985" y="26517"/>
                  </a:lnTo>
                  <a:lnTo>
                    <a:pt x="240131" y="27254"/>
                  </a:lnTo>
                  <a:lnTo>
                    <a:pt x="241490" y="26517"/>
                  </a:lnTo>
                  <a:close/>
                </a:path>
                <a:path w="454025" h="198755">
                  <a:moveTo>
                    <a:pt x="245897" y="29743"/>
                  </a:moveTo>
                  <a:lnTo>
                    <a:pt x="244398" y="28867"/>
                  </a:lnTo>
                  <a:lnTo>
                    <a:pt x="242087" y="28359"/>
                  </a:lnTo>
                  <a:lnTo>
                    <a:pt x="236308" y="30200"/>
                  </a:lnTo>
                  <a:lnTo>
                    <a:pt x="235839" y="31026"/>
                  </a:lnTo>
                  <a:lnTo>
                    <a:pt x="236893" y="32219"/>
                  </a:lnTo>
                  <a:lnTo>
                    <a:pt x="237909" y="32385"/>
                  </a:lnTo>
                  <a:lnTo>
                    <a:pt x="242062" y="31788"/>
                  </a:lnTo>
                  <a:lnTo>
                    <a:pt x="244792" y="31115"/>
                  </a:lnTo>
                  <a:lnTo>
                    <a:pt x="245897" y="29743"/>
                  </a:lnTo>
                  <a:close/>
                </a:path>
                <a:path w="454025" h="198755">
                  <a:moveTo>
                    <a:pt x="248704" y="24676"/>
                  </a:moveTo>
                  <a:lnTo>
                    <a:pt x="248018" y="24041"/>
                  </a:lnTo>
                  <a:lnTo>
                    <a:pt x="244665" y="22694"/>
                  </a:lnTo>
                  <a:lnTo>
                    <a:pt x="246202" y="23660"/>
                  </a:lnTo>
                  <a:lnTo>
                    <a:pt x="248704" y="24676"/>
                  </a:lnTo>
                  <a:close/>
                </a:path>
                <a:path w="454025" h="198755">
                  <a:moveTo>
                    <a:pt x="261442" y="32410"/>
                  </a:moveTo>
                  <a:lnTo>
                    <a:pt x="260070" y="31165"/>
                  </a:lnTo>
                  <a:lnTo>
                    <a:pt x="258140" y="30772"/>
                  </a:lnTo>
                  <a:lnTo>
                    <a:pt x="258533" y="32143"/>
                  </a:lnTo>
                  <a:lnTo>
                    <a:pt x="260273" y="33032"/>
                  </a:lnTo>
                  <a:lnTo>
                    <a:pt x="261442" y="32410"/>
                  </a:lnTo>
                  <a:close/>
                </a:path>
                <a:path w="454025" h="198755">
                  <a:moveTo>
                    <a:pt x="270306" y="46494"/>
                  </a:moveTo>
                  <a:lnTo>
                    <a:pt x="269214" y="44881"/>
                  </a:lnTo>
                  <a:lnTo>
                    <a:pt x="268249" y="44399"/>
                  </a:lnTo>
                  <a:lnTo>
                    <a:pt x="266103" y="43688"/>
                  </a:lnTo>
                  <a:lnTo>
                    <a:pt x="261543" y="43434"/>
                  </a:lnTo>
                  <a:lnTo>
                    <a:pt x="262648" y="44310"/>
                  </a:lnTo>
                  <a:lnTo>
                    <a:pt x="263118" y="44881"/>
                  </a:lnTo>
                  <a:lnTo>
                    <a:pt x="263144" y="45440"/>
                  </a:lnTo>
                  <a:lnTo>
                    <a:pt x="263550" y="46075"/>
                  </a:lnTo>
                  <a:lnTo>
                    <a:pt x="267081" y="46609"/>
                  </a:lnTo>
                  <a:lnTo>
                    <a:pt x="270306" y="46494"/>
                  </a:lnTo>
                  <a:close/>
                </a:path>
                <a:path w="454025" h="198755">
                  <a:moveTo>
                    <a:pt x="275272" y="25387"/>
                  </a:moveTo>
                  <a:lnTo>
                    <a:pt x="273824" y="23964"/>
                  </a:lnTo>
                  <a:lnTo>
                    <a:pt x="268719" y="22961"/>
                  </a:lnTo>
                  <a:lnTo>
                    <a:pt x="267208" y="23355"/>
                  </a:lnTo>
                  <a:lnTo>
                    <a:pt x="264693" y="24688"/>
                  </a:lnTo>
                  <a:lnTo>
                    <a:pt x="264922" y="25273"/>
                  </a:lnTo>
                  <a:lnTo>
                    <a:pt x="266471" y="25831"/>
                  </a:lnTo>
                  <a:lnTo>
                    <a:pt x="264744" y="26250"/>
                  </a:lnTo>
                  <a:lnTo>
                    <a:pt x="265760" y="27724"/>
                  </a:lnTo>
                  <a:lnTo>
                    <a:pt x="269811" y="28587"/>
                  </a:lnTo>
                  <a:lnTo>
                    <a:pt x="273113" y="27787"/>
                  </a:lnTo>
                  <a:lnTo>
                    <a:pt x="272961" y="27228"/>
                  </a:lnTo>
                  <a:lnTo>
                    <a:pt x="272135" y="26695"/>
                  </a:lnTo>
                  <a:lnTo>
                    <a:pt x="273685" y="26314"/>
                  </a:lnTo>
                  <a:lnTo>
                    <a:pt x="275272" y="25387"/>
                  </a:lnTo>
                  <a:close/>
                </a:path>
                <a:path w="454025" h="198755">
                  <a:moveTo>
                    <a:pt x="295973" y="26225"/>
                  </a:moveTo>
                  <a:lnTo>
                    <a:pt x="293001" y="24218"/>
                  </a:lnTo>
                  <a:lnTo>
                    <a:pt x="291211" y="23596"/>
                  </a:lnTo>
                  <a:lnTo>
                    <a:pt x="288759" y="23202"/>
                  </a:lnTo>
                  <a:lnTo>
                    <a:pt x="289102" y="23190"/>
                  </a:lnTo>
                  <a:lnTo>
                    <a:pt x="288505" y="22745"/>
                  </a:lnTo>
                  <a:lnTo>
                    <a:pt x="286893" y="22948"/>
                  </a:lnTo>
                  <a:lnTo>
                    <a:pt x="282054" y="22580"/>
                  </a:lnTo>
                  <a:lnTo>
                    <a:pt x="285851" y="27203"/>
                  </a:lnTo>
                  <a:lnTo>
                    <a:pt x="288569" y="27622"/>
                  </a:lnTo>
                  <a:lnTo>
                    <a:pt x="290322" y="27622"/>
                  </a:lnTo>
                  <a:lnTo>
                    <a:pt x="289001" y="28079"/>
                  </a:lnTo>
                  <a:lnTo>
                    <a:pt x="287909" y="28892"/>
                  </a:lnTo>
                  <a:lnTo>
                    <a:pt x="289026" y="30251"/>
                  </a:lnTo>
                  <a:lnTo>
                    <a:pt x="291426" y="30302"/>
                  </a:lnTo>
                  <a:lnTo>
                    <a:pt x="293954" y="29489"/>
                  </a:lnTo>
                  <a:lnTo>
                    <a:pt x="294728" y="28879"/>
                  </a:lnTo>
                  <a:lnTo>
                    <a:pt x="294246" y="27978"/>
                  </a:lnTo>
                  <a:lnTo>
                    <a:pt x="291033" y="27609"/>
                  </a:lnTo>
                  <a:lnTo>
                    <a:pt x="294754" y="27584"/>
                  </a:lnTo>
                  <a:lnTo>
                    <a:pt x="295973" y="26225"/>
                  </a:lnTo>
                  <a:close/>
                </a:path>
                <a:path w="454025" h="198755">
                  <a:moveTo>
                    <a:pt x="305765" y="168516"/>
                  </a:moveTo>
                  <a:lnTo>
                    <a:pt x="305650" y="167551"/>
                  </a:lnTo>
                  <a:lnTo>
                    <a:pt x="304977" y="167208"/>
                  </a:lnTo>
                  <a:lnTo>
                    <a:pt x="299770" y="168211"/>
                  </a:lnTo>
                  <a:lnTo>
                    <a:pt x="298843" y="168833"/>
                  </a:lnTo>
                  <a:lnTo>
                    <a:pt x="299021" y="169481"/>
                  </a:lnTo>
                  <a:lnTo>
                    <a:pt x="271119" y="172605"/>
                  </a:lnTo>
                  <a:lnTo>
                    <a:pt x="249542" y="175882"/>
                  </a:lnTo>
                  <a:lnTo>
                    <a:pt x="239991" y="177698"/>
                  </a:lnTo>
                  <a:lnTo>
                    <a:pt x="236689" y="178663"/>
                  </a:lnTo>
                  <a:lnTo>
                    <a:pt x="238023" y="180086"/>
                  </a:lnTo>
                  <a:lnTo>
                    <a:pt x="243916" y="180530"/>
                  </a:lnTo>
                  <a:lnTo>
                    <a:pt x="255651" y="178904"/>
                  </a:lnTo>
                  <a:lnTo>
                    <a:pt x="258673" y="178663"/>
                  </a:lnTo>
                  <a:lnTo>
                    <a:pt x="261670" y="178142"/>
                  </a:lnTo>
                  <a:lnTo>
                    <a:pt x="253504" y="180581"/>
                  </a:lnTo>
                  <a:lnTo>
                    <a:pt x="241985" y="182460"/>
                  </a:lnTo>
                  <a:lnTo>
                    <a:pt x="236207" y="182981"/>
                  </a:lnTo>
                  <a:lnTo>
                    <a:pt x="224637" y="184607"/>
                  </a:lnTo>
                  <a:lnTo>
                    <a:pt x="211886" y="185635"/>
                  </a:lnTo>
                  <a:lnTo>
                    <a:pt x="212090" y="185204"/>
                  </a:lnTo>
                  <a:lnTo>
                    <a:pt x="211912" y="184213"/>
                  </a:lnTo>
                  <a:lnTo>
                    <a:pt x="210616" y="182410"/>
                  </a:lnTo>
                  <a:lnTo>
                    <a:pt x="208483" y="183908"/>
                  </a:lnTo>
                  <a:lnTo>
                    <a:pt x="210680" y="185712"/>
                  </a:lnTo>
                  <a:lnTo>
                    <a:pt x="207098" y="186055"/>
                  </a:lnTo>
                  <a:lnTo>
                    <a:pt x="204317" y="185254"/>
                  </a:lnTo>
                  <a:lnTo>
                    <a:pt x="204101" y="184391"/>
                  </a:lnTo>
                  <a:lnTo>
                    <a:pt x="202514" y="183807"/>
                  </a:lnTo>
                  <a:lnTo>
                    <a:pt x="197700" y="183083"/>
                  </a:lnTo>
                  <a:lnTo>
                    <a:pt x="195465" y="184073"/>
                  </a:lnTo>
                  <a:lnTo>
                    <a:pt x="195707" y="185242"/>
                  </a:lnTo>
                  <a:lnTo>
                    <a:pt x="196075" y="185864"/>
                  </a:lnTo>
                  <a:lnTo>
                    <a:pt x="195681" y="185940"/>
                  </a:lnTo>
                  <a:lnTo>
                    <a:pt x="194906" y="186651"/>
                  </a:lnTo>
                  <a:lnTo>
                    <a:pt x="180390" y="187121"/>
                  </a:lnTo>
                  <a:lnTo>
                    <a:pt x="180543" y="186448"/>
                  </a:lnTo>
                  <a:lnTo>
                    <a:pt x="179895" y="185712"/>
                  </a:lnTo>
                  <a:lnTo>
                    <a:pt x="178079" y="185051"/>
                  </a:lnTo>
                  <a:lnTo>
                    <a:pt x="175996" y="184658"/>
                  </a:lnTo>
                  <a:lnTo>
                    <a:pt x="176326" y="184492"/>
                  </a:lnTo>
                  <a:lnTo>
                    <a:pt x="175996" y="183845"/>
                  </a:lnTo>
                  <a:lnTo>
                    <a:pt x="183794" y="182041"/>
                  </a:lnTo>
                  <a:lnTo>
                    <a:pt x="175653" y="182206"/>
                  </a:lnTo>
                  <a:lnTo>
                    <a:pt x="175983" y="181546"/>
                  </a:lnTo>
                  <a:lnTo>
                    <a:pt x="175450" y="180848"/>
                  </a:lnTo>
                  <a:lnTo>
                    <a:pt x="171462" y="179666"/>
                  </a:lnTo>
                  <a:lnTo>
                    <a:pt x="169532" y="179692"/>
                  </a:lnTo>
                  <a:lnTo>
                    <a:pt x="168732" y="180848"/>
                  </a:lnTo>
                  <a:lnTo>
                    <a:pt x="168630" y="181305"/>
                  </a:lnTo>
                  <a:lnTo>
                    <a:pt x="168871" y="181749"/>
                  </a:lnTo>
                  <a:lnTo>
                    <a:pt x="169722" y="182460"/>
                  </a:lnTo>
                  <a:lnTo>
                    <a:pt x="158521" y="182943"/>
                  </a:lnTo>
                  <a:lnTo>
                    <a:pt x="158038" y="181203"/>
                  </a:lnTo>
                  <a:lnTo>
                    <a:pt x="154330" y="182041"/>
                  </a:lnTo>
                  <a:lnTo>
                    <a:pt x="154546" y="183349"/>
                  </a:lnTo>
                  <a:lnTo>
                    <a:pt x="151892" y="183845"/>
                  </a:lnTo>
                  <a:lnTo>
                    <a:pt x="150710" y="183134"/>
                  </a:lnTo>
                  <a:lnTo>
                    <a:pt x="150063" y="183057"/>
                  </a:lnTo>
                  <a:lnTo>
                    <a:pt x="148158" y="180746"/>
                  </a:lnTo>
                  <a:lnTo>
                    <a:pt x="146723" y="179412"/>
                  </a:lnTo>
                  <a:lnTo>
                    <a:pt x="146011" y="179031"/>
                  </a:lnTo>
                  <a:lnTo>
                    <a:pt x="147535" y="178866"/>
                  </a:lnTo>
                  <a:lnTo>
                    <a:pt x="148488" y="179451"/>
                  </a:lnTo>
                  <a:lnTo>
                    <a:pt x="149974" y="179997"/>
                  </a:lnTo>
                  <a:lnTo>
                    <a:pt x="155549" y="180987"/>
                  </a:lnTo>
                  <a:lnTo>
                    <a:pt x="159600" y="180873"/>
                  </a:lnTo>
                  <a:lnTo>
                    <a:pt x="159918" y="179666"/>
                  </a:lnTo>
                  <a:lnTo>
                    <a:pt x="158280" y="178015"/>
                  </a:lnTo>
                  <a:lnTo>
                    <a:pt x="158470" y="178244"/>
                  </a:lnTo>
                  <a:lnTo>
                    <a:pt x="156387" y="177342"/>
                  </a:lnTo>
                  <a:lnTo>
                    <a:pt x="150723" y="176072"/>
                  </a:lnTo>
                  <a:lnTo>
                    <a:pt x="146685" y="176415"/>
                  </a:lnTo>
                  <a:lnTo>
                    <a:pt x="146342" y="177609"/>
                  </a:lnTo>
                  <a:lnTo>
                    <a:pt x="146456" y="177838"/>
                  </a:lnTo>
                  <a:lnTo>
                    <a:pt x="142455" y="176034"/>
                  </a:lnTo>
                  <a:lnTo>
                    <a:pt x="136359" y="175221"/>
                  </a:lnTo>
                  <a:lnTo>
                    <a:pt x="114033" y="169392"/>
                  </a:lnTo>
                  <a:lnTo>
                    <a:pt x="107530" y="167157"/>
                  </a:lnTo>
                  <a:lnTo>
                    <a:pt x="100457" y="167767"/>
                  </a:lnTo>
                  <a:lnTo>
                    <a:pt x="102857" y="169392"/>
                  </a:lnTo>
                  <a:lnTo>
                    <a:pt x="92900" y="167703"/>
                  </a:lnTo>
                  <a:lnTo>
                    <a:pt x="83985" y="167208"/>
                  </a:lnTo>
                  <a:lnTo>
                    <a:pt x="83578" y="167703"/>
                  </a:lnTo>
                  <a:lnTo>
                    <a:pt x="85572" y="168643"/>
                  </a:lnTo>
                  <a:lnTo>
                    <a:pt x="85750" y="169062"/>
                  </a:lnTo>
                  <a:lnTo>
                    <a:pt x="85369" y="168833"/>
                  </a:lnTo>
                  <a:lnTo>
                    <a:pt x="85432" y="169570"/>
                  </a:lnTo>
                  <a:lnTo>
                    <a:pt x="87299" y="171475"/>
                  </a:lnTo>
                  <a:lnTo>
                    <a:pt x="88887" y="172339"/>
                  </a:lnTo>
                  <a:lnTo>
                    <a:pt x="87566" y="170700"/>
                  </a:lnTo>
                  <a:lnTo>
                    <a:pt x="87807" y="170776"/>
                  </a:lnTo>
                  <a:lnTo>
                    <a:pt x="87591" y="169570"/>
                  </a:lnTo>
                  <a:lnTo>
                    <a:pt x="87363" y="169265"/>
                  </a:lnTo>
                  <a:lnTo>
                    <a:pt x="91046" y="170243"/>
                  </a:lnTo>
                  <a:lnTo>
                    <a:pt x="92138" y="171843"/>
                  </a:lnTo>
                  <a:lnTo>
                    <a:pt x="92189" y="172186"/>
                  </a:lnTo>
                  <a:lnTo>
                    <a:pt x="93370" y="173710"/>
                  </a:lnTo>
                  <a:lnTo>
                    <a:pt x="90043" y="173062"/>
                  </a:lnTo>
                  <a:lnTo>
                    <a:pt x="90309" y="173812"/>
                  </a:lnTo>
                  <a:lnTo>
                    <a:pt x="93865" y="175336"/>
                  </a:lnTo>
                  <a:lnTo>
                    <a:pt x="93332" y="175272"/>
                  </a:lnTo>
                  <a:lnTo>
                    <a:pt x="72644" y="171069"/>
                  </a:lnTo>
                  <a:lnTo>
                    <a:pt x="73113" y="171843"/>
                  </a:lnTo>
                  <a:lnTo>
                    <a:pt x="68630" y="171018"/>
                  </a:lnTo>
                  <a:lnTo>
                    <a:pt x="60426" y="170383"/>
                  </a:lnTo>
                  <a:lnTo>
                    <a:pt x="52336" y="170548"/>
                  </a:lnTo>
                  <a:lnTo>
                    <a:pt x="51117" y="169786"/>
                  </a:lnTo>
                  <a:lnTo>
                    <a:pt x="53098" y="169252"/>
                  </a:lnTo>
                  <a:lnTo>
                    <a:pt x="52438" y="168554"/>
                  </a:lnTo>
                  <a:lnTo>
                    <a:pt x="48107" y="167335"/>
                  </a:lnTo>
                  <a:lnTo>
                    <a:pt x="46990" y="167284"/>
                  </a:lnTo>
                  <a:lnTo>
                    <a:pt x="44653" y="166408"/>
                  </a:lnTo>
                  <a:lnTo>
                    <a:pt x="42125" y="166319"/>
                  </a:lnTo>
                  <a:lnTo>
                    <a:pt x="35712" y="164871"/>
                  </a:lnTo>
                  <a:lnTo>
                    <a:pt x="29933" y="164122"/>
                  </a:lnTo>
                  <a:lnTo>
                    <a:pt x="27012" y="164071"/>
                  </a:lnTo>
                  <a:lnTo>
                    <a:pt x="23609" y="163042"/>
                  </a:lnTo>
                  <a:lnTo>
                    <a:pt x="21221" y="161709"/>
                  </a:lnTo>
                  <a:lnTo>
                    <a:pt x="21971" y="158788"/>
                  </a:lnTo>
                  <a:lnTo>
                    <a:pt x="11239" y="156260"/>
                  </a:lnTo>
                  <a:lnTo>
                    <a:pt x="4191" y="153974"/>
                  </a:lnTo>
                  <a:lnTo>
                    <a:pt x="2819" y="153771"/>
                  </a:lnTo>
                  <a:lnTo>
                    <a:pt x="15455" y="161709"/>
                  </a:lnTo>
                  <a:lnTo>
                    <a:pt x="83324" y="188468"/>
                  </a:lnTo>
                  <a:lnTo>
                    <a:pt x="157645" y="198374"/>
                  </a:lnTo>
                  <a:lnTo>
                    <a:pt x="194614" y="195999"/>
                  </a:lnTo>
                  <a:lnTo>
                    <a:pt x="223583" y="190881"/>
                  </a:lnTo>
                  <a:lnTo>
                    <a:pt x="251637" y="184289"/>
                  </a:lnTo>
                  <a:lnTo>
                    <a:pt x="278968" y="176682"/>
                  </a:lnTo>
                  <a:lnTo>
                    <a:pt x="305765" y="168516"/>
                  </a:lnTo>
                  <a:close/>
                </a:path>
                <a:path w="454025" h="198755">
                  <a:moveTo>
                    <a:pt x="306349" y="32004"/>
                  </a:moveTo>
                  <a:lnTo>
                    <a:pt x="302895" y="30543"/>
                  </a:lnTo>
                  <a:lnTo>
                    <a:pt x="295071" y="29616"/>
                  </a:lnTo>
                  <a:lnTo>
                    <a:pt x="293281" y="30772"/>
                  </a:lnTo>
                  <a:lnTo>
                    <a:pt x="293712" y="32054"/>
                  </a:lnTo>
                  <a:lnTo>
                    <a:pt x="294411" y="32410"/>
                  </a:lnTo>
                  <a:lnTo>
                    <a:pt x="300901" y="33147"/>
                  </a:lnTo>
                  <a:lnTo>
                    <a:pt x="304558" y="33921"/>
                  </a:lnTo>
                  <a:lnTo>
                    <a:pt x="306349" y="32004"/>
                  </a:lnTo>
                  <a:close/>
                </a:path>
                <a:path w="454025" h="198755">
                  <a:moveTo>
                    <a:pt x="308470" y="28448"/>
                  </a:moveTo>
                  <a:lnTo>
                    <a:pt x="307644" y="27000"/>
                  </a:lnTo>
                  <a:lnTo>
                    <a:pt x="306628" y="26454"/>
                  </a:lnTo>
                  <a:lnTo>
                    <a:pt x="306082" y="26289"/>
                  </a:lnTo>
                  <a:lnTo>
                    <a:pt x="305777" y="27660"/>
                  </a:lnTo>
                  <a:lnTo>
                    <a:pt x="306679" y="28803"/>
                  </a:lnTo>
                  <a:lnTo>
                    <a:pt x="308470" y="28448"/>
                  </a:lnTo>
                  <a:close/>
                </a:path>
                <a:path w="454025" h="198755">
                  <a:moveTo>
                    <a:pt x="310921" y="36207"/>
                  </a:moveTo>
                  <a:lnTo>
                    <a:pt x="309143" y="34772"/>
                  </a:lnTo>
                  <a:lnTo>
                    <a:pt x="308864" y="34632"/>
                  </a:lnTo>
                  <a:lnTo>
                    <a:pt x="305384" y="34442"/>
                  </a:lnTo>
                  <a:lnTo>
                    <a:pt x="306870" y="35382"/>
                  </a:lnTo>
                  <a:lnTo>
                    <a:pt x="298729" y="34353"/>
                  </a:lnTo>
                  <a:lnTo>
                    <a:pt x="292036" y="33921"/>
                  </a:lnTo>
                  <a:lnTo>
                    <a:pt x="284022" y="33794"/>
                  </a:lnTo>
                  <a:lnTo>
                    <a:pt x="281393" y="34315"/>
                  </a:lnTo>
                  <a:lnTo>
                    <a:pt x="279717" y="34239"/>
                  </a:lnTo>
                  <a:lnTo>
                    <a:pt x="278574" y="34582"/>
                  </a:lnTo>
                  <a:lnTo>
                    <a:pt x="276898" y="35788"/>
                  </a:lnTo>
                  <a:lnTo>
                    <a:pt x="276453" y="36487"/>
                  </a:lnTo>
                  <a:lnTo>
                    <a:pt x="279844" y="37706"/>
                  </a:lnTo>
                  <a:lnTo>
                    <a:pt x="286613" y="37719"/>
                  </a:lnTo>
                  <a:lnTo>
                    <a:pt x="287655" y="36918"/>
                  </a:lnTo>
                  <a:lnTo>
                    <a:pt x="288010" y="36169"/>
                  </a:lnTo>
                  <a:lnTo>
                    <a:pt x="301663" y="36664"/>
                  </a:lnTo>
                  <a:lnTo>
                    <a:pt x="304380" y="36601"/>
                  </a:lnTo>
                  <a:lnTo>
                    <a:pt x="308013" y="35991"/>
                  </a:lnTo>
                  <a:lnTo>
                    <a:pt x="310921" y="36207"/>
                  </a:lnTo>
                  <a:close/>
                </a:path>
                <a:path w="454025" h="198755">
                  <a:moveTo>
                    <a:pt x="335140" y="38265"/>
                  </a:moveTo>
                  <a:lnTo>
                    <a:pt x="327342" y="36360"/>
                  </a:lnTo>
                  <a:lnTo>
                    <a:pt x="317500" y="34404"/>
                  </a:lnTo>
                  <a:lnTo>
                    <a:pt x="308800" y="34150"/>
                  </a:lnTo>
                  <a:lnTo>
                    <a:pt x="319189" y="39001"/>
                  </a:lnTo>
                  <a:lnTo>
                    <a:pt x="323265" y="39535"/>
                  </a:lnTo>
                  <a:lnTo>
                    <a:pt x="334606" y="39725"/>
                  </a:lnTo>
                  <a:lnTo>
                    <a:pt x="335140" y="38265"/>
                  </a:lnTo>
                  <a:close/>
                </a:path>
                <a:path w="454025" h="198755">
                  <a:moveTo>
                    <a:pt x="342341" y="54419"/>
                  </a:moveTo>
                  <a:lnTo>
                    <a:pt x="340956" y="53886"/>
                  </a:lnTo>
                  <a:lnTo>
                    <a:pt x="340118" y="53276"/>
                  </a:lnTo>
                  <a:lnTo>
                    <a:pt x="335978" y="52374"/>
                  </a:lnTo>
                  <a:lnTo>
                    <a:pt x="331876" y="51904"/>
                  </a:lnTo>
                  <a:lnTo>
                    <a:pt x="326250" y="52311"/>
                  </a:lnTo>
                  <a:lnTo>
                    <a:pt x="329158" y="53022"/>
                  </a:lnTo>
                  <a:lnTo>
                    <a:pt x="331266" y="54063"/>
                  </a:lnTo>
                  <a:lnTo>
                    <a:pt x="332905" y="54470"/>
                  </a:lnTo>
                  <a:lnTo>
                    <a:pt x="338366" y="54800"/>
                  </a:lnTo>
                  <a:lnTo>
                    <a:pt x="342341" y="54419"/>
                  </a:lnTo>
                  <a:close/>
                </a:path>
                <a:path w="454025" h="198755">
                  <a:moveTo>
                    <a:pt x="348665" y="33515"/>
                  </a:moveTo>
                  <a:lnTo>
                    <a:pt x="342226" y="31534"/>
                  </a:lnTo>
                  <a:lnTo>
                    <a:pt x="335584" y="30226"/>
                  </a:lnTo>
                  <a:lnTo>
                    <a:pt x="336245" y="29502"/>
                  </a:lnTo>
                  <a:lnTo>
                    <a:pt x="335711" y="28917"/>
                  </a:lnTo>
                  <a:lnTo>
                    <a:pt x="334149" y="28371"/>
                  </a:lnTo>
                  <a:lnTo>
                    <a:pt x="330746" y="28257"/>
                  </a:lnTo>
                  <a:lnTo>
                    <a:pt x="328053" y="27139"/>
                  </a:lnTo>
                  <a:lnTo>
                    <a:pt x="324789" y="26339"/>
                  </a:lnTo>
                  <a:lnTo>
                    <a:pt x="319849" y="26047"/>
                  </a:lnTo>
                  <a:lnTo>
                    <a:pt x="321805" y="26974"/>
                  </a:lnTo>
                  <a:lnTo>
                    <a:pt x="322364" y="27546"/>
                  </a:lnTo>
                  <a:lnTo>
                    <a:pt x="324662" y="28765"/>
                  </a:lnTo>
                  <a:lnTo>
                    <a:pt x="321360" y="28575"/>
                  </a:lnTo>
                  <a:lnTo>
                    <a:pt x="320611" y="28727"/>
                  </a:lnTo>
                  <a:lnTo>
                    <a:pt x="318858" y="28651"/>
                  </a:lnTo>
                  <a:lnTo>
                    <a:pt x="318173" y="28803"/>
                  </a:lnTo>
                  <a:lnTo>
                    <a:pt x="319570" y="29235"/>
                  </a:lnTo>
                  <a:lnTo>
                    <a:pt x="319608" y="29502"/>
                  </a:lnTo>
                  <a:lnTo>
                    <a:pt x="322135" y="30353"/>
                  </a:lnTo>
                  <a:lnTo>
                    <a:pt x="319976" y="30835"/>
                  </a:lnTo>
                  <a:lnTo>
                    <a:pt x="320167" y="31610"/>
                  </a:lnTo>
                  <a:lnTo>
                    <a:pt x="321754" y="32423"/>
                  </a:lnTo>
                  <a:lnTo>
                    <a:pt x="327596" y="33108"/>
                  </a:lnTo>
                  <a:lnTo>
                    <a:pt x="331927" y="33058"/>
                  </a:lnTo>
                  <a:lnTo>
                    <a:pt x="332816" y="32804"/>
                  </a:lnTo>
                  <a:lnTo>
                    <a:pt x="332752" y="32385"/>
                  </a:lnTo>
                  <a:lnTo>
                    <a:pt x="345592" y="34315"/>
                  </a:lnTo>
                  <a:lnTo>
                    <a:pt x="348665" y="33515"/>
                  </a:lnTo>
                  <a:close/>
                </a:path>
                <a:path w="454025" h="198755">
                  <a:moveTo>
                    <a:pt x="351066" y="29933"/>
                  </a:moveTo>
                  <a:lnTo>
                    <a:pt x="350634" y="28740"/>
                  </a:lnTo>
                  <a:lnTo>
                    <a:pt x="348183" y="27851"/>
                  </a:lnTo>
                  <a:lnTo>
                    <a:pt x="348615" y="29070"/>
                  </a:lnTo>
                  <a:lnTo>
                    <a:pt x="351066" y="29933"/>
                  </a:lnTo>
                  <a:close/>
                </a:path>
                <a:path w="454025" h="198755">
                  <a:moveTo>
                    <a:pt x="357098" y="29781"/>
                  </a:moveTo>
                  <a:lnTo>
                    <a:pt x="356908" y="29591"/>
                  </a:lnTo>
                  <a:lnTo>
                    <a:pt x="356743" y="29806"/>
                  </a:lnTo>
                  <a:lnTo>
                    <a:pt x="356870" y="30175"/>
                  </a:lnTo>
                  <a:lnTo>
                    <a:pt x="357098" y="29781"/>
                  </a:lnTo>
                  <a:close/>
                </a:path>
                <a:path w="454025" h="198755">
                  <a:moveTo>
                    <a:pt x="361721" y="45605"/>
                  </a:moveTo>
                  <a:lnTo>
                    <a:pt x="359486" y="44881"/>
                  </a:lnTo>
                  <a:lnTo>
                    <a:pt x="353110" y="43535"/>
                  </a:lnTo>
                  <a:lnTo>
                    <a:pt x="342760" y="42519"/>
                  </a:lnTo>
                  <a:lnTo>
                    <a:pt x="342265" y="41554"/>
                  </a:lnTo>
                  <a:lnTo>
                    <a:pt x="340512" y="40957"/>
                  </a:lnTo>
                  <a:lnTo>
                    <a:pt x="338239" y="40741"/>
                  </a:lnTo>
                  <a:lnTo>
                    <a:pt x="335241" y="40779"/>
                  </a:lnTo>
                  <a:lnTo>
                    <a:pt x="332930" y="41084"/>
                  </a:lnTo>
                  <a:lnTo>
                    <a:pt x="331368" y="42303"/>
                  </a:lnTo>
                  <a:lnTo>
                    <a:pt x="331393" y="43014"/>
                  </a:lnTo>
                  <a:lnTo>
                    <a:pt x="332168" y="43738"/>
                  </a:lnTo>
                  <a:lnTo>
                    <a:pt x="337375" y="44183"/>
                  </a:lnTo>
                  <a:lnTo>
                    <a:pt x="339229" y="44856"/>
                  </a:lnTo>
                  <a:lnTo>
                    <a:pt x="343255" y="45516"/>
                  </a:lnTo>
                  <a:lnTo>
                    <a:pt x="358736" y="46621"/>
                  </a:lnTo>
                  <a:lnTo>
                    <a:pt x="361289" y="46647"/>
                  </a:lnTo>
                  <a:lnTo>
                    <a:pt x="361721" y="45605"/>
                  </a:lnTo>
                  <a:close/>
                </a:path>
                <a:path w="454025" h="198755">
                  <a:moveTo>
                    <a:pt x="369862" y="30162"/>
                  </a:moveTo>
                  <a:lnTo>
                    <a:pt x="367169" y="28244"/>
                  </a:lnTo>
                  <a:lnTo>
                    <a:pt x="365429" y="27381"/>
                  </a:lnTo>
                  <a:lnTo>
                    <a:pt x="362521" y="27927"/>
                  </a:lnTo>
                  <a:lnTo>
                    <a:pt x="362559" y="28740"/>
                  </a:lnTo>
                  <a:lnTo>
                    <a:pt x="364324" y="30162"/>
                  </a:lnTo>
                  <a:lnTo>
                    <a:pt x="366903" y="30759"/>
                  </a:lnTo>
                  <a:lnTo>
                    <a:pt x="368922" y="30721"/>
                  </a:lnTo>
                  <a:lnTo>
                    <a:pt x="369862" y="30162"/>
                  </a:lnTo>
                  <a:close/>
                </a:path>
                <a:path w="454025" h="198755">
                  <a:moveTo>
                    <a:pt x="385076" y="24485"/>
                  </a:moveTo>
                  <a:lnTo>
                    <a:pt x="382968" y="23774"/>
                  </a:lnTo>
                  <a:lnTo>
                    <a:pt x="382752" y="23355"/>
                  </a:lnTo>
                  <a:lnTo>
                    <a:pt x="383159" y="23596"/>
                  </a:lnTo>
                  <a:lnTo>
                    <a:pt x="382981" y="22834"/>
                  </a:lnTo>
                  <a:lnTo>
                    <a:pt x="380936" y="21158"/>
                  </a:lnTo>
                  <a:lnTo>
                    <a:pt x="379285" y="20447"/>
                  </a:lnTo>
                  <a:lnTo>
                    <a:pt x="380720" y="21920"/>
                  </a:lnTo>
                  <a:lnTo>
                    <a:pt x="380847" y="23101"/>
                  </a:lnTo>
                  <a:lnTo>
                    <a:pt x="380949" y="23329"/>
                  </a:lnTo>
                  <a:lnTo>
                    <a:pt x="377342" y="22771"/>
                  </a:lnTo>
                  <a:lnTo>
                    <a:pt x="374688" y="19583"/>
                  </a:lnTo>
                  <a:lnTo>
                    <a:pt x="378053" y="19837"/>
                  </a:lnTo>
                  <a:lnTo>
                    <a:pt x="377685" y="19126"/>
                  </a:lnTo>
                  <a:lnTo>
                    <a:pt x="374154" y="18059"/>
                  </a:lnTo>
                  <a:lnTo>
                    <a:pt x="374243" y="17907"/>
                  </a:lnTo>
                  <a:lnTo>
                    <a:pt x="375043" y="17678"/>
                  </a:lnTo>
                  <a:lnTo>
                    <a:pt x="378726" y="17868"/>
                  </a:lnTo>
                  <a:lnTo>
                    <a:pt x="379577" y="18542"/>
                  </a:lnTo>
                  <a:lnTo>
                    <a:pt x="378802" y="17868"/>
                  </a:lnTo>
                  <a:lnTo>
                    <a:pt x="311912" y="4191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17" y="2120"/>
                  </a:lnTo>
                  <a:lnTo>
                    <a:pt x="153708" y="7200"/>
                  </a:lnTo>
                  <a:lnTo>
                    <a:pt x="89204" y="23101"/>
                  </a:lnTo>
                  <a:lnTo>
                    <a:pt x="25946" y="49352"/>
                  </a:lnTo>
                  <a:lnTo>
                    <a:pt x="27432" y="49796"/>
                  </a:lnTo>
                  <a:lnTo>
                    <a:pt x="33058" y="52819"/>
                  </a:lnTo>
                  <a:lnTo>
                    <a:pt x="30353" y="54368"/>
                  </a:lnTo>
                  <a:lnTo>
                    <a:pt x="30441" y="55740"/>
                  </a:lnTo>
                  <a:lnTo>
                    <a:pt x="32410" y="55384"/>
                  </a:lnTo>
                  <a:lnTo>
                    <a:pt x="34137" y="53860"/>
                  </a:lnTo>
                  <a:lnTo>
                    <a:pt x="34391" y="53390"/>
                  </a:lnTo>
                  <a:lnTo>
                    <a:pt x="39293" y="55092"/>
                  </a:lnTo>
                  <a:lnTo>
                    <a:pt x="42456" y="55854"/>
                  </a:lnTo>
                  <a:lnTo>
                    <a:pt x="39281" y="56832"/>
                  </a:lnTo>
                  <a:lnTo>
                    <a:pt x="33464" y="59080"/>
                  </a:lnTo>
                  <a:lnTo>
                    <a:pt x="33185" y="59918"/>
                  </a:lnTo>
                  <a:lnTo>
                    <a:pt x="40246" y="57251"/>
                  </a:lnTo>
                  <a:lnTo>
                    <a:pt x="43916" y="56146"/>
                  </a:lnTo>
                  <a:lnTo>
                    <a:pt x="46139" y="56781"/>
                  </a:lnTo>
                  <a:lnTo>
                    <a:pt x="50266" y="57492"/>
                  </a:lnTo>
                  <a:lnTo>
                    <a:pt x="59143" y="58305"/>
                  </a:lnTo>
                  <a:lnTo>
                    <a:pt x="63919" y="58521"/>
                  </a:lnTo>
                  <a:lnTo>
                    <a:pt x="62636" y="60274"/>
                  </a:lnTo>
                  <a:lnTo>
                    <a:pt x="63995" y="60490"/>
                  </a:lnTo>
                  <a:lnTo>
                    <a:pt x="67589" y="59575"/>
                  </a:lnTo>
                  <a:lnTo>
                    <a:pt x="71107" y="58394"/>
                  </a:lnTo>
                  <a:lnTo>
                    <a:pt x="75412" y="58394"/>
                  </a:lnTo>
                  <a:lnTo>
                    <a:pt x="92595" y="57734"/>
                  </a:lnTo>
                  <a:lnTo>
                    <a:pt x="104863" y="56095"/>
                  </a:lnTo>
                  <a:lnTo>
                    <a:pt x="101041" y="57492"/>
                  </a:lnTo>
                  <a:lnTo>
                    <a:pt x="98704" y="58966"/>
                  </a:lnTo>
                  <a:lnTo>
                    <a:pt x="100101" y="59690"/>
                  </a:lnTo>
                  <a:lnTo>
                    <a:pt x="101295" y="59791"/>
                  </a:lnTo>
                  <a:lnTo>
                    <a:pt x="107403" y="59029"/>
                  </a:lnTo>
                  <a:lnTo>
                    <a:pt x="111467" y="57912"/>
                  </a:lnTo>
                  <a:lnTo>
                    <a:pt x="111137" y="60109"/>
                  </a:lnTo>
                  <a:lnTo>
                    <a:pt x="114084" y="57912"/>
                  </a:lnTo>
                  <a:lnTo>
                    <a:pt x="114350" y="56934"/>
                  </a:lnTo>
                  <a:lnTo>
                    <a:pt x="119938" y="54787"/>
                  </a:lnTo>
                  <a:lnTo>
                    <a:pt x="121602" y="53886"/>
                  </a:lnTo>
                  <a:lnTo>
                    <a:pt x="134035" y="51981"/>
                  </a:lnTo>
                  <a:lnTo>
                    <a:pt x="164223" y="46278"/>
                  </a:lnTo>
                  <a:lnTo>
                    <a:pt x="169951" y="46278"/>
                  </a:lnTo>
                  <a:lnTo>
                    <a:pt x="170840" y="45504"/>
                  </a:lnTo>
                  <a:lnTo>
                    <a:pt x="170688" y="45034"/>
                  </a:lnTo>
                  <a:lnTo>
                    <a:pt x="177749" y="43281"/>
                  </a:lnTo>
                  <a:lnTo>
                    <a:pt x="192506" y="39979"/>
                  </a:lnTo>
                  <a:lnTo>
                    <a:pt x="197967" y="38925"/>
                  </a:lnTo>
                  <a:lnTo>
                    <a:pt x="219100" y="33477"/>
                  </a:lnTo>
                  <a:lnTo>
                    <a:pt x="228473" y="30657"/>
                  </a:lnTo>
                  <a:lnTo>
                    <a:pt x="231635" y="29375"/>
                  </a:lnTo>
                  <a:lnTo>
                    <a:pt x="230149" y="28079"/>
                  </a:lnTo>
                  <a:lnTo>
                    <a:pt x="224256" y="28270"/>
                  </a:lnTo>
                  <a:lnTo>
                    <a:pt x="206819" y="32448"/>
                  </a:lnTo>
                  <a:lnTo>
                    <a:pt x="214668" y="29171"/>
                  </a:lnTo>
                  <a:lnTo>
                    <a:pt x="225971" y="26123"/>
                  </a:lnTo>
                  <a:lnTo>
                    <a:pt x="231648" y="24993"/>
                  </a:lnTo>
                  <a:lnTo>
                    <a:pt x="242989" y="22199"/>
                  </a:lnTo>
                  <a:lnTo>
                    <a:pt x="255600" y="19875"/>
                  </a:lnTo>
                  <a:lnTo>
                    <a:pt x="255460" y="20345"/>
                  </a:lnTo>
                  <a:lnTo>
                    <a:pt x="255727" y="21310"/>
                  </a:lnTo>
                  <a:lnTo>
                    <a:pt x="257187" y="22987"/>
                  </a:lnTo>
                  <a:lnTo>
                    <a:pt x="259156" y="21247"/>
                  </a:lnTo>
                  <a:lnTo>
                    <a:pt x="257009" y="19685"/>
                  </a:lnTo>
                  <a:lnTo>
                    <a:pt x="256628" y="19697"/>
                  </a:lnTo>
                  <a:lnTo>
                    <a:pt x="260324" y="19011"/>
                  </a:lnTo>
                  <a:lnTo>
                    <a:pt x="263118" y="19494"/>
                  </a:lnTo>
                  <a:lnTo>
                    <a:pt x="263410" y="20320"/>
                  </a:lnTo>
                  <a:lnTo>
                    <a:pt x="265061" y="20764"/>
                  </a:lnTo>
                  <a:lnTo>
                    <a:pt x="269925" y="20993"/>
                  </a:lnTo>
                  <a:lnTo>
                    <a:pt x="271983" y="19837"/>
                  </a:lnTo>
                  <a:lnTo>
                    <a:pt x="271703" y="18618"/>
                  </a:lnTo>
                  <a:lnTo>
                    <a:pt x="271284" y="18059"/>
                  </a:lnTo>
                  <a:lnTo>
                    <a:pt x="271640" y="17919"/>
                  </a:lnTo>
                  <a:lnTo>
                    <a:pt x="272364" y="17106"/>
                  </a:lnTo>
                  <a:lnTo>
                    <a:pt x="279857" y="15900"/>
                  </a:lnTo>
                  <a:lnTo>
                    <a:pt x="282371" y="15684"/>
                  </a:lnTo>
                  <a:lnTo>
                    <a:pt x="284048" y="16510"/>
                  </a:lnTo>
                  <a:lnTo>
                    <a:pt x="283095" y="15557"/>
                  </a:lnTo>
                  <a:lnTo>
                    <a:pt x="286689" y="15214"/>
                  </a:lnTo>
                  <a:lnTo>
                    <a:pt x="286727" y="15900"/>
                  </a:lnTo>
                  <a:lnTo>
                    <a:pt x="287388" y="16510"/>
                  </a:lnTo>
                  <a:lnTo>
                    <a:pt x="289242" y="16979"/>
                  </a:lnTo>
                  <a:lnTo>
                    <a:pt x="291388" y="17145"/>
                  </a:lnTo>
                  <a:lnTo>
                    <a:pt x="291160" y="17513"/>
                  </a:lnTo>
                  <a:lnTo>
                    <a:pt x="291528" y="18072"/>
                  </a:lnTo>
                  <a:lnTo>
                    <a:pt x="288467" y="19088"/>
                  </a:lnTo>
                  <a:lnTo>
                    <a:pt x="286575" y="17983"/>
                  </a:lnTo>
                  <a:lnTo>
                    <a:pt x="286473" y="18326"/>
                  </a:lnTo>
                  <a:lnTo>
                    <a:pt x="288137" y="19138"/>
                  </a:lnTo>
                  <a:lnTo>
                    <a:pt x="283908" y="20548"/>
                  </a:lnTo>
                  <a:lnTo>
                    <a:pt x="291973" y="19583"/>
                  </a:lnTo>
                  <a:lnTo>
                    <a:pt x="291807" y="20320"/>
                  </a:lnTo>
                  <a:lnTo>
                    <a:pt x="292354" y="20904"/>
                  </a:lnTo>
                  <a:lnTo>
                    <a:pt x="296392" y="21678"/>
                  </a:lnTo>
                  <a:lnTo>
                    <a:pt x="298297" y="21475"/>
                  </a:lnTo>
                  <a:lnTo>
                    <a:pt x="298983" y="20243"/>
                  </a:lnTo>
                  <a:lnTo>
                    <a:pt x="298780" y="19342"/>
                  </a:lnTo>
                  <a:lnTo>
                    <a:pt x="297815" y="18656"/>
                  </a:lnTo>
                  <a:lnTo>
                    <a:pt x="308902" y="17094"/>
                  </a:lnTo>
                  <a:lnTo>
                    <a:pt x="309575" y="18770"/>
                  </a:lnTo>
                  <a:lnTo>
                    <a:pt x="313207" y="17513"/>
                  </a:lnTo>
                  <a:lnTo>
                    <a:pt x="312826" y="16217"/>
                  </a:lnTo>
                  <a:lnTo>
                    <a:pt x="315417" y="15506"/>
                  </a:lnTo>
                  <a:lnTo>
                    <a:pt x="316661" y="16065"/>
                  </a:lnTo>
                  <a:lnTo>
                    <a:pt x="317309" y="16090"/>
                  </a:lnTo>
                  <a:lnTo>
                    <a:pt x="321005" y="19342"/>
                  </a:lnTo>
                  <a:lnTo>
                    <a:pt x="321779" y="19697"/>
                  </a:lnTo>
                  <a:lnTo>
                    <a:pt x="320268" y="19977"/>
                  </a:lnTo>
                  <a:lnTo>
                    <a:pt x="317728" y="19126"/>
                  </a:lnTo>
                  <a:lnTo>
                    <a:pt x="312077" y="18719"/>
                  </a:lnTo>
                  <a:lnTo>
                    <a:pt x="308063" y="19253"/>
                  </a:lnTo>
                  <a:lnTo>
                    <a:pt x="307860" y="20447"/>
                  </a:lnTo>
                  <a:lnTo>
                    <a:pt x="317385" y="23101"/>
                  </a:lnTo>
                  <a:lnTo>
                    <a:pt x="321373" y="22339"/>
                  </a:lnTo>
                  <a:lnTo>
                    <a:pt x="321551" y="21475"/>
                  </a:lnTo>
                  <a:lnTo>
                    <a:pt x="321449" y="20878"/>
                  </a:lnTo>
                  <a:lnTo>
                    <a:pt x="325577" y="22288"/>
                  </a:lnTo>
                  <a:lnTo>
                    <a:pt x="336791" y="22847"/>
                  </a:lnTo>
                  <a:lnTo>
                    <a:pt x="347332" y="23914"/>
                  </a:lnTo>
                  <a:lnTo>
                    <a:pt x="357606" y="26708"/>
                  </a:lnTo>
                  <a:lnTo>
                    <a:pt x="361238" y="27508"/>
                  </a:lnTo>
                  <a:lnTo>
                    <a:pt x="368236" y="26212"/>
                  </a:lnTo>
                  <a:lnTo>
                    <a:pt x="365683" y="24803"/>
                  </a:lnTo>
                  <a:lnTo>
                    <a:pt x="375742" y="25476"/>
                  </a:lnTo>
                  <a:lnTo>
                    <a:pt x="384683" y="25095"/>
                  </a:lnTo>
                  <a:lnTo>
                    <a:pt x="385076" y="24485"/>
                  </a:lnTo>
                  <a:close/>
                </a:path>
                <a:path w="454025" h="198755">
                  <a:moveTo>
                    <a:pt x="388505" y="47409"/>
                  </a:moveTo>
                  <a:lnTo>
                    <a:pt x="388099" y="46240"/>
                  </a:lnTo>
                  <a:lnTo>
                    <a:pt x="385457" y="45694"/>
                  </a:lnTo>
                  <a:lnTo>
                    <a:pt x="377774" y="45313"/>
                  </a:lnTo>
                  <a:lnTo>
                    <a:pt x="376859" y="45808"/>
                  </a:lnTo>
                  <a:lnTo>
                    <a:pt x="377456" y="46913"/>
                  </a:lnTo>
                  <a:lnTo>
                    <a:pt x="378752" y="47523"/>
                  </a:lnTo>
                  <a:lnTo>
                    <a:pt x="386981" y="47879"/>
                  </a:lnTo>
                  <a:lnTo>
                    <a:pt x="388505" y="47409"/>
                  </a:lnTo>
                  <a:close/>
                </a:path>
                <a:path w="454025" h="198755">
                  <a:moveTo>
                    <a:pt x="391528" y="33464"/>
                  </a:moveTo>
                  <a:lnTo>
                    <a:pt x="389432" y="31610"/>
                  </a:lnTo>
                  <a:lnTo>
                    <a:pt x="388061" y="31038"/>
                  </a:lnTo>
                  <a:lnTo>
                    <a:pt x="385749" y="30670"/>
                  </a:lnTo>
                  <a:lnTo>
                    <a:pt x="385737" y="30797"/>
                  </a:lnTo>
                  <a:lnTo>
                    <a:pt x="379107" y="30975"/>
                  </a:lnTo>
                  <a:lnTo>
                    <a:pt x="377202" y="31838"/>
                  </a:lnTo>
                  <a:lnTo>
                    <a:pt x="377888" y="33286"/>
                  </a:lnTo>
                  <a:lnTo>
                    <a:pt x="377863" y="33756"/>
                  </a:lnTo>
                  <a:lnTo>
                    <a:pt x="388340" y="34150"/>
                  </a:lnTo>
                  <a:lnTo>
                    <a:pt x="391528" y="33464"/>
                  </a:lnTo>
                  <a:close/>
                </a:path>
                <a:path w="454025" h="198755">
                  <a:moveTo>
                    <a:pt x="396989" y="24041"/>
                  </a:moveTo>
                  <a:lnTo>
                    <a:pt x="394220" y="22034"/>
                  </a:lnTo>
                  <a:lnTo>
                    <a:pt x="391617" y="20307"/>
                  </a:lnTo>
                  <a:lnTo>
                    <a:pt x="391287" y="20218"/>
                  </a:lnTo>
                  <a:lnTo>
                    <a:pt x="395630" y="23444"/>
                  </a:lnTo>
                  <a:lnTo>
                    <a:pt x="396849" y="24244"/>
                  </a:lnTo>
                  <a:lnTo>
                    <a:pt x="396989" y="24041"/>
                  </a:lnTo>
                  <a:close/>
                </a:path>
                <a:path w="454025" h="198755">
                  <a:moveTo>
                    <a:pt x="397344" y="42633"/>
                  </a:moveTo>
                  <a:lnTo>
                    <a:pt x="394563" y="40513"/>
                  </a:lnTo>
                  <a:lnTo>
                    <a:pt x="392658" y="39636"/>
                  </a:lnTo>
                  <a:lnTo>
                    <a:pt x="386740" y="40309"/>
                  </a:lnTo>
                  <a:lnTo>
                    <a:pt x="386753" y="41198"/>
                  </a:lnTo>
                  <a:lnTo>
                    <a:pt x="388315" y="43014"/>
                  </a:lnTo>
                  <a:lnTo>
                    <a:pt x="391591" y="43421"/>
                  </a:lnTo>
                  <a:lnTo>
                    <a:pt x="397344" y="42633"/>
                  </a:lnTo>
                  <a:close/>
                </a:path>
                <a:path w="454025" h="198755">
                  <a:moveTo>
                    <a:pt x="399592" y="36855"/>
                  </a:moveTo>
                  <a:lnTo>
                    <a:pt x="388632" y="35077"/>
                  </a:lnTo>
                  <a:lnTo>
                    <a:pt x="375932" y="34137"/>
                  </a:lnTo>
                  <a:lnTo>
                    <a:pt x="377317" y="32829"/>
                  </a:lnTo>
                  <a:lnTo>
                    <a:pt x="376250" y="31940"/>
                  </a:lnTo>
                  <a:lnTo>
                    <a:pt x="369265" y="30886"/>
                  </a:lnTo>
                  <a:lnTo>
                    <a:pt x="358381" y="30403"/>
                  </a:lnTo>
                  <a:lnTo>
                    <a:pt x="348424" y="31178"/>
                  </a:lnTo>
                  <a:lnTo>
                    <a:pt x="347548" y="31661"/>
                  </a:lnTo>
                  <a:lnTo>
                    <a:pt x="349681" y="33121"/>
                  </a:lnTo>
                  <a:lnTo>
                    <a:pt x="353809" y="33870"/>
                  </a:lnTo>
                  <a:lnTo>
                    <a:pt x="360045" y="34467"/>
                  </a:lnTo>
                  <a:lnTo>
                    <a:pt x="359410" y="36017"/>
                  </a:lnTo>
                  <a:lnTo>
                    <a:pt x="359587" y="36347"/>
                  </a:lnTo>
                  <a:lnTo>
                    <a:pt x="347827" y="35737"/>
                  </a:lnTo>
                  <a:lnTo>
                    <a:pt x="342430" y="36055"/>
                  </a:lnTo>
                  <a:lnTo>
                    <a:pt x="335915" y="37020"/>
                  </a:lnTo>
                  <a:lnTo>
                    <a:pt x="335826" y="37553"/>
                  </a:lnTo>
                  <a:lnTo>
                    <a:pt x="341515" y="39751"/>
                  </a:lnTo>
                  <a:lnTo>
                    <a:pt x="346290" y="40614"/>
                  </a:lnTo>
                  <a:lnTo>
                    <a:pt x="362940" y="42138"/>
                  </a:lnTo>
                  <a:lnTo>
                    <a:pt x="374980" y="42672"/>
                  </a:lnTo>
                  <a:lnTo>
                    <a:pt x="376834" y="42329"/>
                  </a:lnTo>
                  <a:lnTo>
                    <a:pt x="377342" y="43319"/>
                  </a:lnTo>
                  <a:lnTo>
                    <a:pt x="379679" y="44462"/>
                  </a:lnTo>
                  <a:lnTo>
                    <a:pt x="380187" y="43230"/>
                  </a:lnTo>
                  <a:lnTo>
                    <a:pt x="377596" y="42164"/>
                  </a:lnTo>
                  <a:lnTo>
                    <a:pt x="378282" y="41884"/>
                  </a:lnTo>
                  <a:lnTo>
                    <a:pt x="377710" y="41338"/>
                  </a:lnTo>
                  <a:lnTo>
                    <a:pt x="372618" y="39484"/>
                  </a:lnTo>
                  <a:lnTo>
                    <a:pt x="373507" y="39166"/>
                  </a:lnTo>
                  <a:lnTo>
                    <a:pt x="373087" y="38595"/>
                  </a:lnTo>
                  <a:lnTo>
                    <a:pt x="366382" y="34937"/>
                  </a:lnTo>
                  <a:lnTo>
                    <a:pt x="371462" y="34823"/>
                  </a:lnTo>
                  <a:lnTo>
                    <a:pt x="397891" y="38328"/>
                  </a:lnTo>
                  <a:lnTo>
                    <a:pt x="399592" y="36855"/>
                  </a:lnTo>
                  <a:close/>
                </a:path>
                <a:path w="454025" h="198755">
                  <a:moveTo>
                    <a:pt x="407517" y="30975"/>
                  </a:moveTo>
                  <a:lnTo>
                    <a:pt x="406006" y="29413"/>
                  </a:lnTo>
                  <a:lnTo>
                    <a:pt x="403783" y="28028"/>
                  </a:lnTo>
                  <a:lnTo>
                    <a:pt x="403758" y="28346"/>
                  </a:lnTo>
                  <a:lnTo>
                    <a:pt x="405142" y="29387"/>
                  </a:lnTo>
                  <a:lnTo>
                    <a:pt x="407517" y="30975"/>
                  </a:lnTo>
                  <a:close/>
                </a:path>
                <a:path w="454025" h="198755">
                  <a:moveTo>
                    <a:pt x="424268" y="30353"/>
                  </a:moveTo>
                  <a:lnTo>
                    <a:pt x="405117" y="24257"/>
                  </a:lnTo>
                  <a:lnTo>
                    <a:pt x="401764" y="24460"/>
                  </a:lnTo>
                  <a:lnTo>
                    <a:pt x="400380" y="25717"/>
                  </a:lnTo>
                  <a:lnTo>
                    <a:pt x="400862" y="26377"/>
                  </a:lnTo>
                  <a:lnTo>
                    <a:pt x="407873" y="27660"/>
                  </a:lnTo>
                  <a:lnTo>
                    <a:pt x="415290" y="29311"/>
                  </a:lnTo>
                  <a:lnTo>
                    <a:pt x="421487" y="30314"/>
                  </a:lnTo>
                  <a:lnTo>
                    <a:pt x="424268" y="30353"/>
                  </a:lnTo>
                  <a:close/>
                </a:path>
                <a:path w="454025" h="198755">
                  <a:moveTo>
                    <a:pt x="453644" y="42862"/>
                  </a:moveTo>
                  <a:lnTo>
                    <a:pt x="451891" y="41427"/>
                  </a:lnTo>
                  <a:lnTo>
                    <a:pt x="450557" y="40767"/>
                  </a:lnTo>
                  <a:lnTo>
                    <a:pt x="446887" y="39979"/>
                  </a:lnTo>
                  <a:lnTo>
                    <a:pt x="444817" y="39839"/>
                  </a:lnTo>
                  <a:lnTo>
                    <a:pt x="441096" y="40551"/>
                  </a:lnTo>
                  <a:lnTo>
                    <a:pt x="441020" y="41249"/>
                  </a:lnTo>
                  <a:lnTo>
                    <a:pt x="442899" y="43040"/>
                  </a:lnTo>
                  <a:lnTo>
                    <a:pt x="444969" y="43789"/>
                  </a:lnTo>
                  <a:lnTo>
                    <a:pt x="451840" y="43472"/>
                  </a:lnTo>
                  <a:lnTo>
                    <a:pt x="453644" y="4286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2" name="object 712" descr=""/>
            <p:cNvSpPr/>
            <p:nvPr/>
          </p:nvSpPr>
          <p:spPr>
            <a:xfrm>
              <a:off x="760243" y="376612"/>
              <a:ext cx="238760" cy="513080"/>
            </a:xfrm>
            <a:custGeom>
              <a:avLst/>
              <a:gdLst/>
              <a:ahLst/>
              <a:cxnLst/>
              <a:rect l="l" t="t" r="r" b="b"/>
              <a:pathLst>
                <a:path w="238759" h="513080">
                  <a:moveTo>
                    <a:pt x="221554" y="0"/>
                  </a:moveTo>
                  <a:lnTo>
                    <a:pt x="162591" y="29352"/>
                  </a:lnTo>
                  <a:lnTo>
                    <a:pt x="130728" y="60595"/>
                  </a:lnTo>
                  <a:lnTo>
                    <a:pt x="104966" y="89937"/>
                  </a:lnTo>
                  <a:lnTo>
                    <a:pt x="62951" y="150972"/>
                  </a:lnTo>
                  <a:lnTo>
                    <a:pt x="38445" y="196199"/>
                  </a:lnTo>
                  <a:lnTo>
                    <a:pt x="18893" y="243441"/>
                  </a:lnTo>
                  <a:lnTo>
                    <a:pt x="5632" y="292788"/>
                  </a:lnTo>
                  <a:lnTo>
                    <a:pt x="0" y="344340"/>
                  </a:lnTo>
                  <a:lnTo>
                    <a:pt x="601" y="374383"/>
                  </a:lnTo>
                  <a:lnTo>
                    <a:pt x="3617" y="404333"/>
                  </a:lnTo>
                  <a:lnTo>
                    <a:pt x="8602" y="434042"/>
                  </a:lnTo>
                  <a:lnTo>
                    <a:pt x="15113" y="463364"/>
                  </a:lnTo>
                  <a:lnTo>
                    <a:pt x="20253" y="484504"/>
                  </a:lnTo>
                  <a:lnTo>
                    <a:pt x="22049" y="495066"/>
                  </a:lnTo>
                  <a:lnTo>
                    <a:pt x="22783" y="505960"/>
                  </a:lnTo>
                  <a:lnTo>
                    <a:pt x="27330" y="502429"/>
                  </a:lnTo>
                  <a:lnTo>
                    <a:pt x="36243" y="497718"/>
                  </a:lnTo>
                  <a:lnTo>
                    <a:pt x="43165" y="495477"/>
                  </a:lnTo>
                  <a:lnTo>
                    <a:pt x="50600" y="494403"/>
                  </a:lnTo>
                  <a:lnTo>
                    <a:pt x="58597" y="494619"/>
                  </a:lnTo>
                  <a:lnTo>
                    <a:pt x="94272" y="512805"/>
                  </a:lnTo>
                  <a:lnTo>
                    <a:pt x="106095" y="503560"/>
                  </a:lnTo>
                  <a:lnTo>
                    <a:pt x="141501" y="465896"/>
                  </a:lnTo>
                  <a:lnTo>
                    <a:pt x="168935" y="422241"/>
                  </a:lnTo>
                  <a:lnTo>
                    <a:pt x="190677" y="377771"/>
                  </a:lnTo>
                  <a:lnTo>
                    <a:pt x="207733" y="331348"/>
                  </a:lnTo>
                  <a:lnTo>
                    <a:pt x="218628" y="281287"/>
                  </a:lnTo>
                  <a:lnTo>
                    <a:pt x="224370" y="230408"/>
                  </a:lnTo>
                  <a:lnTo>
                    <a:pt x="227999" y="145519"/>
                  </a:lnTo>
                  <a:lnTo>
                    <a:pt x="229476" y="116451"/>
                  </a:lnTo>
                  <a:lnTo>
                    <a:pt x="230476" y="104479"/>
                  </a:lnTo>
                  <a:lnTo>
                    <a:pt x="234658" y="66311"/>
                  </a:lnTo>
                  <a:lnTo>
                    <a:pt x="237629" y="43837"/>
                  </a:lnTo>
                  <a:lnTo>
                    <a:pt x="238288" y="32623"/>
                  </a:lnTo>
                  <a:lnTo>
                    <a:pt x="237122" y="21315"/>
                  </a:lnTo>
                  <a:lnTo>
                    <a:pt x="22155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3" name="object 713" descr=""/>
            <p:cNvSpPr/>
            <p:nvPr/>
          </p:nvSpPr>
          <p:spPr>
            <a:xfrm>
              <a:off x="764451" y="379094"/>
              <a:ext cx="229235" cy="508634"/>
            </a:xfrm>
            <a:custGeom>
              <a:avLst/>
              <a:gdLst/>
              <a:ahLst/>
              <a:cxnLst/>
              <a:rect l="l" t="t" r="r" b="b"/>
              <a:pathLst>
                <a:path w="229234" h="508634">
                  <a:moveTo>
                    <a:pt x="229222" y="32219"/>
                  </a:moveTo>
                  <a:lnTo>
                    <a:pt x="217919" y="1892"/>
                  </a:lnTo>
                  <a:lnTo>
                    <a:pt x="215823" y="482"/>
                  </a:lnTo>
                  <a:lnTo>
                    <a:pt x="213245" y="0"/>
                  </a:lnTo>
                  <a:lnTo>
                    <a:pt x="207797" y="546"/>
                  </a:lnTo>
                  <a:lnTo>
                    <a:pt x="204901" y="1231"/>
                  </a:lnTo>
                  <a:lnTo>
                    <a:pt x="172288" y="21107"/>
                  </a:lnTo>
                  <a:lnTo>
                    <a:pt x="171716" y="21666"/>
                  </a:lnTo>
                  <a:lnTo>
                    <a:pt x="171716" y="92722"/>
                  </a:lnTo>
                  <a:lnTo>
                    <a:pt x="146723" y="156514"/>
                  </a:lnTo>
                  <a:lnTo>
                    <a:pt x="130327" y="200914"/>
                  </a:lnTo>
                  <a:lnTo>
                    <a:pt x="116014" y="241007"/>
                  </a:lnTo>
                  <a:lnTo>
                    <a:pt x="94716" y="312293"/>
                  </a:lnTo>
                  <a:lnTo>
                    <a:pt x="81280" y="368985"/>
                  </a:lnTo>
                  <a:lnTo>
                    <a:pt x="67437" y="433870"/>
                  </a:lnTo>
                  <a:lnTo>
                    <a:pt x="72821" y="389343"/>
                  </a:lnTo>
                  <a:lnTo>
                    <a:pt x="80987" y="345300"/>
                  </a:lnTo>
                  <a:lnTo>
                    <a:pt x="91719" y="301802"/>
                  </a:lnTo>
                  <a:lnTo>
                    <a:pt x="104762" y="258876"/>
                  </a:lnTo>
                  <a:lnTo>
                    <a:pt x="119405" y="216509"/>
                  </a:lnTo>
                  <a:lnTo>
                    <a:pt x="135877" y="174777"/>
                  </a:lnTo>
                  <a:lnTo>
                    <a:pt x="153339" y="133565"/>
                  </a:lnTo>
                  <a:lnTo>
                    <a:pt x="171716" y="92722"/>
                  </a:lnTo>
                  <a:lnTo>
                    <a:pt x="171716" y="21666"/>
                  </a:lnTo>
                  <a:lnTo>
                    <a:pt x="124091" y="67271"/>
                  </a:lnTo>
                  <a:lnTo>
                    <a:pt x="94030" y="103454"/>
                  </a:lnTo>
                  <a:lnTo>
                    <a:pt x="66509" y="143103"/>
                  </a:lnTo>
                  <a:lnTo>
                    <a:pt x="42519" y="185318"/>
                  </a:lnTo>
                  <a:lnTo>
                    <a:pt x="23025" y="229184"/>
                  </a:lnTo>
                  <a:lnTo>
                    <a:pt x="9017" y="273786"/>
                  </a:lnTo>
                  <a:lnTo>
                    <a:pt x="1460" y="318211"/>
                  </a:lnTo>
                  <a:lnTo>
                    <a:pt x="0" y="355066"/>
                  </a:lnTo>
                  <a:lnTo>
                    <a:pt x="2133" y="390944"/>
                  </a:lnTo>
                  <a:lnTo>
                    <a:pt x="7454" y="426605"/>
                  </a:lnTo>
                  <a:lnTo>
                    <a:pt x="15557" y="462521"/>
                  </a:lnTo>
                  <a:lnTo>
                    <a:pt x="18300" y="471741"/>
                  </a:lnTo>
                  <a:lnTo>
                    <a:pt x="21247" y="480644"/>
                  </a:lnTo>
                  <a:lnTo>
                    <a:pt x="23863" y="489496"/>
                  </a:lnTo>
                  <a:lnTo>
                    <a:pt x="25577" y="498538"/>
                  </a:lnTo>
                  <a:lnTo>
                    <a:pt x="32029" y="495249"/>
                  </a:lnTo>
                  <a:lnTo>
                    <a:pt x="38950" y="493001"/>
                  </a:lnTo>
                  <a:lnTo>
                    <a:pt x="46393" y="491934"/>
                  </a:lnTo>
                  <a:lnTo>
                    <a:pt x="54394" y="492150"/>
                  </a:lnTo>
                  <a:lnTo>
                    <a:pt x="64312" y="494080"/>
                  </a:lnTo>
                  <a:lnTo>
                    <a:pt x="73240" y="497484"/>
                  </a:lnTo>
                  <a:lnTo>
                    <a:pt x="81178" y="502272"/>
                  </a:lnTo>
                  <a:lnTo>
                    <a:pt x="88138" y="508342"/>
                  </a:lnTo>
                  <a:lnTo>
                    <a:pt x="97510" y="500913"/>
                  </a:lnTo>
                  <a:lnTo>
                    <a:pt x="143484" y="443128"/>
                  </a:lnTo>
                  <a:lnTo>
                    <a:pt x="169189" y="393890"/>
                  </a:lnTo>
                  <a:lnTo>
                    <a:pt x="185750" y="354990"/>
                  </a:lnTo>
                  <a:lnTo>
                    <a:pt x="200177" y="311721"/>
                  </a:lnTo>
                  <a:lnTo>
                    <a:pt x="211289" y="253885"/>
                  </a:lnTo>
                  <a:lnTo>
                    <a:pt x="216877" y="195529"/>
                  </a:lnTo>
                  <a:lnTo>
                    <a:pt x="221792" y="98450"/>
                  </a:lnTo>
                  <a:lnTo>
                    <a:pt x="222262" y="92722"/>
                  </a:lnTo>
                  <a:lnTo>
                    <a:pt x="223278" y="80124"/>
                  </a:lnTo>
                  <a:lnTo>
                    <a:pt x="225806" y="59220"/>
                  </a:lnTo>
                  <a:lnTo>
                    <a:pt x="227774" y="46443"/>
                  </a:lnTo>
                  <a:lnTo>
                    <a:pt x="229222" y="3221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 descr=""/>
            <p:cNvSpPr/>
            <p:nvPr/>
          </p:nvSpPr>
          <p:spPr>
            <a:xfrm>
              <a:off x="831877" y="471600"/>
              <a:ext cx="104775" cy="341630"/>
            </a:xfrm>
            <a:custGeom>
              <a:avLst/>
              <a:gdLst/>
              <a:ahLst/>
              <a:cxnLst/>
              <a:rect l="l" t="t" r="r" b="b"/>
              <a:pathLst>
                <a:path w="104775" h="341630">
                  <a:moveTo>
                    <a:pt x="104367" y="0"/>
                  </a:moveTo>
                  <a:lnTo>
                    <a:pt x="85976" y="40940"/>
                  </a:lnTo>
                  <a:lnTo>
                    <a:pt x="68453" y="82283"/>
                  </a:lnTo>
                  <a:lnTo>
                    <a:pt x="51981" y="123993"/>
                  </a:lnTo>
                  <a:lnTo>
                    <a:pt x="37311" y="166369"/>
                  </a:lnTo>
                  <a:lnTo>
                    <a:pt x="24294" y="209293"/>
                  </a:lnTo>
                  <a:lnTo>
                    <a:pt x="13568" y="252799"/>
                  </a:lnTo>
                  <a:lnTo>
                    <a:pt x="5386" y="296839"/>
                  </a:lnTo>
                  <a:lnTo>
                    <a:pt x="0" y="341363"/>
                  </a:lnTo>
                  <a:lnTo>
                    <a:pt x="13856" y="276459"/>
                  </a:lnTo>
                  <a:lnTo>
                    <a:pt x="27283" y="219765"/>
                  </a:lnTo>
                  <a:lnTo>
                    <a:pt x="41744" y="168655"/>
                  </a:lnTo>
                  <a:lnTo>
                    <a:pt x="48583" y="148482"/>
                  </a:lnTo>
                  <a:lnTo>
                    <a:pt x="70166" y="88353"/>
                  </a:lnTo>
                  <a:lnTo>
                    <a:pt x="79457" y="63569"/>
                  </a:lnTo>
                  <a:lnTo>
                    <a:pt x="10436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5" name="object 715" descr=""/>
            <p:cNvSpPr/>
            <p:nvPr/>
          </p:nvSpPr>
          <p:spPr>
            <a:xfrm>
              <a:off x="883234" y="379361"/>
              <a:ext cx="110489" cy="445770"/>
            </a:xfrm>
            <a:custGeom>
              <a:avLst/>
              <a:gdLst/>
              <a:ahLst/>
              <a:cxnLst/>
              <a:rect l="l" t="t" r="r" b="b"/>
              <a:pathLst>
                <a:path w="110490" h="445769">
                  <a:moveTo>
                    <a:pt x="5778" y="403352"/>
                  </a:moveTo>
                  <a:lnTo>
                    <a:pt x="5130" y="403072"/>
                  </a:lnTo>
                  <a:lnTo>
                    <a:pt x="2870" y="404380"/>
                  </a:lnTo>
                  <a:lnTo>
                    <a:pt x="1587" y="406196"/>
                  </a:lnTo>
                  <a:lnTo>
                    <a:pt x="0" y="412877"/>
                  </a:lnTo>
                  <a:lnTo>
                    <a:pt x="101" y="414769"/>
                  </a:lnTo>
                  <a:lnTo>
                    <a:pt x="5778" y="403352"/>
                  </a:lnTo>
                  <a:close/>
                </a:path>
                <a:path w="110490" h="445769">
                  <a:moveTo>
                    <a:pt x="15849" y="378701"/>
                  </a:moveTo>
                  <a:lnTo>
                    <a:pt x="15468" y="378904"/>
                  </a:lnTo>
                  <a:lnTo>
                    <a:pt x="14909" y="379323"/>
                  </a:lnTo>
                  <a:lnTo>
                    <a:pt x="15544" y="378968"/>
                  </a:lnTo>
                  <a:lnTo>
                    <a:pt x="15849" y="378701"/>
                  </a:lnTo>
                  <a:close/>
                </a:path>
                <a:path w="110490" h="445769">
                  <a:moveTo>
                    <a:pt x="18656" y="341172"/>
                  </a:moveTo>
                  <a:lnTo>
                    <a:pt x="18440" y="340156"/>
                  </a:lnTo>
                  <a:lnTo>
                    <a:pt x="17221" y="340410"/>
                  </a:lnTo>
                  <a:lnTo>
                    <a:pt x="16268" y="341503"/>
                  </a:lnTo>
                  <a:lnTo>
                    <a:pt x="13639" y="349313"/>
                  </a:lnTo>
                  <a:lnTo>
                    <a:pt x="13716" y="350913"/>
                  </a:lnTo>
                  <a:lnTo>
                    <a:pt x="14909" y="350837"/>
                  </a:lnTo>
                  <a:lnTo>
                    <a:pt x="16179" y="348424"/>
                  </a:lnTo>
                  <a:lnTo>
                    <a:pt x="18656" y="341172"/>
                  </a:lnTo>
                  <a:close/>
                </a:path>
                <a:path w="110490" h="445769">
                  <a:moveTo>
                    <a:pt x="20993" y="351193"/>
                  </a:moveTo>
                  <a:lnTo>
                    <a:pt x="20142" y="350951"/>
                  </a:lnTo>
                  <a:lnTo>
                    <a:pt x="17983" y="351942"/>
                  </a:lnTo>
                  <a:lnTo>
                    <a:pt x="16675" y="355003"/>
                  </a:lnTo>
                  <a:lnTo>
                    <a:pt x="15836" y="360718"/>
                  </a:lnTo>
                  <a:lnTo>
                    <a:pt x="18643" y="358635"/>
                  </a:lnTo>
                  <a:lnTo>
                    <a:pt x="19989" y="357060"/>
                  </a:lnTo>
                  <a:lnTo>
                    <a:pt x="20993" y="351193"/>
                  </a:lnTo>
                  <a:close/>
                </a:path>
                <a:path w="110490" h="445769">
                  <a:moveTo>
                    <a:pt x="26123" y="289725"/>
                  </a:moveTo>
                  <a:lnTo>
                    <a:pt x="24663" y="292341"/>
                  </a:lnTo>
                  <a:lnTo>
                    <a:pt x="23063" y="294068"/>
                  </a:lnTo>
                  <a:lnTo>
                    <a:pt x="22212" y="295529"/>
                  </a:lnTo>
                  <a:lnTo>
                    <a:pt x="20396" y="300672"/>
                  </a:lnTo>
                  <a:lnTo>
                    <a:pt x="19672" y="304596"/>
                  </a:lnTo>
                  <a:lnTo>
                    <a:pt x="20548" y="303415"/>
                  </a:lnTo>
                  <a:lnTo>
                    <a:pt x="21399" y="302793"/>
                  </a:lnTo>
                  <a:lnTo>
                    <a:pt x="23393" y="299059"/>
                  </a:lnTo>
                  <a:lnTo>
                    <a:pt x="24955" y="295224"/>
                  </a:lnTo>
                  <a:lnTo>
                    <a:pt x="26123" y="289725"/>
                  </a:lnTo>
                  <a:close/>
                </a:path>
                <a:path w="110490" h="445769">
                  <a:moveTo>
                    <a:pt x="32054" y="346417"/>
                  </a:moveTo>
                  <a:lnTo>
                    <a:pt x="31762" y="344335"/>
                  </a:lnTo>
                  <a:lnTo>
                    <a:pt x="30187" y="344601"/>
                  </a:lnTo>
                  <a:lnTo>
                    <a:pt x="29730" y="344424"/>
                  </a:lnTo>
                  <a:lnTo>
                    <a:pt x="26466" y="354406"/>
                  </a:lnTo>
                  <a:lnTo>
                    <a:pt x="26238" y="357644"/>
                  </a:lnTo>
                  <a:lnTo>
                    <a:pt x="28600" y="356158"/>
                  </a:lnTo>
                  <a:lnTo>
                    <a:pt x="29527" y="355015"/>
                  </a:lnTo>
                  <a:lnTo>
                    <a:pt x="30416" y="352856"/>
                  </a:lnTo>
                  <a:lnTo>
                    <a:pt x="32054" y="346417"/>
                  </a:lnTo>
                  <a:close/>
                </a:path>
                <a:path w="110490" h="445769">
                  <a:moveTo>
                    <a:pt x="32753" y="376986"/>
                  </a:moveTo>
                  <a:lnTo>
                    <a:pt x="31889" y="375945"/>
                  </a:lnTo>
                  <a:lnTo>
                    <a:pt x="29743" y="377215"/>
                  </a:lnTo>
                  <a:lnTo>
                    <a:pt x="31623" y="372529"/>
                  </a:lnTo>
                  <a:lnTo>
                    <a:pt x="32067" y="370001"/>
                  </a:lnTo>
                  <a:lnTo>
                    <a:pt x="31254" y="368300"/>
                  </a:lnTo>
                  <a:lnTo>
                    <a:pt x="30480" y="368592"/>
                  </a:lnTo>
                  <a:lnTo>
                    <a:pt x="27355" y="374980"/>
                  </a:lnTo>
                  <a:lnTo>
                    <a:pt x="23698" y="381660"/>
                  </a:lnTo>
                  <a:lnTo>
                    <a:pt x="19913" y="389839"/>
                  </a:lnTo>
                  <a:lnTo>
                    <a:pt x="19761" y="392988"/>
                  </a:lnTo>
                  <a:lnTo>
                    <a:pt x="21234" y="395909"/>
                  </a:lnTo>
                  <a:lnTo>
                    <a:pt x="22872" y="394296"/>
                  </a:lnTo>
                  <a:lnTo>
                    <a:pt x="28879" y="379310"/>
                  </a:lnTo>
                  <a:lnTo>
                    <a:pt x="29159" y="379653"/>
                  </a:lnTo>
                  <a:lnTo>
                    <a:pt x="32753" y="376986"/>
                  </a:lnTo>
                  <a:close/>
                </a:path>
                <a:path w="110490" h="445769">
                  <a:moveTo>
                    <a:pt x="35077" y="299224"/>
                  </a:moveTo>
                  <a:lnTo>
                    <a:pt x="34340" y="297395"/>
                  </a:lnTo>
                  <a:lnTo>
                    <a:pt x="33642" y="297230"/>
                  </a:lnTo>
                  <a:lnTo>
                    <a:pt x="32740" y="297776"/>
                  </a:lnTo>
                  <a:lnTo>
                    <a:pt x="30873" y="302679"/>
                  </a:lnTo>
                  <a:lnTo>
                    <a:pt x="29718" y="304279"/>
                  </a:lnTo>
                  <a:lnTo>
                    <a:pt x="27978" y="307949"/>
                  </a:lnTo>
                  <a:lnTo>
                    <a:pt x="21932" y="324954"/>
                  </a:lnTo>
                  <a:lnTo>
                    <a:pt x="22796" y="325678"/>
                  </a:lnTo>
                  <a:lnTo>
                    <a:pt x="24104" y="323735"/>
                  </a:lnTo>
                  <a:lnTo>
                    <a:pt x="27165" y="317944"/>
                  </a:lnTo>
                  <a:lnTo>
                    <a:pt x="31000" y="308292"/>
                  </a:lnTo>
                  <a:lnTo>
                    <a:pt x="32042" y="308051"/>
                  </a:lnTo>
                  <a:lnTo>
                    <a:pt x="33096" y="306578"/>
                  </a:lnTo>
                  <a:lnTo>
                    <a:pt x="34747" y="301548"/>
                  </a:lnTo>
                  <a:lnTo>
                    <a:pt x="35077" y="299224"/>
                  </a:lnTo>
                  <a:close/>
                </a:path>
                <a:path w="110490" h="445769">
                  <a:moveTo>
                    <a:pt x="39497" y="325437"/>
                  </a:moveTo>
                  <a:lnTo>
                    <a:pt x="39357" y="325234"/>
                  </a:lnTo>
                  <a:lnTo>
                    <a:pt x="38963" y="325247"/>
                  </a:lnTo>
                  <a:lnTo>
                    <a:pt x="39293" y="325564"/>
                  </a:lnTo>
                  <a:lnTo>
                    <a:pt x="39497" y="325437"/>
                  </a:lnTo>
                  <a:close/>
                </a:path>
                <a:path w="110490" h="445769">
                  <a:moveTo>
                    <a:pt x="39547" y="331304"/>
                  </a:moveTo>
                  <a:lnTo>
                    <a:pt x="38773" y="331114"/>
                  </a:lnTo>
                  <a:lnTo>
                    <a:pt x="36931" y="332409"/>
                  </a:lnTo>
                  <a:lnTo>
                    <a:pt x="35636" y="334733"/>
                  </a:lnTo>
                  <a:lnTo>
                    <a:pt x="35128" y="336702"/>
                  </a:lnTo>
                  <a:lnTo>
                    <a:pt x="35394" y="337731"/>
                  </a:lnTo>
                  <a:lnTo>
                    <a:pt x="37998" y="335686"/>
                  </a:lnTo>
                  <a:lnTo>
                    <a:pt x="39293" y="334264"/>
                  </a:lnTo>
                  <a:lnTo>
                    <a:pt x="39547" y="331304"/>
                  </a:lnTo>
                  <a:close/>
                </a:path>
                <a:path w="110490" h="445769">
                  <a:moveTo>
                    <a:pt x="40347" y="316865"/>
                  </a:moveTo>
                  <a:lnTo>
                    <a:pt x="40106" y="315899"/>
                  </a:lnTo>
                  <a:lnTo>
                    <a:pt x="38112" y="317525"/>
                  </a:lnTo>
                  <a:lnTo>
                    <a:pt x="36258" y="321297"/>
                  </a:lnTo>
                  <a:lnTo>
                    <a:pt x="33972" y="327113"/>
                  </a:lnTo>
                  <a:lnTo>
                    <a:pt x="32664" y="326123"/>
                  </a:lnTo>
                  <a:lnTo>
                    <a:pt x="32270" y="326174"/>
                  </a:lnTo>
                  <a:lnTo>
                    <a:pt x="36118" y="315036"/>
                  </a:lnTo>
                  <a:lnTo>
                    <a:pt x="37299" y="309753"/>
                  </a:lnTo>
                  <a:lnTo>
                    <a:pt x="38163" y="303250"/>
                  </a:lnTo>
                  <a:lnTo>
                    <a:pt x="37693" y="303009"/>
                  </a:lnTo>
                  <a:lnTo>
                    <a:pt x="34010" y="307860"/>
                  </a:lnTo>
                  <a:lnTo>
                    <a:pt x="31851" y="312191"/>
                  </a:lnTo>
                  <a:lnTo>
                    <a:pt x="25806" y="327774"/>
                  </a:lnTo>
                  <a:lnTo>
                    <a:pt x="21971" y="339204"/>
                  </a:lnTo>
                  <a:lnTo>
                    <a:pt x="21780" y="341109"/>
                  </a:lnTo>
                  <a:lnTo>
                    <a:pt x="20675" y="341325"/>
                  </a:lnTo>
                  <a:lnTo>
                    <a:pt x="18948" y="343255"/>
                  </a:lnTo>
                  <a:lnTo>
                    <a:pt x="20002" y="344081"/>
                  </a:lnTo>
                  <a:lnTo>
                    <a:pt x="21729" y="341884"/>
                  </a:lnTo>
                  <a:lnTo>
                    <a:pt x="21818" y="342607"/>
                  </a:lnTo>
                  <a:lnTo>
                    <a:pt x="22491" y="342226"/>
                  </a:lnTo>
                  <a:lnTo>
                    <a:pt x="25679" y="337807"/>
                  </a:lnTo>
                  <a:lnTo>
                    <a:pt x="25742" y="338785"/>
                  </a:lnTo>
                  <a:lnTo>
                    <a:pt x="26390" y="338556"/>
                  </a:lnTo>
                  <a:lnTo>
                    <a:pt x="31775" y="333082"/>
                  </a:lnTo>
                  <a:lnTo>
                    <a:pt x="30480" y="338010"/>
                  </a:lnTo>
                  <a:lnTo>
                    <a:pt x="30276" y="337604"/>
                  </a:lnTo>
                  <a:lnTo>
                    <a:pt x="29743" y="337997"/>
                  </a:lnTo>
                  <a:lnTo>
                    <a:pt x="26441" y="344805"/>
                  </a:lnTo>
                  <a:lnTo>
                    <a:pt x="21615" y="356501"/>
                  </a:lnTo>
                  <a:lnTo>
                    <a:pt x="19837" y="362432"/>
                  </a:lnTo>
                  <a:lnTo>
                    <a:pt x="20764" y="364464"/>
                  </a:lnTo>
                  <a:lnTo>
                    <a:pt x="25488" y="354457"/>
                  </a:lnTo>
                  <a:lnTo>
                    <a:pt x="29908" y="342493"/>
                  </a:lnTo>
                  <a:lnTo>
                    <a:pt x="30810" y="344182"/>
                  </a:lnTo>
                  <a:lnTo>
                    <a:pt x="31915" y="343395"/>
                  </a:lnTo>
                  <a:lnTo>
                    <a:pt x="34874" y="336981"/>
                  </a:lnTo>
                  <a:lnTo>
                    <a:pt x="38315" y="326656"/>
                  </a:lnTo>
                  <a:lnTo>
                    <a:pt x="40347" y="316865"/>
                  </a:lnTo>
                  <a:close/>
                </a:path>
                <a:path w="110490" h="445769">
                  <a:moveTo>
                    <a:pt x="43586" y="317550"/>
                  </a:moveTo>
                  <a:lnTo>
                    <a:pt x="42303" y="317627"/>
                  </a:lnTo>
                  <a:lnTo>
                    <a:pt x="40792" y="319747"/>
                  </a:lnTo>
                  <a:lnTo>
                    <a:pt x="42075" y="319659"/>
                  </a:lnTo>
                  <a:lnTo>
                    <a:pt x="43586" y="317550"/>
                  </a:lnTo>
                  <a:close/>
                </a:path>
                <a:path w="110490" h="445769">
                  <a:moveTo>
                    <a:pt x="44742" y="349719"/>
                  </a:moveTo>
                  <a:lnTo>
                    <a:pt x="43891" y="350304"/>
                  </a:lnTo>
                  <a:lnTo>
                    <a:pt x="44500" y="349935"/>
                  </a:lnTo>
                  <a:lnTo>
                    <a:pt x="44742" y="349719"/>
                  </a:lnTo>
                  <a:close/>
                </a:path>
                <a:path w="110490" h="445769">
                  <a:moveTo>
                    <a:pt x="48399" y="277952"/>
                  </a:moveTo>
                  <a:lnTo>
                    <a:pt x="40868" y="286588"/>
                  </a:lnTo>
                  <a:lnTo>
                    <a:pt x="39217" y="290372"/>
                  </a:lnTo>
                  <a:lnTo>
                    <a:pt x="35928" y="301218"/>
                  </a:lnTo>
                  <a:lnTo>
                    <a:pt x="37172" y="302120"/>
                  </a:lnTo>
                  <a:lnTo>
                    <a:pt x="41160" y="295173"/>
                  </a:lnTo>
                  <a:lnTo>
                    <a:pt x="45732" y="286219"/>
                  </a:lnTo>
                  <a:lnTo>
                    <a:pt x="48399" y="277952"/>
                  </a:lnTo>
                  <a:close/>
                </a:path>
                <a:path w="110490" h="445769">
                  <a:moveTo>
                    <a:pt x="52501" y="229984"/>
                  </a:moveTo>
                  <a:lnTo>
                    <a:pt x="51371" y="230797"/>
                  </a:lnTo>
                  <a:lnTo>
                    <a:pt x="50673" y="231076"/>
                  </a:lnTo>
                  <a:lnTo>
                    <a:pt x="50139" y="230974"/>
                  </a:lnTo>
                  <a:lnTo>
                    <a:pt x="49403" y="231152"/>
                  </a:lnTo>
                  <a:lnTo>
                    <a:pt x="47942" y="234416"/>
                  </a:lnTo>
                  <a:lnTo>
                    <a:pt x="47155" y="237578"/>
                  </a:lnTo>
                  <a:lnTo>
                    <a:pt x="48983" y="236943"/>
                  </a:lnTo>
                  <a:lnTo>
                    <a:pt x="51447" y="232981"/>
                  </a:lnTo>
                  <a:lnTo>
                    <a:pt x="52501" y="229984"/>
                  </a:lnTo>
                  <a:close/>
                </a:path>
                <a:path w="110490" h="445769">
                  <a:moveTo>
                    <a:pt x="53136" y="290779"/>
                  </a:moveTo>
                  <a:lnTo>
                    <a:pt x="51676" y="292455"/>
                  </a:lnTo>
                  <a:lnTo>
                    <a:pt x="51015" y="292811"/>
                  </a:lnTo>
                  <a:lnTo>
                    <a:pt x="49212" y="294690"/>
                  </a:lnTo>
                  <a:lnTo>
                    <a:pt x="50279" y="291553"/>
                  </a:lnTo>
                  <a:lnTo>
                    <a:pt x="50901" y="289140"/>
                  </a:lnTo>
                  <a:lnTo>
                    <a:pt x="50914" y="288442"/>
                  </a:lnTo>
                  <a:lnTo>
                    <a:pt x="50152" y="289674"/>
                  </a:lnTo>
                  <a:lnTo>
                    <a:pt x="49885" y="289623"/>
                  </a:lnTo>
                  <a:lnTo>
                    <a:pt x="49314" y="290220"/>
                  </a:lnTo>
                  <a:lnTo>
                    <a:pt x="48387" y="291820"/>
                  </a:lnTo>
                  <a:lnTo>
                    <a:pt x="48501" y="289610"/>
                  </a:lnTo>
                  <a:lnTo>
                    <a:pt x="47701" y="289572"/>
                  </a:lnTo>
                  <a:lnTo>
                    <a:pt x="46469" y="290880"/>
                  </a:lnTo>
                  <a:lnTo>
                    <a:pt x="44208" y="296303"/>
                  </a:lnTo>
                  <a:lnTo>
                    <a:pt x="43053" y="300456"/>
                  </a:lnTo>
                  <a:lnTo>
                    <a:pt x="43053" y="301383"/>
                  </a:lnTo>
                  <a:lnTo>
                    <a:pt x="43497" y="301447"/>
                  </a:lnTo>
                  <a:lnTo>
                    <a:pt x="38074" y="313283"/>
                  </a:lnTo>
                  <a:lnTo>
                    <a:pt x="38011" y="316445"/>
                  </a:lnTo>
                  <a:lnTo>
                    <a:pt x="41681" y="310794"/>
                  </a:lnTo>
                  <a:lnTo>
                    <a:pt x="44780" y="304774"/>
                  </a:lnTo>
                  <a:lnTo>
                    <a:pt x="45288" y="305625"/>
                  </a:lnTo>
                  <a:lnTo>
                    <a:pt x="45999" y="305269"/>
                  </a:lnTo>
                  <a:lnTo>
                    <a:pt x="46964" y="303898"/>
                  </a:lnTo>
                  <a:lnTo>
                    <a:pt x="48006" y="300672"/>
                  </a:lnTo>
                  <a:lnTo>
                    <a:pt x="49809" y="298386"/>
                  </a:lnTo>
                  <a:lnTo>
                    <a:pt x="51485" y="295452"/>
                  </a:lnTo>
                  <a:lnTo>
                    <a:pt x="53136" y="290779"/>
                  </a:lnTo>
                  <a:close/>
                </a:path>
                <a:path w="110490" h="445769">
                  <a:moveTo>
                    <a:pt x="56324" y="249948"/>
                  </a:moveTo>
                  <a:lnTo>
                    <a:pt x="56299" y="248767"/>
                  </a:lnTo>
                  <a:lnTo>
                    <a:pt x="55638" y="246837"/>
                  </a:lnTo>
                  <a:lnTo>
                    <a:pt x="55092" y="246214"/>
                  </a:lnTo>
                  <a:lnTo>
                    <a:pt x="52959" y="249135"/>
                  </a:lnTo>
                  <a:lnTo>
                    <a:pt x="51092" y="255612"/>
                  </a:lnTo>
                  <a:lnTo>
                    <a:pt x="51562" y="256857"/>
                  </a:lnTo>
                  <a:lnTo>
                    <a:pt x="52184" y="257429"/>
                  </a:lnTo>
                  <a:lnTo>
                    <a:pt x="49796" y="264337"/>
                  </a:lnTo>
                  <a:lnTo>
                    <a:pt x="47256" y="273024"/>
                  </a:lnTo>
                  <a:lnTo>
                    <a:pt x="46850" y="276733"/>
                  </a:lnTo>
                  <a:lnTo>
                    <a:pt x="45859" y="279412"/>
                  </a:lnTo>
                  <a:lnTo>
                    <a:pt x="47726" y="278130"/>
                  </a:lnTo>
                  <a:lnTo>
                    <a:pt x="47917" y="277876"/>
                  </a:lnTo>
                  <a:lnTo>
                    <a:pt x="49072" y="274586"/>
                  </a:lnTo>
                  <a:lnTo>
                    <a:pt x="47739" y="275793"/>
                  </a:lnTo>
                  <a:lnTo>
                    <a:pt x="51003" y="268198"/>
                  </a:lnTo>
                  <a:lnTo>
                    <a:pt x="53251" y="261912"/>
                  </a:lnTo>
                  <a:lnTo>
                    <a:pt x="55587" y="254241"/>
                  </a:lnTo>
                  <a:lnTo>
                    <a:pt x="55829" y="251561"/>
                  </a:lnTo>
                  <a:lnTo>
                    <a:pt x="56324" y="249948"/>
                  </a:lnTo>
                  <a:close/>
                </a:path>
                <a:path w="110490" h="445769">
                  <a:moveTo>
                    <a:pt x="56565" y="266001"/>
                  </a:moveTo>
                  <a:lnTo>
                    <a:pt x="55918" y="263982"/>
                  </a:lnTo>
                  <a:lnTo>
                    <a:pt x="54559" y="264033"/>
                  </a:lnTo>
                  <a:lnTo>
                    <a:pt x="54038" y="264591"/>
                  </a:lnTo>
                  <a:lnTo>
                    <a:pt x="51536" y="270637"/>
                  </a:lnTo>
                  <a:lnTo>
                    <a:pt x="49784" y="273939"/>
                  </a:lnTo>
                  <a:lnTo>
                    <a:pt x="51142" y="276186"/>
                  </a:lnTo>
                  <a:lnTo>
                    <a:pt x="53492" y="273278"/>
                  </a:lnTo>
                  <a:lnTo>
                    <a:pt x="56565" y="266001"/>
                  </a:lnTo>
                  <a:close/>
                </a:path>
                <a:path w="110490" h="445769">
                  <a:moveTo>
                    <a:pt x="56730" y="277507"/>
                  </a:moveTo>
                  <a:lnTo>
                    <a:pt x="55499" y="276847"/>
                  </a:lnTo>
                  <a:lnTo>
                    <a:pt x="54114" y="277380"/>
                  </a:lnTo>
                  <a:lnTo>
                    <a:pt x="53975" y="279222"/>
                  </a:lnTo>
                  <a:lnTo>
                    <a:pt x="55587" y="278828"/>
                  </a:lnTo>
                  <a:lnTo>
                    <a:pt x="56413" y="278003"/>
                  </a:lnTo>
                  <a:lnTo>
                    <a:pt x="56730" y="277507"/>
                  </a:lnTo>
                  <a:close/>
                </a:path>
                <a:path w="110490" h="445769">
                  <a:moveTo>
                    <a:pt x="60210" y="281901"/>
                  </a:moveTo>
                  <a:lnTo>
                    <a:pt x="59842" y="282181"/>
                  </a:lnTo>
                  <a:lnTo>
                    <a:pt x="59969" y="282130"/>
                  </a:lnTo>
                  <a:lnTo>
                    <a:pt x="60210" y="281901"/>
                  </a:lnTo>
                  <a:close/>
                </a:path>
                <a:path w="110490" h="445769">
                  <a:moveTo>
                    <a:pt x="65608" y="230162"/>
                  </a:moveTo>
                  <a:lnTo>
                    <a:pt x="64185" y="230187"/>
                  </a:lnTo>
                  <a:lnTo>
                    <a:pt x="62877" y="231597"/>
                  </a:lnTo>
                  <a:lnTo>
                    <a:pt x="63131" y="232905"/>
                  </a:lnTo>
                  <a:lnTo>
                    <a:pt x="64693" y="231940"/>
                  </a:lnTo>
                  <a:lnTo>
                    <a:pt x="65608" y="230162"/>
                  </a:lnTo>
                  <a:close/>
                </a:path>
                <a:path w="110490" h="445769">
                  <a:moveTo>
                    <a:pt x="66903" y="255409"/>
                  </a:moveTo>
                  <a:lnTo>
                    <a:pt x="61391" y="257810"/>
                  </a:lnTo>
                  <a:lnTo>
                    <a:pt x="60248" y="260311"/>
                  </a:lnTo>
                  <a:lnTo>
                    <a:pt x="59778" y="261988"/>
                  </a:lnTo>
                  <a:lnTo>
                    <a:pt x="59702" y="260591"/>
                  </a:lnTo>
                  <a:lnTo>
                    <a:pt x="59207" y="259321"/>
                  </a:lnTo>
                  <a:lnTo>
                    <a:pt x="57594" y="260019"/>
                  </a:lnTo>
                  <a:lnTo>
                    <a:pt x="56870" y="262343"/>
                  </a:lnTo>
                  <a:lnTo>
                    <a:pt x="56972" y="264972"/>
                  </a:lnTo>
                  <a:lnTo>
                    <a:pt x="57327" y="265887"/>
                  </a:lnTo>
                  <a:lnTo>
                    <a:pt x="58356" y="265658"/>
                  </a:lnTo>
                  <a:lnTo>
                    <a:pt x="59550" y="262801"/>
                  </a:lnTo>
                  <a:lnTo>
                    <a:pt x="58572" y="266280"/>
                  </a:lnTo>
                  <a:lnTo>
                    <a:pt x="59575" y="267817"/>
                  </a:lnTo>
                  <a:lnTo>
                    <a:pt x="62280" y="265518"/>
                  </a:lnTo>
                  <a:lnTo>
                    <a:pt x="63347" y="263956"/>
                  </a:lnTo>
                  <a:lnTo>
                    <a:pt x="64452" y="261708"/>
                  </a:lnTo>
                  <a:lnTo>
                    <a:pt x="64363" y="262026"/>
                  </a:lnTo>
                  <a:lnTo>
                    <a:pt x="64960" y="261594"/>
                  </a:lnTo>
                  <a:lnTo>
                    <a:pt x="65201" y="259969"/>
                  </a:lnTo>
                  <a:lnTo>
                    <a:pt x="66903" y="255409"/>
                  </a:lnTo>
                  <a:close/>
                </a:path>
                <a:path w="110490" h="445769">
                  <a:moveTo>
                    <a:pt x="70243" y="240944"/>
                  </a:moveTo>
                  <a:lnTo>
                    <a:pt x="69646" y="238163"/>
                  </a:lnTo>
                  <a:lnTo>
                    <a:pt x="69011" y="238201"/>
                  </a:lnTo>
                  <a:lnTo>
                    <a:pt x="68084" y="239572"/>
                  </a:lnTo>
                  <a:lnTo>
                    <a:pt x="68173" y="237782"/>
                  </a:lnTo>
                  <a:lnTo>
                    <a:pt x="66446" y="238340"/>
                  </a:lnTo>
                  <a:lnTo>
                    <a:pt x="65455" y="239966"/>
                  </a:lnTo>
                  <a:lnTo>
                    <a:pt x="64503" y="241998"/>
                  </a:lnTo>
                  <a:lnTo>
                    <a:pt x="64350" y="245414"/>
                  </a:lnTo>
                  <a:lnTo>
                    <a:pt x="64947" y="245414"/>
                  </a:lnTo>
                  <a:lnTo>
                    <a:pt x="65659" y="244754"/>
                  </a:lnTo>
                  <a:lnTo>
                    <a:pt x="65620" y="246354"/>
                  </a:lnTo>
                  <a:lnTo>
                    <a:pt x="66052" y="248132"/>
                  </a:lnTo>
                  <a:lnTo>
                    <a:pt x="67830" y="247142"/>
                  </a:lnTo>
                  <a:lnTo>
                    <a:pt x="70205" y="242506"/>
                  </a:lnTo>
                  <a:lnTo>
                    <a:pt x="70243" y="240944"/>
                  </a:lnTo>
                  <a:close/>
                </a:path>
                <a:path w="110490" h="445769">
                  <a:moveTo>
                    <a:pt x="70281" y="73621"/>
                  </a:moveTo>
                  <a:lnTo>
                    <a:pt x="68872" y="72555"/>
                  </a:lnTo>
                  <a:lnTo>
                    <a:pt x="67741" y="72783"/>
                  </a:lnTo>
                  <a:lnTo>
                    <a:pt x="68211" y="74104"/>
                  </a:lnTo>
                  <a:lnTo>
                    <a:pt x="69634" y="74472"/>
                  </a:lnTo>
                  <a:lnTo>
                    <a:pt x="70281" y="73621"/>
                  </a:lnTo>
                  <a:close/>
                </a:path>
                <a:path w="110490" h="445769">
                  <a:moveTo>
                    <a:pt x="71551" y="49745"/>
                  </a:moveTo>
                  <a:lnTo>
                    <a:pt x="71183" y="47053"/>
                  </a:lnTo>
                  <a:lnTo>
                    <a:pt x="69329" y="44018"/>
                  </a:lnTo>
                  <a:lnTo>
                    <a:pt x="68503" y="48323"/>
                  </a:lnTo>
                  <a:lnTo>
                    <a:pt x="68173" y="57111"/>
                  </a:lnTo>
                  <a:lnTo>
                    <a:pt x="68300" y="61582"/>
                  </a:lnTo>
                  <a:lnTo>
                    <a:pt x="67500" y="68757"/>
                  </a:lnTo>
                  <a:lnTo>
                    <a:pt x="69253" y="70624"/>
                  </a:lnTo>
                  <a:lnTo>
                    <a:pt x="69786" y="69253"/>
                  </a:lnTo>
                  <a:lnTo>
                    <a:pt x="71285" y="60401"/>
                  </a:lnTo>
                  <a:lnTo>
                    <a:pt x="71551" y="49745"/>
                  </a:lnTo>
                  <a:close/>
                </a:path>
                <a:path w="110490" h="445769">
                  <a:moveTo>
                    <a:pt x="72339" y="215404"/>
                  </a:moveTo>
                  <a:lnTo>
                    <a:pt x="72174" y="209359"/>
                  </a:lnTo>
                  <a:lnTo>
                    <a:pt x="71513" y="208648"/>
                  </a:lnTo>
                  <a:lnTo>
                    <a:pt x="70078" y="209346"/>
                  </a:lnTo>
                  <a:lnTo>
                    <a:pt x="69634" y="210286"/>
                  </a:lnTo>
                  <a:lnTo>
                    <a:pt x="69062" y="214439"/>
                  </a:lnTo>
                  <a:lnTo>
                    <a:pt x="68961" y="217271"/>
                  </a:lnTo>
                  <a:lnTo>
                    <a:pt x="69977" y="218694"/>
                  </a:lnTo>
                  <a:lnTo>
                    <a:pt x="71234" y="217487"/>
                  </a:lnTo>
                  <a:lnTo>
                    <a:pt x="72339" y="215404"/>
                  </a:lnTo>
                  <a:close/>
                </a:path>
                <a:path w="110490" h="445769">
                  <a:moveTo>
                    <a:pt x="74803" y="79603"/>
                  </a:moveTo>
                  <a:lnTo>
                    <a:pt x="73456" y="78155"/>
                  </a:lnTo>
                  <a:lnTo>
                    <a:pt x="72275" y="78473"/>
                  </a:lnTo>
                  <a:lnTo>
                    <a:pt x="72593" y="80352"/>
                  </a:lnTo>
                  <a:lnTo>
                    <a:pt x="74015" y="80835"/>
                  </a:lnTo>
                  <a:lnTo>
                    <a:pt x="74803" y="79603"/>
                  </a:lnTo>
                  <a:close/>
                </a:path>
                <a:path w="110490" h="445769">
                  <a:moveTo>
                    <a:pt x="75018" y="108458"/>
                  </a:moveTo>
                  <a:lnTo>
                    <a:pt x="73825" y="107149"/>
                  </a:lnTo>
                  <a:lnTo>
                    <a:pt x="72390" y="109016"/>
                  </a:lnTo>
                  <a:lnTo>
                    <a:pt x="73063" y="109829"/>
                  </a:lnTo>
                  <a:lnTo>
                    <a:pt x="75018" y="108458"/>
                  </a:lnTo>
                  <a:close/>
                </a:path>
                <a:path w="110490" h="445769">
                  <a:moveTo>
                    <a:pt x="76581" y="232143"/>
                  </a:moveTo>
                  <a:lnTo>
                    <a:pt x="75361" y="230479"/>
                  </a:lnTo>
                  <a:lnTo>
                    <a:pt x="73342" y="231419"/>
                  </a:lnTo>
                  <a:lnTo>
                    <a:pt x="74472" y="233768"/>
                  </a:lnTo>
                  <a:lnTo>
                    <a:pt x="76581" y="232143"/>
                  </a:lnTo>
                  <a:close/>
                </a:path>
                <a:path w="110490" h="445769">
                  <a:moveTo>
                    <a:pt x="76708" y="211721"/>
                  </a:moveTo>
                  <a:lnTo>
                    <a:pt x="75272" y="211975"/>
                  </a:lnTo>
                  <a:lnTo>
                    <a:pt x="73977" y="213842"/>
                  </a:lnTo>
                  <a:lnTo>
                    <a:pt x="74269" y="215366"/>
                  </a:lnTo>
                  <a:lnTo>
                    <a:pt x="75857" y="213995"/>
                  </a:lnTo>
                  <a:lnTo>
                    <a:pt x="76708" y="211721"/>
                  </a:lnTo>
                  <a:close/>
                </a:path>
                <a:path w="110490" h="445769">
                  <a:moveTo>
                    <a:pt x="76962" y="120535"/>
                  </a:moveTo>
                  <a:lnTo>
                    <a:pt x="75196" y="120548"/>
                  </a:lnTo>
                  <a:lnTo>
                    <a:pt x="74168" y="121310"/>
                  </a:lnTo>
                  <a:lnTo>
                    <a:pt x="74815" y="122072"/>
                  </a:lnTo>
                  <a:lnTo>
                    <a:pt x="76301" y="121640"/>
                  </a:lnTo>
                  <a:lnTo>
                    <a:pt x="76962" y="120535"/>
                  </a:lnTo>
                  <a:close/>
                </a:path>
                <a:path w="110490" h="445769">
                  <a:moveTo>
                    <a:pt x="78841" y="45770"/>
                  </a:moveTo>
                  <a:lnTo>
                    <a:pt x="78676" y="45542"/>
                  </a:lnTo>
                  <a:lnTo>
                    <a:pt x="78244" y="45212"/>
                  </a:lnTo>
                  <a:lnTo>
                    <a:pt x="78587" y="45580"/>
                  </a:lnTo>
                  <a:lnTo>
                    <a:pt x="78841" y="45770"/>
                  </a:lnTo>
                  <a:close/>
                </a:path>
                <a:path w="110490" h="445769">
                  <a:moveTo>
                    <a:pt x="83007" y="2082"/>
                  </a:moveTo>
                  <a:lnTo>
                    <a:pt x="77520" y="4572"/>
                  </a:lnTo>
                  <a:lnTo>
                    <a:pt x="74218" y="33121"/>
                  </a:lnTo>
                  <a:lnTo>
                    <a:pt x="74091" y="45389"/>
                  </a:lnTo>
                  <a:lnTo>
                    <a:pt x="74168" y="45173"/>
                  </a:lnTo>
                  <a:lnTo>
                    <a:pt x="74739" y="46977"/>
                  </a:lnTo>
                  <a:lnTo>
                    <a:pt x="75615" y="47180"/>
                  </a:lnTo>
                  <a:lnTo>
                    <a:pt x="75882" y="46685"/>
                  </a:lnTo>
                  <a:lnTo>
                    <a:pt x="75933" y="47040"/>
                  </a:lnTo>
                  <a:lnTo>
                    <a:pt x="78016" y="29375"/>
                  </a:lnTo>
                  <a:lnTo>
                    <a:pt x="83007" y="2082"/>
                  </a:lnTo>
                  <a:close/>
                </a:path>
                <a:path w="110490" h="445769">
                  <a:moveTo>
                    <a:pt x="85559" y="27851"/>
                  </a:moveTo>
                  <a:lnTo>
                    <a:pt x="80619" y="50838"/>
                  </a:lnTo>
                  <a:lnTo>
                    <a:pt x="80568" y="51041"/>
                  </a:lnTo>
                  <a:lnTo>
                    <a:pt x="81114" y="52476"/>
                  </a:lnTo>
                  <a:lnTo>
                    <a:pt x="81178" y="52641"/>
                  </a:lnTo>
                  <a:lnTo>
                    <a:pt x="82296" y="52476"/>
                  </a:lnTo>
                  <a:lnTo>
                    <a:pt x="82626" y="51041"/>
                  </a:lnTo>
                  <a:lnTo>
                    <a:pt x="82664" y="50838"/>
                  </a:lnTo>
                  <a:lnTo>
                    <a:pt x="83807" y="39814"/>
                  </a:lnTo>
                  <a:lnTo>
                    <a:pt x="85559" y="27851"/>
                  </a:lnTo>
                  <a:close/>
                </a:path>
                <a:path w="110490" h="445769">
                  <a:moveTo>
                    <a:pt x="91541" y="0"/>
                  </a:moveTo>
                  <a:lnTo>
                    <a:pt x="88963" y="9931"/>
                  </a:lnTo>
                  <a:lnTo>
                    <a:pt x="86601" y="20675"/>
                  </a:lnTo>
                  <a:lnTo>
                    <a:pt x="85559" y="27851"/>
                  </a:lnTo>
                  <a:lnTo>
                    <a:pt x="91541" y="0"/>
                  </a:lnTo>
                  <a:close/>
                </a:path>
                <a:path w="110490" h="445769">
                  <a:moveTo>
                    <a:pt x="104381" y="82029"/>
                  </a:moveTo>
                  <a:lnTo>
                    <a:pt x="77508" y="82029"/>
                  </a:lnTo>
                  <a:lnTo>
                    <a:pt x="80098" y="85839"/>
                  </a:lnTo>
                  <a:lnTo>
                    <a:pt x="80962" y="93459"/>
                  </a:lnTo>
                  <a:lnTo>
                    <a:pt x="79413" y="106159"/>
                  </a:lnTo>
                  <a:lnTo>
                    <a:pt x="76542" y="136639"/>
                  </a:lnTo>
                  <a:lnTo>
                    <a:pt x="75882" y="135369"/>
                  </a:lnTo>
                  <a:lnTo>
                    <a:pt x="75425" y="135369"/>
                  </a:lnTo>
                  <a:lnTo>
                    <a:pt x="74942" y="136639"/>
                  </a:lnTo>
                  <a:lnTo>
                    <a:pt x="74980" y="141719"/>
                  </a:lnTo>
                  <a:lnTo>
                    <a:pt x="75488" y="142989"/>
                  </a:lnTo>
                  <a:lnTo>
                    <a:pt x="76098" y="142989"/>
                  </a:lnTo>
                  <a:lnTo>
                    <a:pt x="74803" y="165849"/>
                  </a:lnTo>
                  <a:lnTo>
                    <a:pt x="74295" y="170929"/>
                  </a:lnTo>
                  <a:lnTo>
                    <a:pt x="73952" y="183629"/>
                  </a:lnTo>
                  <a:lnTo>
                    <a:pt x="73863" y="202679"/>
                  </a:lnTo>
                  <a:lnTo>
                    <a:pt x="74244" y="205219"/>
                  </a:lnTo>
                  <a:lnTo>
                    <a:pt x="75882" y="205219"/>
                  </a:lnTo>
                  <a:lnTo>
                    <a:pt x="76936" y="201409"/>
                  </a:lnTo>
                  <a:lnTo>
                    <a:pt x="77508" y="193789"/>
                  </a:lnTo>
                  <a:lnTo>
                    <a:pt x="77660" y="193789"/>
                  </a:lnTo>
                  <a:lnTo>
                    <a:pt x="77889" y="195059"/>
                  </a:lnTo>
                  <a:lnTo>
                    <a:pt x="77851" y="193789"/>
                  </a:lnTo>
                  <a:lnTo>
                    <a:pt x="77533" y="192519"/>
                  </a:lnTo>
                  <a:lnTo>
                    <a:pt x="78117" y="181089"/>
                  </a:lnTo>
                  <a:lnTo>
                    <a:pt x="79108" y="189979"/>
                  </a:lnTo>
                  <a:lnTo>
                    <a:pt x="78803" y="202679"/>
                  </a:lnTo>
                  <a:lnTo>
                    <a:pt x="78422" y="206489"/>
                  </a:lnTo>
                  <a:lnTo>
                    <a:pt x="78003" y="219189"/>
                  </a:lnTo>
                  <a:lnTo>
                    <a:pt x="76276" y="235699"/>
                  </a:lnTo>
                  <a:lnTo>
                    <a:pt x="75044" y="238239"/>
                  </a:lnTo>
                  <a:lnTo>
                    <a:pt x="74180" y="238239"/>
                  </a:lnTo>
                  <a:lnTo>
                    <a:pt x="71742" y="244589"/>
                  </a:lnTo>
                  <a:lnTo>
                    <a:pt x="72339" y="247129"/>
                  </a:lnTo>
                  <a:lnTo>
                    <a:pt x="74218" y="247129"/>
                  </a:lnTo>
                  <a:lnTo>
                    <a:pt x="74777" y="248399"/>
                  </a:lnTo>
                  <a:lnTo>
                    <a:pt x="73875" y="256019"/>
                  </a:lnTo>
                  <a:lnTo>
                    <a:pt x="72682" y="262369"/>
                  </a:lnTo>
                  <a:lnTo>
                    <a:pt x="71259" y="262369"/>
                  </a:lnTo>
                  <a:lnTo>
                    <a:pt x="70294" y="264909"/>
                  </a:lnTo>
                  <a:lnTo>
                    <a:pt x="69519" y="266179"/>
                  </a:lnTo>
                  <a:lnTo>
                    <a:pt x="68567" y="266179"/>
                  </a:lnTo>
                  <a:lnTo>
                    <a:pt x="68275" y="258559"/>
                  </a:lnTo>
                  <a:lnTo>
                    <a:pt x="67017" y="266179"/>
                  </a:lnTo>
                  <a:lnTo>
                    <a:pt x="65659" y="266179"/>
                  </a:lnTo>
                  <a:lnTo>
                    <a:pt x="64744" y="268719"/>
                  </a:lnTo>
                  <a:lnTo>
                    <a:pt x="63804" y="269989"/>
                  </a:lnTo>
                  <a:lnTo>
                    <a:pt x="63474" y="272529"/>
                  </a:lnTo>
                  <a:lnTo>
                    <a:pt x="64071" y="272529"/>
                  </a:lnTo>
                  <a:lnTo>
                    <a:pt x="64706" y="273799"/>
                  </a:lnTo>
                  <a:lnTo>
                    <a:pt x="64922" y="273799"/>
                  </a:lnTo>
                  <a:lnTo>
                    <a:pt x="65201" y="272529"/>
                  </a:lnTo>
                  <a:lnTo>
                    <a:pt x="66268" y="272529"/>
                  </a:lnTo>
                  <a:lnTo>
                    <a:pt x="65747" y="275069"/>
                  </a:lnTo>
                  <a:lnTo>
                    <a:pt x="64897" y="281419"/>
                  </a:lnTo>
                  <a:lnTo>
                    <a:pt x="64770" y="283959"/>
                  </a:lnTo>
                  <a:lnTo>
                    <a:pt x="62953" y="283959"/>
                  </a:lnTo>
                  <a:lnTo>
                    <a:pt x="63144" y="287769"/>
                  </a:lnTo>
                  <a:lnTo>
                    <a:pt x="64477" y="287769"/>
                  </a:lnTo>
                  <a:lnTo>
                    <a:pt x="64490" y="290309"/>
                  </a:lnTo>
                  <a:lnTo>
                    <a:pt x="63563" y="291579"/>
                  </a:lnTo>
                  <a:lnTo>
                    <a:pt x="62052" y="292849"/>
                  </a:lnTo>
                  <a:lnTo>
                    <a:pt x="60756" y="292849"/>
                  </a:lnTo>
                  <a:lnTo>
                    <a:pt x="59220" y="294119"/>
                  </a:lnTo>
                  <a:lnTo>
                    <a:pt x="58686" y="295389"/>
                  </a:lnTo>
                  <a:lnTo>
                    <a:pt x="58801" y="294119"/>
                  </a:lnTo>
                  <a:lnTo>
                    <a:pt x="60350" y="291579"/>
                  </a:lnTo>
                  <a:lnTo>
                    <a:pt x="62293" y="286499"/>
                  </a:lnTo>
                  <a:lnTo>
                    <a:pt x="62890" y="281419"/>
                  </a:lnTo>
                  <a:lnTo>
                    <a:pt x="61925" y="281419"/>
                  </a:lnTo>
                  <a:lnTo>
                    <a:pt x="60210" y="282689"/>
                  </a:lnTo>
                  <a:lnTo>
                    <a:pt x="59550" y="282689"/>
                  </a:lnTo>
                  <a:lnTo>
                    <a:pt x="58889" y="283959"/>
                  </a:lnTo>
                  <a:lnTo>
                    <a:pt x="56654" y="290309"/>
                  </a:lnTo>
                  <a:lnTo>
                    <a:pt x="56235" y="294119"/>
                  </a:lnTo>
                  <a:lnTo>
                    <a:pt x="57645" y="294119"/>
                  </a:lnTo>
                  <a:lnTo>
                    <a:pt x="57302" y="295389"/>
                  </a:lnTo>
                  <a:lnTo>
                    <a:pt x="55156" y="297929"/>
                  </a:lnTo>
                  <a:lnTo>
                    <a:pt x="53263" y="304279"/>
                  </a:lnTo>
                  <a:lnTo>
                    <a:pt x="51511" y="308089"/>
                  </a:lnTo>
                  <a:lnTo>
                    <a:pt x="47599" y="318249"/>
                  </a:lnTo>
                  <a:lnTo>
                    <a:pt x="42087" y="327139"/>
                  </a:lnTo>
                  <a:lnTo>
                    <a:pt x="40297" y="330949"/>
                  </a:lnTo>
                  <a:lnTo>
                    <a:pt x="39649" y="337299"/>
                  </a:lnTo>
                  <a:lnTo>
                    <a:pt x="40525" y="337299"/>
                  </a:lnTo>
                  <a:lnTo>
                    <a:pt x="41681" y="336029"/>
                  </a:lnTo>
                  <a:lnTo>
                    <a:pt x="40005" y="339839"/>
                  </a:lnTo>
                  <a:lnTo>
                    <a:pt x="38227" y="344919"/>
                  </a:lnTo>
                  <a:lnTo>
                    <a:pt x="36182" y="353809"/>
                  </a:lnTo>
                  <a:lnTo>
                    <a:pt x="36614" y="355079"/>
                  </a:lnTo>
                  <a:lnTo>
                    <a:pt x="37909" y="352539"/>
                  </a:lnTo>
                  <a:lnTo>
                    <a:pt x="38811" y="352539"/>
                  </a:lnTo>
                  <a:lnTo>
                    <a:pt x="40957" y="351269"/>
                  </a:lnTo>
                  <a:lnTo>
                    <a:pt x="42100" y="349999"/>
                  </a:lnTo>
                  <a:lnTo>
                    <a:pt x="40271" y="351269"/>
                  </a:lnTo>
                  <a:lnTo>
                    <a:pt x="38798" y="351269"/>
                  </a:lnTo>
                  <a:lnTo>
                    <a:pt x="40424" y="347459"/>
                  </a:lnTo>
                  <a:lnTo>
                    <a:pt x="42418" y="347459"/>
                  </a:lnTo>
                  <a:lnTo>
                    <a:pt x="44221" y="346189"/>
                  </a:lnTo>
                  <a:lnTo>
                    <a:pt x="43053" y="348729"/>
                  </a:lnTo>
                  <a:lnTo>
                    <a:pt x="43815" y="348729"/>
                  </a:lnTo>
                  <a:lnTo>
                    <a:pt x="45897" y="346189"/>
                  </a:lnTo>
                  <a:lnTo>
                    <a:pt x="43561" y="353809"/>
                  </a:lnTo>
                  <a:lnTo>
                    <a:pt x="41516" y="358889"/>
                  </a:lnTo>
                  <a:lnTo>
                    <a:pt x="40767" y="361429"/>
                  </a:lnTo>
                  <a:lnTo>
                    <a:pt x="39560" y="362699"/>
                  </a:lnTo>
                  <a:lnTo>
                    <a:pt x="38366" y="365239"/>
                  </a:lnTo>
                  <a:lnTo>
                    <a:pt x="38849" y="365239"/>
                  </a:lnTo>
                  <a:lnTo>
                    <a:pt x="36487" y="372859"/>
                  </a:lnTo>
                  <a:lnTo>
                    <a:pt x="34671" y="380479"/>
                  </a:lnTo>
                  <a:lnTo>
                    <a:pt x="33909" y="385559"/>
                  </a:lnTo>
                  <a:lnTo>
                    <a:pt x="32956" y="386829"/>
                  </a:lnTo>
                  <a:lnTo>
                    <a:pt x="32791" y="384289"/>
                  </a:lnTo>
                  <a:lnTo>
                    <a:pt x="31953" y="385559"/>
                  </a:lnTo>
                  <a:lnTo>
                    <a:pt x="28778" y="391909"/>
                  </a:lnTo>
                  <a:lnTo>
                    <a:pt x="26695" y="396989"/>
                  </a:lnTo>
                  <a:lnTo>
                    <a:pt x="26606" y="398259"/>
                  </a:lnTo>
                  <a:lnTo>
                    <a:pt x="24396" y="403339"/>
                  </a:lnTo>
                  <a:lnTo>
                    <a:pt x="23101" y="409689"/>
                  </a:lnTo>
                  <a:lnTo>
                    <a:pt x="19748" y="414769"/>
                  </a:lnTo>
                  <a:lnTo>
                    <a:pt x="17919" y="413499"/>
                  </a:lnTo>
                  <a:lnTo>
                    <a:pt x="17030" y="413499"/>
                  </a:lnTo>
                  <a:lnTo>
                    <a:pt x="15062" y="418579"/>
                  </a:lnTo>
                  <a:lnTo>
                    <a:pt x="14262" y="419849"/>
                  </a:lnTo>
                  <a:lnTo>
                    <a:pt x="13411" y="422389"/>
                  </a:lnTo>
                  <a:lnTo>
                    <a:pt x="9359" y="430009"/>
                  </a:lnTo>
                  <a:lnTo>
                    <a:pt x="8001" y="433819"/>
                  </a:lnTo>
                  <a:lnTo>
                    <a:pt x="5207" y="432549"/>
                  </a:lnTo>
                  <a:lnTo>
                    <a:pt x="1066" y="443979"/>
                  </a:lnTo>
                  <a:lnTo>
                    <a:pt x="2324" y="445249"/>
                  </a:lnTo>
                  <a:lnTo>
                    <a:pt x="7112" y="445249"/>
                  </a:lnTo>
                  <a:lnTo>
                    <a:pt x="10033" y="441439"/>
                  </a:lnTo>
                  <a:lnTo>
                    <a:pt x="9982" y="436359"/>
                  </a:lnTo>
                  <a:lnTo>
                    <a:pt x="12992" y="435089"/>
                  </a:lnTo>
                  <a:lnTo>
                    <a:pt x="13373" y="438899"/>
                  </a:lnTo>
                  <a:lnTo>
                    <a:pt x="12115" y="438899"/>
                  </a:lnTo>
                  <a:lnTo>
                    <a:pt x="10045" y="441439"/>
                  </a:lnTo>
                  <a:lnTo>
                    <a:pt x="10629" y="441439"/>
                  </a:lnTo>
                  <a:lnTo>
                    <a:pt x="13487" y="438899"/>
                  </a:lnTo>
                  <a:lnTo>
                    <a:pt x="14046" y="441439"/>
                  </a:lnTo>
                  <a:lnTo>
                    <a:pt x="15011" y="443979"/>
                  </a:lnTo>
                  <a:lnTo>
                    <a:pt x="16497" y="445249"/>
                  </a:lnTo>
                  <a:lnTo>
                    <a:pt x="17818" y="445249"/>
                  </a:lnTo>
                  <a:lnTo>
                    <a:pt x="19126" y="443979"/>
                  </a:lnTo>
                  <a:lnTo>
                    <a:pt x="19659" y="442709"/>
                  </a:lnTo>
                  <a:lnTo>
                    <a:pt x="19354" y="438899"/>
                  </a:lnTo>
                  <a:lnTo>
                    <a:pt x="20256" y="437629"/>
                  </a:lnTo>
                  <a:lnTo>
                    <a:pt x="22263" y="437629"/>
                  </a:lnTo>
                  <a:lnTo>
                    <a:pt x="23825" y="436359"/>
                  </a:lnTo>
                  <a:lnTo>
                    <a:pt x="24561" y="436359"/>
                  </a:lnTo>
                  <a:lnTo>
                    <a:pt x="28206" y="433819"/>
                  </a:lnTo>
                  <a:lnTo>
                    <a:pt x="29476" y="433819"/>
                  </a:lnTo>
                  <a:lnTo>
                    <a:pt x="50393" y="394449"/>
                  </a:lnTo>
                  <a:lnTo>
                    <a:pt x="66916" y="355079"/>
                  </a:lnTo>
                  <a:lnTo>
                    <a:pt x="85039" y="295389"/>
                  </a:lnTo>
                  <a:lnTo>
                    <a:pt x="92494" y="254749"/>
                  </a:lnTo>
                  <a:lnTo>
                    <a:pt x="98056" y="196329"/>
                  </a:lnTo>
                  <a:lnTo>
                    <a:pt x="102997" y="98539"/>
                  </a:lnTo>
                  <a:lnTo>
                    <a:pt x="104381" y="82029"/>
                  </a:lnTo>
                  <a:close/>
                </a:path>
                <a:path w="110490" h="445769">
                  <a:moveTo>
                    <a:pt x="110070" y="36309"/>
                  </a:moveTo>
                  <a:lnTo>
                    <a:pt x="90538" y="36309"/>
                  </a:lnTo>
                  <a:lnTo>
                    <a:pt x="90411" y="40119"/>
                  </a:lnTo>
                  <a:lnTo>
                    <a:pt x="90589" y="43929"/>
                  </a:lnTo>
                  <a:lnTo>
                    <a:pt x="88366" y="51549"/>
                  </a:lnTo>
                  <a:lnTo>
                    <a:pt x="86868" y="57899"/>
                  </a:lnTo>
                  <a:lnTo>
                    <a:pt x="85267" y="64249"/>
                  </a:lnTo>
                  <a:lnTo>
                    <a:pt x="84467" y="70599"/>
                  </a:lnTo>
                  <a:lnTo>
                    <a:pt x="83489" y="76949"/>
                  </a:lnTo>
                  <a:lnTo>
                    <a:pt x="83235" y="71869"/>
                  </a:lnTo>
                  <a:lnTo>
                    <a:pt x="82435" y="69329"/>
                  </a:lnTo>
                  <a:lnTo>
                    <a:pt x="81749" y="70599"/>
                  </a:lnTo>
                  <a:lnTo>
                    <a:pt x="81330" y="70599"/>
                  </a:lnTo>
                  <a:lnTo>
                    <a:pt x="80911" y="71869"/>
                  </a:lnTo>
                  <a:lnTo>
                    <a:pt x="80632" y="74409"/>
                  </a:lnTo>
                  <a:lnTo>
                    <a:pt x="80264" y="75679"/>
                  </a:lnTo>
                  <a:lnTo>
                    <a:pt x="79997" y="78219"/>
                  </a:lnTo>
                  <a:lnTo>
                    <a:pt x="79933" y="80759"/>
                  </a:lnTo>
                  <a:lnTo>
                    <a:pt x="104482" y="80759"/>
                  </a:lnTo>
                  <a:lnTo>
                    <a:pt x="107010" y="59169"/>
                  </a:lnTo>
                  <a:lnTo>
                    <a:pt x="108851" y="47739"/>
                  </a:lnTo>
                  <a:lnTo>
                    <a:pt x="110070" y="36309"/>
                  </a:lnTo>
                  <a:close/>
                </a:path>
                <a:path w="110490" h="445769">
                  <a:moveTo>
                    <a:pt x="110197" y="29959"/>
                  </a:moveTo>
                  <a:lnTo>
                    <a:pt x="109893" y="21069"/>
                  </a:lnTo>
                  <a:lnTo>
                    <a:pt x="105981" y="9639"/>
                  </a:lnTo>
                  <a:lnTo>
                    <a:pt x="104965" y="10909"/>
                  </a:lnTo>
                  <a:lnTo>
                    <a:pt x="103670" y="12179"/>
                  </a:lnTo>
                  <a:lnTo>
                    <a:pt x="102323" y="14719"/>
                  </a:lnTo>
                  <a:lnTo>
                    <a:pt x="100914" y="15989"/>
                  </a:lnTo>
                  <a:lnTo>
                    <a:pt x="100418" y="17259"/>
                  </a:lnTo>
                  <a:lnTo>
                    <a:pt x="100203" y="17259"/>
                  </a:lnTo>
                  <a:lnTo>
                    <a:pt x="100215" y="18529"/>
                  </a:lnTo>
                  <a:lnTo>
                    <a:pt x="98450" y="21069"/>
                  </a:lnTo>
                  <a:lnTo>
                    <a:pt x="97205" y="23609"/>
                  </a:lnTo>
                  <a:lnTo>
                    <a:pt x="94742" y="29959"/>
                  </a:lnTo>
                  <a:lnTo>
                    <a:pt x="94005" y="32499"/>
                  </a:lnTo>
                  <a:lnTo>
                    <a:pt x="93179" y="33769"/>
                  </a:lnTo>
                  <a:lnTo>
                    <a:pt x="92824" y="35039"/>
                  </a:lnTo>
                  <a:lnTo>
                    <a:pt x="110197" y="35039"/>
                  </a:lnTo>
                  <a:lnTo>
                    <a:pt x="110197" y="2995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 descr=""/>
            <p:cNvSpPr/>
            <p:nvPr/>
          </p:nvSpPr>
          <p:spPr>
            <a:xfrm>
              <a:off x="162930" y="877369"/>
              <a:ext cx="587375" cy="187325"/>
            </a:xfrm>
            <a:custGeom>
              <a:avLst/>
              <a:gdLst/>
              <a:ahLst/>
              <a:cxnLst/>
              <a:rect l="l" t="t" r="r" b="b"/>
              <a:pathLst>
                <a:path w="587375" h="187325">
                  <a:moveTo>
                    <a:pt x="329616" y="0"/>
                  </a:moveTo>
                  <a:lnTo>
                    <a:pt x="281689" y="1329"/>
                  </a:lnTo>
                  <a:lnTo>
                    <a:pt x="234856" y="8923"/>
                  </a:lnTo>
                  <a:lnTo>
                    <a:pt x="189100" y="22128"/>
                  </a:lnTo>
                  <a:lnTo>
                    <a:pt x="144404" y="40294"/>
                  </a:lnTo>
                  <a:lnTo>
                    <a:pt x="100753" y="62772"/>
                  </a:lnTo>
                  <a:lnTo>
                    <a:pt x="63457" y="87170"/>
                  </a:lnTo>
                  <a:lnTo>
                    <a:pt x="31360" y="117979"/>
                  </a:lnTo>
                  <a:lnTo>
                    <a:pt x="0" y="166301"/>
                  </a:lnTo>
                  <a:lnTo>
                    <a:pt x="2392" y="177834"/>
                  </a:lnTo>
                  <a:lnTo>
                    <a:pt x="9724" y="179334"/>
                  </a:lnTo>
                  <a:lnTo>
                    <a:pt x="17719" y="178282"/>
                  </a:lnTo>
                  <a:lnTo>
                    <a:pt x="25635" y="175891"/>
                  </a:lnTo>
                  <a:lnTo>
                    <a:pt x="48471" y="168106"/>
                  </a:lnTo>
                  <a:lnTo>
                    <a:pt x="63152" y="164077"/>
                  </a:lnTo>
                  <a:lnTo>
                    <a:pt x="78198" y="162025"/>
                  </a:lnTo>
                  <a:lnTo>
                    <a:pt x="95038" y="162683"/>
                  </a:lnTo>
                  <a:lnTo>
                    <a:pt x="115311" y="166287"/>
                  </a:lnTo>
                  <a:lnTo>
                    <a:pt x="135323" y="171236"/>
                  </a:lnTo>
                  <a:lnTo>
                    <a:pt x="155283" y="176452"/>
                  </a:lnTo>
                  <a:lnTo>
                    <a:pt x="175391" y="180856"/>
                  </a:lnTo>
                  <a:lnTo>
                    <a:pt x="186328" y="182507"/>
                  </a:lnTo>
                  <a:lnTo>
                    <a:pt x="197363" y="183620"/>
                  </a:lnTo>
                  <a:lnTo>
                    <a:pt x="219498" y="184984"/>
                  </a:lnTo>
                  <a:lnTo>
                    <a:pt x="269586" y="186801"/>
                  </a:lnTo>
                  <a:lnTo>
                    <a:pt x="319582" y="185883"/>
                  </a:lnTo>
                  <a:lnTo>
                    <a:pt x="369036" y="180359"/>
                  </a:lnTo>
                  <a:lnTo>
                    <a:pt x="417503" y="168360"/>
                  </a:lnTo>
                  <a:lnTo>
                    <a:pt x="480310" y="144476"/>
                  </a:lnTo>
                  <a:lnTo>
                    <a:pt x="543183" y="118220"/>
                  </a:lnTo>
                  <a:lnTo>
                    <a:pt x="542434" y="114791"/>
                  </a:lnTo>
                  <a:lnTo>
                    <a:pt x="542307" y="113051"/>
                  </a:lnTo>
                  <a:lnTo>
                    <a:pt x="564313" y="78703"/>
                  </a:lnTo>
                  <a:lnTo>
                    <a:pt x="583950" y="70125"/>
                  </a:lnTo>
                  <a:lnTo>
                    <a:pt x="586871" y="68563"/>
                  </a:lnTo>
                  <a:lnTo>
                    <a:pt x="536785" y="56958"/>
                  </a:lnTo>
                  <a:lnTo>
                    <a:pt x="490725" y="40761"/>
                  </a:lnTo>
                  <a:lnTo>
                    <a:pt x="476167" y="34422"/>
                  </a:lnTo>
                  <a:lnTo>
                    <a:pt x="461483" y="28406"/>
                  </a:lnTo>
                  <a:lnTo>
                    <a:pt x="441200" y="21247"/>
                  </a:lnTo>
                  <a:lnTo>
                    <a:pt x="420589" y="15118"/>
                  </a:lnTo>
                  <a:lnTo>
                    <a:pt x="399718" y="9928"/>
                  </a:lnTo>
                  <a:lnTo>
                    <a:pt x="378655" y="5584"/>
                  </a:lnTo>
                  <a:lnTo>
                    <a:pt x="32961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7" name="object 717" descr=""/>
            <p:cNvSpPr/>
            <p:nvPr/>
          </p:nvSpPr>
          <p:spPr>
            <a:xfrm>
              <a:off x="169976" y="883691"/>
              <a:ext cx="570865" cy="175895"/>
            </a:xfrm>
            <a:custGeom>
              <a:avLst/>
              <a:gdLst/>
              <a:ahLst/>
              <a:cxnLst/>
              <a:rect l="l" t="t" r="r" b="b"/>
              <a:pathLst>
                <a:path w="570865" h="175894">
                  <a:moveTo>
                    <a:pt x="404736" y="78828"/>
                  </a:moveTo>
                  <a:lnTo>
                    <a:pt x="402056" y="78790"/>
                  </a:lnTo>
                  <a:lnTo>
                    <a:pt x="398386" y="78828"/>
                  </a:lnTo>
                  <a:lnTo>
                    <a:pt x="404736" y="78828"/>
                  </a:lnTo>
                  <a:close/>
                </a:path>
                <a:path w="570865" h="175894">
                  <a:moveTo>
                    <a:pt x="570522" y="66484"/>
                  </a:moveTo>
                  <a:lnTo>
                    <a:pt x="557695" y="63309"/>
                  </a:lnTo>
                  <a:lnTo>
                    <a:pt x="519620" y="51892"/>
                  </a:lnTo>
                  <a:lnTo>
                    <a:pt x="463194" y="31788"/>
                  </a:lnTo>
                  <a:lnTo>
                    <a:pt x="444512" y="25412"/>
                  </a:lnTo>
                  <a:lnTo>
                    <a:pt x="403085" y="12954"/>
                  </a:lnTo>
                  <a:lnTo>
                    <a:pt x="357428" y="3289"/>
                  </a:lnTo>
                  <a:lnTo>
                    <a:pt x="334251" y="419"/>
                  </a:lnTo>
                  <a:lnTo>
                    <a:pt x="279844" y="0"/>
                  </a:lnTo>
                  <a:lnTo>
                    <a:pt x="226161" y="7912"/>
                  </a:lnTo>
                  <a:lnTo>
                    <a:pt x="173913" y="23228"/>
                  </a:lnTo>
                  <a:lnTo>
                    <a:pt x="123786" y="45008"/>
                  </a:lnTo>
                  <a:lnTo>
                    <a:pt x="76428" y="72390"/>
                  </a:lnTo>
                  <a:lnTo>
                    <a:pt x="45923" y="95237"/>
                  </a:lnTo>
                  <a:lnTo>
                    <a:pt x="18224" y="128689"/>
                  </a:lnTo>
                  <a:lnTo>
                    <a:pt x="0" y="165709"/>
                  </a:lnTo>
                  <a:lnTo>
                    <a:pt x="9372" y="168579"/>
                  </a:lnTo>
                  <a:lnTo>
                    <a:pt x="21463" y="164846"/>
                  </a:lnTo>
                  <a:lnTo>
                    <a:pt x="44577" y="155854"/>
                  </a:lnTo>
                  <a:lnTo>
                    <a:pt x="56680" y="152361"/>
                  </a:lnTo>
                  <a:lnTo>
                    <a:pt x="71653" y="150609"/>
                  </a:lnTo>
                  <a:lnTo>
                    <a:pt x="87718" y="150952"/>
                  </a:lnTo>
                  <a:lnTo>
                    <a:pt x="103695" y="152869"/>
                  </a:lnTo>
                  <a:lnTo>
                    <a:pt x="118402" y="155867"/>
                  </a:lnTo>
                  <a:lnTo>
                    <a:pt x="149072" y="163080"/>
                  </a:lnTo>
                  <a:lnTo>
                    <a:pt x="179514" y="169278"/>
                  </a:lnTo>
                  <a:lnTo>
                    <a:pt x="210210" y="173710"/>
                  </a:lnTo>
                  <a:lnTo>
                    <a:pt x="241592" y="175628"/>
                  </a:lnTo>
                  <a:lnTo>
                    <a:pt x="277520" y="175285"/>
                  </a:lnTo>
                  <a:lnTo>
                    <a:pt x="348907" y="168744"/>
                  </a:lnTo>
                  <a:lnTo>
                    <a:pt x="424446" y="150609"/>
                  </a:lnTo>
                  <a:lnTo>
                    <a:pt x="460692" y="137528"/>
                  </a:lnTo>
                  <a:lnTo>
                    <a:pt x="518083" y="113919"/>
                  </a:lnTo>
                  <a:lnTo>
                    <a:pt x="535444" y="100190"/>
                  </a:lnTo>
                  <a:lnTo>
                    <a:pt x="537159" y="93586"/>
                  </a:lnTo>
                  <a:lnTo>
                    <a:pt x="540562" y="87007"/>
                  </a:lnTo>
                  <a:lnTo>
                    <a:pt x="545795" y="80479"/>
                  </a:lnTo>
                  <a:lnTo>
                    <a:pt x="547331" y="79197"/>
                  </a:lnTo>
                  <a:lnTo>
                    <a:pt x="548538" y="78193"/>
                  </a:lnTo>
                  <a:lnTo>
                    <a:pt x="429094" y="78193"/>
                  </a:lnTo>
                  <a:lnTo>
                    <a:pt x="445795" y="79133"/>
                  </a:lnTo>
                  <a:lnTo>
                    <a:pt x="437870" y="79121"/>
                  </a:lnTo>
                  <a:lnTo>
                    <a:pt x="398386" y="78828"/>
                  </a:lnTo>
                  <a:lnTo>
                    <a:pt x="397522" y="78828"/>
                  </a:lnTo>
                  <a:lnTo>
                    <a:pt x="340220" y="79121"/>
                  </a:lnTo>
                  <a:lnTo>
                    <a:pt x="298640" y="80264"/>
                  </a:lnTo>
                  <a:lnTo>
                    <a:pt x="240995" y="86283"/>
                  </a:lnTo>
                  <a:lnTo>
                    <a:pt x="201396" y="93192"/>
                  </a:lnTo>
                  <a:lnTo>
                    <a:pt x="156197" y="105270"/>
                  </a:lnTo>
                  <a:lnTo>
                    <a:pt x="131330" y="113919"/>
                  </a:lnTo>
                  <a:lnTo>
                    <a:pt x="131076" y="113347"/>
                  </a:lnTo>
                  <a:lnTo>
                    <a:pt x="203174" y="89255"/>
                  </a:lnTo>
                  <a:lnTo>
                    <a:pt x="241312" y="82067"/>
                  </a:lnTo>
                  <a:lnTo>
                    <a:pt x="279908" y="77774"/>
                  </a:lnTo>
                  <a:lnTo>
                    <a:pt x="317969" y="75412"/>
                  </a:lnTo>
                  <a:lnTo>
                    <a:pt x="361772" y="74320"/>
                  </a:lnTo>
                  <a:lnTo>
                    <a:pt x="367639" y="74320"/>
                  </a:lnTo>
                  <a:lnTo>
                    <a:pt x="367639" y="75158"/>
                  </a:lnTo>
                  <a:lnTo>
                    <a:pt x="394081" y="75158"/>
                  </a:lnTo>
                  <a:lnTo>
                    <a:pt x="394081" y="76428"/>
                  </a:lnTo>
                  <a:lnTo>
                    <a:pt x="412470" y="76428"/>
                  </a:lnTo>
                  <a:lnTo>
                    <a:pt x="412470" y="77698"/>
                  </a:lnTo>
                  <a:lnTo>
                    <a:pt x="549871" y="77698"/>
                  </a:lnTo>
                  <a:lnTo>
                    <a:pt x="549871" y="76428"/>
                  </a:lnTo>
                  <a:lnTo>
                    <a:pt x="551484" y="76428"/>
                  </a:lnTo>
                  <a:lnTo>
                    <a:pt x="551484" y="75158"/>
                  </a:lnTo>
                  <a:lnTo>
                    <a:pt x="553631" y="75158"/>
                  </a:lnTo>
                  <a:lnTo>
                    <a:pt x="553631" y="74320"/>
                  </a:lnTo>
                  <a:lnTo>
                    <a:pt x="553974" y="74320"/>
                  </a:lnTo>
                  <a:lnTo>
                    <a:pt x="557339" y="72339"/>
                  </a:lnTo>
                  <a:lnTo>
                    <a:pt x="563829" y="69316"/>
                  </a:lnTo>
                  <a:lnTo>
                    <a:pt x="570522" y="6648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8" name="object 718" descr=""/>
            <p:cNvSpPr/>
            <p:nvPr/>
          </p:nvSpPr>
          <p:spPr>
            <a:xfrm>
              <a:off x="211683" y="883805"/>
              <a:ext cx="496570" cy="108585"/>
            </a:xfrm>
            <a:custGeom>
              <a:avLst/>
              <a:gdLst/>
              <a:ahLst/>
              <a:cxnLst/>
              <a:rect l="l" t="t" r="r" b="b"/>
              <a:pathLst>
                <a:path w="496570" h="108584">
                  <a:moveTo>
                    <a:pt x="18770" y="93687"/>
                  </a:moveTo>
                  <a:lnTo>
                    <a:pt x="18529" y="93840"/>
                  </a:lnTo>
                  <a:lnTo>
                    <a:pt x="18211" y="94094"/>
                  </a:lnTo>
                  <a:lnTo>
                    <a:pt x="18770" y="93687"/>
                  </a:lnTo>
                  <a:close/>
                </a:path>
                <a:path w="496570" h="108584">
                  <a:moveTo>
                    <a:pt x="39484" y="79082"/>
                  </a:moveTo>
                  <a:lnTo>
                    <a:pt x="38481" y="79743"/>
                  </a:lnTo>
                  <a:lnTo>
                    <a:pt x="38633" y="79679"/>
                  </a:lnTo>
                  <a:lnTo>
                    <a:pt x="39484" y="79082"/>
                  </a:lnTo>
                  <a:close/>
                </a:path>
                <a:path w="496570" h="108584">
                  <a:moveTo>
                    <a:pt x="90690" y="96227"/>
                  </a:moveTo>
                  <a:lnTo>
                    <a:pt x="90512" y="96443"/>
                  </a:lnTo>
                  <a:lnTo>
                    <a:pt x="90297" y="96926"/>
                  </a:lnTo>
                  <a:lnTo>
                    <a:pt x="90563" y="96532"/>
                  </a:lnTo>
                  <a:lnTo>
                    <a:pt x="90690" y="96227"/>
                  </a:lnTo>
                  <a:close/>
                </a:path>
                <a:path w="496570" h="108584">
                  <a:moveTo>
                    <a:pt x="92887" y="99923"/>
                  </a:moveTo>
                  <a:lnTo>
                    <a:pt x="92824" y="99060"/>
                  </a:lnTo>
                  <a:lnTo>
                    <a:pt x="92278" y="98882"/>
                  </a:lnTo>
                  <a:lnTo>
                    <a:pt x="92646" y="98755"/>
                  </a:lnTo>
                  <a:lnTo>
                    <a:pt x="74968" y="100939"/>
                  </a:lnTo>
                  <a:lnTo>
                    <a:pt x="43764" y="102831"/>
                  </a:lnTo>
                  <a:lnTo>
                    <a:pt x="27444" y="101536"/>
                  </a:lnTo>
                  <a:lnTo>
                    <a:pt x="19265" y="99707"/>
                  </a:lnTo>
                  <a:lnTo>
                    <a:pt x="13703" y="97472"/>
                  </a:lnTo>
                  <a:lnTo>
                    <a:pt x="9144" y="95161"/>
                  </a:lnTo>
                  <a:lnTo>
                    <a:pt x="12014" y="94322"/>
                  </a:lnTo>
                  <a:lnTo>
                    <a:pt x="16332" y="92659"/>
                  </a:lnTo>
                  <a:lnTo>
                    <a:pt x="7404" y="93878"/>
                  </a:lnTo>
                  <a:lnTo>
                    <a:pt x="6413" y="93116"/>
                  </a:lnTo>
                  <a:lnTo>
                    <a:pt x="0" y="99453"/>
                  </a:lnTo>
                  <a:lnTo>
                    <a:pt x="3543" y="103060"/>
                  </a:lnTo>
                  <a:lnTo>
                    <a:pt x="10744" y="106476"/>
                  </a:lnTo>
                  <a:lnTo>
                    <a:pt x="22453" y="107492"/>
                  </a:lnTo>
                  <a:lnTo>
                    <a:pt x="29070" y="108331"/>
                  </a:lnTo>
                  <a:lnTo>
                    <a:pt x="79527" y="103733"/>
                  </a:lnTo>
                  <a:lnTo>
                    <a:pt x="91478" y="100926"/>
                  </a:lnTo>
                  <a:lnTo>
                    <a:pt x="91186" y="100888"/>
                  </a:lnTo>
                  <a:lnTo>
                    <a:pt x="92887" y="99923"/>
                  </a:lnTo>
                  <a:close/>
                </a:path>
                <a:path w="496570" h="108584">
                  <a:moveTo>
                    <a:pt x="96786" y="92316"/>
                  </a:moveTo>
                  <a:lnTo>
                    <a:pt x="96393" y="91274"/>
                  </a:lnTo>
                  <a:lnTo>
                    <a:pt x="94729" y="91313"/>
                  </a:lnTo>
                  <a:lnTo>
                    <a:pt x="83743" y="92862"/>
                  </a:lnTo>
                  <a:lnTo>
                    <a:pt x="64490" y="94653"/>
                  </a:lnTo>
                  <a:lnTo>
                    <a:pt x="48310" y="95034"/>
                  </a:lnTo>
                  <a:lnTo>
                    <a:pt x="32219" y="94221"/>
                  </a:lnTo>
                  <a:lnTo>
                    <a:pt x="26936" y="92811"/>
                  </a:lnTo>
                  <a:lnTo>
                    <a:pt x="23609" y="92405"/>
                  </a:lnTo>
                  <a:lnTo>
                    <a:pt x="52743" y="98552"/>
                  </a:lnTo>
                  <a:lnTo>
                    <a:pt x="72161" y="97282"/>
                  </a:lnTo>
                  <a:lnTo>
                    <a:pt x="80632" y="96227"/>
                  </a:lnTo>
                  <a:lnTo>
                    <a:pt x="95821" y="93078"/>
                  </a:lnTo>
                  <a:lnTo>
                    <a:pt x="96786" y="92316"/>
                  </a:lnTo>
                  <a:close/>
                </a:path>
                <a:path w="496570" h="108584">
                  <a:moveTo>
                    <a:pt x="117119" y="99606"/>
                  </a:moveTo>
                  <a:lnTo>
                    <a:pt x="91262" y="105879"/>
                  </a:lnTo>
                  <a:lnTo>
                    <a:pt x="95631" y="105625"/>
                  </a:lnTo>
                  <a:lnTo>
                    <a:pt x="104254" y="103873"/>
                  </a:lnTo>
                  <a:lnTo>
                    <a:pt x="108559" y="102692"/>
                  </a:lnTo>
                  <a:lnTo>
                    <a:pt x="115722" y="101752"/>
                  </a:lnTo>
                  <a:lnTo>
                    <a:pt x="117119" y="99606"/>
                  </a:lnTo>
                  <a:close/>
                </a:path>
                <a:path w="496570" h="108584">
                  <a:moveTo>
                    <a:pt x="120764" y="98361"/>
                  </a:moveTo>
                  <a:lnTo>
                    <a:pt x="119799" y="97904"/>
                  </a:lnTo>
                  <a:lnTo>
                    <a:pt x="119087" y="99529"/>
                  </a:lnTo>
                  <a:lnTo>
                    <a:pt x="119570" y="100571"/>
                  </a:lnTo>
                  <a:lnTo>
                    <a:pt x="120751" y="99796"/>
                  </a:lnTo>
                  <a:lnTo>
                    <a:pt x="120764" y="98361"/>
                  </a:lnTo>
                  <a:close/>
                </a:path>
                <a:path w="496570" h="108584">
                  <a:moveTo>
                    <a:pt x="125882" y="92544"/>
                  </a:moveTo>
                  <a:lnTo>
                    <a:pt x="124510" y="92100"/>
                  </a:lnTo>
                  <a:lnTo>
                    <a:pt x="123418" y="93726"/>
                  </a:lnTo>
                  <a:lnTo>
                    <a:pt x="124028" y="94843"/>
                  </a:lnTo>
                  <a:lnTo>
                    <a:pt x="125780" y="94094"/>
                  </a:lnTo>
                  <a:lnTo>
                    <a:pt x="125882" y="92544"/>
                  </a:lnTo>
                  <a:close/>
                </a:path>
                <a:path w="496570" h="108584">
                  <a:moveTo>
                    <a:pt x="154317" y="86575"/>
                  </a:moveTo>
                  <a:lnTo>
                    <a:pt x="152488" y="85013"/>
                  </a:lnTo>
                  <a:lnTo>
                    <a:pt x="151523" y="86512"/>
                  </a:lnTo>
                  <a:lnTo>
                    <a:pt x="153657" y="87439"/>
                  </a:lnTo>
                  <a:lnTo>
                    <a:pt x="154317" y="86575"/>
                  </a:lnTo>
                  <a:close/>
                </a:path>
                <a:path w="496570" h="108584">
                  <a:moveTo>
                    <a:pt x="165773" y="81965"/>
                  </a:moveTo>
                  <a:lnTo>
                    <a:pt x="164998" y="80657"/>
                  </a:lnTo>
                  <a:lnTo>
                    <a:pt x="163779" y="80251"/>
                  </a:lnTo>
                  <a:lnTo>
                    <a:pt x="164185" y="81965"/>
                  </a:lnTo>
                  <a:lnTo>
                    <a:pt x="165201" y="82791"/>
                  </a:lnTo>
                  <a:lnTo>
                    <a:pt x="165773" y="81965"/>
                  </a:lnTo>
                  <a:close/>
                </a:path>
                <a:path w="496570" h="108584">
                  <a:moveTo>
                    <a:pt x="256476" y="60261"/>
                  </a:moveTo>
                  <a:lnTo>
                    <a:pt x="254774" y="59067"/>
                  </a:lnTo>
                  <a:lnTo>
                    <a:pt x="252374" y="58762"/>
                  </a:lnTo>
                  <a:lnTo>
                    <a:pt x="252958" y="60121"/>
                  </a:lnTo>
                  <a:lnTo>
                    <a:pt x="255092" y="60947"/>
                  </a:lnTo>
                  <a:lnTo>
                    <a:pt x="256476" y="60261"/>
                  </a:lnTo>
                  <a:close/>
                </a:path>
                <a:path w="496570" h="108584">
                  <a:moveTo>
                    <a:pt x="260743" y="63639"/>
                  </a:moveTo>
                  <a:lnTo>
                    <a:pt x="259270" y="62699"/>
                  </a:lnTo>
                  <a:lnTo>
                    <a:pt x="256984" y="62103"/>
                  </a:lnTo>
                  <a:lnTo>
                    <a:pt x="251167" y="63728"/>
                  </a:lnTo>
                  <a:lnTo>
                    <a:pt x="250634" y="64541"/>
                  </a:lnTo>
                  <a:lnTo>
                    <a:pt x="251663" y="65773"/>
                  </a:lnTo>
                  <a:lnTo>
                    <a:pt x="252679" y="65951"/>
                  </a:lnTo>
                  <a:lnTo>
                    <a:pt x="256832" y="65519"/>
                  </a:lnTo>
                  <a:lnTo>
                    <a:pt x="259600" y="64973"/>
                  </a:lnTo>
                  <a:lnTo>
                    <a:pt x="260743" y="63639"/>
                  </a:lnTo>
                  <a:close/>
                </a:path>
                <a:path w="496570" h="108584">
                  <a:moveTo>
                    <a:pt x="276186" y="66916"/>
                  </a:moveTo>
                  <a:lnTo>
                    <a:pt x="274878" y="65620"/>
                  </a:lnTo>
                  <a:lnTo>
                    <a:pt x="272935" y="65151"/>
                  </a:lnTo>
                  <a:lnTo>
                    <a:pt x="273291" y="66560"/>
                  </a:lnTo>
                  <a:lnTo>
                    <a:pt x="275005" y="67487"/>
                  </a:lnTo>
                  <a:lnTo>
                    <a:pt x="276186" y="66916"/>
                  </a:lnTo>
                  <a:close/>
                </a:path>
                <a:path w="496570" h="108584">
                  <a:moveTo>
                    <a:pt x="284518" y="81318"/>
                  </a:moveTo>
                  <a:lnTo>
                    <a:pt x="283476" y="79679"/>
                  </a:lnTo>
                  <a:lnTo>
                    <a:pt x="282536" y="79146"/>
                  </a:lnTo>
                  <a:lnTo>
                    <a:pt x="280403" y="78371"/>
                  </a:lnTo>
                  <a:lnTo>
                    <a:pt x="275882" y="77939"/>
                  </a:lnTo>
                  <a:lnTo>
                    <a:pt x="276948" y="78854"/>
                  </a:lnTo>
                  <a:lnTo>
                    <a:pt x="277393" y="79451"/>
                  </a:lnTo>
                  <a:lnTo>
                    <a:pt x="277393" y="80010"/>
                  </a:lnTo>
                  <a:lnTo>
                    <a:pt x="277761" y="80657"/>
                  </a:lnTo>
                  <a:lnTo>
                    <a:pt x="281279" y="81318"/>
                  </a:lnTo>
                  <a:lnTo>
                    <a:pt x="284518" y="81318"/>
                  </a:lnTo>
                  <a:close/>
                </a:path>
                <a:path w="496570" h="108584">
                  <a:moveTo>
                    <a:pt x="290283" y="60426"/>
                  </a:moveTo>
                  <a:lnTo>
                    <a:pt x="288886" y="58978"/>
                  </a:lnTo>
                  <a:lnTo>
                    <a:pt x="283832" y="57746"/>
                  </a:lnTo>
                  <a:lnTo>
                    <a:pt x="282295" y="58077"/>
                  </a:lnTo>
                  <a:lnTo>
                    <a:pt x="279742" y="59347"/>
                  </a:lnTo>
                  <a:lnTo>
                    <a:pt x="279920" y="59931"/>
                  </a:lnTo>
                  <a:lnTo>
                    <a:pt x="281482" y="60528"/>
                  </a:lnTo>
                  <a:lnTo>
                    <a:pt x="279730" y="60871"/>
                  </a:lnTo>
                  <a:lnTo>
                    <a:pt x="280682" y="62395"/>
                  </a:lnTo>
                  <a:lnTo>
                    <a:pt x="284683" y="63411"/>
                  </a:lnTo>
                  <a:lnTo>
                    <a:pt x="288036" y="62738"/>
                  </a:lnTo>
                  <a:lnTo>
                    <a:pt x="287909" y="62166"/>
                  </a:lnTo>
                  <a:lnTo>
                    <a:pt x="287096" y="61607"/>
                  </a:lnTo>
                  <a:lnTo>
                    <a:pt x="288645" y="61302"/>
                  </a:lnTo>
                  <a:lnTo>
                    <a:pt x="290283" y="60426"/>
                  </a:lnTo>
                  <a:close/>
                </a:path>
                <a:path w="496570" h="108584">
                  <a:moveTo>
                    <a:pt x="310921" y="62052"/>
                  </a:moveTo>
                  <a:lnTo>
                    <a:pt x="308051" y="59956"/>
                  </a:lnTo>
                  <a:lnTo>
                    <a:pt x="306273" y="59296"/>
                  </a:lnTo>
                  <a:lnTo>
                    <a:pt x="303834" y="58775"/>
                  </a:lnTo>
                  <a:lnTo>
                    <a:pt x="304165" y="58775"/>
                  </a:lnTo>
                  <a:lnTo>
                    <a:pt x="303631" y="58305"/>
                  </a:lnTo>
                  <a:lnTo>
                    <a:pt x="301980" y="58445"/>
                  </a:lnTo>
                  <a:lnTo>
                    <a:pt x="297167" y="57886"/>
                  </a:lnTo>
                  <a:lnTo>
                    <a:pt x="300774" y="62661"/>
                  </a:lnTo>
                  <a:lnTo>
                    <a:pt x="303491" y="63195"/>
                  </a:lnTo>
                  <a:lnTo>
                    <a:pt x="305269" y="63246"/>
                  </a:lnTo>
                  <a:lnTo>
                    <a:pt x="303898" y="63652"/>
                  </a:lnTo>
                  <a:lnTo>
                    <a:pt x="302780" y="64439"/>
                  </a:lnTo>
                  <a:lnTo>
                    <a:pt x="303847" y="65836"/>
                  </a:lnTo>
                  <a:lnTo>
                    <a:pt x="306260" y="66001"/>
                  </a:lnTo>
                  <a:lnTo>
                    <a:pt x="308800" y="65252"/>
                  </a:lnTo>
                  <a:lnTo>
                    <a:pt x="309575" y="64668"/>
                  </a:lnTo>
                  <a:lnTo>
                    <a:pt x="309118" y="63741"/>
                  </a:lnTo>
                  <a:lnTo>
                    <a:pt x="305866" y="63271"/>
                  </a:lnTo>
                  <a:lnTo>
                    <a:pt x="309664" y="63385"/>
                  </a:lnTo>
                  <a:lnTo>
                    <a:pt x="310921" y="62052"/>
                  </a:lnTo>
                  <a:close/>
                </a:path>
                <a:path w="496570" h="108584">
                  <a:moveTo>
                    <a:pt x="321081" y="68249"/>
                  </a:moveTo>
                  <a:lnTo>
                    <a:pt x="317690" y="66649"/>
                  </a:lnTo>
                  <a:lnTo>
                    <a:pt x="309880" y="65405"/>
                  </a:lnTo>
                  <a:lnTo>
                    <a:pt x="308089" y="66522"/>
                  </a:lnTo>
                  <a:lnTo>
                    <a:pt x="308457" y="67805"/>
                  </a:lnTo>
                  <a:lnTo>
                    <a:pt x="309143" y="68199"/>
                  </a:lnTo>
                  <a:lnTo>
                    <a:pt x="315595" y="69189"/>
                  </a:lnTo>
                  <a:lnTo>
                    <a:pt x="319214" y="70065"/>
                  </a:lnTo>
                  <a:lnTo>
                    <a:pt x="321081" y="68249"/>
                  </a:lnTo>
                  <a:close/>
                </a:path>
                <a:path w="496570" h="108584">
                  <a:moveTo>
                    <a:pt x="323329" y="64782"/>
                  </a:moveTo>
                  <a:lnTo>
                    <a:pt x="322580" y="63284"/>
                  </a:lnTo>
                  <a:lnTo>
                    <a:pt x="321576" y="62699"/>
                  </a:lnTo>
                  <a:lnTo>
                    <a:pt x="321017" y="62522"/>
                  </a:lnTo>
                  <a:lnTo>
                    <a:pt x="320662" y="63881"/>
                  </a:lnTo>
                  <a:lnTo>
                    <a:pt x="321487" y="65049"/>
                  </a:lnTo>
                  <a:lnTo>
                    <a:pt x="323329" y="64782"/>
                  </a:lnTo>
                  <a:close/>
                </a:path>
                <a:path w="496570" h="108584">
                  <a:moveTo>
                    <a:pt x="324802" y="58394"/>
                  </a:moveTo>
                  <a:lnTo>
                    <a:pt x="324739" y="58267"/>
                  </a:lnTo>
                  <a:lnTo>
                    <a:pt x="324459" y="58089"/>
                  </a:lnTo>
                  <a:lnTo>
                    <a:pt x="324802" y="58394"/>
                  </a:lnTo>
                  <a:close/>
                </a:path>
                <a:path w="496570" h="108584">
                  <a:moveTo>
                    <a:pt x="325462" y="72631"/>
                  </a:moveTo>
                  <a:lnTo>
                    <a:pt x="323773" y="71132"/>
                  </a:lnTo>
                  <a:lnTo>
                    <a:pt x="323494" y="70980"/>
                  </a:lnTo>
                  <a:lnTo>
                    <a:pt x="320027" y="70637"/>
                  </a:lnTo>
                  <a:lnTo>
                    <a:pt x="321449" y="71628"/>
                  </a:lnTo>
                  <a:lnTo>
                    <a:pt x="313372" y="70294"/>
                  </a:lnTo>
                  <a:lnTo>
                    <a:pt x="306692" y="69596"/>
                  </a:lnTo>
                  <a:lnTo>
                    <a:pt x="298704" y="69176"/>
                  </a:lnTo>
                  <a:lnTo>
                    <a:pt x="296037" y="69570"/>
                  </a:lnTo>
                  <a:lnTo>
                    <a:pt x="294360" y="69443"/>
                  </a:lnTo>
                  <a:lnTo>
                    <a:pt x="293217" y="69773"/>
                  </a:lnTo>
                  <a:lnTo>
                    <a:pt x="291477" y="70878"/>
                  </a:lnTo>
                  <a:lnTo>
                    <a:pt x="291020" y="71564"/>
                  </a:lnTo>
                  <a:lnTo>
                    <a:pt x="294373" y="72936"/>
                  </a:lnTo>
                  <a:lnTo>
                    <a:pt x="301104" y="73202"/>
                  </a:lnTo>
                  <a:lnTo>
                    <a:pt x="302183" y="72428"/>
                  </a:lnTo>
                  <a:lnTo>
                    <a:pt x="302590" y="71691"/>
                  </a:lnTo>
                  <a:lnTo>
                    <a:pt x="316204" y="72720"/>
                  </a:lnTo>
                  <a:lnTo>
                    <a:pt x="318909" y="72771"/>
                  </a:lnTo>
                  <a:lnTo>
                    <a:pt x="322516" y="72301"/>
                  </a:lnTo>
                  <a:lnTo>
                    <a:pt x="325462" y="72631"/>
                  </a:lnTo>
                  <a:close/>
                </a:path>
                <a:path w="496570" h="108584">
                  <a:moveTo>
                    <a:pt x="349605" y="75641"/>
                  </a:moveTo>
                  <a:lnTo>
                    <a:pt x="341909" y="73406"/>
                  </a:lnTo>
                  <a:lnTo>
                    <a:pt x="332117" y="71094"/>
                  </a:lnTo>
                  <a:lnTo>
                    <a:pt x="323430" y="70472"/>
                  </a:lnTo>
                  <a:lnTo>
                    <a:pt x="333629" y="75730"/>
                  </a:lnTo>
                  <a:lnTo>
                    <a:pt x="337693" y="76441"/>
                  </a:lnTo>
                  <a:lnTo>
                    <a:pt x="349021" y="77050"/>
                  </a:lnTo>
                  <a:lnTo>
                    <a:pt x="349605" y="75641"/>
                  </a:lnTo>
                  <a:close/>
                </a:path>
                <a:path w="496570" h="108584">
                  <a:moveTo>
                    <a:pt x="356184" y="92036"/>
                  </a:moveTo>
                  <a:lnTo>
                    <a:pt x="354787" y="91465"/>
                  </a:lnTo>
                  <a:lnTo>
                    <a:pt x="353999" y="90805"/>
                  </a:lnTo>
                  <a:lnTo>
                    <a:pt x="349897" y="89750"/>
                  </a:lnTo>
                  <a:lnTo>
                    <a:pt x="345808" y="89141"/>
                  </a:lnTo>
                  <a:lnTo>
                    <a:pt x="340182" y="89331"/>
                  </a:lnTo>
                  <a:lnTo>
                    <a:pt x="343065" y="90131"/>
                  </a:lnTo>
                  <a:lnTo>
                    <a:pt x="345122" y="91249"/>
                  </a:lnTo>
                  <a:lnTo>
                    <a:pt x="346748" y="91732"/>
                  </a:lnTo>
                  <a:lnTo>
                    <a:pt x="352183" y="92265"/>
                  </a:lnTo>
                  <a:lnTo>
                    <a:pt x="356184" y="92036"/>
                  </a:lnTo>
                  <a:close/>
                </a:path>
                <a:path w="496570" h="108584">
                  <a:moveTo>
                    <a:pt x="363308" y="71424"/>
                  </a:moveTo>
                  <a:lnTo>
                    <a:pt x="356958" y="69202"/>
                  </a:lnTo>
                  <a:lnTo>
                    <a:pt x="350354" y="67614"/>
                  </a:lnTo>
                  <a:lnTo>
                    <a:pt x="351053" y="66916"/>
                  </a:lnTo>
                  <a:lnTo>
                    <a:pt x="350558" y="66306"/>
                  </a:lnTo>
                  <a:lnTo>
                    <a:pt x="348996" y="65722"/>
                  </a:lnTo>
                  <a:lnTo>
                    <a:pt x="345592" y="65468"/>
                  </a:lnTo>
                  <a:lnTo>
                    <a:pt x="342963" y="64236"/>
                  </a:lnTo>
                  <a:lnTo>
                    <a:pt x="339725" y="63309"/>
                  </a:lnTo>
                  <a:lnTo>
                    <a:pt x="334772" y="62839"/>
                  </a:lnTo>
                  <a:lnTo>
                    <a:pt x="336727" y="63842"/>
                  </a:lnTo>
                  <a:lnTo>
                    <a:pt x="337261" y="64427"/>
                  </a:lnTo>
                  <a:lnTo>
                    <a:pt x="339483" y="65722"/>
                  </a:lnTo>
                  <a:lnTo>
                    <a:pt x="336207" y="65392"/>
                  </a:lnTo>
                  <a:lnTo>
                    <a:pt x="335470" y="65519"/>
                  </a:lnTo>
                  <a:lnTo>
                    <a:pt x="333705" y="65379"/>
                  </a:lnTo>
                  <a:lnTo>
                    <a:pt x="333019" y="65532"/>
                  </a:lnTo>
                  <a:lnTo>
                    <a:pt x="334403" y="66001"/>
                  </a:lnTo>
                  <a:lnTo>
                    <a:pt x="334416" y="66281"/>
                  </a:lnTo>
                  <a:lnTo>
                    <a:pt x="336918" y="67221"/>
                  </a:lnTo>
                  <a:lnTo>
                    <a:pt x="334733" y="67640"/>
                  </a:lnTo>
                  <a:lnTo>
                    <a:pt x="334886" y="68402"/>
                  </a:lnTo>
                  <a:lnTo>
                    <a:pt x="336448" y="69253"/>
                  </a:lnTo>
                  <a:lnTo>
                    <a:pt x="342277" y="70192"/>
                  </a:lnTo>
                  <a:lnTo>
                    <a:pt x="346583" y="70307"/>
                  </a:lnTo>
                  <a:lnTo>
                    <a:pt x="347497" y="70104"/>
                  </a:lnTo>
                  <a:lnTo>
                    <a:pt x="347446" y="69646"/>
                  </a:lnTo>
                  <a:lnTo>
                    <a:pt x="360210" y="72097"/>
                  </a:lnTo>
                  <a:lnTo>
                    <a:pt x="363308" y="71424"/>
                  </a:lnTo>
                  <a:close/>
                </a:path>
                <a:path w="496570" h="108584">
                  <a:moveTo>
                    <a:pt x="365848" y="67957"/>
                  </a:moveTo>
                  <a:lnTo>
                    <a:pt x="365467" y="66725"/>
                  </a:lnTo>
                  <a:lnTo>
                    <a:pt x="363054" y="65747"/>
                  </a:lnTo>
                  <a:lnTo>
                    <a:pt x="363435" y="66941"/>
                  </a:lnTo>
                  <a:lnTo>
                    <a:pt x="365848" y="67957"/>
                  </a:lnTo>
                  <a:close/>
                </a:path>
                <a:path w="496570" h="108584">
                  <a:moveTo>
                    <a:pt x="371843" y="67995"/>
                  </a:moveTo>
                  <a:lnTo>
                    <a:pt x="371690" y="67792"/>
                  </a:lnTo>
                  <a:lnTo>
                    <a:pt x="371525" y="67995"/>
                  </a:lnTo>
                  <a:lnTo>
                    <a:pt x="371627" y="68376"/>
                  </a:lnTo>
                  <a:lnTo>
                    <a:pt x="371843" y="67995"/>
                  </a:lnTo>
                  <a:close/>
                </a:path>
                <a:path w="496570" h="108584">
                  <a:moveTo>
                    <a:pt x="375894" y="83997"/>
                  </a:moveTo>
                  <a:lnTo>
                    <a:pt x="373684" y="83185"/>
                  </a:lnTo>
                  <a:lnTo>
                    <a:pt x="367347" y="81597"/>
                  </a:lnTo>
                  <a:lnTo>
                    <a:pt x="357047" y="80149"/>
                  </a:lnTo>
                  <a:lnTo>
                    <a:pt x="356590" y="79197"/>
                  </a:lnTo>
                  <a:lnTo>
                    <a:pt x="354876" y="78524"/>
                  </a:lnTo>
                  <a:lnTo>
                    <a:pt x="352602" y="78219"/>
                  </a:lnTo>
                  <a:lnTo>
                    <a:pt x="349631" y="78143"/>
                  </a:lnTo>
                  <a:lnTo>
                    <a:pt x="347294" y="78359"/>
                  </a:lnTo>
                  <a:lnTo>
                    <a:pt x="345681" y="79502"/>
                  </a:lnTo>
                  <a:lnTo>
                    <a:pt x="345681" y="80225"/>
                  </a:lnTo>
                  <a:lnTo>
                    <a:pt x="346443" y="80975"/>
                  </a:lnTo>
                  <a:lnTo>
                    <a:pt x="351612" y="81622"/>
                  </a:lnTo>
                  <a:lnTo>
                    <a:pt x="353466" y="82359"/>
                  </a:lnTo>
                  <a:lnTo>
                    <a:pt x="357441" y="83172"/>
                  </a:lnTo>
                  <a:lnTo>
                    <a:pt x="375399" y="85026"/>
                  </a:lnTo>
                  <a:lnTo>
                    <a:pt x="375894" y="83997"/>
                  </a:lnTo>
                  <a:close/>
                </a:path>
                <a:path w="496570" h="108584">
                  <a:moveTo>
                    <a:pt x="384606" y="68872"/>
                  </a:moveTo>
                  <a:lnTo>
                    <a:pt x="381990" y="66827"/>
                  </a:lnTo>
                  <a:lnTo>
                    <a:pt x="380314" y="65913"/>
                  </a:lnTo>
                  <a:lnTo>
                    <a:pt x="377380" y="66370"/>
                  </a:lnTo>
                  <a:lnTo>
                    <a:pt x="377380" y="67170"/>
                  </a:lnTo>
                  <a:lnTo>
                    <a:pt x="379069" y="68656"/>
                  </a:lnTo>
                  <a:lnTo>
                    <a:pt x="381635" y="69367"/>
                  </a:lnTo>
                  <a:lnTo>
                    <a:pt x="383654" y="69380"/>
                  </a:lnTo>
                  <a:lnTo>
                    <a:pt x="384606" y="68872"/>
                  </a:lnTo>
                  <a:close/>
                </a:path>
                <a:path w="496570" h="108584">
                  <a:moveTo>
                    <a:pt x="394779" y="57658"/>
                  </a:moveTo>
                  <a:lnTo>
                    <a:pt x="394309" y="57150"/>
                  </a:lnTo>
                  <a:lnTo>
                    <a:pt x="394157" y="57086"/>
                  </a:lnTo>
                  <a:lnTo>
                    <a:pt x="394779" y="57658"/>
                  </a:lnTo>
                  <a:close/>
                </a:path>
                <a:path w="496570" h="108584">
                  <a:moveTo>
                    <a:pt x="402590" y="86829"/>
                  </a:moveTo>
                  <a:lnTo>
                    <a:pt x="402209" y="85636"/>
                  </a:lnTo>
                  <a:lnTo>
                    <a:pt x="399567" y="84988"/>
                  </a:lnTo>
                  <a:lnTo>
                    <a:pt x="391934" y="84315"/>
                  </a:lnTo>
                  <a:lnTo>
                    <a:pt x="390994" y="84759"/>
                  </a:lnTo>
                  <a:lnTo>
                    <a:pt x="391541" y="85902"/>
                  </a:lnTo>
                  <a:lnTo>
                    <a:pt x="392823" y="86575"/>
                  </a:lnTo>
                  <a:lnTo>
                    <a:pt x="401040" y="87249"/>
                  </a:lnTo>
                  <a:lnTo>
                    <a:pt x="402590" y="86829"/>
                  </a:lnTo>
                  <a:close/>
                </a:path>
                <a:path w="496570" h="108584">
                  <a:moveTo>
                    <a:pt x="406120" y="73025"/>
                  </a:moveTo>
                  <a:lnTo>
                    <a:pt x="404114" y="71081"/>
                  </a:lnTo>
                  <a:lnTo>
                    <a:pt x="402780" y="70459"/>
                  </a:lnTo>
                  <a:lnTo>
                    <a:pt x="400481" y="70002"/>
                  </a:lnTo>
                  <a:lnTo>
                    <a:pt x="393827" y="70027"/>
                  </a:lnTo>
                  <a:lnTo>
                    <a:pt x="391896" y="70827"/>
                  </a:lnTo>
                  <a:lnTo>
                    <a:pt x="392493" y="72313"/>
                  </a:lnTo>
                  <a:lnTo>
                    <a:pt x="392468" y="72771"/>
                  </a:lnTo>
                  <a:lnTo>
                    <a:pt x="402932" y="73571"/>
                  </a:lnTo>
                  <a:lnTo>
                    <a:pt x="406120" y="73025"/>
                  </a:lnTo>
                  <a:close/>
                </a:path>
                <a:path w="496570" h="108584">
                  <a:moveTo>
                    <a:pt x="411594" y="82397"/>
                  </a:moveTo>
                  <a:lnTo>
                    <a:pt x="408889" y="80162"/>
                  </a:lnTo>
                  <a:lnTo>
                    <a:pt x="407022" y="79248"/>
                  </a:lnTo>
                  <a:lnTo>
                    <a:pt x="401104" y="79667"/>
                  </a:lnTo>
                  <a:lnTo>
                    <a:pt x="401066" y="80530"/>
                  </a:lnTo>
                  <a:lnTo>
                    <a:pt x="402539" y="82423"/>
                  </a:lnTo>
                  <a:lnTo>
                    <a:pt x="405815" y="82943"/>
                  </a:lnTo>
                  <a:lnTo>
                    <a:pt x="411594" y="82397"/>
                  </a:lnTo>
                  <a:close/>
                </a:path>
                <a:path w="496570" h="108584">
                  <a:moveTo>
                    <a:pt x="414070" y="76746"/>
                  </a:moveTo>
                  <a:lnTo>
                    <a:pt x="403174" y="74523"/>
                  </a:lnTo>
                  <a:lnTo>
                    <a:pt x="393484" y="73202"/>
                  </a:lnTo>
                  <a:lnTo>
                    <a:pt x="390550" y="73075"/>
                  </a:lnTo>
                  <a:lnTo>
                    <a:pt x="391972" y="71818"/>
                  </a:lnTo>
                  <a:lnTo>
                    <a:pt x="390931" y="70942"/>
                  </a:lnTo>
                  <a:lnTo>
                    <a:pt x="383997" y="69596"/>
                  </a:lnTo>
                  <a:lnTo>
                    <a:pt x="373151" y="68668"/>
                  </a:lnTo>
                  <a:lnTo>
                    <a:pt x="363156" y="69062"/>
                  </a:lnTo>
                  <a:lnTo>
                    <a:pt x="362267" y="69494"/>
                  </a:lnTo>
                  <a:lnTo>
                    <a:pt x="364337" y="71069"/>
                  </a:lnTo>
                  <a:lnTo>
                    <a:pt x="368427" y="71958"/>
                  </a:lnTo>
                  <a:lnTo>
                    <a:pt x="374624" y="72821"/>
                  </a:lnTo>
                  <a:lnTo>
                    <a:pt x="373976" y="74320"/>
                  </a:lnTo>
                  <a:lnTo>
                    <a:pt x="374103" y="74676"/>
                  </a:lnTo>
                  <a:lnTo>
                    <a:pt x="362394" y="73583"/>
                  </a:lnTo>
                  <a:lnTo>
                    <a:pt x="356958" y="73698"/>
                  </a:lnTo>
                  <a:lnTo>
                    <a:pt x="350443" y="74422"/>
                  </a:lnTo>
                  <a:lnTo>
                    <a:pt x="350342" y="74968"/>
                  </a:lnTo>
                  <a:lnTo>
                    <a:pt x="355930" y="77355"/>
                  </a:lnTo>
                  <a:lnTo>
                    <a:pt x="360654" y="78409"/>
                  </a:lnTo>
                  <a:lnTo>
                    <a:pt x="377228" y="80594"/>
                  </a:lnTo>
                  <a:lnTo>
                    <a:pt x="389229" y="81572"/>
                  </a:lnTo>
                  <a:lnTo>
                    <a:pt x="391121" y="81292"/>
                  </a:lnTo>
                  <a:lnTo>
                    <a:pt x="391591" y="82321"/>
                  </a:lnTo>
                  <a:lnTo>
                    <a:pt x="393890" y="83553"/>
                  </a:lnTo>
                  <a:lnTo>
                    <a:pt x="394436" y="82321"/>
                  </a:lnTo>
                  <a:lnTo>
                    <a:pt x="391896" y="81153"/>
                  </a:lnTo>
                  <a:lnTo>
                    <a:pt x="392582" y="80924"/>
                  </a:lnTo>
                  <a:lnTo>
                    <a:pt x="392049" y="80352"/>
                  </a:lnTo>
                  <a:lnTo>
                    <a:pt x="387007" y="78308"/>
                  </a:lnTo>
                  <a:lnTo>
                    <a:pt x="387908" y="78028"/>
                  </a:lnTo>
                  <a:lnTo>
                    <a:pt x="387527" y="77431"/>
                  </a:lnTo>
                  <a:lnTo>
                    <a:pt x="380949" y="73507"/>
                  </a:lnTo>
                  <a:lnTo>
                    <a:pt x="386041" y="73609"/>
                  </a:lnTo>
                  <a:lnTo>
                    <a:pt x="412318" y="78117"/>
                  </a:lnTo>
                  <a:lnTo>
                    <a:pt x="414070" y="76746"/>
                  </a:lnTo>
                  <a:close/>
                </a:path>
                <a:path w="496570" h="108584">
                  <a:moveTo>
                    <a:pt x="429869" y="78879"/>
                  </a:moveTo>
                  <a:lnTo>
                    <a:pt x="429399" y="78320"/>
                  </a:lnTo>
                  <a:lnTo>
                    <a:pt x="429056" y="78092"/>
                  </a:lnTo>
                  <a:lnTo>
                    <a:pt x="429348" y="78409"/>
                  </a:lnTo>
                  <a:lnTo>
                    <a:pt x="429869" y="78879"/>
                  </a:lnTo>
                  <a:close/>
                </a:path>
                <a:path w="496570" h="108584">
                  <a:moveTo>
                    <a:pt x="444474" y="68757"/>
                  </a:moveTo>
                  <a:lnTo>
                    <a:pt x="442518" y="67564"/>
                  </a:lnTo>
                  <a:lnTo>
                    <a:pt x="426542" y="65328"/>
                  </a:lnTo>
                  <a:lnTo>
                    <a:pt x="426821" y="64973"/>
                  </a:lnTo>
                  <a:lnTo>
                    <a:pt x="423354" y="62090"/>
                  </a:lnTo>
                  <a:lnTo>
                    <a:pt x="422541" y="63157"/>
                  </a:lnTo>
                  <a:lnTo>
                    <a:pt x="424307" y="64935"/>
                  </a:lnTo>
                  <a:lnTo>
                    <a:pt x="419303" y="64223"/>
                  </a:lnTo>
                  <a:lnTo>
                    <a:pt x="416737" y="64414"/>
                  </a:lnTo>
                  <a:lnTo>
                    <a:pt x="415277" y="65620"/>
                  </a:lnTo>
                  <a:lnTo>
                    <a:pt x="415734" y="66281"/>
                  </a:lnTo>
                  <a:lnTo>
                    <a:pt x="422694" y="67830"/>
                  </a:lnTo>
                  <a:lnTo>
                    <a:pt x="430047" y="69761"/>
                  </a:lnTo>
                  <a:lnTo>
                    <a:pt x="438886" y="71513"/>
                  </a:lnTo>
                  <a:lnTo>
                    <a:pt x="441972" y="70878"/>
                  </a:lnTo>
                  <a:lnTo>
                    <a:pt x="444474" y="68757"/>
                  </a:lnTo>
                  <a:close/>
                </a:path>
                <a:path w="496570" h="108584">
                  <a:moveTo>
                    <a:pt x="467842" y="84810"/>
                  </a:moveTo>
                  <a:lnTo>
                    <a:pt x="466128" y="83312"/>
                  </a:lnTo>
                  <a:lnTo>
                    <a:pt x="464845" y="82600"/>
                  </a:lnTo>
                  <a:lnTo>
                    <a:pt x="461200" y="81648"/>
                  </a:lnTo>
                  <a:lnTo>
                    <a:pt x="459130" y="81445"/>
                  </a:lnTo>
                  <a:lnTo>
                    <a:pt x="455383" y="82003"/>
                  </a:lnTo>
                  <a:lnTo>
                    <a:pt x="455269" y="82727"/>
                  </a:lnTo>
                  <a:lnTo>
                    <a:pt x="457085" y="84569"/>
                  </a:lnTo>
                  <a:lnTo>
                    <a:pt x="459143" y="85420"/>
                  </a:lnTo>
                  <a:lnTo>
                    <a:pt x="466001" y="85356"/>
                  </a:lnTo>
                  <a:lnTo>
                    <a:pt x="467842" y="84810"/>
                  </a:lnTo>
                  <a:close/>
                </a:path>
                <a:path w="496570" h="108584">
                  <a:moveTo>
                    <a:pt x="496252" y="75704"/>
                  </a:moveTo>
                  <a:lnTo>
                    <a:pt x="495096" y="71005"/>
                  </a:lnTo>
                  <a:lnTo>
                    <a:pt x="491261" y="68834"/>
                  </a:lnTo>
                  <a:lnTo>
                    <a:pt x="490118" y="69062"/>
                  </a:lnTo>
                  <a:lnTo>
                    <a:pt x="488645" y="69354"/>
                  </a:lnTo>
                  <a:lnTo>
                    <a:pt x="486117" y="70231"/>
                  </a:lnTo>
                  <a:lnTo>
                    <a:pt x="484327" y="67564"/>
                  </a:lnTo>
                  <a:lnTo>
                    <a:pt x="486930" y="66548"/>
                  </a:lnTo>
                  <a:lnTo>
                    <a:pt x="490105" y="69062"/>
                  </a:lnTo>
                  <a:lnTo>
                    <a:pt x="488734" y="67437"/>
                  </a:lnTo>
                  <a:lnTo>
                    <a:pt x="487337" y="66306"/>
                  </a:lnTo>
                  <a:lnTo>
                    <a:pt x="493522" y="61722"/>
                  </a:lnTo>
                  <a:lnTo>
                    <a:pt x="491147" y="59563"/>
                  </a:lnTo>
                  <a:lnTo>
                    <a:pt x="489546" y="59309"/>
                  </a:lnTo>
                  <a:lnTo>
                    <a:pt x="485559" y="60706"/>
                  </a:lnTo>
                  <a:lnTo>
                    <a:pt x="484708" y="59956"/>
                  </a:lnTo>
                  <a:lnTo>
                    <a:pt x="484936" y="59055"/>
                  </a:lnTo>
                  <a:lnTo>
                    <a:pt x="484136" y="58039"/>
                  </a:lnTo>
                  <a:lnTo>
                    <a:pt x="482168" y="56896"/>
                  </a:lnTo>
                  <a:lnTo>
                    <a:pt x="482282" y="56134"/>
                  </a:lnTo>
                  <a:lnTo>
                    <a:pt x="477913" y="51828"/>
                  </a:lnTo>
                  <a:lnTo>
                    <a:pt x="471424" y="49657"/>
                  </a:lnTo>
                  <a:lnTo>
                    <a:pt x="421474" y="31750"/>
                  </a:lnTo>
                  <a:lnTo>
                    <a:pt x="402805" y="25400"/>
                  </a:lnTo>
                  <a:lnTo>
                    <a:pt x="361365" y="12954"/>
                  </a:lnTo>
                  <a:lnTo>
                    <a:pt x="315696" y="3175"/>
                  </a:lnTo>
                  <a:lnTo>
                    <a:pt x="238125" y="0"/>
                  </a:lnTo>
                  <a:lnTo>
                    <a:pt x="184442" y="7874"/>
                  </a:lnTo>
                  <a:lnTo>
                    <a:pt x="132194" y="23114"/>
                  </a:lnTo>
                  <a:lnTo>
                    <a:pt x="82067" y="44958"/>
                  </a:lnTo>
                  <a:lnTo>
                    <a:pt x="34785" y="72263"/>
                  </a:lnTo>
                  <a:lnTo>
                    <a:pt x="36715" y="73025"/>
                  </a:lnTo>
                  <a:lnTo>
                    <a:pt x="40424" y="74930"/>
                  </a:lnTo>
                  <a:lnTo>
                    <a:pt x="42011" y="75438"/>
                  </a:lnTo>
                  <a:lnTo>
                    <a:pt x="43345" y="76327"/>
                  </a:lnTo>
                  <a:lnTo>
                    <a:pt x="43002" y="76581"/>
                  </a:lnTo>
                  <a:lnTo>
                    <a:pt x="43561" y="76454"/>
                  </a:lnTo>
                  <a:lnTo>
                    <a:pt x="43205" y="76708"/>
                  </a:lnTo>
                  <a:lnTo>
                    <a:pt x="43599" y="76581"/>
                  </a:lnTo>
                  <a:lnTo>
                    <a:pt x="47231" y="78613"/>
                  </a:lnTo>
                  <a:lnTo>
                    <a:pt x="44411" y="80010"/>
                  </a:lnTo>
                  <a:lnTo>
                    <a:pt x="44488" y="81280"/>
                  </a:lnTo>
                  <a:lnTo>
                    <a:pt x="46456" y="81026"/>
                  </a:lnTo>
                  <a:lnTo>
                    <a:pt x="48234" y="79629"/>
                  </a:lnTo>
                  <a:lnTo>
                    <a:pt x="48539" y="79121"/>
                  </a:lnTo>
                  <a:lnTo>
                    <a:pt x="50711" y="80137"/>
                  </a:lnTo>
                  <a:lnTo>
                    <a:pt x="56426" y="81927"/>
                  </a:lnTo>
                  <a:lnTo>
                    <a:pt x="47371" y="84836"/>
                  </a:lnTo>
                  <a:lnTo>
                    <a:pt x="47040" y="85598"/>
                  </a:lnTo>
                  <a:lnTo>
                    <a:pt x="54203" y="83185"/>
                  </a:lnTo>
                  <a:lnTo>
                    <a:pt x="57937" y="82296"/>
                  </a:lnTo>
                  <a:lnTo>
                    <a:pt x="64198" y="83832"/>
                  </a:lnTo>
                  <a:lnTo>
                    <a:pt x="77825" y="85471"/>
                  </a:lnTo>
                  <a:lnTo>
                    <a:pt x="76428" y="87122"/>
                  </a:lnTo>
                  <a:lnTo>
                    <a:pt x="77825" y="87376"/>
                  </a:lnTo>
                  <a:lnTo>
                    <a:pt x="81318" y="86614"/>
                  </a:lnTo>
                  <a:lnTo>
                    <a:pt x="85001" y="85471"/>
                  </a:lnTo>
                  <a:lnTo>
                    <a:pt x="93345" y="85852"/>
                  </a:lnTo>
                  <a:lnTo>
                    <a:pt x="97713" y="85852"/>
                  </a:lnTo>
                  <a:lnTo>
                    <a:pt x="97637" y="86106"/>
                  </a:lnTo>
                  <a:lnTo>
                    <a:pt x="97891" y="85725"/>
                  </a:lnTo>
                  <a:lnTo>
                    <a:pt x="108940" y="85471"/>
                  </a:lnTo>
                  <a:lnTo>
                    <a:pt x="118859" y="84582"/>
                  </a:lnTo>
                  <a:lnTo>
                    <a:pt x="114985" y="85852"/>
                  </a:lnTo>
                  <a:lnTo>
                    <a:pt x="112572" y="87249"/>
                  </a:lnTo>
                  <a:lnTo>
                    <a:pt x="113931" y="88011"/>
                  </a:lnTo>
                  <a:lnTo>
                    <a:pt x="115100" y="88138"/>
                  </a:lnTo>
                  <a:lnTo>
                    <a:pt x="121259" y="87630"/>
                  </a:lnTo>
                  <a:lnTo>
                    <a:pt x="125272" y="86753"/>
                  </a:lnTo>
                  <a:lnTo>
                    <a:pt x="124929" y="88773"/>
                  </a:lnTo>
                  <a:lnTo>
                    <a:pt x="128117" y="86614"/>
                  </a:lnTo>
                  <a:lnTo>
                    <a:pt x="128257" y="85725"/>
                  </a:lnTo>
                  <a:lnTo>
                    <a:pt x="133946" y="83832"/>
                  </a:lnTo>
                  <a:lnTo>
                    <a:pt x="135623" y="83058"/>
                  </a:lnTo>
                  <a:lnTo>
                    <a:pt x="143230" y="82296"/>
                  </a:lnTo>
                  <a:lnTo>
                    <a:pt x="145669" y="81788"/>
                  </a:lnTo>
                  <a:lnTo>
                    <a:pt x="178523" y="77089"/>
                  </a:lnTo>
                  <a:lnTo>
                    <a:pt x="178181" y="77851"/>
                  </a:lnTo>
                  <a:lnTo>
                    <a:pt x="178320" y="78232"/>
                  </a:lnTo>
                  <a:lnTo>
                    <a:pt x="179171" y="78613"/>
                  </a:lnTo>
                  <a:lnTo>
                    <a:pt x="184213" y="77355"/>
                  </a:lnTo>
                  <a:lnTo>
                    <a:pt x="185140" y="76454"/>
                  </a:lnTo>
                  <a:lnTo>
                    <a:pt x="184912" y="75946"/>
                  </a:lnTo>
                  <a:lnTo>
                    <a:pt x="220091" y="69481"/>
                  </a:lnTo>
                  <a:lnTo>
                    <a:pt x="243306" y="64008"/>
                  </a:lnTo>
                  <a:lnTo>
                    <a:pt x="246532" y="62738"/>
                  </a:lnTo>
                  <a:lnTo>
                    <a:pt x="245097" y="61480"/>
                  </a:lnTo>
                  <a:lnTo>
                    <a:pt x="239217" y="61480"/>
                  </a:lnTo>
                  <a:lnTo>
                    <a:pt x="227609" y="63754"/>
                  </a:lnTo>
                  <a:lnTo>
                    <a:pt x="224612" y="64135"/>
                  </a:lnTo>
                  <a:lnTo>
                    <a:pt x="221627" y="64897"/>
                  </a:lnTo>
                  <a:lnTo>
                    <a:pt x="229616" y="61976"/>
                  </a:lnTo>
                  <a:lnTo>
                    <a:pt x="236728" y="60452"/>
                  </a:lnTo>
                  <a:lnTo>
                    <a:pt x="240995" y="59309"/>
                  </a:lnTo>
                  <a:lnTo>
                    <a:pt x="246735" y="58432"/>
                  </a:lnTo>
                  <a:lnTo>
                    <a:pt x="258165" y="56007"/>
                  </a:lnTo>
                  <a:lnTo>
                    <a:pt x="263944" y="55372"/>
                  </a:lnTo>
                  <a:lnTo>
                    <a:pt x="270789" y="54292"/>
                  </a:lnTo>
                  <a:lnTo>
                    <a:pt x="270687" y="54622"/>
                  </a:lnTo>
                  <a:lnTo>
                    <a:pt x="270903" y="55613"/>
                  </a:lnTo>
                  <a:lnTo>
                    <a:pt x="272300" y="57327"/>
                  </a:lnTo>
                  <a:lnTo>
                    <a:pt x="274345" y="55676"/>
                  </a:lnTo>
                  <a:lnTo>
                    <a:pt x="272338" y="54102"/>
                  </a:lnTo>
                  <a:lnTo>
                    <a:pt x="275615" y="53606"/>
                  </a:lnTo>
                  <a:lnTo>
                    <a:pt x="278358" y="54102"/>
                  </a:lnTo>
                  <a:lnTo>
                    <a:pt x="278676" y="55003"/>
                  </a:lnTo>
                  <a:lnTo>
                    <a:pt x="280314" y="55499"/>
                  </a:lnTo>
                  <a:lnTo>
                    <a:pt x="285153" y="55880"/>
                  </a:lnTo>
                  <a:lnTo>
                    <a:pt x="287324" y="54737"/>
                  </a:lnTo>
                  <a:lnTo>
                    <a:pt x="286994" y="53606"/>
                  </a:lnTo>
                  <a:lnTo>
                    <a:pt x="286588" y="52959"/>
                  </a:lnTo>
                  <a:lnTo>
                    <a:pt x="286994" y="52832"/>
                  </a:lnTo>
                  <a:lnTo>
                    <a:pt x="287693" y="52082"/>
                  </a:lnTo>
                  <a:lnTo>
                    <a:pt x="295224" y="51181"/>
                  </a:lnTo>
                  <a:lnTo>
                    <a:pt x="297764" y="51054"/>
                  </a:lnTo>
                  <a:lnTo>
                    <a:pt x="298361" y="51562"/>
                  </a:lnTo>
                  <a:lnTo>
                    <a:pt x="299415" y="51955"/>
                  </a:lnTo>
                  <a:lnTo>
                    <a:pt x="298475" y="51054"/>
                  </a:lnTo>
                  <a:lnTo>
                    <a:pt x="302145" y="50800"/>
                  </a:lnTo>
                  <a:lnTo>
                    <a:pt x="302018" y="51435"/>
                  </a:lnTo>
                  <a:lnTo>
                    <a:pt x="302742" y="52082"/>
                  </a:lnTo>
                  <a:lnTo>
                    <a:pt x="304584" y="52705"/>
                  </a:lnTo>
                  <a:lnTo>
                    <a:pt x="306717" y="52959"/>
                  </a:lnTo>
                  <a:lnTo>
                    <a:pt x="306412" y="53086"/>
                  </a:lnTo>
                  <a:lnTo>
                    <a:pt x="306857" y="53848"/>
                  </a:lnTo>
                  <a:lnTo>
                    <a:pt x="301967" y="55130"/>
                  </a:lnTo>
                  <a:lnTo>
                    <a:pt x="299123" y="56007"/>
                  </a:lnTo>
                  <a:lnTo>
                    <a:pt x="307149" y="55499"/>
                  </a:lnTo>
                  <a:lnTo>
                    <a:pt x="307060" y="56134"/>
                  </a:lnTo>
                  <a:lnTo>
                    <a:pt x="307505" y="56654"/>
                  </a:lnTo>
                  <a:lnTo>
                    <a:pt x="311556" y="57658"/>
                  </a:lnTo>
                  <a:lnTo>
                    <a:pt x="313461" y="57531"/>
                  </a:lnTo>
                  <a:lnTo>
                    <a:pt x="314185" y="56261"/>
                  </a:lnTo>
                  <a:lnTo>
                    <a:pt x="314032" y="55372"/>
                  </a:lnTo>
                  <a:lnTo>
                    <a:pt x="313118" y="54737"/>
                  </a:lnTo>
                  <a:lnTo>
                    <a:pt x="324218" y="53479"/>
                  </a:lnTo>
                  <a:lnTo>
                    <a:pt x="324827" y="55257"/>
                  </a:lnTo>
                  <a:lnTo>
                    <a:pt x="328510" y="54102"/>
                  </a:lnTo>
                  <a:lnTo>
                    <a:pt x="328193" y="52832"/>
                  </a:lnTo>
                  <a:lnTo>
                    <a:pt x="330771" y="52197"/>
                  </a:lnTo>
                  <a:lnTo>
                    <a:pt x="332016" y="52832"/>
                  </a:lnTo>
                  <a:lnTo>
                    <a:pt x="332714" y="52832"/>
                  </a:lnTo>
                  <a:lnTo>
                    <a:pt x="334721" y="55003"/>
                  </a:lnTo>
                  <a:lnTo>
                    <a:pt x="336969" y="56654"/>
                  </a:lnTo>
                  <a:lnTo>
                    <a:pt x="335508" y="56896"/>
                  </a:lnTo>
                  <a:lnTo>
                    <a:pt x="334479" y="56261"/>
                  </a:lnTo>
                  <a:lnTo>
                    <a:pt x="332981" y="55880"/>
                  </a:lnTo>
                  <a:lnTo>
                    <a:pt x="327342" y="55257"/>
                  </a:lnTo>
                  <a:lnTo>
                    <a:pt x="323291" y="55626"/>
                  </a:lnTo>
                  <a:lnTo>
                    <a:pt x="323202" y="56781"/>
                  </a:lnTo>
                  <a:lnTo>
                    <a:pt x="324459" y="58039"/>
                  </a:lnTo>
                  <a:lnTo>
                    <a:pt x="325361" y="58547"/>
                  </a:lnTo>
                  <a:lnTo>
                    <a:pt x="326732" y="58928"/>
                  </a:lnTo>
                  <a:lnTo>
                    <a:pt x="332473" y="59829"/>
                  </a:lnTo>
                  <a:lnTo>
                    <a:pt x="336473" y="59309"/>
                  </a:lnTo>
                  <a:lnTo>
                    <a:pt x="336791" y="58039"/>
                  </a:lnTo>
                  <a:lnTo>
                    <a:pt x="336613" y="57785"/>
                  </a:lnTo>
                  <a:lnTo>
                    <a:pt x="340690" y="59309"/>
                  </a:lnTo>
                  <a:lnTo>
                    <a:pt x="356997" y="60960"/>
                  </a:lnTo>
                  <a:lnTo>
                    <a:pt x="362356" y="61849"/>
                  </a:lnTo>
                  <a:lnTo>
                    <a:pt x="369189" y="64135"/>
                  </a:lnTo>
                  <a:lnTo>
                    <a:pt x="376135" y="65913"/>
                  </a:lnTo>
                  <a:lnTo>
                    <a:pt x="380555" y="65405"/>
                  </a:lnTo>
                  <a:lnTo>
                    <a:pt x="383171" y="64897"/>
                  </a:lnTo>
                  <a:lnTo>
                    <a:pt x="382231" y="64135"/>
                  </a:lnTo>
                  <a:lnTo>
                    <a:pt x="380657" y="63373"/>
                  </a:lnTo>
                  <a:lnTo>
                    <a:pt x="390690" y="64528"/>
                  </a:lnTo>
                  <a:lnTo>
                    <a:pt x="399656" y="64389"/>
                  </a:lnTo>
                  <a:lnTo>
                    <a:pt x="400050" y="63881"/>
                  </a:lnTo>
                  <a:lnTo>
                    <a:pt x="397954" y="63131"/>
                  </a:lnTo>
                  <a:lnTo>
                    <a:pt x="397751" y="62611"/>
                  </a:lnTo>
                  <a:lnTo>
                    <a:pt x="398145" y="62877"/>
                  </a:lnTo>
                  <a:lnTo>
                    <a:pt x="398043" y="62103"/>
                  </a:lnTo>
                  <a:lnTo>
                    <a:pt x="396087" y="60325"/>
                  </a:lnTo>
                  <a:lnTo>
                    <a:pt x="394423" y="59563"/>
                  </a:lnTo>
                  <a:lnTo>
                    <a:pt x="395859" y="61087"/>
                  </a:lnTo>
                  <a:lnTo>
                    <a:pt x="395617" y="61087"/>
                  </a:lnTo>
                  <a:lnTo>
                    <a:pt x="395884" y="62357"/>
                  </a:lnTo>
                  <a:lnTo>
                    <a:pt x="396125" y="62611"/>
                  </a:lnTo>
                  <a:lnTo>
                    <a:pt x="392430" y="61849"/>
                  </a:lnTo>
                  <a:lnTo>
                    <a:pt x="389839" y="58547"/>
                  </a:lnTo>
                  <a:lnTo>
                    <a:pt x="393192" y="58928"/>
                  </a:lnTo>
                  <a:lnTo>
                    <a:pt x="392874" y="58178"/>
                  </a:lnTo>
                  <a:lnTo>
                    <a:pt x="389280" y="56896"/>
                  </a:lnTo>
                  <a:lnTo>
                    <a:pt x="389813" y="57023"/>
                  </a:lnTo>
                  <a:lnTo>
                    <a:pt x="389877" y="56781"/>
                  </a:lnTo>
                  <a:lnTo>
                    <a:pt x="390283" y="56654"/>
                  </a:lnTo>
                  <a:lnTo>
                    <a:pt x="397941" y="57277"/>
                  </a:lnTo>
                  <a:lnTo>
                    <a:pt x="405295" y="58305"/>
                  </a:lnTo>
                  <a:lnTo>
                    <a:pt x="407492" y="59055"/>
                  </a:lnTo>
                  <a:lnTo>
                    <a:pt x="410337" y="59563"/>
                  </a:lnTo>
                  <a:lnTo>
                    <a:pt x="410705" y="59829"/>
                  </a:lnTo>
                  <a:lnTo>
                    <a:pt x="410184" y="59055"/>
                  </a:lnTo>
                  <a:lnTo>
                    <a:pt x="417398" y="59702"/>
                  </a:lnTo>
                  <a:lnTo>
                    <a:pt x="425729" y="59563"/>
                  </a:lnTo>
                  <a:lnTo>
                    <a:pt x="431012" y="59055"/>
                  </a:lnTo>
                  <a:lnTo>
                    <a:pt x="432295" y="59829"/>
                  </a:lnTo>
                  <a:lnTo>
                    <a:pt x="430339" y="60325"/>
                  </a:lnTo>
                  <a:lnTo>
                    <a:pt x="431050" y="61087"/>
                  </a:lnTo>
                  <a:lnTo>
                    <a:pt x="438188" y="62611"/>
                  </a:lnTo>
                  <a:lnTo>
                    <a:pt x="444055" y="63373"/>
                  </a:lnTo>
                  <a:lnTo>
                    <a:pt x="444258" y="63627"/>
                  </a:lnTo>
                  <a:lnTo>
                    <a:pt x="444106" y="63373"/>
                  </a:lnTo>
                  <a:lnTo>
                    <a:pt x="450850" y="64008"/>
                  </a:lnTo>
                  <a:lnTo>
                    <a:pt x="456717" y="63881"/>
                  </a:lnTo>
                  <a:lnTo>
                    <a:pt x="460159" y="64655"/>
                  </a:lnTo>
                  <a:lnTo>
                    <a:pt x="462648" y="65786"/>
                  </a:lnTo>
                  <a:lnTo>
                    <a:pt x="462089" y="68834"/>
                  </a:lnTo>
                  <a:lnTo>
                    <a:pt x="471424" y="70231"/>
                  </a:lnTo>
                  <a:lnTo>
                    <a:pt x="479640" y="72402"/>
                  </a:lnTo>
                  <a:lnTo>
                    <a:pt x="482041" y="72771"/>
                  </a:lnTo>
                  <a:lnTo>
                    <a:pt x="484124" y="72771"/>
                  </a:lnTo>
                  <a:lnTo>
                    <a:pt x="483539" y="75704"/>
                  </a:lnTo>
                  <a:lnTo>
                    <a:pt x="495528" y="77089"/>
                  </a:lnTo>
                  <a:lnTo>
                    <a:pt x="496252" y="7570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9" name="object 719" descr=""/>
            <p:cNvSpPr/>
            <p:nvPr/>
          </p:nvSpPr>
          <p:spPr>
            <a:xfrm>
              <a:off x="301028" y="958074"/>
              <a:ext cx="516890" cy="664210"/>
            </a:xfrm>
            <a:custGeom>
              <a:avLst/>
              <a:gdLst/>
              <a:ahLst/>
              <a:cxnLst/>
              <a:rect l="l" t="t" r="r" b="b"/>
              <a:pathLst>
                <a:path w="516890" h="664210">
                  <a:moveTo>
                    <a:pt x="317690" y="4876"/>
                  </a:moveTo>
                  <a:lnTo>
                    <a:pt x="294525" y="3606"/>
                  </a:lnTo>
                  <a:lnTo>
                    <a:pt x="248285" y="495"/>
                  </a:lnTo>
                  <a:lnTo>
                    <a:pt x="225082" y="0"/>
                  </a:lnTo>
                  <a:lnTo>
                    <a:pt x="186918" y="1016"/>
                  </a:lnTo>
                  <a:lnTo>
                    <a:pt x="148844" y="3378"/>
                  </a:lnTo>
                  <a:lnTo>
                    <a:pt x="110248" y="7670"/>
                  </a:lnTo>
                  <a:lnTo>
                    <a:pt x="72123" y="14897"/>
                  </a:lnTo>
                  <a:lnTo>
                    <a:pt x="35229" y="24663"/>
                  </a:lnTo>
                  <a:lnTo>
                    <a:pt x="0" y="38950"/>
                  </a:lnTo>
                  <a:lnTo>
                    <a:pt x="266" y="39522"/>
                  </a:lnTo>
                  <a:lnTo>
                    <a:pt x="25133" y="30886"/>
                  </a:lnTo>
                  <a:lnTo>
                    <a:pt x="47955" y="23977"/>
                  </a:lnTo>
                  <a:lnTo>
                    <a:pt x="109943" y="11912"/>
                  </a:lnTo>
                  <a:lnTo>
                    <a:pt x="149758" y="6896"/>
                  </a:lnTo>
                  <a:lnTo>
                    <a:pt x="196303" y="4978"/>
                  </a:lnTo>
                  <a:lnTo>
                    <a:pt x="249250" y="4406"/>
                  </a:lnTo>
                  <a:lnTo>
                    <a:pt x="294424" y="4584"/>
                  </a:lnTo>
                  <a:lnTo>
                    <a:pt x="317690" y="4876"/>
                  </a:lnTo>
                  <a:close/>
                </a:path>
                <a:path w="516890" h="664210">
                  <a:moveTo>
                    <a:pt x="516394" y="302298"/>
                  </a:moveTo>
                  <a:lnTo>
                    <a:pt x="512343" y="250126"/>
                  </a:lnTo>
                  <a:lnTo>
                    <a:pt x="498881" y="155790"/>
                  </a:lnTo>
                  <a:lnTo>
                    <a:pt x="497027" y="134531"/>
                  </a:lnTo>
                  <a:lnTo>
                    <a:pt x="497027" y="113245"/>
                  </a:lnTo>
                  <a:lnTo>
                    <a:pt x="498170" y="91948"/>
                  </a:lnTo>
                  <a:lnTo>
                    <a:pt x="499795" y="70624"/>
                  </a:lnTo>
                  <a:lnTo>
                    <a:pt x="489902" y="70269"/>
                  </a:lnTo>
                  <a:lnTo>
                    <a:pt x="440575" y="51816"/>
                  </a:lnTo>
                  <a:lnTo>
                    <a:pt x="419074" y="68160"/>
                  </a:lnTo>
                  <a:lnTo>
                    <a:pt x="370446" y="117563"/>
                  </a:lnTo>
                  <a:lnTo>
                    <a:pt x="335800" y="177609"/>
                  </a:lnTo>
                  <a:lnTo>
                    <a:pt x="318173" y="230162"/>
                  </a:lnTo>
                  <a:lnTo>
                    <a:pt x="308267" y="285280"/>
                  </a:lnTo>
                  <a:lnTo>
                    <a:pt x="305396" y="341274"/>
                  </a:lnTo>
                  <a:lnTo>
                    <a:pt x="308902" y="396405"/>
                  </a:lnTo>
                  <a:lnTo>
                    <a:pt x="318274" y="463486"/>
                  </a:lnTo>
                  <a:lnTo>
                    <a:pt x="334784" y="528942"/>
                  </a:lnTo>
                  <a:lnTo>
                    <a:pt x="364782" y="597547"/>
                  </a:lnTo>
                  <a:lnTo>
                    <a:pt x="411518" y="654939"/>
                  </a:lnTo>
                  <a:lnTo>
                    <a:pt x="429679" y="663994"/>
                  </a:lnTo>
                  <a:lnTo>
                    <a:pt x="436245" y="660844"/>
                  </a:lnTo>
                  <a:lnTo>
                    <a:pt x="443623" y="654469"/>
                  </a:lnTo>
                  <a:lnTo>
                    <a:pt x="443382" y="647547"/>
                  </a:lnTo>
                  <a:lnTo>
                    <a:pt x="442137" y="638543"/>
                  </a:lnTo>
                  <a:lnTo>
                    <a:pt x="441274" y="621652"/>
                  </a:lnTo>
                  <a:lnTo>
                    <a:pt x="451027" y="572935"/>
                  </a:lnTo>
                  <a:lnTo>
                    <a:pt x="463473" y="532790"/>
                  </a:lnTo>
                  <a:lnTo>
                    <a:pt x="491274" y="445884"/>
                  </a:lnTo>
                  <a:lnTo>
                    <a:pt x="504088" y="399173"/>
                  </a:lnTo>
                  <a:lnTo>
                    <a:pt x="513054" y="351650"/>
                  </a:lnTo>
                  <a:lnTo>
                    <a:pt x="516394" y="30229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 descr=""/>
            <p:cNvSpPr/>
            <p:nvPr/>
          </p:nvSpPr>
          <p:spPr>
            <a:xfrm>
              <a:off x="610463" y="1012519"/>
              <a:ext cx="200025" cy="601345"/>
            </a:xfrm>
            <a:custGeom>
              <a:avLst/>
              <a:gdLst/>
              <a:ahLst/>
              <a:cxnLst/>
              <a:rect l="l" t="t" r="r" b="b"/>
              <a:pathLst>
                <a:path w="200025" h="601344">
                  <a:moveTo>
                    <a:pt x="199859" y="242023"/>
                  </a:moveTo>
                  <a:lnTo>
                    <a:pt x="199021" y="218998"/>
                  </a:lnTo>
                  <a:lnTo>
                    <a:pt x="196964" y="195465"/>
                  </a:lnTo>
                  <a:lnTo>
                    <a:pt x="193700" y="171246"/>
                  </a:lnTo>
                  <a:lnTo>
                    <a:pt x="189191" y="142379"/>
                  </a:lnTo>
                  <a:lnTo>
                    <a:pt x="185064" y="111467"/>
                  </a:lnTo>
                  <a:lnTo>
                    <a:pt x="182651" y="82067"/>
                  </a:lnTo>
                  <a:lnTo>
                    <a:pt x="182689" y="60528"/>
                  </a:lnTo>
                  <a:lnTo>
                    <a:pt x="182778" y="51333"/>
                  </a:lnTo>
                  <a:lnTo>
                    <a:pt x="184175" y="24523"/>
                  </a:lnTo>
                  <a:lnTo>
                    <a:pt x="184404" y="15989"/>
                  </a:lnTo>
                  <a:lnTo>
                    <a:pt x="180479" y="15836"/>
                  </a:lnTo>
                  <a:lnTo>
                    <a:pt x="176504" y="15379"/>
                  </a:lnTo>
                  <a:lnTo>
                    <a:pt x="137909" y="1612"/>
                  </a:lnTo>
                  <a:lnTo>
                    <a:pt x="135267" y="0"/>
                  </a:lnTo>
                  <a:lnTo>
                    <a:pt x="134734" y="406"/>
                  </a:lnTo>
                  <a:lnTo>
                    <a:pt x="134734" y="61087"/>
                  </a:lnTo>
                  <a:lnTo>
                    <a:pt x="122402" y="94564"/>
                  </a:lnTo>
                  <a:lnTo>
                    <a:pt x="119278" y="104051"/>
                  </a:lnTo>
                  <a:lnTo>
                    <a:pt x="103035" y="174955"/>
                  </a:lnTo>
                  <a:lnTo>
                    <a:pt x="96215" y="225361"/>
                  </a:lnTo>
                  <a:lnTo>
                    <a:pt x="92062" y="270535"/>
                  </a:lnTo>
                  <a:lnTo>
                    <a:pt x="90093" y="310349"/>
                  </a:lnTo>
                  <a:lnTo>
                    <a:pt x="87884" y="390067"/>
                  </a:lnTo>
                  <a:lnTo>
                    <a:pt x="86487" y="427380"/>
                  </a:lnTo>
                  <a:lnTo>
                    <a:pt x="84315" y="402374"/>
                  </a:lnTo>
                  <a:lnTo>
                    <a:pt x="83515" y="379628"/>
                  </a:lnTo>
                  <a:lnTo>
                    <a:pt x="83515" y="347065"/>
                  </a:lnTo>
                  <a:lnTo>
                    <a:pt x="86334" y="278930"/>
                  </a:lnTo>
                  <a:lnTo>
                    <a:pt x="90639" y="231813"/>
                  </a:lnTo>
                  <a:lnTo>
                    <a:pt x="96481" y="186080"/>
                  </a:lnTo>
                  <a:lnTo>
                    <a:pt x="105257" y="140843"/>
                  </a:lnTo>
                  <a:lnTo>
                    <a:pt x="119354" y="97663"/>
                  </a:lnTo>
                  <a:lnTo>
                    <a:pt x="134162" y="60528"/>
                  </a:lnTo>
                  <a:lnTo>
                    <a:pt x="134734" y="61087"/>
                  </a:lnTo>
                  <a:lnTo>
                    <a:pt x="134734" y="406"/>
                  </a:lnTo>
                  <a:lnTo>
                    <a:pt x="100838" y="25781"/>
                  </a:lnTo>
                  <a:lnTo>
                    <a:pt x="62217" y="67881"/>
                  </a:lnTo>
                  <a:lnTo>
                    <a:pt x="35026" y="118618"/>
                  </a:lnTo>
                  <a:lnTo>
                    <a:pt x="20345" y="157035"/>
                  </a:lnTo>
                  <a:lnTo>
                    <a:pt x="8991" y="197027"/>
                  </a:lnTo>
                  <a:lnTo>
                    <a:pt x="1905" y="237883"/>
                  </a:lnTo>
                  <a:lnTo>
                    <a:pt x="0" y="278930"/>
                  </a:lnTo>
                  <a:lnTo>
                    <a:pt x="1320" y="303784"/>
                  </a:lnTo>
                  <a:lnTo>
                    <a:pt x="7200" y="356768"/>
                  </a:lnTo>
                  <a:lnTo>
                    <a:pt x="16624" y="418172"/>
                  </a:lnTo>
                  <a:lnTo>
                    <a:pt x="28016" y="468591"/>
                  </a:lnTo>
                  <a:lnTo>
                    <a:pt x="42951" y="508254"/>
                  </a:lnTo>
                  <a:lnTo>
                    <a:pt x="62395" y="545934"/>
                  </a:lnTo>
                  <a:lnTo>
                    <a:pt x="85483" y="579691"/>
                  </a:lnTo>
                  <a:lnTo>
                    <a:pt x="122288" y="601205"/>
                  </a:lnTo>
                  <a:lnTo>
                    <a:pt x="125526" y="586816"/>
                  </a:lnTo>
                  <a:lnTo>
                    <a:pt x="125107" y="572554"/>
                  </a:lnTo>
                  <a:lnTo>
                    <a:pt x="126834" y="557326"/>
                  </a:lnTo>
                  <a:lnTo>
                    <a:pt x="139458" y="509358"/>
                  </a:lnTo>
                  <a:lnTo>
                    <a:pt x="165138" y="427380"/>
                  </a:lnTo>
                  <a:lnTo>
                    <a:pt x="181216" y="374497"/>
                  </a:lnTo>
                  <a:lnTo>
                    <a:pt x="186626" y="353987"/>
                  </a:lnTo>
                  <a:lnTo>
                    <a:pt x="188239" y="347065"/>
                  </a:lnTo>
                  <a:lnTo>
                    <a:pt x="196532" y="300202"/>
                  </a:lnTo>
                  <a:lnTo>
                    <a:pt x="199859" y="24202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1" name="object 721" descr=""/>
            <p:cNvSpPr/>
            <p:nvPr/>
          </p:nvSpPr>
          <p:spPr>
            <a:xfrm>
              <a:off x="624674" y="1307388"/>
              <a:ext cx="29209" cy="134620"/>
            </a:xfrm>
            <a:custGeom>
              <a:avLst/>
              <a:gdLst/>
              <a:ahLst/>
              <a:cxnLst/>
              <a:rect l="l" t="t" r="r" b="b"/>
              <a:pathLst>
                <a:path w="29209" h="134619">
                  <a:moveTo>
                    <a:pt x="9677" y="69151"/>
                  </a:moveTo>
                  <a:lnTo>
                    <a:pt x="8674" y="67386"/>
                  </a:lnTo>
                  <a:lnTo>
                    <a:pt x="7594" y="66395"/>
                  </a:lnTo>
                  <a:lnTo>
                    <a:pt x="8509" y="67881"/>
                  </a:lnTo>
                  <a:lnTo>
                    <a:pt x="9677" y="69151"/>
                  </a:lnTo>
                  <a:close/>
                </a:path>
                <a:path w="29209" h="134619">
                  <a:moveTo>
                    <a:pt x="13309" y="69684"/>
                  </a:moveTo>
                  <a:lnTo>
                    <a:pt x="12865" y="68059"/>
                  </a:lnTo>
                  <a:lnTo>
                    <a:pt x="11785" y="68021"/>
                  </a:lnTo>
                  <a:lnTo>
                    <a:pt x="11226" y="69634"/>
                  </a:lnTo>
                  <a:lnTo>
                    <a:pt x="8648" y="80391"/>
                  </a:lnTo>
                  <a:lnTo>
                    <a:pt x="3479" y="98526"/>
                  </a:lnTo>
                  <a:lnTo>
                    <a:pt x="0" y="108254"/>
                  </a:lnTo>
                  <a:lnTo>
                    <a:pt x="1143" y="115316"/>
                  </a:lnTo>
                  <a:lnTo>
                    <a:pt x="5854" y="101841"/>
                  </a:lnTo>
                  <a:lnTo>
                    <a:pt x="10680" y="84531"/>
                  </a:lnTo>
                  <a:lnTo>
                    <a:pt x="13309" y="69684"/>
                  </a:lnTo>
                  <a:close/>
                </a:path>
                <a:path w="29209" h="134619">
                  <a:moveTo>
                    <a:pt x="14846" y="75742"/>
                  </a:moveTo>
                  <a:lnTo>
                    <a:pt x="14554" y="75349"/>
                  </a:lnTo>
                  <a:lnTo>
                    <a:pt x="14325" y="75133"/>
                  </a:lnTo>
                  <a:lnTo>
                    <a:pt x="14452" y="75374"/>
                  </a:lnTo>
                  <a:lnTo>
                    <a:pt x="14846" y="75742"/>
                  </a:lnTo>
                  <a:close/>
                </a:path>
                <a:path w="29209" h="134619">
                  <a:moveTo>
                    <a:pt x="18986" y="76123"/>
                  </a:moveTo>
                  <a:lnTo>
                    <a:pt x="18884" y="76327"/>
                  </a:lnTo>
                  <a:lnTo>
                    <a:pt x="18554" y="74472"/>
                  </a:lnTo>
                  <a:lnTo>
                    <a:pt x="17741" y="74142"/>
                  </a:lnTo>
                  <a:lnTo>
                    <a:pt x="17030" y="75526"/>
                  </a:lnTo>
                  <a:lnTo>
                    <a:pt x="13017" y="91478"/>
                  </a:lnTo>
                  <a:lnTo>
                    <a:pt x="4114" y="119240"/>
                  </a:lnTo>
                  <a:lnTo>
                    <a:pt x="2413" y="123291"/>
                  </a:lnTo>
                  <a:lnTo>
                    <a:pt x="4191" y="134010"/>
                  </a:lnTo>
                  <a:lnTo>
                    <a:pt x="5803" y="130162"/>
                  </a:lnTo>
                  <a:lnTo>
                    <a:pt x="8750" y="121615"/>
                  </a:lnTo>
                  <a:lnTo>
                    <a:pt x="12217" y="109385"/>
                  </a:lnTo>
                  <a:lnTo>
                    <a:pt x="17284" y="88265"/>
                  </a:lnTo>
                  <a:lnTo>
                    <a:pt x="18986" y="76123"/>
                  </a:lnTo>
                  <a:close/>
                </a:path>
                <a:path w="29209" h="134619">
                  <a:moveTo>
                    <a:pt x="25107" y="43561"/>
                  </a:moveTo>
                  <a:lnTo>
                    <a:pt x="25019" y="41668"/>
                  </a:lnTo>
                  <a:lnTo>
                    <a:pt x="23660" y="41008"/>
                  </a:lnTo>
                  <a:lnTo>
                    <a:pt x="22720" y="42125"/>
                  </a:lnTo>
                  <a:lnTo>
                    <a:pt x="23863" y="43751"/>
                  </a:lnTo>
                  <a:lnTo>
                    <a:pt x="25107" y="43561"/>
                  </a:lnTo>
                  <a:close/>
                </a:path>
                <a:path w="29209" h="134619">
                  <a:moveTo>
                    <a:pt x="28575" y="53822"/>
                  </a:moveTo>
                  <a:lnTo>
                    <a:pt x="27051" y="51739"/>
                  </a:lnTo>
                  <a:lnTo>
                    <a:pt x="26352" y="53047"/>
                  </a:lnTo>
                  <a:lnTo>
                    <a:pt x="23710" y="61620"/>
                  </a:lnTo>
                  <a:lnTo>
                    <a:pt x="22072" y="72136"/>
                  </a:lnTo>
                  <a:lnTo>
                    <a:pt x="22072" y="74853"/>
                  </a:lnTo>
                  <a:lnTo>
                    <a:pt x="23507" y="78105"/>
                  </a:lnTo>
                  <a:lnTo>
                    <a:pt x="24866" y="73939"/>
                  </a:lnTo>
                  <a:lnTo>
                    <a:pt x="26365" y="65290"/>
                  </a:lnTo>
                  <a:lnTo>
                    <a:pt x="26835" y="60833"/>
                  </a:lnTo>
                  <a:lnTo>
                    <a:pt x="28575" y="53822"/>
                  </a:lnTo>
                  <a:close/>
                </a:path>
                <a:path w="29209" h="134619">
                  <a:moveTo>
                    <a:pt x="28803" y="825"/>
                  </a:moveTo>
                  <a:lnTo>
                    <a:pt x="28244" y="0"/>
                  </a:lnTo>
                  <a:lnTo>
                    <a:pt x="26733" y="215"/>
                  </a:lnTo>
                  <a:lnTo>
                    <a:pt x="25908" y="1244"/>
                  </a:lnTo>
                  <a:lnTo>
                    <a:pt x="27660" y="1473"/>
                  </a:lnTo>
                  <a:lnTo>
                    <a:pt x="28803" y="825"/>
                  </a:lnTo>
                  <a:close/>
                </a:path>
                <a:path w="29209" h="134619">
                  <a:moveTo>
                    <a:pt x="28829" y="49796"/>
                  </a:moveTo>
                  <a:lnTo>
                    <a:pt x="28562" y="48412"/>
                  </a:lnTo>
                  <a:lnTo>
                    <a:pt x="27190" y="47853"/>
                  </a:lnTo>
                  <a:lnTo>
                    <a:pt x="26428" y="48628"/>
                  </a:lnTo>
                  <a:lnTo>
                    <a:pt x="27673" y="49860"/>
                  </a:lnTo>
                  <a:lnTo>
                    <a:pt x="28829" y="49796"/>
                  </a:lnTo>
                  <a:close/>
                </a:path>
                <a:path w="29209" h="134619">
                  <a:moveTo>
                    <a:pt x="28956" y="13258"/>
                  </a:moveTo>
                  <a:lnTo>
                    <a:pt x="28384" y="12344"/>
                  </a:lnTo>
                  <a:lnTo>
                    <a:pt x="26263" y="13487"/>
                  </a:lnTo>
                  <a:lnTo>
                    <a:pt x="27292" y="14909"/>
                  </a:lnTo>
                  <a:lnTo>
                    <a:pt x="28956" y="1325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2" name="object 722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59674" y="1042897"/>
              <a:ext cx="86157" cy="192989"/>
            </a:xfrm>
            <a:prstGeom prst="rect">
              <a:avLst/>
            </a:prstGeom>
          </p:spPr>
        </p:pic>
        <p:sp>
          <p:nvSpPr>
            <p:cNvPr id="723" name="object 723" descr=""/>
            <p:cNvSpPr/>
            <p:nvPr/>
          </p:nvSpPr>
          <p:spPr>
            <a:xfrm>
              <a:off x="610450" y="1017498"/>
              <a:ext cx="154940" cy="378460"/>
            </a:xfrm>
            <a:custGeom>
              <a:avLst/>
              <a:gdLst/>
              <a:ahLst/>
              <a:cxnLst/>
              <a:rect l="l" t="t" r="r" b="b"/>
              <a:pathLst>
                <a:path w="154940" h="378459">
                  <a:moveTo>
                    <a:pt x="143192" y="0"/>
                  </a:moveTo>
                  <a:lnTo>
                    <a:pt x="107797" y="15189"/>
                  </a:lnTo>
                  <a:lnTo>
                    <a:pt x="79527" y="41859"/>
                  </a:lnTo>
                  <a:lnTo>
                    <a:pt x="47777" y="87579"/>
                  </a:lnTo>
                  <a:lnTo>
                    <a:pt x="20358" y="152349"/>
                  </a:lnTo>
                  <a:lnTo>
                    <a:pt x="9004" y="192989"/>
                  </a:lnTo>
                  <a:lnTo>
                    <a:pt x="1905" y="233629"/>
                  </a:lnTo>
                  <a:lnTo>
                    <a:pt x="0" y="274269"/>
                  </a:lnTo>
                  <a:lnTo>
                    <a:pt x="1308" y="299669"/>
                  </a:lnTo>
                  <a:lnTo>
                    <a:pt x="3822" y="325069"/>
                  </a:lnTo>
                  <a:lnTo>
                    <a:pt x="7200" y="353009"/>
                  </a:lnTo>
                  <a:lnTo>
                    <a:pt x="11074" y="378409"/>
                  </a:lnTo>
                  <a:lnTo>
                    <a:pt x="11988" y="377139"/>
                  </a:lnTo>
                  <a:lnTo>
                    <a:pt x="13766" y="373329"/>
                  </a:lnTo>
                  <a:lnTo>
                    <a:pt x="13906" y="374599"/>
                  </a:lnTo>
                  <a:lnTo>
                    <a:pt x="14859" y="375869"/>
                  </a:lnTo>
                  <a:lnTo>
                    <a:pt x="15595" y="374599"/>
                  </a:lnTo>
                  <a:lnTo>
                    <a:pt x="16510" y="366979"/>
                  </a:lnTo>
                  <a:lnTo>
                    <a:pt x="19773" y="359359"/>
                  </a:lnTo>
                  <a:lnTo>
                    <a:pt x="24498" y="346659"/>
                  </a:lnTo>
                  <a:lnTo>
                    <a:pt x="27825" y="335229"/>
                  </a:lnTo>
                  <a:lnTo>
                    <a:pt x="27571" y="339039"/>
                  </a:lnTo>
                  <a:lnTo>
                    <a:pt x="28041" y="341579"/>
                  </a:lnTo>
                  <a:lnTo>
                    <a:pt x="29248" y="341579"/>
                  </a:lnTo>
                  <a:lnTo>
                    <a:pt x="29832" y="340309"/>
                  </a:lnTo>
                  <a:lnTo>
                    <a:pt x="30302" y="337769"/>
                  </a:lnTo>
                  <a:lnTo>
                    <a:pt x="30937" y="336499"/>
                  </a:lnTo>
                  <a:lnTo>
                    <a:pt x="32016" y="331419"/>
                  </a:lnTo>
                  <a:lnTo>
                    <a:pt x="32118" y="330149"/>
                  </a:lnTo>
                  <a:lnTo>
                    <a:pt x="34010" y="331419"/>
                  </a:lnTo>
                  <a:lnTo>
                    <a:pt x="34467" y="330149"/>
                  </a:lnTo>
                  <a:lnTo>
                    <a:pt x="32372" y="326339"/>
                  </a:lnTo>
                  <a:lnTo>
                    <a:pt x="32626" y="321259"/>
                  </a:lnTo>
                  <a:lnTo>
                    <a:pt x="32499" y="318719"/>
                  </a:lnTo>
                  <a:lnTo>
                    <a:pt x="34531" y="311099"/>
                  </a:lnTo>
                  <a:lnTo>
                    <a:pt x="35013" y="308559"/>
                  </a:lnTo>
                  <a:lnTo>
                    <a:pt x="35674" y="307289"/>
                  </a:lnTo>
                  <a:lnTo>
                    <a:pt x="42494" y="276809"/>
                  </a:lnTo>
                  <a:lnTo>
                    <a:pt x="43078" y="278079"/>
                  </a:lnTo>
                  <a:lnTo>
                    <a:pt x="43561" y="278079"/>
                  </a:lnTo>
                  <a:lnTo>
                    <a:pt x="44132" y="276809"/>
                  </a:lnTo>
                  <a:lnTo>
                    <a:pt x="44792" y="271729"/>
                  </a:lnTo>
                  <a:lnTo>
                    <a:pt x="44424" y="270459"/>
                  </a:lnTo>
                  <a:lnTo>
                    <a:pt x="43776" y="270459"/>
                  </a:lnTo>
                  <a:lnTo>
                    <a:pt x="47117" y="253949"/>
                  </a:lnTo>
                  <a:lnTo>
                    <a:pt x="49199" y="242519"/>
                  </a:lnTo>
                  <a:lnTo>
                    <a:pt x="49593" y="241249"/>
                  </a:lnTo>
                  <a:lnTo>
                    <a:pt x="52793" y="219659"/>
                  </a:lnTo>
                  <a:lnTo>
                    <a:pt x="48768" y="219659"/>
                  </a:lnTo>
                  <a:lnTo>
                    <a:pt x="48945" y="220929"/>
                  </a:lnTo>
                  <a:lnTo>
                    <a:pt x="46786" y="232359"/>
                  </a:lnTo>
                  <a:lnTo>
                    <a:pt x="46913" y="223469"/>
                  </a:lnTo>
                  <a:lnTo>
                    <a:pt x="48082" y="217119"/>
                  </a:lnTo>
                  <a:lnTo>
                    <a:pt x="48577" y="212039"/>
                  </a:lnTo>
                  <a:lnTo>
                    <a:pt x="49834" y="206959"/>
                  </a:lnTo>
                  <a:lnTo>
                    <a:pt x="51803" y="195529"/>
                  </a:lnTo>
                  <a:lnTo>
                    <a:pt x="55079" y="180606"/>
                  </a:lnTo>
                  <a:lnTo>
                    <a:pt x="56032" y="182372"/>
                  </a:lnTo>
                  <a:lnTo>
                    <a:pt x="58153" y="181698"/>
                  </a:lnTo>
                  <a:lnTo>
                    <a:pt x="57353" y="179222"/>
                  </a:lnTo>
                  <a:lnTo>
                    <a:pt x="55105" y="180517"/>
                  </a:lnTo>
                  <a:lnTo>
                    <a:pt x="55753" y="177749"/>
                  </a:lnTo>
                  <a:lnTo>
                    <a:pt x="57327" y="175209"/>
                  </a:lnTo>
                  <a:lnTo>
                    <a:pt x="58178" y="175209"/>
                  </a:lnTo>
                  <a:lnTo>
                    <a:pt x="59270" y="173939"/>
                  </a:lnTo>
                  <a:lnTo>
                    <a:pt x="61404" y="170129"/>
                  </a:lnTo>
                  <a:lnTo>
                    <a:pt x="61125" y="167589"/>
                  </a:lnTo>
                  <a:lnTo>
                    <a:pt x="59270" y="167589"/>
                  </a:lnTo>
                  <a:lnTo>
                    <a:pt x="58839" y="166319"/>
                  </a:lnTo>
                  <a:lnTo>
                    <a:pt x="61480" y="156159"/>
                  </a:lnTo>
                  <a:lnTo>
                    <a:pt x="61683" y="156159"/>
                  </a:lnTo>
                  <a:lnTo>
                    <a:pt x="62788" y="152349"/>
                  </a:lnTo>
                  <a:lnTo>
                    <a:pt x="64249" y="152349"/>
                  </a:lnTo>
                  <a:lnTo>
                    <a:pt x="65417" y="151079"/>
                  </a:lnTo>
                  <a:lnTo>
                    <a:pt x="66446" y="148539"/>
                  </a:lnTo>
                  <a:lnTo>
                    <a:pt x="67373" y="148539"/>
                  </a:lnTo>
                  <a:lnTo>
                    <a:pt x="66586" y="157429"/>
                  </a:lnTo>
                  <a:lnTo>
                    <a:pt x="68872" y="148539"/>
                  </a:lnTo>
                  <a:lnTo>
                    <a:pt x="69418" y="149809"/>
                  </a:lnTo>
                  <a:lnTo>
                    <a:pt x="70243" y="149809"/>
                  </a:lnTo>
                  <a:lnTo>
                    <a:pt x="72605" y="145999"/>
                  </a:lnTo>
                  <a:lnTo>
                    <a:pt x="73139" y="143459"/>
                  </a:lnTo>
                  <a:lnTo>
                    <a:pt x="72605" y="143459"/>
                  </a:lnTo>
                  <a:lnTo>
                    <a:pt x="72110" y="142189"/>
                  </a:lnTo>
                  <a:lnTo>
                    <a:pt x="71361" y="142189"/>
                  </a:lnTo>
                  <a:lnTo>
                    <a:pt x="70408" y="143459"/>
                  </a:lnTo>
                  <a:lnTo>
                    <a:pt x="72212" y="137109"/>
                  </a:lnTo>
                  <a:lnTo>
                    <a:pt x="73367" y="132029"/>
                  </a:lnTo>
                  <a:lnTo>
                    <a:pt x="75158" y="132029"/>
                  </a:lnTo>
                  <a:lnTo>
                    <a:pt x="75488" y="128219"/>
                  </a:lnTo>
                  <a:lnTo>
                    <a:pt x="74142" y="128219"/>
                  </a:lnTo>
                  <a:lnTo>
                    <a:pt x="74498" y="125679"/>
                  </a:lnTo>
                  <a:lnTo>
                    <a:pt x="75501" y="124409"/>
                  </a:lnTo>
                  <a:lnTo>
                    <a:pt x="77216" y="124409"/>
                  </a:lnTo>
                  <a:lnTo>
                    <a:pt x="80276" y="121869"/>
                  </a:lnTo>
                  <a:lnTo>
                    <a:pt x="80886" y="121869"/>
                  </a:lnTo>
                  <a:lnTo>
                    <a:pt x="80568" y="123139"/>
                  </a:lnTo>
                  <a:lnTo>
                    <a:pt x="78752" y="125679"/>
                  </a:lnTo>
                  <a:lnTo>
                    <a:pt x="76149" y="130759"/>
                  </a:lnTo>
                  <a:lnTo>
                    <a:pt x="75018" y="134569"/>
                  </a:lnTo>
                  <a:lnTo>
                    <a:pt x="75857" y="134569"/>
                  </a:lnTo>
                  <a:lnTo>
                    <a:pt x="74599" y="135839"/>
                  </a:lnTo>
                  <a:lnTo>
                    <a:pt x="74891" y="135839"/>
                  </a:lnTo>
                  <a:lnTo>
                    <a:pt x="75882" y="134569"/>
                  </a:lnTo>
                  <a:lnTo>
                    <a:pt x="77736" y="134569"/>
                  </a:lnTo>
                  <a:lnTo>
                    <a:pt x="80289" y="130759"/>
                  </a:lnTo>
                  <a:lnTo>
                    <a:pt x="82257" y="126949"/>
                  </a:lnTo>
                  <a:lnTo>
                    <a:pt x="83185" y="123139"/>
                  </a:lnTo>
                  <a:lnTo>
                    <a:pt x="82194" y="121920"/>
                  </a:lnTo>
                  <a:lnTo>
                    <a:pt x="84785" y="119329"/>
                  </a:lnTo>
                  <a:lnTo>
                    <a:pt x="89789" y="109169"/>
                  </a:lnTo>
                  <a:lnTo>
                    <a:pt x="92227" y="105359"/>
                  </a:lnTo>
                  <a:lnTo>
                    <a:pt x="94970" y="100279"/>
                  </a:lnTo>
                  <a:lnTo>
                    <a:pt x="99479" y="93929"/>
                  </a:lnTo>
                  <a:lnTo>
                    <a:pt x="103784" y="88849"/>
                  </a:lnTo>
                  <a:lnTo>
                    <a:pt x="105359" y="81229"/>
                  </a:lnTo>
                  <a:lnTo>
                    <a:pt x="103085" y="83769"/>
                  </a:lnTo>
                  <a:lnTo>
                    <a:pt x="110871" y="65989"/>
                  </a:lnTo>
                  <a:lnTo>
                    <a:pt x="110502" y="65989"/>
                  </a:lnTo>
                  <a:lnTo>
                    <a:pt x="109029" y="67259"/>
                  </a:lnTo>
                  <a:lnTo>
                    <a:pt x="108165" y="67259"/>
                  </a:lnTo>
                  <a:lnTo>
                    <a:pt x="105803" y="68529"/>
                  </a:lnTo>
                  <a:lnTo>
                    <a:pt x="104457" y="69799"/>
                  </a:lnTo>
                  <a:lnTo>
                    <a:pt x="106451" y="68529"/>
                  </a:lnTo>
                  <a:lnTo>
                    <a:pt x="107911" y="68529"/>
                  </a:lnTo>
                  <a:lnTo>
                    <a:pt x="105867" y="72339"/>
                  </a:lnTo>
                  <a:lnTo>
                    <a:pt x="103771" y="72339"/>
                  </a:lnTo>
                  <a:lnTo>
                    <a:pt x="101904" y="73609"/>
                  </a:lnTo>
                  <a:lnTo>
                    <a:pt x="102717" y="71069"/>
                  </a:lnTo>
                  <a:lnTo>
                    <a:pt x="103403" y="69799"/>
                  </a:lnTo>
                  <a:lnTo>
                    <a:pt x="102628" y="69799"/>
                  </a:lnTo>
                  <a:lnTo>
                    <a:pt x="101384" y="71069"/>
                  </a:lnTo>
                  <a:lnTo>
                    <a:pt x="100164" y="73609"/>
                  </a:lnTo>
                  <a:lnTo>
                    <a:pt x="100253" y="72339"/>
                  </a:lnTo>
                  <a:lnTo>
                    <a:pt x="102108" y="68008"/>
                  </a:lnTo>
                  <a:lnTo>
                    <a:pt x="102831" y="67652"/>
                  </a:lnTo>
                  <a:lnTo>
                    <a:pt x="102209" y="67932"/>
                  </a:lnTo>
                  <a:lnTo>
                    <a:pt x="103543" y="64719"/>
                  </a:lnTo>
                  <a:lnTo>
                    <a:pt x="106299" y="60909"/>
                  </a:lnTo>
                  <a:lnTo>
                    <a:pt x="107213" y="58369"/>
                  </a:lnTo>
                  <a:lnTo>
                    <a:pt x="108686" y="57099"/>
                  </a:lnTo>
                  <a:lnTo>
                    <a:pt x="110223" y="54559"/>
                  </a:lnTo>
                  <a:lnTo>
                    <a:pt x="109753" y="54559"/>
                  </a:lnTo>
                  <a:lnTo>
                    <a:pt x="110718" y="53289"/>
                  </a:lnTo>
                  <a:lnTo>
                    <a:pt x="114960" y="43129"/>
                  </a:lnTo>
                  <a:lnTo>
                    <a:pt x="117233" y="35509"/>
                  </a:lnTo>
                  <a:lnTo>
                    <a:pt x="118364" y="34239"/>
                  </a:lnTo>
                  <a:lnTo>
                    <a:pt x="118237" y="36779"/>
                  </a:lnTo>
                  <a:lnTo>
                    <a:pt x="123151" y="29159"/>
                  </a:lnTo>
                  <a:lnTo>
                    <a:pt x="125920" y="24079"/>
                  </a:lnTo>
                  <a:lnTo>
                    <a:pt x="129057" y="18999"/>
                  </a:lnTo>
                  <a:lnTo>
                    <a:pt x="130124" y="15189"/>
                  </a:lnTo>
                  <a:lnTo>
                    <a:pt x="131076" y="12649"/>
                  </a:lnTo>
                  <a:lnTo>
                    <a:pt x="135089" y="7569"/>
                  </a:lnTo>
                  <a:lnTo>
                    <a:pt x="137629" y="10109"/>
                  </a:lnTo>
                  <a:lnTo>
                    <a:pt x="140195" y="5029"/>
                  </a:lnTo>
                  <a:lnTo>
                    <a:pt x="141211" y="3759"/>
                  </a:lnTo>
                  <a:lnTo>
                    <a:pt x="142354" y="1219"/>
                  </a:lnTo>
                  <a:lnTo>
                    <a:pt x="143192" y="0"/>
                  </a:lnTo>
                  <a:close/>
                </a:path>
                <a:path w="154940" h="378459">
                  <a:moveTo>
                    <a:pt x="154647" y="9448"/>
                  </a:moveTo>
                  <a:lnTo>
                    <a:pt x="147523" y="20027"/>
                  </a:lnTo>
                  <a:lnTo>
                    <a:pt x="148145" y="20383"/>
                  </a:lnTo>
                  <a:lnTo>
                    <a:pt x="150545" y="19380"/>
                  </a:lnTo>
                  <a:lnTo>
                    <a:pt x="152069" y="17754"/>
                  </a:lnTo>
                  <a:lnTo>
                    <a:pt x="154508" y="11341"/>
                  </a:lnTo>
                  <a:lnTo>
                    <a:pt x="154647" y="94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4" name="object 724" descr=""/>
            <p:cNvSpPr/>
            <p:nvPr/>
          </p:nvSpPr>
          <p:spPr>
            <a:xfrm>
              <a:off x="689991" y="862443"/>
              <a:ext cx="198120" cy="577850"/>
            </a:xfrm>
            <a:custGeom>
              <a:avLst/>
              <a:gdLst/>
              <a:ahLst/>
              <a:cxnLst/>
              <a:rect l="l" t="t" r="r" b="b"/>
              <a:pathLst>
                <a:path w="198119" h="577850">
                  <a:moveTo>
                    <a:pt x="55181" y="211162"/>
                  </a:moveTo>
                  <a:lnTo>
                    <a:pt x="33020" y="266725"/>
                  </a:lnTo>
                  <a:lnTo>
                    <a:pt x="20878" y="313461"/>
                  </a:lnTo>
                  <a:lnTo>
                    <a:pt x="13754" y="358978"/>
                  </a:lnTo>
                  <a:lnTo>
                    <a:pt x="8737" y="405549"/>
                  </a:lnTo>
                  <a:lnTo>
                    <a:pt x="5270" y="452983"/>
                  </a:lnTo>
                  <a:lnTo>
                    <a:pt x="3873" y="501840"/>
                  </a:lnTo>
                  <a:lnTo>
                    <a:pt x="3886" y="527164"/>
                  </a:lnTo>
                  <a:lnTo>
                    <a:pt x="4775" y="552450"/>
                  </a:lnTo>
                  <a:lnTo>
                    <a:pt x="6934" y="577456"/>
                  </a:lnTo>
                  <a:lnTo>
                    <a:pt x="9321" y="509435"/>
                  </a:lnTo>
                  <a:lnTo>
                    <a:pt x="10553" y="460400"/>
                  </a:lnTo>
                  <a:lnTo>
                    <a:pt x="11341" y="440499"/>
                  </a:lnTo>
                  <a:lnTo>
                    <a:pt x="14249" y="399186"/>
                  </a:lnTo>
                  <a:lnTo>
                    <a:pt x="19812" y="350189"/>
                  </a:lnTo>
                  <a:lnTo>
                    <a:pt x="27533" y="301472"/>
                  </a:lnTo>
                  <a:lnTo>
                    <a:pt x="39243" y="255689"/>
                  </a:lnTo>
                  <a:lnTo>
                    <a:pt x="46837" y="233349"/>
                  </a:lnTo>
                  <a:lnTo>
                    <a:pt x="55181" y="211162"/>
                  </a:lnTo>
                  <a:close/>
                </a:path>
                <a:path w="198119" h="577850">
                  <a:moveTo>
                    <a:pt x="197497" y="82575"/>
                  </a:moveTo>
                  <a:lnTo>
                    <a:pt x="186702" y="41198"/>
                  </a:lnTo>
                  <a:lnTo>
                    <a:pt x="161404" y="8496"/>
                  </a:lnTo>
                  <a:lnTo>
                    <a:pt x="134048" y="0"/>
                  </a:lnTo>
                  <a:lnTo>
                    <a:pt x="126060" y="266"/>
                  </a:lnTo>
                  <a:lnTo>
                    <a:pt x="91605" y="20955"/>
                  </a:lnTo>
                  <a:lnTo>
                    <a:pt x="78676" y="37833"/>
                  </a:lnTo>
                  <a:lnTo>
                    <a:pt x="73012" y="44691"/>
                  </a:lnTo>
                  <a:lnTo>
                    <a:pt x="30657" y="71107"/>
                  </a:lnTo>
                  <a:lnTo>
                    <a:pt x="23901" y="73799"/>
                  </a:lnTo>
                  <a:lnTo>
                    <a:pt x="0" y="108572"/>
                  </a:lnTo>
                  <a:lnTo>
                    <a:pt x="533" y="112039"/>
                  </a:lnTo>
                  <a:lnTo>
                    <a:pt x="35204" y="155651"/>
                  </a:lnTo>
                  <a:lnTo>
                    <a:pt x="71678" y="172580"/>
                  </a:lnTo>
                  <a:lnTo>
                    <a:pt x="102616" y="175120"/>
                  </a:lnTo>
                  <a:lnTo>
                    <a:pt x="115887" y="173672"/>
                  </a:lnTo>
                  <a:lnTo>
                    <a:pt x="155371" y="156362"/>
                  </a:lnTo>
                  <a:lnTo>
                    <a:pt x="184810" y="122936"/>
                  </a:lnTo>
                  <a:lnTo>
                    <a:pt x="196100" y="100482"/>
                  </a:lnTo>
                  <a:lnTo>
                    <a:pt x="197497" y="8257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5" name="object 725" descr=""/>
            <p:cNvSpPr/>
            <p:nvPr/>
          </p:nvSpPr>
          <p:spPr>
            <a:xfrm>
              <a:off x="695588" y="868789"/>
              <a:ext cx="188595" cy="163830"/>
            </a:xfrm>
            <a:custGeom>
              <a:avLst/>
              <a:gdLst/>
              <a:ahLst/>
              <a:cxnLst/>
              <a:rect l="l" t="t" r="r" b="b"/>
              <a:pathLst>
                <a:path w="188594" h="163830">
                  <a:moveTo>
                    <a:pt x="129903" y="0"/>
                  </a:moveTo>
                  <a:lnTo>
                    <a:pt x="90081" y="16971"/>
                  </a:lnTo>
                  <a:lnTo>
                    <a:pt x="75836" y="35599"/>
                  </a:lnTo>
                  <a:lnTo>
                    <a:pt x="70558" y="41739"/>
                  </a:lnTo>
                  <a:lnTo>
                    <a:pt x="64751" y="47589"/>
                  </a:lnTo>
                  <a:lnTo>
                    <a:pt x="55892" y="54804"/>
                  </a:lnTo>
                  <a:lnTo>
                    <a:pt x="43548" y="61319"/>
                  </a:lnTo>
                  <a:lnTo>
                    <a:pt x="22479" y="69969"/>
                  </a:lnTo>
                  <a:lnTo>
                    <a:pt x="16878" y="72724"/>
                  </a:lnTo>
                  <a:lnTo>
                    <a:pt x="12153" y="76305"/>
                  </a:lnTo>
                  <a:lnTo>
                    <a:pt x="4038" y="83646"/>
                  </a:lnTo>
                  <a:lnTo>
                    <a:pt x="558" y="91189"/>
                  </a:lnTo>
                  <a:lnTo>
                    <a:pt x="0" y="100295"/>
                  </a:lnTo>
                  <a:lnTo>
                    <a:pt x="292" y="103851"/>
                  </a:lnTo>
                  <a:lnTo>
                    <a:pt x="21932" y="137640"/>
                  </a:lnTo>
                  <a:lnTo>
                    <a:pt x="54962" y="157467"/>
                  </a:lnTo>
                  <a:lnTo>
                    <a:pt x="92786" y="163605"/>
                  </a:lnTo>
                  <a:lnTo>
                    <a:pt x="109080" y="162858"/>
                  </a:lnTo>
                  <a:lnTo>
                    <a:pt x="151866" y="143678"/>
                  </a:lnTo>
                  <a:lnTo>
                    <a:pt x="176606" y="112792"/>
                  </a:lnTo>
                  <a:lnTo>
                    <a:pt x="188126" y="84712"/>
                  </a:lnTo>
                  <a:lnTo>
                    <a:pt x="187986" y="76635"/>
                  </a:lnTo>
                  <a:lnTo>
                    <a:pt x="174749" y="30457"/>
                  </a:lnTo>
                  <a:lnTo>
                    <a:pt x="157772" y="10087"/>
                  </a:lnTo>
                  <a:lnTo>
                    <a:pt x="144933" y="3469"/>
                  </a:lnTo>
                  <a:lnTo>
                    <a:pt x="12990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 descr=""/>
            <p:cNvSpPr/>
            <p:nvPr/>
          </p:nvSpPr>
          <p:spPr>
            <a:xfrm>
              <a:off x="736708" y="904110"/>
              <a:ext cx="102235" cy="86995"/>
            </a:xfrm>
            <a:custGeom>
              <a:avLst/>
              <a:gdLst/>
              <a:ahLst/>
              <a:cxnLst/>
              <a:rect l="l" t="t" r="r" b="b"/>
              <a:pathLst>
                <a:path w="102234" h="86994">
                  <a:moveTo>
                    <a:pt x="80140" y="0"/>
                  </a:moveTo>
                  <a:lnTo>
                    <a:pt x="73698" y="483"/>
                  </a:lnTo>
                  <a:lnTo>
                    <a:pt x="65462" y="5011"/>
                  </a:lnTo>
                  <a:lnTo>
                    <a:pt x="57858" y="12771"/>
                  </a:lnTo>
                  <a:lnTo>
                    <a:pt x="50677" y="21625"/>
                  </a:lnTo>
                  <a:lnTo>
                    <a:pt x="43713" y="29439"/>
                  </a:lnTo>
                  <a:lnTo>
                    <a:pt x="35931" y="34999"/>
                  </a:lnTo>
                  <a:lnTo>
                    <a:pt x="26438" y="39856"/>
                  </a:lnTo>
                  <a:lnTo>
                    <a:pt x="17149" y="44132"/>
                  </a:lnTo>
                  <a:lnTo>
                    <a:pt x="9982" y="47956"/>
                  </a:lnTo>
                  <a:lnTo>
                    <a:pt x="2679" y="52820"/>
                  </a:lnTo>
                  <a:lnTo>
                    <a:pt x="0" y="63044"/>
                  </a:lnTo>
                  <a:lnTo>
                    <a:pt x="2792" y="69609"/>
                  </a:lnTo>
                  <a:lnTo>
                    <a:pt x="44102" y="86559"/>
                  </a:lnTo>
                  <a:lnTo>
                    <a:pt x="54843" y="84698"/>
                  </a:lnTo>
                  <a:lnTo>
                    <a:pt x="88599" y="63454"/>
                  </a:lnTo>
                  <a:lnTo>
                    <a:pt x="101696" y="26694"/>
                  </a:lnTo>
                  <a:lnTo>
                    <a:pt x="100518" y="17706"/>
                  </a:lnTo>
                  <a:lnTo>
                    <a:pt x="97637" y="10339"/>
                  </a:lnTo>
                  <a:lnTo>
                    <a:pt x="92930" y="5027"/>
                  </a:lnTo>
                  <a:lnTo>
                    <a:pt x="86825" y="1548"/>
                  </a:lnTo>
                  <a:lnTo>
                    <a:pt x="80140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7" name="object 727" descr=""/>
            <p:cNvSpPr/>
            <p:nvPr/>
          </p:nvSpPr>
          <p:spPr>
            <a:xfrm>
              <a:off x="735457" y="901064"/>
              <a:ext cx="105410" cy="91440"/>
            </a:xfrm>
            <a:custGeom>
              <a:avLst/>
              <a:gdLst/>
              <a:ahLst/>
              <a:cxnLst/>
              <a:rect l="l" t="t" r="r" b="b"/>
              <a:pathLst>
                <a:path w="105409" h="91440">
                  <a:moveTo>
                    <a:pt x="27927" y="86461"/>
                  </a:moveTo>
                  <a:lnTo>
                    <a:pt x="11277" y="77685"/>
                  </a:lnTo>
                  <a:lnTo>
                    <a:pt x="16256" y="82867"/>
                  </a:lnTo>
                  <a:lnTo>
                    <a:pt x="27927" y="86461"/>
                  </a:lnTo>
                  <a:close/>
                </a:path>
                <a:path w="105409" h="91440">
                  <a:moveTo>
                    <a:pt x="104851" y="40373"/>
                  </a:moveTo>
                  <a:lnTo>
                    <a:pt x="91833" y="4191"/>
                  </a:lnTo>
                  <a:lnTo>
                    <a:pt x="76822" y="0"/>
                  </a:lnTo>
                  <a:lnTo>
                    <a:pt x="68643" y="3098"/>
                  </a:lnTo>
                  <a:lnTo>
                    <a:pt x="61645" y="9626"/>
                  </a:lnTo>
                  <a:lnTo>
                    <a:pt x="55626" y="17513"/>
                  </a:lnTo>
                  <a:lnTo>
                    <a:pt x="50380" y="24663"/>
                  </a:lnTo>
                  <a:lnTo>
                    <a:pt x="42037" y="32740"/>
                  </a:lnTo>
                  <a:lnTo>
                    <a:pt x="32600" y="38722"/>
                  </a:lnTo>
                  <a:lnTo>
                    <a:pt x="12166" y="49009"/>
                  </a:lnTo>
                  <a:lnTo>
                    <a:pt x="6375" y="53301"/>
                  </a:lnTo>
                  <a:lnTo>
                    <a:pt x="2095" y="58864"/>
                  </a:lnTo>
                  <a:lnTo>
                    <a:pt x="0" y="65265"/>
                  </a:lnTo>
                  <a:lnTo>
                    <a:pt x="660" y="71704"/>
                  </a:lnTo>
                  <a:lnTo>
                    <a:pt x="698" y="72097"/>
                  </a:lnTo>
                  <a:lnTo>
                    <a:pt x="11277" y="77685"/>
                  </a:lnTo>
                  <a:lnTo>
                    <a:pt x="5549" y="71704"/>
                  </a:lnTo>
                  <a:lnTo>
                    <a:pt x="5054" y="61683"/>
                  </a:lnTo>
                  <a:lnTo>
                    <a:pt x="9867" y="54381"/>
                  </a:lnTo>
                  <a:lnTo>
                    <a:pt x="17805" y="49009"/>
                  </a:lnTo>
                  <a:lnTo>
                    <a:pt x="26555" y="44805"/>
                  </a:lnTo>
                  <a:lnTo>
                    <a:pt x="34061" y="41351"/>
                  </a:lnTo>
                  <a:lnTo>
                    <a:pt x="41478" y="37630"/>
                  </a:lnTo>
                  <a:lnTo>
                    <a:pt x="47358" y="31711"/>
                  </a:lnTo>
                  <a:lnTo>
                    <a:pt x="52832" y="25577"/>
                  </a:lnTo>
                  <a:lnTo>
                    <a:pt x="57962" y="19151"/>
                  </a:lnTo>
                  <a:lnTo>
                    <a:pt x="63309" y="12941"/>
                  </a:lnTo>
                  <a:lnTo>
                    <a:pt x="69456" y="7454"/>
                  </a:lnTo>
                  <a:lnTo>
                    <a:pt x="78638" y="4191"/>
                  </a:lnTo>
                  <a:lnTo>
                    <a:pt x="87680" y="6324"/>
                  </a:lnTo>
                  <a:lnTo>
                    <a:pt x="95237" y="12280"/>
                  </a:lnTo>
                  <a:lnTo>
                    <a:pt x="99949" y="20523"/>
                  </a:lnTo>
                  <a:lnTo>
                    <a:pt x="101168" y="40373"/>
                  </a:lnTo>
                  <a:lnTo>
                    <a:pt x="93967" y="58724"/>
                  </a:lnTo>
                  <a:lnTo>
                    <a:pt x="80708" y="73939"/>
                  </a:lnTo>
                  <a:lnTo>
                    <a:pt x="63893" y="83972"/>
                  </a:lnTo>
                  <a:lnTo>
                    <a:pt x="48958" y="87579"/>
                  </a:lnTo>
                  <a:lnTo>
                    <a:pt x="31902" y="87693"/>
                  </a:lnTo>
                  <a:lnTo>
                    <a:pt x="27927" y="86461"/>
                  </a:lnTo>
                  <a:lnTo>
                    <a:pt x="36880" y="91186"/>
                  </a:lnTo>
                  <a:lnTo>
                    <a:pt x="47345" y="91186"/>
                  </a:lnTo>
                  <a:lnTo>
                    <a:pt x="57810" y="89496"/>
                  </a:lnTo>
                  <a:lnTo>
                    <a:pt x="63195" y="87693"/>
                  </a:lnTo>
                  <a:lnTo>
                    <a:pt x="68262" y="85979"/>
                  </a:lnTo>
                  <a:lnTo>
                    <a:pt x="85382" y="75272"/>
                  </a:lnTo>
                  <a:lnTo>
                    <a:pt x="98285" y="59664"/>
                  </a:lnTo>
                  <a:lnTo>
                    <a:pt x="104851" y="403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8" name="object 728" descr=""/>
            <p:cNvSpPr/>
            <p:nvPr/>
          </p:nvSpPr>
          <p:spPr>
            <a:xfrm>
              <a:off x="749858" y="918095"/>
              <a:ext cx="69215" cy="61594"/>
            </a:xfrm>
            <a:custGeom>
              <a:avLst/>
              <a:gdLst/>
              <a:ahLst/>
              <a:cxnLst/>
              <a:rect l="l" t="t" r="r" b="b"/>
              <a:pathLst>
                <a:path w="69215" h="61594">
                  <a:moveTo>
                    <a:pt x="4191" y="38671"/>
                  </a:moveTo>
                  <a:lnTo>
                    <a:pt x="0" y="38811"/>
                  </a:lnTo>
                  <a:lnTo>
                    <a:pt x="152" y="39268"/>
                  </a:lnTo>
                  <a:lnTo>
                    <a:pt x="4191" y="38671"/>
                  </a:lnTo>
                  <a:close/>
                </a:path>
                <a:path w="69215" h="61594">
                  <a:moveTo>
                    <a:pt x="26657" y="35293"/>
                  </a:moveTo>
                  <a:lnTo>
                    <a:pt x="4191" y="38671"/>
                  </a:lnTo>
                  <a:lnTo>
                    <a:pt x="18999" y="38138"/>
                  </a:lnTo>
                  <a:lnTo>
                    <a:pt x="26657" y="35293"/>
                  </a:lnTo>
                  <a:close/>
                </a:path>
                <a:path w="69215" h="61594">
                  <a:moveTo>
                    <a:pt x="44259" y="43383"/>
                  </a:moveTo>
                  <a:lnTo>
                    <a:pt x="40728" y="46609"/>
                  </a:lnTo>
                  <a:lnTo>
                    <a:pt x="29692" y="55168"/>
                  </a:lnTo>
                  <a:lnTo>
                    <a:pt x="42037" y="45974"/>
                  </a:lnTo>
                  <a:lnTo>
                    <a:pt x="44259" y="43383"/>
                  </a:lnTo>
                  <a:close/>
                </a:path>
                <a:path w="69215" h="61594">
                  <a:moveTo>
                    <a:pt x="68757" y="13068"/>
                  </a:moveTo>
                  <a:lnTo>
                    <a:pt x="68745" y="10502"/>
                  </a:lnTo>
                  <a:lnTo>
                    <a:pt x="65608" y="5829"/>
                  </a:lnTo>
                  <a:lnTo>
                    <a:pt x="65151" y="6553"/>
                  </a:lnTo>
                  <a:lnTo>
                    <a:pt x="66001" y="4241"/>
                  </a:lnTo>
                  <a:lnTo>
                    <a:pt x="61722" y="0"/>
                  </a:lnTo>
                  <a:lnTo>
                    <a:pt x="59143" y="5118"/>
                  </a:lnTo>
                  <a:lnTo>
                    <a:pt x="48577" y="21018"/>
                  </a:lnTo>
                  <a:lnTo>
                    <a:pt x="35191" y="32118"/>
                  </a:lnTo>
                  <a:lnTo>
                    <a:pt x="26657" y="35293"/>
                  </a:lnTo>
                  <a:lnTo>
                    <a:pt x="43522" y="32753"/>
                  </a:lnTo>
                  <a:lnTo>
                    <a:pt x="53428" y="18072"/>
                  </a:lnTo>
                  <a:lnTo>
                    <a:pt x="46685" y="29260"/>
                  </a:lnTo>
                  <a:lnTo>
                    <a:pt x="43522" y="32753"/>
                  </a:lnTo>
                  <a:lnTo>
                    <a:pt x="43256" y="33058"/>
                  </a:lnTo>
                  <a:lnTo>
                    <a:pt x="36842" y="38874"/>
                  </a:lnTo>
                  <a:lnTo>
                    <a:pt x="26441" y="47117"/>
                  </a:lnTo>
                  <a:lnTo>
                    <a:pt x="23101" y="49631"/>
                  </a:lnTo>
                  <a:lnTo>
                    <a:pt x="25031" y="57950"/>
                  </a:lnTo>
                  <a:lnTo>
                    <a:pt x="29692" y="55168"/>
                  </a:lnTo>
                  <a:lnTo>
                    <a:pt x="58407" y="22796"/>
                  </a:lnTo>
                  <a:lnTo>
                    <a:pt x="62064" y="12788"/>
                  </a:lnTo>
                  <a:lnTo>
                    <a:pt x="61785" y="14770"/>
                  </a:lnTo>
                  <a:lnTo>
                    <a:pt x="58407" y="22796"/>
                  </a:lnTo>
                  <a:lnTo>
                    <a:pt x="51282" y="35217"/>
                  </a:lnTo>
                  <a:lnTo>
                    <a:pt x="44259" y="43383"/>
                  </a:lnTo>
                  <a:lnTo>
                    <a:pt x="50596" y="37604"/>
                  </a:lnTo>
                  <a:lnTo>
                    <a:pt x="59499" y="27647"/>
                  </a:lnTo>
                  <a:lnTo>
                    <a:pt x="60071" y="26860"/>
                  </a:lnTo>
                  <a:lnTo>
                    <a:pt x="60020" y="27203"/>
                  </a:lnTo>
                  <a:lnTo>
                    <a:pt x="54076" y="38201"/>
                  </a:lnTo>
                  <a:lnTo>
                    <a:pt x="45351" y="47637"/>
                  </a:lnTo>
                  <a:lnTo>
                    <a:pt x="33312" y="58966"/>
                  </a:lnTo>
                  <a:lnTo>
                    <a:pt x="33896" y="61048"/>
                  </a:lnTo>
                  <a:lnTo>
                    <a:pt x="36271" y="60591"/>
                  </a:lnTo>
                  <a:lnTo>
                    <a:pt x="50800" y="54305"/>
                  </a:lnTo>
                  <a:lnTo>
                    <a:pt x="60972" y="42976"/>
                  </a:lnTo>
                  <a:lnTo>
                    <a:pt x="66916" y="28587"/>
                  </a:lnTo>
                  <a:lnTo>
                    <a:pt x="68757" y="13068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9" name="object 729" descr=""/>
            <p:cNvSpPr/>
            <p:nvPr/>
          </p:nvSpPr>
          <p:spPr>
            <a:xfrm>
              <a:off x="311632" y="440803"/>
              <a:ext cx="1051560" cy="1122680"/>
            </a:xfrm>
            <a:custGeom>
              <a:avLst/>
              <a:gdLst/>
              <a:ahLst/>
              <a:cxnLst/>
              <a:rect l="l" t="t" r="r" b="b"/>
              <a:pathLst>
                <a:path w="1051560" h="1122680">
                  <a:moveTo>
                    <a:pt x="8686" y="489546"/>
                  </a:moveTo>
                  <a:lnTo>
                    <a:pt x="5778" y="488645"/>
                  </a:lnTo>
                  <a:lnTo>
                    <a:pt x="3136" y="488810"/>
                  </a:lnTo>
                  <a:lnTo>
                    <a:pt x="825" y="490791"/>
                  </a:lnTo>
                  <a:lnTo>
                    <a:pt x="0" y="492340"/>
                  </a:lnTo>
                  <a:lnTo>
                    <a:pt x="546" y="493864"/>
                  </a:lnTo>
                  <a:lnTo>
                    <a:pt x="1574" y="497801"/>
                  </a:lnTo>
                  <a:lnTo>
                    <a:pt x="6985" y="495642"/>
                  </a:lnTo>
                  <a:lnTo>
                    <a:pt x="6515" y="493229"/>
                  </a:lnTo>
                  <a:lnTo>
                    <a:pt x="6324" y="491566"/>
                  </a:lnTo>
                  <a:lnTo>
                    <a:pt x="7429" y="490639"/>
                  </a:lnTo>
                  <a:lnTo>
                    <a:pt x="8686" y="489546"/>
                  </a:lnTo>
                  <a:close/>
                </a:path>
                <a:path w="1051560" h="1122680">
                  <a:moveTo>
                    <a:pt x="34798" y="461975"/>
                  </a:moveTo>
                  <a:lnTo>
                    <a:pt x="29438" y="462813"/>
                  </a:lnTo>
                  <a:lnTo>
                    <a:pt x="26466" y="464921"/>
                  </a:lnTo>
                  <a:lnTo>
                    <a:pt x="26212" y="466585"/>
                  </a:lnTo>
                  <a:lnTo>
                    <a:pt x="28752" y="466369"/>
                  </a:lnTo>
                  <a:lnTo>
                    <a:pt x="30886" y="465823"/>
                  </a:lnTo>
                  <a:lnTo>
                    <a:pt x="34709" y="465353"/>
                  </a:lnTo>
                  <a:lnTo>
                    <a:pt x="34798" y="461975"/>
                  </a:lnTo>
                  <a:close/>
                </a:path>
                <a:path w="1051560" h="1122680">
                  <a:moveTo>
                    <a:pt x="84277" y="605993"/>
                  </a:moveTo>
                  <a:lnTo>
                    <a:pt x="82080" y="601802"/>
                  </a:lnTo>
                  <a:lnTo>
                    <a:pt x="78778" y="601840"/>
                  </a:lnTo>
                  <a:lnTo>
                    <a:pt x="78397" y="602005"/>
                  </a:lnTo>
                  <a:lnTo>
                    <a:pt x="76898" y="601599"/>
                  </a:lnTo>
                  <a:lnTo>
                    <a:pt x="75501" y="601929"/>
                  </a:lnTo>
                  <a:lnTo>
                    <a:pt x="76708" y="603211"/>
                  </a:lnTo>
                  <a:lnTo>
                    <a:pt x="76708" y="604545"/>
                  </a:lnTo>
                  <a:lnTo>
                    <a:pt x="77419" y="606082"/>
                  </a:lnTo>
                  <a:lnTo>
                    <a:pt x="78435" y="609549"/>
                  </a:lnTo>
                  <a:lnTo>
                    <a:pt x="81000" y="610717"/>
                  </a:lnTo>
                  <a:lnTo>
                    <a:pt x="82765" y="610336"/>
                  </a:lnTo>
                  <a:lnTo>
                    <a:pt x="83146" y="610425"/>
                  </a:lnTo>
                  <a:lnTo>
                    <a:pt x="84175" y="609079"/>
                  </a:lnTo>
                  <a:lnTo>
                    <a:pt x="84277" y="605993"/>
                  </a:lnTo>
                  <a:close/>
                </a:path>
                <a:path w="1051560" h="1122680">
                  <a:moveTo>
                    <a:pt x="86144" y="146392"/>
                  </a:moveTo>
                  <a:lnTo>
                    <a:pt x="85534" y="141782"/>
                  </a:lnTo>
                  <a:lnTo>
                    <a:pt x="85445" y="141122"/>
                  </a:lnTo>
                  <a:lnTo>
                    <a:pt x="84848" y="139700"/>
                  </a:lnTo>
                  <a:lnTo>
                    <a:pt x="84543" y="138963"/>
                  </a:lnTo>
                  <a:lnTo>
                    <a:pt x="84188" y="138150"/>
                  </a:lnTo>
                  <a:lnTo>
                    <a:pt x="82715" y="138150"/>
                  </a:lnTo>
                  <a:lnTo>
                    <a:pt x="81940" y="138150"/>
                  </a:lnTo>
                  <a:lnTo>
                    <a:pt x="81064" y="137426"/>
                  </a:lnTo>
                  <a:lnTo>
                    <a:pt x="80543" y="136994"/>
                  </a:lnTo>
                  <a:lnTo>
                    <a:pt x="77241" y="135204"/>
                  </a:lnTo>
                  <a:lnTo>
                    <a:pt x="73647" y="141782"/>
                  </a:lnTo>
                  <a:lnTo>
                    <a:pt x="74091" y="144526"/>
                  </a:lnTo>
                  <a:lnTo>
                    <a:pt x="77584" y="147459"/>
                  </a:lnTo>
                  <a:lnTo>
                    <a:pt x="78981" y="149390"/>
                  </a:lnTo>
                  <a:lnTo>
                    <a:pt x="84391" y="150723"/>
                  </a:lnTo>
                  <a:lnTo>
                    <a:pt x="86144" y="146392"/>
                  </a:lnTo>
                  <a:close/>
                </a:path>
                <a:path w="1051560" h="1122680">
                  <a:moveTo>
                    <a:pt x="140995" y="220675"/>
                  </a:moveTo>
                  <a:lnTo>
                    <a:pt x="138696" y="209219"/>
                  </a:lnTo>
                  <a:lnTo>
                    <a:pt x="127139" y="211810"/>
                  </a:lnTo>
                  <a:lnTo>
                    <a:pt x="129463" y="223253"/>
                  </a:lnTo>
                  <a:lnTo>
                    <a:pt x="140995" y="220675"/>
                  </a:lnTo>
                  <a:close/>
                </a:path>
                <a:path w="1051560" h="1122680">
                  <a:moveTo>
                    <a:pt x="151168" y="237959"/>
                  </a:moveTo>
                  <a:lnTo>
                    <a:pt x="148437" y="237337"/>
                  </a:lnTo>
                  <a:lnTo>
                    <a:pt x="148170" y="236562"/>
                  </a:lnTo>
                  <a:lnTo>
                    <a:pt x="145008" y="235826"/>
                  </a:lnTo>
                  <a:lnTo>
                    <a:pt x="145211" y="237337"/>
                  </a:lnTo>
                  <a:lnTo>
                    <a:pt x="145313" y="237655"/>
                  </a:lnTo>
                  <a:lnTo>
                    <a:pt x="145262" y="237820"/>
                  </a:lnTo>
                  <a:lnTo>
                    <a:pt x="145135" y="237439"/>
                  </a:lnTo>
                  <a:lnTo>
                    <a:pt x="144411" y="236626"/>
                  </a:lnTo>
                  <a:lnTo>
                    <a:pt x="140652" y="238721"/>
                  </a:lnTo>
                  <a:lnTo>
                    <a:pt x="139839" y="241782"/>
                  </a:lnTo>
                  <a:lnTo>
                    <a:pt x="140335" y="243954"/>
                  </a:lnTo>
                  <a:lnTo>
                    <a:pt x="140462" y="244246"/>
                  </a:lnTo>
                  <a:lnTo>
                    <a:pt x="142087" y="246799"/>
                  </a:lnTo>
                  <a:lnTo>
                    <a:pt x="144170" y="248043"/>
                  </a:lnTo>
                  <a:lnTo>
                    <a:pt x="146011" y="246049"/>
                  </a:lnTo>
                  <a:lnTo>
                    <a:pt x="146646" y="245059"/>
                  </a:lnTo>
                  <a:lnTo>
                    <a:pt x="147739" y="244246"/>
                  </a:lnTo>
                  <a:lnTo>
                    <a:pt x="151142" y="238074"/>
                  </a:lnTo>
                  <a:close/>
                </a:path>
                <a:path w="1051560" h="1122680">
                  <a:moveTo>
                    <a:pt x="163918" y="597992"/>
                  </a:moveTo>
                  <a:lnTo>
                    <a:pt x="160274" y="598081"/>
                  </a:lnTo>
                  <a:lnTo>
                    <a:pt x="159664" y="596315"/>
                  </a:lnTo>
                  <a:lnTo>
                    <a:pt x="158356" y="595744"/>
                  </a:lnTo>
                  <a:lnTo>
                    <a:pt x="158546" y="597103"/>
                  </a:lnTo>
                  <a:lnTo>
                    <a:pt x="158610" y="598449"/>
                  </a:lnTo>
                  <a:lnTo>
                    <a:pt x="157137" y="600227"/>
                  </a:lnTo>
                  <a:lnTo>
                    <a:pt x="156921" y="601853"/>
                  </a:lnTo>
                  <a:lnTo>
                    <a:pt x="159423" y="601713"/>
                  </a:lnTo>
                  <a:lnTo>
                    <a:pt x="163118" y="600608"/>
                  </a:lnTo>
                  <a:lnTo>
                    <a:pt x="163918" y="597992"/>
                  </a:lnTo>
                  <a:close/>
                </a:path>
                <a:path w="1051560" h="1122680">
                  <a:moveTo>
                    <a:pt x="197586" y="580263"/>
                  </a:moveTo>
                  <a:lnTo>
                    <a:pt x="197383" y="578853"/>
                  </a:lnTo>
                  <a:lnTo>
                    <a:pt x="195148" y="578459"/>
                  </a:lnTo>
                  <a:lnTo>
                    <a:pt x="194081" y="578904"/>
                  </a:lnTo>
                  <a:lnTo>
                    <a:pt x="193573" y="578281"/>
                  </a:lnTo>
                  <a:lnTo>
                    <a:pt x="193573" y="576605"/>
                  </a:lnTo>
                  <a:lnTo>
                    <a:pt x="191236" y="576021"/>
                  </a:lnTo>
                  <a:lnTo>
                    <a:pt x="189560" y="578078"/>
                  </a:lnTo>
                  <a:lnTo>
                    <a:pt x="188950" y="579323"/>
                  </a:lnTo>
                  <a:lnTo>
                    <a:pt x="188353" y="582574"/>
                  </a:lnTo>
                  <a:lnTo>
                    <a:pt x="189725" y="584695"/>
                  </a:lnTo>
                  <a:lnTo>
                    <a:pt x="191897" y="584263"/>
                  </a:lnTo>
                  <a:lnTo>
                    <a:pt x="193789" y="583323"/>
                  </a:lnTo>
                  <a:lnTo>
                    <a:pt x="195351" y="581875"/>
                  </a:lnTo>
                  <a:lnTo>
                    <a:pt x="197586" y="580263"/>
                  </a:lnTo>
                  <a:close/>
                </a:path>
                <a:path w="1051560" h="1122680">
                  <a:moveTo>
                    <a:pt x="257352" y="201574"/>
                  </a:moveTo>
                  <a:lnTo>
                    <a:pt x="249605" y="203301"/>
                  </a:lnTo>
                  <a:lnTo>
                    <a:pt x="246989" y="210070"/>
                  </a:lnTo>
                  <a:lnTo>
                    <a:pt x="254723" y="208343"/>
                  </a:lnTo>
                  <a:lnTo>
                    <a:pt x="257352" y="201574"/>
                  </a:lnTo>
                  <a:close/>
                </a:path>
                <a:path w="1051560" h="1122680">
                  <a:moveTo>
                    <a:pt x="303999" y="797941"/>
                  </a:moveTo>
                  <a:lnTo>
                    <a:pt x="303568" y="796912"/>
                  </a:lnTo>
                  <a:lnTo>
                    <a:pt x="303453" y="796671"/>
                  </a:lnTo>
                  <a:lnTo>
                    <a:pt x="302475" y="794359"/>
                  </a:lnTo>
                  <a:lnTo>
                    <a:pt x="299262" y="795972"/>
                  </a:lnTo>
                  <a:lnTo>
                    <a:pt x="298462" y="796836"/>
                  </a:lnTo>
                  <a:lnTo>
                    <a:pt x="295935" y="797356"/>
                  </a:lnTo>
                  <a:lnTo>
                    <a:pt x="297205" y="798652"/>
                  </a:lnTo>
                  <a:lnTo>
                    <a:pt x="297307" y="797217"/>
                  </a:lnTo>
                  <a:lnTo>
                    <a:pt x="297332" y="799426"/>
                  </a:lnTo>
                  <a:lnTo>
                    <a:pt x="298399" y="800823"/>
                  </a:lnTo>
                  <a:lnTo>
                    <a:pt x="301155" y="801941"/>
                  </a:lnTo>
                  <a:lnTo>
                    <a:pt x="303047" y="801522"/>
                  </a:lnTo>
                  <a:lnTo>
                    <a:pt x="303974" y="799744"/>
                  </a:lnTo>
                  <a:lnTo>
                    <a:pt x="303999" y="797941"/>
                  </a:lnTo>
                  <a:close/>
                </a:path>
                <a:path w="1051560" h="1122680">
                  <a:moveTo>
                    <a:pt x="314731" y="551637"/>
                  </a:moveTo>
                  <a:lnTo>
                    <a:pt x="311442" y="551637"/>
                  </a:lnTo>
                  <a:lnTo>
                    <a:pt x="310286" y="551980"/>
                  </a:lnTo>
                  <a:lnTo>
                    <a:pt x="309829" y="551421"/>
                  </a:lnTo>
                  <a:lnTo>
                    <a:pt x="309803" y="549617"/>
                  </a:lnTo>
                  <a:lnTo>
                    <a:pt x="306565" y="549313"/>
                  </a:lnTo>
                  <a:lnTo>
                    <a:pt x="307848" y="549795"/>
                  </a:lnTo>
                  <a:lnTo>
                    <a:pt x="306539" y="549313"/>
                  </a:lnTo>
                  <a:lnTo>
                    <a:pt x="304673" y="548576"/>
                  </a:lnTo>
                  <a:lnTo>
                    <a:pt x="302006" y="549097"/>
                  </a:lnTo>
                  <a:lnTo>
                    <a:pt x="301663" y="548449"/>
                  </a:lnTo>
                  <a:lnTo>
                    <a:pt x="299999" y="547890"/>
                  </a:lnTo>
                  <a:lnTo>
                    <a:pt x="300088" y="548449"/>
                  </a:lnTo>
                  <a:lnTo>
                    <a:pt x="300189" y="550341"/>
                  </a:lnTo>
                  <a:lnTo>
                    <a:pt x="299466" y="553110"/>
                  </a:lnTo>
                  <a:lnTo>
                    <a:pt x="301688" y="556577"/>
                  </a:lnTo>
                  <a:lnTo>
                    <a:pt x="307530" y="561543"/>
                  </a:lnTo>
                  <a:lnTo>
                    <a:pt x="312597" y="556171"/>
                  </a:lnTo>
                  <a:lnTo>
                    <a:pt x="314731" y="551637"/>
                  </a:lnTo>
                  <a:close/>
                </a:path>
                <a:path w="1051560" h="1122680">
                  <a:moveTo>
                    <a:pt x="329323" y="212369"/>
                  </a:moveTo>
                  <a:lnTo>
                    <a:pt x="329196" y="209994"/>
                  </a:lnTo>
                  <a:lnTo>
                    <a:pt x="328345" y="205244"/>
                  </a:lnTo>
                  <a:lnTo>
                    <a:pt x="326123" y="203631"/>
                  </a:lnTo>
                  <a:lnTo>
                    <a:pt x="321843" y="206184"/>
                  </a:lnTo>
                  <a:lnTo>
                    <a:pt x="321106" y="209283"/>
                  </a:lnTo>
                  <a:lnTo>
                    <a:pt x="323151" y="216814"/>
                  </a:lnTo>
                  <a:lnTo>
                    <a:pt x="325208" y="217551"/>
                  </a:lnTo>
                  <a:lnTo>
                    <a:pt x="329133" y="214744"/>
                  </a:lnTo>
                  <a:lnTo>
                    <a:pt x="329323" y="212369"/>
                  </a:lnTo>
                  <a:close/>
                </a:path>
                <a:path w="1051560" h="1122680">
                  <a:moveTo>
                    <a:pt x="329793" y="737298"/>
                  </a:moveTo>
                  <a:lnTo>
                    <a:pt x="328536" y="735177"/>
                  </a:lnTo>
                  <a:lnTo>
                    <a:pt x="328790" y="735342"/>
                  </a:lnTo>
                  <a:lnTo>
                    <a:pt x="328625" y="734834"/>
                  </a:lnTo>
                  <a:lnTo>
                    <a:pt x="327126" y="733958"/>
                  </a:lnTo>
                  <a:lnTo>
                    <a:pt x="326072" y="731367"/>
                  </a:lnTo>
                  <a:lnTo>
                    <a:pt x="325564" y="731113"/>
                  </a:lnTo>
                  <a:lnTo>
                    <a:pt x="325843" y="732967"/>
                  </a:lnTo>
                  <a:lnTo>
                    <a:pt x="324434" y="734072"/>
                  </a:lnTo>
                  <a:lnTo>
                    <a:pt x="324345" y="735812"/>
                  </a:lnTo>
                  <a:lnTo>
                    <a:pt x="324142" y="738593"/>
                  </a:lnTo>
                  <a:lnTo>
                    <a:pt x="322376" y="741260"/>
                  </a:lnTo>
                  <a:lnTo>
                    <a:pt x="320459" y="746518"/>
                  </a:lnTo>
                  <a:lnTo>
                    <a:pt x="323049" y="748042"/>
                  </a:lnTo>
                  <a:lnTo>
                    <a:pt x="328371" y="744626"/>
                  </a:lnTo>
                  <a:lnTo>
                    <a:pt x="329247" y="740791"/>
                  </a:lnTo>
                  <a:lnTo>
                    <a:pt x="329793" y="737298"/>
                  </a:lnTo>
                  <a:close/>
                </a:path>
                <a:path w="1051560" h="1122680">
                  <a:moveTo>
                    <a:pt x="341604" y="494055"/>
                  </a:moveTo>
                  <a:lnTo>
                    <a:pt x="338416" y="494131"/>
                  </a:lnTo>
                  <a:lnTo>
                    <a:pt x="337654" y="492175"/>
                  </a:lnTo>
                  <a:lnTo>
                    <a:pt x="335127" y="491680"/>
                  </a:lnTo>
                  <a:lnTo>
                    <a:pt x="335318" y="493077"/>
                  </a:lnTo>
                  <a:lnTo>
                    <a:pt x="335419" y="494461"/>
                  </a:lnTo>
                  <a:lnTo>
                    <a:pt x="334619" y="496570"/>
                  </a:lnTo>
                  <a:lnTo>
                    <a:pt x="337705" y="497408"/>
                  </a:lnTo>
                  <a:lnTo>
                    <a:pt x="340106" y="496747"/>
                  </a:lnTo>
                  <a:lnTo>
                    <a:pt x="341604" y="494055"/>
                  </a:lnTo>
                  <a:close/>
                </a:path>
                <a:path w="1051560" h="1122680">
                  <a:moveTo>
                    <a:pt x="346748" y="863295"/>
                  </a:moveTo>
                  <a:lnTo>
                    <a:pt x="346379" y="860717"/>
                  </a:lnTo>
                  <a:lnTo>
                    <a:pt x="345452" y="859383"/>
                  </a:lnTo>
                  <a:lnTo>
                    <a:pt x="343344" y="859967"/>
                  </a:lnTo>
                  <a:lnTo>
                    <a:pt x="342912" y="860005"/>
                  </a:lnTo>
                  <a:lnTo>
                    <a:pt x="341274" y="859637"/>
                  </a:lnTo>
                  <a:lnTo>
                    <a:pt x="341503" y="861009"/>
                  </a:lnTo>
                  <a:lnTo>
                    <a:pt x="340194" y="865187"/>
                  </a:lnTo>
                  <a:lnTo>
                    <a:pt x="341909" y="867613"/>
                  </a:lnTo>
                  <a:lnTo>
                    <a:pt x="344297" y="868045"/>
                  </a:lnTo>
                  <a:lnTo>
                    <a:pt x="346316" y="865314"/>
                  </a:lnTo>
                  <a:lnTo>
                    <a:pt x="346748" y="863295"/>
                  </a:lnTo>
                  <a:close/>
                </a:path>
                <a:path w="1051560" h="1122680">
                  <a:moveTo>
                    <a:pt x="348132" y="409663"/>
                  </a:moveTo>
                  <a:lnTo>
                    <a:pt x="342734" y="408025"/>
                  </a:lnTo>
                  <a:lnTo>
                    <a:pt x="341236" y="409663"/>
                  </a:lnTo>
                  <a:lnTo>
                    <a:pt x="343179" y="411226"/>
                  </a:lnTo>
                  <a:lnTo>
                    <a:pt x="342303" y="412508"/>
                  </a:lnTo>
                  <a:lnTo>
                    <a:pt x="343903" y="415163"/>
                  </a:lnTo>
                  <a:lnTo>
                    <a:pt x="347472" y="411721"/>
                  </a:lnTo>
                  <a:lnTo>
                    <a:pt x="348094" y="410057"/>
                  </a:lnTo>
                  <a:lnTo>
                    <a:pt x="348132" y="409663"/>
                  </a:lnTo>
                  <a:close/>
                </a:path>
                <a:path w="1051560" h="1122680">
                  <a:moveTo>
                    <a:pt x="348475" y="406514"/>
                  </a:moveTo>
                  <a:lnTo>
                    <a:pt x="346697" y="405053"/>
                  </a:lnTo>
                  <a:lnTo>
                    <a:pt x="345770" y="404444"/>
                  </a:lnTo>
                  <a:lnTo>
                    <a:pt x="343408" y="404444"/>
                  </a:lnTo>
                  <a:lnTo>
                    <a:pt x="343446" y="404266"/>
                  </a:lnTo>
                  <a:lnTo>
                    <a:pt x="343268" y="404964"/>
                  </a:lnTo>
                  <a:lnTo>
                    <a:pt x="342887" y="406514"/>
                  </a:lnTo>
                  <a:lnTo>
                    <a:pt x="342811" y="406768"/>
                  </a:lnTo>
                  <a:lnTo>
                    <a:pt x="348132" y="409663"/>
                  </a:lnTo>
                  <a:lnTo>
                    <a:pt x="348449" y="406768"/>
                  </a:lnTo>
                  <a:lnTo>
                    <a:pt x="348475" y="406514"/>
                  </a:lnTo>
                  <a:close/>
                </a:path>
                <a:path w="1051560" h="1122680">
                  <a:moveTo>
                    <a:pt x="352285" y="238252"/>
                  </a:moveTo>
                  <a:lnTo>
                    <a:pt x="351358" y="229831"/>
                  </a:lnTo>
                  <a:lnTo>
                    <a:pt x="345617" y="232422"/>
                  </a:lnTo>
                  <a:lnTo>
                    <a:pt x="344525" y="232930"/>
                  </a:lnTo>
                  <a:lnTo>
                    <a:pt x="343115" y="233654"/>
                  </a:lnTo>
                  <a:lnTo>
                    <a:pt x="341515" y="234594"/>
                  </a:lnTo>
                  <a:lnTo>
                    <a:pt x="338467" y="237210"/>
                  </a:lnTo>
                  <a:lnTo>
                    <a:pt x="336473" y="240550"/>
                  </a:lnTo>
                  <a:lnTo>
                    <a:pt x="337388" y="244614"/>
                  </a:lnTo>
                  <a:lnTo>
                    <a:pt x="341909" y="247827"/>
                  </a:lnTo>
                  <a:lnTo>
                    <a:pt x="343776" y="247167"/>
                  </a:lnTo>
                  <a:lnTo>
                    <a:pt x="344855" y="246113"/>
                  </a:lnTo>
                  <a:lnTo>
                    <a:pt x="346671" y="243332"/>
                  </a:lnTo>
                  <a:lnTo>
                    <a:pt x="346798" y="242836"/>
                  </a:lnTo>
                  <a:lnTo>
                    <a:pt x="348653" y="241122"/>
                  </a:lnTo>
                  <a:lnTo>
                    <a:pt x="350189" y="239915"/>
                  </a:lnTo>
                  <a:lnTo>
                    <a:pt x="352285" y="238252"/>
                  </a:lnTo>
                  <a:close/>
                </a:path>
                <a:path w="1051560" h="1122680">
                  <a:moveTo>
                    <a:pt x="365315" y="1111719"/>
                  </a:moveTo>
                  <a:lnTo>
                    <a:pt x="356819" y="1113637"/>
                  </a:lnTo>
                  <a:lnTo>
                    <a:pt x="354939" y="1122159"/>
                  </a:lnTo>
                  <a:lnTo>
                    <a:pt x="363448" y="1120241"/>
                  </a:lnTo>
                  <a:lnTo>
                    <a:pt x="365315" y="1111719"/>
                  </a:lnTo>
                  <a:close/>
                </a:path>
                <a:path w="1051560" h="1122680">
                  <a:moveTo>
                    <a:pt x="365925" y="1073962"/>
                  </a:moveTo>
                  <a:lnTo>
                    <a:pt x="363435" y="1074178"/>
                  </a:lnTo>
                  <a:lnTo>
                    <a:pt x="361721" y="1074788"/>
                  </a:lnTo>
                  <a:lnTo>
                    <a:pt x="359117" y="1076502"/>
                  </a:lnTo>
                  <a:lnTo>
                    <a:pt x="360540" y="1077544"/>
                  </a:lnTo>
                  <a:lnTo>
                    <a:pt x="362597" y="1079881"/>
                  </a:lnTo>
                  <a:lnTo>
                    <a:pt x="365252" y="1080312"/>
                  </a:lnTo>
                  <a:lnTo>
                    <a:pt x="365709" y="1077214"/>
                  </a:lnTo>
                  <a:lnTo>
                    <a:pt x="365925" y="1073962"/>
                  </a:lnTo>
                  <a:close/>
                </a:path>
                <a:path w="1051560" h="1122680">
                  <a:moveTo>
                    <a:pt x="369582" y="558101"/>
                  </a:moveTo>
                  <a:lnTo>
                    <a:pt x="356133" y="558101"/>
                  </a:lnTo>
                  <a:lnTo>
                    <a:pt x="356997" y="560336"/>
                  </a:lnTo>
                  <a:lnTo>
                    <a:pt x="358063" y="561251"/>
                  </a:lnTo>
                  <a:lnTo>
                    <a:pt x="364731" y="562229"/>
                  </a:lnTo>
                  <a:lnTo>
                    <a:pt x="369544" y="558177"/>
                  </a:lnTo>
                  <a:close/>
                </a:path>
                <a:path w="1051560" h="1122680">
                  <a:moveTo>
                    <a:pt x="374421" y="549808"/>
                  </a:moveTo>
                  <a:lnTo>
                    <a:pt x="368617" y="551243"/>
                  </a:lnTo>
                  <a:lnTo>
                    <a:pt x="369265" y="550214"/>
                  </a:lnTo>
                  <a:lnTo>
                    <a:pt x="369163" y="549795"/>
                  </a:lnTo>
                  <a:lnTo>
                    <a:pt x="365912" y="551548"/>
                  </a:lnTo>
                  <a:lnTo>
                    <a:pt x="362978" y="553262"/>
                  </a:lnTo>
                  <a:lnTo>
                    <a:pt x="360616" y="554469"/>
                  </a:lnTo>
                  <a:lnTo>
                    <a:pt x="358368" y="555078"/>
                  </a:lnTo>
                  <a:lnTo>
                    <a:pt x="357733" y="556310"/>
                  </a:lnTo>
                  <a:lnTo>
                    <a:pt x="355790" y="555688"/>
                  </a:lnTo>
                  <a:lnTo>
                    <a:pt x="354812" y="555155"/>
                  </a:lnTo>
                  <a:lnTo>
                    <a:pt x="352056" y="555447"/>
                  </a:lnTo>
                  <a:lnTo>
                    <a:pt x="353834" y="556590"/>
                  </a:lnTo>
                  <a:lnTo>
                    <a:pt x="355981" y="557707"/>
                  </a:lnTo>
                  <a:lnTo>
                    <a:pt x="369824" y="557707"/>
                  </a:lnTo>
                  <a:lnTo>
                    <a:pt x="374421" y="549808"/>
                  </a:lnTo>
                  <a:close/>
                </a:path>
                <a:path w="1051560" h="1122680">
                  <a:moveTo>
                    <a:pt x="377101" y="535520"/>
                  </a:moveTo>
                  <a:lnTo>
                    <a:pt x="376351" y="533806"/>
                  </a:lnTo>
                  <a:lnTo>
                    <a:pt x="375094" y="533654"/>
                  </a:lnTo>
                  <a:lnTo>
                    <a:pt x="373976" y="534085"/>
                  </a:lnTo>
                  <a:lnTo>
                    <a:pt x="373456" y="533463"/>
                  </a:lnTo>
                  <a:lnTo>
                    <a:pt x="373494" y="531812"/>
                  </a:lnTo>
                  <a:lnTo>
                    <a:pt x="371360" y="531418"/>
                  </a:lnTo>
                  <a:lnTo>
                    <a:pt x="362267" y="533514"/>
                  </a:lnTo>
                  <a:lnTo>
                    <a:pt x="361632" y="543496"/>
                  </a:lnTo>
                  <a:lnTo>
                    <a:pt x="368287" y="542010"/>
                  </a:lnTo>
                  <a:lnTo>
                    <a:pt x="371335" y="540880"/>
                  </a:lnTo>
                  <a:lnTo>
                    <a:pt x="374103" y="539203"/>
                  </a:lnTo>
                  <a:lnTo>
                    <a:pt x="376593" y="536892"/>
                  </a:lnTo>
                  <a:lnTo>
                    <a:pt x="377101" y="535520"/>
                  </a:lnTo>
                  <a:close/>
                </a:path>
                <a:path w="1051560" h="1122680">
                  <a:moveTo>
                    <a:pt x="391883" y="511340"/>
                  </a:moveTo>
                  <a:lnTo>
                    <a:pt x="389343" y="508977"/>
                  </a:lnTo>
                  <a:lnTo>
                    <a:pt x="388010" y="508774"/>
                  </a:lnTo>
                  <a:lnTo>
                    <a:pt x="387223" y="508000"/>
                  </a:lnTo>
                  <a:lnTo>
                    <a:pt x="384060" y="508000"/>
                  </a:lnTo>
                  <a:lnTo>
                    <a:pt x="382231" y="502691"/>
                  </a:lnTo>
                  <a:lnTo>
                    <a:pt x="376364" y="508381"/>
                  </a:lnTo>
                  <a:lnTo>
                    <a:pt x="377939" y="514959"/>
                  </a:lnTo>
                  <a:lnTo>
                    <a:pt x="379514" y="517169"/>
                  </a:lnTo>
                  <a:lnTo>
                    <a:pt x="382625" y="517906"/>
                  </a:lnTo>
                  <a:lnTo>
                    <a:pt x="387845" y="517906"/>
                  </a:lnTo>
                  <a:lnTo>
                    <a:pt x="388581" y="516039"/>
                  </a:lnTo>
                  <a:lnTo>
                    <a:pt x="389001" y="514959"/>
                  </a:lnTo>
                  <a:lnTo>
                    <a:pt x="391033" y="513232"/>
                  </a:lnTo>
                  <a:lnTo>
                    <a:pt x="391883" y="511340"/>
                  </a:lnTo>
                  <a:close/>
                </a:path>
                <a:path w="1051560" h="1122680">
                  <a:moveTo>
                    <a:pt x="409981" y="504024"/>
                  </a:moveTo>
                  <a:lnTo>
                    <a:pt x="408990" y="502729"/>
                  </a:lnTo>
                  <a:lnTo>
                    <a:pt x="407758" y="502602"/>
                  </a:lnTo>
                  <a:lnTo>
                    <a:pt x="406374" y="503008"/>
                  </a:lnTo>
                  <a:lnTo>
                    <a:pt x="406488" y="502272"/>
                  </a:lnTo>
                  <a:lnTo>
                    <a:pt x="408114" y="500443"/>
                  </a:lnTo>
                  <a:lnTo>
                    <a:pt x="406641" y="499567"/>
                  </a:lnTo>
                  <a:lnTo>
                    <a:pt x="404241" y="500456"/>
                  </a:lnTo>
                  <a:lnTo>
                    <a:pt x="400392" y="501040"/>
                  </a:lnTo>
                  <a:lnTo>
                    <a:pt x="400253" y="501243"/>
                  </a:lnTo>
                  <a:lnTo>
                    <a:pt x="398437" y="501688"/>
                  </a:lnTo>
                  <a:lnTo>
                    <a:pt x="396671" y="509828"/>
                  </a:lnTo>
                  <a:lnTo>
                    <a:pt x="401205" y="509816"/>
                  </a:lnTo>
                  <a:lnTo>
                    <a:pt x="404710" y="509257"/>
                  </a:lnTo>
                  <a:lnTo>
                    <a:pt x="406908" y="508482"/>
                  </a:lnTo>
                  <a:lnTo>
                    <a:pt x="409460" y="506463"/>
                  </a:lnTo>
                  <a:lnTo>
                    <a:pt x="409981" y="504024"/>
                  </a:lnTo>
                  <a:close/>
                </a:path>
                <a:path w="1051560" h="1122680">
                  <a:moveTo>
                    <a:pt x="423037" y="421589"/>
                  </a:moveTo>
                  <a:lnTo>
                    <a:pt x="415759" y="423214"/>
                  </a:lnTo>
                  <a:lnTo>
                    <a:pt x="412711" y="429615"/>
                  </a:lnTo>
                  <a:lnTo>
                    <a:pt x="420001" y="427964"/>
                  </a:lnTo>
                  <a:lnTo>
                    <a:pt x="423037" y="421589"/>
                  </a:lnTo>
                  <a:close/>
                </a:path>
                <a:path w="1051560" h="1122680">
                  <a:moveTo>
                    <a:pt x="425932" y="613194"/>
                  </a:moveTo>
                  <a:lnTo>
                    <a:pt x="417880" y="614984"/>
                  </a:lnTo>
                  <a:lnTo>
                    <a:pt x="415620" y="622071"/>
                  </a:lnTo>
                  <a:lnTo>
                    <a:pt x="423684" y="620268"/>
                  </a:lnTo>
                  <a:lnTo>
                    <a:pt x="425932" y="613194"/>
                  </a:lnTo>
                  <a:close/>
                </a:path>
                <a:path w="1051560" h="1122680">
                  <a:moveTo>
                    <a:pt x="435762" y="602729"/>
                  </a:moveTo>
                  <a:lnTo>
                    <a:pt x="428193" y="604418"/>
                  </a:lnTo>
                  <a:lnTo>
                    <a:pt x="425323" y="612101"/>
                  </a:lnTo>
                  <a:lnTo>
                    <a:pt x="432879" y="610412"/>
                  </a:lnTo>
                  <a:lnTo>
                    <a:pt x="435762" y="602729"/>
                  </a:lnTo>
                  <a:close/>
                </a:path>
                <a:path w="1051560" h="1122680">
                  <a:moveTo>
                    <a:pt x="438277" y="1028827"/>
                  </a:moveTo>
                  <a:lnTo>
                    <a:pt x="431025" y="1030452"/>
                  </a:lnTo>
                  <a:lnTo>
                    <a:pt x="428701" y="1035710"/>
                  </a:lnTo>
                  <a:lnTo>
                    <a:pt x="435965" y="1034072"/>
                  </a:lnTo>
                  <a:lnTo>
                    <a:pt x="438277" y="1028827"/>
                  </a:lnTo>
                  <a:close/>
                </a:path>
                <a:path w="1051560" h="1122680">
                  <a:moveTo>
                    <a:pt x="440588" y="437388"/>
                  </a:moveTo>
                  <a:lnTo>
                    <a:pt x="439699" y="432371"/>
                  </a:lnTo>
                  <a:lnTo>
                    <a:pt x="439153" y="437997"/>
                  </a:lnTo>
                  <a:lnTo>
                    <a:pt x="440588" y="437388"/>
                  </a:lnTo>
                  <a:close/>
                </a:path>
                <a:path w="1051560" h="1122680">
                  <a:moveTo>
                    <a:pt x="443077" y="534454"/>
                  </a:moveTo>
                  <a:lnTo>
                    <a:pt x="435114" y="536244"/>
                  </a:lnTo>
                  <a:lnTo>
                    <a:pt x="432739" y="543229"/>
                  </a:lnTo>
                  <a:lnTo>
                    <a:pt x="440740" y="541451"/>
                  </a:lnTo>
                  <a:lnTo>
                    <a:pt x="443077" y="534454"/>
                  </a:lnTo>
                  <a:close/>
                </a:path>
                <a:path w="1051560" h="1122680">
                  <a:moveTo>
                    <a:pt x="447954" y="434225"/>
                  </a:moveTo>
                  <a:lnTo>
                    <a:pt x="444538" y="421678"/>
                  </a:lnTo>
                  <a:lnTo>
                    <a:pt x="438721" y="426897"/>
                  </a:lnTo>
                  <a:lnTo>
                    <a:pt x="439699" y="432371"/>
                  </a:lnTo>
                  <a:lnTo>
                    <a:pt x="439737" y="432003"/>
                  </a:lnTo>
                  <a:lnTo>
                    <a:pt x="439826" y="433044"/>
                  </a:lnTo>
                  <a:lnTo>
                    <a:pt x="440588" y="437388"/>
                  </a:lnTo>
                  <a:lnTo>
                    <a:pt x="440778" y="438442"/>
                  </a:lnTo>
                  <a:lnTo>
                    <a:pt x="443865" y="435978"/>
                  </a:lnTo>
                  <a:lnTo>
                    <a:pt x="447954" y="434225"/>
                  </a:lnTo>
                  <a:close/>
                </a:path>
                <a:path w="1051560" h="1122680">
                  <a:moveTo>
                    <a:pt x="452907" y="468452"/>
                  </a:moveTo>
                  <a:lnTo>
                    <a:pt x="452894" y="467918"/>
                  </a:lnTo>
                  <a:lnTo>
                    <a:pt x="452869" y="467448"/>
                  </a:lnTo>
                  <a:lnTo>
                    <a:pt x="452755" y="465607"/>
                  </a:lnTo>
                  <a:lnTo>
                    <a:pt x="452678" y="465975"/>
                  </a:lnTo>
                  <a:lnTo>
                    <a:pt x="452678" y="465607"/>
                  </a:lnTo>
                  <a:lnTo>
                    <a:pt x="452653" y="466229"/>
                  </a:lnTo>
                  <a:lnTo>
                    <a:pt x="452615" y="466775"/>
                  </a:lnTo>
                  <a:lnTo>
                    <a:pt x="452031" y="467448"/>
                  </a:lnTo>
                  <a:lnTo>
                    <a:pt x="451904" y="467448"/>
                  </a:lnTo>
                  <a:lnTo>
                    <a:pt x="452081" y="467194"/>
                  </a:lnTo>
                  <a:lnTo>
                    <a:pt x="452653" y="466229"/>
                  </a:lnTo>
                  <a:lnTo>
                    <a:pt x="452653" y="465569"/>
                  </a:lnTo>
                  <a:lnTo>
                    <a:pt x="451675" y="465137"/>
                  </a:lnTo>
                  <a:lnTo>
                    <a:pt x="450494" y="465137"/>
                  </a:lnTo>
                  <a:lnTo>
                    <a:pt x="449148" y="465543"/>
                  </a:lnTo>
                  <a:lnTo>
                    <a:pt x="449605" y="464947"/>
                  </a:lnTo>
                  <a:lnTo>
                    <a:pt x="451789" y="463334"/>
                  </a:lnTo>
                  <a:lnTo>
                    <a:pt x="448043" y="459968"/>
                  </a:lnTo>
                  <a:lnTo>
                    <a:pt x="445465" y="464947"/>
                  </a:lnTo>
                  <a:lnTo>
                    <a:pt x="445147" y="465607"/>
                  </a:lnTo>
                  <a:lnTo>
                    <a:pt x="445223" y="466775"/>
                  </a:lnTo>
                  <a:lnTo>
                    <a:pt x="445338" y="467448"/>
                  </a:lnTo>
                  <a:lnTo>
                    <a:pt x="445427" y="467918"/>
                  </a:lnTo>
                  <a:lnTo>
                    <a:pt x="445516" y="468452"/>
                  </a:lnTo>
                  <a:lnTo>
                    <a:pt x="445706" y="467918"/>
                  </a:lnTo>
                  <a:lnTo>
                    <a:pt x="445643" y="468452"/>
                  </a:lnTo>
                  <a:lnTo>
                    <a:pt x="452907" y="468452"/>
                  </a:lnTo>
                  <a:close/>
                </a:path>
                <a:path w="1051560" h="1122680">
                  <a:moveTo>
                    <a:pt x="452920" y="468909"/>
                  </a:moveTo>
                  <a:lnTo>
                    <a:pt x="445592" y="468909"/>
                  </a:lnTo>
                  <a:lnTo>
                    <a:pt x="445338" y="468909"/>
                  </a:lnTo>
                  <a:lnTo>
                    <a:pt x="444868" y="470877"/>
                  </a:lnTo>
                  <a:lnTo>
                    <a:pt x="446417" y="472528"/>
                  </a:lnTo>
                  <a:lnTo>
                    <a:pt x="447852" y="472147"/>
                  </a:lnTo>
                  <a:lnTo>
                    <a:pt x="451104" y="472897"/>
                  </a:lnTo>
                  <a:lnTo>
                    <a:pt x="451446" y="472147"/>
                  </a:lnTo>
                  <a:lnTo>
                    <a:pt x="452920" y="468909"/>
                  </a:lnTo>
                  <a:close/>
                </a:path>
                <a:path w="1051560" h="1122680">
                  <a:moveTo>
                    <a:pt x="452983" y="465696"/>
                  </a:moveTo>
                  <a:lnTo>
                    <a:pt x="452805" y="465620"/>
                  </a:lnTo>
                  <a:lnTo>
                    <a:pt x="452818" y="465975"/>
                  </a:lnTo>
                  <a:lnTo>
                    <a:pt x="452983" y="465696"/>
                  </a:lnTo>
                  <a:close/>
                </a:path>
                <a:path w="1051560" h="1122680">
                  <a:moveTo>
                    <a:pt x="457428" y="641324"/>
                  </a:moveTo>
                  <a:lnTo>
                    <a:pt x="456387" y="639318"/>
                  </a:lnTo>
                  <a:lnTo>
                    <a:pt x="456806" y="639254"/>
                  </a:lnTo>
                  <a:lnTo>
                    <a:pt x="456361" y="639267"/>
                  </a:lnTo>
                  <a:lnTo>
                    <a:pt x="456184" y="638898"/>
                  </a:lnTo>
                  <a:lnTo>
                    <a:pt x="454939" y="639267"/>
                  </a:lnTo>
                  <a:lnTo>
                    <a:pt x="453834" y="639267"/>
                  </a:lnTo>
                  <a:lnTo>
                    <a:pt x="450913" y="640511"/>
                  </a:lnTo>
                  <a:lnTo>
                    <a:pt x="449529" y="641007"/>
                  </a:lnTo>
                  <a:lnTo>
                    <a:pt x="448246" y="641819"/>
                  </a:lnTo>
                  <a:lnTo>
                    <a:pt x="447103" y="644652"/>
                  </a:lnTo>
                  <a:lnTo>
                    <a:pt x="447954" y="645858"/>
                  </a:lnTo>
                  <a:lnTo>
                    <a:pt x="449478" y="645756"/>
                  </a:lnTo>
                  <a:lnTo>
                    <a:pt x="452958" y="645680"/>
                  </a:lnTo>
                  <a:lnTo>
                    <a:pt x="455091" y="645960"/>
                  </a:lnTo>
                  <a:lnTo>
                    <a:pt x="457187" y="643166"/>
                  </a:lnTo>
                  <a:lnTo>
                    <a:pt x="457428" y="641324"/>
                  </a:lnTo>
                  <a:close/>
                </a:path>
                <a:path w="1051560" h="1122680">
                  <a:moveTo>
                    <a:pt x="466750" y="752551"/>
                  </a:moveTo>
                  <a:lnTo>
                    <a:pt x="465175" y="751471"/>
                  </a:lnTo>
                  <a:lnTo>
                    <a:pt x="463499" y="751090"/>
                  </a:lnTo>
                  <a:lnTo>
                    <a:pt x="462178" y="751433"/>
                  </a:lnTo>
                  <a:lnTo>
                    <a:pt x="462407" y="750900"/>
                  </a:lnTo>
                  <a:lnTo>
                    <a:pt x="464146" y="749541"/>
                  </a:lnTo>
                  <a:lnTo>
                    <a:pt x="462610" y="749541"/>
                  </a:lnTo>
                  <a:lnTo>
                    <a:pt x="462038" y="749604"/>
                  </a:lnTo>
                  <a:lnTo>
                    <a:pt x="461632" y="748055"/>
                  </a:lnTo>
                  <a:lnTo>
                    <a:pt x="460629" y="743889"/>
                  </a:lnTo>
                  <a:lnTo>
                    <a:pt x="454558" y="748233"/>
                  </a:lnTo>
                  <a:lnTo>
                    <a:pt x="455510" y="752856"/>
                  </a:lnTo>
                  <a:lnTo>
                    <a:pt x="455688" y="755053"/>
                  </a:lnTo>
                  <a:lnTo>
                    <a:pt x="457098" y="756043"/>
                  </a:lnTo>
                  <a:lnTo>
                    <a:pt x="458774" y="757262"/>
                  </a:lnTo>
                  <a:lnTo>
                    <a:pt x="461860" y="756450"/>
                  </a:lnTo>
                  <a:lnTo>
                    <a:pt x="464146" y="754659"/>
                  </a:lnTo>
                  <a:lnTo>
                    <a:pt x="466750" y="752551"/>
                  </a:lnTo>
                  <a:close/>
                </a:path>
                <a:path w="1051560" h="1122680">
                  <a:moveTo>
                    <a:pt x="495693" y="472198"/>
                  </a:moveTo>
                  <a:lnTo>
                    <a:pt x="494969" y="466344"/>
                  </a:lnTo>
                  <a:lnTo>
                    <a:pt x="494449" y="464223"/>
                  </a:lnTo>
                  <a:lnTo>
                    <a:pt x="490105" y="465124"/>
                  </a:lnTo>
                  <a:lnTo>
                    <a:pt x="489394" y="466877"/>
                  </a:lnTo>
                  <a:lnTo>
                    <a:pt x="485965" y="472427"/>
                  </a:lnTo>
                  <a:lnTo>
                    <a:pt x="450265" y="504672"/>
                  </a:lnTo>
                  <a:lnTo>
                    <a:pt x="429310" y="514019"/>
                  </a:lnTo>
                  <a:lnTo>
                    <a:pt x="429336" y="514972"/>
                  </a:lnTo>
                  <a:lnTo>
                    <a:pt x="442747" y="519226"/>
                  </a:lnTo>
                  <a:lnTo>
                    <a:pt x="453783" y="520192"/>
                  </a:lnTo>
                  <a:lnTo>
                    <a:pt x="464566" y="517982"/>
                  </a:lnTo>
                  <a:lnTo>
                    <a:pt x="494195" y="489673"/>
                  </a:lnTo>
                  <a:lnTo>
                    <a:pt x="495642" y="480631"/>
                  </a:lnTo>
                  <a:lnTo>
                    <a:pt x="495693" y="472198"/>
                  </a:lnTo>
                  <a:close/>
                </a:path>
                <a:path w="1051560" h="1122680">
                  <a:moveTo>
                    <a:pt x="506488" y="554609"/>
                  </a:moveTo>
                  <a:lnTo>
                    <a:pt x="506183" y="553466"/>
                  </a:lnTo>
                  <a:lnTo>
                    <a:pt x="503491" y="554609"/>
                  </a:lnTo>
                  <a:lnTo>
                    <a:pt x="506488" y="554609"/>
                  </a:lnTo>
                  <a:close/>
                </a:path>
                <a:path w="1051560" h="1122680">
                  <a:moveTo>
                    <a:pt x="507149" y="557098"/>
                  </a:moveTo>
                  <a:lnTo>
                    <a:pt x="506501" y="554647"/>
                  </a:lnTo>
                  <a:lnTo>
                    <a:pt x="503402" y="554647"/>
                  </a:lnTo>
                  <a:lnTo>
                    <a:pt x="501662" y="555383"/>
                  </a:lnTo>
                  <a:lnTo>
                    <a:pt x="500532" y="555320"/>
                  </a:lnTo>
                  <a:lnTo>
                    <a:pt x="499478" y="555040"/>
                  </a:lnTo>
                  <a:lnTo>
                    <a:pt x="498970" y="554050"/>
                  </a:lnTo>
                  <a:lnTo>
                    <a:pt x="495769" y="553161"/>
                  </a:lnTo>
                  <a:lnTo>
                    <a:pt x="495884" y="554050"/>
                  </a:lnTo>
                  <a:lnTo>
                    <a:pt x="495947" y="557098"/>
                  </a:lnTo>
                  <a:lnTo>
                    <a:pt x="497014" y="559739"/>
                  </a:lnTo>
                  <a:lnTo>
                    <a:pt x="499008" y="561898"/>
                  </a:lnTo>
                  <a:lnTo>
                    <a:pt x="502500" y="563359"/>
                  </a:lnTo>
                  <a:lnTo>
                    <a:pt x="504647" y="563778"/>
                  </a:lnTo>
                  <a:lnTo>
                    <a:pt x="506412" y="560578"/>
                  </a:lnTo>
                  <a:lnTo>
                    <a:pt x="506768" y="558965"/>
                  </a:lnTo>
                  <a:lnTo>
                    <a:pt x="507149" y="557098"/>
                  </a:lnTo>
                  <a:close/>
                </a:path>
                <a:path w="1051560" h="1122680">
                  <a:moveTo>
                    <a:pt x="509016" y="593267"/>
                  </a:moveTo>
                  <a:lnTo>
                    <a:pt x="506120" y="592632"/>
                  </a:lnTo>
                  <a:lnTo>
                    <a:pt x="496100" y="591400"/>
                  </a:lnTo>
                  <a:lnTo>
                    <a:pt x="485990" y="591362"/>
                  </a:lnTo>
                  <a:lnTo>
                    <a:pt x="475830" y="591705"/>
                  </a:lnTo>
                  <a:lnTo>
                    <a:pt x="465632" y="591629"/>
                  </a:lnTo>
                  <a:lnTo>
                    <a:pt x="427863" y="586409"/>
                  </a:lnTo>
                  <a:lnTo>
                    <a:pt x="424522" y="581406"/>
                  </a:lnTo>
                  <a:lnTo>
                    <a:pt x="422795" y="580466"/>
                  </a:lnTo>
                  <a:lnTo>
                    <a:pt x="419163" y="582612"/>
                  </a:lnTo>
                  <a:lnTo>
                    <a:pt x="418325" y="584149"/>
                  </a:lnTo>
                  <a:lnTo>
                    <a:pt x="415696" y="583514"/>
                  </a:lnTo>
                  <a:lnTo>
                    <a:pt x="416039" y="584314"/>
                  </a:lnTo>
                  <a:lnTo>
                    <a:pt x="417842" y="585025"/>
                  </a:lnTo>
                  <a:lnTo>
                    <a:pt x="417728" y="585241"/>
                  </a:lnTo>
                  <a:lnTo>
                    <a:pt x="419874" y="592670"/>
                  </a:lnTo>
                  <a:lnTo>
                    <a:pt x="422071" y="592137"/>
                  </a:lnTo>
                  <a:lnTo>
                    <a:pt x="424611" y="590626"/>
                  </a:lnTo>
                  <a:lnTo>
                    <a:pt x="425831" y="589051"/>
                  </a:lnTo>
                  <a:lnTo>
                    <a:pt x="425665" y="588098"/>
                  </a:lnTo>
                  <a:lnTo>
                    <a:pt x="439166" y="593394"/>
                  </a:lnTo>
                  <a:lnTo>
                    <a:pt x="450773" y="597319"/>
                  </a:lnTo>
                  <a:lnTo>
                    <a:pt x="447217" y="598106"/>
                  </a:lnTo>
                  <a:lnTo>
                    <a:pt x="448970" y="608825"/>
                  </a:lnTo>
                  <a:lnTo>
                    <a:pt x="459727" y="606425"/>
                  </a:lnTo>
                  <a:lnTo>
                    <a:pt x="458533" y="599300"/>
                  </a:lnTo>
                  <a:lnTo>
                    <a:pt x="463029" y="600430"/>
                  </a:lnTo>
                  <a:lnTo>
                    <a:pt x="473621" y="602538"/>
                  </a:lnTo>
                  <a:lnTo>
                    <a:pt x="485089" y="603910"/>
                  </a:lnTo>
                  <a:lnTo>
                    <a:pt x="496201" y="603110"/>
                  </a:lnTo>
                  <a:lnTo>
                    <a:pt x="505726" y="598678"/>
                  </a:lnTo>
                  <a:lnTo>
                    <a:pt x="507060" y="597573"/>
                  </a:lnTo>
                  <a:lnTo>
                    <a:pt x="509016" y="593267"/>
                  </a:lnTo>
                  <a:close/>
                </a:path>
                <a:path w="1051560" h="1122680">
                  <a:moveTo>
                    <a:pt x="510463" y="420547"/>
                  </a:moveTo>
                  <a:lnTo>
                    <a:pt x="510108" y="418350"/>
                  </a:lnTo>
                  <a:lnTo>
                    <a:pt x="510095" y="415848"/>
                  </a:lnTo>
                  <a:lnTo>
                    <a:pt x="509473" y="413105"/>
                  </a:lnTo>
                  <a:lnTo>
                    <a:pt x="508101" y="413105"/>
                  </a:lnTo>
                  <a:lnTo>
                    <a:pt x="508101" y="415340"/>
                  </a:lnTo>
                  <a:lnTo>
                    <a:pt x="508101" y="415810"/>
                  </a:lnTo>
                  <a:lnTo>
                    <a:pt x="507733" y="415086"/>
                  </a:lnTo>
                  <a:lnTo>
                    <a:pt x="508101" y="415810"/>
                  </a:lnTo>
                  <a:lnTo>
                    <a:pt x="508101" y="415340"/>
                  </a:lnTo>
                  <a:lnTo>
                    <a:pt x="508088" y="415086"/>
                  </a:lnTo>
                  <a:lnTo>
                    <a:pt x="508101" y="413105"/>
                  </a:lnTo>
                  <a:lnTo>
                    <a:pt x="506742" y="413105"/>
                  </a:lnTo>
                  <a:lnTo>
                    <a:pt x="505663" y="409994"/>
                  </a:lnTo>
                  <a:lnTo>
                    <a:pt x="504342" y="410743"/>
                  </a:lnTo>
                  <a:lnTo>
                    <a:pt x="504291" y="415086"/>
                  </a:lnTo>
                  <a:lnTo>
                    <a:pt x="504342" y="410743"/>
                  </a:lnTo>
                  <a:lnTo>
                    <a:pt x="500253" y="413105"/>
                  </a:lnTo>
                  <a:lnTo>
                    <a:pt x="500545" y="415086"/>
                  </a:lnTo>
                  <a:lnTo>
                    <a:pt x="500659" y="415848"/>
                  </a:lnTo>
                  <a:lnTo>
                    <a:pt x="500697" y="416090"/>
                  </a:lnTo>
                  <a:lnTo>
                    <a:pt x="500811" y="416902"/>
                  </a:lnTo>
                  <a:lnTo>
                    <a:pt x="500926" y="416458"/>
                  </a:lnTo>
                  <a:lnTo>
                    <a:pt x="501002" y="416090"/>
                  </a:lnTo>
                  <a:lnTo>
                    <a:pt x="500938" y="416902"/>
                  </a:lnTo>
                  <a:lnTo>
                    <a:pt x="503758" y="416902"/>
                  </a:lnTo>
                  <a:lnTo>
                    <a:pt x="503148" y="417449"/>
                  </a:lnTo>
                  <a:lnTo>
                    <a:pt x="500684" y="417449"/>
                  </a:lnTo>
                  <a:lnTo>
                    <a:pt x="500176" y="419633"/>
                  </a:lnTo>
                  <a:lnTo>
                    <a:pt x="501154" y="424764"/>
                  </a:lnTo>
                  <a:lnTo>
                    <a:pt x="501218" y="425094"/>
                  </a:lnTo>
                  <a:lnTo>
                    <a:pt x="504913" y="426796"/>
                  </a:lnTo>
                  <a:lnTo>
                    <a:pt x="507580" y="428053"/>
                  </a:lnTo>
                  <a:lnTo>
                    <a:pt x="509803" y="424764"/>
                  </a:lnTo>
                  <a:lnTo>
                    <a:pt x="510120" y="422617"/>
                  </a:lnTo>
                  <a:lnTo>
                    <a:pt x="510463" y="420547"/>
                  </a:lnTo>
                  <a:close/>
                </a:path>
                <a:path w="1051560" h="1122680">
                  <a:moveTo>
                    <a:pt x="542264" y="401853"/>
                  </a:moveTo>
                  <a:lnTo>
                    <a:pt x="540600" y="397484"/>
                  </a:lnTo>
                  <a:lnTo>
                    <a:pt x="532498" y="396570"/>
                  </a:lnTo>
                  <a:lnTo>
                    <a:pt x="532168" y="402526"/>
                  </a:lnTo>
                  <a:lnTo>
                    <a:pt x="534530" y="408851"/>
                  </a:lnTo>
                  <a:lnTo>
                    <a:pt x="535127" y="410972"/>
                  </a:lnTo>
                  <a:lnTo>
                    <a:pt x="537197" y="412699"/>
                  </a:lnTo>
                  <a:lnTo>
                    <a:pt x="541667" y="409930"/>
                  </a:lnTo>
                  <a:lnTo>
                    <a:pt x="542061" y="406946"/>
                  </a:lnTo>
                  <a:lnTo>
                    <a:pt x="541705" y="404901"/>
                  </a:lnTo>
                  <a:lnTo>
                    <a:pt x="542264" y="401853"/>
                  </a:lnTo>
                  <a:close/>
                </a:path>
                <a:path w="1051560" h="1122680">
                  <a:moveTo>
                    <a:pt x="543471" y="502335"/>
                  </a:moveTo>
                  <a:lnTo>
                    <a:pt x="543013" y="502450"/>
                  </a:lnTo>
                  <a:lnTo>
                    <a:pt x="543013" y="502285"/>
                  </a:lnTo>
                  <a:lnTo>
                    <a:pt x="540131" y="503047"/>
                  </a:lnTo>
                  <a:lnTo>
                    <a:pt x="538073" y="502500"/>
                  </a:lnTo>
                  <a:lnTo>
                    <a:pt x="537133" y="502081"/>
                  </a:lnTo>
                  <a:lnTo>
                    <a:pt x="533869" y="502310"/>
                  </a:lnTo>
                  <a:lnTo>
                    <a:pt x="535520" y="503796"/>
                  </a:lnTo>
                  <a:lnTo>
                    <a:pt x="537095" y="506171"/>
                  </a:lnTo>
                  <a:lnTo>
                    <a:pt x="537489" y="508355"/>
                  </a:lnTo>
                  <a:lnTo>
                    <a:pt x="540524" y="507365"/>
                  </a:lnTo>
                  <a:lnTo>
                    <a:pt x="543331" y="505218"/>
                  </a:lnTo>
                  <a:lnTo>
                    <a:pt x="543471" y="502335"/>
                  </a:lnTo>
                  <a:close/>
                </a:path>
                <a:path w="1051560" h="1122680">
                  <a:moveTo>
                    <a:pt x="548271" y="480428"/>
                  </a:moveTo>
                  <a:lnTo>
                    <a:pt x="547751" y="474891"/>
                  </a:lnTo>
                  <a:lnTo>
                    <a:pt x="546163" y="467829"/>
                  </a:lnTo>
                  <a:lnTo>
                    <a:pt x="539788" y="472884"/>
                  </a:lnTo>
                  <a:lnTo>
                    <a:pt x="540664" y="476694"/>
                  </a:lnTo>
                  <a:lnTo>
                    <a:pt x="541197" y="480212"/>
                  </a:lnTo>
                  <a:lnTo>
                    <a:pt x="543801" y="483768"/>
                  </a:lnTo>
                  <a:lnTo>
                    <a:pt x="548271" y="480428"/>
                  </a:lnTo>
                  <a:close/>
                </a:path>
                <a:path w="1051560" h="1122680">
                  <a:moveTo>
                    <a:pt x="566216" y="273367"/>
                  </a:moveTo>
                  <a:lnTo>
                    <a:pt x="565962" y="270992"/>
                  </a:lnTo>
                  <a:lnTo>
                    <a:pt x="565492" y="267944"/>
                  </a:lnTo>
                  <a:lnTo>
                    <a:pt x="558685" y="271360"/>
                  </a:lnTo>
                  <a:lnTo>
                    <a:pt x="560438" y="276085"/>
                  </a:lnTo>
                  <a:lnTo>
                    <a:pt x="561047" y="276644"/>
                  </a:lnTo>
                  <a:lnTo>
                    <a:pt x="562978" y="276517"/>
                  </a:lnTo>
                  <a:lnTo>
                    <a:pt x="565848" y="274904"/>
                  </a:lnTo>
                  <a:lnTo>
                    <a:pt x="566216" y="273367"/>
                  </a:lnTo>
                  <a:close/>
                </a:path>
                <a:path w="1051560" h="1122680">
                  <a:moveTo>
                    <a:pt x="575614" y="468185"/>
                  </a:moveTo>
                  <a:lnTo>
                    <a:pt x="566000" y="470331"/>
                  </a:lnTo>
                  <a:lnTo>
                    <a:pt x="565645" y="480441"/>
                  </a:lnTo>
                  <a:lnTo>
                    <a:pt x="575271" y="478269"/>
                  </a:lnTo>
                  <a:lnTo>
                    <a:pt x="575614" y="468185"/>
                  </a:lnTo>
                  <a:close/>
                </a:path>
                <a:path w="1051560" h="1122680">
                  <a:moveTo>
                    <a:pt x="579450" y="698"/>
                  </a:moveTo>
                  <a:lnTo>
                    <a:pt x="576630" y="0"/>
                  </a:lnTo>
                  <a:lnTo>
                    <a:pt x="572833" y="838"/>
                  </a:lnTo>
                  <a:lnTo>
                    <a:pt x="572033" y="3073"/>
                  </a:lnTo>
                  <a:lnTo>
                    <a:pt x="571931" y="5943"/>
                  </a:lnTo>
                  <a:lnTo>
                    <a:pt x="573532" y="8343"/>
                  </a:lnTo>
                  <a:lnTo>
                    <a:pt x="575081" y="8572"/>
                  </a:lnTo>
                  <a:lnTo>
                    <a:pt x="577684" y="7937"/>
                  </a:lnTo>
                  <a:lnTo>
                    <a:pt x="578510" y="5943"/>
                  </a:lnTo>
                  <a:lnTo>
                    <a:pt x="578421" y="3327"/>
                  </a:lnTo>
                  <a:lnTo>
                    <a:pt x="578459" y="3073"/>
                  </a:lnTo>
                  <a:lnTo>
                    <a:pt x="578739" y="2806"/>
                  </a:lnTo>
                  <a:lnTo>
                    <a:pt x="579450" y="698"/>
                  </a:lnTo>
                  <a:close/>
                </a:path>
                <a:path w="1051560" h="1122680">
                  <a:moveTo>
                    <a:pt x="598944" y="488873"/>
                  </a:moveTo>
                  <a:lnTo>
                    <a:pt x="598106" y="485432"/>
                  </a:lnTo>
                  <a:lnTo>
                    <a:pt x="597128" y="482739"/>
                  </a:lnTo>
                  <a:lnTo>
                    <a:pt x="595249" y="483069"/>
                  </a:lnTo>
                  <a:lnTo>
                    <a:pt x="592582" y="484619"/>
                  </a:lnTo>
                  <a:lnTo>
                    <a:pt x="591299" y="486206"/>
                  </a:lnTo>
                  <a:lnTo>
                    <a:pt x="591616" y="487921"/>
                  </a:lnTo>
                  <a:lnTo>
                    <a:pt x="591108" y="485203"/>
                  </a:lnTo>
                  <a:lnTo>
                    <a:pt x="592582" y="493280"/>
                  </a:lnTo>
                  <a:lnTo>
                    <a:pt x="598944" y="488873"/>
                  </a:lnTo>
                  <a:close/>
                </a:path>
                <a:path w="1051560" h="1122680">
                  <a:moveTo>
                    <a:pt x="603643" y="535178"/>
                  </a:moveTo>
                  <a:lnTo>
                    <a:pt x="602221" y="528396"/>
                  </a:lnTo>
                  <a:lnTo>
                    <a:pt x="597103" y="531228"/>
                  </a:lnTo>
                  <a:lnTo>
                    <a:pt x="597103" y="536321"/>
                  </a:lnTo>
                  <a:lnTo>
                    <a:pt x="596417" y="534314"/>
                  </a:lnTo>
                  <a:lnTo>
                    <a:pt x="596366" y="534174"/>
                  </a:lnTo>
                  <a:lnTo>
                    <a:pt x="596239" y="533806"/>
                  </a:lnTo>
                  <a:lnTo>
                    <a:pt x="596646" y="533590"/>
                  </a:lnTo>
                  <a:lnTo>
                    <a:pt x="597103" y="536321"/>
                  </a:lnTo>
                  <a:lnTo>
                    <a:pt x="597103" y="531228"/>
                  </a:lnTo>
                  <a:lnTo>
                    <a:pt x="596353" y="531634"/>
                  </a:lnTo>
                  <a:lnTo>
                    <a:pt x="596582" y="533196"/>
                  </a:lnTo>
                  <a:lnTo>
                    <a:pt x="594918" y="534174"/>
                  </a:lnTo>
                  <a:lnTo>
                    <a:pt x="594410" y="537121"/>
                  </a:lnTo>
                  <a:lnTo>
                    <a:pt x="594334" y="537514"/>
                  </a:lnTo>
                  <a:lnTo>
                    <a:pt x="596011" y="537819"/>
                  </a:lnTo>
                  <a:lnTo>
                    <a:pt x="600341" y="537121"/>
                  </a:lnTo>
                  <a:lnTo>
                    <a:pt x="601700" y="536321"/>
                  </a:lnTo>
                  <a:lnTo>
                    <a:pt x="603643" y="535178"/>
                  </a:lnTo>
                  <a:close/>
                </a:path>
                <a:path w="1051560" h="1122680">
                  <a:moveTo>
                    <a:pt x="615543" y="238531"/>
                  </a:moveTo>
                  <a:lnTo>
                    <a:pt x="607352" y="243497"/>
                  </a:lnTo>
                  <a:lnTo>
                    <a:pt x="606793" y="244944"/>
                  </a:lnTo>
                  <a:lnTo>
                    <a:pt x="606806" y="243713"/>
                  </a:lnTo>
                  <a:lnTo>
                    <a:pt x="606425" y="243852"/>
                  </a:lnTo>
                  <a:lnTo>
                    <a:pt x="604862" y="245478"/>
                  </a:lnTo>
                  <a:lnTo>
                    <a:pt x="604418" y="249364"/>
                  </a:lnTo>
                  <a:lnTo>
                    <a:pt x="605764" y="250278"/>
                  </a:lnTo>
                  <a:lnTo>
                    <a:pt x="611187" y="249034"/>
                  </a:lnTo>
                  <a:lnTo>
                    <a:pt x="612609" y="245745"/>
                  </a:lnTo>
                  <a:lnTo>
                    <a:pt x="613486" y="243154"/>
                  </a:lnTo>
                  <a:lnTo>
                    <a:pt x="614197" y="241160"/>
                  </a:lnTo>
                  <a:lnTo>
                    <a:pt x="615543" y="238531"/>
                  </a:lnTo>
                  <a:close/>
                </a:path>
                <a:path w="1051560" h="1122680">
                  <a:moveTo>
                    <a:pt x="624306" y="483781"/>
                  </a:moveTo>
                  <a:lnTo>
                    <a:pt x="598589" y="481457"/>
                  </a:lnTo>
                  <a:lnTo>
                    <a:pt x="588873" y="480580"/>
                  </a:lnTo>
                  <a:lnTo>
                    <a:pt x="578599" y="483387"/>
                  </a:lnTo>
                  <a:lnTo>
                    <a:pt x="578307" y="482447"/>
                  </a:lnTo>
                  <a:lnTo>
                    <a:pt x="566127" y="485165"/>
                  </a:lnTo>
                  <a:lnTo>
                    <a:pt x="566597" y="486664"/>
                  </a:lnTo>
                  <a:lnTo>
                    <a:pt x="550913" y="490943"/>
                  </a:lnTo>
                  <a:lnTo>
                    <a:pt x="529094" y="500341"/>
                  </a:lnTo>
                  <a:lnTo>
                    <a:pt x="528878" y="496773"/>
                  </a:lnTo>
                  <a:lnTo>
                    <a:pt x="528751" y="494931"/>
                  </a:lnTo>
                  <a:lnTo>
                    <a:pt x="525348" y="494398"/>
                  </a:lnTo>
                  <a:lnTo>
                    <a:pt x="523163" y="502577"/>
                  </a:lnTo>
                  <a:lnTo>
                    <a:pt x="523062" y="502945"/>
                  </a:lnTo>
                  <a:lnTo>
                    <a:pt x="513334" y="507136"/>
                  </a:lnTo>
                  <a:lnTo>
                    <a:pt x="479069" y="521449"/>
                  </a:lnTo>
                  <a:lnTo>
                    <a:pt x="479259" y="521754"/>
                  </a:lnTo>
                  <a:lnTo>
                    <a:pt x="479374" y="521970"/>
                  </a:lnTo>
                  <a:lnTo>
                    <a:pt x="514235" y="509104"/>
                  </a:lnTo>
                  <a:lnTo>
                    <a:pt x="522376" y="505510"/>
                  </a:lnTo>
                  <a:lnTo>
                    <a:pt x="521144" y="510146"/>
                  </a:lnTo>
                  <a:lnTo>
                    <a:pt x="493179" y="543382"/>
                  </a:lnTo>
                  <a:lnTo>
                    <a:pt x="492861" y="543382"/>
                  </a:lnTo>
                  <a:lnTo>
                    <a:pt x="451358" y="555739"/>
                  </a:lnTo>
                  <a:lnTo>
                    <a:pt x="436702" y="557618"/>
                  </a:lnTo>
                  <a:lnTo>
                    <a:pt x="436930" y="558050"/>
                  </a:lnTo>
                  <a:lnTo>
                    <a:pt x="489127" y="551802"/>
                  </a:lnTo>
                  <a:lnTo>
                    <a:pt x="524497" y="522871"/>
                  </a:lnTo>
                  <a:lnTo>
                    <a:pt x="529577" y="509104"/>
                  </a:lnTo>
                  <a:lnTo>
                    <a:pt x="529564" y="507136"/>
                  </a:lnTo>
                  <a:lnTo>
                    <a:pt x="529450" y="505510"/>
                  </a:lnTo>
                  <a:lnTo>
                    <a:pt x="529285" y="502945"/>
                  </a:lnTo>
                  <a:lnTo>
                    <a:pt x="529259" y="502577"/>
                  </a:lnTo>
                  <a:lnTo>
                    <a:pt x="529056" y="502577"/>
                  </a:lnTo>
                  <a:lnTo>
                    <a:pt x="534111" y="500341"/>
                  </a:lnTo>
                  <a:lnTo>
                    <a:pt x="551307" y="492747"/>
                  </a:lnTo>
                  <a:lnTo>
                    <a:pt x="567016" y="487972"/>
                  </a:lnTo>
                  <a:lnTo>
                    <a:pt x="569760" y="496570"/>
                  </a:lnTo>
                  <a:lnTo>
                    <a:pt x="569823" y="496773"/>
                  </a:lnTo>
                  <a:lnTo>
                    <a:pt x="570776" y="496570"/>
                  </a:lnTo>
                  <a:lnTo>
                    <a:pt x="564273" y="536079"/>
                  </a:lnTo>
                  <a:lnTo>
                    <a:pt x="564172" y="536346"/>
                  </a:lnTo>
                  <a:lnTo>
                    <a:pt x="563803" y="536079"/>
                  </a:lnTo>
                  <a:lnTo>
                    <a:pt x="561492" y="539153"/>
                  </a:lnTo>
                  <a:lnTo>
                    <a:pt x="561225" y="540092"/>
                  </a:lnTo>
                  <a:lnTo>
                    <a:pt x="561174" y="540232"/>
                  </a:lnTo>
                  <a:lnTo>
                    <a:pt x="557911" y="538137"/>
                  </a:lnTo>
                  <a:lnTo>
                    <a:pt x="557136" y="538797"/>
                  </a:lnTo>
                  <a:lnTo>
                    <a:pt x="560781" y="541604"/>
                  </a:lnTo>
                  <a:lnTo>
                    <a:pt x="560451" y="542772"/>
                  </a:lnTo>
                  <a:lnTo>
                    <a:pt x="560387" y="543941"/>
                  </a:lnTo>
                  <a:lnTo>
                    <a:pt x="560730" y="545490"/>
                  </a:lnTo>
                  <a:lnTo>
                    <a:pt x="557898" y="550824"/>
                  </a:lnTo>
                  <a:lnTo>
                    <a:pt x="554062" y="547674"/>
                  </a:lnTo>
                  <a:lnTo>
                    <a:pt x="553808" y="548182"/>
                  </a:lnTo>
                  <a:lnTo>
                    <a:pt x="557072" y="551446"/>
                  </a:lnTo>
                  <a:lnTo>
                    <a:pt x="557377" y="551802"/>
                  </a:lnTo>
                  <a:lnTo>
                    <a:pt x="555129" y="556056"/>
                  </a:lnTo>
                  <a:lnTo>
                    <a:pt x="554329" y="557326"/>
                  </a:lnTo>
                  <a:lnTo>
                    <a:pt x="552627" y="554062"/>
                  </a:lnTo>
                  <a:lnTo>
                    <a:pt x="552348" y="554062"/>
                  </a:lnTo>
                  <a:lnTo>
                    <a:pt x="553961" y="557618"/>
                  </a:lnTo>
                  <a:lnTo>
                    <a:pt x="554037" y="557784"/>
                  </a:lnTo>
                  <a:lnTo>
                    <a:pt x="551243" y="562241"/>
                  </a:lnTo>
                  <a:lnTo>
                    <a:pt x="550595" y="560920"/>
                  </a:lnTo>
                  <a:lnTo>
                    <a:pt x="550468" y="560666"/>
                  </a:lnTo>
                  <a:lnTo>
                    <a:pt x="549579" y="559269"/>
                  </a:lnTo>
                  <a:lnTo>
                    <a:pt x="549579" y="564908"/>
                  </a:lnTo>
                  <a:lnTo>
                    <a:pt x="548728" y="566254"/>
                  </a:lnTo>
                  <a:lnTo>
                    <a:pt x="543039" y="576694"/>
                  </a:lnTo>
                  <a:lnTo>
                    <a:pt x="541350" y="582079"/>
                  </a:lnTo>
                  <a:lnTo>
                    <a:pt x="541464" y="578078"/>
                  </a:lnTo>
                  <a:lnTo>
                    <a:pt x="543687" y="555002"/>
                  </a:lnTo>
                  <a:lnTo>
                    <a:pt x="543801" y="554062"/>
                  </a:lnTo>
                  <a:lnTo>
                    <a:pt x="543852" y="553605"/>
                  </a:lnTo>
                  <a:lnTo>
                    <a:pt x="547979" y="561187"/>
                  </a:lnTo>
                  <a:lnTo>
                    <a:pt x="549579" y="564908"/>
                  </a:lnTo>
                  <a:lnTo>
                    <a:pt x="549579" y="559269"/>
                  </a:lnTo>
                  <a:lnTo>
                    <a:pt x="545998" y="553605"/>
                  </a:lnTo>
                  <a:lnTo>
                    <a:pt x="544017" y="550481"/>
                  </a:lnTo>
                  <a:lnTo>
                    <a:pt x="542163" y="550481"/>
                  </a:lnTo>
                  <a:lnTo>
                    <a:pt x="543534" y="553021"/>
                  </a:lnTo>
                  <a:lnTo>
                    <a:pt x="540702" y="564908"/>
                  </a:lnTo>
                  <a:lnTo>
                    <a:pt x="540639" y="565150"/>
                  </a:lnTo>
                  <a:lnTo>
                    <a:pt x="539356" y="576694"/>
                  </a:lnTo>
                  <a:lnTo>
                    <a:pt x="539254" y="577507"/>
                  </a:lnTo>
                  <a:lnTo>
                    <a:pt x="539140" y="589813"/>
                  </a:lnTo>
                  <a:lnTo>
                    <a:pt x="539013" y="590613"/>
                  </a:lnTo>
                  <a:lnTo>
                    <a:pt x="539178" y="590613"/>
                  </a:lnTo>
                  <a:lnTo>
                    <a:pt x="540067" y="602462"/>
                  </a:lnTo>
                  <a:lnTo>
                    <a:pt x="540791" y="602919"/>
                  </a:lnTo>
                  <a:lnTo>
                    <a:pt x="540994" y="595337"/>
                  </a:lnTo>
                  <a:lnTo>
                    <a:pt x="541108" y="591019"/>
                  </a:lnTo>
                  <a:lnTo>
                    <a:pt x="542290" y="590613"/>
                  </a:lnTo>
                  <a:lnTo>
                    <a:pt x="542455" y="590613"/>
                  </a:lnTo>
                  <a:lnTo>
                    <a:pt x="554037" y="582701"/>
                  </a:lnTo>
                  <a:lnTo>
                    <a:pt x="554482" y="582079"/>
                  </a:lnTo>
                  <a:lnTo>
                    <a:pt x="555739" y="580288"/>
                  </a:lnTo>
                  <a:lnTo>
                    <a:pt x="561187" y="594931"/>
                  </a:lnTo>
                  <a:lnTo>
                    <a:pt x="557885" y="577240"/>
                  </a:lnTo>
                  <a:lnTo>
                    <a:pt x="561289" y="572401"/>
                  </a:lnTo>
                  <a:lnTo>
                    <a:pt x="562749" y="575132"/>
                  </a:lnTo>
                  <a:lnTo>
                    <a:pt x="568871" y="585177"/>
                  </a:lnTo>
                  <a:lnTo>
                    <a:pt x="575792" y="594931"/>
                  </a:lnTo>
                  <a:lnTo>
                    <a:pt x="576364" y="594931"/>
                  </a:lnTo>
                  <a:lnTo>
                    <a:pt x="564019" y="574675"/>
                  </a:lnTo>
                  <a:lnTo>
                    <a:pt x="562686" y="572401"/>
                  </a:lnTo>
                  <a:lnTo>
                    <a:pt x="562051" y="571322"/>
                  </a:lnTo>
                  <a:lnTo>
                    <a:pt x="562991" y="570001"/>
                  </a:lnTo>
                  <a:lnTo>
                    <a:pt x="566470" y="562241"/>
                  </a:lnTo>
                  <a:lnTo>
                    <a:pt x="566724" y="561682"/>
                  </a:lnTo>
                  <a:lnTo>
                    <a:pt x="566813" y="561467"/>
                  </a:lnTo>
                  <a:lnTo>
                    <a:pt x="578027" y="573328"/>
                  </a:lnTo>
                  <a:lnTo>
                    <a:pt x="586651" y="581037"/>
                  </a:lnTo>
                  <a:lnTo>
                    <a:pt x="588060" y="580809"/>
                  </a:lnTo>
                  <a:lnTo>
                    <a:pt x="580809" y="571563"/>
                  </a:lnTo>
                  <a:lnTo>
                    <a:pt x="572300" y="563041"/>
                  </a:lnTo>
                  <a:lnTo>
                    <a:pt x="570484" y="561467"/>
                  </a:lnTo>
                  <a:lnTo>
                    <a:pt x="567931" y="559269"/>
                  </a:lnTo>
                  <a:lnTo>
                    <a:pt x="567791" y="559269"/>
                  </a:lnTo>
                  <a:lnTo>
                    <a:pt x="568667" y="557326"/>
                  </a:lnTo>
                  <a:lnTo>
                    <a:pt x="569531" y="555383"/>
                  </a:lnTo>
                  <a:lnTo>
                    <a:pt x="570941" y="550824"/>
                  </a:lnTo>
                  <a:lnTo>
                    <a:pt x="571550" y="548843"/>
                  </a:lnTo>
                  <a:lnTo>
                    <a:pt x="576427" y="551446"/>
                  </a:lnTo>
                  <a:lnTo>
                    <a:pt x="597230" y="561682"/>
                  </a:lnTo>
                  <a:lnTo>
                    <a:pt x="597230" y="560920"/>
                  </a:lnTo>
                  <a:lnTo>
                    <a:pt x="587540" y="555002"/>
                  </a:lnTo>
                  <a:lnTo>
                    <a:pt x="576033" y="548843"/>
                  </a:lnTo>
                  <a:lnTo>
                    <a:pt x="572185" y="546785"/>
                  </a:lnTo>
                  <a:lnTo>
                    <a:pt x="573709" y="541845"/>
                  </a:lnTo>
                  <a:lnTo>
                    <a:pt x="574065" y="540232"/>
                  </a:lnTo>
                  <a:lnTo>
                    <a:pt x="574103" y="540092"/>
                  </a:lnTo>
                  <a:lnTo>
                    <a:pt x="574205" y="539572"/>
                  </a:lnTo>
                  <a:lnTo>
                    <a:pt x="580288" y="539572"/>
                  </a:lnTo>
                  <a:lnTo>
                    <a:pt x="590156" y="540092"/>
                  </a:lnTo>
                  <a:lnTo>
                    <a:pt x="601840" y="541604"/>
                  </a:lnTo>
                  <a:lnTo>
                    <a:pt x="613422" y="543941"/>
                  </a:lnTo>
                  <a:lnTo>
                    <a:pt x="613359" y="543382"/>
                  </a:lnTo>
                  <a:lnTo>
                    <a:pt x="577545" y="536676"/>
                  </a:lnTo>
                  <a:lnTo>
                    <a:pt x="574700" y="537311"/>
                  </a:lnTo>
                  <a:lnTo>
                    <a:pt x="574802" y="536854"/>
                  </a:lnTo>
                  <a:lnTo>
                    <a:pt x="574916" y="536346"/>
                  </a:lnTo>
                  <a:lnTo>
                    <a:pt x="576846" y="527608"/>
                  </a:lnTo>
                  <a:lnTo>
                    <a:pt x="577100" y="527291"/>
                  </a:lnTo>
                  <a:lnTo>
                    <a:pt x="577710" y="526034"/>
                  </a:lnTo>
                  <a:lnTo>
                    <a:pt x="577761" y="524675"/>
                  </a:lnTo>
                  <a:lnTo>
                    <a:pt x="577761" y="524421"/>
                  </a:lnTo>
                  <a:lnTo>
                    <a:pt x="577481" y="524675"/>
                  </a:lnTo>
                  <a:lnTo>
                    <a:pt x="577164" y="524421"/>
                  </a:lnTo>
                  <a:lnTo>
                    <a:pt x="577240" y="523646"/>
                  </a:lnTo>
                  <a:lnTo>
                    <a:pt x="577773" y="524179"/>
                  </a:lnTo>
                  <a:lnTo>
                    <a:pt x="577748" y="523646"/>
                  </a:lnTo>
                  <a:lnTo>
                    <a:pt x="577469" y="521970"/>
                  </a:lnTo>
                  <a:lnTo>
                    <a:pt x="577469" y="521449"/>
                  </a:lnTo>
                  <a:lnTo>
                    <a:pt x="578205" y="514019"/>
                  </a:lnTo>
                  <a:lnTo>
                    <a:pt x="576694" y="500837"/>
                  </a:lnTo>
                  <a:lnTo>
                    <a:pt x="575017" y="496773"/>
                  </a:lnTo>
                  <a:lnTo>
                    <a:pt x="574941" y="496570"/>
                  </a:lnTo>
                  <a:lnTo>
                    <a:pt x="574573" y="495706"/>
                  </a:lnTo>
                  <a:lnTo>
                    <a:pt x="581990" y="494042"/>
                  </a:lnTo>
                  <a:lnTo>
                    <a:pt x="580059" y="487972"/>
                  </a:lnTo>
                  <a:lnTo>
                    <a:pt x="578904" y="484352"/>
                  </a:lnTo>
                  <a:lnTo>
                    <a:pt x="582079" y="483387"/>
                  </a:lnTo>
                  <a:lnTo>
                    <a:pt x="588429" y="481457"/>
                  </a:lnTo>
                  <a:lnTo>
                    <a:pt x="623570" y="483819"/>
                  </a:lnTo>
                  <a:lnTo>
                    <a:pt x="624306" y="483781"/>
                  </a:lnTo>
                  <a:close/>
                </a:path>
                <a:path w="1051560" h="1122680">
                  <a:moveTo>
                    <a:pt x="627976" y="484111"/>
                  </a:moveTo>
                  <a:lnTo>
                    <a:pt x="624306" y="483781"/>
                  </a:lnTo>
                  <a:lnTo>
                    <a:pt x="627976" y="484111"/>
                  </a:lnTo>
                  <a:close/>
                </a:path>
                <a:path w="1051560" h="1122680">
                  <a:moveTo>
                    <a:pt x="629005" y="227533"/>
                  </a:moveTo>
                  <a:lnTo>
                    <a:pt x="627557" y="223405"/>
                  </a:lnTo>
                  <a:lnTo>
                    <a:pt x="626110" y="221399"/>
                  </a:lnTo>
                  <a:lnTo>
                    <a:pt x="624243" y="220091"/>
                  </a:lnTo>
                  <a:lnTo>
                    <a:pt x="622338" y="220281"/>
                  </a:lnTo>
                  <a:lnTo>
                    <a:pt x="617829" y="221513"/>
                  </a:lnTo>
                  <a:lnTo>
                    <a:pt x="618490" y="223634"/>
                  </a:lnTo>
                  <a:lnTo>
                    <a:pt x="620699" y="223659"/>
                  </a:lnTo>
                  <a:lnTo>
                    <a:pt x="621512" y="227558"/>
                  </a:lnTo>
                  <a:lnTo>
                    <a:pt x="622046" y="231724"/>
                  </a:lnTo>
                  <a:lnTo>
                    <a:pt x="629005" y="227533"/>
                  </a:lnTo>
                  <a:close/>
                </a:path>
                <a:path w="1051560" h="1122680">
                  <a:moveTo>
                    <a:pt x="631190" y="444906"/>
                  </a:moveTo>
                  <a:lnTo>
                    <a:pt x="623735" y="446582"/>
                  </a:lnTo>
                  <a:lnTo>
                    <a:pt x="621588" y="451954"/>
                  </a:lnTo>
                  <a:lnTo>
                    <a:pt x="629018" y="450278"/>
                  </a:lnTo>
                  <a:lnTo>
                    <a:pt x="631190" y="444906"/>
                  </a:lnTo>
                  <a:close/>
                </a:path>
                <a:path w="1051560" h="1122680">
                  <a:moveTo>
                    <a:pt x="634225" y="584822"/>
                  </a:moveTo>
                  <a:lnTo>
                    <a:pt x="633780" y="584339"/>
                  </a:lnTo>
                  <a:lnTo>
                    <a:pt x="608050" y="608063"/>
                  </a:lnTo>
                  <a:lnTo>
                    <a:pt x="578065" y="622541"/>
                  </a:lnTo>
                  <a:lnTo>
                    <a:pt x="569315" y="624878"/>
                  </a:lnTo>
                  <a:lnTo>
                    <a:pt x="545236" y="631278"/>
                  </a:lnTo>
                  <a:lnTo>
                    <a:pt x="517461" y="636574"/>
                  </a:lnTo>
                  <a:lnTo>
                    <a:pt x="510946" y="637806"/>
                  </a:lnTo>
                  <a:lnTo>
                    <a:pt x="511124" y="638175"/>
                  </a:lnTo>
                  <a:lnTo>
                    <a:pt x="545592" y="632980"/>
                  </a:lnTo>
                  <a:lnTo>
                    <a:pt x="579170" y="624382"/>
                  </a:lnTo>
                  <a:lnTo>
                    <a:pt x="609511" y="609358"/>
                  </a:lnTo>
                  <a:lnTo>
                    <a:pt x="634225" y="584822"/>
                  </a:lnTo>
                  <a:close/>
                </a:path>
                <a:path w="1051560" h="1122680">
                  <a:moveTo>
                    <a:pt x="639381" y="119392"/>
                  </a:moveTo>
                  <a:lnTo>
                    <a:pt x="638810" y="116395"/>
                  </a:lnTo>
                  <a:lnTo>
                    <a:pt x="636384" y="109855"/>
                  </a:lnTo>
                  <a:lnTo>
                    <a:pt x="631012" y="113690"/>
                  </a:lnTo>
                  <a:lnTo>
                    <a:pt x="631786" y="120002"/>
                  </a:lnTo>
                  <a:lnTo>
                    <a:pt x="632396" y="121716"/>
                  </a:lnTo>
                  <a:lnTo>
                    <a:pt x="634657" y="123329"/>
                  </a:lnTo>
                  <a:lnTo>
                    <a:pt x="638225" y="122821"/>
                  </a:lnTo>
                  <a:lnTo>
                    <a:pt x="639381" y="119392"/>
                  </a:lnTo>
                  <a:close/>
                </a:path>
                <a:path w="1051560" h="1122680">
                  <a:moveTo>
                    <a:pt x="642950" y="496455"/>
                  </a:moveTo>
                  <a:lnTo>
                    <a:pt x="639292" y="490537"/>
                  </a:lnTo>
                  <a:lnTo>
                    <a:pt x="635419" y="484822"/>
                  </a:lnTo>
                  <a:lnTo>
                    <a:pt x="631190" y="479374"/>
                  </a:lnTo>
                  <a:lnTo>
                    <a:pt x="626478" y="474243"/>
                  </a:lnTo>
                  <a:lnTo>
                    <a:pt x="626465" y="474433"/>
                  </a:lnTo>
                  <a:lnTo>
                    <a:pt x="631151" y="479526"/>
                  </a:lnTo>
                  <a:lnTo>
                    <a:pt x="635355" y="484949"/>
                  </a:lnTo>
                  <a:lnTo>
                    <a:pt x="642950" y="496455"/>
                  </a:lnTo>
                  <a:close/>
                </a:path>
                <a:path w="1051560" h="1122680">
                  <a:moveTo>
                    <a:pt x="654418" y="508381"/>
                  </a:moveTo>
                  <a:lnTo>
                    <a:pt x="624713" y="484111"/>
                  </a:lnTo>
                  <a:lnTo>
                    <a:pt x="623938" y="484111"/>
                  </a:lnTo>
                  <a:lnTo>
                    <a:pt x="654100" y="508381"/>
                  </a:lnTo>
                  <a:lnTo>
                    <a:pt x="654418" y="508381"/>
                  </a:lnTo>
                  <a:close/>
                </a:path>
                <a:path w="1051560" h="1122680">
                  <a:moveTo>
                    <a:pt x="694296" y="588048"/>
                  </a:moveTo>
                  <a:lnTo>
                    <a:pt x="689584" y="588784"/>
                  </a:lnTo>
                  <a:lnTo>
                    <a:pt x="690930" y="589648"/>
                  </a:lnTo>
                  <a:lnTo>
                    <a:pt x="689330" y="589102"/>
                  </a:lnTo>
                  <a:lnTo>
                    <a:pt x="687451" y="592848"/>
                  </a:lnTo>
                  <a:lnTo>
                    <a:pt x="687222" y="594601"/>
                  </a:lnTo>
                  <a:lnTo>
                    <a:pt x="688543" y="595744"/>
                  </a:lnTo>
                  <a:lnTo>
                    <a:pt x="692061" y="594715"/>
                  </a:lnTo>
                  <a:lnTo>
                    <a:pt x="693648" y="592861"/>
                  </a:lnTo>
                  <a:lnTo>
                    <a:pt x="694296" y="588048"/>
                  </a:lnTo>
                  <a:close/>
                </a:path>
                <a:path w="1051560" h="1122680">
                  <a:moveTo>
                    <a:pt x="828408" y="571881"/>
                  </a:moveTo>
                  <a:lnTo>
                    <a:pt x="825855" y="570712"/>
                  </a:lnTo>
                  <a:lnTo>
                    <a:pt x="824255" y="571055"/>
                  </a:lnTo>
                  <a:lnTo>
                    <a:pt x="822845" y="572223"/>
                  </a:lnTo>
                  <a:lnTo>
                    <a:pt x="822528" y="573265"/>
                  </a:lnTo>
                  <a:lnTo>
                    <a:pt x="822261" y="573443"/>
                  </a:lnTo>
                  <a:lnTo>
                    <a:pt x="821436" y="574497"/>
                  </a:lnTo>
                  <a:lnTo>
                    <a:pt x="821194" y="573938"/>
                  </a:lnTo>
                  <a:lnTo>
                    <a:pt x="821080" y="573811"/>
                  </a:lnTo>
                  <a:lnTo>
                    <a:pt x="819607" y="573252"/>
                  </a:lnTo>
                  <a:lnTo>
                    <a:pt x="820026" y="575259"/>
                  </a:lnTo>
                  <a:lnTo>
                    <a:pt x="820521" y="576859"/>
                  </a:lnTo>
                  <a:lnTo>
                    <a:pt x="821016" y="580402"/>
                  </a:lnTo>
                  <a:lnTo>
                    <a:pt x="822198" y="582155"/>
                  </a:lnTo>
                  <a:lnTo>
                    <a:pt x="825957" y="581685"/>
                  </a:lnTo>
                  <a:lnTo>
                    <a:pt x="827354" y="579653"/>
                  </a:lnTo>
                  <a:lnTo>
                    <a:pt x="828116" y="575906"/>
                  </a:lnTo>
                  <a:lnTo>
                    <a:pt x="828319" y="574497"/>
                  </a:lnTo>
                  <a:lnTo>
                    <a:pt x="828408" y="571957"/>
                  </a:lnTo>
                  <a:close/>
                </a:path>
                <a:path w="1051560" h="1122680">
                  <a:moveTo>
                    <a:pt x="844207" y="432574"/>
                  </a:moveTo>
                  <a:lnTo>
                    <a:pt x="843724" y="431431"/>
                  </a:lnTo>
                  <a:lnTo>
                    <a:pt x="841692" y="431025"/>
                  </a:lnTo>
                  <a:lnTo>
                    <a:pt x="840066" y="431203"/>
                  </a:lnTo>
                  <a:lnTo>
                    <a:pt x="843000" y="430403"/>
                  </a:lnTo>
                  <a:lnTo>
                    <a:pt x="841794" y="429679"/>
                  </a:lnTo>
                  <a:lnTo>
                    <a:pt x="837895" y="430999"/>
                  </a:lnTo>
                  <a:lnTo>
                    <a:pt x="836498" y="433425"/>
                  </a:lnTo>
                  <a:lnTo>
                    <a:pt x="836447" y="434200"/>
                  </a:lnTo>
                  <a:lnTo>
                    <a:pt x="836942" y="435444"/>
                  </a:lnTo>
                  <a:lnTo>
                    <a:pt x="837844" y="433285"/>
                  </a:lnTo>
                  <a:lnTo>
                    <a:pt x="842911" y="434886"/>
                  </a:lnTo>
                  <a:lnTo>
                    <a:pt x="844207" y="432574"/>
                  </a:lnTo>
                  <a:close/>
                </a:path>
                <a:path w="1051560" h="1122680">
                  <a:moveTo>
                    <a:pt x="860679" y="558380"/>
                  </a:moveTo>
                  <a:lnTo>
                    <a:pt x="853211" y="560057"/>
                  </a:lnTo>
                  <a:lnTo>
                    <a:pt x="850265" y="567651"/>
                  </a:lnTo>
                  <a:lnTo>
                    <a:pt x="857732" y="565975"/>
                  </a:lnTo>
                  <a:lnTo>
                    <a:pt x="860679" y="558380"/>
                  </a:lnTo>
                  <a:close/>
                </a:path>
                <a:path w="1051560" h="1122680">
                  <a:moveTo>
                    <a:pt x="980884" y="510844"/>
                  </a:moveTo>
                  <a:lnTo>
                    <a:pt x="973975" y="512394"/>
                  </a:lnTo>
                  <a:lnTo>
                    <a:pt x="970635" y="518426"/>
                  </a:lnTo>
                  <a:lnTo>
                    <a:pt x="977569" y="516864"/>
                  </a:lnTo>
                  <a:lnTo>
                    <a:pt x="980884" y="510844"/>
                  </a:lnTo>
                  <a:close/>
                </a:path>
                <a:path w="1051560" h="1122680">
                  <a:moveTo>
                    <a:pt x="1028661" y="533565"/>
                  </a:moveTo>
                  <a:lnTo>
                    <a:pt x="1027277" y="532295"/>
                  </a:lnTo>
                  <a:lnTo>
                    <a:pt x="1025359" y="531698"/>
                  </a:lnTo>
                  <a:lnTo>
                    <a:pt x="1024026" y="531901"/>
                  </a:lnTo>
                  <a:lnTo>
                    <a:pt x="1024509" y="531571"/>
                  </a:lnTo>
                  <a:lnTo>
                    <a:pt x="1026718" y="530707"/>
                  </a:lnTo>
                  <a:lnTo>
                    <a:pt x="1025537" y="530161"/>
                  </a:lnTo>
                  <a:lnTo>
                    <a:pt x="1022578" y="529958"/>
                  </a:lnTo>
                  <a:lnTo>
                    <a:pt x="1019949" y="531164"/>
                  </a:lnTo>
                  <a:lnTo>
                    <a:pt x="1018641" y="532358"/>
                  </a:lnTo>
                  <a:lnTo>
                    <a:pt x="1015885" y="533565"/>
                  </a:lnTo>
                  <a:lnTo>
                    <a:pt x="1013421" y="536168"/>
                  </a:lnTo>
                  <a:lnTo>
                    <a:pt x="1017168" y="536689"/>
                  </a:lnTo>
                  <a:lnTo>
                    <a:pt x="1018349" y="537260"/>
                  </a:lnTo>
                  <a:lnTo>
                    <a:pt x="1018971" y="537514"/>
                  </a:lnTo>
                  <a:lnTo>
                    <a:pt x="1022286" y="537413"/>
                  </a:lnTo>
                  <a:lnTo>
                    <a:pt x="1023302" y="536994"/>
                  </a:lnTo>
                  <a:lnTo>
                    <a:pt x="1024940" y="535317"/>
                  </a:lnTo>
                  <a:lnTo>
                    <a:pt x="1028661" y="533565"/>
                  </a:lnTo>
                  <a:close/>
                </a:path>
                <a:path w="1051560" h="1122680">
                  <a:moveTo>
                    <a:pt x="1051229" y="539800"/>
                  </a:moveTo>
                  <a:lnTo>
                    <a:pt x="1050975" y="537603"/>
                  </a:lnTo>
                  <a:lnTo>
                    <a:pt x="1049870" y="536981"/>
                  </a:lnTo>
                  <a:lnTo>
                    <a:pt x="1049578" y="536321"/>
                  </a:lnTo>
                  <a:lnTo>
                    <a:pt x="1048981" y="534936"/>
                  </a:lnTo>
                  <a:lnTo>
                    <a:pt x="1045464" y="534301"/>
                  </a:lnTo>
                  <a:lnTo>
                    <a:pt x="1045476" y="537603"/>
                  </a:lnTo>
                  <a:lnTo>
                    <a:pt x="1045222" y="539978"/>
                  </a:lnTo>
                  <a:lnTo>
                    <a:pt x="1046099" y="542302"/>
                  </a:lnTo>
                  <a:lnTo>
                    <a:pt x="1051229" y="53980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0" name="object 730" descr=""/>
          <p:cNvGrpSpPr/>
          <p:nvPr/>
        </p:nvGrpSpPr>
        <p:grpSpPr>
          <a:xfrm>
            <a:off x="6038582" y="2263626"/>
            <a:ext cx="419100" cy="452120"/>
            <a:chOff x="6038582" y="2263626"/>
            <a:chExt cx="419100" cy="452120"/>
          </a:xfrm>
        </p:grpSpPr>
        <p:sp>
          <p:nvSpPr>
            <p:cNvPr id="731" name="object 731" descr=""/>
            <p:cNvSpPr/>
            <p:nvPr/>
          </p:nvSpPr>
          <p:spPr>
            <a:xfrm>
              <a:off x="6038582" y="2263626"/>
              <a:ext cx="419100" cy="452120"/>
            </a:xfrm>
            <a:custGeom>
              <a:avLst/>
              <a:gdLst/>
              <a:ahLst/>
              <a:cxnLst/>
              <a:rect l="l" t="t" r="r" b="b"/>
              <a:pathLst>
                <a:path w="419100" h="452119">
                  <a:moveTo>
                    <a:pt x="59753" y="0"/>
                  </a:moveTo>
                  <a:lnTo>
                    <a:pt x="19583" y="7932"/>
                  </a:lnTo>
                  <a:lnTo>
                    <a:pt x="0" y="49889"/>
                  </a:lnTo>
                  <a:lnTo>
                    <a:pt x="3441" y="66022"/>
                  </a:lnTo>
                  <a:lnTo>
                    <a:pt x="19193" y="105576"/>
                  </a:lnTo>
                  <a:lnTo>
                    <a:pt x="38649" y="142002"/>
                  </a:lnTo>
                  <a:lnTo>
                    <a:pt x="61349" y="176505"/>
                  </a:lnTo>
                  <a:lnTo>
                    <a:pt x="86831" y="210295"/>
                  </a:lnTo>
                  <a:lnTo>
                    <a:pt x="129987" y="258265"/>
                  </a:lnTo>
                  <a:lnTo>
                    <a:pt x="178447" y="300960"/>
                  </a:lnTo>
                  <a:lnTo>
                    <a:pt x="220023" y="331884"/>
                  </a:lnTo>
                  <a:lnTo>
                    <a:pt x="261998" y="362301"/>
                  </a:lnTo>
                  <a:lnTo>
                    <a:pt x="304261" y="392344"/>
                  </a:lnTo>
                  <a:lnTo>
                    <a:pt x="389191" y="451811"/>
                  </a:lnTo>
                  <a:lnTo>
                    <a:pt x="394309" y="447760"/>
                  </a:lnTo>
                  <a:lnTo>
                    <a:pt x="400512" y="441664"/>
                  </a:lnTo>
                  <a:lnTo>
                    <a:pt x="406060" y="435053"/>
                  </a:lnTo>
                  <a:lnTo>
                    <a:pt x="411204" y="428043"/>
                  </a:lnTo>
                  <a:lnTo>
                    <a:pt x="418974" y="416645"/>
                  </a:lnTo>
                  <a:lnTo>
                    <a:pt x="377126" y="334539"/>
                  </a:lnTo>
                  <a:lnTo>
                    <a:pt x="333214" y="246980"/>
                  </a:lnTo>
                  <a:lnTo>
                    <a:pt x="310374" y="204010"/>
                  </a:lnTo>
                  <a:lnTo>
                    <a:pt x="285370" y="161527"/>
                  </a:lnTo>
                  <a:lnTo>
                    <a:pt x="252558" y="115027"/>
                  </a:lnTo>
                  <a:lnTo>
                    <a:pt x="214491" y="72651"/>
                  </a:lnTo>
                  <a:lnTo>
                    <a:pt x="161391" y="33855"/>
                  </a:lnTo>
                  <a:lnTo>
                    <a:pt x="100712" y="8364"/>
                  </a:lnTo>
                  <a:lnTo>
                    <a:pt x="80614" y="3026"/>
                  </a:lnTo>
                  <a:lnTo>
                    <a:pt x="5975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2" name="object 732" descr=""/>
            <p:cNvSpPr/>
            <p:nvPr/>
          </p:nvSpPr>
          <p:spPr>
            <a:xfrm>
              <a:off x="6046660" y="2268778"/>
              <a:ext cx="408305" cy="442595"/>
            </a:xfrm>
            <a:custGeom>
              <a:avLst/>
              <a:gdLst/>
              <a:ahLst/>
              <a:cxnLst/>
              <a:rect l="l" t="t" r="r" b="b"/>
              <a:pathLst>
                <a:path w="408304" h="442594">
                  <a:moveTo>
                    <a:pt x="408165" y="415594"/>
                  </a:moveTo>
                  <a:lnTo>
                    <a:pt x="382016" y="366090"/>
                  </a:lnTo>
                  <a:lnTo>
                    <a:pt x="372110" y="346798"/>
                  </a:lnTo>
                  <a:lnTo>
                    <a:pt x="338785" y="281025"/>
                  </a:lnTo>
                  <a:lnTo>
                    <a:pt x="338785" y="366090"/>
                  </a:lnTo>
                  <a:lnTo>
                    <a:pt x="270751" y="290931"/>
                  </a:lnTo>
                  <a:lnTo>
                    <a:pt x="234454" y="250532"/>
                  </a:lnTo>
                  <a:lnTo>
                    <a:pt x="175006" y="182664"/>
                  </a:lnTo>
                  <a:lnTo>
                    <a:pt x="142913" y="146850"/>
                  </a:lnTo>
                  <a:lnTo>
                    <a:pt x="111163" y="110744"/>
                  </a:lnTo>
                  <a:lnTo>
                    <a:pt x="80518" y="73596"/>
                  </a:lnTo>
                  <a:lnTo>
                    <a:pt x="80606" y="73367"/>
                  </a:lnTo>
                  <a:lnTo>
                    <a:pt x="113499" y="108750"/>
                  </a:lnTo>
                  <a:lnTo>
                    <a:pt x="180886" y="178130"/>
                  </a:lnTo>
                  <a:lnTo>
                    <a:pt x="213525" y="213741"/>
                  </a:lnTo>
                  <a:lnTo>
                    <a:pt x="247853" y="254393"/>
                  </a:lnTo>
                  <a:lnTo>
                    <a:pt x="281686" y="295490"/>
                  </a:lnTo>
                  <a:lnTo>
                    <a:pt x="323888" y="348107"/>
                  </a:lnTo>
                  <a:lnTo>
                    <a:pt x="338785" y="366090"/>
                  </a:lnTo>
                  <a:lnTo>
                    <a:pt x="338785" y="281025"/>
                  </a:lnTo>
                  <a:lnTo>
                    <a:pt x="335343" y="274231"/>
                  </a:lnTo>
                  <a:lnTo>
                    <a:pt x="313321" y="233768"/>
                  </a:lnTo>
                  <a:lnTo>
                    <a:pt x="290550" y="193014"/>
                  </a:lnTo>
                  <a:lnTo>
                    <a:pt x="266052" y="151371"/>
                  </a:lnTo>
                  <a:lnTo>
                    <a:pt x="239090" y="111963"/>
                  </a:lnTo>
                  <a:lnTo>
                    <a:pt x="208318" y="76962"/>
                  </a:lnTo>
                  <a:lnTo>
                    <a:pt x="204241" y="73367"/>
                  </a:lnTo>
                  <a:lnTo>
                    <a:pt x="186105" y="57340"/>
                  </a:lnTo>
                  <a:lnTo>
                    <a:pt x="137134" y="25641"/>
                  </a:lnTo>
                  <a:lnTo>
                    <a:pt x="99352" y="10515"/>
                  </a:lnTo>
                  <a:lnTo>
                    <a:pt x="55867" y="609"/>
                  </a:lnTo>
                  <a:lnTo>
                    <a:pt x="45974" y="0"/>
                  </a:lnTo>
                  <a:lnTo>
                    <a:pt x="36512" y="342"/>
                  </a:lnTo>
                  <a:lnTo>
                    <a:pt x="27686" y="1803"/>
                  </a:lnTo>
                  <a:lnTo>
                    <a:pt x="0" y="24714"/>
                  </a:lnTo>
                  <a:lnTo>
                    <a:pt x="1511" y="64020"/>
                  </a:lnTo>
                  <a:lnTo>
                    <a:pt x="20612" y="109626"/>
                  </a:lnTo>
                  <a:lnTo>
                    <a:pt x="45707" y="151371"/>
                  </a:lnTo>
                  <a:lnTo>
                    <a:pt x="87464" y="207391"/>
                  </a:lnTo>
                  <a:lnTo>
                    <a:pt x="137655" y="259461"/>
                  </a:lnTo>
                  <a:lnTo>
                    <a:pt x="208635" y="316052"/>
                  </a:lnTo>
                  <a:lnTo>
                    <a:pt x="252501" y="349097"/>
                  </a:lnTo>
                  <a:lnTo>
                    <a:pt x="296824" y="381444"/>
                  </a:lnTo>
                  <a:lnTo>
                    <a:pt x="341439" y="412737"/>
                  </a:lnTo>
                  <a:lnTo>
                    <a:pt x="386194" y="442595"/>
                  </a:lnTo>
                  <a:lnTo>
                    <a:pt x="392404" y="436524"/>
                  </a:lnTo>
                  <a:lnTo>
                    <a:pt x="397967" y="429920"/>
                  </a:lnTo>
                  <a:lnTo>
                    <a:pt x="403136" y="422897"/>
                  </a:lnTo>
                  <a:lnTo>
                    <a:pt x="408165" y="4155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3" name="object 733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112649" y="2270785"/>
              <a:ext cx="75361" cy="74522"/>
            </a:xfrm>
            <a:prstGeom prst="rect">
              <a:avLst/>
            </a:prstGeom>
          </p:spPr>
        </p:pic>
        <p:sp>
          <p:nvSpPr>
            <p:cNvPr id="734" name="object 734" descr=""/>
            <p:cNvSpPr/>
            <p:nvPr/>
          </p:nvSpPr>
          <p:spPr>
            <a:xfrm>
              <a:off x="6208103" y="2360536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1739" y="0"/>
                  </a:moveTo>
                  <a:lnTo>
                    <a:pt x="0" y="139"/>
                  </a:lnTo>
                  <a:lnTo>
                    <a:pt x="571" y="2349"/>
                  </a:lnTo>
                  <a:lnTo>
                    <a:pt x="1612" y="2336"/>
                  </a:lnTo>
                  <a:lnTo>
                    <a:pt x="1739" y="0"/>
                  </a:lnTo>
                  <a:close/>
                </a:path>
                <a:path w="12700" h="8889">
                  <a:moveTo>
                    <a:pt x="12649" y="7048"/>
                  </a:moveTo>
                  <a:lnTo>
                    <a:pt x="12179" y="5867"/>
                  </a:lnTo>
                  <a:lnTo>
                    <a:pt x="11112" y="7213"/>
                  </a:lnTo>
                  <a:lnTo>
                    <a:pt x="11099" y="8483"/>
                  </a:lnTo>
                  <a:lnTo>
                    <a:pt x="12077" y="8445"/>
                  </a:lnTo>
                  <a:lnTo>
                    <a:pt x="12649" y="70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5" name="object 735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284493" y="2422053"/>
              <a:ext cx="88964" cy="137413"/>
            </a:xfrm>
            <a:prstGeom prst="rect">
              <a:avLst/>
            </a:prstGeom>
          </p:spPr>
        </p:pic>
        <p:sp>
          <p:nvSpPr>
            <p:cNvPr id="736" name="object 736" descr=""/>
            <p:cNvSpPr/>
            <p:nvPr/>
          </p:nvSpPr>
          <p:spPr>
            <a:xfrm>
              <a:off x="6146025" y="2279294"/>
              <a:ext cx="254000" cy="325755"/>
            </a:xfrm>
            <a:custGeom>
              <a:avLst/>
              <a:gdLst/>
              <a:ahLst/>
              <a:cxnLst/>
              <a:rect l="l" t="t" r="r" b="b"/>
              <a:pathLst>
                <a:path w="254000" h="325755">
                  <a:moveTo>
                    <a:pt x="229285" y="255193"/>
                  </a:moveTo>
                  <a:lnTo>
                    <a:pt x="229184" y="252907"/>
                  </a:lnTo>
                  <a:lnTo>
                    <a:pt x="228930" y="253174"/>
                  </a:lnTo>
                  <a:lnTo>
                    <a:pt x="228574" y="255193"/>
                  </a:lnTo>
                  <a:lnTo>
                    <a:pt x="228511" y="255016"/>
                  </a:lnTo>
                  <a:lnTo>
                    <a:pt x="227736" y="255879"/>
                  </a:lnTo>
                  <a:lnTo>
                    <a:pt x="227647" y="256273"/>
                  </a:lnTo>
                  <a:lnTo>
                    <a:pt x="225983" y="252907"/>
                  </a:lnTo>
                  <a:lnTo>
                    <a:pt x="226479" y="250977"/>
                  </a:lnTo>
                  <a:lnTo>
                    <a:pt x="226656" y="250964"/>
                  </a:lnTo>
                  <a:lnTo>
                    <a:pt x="227012" y="248983"/>
                  </a:lnTo>
                  <a:lnTo>
                    <a:pt x="228714" y="251828"/>
                  </a:lnTo>
                  <a:lnTo>
                    <a:pt x="228701" y="250101"/>
                  </a:lnTo>
                  <a:lnTo>
                    <a:pt x="190461" y="181267"/>
                  </a:lnTo>
                  <a:lnTo>
                    <a:pt x="166789" y="141008"/>
                  </a:lnTo>
                  <a:lnTo>
                    <a:pt x="139230" y="100876"/>
                  </a:lnTo>
                  <a:lnTo>
                    <a:pt x="108953" y="66459"/>
                  </a:lnTo>
                  <a:lnTo>
                    <a:pt x="52654" y="23660"/>
                  </a:lnTo>
                  <a:lnTo>
                    <a:pt x="14147" y="5054"/>
                  </a:lnTo>
                  <a:lnTo>
                    <a:pt x="7543" y="2489"/>
                  </a:lnTo>
                  <a:lnTo>
                    <a:pt x="8521" y="5054"/>
                  </a:lnTo>
                  <a:lnTo>
                    <a:pt x="2273" y="723"/>
                  </a:lnTo>
                  <a:lnTo>
                    <a:pt x="0" y="0"/>
                  </a:lnTo>
                  <a:lnTo>
                    <a:pt x="6134" y="4127"/>
                  </a:lnTo>
                  <a:lnTo>
                    <a:pt x="9055" y="6426"/>
                  </a:lnTo>
                  <a:lnTo>
                    <a:pt x="11645" y="12217"/>
                  </a:lnTo>
                  <a:lnTo>
                    <a:pt x="17284" y="21666"/>
                  </a:lnTo>
                  <a:lnTo>
                    <a:pt x="18669" y="23647"/>
                  </a:lnTo>
                  <a:lnTo>
                    <a:pt x="16510" y="23609"/>
                  </a:lnTo>
                  <a:lnTo>
                    <a:pt x="17106" y="24853"/>
                  </a:lnTo>
                  <a:lnTo>
                    <a:pt x="19812" y="27114"/>
                  </a:lnTo>
                  <a:lnTo>
                    <a:pt x="22872" y="29311"/>
                  </a:lnTo>
                  <a:lnTo>
                    <a:pt x="27673" y="35915"/>
                  </a:lnTo>
                  <a:lnTo>
                    <a:pt x="30454" y="39281"/>
                  </a:lnTo>
                  <a:lnTo>
                    <a:pt x="30137" y="39357"/>
                  </a:lnTo>
                  <a:lnTo>
                    <a:pt x="30480" y="39306"/>
                  </a:lnTo>
                  <a:lnTo>
                    <a:pt x="35598" y="46075"/>
                  </a:lnTo>
                  <a:lnTo>
                    <a:pt x="43980" y="54889"/>
                  </a:lnTo>
                  <a:lnTo>
                    <a:pt x="40716" y="52666"/>
                  </a:lnTo>
                  <a:lnTo>
                    <a:pt x="38150" y="51650"/>
                  </a:lnTo>
                  <a:lnTo>
                    <a:pt x="46291" y="61163"/>
                  </a:lnTo>
                  <a:lnTo>
                    <a:pt x="44310" y="62128"/>
                  </a:lnTo>
                  <a:lnTo>
                    <a:pt x="44323" y="62687"/>
                  </a:lnTo>
                  <a:lnTo>
                    <a:pt x="47879" y="63322"/>
                  </a:lnTo>
                  <a:lnTo>
                    <a:pt x="48691" y="62928"/>
                  </a:lnTo>
                  <a:lnTo>
                    <a:pt x="53594" y="66192"/>
                  </a:lnTo>
                  <a:lnTo>
                    <a:pt x="55219" y="66967"/>
                  </a:lnTo>
                  <a:lnTo>
                    <a:pt x="60401" y="72402"/>
                  </a:lnTo>
                  <a:lnTo>
                    <a:pt x="85661" y="96608"/>
                  </a:lnTo>
                  <a:lnTo>
                    <a:pt x="84810" y="96812"/>
                  </a:lnTo>
                  <a:lnTo>
                    <a:pt x="90017" y="101422"/>
                  </a:lnTo>
                  <a:lnTo>
                    <a:pt x="90347" y="100876"/>
                  </a:lnTo>
                  <a:lnTo>
                    <a:pt x="106794" y="115557"/>
                  </a:lnTo>
                  <a:lnTo>
                    <a:pt x="110731" y="119316"/>
                  </a:lnTo>
                  <a:lnTo>
                    <a:pt x="129082" y="134531"/>
                  </a:lnTo>
                  <a:lnTo>
                    <a:pt x="134747" y="138849"/>
                  </a:lnTo>
                  <a:lnTo>
                    <a:pt x="137566" y="140627"/>
                  </a:lnTo>
                  <a:lnTo>
                    <a:pt x="137718" y="138722"/>
                  </a:lnTo>
                  <a:lnTo>
                    <a:pt x="134277" y="134137"/>
                  </a:lnTo>
                  <a:lnTo>
                    <a:pt x="130073" y="130568"/>
                  </a:lnTo>
                  <a:lnTo>
                    <a:pt x="131508" y="131229"/>
                  </a:lnTo>
                  <a:lnTo>
                    <a:pt x="129882" y="130441"/>
                  </a:lnTo>
                  <a:lnTo>
                    <a:pt x="123317" y="124523"/>
                  </a:lnTo>
                  <a:lnTo>
                    <a:pt x="120929" y="122618"/>
                  </a:lnTo>
                  <a:lnTo>
                    <a:pt x="162204" y="157581"/>
                  </a:lnTo>
                  <a:lnTo>
                    <a:pt x="163436" y="160058"/>
                  </a:lnTo>
                  <a:lnTo>
                    <a:pt x="162915" y="160832"/>
                  </a:lnTo>
                  <a:lnTo>
                    <a:pt x="163525" y="162356"/>
                  </a:lnTo>
                  <a:lnTo>
                    <a:pt x="166141" y="166344"/>
                  </a:lnTo>
                  <a:lnTo>
                    <a:pt x="168300" y="167335"/>
                  </a:lnTo>
                  <a:lnTo>
                    <a:pt x="168998" y="166433"/>
                  </a:lnTo>
                  <a:lnTo>
                    <a:pt x="169240" y="165760"/>
                  </a:lnTo>
                  <a:lnTo>
                    <a:pt x="169557" y="165976"/>
                  </a:lnTo>
                  <a:lnTo>
                    <a:pt x="170599" y="166077"/>
                  </a:lnTo>
                  <a:lnTo>
                    <a:pt x="175793" y="171386"/>
                  </a:lnTo>
                  <a:lnTo>
                    <a:pt x="180301" y="176403"/>
                  </a:lnTo>
                  <a:lnTo>
                    <a:pt x="179755" y="176745"/>
                  </a:lnTo>
                  <a:lnTo>
                    <a:pt x="179641" y="177685"/>
                  </a:lnTo>
                  <a:lnTo>
                    <a:pt x="180352" y="179451"/>
                  </a:lnTo>
                  <a:lnTo>
                    <a:pt x="181394" y="181267"/>
                  </a:lnTo>
                  <a:lnTo>
                    <a:pt x="181063" y="181152"/>
                  </a:lnTo>
                  <a:lnTo>
                    <a:pt x="180746" y="181927"/>
                  </a:lnTo>
                  <a:lnTo>
                    <a:pt x="174383" y="177253"/>
                  </a:lnTo>
                  <a:lnTo>
                    <a:pt x="179819" y="183108"/>
                  </a:lnTo>
                  <a:lnTo>
                    <a:pt x="179120" y="183299"/>
                  </a:lnTo>
                  <a:lnTo>
                    <a:pt x="178943" y="184137"/>
                  </a:lnTo>
                  <a:lnTo>
                    <a:pt x="180644" y="187820"/>
                  </a:lnTo>
                  <a:lnTo>
                    <a:pt x="181927" y="189230"/>
                  </a:lnTo>
                  <a:lnTo>
                    <a:pt x="183857" y="187261"/>
                  </a:lnTo>
                  <a:lnTo>
                    <a:pt x="191477" y="195173"/>
                  </a:lnTo>
                  <a:lnTo>
                    <a:pt x="190525" y="196659"/>
                  </a:lnTo>
                  <a:lnTo>
                    <a:pt x="193573" y="198869"/>
                  </a:lnTo>
                  <a:lnTo>
                    <a:pt x="194360" y="197815"/>
                  </a:lnTo>
                  <a:lnTo>
                    <a:pt x="196392" y="199466"/>
                  </a:lnTo>
                  <a:lnTo>
                    <a:pt x="196697" y="200799"/>
                  </a:lnTo>
                  <a:lnTo>
                    <a:pt x="197065" y="201333"/>
                  </a:lnTo>
                  <a:lnTo>
                    <a:pt x="196672" y="203390"/>
                  </a:lnTo>
                  <a:lnTo>
                    <a:pt x="196710" y="206908"/>
                  </a:lnTo>
                  <a:lnTo>
                    <a:pt x="195618" y="205905"/>
                  </a:lnTo>
                  <a:lnTo>
                    <a:pt x="189255" y="195719"/>
                  </a:lnTo>
                  <a:lnTo>
                    <a:pt x="188379" y="196202"/>
                  </a:lnTo>
                  <a:lnTo>
                    <a:pt x="188379" y="194691"/>
                  </a:lnTo>
                  <a:lnTo>
                    <a:pt x="188302" y="196151"/>
                  </a:lnTo>
                  <a:lnTo>
                    <a:pt x="188150" y="196189"/>
                  </a:lnTo>
                  <a:lnTo>
                    <a:pt x="188214" y="199097"/>
                  </a:lnTo>
                  <a:lnTo>
                    <a:pt x="189598" y="202044"/>
                  </a:lnTo>
                  <a:lnTo>
                    <a:pt x="191528" y="205359"/>
                  </a:lnTo>
                  <a:lnTo>
                    <a:pt x="194348" y="208127"/>
                  </a:lnTo>
                  <a:lnTo>
                    <a:pt x="195503" y="207619"/>
                  </a:lnTo>
                  <a:lnTo>
                    <a:pt x="195580" y="207352"/>
                  </a:lnTo>
                  <a:lnTo>
                    <a:pt x="196837" y="211455"/>
                  </a:lnTo>
                  <a:lnTo>
                    <a:pt x="205333" y="225056"/>
                  </a:lnTo>
                  <a:lnTo>
                    <a:pt x="207911" y="229692"/>
                  </a:lnTo>
                  <a:lnTo>
                    <a:pt x="211531" y="239471"/>
                  </a:lnTo>
                  <a:lnTo>
                    <a:pt x="212991" y="242811"/>
                  </a:lnTo>
                  <a:lnTo>
                    <a:pt x="218071" y="247650"/>
                  </a:lnTo>
                  <a:lnTo>
                    <a:pt x="217716" y="244792"/>
                  </a:lnTo>
                  <a:lnTo>
                    <a:pt x="222910" y="253250"/>
                  </a:lnTo>
                  <a:lnTo>
                    <a:pt x="228333" y="260134"/>
                  </a:lnTo>
                  <a:lnTo>
                    <a:pt x="229044" y="260083"/>
                  </a:lnTo>
                  <a:lnTo>
                    <a:pt x="228358" y="258013"/>
                  </a:lnTo>
                  <a:lnTo>
                    <a:pt x="228600" y="257606"/>
                  </a:lnTo>
                  <a:lnTo>
                    <a:pt x="228638" y="258025"/>
                  </a:lnTo>
                  <a:lnTo>
                    <a:pt x="229133" y="257467"/>
                  </a:lnTo>
                  <a:lnTo>
                    <a:pt x="229285" y="255193"/>
                  </a:lnTo>
                  <a:close/>
                </a:path>
                <a:path w="254000" h="325755">
                  <a:moveTo>
                    <a:pt x="237134" y="277939"/>
                  </a:moveTo>
                  <a:lnTo>
                    <a:pt x="237032" y="277177"/>
                  </a:lnTo>
                  <a:lnTo>
                    <a:pt x="236918" y="276961"/>
                  </a:lnTo>
                  <a:lnTo>
                    <a:pt x="236651" y="277114"/>
                  </a:lnTo>
                  <a:lnTo>
                    <a:pt x="236537" y="281457"/>
                  </a:lnTo>
                  <a:lnTo>
                    <a:pt x="236791" y="281838"/>
                  </a:lnTo>
                  <a:lnTo>
                    <a:pt x="236956" y="281000"/>
                  </a:lnTo>
                  <a:lnTo>
                    <a:pt x="237134" y="277939"/>
                  </a:lnTo>
                  <a:close/>
                </a:path>
                <a:path w="254000" h="325755">
                  <a:moveTo>
                    <a:pt x="251917" y="297421"/>
                  </a:moveTo>
                  <a:lnTo>
                    <a:pt x="251650" y="295173"/>
                  </a:lnTo>
                  <a:lnTo>
                    <a:pt x="243789" y="281470"/>
                  </a:lnTo>
                  <a:lnTo>
                    <a:pt x="244233" y="281444"/>
                  </a:lnTo>
                  <a:lnTo>
                    <a:pt x="244551" y="280454"/>
                  </a:lnTo>
                  <a:lnTo>
                    <a:pt x="242963" y="277266"/>
                  </a:lnTo>
                  <a:lnTo>
                    <a:pt x="242747" y="279527"/>
                  </a:lnTo>
                  <a:lnTo>
                    <a:pt x="240258" y="275221"/>
                  </a:lnTo>
                  <a:lnTo>
                    <a:pt x="238607" y="273354"/>
                  </a:lnTo>
                  <a:lnTo>
                    <a:pt x="236804" y="272923"/>
                  </a:lnTo>
                  <a:lnTo>
                    <a:pt x="236575" y="273723"/>
                  </a:lnTo>
                  <a:lnTo>
                    <a:pt x="239547" y="279996"/>
                  </a:lnTo>
                  <a:lnTo>
                    <a:pt x="242481" y="286867"/>
                  </a:lnTo>
                  <a:lnTo>
                    <a:pt x="246418" y="294754"/>
                  </a:lnTo>
                  <a:lnTo>
                    <a:pt x="248742" y="296773"/>
                  </a:lnTo>
                  <a:lnTo>
                    <a:pt x="251917" y="297421"/>
                  </a:lnTo>
                  <a:close/>
                </a:path>
                <a:path w="254000" h="325755">
                  <a:moveTo>
                    <a:pt x="253682" y="322935"/>
                  </a:moveTo>
                  <a:lnTo>
                    <a:pt x="253441" y="321487"/>
                  </a:lnTo>
                  <a:lnTo>
                    <a:pt x="251980" y="318109"/>
                  </a:lnTo>
                  <a:lnTo>
                    <a:pt x="250913" y="316369"/>
                  </a:lnTo>
                  <a:lnTo>
                    <a:pt x="248196" y="313829"/>
                  </a:lnTo>
                  <a:lnTo>
                    <a:pt x="247611" y="314159"/>
                  </a:lnTo>
                  <a:lnTo>
                    <a:pt x="247256" y="316674"/>
                  </a:lnTo>
                  <a:lnTo>
                    <a:pt x="247840" y="318770"/>
                  </a:lnTo>
                  <a:lnTo>
                    <a:pt x="251993" y="324053"/>
                  </a:lnTo>
                  <a:lnTo>
                    <a:pt x="253542" y="325145"/>
                  </a:lnTo>
                  <a:lnTo>
                    <a:pt x="253682" y="32293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7" name="object 737" descr=""/>
          <p:cNvGrpSpPr/>
          <p:nvPr/>
        </p:nvGrpSpPr>
        <p:grpSpPr>
          <a:xfrm>
            <a:off x="5851847" y="2166326"/>
            <a:ext cx="1257300" cy="1220470"/>
            <a:chOff x="5851847" y="2166326"/>
            <a:chExt cx="1257300" cy="1220470"/>
          </a:xfrm>
        </p:grpSpPr>
        <p:sp>
          <p:nvSpPr>
            <p:cNvPr id="738" name="object 738" descr=""/>
            <p:cNvSpPr/>
            <p:nvPr/>
          </p:nvSpPr>
          <p:spPr>
            <a:xfrm>
              <a:off x="6535240" y="2619001"/>
              <a:ext cx="574040" cy="207010"/>
            </a:xfrm>
            <a:custGeom>
              <a:avLst/>
              <a:gdLst/>
              <a:ahLst/>
              <a:cxnLst/>
              <a:rect l="l" t="t" r="r" b="b"/>
              <a:pathLst>
                <a:path w="574040" h="207010">
                  <a:moveTo>
                    <a:pt x="228363" y="0"/>
                  </a:moveTo>
                  <a:lnTo>
                    <a:pt x="179226" y="4333"/>
                  </a:lnTo>
                  <a:lnTo>
                    <a:pt x="130599" y="13553"/>
                  </a:lnTo>
                  <a:lnTo>
                    <a:pt x="82765" y="27651"/>
                  </a:lnTo>
                  <a:lnTo>
                    <a:pt x="29846" y="49811"/>
                  </a:lnTo>
                  <a:lnTo>
                    <a:pt x="12687" y="59084"/>
                  </a:lnTo>
                  <a:lnTo>
                    <a:pt x="14541" y="63186"/>
                  </a:lnTo>
                  <a:lnTo>
                    <a:pt x="21150" y="80335"/>
                  </a:lnTo>
                  <a:lnTo>
                    <a:pt x="25104" y="97991"/>
                  </a:lnTo>
                  <a:lnTo>
                    <a:pt x="24739" y="115589"/>
                  </a:lnTo>
                  <a:lnTo>
                    <a:pt x="18389" y="132567"/>
                  </a:lnTo>
                  <a:lnTo>
                    <a:pt x="11268" y="144001"/>
                  </a:lnTo>
                  <a:lnTo>
                    <a:pt x="7288" y="149871"/>
                  </a:lnTo>
                  <a:lnTo>
                    <a:pt x="0" y="159592"/>
                  </a:lnTo>
                  <a:lnTo>
                    <a:pt x="13639" y="168850"/>
                  </a:lnTo>
                  <a:lnTo>
                    <a:pt x="44325" y="185294"/>
                  </a:lnTo>
                  <a:lnTo>
                    <a:pt x="77579" y="196541"/>
                  </a:lnTo>
                  <a:lnTo>
                    <a:pt x="112151" y="203328"/>
                  </a:lnTo>
                  <a:lnTo>
                    <a:pt x="146786" y="206392"/>
                  </a:lnTo>
                  <a:lnTo>
                    <a:pt x="182999" y="205228"/>
                  </a:lnTo>
                  <a:lnTo>
                    <a:pt x="218862" y="199619"/>
                  </a:lnTo>
                  <a:lnTo>
                    <a:pt x="254281" y="191100"/>
                  </a:lnTo>
                  <a:lnTo>
                    <a:pt x="289166" y="181208"/>
                  </a:lnTo>
                  <a:lnTo>
                    <a:pt x="366572" y="157083"/>
                  </a:lnTo>
                  <a:lnTo>
                    <a:pt x="405998" y="147031"/>
                  </a:lnTo>
                  <a:lnTo>
                    <a:pt x="445808" y="141380"/>
                  </a:lnTo>
                  <a:lnTo>
                    <a:pt x="474245" y="141434"/>
                  </a:lnTo>
                  <a:lnTo>
                    <a:pt x="502508" y="144171"/>
                  </a:lnTo>
                  <a:lnTo>
                    <a:pt x="530716" y="147703"/>
                  </a:lnTo>
                  <a:lnTo>
                    <a:pt x="558990" y="150143"/>
                  </a:lnTo>
                  <a:lnTo>
                    <a:pt x="573674" y="144965"/>
                  </a:lnTo>
                  <a:lnTo>
                    <a:pt x="571080" y="131429"/>
                  </a:lnTo>
                  <a:lnTo>
                    <a:pt x="559989" y="115971"/>
                  </a:lnTo>
                  <a:lnTo>
                    <a:pt x="507183" y="73517"/>
                  </a:lnTo>
                  <a:lnTo>
                    <a:pt x="463698" y="48560"/>
                  </a:lnTo>
                  <a:lnTo>
                    <a:pt x="418999" y="29455"/>
                  </a:lnTo>
                  <a:lnTo>
                    <a:pt x="373355" y="15506"/>
                  </a:lnTo>
                  <a:lnTo>
                    <a:pt x="327037" y="6024"/>
                  </a:lnTo>
                  <a:lnTo>
                    <a:pt x="277728" y="560"/>
                  </a:lnTo>
                  <a:lnTo>
                    <a:pt x="22836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9" name="object 739" descr=""/>
            <p:cNvSpPr/>
            <p:nvPr/>
          </p:nvSpPr>
          <p:spPr>
            <a:xfrm>
              <a:off x="6538265" y="2625978"/>
              <a:ext cx="564515" cy="194945"/>
            </a:xfrm>
            <a:custGeom>
              <a:avLst/>
              <a:gdLst/>
              <a:ahLst/>
              <a:cxnLst/>
              <a:rect l="l" t="t" r="r" b="b"/>
              <a:pathLst>
                <a:path w="564515" h="194944">
                  <a:moveTo>
                    <a:pt x="564413" y="131648"/>
                  </a:moveTo>
                  <a:lnTo>
                    <a:pt x="537565" y="96659"/>
                  </a:lnTo>
                  <a:lnTo>
                    <a:pt x="529577" y="89433"/>
                  </a:lnTo>
                  <a:lnTo>
                    <a:pt x="527850" y="87884"/>
                  </a:lnTo>
                  <a:lnTo>
                    <a:pt x="504774" y="70954"/>
                  </a:lnTo>
                  <a:lnTo>
                    <a:pt x="497700" y="66725"/>
                  </a:lnTo>
                  <a:lnTo>
                    <a:pt x="480263" y="56273"/>
                  </a:lnTo>
                  <a:lnTo>
                    <a:pt x="440093" y="38430"/>
                  </a:lnTo>
                  <a:lnTo>
                    <a:pt x="409524" y="27647"/>
                  </a:lnTo>
                  <a:lnTo>
                    <a:pt x="409473" y="89433"/>
                  </a:lnTo>
                  <a:lnTo>
                    <a:pt x="391426" y="85940"/>
                  </a:lnTo>
                  <a:lnTo>
                    <a:pt x="350177" y="78663"/>
                  </a:lnTo>
                  <a:lnTo>
                    <a:pt x="298615" y="71742"/>
                  </a:lnTo>
                  <a:lnTo>
                    <a:pt x="249618" y="69329"/>
                  </a:lnTo>
                  <a:lnTo>
                    <a:pt x="196926" y="73317"/>
                  </a:lnTo>
                  <a:lnTo>
                    <a:pt x="144462" y="80086"/>
                  </a:lnTo>
                  <a:lnTo>
                    <a:pt x="90919" y="91757"/>
                  </a:lnTo>
                  <a:lnTo>
                    <a:pt x="73329" y="96659"/>
                  </a:lnTo>
                  <a:lnTo>
                    <a:pt x="88519" y="92202"/>
                  </a:lnTo>
                  <a:lnTo>
                    <a:pt x="129514" y="81140"/>
                  </a:lnTo>
                  <a:lnTo>
                    <a:pt x="169430" y="73380"/>
                  </a:lnTo>
                  <a:lnTo>
                    <a:pt x="212458" y="68148"/>
                  </a:lnTo>
                  <a:lnTo>
                    <a:pt x="286473" y="67779"/>
                  </a:lnTo>
                  <a:lnTo>
                    <a:pt x="299554" y="68516"/>
                  </a:lnTo>
                  <a:lnTo>
                    <a:pt x="343877" y="72732"/>
                  </a:lnTo>
                  <a:lnTo>
                    <a:pt x="388251" y="81610"/>
                  </a:lnTo>
                  <a:lnTo>
                    <a:pt x="409473" y="89433"/>
                  </a:lnTo>
                  <a:lnTo>
                    <a:pt x="409473" y="27635"/>
                  </a:lnTo>
                  <a:lnTo>
                    <a:pt x="388416" y="21247"/>
                  </a:lnTo>
                  <a:lnTo>
                    <a:pt x="340321" y="9766"/>
                  </a:lnTo>
                  <a:lnTo>
                    <a:pt x="267716" y="711"/>
                  </a:lnTo>
                  <a:lnTo>
                    <a:pt x="228142" y="0"/>
                  </a:lnTo>
                  <a:lnTo>
                    <a:pt x="188556" y="2082"/>
                  </a:lnTo>
                  <a:lnTo>
                    <a:pt x="150622" y="7061"/>
                  </a:lnTo>
                  <a:lnTo>
                    <a:pt x="87490" y="22618"/>
                  </a:lnTo>
                  <a:lnTo>
                    <a:pt x="25425" y="48374"/>
                  </a:lnTo>
                  <a:lnTo>
                    <a:pt x="11518" y="56184"/>
                  </a:lnTo>
                  <a:lnTo>
                    <a:pt x="16471" y="68516"/>
                  </a:lnTo>
                  <a:lnTo>
                    <a:pt x="18173" y="73494"/>
                  </a:lnTo>
                  <a:lnTo>
                    <a:pt x="22529" y="100406"/>
                  </a:lnTo>
                  <a:lnTo>
                    <a:pt x="21653" y="108978"/>
                  </a:lnTo>
                  <a:lnTo>
                    <a:pt x="850" y="147574"/>
                  </a:lnTo>
                  <a:lnTo>
                    <a:pt x="0" y="148704"/>
                  </a:lnTo>
                  <a:lnTo>
                    <a:pt x="2768" y="150672"/>
                  </a:lnTo>
                  <a:lnTo>
                    <a:pt x="37960" y="170192"/>
                  </a:lnTo>
                  <a:lnTo>
                    <a:pt x="81648" y="184683"/>
                  </a:lnTo>
                  <a:lnTo>
                    <a:pt x="154470" y="194386"/>
                  </a:lnTo>
                  <a:lnTo>
                    <a:pt x="190690" y="192062"/>
                  </a:lnTo>
                  <a:lnTo>
                    <a:pt x="246583" y="180594"/>
                  </a:lnTo>
                  <a:lnTo>
                    <a:pt x="313156" y="160921"/>
                  </a:lnTo>
                  <a:lnTo>
                    <a:pt x="348576" y="150037"/>
                  </a:lnTo>
                  <a:lnTo>
                    <a:pt x="366623" y="144919"/>
                  </a:lnTo>
                  <a:lnTo>
                    <a:pt x="395109" y="137718"/>
                  </a:lnTo>
                  <a:lnTo>
                    <a:pt x="422884" y="132600"/>
                  </a:lnTo>
                  <a:lnTo>
                    <a:pt x="451167" y="130162"/>
                  </a:lnTo>
                  <a:lnTo>
                    <a:pt x="481164" y="131013"/>
                  </a:lnTo>
                  <a:lnTo>
                    <a:pt x="496963" y="132829"/>
                  </a:lnTo>
                  <a:lnTo>
                    <a:pt x="530225" y="137655"/>
                  </a:lnTo>
                  <a:lnTo>
                    <a:pt x="551268" y="140131"/>
                  </a:lnTo>
                  <a:lnTo>
                    <a:pt x="563918" y="137147"/>
                  </a:lnTo>
                  <a:lnTo>
                    <a:pt x="564413" y="13164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 descr=""/>
            <p:cNvSpPr/>
            <p:nvPr/>
          </p:nvSpPr>
          <p:spPr>
            <a:xfrm>
              <a:off x="6611619" y="2692717"/>
              <a:ext cx="336550" cy="30480"/>
            </a:xfrm>
            <a:custGeom>
              <a:avLst/>
              <a:gdLst/>
              <a:ahLst/>
              <a:cxnLst/>
              <a:rect l="l" t="t" r="r" b="b"/>
              <a:pathLst>
                <a:path w="336550" h="30480">
                  <a:moveTo>
                    <a:pt x="182511" y="0"/>
                  </a:moveTo>
                  <a:lnTo>
                    <a:pt x="117551" y="3630"/>
                  </a:lnTo>
                  <a:lnTo>
                    <a:pt x="74815" y="10287"/>
                  </a:lnTo>
                  <a:lnTo>
                    <a:pt x="35090" y="19874"/>
                  </a:lnTo>
                  <a:lnTo>
                    <a:pt x="0" y="29945"/>
                  </a:lnTo>
                  <a:lnTo>
                    <a:pt x="17589" y="25030"/>
                  </a:lnTo>
                  <a:lnTo>
                    <a:pt x="35280" y="20560"/>
                  </a:lnTo>
                  <a:lnTo>
                    <a:pt x="95656" y="9853"/>
                  </a:lnTo>
                  <a:lnTo>
                    <a:pt x="151560" y="3999"/>
                  </a:lnTo>
                  <a:lnTo>
                    <a:pt x="176301" y="2614"/>
                  </a:lnTo>
                  <a:lnTo>
                    <a:pt x="225450" y="5015"/>
                  </a:lnTo>
                  <a:lnTo>
                    <a:pt x="277163" y="11974"/>
                  </a:lnTo>
                  <a:lnTo>
                    <a:pt x="318401" y="19277"/>
                  </a:lnTo>
                  <a:lnTo>
                    <a:pt x="336156" y="22719"/>
                  </a:lnTo>
                  <a:lnTo>
                    <a:pt x="292949" y="9536"/>
                  </a:lnTo>
                  <a:lnTo>
                    <a:pt x="247980" y="3592"/>
                  </a:lnTo>
                  <a:lnTo>
                    <a:pt x="204368" y="557"/>
                  </a:lnTo>
                  <a:lnTo>
                    <a:pt x="18251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 descr=""/>
            <p:cNvSpPr/>
            <p:nvPr/>
          </p:nvSpPr>
          <p:spPr>
            <a:xfrm>
              <a:off x="6538277" y="2625978"/>
              <a:ext cx="445134" cy="194945"/>
            </a:xfrm>
            <a:custGeom>
              <a:avLst/>
              <a:gdLst/>
              <a:ahLst/>
              <a:cxnLst/>
              <a:rect l="l" t="t" r="r" b="b"/>
              <a:pathLst>
                <a:path w="445134" h="194944">
                  <a:moveTo>
                    <a:pt x="977" y="147485"/>
                  </a:moveTo>
                  <a:lnTo>
                    <a:pt x="0" y="148717"/>
                  </a:lnTo>
                  <a:lnTo>
                    <a:pt x="647" y="149174"/>
                  </a:lnTo>
                  <a:lnTo>
                    <a:pt x="977" y="147485"/>
                  </a:lnTo>
                  <a:close/>
                </a:path>
                <a:path w="445134" h="194944">
                  <a:moveTo>
                    <a:pt x="29070" y="142392"/>
                  </a:moveTo>
                  <a:lnTo>
                    <a:pt x="27406" y="140449"/>
                  </a:lnTo>
                  <a:lnTo>
                    <a:pt x="25438" y="139509"/>
                  </a:lnTo>
                  <a:lnTo>
                    <a:pt x="18707" y="139115"/>
                  </a:lnTo>
                  <a:lnTo>
                    <a:pt x="16903" y="139560"/>
                  </a:lnTo>
                  <a:lnTo>
                    <a:pt x="18453" y="141135"/>
                  </a:lnTo>
                  <a:lnTo>
                    <a:pt x="19710" y="141897"/>
                  </a:lnTo>
                  <a:lnTo>
                    <a:pt x="23190" y="143065"/>
                  </a:lnTo>
                  <a:lnTo>
                    <a:pt x="25196" y="143408"/>
                  </a:lnTo>
                  <a:lnTo>
                    <a:pt x="28892" y="143078"/>
                  </a:lnTo>
                  <a:lnTo>
                    <a:pt x="29070" y="142392"/>
                  </a:lnTo>
                  <a:close/>
                </a:path>
                <a:path w="445134" h="194944">
                  <a:moveTo>
                    <a:pt x="63995" y="159054"/>
                  </a:moveTo>
                  <a:lnTo>
                    <a:pt x="62814" y="157581"/>
                  </a:lnTo>
                  <a:lnTo>
                    <a:pt x="60667" y="155790"/>
                  </a:lnTo>
                  <a:lnTo>
                    <a:pt x="61988" y="157454"/>
                  </a:lnTo>
                  <a:lnTo>
                    <a:pt x="63995" y="159054"/>
                  </a:lnTo>
                  <a:close/>
                </a:path>
                <a:path w="445134" h="194944">
                  <a:moveTo>
                    <a:pt x="67081" y="161620"/>
                  </a:moveTo>
                  <a:lnTo>
                    <a:pt x="66675" y="160947"/>
                  </a:lnTo>
                  <a:lnTo>
                    <a:pt x="59982" y="159004"/>
                  </a:lnTo>
                  <a:lnTo>
                    <a:pt x="52908" y="156629"/>
                  </a:lnTo>
                  <a:lnTo>
                    <a:pt x="44386" y="154368"/>
                  </a:lnTo>
                  <a:lnTo>
                    <a:pt x="41300" y="154800"/>
                  </a:lnTo>
                  <a:lnTo>
                    <a:pt x="38735" y="156705"/>
                  </a:lnTo>
                  <a:lnTo>
                    <a:pt x="40563" y="158013"/>
                  </a:lnTo>
                  <a:lnTo>
                    <a:pt x="56070" y="161226"/>
                  </a:lnTo>
                  <a:lnTo>
                    <a:pt x="55778" y="161556"/>
                  </a:lnTo>
                  <a:lnTo>
                    <a:pt x="58978" y="164553"/>
                  </a:lnTo>
                  <a:lnTo>
                    <a:pt x="59829" y="163576"/>
                  </a:lnTo>
                  <a:lnTo>
                    <a:pt x="58229" y="161709"/>
                  </a:lnTo>
                  <a:lnTo>
                    <a:pt x="63068" y="162725"/>
                  </a:lnTo>
                  <a:lnTo>
                    <a:pt x="65582" y="162712"/>
                  </a:lnTo>
                  <a:lnTo>
                    <a:pt x="67081" y="161620"/>
                  </a:lnTo>
                  <a:close/>
                </a:path>
                <a:path w="445134" h="194944">
                  <a:moveTo>
                    <a:pt x="75387" y="167919"/>
                  </a:moveTo>
                  <a:lnTo>
                    <a:pt x="74206" y="166751"/>
                  </a:lnTo>
                  <a:lnTo>
                    <a:pt x="72758" y="165481"/>
                  </a:lnTo>
                  <a:lnTo>
                    <a:pt x="70307" y="163512"/>
                  </a:lnTo>
                  <a:lnTo>
                    <a:pt x="72707" y="165849"/>
                  </a:lnTo>
                  <a:lnTo>
                    <a:pt x="75057" y="167805"/>
                  </a:lnTo>
                  <a:lnTo>
                    <a:pt x="75387" y="167919"/>
                  </a:lnTo>
                  <a:close/>
                </a:path>
                <a:path w="445134" h="194944">
                  <a:moveTo>
                    <a:pt x="77901" y="71031"/>
                  </a:moveTo>
                  <a:lnTo>
                    <a:pt x="77863" y="70167"/>
                  </a:lnTo>
                  <a:lnTo>
                    <a:pt x="76352" y="70078"/>
                  </a:lnTo>
                  <a:lnTo>
                    <a:pt x="43192" y="74637"/>
                  </a:lnTo>
                  <a:lnTo>
                    <a:pt x="29972" y="75742"/>
                  </a:lnTo>
                  <a:lnTo>
                    <a:pt x="17868" y="75209"/>
                  </a:lnTo>
                  <a:lnTo>
                    <a:pt x="18262" y="79311"/>
                  </a:lnTo>
                  <a:lnTo>
                    <a:pt x="18148" y="81368"/>
                  </a:lnTo>
                  <a:lnTo>
                    <a:pt x="26936" y="81076"/>
                  </a:lnTo>
                  <a:lnTo>
                    <a:pt x="44069" y="78955"/>
                  </a:lnTo>
                  <a:lnTo>
                    <a:pt x="64998" y="75260"/>
                  </a:lnTo>
                  <a:lnTo>
                    <a:pt x="76619" y="72047"/>
                  </a:lnTo>
                  <a:lnTo>
                    <a:pt x="76327" y="72059"/>
                  </a:lnTo>
                  <a:lnTo>
                    <a:pt x="77901" y="71031"/>
                  </a:lnTo>
                  <a:close/>
                </a:path>
                <a:path w="445134" h="194944">
                  <a:moveTo>
                    <a:pt x="81483" y="63436"/>
                  </a:moveTo>
                  <a:lnTo>
                    <a:pt x="81051" y="62433"/>
                  </a:lnTo>
                  <a:lnTo>
                    <a:pt x="72656" y="63639"/>
                  </a:lnTo>
                  <a:lnTo>
                    <a:pt x="68719" y="64452"/>
                  </a:lnTo>
                  <a:lnTo>
                    <a:pt x="49923" y="66954"/>
                  </a:lnTo>
                  <a:lnTo>
                    <a:pt x="34112" y="67932"/>
                  </a:lnTo>
                  <a:lnTo>
                    <a:pt x="21780" y="67830"/>
                  </a:lnTo>
                  <a:lnTo>
                    <a:pt x="15671" y="67068"/>
                  </a:lnTo>
                  <a:lnTo>
                    <a:pt x="16725" y="69938"/>
                  </a:lnTo>
                  <a:lnTo>
                    <a:pt x="22072" y="71132"/>
                  </a:lnTo>
                  <a:lnTo>
                    <a:pt x="35648" y="71348"/>
                  </a:lnTo>
                  <a:lnTo>
                    <a:pt x="54610" y="69659"/>
                  </a:lnTo>
                  <a:lnTo>
                    <a:pt x="65786" y="67881"/>
                  </a:lnTo>
                  <a:lnTo>
                    <a:pt x="80568" y="64223"/>
                  </a:lnTo>
                  <a:lnTo>
                    <a:pt x="81483" y="63436"/>
                  </a:lnTo>
                  <a:close/>
                </a:path>
                <a:path w="445134" h="194944">
                  <a:moveTo>
                    <a:pt x="81915" y="147942"/>
                  </a:moveTo>
                  <a:lnTo>
                    <a:pt x="80581" y="146011"/>
                  </a:lnTo>
                  <a:lnTo>
                    <a:pt x="77406" y="145275"/>
                  </a:lnTo>
                  <a:lnTo>
                    <a:pt x="71742" y="145465"/>
                  </a:lnTo>
                  <a:lnTo>
                    <a:pt x="74244" y="147815"/>
                  </a:lnTo>
                  <a:lnTo>
                    <a:pt x="76009" y="148844"/>
                  </a:lnTo>
                  <a:lnTo>
                    <a:pt x="81826" y="148793"/>
                  </a:lnTo>
                  <a:lnTo>
                    <a:pt x="81915" y="147942"/>
                  </a:lnTo>
                  <a:close/>
                </a:path>
                <a:path w="445134" h="194944">
                  <a:moveTo>
                    <a:pt x="90297" y="158000"/>
                  </a:moveTo>
                  <a:lnTo>
                    <a:pt x="89763" y="156527"/>
                  </a:lnTo>
                  <a:lnTo>
                    <a:pt x="89839" y="156057"/>
                  </a:lnTo>
                  <a:lnTo>
                    <a:pt x="79654" y="154622"/>
                  </a:lnTo>
                  <a:lnTo>
                    <a:pt x="76492" y="154965"/>
                  </a:lnTo>
                  <a:lnTo>
                    <a:pt x="78346" y="156984"/>
                  </a:lnTo>
                  <a:lnTo>
                    <a:pt x="79616" y="157683"/>
                  </a:lnTo>
                  <a:lnTo>
                    <a:pt x="81826" y="158165"/>
                  </a:lnTo>
                  <a:lnTo>
                    <a:pt x="88353" y="158648"/>
                  </a:lnTo>
                  <a:lnTo>
                    <a:pt x="90297" y="158000"/>
                  </a:lnTo>
                  <a:close/>
                </a:path>
                <a:path w="445134" h="194944">
                  <a:moveTo>
                    <a:pt x="92049" y="144449"/>
                  </a:moveTo>
                  <a:lnTo>
                    <a:pt x="91567" y="143306"/>
                  </a:lnTo>
                  <a:lnTo>
                    <a:pt x="90373" y="142582"/>
                  </a:lnTo>
                  <a:lnTo>
                    <a:pt x="82372" y="141389"/>
                  </a:lnTo>
                  <a:lnTo>
                    <a:pt x="80835" y="141706"/>
                  </a:lnTo>
                  <a:lnTo>
                    <a:pt x="81140" y="142862"/>
                  </a:lnTo>
                  <a:lnTo>
                    <a:pt x="83654" y="143687"/>
                  </a:lnTo>
                  <a:lnTo>
                    <a:pt x="91097" y="144830"/>
                  </a:lnTo>
                  <a:lnTo>
                    <a:pt x="92049" y="144449"/>
                  </a:lnTo>
                  <a:close/>
                </a:path>
                <a:path w="445134" h="194944">
                  <a:moveTo>
                    <a:pt x="101676" y="69799"/>
                  </a:moveTo>
                  <a:lnTo>
                    <a:pt x="76593" y="76911"/>
                  </a:lnTo>
                  <a:lnTo>
                    <a:pt x="80860" y="76517"/>
                  </a:lnTo>
                  <a:lnTo>
                    <a:pt x="89242" y="74472"/>
                  </a:lnTo>
                  <a:lnTo>
                    <a:pt x="93408" y="73139"/>
                  </a:lnTo>
                  <a:lnTo>
                    <a:pt x="100406" y="71958"/>
                  </a:lnTo>
                  <a:lnTo>
                    <a:pt x="101676" y="69799"/>
                  </a:lnTo>
                  <a:close/>
                </a:path>
                <a:path w="445134" h="194944">
                  <a:moveTo>
                    <a:pt x="104254" y="162509"/>
                  </a:moveTo>
                  <a:lnTo>
                    <a:pt x="102692" y="160972"/>
                  </a:lnTo>
                  <a:lnTo>
                    <a:pt x="100215" y="160096"/>
                  </a:lnTo>
                  <a:lnTo>
                    <a:pt x="98247" y="159943"/>
                  </a:lnTo>
                  <a:lnTo>
                    <a:pt x="97269" y="160401"/>
                  </a:lnTo>
                  <a:lnTo>
                    <a:pt x="99707" y="162547"/>
                  </a:lnTo>
                  <a:lnTo>
                    <a:pt x="101307" y="163550"/>
                  </a:lnTo>
                  <a:lnTo>
                    <a:pt x="104203" y="163296"/>
                  </a:lnTo>
                  <a:lnTo>
                    <a:pt x="104254" y="162509"/>
                  </a:lnTo>
                  <a:close/>
                </a:path>
                <a:path w="445134" h="194944">
                  <a:moveTo>
                    <a:pt x="105219" y="69875"/>
                  </a:moveTo>
                  <a:lnTo>
                    <a:pt x="105206" y="68440"/>
                  </a:lnTo>
                  <a:lnTo>
                    <a:pt x="104203" y="68021"/>
                  </a:lnTo>
                  <a:lnTo>
                    <a:pt x="103606" y="69659"/>
                  </a:lnTo>
                  <a:lnTo>
                    <a:pt x="104089" y="70675"/>
                  </a:lnTo>
                  <a:lnTo>
                    <a:pt x="105219" y="69875"/>
                  </a:lnTo>
                  <a:close/>
                </a:path>
                <a:path w="445134" h="194944">
                  <a:moveTo>
                    <a:pt x="109982" y="62572"/>
                  </a:moveTo>
                  <a:lnTo>
                    <a:pt x="108610" y="62166"/>
                  </a:lnTo>
                  <a:lnTo>
                    <a:pt x="107607" y="63817"/>
                  </a:lnTo>
                  <a:lnTo>
                    <a:pt x="108254" y="64871"/>
                  </a:lnTo>
                  <a:lnTo>
                    <a:pt x="109918" y="64058"/>
                  </a:lnTo>
                  <a:lnTo>
                    <a:pt x="109982" y="62572"/>
                  </a:lnTo>
                  <a:close/>
                </a:path>
                <a:path w="445134" h="194944">
                  <a:moveTo>
                    <a:pt x="118160" y="164807"/>
                  </a:moveTo>
                  <a:lnTo>
                    <a:pt x="117881" y="163601"/>
                  </a:lnTo>
                  <a:lnTo>
                    <a:pt x="115582" y="162496"/>
                  </a:lnTo>
                  <a:lnTo>
                    <a:pt x="115874" y="163703"/>
                  </a:lnTo>
                  <a:lnTo>
                    <a:pt x="118160" y="164807"/>
                  </a:lnTo>
                  <a:close/>
                </a:path>
                <a:path w="445134" h="194944">
                  <a:moveTo>
                    <a:pt x="131203" y="156603"/>
                  </a:moveTo>
                  <a:lnTo>
                    <a:pt x="125857" y="153885"/>
                  </a:lnTo>
                  <a:lnTo>
                    <a:pt x="121310" y="152565"/>
                  </a:lnTo>
                  <a:lnTo>
                    <a:pt x="105232" y="149402"/>
                  </a:lnTo>
                  <a:lnTo>
                    <a:pt x="93548" y="147662"/>
                  </a:lnTo>
                  <a:lnTo>
                    <a:pt x="91706" y="147828"/>
                  </a:lnTo>
                  <a:lnTo>
                    <a:pt x="91300" y="146799"/>
                  </a:lnTo>
                  <a:lnTo>
                    <a:pt x="89154" y="145453"/>
                  </a:lnTo>
                  <a:lnTo>
                    <a:pt x="88519" y="146608"/>
                  </a:lnTo>
                  <a:lnTo>
                    <a:pt x="90944" y="147929"/>
                  </a:lnTo>
                  <a:lnTo>
                    <a:pt x="90246" y="148094"/>
                  </a:lnTo>
                  <a:lnTo>
                    <a:pt x="90741" y="148704"/>
                  </a:lnTo>
                  <a:lnTo>
                    <a:pt x="95529" y="151015"/>
                  </a:lnTo>
                  <a:lnTo>
                    <a:pt x="94627" y="151218"/>
                  </a:lnTo>
                  <a:lnTo>
                    <a:pt x="94957" y="151828"/>
                  </a:lnTo>
                  <a:lnTo>
                    <a:pt x="101142" y="156095"/>
                  </a:lnTo>
                  <a:lnTo>
                    <a:pt x="96177" y="155689"/>
                  </a:lnTo>
                  <a:lnTo>
                    <a:pt x="70777" y="149606"/>
                  </a:lnTo>
                  <a:lnTo>
                    <a:pt x="68973" y="150825"/>
                  </a:lnTo>
                  <a:lnTo>
                    <a:pt x="79476" y="153695"/>
                  </a:lnTo>
                  <a:lnTo>
                    <a:pt x="91757" y="155905"/>
                  </a:lnTo>
                  <a:lnTo>
                    <a:pt x="90271" y="157048"/>
                  </a:lnTo>
                  <a:lnTo>
                    <a:pt x="91224" y="158000"/>
                  </a:lnTo>
                  <a:lnTo>
                    <a:pt x="97929" y="159727"/>
                  </a:lnTo>
                  <a:lnTo>
                    <a:pt x="108483" y="161302"/>
                  </a:lnTo>
                  <a:lnTo>
                    <a:pt x="118275" y="161582"/>
                  </a:lnTo>
                  <a:lnTo>
                    <a:pt x="119151" y="161175"/>
                  </a:lnTo>
                  <a:lnTo>
                    <a:pt x="117259" y="159524"/>
                  </a:lnTo>
                  <a:lnTo>
                    <a:pt x="113284" y="158394"/>
                  </a:lnTo>
                  <a:lnTo>
                    <a:pt x="107289" y="157162"/>
                  </a:lnTo>
                  <a:lnTo>
                    <a:pt x="108026" y="155752"/>
                  </a:lnTo>
                  <a:lnTo>
                    <a:pt x="107911" y="155384"/>
                  </a:lnTo>
                  <a:lnTo>
                    <a:pt x="119303" y="157175"/>
                  </a:lnTo>
                  <a:lnTo>
                    <a:pt x="124612" y="157416"/>
                  </a:lnTo>
                  <a:lnTo>
                    <a:pt x="131038" y="157137"/>
                  </a:lnTo>
                  <a:lnTo>
                    <a:pt x="131203" y="156603"/>
                  </a:lnTo>
                  <a:close/>
                </a:path>
                <a:path w="445134" h="194944">
                  <a:moveTo>
                    <a:pt x="136067" y="151765"/>
                  </a:moveTo>
                  <a:lnTo>
                    <a:pt x="135369" y="150964"/>
                  </a:lnTo>
                  <a:lnTo>
                    <a:pt x="130352" y="149987"/>
                  </a:lnTo>
                  <a:lnTo>
                    <a:pt x="128600" y="149148"/>
                  </a:lnTo>
                  <a:lnTo>
                    <a:pt x="124752" y="148107"/>
                  </a:lnTo>
                  <a:lnTo>
                    <a:pt x="107289" y="145173"/>
                  </a:lnTo>
                  <a:lnTo>
                    <a:pt x="106756" y="146138"/>
                  </a:lnTo>
                  <a:lnTo>
                    <a:pt x="114973" y="149034"/>
                  </a:lnTo>
                  <a:lnTo>
                    <a:pt x="124917" y="151091"/>
                  </a:lnTo>
                  <a:lnTo>
                    <a:pt x="125349" y="152057"/>
                  </a:lnTo>
                  <a:lnTo>
                    <a:pt x="126961" y="152819"/>
                  </a:lnTo>
                  <a:lnTo>
                    <a:pt x="132080" y="153555"/>
                  </a:lnTo>
                  <a:lnTo>
                    <a:pt x="134366" y="153454"/>
                  </a:lnTo>
                  <a:lnTo>
                    <a:pt x="136004" y="152463"/>
                  </a:lnTo>
                  <a:lnTo>
                    <a:pt x="136067" y="151765"/>
                  </a:lnTo>
                  <a:close/>
                </a:path>
                <a:path w="445134" h="194944">
                  <a:moveTo>
                    <a:pt x="137591" y="55626"/>
                  </a:moveTo>
                  <a:lnTo>
                    <a:pt x="135750" y="54178"/>
                  </a:lnTo>
                  <a:lnTo>
                    <a:pt x="134835" y="55664"/>
                  </a:lnTo>
                  <a:lnTo>
                    <a:pt x="136982" y="56515"/>
                  </a:lnTo>
                  <a:lnTo>
                    <a:pt x="137591" y="55626"/>
                  </a:lnTo>
                  <a:close/>
                </a:path>
                <a:path w="445134" h="194944">
                  <a:moveTo>
                    <a:pt x="142011" y="143192"/>
                  </a:moveTo>
                  <a:lnTo>
                    <a:pt x="139230" y="142214"/>
                  </a:lnTo>
                  <a:lnTo>
                    <a:pt x="137299" y="140970"/>
                  </a:lnTo>
                  <a:lnTo>
                    <a:pt x="135737" y="140398"/>
                  </a:lnTo>
                  <a:lnTo>
                    <a:pt x="130467" y="139534"/>
                  </a:lnTo>
                  <a:lnTo>
                    <a:pt x="126542" y="139522"/>
                  </a:lnTo>
                  <a:lnTo>
                    <a:pt x="127838" y="140195"/>
                  </a:lnTo>
                  <a:lnTo>
                    <a:pt x="128587" y="140868"/>
                  </a:lnTo>
                  <a:lnTo>
                    <a:pt x="132524" y="142151"/>
                  </a:lnTo>
                  <a:lnTo>
                    <a:pt x="136512" y="143014"/>
                  </a:lnTo>
                  <a:lnTo>
                    <a:pt x="142011" y="143192"/>
                  </a:lnTo>
                  <a:close/>
                </a:path>
                <a:path w="445134" h="194944">
                  <a:moveTo>
                    <a:pt x="147510" y="166916"/>
                  </a:moveTo>
                  <a:lnTo>
                    <a:pt x="146189" y="166370"/>
                  </a:lnTo>
                  <a:lnTo>
                    <a:pt x="146189" y="166116"/>
                  </a:lnTo>
                  <a:lnTo>
                    <a:pt x="145516" y="165658"/>
                  </a:lnTo>
                  <a:lnTo>
                    <a:pt x="143814" y="164998"/>
                  </a:lnTo>
                  <a:lnTo>
                    <a:pt x="145961" y="164757"/>
                  </a:lnTo>
                  <a:lnTo>
                    <a:pt x="145872" y="163995"/>
                  </a:lnTo>
                  <a:lnTo>
                    <a:pt x="144399" y="163055"/>
                  </a:lnTo>
                  <a:lnTo>
                    <a:pt x="138772" y="161772"/>
                  </a:lnTo>
                  <a:lnTo>
                    <a:pt x="134543" y="161378"/>
                  </a:lnTo>
                  <a:lnTo>
                    <a:pt x="133654" y="161544"/>
                  </a:lnTo>
                  <a:lnTo>
                    <a:pt x="133654" y="161963"/>
                  </a:lnTo>
                  <a:lnTo>
                    <a:pt x="121348" y="158775"/>
                  </a:lnTo>
                  <a:lnTo>
                    <a:pt x="118249" y="159232"/>
                  </a:lnTo>
                  <a:lnTo>
                    <a:pt x="124345" y="161823"/>
                  </a:lnTo>
                  <a:lnTo>
                    <a:pt x="130708" y="163791"/>
                  </a:lnTo>
                  <a:lnTo>
                    <a:pt x="129959" y="164414"/>
                  </a:lnTo>
                  <a:lnTo>
                    <a:pt x="130441" y="165036"/>
                  </a:lnTo>
                  <a:lnTo>
                    <a:pt x="131889" y="165735"/>
                  </a:lnTo>
                  <a:lnTo>
                    <a:pt x="135216" y="166166"/>
                  </a:lnTo>
                  <a:lnTo>
                    <a:pt x="137718" y="167551"/>
                  </a:lnTo>
                  <a:lnTo>
                    <a:pt x="140843" y="168668"/>
                  </a:lnTo>
                  <a:lnTo>
                    <a:pt x="145630" y="169430"/>
                  </a:lnTo>
                  <a:lnTo>
                    <a:pt x="143776" y="168338"/>
                  </a:lnTo>
                  <a:lnTo>
                    <a:pt x="143306" y="167741"/>
                  </a:lnTo>
                  <a:lnTo>
                    <a:pt x="141185" y="166319"/>
                  </a:lnTo>
                  <a:lnTo>
                    <a:pt x="144399" y="166827"/>
                  </a:lnTo>
                  <a:lnTo>
                    <a:pt x="147510" y="166916"/>
                  </a:lnTo>
                  <a:close/>
                </a:path>
                <a:path w="445134" h="194944">
                  <a:moveTo>
                    <a:pt x="148615" y="50685"/>
                  </a:moveTo>
                  <a:lnTo>
                    <a:pt x="147815" y="49403"/>
                  </a:lnTo>
                  <a:lnTo>
                    <a:pt x="146596" y="49060"/>
                  </a:lnTo>
                  <a:lnTo>
                    <a:pt x="147066" y="50749"/>
                  </a:lnTo>
                  <a:lnTo>
                    <a:pt x="148082" y="51498"/>
                  </a:lnTo>
                  <a:lnTo>
                    <a:pt x="148615" y="50685"/>
                  </a:lnTo>
                  <a:close/>
                </a:path>
                <a:path w="445134" h="194944">
                  <a:moveTo>
                    <a:pt x="157200" y="162687"/>
                  </a:moveTo>
                  <a:lnTo>
                    <a:pt x="147574" y="156883"/>
                  </a:lnTo>
                  <a:lnTo>
                    <a:pt x="143637" y="155943"/>
                  </a:lnTo>
                  <a:lnTo>
                    <a:pt x="132613" y="154647"/>
                  </a:lnTo>
                  <a:lnTo>
                    <a:pt x="131953" y="155994"/>
                  </a:lnTo>
                  <a:lnTo>
                    <a:pt x="139331" y="158648"/>
                  </a:lnTo>
                  <a:lnTo>
                    <a:pt x="148755" y="161531"/>
                  </a:lnTo>
                  <a:lnTo>
                    <a:pt x="157200" y="162687"/>
                  </a:lnTo>
                  <a:close/>
                </a:path>
                <a:path w="445134" h="194944">
                  <a:moveTo>
                    <a:pt x="159499" y="169303"/>
                  </a:moveTo>
                  <a:lnTo>
                    <a:pt x="158762" y="168084"/>
                  </a:lnTo>
                  <a:lnTo>
                    <a:pt x="156933" y="168262"/>
                  </a:lnTo>
                  <a:lnTo>
                    <a:pt x="157594" y="169760"/>
                  </a:lnTo>
                  <a:lnTo>
                    <a:pt x="158534" y="170383"/>
                  </a:lnTo>
                  <a:lnTo>
                    <a:pt x="159067" y="170611"/>
                  </a:lnTo>
                  <a:lnTo>
                    <a:pt x="159499" y="169303"/>
                  </a:lnTo>
                  <a:close/>
                </a:path>
                <a:path w="445134" h="194944">
                  <a:moveTo>
                    <a:pt x="171958" y="167500"/>
                  </a:moveTo>
                  <a:lnTo>
                    <a:pt x="171691" y="166204"/>
                  </a:lnTo>
                  <a:lnTo>
                    <a:pt x="171043" y="165798"/>
                  </a:lnTo>
                  <a:lnTo>
                    <a:pt x="164807" y="164426"/>
                  </a:lnTo>
                  <a:lnTo>
                    <a:pt x="161302" y="163309"/>
                  </a:lnTo>
                  <a:lnTo>
                    <a:pt x="159385" y="164985"/>
                  </a:lnTo>
                  <a:lnTo>
                    <a:pt x="162585" y="166776"/>
                  </a:lnTo>
                  <a:lnTo>
                    <a:pt x="170141" y="168465"/>
                  </a:lnTo>
                  <a:lnTo>
                    <a:pt x="171958" y="167500"/>
                  </a:lnTo>
                  <a:close/>
                </a:path>
                <a:path w="445134" h="194944">
                  <a:moveTo>
                    <a:pt x="182092" y="176631"/>
                  </a:moveTo>
                  <a:lnTo>
                    <a:pt x="178866" y="171742"/>
                  </a:lnTo>
                  <a:lnTo>
                    <a:pt x="176250" y="171069"/>
                  </a:lnTo>
                  <a:lnTo>
                    <a:pt x="174523" y="170903"/>
                  </a:lnTo>
                  <a:lnTo>
                    <a:pt x="175895" y="170586"/>
                  </a:lnTo>
                  <a:lnTo>
                    <a:pt x="177025" y="169875"/>
                  </a:lnTo>
                  <a:lnTo>
                    <a:pt x="176072" y="168465"/>
                  </a:lnTo>
                  <a:lnTo>
                    <a:pt x="173723" y="168148"/>
                  </a:lnTo>
                  <a:lnTo>
                    <a:pt x="171183" y="168694"/>
                  </a:lnTo>
                  <a:lnTo>
                    <a:pt x="170370" y="169227"/>
                  </a:lnTo>
                  <a:lnTo>
                    <a:pt x="170764" y="170167"/>
                  </a:lnTo>
                  <a:lnTo>
                    <a:pt x="173824" y="170840"/>
                  </a:lnTo>
                  <a:lnTo>
                    <a:pt x="170192" y="170472"/>
                  </a:lnTo>
                  <a:lnTo>
                    <a:pt x="168897" y="171691"/>
                  </a:lnTo>
                  <a:lnTo>
                    <a:pt x="171577" y="173926"/>
                  </a:lnTo>
                  <a:lnTo>
                    <a:pt x="173278" y="174713"/>
                  </a:lnTo>
                  <a:lnTo>
                    <a:pt x="175628" y="175348"/>
                  </a:lnTo>
                  <a:lnTo>
                    <a:pt x="175298" y="175336"/>
                  </a:lnTo>
                  <a:lnTo>
                    <a:pt x="175831" y="175818"/>
                  </a:lnTo>
                  <a:lnTo>
                    <a:pt x="177406" y="175780"/>
                  </a:lnTo>
                  <a:lnTo>
                    <a:pt x="182092" y="176631"/>
                  </a:lnTo>
                  <a:close/>
                </a:path>
                <a:path w="445134" h="194944">
                  <a:moveTo>
                    <a:pt x="188976" y="163652"/>
                  </a:moveTo>
                  <a:lnTo>
                    <a:pt x="185775" y="162128"/>
                  </a:lnTo>
                  <a:lnTo>
                    <a:pt x="179184" y="161442"/>
                  </a:lnTo>
                  <a:lnTo>
                    <a:pt x="178104" y="162090"/>
                  </a:lnTo>
                  <a:lnTo>
                    <a:pt x="177660" y="162801"/>
                  </a:lnTo>
                  <a:lnTo>
                    <a:pt x="161759" y="160718"/>
                  </a:lnTo>
                  <a:lnTo>
                    <a:pt x="158203" y="160972"/>
                  </a:lnTo>
                  <a:lnTo>
                    <a:pt x="155321" y="160439"/>
                  </a:lnTo>
                  <a:lnTo>
                    <a:pt x="156921" y="162039"/>
                  </a:lnTo>
                  <a:lnTo>
                    <a:pt x="157175" y="162179"/>
                  </a:lnTo>
                  <a:lnTo>
                    <a:pt x="160553" y="162737"/>
                  </a:lnTo>
                  <a:lnTo>
                    <a:pt x="159207" y="161683"/>
                  </a:lnTo>
                  <a:lnTo>
                    <a:pt x="167043" y="163512"/>
                  </a:lnTo>
                  <a:lnTo>
                    <a:pt x="173520" y="164592"/>
                  </a:lnTo>
                  <a:lnTo>
                    <a:pt x="181305" y="165519"/>
                  </a:lnTo>
                  <a:lnTo>
                    <a:pt x="183934" y="165290"/>
                  </a:lnTo>
                  <a:lnTo>
                    <a:pt x="185572" y="165519"/>
                  </a:lnTo>
                  <a:lnTo>
                    <a:pt x="186715" y="165290"/>
                  </a:lnTo>
                  <a:lnTo>
                    <a:pt x="188480" y="164287"/>
                  </a:lnTo>
                  <a:lnTo>
                    <a:pt x="188976" y="163652"/>
                  </a:lnTo>
                  <a:close/>
                </a:path>
                <a:path w="445134" h="194944">
                  <a:moveTo>
                    <a:pt x="199351" y="174828"/>
                  </a:moveTo>
                  <a:lnTo>
                    <a:pt x="198513" y="173266"/>
                  </a:lnTo>
                  <a:lnTo>
                    <a:pt x="196773" y="172593"/>
                  </a:lnTo>
                  <a:lnTo>
                    <a:pt x="194652" y="172034"/>
                  </a:lnTo>
                  <a:lnTo>
                    <a:pt x="191338" y="172466"/>
                  </a:lnTo>
                  <a:lnTo>
                    <a:pt x="191427" y="173050"/>
                  </a:lnTo>
                  <a:lnTo>
                    <a:pt x="192189" y="173634"/>
                  </a:lnTo>
                  <a:lnTo>
                    <a:pt x="190627" y="173837"/>
                  </a:lnTo>
                  <a:lnTo>
                    <a:pt x="189001" y="174574"/>
                  </a:lnTo>
                  <a:lnTo>
                    <a:pt x="190258" y="176110"/>
                  </a:lnTo>
                  <a:lnTo>
                    <a:pt x="195135" y="177596"/>
                  </a:lnTo>
                  <a:lnTo>
                    <a:pt x="196659" y="177368"/>
                  </a:lnTo>
                  <a:lnTo>
                    <a:pt x="199237" y="176314"/>
                  </a:lnTo>
                  <a:lnTo>
                    <a:pt x="199097" y="175729"/>
                  </a:lnTo>
                  <a:lnTo>
                    <a:pt x="197612" y="175044"/>
                  </a:lnTo>
                  <a:lnTo>
                    <a:pt x="199351" y="174828"/>
                  </a:lnTo>
                  <a:close/>
                </a:path>
                <a:path w="445134" h="194944">
                  <a:moveTo>
                    <a:pt x="204190" y="158394"/>
                  </a:moveTo>
                  <a:lnTo>
                    <a:pt x="203200" y="157403"/>
                  </a:lnTo>
                  <a:lnTo>
                    <a:pt x="202793" y="156806"/>
                  </a:lnTo>
                  <a:lnTo>
                    <a:pt x="202819" y="156248"/>
                  </a:lnTo>
                  <a:lnTo>
                    <a:pt x="202514" y="155600"/>
                  </a:lnTo>
                  <a:lnTo>
                    <a:pt x="199136" y="154724"/>
                  </a:lnTo>
                  <a:lnTo>
                    <a:pt x="195948" y="154508"/>
                  </a:lnTo>
                  <a:lnTo>
                    <a:pt x="196875" y="156197"/>
                  </a:lnTo>
                  <a:lnTo>
                    <a:pt x="201104" y="157886"/>
                  </a:lnTo>
                  <a:lnTo>
                    <a:pt x="204190" y="158394"/>
                  </a:lnTo>
                  <a:close/>
                </a:path>
                <a:path w="445134" h="194944">
                  <a:moveTo>
                    <a:pt x="206235" y="171056"/>
                  </a:moveTo>
                  <a:lnTo>
                    <a:pt x="205981" y="169672"/>
                  </a:lnTo>
                  <a:lnTo>
                    <a:pt x="204393" y="168630"/>
                  </a:lnTo>
                  <a:lnTo>
                    <a:pt x="203187" y="169113"/>
                  </a:lnTo>
                  <a:lnTo>
                    <a:pt x="204381" y="170472"/>
                  </a:lnTo>
                  <a:lnTo>
                    <a:pt x="206235" y="171056"/>
                  </a:lnTo>
                  <a:close/>
                </a:path>
                <a:path w="445134" h="194944">
                  <a:moveTo>
                    <a:pt x="225958" y="178600"/>
                  </a:moveTo>
                  <a:lnTo>
                    <a:pt x="225475" y="177228"/>
                  </a:lnTo>
                  <a:lnTo>
                    <a:pt x="223431" y="176301"/>
                  </a:lnTo>
                  <a:lnTo>
                    <a:pt x="222034" y="176872"/>
                  </a:lnTo>
                  <a:lnTo>
                    <a:pt x="223621" y="178155"/>
                  </a:lnTo>
                  <a:lnTo>
                    <a:pt x="225958" y="178600"/>
                  </a:lnTo>
                  <a:close/>
                </a:path>
                <a:path w="445134" h="194944">
                  <a:moveTo>
                    <a:pt x="228015" y="173037"/>
                  </a:moveTo>
                  <a:lnTo>
                    <a:pt x="227114" y="171805"/>
                  </a:lnTo>
                  <a:lnTo>
                    <a:pt x="226110" y="171526"/>
                  </a:lnTo>
                  <a:lnTo>
                    <a:pt x="222008" y="171691"/>
                  </a:lnTo>
                  <a:lnTo>
                    <a:pt x="219278" y="172072"/>
                  </a:lnTo>
                  <a:lnTo>
                    <a:pt x="218071" y="173291"/>
                  </a:lnTo>
                  <a:lnTo>
                    <a:pt x="219456" y="174320"/>
                  </a:lnTo>
                  <a:lnTo>
                    <a:pt x="221653" y="175018"/>
                  </a:lnTo>
                  <a:lnTo>
                    <a:pt x="227469" y="173812"/>
                  </a:lnTo>
                  <a:lnTo>
                    <a:pt x="228015" y="173037"/>
                  </a:lnTo>
                  <a:close/>
                </a:path>
                <a:path w="445134" h="194944">
                  <a:moveTo>
                    <a:pt x="236639" y="25984"/>
                  </a:moveTo>
                  <a:lnTo>
                    <a:pt x="234937" y="24892"/>
                  </a:lnTo>
                  <a:lnTo>
                    <a:pt x="232562" y="24688"/>
                  </a:lnTo>
                  <a:lnTo>
                    <a:pt x="233184" y="25984"/>
                  </a:lnTo>
                  <a:lnTo>
                    <a:pt x="235305" y="26708"/>
                  </a:lnTo>
                  <a:lnTo>
                    <a:pt x="236639" y="25984"/>
                  </a:lnTo>
                  <a:close/>
                </a:path>
                <a:path w="445134" h="194944">
                  <a:moveTo>
                    <a:pt x="240944" y="29146"/>
                  </a:moveTo>
                  <a:lnTo>
                    <a:pt x="239483" y="28295"/>
                  </a:lnTo>
                  <a:lnTo>
                    <a:pt x="237210" y="27800"/>
                  </a:lnTo>
                  <a:lnTo>
                    <a:pt x="231546" y="29603"/>
                  </a:lnTo>
                  <a:lnTo>
                    <a:pt x="231089" y="30403"/>
                  </a:lnTo>
                  <a:lnTo>
                    <a:pt x="232130" y="31572"/>
                  </a:lnTo>
                  <a:lnTo>
                    <a:pt x="233121" y="31724"/>
                  </a:lnTo>
                  <a:lnTo>
                    <a:pt x="237185" y="31153"/>
                  </a:lnTo>
                  <a:lnTo>
                    <a:pt x="239864" y="30492"/>
                  </a:lnTo>
                  <a:lnTo>
                    <a:pt x="240944" y="29146"/>
                  </a:lnTo>
                  <a:close/>
                </a:path>
                <a:path w="445134" h="194944">
                  <a:moveTo>
                    <a:pt x="243700" y="24168"/>
                  </a:moveTo>
                  <a:lnTo>
                    <a:pt x="243027" y="23558"/>
                  </a:lnTo>
                  <a:lnTo>
                    <a:pt x="239737" y="22237"/>
                  </a:lnTo>
                  <a:lnTo>
                    <a:pt x="241249" y="23190"/>
                  </a:lnTo>
                  <a:lnTo>
                    <a:pt x="243700" y="24168"/>
                  </a:lnTo>
                  <a:close/>
                </a:path>
                <a:path w="445134" h="194944">
                  <a:moveTo>
                    <a:pt x="253936" y="20828"/>
                  </a:moveTo>
                  <a:lnTo>
                    <a:pt x="251815" y="19291"/>
                  </a:lnTo>
                  <a:lnTo>
                    <a:pt x="250583" y="20891"/>
                  </a:lnTo>
                  <a:lnTo>
                    <a:pt x="252006" y="22529"/>
                  </a:lnTo>
                  <a:lnTo>
                    <a:pt x="253936" y="20828"/>
                  </a:lnTo>
                  <a:close/>
                </a:path>
                <a:path w="445134" h="194944">
                  <a:moveTo>
                    <a:pt x="256184" y="31762"/>
                  </a:moveTo>
                  <a:lnTo>
                    <a:pt x="254825" y="30556"/>
                  </a:lnTo>
                  <a:lnTo>
                    <a:pt x="252933" y="30162"/>
                  </a:lnTo>
                  <a:lnTo>
                    <a:pt x="253339" y="31508"/>
                  </a:lnTo>
                  <a:lnTo>
                    <a:pt x="255028" y="32372"/>
                  </a:lnTo>
                  <a:lnTo>
                    <a:pt x="256184" y="31762"/>
                  </a:lnTo>
                  <a:close/>
                </a:path>
                <a:path w="445134" h="194944">
                  <a:moveTo>
                    <a:pt x="264883" y="45567"/>
                  </a:moveTo>
                  <a:lnTo>
                    <a:pt x="263791" y="43980"/>
                  </a:lnTo>
                  <a:lnTo>
                    <a:pt x="262851" y="43510"/>
                  </a:lnTo>
                  <a:lnTo>
                    <a:pt x="260743" y="42811"/>
                  </a:lnTo>
                  <a:lnTo>
                    <a:pt x="256298" y="42570"/>
                  </a:lnTo>
                  <a:lnTo>
                    <a:pt x="257365" y="43421"/>
                  </a:lnTo>
                  <a:lnTo>
                    <a:pt x="257822" y="43992"/>
                  </a:lnTo>
                  <a:lnTo>
                    <a:pt x="257860" y="44538"/>
                  </a:lnTo>
                  <a:lnTo>
                    <a:pt x="258254" y="45161"/>
                  </a:lnTo>
                  <a:lnTo>
                    <a:pt x="261696" y="45681"/>
                  </a:lnTo>
                  <a:lnTo>
                    <a:pt x="264883" y="45567"/>
                  </a:lnTo>
                  <a:close/>
                </a:path>
                <a:path w="445134" h="194944">
                  <a:moveTo>
                    <a:pt x="269735" y="24892"/>
                  </a:moveTo>
                  <a:lnTo>
                    <a:pt x="268312" y="23495"/>
                  </a:lnTo>
                  <a:lnTo>
                    <a:pt x="263309" y="22517"/>
                  </a:lnTo>
                  <a:lnTo>
                    <a:pt x="261823" y="22885"/>
                  </a:lnTo>
                  <a:lnTo>
                    <a:pt x="259359" y="24193"/>
                  </a:lnTo>
                  <a:lnTo>
                    <a:pt x="259588" y="24777"/>
                  </a:lnTo>
                  <a:lnTo>
                    <a:pt x="261112" y="25311"/>
                  </a:lnTo>
                  <a:lnTo>
                    <a:pt x="259410" y="25704"/>
                  </a:lnTo>
                  <a:lnTo>
                    <a:pt x="260400" y="27178"/>
                  </a:lnTo>
                  <a:lnTo>
                    <a:pt x="264363" y="28003"/>
                  </a:lnTo>
                  <a:lnTo>
                    <a:pt x="267614" y="27228"/>
                  </a:lnTo>
                  <a:lnTo>
                    <a:pt x="267462" y="26682"/>
                  </a:lnTo>
                  <a:lnTo>
                    <a:pt x="266649" y="26162"/>
                  </a:lnTo>
                  <a:lnTo>
                    <a:pt x="268185" y="25793"/>
                  </a:lnTo>
                  <a:lnTo>
                    <a:pt x="269735" y="24892"/>
                  </a:lnTo>
                  <a:close/>
                </a:path>
                <a:path w="445134" h="194944">
                  <a:moveTo>
                    <a:pt x="290017" y="25704"/>
                  </a:moveTo>
                  <a:lnTo>
                    <a:pt x="287121" y="23736"/>
                  </a:lnTo>
                  <a:lnTo>
                    <a:pt x="285356" y="23139"/>
                  </a:lnTo>
                  <a:lnTo>
                    <a:pt x="282943" y="22733"/>
                  </a:lnTo>
                  <a:lnTo>
                    <a:pt x="283286" y="22720"/>
                  </a:lnTo>
                  <a:lnTo>
                    <a:pt x="282702" y="22288"/>
                  </a:lnTo>
                  <a:lnTo>
                    <a:pt x="281127" y="22479"/>
                  </a:lnTo>
                  <a:lnTo>
                    <a:pt x="279717" y="22326"/>
                  </a:lnTo>
                  <a:lnTo>
                    <a:pt x="278218" y="22199"/>
                  </a:lnTo>
                  <a:lnTo>
                    <a:pt x="276364" y="22123"/>
                  </a:lnTo>
                  <a:lnTo>
                    <a:pt x="277329" y="23444"/>
                  </a:lnTo>
                  <a:lnTo>
                    <a:pt x="280098" y="26657"/>
                  </a:lnTo>
                  <a:lnTo>
                    <a:pt x="282752" y="27063"/>
                  </a:lnTo>
                  <a:lnTo>
                    <a:pt x="284518" y="27063"/>
                  </a:lnTo>
                  <a:lnTo>
                    <a:pt x="283171" y="27520"/>
                  </a:lnTo>
                  <a:lnTo>
                    <a:pt x="282130" y="28333"/>
                  </a:lnTo>
                  <a:lnTo>
                    <a:pt x="283222" y="29641"/>
                  </a:lnTo>
                  <a:lnTo>
                    <a:pt x="285584" y="29692"/>
                  </a:lnTo>
                  <a:lnTo>
                    <a:pt x="288036" y="28917"/>
                  </a:lnTo>
                  <a:lnTo>
                    <a:pt x="288798" y="28295"/>
                  </a:lnTo>
                  <a:lnTo>
                    <a:pt x="288315" y="27432"/>
                  </a:lnTo>
                  <a:lnTo>
                    <a:pt x="285076" y="27051"/>
                  </a:lnTo>
                  <a:lnTo>
                    <a:pt x="288836" y="27025"/>
                  </a:lnTo>
                  <a:lnTo>
                    <a:pt x="290017" y="25704"/>
                  </a:lnTo>
                  <a:close/>
                </a:path>
                <a:path w="445134" h="194944">
                  <a:moveTo>
                    <a:pt x="299643" y="164960"/>
                  </a:moveTo>
                  <a:lnTo>
                    <a:pt x="299554" y="164223"/>
                  </a:lnTo>
                  <a:lnTo>
                    <a:pt x="298831" y="163842"/>
                  </a:lnTo>
                  <a:lnTo>
                    <a:pt x="293751" y="164820"/>
                  </a:lnTo>
                  <a:lnTo>
                    <a:pt x="292811" y="165442"/>
                  </a:lnTo>
                  <a:lnTo>
                    <a:pt x="293001" y="166065"/>
                  </a:lnTo>
                  <a:lnTo>
                    <a:pt x="265671" y="169125"/>
                  </a:lnTo>
                  <a:lnTo>
                    <a:pt x="244525" y="172351"/>
                  </a:lnTo>
                  <a:lnTo>
                    <a:pt x="235153" y="174117"/>
                  </a:lnTo>
                  <a:lnTo>
                    <a:pt x="231927" y="175082"/>
                  </a:lnTo>
                  <a:lnTo>
                    <a:pt x="233235" y="176466"/>
                  </a:lnTo>
                  <a:lnTo>
                    <a:pt x="239001" y="176911"/>
                  </a:lnTo>
                  <a:lnTo>
                    <a:pt x="250507" y="175310"/>
                  </a:lnTo>
                  <a:lnTo>
                    <a:pt x="253466" y="175069"/>
                  </a:lnTo>
                  <a:lnTo>
                    <a:pt x="256400" y="174561"/>
                  </a:lnTo>
                  <a:lnTo>
                    <a:pt x="248412" y="176936"/>
                  </a:lnTo>
                  <a:lnTo>
                    <a:pt x="237109" y="178790"/>
                  </a:lnTo>
                  <a:lnTo>
                    <a:pt x="231457" y="179311"/>
                  </a:lnTo>
                  <a:lnTo>
                    <a:pt x="220103" y="180886"/>
                  </a:lnTo>
                  <a:lnTo>
                    <a:pt x="207619" y="181902"/>
                  </a:lnTo>
                  <a:lnTo>
                    <a:pt x="207822" y="181495"/>
                  </a:lnTo>
                  <a:lnTo>
                    <a:pt x="207632" y="180543"/>
                  </a:lnTo>
                  <a:lnTo>
                    <a:pt x="206387" y="178739"/>
                  </a:lnTo>
                  <a:lnTo>
                    <a:pt x="204279" y="180225"/>
                  </a:lnTo>
                  <a:lnTo>
                    <a:pt x="206222" y="181978"/>
                  </a:lnTo>
                  <a:lnTo>
                    <a:pt x="202920" y="182308"/>
                  </a:lnTo>
                  <a:lnTo>
                    <a:pt x="200202" y="181533"/>
                  </a:lnTo>
                  <a:lnTo>
                    <a:pt x="199999" y="180682"/>
                  </a:lnTo>
                  <a:lnTo>
                    <a:pt x="198450" y="180124"/>
                  </a:lnTo>
                  <a:lnTo>
                    <a:pt x="193713" y="179400"/>
                  </a:lnTo>
                  <a:lnTo>
                    <a:pt x="191528" y="180365"/>
                  </a:lnTo>
                  <a:lnTo>
                    <a:pt x="192112" y="182130"/>
                  </a:lnTo>
                  <a:lnTo>
                    <a:pt x="191731" y="182194"/>
                  </a:lnTo>
                  <a:lnTo>
                    <a:pt x="190982" y="182892"/>
                  </a:lnTo>
                  <a:lnTo>
                    <a:pt x="176758" y="183349"/>
                  </a:lnTo>
                  <a:lnTo>
                    <a:pt x="176911" y="182702"/>
                  </a:lnTo>
                  <a:lnTo>
                    <a:pt x="176161" y="181927"/>
                  </a:lnTo>
                  <a:lnTo>
                    <a:pt x="174498" y="181343"/>
                  </a:lnTo>
                  <a:lnTo>
                    <a:pt x="172453" y="180949"/>
                  </a:lnTo>
                  <a:lnTo>
                    <a:pt x="172783" y="180784"/>
                  </a:lnTo>
                  <a:lnTo>
                    <a:pt x="172440" y="180149"/>
                  </a:lnTo>
                  <a:lnTo>
                    <a:pt x="180086" y="178396"/>
                  </a:lnTo>
                  <a:lnTo>
                    <a:pt x="172110" y="178536"/>
                  </a:lnTo>
                  <a:lnTo>
                    <a:pt x="172440" y="177888"/>
                  </a:lnTo>
                  <a:lnTo>
                    <a:pt x="171919" y="177215"/>
                  </a:lnTo>
                  <a:lnTo>
                    <a:pt x="168021" y="176060"/>
                  </a:lnTo>
                  <a:lnTo>
                    <a:pt x="166116" y="176072"/>
                  </a:lnTo>
                  <a:lnTo>
                    <a:pt x="165227" y="177647"/>
                  </a:lnTo>
                  <a:lnTo>
                    <a:pt x="165468" y="178092"/>
                  </a:lnTo>
                  <a:lnTo>
                    <a:pt x="166306" y="178790"/>
                  </a:lnTo>
                  <a:lnTo>
                    <a:pt x="155333" y="179260"/>
                  </a:lnTo>
                  <a:lnTo>
                    <a:pt x="154851" y="177558"/>
                  </a:lnTo>
                  <a:lnTo>
                    <a:pt x="151231" y="178384"/>
                  </a:lnTo>
                  <a:lnTo>
                    <a:pt x="151434" y="179666"/>
                  </a:lnTo>
                  <a:lnTo>
                    <a:pt x="148831" y="180149"/>
                  </a:lnTo>
                  <a:lnTo>
                    <a:pt x="147675" y="179451"/>
                  </a:lnTo>
                  <a:lnTo>
                    <a:pt x="147040" y="179374"/>
                  </a:lnTo>
                  <a:lnTo>
                    <a:pt x="145173" y="177114"/>
                  </a:lnTo>
                  <a:lnTo>
                    <a:pt x="143802" y="175844"/>
                  </a:lnTo>
                  <a:lnTo>
                    <a:pt x="143065" y="175450"/>
                  </a:lnTo>
                  <a:lnTo>
                    <a:pt x="144564" y="175272"/>
                  </a:lnTo>
                  <a:lnTo>
                    <a:pt x="145503" y="175844"/>
                  </a:lnTo>
                  <a:lnTo>
                    <a:pt x="146951" y="176364"/>
                  </a:lnTo>
                  <a:lnTo>
                    <a:pt x="152400" y="177342"/>
                  </a:lnTo>
                  <a:lnTo>
                    <a:pt x="156387" y="177241"/>
                  </a:lnTo>
                  <a:lnTo>
                    <a:pt x="156718" y="176060"/>
                  </a:lnTo>
                  <a:lnTo>
                    <a:pt x="155092" y="174434"/>
                  </a:lnTo>
                  <a:lnTo>
                    <a:pt x="155270" y="174650"/>
                  </a:lnTo>
                  <a:lnTo>
                    <a:pt x="153238" y="173774"/>
                  </a:lnTo>
                  <a:lnTo>
                    <a:pt x="147701" y="172529"/>
                  </a:lnTo>
                  <a:lnTo>
                    <a:pt x="143725" y="172859"/>
                  </a:lnTo>
                  <a:lnTo>
                    <a:pt x="143383" y="174028"/>
                  </a:lnTo>
                  <a:lnTo>
                    <a:pt x="143510" y="174269"/>
                  </a:lnTo>
                  <a:lnTo>
                    <a:pt x="139598" y="172491"/>
                  </a:lnTo>
                  <a:lnTo>
                    <a:pt x="133616" y="171691"/>
                  </a:lnTo>
                  <a:lnTo>
                    <a:pt x="111709" y="165976"/>
                  </a:lnTo>
                  <a:lnTo>
                    <a:pt x="105371" y="163791"/>
                  </a:lnTo>
                  <a:lnTo>
                    <a:pt x="98425" y="164401"/>
                  </a:lnTo>
                  <a:lnTo>
                    <a:pt x="100774" y="165976"/>
                  </a:lnTo>
                  <a:lnTo>
                    <a:pt x="91020" y="164325"/>
                  </a:lnTo>
                  <a:lnTo>
                    <a:pt x="82283" y="163842"/>
                  </a:lnTo>
                  <a:lnTo>
                    <a:pt x="81864" y="164325"/>
                  </a:lnTo>
                  <a:lnTo>
                    <a:pt x="83845" y="165252"/>
                  </a:lnTo>
                  <a:lnTo>
                    <a:pt x="84035" y="165671"/>
                  </a:lnTo>
                  <a:lnTo>
                    <a:pt x="83654" y="165442"/>
                  </a:lnTo>
                  <a:lnTo>
                    <a:pt x="83693" y="166166"/>
                  </a:lnTo>
                  <a:lnTo>
                    <a:pt x="85547" y="168021"/>
                  </a:lnTo>
                  <a:lnTo>
                    <a:pt x="87096" y="168871"/>
                  </a:lnTo>
                  <a:lnTo>
                    <a:pt x="85788" y="167284"/>
                  </a:lnTo>
                  <a:lnTo>
                    <a:pt x="86029" y="167347"/>
                  </a:lnTo>
                  <a:lnTo>
                    <a:pt x="85826" y="166166"/>
                  </a:lnTo>
                  <a:lnTo>
                    <a:pt x="85598" y="165862"/>
                  </a:lnTo>
                  <a:lnTo>
                    <a:pt x="89192" y="166827"/>
                  </a:lnTo>
                  <a:lnTo>
                    <a:pt x="91490" y="170218"/>
                  </a:lnTo>
                  <a:lnTo>
                    <a:pt x="88226" y="169583"/>
                  </a:lnTo>
                  <a:lnTo>
                    <a:pt x="88493" y="170307"/>
                  </a:lnTo>
                  <a:lnTo>
                    <a:pt x="91973" y="171805"/>
                  </a:lnTo>
                  <a:lnTo>
                    <a:pt x="91465" y="171754"/>
                  </a:lnTo>
                  <a:lnTo>
                    <a:pt x="90944" y="171996"/>
                  </a:lnTo>
                  <a:lnTo>
                    <a:pt x="83477" y="170967"/>
                  </a:lnTo>
                  <a:lnTo>
                    <a:pt x="76352" y="169430"/>
                  </a:lnTo>
                  <a:lnTo>
                    <a:pt x="71551" y="167906"/>
                  </a:lnTo>
                  <a:lnTo>
                    <a:pt x="71183" y="167640"/>
                  </a:lnTo>
                  <a:lnTo>
                    <a:pt x="71577" y="168300"/>
                  </a:lnTo>
                  <a:lnTo>
                    <a:pt x="64630" y="167309"/>
                  </a:lnTo>
                  <a:lnTo>
                    <a:pt x="56476" y="166954"/>
                  </a:lnTo>
                  <a:lnTo>
                    <a:pt x="51282" y="167119"/>
                  </a:lnTo>
                  <a:lnTo>
                    <a:pt x="50088" y="166370"/>
                  </a:lnTo>
                  <a:lnTo>
                    <a:pt x="52019" y="165836"/>
                  </a:lnTo>
                  <a:lnTo>
                    <a:pt x="51371" y="165150"/>
                  </a:lnTo>
                  <a:lnTo>
                    <a:pt x="47117" y="163969"/>
                  </a:lnTo>
                  <a:lnTo>
                    <a:pt x="46037" y="163931"/>
                  </a:lnTo>
                  <a:lnTo>
                    <a:pt x="43751" y="163055"/>
                  </a:lnTo>
                  <a:lnTo>
                    <a:pt x="41275" y="162991"/>
                  </a:lnTo>
                  <a:lnTo>
                    <a:pt x="36944" y="161874"/>
                  </a:lnTo>
                  <a:lnTo>
                    <a:pt x="29324" y="160820"/>
                  </a:lnTo>
                  <a:lnTo>
                    <a:pt x="26454" y="160769"/>
                  </a:lnTo>
                  <a:lnTo>
                    <a:pt x="23126" y="159766"/>
                  </a:lnTo>
                  <a:lnTo>
                    <a:pt x="20789" y="158457"/>
                  </a:lnTo>
                  <a:lnTo>
                    <a:pt x="21513" y="155587"/>
                  </a:lnTo>
                  <a:lnTo>
                    <a:pt x="10998" y="153123"/>
                  </a:lnTo>
                  <a:lnTo>
                    <a:pt x="4102" y="150876"/>
                  </a:lnTo>
                  <a:lnTo>
                    <a:pt x="2755" y="150672"/>
                  </a:lnTo>
                  <a:lnTo>
                    <a:pt x="14998" y="158394"/>
                  </a:lnTo>
                  <a:lnTo>
                    <a:pt x="81635" y="184683"/>
                  </a:lnTo>
                  <a:lnTo>
                    <a:pt x="154444" y="194386"/>
                  </a:lnTo>
                  <a:lnTo>
                    <a:pt x="190677" y="192062"/>
                  </a:lnTo>
                  <a:lnTo>
                    <a:pt x="219062" y="187045"/>
                  </a:lnTo>
                  <a:lnTo>
                    <a:pt x="246557" y="180594"/>
                  </a:lnTo>
                  <a:lnTo>
                    <a:pt x="273342" y="173139"/>
                  </a:lnTo>
                  <a:lnTo>
                    <a:pt x="299529" y="165150"/>
                  </a:lnTo>
                  <a:lnTo>
                    <a:pt x="299643" y="164960"/>
                  </a:lnTo>
                  <a:close/>
                </a:path>
                <a:path w="445134" h="194944">
                  <a:moveTo>
                    <a:pt x="300202" y="31356"/>
                  </a:moveTo>
                  <a:lnTo>
                    <a:pt x="296799" y="29933"/>
                  </a:lnTo>
                  <a:lnTo>
                    <a:pt x="289128" y="29019"/>
                  </a:lnTo>
                  <a:lnTo>
                    <a:pt x="287401" y="30162"/>
                  </a:lnTo>
                  <a:lnTo>
                    <a:pt x="287807" y="31419"/>
                  </a:lnTo>
                  <a:lnTo>
                    <a:pt x="288493" y="31775"/>
                  </a:lnTo>
                  <a:lnTo>
                    <a:pt x="294843" y="32486"/>
                  </a:lnTo>
                  <a:lnTo>
                    <a:pt x="298437" y="33248"/>
                  </a:lnTo>
                  <a:lnTo>
                    <a:pt x="300202" y="31356"/>
                  </a:lnTo>
                  <a:close/>
                </a:path>
                <a:path w="445134" h="194944">
                  <a:moveTo>
                    <a:pt x="302260" y="27876"/>
                  </a:moveTo>
                  <a:lnTo>
                    <a:pt x="301459" y="26454"/>
                  </a:lnTo>
                  <a:lnTo>
                    <a:pt x="300456" y="25920"/>
                  </a:lnTo>
                  <a:lnTo>
                    <a:pt x="299910" y="25742"/>
                  </a:lnTo>
                  <a:lnTo>
                    <a:pt x="299618" y="27101"/>
                  </a:lnTo>
                  <a:lnTo>
                    <a:pt x="300507" y="28219"/>
                  </a:lnTo>
                  <a:lnTo>
                    <a:pt x="302260" y="27876"/>
                  </a:lnTo>
                  <a:close/>
                </a:path>
                <a:path w="445134" h="194944">
                  <a:moveTo>
                    <a:pt x="304660" y="35483"/>
                  </a:moveTo>
                  <a:lnTo>
                    <a:pt x="302653" y="33934"/>
                  </a:lnTo>
                  <a:lnTo>
                    <a:pt x="299250" y="33743"/>
                  </a:lnTo>
                  <a:lnTo>
                    <a:pt x="300659" y="34645"/>
                  </a:lnTo>
                  <a:lnTo>
                    <a:pt x="292709" y="33655"/>
                  </a:lnTo>
                  <a:lnTo>
                    <a:pt x="286169" y="33223"/>
                  </a:lnTo>
                  <a:lnTo>
                    <a:pt x="278307" y="33096"/>
                  </a:lnTo>
                  <a:lnTo>
                    <a:pt x="275729" y="33604"/>
                  </a:lnTo>
                  <a:lnTo>
                    <a:pt x="274091" y="33553"/>
                  </a:lnTo>
                  <a:lnTo>
                    <a:pt x="272973" y="33896"/>
                  </a:lnTo>
                  <a:lnTo>
                    <a:pt x="271322" y="35064"/>
                  </a:lnTo>
                  <a:lnTo>
                    <a:pt x="270891" y="35737"/>
                  </a:lnTo>
                  <a:lnTo>
                    <a:pt x="274218" y="36944"/>
                  </a:lnTo>
                  <a:lnTo>
                    <a:pt x="280847" y="36957"/>
                  </a:lnTo>
                  <a:lnTo>
                    <a:pt x="281851" y="36156"/>
                  </a:lnTo>
                  <a:lnTo>
                    <a:pt x="282206" y="35433"/>
                  </a:lnTo>
                  <a:lnTo>
                    <a:pt x="298259" y="35864"/>
                  </a:lnTo>
                  <a:lnTo>
                    <a:pt x="301713" y="35267"/>
                  </a:lnTo>
                  <a:lnTo>
                    <a:pt x="304660" y="35483"/>
                  </a:lnTo>
                  <a:close/>
                </a:path>
                <a:path w="445134" h="194944">
                  <a:moveTo>
                    <a:pt x="328396" y="37503"/>
                  </a:moveTo>
                  <a:lnTo>
                    <a:pt x="320751" y="35636"/>
                  </a:lnTo>
                  <a:lnTo>
                    <a:pt x="311086" y="33731"/>
                  </a:lnTo>
                  <a:lnTo>
                    <a:pt x="302577" y="33464"/>
                  </a:lnTo>
                  <a:lnTo>
                    <a:pt x="312762" y="38214"/>
                  </a:lnTo>
                  <a:lnTo>
                    <a:pt x="316750" y="38760"/>
                  </a:lnTo>
                  <a:lnTo>
                    <a:pt x="327875" y="38925"/>
                  </a:lnTo>
                  <a:lnTo>
                    <a:pt x="328396" y="37503"/>
                  </a:lnTo>
                  <a:close/>
                </a:path>
                <a:path w="445134" h="194944">
                  <a:moveTo>
                    <a:pt x="335457" y="53327"/>
                  </a:moveTo>
                  <a:lnTo>
                    <a:pt x="334098" y="52806"/>
                  </a:lnTo>
                  <a:lnTo>
                    <a:pt x="333273" y="52209"/>
                  </a:lnTo>
                  <a:lnTo>
                    <a:pt x="329209" y="51346"/>
                  </a:lnTo>
                  <a:lnTo>
                    <a:pt x="325208" y="50876"/>
                  </a:lnTo>
                  <a:lnTo>
                    <a:pt x="319684" y="51257"/>
                  </a:lnTo>
                  <a:lnTo>
                    <a:pt x="322541" y="51955"/>
                  </a:lnTo>
                  <a:lnTo>
                    <a:pt x="324599" y="52984"/>
                  </a:lnTo>
                  <a:lnTo>
                    <a:pt x="326212" y="53378"/>
                  </a:lnTo>
                  <a:lnTo>
                    <a:pt x="331571" y="53708"/>
                  </a:lnTo>
                  <a:lnTo>
                    <a:pt x="335457" y="53327"/>
                  </a:lnTo>
                  <a:close/>
                </a:path>
                <a:path w="445134" h="194944">
                  <a:moveTo>
                    <a:pt x="341642" y="32854"/>
                  </a:moveTo>
                  <a:lnTo>
                    <a:pt x="335343" y="30924"/>
                  </a:lnTo>
                  <a:lnTo>
                    <a:pt x="328815" y="29641"/>
                  </a:lnTo>
                  <a:lnTo>
                    <a:pt x="329476" y="28905"/>
                  </a:lnTo>
                  <a:lnTo>
                    <a:pt x="328942" y="28333"/>
                  </a:lnTo>
                  <a:lnTo>
                    <a:pt x="327418" y="27813"/>
                  </a:lnTo>
                  <a:lnTo>
                    <a:pt x="324078" y="27698"/>
                  </a:lnTo>
                  <a:lnTo>
                    <a:pt x="321449" y="26606"/>
                  </a:lnTo>
                  <a:lnTo>
                    <a:pt x="318249" y="25819"/>
                  </a:lnTo>
                  <a:lnTo>
                    <a:pt x="313410" y="25552"/>
                  </a:lnTo>
                  <a:lnTo>
                    <a:pt x="315341" y="26441"/>
                  </a:lnTo>
                  <a:lnTo>
                    <a:pt x="315874" y="27000"/>
                  </a:lnTo>
                  <a:lnTo>
                    <a:pt x="318122" y="28181"/>
                  </a:lnTo>
                  <a:lnTo>
                    <a:pt x="314883" y="28016"/>
                  </a:lnTo>
                  <a:lnTo>
                    <a:pt x="311772" y="28232"/>
                  </a:lnTo>
                  <a:lnTo>
                    <a:pt x="313131" y="28651"/>
                  </a:lnTo>
                  <a:lnTo>
                    <a:pt x="313169" y="28905"/>
                  </a:lnTo>
                  <a:lnTo>
                    <a:pt x="313893" y="29298"/>
                  </a:lnTo>
                  <a:lnTo>
                    <a:pt x="315645" y="29756"/>
                  </a:lnTo>
                  <a:lnTo>
                    <a:pt x="313524" y="30238"/>
                  </a:lnTo>
                  <a:lnTo>
                    <a:pt x="313728" y="30975"/>
                  </a:lnTo>
                  <a:lnTo>
                    <a:pt x="315264" y="31788"/>
                  </a:lnTo>
                  <a:lnTo>
                    <a:pt x="321005" y="32448"/>
                  </a:lnTo>
                  <a:lnTo>
                    <a:pt x="325247" y="32410"/>
                  </a:lnTo>
                  <a:lnTo>
                    <a:pt x="326110" y="32156"/>
                  </a:lnTo>
                  <a:lnTo>
                    <a:pt x="326059" y="31724"/>
                  </a:lnTo>
                  <a:lnTo>
                    <a:pt x="338632" y="33642"/>
                  </a:lnTo>
                  <a:lnTo>
                    <a:pt x="341642" y="32854"/>
                  </a:lnTo>
                  <a:close/>
                </a:path>
                <a:path w="445134" h="194944">
                  <a:moveTo>
                    <a:pt x="343992" y="29337"/>
                  </a:moveTo>
                  <a:lnTo>
                    <a:pt x="343573" y="28168"/>
                  </a:lnTo>
                  <a:lnTo>
                    <a:pt x="341172" y="27305"/>
                  </a:lnTo>
                  <a:lnTo>
                    <a:pt x="341604" y="28498"/>
                  </a:lnTo>
                  <a:lnTo>
                    <a:pt x="343992" y="29337"/>
                  </a:lnTo>
                  <a:close/>
                </a:path>
                <a:path w="445134" h="194944">
                  <a:moveTo>
                    <a:pt x="349910" y="29184"/>
                  </a:moveTo>
                  <a:lnTo>
                    <a:pt x="349732" y="28994"/>
                  </a:lnTo>
                  <a:lnTo>
                    <a:pt x="349567" y="29210"/>
                  </a:lnTo>
                  <a:lnTo>
                    <a:pt x="349681" y="29565"/>
                  </a:lnTo>
                  <a:lnTo>
                    <a:pt x="349910" y="29184"/>
                  </a:lnTo>
                  <a:close/>
                </a:path>
                <a:path w="445134" h="194944">
                  <a:moveTo>
                    <a:pt x="354469" y="44678"/>
                  </a:moveTo>
                  <a:lnTo>
                    <a:pt x="352259" y="43980"/>
                  </a:lnTo>
                  <a:lnTo>
                    <a:pt x="346011" y="42672"/>
                  </a:lnTo>
                  <a:lnTo>
                    <a:pt x="335864" y="41668"/>
                  </a:lnTo>
                  <a:lnTo>
                    <a:pt x="335368" y="40716"/>
                  </a:lnTo>
                  <a:lnTo>
                    <a:pt x="333667" y="40157"/>
                  </a:lnTo>
                  <a:lnTo>
                    <a:pt x="331431" y="39941"/>
                  </a:lnTo>
                  <a:lnTo>
                    <a:pt x="328510" y="39966"/>
                  </a:lnTo>
                  <a:lnTo>
                    <a:pt x="326224" y="40271"/>
                  </a:lnTo>
                  <a:lnTo>
                    <a:pt x="324713" y="41452"/>
                  </a:lnTo>
                  <a:lnTo>
                    <a:pt x="324739" y="42151"/>
                  </a:lnTo>
                  <a:lnTo>
                    <a:pt x="325488" y="42862"/>
                  </a:lnTo>
                  <a:lnTo>
                    <a:pt x="330593" y="43307"/>
                  </a:lnTo>
                  <a:lnTo>
                    <a:pt x="332422" y="43942"/>
                  </a:lnTo>
                  <a:lnTo>
                    <a:pt x="336359" y="44615"/>
                  </a:lnTo>
                  <a:lnTo>
                    <a:pt x="351510" y="45681"/>
                  </a:lnTo>
                  <a:lnTo>
                    <a:pt x="354025" y="45707"/>
                  </a:lnTo>
                  <a:lnTo>
                    <a:pt x="354469" y="44678"/>
                  </a:lnTo>
                  <a:close/>
                </a:path>
                <a:path w="445134" h="194944">
                  <a:moveTo>
                    <a:pt x="362432" y="29552"/>
                  </a:moveTo>
                  <a:lnTo>
                    <a:pt x="359791" y="27673"/>
                  </a:lnTo>
                  <a:lnTo>
                    <a:pt x="358076" y="26822"/>
                  </a:lnTo>
                  <a:lnTo>
                    <a:pt x="355231" y="27368"/>
                  </a:lnTo>
                  <a:lnTo>
                    <a:pt x="355257" y="28168"/>
                  </a:lnTo>
                  <a:lnTo>
                    <a:pt x="356984" y="29552"/>
                  </a:lnTo>
                  <a:lnTo>
                    <a:pt x="359524" y="30149"/>
                  </a:lnTo>
                  <a:lnTo>
                    <a:pt x="361505" y="30086"/>
                  </a:lnTo>
                  <a:lnTo>
                    <a:pt x="362432" y="29552"/>
                  </a:lnTo>
                  <a:close/>
                </a:path>
                <a:path w="445134" h="194944">
                  <a:moveTo>
                    <a:pt x="377342" y="24003"/>
                  </a:moveTo>
                  <a:lnTo>
                    <a:pt x="375285" y="23291"/>
                  </a:lnTo>
                  <a:lnTo>
                    <a:pt x="375056" y="22885"/>
                  </a:lnTo>
                  <a:lnTo>
                    <a:pt x="375450" y="23126"/>
                  </a:lnTo>
                  <a:lnTo>
                    <a:pt x="375285" y="22377"/>
                  </a:lnTo>
                  <a:lnTo>
                    <a:pt x="373303" y="20751"/>
                  </a:lnTo>
                  <a:lnTo>
                    <a:pt x="371678" y="20040"/>
                  </a:lnTo>
                  <a:lnTo>
                    <a:pt x="373062" y="21475"/>
                  </a:lnTo>
                  <a:lnTo>
                    <a:pt x="373202" y="22631"/>
                  </a:lnTo>
                  <a:lnTo>
                    <a:pt x="373430" y="22872"/>
                  </a:lnTo>
                  <a:lnTo>
                    <a:pt x="369773" y="22326"/>
                  </a:lnTo>
                  <a:lnTo>
                    <a:pt x="367157" y="19189"/>
                  </a:lnTo>
                  <a:lnTo>
                    <a:pt x="370459" y="19443"/>
                  </a:lnTo>
                  <a:lnTo>
                    <a:pt x="370090" y="18757"/>
                  </a:lnTo>
                  <a:lnTo>
                    <a:pt x="366496" y="17665"/>
                  </a:lnTo>
                  <a:lnTo>
                    <a:pt x="367068" y="17653"/>
                  </a:lnTo>
                  <a:lnTo>
                    <a:pt x="367106" y="17449"/>
                  </a:lnTo>
                  <a:lnTo>
                    <a:pt x="367499" y="17322"/>
                  </a:lnTo>
                  <a:lnTo>
                    <a:pt x="371119" y="17500"/>
                  </a:lnTo>
                  <a:lnTo>
                    <a:pt x="371957" y="18173"/>
                  </a:lnTo>
                  <a:lnTo>
                    <a:pt x="371195" y="17526"/>
                  </a:lnTo>
                  <a:lnTo>
                    <a:pt x="323011" y="6667"/>
                  </a:lnTo>
                  <a:lnTo>
                    <a:pt x="267703" y="711"/>
                  </a:lnTo>
                  <a:lnTo>
                    <a:pt x="228117" y="0"/>
                  </a:lnTo>
                  <a:lnTo>
                    <a:pt x="188544" y="2082"/>
                  </a:lnTo>
                  <a:lnTo>
                    <a:pt x="150622" y="7061"/>
                  </a:lnTo>
                  <a:lnTo>
                    <a:pt x="87426" y="22631"/>
                  </a:lnTo>
                  <a:lnTo>
                    <a:pt x="25425" y="48374"/>
                  </a:lnTo>
                  <a:lnTo>
                    <a:pt x="26873" y="48806"/>
                  </a:lnTo>
                  <a:lnTo>
                    <a:pt x="32410" y="51765"/>
                  </a:lnTo>
                  <a:lnTo>
                    <a:pt x="29743" y="53276"/>
                  </a:lnTo>
                  <a:lnTo>
                    <a:pt x="29832" y="54622"/>
                  </a:lnTo>
                  <a:lnTo>
                    <a:pt x="31750" y="54267"/>
                  </a:lnTo>
                  <a:lnTo>
                    <a:pt x="33439" y="52781"/>
                  </a:lnTo>
                  <a:lnTo>
                    <a:pt x="33705" y="52311"/>
                  </a:lnTo>
                  <a:lnTo>
                    <a:pt x="38506" y="54000"/>
                  </a:lnTo>
                  <a:lnTo>
                    <a:pt x="41605" y="54749"/>
                  </a:lnTo>
                  <a:lnTo>
                    <a:pt x="38455" y="55702"/>
                  </a:lnTo>
                  <a:lnTo>
                    <a:pt x="32791" y="57886"/>
                  </a:lnTo>
                  <a:lnTo>
                    <a:pt x="32512" y="58712"/>
                  </a:lnTo>
                  <a:lnTo>
                    <a:pt x="39446" y="56095"/>
                  </a:lnTo>
                  <a:lnTo>
                    <a:pt x="43027" y="55029"/>
                  </a:lnTo>
                  <a:lnTo>
                    <a:pt x="62636" y="57340"/>
                  </a:lnTo>
                  <a:lnTo>
                    <a:pt x="61379" y="59055"/>
                  </a:lnTo>
                  <a:lnTo>
                    <a:pt x="62699" y="59270"/>
                  </a:lnTo>
                  <a:lnTo>
                    <a:pt x="66217" y="58381"/>
                  </a:lnTo>
                  <a:lnTo>
                    <a:pt x="69672" y="57226"/>
                  </a:lnTo>
                  <a:lnTo>
                    <a:pt x="73888" y="57226"/>
                  </a:lnTo>
                  <a:lnTo>
                    <a:pt x="90728" y="56565"/>
                  </a:lnTo>
                  <a:lnTo>
                    <a:pt x="102755" y="54978"/>
                  </a:lnTo>
                  <a:lnTo>
                    <a:pt x="99034" y="56324"/>
                  </a:lnTo>
                  <a:lnTo>
                    <a:pt x="96723" y="57785"/>
                  </a:lnTo>
                  <a:lnTo>
                    <a:pt x="98094" y="58496"/>
                  </a:lnTo>
                  <a:lnTo>
                    <a:pt x="102857" y="58267"/>
                  </a:lnTo>
                  <a:lnTo>
                    <a:pt x="109220" y="56743"/>
                  </a:lnTo>
                  <a:lnTo>
                    <a:pt x="108889" y="58902"/>
                  </a:lnTo>
                  <a:lnTo>
                    <a:pt x="111912" y="56565"/>
                  </a:lnTo>
                  <a:lnTo>
                    <a:pt x="112052" y="55778"/>
                  </a:lnTo>
                  <a:lnTo>
                    <a:pt x="117538" y="53695"/>
                  </a:lnTo>
                  <a:lnTo>
                    <a:pt x="119164" y="52806"/>
                  </a:lnTo>
                  <a:lnTo>
                    <a:pt x="131343" y="50939"/>
                  </a:lnTo>
                  <a:lnTo>
                    <a:pt x="160921" y="45364"/>
                  </a:lnTo>
                  <a:lnTo>
                    <a:pt x="160591" y="46139"/>
                  </a:lnTo>
                  <a:lnTo>
                    <a:pt x="160820" y="46558"/>
                  </a:lnTo>
                  <a:lnTo>
                    <a:pt x="161582" y="46786"/>
                  </a:lnTo>
                  <a:lnTo>
                    <a:pt x="163525" y="46304"/>
                  </a:lnTo>
                  <a:lnTo>
                    <a:pt x="166522" y="45351"/>
                  </a:lnTo>
                  <a:lnTo>
                    <a:pt x="167411" y="44602"/>
                  </a:lnTo>
                  <a:lnTo>
                    <a:pt x="167170" y="44018"/>
                  </a:lnTo>
                  <a:lnTo>
                    <a:pt x="188645" y="39166"/>
                  </a:lnTo>
                  <a:lnTo>
                    <a:pt x="193992" y="38138"/>
                  </a:lnTo>
                  <a:lnTo>
                    <a:pt x="214706" y="32816"/>
                  </a:lnTo>
                  <a:lnTo>
                    <a:pt x="223875" y="30048"/>
                  </a:lnTo>
                  <a:lnTo>
                    <a:pt x="226987" y="28778"/>
                  </a:lnTo>
                  <a:lnTo>
                    <a:pt x="225526" y="27508"/>
                  </a:lnTo>
                  <a:lnTo>
                    <a:pt x="219748" y="27698"/>
                  </a:lnTo>
                  <a:lnTo>
                    <a:pt x="202666" y="31800"/>
                  </a:lnTo>
                  <a:lnTo>
                    <a:pt x="210362" y="28587"/>
                  </a:lnTo>
                  <a:lnTo>
                    <a:pt x="221424" y="25603"/>
                  </a:lnTo>
                  <a:lnTo>
                    <a:pt x="226999" y="24485"/>
                  </a:lnTo>
                  <a:lnTo>
                    <a:pt x="238099" y="21767"/>
                  </a:lnTo>
                  <a:lnTo>
                    <a:pt x="255079" y="18630"/>
                  </a:lnTo>
                  <a:lnTo>
                    <a:pt x="257822" y="19100"/>
                  </a:lnTo>
                  <a:lnTo>
                    <a:pt x="258216" y="19939"/>
                  </a:lnTo>
                  <a:lnTo>
                    <a:pt x="259753" y="20358"/>
                  </a:lnTo>
                  <a:lnTo>
                    <a:pt x="264502" y="20586"/>
                  </a:lnTo>
                  <a:lnTo>
                    <a:pt x="266509" y="19443"/>
                  </a:lnTo>
                  <a:lnTo>
                    <a:pt x="266242" y="18249"/>
                  </a:lnTo>
                  <a:lnTo>
                    <a:pt x="265874" y="17640"/>
                  </a:lnTo>
                  <a:lnTo>
                    <a:pt x="266903" y="16764"/>
                  </a:lnTo>
                  <a:lnTo>
                    <a:pt x="274243" y="15582"/>
                  </a:lnTo>
                  <a:lnTo>
                    <a:pt x="276694" y="15367"/>
                  </a:lnTo>
                  <a:lnTo>
                    <a:pt x="278333" y="16179"/>
                  </a:lnTo>
                  <a:lnTo>
                    <a:pt x="277418" y="15240"/>
                  </a:lnTo>
                  <a:lnTo>
                    <a:pt x="280924" y="14909"/>
                  </a:lnTo>
                  <a:lnTo>
                    <a:pt x="280962" y="15582"/>
                  </a:lnTo>
                  <a:lnTo>
                    <a:pt x="281609" y="16167"/>
                  </a:lnTo>
                  <a:lnTo>
                    <a:pt x="283425" y="16637"/>
                  </a:lnTo>
                  <a:lnTo>
                    <a:pt x="285521" y="16789"/>
                  </a:lnTo>
                  <a:lnTo>
                    <a:pt x="285305" y="17157"/>
                  </a:lnTo>
                  <a:lnTo>
                    <a:pt x="285673" y="17703"/>
                  </a:lnTo>
                  <a:lnTo>
                    <a:pt x="282663" y="18707"/>
                  </a:lnTo>
                  <a:lnTo>
                    <a:pt x="280809" y="17640"/>
                  </a:lnTo>
                  <a:lnTo>
                    <a:pt x="280708" y="17970"/>
                  </a:lnTo>
                  <a:lnTo>
                    <a:pt x="282346" y="18757"/>
                  </a:lnTo>
                  <a:lnTo>
                    <a:pt x="278206" y="20142"/>
                  </a:lnTo>
                  <a:lnTo>
                    <a:pt x="286118" y="19189"/>
                  </a:lnTo>
                  <a:lnTo>
                    <a:pt x="285927" y="19913"/>
                  </a:lnTo>
                  <a:lnTo>
                    <a:pt x="286486" y="20497"/>
                  </a:lnTo>
                  <a:lnTo>
                    <a:pt x="290449" y="21247"/>
                  </a:lnTo>
                  <a:lnTo>
                    <a:pt x="292315" y="21043"/>
                  </a:lnTo>
                  <a:lnTo>
                    <a:pt x="292963" y="19837"/>
                  </a:lnTo>
                  <a:lnTo>
                    <a:pt x="292747" y="18935"/>
                  </a:lnTo>
                  <a:lnTo>
                    <a:pt x="291833" y="18288"/>
                  </a:lnTo>
                  <a:lnTo>
                    <a:pt x="302704" y="16751"/>
                  </a:lnTo>
                  <a:lnTo>
                    <a:pt x="303339" y="18389"/>
                  </a:lnTo>
                  <a:lnTo>
                    <a:pt x="306920" y="17157"/>
                  </a:lnTo>
                  <a:lnTo>
                    <a:pt x="306539" y="15900"/>
                  </a:lnTo>
                  <a:lnTo>
                    <a:pt x="309067" y="15201"/>
                  </a:lnTo>
                  <a:lnTo>
                    <a:pt x="310299" y="15748"/>
                  </a:lnTo>
                  <a:lnTo>
                    <a:pt x="310934" y="15760"/>
                  </a:lnTo>
                  <a:lnTo>
                    <a:pt x="313245" y="17970"/>
                  </a:lnTo>
                  <a:lnTo>
                    <a:pt x="315302" y="19304"/>
                  </a:lnTo>
                  <a:lnTo>
                    <a:pt x="313829" y="19583"/>
                  </a:lnTo>
                  <a:lnTo>
                    <a:pt x="311340" y="18745"/>
                  </a:lnTo>
                  <a:lnTo>
                    <a:pt x="305816" y="18351"/>
                  </a:lnTo>
                  <a:lnTo>
                    <a:pt x="301866" y="18872"/>
                  </a:lnTo>
                  <a:lnTo>
                    <a:pt x="301650" y="20040"/>
                  </a:lnTo>
                  <a:lnTo>
                    <a:pt x="303085" y="21247"/>
                  </a:lnTo>
                  <a:lnTo>
                    <a:pt x="305333" y="21958"/>
                  </a:lnTo>
                  <a:lnTo>
                    <a:pt x="311010" y="22631"/>
                  </a:lnTo>
                  <a:lnTo>
                    <a:pt x="314921" y="21894"/>
                  </a:lnTo>
                  <a:lnTo>
                    <a:pt x="315087" y="21043"/>
                  </a:lnTo>
                  <a:lnTo>
                    <a:pt x="314985" y="20459"/>
                  </a:lnTo>
                  <a:lnTo>
                    <a:pt x="319036" y="21856"/>
                  </a:lnTo>
                  <a:lnTo>
                    <a:pt x="330022" y="22390"/>
                  </a:lnTo>
                  <a:lnTo>
                    <a:pt x="340334" y="23431"/>
                  </a:lnTo>
                  <a:lnTo>
                    <a:pt x="350418" y="26174"/>
                  </a:lnTo>
                  <a:lnTo>
                    <a:pt x="353974" y="26949"/>
                  </a:lnTo>
                  <a:lnTo>
                    <a:pt x="360832" y="25679"/>
                  </a:lnTo>
                  <a:lnTo>
                    <a:pt x="358343" y="24307"/>
                  </a:lnTo>
                  <a:lnTo>
                    <a:pt x="368185" y="24955"/>
                  </a:lnTo>
                  <a:lnTo>
                    <a:pt x="376948" y="24599"/>
                  </a:lnTo>
                  <a:lnTo>
                    <a:pt x="377342" y="24003"/>
                  </a:lnTo>
                  <a:close/>
                </a:path>
                <a:path w="445134" h="194944">
                  <a:moveTo>
                    <a:pt x="380695" y="46456"/>
                  </a:moveTo>
                  <a:lnTo>
                    <a:pt x="380288" y="45313"/>
                  </a:lnTo>
                  <a:lnTo>
                    <a:pt x="377710" y="44767"/>
                  </a:lnTo>
                  <a:lnTo>
                    <a:pt x="370166" y="44399"/>
                  </a:lnTo>
                  <a:lnTo>
                    <a:pt x="369290" y="44881"/>
                  </a:lnTo>
                  <a:lnTo>
                    <a:pt x="369849" y="45961"/>
                  </a:lnTo>
                  <a:lnTo>
                    <a:pt x="371119" y="46570"/>
                  </a:lnTo>
                  <a:lnTo>
                    <a:pt x="379209" y="46926"/>
                  </a:lnTo>
                  <a:lnTo>
                    <a:pt x="380695" y="46456"/>
                  </a:lnTo>
                  <a:close/>
                </a:path>
                <a:path w="445134" h="194944">
                  <a:moveTo>
                    <a:pt x="383654" y="32791"/>
                  </a:moveTo>
                  <a:lnTo>
                    <a:pt x="381596" y="30975"/>
                  </a:lnTo>
                  <a:lnTo>
                    <a:pt x="380263" y="30416"/>
                  </a:lnTo>
                  <a:lnTo>
                    <a:pt x="377990" y="30060"/>
                  </a:lnTo>
                  <a:lnTo>
                    <a:pt x="377990" y="30187"/>
                  </a:lnTo>
                  <a:lnTo>
                    <a:pt x="371487" y="30365"/>
                  </a:lnTo>
                  <a:lnTo>
                    <a:pt x="369620" y="31203"/>
                  </a:lnTo>
                  <a:lnTo>
                    <a:pt x="370293" y="32626"/>
                  </a:lnTo>
                  <a:lnTo>
                    <a:pt x="370255" y="33083"/>
                  </a:lnTo>
                  <a:lnTo>
                    <a:pt x="380542" y="33464"/>
                  </a:lnTo>
                  <a:lnTo>
                    <a:pt x="383654" y="32791"/>
                  </a:lnTo>
                  <a:close/>
                </a:path>
                <a:path w="445134" h="194944">
                  <a:moveTo>
                    <a:pt x="388988" y="23545"/>
                  </a:moveTo>
                  <a:lnTo>
                    <a:pt x="386283" y="21590"/>
                  </a:lnTo>
                  <a:lnTo>
                    <a:pt x="383730" y="19900"/>
                  </a:lnTo>
                  <a:lnTo>
                    <a:pt x="383413" y="19799"/>
                  </a:lnTo>
                  <a:lnTo>
                    <a:pt x="387667" y="22961"/>
                  </a:lnTo>
                  <a:lnTo>
                    <a:pt x="388861" y="23749"/>
                  </a:lnTo>
                  <a:lnTo>
                    <a:pt x="388988" y="23545"/>
                  </a:lnTo>
                  <a:close/>
                </a:path>
                <a:path w="445134" h="194944">
                  <a:moveTo>
                    <a:pt x="389343" y="41783"/>
                  </a:moveTo>
                  <a:lnTo>
                    <a:pt x="386626" y="39700"/>
                  </a:lnTo>
                  <a:lnTo>
                    <a:pt x="384759" y="38849"/>
                  </a:lnTo>
                  <a:lnTo>
                    <a:pt x="378955" y="39497"/>
                  </a:lnTo>
                  <a:lnTo>
                    <a:pt x="378968" y="40373"/>
                  </a:lnTo>
                  <a:lnTo>
                    <a:pt x="380492" y="42151"/>
                  </a:lnTo>
                  <a:lnTo>
                    <a:pt x="383730" y="42557"/>
                  </a:lnTo>
                  <a:lnTo>
                    <a:pt x="389343" y="41783"/>
                  </a:lnTo>
                  <a:close/>
                </a:path>
                <a:path w="445134" h="194944">
                  <a:moveTo>
                    <a:pt x="391566" y="36118"/>
                  </a:moveTo>
                  <a:lnTo>
                    <a:pt x="380834" y="34366"/>
                  </a:lnTo>
                  <a:lnTo>
                    <a:pt x="368376" y="33439"/>
                  </a:lnTo>
                  <a:lnTo>
                    <a:pt x="369722" y="32156"/>
                  </a:lnTo>
                  <a:lnTo>
                    <a:pt x="368693" y="31305"/>
                  </a:lnTo>
                  <a:lnTo>
                    <a:pt x="361848" y="30264"/>
                  </a:lnTo>
                  <a:lnTo>
                    <a:pt x="351193" y="29794"/>
                  </a:lnTo>
                  <a:lnTo>
                    <a:pt x="341426" y="30543"/>
                  </a:lnTo>
                  <a:lnTo>
                    <a:pt x="340575" y="31013"/>
                  </a:lnTo>
                  <a:lnTo>
                    <a:pt x="342646" y="32461"/>
                  </a:lnTo>
                  <a:lnTo>
                    <a:pt x="346697" y="33185"/>
                  </a:lnTo>
                  <a:lnTo>
                    <a:pt x="352793" y="33782"/>
                  </a:lnTo>
                  <a:lnTo>
                    <a:pt x="352196" y="35293"/>
                  </a:lnTo>
                  <a:lnTo>
                    <a:pt x="352374" y="35623"/>
                  </a:lnTo>
                  <a:lnTo>
                    <a:pt x="340842" y="35001"/>
                  </a:lnTo>
                  <a:lnTo>
                    <a:pt x="335546" y="35331"/>
                  </a:lnTo>
                  <a:lnTo>
                    <a:pt x="329171" y="36258"/>
                  </a:lnTo>
                  <a:lnTo>
                    <a:pt x="329082" y="36804"/>
                  </a:lnTo>
                  <a:lnTo>
                    <a:pt x="334657" y="38950"/>
                  </a:lnTo>
                  <a:lnTo>
                    <a:pt x="339331" y="39789"/>
                  </a:lnTo>
                  <a:lnTo>
                    <a:pt x="355638" y="41275"/>
                  </a:lnTo>
                  <a:lnTo>
                    <a:pt x="367449" y="41821"/>
                  </a:lnTo>
                  <a:lnTo>
                    <a:pt x="369265" y="41478"/>
                  </a:lnTo>
                  <a:lnTo>
                    <a:pt x="369773" y="42443"/>
                  </a:lnTo>
                  <a:lnTo>
                    <a:pt x="372059" y="43586"/>
                  </a:lnTo>
                  <a:lnTo>
                    <a:pt x="372554" y="42354"/>
                  </a:lnTo>
                  <a:lnTo>
                    <a:pt x="370014" y="41313"/>
                  </a:lnTo>
                  <a:lnTo>
                    <a:pt x="370687" y="41046"/>
                  </a:lnTo>
                  <a:lnTo>
                    <a:pt x="370128" y="40513"/>
                  </a:lnTo>
                  <a:lnTo>
                    <a:pt x="365125" y="38684"/>
                  </a:lnTo>
                  <a:lnTo>
                    <a:pt x="366014" y="38379"/>
                  </a:lnTo>
                  <a:lnTo>
                    <a:pt x="365594" y="37833"/>
                  </a:lnTo>
                  <a:lnTo>
                    <a:pt x="359016" y="34226"/>
                  </a:lnTo>
                  <a:lnTo>
                    <a:pt x="364007" y="34124"/>
                  </a:lnTo>
                  <a:lnTo>
                    <a:pt x="389890" y="37553"/>
                  </a:lnTo>
                  <a:lnTo>
                    <a:pt x="391566" y="36118"/>
                  </a:lnTo>
                  <a:close/>
                </a:path>
                <a:path w="445134" h="194944">
                  <a:moveTo>
                    <a:pt x="399326" y="30365"/>
                  </a:moveTo>
                  <a:lnTo>
                    <a:pt x="397840" y="28829"/>
                  </a:lnTo>
                  <a:lnTo>
                    <a:pt x="395655" y="27457"/>
                  </a:lnTo>
                  <a:lnTo>
                    <a:pt x="395630" y="27774"/>
                  </a:lnTo>
                  <a:lnTo>
                    <a:pt x="396976" y="28778"/>
                  </a:lnTo>
                  <a:lnTo>
                    <a:pt x="399326" y="30365"/>
                  </a:lnTo>
                  <a:close/>
                </a:path>
                <a:path w="445134" h="194944">
                  <a:moveTo>
                    <a:pt x="415734" y="29756"/>
                  </a:moveTo>
                  <a:lnTo>
                    <a:pt x="396963" y="23774"/>
                  </a:lnTo>
                  <a:lnTo>
                    <a:pt x="393687" y="23977"/>
                  </a:lnTo>
                  <a:lnTo>
                    <a:pt x="392328" y="25209"/>
                  </a:lnTo>
                  <a:lnTo>
                    <a:pt x="392798" y="25857"/>
                  </a:lnTo>
                  <a:lnTo>
                    <a:pt x="399669" y="27101"/>
                  </a:lnTo>
                  <a:lnTo>
                    <a:pt x="406946" y="28727"/>
                  </a:lnTo>
                  <a:lnTo>
                    <a:pt x="413016" y="29692"/>
                  </a:lnTo>
                  <a:lnTo>
                    <a:pt x="415734" y="29756"/>
                  </a:lnTo>
                  <a:close/>
                </a:path>
                <a:path w="445134" h="194944">
                  <a:moveTo>
                    <a:pt x="444512" y="41998"/>
                  </a:moveTo>
                  <a:lnTo>
                    <a:pt x="442785" y="40601"/>
                  </a:lnTo>
                  <a:lnTo>
                    <a:pt x="441490" y="39966"/>
                  </a:lnTo>
                  <a:lnTo>
                    <a:pt x="437883" y="39192"/>
                  </a:lnTo>
                  <a:lnTo>
                    <a:pt x="435864" y="39052"/>
                  </a:lnTo>
                  <a:lnTo>
                    <a:pt x="432231" y="39751"/>
                  </a:lnTo>
                  <a:lnTo>
                    <a:pt x="432142" y="40424"/>
                  </a:lnTo>
                  <a:lnTo>
                    <a:pt x="433984" y="42189"/>
                  </a:lnTo>
                  <a:lnTo>
                    <a:pt x="436016" y="42913"/>
                  </a:lnTo>
                  <a:lnTo>
                    <a:pt x="442747" y="42595"/>
                  </a:lnTo>
                  <a:lnTo>
                    <a:pt x="444512" y="4199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 descr=""/>
            <p:cNvSpPr/>
            <p:nvPr/>
          </p:nvSpPr>
          <p:spPr>
            <a:xfrm>
              <a:off x="6437159" y="2166326"/>
              <a:ext cx="233679" cy="502920"/>
            </a:xfrm>
            <a:custGeom>
              <a:avLst/>
              <a:gdLst/>
              <a:ahLst/>
              <a:cxnLst/>
              <a:rect l="l" t="t" r="r" b="b"/>
              <a:pathLst>
                <a:path w="233679" h="502919">
                  <a:moveTo>
                    <a:pt x="217114" y="0"/>
                  </a:moveTo>
                  <a:lnTo>
                    <a:pt x="159330" y="28759"/>
                  </a:lnTo>
                  <a:lnTo>
                    <a:pt x="128104" y="59378"/>
                  </a:lnTo>
                  <a:lnTo>
                    <a:pt x="102858" y="88135"/>
                  </a:lnTo>
                  <a:lnTo>
                    <a:pt x="61694" y="147951"/>
                  </a:lnTo>
                  <a:lnTo>
                    <a:pt x="37683" y="192269"/>
                  </a:lnTo>
                  <a:lnTo>
                    <a:pt x="18521" y="238559"/>
                  </a:lnTo>
                  <a:lnTo>
                    <a:pt x="5523" y="286910"/>
                  </a:lnTo>
                  <a:lnTo>
                    <a:pt x="0" y="337414"/>
                  </a:lnTo>
                  <a:lnTo>
                    <a:pt x="590" y="366858"/>
                  </a:lnTo>
                  <a:lnTo>
                    <a:pt x="3543" y="396209"/>
                  </a:lnTo>
                  <a:lnTo>
                    <a:pt x="8428" y="425321"/>
                  </a:lnTo>
                  <a:lnTo>
                    <a:pt x="14819" y="454051"/>
                  </a:lnTo>
                  <a:lnTo>
                    <a:pt x="19846" y="474776"/>
                  </a:lnTo>
                  <a:lnTo>
                    <a:pt x="21610" y="485124"/>
                  </a:lnTo>
                  <a:lnTo>
                    <a:pt x="22339" y="495797"/>
                  </a:lnTo>
                  <a:lnTo>
                    <a:pt x="26784" y="492342"/>
                  </a:lnTo>
                  <a:lnTo>
                    <a:pt x="29170" y="490932"/>
                  </a:lnTo>
                  <a:lnTo>
                    <a:pt x="35511" y="487721"/>
                  </a:lnTo>
                  <a:lnTo>
                    <a:pt x="42297" y="485527"/>
                  </a:lnTo>
                  <a:lnTo>
                    <a:pt x="49583" y="484473"/>
                  </a:lnTo>
                  <a:lnTo>
                    <a:pt x="57415" y="484684"/>
                  </a:lnTo>
                  <a:lnTo>
                    <a:pt x="92378" y="502514"/>
                  </a:lnTo>
                  <a:lnTo>
                    <a:pt x="103962" y="493434"/>
                  </a:lnTo>
                  <a:lnTo>
                    <a:pt x="138662" y="456538"/>
                  </a:lnTo>
                  <a:lnTo>
                    <a:pt x="165544" y="413754"/>
                  </a:lnTo>
                  <a:lnTo>
                    <a:pt x="186850" y="370183"/>
                  </a:lnTo>
                  <a:lnTo>
                    <a:pt x="203554" y="324689"/>
                  </a:lnTo>
                  <a:lnTo>
                    <a:pt x="214241" y="275635"/>
                  </a:lnTo>
                  <a:lnTo>
                    <a:pt x="219862" y="225781"/>
                  </a:lnTo>
                  <a:lnTo>
                    <a:pt x="223418" y="142595"/>
                  </a:lnTo>
                  <a:lnTo>
                    <a:pt x="224866" y="114110"/>
                  </a:lnTo>
                  <a:lnTo>
                    <a:pt x="225849" y="102375"/>
                  </a:lnTo>
                  <a:lnTo>
                    <a:pt x="229946" y="64985"/>
                  </a:lnTo>
                  <a:lnTo>
                    <a:pt x="232863" y="42953"/>
                  </a:lnTo>
                  <a:lnTo>
                    <a:pt x="233509" y="31969"/>
                  </a:lnTo>
                  <a:lnTo>
                    <a:pt x="232370" y="20892"/>
                  </a:lnTo>
                  <a:lnTo>
                    <a:pt x="21711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 descr=""/>
            <p:cNvSpPr/>
            <p:nvPr/>
          </p:nvSpPr>
          <p:spPr>
            <a:xfrm>
              <a:off x="6441287" y="2168753"/>
              <a:ext cx="224790" cy="498475"/>
            </a:xfrm>
            <a:custGeom>
              <a:avLst/>
              <a:gdLst/>
              <a:ahLst/>
              <a:cxnLst/>
              <a:rect l="l" t="t" r="r" b="b"/>
              <a:pathLst>
                <a:path w="224790" h="498475">
                  <a:moveTo>
                    <a:pt x="224612" y="31572"/>
                  </a:moveTo>
                  <a:lnTo>
                    <a:pt x="213537" y="1854"/>
                  </a:lnTo>
                  <a:lnTo>
                    <a:pt x="211480" y="482"/>
                  </a:lnTo>
                  <a:lnTo>
                    <a:pt x="208940" y="0"/>
                  </a:lnTo>
                  <a:lnTo>
                    <a:pt x="203619" y="546"/>
                  </a:lnTo>
                  <a:lnTo>
                    <a:pt x="199301" y="1701"/>
                  </a:lnTo>
                  <a:lnTo>
                    <a:pt x="195986" y="2971"/>
                  </a:lnTo>
                  <a:lnTo>
                    <a:pt x="168275" y="22453"/>
                  </a:lnTo>
                  <a:lnTo>
                    <a:pt x="168275" y="90868"/>
                  </a:lnTo>
                  <a:lnTo>
                    <a:pt x="143776" y="153365"/>
                  </a:lnTo>
                  <a:lnTo>
                    <a:pt x="120611" y="216496"/>
                  </a:lnTo>
                  <a:lnTo>
                    <a:pt x="106959" y="255930"/>
                  </a:lnTo>
                  <a:lnTo>
                    <a:pt x="92811" y="306019"/>
                  </a:lnTo>
                  <a:lnTo>
                    <a:pt x="79641" y="361581"/>
                  </a:lnTo>
                  <a:lnTo>
                    <a:pt x="66078" y="425170"/>
                  </a:lnTo>
                  <a:lnTo>
                    <a:pt x="71348" y="381533"/>
                  </a:lnTo>
                  <a:lnTo>
                    <a:pt x="79362" y="338378"/>
                  </a:lnTo>
                  <a:lnTo>
                    <a:pt x="89877" y="295744"/>
                  </a:lnTo>
                  <a:lnTo>
                    <a:pt x="102641" y="253682"/>
                  </a:lnTo>
                  <a:lnTo>
                    <a:pt x="117005" y="212166"/>
                  </a:lnTo>
                  <a:lnTo>
                    <a:pt x="133121" y="171272"/>
                  </a:lnTo>
                  <a:lnTo>
                    <a:pt x="150253" y="130886"/>
                  </a:lnTo>
                  <a:lnTo>
                    <a:pt x="168275" y="90868"/>
                  </a:lnTo>
                  <a:lnTo>
                    <a:pt x="168275" y="22453"/>
                  </a:lnTo>
                  <a:lnTo>
                    <a:pt x="116547" y="71551"/>
                  </a:lnTo>
                  <a:lnTo>
                    <a:pt x="82816" y="113982"/>
                  </a:lnTo>
                  <a:lnTo>
                    <a:pt x="52920" y="160655"/>
                  </a:lnTo>
                  <a:lnTo>
                    <a:pt x="28371" y="210134"/>
                  </a:lnTo>
                  <a:lnTo>
                    <a:pt x="10706" y="260997"/>
                  </a:lnTo>
                  <a:lnTo>
                    <a:pt x="1435" y="311823"/>
                  </a:lnTo>
                  <a:lnTo>
                    <a:pt x="0" y="347941"/>
                  </a:lnTo>
                  <a:lnTo>
                    <a:pt x="2082" y="383108"/>
                  </a:lnTo>
                  <a:lnTo>
                    <a:pt x="7302" y="418045"/>
                  </a:lnTo>
                  <a:lnTo>
                    <a:pt x="15240" y="453237"/>
                  </a:lnTo>
                  <a:lnTo>
                    <a:pt x="17919" y="462267"/>
                  </a:lnTo>
                  <a:lnTo>
                    <a:pt x="20815" y="470992"/>
                  </a:lnTo>
                  <a:lnTo>
                    <a:pt x="23380" y="479666"/>
                  </a:lnTo>
                  <a:lnTo>
                    <a:pt x="25057" y="488530"/>
                  </a:lnTo>
                  <a:lnTo>
                    <a:pt x="31381" y="485305"/>
                  </a:lnTo>
                  <a:lnTo>
                    <a:pt x="38163" y="483108"/>
                  </a:lnTo>
                  <a:lnTo>
                    <a:pt x="45453" y="482053"/>
                  </a:lnTo>
                  <a:lnTo>
                    <a:pt x="53301" y="482269"/>
                  </a:lnTo>
                  <a:lnTo>
                    <a:pt x="63017" y="484162"/>
                  </a:lnTo>
                  <a:lnTo>
                    <a:pt x="71755" y="487489"/>
                  </a:lnTo>
                  <a:lnTo>
                    <a:pt x="79552" y="492175"/>
                  </a:lnTo>
                  <a:lnTo>
                    <a:pt x="86372" y="498132"/>
                  </a:lnTo>
                  <a:lnTo>
                    <a:pt x="95554" y="490842"/>
                  </a:lnTo>
                  <a:lnTo>
                    <a:pt x="104165" y="483082"/>
                  </a:lnTo>
                  <a:lnTo>
                    <a:pt x="105156" y="482053"/>
                  </a:lnTo>
                  <a:lnTo>
                    <a:pt x="112115" y="474840"/>
                  </a:lnTo>
                  <a:lnTo>
                    <a:pt x="140589" y="434238"/>
                  </a:lnTo>
                  <a:lnTo>
                    <a:pt x="165773" y="385978"/>
                  </a:lnTo>
                  <a:lnTo>
                    <a:pt x="182003" y="347865"/>
                  </a:lnTo>
                  <a:lnTo>
                    <a:pt x="196151" y="305460"/>
                  </a:lnTo>
                  <a:lnTo>
                    <a:pt x="207035" y="248793"/>
                  </a:lnTo>
                  <a:lnTo>
                    <a:pt x="212509" y="191617"/>
                  </a:lnTo>
                  <a:lnTo>
                    <a:pt x="217335" y="96481"/>
                  </a:lnTo>
                  <a:lnTo>
                    <a:pt x="217779" y="90868"/>
                  </a:lnTo>
                  <a:lnTo>
                    <a:pt x="218782" y="78524"/>
                  </a:lnTo>
                  <a:lnTo>
                    <a:pt x="221259" y="58039"/>
                  </a:lnTo>
                  <a:lnTo>
                    <a:pt x="223189" y="45516"/>
                  </a:lnTo>
                  <a:lnTo>
                    <a:pt x="224612" y="3157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 descr=""/>
            <p:cNvSpPr/>
            <p:nvPr/>
          </p:nvSpPr>
          <p:spPr>
            <a:xfrm>
              <a:off x="6507364" y="2259406"/>
              <a:ext cx="102870" cy="334645"/>
            </a:xfrm>
            <a:custGeom>
              <a:avLst/>
              <a:gdLst/>
              <a:ahLst/>
              <a:cxnLst/>
              <a:rect l="l" t="t" r="r" b="b"/>
              <a:pathLst>
                <a:path w="102870" h="334644">
                  <a:moveTo>
                    <a:pt x="102247" y="0"/>
                  </a:moveTo>
                  <a:lnTo>
                    <a:pt x="84235" y="40120"/>
                  </a:lnTo>
                  <a:lnTo>
                    <a:pt x="58733" y="100945"/>
                  </a:lnTo>
                  <a:lnTo>
                    <a:pt x="43576" y="142209"/>
                  </a:lnTo>
                  <a:lnTo>
                    <a:pt x="23792" y="205083"/>
                  </a:lnTo>
                  <a:lnTo>
                    <a:pt x="13284" y="247716"/>
                  </a:lnTo>
                  <a:lnTo>
                    <a:pt x="5270" y="290868"/>
                  </a:lnTo>
                  <a:lnTo>
                    <a:pt x="0" y="334492"/>
                  </a:lnTo>
                  <a:lnTo>
                    <a:pt x="13573" y="270906"/>
                  </a:lnTo>
                  <a:lnTo>
                    <a:pt x="26729" y="215347"/>
                  </a:lnTo>
                  <a:lnTo>
                    <a:pt x="40894" y="165265"/>
                  </a:lnTo>
                  <a:lnTo>
                    <a:pt x="47595" y="145497"/>
                  </a:lnTo>
                  <a:lnTo>
                    <a:pt x="68745" y="86574"/>
                  </a:lnTo>
                  <a:lnTo>
                    <a:pt x="77850" y="62288"/>
                  </a:lnTo>
                  <a:lnTo>
                    <a:pt x="102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5" name="object 745" descr=""/>
            <p:cNvSpPr/>
            <p:nvPr/>
          </p:nvSpPr>
          <p:spPr>
            <a:xfrm>
              <a:off x="6557695" y="2169020"/>
              <a:ext cx="108585" cy="436880"/>
            </a:xfrm>
            <a:custGeom>
              <a:avLst/>
              <a:gdLst/>
              <a:ahLst/>
              <a:cxnLst/>
              <a:rect l="l" t="t" r="r" b="b"/>
              <a:pathLst>
                <a:path w="108584" h="436880">
                  <a:moveTo>
                    <a:pt x="5664" y="395249"/>
                  </a:moveTo>
                  <a:lnTo>
                    <a:pt x="5029" y="394970"/>
                  </a:lnTo>
                  <a:lnTo>
                    <a:pt x="2806" y="396252"/>
                  </a:lnTo>
                  <a:lnTo>
                    <a:pt x="1562" y="398043"/>
                  </a:lnTo>
                  <a:lnTo>
                    <a:pt x="0" y="404583"/>
                  </a:lnTo>
                  <a:lnTo>
                    <a:pt x="88" y="406438"/>
                  </a:lnTo>
                  <a:lnTo>
                    <a:pt x="5664" y="395249"/>
                  </a:lnTo>
                  <a:close/>
                </a:path>
                <a:path w="108584" h="436880">
                  <a:moveTo>
                    <a:pt x="15519" y="371094"/>
                  </a:moveTo>
                  <a:lnTo>
                    <a:pt x="15163" y="371284"/>
                  </a:lnTo>
                  <a:lnTo>
                    <a:pt x="14605" y="371703"/>
                  </a:lnTo>
                  <a:lnTo>
                    <a:pt x="15227" y="371348"/>
                  </a:lnTo>
                  <a:lnTo>
                    <a:pt x="15519" y="371094"/>
                  </a:lnTo>
                  <a:close/>
                </a:path>
                <a:path w="108584" h="436880">
                  <a:moveTo>
                    <a:pt x="18288" y="334327"/>
                  </a:moveTo>
                  <a:lnTo>
                    <a:pt x="18084" y="333336"/>
                  </a:lnTo>
                  <a:lnTo>
                    <a:pt x="16878" y="333578"/>
                  </a:lnTo>
                  <a:lnTo>
                    <a:pt x="15938" y="334645"/>
                  </a:lnTo>
                  <a:lnTo>
                    <a:pt x="13373" y="342303"/>
                  </a:lnTo>
                  <a:lnTo>
                    <a:pt x="13449" y="343865"/>
                  </a:lnTo>
                  <a:lnTo>
                    <a:pt x="14630" y="343789"/>
                  </a:lnTo>
                  <a:lnTo>
                    <a:pt x="15849" y="341439"/>
                  </a:lnTo>
                  <a:lnTo>
                    <a:pt x="18288" y="334327"/>
                  </a:lnTo>
                  <a:close/>
                </a:path>
                <a:path w="108584" h="436880">
                  <a:moveTo>
                    <a:pt x="20548" y="344131"/>
                  </a:moveTo>
                  <a:lnTo>
                    <a:pt x="19697" y="343890"/>
                  </a:lnTo>
                  <a:lnTo>
                    <a:pt x="17602" y="344881"/>
                  </a:lnTo>
                  <a:lnTo>
                    <a:pt x="16332" y="347865"/>
                  </a:lnTo>
                  <a:lnTo>
                    <a:pt x="15506" y="353466"/>
                  </a:lnTo>
                  <a:lnTo>
                    <a:pt x="18249" y="351434"/>
                  </a:lnTo>
                  <a:lnTo>
                    <a:pt x="19570" y="349885"/>
                  </a:lnTo>
                  <a:lnTo>
                    <a:pt x="20548" y="344131"/>
                  </a:lnTo>
                  <a:close/>
                </a:path>
                <a:path w="108584" h="436880">
                  <a:moveTo>
                    <a:pt x="25603" y="283895"/>
                  </a:moveTo>
                  <a:lnTo>
                    <a:pt x="24155" y="286461"/>
                  </a:lnTo>
                  <a:lnTo>
                    <a:pt x="22606" y="288150"/>
                  </a:lnTo>
                  <a:lnTo>
                    <a:pt x="21767" y="289572"/>
                  </a:lnTo>
                  <a:lnTo>
                    <a:pt x="20002" y="294640"/>
                  </a:lnTo>
                  <a:lnTo>
                    <a:pt x="19291" y="298475"/>
                  </a:lnTo>
                  <a:lnTo>
                    <a:pt x="20154" y="297319"/>
                  </a:lnTo>
                  <a:lnTo>
                    <a:pt x="20980" y="296710"/>
                  </a:lnTo>
                  <a:lnTo>
                    <a:pt x="22923" y="293052"/>
                  </a:lnTo>
                  <a:lnTo>
                    <a:pt x="24460" y="289293"/>
                  </a:lnTo>
                  <a:lnTo>
                    <a:pt x="25603" y="283895"/>
                  </a:lnTo>
                  <a:close/>
                </a:path>
                <a:path w="108584" h="436880">
                  <a:moveTo>
                    <a:pt x="31407" y="339471"/>
                  </a:moveTo>
                  <a:lnTo>
                    <a:pt x="31115" y="337426"/>
                  </a:lnTo>
                  <a:lnTo>
                    <a:pt x="29565" y="337680"/>
                  </a:lnTo>
                  <a:lnTo>
                    <a:pt x="29121" y="337515"/>
                  </a:lnTo>
                  <a:lnTo>
                    <a:pt x="25920" y="347294"/>
                  </a:lnTo>
                  <a:lnTo>
                    <a:pt x="25704" y="350469"/>
                  </a:lnTo>
                  <a:lnTo>
                    <a:pt x="28028" y="348996"/>
                  </a:lnTo>
                  <a:lnTo>
                    <a:pt x="28943" y="347891"/>
                  </a:lnTo>
                  <a:lnTo>
                    <a:pt x="29794" y="345770"/>
                  </a:lnTo>
                  <a:lnTo>
                    <a:pt x="31407" y="339471"/>
                  </a:lnTo>
                  <a:close/>
                </a:path>
                <a:path w="108584" h="436880">
                  <a:moveTo>
                    <a:pt x="32092" y="369417"/>
                  </a:moveTo>
                  <a:lnTo>
                    <a:pt x="31254" y="368388"/>
                  </a:lnTo>
                  <a:lnTo>
                    <a:pt x="29146" y="369646"/>
                  </a:lnTo>
                  <a:lnTo>
                    <a:pt x="30988" y="365036"/>
                  </a:lnTo>
                  <a:lnTo>
                    <a:pt x="31419" y="362559"/>
                  </a:lnTo>
                  <a:lnTo>
                    <a:pt x="30619" y="360895"/>
                  </a:lnTo>
                  <a:lnTo>
                    <a:pt x="29857" y="361188"/>
                  </a:lnTo>
                  <a:lnTo>
                    <a:pt x="26797" y="367449"/>
                  </a:lnTo>
                  <a:lnTo>
                    <a:pt x="23215" y="373989"/>
                  </a:lnTo>
                  <a:lnTo>
                    <a:pt x="19494" y="382003"/>
                  </a:lnTo>
                  <a:lnTo>
                    <a:pt x="19367" y="385089"/>
                  </a:lnTo>
                  <a:lnTo>
                    <a:pt x="20815" y="387946"/>
                  </a:lnTo>
                  <a:lnTo>
                    <a:pt x="22402" y="386372"/>
                  </a:lnTo>
                  <a:lnTo>
                    <a:pt x="28282" y="371678"/>
                  </a:lnTo>
                  <a:lnTo>
                    <a:pt x="28549" y="372021"/>
                  </a:lnTo>
                  <a:lnTo>
                    <a:pt x="32092" y="369417"/>
                  </a:lnTo>
                  <a:close/>
                </a:path>
                <a:path w="108584" h="436880">
                  <a:moveTo>
                    <a:pt x="34353" y="293217"/>
                  </a:moveTo>
                  <a:lnTo>
                    <a:pt x="33642" y="291401"/>
                  </a:lnTo>
                  <a:lnTo>
                    <a:pt x="32943" y="291261"/>
                  </a:lnTo>
                  <a:lnTo>
                    <a:pt x="32092" y="291782"/>
                  </a:lnTo>
                  <a:lnTo>
                    <a:pt x="30251" y="296570"/>
                  </a:lnTo>
                  <a:lnTo>
                    <a:pt x="29121" y="298157"/>
                  </a:lnTo>
                  <a:lnTo>
                    <a:pt x="27419" y="301752"/>
                  </a:lnTo>
                  <a:lnTo>
                    <a:pt x="22199" y="316026"/>
                  </a:lnTo>
                  <a:lnTo>
                    <a:pt x="21501" y="318414"/>
                  </a:lnTo>
                  <a:lnTo>
                    <a:pt x="22313" y="319125"/>
                  </a:lnTo>
                  <a:lnTo>
                    <a:pt x="23596" y="317207"/>
                  </a:lnTo>
                  <a:lnTo>
                    <a:pt x="26619" y="311556"/>
                  </a:lnTo>
                  <a:lnTo>
                    <a:pt x="30378" y="302094"/>
                  </a:lnTo>
                  <a:lnTo>
                    <a:pt x="31394" y="301866"/>
                  </a:lnTo>
                  <a:lnTo>
                    <a:pt x="32435" y="300405"/>
                  </a:lnTo>
                  <a:lnTo>
                    <a:pt x="34036" y="295490"/>
                  </a:lnTo>
                  <a:lnTo>
                    <a:pt x="34353" y="293217"/>
                  </a:lnTo>
                  <a:close/>
                </a:path>
                <a:path w="108584" h="436880">
                  <a:moveTo>
                    <a:pt x="38684" y="318909"/>
                  </a:moveTo>
                  <a:lnTo>
                    <a:pt x="38531" y="318693"/>
                  </a:lnTo>
                  <a:lnTo>
                    <a:pt x="38176" y="318731"/>
                  </a:lnTo>
                  <a:lnTo>
                    <a:pt x="38493" y="319024"/>
                  </a:lnTo>
                  <a:lnTo>
                    <a:pt x="38684" y="318909"/>
                  </a:lnTo>
                  <a:close/>
                </a:path>
                <a:path w="108584" h="436880">
                  <a:moveTo>
                    <a:pt x="38735" y="324637"/>
                  </a:moveTo>
                  <a:lnTo>
                    <a:pt x="37998" y="324459"/>
                  </a:lnTo>
                  <a:lnTo>
                    <a:pt x="36169" y="325742"/>
                  </a:lnTo>
                  <a:lnTo>
                    <a:pt x="34899" y="328002"/>
                  </a:lnTo>
                  <a:lnTo>
                    <a:pt x="34404" y="329933"/>
                  </a:lnTo>
                  <a:lnTo>
                    <a:pt x="34683" y="330949"/>
                  </a:lnTo>
                  <a:lnTo>
                    <a:pt x="37223" y="328942"/>
                  </a:lnTo>
                  <a:lnTo>
                    <a:pt x="38493" y="327545"/>
                  </a:lnTo>
                  <a:lnTo>
                    <a:pt x="38735" y="324637"/>
                  </a:lnTo>
                  <a:close/>
                </a:path>
                <a:path w="108584" h="436880">
                  <a:moveTo>
                    <a:pt x="39535" y="310489"/>
                  </a:moveTo>
                  <a:lnTo>
                    <a:pt x="39293" y="309549"/>
                  </a:lnTo>
                  <a:lnTo>
                    <a:pt x="37338" y="311137"/>
                  </a:lnTo>
                  <a:lnTo>
                    <a:pt x="35509" y="314833"/>
                  </a:lnTo>
                  <a:lnTo>
                    <a:pt x="33274" y="320535"/>
                  </a:lnTo>
                  <a:lnTo>
                    <a:pt x="31991" y="319557"/>
                  </a:lnTo>
                  <a:lnTo>
                    <a:pt x="31623" y="319608"/>
                  </a:lnTo>
                  <a:lnTo>
                    <a:pt x="35382" y="308686"/>
                  </a:lnTo>
                  <a:lnTo>
                    <a:pt x="36537" y="303517"/>
                  </a:lnTo>
                  <a:lnTo>
                    <a:pt x="37376" y="297141"/>
                  </a:lnTo>
                  <a:lnTo>
                    <a:pt x="36906" y="296900"/>
                  </a:lnTo>
                  <a:lnTo>
                    <a:pt x="33312" y="301663"/>
                  </a:lnTo>
                  <a:lnTo>
                    <a:pt x="31203" y="305930"/>
                  </a:lnTo>
                  <a:lnTo>
                    <a:pt x="25273" y="321170"/>
                  </a:lnTo>
                  <a:lnTo>
                    <a:pt x="21513" y="332384"/>
                  </a:lnTo>
                  <a:lnTo>
                    <a:pt x="21336" y="334238"/>
                  </a:lnTo>
                  <a:lnTo>
                    <a:pt x="20243" y="334454"/>
                  </a:lnTo>
                  <a:lnTo>
                    <a:pt x="18567" y="336346"/>
                  </a:lnTo>
                  <a:lnTo>
                    <a:pt x="19596" y="337159"/>
                  </a:lnTo>
                  <a:lnTo>
                    <a:pt x="21285" y="335013"/>
                  </a:lnTo>
                  <a:lnTo>
                    <a:pt x="21348" y="335711"/>
                  </a:lnTo>
                  <a:lnTo>
                    <a:pt x="22047" y="335356"/>
                  </a:lnTo>
                  <a:lnTo>
                    <a:pt x="25133" y="331012"/>
                  </a:lnTo>
                  <a:lnTo>
                    <a:pt x="25222" y="331978"/>
                  </a:lnTo>
                  <a:lnTo>
                    <a:pt x="25844" y="331749"/>
                  </a:lnTo>
                  <a:lnTo>
                    <a:pt x="31140" y="326390"/>
                  </a:lnTo>
                  <a:lnTo>
                    <a:pt x="29832" y="331203"/>
                  </a:lnTo>
                  <a:lnTo>
                    <a:pt x="29667" y="330822"/>
                  </a:lnTo>
                  <a:lnTo>
                    <a:pt x="29146" y="331190"/>
                  </a:lnTo>
                  <a:lnTo>
                    <a:pt x="27292" y="334708"/>
                  </a:lnTo>
                  <a:lnTo>
                    <a:pt x="21158" y="349338"/>
                  </a:lnTo>
                  <a:lnTo>
                    <a:pt x="19431" y="355155"/>
                  </a:lnTo>
                  <a:lnTo>
                    <a:pt x="20332" y="357149"/>
                  </a:lnTo>
                  <a:lnTo>
                    <a:pt x="24968" y="347319"/>
                  </a:lnTo>
                  <a:lnTo>
                    <a:pt x="29311" y="335610"/>
                  </a:lnTo>
                  <a:lnTo>
                    <a:pt x="30162" y="337248"/>
                  </a:lnTo>
                  <a:lnTo>
                    <a:pt x="31280" y="336473"/>
                  </a:lnTo>
                  <a:lnTo>
                    <a:pt x="34163" y="330212"/>
                  </a:lnTo>
                  <a:lnTo>
                    <a:pt x="37515" y="320090"/>
                  </a:lnTo>
                  <a:lnTo>
                    <a:pt x="39535" y="310489"/>
                  </a:lnTo>
                  <a:close/>
                </a:path>
                <a:path w="108584" h="436880">
                  <a:moveTo>
                    <a:pt x="42710" y="311175"/>
                  </a:moveTo>
                  <a:lnTo>
                    <a:pt x="41452" y="311251"/>
                  </a:lnTo>
                  <a:lnTo>
                    <a:pt x="39954" y="313321"/>
                  </a:lnTo>
                  <a:lnTo>
                    <a:pt x="41224" y="313245"/>
                  </a:lnTo>
                  <a:lnTo>
                    <a:pt x="42710" y="311175"/>
                  </a:lnTo>
                  <a:close/>
                </a:path>
                <a:path w="108584" h="436880">
                  <a:moveTo>
                    <a:pt x="43840" y="342696"/>
                  </a:moveTo>
                  <a:lnTo>
                    <a:pt x="43014" y="343268"/>
                  </a:lnTo>
                  <a:lnTo>
                    <a:pt x="43611" y="342912"/>
                  </a:lnTo>
                  <a:lnTo>
                    <a:pt x="43840" y="342696"/>
                  </a:lnTo>
                  <a:close/>
                </a:path>
                <a:path w="108584" h="436880">
                  <a:moveTo>
                    <a:pt x="47434" y="272351"/>
                  </a:moveTo>
                  <a:lnTo>
                    <a:pt x="40068" y="280835"/>
                  </a:lnTo>
                  <a:lnTo>
                    <a:pt x="38442" y="284543"/>
                  </a:lnTo>
                  <a:lnTo>
                    <a:pt x="35204" y="295173"/>
                  </a:lnTo>
                  <a:lnTo>
                    <a:pt x="36410" y="296049"/>
                  </a:lnTo>
                  <a:lnTo>
                    <a:pt x="40335" y="289242"/>
                  </a:lnTo>
                  <a:lnTo>
                    <a:pt x="44818" y="280466"/>
                  </a:lnTo>
                  <a:lnTo>
                    <a:pt x="47434" y="272351"/>
                  </a:lnTo>
                  <a:close/>
                </a:path>
                <a:path w="108584" h="436880">
                  <a:moveTo>
                    <a:pt x="51447" y="225374"/>
                  </a:moveTo>
                  <a:lnTo>
                    <a:pt x="50342" y="226174"/>
                  </a:lnTo>
                  <a:lnTo>
                    <a:pt x="49657" y="226441"/>
                  </a:lnTo>
                  <a:lnTo>
                    <a:pt x="49123" y="226326"/>
                  </a:lnTo>
                  <a:lnTo>
                    <a:pt x="48387" y="226517"/>
                  </a:lnTo>
                  <a:lnTo>
                    <a:pt x="46964" y="229704"/>
                  </a:lnTo>
                  <a:lnTo>
                    <a:pt x="46685" y="231127"/>
                  </a:lnTo>
                  <a:lnTo>
                    <a:pt x="46189" y="232816"/>
                  </a:lnTo>
                  <a:lnTo>
                    <a:pt x="48006" y="232181"/>
                  </a:lnTo>
                  <a:lnTo>
                    <a:pt x="50406" y="228295"/>
                  </a:lnTo>
                  <a:lnTo>
                    <a:pt x="51447" y="225374"/>
                  </a:lnTo>
                  <a:close/>
                </a:path>
                <a:path w="108584" h="436880">
                  <a:moveTo>
                    <a:pt x="52057" y="284937"/>
                  </a:moveTo>
                  <a:lnTo>
                    <a:pt x="50647" y="286575"/>
                  </a:lnTo>
                  <a:lnTo>
                    <a:pt x="50012" y="286931"/>
                  </a:lnTo>
                  <a:lnTo>
                    <a:pt x="48209" y="288772"/>
                  </a:lnTo>
                  <a:lnTo>
                    <a:pt x="49250" y="285699"/>
                  </a:lnTo>
                  <a:lnTo>
                    <a:pt x="49898" y="283349"/>
                  </a:lnTo>
                  <a:lnTo>
                    <a:pt x="49898" y="282663"/>
                  </a:lnTo>
                  <a:lnTo>
                    <a:pt x="49123" y="283857"/>
                  </a:lnTo>
                  <a:lnTo>
                    <a:pt x="48882" y="283819"/>
                  </a:lnTo>
                  <a:lnTo>
                    <a:pt x="48323" y="284403"/>
                  </a:lnTo>
                  <a:lnTo>
                    <a:pt x="47409" y="285953"/>
                  </a:lnTo>
                  <a:lnTo>
                    <a:pt x="47523" y="283806"/>
                  </a:lnTo>
                  <a:lnTo>
                    <a:pt x="46736" y="283756"/>
                  </a:lnTo>
                  <a:lnTo>
                    <a:pt x="45542" y="285038"/>
                  </a:lnTo>
                  <a:lnTo>
                    <a:pt x="43319" y="290360"/>
                  </a:lnTo>
                  <a:lnTo>
                    <a:pt x="42202" y="294436"/>
                  </a:lnTo>
                  <a:lnTo>
                    <a:pt x="42202" y="295325"/>
                  </a:lnTo>
                  <a:lnTo>
                    <a:pt x="42621" y="295402"/>
                  </a:lnTo>
                  <a:lnTo>
                    <a:pt x="37312" y="306984"/>
                  </a:lnTo>
                  <a:lnTo>
                    <a:pt x="37223" y="310095"/>
                  </a:lnTo>
                  <a:lnTo>
                    <a:pt x="40843" y="304546"/>
                  </a:lnTo>
                  <a:lnTo>
                    <a:pt x="43878" y="298665"/>
                  </a:lnTo>
                  <a:lnTo>
                    <a:pt x="44386" y="299478"/>
                  </a:lnTo>
                  <a:lnTo>
                    <a:pt x="45072" y="299148"/>
                  </a:lnTo>
                  <a:lnTo>
                    <a:pt x="46012" y="297815"/>
                  </a:lnTo>
                  <a:lnTo>
                    <a:pt x="47040" y="294627"/>
                  </a:lnTo>
                  <a:lnTo>
                    <a:pt x="48806" y="292404"/>
                  </a:lnTo>
                  <a:lnTo>
                    <a:pt x="50457" y="289534"/>
                  </a:lnTo>
                  <a:lnTo>
                    <a:pt x="52057" y="284937"/>
                  </a:lnTo>
                  <a:close/>
                </a:path>
                <a:path w="108584" h="436880">
                  <a:moveTo>
                    <a:pt x="55206" y="244919"/>
                  </a:moveTo>
                  <a:lnTo>
                    <a:pt x="55168" y="243776"/>
                  </a:lnTo>
                  <a:lnTo>
                    <a:pt x="54521" y="241871"/>
                  </a:lnTo>
                  <a:lnTo>
                    <a:pt x="53975" y="241274"/>
                  </a:lnTo>
                  <a:lnTo>
                    <a:pt x="51892" y="244144"/>
                  </a:lnTo>
                  <a:lnTo>
                    <a:pt x="50076" y="250494"/>
                  </a:lnTo>
                  <a:lnTo>
                    <a:pt x="50533" y="251714"/>
                  </a:lnTo>
                  <a:lnTo>
                    <a:pt x="51142" y="252260"/>
                  </a:lnTo>
                  <a:lnTo>
                    <a:pt x="48806" y="259029"/>
                  </a:lnTo>
                  <a:lnTo>
                    <a:pt x="46316" y="267538"/>
                  </a:lnTo>
                  <a:lnTo>
                    <a:pt x="45948" y="271043"/>
                  </a:lnTo>
                  <a:lnTo>
                    <a:pt x="44932" y="273799"/>
                  </a:lnTo>
                  <a:lnTo>
                    <a:pt x="46748" y="272542"/>
                  </a:lnTo>
                  <a:lnTo>
                    <a:pt x="46951" y="272288"/>
                  </a:lnTo>
                  <a:lnTo>
                    <a:pt x="48082" y="269074"/>
                  </a:lnTo>
                  <a:lnTo>
                    <a:pt x="46824" y="270205"/>
                  </a:lnTo>
                  <a:lnTo>
                    <a:pt x="49974" y="262826"/>
                  </a:lnTo>
                  <a:lnTo>
                    <a:pt x="52171" y="256654"/>
                  </a:lnTo>
                  <a:lnTo>
                    <a:pt x="54483" y="249148"/>
                  </a:lnTo>
                  <a:lnTo>
                    <a:pt x="54724" y="246507"/>
                  </a:lnTo>
                  <a:lnTo>
                    <a:pt x="55206" y="244919"/>
                  </a:lnTo>
                  <a:close/>
                </a:path>
                <a:path w="108584" h="436880">
                  <a:moveTo>
                    <a:pt x="55410" y="260642"/>
                  </a:moveTo>
                  <a:lnTo>
                    <a:pt x="54787" y="258673"/>
                  </a:lnTo>
                  <a:lnTo>
                    <a:pt x="53454" y="258724"/>
                  </a:lnTo>
                  <a:lnTo>
                    <a:pt x="52933" y="259270"/>
                  </a:lnTo>
                  <a:lnTo>
                    <a:pt x="50507" y="265188"/>
                  </a:lnTo>
                  <a:lnTo>
                    <a:pt x="48793" y="268427"/>
                  </a:lnTo>
                  <a:lnTo>
                    <a:pt x="50101" y="270624"/>
                  </a:lnTo>
                  <a:lnTo>
                    <a:pt x="52412" y="267779"/>
                  </a:lnTo>
                  <a:lnTo>
                    <a:pt x="55410" y="260642"/>
                  </a:lnTo>
                  <a:close/>
                </a:path>
                <a:path w="108584" h="436880">
                  <a:moveTo>
                    <a:pt x="55575" y="271932"/>
                  </a:moveTo>
                  <a:lnTo>
                    <a:pt x="54368" y="271272"/>
                  </a:lnTo>
                  <a:lnTo>
                    <a:pt x="53009" y="271792"/>
                  </a:lnTo>
                  <a:lnTo>
                    <a:pt x="52870" y="273608"/>
                  </a:lnTo>
                  <a:lnTo>
                    <a:pt x="54457" y="273227"/>
                  </a:lnTo>
                  <a:lnTo>
                    <a:pt x="55270" y="272415"/>
                  </a:lnTo>
                  <a:lnTo>
                    <a:pt x="55575" y="271932"/>
                  </a:lnTo>
                  <a:close/>
                </a:path>
                <a:path w="108584" h="436880">
                  <a:moveTo>
                    <a:pt x="64262" y="225539"/>
                  </a:moveTo>
                  <a:lnTo>
                    <a:pt x="62890" y="225564"/>
                  </a:lnTo>
                  <a:lnTo>
                    <a:pt x="61595" y="226936"/>
                  </a:lnTo>
                  <a:lnTo>
                    <a:pt x="61861" y="228219"/>
                  </a:lnTo>
                  <a:lnTo>
                    <a:pt x="63385" y="227279"/>
                  </a:lnTo>
                  <a:lnTo>
                    <a:pt x="64262" y="225539"/>
                  </a:lnTo>
                  <a:close/>
                </a:path>
                <a:path w="108584" h="436880">
                  <a:moveTo>
                    <a:pt x="65544" y="250291"/>
                  </a:moveTo>
                  <a:lnTo>
                    <a:pt x="60159" y="252628"/>
                  </a:lnTo>
                  <a:lnTo>
                    <a:pt x="59016" y="255079"/>
                  </a:lnTo>
                  <a:lnTo>
                    <a:pt x="58559" y="256768"/>
                  </a:lnTo>
                  <a:lnTo>
                    <a:pt x="58496" y="255371"/>
                  </a:lnTo>
                  <a:lnTo>
                    <a:pt x="58013" y="254114"/>
                  </a:lnTo>
                  <a:lnTo>
                    <a:pt x="56426" y="254800"/>
                  </a:lnTo>
                  <a:lnTo>
                    <a:pt x="55714" y="257073"/>
                  </a:lnTo>
                  <a:lnTo>
                    <a:pt x="55816" y="259638"/>
                  </a:lnTo>
                  <a:lnTo>
                    <a:pt x="56172" y="260540"/>
                  </a:lnTo>
                  <a:lnTo>
                    <a:pt x="57175" y="260324"/>
                  </a:lnTo>
                  <a:lnTo>
                    <a:pt x="58381" y="257403"/>
                  </a:lnTo>
                  <a:lnTo>
                    <a:pt x="57404" y="260934"/>
                  </a:lnTo>
                  <a:lnTo>
                    <a:pt x="58381" y="262432"/>
                  </a:lnTo>
                  <a:lnTo>
                    <a:pt x="61023" y="260172"/>
                  </a:lnTo>
                  <a:lnTo>
                    <a:pt x="62064" y="258648"/>
                  </a:lnTo>
                  <a:lnTo>
                    <a:pt x="63157" y="256438"/>
                  </a:lnTo>
                  <a:lnTo>
                    <a:pt x="63080" y="256755"/>
                  </a:lnTo>
                  <a:lnTo>
                    <a:pt x="63665" y="256349"/>
                  </a:lnTo>
                  <a:lnTo>
                    <a:pt x="63893" y="254749"/>
                  </a:lnTo>
                  <a:lnTo>
                    <a:pt x="65544" y="250291"/>
                  </a:lnTo>
                  <a:close/>
                </a:path>
                <a:path w="108584" h="436880">
                  <a:moveTo>
                    <a:pt x="68834" y="236093"/>
                  </a:moveTo>
                  <a:lnTo>
                    <a:pt x="68237" y="233375"/>
                  </a:lnTo>
                  <a:lnTo>
                    <a:pt x="67627" y="233400"/>
                  </a:lnTo>
                  <a:lnTo>
                    <a:pt x="66713" y="234759"/>
                  </a:lnTo>
                  <a:lnTo>
                    <a:pt x="66802" y="233006"/>
                  </a:lnTo>
                  <a:lnTo>
                    <a:pt x="65112" y="233553"/>
                  </a:lnTo>
                  <a:lnTo>
                    <a:pt x="64147" y="235153"/>
                  </a:lnTo>
                  <a:lnTo>
                    <a:pt x="63220" y="237134"/>
                  </a:lnTo>
                  <a:lnTo>
                    <a:pt x="63068" y="240474"/>
                  </a:lnTo>
                  <a:lnTo>
                    <a:pt x="63639" y="240474"/>
                  </a:lnTo>
                  <a:lnTo>
                    <a:pt x="64350" y="239826"/>
                  </a:lnTo>
                  <a:lnTo>
                    <a:pt x="64300" y="241414"/>
                  </a:lnTo>
                  <a:lnTo>
                    <a:pt x="64731" y="243154"/>
                  </a:lnTo>
                  <a:lnTo>
                    <a:pt x="66459" y="242189"/>
                  </a:lnTo>
                  <a:lnTo>
                    <a:pt x="68783" y="237642"/>
                  </a:lnTo>
                  <a:lnTo>
                    <a:pt x="68834" y="236093"/>
                  </a:lnTo>
                  <a:close/>
                </a:path>
                <a:path w="108584" h="436880">
                  <a:moveTo>
                    <a:pt x="68872" y="72148"/>
                  </a:moveTo>
                  <a:lnTo>
                    <a:pt x="67475" y="71094"/>
                  </a:lnTo>
                  <a:lnTo>
                    <a:pt x="66382" y="71323"/>
                  </a:lnTo>
                  <a:lnTo>
                    <a:pt x="66852" y="72618"/>
                  </a:lnTo>
                  <a:lnTo>
                    <a:pt x="68237" y="72974"/>
                  </a:lnTo>
                  <a:lnTo>
                    <a:pt x="68872" y="72148"/>
                  </a:lnTo>
                  <a:close/>
                </a:path>
                <a:path w="108584" h="436880">
                  <a:moveTo>
                    <a:pt x="70116" y="48742"/>
                  </a:moveTo>
                  <a:lnTo>
                    <a:pt x="69761" y="46113"/>
                  </a:lnTo>
                  <a:lnTo>
                    <a:pt x="67957" y="43141"/>
                  </a:lnTo>
                  <a:lnTo>
                    <a:pt x="67132" y="47345"/>
                  </a:lnTo>
                  <a:lnTo>
                    <a:pt x="66814" y="55956"/>
                  </a:lnTo>
                  <a:lnTo>
                    <a:pt x="66929" y="60350"/>
                  </a:lnTo>
                  <a:lnTo>
                    <a:pt x="66141" y="67373"/>
                  </a:lnTo>
                  <a:lnTo>
                    <a:pt x="67868" y="69215"/>
                  </a:lnTo>
                  <a:lnTo>
                    <a:pt x="68389" y="67856"/>
                  </a:lnTo>
                  <a:lnTo>
                    <a:pt x="69862" y="59194"/>
                  </a:lnTo>
                  <a:lnTo>
                    <a:pt x="70116" y="48742"/>
                  </a:lnTo>
                  <a:close/>
                </a:path>
                <a:path w="108584" h="436880">
                  <a:moveTo>
                    <a:pt x="70891" y="211086"/>
                  </a:moveTo>
                  <a:lnTo>
                    <a:pt x="70726" y="205143"/>
                  </a:lnTo>
                  <a:lnTo>
                    <a:pt x="70065" y="204470"/>
                  </a:lnTo>
                  <a:lnTo>
                    <a:pt x="68656" y="205143"/>
                  </a:lnTo>
                  <a:lnTo>
                    <a:pt x="68237" y="206057"/>
                  </a:lnTo>
                  <a:lnTo>
                    <a:pt x="67678" y="210121"/>
                  </a:lnTo>
                  <a:lnTo>
                    <a:pt x="67564" y="212915"/>
                  </a:lnTo>
                  <a:lnTo>
                    <a:pt x="68567" y="214299"/>
                  </a:lnTo>
                  <a:lnTo>
                    <a:pt x="69799" y="213118"/>
                  </a:lnTo>
                  <a:lnTo>
                    <a:pt x="70891" y="211086"/>
                  </a:lnTo>
                  <a:close/>
                </a:path>
                <a:path w="108584" h="436880">
                  <a:moveTo>
                    <a:pt x="73279" y="78016"/>
                  </a:moveTo>
                  <a:lnTo>
                    <a:pt x="71958" y="76581"/>
                  </a:lnTo>
                  <a:lnTo>
                    <a:pt x="70802" y="76898"/>
                  </a:lnTo>
                  <a:lnTo>
                    <a:pt x="71120" y="78740"/>
                  </a:lnTo>
                  <a:lnTo>
                    <a:pt x="72517" y="79209"/>
                  </a:lnTo>
                  <a:lnTo>
                    <a:pt x="73279" y="78016"/>
                  </a:lnTo>
                  <a:close/>
                </a:path>
                <a:path w="108584" h="436880">
                  <a:moveTo>
                    <a:pt x="73507" y="106286"/>
                  </a:moveTo>
                  <a:lnTo>
                    <a:pt x="72326" y="105003"/>
                  </a:lnTo>
                  <a:lnTo>
                    <a:pt x="70916" y="106832"/>
                  </a:lnTo>
                  <a:lnTo>
                    <a:pt x="71589" y="107645"/>
                  </a:lnTo>
                  <a:lnTo>
                    <a:pt x="73507" y="106286"/>
                  </a:lnTo>
                  <a:close/>
                </a:path>
                <a:path w="108584" h="436880">
                  <a:moveTo>
                    <a:pt x="75006" y="227482"/>
                  </a:moveTo>
                  <a:lnTo>
                    <a:pt x="73825" y="225856"/>
                  </a:lnTo>
                  <a:lnTo>
                    <a:pt x="71843" y="226783"/>
                  </a:lnTo>
                  <a:lnTo>
                    <a:pt x="72936" y="229082"/>
                  </a:lnTo>
                  <a:lnTo>
                    <a:pt x="75006" y="227482"/>
                  </a:lnTo>
                  <a:close/>
                </a:path>
                <a:path w="108584" h="436880">
                  <a:moveTo>
                    <a:pt x="75158" y="207467"/>
                  </a:moveTo>
                  <a:lnTo>
                    <a:pt x="73723" y="207708"/>
                  </a:lnTo>
                  <a:lnTo>
                    <a:pt x="72453" y="209550"/>
                  </a:lnTo>
                  <a:lnTo>
                    <a:pt x="72771" y="211048"/>
                  </a:lnTo>
                  <a:lnTo>
                    <a:pt x="74320" y="209689"/>
                  </a:lnTo>
                  <a:lnTo>
                    <a:pt x="75158" y="207467"/>
                  </a:lnTo>
                  <a:close/>
                </a:path>
                <a:path w="108584" h="436880">
                  <a:moveTo>
                    <a:pt x="75425" y="118122"/>
                  </a:moveTo>
                  <a:lnTo>
                    <a:pt x="73672" y="118122"/>
                  </a:lnTo>
                  <a:lnTo>
                    <a:pt x="72669" y="118884"/>
                  </a:lnTo>
                  <a:lnTo>
                    <a:pt x="73317" y="119621"/>
                  </a:lnTo>
                  <a:lnTo>
                    <a:pt x="74764" y="119214"/>
                  </a:lnTo>
                  <a:lnTo>
                    <a:pt x="75425" y="118122"/>
                  </a:lnTo>
                  <a:close/>
                </a:path>
                <a:path w="108584" h="436880">
                  <a:moveTo>
                    <a:pt x="77241" y="44856"/>
                  </a:moveTo>
                  <a:lnTo>
                    <a:pt x="77089" y="44627"/>
                  </a:lnTo>
                  <a:lnTo>
                    <a:pt x="76657" y="44297"/>
                  </a:lnTo>
                  <a:lnTo>
                    <a:pt x="77000" y="44665"/>
                  </a:lnTo>
                  <a:lnTo>
                    <a:pt x="77241" y="44856"/>
                  </a:lnTo>
                  <a:close/>
                </a:path>
                <a:path w="108584" h="436880">
                  <a:moveTo>
                    <a:pt x="81343" y="2044"/>
                  </a:moveTo>
                  <a:lnTo>
                    <a:pt x="75958" y="4483"/>
                  </a:lnTo>
                  <a:lnTo>
                    <a:pt x="72694" y="32461"/>
                  </a:lnTo>
                  <a:lnTo>
                    <a:pt x="72567" y="44488"/>
                  </a:lnTo>
                  <a:lnTo>
                    <a:pt x="72669" y="44259"/>
                  </a:lnTo>
                  <a:lnTo>
                    <a:pt x="73240" y="46050"/>
                  </a:lnTo>
                  <a:lnTo>
                    <a:pt x="74091" y="46228"/>
                  </a:lnTo>
                  <a:lnTo>
                    <a:pt x="74307" y="45974"/>
                  </a:lnTo>
                  <a:lnTo>
                    <a:pt x="76415" y="28790"/>
                  </a:lnTo>
                  <a:lnTo>
                    <a:pt x="81343" y="2044"/>
                  </a:lnTo>
                  <a:close/>
                </a:path>
                <a:path w="108584" h="436880">
                  <a:moveTo>
                    <a:pt x="83807" y="27381"/>
                  </a:moveTo>
                  <a:lnTo>
                    <a:pt x="78981" y="49822"/>
                  </a:lnTo>
                  <a:lnTo>
                    <a:pt x="78943" y="50012"/>
                  </a:lnTo>
                  <a:lnTo>
                    <a:pt x="79489" y="51422"/>
                  </a:lnTo>
                  <a:lnTo>
                    <a:pt x="79552" y="51574"/>
                  </a:lnTo>
                  <a:lnTo>
                    <a:pt x="80632" y="51422"/>
                  </a:lnTo>
                  <a:lnTo>
                    <a:pt x="80949" y="50012"/>
                  </a:lnTo>
                  <a:lnTo>
                    <a:pt x="81000" y="49822"/>
                  </a:lnTo>
                  <a:lnTo>
                    <a:pt x="82118" y="39001"/>
                  </a:lnTo>
                  <a:lnTo>
                    <a:pt x="83807" y="27381"/>
                  </a:lnTo>
                  <a:close/>
                </a:path>
                <a:path w="108584" h="436880">
                  <a:moveTo>
                    <a:pt x="89700" y="0"/>
                  </a:moveTo>
                  <a:lnTo>
                    <a:pt x="87160" y="9740"/>
                  </a:lnTo>
                  <a:lnTo>
                    <a:pt x="84836" y="20269"/>
                  </a:lnTo>
                  <a:lnTo>
                    <a:pt x="83807" y="27381"/>
                  </a:lnTo>
                  <a:lnTo>
                    <a:pt x="89700" y="0"/>
                  </a:lnTo>
                  <a:close/>
                </a:path>
                <a:path w="108584" h="436880">
                  <a:moveTo>
                    <a:pt x="102273" y="80708"/>
                  </a:moveTo>
                  <a:lnTo>
                    <a:pt x="75958" y="80708"/>
                  </a:lnTo>
                  <a:lnTo>
                    <a:pt x="77635" y="83248"/>
                  </a:lnTo>
                  <a:lnTo>
                    <a:pt x="78486" y="83248"/>
                  </a:lnTo>
                  <a:lnTo>
                    <a:pt x="78740" y="88328"/>
                  </a:lnTo>
                  <a:lnTo>
                    <a:pt x="79349" y="90868"/>
                  </a:lnTo>
                  <a:lnTo>
                    <a:pt x="77812" y="103568"/>
                  </a:lnTo>
                  <a:lnTo>
                    <a:pt x="75006" y="134048"/>
                  </a:lnTo>
                  <a:lnTo>
                    <a:pt x="74371" y="132778"/>
                  </a:lnTo>
                  <a:lnTo>
                    <a:pt x="73914" y="132778"/>
                  </a:lnTo>
                  <a:lnTo>
                    <a:pt x="73444" y="134048"/>
                  </a:lnTo>
                  <a:lnTo>
                    <a:pt x="73482" y="139128"/>
                  </a:lnTo>
                  <a:lnTo>
                    <a:pt x="73977" y="140398"/>
                  </a:lnTo>
                  <a:lnTo>
                    <a:pt x="74587" y="140398"/>
                  </a:lnTo>
                  <a:lnTo>
                    <a:pt x="73304" y="161988"/>
                  </a:lnTo>
                  <a:lnTo>
                    <a:pt x="72796" y="167068"/>
                  </a:lnTo>
                  <a:lnTo>
                    <a:pt x="72263" y="189928"/>
                  </a:lnTo>
                  <a:lnTo>
                    <a:pt x="72390" y="198818"/>
                  </a:lnTo>
                  <a:lnTo>
                    <a:pt x="72745" y="201358"/>
                  </a:lnTo>
                  <a:lnTo>
                    <a:pt x="74345" y="200088"/>
                  </a:lnTo>
                  <a:lnTo>
                    <a:pt x="75768" y="195008"/>
                  </a:lnTo>
                  <a:lnTo>
                    <a:pt x="75958" y="189928"/>
                  </a:lnTo>
                  <a:lnTo>
                    <a:pt x="76339" y="191198"/>
                  </a:lnTo>
                  <a:lnTo>
                    <a:pt x="76288" y="189928"/>
                  </a:lnTo>
                  <a:lnTo>
                    <a:pt x="75971" y="188658"/>
                  </a:lnTo>
                  <a:lnTo>
                    <a:pt x="76530" y="181038"/>
                  </a:lnTo>
                  <a:lnTo>
                    <a:pt x="76542" y="177228"/>
                  </a:lnTo>
                  <a:lnTo>
                    <a:pt x="77520" y="186118"/>
                  </a:lnTo>
                  <a:lnTo>
                    <a:pt x="77216" y="198818"/>
                  </a:lnTo>
                  <a:lnTo>
                    <a:pt x="76847" y="202628"/>
                  </a:lnTo>
                  <a:lnTo>
                    <a:pt x="76415" y="214058"/>
                  </a:lnTo>
                  <a:lnTo>
                    <a:pt x="74752" y="231838"/>
                  </a:lnTo>
                  <a:lnTo>
                    <a:pt x="73545" y="234378"/>
                  </a:lnTo>
                  <a:lnTo>
                    <a:pt x="72694" y="234378"/>
                  </a:lnTo>
                  <a:lnTo>
                    <a:pt x="71818" y="235648"/>
                  </a:lnTo>
                  <a:lnTo>
                    <a:pt x="70307" y="239458"/>
                  </a:lnTo>
                  <a:lnTo>
                    <a:pt x="70891" y="241998"/>
                  </a:lnTo>
                  <a:lnTo>
                    <a:pt x="72745" y="241998"/>
                  </a:lnTo>
                  <a:lnTo>
                    <a:pt x="73279" y="243268"/>
                  </a:lnTo>
                  <a:lnTo>
                    <a:pt x="72390" y="250888"/>
                  </a:lnTo>
                  <a:lnTo>
                    <a:pt x="71221" y="257238"/>
                  </a:lnTo>
                  <a:lnTo>
                    <a:pt x="69824" y="257238"/>
                  </a:lnTo>
                  <a:lnTo>
                    <a:pt x="68884" y="259778"/>
                  </a:lnTo>
                  <a:lnTo>
                    <a:pt x="68110" y="261048"/>
                  </a:lnTo>
                  <a:lnTo>
                    <a:pt x="67195" y="261048"/>
                  </a:lnTo>
                  <a:lnTo>
                    <a:pt x="66916" y="253428"/>
                  </a:lnTo>
                  <a:lnTo>
                    <a:pt x="65671" y="261048"/>
                  </a:lnTo>
                  <a:lnTo>
                    <a:pt x="64325" y="261048"/>
                  </a:lnTo>
                  <a:lnTo>
                    <a:pt x="63449" y="262318"/>
                  </a:lnTo>
                  <a:lnTo>
                    <a:pt x="62191" y="266128"/>
                  </a:lnTo>
                  <a:lnTo>
                    <a:pt x="62788" y="267398"/>
                  </a:lnTo>
                  <a:lnTo>
                    <a:pt x="64935" y="267398"/>
                  </a:lnTo>
                  <a:lnTo>
                    <a:pt x="64414" y="269938"/>
                  </a:lnTo>
                  <a:lnTo>
                    <a:pt x="63474" y="277558"/>
                  </a:lnTo>
                  <a:lnTo>
                    <a:pt x="61696" y="277558"/>
                  </a:lnTo>
                  <a:lnTo>
                    <a:pt x="61887" y="281368"/>
                  </a:lnTo>
                  <a:lnTo>
                    <a:pt x="63169" y="281368"/>
                  </a:lnTo>
                  <a:lnTo>
                    <a:pt x="63195" y="283908"/>
                  </a:lnTo>
                  <a:lnTo>
                    <a:pt x="62280" y="285178"/>
                  </a:lnTo>
                  <a:lnTo>
                    <a:pt x="62103" y="286448"/>
                  </a:lnTo>
                  <a:lnTo>
                    <a:pt x="60807" y="286448"/>
                  </a:lnTo>
                  <a:lnTo>
                    <a:pt x="58013" y="288988"/>
                  </a:lnTo>
                  <a:lnTo>
                    <a:pt x="57518" y="288988"/>
                  </a:lnTo>
                  <a:lnTo>
                    <a:pt x="57607" y="287718"/>
                  </a:lnTo>
                  <a:lnTo>
                    <a:pt x="59131" y="285178"/>
                  </a:lnTo>
                  <a:lnTo>
                    <a:pt x="61023" y="280098"/>
                  </a:lnTo>
                  <a:lnTo>
                    <a:pt x="61620" y="276288"/>
                  </a:lnTo>
                  <a:lnTo>
                    <a:pt x="59016" y="276288"/>
                  </a:lnTo>
                  <a:lnTo>
                    <a:pt x="56959" y="280098"/>
                  </a:lnTo>
                  <a:lnTo>
                    <a:pt x="55524" y="283908"/>
                  </a:lnTo>
                  <a:lnTo>
                    <a:pt x="55118" y="287718"/>
                  </a:lnTo>
                  <a:lnTo>
                    <a:pt x="56184" y="288988"/>
                  </a:lnTo>
                  <a:lnTo>
                    <a:pt x="54051" y="291528"/>
                  </a:lnTo>
                  <a:lnTo>
                    <a:pt x="52209" y="297878"/>
                  </a:lnTo>
                  <a:lnTo>
                    <a:pt x="50469" y="302958"/>
                  </a:lnTo>
                  <a:lnTo>
                    <a:pt x="48628" y="306768"/>
                  </a:lnTo>
                  <a:lnTo>
                    <a:pt x="46647" y="311848"/>
                  </a:lnTo>
                  <a:lnTo>
                    <a:pt x="41249" y="320738"/>
                  </a:lnTo>
                  <a:lnTo>
                    <a:pt x="39471" y="324548"/>
                  </a:lnTo>
                  <a:lnTo>
                    <a:pt x="38849" y="330898"/>
                  </a:lnTo>
                  <a:lnTo>
                    <a:pt x="39712" y="330898"/>
                  </a:lnTo>
                  <a:lnTo>
                    <a:pt x="40843" y="329628"/>
                  </a:lnTo>
                  <a:lnTo>
                    <a:pt x="39204" y="333438"/>
                  </a:lnTo>
                  <a:lnTo>
                    <a:pt x="37465" y="338518"/>
                  </a:lnTo>
                  <a:lnTo>
                    <a:pt x="35445" y="347408"/>
                  </a:lnTo>
                  <a:lnTo>
                    <a:pt x="35877" y="347408"/>
                  </a:lnTo>
                  <a:lnTo>
                    <a:pt x="37160" y="346138"/>
                  </a:lnTo>
                  <a:lnTo>
                    <a:pt x="38036" y="346138"/>
                  </a:lnTo>
                  <a:lnTo>
                    <a:pt x="40144" y="344868"/>
                  </a:lnTo>
                  <a:lnTo>
                    <a:pt x="41249" y="343598"/>
                  </a:lnTo>
                  <a:lnTo>
                    <a:pt x="38011" y="343598"/>
                  </a:lnTo>
                  <a:lnTo>
                    <a:pt x="39598" y="341058"/>
                  </a:lnTo>
                  <a:lnTo>
                    <a:pt x="43345" y="338518"/>
                  </a:lnTo>
                  <a:lnTo>
                    <a:pt x="42189" y="342328"/>
                  </a:lnTo>
                  <a:lnTo>
                    <a:pt x="42926" y="342328"/>
                  </a:lnTo>
                  <a:lnTo>
                    <a:pt x="43992" y="339788"/>
                  </a:lnTo>
                  <a:lnTo>
                    <a:pt x="44970" y="338518"/>
                  </a:lnTo>
                  <a:lnTo>
                    <a:pt x="44856" y="339788"/>
                  </a:lnTo>
                  <a:lnTo>
                    <a:pt x="45008" y="339788"/>
                  </a:lnTo>
                  <a:lnTo>
                    <a:pt x="42697" y="347408"/>
                  </a:lnTo>
                  <a:lnTo>
                    <a:pt x="40690" y="352488"/>
                  </a:lnTo>
                  <a:lnTo>
                    <a:pt x="39941" y="353758"/>
                  </a:lnTo>
                  <a:lnTo>
                    <a:pt x="38785" y="355028"/>
                  </a:lnTo>
                  <a:lnTo>
                    <a:pt x="37579" y="358838"/>
                  </a:lnTo>
                  <a:lnTo>
                    <a:pt x="38074" y="358838"/>
                  </a:lnTo>
                  <a:lnTo>
                    <a:pt x="37338" y="360108"/>
                  </a:lnTo>
                  <a:lnTo>
                    <a:pt x="34455" y="370268"/>
                  </a:lnTo>
                  <a:lnTo>
                    <a:pt x="33235" y="377888"/>
                  </a:lnTo>
                  <a:lnTo>
                    <a:pt x="32296" y="379158"/>
                  </a:lnTo>
                  <a:lnTo>
                    <a:pt x="32143" y="376618"/>
                  </a:lnTo>
                  <a:lnTo>
                    <a:pt x="31292" y="377888"/>
                  </a:lnTo>
                  <a:lnTo>
                    <a:pt x="22631" y="402018"/>
                  </a:lnTo>
                  <a:lnTo>
                    <a:pt x="19354" y="407098"/>
                  </a:lnTo>
                  <a:lnTo>
                    <a:pt x="17551" y="405828"/>
                  </a:lnTo>
                  <a:lnTo>
                    <a:pt x="16687" y="405828"/>
                  </a:lnTo>
                  <a:lnTo>
                    <a:pt x="15722" y="408368"/>
                  </a:lnTo>
                  <a:lnTo>
                    <a:pt x="14770" y="409638"/>
                  </a:lnTo>
                  <a:lnTo>
                    <a:pt x="13982" y="412178"/>
                  </a:lnTo>
                  <a:lnTo>
                    <a:pt x="7823" y="424878"/>
                  </a:lnTo>
                  <a:lnTo>
                    <a:pt x="5105" y="423608"/>
                  </a:lnTo>
                  <a:lnTo>
                    <a:pt x="1054" y="435038"/>
                  </a:lnTo>
                  <a:lnTo>
                    <a:pt x="2286" y="436308"/>
                  </a:lnTo>
                  <a:lnTo>
                    <a:pt x="6972" y="436308"/>
                  </a:lnTo>
                  <a:lnTo>
                    <a:pt x="9829" y="432498"/>
                  </a:lnTo>
                  <a:lnTo>
                    <a:pt x="9779" y="427418"/>
                  </a:lnTo>
                  <a:lnTo>
                    <a:pt x="12827" y="427418"/>
                  </a:lnTo>
                  <a:lnTo>
                    <a:pt x="13106" y="429958"/>
                  </a:lnTo>
                  <a:lnTo>
                    <a:pt x="11874" y="429958"/>
                  </a:lnTo>
                  <a:lnTo>
                    <a:pt x="9842" y="432498"/>
                  </a:lnTo>
                  <a:lnTo>
                    <a:pt x="10439" y="432498"/>
                  </a:lnTo>
                  <a:lnTo>
                    <a:pt x="13208" y="429958"/>
                  </a:lnTo>
                  <a:lnTo>
                    <a:pt x="13754" y="432498"/>
                  </a:lnTo>
                  <a:lnTo>
                    <a:pt x="14693" y="435038"/>
                  </a:lnTo>
                  <a:lnTo>
                    <a:pt x="16179" y="436308"/>
                  </a:lnTo>
                  <a:lnTo>
                    <a:pt x="17462" y="436308"/>
                  </a:lnTo>
                  <a:lnTo>
                    <a:pt x="18745" y="435038"/>
                  </a:lnTo>
                  <a:lnTo>
                    <a:pt x="19265" y="433768"/>
                  </a:lnTo>
                  <a:lnTo>
                    <a:pt x="18961" y="429958"/>
                  </a:lnTo>
                  <a:lnTo>
                    <a:pt x="19316" y="429958"/>
                  </a:lnTo>
                  <a:lnTo>
                    <a:pt x="19837" y="428688"/>
                  </a:lnTo>
                  <a:lnTo>
                    <a:pt x="20675" y="429958"/>
                  </a:lnTo>
                  <a:lnTo>
                    <a:pt x="21818" y="428688"/>
                  </a:lnTo>
                  <a:lnTo>
                    <a:pt x="23355" y="427418"/>
                  </a:lnTo>
                  <a:lnTo>
                    <a:pt x="24079" y="427418"/>
                  </a:lnTo>
                  <a:lnTo>
                    <a:pt x="27635" y="424878"/>
                  </a:lnTo>
                  <a:lnTo>
                    <a:pt x="28892" y="424878"/>
                  </a:lnTo>
                  <a:lnTo>
                    <a:pt x="30607" y="423608"/>
                  </a:lnTo>
                  <a:lnTo>
                    <a:pt x="49364" y="386778"/>
                  </a:lnTo>
                  <a:lnTo>
                    <a:pt x="65570" y="348678"/>
                  </a:lnTo>
                  <a:lnTo>
                    <a:pt x="85255" y="281368"/>
                  </a:lnTo>
                  <a:lnTo>
                    <a:pt x="94018" y="220408"/>
                  </a:lnTo>
                  <a:lnTo>
                    <a:pt x="96812" y="177228"/>
                  </a:lnTo>
                  <a:lnTo>
                    <a:pt x="100926" y="97218"/>
                  </a:lnTo>
                  <a:lnTo>
                    <a:pt x="102273" y="80708"/>
                  </a:lnTo>
                  <a:close/>
                </a:path>
                <a:path w="108584" h="436880">
                  <a:moveTo>
                    <a:pt x="108102" y="33718"/>
                  </a:moveTo>
                  <a:lnTo>
                    <a:pt x="107670" y="21018"/>
                  </a:lnTo>
                  <a:lnTo>
                    <a:pt x="103847" y="9588"/>
                  </a:lnTo>
                  <a:lnTo>
                    <a:pt x="102857" y="9588"/>
                  </a:lnTo>
                  <a:lnTo>
                    <a:pt x="101587" y="12128"/>
                  </a:lnTo>
                  <a:lnTo>
                    <a:pt x="100279" y="13398"/>
                  </a:lnTo>
                  <a:lnTo>
                    <a:pt x="98882" y="15938"/>
                  </a:lnTo>
                  <a:lnTo>
                    <a:pt x="98412" y="17208"/>
                  </a:lnTo>
                  <a:lnTo>
                    <a:pt x="98209" y="17208"/>
                  </a:lnTo>
                  <a:lnTo>
                    <a:pt x="92837" y="28638"/>
                  </a:lnTo>
                  <a:lnTo>
                    <a:pt x="90614" y="36258"/>
                  </a:lnTo>
                  <a:lnTo>
                    <a:pt x="89319" y="33718"/>
                  </a:lnTo>
                  <a:lnTo>
                    <a:pt x="88722" y="34988"/>
                  </a:lnTo>
                  <a:lnTo>
                    <a:pt x="88607" y="38798"/>
                  </a:lnTo>
                  <a:lnTo>
                    <a:pt x="88760" y="42608"/>
                  </a:lnTo>
                  <a:lnTo>
                    <a:pt x="86588" y="50228"/>
                  </a:lnTo>
                  <a:lnTo>
                    <a:pt x="85686" y="55308"/>
                  </a:lnTo>
                  <a:lnTo>
                    <a:pt x="85432" y="54038"/>
                  </a:lnTo>
                  <a:lnTo>
                    <a:pt x="85636" y="55308"/>
                  </a:lnTo>
                  <a:lnTo>
                    <a:pt x="85128" y="57848"/>
                  </a:lnTo>
                  <a:lnTo>
                    <a:pt x="83553" y="62928"/>
                  </a:lnTo>
                  <a:lnTo>
                    <a:pt x="82791" y="69278"/>
                  </a:lnTo>
                  <a:lnTo>
                    <a:pt x="81788" y="75628"/>
                  </a:lnTo>
                  <a:lnTo>
                    <a:pt x="81546" y="70548"/>
                  </a:lnTo>
                  <a:lnTo>
                    <a:pt x="80784" y="68008"/>
                  </a:lnTo>
                  <a:lnTo>
                    <a:pt x="80111" y="69278"/>
                  </a:lnTo>
                  <a:lnTo>
                    <a:pt x="79692" y="69278"/>
                  </a:lnTo>
                  <a:lnTo>
                    <a:pt x="79273" y="70548"/>
                  </a:lnTo>
                  <a:lnTo>
                    <a:pt x="78651" y="74358"/>
                  </a:lnTo>
                  <a:lnTo>
                    <a:pt x="78371" y="76898"/>
                  </a:lnTo>
                  <a:lnTo>
                    <a:pt x="78346" y="79438"/>
                  </a:lnTo>
                  <a:lnTo>
                    <a:pt x="102374" y="79438"/>
                  </a:lnTo>
                  <a:lnTo>
                    <a:pt x="104863" y="57848"/>
                  </a:lnTo>
                  <a:lnTo>
                    <a:pt x="106667" y="46418"/>
                  </a:lnTo>
                  <a:lnTo>
                    <a:pt x="108102" y="3371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 descr=""/>
            <p:cNvSpPr/>
            <p:nvPr/>
          </p:nvSpPr>
          <p:spPr>
            <a:xfrm>
              <a:off x="5851847" y="2657030"/>
              <a:ext cx="575310" cy="183515"/>
            </a:xfrm>
            <a:custGeom>
              <a:avLst/>
              <a:gdLst/>
              <a:ahLst/>
              <a:cxnLst/>
              <a:rect l="l" t="t" r="r" b="b"/>
              <a:pathLst>
                <a:path w="575310" h="183514">
                  <a:moveTo>
                    <a:pt x="322991" y="0"/>
                  </a:moveTo>
                  <a:lnTo>
                    <a:pt x="276021" y="1301"/>
                  </a:lnTo>
                  <a:lnTo>
                    <a:pt x="230127" y="8743"/>
                  </a:lnTo>
                  <a:lnTo>
                    <a:pt x="185291" y="21683"/>
                  </a:lnTo>
                  <a:lnTo>
                    <a:pt x="141495" y="39483"/>
                  </a:lnTo>
                  <a:lnTo>
                    <a:pt x="98723" y="61506"/>
                  </a:lnTo>
                  <a:lnTo>
                    <a:pt x="62174" y="85413"/>
                  </a:lnTo>
                  <a:lnTo>
                    <a:pt x="30740" y="115608"/>
                  </a:lnTo>
                  <a:lnTo>
                    <a:pt x="0" y="162960"/>
                  </a:lnTo>
                  <a:lnTo>
                    <a:pt x="2343" y="174269"/>
                  </a:lnTo>
                  <a:lnTo>
                    <a:pt x="9525" y="175732"/>
                  </a:lnTo>
                  <a:lnTo>
                    <a:pt x="17359" y="174698"/>
                  </a:lnTo>
                  <a:lnTo>
                    <a:pt x="25115" y="172355"/>
                  </a:lnTo>
                  <a:lnTo>
                    <a:pt x="47492" y="164722"/>
                  </a:lnTo>
                  <a:lnTo>
                    <a:pt x="61876" y="160774"/>
                  </a:lnTo>
                  <a:lnTo>
                    <a:pt x="76620" y="158767"/>
                  </a:lnTo>
                  <a:lnTo>
                    <a:pt x="93122" y="159423"/>
                  </a:lnTo>
                  <a:lnTo>
                    <a:pt x="112983" y="162946"/>
                  </a:lnTo>
                  <a:lnTo>
                    <a:pt x="132595" y="167797"/>
                  </a:lnTo>
                  <a:lnTo>
                    <a:pt x="152153" y="172911"/>
                  </a:lnTo>
                  <a:lnTo>
                    <a:pt x="171850" y="177229"/>
                  </a:lnTo>
                  <a:lnTo>
                    <a:pt x="182573" y="178833"/>
                  </a:lnTo>
                  <a:lnTo>
                    <a:pt x="193389" y="179923"/>
                  </a:lnTo>
                  <a:lnTo>
                    <a:pt x="215080" y="181254"/>
                  </a:lnTo>
                  <a:lnTo>
                    <a:pt x="264163" y="183045"/>
                  </a:lnTo>
                  <a:lnTo>
                    <a:pt x="313155" y="182148"/>
                  </a:lnTo>
                  <a:lnTo>
                    <a:pt x="361618" y="176734"/>
                  </a:lnTo>
                  <a:lnTo>
                    <a:pt x="409124" y="164973"/>
                  </a:lnTo>
                  <a:lnTo>
                    <a:pt x="470660" y="141575"/>
                  </a:lnTo>
                  <a:lnTo>
                    <a:pt x="532263" y="115836"/>
                  </a:lnTo>
                  <a:lnTo>
                    <a:pt x="531539" y="112471"/>
                  </a:lnTo>
                  <a:lnTo>
                    <a:pt x="531412" y="110782"/>
                  </a:lnTo>
                  <a:lnTo>
                    <a:pt x="552961" y="77118"/>
                  </a:lnTo>
                  <a:lnTo>
                    <a:pt x="572204" y="68707"/>
                  </a:lnTo>
                  <a:lnTo>
                    <a:pt x="575087" y="67183"/>
                  </a:lnTo>
                  <a:lnTo>
                    <a:pt x="525994" y="55806"/>
                  </a:lnTo>
                  <a:lnTo>
                    <a:pt x="480871" y="39945"/>
                  </a:lnTo>
                  <a:lnTo>
                    <a:pt x="466605" y="33735"/>
                  </a:lnTo>
                  <a:lnTo>
                    <a:pt x="452215" y="27837"/>
                  </a:lnTo>
                  <a:lnTo>
                    <a:pt x="432328" y="20819"/>
                  </a:lnTo>
                  <a:lnTo>
                    <a:pt x="412127" y="14812"/>
                  </a:lnTo>
                  <a:lnTo>
                    <a:pt x="391679" y="9726"/>
                  </a:lnTo>
                  <a:lnTo>
                    <a:pt x="371049" y="5473"/>
                  </a:lnTo>
                  <a:lnTo>
                    <a:pt x="32299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 descr=""/>
            <p:cNvSpPr/>
            <p:nvPr/>
          </p:nvSpPr>
          <p:spPr>
            <a:xfrm>
              <a:off x="5858738" y="2663227"/>
              <a:ext cx="559435" cy="172720"/>
            </a:xfrm>
            <a:custGeom>
              <a:avLst/>
              <a:gdLst/>
              <a:ahLst/>
              <a:cxnLst/>
              <a:rect l="l" t="t" r="r" b="b"/>
              <a:pathLst>
                <a:path w="559435" h="172719">
                  <a:moveTo>
                    <a:pt x="396582" y="77228"/>
                  </a:moveTo>
                  <a:lnTo>
                    <a:pt x="393979" y="77190"/>
                  </a:lnTo>
                  <a:lnTo>
                    <a:pt x="390410" y="77228"/>
                  </a:lnTo>
                  <a:lnTo>
                    <a:pt x="396582" y="77228"/>
                  </a:lnTo>
                  <a:close/>
                </a:path>
                <a:path w="559435" h="172719">
                  <a:moveTo>
                    <a:pt x="559079" y="65138"/>
                  </a:moveTo>
                  <a:lnTo>
                    <a:pt x="546506" y="62026"/>
                  </a:lnTo>
                  <a:lnTo>
                    <a:pt x="509181" y="50825"/>
                  </a:lnTo>
                  <a:lnTo>
                    <a:pt x="453898" y="31153"/>
                  </a:lnTo>
                  <a:lnTo>
                    <a:pt x="435597" y="24904"/>
                  </a:lnTo>
                  <a:lnTo>
                    <a:pt x="394995" y="12687"/>
                  </a:lnTo>
                  <a:lnTo>
                    <a:pt x="350253" y="3213"/>
                  </a:lnTo>
                  <a:lnTo>
                    <a:pt x="327545" y="406"/>
                  </a:lnTo>
                  <a:lnTo>
                    <a:pt x="274231" y="0"/>
                  </a:lnTo>
                  <a:lnTo>
                    <a:pt x="221627" y="7747"/>
                  </a:lnTo>
                  <a:lnTo>
                    <a:pt x="170421" y="22758"/>
                  </a:lnTo>
                  <a:lnTo>
                    <a:pt x="121310" y="44107"/>
                  </a:lnTo>
                  <a:lnTo>
                    <a:pt x="74917" y="70929"/>
                  </a:lnTo>
                  <a:lnTo>
                    <a:pt x="42926" y="95427"/>
                  </a:lnTo>
                  <a:lnTo>
                    <a:pt x="17856" y="126085"/>
                  </a:lnTo>
                  <a:lnTo>
                    <a:pt x="0" y="162369"/>
                  </a:lnTo>
                  <a:lnTo>
                    <a:pt x="9182" y="165188"/>
                  </a:lnTo>
                  <a:lnTo>
                    <a:pt x="21043" y="161518"/>
                  </a:lnTo>
                  <a:lnTo>
                    <a:pt x="43700" y="152717"/>
                  </a:lnTo>
                  <a:lnTo>
                    <a:pt x="55549" y="149301"/>
                  </a:lnTo>
                  <a:lnTo>
                    <a:pt x="70218" y="147586"/>
                  </a:lnTo>
                  <a:lnTo>
                    <a:pt x="85966" y="147916"/>
                  </a:lnTo>
                  <a:lnTo>
                    <a:pt x="101612" y="149796"/>
                  </a:lnTo>
                  <a:lnTo>
                    <a:pt x="116027" y="152730"/>
                  </a:lnTo>
                  <a:lnTo>
                    <a:pt x="146075" y="159804"/>
                  </a:lnTo>
                  <a:lnTo>
                    <a:pt x="175907" y="165874"/>
                  </a:lnTo>
                  <a:lnTo>
                    <a:pt x="205994" y="170218"/>
                  </a:lnTo>
                  <a:lnTo>
                    <a:pt x="236740" y="172097"/>
                  </a:lnTo>
                  <a:lnTo>
                    <a:pt x="271957" y="171754"/>
                  </a:lnTo>
                  <a:lnTo>
                    <a:pt x="341909" y="165341"/>
                  </a:lnTo>
                  <a:lnTo>
                    <a:pt x="415899" y="147586"/>
                  </a:lnTo>
                  <a:lnTo>
                    <a:pt x="507682" y="111620"/>
                  </a:lnTo>
                  <a:lnTo>
                    <a:pt x="524687" y="98171"/>
                  </a:lnTo>
                  <a:lnTo>
                    <a:pt x="526364" y="91706"/>
                  </a:lnTo>
                  <a:lnTo>
                    <a:pt x="529704" y="85255"/>
                  </a:lnTo>
                  <a:lnTo>
                    <a:pt x="534847" y="78854"/>
                  </a:lnTo>
                  <a:lnTo>
                    <a:pt x="536333" y="77609"/>
                  </a:lnTo>
                  <a:lnTo>
                    <a:pt x="537527" y="76606"/>
                  </a:lnTo>
                  <a:lnTo>
                    <a:pt x="420497" y="76606"/>
                  </a:lnTo>
                  <a:lnTo>
                    <a:pt x="436626" y="77533"/>
                  </a:lnTo>
                  <a:lnTo>
                    <a:pt x="429183" y="77520"/>
                  </a:lnTo>
                  <a:lnTo>
                    <a:pt x="390410" y="77228"/>
                  </a:lnTo>
                  <a:lnTo>
                    <a:pt x="389547" y="77228"/>
                  </a:lnTo>
                  <a:lnTo>
                    <a:pt x="380301" y="77152"/>
                  </a:lnTo>
                  <a:lnTo>
                    <a:pt x="312648" y="77939"/>
                  </a:lnTo>
                  <a:lnTo>
                    <a:pt x="255739" y="81635"/>
                  </a:lnTo>
                  <a:lnTo>
                    <a:pt x="216522" y="87934"/>
                  </a:lnTo>
                  <a:lnTo>
                    <a:pt x="175425" y="96380"/>
                  </a:lnTo>
                  <a:lnTo>
                    <a:pt x="135686" y="109080"/>
                  </a:lnTo>
                  <a:lnTo>
                    <a:pt x="128689" y="111620"/>
                  </a:lnTo>
                  <a:lnTo>
                    <a:pt x="128447" y="111048"/>
                  </a:lnTo>
                  <a:lnTo>
                    <a:pt x="199097" y="87464"/>
                  </a:lnTo>
                  <a:lnTo>
                    <a:pt x="255371" y="77990"/>
                  </a:lnTo>
                  <a:lnTo>
                    <a:pt x="311594" y="73875"/>
                  </a:lnTo>
                  <a:lnTo>
                    <a:pt x="354507" y="72834"/>
                  </a:lnTo>
                  <a:lnTo>
                    <a:pt x="359054" y="72834"/>
                  </a:lnTo>
                  <a:lnTo>
                    <a:pt x="359054" y="73621"/>
                  </a:lnTo>
                  <a:lnTo>
                    <a:pt x="386207" y="73621"/>
                  </a:lnTo>
                  <a:lnTo>
                    <a:pt x="386207" y="74891"/>
                  </a:lnTo>
                  <a:lnTo>
                    <a:pt x="404609" y="74891"/>
                  </a:lnTo>
                  <a:lnTo>
                    <a:pt x="404609" y="76161"/>
                  </a:lnTo>
                  <a:lnTo>
                    <a:pt x="538810" y="76161"/>
                  </a:lnTo>
                  <a:lnTo>
                    <a:pt x="538810" y="74891"/>
                  </a:lnTo>
                  <a:lnTo>
                    <a:pt x="540410" y="74891"/>
                  </a:lnTo>
                  <a:lnTo>
                    <a:pt x="540410" y="73621"/>
                  </a:lnTo>
                  <a:lnTo>
                    <a:pt x="542569" y="73621"/>
                  </a:lnTo>
                  <a:lnTo>
                    <a:pt x="542569" y="72834"/>
                  </a:lnTo>
                  <a:lnTo>
                    <a:pt x="542823" y="72834"/>
                  </a:lnTo>
                  <a:lnTo>
                    <a:pt x="546150" y="70878"/>
                  </a:lnTo>
                  <a:lnTo>
                    <a:pt x="552513" y="67919"/>
                  </a:lnTo>
                  <a:lnTo>
                    <a:pt x="559079" y="6513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 descr=""/>
            <p:cNvSpPr/>
            <p:nvPr/>
          </p:nvSpPr>
          <p:spPr>
            <a:xfrm>
              <a:off x="5899645" y="2663316"/>
              <a:ext cx="486409" cy="106680"/>
            </a:xfrm>
            <a:custGeom>
              <a:avLst/>
              <a:gdLst/>
              <a:ahLst/>
              <a:cxnLst/>
              <a:rect l="l" t="t" r="r" b="b"/>
              <a:pathLst>
                <a:path w="486410" h="106680">
                  <a:moveTo>
                    <a:pt x="18376" y="91821"/>
                  </a:moveTo>
                  <a:lnTo>
                    <a:pt x="18135" y="91960"/>
                  </a:lnTo>
                  <a:lnTo>
                    <a:pt x="17818" y="92214"/>
                  </a:lnTo>
                  <a:lnTo>
                    <a:pt x="18376" y="91821"/>
                  </a:lnTo>
                  <a:close/>
                </a:path>
                <a:path w="486410" h="106680">
                  <a:moveTo>
                    <a:pt x="38684" y="77495"/>
                  </a:moveTo>
                  <a:lnTo>
                    <a:pt x="37719" y="78143"/>
                  </a:lnTo>
                  <a:lnTo>
                    <a:pt x="37846" y="78079"/>
                  </a:lnTo>
                  <a:lnTo>
                    <a:pt x="38684" y="77495"/>
                  </a:lnTo>
                  <a:close/>
                </a:path>
                <a:path w="486410" h="106680">
                  <a:moveTo>
                    <a:pt x="88849" y="94297"/>
                  </a:moveTo>
                  <a:lnTo>
                    <a:pt x="88684" y="94513"/>
                  </a:lnTo>
                  <a:lnTo>
                    <a:pt x="88442" y="94983"/>
                  </a:lnTo>
                  <a:lnTo>
                    <a:pt x="88709" y="94589"/>
                  </a:lnTo>
                  <a:lnTo>
                    <a:pt x="88849" y="94297"/>
                  </a:lnTo>
                  <a:close/>
                </a:path>
                <a:path w="486410" h="106680">
                  <a:moveTo>
                    <a:pt x="90995" y="97917"/>
                  </a:moveTo>
                  <a:lnTo>
                    <a:pt x="90944" y="97078"/>
                  </a:lnTo>
                  <a:lnTo>
                    <a:pt x="90385" y="96901"/>
                  </a:lnTo>
                  <a:lnTo>
                    <a:pt x="90766" y="96774"/>
                  </a:lnTo>
                  <a:lnTo>
                    <a:pt x="73444" y="98920"/>
                  </a:lnTo>
                  <a:lnTo>
                    <a:pt x="42849" y="100774"/>
                  </a:lnTo>
                  <a:lnTo>
                    <a:pt x="26873" y="99491"/>
                  </a:lnTo>
                  <a:lnTo>
                    <a:pt x="18834" y="97688"/>
                  </a:lnTo>
                  <a:lnTo>
                    <a:pt x="13411" y="95529"/>
                  </a:lnTo>
                  <a:lnTo>
                    <a:pt x="8928" y="93256"/>
                  </a:lnTo>
                  <a:lnTo>
                    <a:pt x="11760" y="92417"/>
                  </a:lnTo>
                  <a:lnTo>
                    <a:pt x="15976" y="90805"/>
                  </a:lnTo>
                  <a:lnTo>
                    <a:pt x="7239" y="91998"/>
                  </a:lnTo>
                  <a:lnTo>
                    <a:pt x="6235" y="91249"/>
                  </a:lnTo>
                  <a:lnTo>
                    <a:pt x="0" y="97459"/>
                  </a:lnTo>
                  <a:lnTo>
                    <a:pt x="3441" y="101003"/>
                  </a:lnTo>
                  <a:lnTo>
                    <a:pt x="10502" y="104330"/>
                  </a:lnTo>
                  <a:lnTo>
                    <a:pt x="21971" y="105346"/>
                  </a:lnTo>
                  <a:lnTo>
                    <a:pt x="28460" y="106172"/>
                  </a:lnTo>
                  <a:lnTo>
                    <a:pt x="77914" y="101650"/>
                  </a:lnTo>
                  <a:lnTo>
                    <a:pt x="89611" y="98894"/>
                  </a:lnTo>
                  <a:lnTo>
                    <a:pt x="89344" y="98869"/>
                  </a:lnTo>
                  <a:lnTo>
                    <a:pt x="90995" y="97917"/>
                  </a:lnTo>
                  <a:close/>
                </a:path>
                <a:path w="486410" h="106680">
                  <a:moveTo>
                    <a:pt x="94818" y="90462"/>
                  </a:moveTo>
                  <a:lnTo>
                    <a:pt x="94437" y="89433"/>
                  </a:lnTo>
                  <a:lnTo>
                    <a:pt x="86042" y="90347"/>
                  </a:lnTo>
                  <a:lnTo>
                    <a:pt x="82042" y="90995"/>
                  </a:lnTo>
                  <a:lnTo>
                    <a:pt x="63157" y="92760"/>
                  </a:lnTo>
                  <a:lnTo>
                    <a:pt x="47320" y="93141"/>
                  </a:lnTo>
                  <a:lnTo>
                    <a:pt x="31534" y="92329"/>
                  </a:lnTo>
                  <a:lnTo>
                    <a:pt x="26365" y="90944"/>
                  </a:lnTo>
                  <a:lnTo>
                    <a:pt x="23114" y="90551"/>
                  </a:lnTo>
                  <a:lnTo>
                    <a:pt x="51650" y="96596"/>
                  </a:lnTo>
                  <a:lnTo>
                    <a:pt x="70688" y="95338"/>
                  </a:lnTo>
                  <a:lnTo>
                    <a:pt x="78994" y="94310"/>
                  </a:lnTo>
                  <a:lnTo>
                    <a:pt x="93891" y="91224"/>
                  </a:lnTo>
                  <a:lnTo>
                    <a:pt x="94818" y="90462"/>
                  </a:lnTo>
                  <a:close/>
                </a:path>
                <a:path w="486410" h="106680">
                  <a:moveTo>
                    <a:pt x="114757" y="97612"/>
                  </a:moveTo>
                  <a:lnTo>
                    <a:pt x="89408" y="103759"/>
                  </a:lnTo>
                  <a:lnTo>
                    <a:pt x="93687" y="103517"/>
                  </a:lnTo>
                  <a:lnTo>
                    <a:pt x="102146" y="101790"/>
                  </a:lnTo>
                  <a:lnTo>
                    <a:pt x="106362" y="100647"/>
                  </a:lnTo>
                  <a:lnTo>
                    <a:pt x="113372" y="99707"/>
                  </a:lnTo>
                  <a:lnTo>
                    <a:pt x="114757" y="97612"/>
                  </a:lnTo>
                  <a:close/>
                </a:path>
                <a:path w="486410" h="106680">
                  <a:moveTo>
                    <a:pt x="118313" y="96367"/>
                  </a:moveTo>
                  <a:lnTo>
                    <a:pt x="117360" y="95935"/>
                  </a:lnTo>
                  <a:lnTo>
                    <a:pt x="116674" y="97536"/>
                  </a:lnTo>
                  <a:lnTo>
                    <a:pt x="117132" y="98552"/>
                  </a:lnTo>
                  <a:lnTo>
                    <a:pt x="118300" y="97802"/>
                  </a:lnTo>
                  <a:lnTo>
                    <a:pt x="118313" y="96367"/>
                  </a:lnTo>
                  <a:close/>
                </a:path>
                <a:path w="486410" h="106680">
                  <a:moveTo>
                    <a:pt x="123342" y="90690"/>
                  </a:moveTo>
                  <a:lnTo>
                    <a:pt x="121996" y="90246"/>
                  </a:lnTo>
                  <a:lnTo>
                    <a:pt x="120916" y="91846"/>
                  </a:lnTo>
                  <a:lnTo>
                    <a:pt x="121513" y="92925"/>
                  </a:lnTo>
                  <a:lnTo>
                    <a:pt x="123228" y="92202"/>
                  </a:lnTo>
                  <a:lnTo>
                    <a:pt x="123342" y="90690"/>
                  </a:lnTo>
                  <a:close/>
                </a:path>
                <a:path w="486410" h="106680">
                  <a:moveTo>
                    <a:pt x="151193" y="84836"/>
                  </a:moveTo>
                  <a:lnTo>
                    <a:pt x="149402" y="83299"/>
                  </a:lnTo>
                  <a:lnTo>
                    <a:pt x="148463" y="84772"/>
                  </a:lnTo>
                  <a:lnTo>
                    <a:pt x="150545" y="85674"/>
                  </a:lnTo>
                  <a:lnTo>
                    <a:pt x="151193" y="84836"/>
                  </a:lnTo>
                  <a:close/>
                </a:path>
                <a:path w="486410" h="106680">
                  <a:moveTo>
                    <a:pt x="162420" y="80314"/>
                  </a:moveTo>
                  <a:lnTo>
                    <a:pt x="161658" y="79019"/>
                  </a:lnTo>
                  <a:lnTo>
                    <a:pt x="160464" y="78651"/>
                  </a:lnTo>
                  <a:lnTo>
                    <a:pt x="160883" y="80327"/>
                  </a:lnTo>
                  <a:lnTo>
                    <a:pt x="161861" y="81114"/>
                  </a:lnTo>
                  <a:lnTo>
                    <a:pt x="162420" y="80314"/>
                  </a:lnTo>
                  <a:close/>
                </a:path>
                <a:path w="486410" h="106680">
                  <a:moveTo>
                    <a:pt x="251320" y="59067"/>
                  </a:moveTo>
                  <a:lnTo>
                    <a:pt x="249643" y="57886"/>
                  </a:lnTo>
                  <a:lnTo>
                    <a:pt x="247281" y="57607"/>
                  </a:lnTo>
                  <a:lnTo>
                    <a:pt x="247865" y="58915"/>
                  </a:lnTo>
                  <a:lnTo>
                    <a:pt x="249961" y="59728"/>
                  </a:lnTo>
                  <a:lnTo>
                    <a:pt x="251320" y="59067"/>
                  </a:lnTo>
                  <a:close/>
                </a:path>
                <a:path w="486410" h="106680">
                  <a:moveTo>
                    <a:pt x="255485" y="62382"/>
                  </a:moveTo>
                  <a:lnTo>
                    <a:pt x="254050" y="61455"/>
                  </a:lnTo>
                  <a:lnTo>
                    <a:pt x="251815" y="60883"/>
                  </a:lnTo>
                  <a:lnTo>
                    <a:pt x="246087" y="62471"/>
                  </a:lnTo>
                  <a:lnTo>
                    <a:pt x="245579" y="63258"/>
                  </a:lnTo>
                  <a:lnTo>
                    <a:pt x="246583" y="64477"/>
                  </a:lnTo>
                  <a:lnTo>
                    <a:pt x="247573" y="64655"/>
                  </a:lnTo>
                  <a:lnTo>
                    <a:pt x="251650" y="64236"/>
                  </a:lnTo>
                  <a:lnTo>
                    <a:pt x="254355" y="63677"/>
                  </a:lnTo>
                  <a:lnTo>
                    <a:pt x="255485" y="62382"/>
                  </a:lnTo>
                  <a:close/>
                </a:path>
                <a:path w="486410" h="106680">
                  <a:moveTo>
                    <a:pt x="270624" y="65582"/>
                  </a:moveTo>
                  <a:lnTo>
                    <a:pt x="269341" y="64312"/>
                  </a:lnTo>
                  <a:lnTo>
                    <a:pt x="267436" y="63842"/>
                  </a:lnTo>
                  <a:lnTo>
                    <a:pt x="267779" y="65227"/>
                  </a:lnTo>
                  <a:lnTo>
                    <a:pt x="269455" y="66141"/>
                  </a:lnTo>
                  <a:lnTo>
                    <a:pt x="270624" y="65582"/>
                  </a:lnTo>
                  <a:close/>
                </a:path>
                <a:path w="486410" h="106680">
                  <a:moveTo>
                    <a:pt x="278777" y="79705"/>
                  </a:moveTo>
                  <a:lnTo>
                    <a:pt x="277749" y="78092"/>
                  </a:lnTo>
                  <a:lnTo>
                    <a:pt x="276834" y="77571"/>
                  </a:lnTo>
                  <a:lnTo>
                    <a:pt x="274726" y="76809"/>
                  </a:lnTo>
                  <a:lnTo>
                    <a:pt x="270306" y="76377"/>
                  </a:lnTo>
                  <a:lnTo>
                    <a:pt x="271360" y="77279"/>
                  </a:lnTo>
                  <a:lnTo>
                    <a:pt x="271792" y="77876"/>
                  </a:lnTo>
                  <a:lnTo>
                    <a:pt x="271792" y="78397"/>
                  </a:lnTo>
                  <a:lnTo>
                    <a:pt x="272161" y="79032"/>
                  </a:lnTo>
                  <a:lnTo>
                    <a:pt x="275602" y="79679"/>
                  </a:lnTo>
                  <a:lnTo>
                    <a:pt x="278777" y="79705"/>
                  </a:lnTo>
                  <a:close/>
                </a:path>
                <a:path w="486410" h="106680">
                  <a:moveTo>
                    <a:pt x="284429" y="59220"/>
                  </a:moveTo>
                  <a:lnTo>
                    <a:pt x="283070" y="57785"/>
                  </a:lnTo>
                  <a:lnTo>
                    <a:pt x="278117" y="56603"/>
                  </a:lnTo>
                  <a:lnTo>
                    <a:pt x="276606" y="56908"/>
                  </a:lnTo>
                  <a:lnTo>
                    <a:pt x="274104" y="58153"/>
                  </a:lnTo>
                  <a:lnTo>
                    <a:pt x="274281" y="58737"/>
                  </a:lnTo>
                  <a:lnTo>
                    <a:pt x="275818" y="59321"/>
                  </a:lnTo>
                  <a:lnTo>
                    <a:pt x="274091" y="59664"/>
                  </a:lnTo>
                  <a:lnTo>
                    <a:pt x="275018" y="61163"/>
                  </a:lnTo>
                  <a:lnTo>
                    <a:pt x="278955" y="62141"/>
                  </a:lnTo>
                  <a:lnTo>
                    <a:pt x="282232" y="61493"/>
                  </a:lnTo>
                  <a:lnTo>
                    <a:pt x="282105" y="60921"/>
                  </a:lnTo>
                  <a:lnTo>
                    <a:pt x="281305" y="60375"/>
                  </a:lnTo>
                  <a:lnTo>
                    <a:pt x="282829" y="60058"/>
                  </a:lnTo>
                  <a:lnTo>
                    <a:pt x="284429" y="59220"/>
                  </a:lnTo>
                  <a:close/>
                </a:path>
                <a:path w="486410" h="106680">
                  <a:moveTo>
                    <a:pt x="304660" y="60820"/>
                  </a:moveTo>
                  <a:lnTo>
                    <a:pt x="301853" y="58750"/>
                  </a:lnTo>
                  <a:lnTo>
                    <a:pt x="300101" y="58102"/>
                  </a:lnTo>
                  <a:lnTo>
                    <a:pt x="297713" y="57594"/>
                  </a:lnTo>
                  <a:lnTo>
                    <a:pt x="298043" y="57594"/>
                  </a:lnTo>
                  <a:lnTo>
                    <a:pt x="297484" y="57137"/>
                  </a:lnTo>
                  <a:lnTo>
                    <a:pt x="295910" y="57277"/>
                  </a:lnTo>
                  <a:lnTo>
                    <a:pt x="291172" y="56730"/>
                  </a:lnTo>
                  <a:lnTo>
                    <a:pt x="294716" y="61417"/>
                  </a:lnTo>
                  <a:lnTo>
                    <a:pt x="297370" y="61912"/>
                  </a:lnTo>
                  <a:lnTo>
                    <a:pt x="299135" y="61976"/>
                  </a:lnTo>
                  <a:lnTo>
                    <a:pt x="297751" y="62357"/>
                  </a:lnTo>
                  <a:lnTo>
                    <a:pt x="296672" y="63144"/>
                  </a:lnTo>
                  <a:lnTo>
                    <a:pt x="297713" y="64516"/>
                  </a:lnTo>
                  <a:lnTo>
                    <a:pt x="300075" y="64655"/>
                  </a:lnTo>
                  <a:lnTo>
                    <a:pt x="302577" y="63957"/>
                  </a:lnTo>
                  <a:lnTo>
                    <a:pt x="303339" y="63373"/>
                  </a:lnTo>
                  <a:lnTo>
                    <a:pt x="302882" y="62471"/>
                  </a:lnTo>
                  <a:lnTo>
                    <a:pt x="299593" y="61988"/>
                  </a:lnTo>
                  <a:lnTo>
                    <a:pt x="303428" y="62115"/>
                  </a:lnTo>
                  <a:lnTo>
                    <a:pt x="304660" y="60820"/>
                  </a:lnTo>
                  <a:close/>
                </a:path>
                <a:path w="486410" h="106680">
                  <a:moveTo>
                    <a:pt x="314604" y="66878"/>
                  </a:moveTo>
                  <a:lnTo>
                    <a:pt x="311289" y="65328"/>
                  </a:lnTo>
                  <a:lnTo>
                    <a:pt x="303631" y="64122"/>
                  </a:lnTo>
                  <a:lnTo>
                    <a:pt x="301879" y="65214"/>
                  </a:lnTo>
                  <a:lnTo>
                    <a:pt x="302234" y="66471"/>
                  </a:lnTo>
                  <a:lnTo>
                    <a:pt x="302907" y="66852"/>
                  </a:lnTo>
                  <a:lnTo>
                    <a:pt x="309232" y="67805"/>
                  </a:lnTo>
                  <a:lnTo>
                    <a:pt x="312788" y="68681"/>
                  </a:lnTo>
                  <a:lnTo>
                    <a:pt x="314604" y="66878"/>
                  </a:lnTo>
                  <a:close/>
                </a:path>
                <a:path w="486410" h="106680">
                  <a:moveTo>
                    <a:pt x="316826" y="63474"/>
                  </a:moveTo>
                  <a:lnTo>
                    <a:pt x="316077" y="62014"/>
                  </a:lnTo>
                  <a:lnTo>
                    <a:pt x="315112" y="61442"/>
                  </a:lnTo>
                  <a:lnTo>
                    <a:pt x="314553" y="61264"/>
                  </a:lnTo>
                  <a:lnTo>
                    <a:pt x="314210" y="62598"/>
                  </a:lnTo>
                  <a:lnTo>
                    <a:pt x="315023" y="63741"/>
                  </a:lnTo>
                  <a:lnTo>
                    <a:pt x="316826" y="63474"/>
                  </a:lnTo>
                  <a:close/>
                </a:path>
                <a:path w="486410" h="106680">
                  <a:moveTo>
                    <a:pt x="318922" y="71183"/>
                  </a:moveTo>
                  <a:lnTo>
                    <a:pt x="317258" y="69697"/>
                  </a:lnTo>
                  <a:lnTo>
                    <a:pt x="316979" y="69557"/>
                  </a:lnTo>
                  <a:lnTo>
                    <a:pt x="313575" y="69227"/>
                  </a:lnTo>
                  <a:lnTo>
                    <a:pt x="314972" y="70205"/>
                  </a:lnTo>
                  <a:lnTo>
                    <a:pt x="307047" y="68884"/>
                  </a:lnTo>
                  <a:lnTo>
                    <a:pt x="300520" y="68199"/>
                  </a:lnTo>
                  <a:lnTo>
                    <a:pt x="292671" y="67779"/>
                  </a:lnTo>
                  <a:lnTo>
                    <a:pt x="290055" y="68173"/>
                  </a:lnTo>
                  <a:lnTo>
                    <a:pt x="288417" y="68059"/>
                  </a:lnTo>
                  <a:lnTo>
                    <a:pt x="287312" y="68376"/>
                  </a:lnTo>
                  <a:lnTo>
                    <a:pt x="285610" y="69469"/>
                  </a:lnTo>
                  <a:lnTo>
                    <a:pt x="285153" y="70129"/>
                  </a:lnTo>
                  <a:lnTo>
                    <a:pt x="288429" y="71462"/>
                  </a:lnTo>
                  <a:lnTo>
                    <a:pt x="295046" y="71729"/>
                  </a:lnTo>
                  <a:lnTo>
                    <a:pt x="296087" y="70980"/>
                  </a:lnTo>
                  <a:lnTo>
                    <a:pt x="296481" y="70256"/>
                  </a:lnTo>
                  <a:lnTo>
                    <a:pt x="309829" y="71272"/>
                  </a:lnTo>
                  <a:lnTo>
                    <a:pt x="312496" y="71310"/>
                  </a:lnTo>
                  <a:lnTo>
                    <a:pt x="316039" y="70853"/>
                  </a:lnTo>
                  <a:lnTo>
                    <a:pt x="318922" y="71183"/>
                  </a:lnTo>
                  <a:close/>
                </a:path>
                <a:path w="486410" h="106680">
                  <a:moveTo>
                    <a:pt x="342557" y="74117"/>
                  </a:moveTo>
                  <a:lnTo>
                    <a:pt x="335013" y="71945"/>
                  </a:lnTo>
                  <a:lnTo>
                    <a:pt x="325412" y="69684"/>
                  </a:lnTo>
                  <a:lnTo>
                    <a:pt x="316903" y="69062"/>
                  </a:lnTo>
                  <a:lnTo>
                    <a:pt x="326910" y="74206"/>
                  </a:lnTo>
                  <a:lnTo>
                    <a:pt x="330885" y="74904"/>
                  </a:lnTo>
                  <a:lnTo>
                    <a:pt x="341985" y="75514"/>
                  </a:lnTo>
                  <a:lnTo>
                    <a:pt x="342557" y="74117"/>
                  </a:lnTo>
                  <a:close/>
                </a:path>
                <a:path w="486410" h="106680">
                  <a:moveTo>
                    <a:pt x="349008" y="90195"/>
                  </a:moveTo>
                  <a:lnTo>
                    <a:pt x="347637" y="89636"/>
                  </a:lnTo>
                  <a:lnTo>
                    <a:pt x="346862" y="88988"/>
                  </a:lnTo>
                  <a:lnTo>
                    <a:pt x="342849" y="87972"/>
                  </a:lnTo>
                  <a:lnTo>
                    <a:pt x="338836" y="87350"/>
                  </a:lnTo>
                  <a:lnTo>
                    <a:pt x="333324" y="87541"/>
                  </a:lnTo>
                  <a:lnTo>
                    <a:pt x="336169" y="88328"/>
                  </a:lnTo>
                  <a:lnTo>
                    <a:pt x="338150" y="89433"/>
                  </a:lnTo>
                  <a:lnTo>
                    <a:pt x="339750" y="89903"/>
                  </a:lnTo>
                  <a:lnTo>
                    <a:pt x="345084" y="90436"/>
                  </a:lnTo>
                  <a:lnTo>
                    <a:pt x="349008" y="90195"/>
                  </a:lnTo>
                  <a:close/>
                </a:path>
                <a:path w="486410" h="106680">
                  <a:moveTo>
                    <a:pt x="355993" y="69977"/>
                  </a:moveTo>
                  <a:lnTo>
                    <a:pt x="349745" y="67805"/>
                  </a:lnTo>
                  <a:lnTo>
                    <a:pt x="343293" y="66255"/>
                  </a:lnTo>
                  <a:lnTo>
                    <a:pt x="343979" y="65582"/>
                  </a:lnTo>
                  <a:lnTo>
                    <a:pt x="343484" y="64973"/>
                  </a:lnTo>
                  <a:lnTo>
                    <a:pt x="341960" y="64401"/>
                  </a:lnTo>
                  <a:lnTo>
                    <a:pt x="338620" y="64135"/>
                  </a:lnTo>
                  <a:lnTo>
                    <a:pt x="336054" y="62953"/>
                  </a:lnTo>
                  <a:lnTo>
                    <a:pt x="332879" y="62039"/>
                  </a:lnTo>
                  <a:lnTo>
                    <a:pt x="328028" y="61569"/>
                  </a:lnTo>
                  <a:lnTo>
                    <a:pt x="329933" y="62572"/>
                  </a:lnTo>
                  <a:lnTo>
                    <a:pt x="330466" y="63131"/>
                  </a:lnTo>
                  <a:lnTo>
                    <a:pt x="332638" y="64401"/>
                  </a:lnTo>
                  <a:lnTo>
                    <a:pt x="329425" y="64084"/>
                  </a:lnTo>
                  <a:lnTo>
                    <a:pt x="328714" y="64211"/>
                  </a:lnTo>
                  <a:lnTo>
                    <a:pt x="326986" y="64071"/>
                  </a:lnTo>
                  <a:lnTo>
                    <a:pt x="326313" y="64223"/>
                  </a:lnTo>
                  <a:lnTo>
                    <a:pt x="327672" y="64681"/>
                  </a:lnTo>
                  <a:lnTo>
                    <a:pt x="327685" y="64947"/>
                  </a:lnTo>
                  <a:lnTo>
                    <a:pt x="330123" y="65874"/>
                  </a:lnTo>
                  <a:lnTo>
                    <a:pt x="327990" y="66255"/>
                  </a:lnTo>
                  <a:lnTo>
                    <a:pt x="328129" y="67030"/>
                  </a:lnTo>
                  <a:lnTo>
                    <a:pt x="329666" y="67868"/>
                  </a:lnTo>
                  <a:lnTo>
                    <a:pt x="335368" y="68795"/>
                  </a:lnTo>
                  <a:lnTo>
                    <a:pt x="339598" y="68897"/>
                  </a:lnTo>
                  <a:lnTo>
                    <a:pt x="340487" y="68694"/>
                  </a:lnTo>
                  <a:lnTo>
                    <a:pt x="340436" y="68237"/>
                  </a:lnTo>
                  <a:lnTo>
                    <a:pt x="352945" y="70637"/>
                  </a:lnTo>
                  <a:lnTo>
                    <a:pt x="355993" y="69977"/>
                  </a:lnTo>
                  <a:close/>
                </a:path>
                <a:path w="486410" h="106680">
                  <a:moveTo>
                    <a:pt x="358482" y="66586"/>
                  </a:moveTo>
                  <a:lnTo>
                    <a:pt x="358101" y="65379"/>
                  </a:lnTo>
                  <a:lnTo>
                    <a:pt x="355739" y="64427"/>
                  </a:lnTo>
                  <a:lnTo>
                    <a:pt x="356120" y="65608"/>
                  </a:lnTo>
                  <a:lnTo>
                    <a:pt x="358482" y="66586"/>
                  </a:lnTo>
                  <a:close/>
                </a:path>
                <a:path w="486410" h="106680">
                  <a:moveTo>
                    <a:pt x="364363" y="66636"/>
                  </a:moveTo>
                  <a:lnTo>
                    <a:pt x="364210" y="66433"/>
                  </a:lnTo>
                  <a:lnTo>
                    <a:pt x="364045" y="66649"/>
                  </a:lnTo>
                  <a:lnTo>
                    <a:pt x="364147" y="67005"/>
                  </a:lnTo>
                  <a:lnTo>
                    <a:pt x="364363" y="66636"/>
                  </a:lnTo>
                  <a:close/>
                </a:path>
                <a:path w="486410" h="106680">
                  <a:moveTo>
                    <a:pt x="376859" y="67487"/>
                  </a:moveTo>
                  <a:lnTo>
                    <a:pt x="374294" y="65493"/>
                  </a:lnTo>
                  <a:lnTo>
                    <a:pt x="372656" y="64592"/>
                  </a:lnTo>
                  <a:lnTo>
                    <a:pt x="369773" y="65024"/>
                  </a:lnTo>
                  <a:lnTo>
                    <a:pt x="369773" y="65836"/>
                  </a:lnTo>
                  <a:lnTo>
                    <a:pt x="371424" y="67271"/>
                  </a:lnTo>
                  <a:lnTo>
                    <a:pt x="373951" y="67970"/>
                  </a:lnTo>
                  <a:lnTo>
                    <a:pt x="375932" y="67995"/>
                  </a:lnTo>
                  <a:lnTo>
                    <a:pt x="376859" y="67487"/>
                  </a:lnTo>
                  <a:close/>
                </a:path>
                <a:path w="486410" h="106680">
                  <a:moveTo>
                    <a:pt x="386829" y="56515"/>
                  </a:moveTo>
                  <a:lnTo>
                    <a:pt x="386359" y="56007"/>
                  </a:lnTo>
                  <a:lnTo>
                    <a:pt x="386207" y="55943"/>
                  </a:lnTo>
                  <a:lnTo>
                    <a:pt x="386829" y="56515"/>
                  </a:lnTo>
                  <a:close/>
                </a:path>
                <a:path w="486410" h="106680">
                  <a:moveTo>
                    <a:pt x="397941" y="71564"/>
                  </a:moveTo>
                  <a:lnTo>
                    <a:pt x="395960" y="69672"/>
                  </a:lnTo>
                  <a:lnTo>
                    <a:pt x="394665" y="69062"/>
                  </a:lnTo>
                  <a:lnTo>
                    <a:pt x="392417" y="68618"/>
                  </a:lnTo>
                  <a:lnTo>
                    <a:pt x="385889" y="68643"/>
                  </a:lnTo>
                  <a:lnTo>
                    <a:pt x="384009" y="69430"/>
                  </a:lnTo>
                  <a:lnTo>
                    <a:pt x="384581" y="70866"/>
                  </a:lnTo>
                  <a:lnTo>
                    <a:pt x="384543" y="71323"/>
                  </a:lnTo>
                  <a:lnTo>
                    <a:pt x="394804" y="72110"/>
                  </a:lnTo>
                  <a:lnTo>
                    <a:pt x="397941" y="71564"/>
                  </a:lnTo>
                  <a:close/>
                </a:path>
                <a:path w="486410" h="106680">
                  <a:moveTo>
                    <a:pt x="405714" y="75209"/>
                  </a:moveTo>
                  <a:lnTo>
                    <a:pt x="395046" y="73037"/>
                  </a:lnTo>
                  <a:lnTo>
                    <a:pt x="385559" y="71742"/>
                  </a:lnTo>
                  <a:lnTo>
                    <a:pt x="382676" y="71615"/>
                  </a:lnTo>
                  <a:lnTo>
                    <a:pt x="384073" y="70383"/>
                  </a:lnTo>
                  <a:lnTo>
                    <a:pt x="383057" y="69507"/>
                  </a:lnTo>
                  <a:lnTo>
                    <a:pt x="376262" y="68199"/>
                  </a:lnTo>
                  <a:lnTo>
                    <a:pt x="365633" y="67297"/>
                  </a:lnTo>
                  <a:lnTo>
                    <a:pt x="355841" y="67678"/>
                  </a:lnTo>
                  <a:lnTo>
                    <a:pt x="354965" y="68110"/>
                  </a:lnTo>
                  <a:lnTo>
                    <a:pt x="356997" y="69634"/>
                  </a:lnTo>
                  <a:lnTo>
                    <a:pt x="361010" y="70523"/>
                  </a:lnTo>
                  <a:lnTo>
                    <a:pt x="367080" y="71374"/>
                  </a:lnTo>
                  <a:lnTo>
                    <a:pt x="366445" y="72847"/>
                  </a:lnTo>
                  <a:lnTo>
                    <a:pt x="366572" y="73177"/>
                  </a:lnTo>
                  <a:lnTo>
                    <a:pt x="355079" y="72123"/>
                  </a:lnTo>
                  <a:lnTo>
                    <a:pt x="349770" y="72224"/>
                  </a:lnTo>
                  <a:lnTo>
                    <a:pt x="343382" y="72936"/>
                  </a:lnTo>
                  <a:lnTo>
                    <a:pt x="343281" y="73469"/>
                  </a:lnTo>
                  <a:lnTo>
                    <a:pt x="348754" y="75819"/>
                  </a:lnTo>
                  <a:lnTo>
                    <a:pt x="353377" y="76847"/>
                  </a:lnTo>
                  <a:lnTo>
                    <a:pt x="369620" y="78981"/>
                  </a:lnTo>
                  <a:lnTo>
                    <a:pt x="381393" y="79933"/>
                  </a:lnTo>
                  <a:lnTo>
                    <a:pt x="383247" y="79667"/>
                  </a:lnTo>
                  <a:lnTo>
                    <a:pt x="383705" y="80695"/>
                  </a:lnTo>
                  <a:lnTo>
                    <a:pt x="385940" y="81876"/>
                  </a:lnTo>
                  <a:lnTo>
                    <a:pt x="386499" y="80695"/>
                  </a:lnTo>
                  <a:lnTo>
                    <a:pt x="383997" y="79540"/>
                  </a:lnTo>
                  <a:lnTo>
                    <a:pt x="384683" y="79311"/>
                  </a:lnTo>
                  <a:lnTo>
                    <a:pt x="384162" y="78740"/>
                  </a:lnTo>
                  <a:lnTo>
                    <a:pt x="379196" y="76746"/>
                  </a:lnTo>
                  <a:lnTo>
                    <a:pt x="380098" y="76479"/>
                  </a:lnTo>
                  <a:lnTo>
                    <a:pt x="379730" y="75895"/>
                  </a:lnTo>
                  <a:lnTo>
                    <a:pt x="373265" y="72047"/>
                  </a:lnTo>
                  <a:lnTo>
                    <a:pt x="378269" y="72123"/>
                  </a:lnTo>
                  <a:lnTo>
                    <a:pt x="403999" y="76555"/>
                  </a:lnTo>
                  <a:lnTo>
                    <a:pt x="405714" y="75209"/>
                  </a:lnTo>
                  <a:close/>
                </a:path>
                <a:path w="486410" h="106680">
                  <a:moveTo>
                    <a:pt x="421208" y="77304"/>
                  </a:moveTo>
                  <a:lnTo>
                    <a:pt x="420738" y="76758"/>
                  </a:lnTo>
                  <a:lnTo>
                    <a:pt x="420408" y="76555"/>
                  </a:lnTo>
                  <a:lnTo>
                    <a:pt x="420700" y="76847"/>
                  </a:lnTo>
                  <a:lnTo>
                    <a:pt x="421208" y="77304"/>
                  </a:lnTo>
                  <a:close/>
                </a:path>
                <a:path w="486410" h="106680">
                  <a:moveTo>
                    <a:pt x="435533" y="67398"/>
                  </a:moveTo>
                  <a:lnTo>
                    <a:pt x="433603" y="66217"/>
                  </a:lnTo>
                  <a:lnTo>
                    <a:pt x="417944" y="64008"/>
                  </a:lnTo>
                  <a:lnTo>
                    <a:pt x="418236" y="63665"/>
                  </a:lnTo>
                  <a:lnTo>
                    <a:pt x="414832" y="60858"/>
                  </a:lnTo>
                  <a:lnTo>
                    <a:pt x="414032" y="61899"/>
                  </a:lnTo>
                  <a:lnTo>
                    <a:pt x="415759" y="63652"/>
                  </a:lnTo>
                  <a:lnTo>
                    <a:pt x="410845" y="62953"/>
                  </a:lnTo>
                  <a:lnTo>
                    <a:pt x="408343" y="63119"/>
                  </a:lnTo>
                  <a:lnTo>
                    <a:pt x="406908" y="64325"/>
                  </a:lnTo>
                  <a:lnTo>
                    <a:pt x="407365" y="64960"/>
                  </a:lnTo>
                  <a:lnTo>
                    <a:pt x="414185" y="66459"/>
                  </a:lnTo>
                  <a:lnTo>
                    <a:pt x="421373" y="68364"/>
                  </a:lnTo>
                  <a:lnTo>
                    <a:pt x="430047" y="70078"/>
                  </a:lnTo>
                  <a:lnTo>
                    <a:pt x="433082" y="69456"/>
                  </a:lnTo>
                  <a:lnTo>
                    <a:pt x="435533" y="67398"/>
                  </a:lnTo>
                  <a:close/>
                </a:path>
                <a:path w="486410" h="106680">
                  <a:moveTo>
                    <a:pt x="458419" y="83108"/>
                  </a:moveTo>
                  <a:lnTo>
                    <a:pt x="456755" y="81648"/>
                  </a:lnTo>
                  <a:lnTo>
                    <a:pt x="455485" y="80949"/>
                  </a:lnTo>
                  <a:lnTo>
                    <a:pt x="451916" y="80022"/>
                  </a:lnTo>
                  <a:lnTo>
                    <a:pt x="449897" y="79819"/>
                  </a:lnTo>
                  <a:lnTo>
                    <a:pt x="446227" y="80378"/>
                  </a:lnTo>
                  <a:lnTo>
                    <a:pt x="446100" y="81076"/>
                  </a:lnTo>
                  <a:lnTo>
                    <a:pt x="447878" y="82892"/>
                  </a:lnTo>
                  <a:lnTo>
                    <a:pt x="449897" y="83718"/>
                  </a:lnTo>
                  <a:lnTo>
                    <a:pt x="456628" y="83654"/>
                  </a:lnTo>
                  <a:lnTo>
                    <a:pt x="458419" y="83108"/>
                  </a:lnTo>
                  <a:close/>
                </a:path>
                <a:path w="486410" h="106680">
                  <a:moveTo>
                    <a:pt x="486181" y="74422"/>
                  </a:moveTo>
                  <a:lnTo>
                    <a:pt x="486117" y="73406"/>
                  </a:lnTo>
                  <a:lnTo>
                    <a:pt x="485127" y="69596"/>
                  </a:lnTo>
                  <a:lnTo>
                    <a:pt x="481368" y="67564"/>
                  </a:lnTo>
                  <a:lnTo>
                    <a:pt x="480187" y="67741"/>
                  </a:lnTo>
                  <a:lnTo>
                    <a:pt x="478815" y="67945"/>
                  </a:lnTo>
                  <a:lnTo>
                    <a:pt x="476326" y="68834"/>
                  </a:lnTo>
                  <a:lnTo>
                    <a:pt x="474586" y="66167"/>
                  </a:lnTo>
                  <a:lnTo>
                    <a:pt x="477126" y="65151"/>
                  </a:lnTo>
                  <a:lnTo>
                    <a:pt x="480174" y="67741"/>
                  </a:lnTo>
                  <a:lnTo>
                    <a:pt x="478891" y="66040"/>
                  </a:lnTo>
                  <a:lnTo>
                    <a:pt x="477532" y="65024"/>
                  </a:lnTo>
                  <a:lnTo>
                    <a:pt x="480161" y="63754"/>
                  </a:lnTo>
                  <a:lnTo>
                    <a:pt x="482663" y="62103"/>
                  </a:lnTo>
                  <a:lnTo>
                    <a:pt x="483590" y="60452"/>
                  </a:lnTo>
                  <a:lnTo>
                    <a:pt x="481253" y="58420"/>
                  </a:lnTo>
                  <a:lnTo>
                    <a:pt x="479691" y="58166"/>
                  </a:lnTo>
                  <a:lnTo>
                    <a:pt x="475792" y="59436"/>
                  </a:lnTo>
                  <a:lnTo>
                    <a:pt x="474941" y="58801"/>
                  </a:lnTo>
                  <a:lnTo>
                    <a:pt x="475170" y="57912"/>
                  </a:lnTo>
                  <a:lnTo>
                    <a:pt x="474370" y="56896"/>
                  </a:lnTo>
                  <a:lnTo>
                    <a:pt x="472452" y="55753"/>
                  </a:lnTo>
                  <a:lnTo>
                    <a:pt x="472567" y="54991"/>
                  </a:lnTo>
                  <a:lnTo>
                    <a:pt x="468274" y="50800"/>
                  </a:lnTo>
                  <a:lnTo>
                    <a:pt x="455701" y="46482"/>
                  </a:lnTo>
                  <a:lnTo>
                    <a:pt x="412978" y="31115"/>
                  </a:lnTo>
                  <a:lnTo>
                    <a:pt x="376072" y="18923"/>
                  </a:lnTo>
                  <a:lnTo>
                    <a:pt x="331825" y="7366"/>
                  </a:lnTo>
                  <a:lnTo>
                    <a:pt x="286639" y="381"/>
                  </a:lnTo>
                  <a:lnTo>
                    <a:pt x="233324" y="0"/>
                  </a:lnTo>
                  <a:lnTo>
                    <a:pt x="180721" y="7747"/>
                  </a:lnTo>
                  <a:lnTo>
                    <a:pt x="129514" y="22733"/>
                  </a:lnTo>
                  <a:lnTo>
                    <a:pt x="80391" y="44069"/>
                  </a:lnTo>
                  <a:lnTo>
                    <a:pt x="34074" y="70866"/>
                  </a:lnTo>
                  <a:lnTo>
                    <a:pt x="35560" y="71501"/>
                  </a:lnTo>
                  <a:lnTo>
                    <a:pt x="35953" y="71501"/>
                  </a:lnTo>
                  <a:lnTo>
                    <a:pt x="39585" y="73406"/>
                  </a:lnTo>
                  <a:lnTo>
                    <a:pt x="40855" y="73787"/>
                  </a:lnTo>
                  <a:lnTo>
                    <a:pt x="42456" y="74803"/>
                  </a:lnTo>
                  <a:lnTo>
                    <a:pt x="42125" y="75057"/>
                  </a:lnTo>
                  <a:lnTo>
                    <a:pt x="42672" y="74930"/>
                  </a:lnTo>
                  <a:lnTo>
                    <a:pt x="42329" y="75184"/>
                  </a:lnTo>
                  <a:lnTo>
                    <a:pt x="42710" y="75057"/>
                  </a:lnTo>
                  <a:lnTo>
                    <a:pt x="46266" y="76962"/>
                  </a:lnTo>
                  <a:lnTo>
                    <a:pt x="43510" y="78486"/>
                  </a:lnTo>
                  <a:lnTo>
                    <a:pt x="43573" y="79756"/>
                  </a:lnTo>
                  <a:lnTo>
                    <a:pt x="45504" y="79375"/>
                  </a:lnTo>
                  <a:lnTo>
                    <a:pt x="47244" y="78105"/>
                  </a:lnTo>
                  <a:lnTo>
                    <a:pt x="47536" y="77597"/>
                  </a:lnTo>
                  <a:lnTo>
                    <a:pt x="52247" y="79375"/>
                  </a:lnTo>
                  <a:lnTo>
                    <a:pt x="55283" y="80264"/>
                  </a:lnTo>
                  <a:lnTo>
                    <a:pt x="46393" y="83058"/>
                  </a:lnTo>
                  <a:lnTo>
                    <a:pt x="46075" y="83947"/>
                  </a:lnTo>
                  <a:lnTo>
                    <a:pt x="53098" y="81534"/>
                  </a:lnTo>
                  <a:lnTo>
                    <a:pt x="56769" y="80645"/>
                  </a:lnTo>
                  <a:lnTo>
                    <a:pt x="62877" y="82169"/>
                  </a:lnTo>
                  <a:lnTo>
                    <a:pt x="73799" y="83566"/>
                  </a:lnTo>
                  <a:lnTo>
                    <a:pt x="76238" y="83693"/>
                  </a:lnTo>
                  <a:lnTo>
                    <a:pt x="74866" y="85344"/>
                  </a:lnTo>
                  <a:lnTo>
                    <a:pt x="76250" y="85598"/>
                  </a:lnTo>
                  <a:lnTo>
                    <a:pt x="79667" y="84963"/>
                  </a:lnTo>
                  <a:lnTo>
                    <a:pt x="83286" y="83820"/>
                  </a:lnTo>
                  <a:lnTo>
                    <a:pt x="91440" y="84074"/>
                  </a:lnTo>
                  <a:lnTo>
                    <a:pt x="95796" y="83947"/>
                  </a:lnTo>
                  <a:lnTo>
                    <a:pt x="95643" y="84328"/>
                  </a:lnTo>
                  <a:lnTo>
                    <a:pt x="95897" y="83947"/>
                  </a:lnTo>
                  <a:lnTo>
                    <a:pt x="106718" y="83820"/>
                  </a:lnTo>
                  <a:lnTo>
                    <a:pt x="116433" y="82931"/>
                  </a:lnTo>
                  <a:lnTo>
                    <a:pt x="112649" y="84074"/>
                  </a:lnTo>
                  <a:lnTo>
                    <a:pt x="110299" y="85471"/>
                  </a:lnTo>
                  <a:lnTo>
                    <a:pt x="111633" y="86233"/>
                  </a:lnTo>
                  <a:lnTo>
                    <a:pt x="116382" y="86233"/>
                  </a:lnTo>
                  <a:lnTo>
                    <a:pt x="122682" y="85090"/>
                  </a:lnTo>
                  <a:lnTo>
                    <a:pt x="122389" y="86995"/>
                  </a:lnTo>
                  <a:lnTo>
                    <a:pt x="125501" y="84963"/>
                  </a:lnTo>
                  <a:lnTo>
                    <a:pt x="125653" y="84074"/>
                  </a:lnTo>
                  <a:lnTo>
                    <a:pt x="131229" y="82169"/>
                  </a:lnTo>
                  <a:lnTo>
                    <a:pt x="132880" y="81407"/>
                  </a:lnTo>
                  <a:lnTo>
                    <a:pt x="145161" y="80010"/>
                  </a:lnTo>
                  <a:lnTo>
                    <a:pt x="174917" y="75565"/>
                  </a:lnTo>
                  <a:lnTo>
                    <a:pt x="174586" y="76327"/>
                  </a:lnTo>
                  <a:lnTo>
                    <a:pt x="174713" y="76708"/>
                  </a:lnTo>
                  <a:lnTo>
                    <a:pt x="175539" y="77089"/>
                  </a:lnTo>
                  <a:lnTo>
                    <a:pt x="180479" y="75819"/>
                  </a:lnTo>
                  <a:lnTo>
                    <a:pt x="181394" y="74930"/>
                  </a:lnTo>
                  <a:lnTo>
                    <a:pt x="181165" y="74422"/>
                  </a:lnTo>
                  <a:lnTo>
                    <a:pt x="212763" y="68707"/>
                  </a:lnTo>
                  <a:lnTo>
                    <a:pt x="238404" y="62738"/>
                  </a:lnTo>
                  <a:lnTo>
                    <a:pt x="241554" y="61595"/>
                  </a:lnTo>
                  <a:lnTo>
                    <a:pt x="240144" y="60198"/>
                  </a:lnTo>
                  <a:lnTo>
                    <a:pt x="234391" y="60198"/>
                  </a:lnTo>
                  <a:lnTo>
                    <a:pt x="223012" y="62484"/>
                  </a:lnTo>
                  <a:lnTo>
                    <a:pt x="220078" y="62865"/>
                  </a:lnTo>
                  <a:lnTo>
                    <a:pt x="217157" y="63627"/>
                  </a:lnTo>
                  <a:lnTo>
                    <a:pt x="224980" y="60706"/>
                  </a:lnTo>
                  <a:lnTo>
                    <a:pt x="236118" y="58166"/>
                  </a:lnTo>
                  <a:lnTo>
                    <a:pt x="241769" y="57277"/>
                  </a:lnTo>
                  <a:lnTo>
                    <a:pt x="252945" y="54991"/>
                  </a:lnTo>
                  <a:lnTo>
                    <a:pt x="265341" y="53200"/>
                  </a:lnTo>
                  <a:lnTo>
                    <a:pt x="265226" y="53543"/>
                  </a:lnTo>
                  <a:lnTo>
                    <a:pt x="265442" y="54508"/>
                  </a:lnTo>
                  <a:lnTo>
                    <a:pt x="266814" y="56197"/>
                  </a:lnTo>
                  <a:lnTo>
                    <a:pt x="268808" y="54584"/>
                  </a:lnTo>
                  <a:lnTo>
                    <a:pt x="266763" y="52971"/>
                  </a:lnTo>
                  <a:lnTo>
                    <a:pt x="270052" y="52451"/>
                  </a:lnTo>
                  <a:lnTo>
                    <a:pt x="272745" y="53086"/>
                  </a:lnTo>
                  <a:lnTo>
                    <a:pt x="273050" y="53975"/>
                  </a:lnTo>
                  <a:lnTo>
                    <a:pt x="279400" y="54864"/>
                  </a:lnTo>
                  <a:lnTo>
                    <a:pt x="281520" y="53721"/>
                  </a:lnTo>
                  <a:lnTo>
                    <a:pt x="280809" y="51943"/>
                  </a:lnTo>
                  <a:lnTo>
                    <a:pt x="281216" y="51816"/>
                  </a:lnTo>
                  <a:lnTo>
                    <a:pt x="281876" y="51054"/>
                  </a:lnTo>
                  <a:lnTo>
                    <a:pt x="289267" y="50165"/>
                  </a:lnTo>
                  <a:lnTo>
                    <a:pt x="291769" y="50038"/>
                  </a:lnTo>
                  <a:lnTo>
                    <a:pt x="292341" y="50546"/>
                  </a:lnTo>
                  <a:lnTo>
                    <a:pt x="293370" y="50927"/>
                  </a:lnTo>
                  <a:lnTo>
                    <a:pt x="292455" y="50038"/>
                  </a:lnTo>
                  <a:lnTo>
                    <a:pt x="296049" y="49784"/>
                  </a:lnTo>
                  <a:lnTo>
                    <a:pt x="295935" y="50419"/>
                  </a:lnTo>
                  <a:lnTo>
                    <a:pt x="296633" y="51054"/>
                  </a:lnTo>
                  <a:lnTo>
                    <a:pt x="298424" y="51562"/>
                  </a:lnTo>
                  <a:lnTo>
                    <a:pt x="300520" y="51816"/>
                  </a:lnTo>
                  <a:lnTo>
                    <a:pt x="300240" y="52070"/>
                  </a:lnTo>
                  <a:lnTo>
                    <a:pt x="300659" y="52705"/>
                  </a:lnTo>
                  <a:lnTo>
                    <a:pt x="293090" y="54864"/>
                  </a:lnTo>
                  <a:lnTo>
                    <a:pt x="300951" y="54356"/>
                  </a:lnTo>
                  <a:lnTo>
                    <a:pt x="300850" y="54991"/>
                  </a:lnTo>
                  <a:lnTo>
                    <a:pt x="301307" y="55499"/>
                  </a:lnTo>
                  <a:lnTo>
                    <a:pt x="305269" y="56515"/>
                  </a:lnTo>
                  <a:lnTo>
                    <a:pt x="307136" y="56261"/>
                  </a:lnTo>
                  <a:lnTo>
                    <a:pt x="307911" y="54991"/>
                  </a:lnTo>
                  <a:lnTo>
                    <a:pt x="307695" y="54229"/>
                  </a:lnTo>
                  <a:lnTo>
                    <a:pt x="306793" y="53594"/>
                  </a:lnTo>
                  <a:lnTo>
                    <a:pt x="317677" y="52451"/>
                  </a:lnTo>
                  <a:lnTo>
                    <a:pt x="318274" y="54102"/>
                  </a:lnTo>
                  <a:lnTo>
                    <a:pt x="321881" y="53086"/>
                  </a:lnTo>
                  <a:lnTo>
                    <a:pt x="321564" y="51816"/>
                  </a:lnTo>
                  <a:lnTo>
                    <a:pt x="324091" y="51181"/>
                  </a:lnTo>
                  <a:lnTo>
                    <a:pt x="325323" y="51816"/>
                  </a:lnTo>
                  <a:lnTo>
                    <a:pt x="326009" y="51816"/>
                  </a:lnTo>
                  <a:lnTo>
                    <a:pt x="327977" y="53975"/>
                  </a:lnTo>
                  <a:lnTo>
                    <a:pt x="330174" y="55499"/>
                  </a:lnTo>
                  <a:lnTo>
                    <a:pt x="328726" y="55753"/>
                  </a:lnTo>
                  <a:lnTo>
                    <a:pt x="327748" y="55245"/>
                  </a:lnTo>
                  <a:lnTo>
                    <a:pt x="324713" y="54610"/>
                  </a:lnTo>
                  <a:lnTo>
                    <a:pt x="320751" y="54229"/>
                  </a:lnTo>
                  <a:lnTo>
                    <a:pt x="316776" y="54483"/>
                  </a:lnTo>
                  <a:lnTo>
                    <a:pt x="316560" y="55626"/>
                  </a:lnTo>
                  <a:lnTo>
                    <a:pt x="318795" y="57404"/>
                  </a:lnTo>
                  <a:lnTo>
                    <a:pt x="325767" y="58674"/>
                  </a:lnTo>
                  <a:lnTo>
                    <a:pt x="329692" y="58039"/>
                  </a:lnTo>
                  <a:lnTo>
                    <a:pt x="329996" y="56896"/>
                  </a:lnTo>
                  <a:lnTo>
                    <a:pt x="329844" y="56642"/>
                  </a:lnTo>
                  <a:lnTo>
                    <a:pt x="333832" y="58166"/>
                  </a:lnTo>
                  <a:lnTo>
                    <a:pt x="339839" y="58547"/>
                  </a:lnTo>
                  <a:lnTo>
                    <a:pt x="355053" y="60579"/>
                  </a:lnTo>
                  <a:lnTo>
                    <a:pt x="361759" y="62865"/>
                  </a:lnTo>
                  <a:lnTo>
                    <a:pt x="368554" y="64643"/>
                  </a:lnTo>
                  <a:lnTo>
                    <a:pt x="375462" y="63627"/>
                  </a:lnTo>
                  <a:lnTo>
                    <a:pt x="374535" y="62865"/>
                  </a:lnTo>
                  <a:lnTo>
                    <a:pt x="372973" y="62230"/>
                  </a:lnTo>
                  <a:lnTo>
                    <a:pt x="382828" y="63246"/>
                  </a:lnTo>
                  <a:lnTo>
                    <a:pt x="391591" y="63119"/>
                  </a:lnTo>
                  <a:lnTo>
                    <a:pt x="391985" y="62611"/>
                  </a:lnTo>
                  <a:lnTo>
                    <a:pt x="389940" y="61849"/>
                  </a:lnTo>
                  <a:lnTo>
                    <a:pt x="389737" y="61468"/>
                  </a:lnTo>
                  <a:lnTo>
                    <a:pt x="390118" y="61595"/>
                  </a:lnTo>
                  <a:lnTo>
                    <a:pt x="390017" y="60960"/>
                  </a:lnTo>
                  <a:lnTo>
                    <a:pt x="388112" y="59182"/>
                  </a:lnTo>
                  <a:lnTo>
                    <a:pt x="386473" y="58420"/>
                  </a:lnTo>
                  <a:lnTo>
                    <a:pt x="387883" y="59944"/>
                  </a:lnTo>
                  <a:lnTo>
                    <a:pt x="387642" y="59944"/>
                  </a:lnTo>
                  <a:lnTo>
                    <a:pt x="387908" y="61087"/>
                  </a:lnTo>
                  <a:lnTo>
                    <a:pt x="388137" y="61341"/>
                  </a:lnTo>
                  <a:lnTo>
                    <a:pt x="384517" y="60579"/>
                  </a:lnTo>
                  <a:lnTo>
                    <a:pt x="381990" y="57404"/>
                  </a:lnTo>
                  <a:lnTo>
                    <a:pt x="385279" y="57785"/>
                  </a:lnTo>
                  <a:lnTo>
                    <a:pt x="384949" y="57023"/>
                  </a:lnTo>
                  <a:lnTo>
                    <a:pt x="381431" y="55753"/>
                  </a:lnTo>
                  <a:lnTo>
                    <a:pt x="381965" y="55880"/>
                  </a:lnTo>
                  <a:lnTo>
                    <a:pt x="382028" y="55626"/>
                  </a:lnTo>
                  <a:lnTo>
                    <a:pt x="382422" y="55499"/>
                  </a:lnTo>
                  <a:lnTo>
                    <a:pt x="389928" y="56134"/>
                  </a:lnTo>
                  <a:lnTo>
                    <a:pt x="397129" y="57150"/>
                  </a:lnTo>
                  <a:lnTo>
                    <a:pt x="399288" y="57912"/>
                  </a:lnTo>
                  <a:lnTo>
                    <a:pt x="402437" y="58547"/>
                  </a:lnTo>
                  <a:lnTo>
                    <a:pt x="401916" y="57912"/>
                  </a:lnTo>
                  <a:lnTo>
                    <a:pt x="408990" y="58547"/>
                  </a:lnTo>
                  <a:lnTo>
                    <a:pt x="417156" y="58420"/>
                  </a:lnTo>
                  <a:lnTo>
                    <a:pt x="422325" y="57912"/>
                  </a:lnTo>
                  <a:lnTo>
                    <a:pt x="423595" y="58547"/>
                  </a:lnTo>
                  <a:lnTo>
                    <a:pt x="421665" y="59182"/>
                  </a:lnTo>
                  <a:lnTo>
                    <a:pt x="422376" y="59817"/>
                  </a:lnTo>
                  <a:lnTo>
                    <a:pt x="429361" y="61341"/>
                  </a:lnTo>
                  <a:lnTo>
                    <a:pt x="435114" y="62103"/>
                  </a:lnTo>
                  <a:lnTo>
                    <a:pt x="435317" y="62357"/>
                  </a:lnTo>
                  <a:lnTo>
                    <a:pt x="435152" y="62103"/>
                  </a:lnTo>
                  <a:lnTo>
                    <a:pt x="441756" y="62738"/>
                  </a:lnTo>
                  <a:lnTo>
                    <a:pt x="447509" y="62611"/>
                  </a:lnTo>
                  <a:lnTo>
                    <a:pt x="450900" y="63373"/>
                  </a:lnTo>
                  <a:lnTo>
                    <a:pt x="453326" y="64516"/>
                  </a:lnTo>
                  <a:lnTo>
                    <a:pt x="452767" y="67437"/>
                  </a:lnTo>
                  <a:lnTo>
                    <a:pt x="461924" y="68834"/>
                  </a:lnTo>
                  <a:lnTo>
                    <a:pt x="469988" y="70993"/>
                  </a:lnTo>
                  <a:lnTo>
                    <a:pt x="472325" y="71374"/>
                  </a:lnTo>
                  <a:lnTo>
                    <a:pt x="474370" y="71247"/>
                  </a:lnTo>
                  <a:lnTo>
                    <a:pt x="473811" y="74168"/>
                  </a:lnTo>
                  <a:lnTo>
                    <a:pt x="485571" y="75565"/>
                  </a:lnTo>
                  <a:lnTo>
                    <a:pt x="486181" y="7442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 descr=""/>
            <p:cNvSpPr/>
            <p:nvPr/>
          </p:nvSpPr>
          <p:spPr>
            <a:xfrm>
              <a:off x="5987161" y="2736100"/>
              <a:ext cx="506095" cy="650875"/>
            </a:xfrm>
            <a:custGeom>
              <a:avLst/>
              <a:gdLst/>
              <a:ahLst/>
              <a:cxnLst/>
              <a:rect l="l" t="t" r="r" b="b"/>
              <a:pathLst>
                <a:path w="506095" h="650875">
                  <a:moveTo>
                    <a:pt x="311315" y="4787"/>
                  </a:moveTo>
                  <a:lnTo>
                    <a:pt x="288620" y="3543"/>
                  </a:lnTo>
                  <a:lnTo>
                    <a:pt x="243306" y="495"/>
                  </a:lnTo>
                  <a:lnTo>
                    <a:pt x="220573" y="0"/>
                  </a:lnTo>
                  <a:lnTo>
                    <a:pt x="164490" y="1993"/>
                  </a:lnTo>
                  <a:lnTo>
                    <a:pt x="108038" y="7531"/>
                  </a:lnTo>
                  <a:lnTo>
                    <a:pt x="52666" y="19011"/>
                  </a:lnTo>
                  <a:lnTo>
                    <a:pt x="0" y="38176"/>
                  </a:lnTo>
                  <a:lnTo>
                    <a:pt x="266" y="38735"/>
                  </a:lnTo>
                  <a:lnTo>
                    <a:pt x="24638" y="30276"/>
                  </a:lnTo>
                  <a:lnTo>
                    <a:pt x="46990" y="23507"/>
                  </a:lnTo>
                  <a:lnTo>
                    <a:pt x="107746" y="11684"/>
                  </a:lnTo>
                  <a:lnTo>
                    <a:pt x="146761" y="6769"/>
                  </a:lnTo>
                  <a:lnTo>
                    <a:pt x="192354" y="4889"/>
                  </a:lnTo>
                  <a:lnTo>
                    <a:pt x="244233" y="4330"/>
                  </a:lnTo>
                  <a:lnTo>
                    <a:pt x="288518" y="4495"/>
                  </a:lnTo>
                  <a:lnTo>
                    <a:pt x="311315" y="4787"/>
                  </a:lnTo>
                  <a:close/>
                </a:path>
                <a:path w="506095" h="650875">
                  <a:moveTo>
                    <a:pt x="506031" y="296240"/>
                  </a:moveTo>
                  <a:lnTo>
                    <a:pt x="502056" y="245110"/>
                  </a:lnTo>
                  <a:lnTo>
                    <a:pt x="488861" y="152679"/>
                  </a:lnTo>
                  <a:lnTo>
                    <a:pt x="487057" y="131851"/>
                  </a:lnTo>
                  <a:lnTo>
                    <a:pt x="487057" y="110985"/>
                  </a:lnTo>
                  <a:lnTo>
                    <a:pt x="488175" y="90106"/>
                  </a:lnTo>
                  <a:lnTo>
                    <a:pt x="489750" y="69215"/>
                  </a:lnTo>
                  <a:lnTo>
                    <a:pt x="480047" y="68872"/>
                  </a:lnTo>
                  <a:lnTo>
                    <a:pt x="431723" y="50774"/>
                  </a:lnTo>
                  <a:lnTo>
                    <a:pt x="410654" y="66789"/>
                  </a:lnTo>
                  <a:lnTo>
                    <a:pt x="363004" y="115201"/>
                  </a:lnTo>
                  <a:lnTo>
                    <a:pt x="329057" y="174053"/>
                  </a:lnTo>
                  <a:lnTo>
                    <a:pt x="311785" y="225552"/>
                  </a:lnTo>
                  <a:lnTo>
                    <a:pt x="302082" y="279565"/>
                  </a:lnTo>
                  <a:lnTo>
                    <a:pt x="299275" y="334429"/>
                  </a:lnTo>
                  <a:lnTo>
                    <a:pt x="302691" y="388454"/>
                  </a:lnTo>
                  <a:lnTo>
                    <a:pt x="311886" y="454177"/>
                  </a:lnTo>
                  <a:lnTo>
                    <a:pt x="328066" y="518325"/>
                  </a:lnTo>
                  <a:lnTo>
                    <a:pt x="357454" y="585546"/>
                  </a:lnTo>
                  <a:lnTo>
                    <a:pt x="403250" y="641781"/>
                  </a:lnTo>
                  <a:lnTo>
                    <a:pt x="421043" y="650659"/>
                  </a:lnTo>
                  <a:lnTo>
                    <a:pt x="427482" y="647573"/>
                  </a:lnTo>
                  <a:lnTo>
                    <a:pt x="434708" y="641337"/>
                  </a:lnTo>
                  <a:lnTo>
                    <a:pt x="434492" y="634542"/>
                  </a:lnTo>
                  <a:lnTo>
                    <a:pt x="433260" y="625729"/>
                  </a:lnTo>
                  <a:lnTo>
                    <a:pt x="432422" y="609180"/>
                  </a:lnTo>
                  <a:lnTo>
                    <a:pt x="441985" y="561441"/>
                  </a:lnTo>
                  <a:lnTo>
                    <a:pt x="454164" y="522097"/>
                  </a:lnTo>
                  <a:lnTo>
                    <a:pt x="481406" y="436930"/>
                  </a:lnTo>
                  <a:lnTo>
                    <a:pt x="493966" y="391172"/>
                  </a:lnTo>
                  <a:lnTo>
                    <a:pt x="502754" y="344589"/>
                  </a:lnTo>
                  <a:lnTo>
                    <a:pt x="506031" y="29624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0" name="object 750" descr=""/>
            <p:cNvSpPr/>
            <p:nvPr/>
          </p:nvSpPr>
          <p:spPr>
            <a:xfrm>
              <a:off x="6290386" y="2789440"/>
              <a:ext cx="196215" cy="589280"/>
            </a:xfrm>
            <a:custGeom>
              <a:avLst/>
              <a:gdLst/>
              <a:ahLst/>
              <a:cxnLst/>
              <a:rect l="l" t="t" r="r" b="b"/>
              <a:pathLst>
                <a:path w="196214" h="589279">
                  <a:moveTo>
                    <a:pt x="195859" y="237159"/>
                  </a:moveTo>
                  <a:lnTo>
                    <a:pt x="195021" y="214617"/>
                  </a:lnTo>
                  <a:lnTo>
                    <a:pt x="193001" y="191554"/>
                  </a:lnTo>
                  <a:lnTo>
                    <a:pt x="189801" y="167817"/>
                  </a:lnTo>
                  <a:lnTo>
                    <a:pt x="185394" y="139534"/>
                  </a:lnTo>
                  <a:lnTo>
                    <a:pt x="181343" y="109232"/>
                  </a:lnTo>
                  <a:lnTo>
                    <a:pt x="178981" y="80454"/>
                  </a:lnTo>
                  <a:lnTo>
                    <a:pt x="179019" y="59321"/>
                  </a:lnTo>
                  <a:lnTo>
                    <a:pt x="179095" y="50304"/>
                  </a:lnTo>
                  <a:lnTo>
                    <a:pt x="180479" y="24053"/>
                  </a:lnTo>
                  <a:lnTo>
                    <a:pt x="180695" y="15684"/>
                  </a:lnTo>
                  <a:lnTo>
                    <a:pt x="176847" y="15519"/>
                  </a:lnTo>
                  <a:lnTo>
                    <a:pt x="172961" y="15074"/>
                  </a:lnTo>
                  <a:lnTo>
                    <a:pt x="135140" y="1587"/>
                  </a:lnTo>
                  <a:lnTo>
                    <a:pt x="132549" y="0"/>
                  </a:lnTo>
                  <a:lnTo>
                    <a:pt x="132016" y="406"/>
                  </a:lnTo>
                  <a:lnTo>
                    <a:pt x="132016" y="59867"/>
                  </a:lnTo>
                  <a:lnTo>
                    <a:pt x="119938" y="92684"/>
                  </a:lnTo>
                  <a:lnTo>
                    <a:pt x="112979" y="114871"/>
                  </a:lnTo>
                  <a:lnTo>
                    <a:pt x="100977" y="171450"/>
                  </a:lnTo>
                  <a:lnTo>
                    <a:pt x="94297" y="220853"/>
                  </a:lnTo>
                  <a:lnTo>
                    <a:pt x="90220" y="265125"/>
                  </a:lnTo>
                  <a:lnTo>
                    <a:pt x="88290" y="304126"/>
                  </a:lnTo>
                  <a:lnTo>
                    <a:pt x="86131" y="382193"/>
                  </a:lnTo>
                  <a:lnTo>
                    <a:pt x="84747" y="418795"/>
                  </a:lnTo>
                  <a:lnTo>
                    <a:pt x="82626" y="394296"/>
                  </a:lnTo>
                  <a:lnTo>
                    <a:pt x="81838" y="372008"/>
                  </a:lnTo>
                  <a:lnTo>
                    <a:pt x="81838" y="340106"/>
                  </a:lnTo>
                  <a:lnTo>
                    <a:pt x="83134" y="296837"/>
                  </a:lnTo>
                  <a:lnTo>
                    <a:pt x="86512" y="250367"/>
                  </a:lnTo>
                  <a:lnTo>
                    <a:pt x="91414" y="204736"/>
                  </a:lnTo>
                  <a:lnTo>
                    <a:pt x="98412" y="160108"/>
                  </a:lnTo>
                  <a:lnTo>
                    <a:pt x="109791" y="115824"/>
                  </a:lnTo>
                  <a:lnTo>
                    <a:pt x="131457" y="59321"/>
                  </a:lnTo>
                  <a:lnTo>
                    <a:pt x="132016" y="59867"/>
                  </a:lnTo>
                  <a:lnTo>
                    <a:pt x="132016" y="406"/>
                  </a:lnTo>
                  <a:lnTo>
                    <a:pt x="98818" y="25273"/>
                  </a:lnTo>
                  <a:lnTo>
                    <a:pt x="60947" y="66573"/>
                  </a:lnTo>
                  <a:lnTo>
                    <a:pt x="34328" y="116255"/>
                  </a:lnTo>
                  <a:lnTo>
                    <a:pt x="19939" y="153898"/>
                  </a:lnTo>
                  <a:lnTo>
                    <a:pt x="8813" y="193078"/>
                  </a:lnTo>
                  <a:lnTo>
                    <a:pt x="1866" y="233121"/>
                  </a:lnTo>
                  <a:lnTo>
                    <a:pt x="0" y="273342"/>
                  </a:lnTo>
                  <a:lnTo>
                    <a:pt x="1295" y="297688"/>
                  </a:lnTo>
                  <a:lnTo>
                    <a:pt x="7061" y="349605"/>
                  </a:lnTo>
                  <a:lnTo>
                    <a:pt x="16776" y="412648"/>
                  </a:lnTo>
                  <a:lnTo>
                    <a:pt x="27457" y="459193"/>
                  </a:lnTo>
                  <a:lnTo>
                    <a:pt x="42087" y="498055"/>
                  </a:lnTo>
                  <a:lnTo>
                    <a:pt x="61137" y="534987"/>
                  </a:lnTo>
                  <a:lnTo>
                    <a:pt x="83769" y="568071"/>
                  </a:lnTo>
                  <a:lnTo>
                    <a:pt x="119849" y="589127"/>
                  </a:lnTo>
                  <a:lnTo>
                    <a:pt x="123012" y="575043"/>
                  </a:lnTo>
                  <a:lnTo>
                    <a:pt x="122593" y="561060"/>
                  </a:lnTo>
                  <a:lnTo>
                    <a:pt x="124294" y="546125"/>
                  </a:lnTo>
                  <a:lnTo>
                    <a:pt x="136677" y="499148"/>
                  </a:lnTo>
                  <a:lnTo>
                    <a:pt x="161836" y="418795"/>
                  </a:lnTo>
                  <a:lnTo>
                    <a:pt x="174612" y="377113"/>
                  </a:lnTo>
                  <a:lnTo>
                    <a:pt x="184454" y="340106"/>
                  </a:lnTo>
                  <a:lnTo>
                    <a:pt x="192595" y="294195"/>
                  </a:lnTo>
                  <a:lnTo>
                    <a:pt x="195503" y="259359"/>
                  </a:lnTo>
                  <a:lnTo>
                    <a:pt x="195859" y="23715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1" name="object 751" descr=""/>
            <p:cNvSpPr/>
            <p:nvPr/>
          </p:nvSpPr>
          <p:spPr>
            <a:xfrm>
              <a:off x="6304305" y="3078403"/>
              <a:ext cx="28575" cy="131445"/>
            </a:xfrm>
            <a:custGeom>
              <a:avLst/>
              <a:gdLst/>
              <a:ahLst/>
              <a:cxnLst/>
              <a:rect l="l" t="t" r="r" b="b"/>
              <a:pathLst>
                <a:path w="28575" h="131444">
                  <a:moveTo>
                    <a:pt x="9486" y="67767"/>
                  </a:moveTo>
                  <a:lnTo>
                    <a:pt x="8509" y="66027"/>
                  </a:lnTo>
                  <a:lnTo>
                    <a:pt x="7454" y="65062"/>
                  </a:lnTo>
                  <a:lnTo>
                    <a:pt x="8343" y="66522"/>
                  </a:lnTo>
                  <a:lnTo>
                    <a:pt x="9486" y="67767"/>
                  </a:lnTo>
                  <a:close/>
                </a:path>
                <a:path w="28575" h="131444">
                  <a:moveTo>
                    <a:pt x="13055" y="68262"/>
                  </a:moveTo>
                  <a:lnTo>
                    <a:pt x="12623" y="66675"/>
                  </a:lnTo>
                  <a:lnTo>
                    <a:pt x="11557" y="66649"/>
                  </a:lnTo>
                  <a:lnTo>
                    <a:pt x="11023" y="68211"/>
                  </a:lnTo>
                  <a:lnTo>
                    <a:pt x="8509" y="78765"/>
                  </a:lnTo>
                  <a:lnTo>
                    <a:pt x="3429" y="96532"/>
                  </a:lnTo>
                  <a:lnTo>
                    <a:pt x="0" y="106070"/>
                  </a:lnTo>
                  <a:lnTo>
                    <a:pt x="1143" y="112991"/>
                  </a:lnTo>
                  <a:lnTo>
                    <a:pt x="1993" y="110883"/>
                  </a:lnTo>
                  <a:lnTo>
                    <a:pt x="6731" y="96799"/>
                  </a:lnTo>
                  <a:lnTo>
                    <a:pt x="10502" y="82829"/>
                  </a:lnTo>
                  <a:lnTo>
                    <a:pt x="13055" y="68262"/>
                  </a:lnTo>
                  <a:close/>
                </a:path>
                <a:path w="28575" h="131444">
                  <a:moveTo>
                    <a:pt x="14566" y="74231"/>
                  </a:moveTo>
                  <a:lnTo>
                    <a:pt x="14274" y="73837"/>
                  </a:lnTo>
                  <a:lnTo>
                    <a:pt x="14058" y="73621"/>
                  </a:lnTo>
                  <a:lnTo>
                    <a:pt x="14185" y="73863"/>
                  </a:lnTo>
                  <a:lnTo>
                    <a:pt x="14566" y="74231"/>
                  </a:lnTo>
                  <a:close/>
                </a:path>
                <a:path w="28575" h="131444">
                  <a:moveTo>
                    <a:pt x="18630" y="74574"/>
                  </a:moveTo>
                  <a:lnTo>
                    <a:pt x="18516" y="74803"/>
                  </a:lnTo>
                  <a:lnTo>
                    <a:pt x="18211" y="72961"/>
                  </a:lnTo>
                  <a:lnTo>
                    <a:pt x="17399" y="72644"/>
                  </a:lnTo>
                  <a:lnTo>
                    <a:pt x="16700" y="73990"/>
                  </a:lnTo>
                  <a:lnTo>
                    <a:pt x="12763" y="89636"/>
                  </a:lnTo>
                  <a:lnTo>
                    <a:pt x="4064" y="116840"/>
                  </a:lnTo>
                  <a:lnTo>
                    <a:pt x="2387" y="120802"/>
                  </a:lnTo>
                  <a:lnTo>
                    <a:pt x="4114" y="131318"/>
                  </a:lnTo>
                  <a:lnTo>
                    <a:pt x="5689" y="127533"/>
                  </a:lnTo>
                  <a:lnTo>
                    <a:pt x="8597" y="119164"/>
                  </a:lnTo>
                  <a:lnTo>
                    <a:pt x="11988" y="107175"/>
                  </a:lnTo>
                  <a:lnTo>
                    <a:pt x="16941" y="86487"/>
                  </a:lnTo>
                  <a:lnTo>
                    <a:pt x="18630" y="74574"/>
                  </a:lnTo>
                  <a:close/>
                </a:path>
                <a:path w="28575" h="131444">
                  <a:moveTo>
                    <a:pt x="24612" y="42684"/>
                  </a:moveTo>
                  <a:lnTo>
                    <a:pt x="24523" y="40830"/>
                  </a:lnTo>
                  <a:lnTo>
                    <a:pt x="23202" y="40182"/>
                  </a:lnTo>
                  <a:lnTo>
                    <a:pt x="22275" y="41262"/>
                  </a:lnTo>
                  <a:lnTo>
                    <a:pt x="23418" y="42849"/>
                  </a:lnTo>
                  <a:lnTo>
                    <a:pt x="24612" y="42684"/>
                  </a:lnTo>
                  <a:close/>
                </a:path>
                <a:path w="28575" h="131444">
                  <a:moveTo>
                    <a:pt x="28016" y="52730"/>
                  </a:moveTo>
                  <a:lnTo>
                    <a:pt x="26517" y="50698"/>
                  </a:lnTo>
                  <a:lnTo>
                    <a:pt x="25831" y="51981"/>
                  </a:lnTo>
                  <a:lnTo>
                    <a:pt x="23253" y="60375"/>
                  </a:lnTo>
                  <a:lnTo>
                    <a:pt x="21666" y="70675"/>
                  </a:lnTo>
                  <a:lnTo>
                    <a:pt x="21640" y="73355"/>
                  </a:lnTo>
                  <a:lnTo>
                    <a:pt x="23037" y="76530"/>
                  </a:lnTo>
                  <a:lnTo>
                    <a:pt x="24384" y="72453"/>
                  </a:lnTo>
                  <a:lnTo>
                    <a:pt x="25857" y="63969"/>
                  </a:lnTo>
                  <a:lnTo>
                    <a:pt x="26301" y="59601"/>
                  </a:lnTo>
                  <a:lnTo>
                    <a:pt x="28016" y="52730"/>
                  </a:lnTo>
                  <a:close/>
                </a:path>
                <a:path w="28575" h="131444">
                  <a:moveTo>
                    <a:pt x="28244" y="812"/>
                  </a:moveTo>
                  <a:lnTo>
                    <a:pt x="27698" y="0"/>
                  </a:lnTo>
                  <a:lnTo>
                    <a:pt x="26212" y="215"/>
                  </a:lnTo>
                  <a:lnTo>
                    <a:pt x="25412" y="1219"/>
                  </a:lnTo>
                  <a:lnTo>
                    <a:pt x="27139" y="1435"/>
                  </a:lnTo>
                  <a:lnTo>
                    <a:pt x="28244" y="812"/>
                  </a:lnTo>
                  <a:close/>
                </a:path>
                <a:path w="28575" h="131444">
                  <a:moveTo>
                    <a:pt x="28282" y="48806"/>
                  </a:moveTo>
                  <a:lnTo>
                    <a:pt x="27990" y="47447"/>
                  </a:lnTo>
                  <a:lnTo>
                    <a:pt x="26670" y="46913"/>
                  </a:lnTo>
                  <a:lnTo>
                    <a:pt x="25908" y="47663"/>
                  </a:lnTo>
                  <a:lnTo>
                    <a:pt x="27139" y="48869"/>
                  </a:lnTo>
                  <a:lnTo>
                    <a:pt x="28282" y="48806"/>
                  </a:lnTo>
                  <a:close/>
                </a:path>
                <a:path w="28575" h="131444">
                  <a:moveTo>
                    <a:pt x="28409" y="12979"/>
                  </a:moveTo>
                  <a:lnTo>
                    <a:pt x="27851" y="12090"/>
                  </a:lnTo>
                  <a:lnTo>
                    <a:pt x="25755" y="13208"/>
                  </a:lnTo>
                  <a:lnTo>
                    <a:pt x="26771" y="14605"/>
                  </a:lnTo>
                  <a:lnTo>
                    <a:pt x="28409" y="129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2" name="object 752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341605" y="2819232"/>
              <a:ext cx="81445" cy="175464"/>
            </a:xfrm>
            <a:prstGeom prst="rect">
              <a:avLst/>
            </a:prstGeom>
          </p:spPr>
        </p:pic>
        <p:sp>
          <p:nvSpPr>
            <p:cNvPr id="753" name="object 753" descr=""/>
            <p:cNvSpPr/>
            <p:nvPr/>
          </p:nvSpPr>
          <p:spPr>
            <a:xfrm>
              <a:off x="6290386" y="2794342"/>
              <a:ext cx="151765" cy="370840"/>
            </a:xfrm>
            <a:custGeom>
              <a:avLst/>
              <a:gdLst/>
              <a:ahLst/>
              <a:cxnLst/>
              <a:rect l="l" t="t" r="r" b="b"/>
              <a:pathLst>
                <a:path w="151764" h="370839">
                  <a:moveTo>
                    <a:pt x="140335" y="0"/>
                  </a:moveTo>
                  <a:lnTo>
                    <a:pt x="98831" y="21539"/>
                  </a:lnTo>
                  <a:lnTo>
                    <a:pt x="46812" y="85039"/>
                  </a:lnTo>
                  <a:lnTo>
                    <a:pt x="19939" y="149809"/>
                  </a:lnTo>
                  <a:lnTo>
                    <a:pt x="8801" y="189179"/>
                  </a:lnTo>
                  <a:lnTo>
                    <a:pt x="1854" y="228549"/>
                  </a:lnTo>
                  <a:lnTo>
                    <a:pt x="0" y="269189"/>
                  </a:lnTo>
                  <a:lnTo>
                    <a:pt x="1270" y="293319"/>
                  </a:lnTo>
                  <a:lnTo>
                    <a:pt x="3759" y="318719"/>
                  </a:lnTo>
                  <a:lnTo>
                    <a:pt x="7061" y="345389"/>
                  </a:lnTo>
                  <a:lnTo>
                    <a:pt x="10871" y="370789"/>
                  </a:lnTo>
                  <a:lnTo>
                    <a:pt x="11760" y="369519"/>
                  </a:lnTo>
                  <a:lnTo>
                    <a:pt x="13474" y="365709"/>
                  </a:lnTo>
                  <a:lnTo>
                    <a:pt x="13627" y="366979"/>
                  </a:lnTo>
                  <a:lnTo>
                    <a:pt x="14554" y="368249"/>
                  </a:lnTo>
                  <a:lnTo>
                    <a:pt x="15278" y="366979"/>
                  </a:lnTo>
                  <a:lnTo>
                    <a:pt x="16179" y="359359"/>
                  </a:lnTo>
                  <a:lnTo>
                    <a:pt x="19380" y="351739"/>
                  </a:lnTo>
                  <a:lnTo>
                    <a:pt x="21704" y="345389"/>
                  </a:lnTo>
                  <a:lnTo>
                    <a:pt x="24003" y="340309"/>
                  </a:lnTo>
                  <a:lnTo>
                    <a:pt x="25527" y="333959"/>
                  </a:lnTo>
                  <a:lnTo>
                    <a:pt x="27266" y="328879"/>
                  </a:lnTo>
                  <a:lnTo>
                    <a:pt x="27012" y="332689"/>
                  </a:lnTo>
                  <a:lnTo>
                    <a:pt x="27470" y="335229"/>
                  </a:lnTo>
                  <a:lnTo>
                    <a:pt x="28194" y="333959"/>
                  </a:lnTo>
                  <a:lnTo>
                    <a:pt x="28651" y="333959"/>
                  </a:lnTo>
                  <a:lnTo>
                    <a:pt x="30314" y="330149"/>
                  </a:lnTo>
                  <a:lnTo>
                    <a:pt x="30861" y="327609"/>
                  </a:lnTo>
                  <a:lnTo>
                    <a:pt x="31369" y="323799"/>
                  </a:lnTo>
                  <a:lnTo>
                    <a:pt x="31648" y="323799"/>
                  </a:lnTo>
                  <a:lnTo>
                    <a:pt x="33324" y="325069"/>
                  </a:lnTo>
                  <a:lnTo>
                    <a:pt x="33782" y="323799"/>
                  </a:lnTo>
                  <a:lnTo>
                    <a:pt x="31711" y="319989"/>
                  </a:lnTo>
                  <a:lnTo>
                    <a:pt x="31965" y="314909"/>
                  </a:lnTo>
                  <a:lnTo>
                    <a:pt x="31838" y="312369"/>
                  </a:lnTo>
                  <a:lnTo>
                    <a:pt x="35509" y="298399"/>
                  </a:lnTo>
                  <a:lnTo>
                    <a:pt x="41643" y="271729"/>
                  </a:lnTo>
                  <a:lnTo>
                    <a:pt x="43256" y="271729"/>
                  </a:lnTo>
                  <a:lnTo>
                    <a:pt x="43865" y="266649"/>
                  </a:lnTo>
                  <a:lnTo>
                    <a:pt x="43548" y="265379"/>
                  </a:lnTo>
                  <a:lnTo>
                    <a:pt x="42887" y="265379"/>
                  </a:lnTo>
                  <a:lnTo>
                    <a:pt x="46164" y="248869"/>
                  </a:lnTo>
                  <a:lnTo>
                    <a:pt x="47752" y="239979"/>
                  </a:lnTo>
                  <a:lnTo>
                    <a:pt x="48209" y="238709"/>
                  </a:lnTo>
                  <a:lnTo>
                    <a:pt x="51562" y="217119"/>
                  </a:lnTo>
                  <a:lnTo>
                    <a:pt x="52666" y="206959"/>
                  </a:lnTo>
                  <a:lnTo>
                    <a:pt x="52743" y="204419"/>
                  </a:lnTo>
                  <a:lnTo>
                    <a:pt x="51054" y="204419"/>
                  </a:lnTo>
                  <a:lnTo>
                    <a:pt x="49568" y="208229"/>
                  </a:lnTo>
                  <a:lnTo>
                    <a:pt x="48895" y="210769"/>
                  </a:lnTo>
                  <a:lnTo>
                    <a:pt x="46901" y="222199"/>
                  </a:lnTo>
                  <a:lnTo>
                    <a:pt x="45847" y="227279"/>
                  </a:lnTo>
                  <a:lnTo>
                    <a:pt x="54000" y="177025"/>
                  </a:lnTo>
                  <a:lnTo>
                    <a:pt x="54902" y="178676"/>
                  </a:lnTo>
                  <a:lnTo>
                    <a:pt x="56972" y="178041"/>
                  </a:lnTo>
                  <a:lnTo>
                    <a:pt x="56197" y="175602"/>
                  </a:lnTo>
                  <a:lnTo>
                    <a:pt x="54038" y="176860"/>
                  </a:lnTo>
                  <a:lnTo>
                    <a:pt x="54648" y="173939"/>
                  </a:lnTo>
                  <a:lnTo>
                    <a:pt x="56172" y="171399"/>
                  </a:lnTo>
                  <a:lnTo>
                    <a:pt x="57023" y="171399"/>
                  </a:lnTo>
                  <a:lnTo>
                    <a:pt x="59016" y="168859"/>
                  </a:lnTo>
                  <a:lnTo>
                    <a:pt x="60185" y="166319"/>
                  </a:lnTo>
                  <a:lnTo>
                    <a:pt x="59893" y="163779"/>
                  </a:lnTo>
                  <a:lnTo>
                    <a:pt x="58077" y="163779"/>
                  </a:lnTo>
                  <a:lnTo>
                    <a:pt x="57658" y="162509"/>
                  </a:lnTo>
                  <a:lnTo>
                    <a:pt x="59474" y="154889"/>
                  </a:lnTo>
                  <a:lnTo>
                    <a:pt x="60858" y="152349"/>
                  </a:lnTo>
                  <a:lnTo>
                    <a:pt x="60439" y="152349"/>
                  </a:lnTo>
                  <a:lnTo>
                    <a:pt x="61531" y="148539"/>
                  </a:lnTo>
                  <a:lnTo>
                    <a:pt x="62128" y="149809"/>
                  </a:lnTo>
                  <a:lnTo>
                    <a:pt x="65125" y="145999"/>
                  </a:lnTo>
                  <a:lnTo>
                    <a:pt x="66027" y="145999"/>
                  </a:lnTo>
                  <a:lnTo>
                    <a:pt x="65697" y="148539"/>
                  </a:lnTo>
                  <a:lnTo>
                    <a:pt x="63995" y="149809"/>
                  </a:lnTo>
                  <a:lnTo>
                    <a:pt x="64236" y="151079"/>
                  </a:lnTo>
                  <a:lnTo>
                    <a:pt x="65659" y="149809"/>
                  </a:lnTo>
                  <a:lnTo>
                    <a:pt x="65265" y="153619"/>
                  </a:lnTo>
                  <a:lnTo>
                    <a:pt x="67500" y="145999"/>
                  </a:lnTo>
                  <a:lnTo>
                    <a:pt x="68834" y="145999"/>
                  </a:lnTo>
                  <a:lnTo>
                    <a:pt x="71158" y="143459"/>
                  </a:lnTo>
                  <a:lnTo>
                    <a:pt x="71666" y="140919"/>
                  </a:lnTo>
                  <a:lnTo>
                    <a:pt x="71145" y="140919"/>
                  </a:lnTo>
                  <a:lnTo>
                    <a:pt x="70650" y="139649"/>
                  </a:lnTo>
                  <a:lnTo>
                    <a:pt x="69926" y="139649"/>
                  </a:lnTo>
                  <a:lnTo>
                    <a:pt x="68999" y="140919"/>
                  </a:lnTo>
                  <a:lnTo>
                    <a:pt x="71907" y="129489"/>
                  </a:lnTo>
                  <a:lnTo>
                    <a:pt x="73660" y="129489"/>
                  </a:lnTo>
                  <a:lnTo>
                    <a:pt x="73952" y="125679"/>
                  </a:lnTo>
                  <a:lnTo>
                    <a:pt x="72669" y="125679"/>
                  </a:lnTo>
                  <a:lnTo>
                    <a:pt x="73012" y="123139"/>
                  </a:lnTo>
                  <a:lnTo>
                    <a:pt x="73990" y="123139"/>
                  </a:lnTo>
                  <a:lnTo>
                    <a:pt x="74282" y="121869"/>
                  </a:lnTo>
                  <a:lnTo>
                    <a:pt x="75666" y="121869"/>
                  </a:lnTo>
                  <a:lnTo>
                    <a:pt x="78651" y="119329"/>
                  </a:lnTo>
                  <a:lnTo>
                    <a:pt x="79260" y="119329"/>
                  </a:lnTo>
                  <a:lnTo>
                    <a:pt x="78943" y="120599"/>
                  </a:lnTo>
                  <a:lnTo>
                    <a:pt x="77165" y="123139"/>
                  </a:lnTo>
                  <a:lnTo>
                    <a:pt x="74625" y="128219"/>
                  </a:lnTo>
                  <a:lnTo>
                    <a:pt x="73507" y="132029"/>
                  </a:lnTo>
                  <a:lnTo>
                    <a:pt x="74333" y="132029"/>
                  </a:lnTo>
                  <a:lnTo>
                    <a:pt x="73101" y="133299"/>
                  </a:lnTo>
                  <a:lnTo>
                    <a:pt x="73406" y="133299"/>
                  </a:lnTo>
                  <a:lnTo>
                    <a:pt x="74371" y="132029"/>
                  </a:lnTo>
                  <a:lnTo>
                    <a:pt x="76200" y="130759"/>
                  </a:lnTo>
                  <a:lnTo>
                    <a:pt x="76911" y="130759"/>
                  </a:lnTo>
                  <a:lnTo>
                    <a:pt x="78689" y="128219"/>
                  </a:lnTo>
                  <a:lnTo>
                    <a:pt x="80594" y="124409"/>
                  </a:lnTo>
                  <a:lnTo>
                    <a:pt x="81521" y="120599"/>
                  </a:lnTo>
                  <a:lnTo>
                    <a:pt x="80200" y="120599"/>
                  </a:lnTo>
                  <a:lnTo>
                    <a:pt x="80556" y="119329"/>
                  </a:lnTo>
                  <a:lnTo>
                    <a:pt x="83096" y="116789"/>
                  </a:lnTo>
                  <a:lnTo>
                    <a:pt x="93065" y="97739"/>
                  </a:lnTo>
                  <a:lnTo>
                    <a:pt x="95732" y="95199"/>
                  </a:lnTo>
                  <a:lnTo>
                    <a:pt x="101701" y="86309"/>
                  </a:lnTo>
                  <a:lnTo>
                    <a:pt x="103238" y="79959"/>
                  </a:lnTo>
                  <a:lnTo>
                    <a:pt x="101015" y="82499"/>
                  </a:lnTo>
                  <a:lnTo>
                    <a:pt x="103174" y="77419"/>
                  </a:lnTo>
                  <a:lnTo>
                    <a:pt x="105537" y="73609"/>
                  </a:lnTo>
                  <a:lnTo>
                    <a:pt x="108661" y="64719"/>
                  </a:lnTo>
                  <a:lnTo>
                    <a:pt x="108292" y="64719"/>
                  </a:lnTo>
                  <a:lnTo>
                    <a:pt x="106845" y="65989"/>
                  </a:lnTo>
                  <a:lnTo>
                    <a:pt x="105994" y="65989"/>
                  </a:lnTo>
                  <a:lnTo>
                    <a:pt x="103682" y="67259"/>
                  </a:lnTo>
                  <a:lnTo>
                    <a:pt x="102362" y="68529"/>
                  </a:lnTo>
                  <a:lnTo>
                    <a:pt x="104330" y="67259"/>
                  </a:lnTo>
                  <a:lnTo>
                    <a:pt x="105740" y="67259"/>
                  </a:lnTo>
                  <a:lnTo>
                    <a:pt x="103759" y="71069"/>
                  </a:lnTo>
                  <a:lnTo>
                    <a:pt x="99885" y="71069"/>
                  </a:lnTo>
                  <a:lnTo>
                    <a:pt x="101333" y="68529"/>
                  </a:lnTo>
                  <a:lnTo>
                    <a:pt x="100596" y="68529"/>
                  </a:lnTo>
                  <a:lnTo>
                    <a:pt x="99352" y="69799"/>
                  </a:lnTo>
                  <a:lnTo>
                    <a:pt x="98171" y="72339"/>
                  </a:lnTo>
                  <a:lnTo>
                    <a:pt x="98234" y="71069"/>
                  </a:lnTo>
                  <a:lnTo>
                    <a:pt x="100101" y="66624"/>
                  </a:lnTo>
                  <a:lnTo>
                    <a:pt x="100787" y="66294"/>
                  </a:lnTo>
                  <a:lnTo>
                    <a:pt x="100177" y="66560"/>
                  </a:lnTo>
                  <a:lnTo>
                    <a:pt x="101473" y="63449"/>
                  </a:lnTo>
                  <a:lnTo>
                    <a:pt x="104165" y="59639"/>
                  </a:lnTo>
                  <a:lnTo>
                    <a:pt x="105067" y="57099"/>
                  </a:lnTo>
                  <a:lnTo>
                    <a:pt x="106527" y="55829"/>
                  </a:lnTo>
                  <a:lnTo>
                    <a:pt x="108013" y="53289"/>
                  </a:lnTo>
                  <a:lnTo>
                    <a:pt x="107556" y="53289"/>
                  </a:lnTo>
                  <a:lnTo>
                    <a:pt x="108508" y="52019"/>
                  </a:lnTo>
                  <a:lnTo>
                    <a:pt x="112649" y="41859"/>
                  </a:lnTo>
                  <a:lnTo>
                    <a:pt x="114896" y="34239"/>
                  </a:lnTo>
                  <a:lnTo>
                    <a:pt x="116001" y="32969"/>
                  </a:lnTo>
                  <a:lnTo>
                    <a:pt x="115874" y="35509"/>
                  </a:lnTo>
                  <a:lnTo>
                    <a:pt x="116738" y="35509"/>
                  </a:lnTo>
                  <a:lnTo>
                    <a:pt x="120688" y="29159"/>
                  </a:lnTo>
                  <a:lnTo>
                    <a:pt x="123545" y="24079"/>
                  </a:lnTo>
                  <a:lnTo>
                    <a:pt x="125082" y="20269"/>
                  </a:lnTo>
                  <a:lnTo>
                    <a:pt x="126479" y="17729"/>
                  </a:lnTo>
                  <a:lnTo>
                    <a:pt x="128473" y="12649"/>
                  </a:lnTo>
                  <a:lnTo>
                    <a:pt x="132372" y="7569"/>
                  </a:lnTo>
                  <a:lnTo>
                    <a:pt x="134035" y="8839"/>
                  </a:lnTo>
                  <a:lnTo>
                    <a:pt x="134861" y="8839"/>
                  </a:lnTo>
                  <a:lnTo>
                    <a:pt x="136144" y="7569"/>
                  </a:lnTo>
                  <a:lnTo>
                    <a:pt x="138391" y="3759"/>
                  </a:lnTo>
                  <a:lnTo>
                    <a:pt x="139496" y="1219"/>
                  </a:lnTo>
                  <a:lnTo>
                    <a:pt x="140335" y="0"/>
                  </a:lnTo>
                  <a:close/>
                </a:path>
                <a:path w="151764" h="370839">
                  <a:moveTo>
                    <a:pt x="151549" y="9245"/>
                  </a:moveTo>
                  <a:lnTo>
                    <a:pt x="144564" y="19608"/>
                  </a:lnTo>
                  <a:lnTo>
                    <a:pt x="145161" y="19964"/>
                  </a:lnTo>
                  <a:lnTo>
                    <a:pt x="147523" y="18961"/>
                  </a:lnTo>
                  <a:lnTo>
                    <a:pt x="149009" y="17386"/>
                  </a:lnTo>
                  <a:lnTo>
                    <a:pt x="151409" y="11099"/>
                  </a:lnTo>
                  <a:lnTo>
                    <a:pt x="151549" y="924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 descr=""/>
            <p:cNvSpPr/>
            <p:nvPr/>
          </p:nvSpPr>
          <p:spPr>
            <a:xfrm>
              <a:off x="6368338" y="2642412"/>
              <a:ext cx="193675" cy="566420"/>
            </a:xfrm>
            <a:custGeom>
              <a:avLst/>
              <a:gdLst/>
              <a:ahLst/>
              <a:cxnLst/>
              <a:rect l="l" t="t" r="r" b="b"/>
              <a:pathLst>
                <a:path w="193675" h="566419">
                  <a:moveTo>
                    <a:pt x="54051" y="206908"/>
                  </a:moveTo>
                  <a:lnTo>
                    <a:pt x="32334" y="261340"/>
                  </a:lnTo>
                  <a:lnTo>
                    <a:pt x="20434" y="307149"/>
                  </a:lnTo>
                  <a:lnTo>
                    <a:pt x="13462" y="351751"/>
                  </a:lnTo>
                  <a:lnTo>
                    <a:pt x="8547" y="397383"/>
                  </a:lnTo>
                  <a:lnTo>
                    <a:pt x="5156" y="443852"/>
                  </a:lnTo>
                  <a:lnTo>
                    <a:pt x="3784" y="491744"/>
                  </a:lnTo>
                  <a:lnTo>
                    <a:pt x="3797" y="516547"/>
                  </a:lnTo>
                  <a:lnTo>
                    <a:pt x="4673" y="541337"/>
                  </a:lnTo>
                  <a:lnTo>
                    <a:pt x="6794" y="565835"/>
                  </a:lnTo>
                  <a:lnTo>
                    <a:pt x="8166" y="529209"/>
                  </a:lnTo>
                  <a:lnTo>
                    <a:pt x="10325" y="451129"/>
                  </a:lnTo>
                  <a:lnTo>
                    <a:pt x="11087" y="431622"/>
                  </a:lnTo>
                  <a:lnTo>
                    <a:pt x="13944" y="391134"/>
                  </a:lnTo>
                  <a:lnTo>
                    <a:pt x="19405" y="343128"/>
                  </a:lnTo>
                  <a:lnTo>
                    <a:pt x="26962" y="295414"/>
                  </a:lnTo>
                  <a:lnTo>
                    <a:pt x="38430" y="250545"/>
                  </a:lnTo>
                  <a:lnTo>
                    <a:pt x="45885" y="228650"/>
                  </a:lnTo>
                  <a:lnTo>
                    <a:pt x="54051" y="206908"/>
                  </a:lnTo>
                  <a:close/>
                </a:path>
                <a:path w="193675" h="566419">
                  <a:moveTo>
                    <a:pt x="193535" y="80899"/>
                  </a:moveTo>
                  <a:lnTo>
                    <a:pt x="182918" y="40347"/>
                  </a:lnTo>
                  <a:lnTo>
                    <a:pt x="158153" y="8318"/>
                  </a:lnTo>
                  <a:lnTo>
                    <a:pt x="131356" y="0"/>
                  </a:lnTo>
                  <a:lnTo>
                    <a:pt x="123520" y="254"/>
                  </a:lnTo>
                  <a:lnTo>
                    <a:pt x="89776" y="20523"/>
                  </a:lnTo>
                  <a:lnTo>
                    <a:pt x="77089" y="37071"/>
                  </a:lnTo>
                  <a:lnTo>
                    <a:pt x="71539" y="43776"/>
                  </a:lnTo>
                  <a:lnTo>
                    <a:pt x="30035" y="69672"/>
                  </a:lnTo>
                  <a:lnTo>
                    <a:pt x="23406" y="72301"/>
                  </a:lnTo>
                  <a:lnTo>
                    <a:pt x="0" y="106362"/>
                  </a:lnTo>
                  <a:lnTo>
                    <a:pt x="533" y="109766"/>
                  </a:lnTo>
                  <a:lnTo>
                    <a:pt x="30594" y="149694"/>
                  </a:lnTo>
                  <a:lnTo>
                    <a:pt x="70256" y="169087"/>
                  </a:lnTo>
                  <a:lnTo>
                    <a:pt x="100558" y="171589"/>
                  </a:lnTo>
                  <a:lnTo>
                    <a:pt x="113550" y="170167"/>
                  </a:lnTo>
                  <a:lnTo>
                    <a:pt x="152222" y="153212"/>
                  </a:lnTo>
                  <a:lnTo>
                    <a:pt x="181089" y="120459"/>
                  </a:lnTo>
                  <a:lnTo>
                    <a:pt x="192138" y="98450"/>
                  </a:lnTo>
                  <a:lnTo>
                    <a:pt x="193535" y="80899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 descr=""/>
            <p:cNvSpPr/>
            <p:nvPr/>
          </p:nvSpPr>
          <p:spPr>
            <a:xfrm>
              <a:off x="6373812" y="2648612"/>
              <a:ext cx="184785" cy="160655"/>
            </a:xfrm>
            <a:custGeom>
              <a:avLst/>
              <a:gdLst/>
              <a:ahLst/>
              <a:cxnLst/>
              <a:rect l="l" t="t" r="r" b="b"/>
              <a:pathLst>
                <a:path w="184784" h="160655">
                  <a:moveTo>
                    <a:pt x="127295" y="0"/>
                  </a:moveTo>
                  <a:lnTo>
                    <a:pt x="88252" y="16620"/>
                  </a:lnTo>
                  <a:lnTo>
                    <a:pt x="74314" y="34880"/>
                  </a:lnTo>
                  <a:lnTo>
                    <a:pt x="69141" y="40896"/>
                  </a:lnTo>
                  <a:lnTo>
                    <a:pt x="63450" y="46625"/>
                  </a:lnTo>
                  <a:lnTo>
                    <a:pt x="54775" y="53704"/>
                  </a:lnTo>
                  <a:lnTo>
                    <a:pt x="42659" y="60092"/>
                  </a:lnTo>
                  <a:lnTo>
                    <a:pt x="22033" y="68576"/>
                  </a:lnTo>
                  <a:lnTo>
                    <a:pt x="16534" y="71268"/>
                  </a:lnTo>
                  <a:lnTo>
                    <a:pt x="11898" y="74773"/>
                  </a:lnTo>
                  <a:lnTo>
                    <a:pt x="3948" y="81974"/>
                  </a:lnTo>
                  <a:lnTo>
                    <a:pt x="546" y="89366"/>
                  </a:lnTo>
                  <a:lnTo>
                    <a:pt x="0" y="98281"/>
                  </a:lnTo>
                  <a:lnTo>
                    <a:pt x="265" y="101761"/>
                  </a:lnTo>
                  <a:lnTo>
                    <a:pt x="21483" y="134876"/>
                  </a:lnTo>
                  <a:lnTo>
                    <a:pt x="65082" y="157397"/>
                  </a:lnTo>
                  <a:lnTo>
                    <a:pt x="90906" y="160320"/>
                  </a:lnTo>
                  <a:lnTo>
                    <a:pt x="106879" y="159588"/>
                  </a:lnTo>
                  <a:lnTo>
                    <a:pt x="148805" y="140801"/>
                  </a:lnTo>
                  <a:lnTo>
                    <a:pt x="173050" y="110524"/>
                  </a:lnTo>
                  <a:lnTo>
                    <a:pt x="184327" y="83004"/>
                  </a:lnTo>
                  <a:lnTo>
                    <a:pt x="184200" y="75103"/>
                  </a:lnTo>
                  <a:lnTo>
                    <a:pt x="171232" y="29844"/>
                  </a:lnTo>
                  <a:lnTo>
                    <a:pt x="154584" y="9889"/>
                  </a:lnTo>
                  <a:lnTo>
                    <a:pt x="142016" y="3402"/>
                  </a:lnTo>
                  <a:lnTo>
                    <a:pt x="127295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 descr=""/>
            <p:cNvSpPr/>
            <p:nvPr/>
          </p:nvSpPr>
          <p:spPr>
            <a:xfrm>
              <a:off x="6414082" y="2683224"/>
              <a:ext cx="99695" cy="85090"/>
            </a:xfrm>
            <a:custGeom>
              <a:avLst/>
              <a:gdLst/>
              <a:ahLst/>
              <a:cxnLst/>
              <a:rect l="l" t="t" r="r" b="b"/>
              <a:pathLst>
                <a:path w="99695" h="85089">
                  <a:moveTo>
                    <a:pt x="78549" y="0"/>
                  </a:moveTo>
                  <a:lnTo>
                    <a:pt x="72224" y="476"/>
                  </a:lnTo>
                  <a:lnTo>
                    <a:pt x="64159" y="4911"/>
                  </a:lnTo>
                  <a:lnTo>
                    <a:pt x="56710" y="12518"/>
                  </a:lnTo>
                  <a:lnTo>
                    <a:pt x="49677" y="21196"/>
                  </a:lnTo>
                  <a:lnTo>
                    <a:pt x="42862" y="28846"/>
                  </a:lnTo>
                  <a:lnTo>
                    <a:pt x="35231" y="34292"/>
                  </a:lnTo>
                  <a:lnTo>
                    <a:pt x="25927" y="39049"/>
                  </a:lnTo>
                  <a:lnTo>
                    <a:pt x="16823" y="43244"/>
                  </a:lnTo>
                  <a:lnTo>
                    <a:pt x="9791" y="46996"/>
                  </a:lnTo>
                  <a:lnTo>
                    <a:pt x="2641" y="51758"/>
                  </a:lnTo>
                  <a:lnTo>
                    <a:pt x="0" y="61777"/>
                  </a:lnTo>
                  <a:lnTo>
                    <a:pt x="2755" y="68205"/>
                  </a:lnTo>
                  <a:lnTo>
                    <a:pt x="43232" y="84806"/>
                  </a:lnTo>
                  <a:lnTo>
                    <a:pt x="53754" y="82983"/>
                  </a:lnTo>
                  <a:lnTo>
                    <a:pt x="86833" y="62177"/>
                  </a:lnTo>
                  <a:lnTo>
                    <a:pt x="99672" y="26160"/>
                  </a:lnTo>
                  <a:lnTo>
                    <a:pt x="98518" y="17353"/>
                  </a:lnTo>
                  <a:lnTo>
                    <a:pt x="95694" y="10128"/>
                  </a:lnTo>
                  <a:lnTo>
                    <a:pt x="91084" y="4923"/>
                  </a:lnTo>
                  <a:lnTo>
                    <a:pt x="85102" y="1515"/>
                  </a:lnTo>
                  <a:lnTo>
                    <a:pt x="7854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7" name="object 757" descr=""/>
            <p:cNvSpPr/>
            <p:nvPr/>
          </p:nvSpPr>
          <p:spPr>
            <a:xfrm>
              <a:off x="6412865" y="2680233"/>
              <a:ext cx="102870" cy="89535"/>
            </a:xfrm>
            <a:custGeom>
              <a:avLst/>
              <a:gdLst/>
              <a:ahLst/>
              <a:cxnLst/>
              <a:rect l="l" t="t" r="r" b="b"/>
              <a:pathLst>
                <a:path w="102870" h="89535">
                  <a:moveTo>
                    <a:pt x="27393" y="84747"/>
                  </a:moveTo>
                  <a:lnTo>
                    <a:pt x="11049" y="76136"/>
                  </a:lnTo>
                  <a:lnTo>
                    <a:pt x="15925" y="81216"/>
                  </a:lnTo>
                  <a:lnTo>
                    <a:pt x="27393" y="84747"/>
                  </a:lnTo>
                  <a:close/>
                </a:path>
                <a:path w="102870" h="89535">
                  <a:moveTo>
                    <a:pt x="102743" y="39560"/>
                  </a:moveTo>
                  <a:lnTo>
                    <a:pt x="83515" y="927"/>
                  </a:lnTo>
                  <a:lnTo>
                    <a:pt x="75285" y="0"/>
                  </a:lnTo>
                  <a:lnTo>
                    <a:pt x="67271" y="3035"/>
                  </a:lnTo>
                  <a:lnTo>
                    <a:pt x="60413" y="9436"/>
                  </a:lnTo>
                  <a:lnTo>
                    <a:pt x="54521" y="17170"/>
                  </a:lnTo>
                  <a:lnTo>
                    <a:pt x="49377" y="24180"/>
                  </a:lnTo>
                  <a:lnTo>
                    <a:pt x="41198" y="32092"/>
                  </a:lnTo>
                  <a:lnTo>
                    <a:pt x="31953" y="37947"/>
                  </a:lnTo>
                  <a:lnTo>
                    <a:pt x="11925" y="48031"/>
                  </a:lnTo>
                  <a:lnTo>
                    <a:pt x="6235" y="52235"/>
                  </a:lnTo>
                  <a:lnTo>
                    <a:pt x="2044" y="57683"/>
                  </a:lnTo>
                  <a:lnTo>
                    <a:pt x="0" y="63969"/>
                  </a:lnTo>
                  <a:lnTo>
                    <a:pt x="647" y="70269"/>
                  </a:lnTo>
                  <a:lnTo>
                    <a:pt x="685" y="70662"/>
                  </a:lnTo>
                  <a:lnTo>
                    <a:pt x="11049" y="76136"/>
                  </a:lnTo>
                  <a:lnTo>
                    <a:pt x="5435" y="70269"/>
                  </a:lnTo>
                  <a:lnTo>
                    <a:pt x="4953" y="60452"/>
                  </a:lnTo>
                  <a:lnTo>
                    <a:pt x="9677" y="53289"/>
                  </a:lnTo>
                  <a:lnTo>
                    <a:pt x="17437" y="48031"/>
                  </a:lnTo>
                  <a:lnTo>
                    <a:pt x="26009" y="43903"/>
                  </a:lnTo>
                  <a:lnTo>
                    <a:pt x="33388" y="40513"/>
                  </a:lnTo>
                  <a:lnTo>
                    <a:pt x="40652" y="36855"/>
                  </a:lnTo>
                  <a:lnTo>
                    <a:pt x="46405" y="31076"/>
                  </a:lnTo>
                  <a:lnTo>
                    <a:pt x="51777" y="25069"/>
                  </a:lnTo>
                  <a:lnTo>
                    <a:pt x="56794" y="18770"/>
                  </a:lnTo>
                  <a:lnTo>
                    <a:pt x="62039" y="12687"/>
                  </a:lnTo>
                  <a:lnTo>
                    <a:pt x="68059" y="7315"/>
                  </a:lnTo>
                  <a:lnTo>
                    <a:pt x="77063" y="4102"/>
                  </a:lnTo>
                  <a:lnTo>
                    <a:pt x="85928" y="6184"/>
                  </a:lnTo>
                  <a:lnTo>
                    <a:pt x="93332" y="12026"/>
                  </a:lnTo>
                  <a:lnTo>
                    <a:pt x="97942" y="20104"/>
                  </a:lnTo>
                  <a:lnTo>
                    <a:pt x="99136" y="39560"/>
                  </a:lnTo>
                  <a:lnTo>
                    <a:pt x="92087" y="57556"/>
                  </a:lnTo>
                  <a:lnTo>
                    <a:pt x="79095" y="72466"/>
                  </a:lnTo>
                  <a:lnTo>
                    <a:pt x="62611" y="82296"/>
                  </a:lnTo>
                  <a:lnTo>
                    <a:pt x="47980" y="85826"/>
                  </a:lnTo>
                  <a:lnTo>
                    <a:pt x="31267" y="85928"/>
                  </a:lnTo>
                  <a:lnTo>
                    <a:pt x="27393" y="84747"/>
                  </a:lnTo>
                  <a:lnTo>
                    <a:pt x="36131" y="89344"/>
                  </a:lnTo>
                  <a:lnTo>
                    <a:pt x="46393" y="89344"/>
                  </a:lnTo>
                  <a:lnTo>
                    <a:pt x="56642" y="87693"/>
                  </a:lnTo>
                  <a:lnTo>
                    <a:pt x="61899" y="85928"/>
                  </a:lnTo>
                  <a:lnTo>
                    <a:pt x="66878" y="84251"/>
                  </a:lnTo>
                  <a:lnTo>
                    <a:pt x="83654" y="73761"/>
                  </a:lnTo>
                  <a:lnTo>
                    <a:pt x="96304" y="58458"/>
                  </a:lnTo>
                  <a:lnTo>
                    <a:pt x="102743" y="3956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8" name="object 758" descr=""/>
            <p:cNvSpPr/>
            <p:nvPr/>
          </p:nvSpPr>
          <p:spPr>
            <a:xfrm>
              <a:off x="6426987" y="2696921"/>
              <a:ext cx="67945" cy="60325"/>
            </a:xfrm>
            <a:custGeom>
              <a:avLst/>
              <a:gdLst/>
              <a:ahLst/>
              <a:cxnLst/>
              <a:rect l="l" t="t" r="r" b="b"/>
              <a:pathLst>
                <a:path w="67945" h="60325">
                  <a:moveTo>
                    <a:pt x="4051" y="37896"/>
                  </a:moveTo>
                  <a:lnTo>
                    <a:pt x="0" y="38036"/>
                  </a:lnTo>
                  <a:lnTo>
                    <a:pt x="139" y="38481"/>
                  </a:lnTo>
                  <a:lnTo>
                    <a:pt x="4051" y="37896"/>
                  </a:lnTo>
                  <a:close/>
                </a:path>
                <a:path w="67945" h="60325">
                  <a:moveTo>
                    <a:pt x="26174" y="34569"/>
                  </a:moveTo>
                  <a:lnTo>
                    <a:pt x="4051" y="37896"/>
                  </a:lnTo>
                  <a:lnTo>
                    <a:pt x="18605" y="37388"/>
                  </a:lnTo>
                  <a:lnTo>
                    <a:pt x="26174" y="34569"/>
                  </a:lnTo>
                  <a:close/>
                </a:path>
                <a:path w="67945" h="60325">
                  <a:moveTo>
                    <a:pt x="43383" y="42506"/>
                  </a:moveTo>
                  <a:lnTo>
                    <a:pt x="39903" y="45694"/>
                  </a:lnTo>
                  <a:lnTo>
                    <a:pt x="29121" y="54076"/>
                  </a:lnTo>
                  <a:lnTo>
                    <a:pt x="41186" y="45059"/>
                  </a:lnTo>
                  <a:lnTo>
                    <a:pt x="43383" y="42506"/>
                  </a:lnTo>
                  <a:close/>
                </a:path>
                <a:path w="67945" h="60325">
                  <a:moveTo>
                    <a:pt x="67348" y="10312"/>
                  </a:moveTo>
                  <a:lnTo>
                    <a:pt x="64300" y="5715"/>
                  </a:lnTo>
                  <a:lnTo>
                    <a:pt x="63842" y="6413"/>
                  </a:lnTo>
                  <a:lnTo>
                    <a:pt x="64681" y="4165"/>
                  </a:lnTo>
                  <a:lnTo>
                    <a:pt x="63080" y="2578"/>
                  </a:lnTo>
                  <a:lnTo>
                    <a:pt x="63080" y="8458"/>
                  </a:lnTo>
                  <a:lnTo>
                    <a:pt x="61264" y="12827"/>
                  </a:lnTo>
                  <a:lnTo>
                    <a:pt x="61366" y="12547"/>
                  </a:lnTo>
                  <a:lnTo>
                    <a:pt x="63080" y="8458"/>
                  </a:lnTo>
                  <a:lnTo>
                    <a:pt x="63080" y="2578"/>
                  </a:lnTo>
                  <a:lnTo>
                    <a:pt x="60490" y="0"/>
                  </a:lnTo>
                  <a:lnTo>
                    <a:pt x="57950" y="5029"/>
                  </a:lnTo>
                  <a:lnTo>
                    <a:pt x="47599" y="20612"/>
                  </a:lnTo>
                  <a:lnTo>
                    <a:pt x="34480" y="31483"/>
                  </a:lnTo>
                  <a:lnTo>
                    <a:pt x="26174" y="34569"/>
                  </a:lnTo>
                  <a:lnTo>
                    <a:pt x="42672" y="32092"/>
                  </a:lnTo>
                  <a:lnTo>
                    <a:pt x="52349" y="17729"/>
                  </a:lnTo>
                  <a:lnTo>
                    <a:pt x="45745" y="28689"/>
                  </a:lnTo>
                  <a:lnTo>
                    <a:pt x="42672" y="32092"/>
                  </a:lnTo>
                  <a:lnTo>
                    <a:pt x="42379" y="32410"/>
                  </a:lnTo>
                  <a:lnTo>
                    <a:pt x="36106" y="38112"/>
                  </a:lnTo>
                  <a:lnTo>
                    <a:pt x="25908" y="46177"/>
                  </a:lnTo>
                  <a:lnTo>
                    <a:pt x="22644" y="48641"/>
                  </a:lnTo>
                  <a:lnTo>
                    <a:pt x="24523" y="56794"/>
                  </a:lnTo>
                  <a:lnTo>
                    <a:pt x="29121" y="54076"/>
                  </a:lnTo>
                  <a:lnTo>
                    <a:pt x="28028" y="51447"/>
                  </a:lnTo>
                  <a:lnTo>
                    <a:pt x="57238" y="22352"/>
                  </a:lnTo>
                  <a:lnTo>
                    <a:pt x="60807" y="12547"/>
                  </a:lnTo>
                  <a:lnTo>
                    <a:pt x="60528" y="14528"/>
                  </a:lnTo>
                  <a:lnTo>
                    <a:pt x="57238" y="22352"/>
                  </a:lnTo>
                  <a:lnTo>
                    <a:pt x="50253" y="34518"/>
                  </a:lnTo>
                  <a:lnTo>
                    <a:pt x="43383" y="42506"/>
                  </a:lnTo>
                  <a:lnTo>
                    <a:pt x="49568" y="36855"/>
                  </a:lnTo>
                  <a:lnTo>
                    <a:pt x="58293" y="27101"/>
                  </a:lnTo>
                  <a:lnTo>
                    <a:pt x="58864" y="26314"/>
                  </a:lnTo>
                  <a:lnTo>
                    <a:pt x="58813" y="26682"/>
                  </a:lnTo>
                  <a:lnTo>
                    <a:pt x="52997" y="37452"/>
                  </a:lnTo>
                  <a:lnTo>
                    <a:pt x="44424" y="46697"/>
                  </a:lnTo>
                  <a:lnTo>
                    <a:pt x="34201" y="56248"/>
                  </a:lnTo>
                  <a:lnTo>
                    <a:pt x="32651" y="57797"/>
                  </a:lnTo>
                  <a:lnTo>
                    <a:pt x="33210" y="59829"/>
                  </a:lnTo>
                  <a:lnTo>
                    <a:pt x="35560" y="59385"/>
                  </a:lnTo>
                  <a:lnTo>
                    <a:pt x="49771" y="53225"/>
                  </a:lnTo>
                  <a:lnTo>
                    <a:pt x="59740" y="42125"/>
                  </a:lnTo>
                  <a:lnTo>
                    <a:pt x="65570" y="28028"/>
                  </a:lnTo>
                  <a:lnTo>
                    <a:pt x="67271" y="13665"/>
                  </a:lnTo>
                  <a:lnTo>
                    <a:pt x="67348" y="1031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9" name="object 759" descr=""/>
            <p:cNvSpPr/>
            <p:nvPr/>
          </p:nvSpPr>
          <p:spPr>
            <a:xfrm>
              <a:off x="5997575" y="2229230"/>
              <a:ext cx="1030605" cy="1099820"/>
            </a:xfrm>
            <a:custGeom>
              <a:avLst/>
              <a:gdLst/>
              <a:ahLst/>
              <a:cxnLst/>
              <a:rect l="l" t="t" r="r" b="b"/>
              <a:pathLst>
                <a:path w="1030604" h="1099820">
                  <a:moveTo>
                    <a:pt x="8509" y="479717"/>
                  </a:moveTo>
                  <a:lnTo>
                    <a:pt x="5664" y="478828"/>
                  </a:lnTo>
                  <a:lnTo>
                    <a:pt x="3086" y="478980"/>
                  </a:lnTo>
                  <a:lnTo>
                    <a:pt x="800" y="480936"/>
                  </a:lnTo>
                  <a:lnTo>
                    <a:pt x="0" y="482460"/>
                  </a:lnTo>
                  <a:lnTo>
                    <a:pt x="533" y="483933"/>
                  </a:lnTo>
                  <a:lnTo>
                    <a:pt x="1524" y="487794"/>
                  </a:lnTo>
                  <a:lnTo>
                    <a:pt x="6845" y="485673"/>
                  </a:lnTo>
                  <a:lnTo>
                    <a:pt x="6388" y="483311"/>
                  </a:lnTo>
                  <a:lnTo>
                    <a:pt x="6172" y="481698"/>
                  </a:lnTo>
                  <a:lnTo>
                    <a:pt x="7277" y="480771"/>
                  </a:lnTo>
                  <a:lnTo>
                    <a:pt x="8509" y="479717"/>
                  </a:lnTo>
                  <a:close/>
                </a:path>
                <a:path w="1030604" h="1099820">
                  <a:moveTo>
                    <a:pt x="34099" y="452691"/>
                  </a:moveTo>
                  <a:lnTo>
                    <a:pt x="28854" y="453504"/>
                  </a:lnTo>
                  <a:lnTo>
                    <a:pt x="25933" y="455574"/>
                  </a:lnTo>
                  <a:lnTo>
                    <a:pt x="25692" y="457212"/>
                  </a:lnTo>
                  <a:lnTo>
                    <a:pt x="28168" y="456996"/>
                  </a:lnTo>
                  <a:lnTo>
                    <a:pt x="30264" y="456463"/>
                  </a:lnTo>
                  <a:lnTo>
                    <a:pt x="34036" y="456006"/>
                  </a:lnTo>
                  <a:lnTo>
                    <a:pt x="34099" y="452691"/>
                  </a:lnTo>
                  <a:close/>
                </a:path>
                <a:path w="1030604" h="1099820">
                  <a:moveTo>
                    <a:pt x="82575" y="593801"/>
                  </a:moveTo>
                  <a:lnTo>
                    <a:pt x="82194" y="592251"/>
                  </a:lnTo>
                  <a:lnTo>
                    <a:pt x="81534" y="590867"/>
                  </a:lnTo>
                  <a:lnTo>
                    <a:pt x="80429" y="589686"/>
                  </a:lnTo>
                  <a:lnTo>
                    <a:pt x="77190" y="589737"/>
                  </a:lnTo>
                  <a:lnTo>
                    <a:pt x="76809" y="589902"/>
                  </a:lnTo>
                  <a:lnTo>
                    <a:pt x="75349" y="589483"/>
                  </a:lnTo>
                  <a:lnTo>
                    <a:pt x="73990" y="589813"/>
                  </a:lnTo>
                  <a:lnTo>
                    <a:pt x="75171" y="591070"/>
                  </a:lnTo>
                  <a:lnTo>
                    <a:pt x="75171" y="592391"/>
                  </a:lnTo>
                  <a:lnTo>
                    <a:pt x="75857" y="593877"/>
                  </a:lnTo>
                  <a:lnTo>
                    <a:pt x="76873" y="597306"/>
                  </a:lnTo>
                  <a:lnTo>
                    <a:pt x="79375" y="598436"/>
                  </a:lnTo>
                  <a:lnTo>
                    <a:pt x="81102" y="598068"/>
                  </a:lnTo>
                  <a:lnTo>
                    <a:pt x="81483" y="598144"/>
                  </a:lnTo>
                  <a:lnTo>
                    <a:pt x="82461" y="596823"/>
                  </a:lnTo>
                  <a:lnTo>
                    <a:pt x="82575" y="593801"/>
                  </a:lnTo>
                  <a:close/>
                </a:path>
                <a:path w="1030604" h="1099820">
                  <a:moveTo>
                    <a:pt x="84404" y="143433"/>
                  </a:moveTo>
                  <a:lnTo>
                    <a:pt x="83807" y="138938"/>
                  </a:lnTo>
                  <a:lnTo>
                    <a:pt x="83731" y="138290"/>
                  </a:lnTo>
                  <a:lnTo>
                    <a:pt x="83121" y="136880"/>
                  </a:lnTo>
                  <a:lnTo>
                    <a:pt x="82880" y="136309"/>
                  </a:lnTo>
                  <a:lnTo>
                    <a:pt x="82473" y="135369"/>
                  </a:lnTo>
                  <a:lnTo>
                    <a:pt x="81178" y="135369"/>
                  </a:lnTo>
                  <a:lnTo>
                    <a:pt x="80289" y="135369"/>
                  </a:lnTo>
                  <a:lnTo>
                    <a:pt x="79413" y="134670"/>
                  </a:lnTo>
                  <a:lnTo>
                    <a:pt x="78905" y="134251"/>
                  </a:lnTo>
                  <a:lnTo>
                    <a:pt x="75692" y="132499"/>
                  </a:lnTo>
                  <a:lnTo>
                    <a:pt x="73990" y="134251"/>
                  </a:lnTo>
                  <a:lnTo>
                    <a:pt x="73647" y="134670"/>
                  </a:lnTo>
                  <a:lnTo>
                    <a:pt x="72161" y="138290"/>
                  </a:lnTo>
                  <a:lnTo>
                    <a:pt x="72136" y="138938"/>
                  </a:lnTo>
                  <a:lnTo>
                    <a:pt x="72593" y="141617"/>
                  </a:lnTo>
                  <a:lnTo>
                    <a:pt x="76009" y="144487"/>
                  </a:lnTo>
                  <a:lnTo>
                    <a:pt x="77368" y="146392"/>
                  </a:lnTo>
                  <a:lnTo>
                    <a:pt x="79159" y="146812"/>
                  </a:lnTo>
                  <a:lnTo>
                    <a:pt x="82702" y="147701"/>
                  </a:lnTo>
                  <a:lnTo>
                    <a:pt x="84404" y="143433"/>
                  </a:lnTo>
                  <a:close/>
                </a:path>
                <a:path w="1030604" h="1099820">
                  <a:moveTo>
                    <a:pt x="138176" y="216242"/>
                  </a:moveTo>
                  <a:lnTo>
                    <a:pt x="135902" y="205016"/>
                  </a:lnTo>
                  <a:lnTo>
                    <a:pt x="124587" y="207530"/>
                  </a:lnTo>
                  <a:lnTo>
                    <a:pt x="126873" y="218770"/>
                  </a:lnTo>
                  <a:lnTo>
                    <a:pt x="138176" y="216242"/>
                  </a:lnTo>
                  <a:close/>
                </a:path>
                <a:path w="1030604" h="1099820">
                  <a:moveTo>
                    <a:pt x="148628" y="233299"/>
                  </a:moveTo>
                  <a:lnTo>
                    <a:pt x="146837" y="232892"/>
                  </a:lnTo>
                  <a:lnTo>
                    <a:pt x="145529" y="232892"/>
                  </a:lnTo>
                  <a:lnTo>
                    <a:pt x="145211" y="231863"/>
                  </a:lnTo>
                  <a:lnTo>
                    <a:pt x="145351" y="231863"/>
                  </a:lnTo>
                  <a:lnTo>
                    <a:pt x="144881" y="231762"/>
                  </a:lnTo>
                  <a:lnTo>
                    <a:pt x="144881" y="232892"/>
                  </a:lnTo>
                  <a:lnTo>
                    <a:pt x="144729" y="232892"/>
                  </a:lnTo>
                  <a:lnTo>
                    <a:pt x="144856" y="231863"/>
                  </a:lnTo>
                  <a:lnTo>
                    <a:pt x="142113" y="231089"/>
                  </a:lnTo>
                  <a:lnTo>
                    <a:pt x="142189" y="231863"/>
                  </a:lnTo>
                  <a:lnTo>
                    <a:pt x="142265" y="232867"/>
                  </a:lnTo>
                  <a:lnTo>
                    <a:pt x="141516" y="231863"/>
                  </a:lnTo>
                  <a:lnTo>
                    <a:pt x="137833" y="233934"/>
                  </a:lnTo>
                  <a:lnTo>
                    <a:pt x="137134" y="236537"/>
                  </a:lnTo>
                  <a:lnTo>
                    <a:pt x="137033" y="236931"/>
                  </a:lnTo>
                  <a:lnTo>
                    <a:pt x="137490" y="239052"/>
                  </a:lnTo>
                  <a:lnTo>
                    <a:pt x="137617" y="239344"/>
                  </a:lnTo>
                  <a:lnTo>
                    <a:pt x="139230" y="241846"/>
                  </a:lnTo>
                  <a:lnTo>
                    <a:pt x="141287" y="243052"/>
                  </a:lnTo>
                  <a:lnTo>
                    <a:pt x="143078" y="241096"/>
                  </a:lnTo>
                  <a:lnTo>
                    <a:pt x="143700" y="240118"/>
                  </a:lnTo>
                  <a:lnTo>
                    <a:pt x="145161" y="239052"/>
                  </a:lnTo>
                  <a:lnTo>
                    <a:pt x="146240" y="237807"/>
                  </a:lnTo>
                  <a:lnTo>
                    <a:pt x="147294" y="236537"/>
                  </a:lnTo>
                  <a:lnTo>
                    <a:pt x="147688" y="234937"/>
                  </a:lnTo>
                  <a:lnTo>
                    <a:pt x="148094" y="233299"/>
                  </a:lnTo>
                  <a:lnTo>
                    <a:pt x="148628" y="233299"/>
                  </a:lnTo>
                  <a:close/>
                </a:path>
                <a:path w="1030604" h="1099820">
                  <a:moveTo>
                    <a:pt x="160629" y="585978"/>
                  </a:moveTo>
                  <a:lnTo>
                    <a:pt x="157048" y="586066"/>
                  </a:lnTo>
                  <a:lnTo>
                    <a:pt x="156464" y="584327"/>
                  </a:lnTo>
                  <a:lnTo>
                    <a:pt x="155181" y="583768"/>
                  </a:lnTo>
                  <a:lnTo>
                    <a:pt x="155359" y="585089"/>
                  </a:lnTo>
                  <a:lnTo>
                    <a:pt x="155422" y="586422"/>
                  </a:lnTo>
                  <a:lnTo>
                    <a:pt x="154000" y="588175"/>
                  </a:lnTo>
                  <a:lnTo>
                    <a:pt x="153746" y="589749"/>
                  </a:lnTo>
                  <a:lnTo>
                    <a:pt x="156235" y="589610"/>
                  </a:lnTo>
                  <a:lnTo>
                    <a:pt x="159842" y="588530"/>
                  </a:lnTo>
                  <a:lnTo>
                    <a:pt x="160629" y="585978"/>
                  </a:lnTo>
                  <a:close/>
                </a:path>
                <a:path w="1030604" h="1099820">
                  <a:moveTo>
                    <a:pt x="193611" y="568604"/>
                  </a:moveTo>
                  <a:lnTo>
                    <a:pt x="193395" y="567220"/>
                  </a:lnTo>
                  <a:lnTo>
                    <a:pt x="191211" y="566826"/>
                  </a:lnTo>
                  <a:lnTo>
                    <a:pt x="190182" y="567270"/>
                  </a:lnTo>
                  <a:lnTo>
                    <a:pt x="189674" y="566661"/>
                  </a:lnTo>
                  <a:lnTo>
                    <a:pt x="189674" y="564997"/>
                  </a:lnTo>
                  <a:lnTo>
                    <a:pt x="187375" y="564426"/>
                  </a:lnTo>
                  <a:lnTo>
                    <a:pt x="185737" y="566470"/>
                  </a:lnTo>
                  <a:lnTo>
                    <a:pt x="185153" y="567677"/>
                  </a:lnTo>
                  <a:lnTo>
                    <a:pt x="184556" y="570865"/>
                  </a:lnTo>
                  <a:lnTo>
                    <a:pt x="185915" y="572935"/>
                  </a:lnTo>
                  <a:lnTo>
                    <a:pt x="188036" y="572516"/>
                  </a:lnTo>
                  <a:lnTo>
                    <a:pt x="189877" y="571588"/>
                  </a:lnTo>
                  <a:lnTo>
                    <a:pt x="191427" y="570191"/>
                  </a:lnTo>
                  <a:lnTo>
                    <a:pt x="193611" y="568604"/>
                  </a:lnTo>
                  <a:close/>
                </a:path>
                <a:path w="1030604" h="1099820">
                  <a:moveTo>
                    <a:pt x="252196" y="197523"/>
                  </a:moveTo>
                  <a:lnTo>
                    <a:pt x="244589" y="199224"/>
                  </a:lnTo>
                  <a:lnTo>
                    <a:pt x="242036" y="205854"/>
                  </a:lnTo>
                  <a:lnTo>
                    <a:pt x="249605" y="204165"/>
                  </a:lnTo>
                  <a:lnTo>
                    <a:pt x="252196" y="197523"/>
                  </a:lnTo>
                  <a:close/>
                </a:path>
                <a:path w="1030604" h="1099820">
                  <a:moveTo>
                    <a:pt x="297891" y="781900"/>
                  </a:moveTo>
                  <a:lnTo>
                    <a:pt x="296405" y="778395"/>
                  </a:lnTo>
                  <a:lnTo>
                    <a:pt x="293243" y="779970"/>
                  </a:lnTo>
                  <a:lnTo>
                    <a:pt x="292455" y="780821"/>
                  </a:lnTo>
                  <a:lnTo>
                    <a:pt x="289991" y="781329"/>
                  </a:lnTo>
                  <a:lnTo>
                    <a:pt x="291236" y="782599"/>
                  </a:lnTo>
                  <a:lnTo>
                    <a:pt x="291338" y="781189"/>
                  </a:lnTo>
                  <a:lnTo>
                    <a:pt x="291363" y="783361"/>
                  </a:lnTo>
                  <a:lnTo>
                    <a:pt x="292417" y="784707"/>
                  </a:lnTo>
                  <a:lnTo>
                    <a:pt x="295097" y="785825"/>
                  </a:lnTo>
                  <a:lnTo>
                    <a:pt x="296964" y="785393"/>
                  </a:lnTo>
                  <a:lnTo>
                    <a:pt x="297865" y="783666"/>
                  </a:lnTo>
                  <a:lnTo>
                    <a:pt x="297891" y="781900"/>
                  </a:lnTo>
                  <a:close/>
                </a:path>
                <a:path w="1030604" h="1099820">
                  <a:moveTo>
                    <a:pt x="308432" y="540550"/>
                  </a:moveTo>
                  <a:lnTo>
                    <a:pt x="305193" y="540550"/>
                  </a:lnTo>
                  <a:lnTo>
                    <a:pt x="304076" y="540880"/>
                  </a:lnTo>
                  <a:lnTo>
                    <a:pt x="303606" y="540359"/>
                  </a:lnTo>
                  <a:lnTo>
                    <a:pt x="303580" y="538568"/>
                  </a:lnTo>
                  <a:lnTo>
                    <a:pt x="301917" y="538403"/>
                  </a:lnTo>
                  <a:lnTo>
                    <a:pt x="300456" y="538289"/>
                  </a:lnTo>
                  <a:lnTo>
                    <a:pt x="298551" y="537552"/>
                  </a:lnTo>
                  <a:lnTo>
                    <a:pt x="295948" y="538060"/>
                  </a:lnTo>
                  <a:lnTo>
                    <a:pt x="295605" y="537438"/>
                  </a:lnTo>
                  <a:lnTo>
                    <a:pt x="293979" y="536892"/>
                  </a:lnTo>
                  <a:lnTo>
                    <a:pt x="294055" y="537438"/>
                  </a:lnTo>
                  <a:lnTo>
                    <a:pt x="294157" y="539292"/>
                  </a:lnTo>
                  <a:lnTo>
                    <a:pt x="293471" y="541997"/>
                  </a:lnTo>
                  <a:lnTo>
                    <a:pt x="295643" y="545401"/>
                  </a:lnTo>
                  <a:lnTo>
                    <a:pt x="301358" y="550252"/>
                  </a:lnTo>
                  <a:lnTo>
                    <a:pt x="306324" y="545007"/>
                  </a:lnTo>
                  <a:lnTo>
                    <a:pt x="308432" y="540550"/>
                  </a:lnTo>
                  <a:close/>
                </a:path>
                <a:path w="1030604" h="1099820">
                  <a:moveTo>
                    <a:pt x="322719" y="208089"/>
                  </a:moveTo>
                  <a:lnTo>
                    <a:pt x="322592" y="205765"/>
                  </a:lnTo>
                  <a:lnTo>
                    <a:pt x="321754" y="201104"/>
                  </a:lnTo>
                  <a:lnTo>
                    <a:pt x="319570" y="199529"/>
                  </a:lnTo>
                  <a:lnTo>
                    <a:pt x="315391" y="202018"/>
                  </a:lnTo>
                  <a:lnTo>
                    <a:pt x="314655" y="205066"/>
                  </a:lnTo>
                  <a:lnTo>
                    <a:pt x="316661" y="212445"/>
                  </a:lnTo>
                  <a:lnTo>
                    <a:pt x="318668" y="213169"/>
                  </a:lnTo>
                  <a:lnTo>
                    <a:pt x="322529" y="210413"/>
                  </a:lnTo>
                  <a:lnTo>
                    <a:pt x="322719" y="208089"/>
                  </a:lnTo>
                  <a:close/>
                </a:path>
                <a:path w="1030604" h="1099820">
                  <a:moveTo>
                    <a:pt x="323164" y="722477"/>
                  </a:moveTo>
                  <a:lnTo>
                    <a:pt x="321906" y="720394"/>
                  </a:lnTo>
                  <a:lnTo>
                    <a:pt x="322173" y="720559"/>
                  </a:lnTo>
                  <a:lnTo>
                    <a:pt x="322033" y="720064"/>
                  </a:lnTo>
                  <a:lnTo>
                    <a:pt x="320560" y="719239"/>
                  </a:lnTo>
                  <a:lnTo>
                    <a:pt x="319519" y="716673"/>
                  </a:lnTo>
                  <a:lnTo>
                    <a:pt x="319024" y="716419"/>
                  </a:lnTo>
                  <a:lnTo>
                    <a:pt x="319303" y="718223"/>
                  </a:lnTo>
                  <a:lnTo>
                    <a:pt x="317906" y="719315"/>
                  </a:lnTo>
                  <a:lnTo>
                    <a:pt x="317830" y="721042"/>
                  </a:lnTo>
                  <a:lnTo>
                    <a:pt x="317627" y="723747"/>
                  </a:lnTo>
                  <a:lnTo>
                    <a:pt x="315887" y="726351"/>
                  </a:lnTo>
                  <a:lnTo>
                    <a:pt x="314032" y="731507"/>
                  </a:lnTo>
                  <a:lnTo>
                    <a:pt x="316572" y="733018"/>
                  </a:lnTo>
                  <a:lnTo>
                    <a:pt x="321779" y="729653"/>
                  </a:lnTo>
                  <a:lnTo>
                    <a:pt x="322630" y="725893"/>
                  </a:lnTo>
                  <a:lnTo>
                    <a:pt x="323164" y="722477"/>
                  </a:lnTo>
                  <a:close/>
                </a:path>
                <a:path w="1030604" h="1099820">
                  <a:moveTo>
                    <a:pt x="334733" y="484124"/>
                  </a:moveTo>
                  <a:lnTo>
                    <a:pt x="331622" y="484200"/>
                  </a:lnTo>
                  <a:lnTo>
                    <a:pt x="330873" y="482282"/>
                  </a:lnTo>
                  <a:lnTo>
                    <a:pt x="328396" y="481799"/>
                  </a:lnTo>
                  <a:lnTo>
                    <a:pt x="328574" y="483171"/>
                  </a:lnTo>
                  <a:lnTo>
                    <a:pt x="328676" y="484505"/>
                  </a:lnTo>
                  <a:lnTo>
                    <a:pt x="327888" y="486587"/>
                  </a:lnTo>
                  <a:lnTo>
                    <a:pt x="330936" y="487400"/>
                  </a:lnTo>
                  <a:lnTo>
                    <a:pt x="333286" y="486765"/>
                  </a:lnTo>
                  <a:lnTo>
                    <a:pt x="334733" y="484124"/>
                  </a:lnTo>
                  <a:close/>
                </a:path>
                <a:path w="1030604" h="1099820">
                  <a:moveTo>
                    <a:pt x="339775" y="845934"/>
                  </a:moveTo>
                  <a:lnTo>
                    <a:pt x="339420" y="843419"/>
                  </a:lnTo>
                  <a:lnTo>
                    <a:pt x="338505" y="842098"/>
                  </a:lnTo>
                  <a:lnTo>
                    <a:pt x="336435" y="842670"/>
                  </a:lnTo>
                  <a:lnTo>
                    <a:pt x="336003" y="842708"/>
                  </a:lnTo>
                  <a:lnTo>
                    <a:pt x="334416" y="842352"/>
                  </a:lnTo>
                  <a:lnTo>
                    <a:pt x="334645" y="843699"/>
                  </a:lnTo>
                  <a:lnTo>
                    <a:pt x="333349" y="847788"/>
                  </a:lnTo>
                  <a:lnTo>
                    <a:pt x="335038" y="850163"/>
                  </a:lnTo>
                  <a:lnTo>
                    <a:pt x="337362" y="850595"/>
                  </a:lnTo>
                  <a:lnTo>
                    <a:pt x="339356" y="847915"/>
                  </a:lnTo>
                  <a:lnTo>
                    <a:pt x="339775" y="845934"/>
                  </a:lnTo>
                  <a:close/>
                </a:path>
                <a:path w="1030604" h="1099820">
                  <a:moveTo>
                    <a:pt x="341134" y="401421"/>
                  </a:moveTo>
                  <a:lnTo>
                    <a:pt x="335851" y="399821"/>
                  </a:lnTo>
                  <a:lnTo>
                    <a:pt x="334391" y="401421"/>
                  </a:lnTo>
                  <a:lnTo>
                    <a:pt x="336283" y="402958"/>
                  </a:lnTo>
                  <a:lnTo>
                    <a:pt x="335445" y="404215"/>
                  </a:lnTo>
                  <a:lnTo>
                    <a:pt x="336994" y="406819"/>
                  </a:lnTo>
                  <a:lnTo>
                    <a:pt x="340487" y="403440"/>
                  </a:lnTo>
                  <a:lnTo>
                    <a:pt x="341096" y="401815"/>
                  </a:lnTo>
                  <a:lnTo>
                    <a:pt x="341134" y="401421"/>
                  </a:lnTo>
                  <a:close/>
                </a:path>
                <a:path w="1030604" h="1099820">
                  <a:moveTo>
                    <a:pt x="341477" y="398335"/>
                  </a:moveTo>
                  <a:lnTo>
                    <a:pt x="339750" y="396900"/>
                  </a:lnTo>
                  <a:lnTo>
                    <a:pt x="338836" y="396303"/>
                  </a:lnTo>
                  <a:lnTo>
                    <a:pt x="336499" y="396303"/>
                  </a:lnTo>
                  <a:lnTo>
                    <a:pt x="336346" y="396900"/>
                  </a:lnTo>
                  <a:lnTo>
                    <a:pt x="335978" y="398335"/>
                  </a:lnTo>
                  <a:lnTo>
                    <a:pt x="335915" y="398589"/>
                  </a:lnTo>
                  <a:lnTo>
                    <a:pt x="341134" y="401421"/>
                  </a:lnTo>
                  <a:lnTo>
                    <a:pt x="341439" y="398589"/>
                  </a:lnTo>
                  <a:lnTo>
                    <a:pt x="341477" y="398335"/>
                  </a:lnTo>
                  <a:close/>
                </a:path>
                <a:path w="1030604" h="1099820">
                  <a:moveTo>
                    <a:pt x="345211" y="233464"/>
                  </a:moveTo>
                  <a:lnTo>
                    <a:pt x="344297" y="225221"/>
                  </a:lnTo>
                  <a:lnTo>
                    <a:pt x="338683" y="227749"/>
                  </a:lnTo>
                  <a:lnTo>
                    <a:pt x="337616" y="228257"/>
                  </a:lnTo>
                  <a:lnTo>
                    <a:pt x="337616" y="232029"/>
                  </a:lnTo>
                  <a:lnTo>
                    <a:pt x="336600" y="231609"/>
                  </a:lnTo>
                  <a:lnTo>
                    <a:pt x="337616" y="232029"/>
                  </a:lnTo>
                  <a:lnTo>
                    <a:pt x="337616" y="228257"/>
                  </a:lnTo>
                  <a:lnTo>
                    <a:pt x="329742" y="235839"/>
                  </a:lnTo>
                  <a:lnTo>
                    <a:pt x="330631" y="239712"/>
                  </a:lnTo>
                  <a:lnTo>
                    <a:pt x="335051" y="242862"/>
                  </a:lnTo>
                  <a:lnTo>
                    <a:pt x="336880" y="242201"/>
                  </a:lnTo>
                  <a:lnTo>
                    <a:pt x="337947" y="241160"/>
                  </a:lnTo>
                  <a:lnTo>
                    <a:pt x="339712" y="238455"/>
                  </a:lnTo>
                  <a:lnTo>
                    <a:pt x="339826" y="237959"/>
                  </a:lnTo>
                  <a:lnTo>
                    <a:pt x="341655" y="236270"/>
                  </a:lnTo>
                  <a:lnTo>
                    <a:pt x="343103" y="235140"/>
                  </a:lnTo>
                  <a:lnTo>
                    <a:pt x="345211" y="233464"/>
                  </a:lnTo>
                  <a:close/>
                </a:path>
                <a:path w="1030604" h="1099820">
                  <a:moveTo>
                    <a:pt x="358000" y="1089380"/>
                  </a:moveTo>
                  <a:lnTo>
                    <a:pt x="349656" y="1091260"/>
                  </a:lnTo>
                  <a:lnTo>
                    <a:pt x="347802" y="1099616"/>
                  </a:lnTo>
                  <a:lnTo>
                    <a:pt x="356158" y="1097737"/>
                  </a:lnTo>
                  <a:lnTo>
                    <a:pt x="358000" y="1089380"/>
                  </a:lnTo>
                  <a:close/>
                </a:path>
                <a:path w="1030604" h="1099820">
                  <a:moveTo>
                    <a:pt x="358584" y="1052372"/>
                  </a:moveTo>
                  <a:lnTo>
                    <a:pt x="356133" y="1052601"/>
                  </a:lnTo>
                  <a:lnTo>
                    <a:pt x="354457" y="1053198"/>
                  </a:lnTo>
                  <a:lnTo>
                    <a:pt x="351904" y="1054862"/>
                  </a:lnTo>
                  <a:lnTo>
                    <a:pt x="353301" y="1055890"/>
                  </a:lnTo>
                  <a:lnTo>
                    <a:pt x="355307" y="1058176"/>
                  </a:lnTo>
                  <a:lnTo>
                    <a:pt x="357924" y="1058583"/>
                  </a:lnTo>
                  <a:lnTo>
                    <a:pt x="358076" y="1057059"/>
                  </a:lnTo>
                  <a:lnTo>
                    <a:pt x="358381" y="1055560"/>
                  </a:lnTo>
                  <a:lnTo>
                    <a:pt x="358584" y="1052372"/>
                  </a:lnTo>
                  <a:close/>
                </a:path>
                <a:path w="1030604" h="1099820">
                  <a:moveTo>
                    <a:pt x="362153" y="546887"/>
                  </a:moveTo>
                  <a:lnTo>
                    <a:pt x="348970" y="546887"/>
                  </a:lnTo>
                  <a:lnTo>
                    <a:pt x="349834" y="549084"/>
                  </a:lnTo>
                  <a:lnTo>
                    <a:pt x="350862" y="549960"/>
                  </a:lnTo>
                  <a:lnTo>
                    <a:pt x="357416" y="550926"/>
                  </a:lnTo>
                  <a:lnTo>
                    <a:pt x="362127" y="546950"/>
                  </a:lnTo>
                  <a:close/>
                </a:path>
                <a:path w="1030604" h="1099820">
                  <a:moveTo>
                    <a:pt x="366903" y="538759"/>
                  </a:moveTo>
                  <a:lnTo>
                    <a:pt x="361213" y="540169"/>
                  </a:lnTo>
                  <a:lnTo>
                    <a:pt x="361861" y="539153"/>
                  </a:lnTo>
                  <a:lnTo>
                    <a:pt x="361759" y="538746"/>
                  </a:lnTo>
                  <a:lnTo>
                    <a:pt x="358559" y="540461"/>
                  </a:lnTo>
                  <a:lnTo>
                    <a:pt x="355688" y="542150"/>
                  </a:lnTo>
                  <a:lnTo>
                    <a:pt x="353377" y="543331"/>
                  </a:lnTo>
                  <a:lnTo>
                    <a:pt x="351167" y="543915"/>
                  </a:lnTo>
                  <a:lnTo>
                    <a:pt x="350545" y="545134"/>
                  </a:lnTo>
                  <a:lnTo>
                    <a:pt x="348627" y="544525"/>
                  </a:lnTo>
                  <a:lnTo>
                    <a:pt x="347687" y="543991"/>
                  </a:lnTo>
                  <a:lnTo>
                    <a:pt x="344970" y="544283"/>
                  </a:lnTo>
                  <a:lnTo>
                    <a:pt x="346735" y="545401"/>
                  </a:lnTo>
                  <a:lnTo>
                    <a:pt x="348805" y="546481"/>
                  </a:lnTo>
                  <a:lnTo>
                    <a:pt x="362407" y="546481"/>
                  </a:lnTo>
                  <a:lnTo>
                    <a:pt x="366903" y="538759"/>
                  </a:lnTo>
                  <a:close/>
                </a:path>
                <a:path w="1030604" h="1099820">
                  <a:moveTo>
                    <a:pt x="369531" y="524725"/>
                  </a:moveTo>
                  <a:lnTo>
                    <a:pt x="368795" y="523062"/>
                  </a:lnTo>
                  <a:lnTo>
                    <a:pt x="367550" y="522909"/>
                  </a:lnTo>
                  <a:lnTo>
                    <a:pt x="366471" y="523316"/>
                  </a:lnTo>
                  <a:lnTo>
                    <a:pt x="365963" y="522719"/>
                  </a:lnTo>
                  <a:lnTo>
                    <a:pt x="365988" y="521093"/>
                  </a:lnTo>
                  <a:lnTo>
                    <a:pt x="363905" y="520725"/>
                  </a:lnTo>
                  <a:lnTo>
                    <a:pt x="354990" y="522757"/>
                  </a:lnTo>
                  <a:lnTo>
                    <a:pt x="354368" y="532536"/>
                  </a:lnTo>
                  <a:lnTo>
                    <a:pt x="360895" y="531088"/>
                  </a:lnTo>
                  <a:lnTo>
                    <a:pt x="363893" y="529983"/>
                  </a:lnTo>
                  <a:lnTo>
                    <a:pt x="366598" y="528345"/>
                  </a:lnTo>
                  <a:lnTo>
                    <a:pt x="369036" y="526072"/>
                  </a:lnTo>
                  <a:lnTo>
                    <a:pt x="369531" y="524725"/>
                  </a:lnTo>
                  <a:close/>
                </a:path>
                <a:path w="1030604" h="1099820">
                  <a:moveTo>
                    <a:pt x="384009" y="501065"/>
                  </a:moveTo>
                  <a:lnTo>
                    <a:pt x="381520" y="498741"/>
                  </a:lnTo>
                  <a:lnTo>
                    <a:pt x="380212" y="498563"/>
                  </a:lnTo>
                  <a:lnTo>
                    <a:pt x="379349" y="497700"/>
                  </a:lnTo>
                  <a:lnTo>
                    <a:pt x="377913" y="497840"/>
                  </a:lnTo>
                  <a:lnTo>
                    <a:pt x="376339" y="497789"/>
                  </a:lnTo>
                  <a:lnTo>
                    <a:pt x="374561" y="492582"/>
                  </a:lnTo>
                  <a:lnTo>
                    <a:pt x="368795" y="498157"/>
                  </a:lnTo>
                  <a:lnTo>
                    <a:pt x="370332" y="504596"/>
                  </a:lnTo>
                  <a:lnTo>
                    <a:pt x="371894" y="506780"/>
                  </a:lnTo>
                  <a:lnTo>
                    <a:pt x="374611" y="507428"/>
                  </a:lnTo>
                  <a:lnTo>
                    <a:pt x="377786" y="507504"/>
                  </a:lnTo>
                  <a:lnTo>
                    <a:pt x="380111" y="507314"/>
                  </a:lnTo>
                  <a:lnTo>
                    <a:pt x="381177" y="504621"/>
                  </a:lnTo>
                  <a:lnTo>
                    <a:pt x="383197" y="502920"/>
                  </a:lnTo>
                  <a:lnTo>
                    <a:pt x="384009" y="501065"/>
                  </a:lnTo>
                  <a:close/>
                </a:path>
                <a:path w="1030604" h="1099820">
                  <a:moveTo>
                    <a:pt x="401751" y="493890"/>
                  </a:moveTo>
                  <a:lnTo>
                    <a:pt x="400786" y="492620"/>
                  </a:lnTo>
                  <a:lnTo>
                    <a:pt x="399567" y="492493"/>
                  </a:lnTo>
                  <a:lnTo>
                    <a:pt x="398221" y="492899"/>
                  </a:lnTo>
                  <a:lnTo>
                    <a:pt x="398322" y="492188"/>
                  </a:lnTo>
                  <a:lnTo>
                    <a:pt x="399923" y="490385"/>
                  </a:lnTo>
                  <a:lnTo>
                    <a:pt x="398475" y="489521"/>
                  </a:lnTo>
                  <a:lnTo>
                    <a:pt x="396125" y="490385"/>
                  </a:lnTo>
                  <a:lnTo>
                    <a:pt x="392353" y="490956"/>
                  </a:lnTo>
                  <a:lnTo>
                    <a:pt x="392188" y="491185"/>
                  </a:lnTo>
                  <a:lnTo>
                    <a:pt x="390448" y="491617"/>
                  </a:lnTo>
                  <a:lnTo>
                    <a:pt x="388708" y="499579"/>
                  </a:lnTo>
                  <a:lnTo>
                    <a:pt x="393141" y="499567"/>
                  </a:lnTo>
                  <a:lnTo>
                    <a:pt x="396595" y="499021"/>
                  </a:lnTo>
                  <a:lnTo>
                    <a:pt x="398741" y="498259"/>
                  </a:lnTo>
                  <a:lnTo>
                    <a:pt x="401218" y="496277"/>
                  </a:lnTo>
                  <a:lnTo>
                    <a:pt x="401751" y="493890"/>
                  </a:lnTo>
                  <a:close/>
                </a:path>
                <a:path w="1030604" h="1099820">
                  <a:moveTo>
                    <a:pt x="414540" y="413105"/>
                  </a:moveTo>
                  <a:lnTo>
                    <a:pt x="407403" y="414705"/>
                  </a:lnTo>
                  <a:lnTo>
                    <a:pt x="404406" y="420966"/>
                  </a:lnTo>
                  <a:lnTo>
                    <a:pt x="411568" y="419366"/>
                  </a:lnTo>
                  <a:lnTo>
                    <a:pt x="414540" y="413105"/>
                  </a:lnTo>
                  <a:close/>
                </a:path>
                <a:path w="1030604" h="1099820">
                  <a:moveTo>
                    <a:pt x="417385" y="600862"/>
                  </a:moveTo>
                  <a:lnTo>
                    <a:pt x="409486" y="602640"/>
                  </a:lnTo>
                  <a:lnTo>
                    <a:pt x="407276" y="609561"/>
                  </a:lnTo>
                  <a:lnTo>
                    <a:pt x="415188" y="607796"/>
                  </a:lnTo>
                  <a:lnTo>
                    <a:pt x="417385" y="600862"/>
                  </a:lnTo>
                  <a:close/>
                </a:path>
                <a:path w="1030604" h="1099820">
                  <a:moveTo>
                    <a:pt x="427012" y="590613"/>
                  </a:moveTo>
                  <a:lnTo>
                    <a:pt x="419608" y="592277"/>
                  </a:lnTo>
                  <a:lnTo>
                    <a:pt x="416775" y="599795"/>
                  </a:lnTo>
                  <a:lnTo>
                    <a:pt x="424192" y="598144"/>
                  </a:lnTo>
                  <a:lnTo>
                    <a:pt x="427012" y="590613"/>
                  </a:lnTo>
                  <a:close/>
                </a:path>
                <a:path w="1030604" h="1099820">
                  <a:moveTo>
                    <a:pt x="429463" y="1008138"/>
                  </a:moveTo>
                  <a:lnTo>
                    <a:pt x="422351" y="1009738"/>
                  </a:lnTo>
                  <a:lnTo>
                    <a:pt x="420065" y="1014882"/>
                  </a:lnTo>
                  <a:lnTo>
                    <a:pt x="427202" y="1013282"/>
                  </a:lnTo>
                  <a:lnTo>
                    <a:pt x="429463" y="1008138"/>
                  </a:lnTo>
                  <a:close/>
                </a:path>
                <a:path w="1030604" h="1099820">
                  <a:moveTo>
                    <a:pt x="434162" y="523709"/>
                  </a:moveTo>
                  <a:lnTo>
                    <a:pt x="426351" y="525475"/>
                  </a:lnTo>
                  <a:lnTo>
                    <a:pt x="424040" y="532320"/>
                  </a:lnTo>
                  <a:lnTo>
                    <a:pt x="431876" y="530580"/>
                  </a:lnTo>
                  <a:lnTo>
                    <a:pt x="434162" y="523709"/>
                  </a:lnTo>
                  <a:close/>
                </a:path>
                <a:path w="1030604" h="1099820">
                  <a:moveTo>
                    <a:pt x="438962" y="425500"/>
                  </a:moveTo>
                  <a:lnTo>
                    <a:pt x="438619" y="424281"/>
                  </a:lnTo>
                  <a:lnTo>
                    <a:pt x="437540" y="420255"/>
                  </a:lnTo>
                  <a:lnTo>
                    <a:pt x="438353" y="423316"/>
                  </a:lnTo>
                  <a:lnTo>
                    <a:pt x="437794" y="421284"/>
                  </a:lnTo>
                  <a:lnTo>
                    <a:pt x="437527" y="420268"/>
                  </a:lnTo>
                  <a:lnTo>
                    <a:pt x="435610" y="413207"/>
                  </a:lnTo>
                  <a:lnTo>
                    <a:pt x="429907" y="418312"/>
                  </a:lnTo>
                  <a:lnTo>
                    <a:pt x="430428" y="421284"/>
                  </a:lnTo>
                  <a:lnTo>
                    <a:pt x="430911" y="423303"/>
                  </a:lnTo>
                  <a:lnTo>
                    <a:pt x="430923" y="423697"/>
                  </a:lnTo>
                  <a:lnTo>
                    <a:pt x="438454" y="423697"/>
                  </a:lnTo>
                  <a:lnTo>
                    <a:pt x="438607" y="424268"/>
                  </a:lnTo>
                  <a:lnTo>
                    <a:pt x="430961" y="424268"/>
                  </a:lnTo>
                  <a:lnTo>
                    <a:pt x="430809" y="424268"/>
                  </a:lnTo>
                  <a:lnTo>
                    <a:pt x="430390" y="428599"/>
                  </a:lnTo>
                  <a:lnTo>
                    <a:pt x="430339" y="429196"/>
                  </a:lnTo>
                  <a:lnTo>
                    <a:pt x="431749" y="428599"/>
                  </a:lnTo>
                  <a:lnTo>
                    <a:pt x="431850" y="429196"/>
                  </a:lnTo>
                  <a:lnTo>
                    <a:pt x="431939" y="429628"/>
                  </a:lnTo>
                  <a:lnTo>
                    <a:pt x="433222" y="428599"/>
                  </a:lnTo>
                  <a:lnTo>
                    <a:pt x="434936" y="427228"/>
                  </a:lnTo>
                  <a:lnTo>
                    <a:pt x="438962" y="425500"/>
                  </a:lnTo>
                  <a:close/>
                </a:path>
                <a:path w="1030604" h="1099820">
                  <a:moveTo>
                    <a:pt x="443801" y="459486"/>
                  </a:moveTo>
                  <a:lnTo>
                    <a:pt x="443763" y="458533"/>
                  </a:lnTo>
                  <a:lnTo>
                    <a:pt x="443750" y="458063"/>
                  </a:lnTo>
                  <a:lnTo>
                    <a:pt x="443636" y="457149"/>
                  </a:lnTo>
                  <a:lnTo>
                    <a:pt x="443509" y="457403"/>
                  </a:lnTo>
                  <a:lnTo>
                    <a:pt x="442937" y="458063"/>
                  </a:lnTo>
                  <a:lnTo>
                    <a:pt x="442823" y="457822"/>
                  </a:lnTo>
                  <a:lnTo>
                    <a:pt x="442963" y="457822"/>
                  </a:lnTo>
                  <a:lnTo>
                    <a:pt x="443585" y="456806"/>
                  </a:lnTo>
                  <a:lnTo>
                    <a:pt x="443661" y="456247"/>
                  </a:lnTo>
                  <a:lnTo>
                    <a:pt x="442595" y="455777"/>
                  </a:lnTo>
                  <a:lnTo>
                    <a:pt x="441439" y="455777"/>
                  </a:lnTo>
                  <a:lnTo>
                    <a:pt x="440131" y="456184"/>
                  </a:lnTo>
                  <a:lnTo>
                    <a:pt x="440575" y="455612"/>
                  </a:lnTo>
                  <a:lnTo>
                    <a:pt x="442709" y="454012"/>
                  </a:lnTo>
                  <a:lnTo>
                    <a:pt x="439039" y="450723"/>
                  </a:lnTo>
                  <a:lnTo>
                    <a:pt x="436499" y="455612"/>
                  </a:lnTo>
                  <a:lnTo>
                    <a:pt x="436181" y="456247"/>
                  </a:lnTo>
                  <a:lnTo>
                    <a:pt x="436257" y="457403"/>
                  </a:lnTo>
                  <a:lnTo>
                    <a:pt x="436384" y="458063"/>
                  </a:lnTo>
                  <a:lnTo>
                    <a:pt x="436473" y="458533"/>
                  </a:lnTo>
                  <a:lnTo>
                    <a:pt x="436562" y="459016"/>
                  </a:lnTo>
                  <a:lnTo>
                    <a:pt x="436740" y="458533"/>
                  </a:lnTo>
                  <a:lnTo>
                    <a:pt x="436638" y="459447"/>
                  </a:lnTo>
                  <a:lnTo>
                    <a:pt x="436562" y="459016"/>
                  </a:lnTo>
                  <a:lnTo>
                    <a:pt x="436384" y="459486"/>
                  </a:lnTo>
                  <a:lnTo>
                    <a:pt x="435927" y="461416"/>
                  </a:lnTo>
                  <a:lnTo>
                    <a:pt x="437451" y="463042"/>
                  </a:lnTo>
                  <a:lnTo>
                    <a:pt x="438873" y="462648"/>
                  </a:lnTo>
                  <a:lnTo>
                    <a:pt x="442036" y="463397"/>
                  </a:lnTo>
                  <a:lnTo>
                    <a:pt x="442366" y="462648"/>
                  </a:lnTo>
                  <a:lnTo>
                    <a:pt x="443420" y="460324"/>
                  </a:lnTo>
                  <a:lnTo>
                    <a:pt x="443801" y="459486"/>
                  </a:lnTo>
                  <a:close/>
                </a:path>
                <a:path w="1030604" h="1099820">
                  <a:moveTo>
                    <a:pt x="443877" y="456336"/>
                  </a:moveTo>
                  <a:lnTo>
                    <a:pt x="443699" y="456272"/>
                  </a:lnTo>
                  <a:lnTo>
                    <a:pt x="443712" y="456603"/>
                  </a:lnTo>
                  <a:lnTo>
                    <a:pt x="443877" y="456336"/>
                  </a:lnTo>
                  <a:close/>
                </a:path>
                <a:path w="1030604" h="1099820">
                  <a:moveTo>
                    <a:pt x="448246" y="628434"/>
                  </a:moveTo>
                  <a:lnTo>
                    <a:pt x="447230" y="626465"/>
                  </a:lnTo>
                  <a:lnTo>
                    <a:pt x="447611" y="626402"/>
                  </a:lnTo>
                  <a:lnTo>
                    <a:pt x="447205" y="626414"/>
                  </a:lnTo>
                  <a:lnTo>
                    <a:pt x="447040" y="626059"/>
                  </a:lnTo>
                  <a:lnTo>
                    <a:pt x="445820" y="626414"/>
                  </a:lnTo>
                  <a:lnTo>
                    <a:pt x="444728" y="626414"/>
                  </a:lnTo>
                  <a:lnTo>
                    <a:pt x="441845" y="627646"/>
                  </a:lnTo>
                  <a:lnTo>
                    <a:pt x="440499" y="628142"/>
                  </a:lnTo>
                  <a:lnTo>
                    <a:pt x="439242" y="628929"/>
                  </a:lnTo>
                  <a:lnTo>
                    <a:pt x="438099" y="631698"/>
                  </a:lnTo>
                  <a:lnTo>
                    <a:pt x="438937" y="632879"/>
                  </a:lnTo>
                  <a:lnTo>
                    <a:pt x="440436" y="632790"/>
                  </a:lnTo>
                  <a:lnTo>
                    <a:pt x="443852" y="632714"/>
                  </a:lnTo>
                  <a:lnTo>
                    <a:pt x="445947" y="632980"/>
                  </a:lnTo>
                  <a:lnTo>
                    <a:pt x="447992" y="630237"/>
                  </a:lnTo>
                  <a:lnTo>
                    <a:pt x="448246" y="628434"/>
                  </a:lnTo>
                  <a:close/>
                </a:path>
                <a:path w="1030604" h="1099820">
                  <a:moveTo>
                    <a:pt x="457377" y="737425"/>
                  </a:moveTo>
                  <a:lnTo>
                    <a:pt x="455828" y="736384"/>
                  </a:lnTo>
                  <a:lnTo>
                    <a:pt x="454202" y="736003"/>
                  </a:lnTo>
                  <a:lnTo>
                    <a:pt x="452907" y="736333"/>
                  </a:lnTo>
                  <a:lnTo>
                    <a:pt x="453123" y="735812"/>
                  </a:lnTo>
                  <a:lnTo>
                    <a:pt x="454825" y="734479"/>
                  </a:lnTo>
                  <a:lnTo>
                    <a:pt x="453313" y="734479"/>
                  </a:lnTo>
                  <a:lnTo>
                    <a:pt x="452755" y="734555"/>
                  </a:lnTo>
                  <a:lnTo>
                    <a:pt x="451383" y="728954"/>
                  </a:lnTo>
                  <a:lnTo>
                    <a:pt x="445427" y="733196"/>
                  </a:lnTo>
                  <a:lnTo>
                    <a:pt x="446062" y="736384"/>
                  </a:lnTo>
                  <a:lnTo>
                    <a:pt x="446366" y="737743"/>
                  </a:lnTo>
                  <a:lnTo>
                    <a:pt x="446557" y="739876"/>
                  </a:lnTo>
                  <a:lnTo>
                    <a:pt x="449567" y="742048"/>
                  </a:lnTo>
                  <a:lnTo>
                    <a:pt x="452589" y="741248"/>
                  </a:lnTo>
                  <a:lnTo>
                    <a:pt x="454812" y="739495"/>
                  </a:lnTo>
                  <a:lnTo>
                    <a:pt x="457377" y="737425"/>
                  </a:lnTo>
                  <a:close/>
                </a:path>
                <a:path w="1030604" h="1099820">
                  <a:moveTo>
                    <a:pt x="485736" y="462711"/>
                  </a:moveTo>
                  <a:lnTo>
                    <a:pt x="485013" y="456984"/>
                  </a:lnTo>
                  <a:lnTo>
                    <a:pt x="484517" y="454888"/>
                  </a:lnTo>
                  <a:lnTo>
                    <a:pt x="480263" y="455764"/>
                  </a:lnTo>
                  <a:lnTo>
                    <a:pt x="479564" y="457492"/>
                  </a:lnTo>
                  <a:lnTo>
                    <a:pt x="476211" y="462927"/>
                  </a:lnTo>
                  <a:lnTo>
                    <a:pt x="441236" y="494512"/>
                  </a:lnTo>
                  <a:lnTo>
                    <a:pt x="420687" y="503694"/>
                  </a:lnTo>
                  <a:lnTo>
                    <a:pt x="420712" y="504609"/>
                  </a:lnTo>
                  <a:lnTo>
                    <a:pt x="433844" y="508787"/>
                  </a:lnTo>
                  <a:lnTo>
                    <a:pt x="444665" y="509739"/>
                  </a:lnTo>
                  <a:lnTo>
                    <a:pt x="455231" y="507568"/>
                  </a:lnTo>
                  <a:lnTo>
                    <a:pt x="484276" y="479831"/>
                  </a:lnTo>
                  <a:lnTo>
                    <a:pt x="485686" y="470966"/>
                  </a:lnTo>
                  <a:lnTo>
                    <a:pt x="485736" y="462711"/>
                  </a:lnTo>
                  <a:close/>
                </a:path>
                <a:path w="1030604" h="1099820">
                  <a:moveTo>
                    <a:pt x="496316" y="543471"/>
                  </a:moveTo>
                  <a:lnTo>
                    <a:pt x="496023" y="542340"/>
                  </a:lnTo>
                  <a:lnTo>
                    <a:pt x="493369" y="543471"/>
                  </a:lnTo>
                  <a:lnTo>
                    <a:pt x="496316" y="543471"/>
                  </a:lnTo>
                  <a:close/>
                </a:path>
                <a:path w="1030604" h="1099820">
                  <a:moveTo>
                    <a:pt x="496951" y="545909"/>
                  </a:moveTo>
                  <a:lnTo>
                    <a:pt x="496328" y="543509"/>
                  </a:lnTo>
                  <a:lnTo>
                    <a:pt x="493268" y="543509"/>
                  </a:lnTo>
                  <a:lnTo>
                    <a:pt x="491578" y="544233"/>
                  </a:lnTo>
                  <a:lnTo>
                    <a:pt x="490474" y="544169"/>
                  </a:lnTo>
                  <a:lnTo>
                    <a:pt x="489432" y="543902"/>
                  </a:lnTo>
                  <a:lnTo>
                    <a:pt x="488950" y="542925"/>
                  </a:lnTo>
                  <a:lnTo>
                    <a:pt x="485813" y="542048"/>
                  </a:lnTo>
                  <a:lnTo>
                    <a:pt x="485914" y="542925"/>
                  </a:lnTo>
                  <a:lnTo>
                    <a:pt x="485990" y="545922"/>
                  </a:lnTo>
                  <a:lnTo>
                    <a:pt x="487032" y="548500"/>
                  </a:lnTo>
                  <a:lnTo>
                    <a:pt x="488988" y="550621"/>
                  </a:lnTo>
                  <a:lnTo>
                    <a:pt x="492417" y="552030"/>
                  </a:lnTo>
                  <a:lnTo>
                    <a:pt x="494525" y="552462"/>
                  </a:lnTo>
                  <a:lnTo>
                    <a:pt x="496239" y="549313"/>
                  </a:lnTo>
                  <a:lnTo>
                    <a:pt x="496951" y="545909"/>
                  </a:lnTo>
                  <a:close/>
                </a:path>
                <a:path w="1030604" h="1099820">
                  <a:moveTo>
                    <a:pt x="498779" y="581329"/>
                  </a:moveTo>
                  <a:lnTo>
                    <a:pt x="495947" y="580732"/>
                  </a:lnTo>
                  <a:lnTo>
                    <a:pt x="486117" y="579539"/>
                  </a:lnTo>
                  <a:lnTo>
                    <a:pt x="476224" y="579501"/>
                  </a:lnTo>
                  <a:lnTo>
                    <a:pt x="466255" y="579831"/>
                  </a:lnTo>
                  <a:lnTo>
                    <a:pt x="456272" y="579742"/>
                  </a:lnTo>
                  <a:lnTo>
                    <a:pt x="416712" y="574052"/>
                  </a:lnTo>
                  <a:lnTo>
                    <a:pt x="416001" y="569747"/>
                  </a:lnTo>
                  <a:lnTo>
                    <a:pt x="414299" y="568807"/>
                  </a:lnTo>
                  <a:lnTo>
                    <a:pt x="410743" y="570903"/>
                  </a:lnTo>
                  <a:lnTo>
                    <a:pt x="409930" y="572414"/>
                  </a:lnTo>
                  <a:lnTo>
                    <a:pt x="407339" y="571792"/>
                  </a:lnTo>
                  <a:lnTo>
                    <a:pt x="407670" y="572566"/>
                  </a:lnTo>
                  <a:lnTo>
                    <a:pt x="409473" y="573278"/>
                  </a:lnTo>
                  <a:lnTo>
                    <a:pt x="409359" y="573493"/>
                  </a:lnTo>
                  <a:lnTo>
                    <a:pt x="411429" y="580771"/>
                  </a:lnTo>
                  <a:lnTo>
                    <a:pt x="413588" y="580250"/>
                  </a:lnTo>
                  <a:lnTo>
                    <a:pt x="416077" y="578764"/>
                  </a:lnTo>
                  <a:lnTo>
                    <a:pt x="417258" y="577227"/>
                  </a:lnTo>
                  <a:lnTo>
                    <a:pt x="417093" y="576275"/>
                  </a:lnTo>
                  <a:lnTo>
                    <a:pt x="430339" y="581469"/>
                  </a:lnTo>
                  <a:lnTo>
                    <a:pt x="441706" y="585317"/>
                  </a:lnTo>
                  <a:lnTo>
                    <a:pt x="438226" y="586092"/>
                  </a:lnTo>
                  <a:lnTo>
                    <a:pt x="439966" y="596595"/>
                  </a:lnTo>
                  <a:lnTo>
                    <a:pt x="450494" y="594245"/>
                  </a:lnTo>
                  <a:lnTo>
                    <a:pt x="449326" y="587248"/>
                  </a:lnTo>
                  <a:lnTo>
                    <a:pt x="453720" y="588352"/>
                  </a:lnTo>
                  <a:lnTo>
                    <a:pt x="464096" y="590435"/>
                  </a:lnTo>
                  <a:lnTo>
                    <a:pt x="475348" y="591794"/>
                  </a:lnTo>
                  <a:lnTo>
                    <a:pt x="486232" y="590994"/>
                  </a:lnTo>
                  <a:lnTo>
                    <a:pt x="495566" y="586651"/>
                  </a:lnTo>
                  <a:lnTo>
                    <a:pt x="496874" y="585558"/>
                  </a:lnTo>
                  <a:lnTo>
                    <a:pt x="498779" y="581329"/>
                  </a:lnTo>
                  <a:close/>
                </a:path>
                <a:path w="1030604" h="1099820">
                  <a:moveTo>
                    <a:pt x="500227" y="412115"/>
                  </a:moveTo>
                  <a:lnTo>
                    <a:pt x="499872" y="409943"/>
                  </a:lnTo>
                  <a:lnTo>
                    <a:pt x="499846" y="408114"/>
                  </a:lnTo>
                  <a:lnTo>
                    <a:pt x="499846" y="407365"/>
                  </a:lnTo>
                  <a:lnTo>
                    <a:pt x="499237" y="404812"/>
                  </a:lnTo>
                  <a:lnTo>
                    <a:pt x="499186" y="404583"/>
                  </a:lnTo>
                  <a:lnTo>
                    <a:pt x="496544" y="404812"/>
                  </a:lnTo>
                  <a:lnTo>
                    <a:pt x="495503" y="401764"/>
                  </a:lnTo>
                  <a:lnTo>
                    <a:pt x="494195" y="402513"/>
                  </a:lnTo>
                  <a:lnTo>
                    <a:pt x="490512" y="404583"/>
                  </a:lnTo>
                  <a:lnTo>
                    <a:pt x="490181" y="404812"/>
                  </a:lnTo>
                  <a:lnTo>
                    <a:pt x="490575" y="407365"/>
                  </a:lnTo>
                  <a:lnTo>
                    <a:pt x="490626" y="407733"/>
                  </a:lnTo>
                  <a:lnTo>
                    <a:pt x="490753" y="408533"/>
                  </a:lnTo>
                  <a:lnTo>
                    <a:pt x="490842" y="408114"/>
                  </a:lnTo>
                  <a:lnTo>
                    <a:pt x="490943" y="407733"/>
                  </a:lnTo>
                  <a:lnTo>
                    <a:pt x="490880" y="408533"/>
                  </a:lnTo>
                  <a:lnTo>
                    <a:pt x="493649" y="408533"/>
                  </a:lnTo>
                  <a:lnTo>
                    <a:pt x="493052" y="409067"/>
                  </a:lnTo>
                  <a:lnTo>
                    <a:pt x="490626" y="409067"/>
                  </a:lnTo>
                  <a:lnTo>
                    <a:pt x="490131" y="411213"/>
                  </a:lnTo>
                  <a:lnTo>
                    <a:pt x="491070" y="416229"/>
                  </a:lnTo>
                  <a:lnTo>
                    <a:pt x="491147" y="416572"/>
                  </a:lnTo>
                  <a:lnTo>
                    <a:pt x="494766" y="418223"/>
                  </a:lnTo>
                  <a:lnTo>
                    <a:pt x="497382" y="419468"/>
                  </a:lnTo>
                  <a:lnTo>
                    <a:pt x="499567" y="416229"/>
                  </a:lnTo>
                  <a:lnTo>
                    <a:pt x="499884" y="414134"/>
                  </a:lnTo>
                  <a:lnTo>
                    <a:pt x="500227" y="412115"/>
                  </a:lnTo>
                  <a:close/>
                </a:path>
                <a:path w="1030604" h="1099820">
                  <a:moveTo>
                    <a:pt x="531368" y="393763"/>
                  </a:moveTo>
                  <a:lnTo>
                    <a:pt x="529742" y="389483"/>
                  </a:lnTo>
                  <a:lnTo>
                    <a:pt x="521804" y="388581"/>
                  </a:lnTo>
                  <a:lnTo>
                    <a:pt x="521487" y="394423"/>
                  </a:lnTo>
                  <a:lnTo>
                    <a:pt x="523811" y="400634"/>
                  </a:lnTo>
                  <a:lnTo>
                    <a:pt x="524370" y="402704"/>
                  </a:lnTo>
                  <a:lnTo>
                    <a:pt x="526415" y="404393"/>
                  </a:lnTo>
                  <a:lnTo>
                    <a:pt x="530783" y="401688"/>
                  </a:lnTo>
                  <a:lnTo>
                    <a:pt x="531177" y="398741"/>
                  </a:lnTo>
                  <a:lnTo>
                    <a:pt x="530834" y="396760"/>
                  </a:lnTo>
                  <a:lnTo>
                    <a:pt x="531368" y="393763"/>
                  </a:lnTo>
                  <a:close/>
                </a:path>
                <a:path w="1030604" h="1099820">
                  <a:moveTo>
                    <a:pt x="532549" y="492264"/>
                  </a:moveTo>
                  <a:lnTo>
                    <a:pt x="532117" y="492366"/>
                  </a:lnTo>
                  <a:lnTo>
                    <a:pt x="532117" y="492201"/>
                  </a:lnTo>
                  <a:lnTo>
                    <a:pt x="529285" y="492925"/>
                  </a:lnTo>
                  <a:lnTo>
                    <a:pt x="529158" y="492988"/>
                  </a:lnTo>
                  <a:lnTo>
                    <a:pt x="527240" y="492417"/>
                  </a:lnTo>
                  <a:lnTo>
                    <a:pt x="526351" y="492010"/>
                  </a:lnTo>
                  <a:lnTo>
                    <a:pt x="523138" y="492239"/>
                  </a:lnTo>
                  <a:lnTo>
                    <a:pt x="524776" y="493687"/>
                  </a:lnTo>
                  <a:lnTo>
                    <a:pt x="526300" y="496011"/>
                  </a:lnTo>
                  <a:lnTo>
                    <a:pt x="526694" y="498144"/>
                  </a:lnTo>
                  <a:lnTo>
                    <a:pt x="529666" y="497166"/>
                  </a:lnTo>
                  <a:lnTo>
                    <a:pt x="532422" y="495071"/>
                  </a:lnTo>
                  <a:lnTo>
                    <a:pt x="532460" y="494106"/>
                  </a:lnTo>
                  <a:lnTo>
                    <a:pt x="532549" y="492264"/>
                  </a:lnTo>
                  <a:close/>
                </a:path>
                <a:path w="1030604" h="1099820">
                  <a:moveTo>
                    <a:pt x="537260" y="470776"/>
                  </a:moveTo>
                  <a:lnTo>
                    <a:pt x="536752" y="465340"/>
                  </a:lnTo>
                  <a:lnTo>
                    <a:pt x="535178" y="458419"/>
                  </a:lnTo>
                  <a:lnTo>
                    <a:pt x="528955" y="463384"/>
                  </a:lnTo>
                  <a:lnTo>
                    <a:pt x="530339" y="470573"/>
                  </a:lnTo>
                  <a:lnTo>
                    <a:pt x="532853" y="474027"/>
                  </a:lnTo>
                  <a:lnTo>
                    <a:pt x="537260" y="470776"/>
                  </a:lnTo>
                  <a:close/>
                </a:path>
                <a:path w="1030604" h="1099820">
                  <a:moveTo>
                    <a:pt x="554837" y="267868"/>
                  </a:moveTo>
                  <a:lnTo>
                    <a:pt x="554596" y="265544"/>
                  </a:lnTo>
                  <a:lnTo>
                    <a:pt x="554139" y="262547"/>
                  </a:lnTo>
                  <a:lnTo>
                    <a:pt x="547458" y="265899"/>
                  </a:lnTo>
                  <a:lnTo>
                    <a:pt x="549160" y="270535"/>
                  </a:lnTo>
                  <a:lnTo>
                    <a:pt x="549770" y="271068"/>
                  </a:lnTo>
                  <a:lnTo>
                    <a:pt x="551688" y="270954"/>
                  </a:lnTo>
                  <a:lnTo>
                    <a:pt x="554469" y="269367"/>
                  </a:lnTo>
                  <a:lnTo>
                    <a:pt x="554837" y="267868"/>
                  </a:lnTo>
                  <a:close/>
                </a:path>
                <a:path w="1030604" h="1099820">
                  <a:moveTo>
                    <a:pt x="564057" y="458762"/>
                  </a:moveTo>
                  <a:lnTo>
                    <a:pt x="554634" y="460883"/>
                  </a:lnTo>
                  <a:lnTo>
                    <a:pt x="554278" y="470776"/>
                  </a:lnTo>
                  <a:lnTo>
                    <a:pt x="563702" y="468655"/>
                  </a:lnTo>
                  <a:lnTo>
                    <a:pt x="564057" y="458762"/>
                  </a:lnTo>
                  <a:close/>
                </a:path>
                <a:path w="1030604" h="1099820">
                  <a:moveTo>
                    <a:pt x="567791" y="685"/>
                  </a:moveTo>
                  <a:lnTo>
                    <a:pt x="565035" y="0"/>
                  </a:lnTo>
                  <a:lnTo>
                    <a:pt x="561314" y="825"/>
                  </a:lnTo>
                  <a:lnTo>
                    <a:pt x="560514" y="3009"/>
                  </a:lnTo>
                  <a:lnTo>
                    <a:pt x="560400" y="5816"/>
                  </a:lnTo>
                  <a:lnTo>
                    <a:pt x="561987" y="8166"/>
                  </a:lnTo>
                  <a:lnTo>
                    <a:pt x="563511" y="8407"/>
                  </a:lnTo>
                  <a:lnTo>
                    <a:pt x="566077" y="7785"/>
                  </a:lnTo>
                  <a:lnTo>
                    <a:pt x="566864" y="5803"/>
                  </a:lnTo>
                  <a:lnTo>
                    <a:pt x="566788" y="3251"/>
                  </a:lnTo>
                  <a:lnTo>
                    <a:pt x="566813" y="3009"/>
                  </a:lnTo>
                  <a:lnTo>
                    <a:pt x="567105" y="2743"/>
                  </a:lnTo>
                  <a:lnTo>
                    <a:pt x="567791" y="685"/>
                  </a:lnTo>
                  <a:close/>
                </a:path>
                <a:path w="1030604" h="1099820">
                  <a:moveTo>
                    <a:pt x="586917" y="479044"/>
                  </a:moveTo>
                  <a:lnTo>
                    <a:pt x="586092" y="475665"/>
                  </a:lnTo>
                  <a:lnTo>
                    <a:pt x="585127" y="473024"/>
                  </a:lnTo>
                  <a:lnTo>
                    <a:pt x="583285" y="473354"/>
                  </a:lnTo>
                  <a:lnTo>
                    <a:pt x="580669" y="474878"/>
                  </a:lnTo>
                  <a:lnTo>
                    <a:pt x="579424" y="476440"/>
                  </a:lnTo>
                  <a:lnTo>
                    <a:pt x="579742" y="478116"/>
                  </a:lnTo>
                  <a:lnTo>
                    <a:pt x="579234" y="475449"/>
                  </a:lnTo>
                  <a:lnTo>
                    <a:pt x="580669" y="483374"/>
                  </a:lnTo>
                  <a:lnTo>
                    <a:pt x="586917" y="479044"/>
                  </a:lnTo>
                  <a:close/>
                </a:path>
                <a:path w="1030604" h="1099820">
                  <a:moveTo>
                    <a:pt x="589280" y="472617"/>
                  </a:moveTo>
                  <a:lnTo>
                    <a:pt x="576580" y="471766"/>
                  </a:lnTo>
                  <a:lnTo>
                    <a:pt x="569036" y="474065"/>
                  </a:lnTo>
                  <a:lnTo>
                    <a:pt x="589280" y="472617"/>
                  </a:lnTo>
                  <a:close/>
                </a:path>
                <a:path w="1030604" h="1099820">
                  <a:moveTo>
                    <a:pt x="591515" y="524421"/>
                  </a:moveTo>
                  <a:lnTo>
                    <a:pt x="590118" y="517779"/>
                  </a:lnTo>
                  <a:lnTo>
                    <a:pt x="585101" y="520547"/>
                  </a:lnTo>
                  <a:lnTo>
                    <a:pt x="585101" y="525538"/>
                  </a:lnTo>
                  <a:lnTo>
                    <a:pt x="584403" y="523570"/>
                  </a:lnTo>
                  <a:lnTo>
                    <a:pt x="584352" y="523430"/>
                  </a:lnTo>
                  <a:lnTo>
                    <a:pt x="584238" y="523100"/>
                  </a:lnTo>
                  <a:lnTo>
                    <a:pt x="584644" y="522884"/>
                  </a:lnTo>
                  <a:lnTo>
                    <a:pt x="585101" y="525538"/>
                  </a:lnTo>
                  <a:lnTo>
                    <a:pt x="585101" y="520547"/>
                  </a:lnTo>
                  <a:lnTo>
                    <a:pt x="584365" y="520954"/>
                  </a:lnTo>
                  <a:lnTo>
                    <a:pt x="584581" y="522490"/>
                  </a:lnTo>
                  <a:lnTo>
                    <a:pt x="582980" y="523430"/>
                  </a:lnTo>
                  <a:lnTo>
                    <a:pt x="582460" y="526326"/>
                  </a:lnTo>
                  <a:lnTo>
                    <a:pt x="582383" y="526719"/>
                  </a:lnTo>
                  <a:lnTo>
                    <a:pt x="584022" y="527011"/>
                  </a:lnTo>
                  <a:lnTo>
                    <a:pt x="588276" y="526326"/>
                  </a:lnTo>
                  <a:lnTo>
                    <a:pt x="589610" y="525538"/>
                  </a:lnTo>
                  <a:lnTo>
                    <a:pt x="591515" y="524421"/>
                  </a:lnTo>
                  <a:close/>
                </a:path>
                <a:path w="1030604" h="1099820">
                  <a:moveTo>
                    <a:pt x="601091" y="533019"/>
                  </a:moveTo>
                  <a:lnTo>
                    <a:pt x="601014" y="532460"/>
                  </a:lnTo>
                  <a:lnTo>
                    <a:pt x="600938" y="531876"/>
                  </a:lnTo>
                  <a:lnTo>
                    <a:pt x="591477" y="528726"/>
                  </a:lnTo>
                  <a:lnTo>
                    <a:pt x="590181" y="528294"/>
                  </a:lnTo>
                  <a:lnTo>
                    <a:pt x="580555" y="526529"/>
                  </a:lnTo>
                  <a:lnTo>
                    <a:pt x="578040" y="526072"/>
                  </a:lnTo>
                  <a:lnTo>
                    <a:pt x="565937" y="525894"/>
                  </a:lnTo>
                  <a:lnTo>
                    <a:pt x="563143" y="526529"/>
                  </a:lnTo>
                  <a:lnTo>
                    <a:pt x="563232" y="526072"/>
                  </a:lnTo>
                  <a:lnTo>
                    <a:pt x="563359" y="525551"/>
                  </a:lnTo>
                  <a:lnTo>
                    <a:pt x="565264" y="516966"/>
                  </a:lnTo>
                  <a:lnTo>
                    <a:pt x="565492" y="516674"/>
                  </a:lnTo>
                  <a:lnTo>
                    <a:pt x="566102" y="515442"/>
                  </a:lnTo>
                  <a:lnTo>
                    <a:pt x="566140" y="514121"/>
                  </a:lnTo>
                  <a:lnTo>
                    <a:pt x="566140" y="513867"/>
                  </a:lnTo>
                  <a:lnTo>
                    <a:pt x="565873" y="514121"/>
                  </a:lnTo>
                  <a:lnTo>
                    <a:pt x="565569" y="513867"/>
                  </a:lnTo>
                  <a:lnTo>
                    <a:pt x="565645" y="513118"/>
                  </a:lnTo>
                  <a:lnTo>
                    <a:pt x="566166" y="513638"/>
                  </a:lnTo>
                  <a:lnTo>
                    <a:pt x="566127" y="513118"/>
                  </a:lnTo>
                  <a:lnTo>
                    <a:pt x="565861" y="511454"/>
                  </a:lnTo>
                  <a:lnTo>
                    <a:pt x="565861" y="510959"/>
                  </a:lnTo>
                  <a:lnTo>
                    <a:pt x="566597" y="503682"/>
                  </a:lnTo>
                  <a:lnTo>
                    <a:pt x="565099" y="490766"/>
                  </a:lnTo>
                  <a:lnTo>
                    <a:pt x="563448" y="486765"/>
                  </a:lnTo>
                  <a:lnTo>
                    <a:pt x="563359" y="486562"/>
                  </a:lnTo>
                  <a:lnTo>
                    <a:pt x="563016" y="485736"/>
                  </a:lnTo>
                  <a:lnTo>
                    <a:pt x="570293" y="484111"/>
                  </a:lnTo>
                  <a:lnTo>
                    <a:pt x="568401" y="478142"/>
                  </a:lnTo>
                  <a:lnTo>
                    <a:pt x="567283" y="474599"/>
                  </a:lnTo>
                  <a:lnTo>
                    <a:pt x="568566" y="474205"/>
                  </a:lnTo>
                  <a:lnTo>
                    <a:pt x="569036" y="474065"/>
                  </a:lnTo>
                  <a:lnTo>
                    <a:pt x="567156" y="474205"/>
                  </a:lnTo>
                  <a:lnTo>
                    <a:pt x="566686" y="472744"/>
                  </a:lnTo>
                  <a:lnTo>
                    <a:pt x="554748" y="475411"/>
                  </a:lnTo>
                  <a:lnTo>
                    <a:pt x="555002" y="476211"/>
                  </a:lnTo>
                  <a:lnTo>
                    <a:pt x="518477" y="490372"/>
                  </a:lnTo>
                  <a:lnTo>
                    <a:pt x="518236" y="486765"/>
                  </a:lnTo>
                  <a:lnTo>
                    <a:pt x="518121" y="484974"/>
                  </a:lnTo>
                  <a:lnTo>
                    <a:pt x="514794" y="484441"/>
                  </a:lnTo>
                  <a:lnTo>
                    <a:pt x="512648" y="492480"/>
                  </a:lnTo>
                  <a:lnTo>
                    <a:pt x="512610" y="492645"/>
                  </a:lnTo>
                  <a:lnTo>
                    <a:pt x="512038" y="492861"/>
                  </a:lnTo>
                  <a:lnTo>
                    <a:pt x="469455" y="510959"/>
                  </a:lnTo>
                  <a:lnTo>
                    <a:pt x="469607" y="511251"/>
                  </a:lnTo>
                  <a:lnTo>
                    <a:pt x="469734" y="511454"/>
                  </a:lnTo>
                  <a:lnTo>
                    <a:pt x="503885" y="498868"/>
                  </a:lnTo>
                  <a:lnTo>
                    <a:pt x="511886" y="495338"/>
                  </a:lnTo>
                  <a:lnTo>
                    <a:pt x="510667" y="499897"/>
                  </a:lnTo>
                  <a:lnTo>
                    <a:pt x="483260" y="532460"/>
                  </a:lnTo>
                  <a:lnTo>
                    <a:pt x="482942" y="532460"/>
                  </a:lnTo>
                  <a:lnTo>
                    <a:pt x="442302" y="544576"/>
                  </a:lnTo>
                  <a:lnTo>
                    <a:pt x="427939" y="546404"/>
                  </a:lnTo>
                  <a:lnTo>
                    <a:pt x="428167" y="546823"/>
                  </a:lnTo>
                  <a:lnTo>
                    <a:pt x="479298" y="540715"/>
                  </a:lnTo>
                  <a:lnTo>
                    <a:pt x="513969" y="512356"/>
                  </a:lnTo>
                  <a:lnTo>
                    <a:pt x="518934" y="498868"/>
                  </a:lnTo>
                  <a:lnTo>
                    <a:pt x="519023" y="498627"/>
                  </a:lnTo>
                  <a:lnTo>
                    <a:pt x="518795" y="495338"/>
                  </a:lnTo>
                  <a:lnTo>
                    <a:pt x="518629" y="492861"/>
                  </a:lnTo>
                  <a:lnTo>
                    <a:pt x="518604" y="492480"/>
                  </a:lnTo>
                  <a:lnTo>
                    <a:pt x="518337" y="492480"/>
                  </a:lnTo>
                  <a:lnTo>
                    <a:pt x="523113" y="490372"/>
                  </a:lnTo>
                  <a:lnTo>
                    <a:pt x="540194" y="482828"/>
                  </a:lnTo>
                  <a:lnTo>
                    <a:pt x="555625" y="478142"/>
                  </a:lnTo>
                  <a:lnTo>
                    <a:pt x="558317" y="486562"/>
                  </a:lnTo>
                  <a:lnTo>
                    <a:pt x="558380" y="486765"/>
                  </a:lnTo>
                  <a:lnTo>
                    <a:pt x="559295" y="486562"/>
                  </a:lnTo>
                  <a:lnTo>
                    <a:pt x="552932" y="525284"/>
                  </a:lnTo>
                  <a:lnTo>
                    <a:pt x="552831" y="525551"/>
                  </a:lnTo>
                  <a:lnTo>
                    <a:pt x="552462" y="525284"/>
                  </a:lnTo>
                  <a:lnTo>
                    <a:pt x="550202" y="528294"/>
                  </a:lnTo>
                  <a:lnTo>
                    <a:pt x="549922" y="529234"/>
                  </a:lnTo>
                  <a:lnTo>
                    <a:pt x="549884" y="529386"/>
                  </a:lnTo>
                  <a:lnTo>
                    <a:pt x="546696" y="527329"/>
                  </a:lnTo>
                  <a:lnTo>
                    <a:pt x="545960" y="527989"/>
                  </a:lnTo>
                  <a:lnTo>
                    <a:pt x="549503" y="530720"/>
                  </a:lnTo>
                  <a:lnTo>
                    <a:pt x="549173" y="531876"/>
                  </a:lnTo>
                  <a:lnTo>
                    <a:pt x="549135" y="533019"/>
                  </a:lnTo>
                  <a:lnTo>
                    <a:pt x="549465" y="534504"/>
                  </a:lnTo>
                  <a:lnTo>
                    <a:pt x="546696" y="539737"/>
                  </a:lnTo>
                  <a:lnTo>
                    <a:pt x="542937" y="536651"/>
                  </a:lnTo>
                  <a:lnTo>
                    <a:pt x="542683" y="537159"/>
                  </a:lnTo>
                  <a:lnTo>
                    <a:pt x="545884" y="540372"/>
                  </a:lnTo>
                  <a:lnTo>
                    <a:pt x="546176" y="540715"/>
                  </a:lnTo>
                  <a:lnTo>
                    <a:pt x="543966" y="544880"/>
                  </a:lnTo>
                  <a:lnTo>
                    <a:pt x="543179" y="546125"/>
                  </a:lnTo>
                  <a:lnTo>
                    <a:pt x="541528" y="542912"/>
                  </a:lnTo>
                  <a:lnTo>
                    <a:pt x="541235" y="542912"/>
                  </a:lnTo>
                  <a:lnTo>
                    <a:pt x="542836" y="546404"/>
                  </a:lnTo>
                  <a:lnTo>
                    <a:pt x="542912" y="546569"/>
                  </a:lnTo>
                  <a:lnTo>
                    <a:pt x="540169" y="550951"/>
                  </a:lnTo>
                  <a:lnTo>
                    <a:pt x="539394" y="549389"/>
                  </a:lnTo>
                  <a:lnTo>
                    <a:pt x="538530" y="548017"/>
                  </a:lnTo>
                  <a:lnTo>
                    <a:pt x="538530" y="553554"/>
                  </a:lnTo>
                  <a:lnTo>
                    <a:pt x="537705" y="554875"/>
                  </a:lnTo>
                  <a:lnTo>
                    <a:pt x="532130" y="565099"/>
                  </a:lnTo>
                  <a:lnTo>
                    <a:pt x="530466" y="570369"/>
                  </a:lnTo>
                  <a:lnTo>
                    <a:pt x="530580" y="566458"/>
                  </a:lnTo>
                  <a:lnTo>
                    <a:pt x="531380" y="554875"/>
                  </a:lnTo>
                  <a:lnTo>
                    <a:pt x="531482" y="553770"/>
                  </a:lnTo>
                  <a:lnTo>
                    <a:pt x="532612" y="544880"/>
                  </a:lnTo>
                  <a:lnTo>
                    <a:pt x="532688" y="544220"/>
                  </a:lnTo>
                  <a:lnTo>
                    <a:pt x="532739" y="543852"/>
                  </a:lnTo>
                  <a:lnTo>
                    <a:pt x="532853" y="542912"/>
                  </a:lnTo>
                  <a:lnTo>
                    <a:pt x="532917" y="542480"/>
                  </a:lnTo>
                  <a:lnTo>
                    <a:pt x="536956" y="549897"/>
                  </a:lnTo>
                  <a:lnTo>
                    <a:pt x="538530" y="553554"/>
                  </a:lnTo>
                  <a:lnTo>
                    <a:pt x="538530" y="548017"/>
                  </a:lnTo>
                  <a:lnTo>
                    <a:pt x="535012" y="542480"/>
                  </a:lnTo>
                  <a:lnTo>
                    <a:pt x="533069" y="539394"/>
                  </a:lnTo>
                  <a:lnTo>
                    <a:pt x="531241" y="539394"/>
                  </a:lnTo>
                  <a:lnTo>
                    <a:pt x="532549" y="541832"/>
                  </a:lnTo>
                  <a:lnTo>
                    <a:pt x="529805" y="553554"/>
                  </a:lnTo>
                  <a:lnTo>
                    <a:pt x="529767" y="553770"/>
                  </a:lnTo>
                  <a:lnTo>
                    <a:pt x="528497" y="565099"/>
                  </a:lnTo>
                  <a:lnTo>
                    <a:pt x="528408" y="565886"/>
                  </a:lnTo>
                  <a:lnTo>
                    <a:pt x="528307" y="577938"/>
                  </a:lnTo>
                  <a:lnTo>
                    <a:pt x="528167" y="578751"/>
                  </a:lnTo>
                  <a:lnTo>
                    <a:pt x="528345" y="578751"/>
                  </a:lnTo>
                  <a:lnTo>
                    <a:pt x="529196" y="590346"/>
                  </a:lnTo>
                  <a:lnTo>
                    <a:pt x="529920" y="590804"/>
                  </a:lnTo>
                  <a:lnTo>
                    <a:pt x="530110" y="583361"/>
                  </a:lnTo>
                  <a:lnTo>
                    <a:pt x="530225" y="579132"/>
                  </a:lnTo>
                  <a:lnTo>
                    <a:pt x="531355" y="578751"/>
                  </a:lnTo>
                  <a:lnTo>
                    <a:pt x="531533" y="578751"/>
                  </a:lnTo>
                  <a:lnTo>
                    <a:pt x="542912" y="570992"/>
                  </a:lnTo>
                  <a:lnTo>
                    <a:pt x="543344" y="570369"/>
                  </a:lnTo>
                  <a:lnTo>
                    <a:pt x="544563" y="568642"/>
                  </a:lnTo>
                  <a:lnTo>
                    <a:pt x="549833" y="582815"/>
                  </a:lnTo>
                  <a:lnTo>
                    <a:pt x="549897" y="582955"/>
                  </a:lnTo>
                  <a:lnTo>
                    <a:pt x="550913" y="583361"/>
                  </a:lnTo>
                  <a:lnTo>
                    <a:pt x="548817" y="571728"/>
                  </a:lnTo>
                  <a:lnTo>
                    <a:pt x="547725" y="568642"/>
                  </a:lnTo>
                  <a:lnTo>
                    <a:pt x="546773" y="565886"/>
                  </a:lnTo>
                  <a:lnTo>
                    <a:pt x="546684" y="565632"/>
                  </a:lnTo>
                  <a:lnTo>
                    <a:pt x="550011" y="560895"/>
                  </a:lnTo>
                  <a:lnTo>
                    <a:pt x="551421" y="563575"/>
                  </a:lnTo>
                  <a:lnTo>
                    <a:pt x="557441" y="573405"/>
                  </a:lnTo>
                  <a:lnTo>
                    <a:pt x="564108" y="582815"/>
                  </a:lnTo>
                  <a:lnTo>
                    <a:pt x="564692" y="582815"/>
                  </a:lnTo>
                  <a:lnTo>
                    <a:pt x="552691" y="563118"/>
                  </a:lnTo>
                  <a:lnTo>
                    <a:pt x="551370" y="560895"/>
                  </a:lnTo>
                  <a:lnTo>
                    <a:pt x="550748" y="559841"/>
                  </a:lnTo>
                  <a:lnTo>
                    <a:pt x="551662" y="558546"/>
                  </a:lnTo>
                  <a:lnTo>
                    <a:pt x="555053" y="550951"/>
                  </a:lnTo>
                  <a:lnTo>
                    <a:pt x="555294" y="550405"/>
                  </a:lnTo>
                  <a:lnTo>
                    <a:pt x="555396" y="550176"/>
                  </a:lnTo>
                  <a:lnTo>
                    <a:pt x="566420" y="561797"/>
                  </a:lnTo>
                  <a:lnTo>
                    <a:pt x="574865" y="569353"/>
                  </a:lnTo>
                  <a:lnTo>
                    <a:pt x="576249" y="569125"/>
                  </a:lnTo>
                  <a:lnTo>
                    <a:pt x="569125" y="560070"/>
                  </a:lnTo>
                  <a:lnTo>
                    <a:pt x="560806" y="551713"/>
                  </a:lnTo>
                  <a:lnTo>
                    <a:pt x="559015" y="550176"/>
                  </a:lnTo>
                  <a:lnTo>
                    <a:pt x="556526" y="548017"/>
                  </a:lnTo>
                  <a:lnTo>
                    <a:pt x="556361" y="548017"/>
                  </a:lnTo>
                  <a:lnTo>
                    <a:pt x="556895" y="546823"/>
                  </a:lnTo>
                  <a:lnTo>
                    <a:pt x="557009" y="546569"/>
                  </a:lnTo>
                  <a:lnTo>
                    <a:pt x="557085" y="546404"/>
                  </a:lnTo>
                  <a:lnTo>
                    <a:pt x="557212" y="546125"/>
                  </a:lnTo>
                  <a:lnTo>
                    <a:pt x="558076" y="544220"/>
                  </a:lnTo>
                  <a:lnTo>
                    <a:pt x="559447" y="539737"/>
                  </a:lnTo>
                  <a:lnTo>
                    <a:pt x="559790" y="538619"/>
                  </a:lnTo>
                  <a:lnTo>
                    <a:pt x="560070" y="537857"/>
                  </a:lnTo>
                  <a:lnTo>
                    <a:pt x="564832" y="540372"/>
                  </a:lnTo>
                  <a:lnTo>
                    <a:pt x="585241" y="550405"/>
                  </a:lnTo>
                  <a:lnTo>
                    <a:pt x="585241" y="549656"/>
                  </a:lnTo>
                  <a:lnTo>
                    <a:pt x="575716" y="543852"/>
                  </a:lnTo>
                  <a:lnTo>
                    <a:pt x="564515" y="537857"/>
                  </a:lnTo>
                  <a:lnTo>
                    <a:pt x="560692" y="535813"/>
                  </a:lnTo>
                  <a:lnTo>
                    <a:pt x="562165" y="530948"/>
                  </a:lnTo>
                  <a:lnTo>
                    <a:pt x="562495" y="529386"/>
                  </a:lnTo>
                  <a:lnTo>
                    <a:pt x="562533" y="529234"/>
                  </a:lnTo>
                  <a:lnTo>
                    <a:pt x="562648" y="528726"/>
                  </a:lnTo>
                  <a:lnTo>
                    <a:pt x="568642" y="528726"/>
                  </a:lnTo>
                  <a:lnTo>
                    <a:pt x="578281" y="529234"/>
                  </a:lnTo>
                  <a:lnTo>
                    <a:pt x="589661" y="530720"/>
                  </a:lnTo>
                  <a:lnTo>
                    <a:pt x="601091" y="533019"/>
                  </a:lnTo>
                  <a:close/>
                </a:path>
                <a:path w="1030604" h="1099820">
                  <a:moveTo>
                    <a:pt x="603173" y="233743"/>
                  </a:moveTo>
                  <a:lnTo>
                    <a:pt x="595134" y="238607"/>
                  </a:lnTo>
                  <a:lnTo>
                    <a:pt x="594588" y="240017"/>
                  </a:lnTo>
                  <a:lnTo>
                    <a:pt x="594588" y="238823"/>
                  </a:lnTo>
                  <a:lnTo>
                    <a:pt x="594220" y="238950"/>
                  </a:lnTo>
                  <a:lnTo>
                    <a:pt x="592683" y="240550"/>
                  </a:lnTo>
                  <a:lnTo>
                    <a:pt x="592251" y="244360"/>
                  </a:lnTo>
                  <a:lnTo>
                    <a:pt x="593585" y="245249"/>
                  </a:lnTo>
                  <a:lnTo>
                    <a:pt x="601840" y="236321"/>
                  </a:lnTo>
                  <a:lnTo>
                    <a:pt x="603173" y="233743"/>
                  </a:lnTo>
                  <a:close/>
                </a:path>
                <a:path w="1030604" h="1099820">
                  <a:moveTo>
                    <a:pt x="606552" y="473786"/>
                  </a:moveTo>
                  <a:lnTo>
                    <a:pt x="603465" y="471614"/>
                  </a:lnTo>
                  <a:lnTo>
                    <a:pt x="589280" y="472617"/>
                  </a:lnTo>
                  <a:lnTo>
                    <a:pt x="606552" y="473786"/>
                  </a:lnTo>
                  <a:close/>
                </a:path>
                <a:path w="1030604" h="1099820">
                  <a:moveTo>
                    <a:pt x="616381" y="222961"/>
                  </a:moveTo>
                  <a:lnTo>
                    <a:pt x="614946" y="218909"/>
                  </a:lnTo>
                  <a:lnTo>
                    <a:pt x="613524" y="216941"/>
                  </a:lnTo>
                  <a:lnTo>
                    <a:pt x="611720" y="215658"/>
                  </a:lnTo>
                  <a:lnTo>
                    <a:pt x="609854" y="215849"/>
                  </a:lnTo>
                  <a:lnTo>
                    <a:pt x="605434" y="217043"/>
                  </a:lnTo>
                  <a:lnTo>
                    <a:pt x="606069" y="219138"/>
                  </a:lnTo>
                  <a:lnTo>
                    <a:pt x="608241" y="219151"/>
                  </a:lnTo>
                  <a:lnTo>
                    <a:pt x="609041" y="222973"/>
                  </a:lnTo>
                  <a:lnTo>
                    <a:pt x="609574" y="227063"/>
                  </a:lnTo>
                  <a:lnTo>
                    <a:pt x="616381" y="222961"/>
                  </a:lnTo>
                  <a:close/>
                </a:path>
                <a:path w="1030604" h="1099820">
                  <a:moveTo>
                    <a:pt x="618502" y="435978"/>
                  </a:moveTo>
                  <a:lnTo>
                    <a:pt x="611200" y="437603"/>
                  </a:lnTo>
                  <a:lnTo>
                    <a:pt x="609092" y="442874"/>
                  </a:lnTo>
                  <a:lnTo>
                    <a:pt x="616369" y="441236"/>
                  </a:lnTo>
                  <a:lnTo>
                    <a:pt x="618502" y="435978"/>
                  </a:lnTo>
                  <a:close/>
                </a:path>
                <a:path w="1030604" h="1099820">
                  <a:moveTo>
                    <a:pt x="621461" y="573074"/>
                  </a:moveTo>
                  <a:lnTo>
                    <a:pt x="621030" y="572592"/>
                  </a:lnTo>
                  <a:lnTo>
                    <a:pt x="595807" y="595845"/>
                  </a:lnTo>
                  <a:lnTo>
                    <a:pt x="566432" y="610031"/>
                  </a:lnTo>
                  <a:lnTo>
                    <a:pt x="534250" y="618591"/>
                  </a:lnTo>
                  <a:lnTo>
                    <a:pt x="500659" y="624992"/>
                  </a:lnTo>
                  <a:lnTo>
                    <a:pt x="500837" y="625348"/>
                  </a:lnTo>
                  <a:lnTo>
                    <a:pt x="534606" y="620255"/>
                  </a:lnTo>
                  <a:lnTo>
                    <a:pt x="567512" y="611847"/>
                  </a:lnTo>
                  <a:lnTo>
                    <a:pt x="597242" y="597115"/>
                  </a:lnTo>
                  <a:lnTo>
                    <a:pt x="621461" y="573074"/>
                  </a:lnTo>
                  <a:close/>
                </a:path>
                <a:path w="1030604" h="1099820">
                  <a:moveTo>
                    <a:pt x="626529" y="117005"/>
                  </a:moveTo>
                  <a:lnTo>
                    <a:pt x="625970" y="114046"/>
                  </a:lnTo>
                  <a:lnTo>
                    <a:pt x="623620" y="107632"/>
                  </a:lnTo>
                  <a:lnTo>
                    <a:pt x="618363" y="111404"/>
                  </a:lnTo>
                  <a:lnTo>
                    <a:pt x="619112" y="117602"/>
                  </a:lnTo>
                  <a:lnTo>
                    <a:pt x="619709" y="119278"/>
                  </a:lnTo>
                  <a:lnTo>
                    <a:pt x="621906" y="120865"/>
                  </a:lnTo>
                  <a:lnTo>
                    <a:pt x="625424" y="120345"/>
                  </a:lnTo>
                  <a:lnTo>
                    <a:pt x="626529" y="117005"/>
                  </a:lnTo>
                  <a:close/>
                </a:path>
                <a:path w="1030604" h="1099820">
                  <a:moveTo>
                    <a:pt x="630034" y="486473"/>
                  </a:moveTo>
                  <a:lnTo>
                    <a:pt x="626452" y="480682"/>
                  </a:lnTo>
                  <a:lnTo>
                    <a:pt x="622655" y="475081"/>
                  </a:lnTo>
                  <a:lnTo>
                    <a:pt x="618502" y="469734"/>
                  </a:lnTo>
                  <a:lnTo>
                    <a:pt x="613879" y="464705"/>
                  </a:lnTo>
                  <a:lnTo>
                    <a:pt x="613879" y="464896"/>
                  </a:lnTo>
                  <a:lnTo>
                    <a:pt x="618464" y="469887"/>
                  </a:lnTo>
                  <a:lnTo>
                    <a:pt x="622592" y="475208"/>
                  </a:lnTo>
                  <a:lnTo>
                    <a:pt x="630034" y="486473"/>
                  </a:lnTo>
                  <a:close/>
                </a:path>
                <a:path w="1030604" h="1099820">
                  <a:moveTo>
                    <a:pt x="638606" y="496277"/>
                  </a:moveTo>
                  <a:lnTo>
                    <a:pt x="610870" y="474078"/>
                  </a:lnTo>
                  <a:lnTo>
                    <a:pt x="606552" y="473786"/>
                  </a:lnTo>
                  <a:lnTo>
                    <a:pt x="638606" y="496277"/>
                  </a:lnTo>
                  <a:close/>
                </a:path>
                <a:path w="1030604" h="1099820">
                  <a:moveTo>
                    <a:pt x="641121" y="498030"/>
                  </a:moveTo>
                  <a:lnTo>
                    <a:pt x="638606" y="496277"/>
                  </a:lnTo>
                  <a:lnTo>
                    <a:pt x="640956" y="498144"/>
                  </a:lnTo>
                  <a:lnTo>
                    <a:pt x="641121" y="498030"/>
                  </a:lnTo>
                  <a:close/>
                </a:path>
                <a:path w="1030604" h="1099820">
                  <a:moveTo>
                    <a:pt x="680351" y="576224"/>
                  </a:moveTo>
                  <a:lnTo>
                    <a:pt x="675728" y="576948"/>
                  </a:lnTo>
                  <a:lnTo>
                    <a:pt x="677037" y="577799"/>
                  </a:lnTo>
                  <a:lnTo>
                    <a:pt x="675474" y="577253"/>
                  </a:lnTo>
                  <a:lnTo>
                    <a:pt x="673633" y="580936"/>
                  </a:lnTo>
                  <a:lnTo>
                    <a:pt x="673417" y="582637"/>
                  </a:lnTo>
                  <a:lnTo>
                    <a:pt x="674712" y="583768"/>
                  </a:lnTo>
                  <a:lnTo>
                    <a:pt x="678167" y="582752"/>
                  </a:lnTo>
                  <a:lnTo>
                    <a:pt x="679716" y="580948"/>
                  </a:lnTo>
                  <a:lnTo>
                    <a:pt x="680351" y="576224"/>
                  </a:lnTo>
                  <a:close/>
                </a:path>
                <a:path w="1030604" h="1099820">
                  <a:moveTo>
                    <a:pt x="811771" y="560374"/>
                  </a:moveTo>
                  <a:lnTo>
                    <a:pt x="809269" y="559244"/>
                  </a:lnTo>
                  <a:lnTo>
                    <a:pt x="807707" y="559574"/>
                  </a:lnTo>
                  <a:lnTo>
                    <a:pt x="806310" y="560717"/>
                  </a:lnTo>
                  <a:lnTo>
                    <a:pt x="806005" y="561721"/>
                  </a:lnTo>
                  <a:lnTo>
                    <a:pt x="805738" y="561898"/>
                  </a:lnTo>
                  <a:lnTo>
                    <a:pt x="804938" y="562940"/>
                  </a:lnTo>
                  <a:lnTo>
                    <a:pt x="804697" y="562406"/>
                  </a:lnTo>
                  <a:lnTo>
                    <a:pt x="804583" y="562279"/>
                  </a:lnTo>
                  <a:lnTo>
                    <a:pt x="803135" y="561733"/>
                  </a:lnTo>
                  <a:lnTo>
                    <a:pt x="803541" y="563702"/>
                  </a:lnTo>
                  <a:lnTo>
                    <a:pt x="804049" y="565264"/>
                  </a:lnTo>
                  <a:lnTo>
                    <a:pt x="804519" y="568731"/>
                  </a:lnTo>
                  <a:lnTo>
                    <a:pt x="805688" y="570458"/>
                  </a:lnTo>
                  <a:lnTo>
                    <a:pt x="809371" y="569988"/>
                  </a:lnTo>
                  <a:lnTo>
                    <a:pt x="810742" y="568007"/>
                  </a:lnTo>
                  <a:lnTo>
                    <a:pt x="811466" y="564324"/>
                  </a:lnTo>
                  <a:lnTo>
                    <a:pt x="811682" y="562940"/>
                  </a:lnTo>
                  <a:lnTo>
                    <a:pt x="811771" y="560451"/>
                  </a:lnTo>
                  <a:close/>
                </a:path>
                <a:path w="1030604" h="1099820">
                  <a:moveTo>
                    <a:pt x="827239" y="423887"/>
                  </a:moveTo>
                  <a:lnTo>
                    <a:pt x="826782" y="422744"/>
                  </a:lnTo>
                  <a:lnTo>
                    <a:pt x="824776" y="422376"/>
                  </a:lnTo>
                  <a:lnTo>
                    <a:pt x="823188" y="422529"/>
                  </a:lnTo>
                  <a:lnTo>
                    <a:pt x="826071" y="421754"/>
                  </a:lnTo>
                  <a:lnTo>
                    <a:pt x="824877" y="421043"/>
                  </a:lnTo>
                  <a:lnTo>
                    <a:pt x="821067" y="422338"/>
                  </a:lnTo>
                  <a:lnTo>
                    <a:pt x="819696" y="424713"/>
                  </a:lnTo>
                  <a:lnTo>
                    <a:pt x="819632" y="425475"/>
                  </a:lnTo>
                  <a:lnTo>
                    <a:pt x="820127" y="426694"/>
                  </a:lnTo>
                  <a:lnTo>
                    <a:pt x="821016" y="424573"/>
                  </a:lnTo>
                  <a:lnTo>
                    <a:pt x="825982" y="426135"/>
                  </a:lnTo>
                  <a:lnTo>
                    <a:pt x="827239" y="423887"/>
                  </a:lnTo>
                  <a:close/>
                </a:path>
                <a:path w="1030604" h="1099820">
                  <a:moveTo>
                    <a:pt x="843394" y="547141"/>
                  </a:moveTo>
                  <a:lnTo>
                    <a:pt x="836066" y="548805"/>
                  </a:lnTo>
                  <a:lnTo>
                    <a:pt x="833183" y="556247"/>
                  </a:lnTo>
                  <a:lnTo>
                    <a:pt x="840486" y="554596"/>
                  </a:lnTo>
                  <a:lnTo>
                    <a:pt x="843394" y="547141"/>
                  </a:lnTo>
                  <a:close/>
                </a:path>
                <a:path w="1030604" h="1099820">
                  <a:moveTo>
                    <a:pt x="961174" y="500570"/>
                  </a:moveTo>
                  <a:lnTo>
                    <a:pt x="954405" y="502094"/>
                  </a:lnTo>
                  <a:lnTo>
                    <a:pt x="951128" y="508012"/>
                  </a:lnTo>
                  <a:lnTo>
                    <a:pt x="957922" y="506501"/>
                  </a:lnTo>
                  <a:lnTo>
                    <a:pt x="961174" y="500570"/>
                  </a:lnTo>
                  <a:close/>
                </a:path>
                <a:path w="1030604" h="1099820">
                  <a:moveTo>
                    <a:pt x="1007999" y="522846"/>
                  </a:moveTo>
                  <a:lnTo>
                    <a:pt x="1006640" y="521601"/>
                  </a:lnTo>
                  <a:lnTo>
                    <a:pt x="1004760" y="521017"/>
                  </a:lnTo>
                  <a:lnTo>
                    <a:pt x="1003465" y="521220"/>
                  </a:lnTo>
                  <a:lnTo>
                    <a:pt x="1003922" y="520890"/>
                  </a:lnTo>
                  <a:lnTo>
                    <a:pt x="1006106" y="520052"/>
                  </a:lnTo>
                  <a:lnTo>
                    <a:pt x="1004938" y="519506"/>
                  </a:lnTo>
                  <a:lnTo>
                    <a:pt x="1002030" y="519328"/>
                  </a:lnTo>
                  <a:lnTo>
                    <a:pt x="999439" y="520496"/>
                  </a:lnTo>
                  <a:lnTo>
                    <a:pt x="998181" y="521665"/>
                  </a:lnTo>
                  <a:lnTo>
                    <a:pt x="995476" y="522859"/>
                  </a:lnTo>
                  <a:lnTo>
                    <a:pt x="993038" y="525399"/>
                  </a:lnTo>
                  <a:lnTo>
                    <a:pt x="996746" y="525907"/>
                  </a:lnTo>
                  <a:lnTo>
                    <a:pt x="997889" y="526465"/>
                  </a:lnTo>
                  <a:lnTo>
                    <a:pt x="998486" y="526719"/>
                  </a:lnTo>
                  <a:lnTo>
                    <a:pt x="1001750" y="526618"/>
                  </a:lnTo>
                  <a:lnTo>
                    <a:pt x="1002728" y="526211"/>
                  </a:lnTo>
                  <a:lnTo>
                    <a:pt x="1004328" y="524586"/>
                  </a:lnTo>
                  <a:lnTo>
                    <a:pt x="1007999" y="522846"/>
                  </a:lnTo>
                  <a:close/>
                </a:path>
                <a:path w="1030604" h="1099820">
                  <a:moveTo>
                    <a:pt x="1030097" y="528955"/>
                  </a:moveTo>
                  <a:lnTo>
                    <a:pt x="1029868" y="526884"/>
                  </a:lnTo>
                  <a:lnTo>
                    <a:pt x="1028788" y="526199"/>
                  </a:lnTo>
                  <a:lnTo>
                    <a:pt x="1028484" y="525551"/>
                  </a:lnTo>
                  <a:lnTo>
                    <a:pt x="1027887" y="524179"/>
                  </a:lnTo>
                  <a:lnTo>
                    <a:pt x="1024445" y="523557"/>
                  </a:lnTo>
                  <a:lnTo>
                    <a:pt x="1024470" y="526884"/>
                  </a:lnTo>
                  <a:lnTo>
                    <a:pt x="1024229" y="529120"/>
                  </a:lnTo>
                  <a:lnTo>
                    <a:pt x="1025080" y="531393"/>
                  </a:lnTo>
                  <a:lnTo>
                    <a:pt x="1030097" y="5289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0" name="object 760" descr=""/>
          <p:cNvGrpSpPr/>
          <p:nvPr/>
        </p:nvGrpSpPr>
        <p:grpSpPr>
          <a:xfrm>
            <a:off x="2115907" y="4103419"/>
            <a:ext cx="1120775" cy="1641475"/>
            <a:chOff x="2115907" y="4103419"/>
            <a:chExt cx="1120775" cy="1641475"/>
          </a:xfrm>
        </p:grpSpPr>
        <p:sp>
          <p:nvSpPr>
            <p:cNvPr id="761" name="object 761" descr=""/>
            <p:cNvSpPr/>
            <p:nvPr/>
          </p:nvSpPr>
          <p:spPr>
            <a:xfrm>
              <a:off x="2516963" y="4142223"/>
              <a:ext cx="661035" cy="1602740"/>
            </a:xfrm>
            <a:custGeom>
              <a:avLst/>
              <a:gdLst/>
              <a:ahLst/>
              <a:cxnLst/>
              <a:rect l="l" t="t" r="r" b="b"/>
              <a:pathLst>
                <a:path w="661035" h="1602739">
                  <a:moveTo>
                    <a:pt x="645223" y="0"/>
                  </a:moveTo>
                  <a:lnTo>
                    <a:pt x="629719" y="39196"/>
                  </a:lnTo>
                  <a:lnTo>
                    <a:pt x="629522" y="56271"/>
                  </a:lnTo>
                  <a:lnTo>
                    <a:pt x="626997" y="73132"/>
                  </a:lnTo>
                  <a:lnTo>
                    <a:pt x="618995" y="90431"/>
                  </a:lnTo>
                  <a:lnTo>
                    <a:pt x="600114" y="114950"/>
                  </a:lnTo>
                  <a:lnTo>
                    <a:pt x="572862" y="149294"/>
                  </a:lnTo>
                  <a:lnTo>
                    <a:pt x="545981" y="187902"/>
                  </a:lnTo>
                  <a:lnTo>
                    <a:pt x="528215" y="225216"/>
                  </a:lnTo>
                  <a:lnTo>
                    <a:pt x="516728" y="259850"/>
                  </a:lnTo>
                  <a:lnTo>
                    <a:pt x="503427" y="295727"/>
                  </a:lnTo>
                  <a:lnTo>
                    <a:pt x="489170" y="335281"/>
                  </a:lnTo>
                  <a:lnTo>
                    <a:pt x="474812" y="380944"/>
                  </a:lnTo>
                  <a:lnTo>
                    <a:pt x="458282" y="420724"/>
                  </a:lnTo>
                  <a:lnTo>
                    <a:pt x="435862" y="451739"/>
                  </a:lnTo>
                  <a:lnTo>
                    <a:pt x="405884" y="490066"/>
                  </a:lnTo>
                  <a:lnTo>
                    <a:pt x="366671" y="551784"/>
                  </a:lnTo>
                  <a:lnTo>
                    <a:pt x="342459" y="603815"/>
                  </a:lnTo>
                  <a:lnTo>
                    <a:pt x="326988" y="654124"/>
                  </a:lnTo>
                  <a:lnTo>
                    <a:pt x="317197" y="701600"/>
                  </a:lnTo>
                  <a:lnTo>
                    <a:pt x="310026" y="745130"/>
                  </a:lnTo>
                  <a:lnTo>
                    <a:pt x="302413" y="783602"/>
                  </a:lnTo>
                  <a:lnTo>
                    <a:pt x="291297" y="815907"/>
                  </a:lnTo>
                  <a:lnTo>
                    <a:pt x="269767" y="859922"/>
                  </a:lnTo>
                  <a:lnTo>
                    <a:pt x="248998" y="905550"/>
                  </a:lnTo>
                  <a:lnTo>
                    <a:pt x="232227" y="952954"/>
                  </a:lnTo>
                  <a:lnTo>
                    <a:pt x="222691" y="1002291"/>
                  </a:lnTo>
                  <a:lnTo>
                    <a:pt x="214786" y="1039098"/>
                  </a:lnTo>
                  <a:lnTo>
                    <a:pt x="198520" y="1088050"/>
                  </a:lnTo>
                  <a:lnTo>
                    <a:pt x="176764" y="1143284"/>
                  </a:lnTo>
                  <a:lnTo>
                    <a:pt x="152400" y="1198930"/>
                  </a:lnTo>
                  <a:lnTo>
                    <a:pt x="128300" y="1249123"/>
                  </a:lnTo>
                  <a:lnTo>
                    <a:pt x="107342" y="1287997"/>
                  </a:lnTo>
                  <a:lnTo>
                    <a:pt x="5046" y="1435582"/>
                  </a:lnTo>
                  <a:lnTo>
                    <a:pt x="0" y="1522662"/>
                  </a:lnTo>
                  <a:lnTo>
                    <a:pt x="30939" y="1573223"/>
                  </a:lnTo>
                  <a:lnTo>
                    <a:pt x="51546" y="1589565"/>
                  </a:lnTo>
                  <a:lnTo>
                    <a:pt x="70674" y="1600144"/>
                  </a:lnTo>
                  <a:lnTo>
                    <a:pt x="80031" y="1602562"/>
                  </a:lnTo>
                  <a:lnTo>
                    <a:pt x="82298" y="1595821"/>
                  </a:lnTo>
                  <a:lnTo>
                    <a:pt x="80159" y="1578923"/>
                  </a:lnTo>
                  <a:lnTo>
                    <a:pt x="73900" y="1567783"/>
                  </a:lnTo>
                  <a:lnTo>
                    <a:pt x="61327" y="1552356"/>
                  </a:lnTo>
                  <a:lnTo>
                    <a:pt x="46986" y="1529025"/>
                  </a:lnTo>
                  <a:lnTo>
                    <a:pt x="35417" y="1494176"/>
                  </a:lnTo>
                  <a:lnTo>
                    <a:pt x="35488" y="1471187"/>
                  </a:lnTo>
                  <a:lnTo>
                    <a:pt x="43501" y="1446331"/>
                  </a:lnTo>
                  <a:lnTo>
                    <a:pt x="57609" y="1420177"/>
                  </a:lnTo>
                  <a:lnTo>
                    <a:pt x="75968" y="1393287"/>
                  </a:lnTo>
                  <a:lnTo>
                    <a:pt x="95872" y="1379677"/>
                  </a:lnTo>
                  <a:lnTo>
                    <a:pt x="124146" y="1368193"/>
                  </a:lnTo>
                  <a:lnTo>
                    <a:pt x="151497" y="1351330"/>
                  </a:lnTo>
                  <a:lnTo>
                    <a:pt x="168628" y="1321583"/>
                  </a:lnTo>
                  <a:lnTo>
                    <a:pt x="178300" y="1274881"/>
                  </a:lnTo>
                  <a:lnTo>
                    <a:pt x="188908" y="1221202"/>
                  </a:lnTo>
                  <a:lnTo>
                    <a:pt x="199580" y="1174109"/>
                  </a:lnTo>
                  <a:lnTo>
                    <a:pt x="209445" y="1147161"/>
                  </a:lnTo>
                  <a:lnTo>
                    <a:pt x="251317" y="1103067"/>
                  </a:lnTo>
                  <a:lnTo>
                    <a:pt x="281437" y="1064082"/>
                  </a:lnTo>
                  <a:lnTo>
                    <a:pt x="307720" y="1014999"/>
                  </a:lnTo>
                  <a:lnTo>
                    <a:pt x="322704" y="956712"/>
                  </a:lnTo>
                  <a:lnTo>
                    <a:pt x="332927" y="896773"/>
                  </a:lnTo>
                  <a:lnTo>
                    <a:pt x="348035" y="841731"/>
                  </a:lnTo>
                  <a:lnTo>
                    <a:pt x="365224" y="790969"/>
                  </a:lnTo>
                  <a:lnTo>
                    <a:pt x="381681" y="743874"/>
                  </a:lnTo>
                  <a:lnTo>
                    <a:pt x="394599" y="699828"/>
                  </a:lnTo>
                  <a:lnTo>
                    <a:pt x="407840" y="664855"/>
                  </a:lnTo>
                  <a:lnTo>
                    <a:pt x="428163" y="630104"/>
                  </a:lnTo>
                  <a:lnTo>
                    <a:pt x="452014" y="594000"/>
                  </a:lnTo>
                  <a:lnTo>
                    <a:pt x="475838" y="554965"/>
                  </a:lnTo>
                  <a:lnTo>
                    <a:pt x="496082" y="511426"/>
                  </a:lnTo>
                  <a:lnTo>
                    <a:pt x="509191" y="461805"/>
                  </a:lnTo>
                  <a:lnTo>
                    <a:pt x="522691" y="408176"/>
                  </a:lnTo>
                  <a:lnTo>
                    <a:pt x="544109" y="354773"/>
                  </a:lnTo>
                  <a:lnTo>
                    <a:pt x="569873" y="303295"/>
                  </a:lnTo>
                  <a:lnTo>
                    <a:pt x="620140" y="212904"/>
                  </a:lnTo>
                  <a:lnTo>
                    <a:pt x="637499" y="177388"/>
                  </a:lnTo>
                  <a:lnTo>
                    <a:pt x="652070" y="123753"/>
                  </a:lnTo>
                  <a:lnTo>
                    <a:pt x="658816" y="67061"/>
                  </a:lnTo>
                  <a:lnTo>
                    <a:pt x="660695" y="22160"/>
                  </a:lnTo>
                  <a:lnTo>
                    <a:pt x="660664" y="3893"/>
                  </a:lnTo>
                  <a:lnTo>
                    <a:pt x="64522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2" name="object 762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710091" y="5118238"/>
              <a:ext cx="97865" cy="179438"/>
            </a:xfrm>
            <a:prstGeom prst="rect">
              <a:avLst/>
            </a:prstGeom>
          </p:spPr>
        </p:pic>
        <p:pic>
          <p:nvPicPr>
            <p:cNvPr id="763" name="object 763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532626" y="5425173"/>
              <a:ext cx="131006" cy="239914"/>
            </a:xfrm>
            <a:prstGeom prst="rect">
              <a:avLst/>
            </a:prstGeom>
          </p:spPr>
        </p:pic>
        <p:sp>
          <p:nvSpPr>
            <p:cNvPr id="764" name="object 764" descr=""/>
            <p:cNvSpPr/>
            <p:nvPr/>
          </p:nvSpPr>
          <p:spPr>
            <a:xfrm>
              <a:off x="3095447" y="4234445"/>
              <a:ext cx="57150" cy="142240"/>
            </a:xfrm>
            <a:custGeom>
              <a:avLst/>
              <a:gdLst/>
              <a:ahLst/>
              <a:cxnLst/>
              <a:rect l="l" t="t" r="r" b="b"/>
              <a:pathLst>
                <a:path w="57150" h="142239">
                  <a:moveTo>
                    <a:pt x="56412" y="0"/>
                  </a:moveTo>
                  <a:lnTo>
                    <a:pt x="31751" y="47955"/>
                  </a:lnTo>
                  <a:lnTo>
                    <a:pt x="8488" y="101031"/>
                  </a:lnTo>
                  <a:lnTo>
                    <a:pt x="49" y="139485"/>
                  </a:lnTo>
                  <a:lnTo>
                    <a:pt x="0" y="142101"/>
                  </a:lnTo>
                  <a:lnTo>
                    <a:pt x="3567" y="139280"/>
                  </a:lnTo>
                  <a:lnTo>
                    <a:pt x="14091" y="122810"/>
                  </a:lnTo>
                  <a:lnTo>
                    <a:pt x="21955" y="105793"/>
                  </a:lnTo>
                  <a:lnTo>
                    <a:pt x="35495" y="70867"/>
                  </a:lnTo>
                  <a:lnTo>
                    <a:pt x="42646" y="53666"/>
                  </a:lnTo>
                  <a:lnTo>
                    <a:pt x="49176" y="36436"/>
                  </a:lnTo>
                  <a:lnTo>
                    <a:pt x="54272" y="18816"/>
                  </a:lnTo>
                  <a:lnTo>
                    <a:pt x="57123" y="444"/>
                  </a:lnTo>
                  <a:lnTo>
                    <a:pt x="56412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 descr=""/>
            <p:cNvSpPr/>
            <p:nvPr/>
          </p:nvSpPr>
          <p:spPr>
            <a:xfrm>
              <a:off x="2508631" y="4103420"/>
              <a:ext cx="664845" cy="1624330"/>
            </a:xfrm>
            <a:custGeom>
              <a:avLst/>
              <a:gdLst/>
              <a:ahLst/>
              <a:cxnLst/>
              <a:rect l="l" t="t" r="r" b="b"/>
              <a:pathLst>
                <a:path w="664844" h="1624329">
                  <a:moveTo>
                    <a:pt x="50812" y="1585036"/>
                  </a:moveTo>
                  <a:lnTo>
                    <a:pt x="50558" y="1582039"/>
                  </a:lnTo>
                  <a:lnTo>
                    <a:pt x="49631" y="1580375"/>
                  </a:lnTo>
                  <a:lnTo>
                    <a:pt x="50419" y="1578013"/>
                  </a:lnTo>
                  <a:lnTo>
                    <a:pt x="48450" y="1578241"/>
                  </a:lnTo>
                  <a:lnTo>
                    <a:pt x="46964" y="1579283"/>
                  </a:lnTo>
                  <a:lnTo>
                    <a:pt x="45326" y="1580781"/>
                  </a:lnTo>
                  <a:lnTo>
                    <a:pt x="45529" y="1584871"/>
                  </a:lnTo>
                  <a:lnTo>
                    <a:pt x="47205" y="1586242"/>
                  </a:lnTo>
                  <a:lnTo>
                    <a:pt x="49009" y="1587093"/>
                  </a:lnTo>
                  <a:lnTo>
                    <a:pt x="50812" y="1585036"/>
                  </a:lnTo>
                  <a:close/>
                </a:path>
                <a:path w="664844" h="1624329">
                  <a:moveTo>
                    <a:pt x="136156" y="1397063"/>
                  </a:moveTo>
                  <a:lnTo>
                    <a:pt x="135737" y="1394053"/>
                  </a:lnTo>
                  <a:lnTo>
                    <a:pt x="134086" y="1392821"/>
                  </a:lnTo>
                  <a:lnTo>
                    <a:pt x="129590" y="1392593"/>
                  </a:lnTo>
                  <a:lnTo>
                    <a:pt x="129260" y="1395399"/>
                  </a:lnTo>
                  <a:lnTo>
                    <a:pt x="129133" y="1397990"/>
                  </a:lnTo>
                  <a:lnTo>
                    <a:pt x="130797" y="1398612"/>
                  </a:lnTo>
                  <a:lnTo>
                    <a:pt x="131864" y="1397927"/>
                  </a:lnTo>
                  <a:lnTo>
                    <a:pt x="133235" y="1398308"/>
                  </a:lnTo>
                  <a:lnTo>
                    <a:pt x="135115" y="1398079"/>
                  </a:lnTo>
                  <a:lnTo>
                    <a:pt x="136156" y="1397063"/>
                  </a:lnTo>
                  <a:close/>
                </a:path>
                <a:path w="664844" h="1624329">
                  <a:moveTo>
                    <a:pt x="156819" y="1381480"/>
                  </a:moveTo>
                  <a:lnTo>
                    <a:pt x="152006" y="1381480"/>
                  </a:lnTo>
                  <a:lnTo>
                    <a:pt x="151828" y="1382141"/>
                  </a:lnTo>
                  <a:lnTo>
                    <a:pt x="153073" y="1382712"/>
                  </a:lnTo>
                  <a:lnTo>
                    <a:pt x="156819" y="1381480"/>
                  </a:lnTo>
                  <a:close/>
                </a:path>
                <a:path w="664844" h="1624329">
                  <a:moveTo>
                    <a:pt x="161124" y="1377734"/>
                  </a:moveTo>
                  <a:lnTo>
                    <a:pt x="160997" y="1376095"/>
                  </a:lnTo>
                  <a:lnTo>
                    <a:pt x="160845" y="1375003"/>
                  </a:lnTo>
                  <a:lnTo>
                    <a:pt x="160743" y="1374267"/>
                  </a:lnTo>
                  <a:lnTo>
                    <a:pt x="160616" y="1373378"/>
                  </a:lnTo>
                  <a:lnTo>
                    <a:pt x="160083" y="1372514"/>
                  </a:lnTo>
                  <a:lnTo>
                    <a:pt x="159321" y="1371282"/>
                  </a:lnTo>
                  <a:lnTo>
                    <a:pt x="157010" y="1367942"/>
                  </a:lnTo>
                  <a:lnTo>
                    <a:pt x="156324" y="1368615"/>
                  </a:lnTo>
                  <a:lnTo>
                    <a:pt x="156324" y="1372514"/>
                  </a:lnTo>
                  <a:lnTo>
                    <a:pt x="155702" y="1373924"/>
                  </a:lnTo>
                  <a:lnTo>
                    <a:pt x="155549" y="1374114"/>
                  </a:lnTo>
                  <a:lnTo>
                    <a:pt x="155549" y="1374267"/>
                  </a:lnTo>
                  <a:lnTo>
                    <a:pt x="155524" y="1373924"/>
                  </a:lnTo>
                  <a:lnTo>
                    <a:pt x="155689" y="1373924"/>
                  </a:lnTo>
                  <a:lnTo>
                    <a:pt x="156324" y="1372514"/>
                  </a:lnTo>
                  <a:lnTo>
                    <a:pt x="156324" y="1368615"/>
                  </a:lnTo>
                  <a:lnTo>
                    <a:pt x="154457" y="1370418"/>
                  </a:lnTo>
                  <a:lnTo>
                    <a:pt x="155181" y="1371574"/>
                  </a:lnTo>
                  <a:lnTo>
                    <a:pt x="155397" y="1372514"/>
                  </a:lnTo>
                  <a:lnTo>
                    <a:pt x="155333" y="1374267"/>
                  </a:lnTo>
                  <a:lnTo>
                    <a:pt x="155206" y="1374482"/>
                  </a:lnTo>
                  <a:lnTo>
                    <a:pt x="154444" y="1375003"/>
                  </a:lnTo>
                  <a:lnTo>
                    <a:pt x="153873" y="1376095"/>
                  </a:lnTo>
                  <a:lnTo>
                    <a:pt x="153060" y="1377416"/>
                  </a:lnTo>
                  <a:lnTo>
                    <a:pt x="152044" y="1381340"/>
                  </a:lnTo>
                  <a:lnTo>
                    <a:pt x="156832" y="1381340"/>
                  </a:lnTo>
                  <a:lnTo>
                    <a:pt x="159270" y="1380032"/>
                  </a:lnTo>
                  <a:lnTo>
                    <a:pt x="160121" y="1379105"/>
                  </a:lnTo>
                  <a:lnTo>
                    <a:pt x="161124" y="1377734"/>
                  </a:lnTo>
                  <a:close/>
                </a:path>
                <a:path w="664844" h="1624329">
                  <a:moveTo>
                    <a:pt x="164033" y="1293964"/>
                  </a:moveTo>
                  <a:lnTo>
                    <a:pt x="158978" y="1291615"/>
                  </a:lnTo>
                  <a:lnTo>
                    <a:pt x="152755" y="1295590"/>
                  </a:lnTo>
                  <a:lnTo>
                    <a:pt x="157784" y="1297927"/>
                  </a:lnTo>
                  <a:lnTo>
                    <a:pt x="164033" y="1293964"/>
                  </a:lnTo>
                  <a:close/>
                </a:path>
                <a:path w="664844" h="1624329">
                  <a:moveTo>
                    <a:pt x="236651" y="1147533"/>
                  </a:moveTo>
                  <a:lnTo>
                    <a:pt x="236016" y="1145247"/>
                  </a:lnTo>
                  <a:lnTo>
                    <a:pt x="233832" y="1146619"/>
                  </a:lnTo>
                  <a:lnTo>
                    <a:pt x="228828" y="1150264"/>
                  </a:lnTo>
                  <a:lnTo>
                    <a:pt x="230060" y="1151407"/>
                  </a:lnTo>
                  <a:lnTo>
                    <a:pt x="232384" y="1151445"/>
                  </a:lnTo>
                  <a:lnTo>
                    <a:pt x="235038" y="1149337"/>
                  </a:lnTo>
                  <a:lnTo>
                    <a:pt x="235000" y="1148892"/>
                  </a:lnTo>
                  <a:lnTo>
                    <a:pt x="235686" y="1148308"/>
                  </a:lnTo>
                  <a:lnTo>
                    <a:pt x="236651" y="1147533"/>
                  </a:lnTo>
                  <a:close/>
                </a:path>
                <a:path w="664844" h="1624329">
                  <a:moveTo>
                    <a:pt x="261797" y="1128090"/>
                  </a:moveTo>
                  <a:lnTo>
                    <a:pt x="260400" y="1124648"/>
                  </a:lnTo>
                  <a:lnTo>
                    <a:pt x="258114" y="1122159"/>
                  </a:lnTo>
                  <a:lnTo>
                    <a:pt x="254774" y="1120254"/>
                  </a:lnTo>
                  <a:lnTo>
                    <a:pt x="251383" y="1123492"/>
                  </a:lnTo>
                  <a:lnTo>
                    <a:pt x="251472" y="1126109"/>
                  </a:lnTo>
                  <a:lnTo>
                    <a:pt x="251066" y="1126617"/>
                  </a:lnTo>
                  <a:lnTo>
                    <a:pt x="250837" y="1127696"/>
                  </a:lnTo>
                  <a:lnTo>
                    <a:pt x="252056" y="1128877"/>
                  </a:lnTo>
                  <a:lnTo>
                    <a:pt x="254520" y="1129766"/>
                  </a:lnTo>
                  <a:lnTo>
                    <a:pt x="256463" y="1130160"/>
                  </a:lnTo>
                  <a:lnTo>
                    <a:pt x="261797" y="1128090"/>
                  </a:lnTo>
                  <a:close/>
                </a:path>
                <a:path w="664844" h="1624329">
                  <a:moveTo>
                    <a:pt x="268528" y="1116926"/>
                  </a:moveTo>
                  <a:lnTo>
                    <a:pt x="267677" y="1115580"/>
                  </a:lnTo>
                  <a:lnTo>
                    <a:pt x="267322" y="1113853"/>
                  </a:lnTo>
                  <a:lnTo>
                    <a:pt x="262648" y="1111313"/>
                  </a:lnTo>
                  <a:lnTo>
                    <a:pt x="258787" y="1114590"/>
                  </a:lnTo>
                  <a:lnTo>
                    <a:pt x="259295" y="1116469"/>
                  </a:lnTo>
                  <a:lnTo>
                    <a:pt x="260273" y="1117650"/>
                  </a:lnTo>
                  <a:lnTo>
                    <a:pt x="260870" y="1118146"/>
                  </a:lnTo>
                  <a:lnTo>
                    <a:pt x="261086" y="1118463"/>
                  </a:lnTo>
                  <a:lnTo>
                    <a:pt x="261607" y="1118755"/>
                  </a:lnTo>
                  <a:lnTo>
                    <a:pt x="262102" y="1119149"/>
                  </a:lnTo>
                  <a:lnTo>
                    <a:pt x="264807" y="1120825"/>
                  </a:lnTo>
                  <a:lnTo>
                    <a:pt x="264007" y="1119873"/>
                  </a:lnTo>
                  <a:lnTo>
                    <a:pt x="264718" y="1120089"/>
                  </a:lnTo>
                  <a:lnTo>
                    <a:pt x="266839" y="1120051"/>
                  </a:lnTo>
                  <a:lnTo>
                    <a:pt x="267512" y="1118806"/>
                  </a:lnTo>
                  <a:lnTo>
                    <a:pt x="268211" y="1119530"/>
                  </a:lnTo>
                  <a:lnTo>
                    <a:pt x="268020" y="1117854"/>
                  </a:lnTo>
                  <a:lnTo>
                    <a:pt x="268528" y="1116926"/>
                  </a:lnTo>
                  <a:close/>
                </a:path>
                <a:path w="664844" h="1624329">
                  <a:moveTo>
                    <a:pt x="283552" y="1095235"/>
                  </a:moveTo>
                  <a:lnTo>
                    <a:pt x="282244" y="1092276"/>
                  </a:lnTo>
                  <a:lnTo>
                    <a:pt x="282155" y="1092085"/>
                  </a:lnTo>
                  <a:lnTo>
                    <a:pt x="281762" y="1090574"/>
                  </a:lnTo>
                  <a:lnTo>
                    <a:pt x="281698" y="1090333"/>
                  </a:lnTo>
                  <a:lnTo>
                    <a:pt x="281571" y="1090574"/>
                  </a:lnTo>
                  <a:lnTo>
                    <a:pt x="281660" y="1090155"/>
                  </a:lnTo>
                  <a:lnTo>
                    <a:pt x="281914" y="1089888"/>
                  </a:lnTo>
                  <a:lnTo>
                    <a:pt x="280301" y="1089888"/>
                  </a:lnTo>
                  <a:lnTo>
                    <a:pt x="281101" y="1090574"/>
                  </a:lnTo>
                  <a:lnTo>
                    <a:pt x="280289" y="1089888"/>
                  </a:lnTo>
                  <a:lnTo>
                    <a:pt x="279260" y="1088986"/>
                  </a:lnTo>
                  <a:lnTo>
                    <a:pt x="274916" y="1086980"/>
                  </a:lnTo>
                  <a:lnTo>
                    <a:pt x="273151" y="1092085"/>
                  </a:lnTo>
                  <a:lnTo>
                    <a:pt x="273075" y="1092276"/>
                  </a:lnTo>
                  <a:lnTo>
                    <a:pt x="274294" y="1094346"/>
                  </a:lnTo>
                  <a:lnTo>
                    <a:pt x="277126" y="1096695"/>
                  </a:lnTo>
                  <a:lnTo>
                    <a:pt x="279374" y="1097559"/>
                  </a:lnTo>
                  <a:lnTo>
                    <a:pt x="283552" y="1095235"/>
                  </a:lnTo>
                  <a:close/>
                </a:path>
                <a:path w="664844" h="1624329">
                  <a:moveTo>
                    <a:pt x="386346" y="796353"/>
                  </a:moveTo>
                  <a:lnTo>
                    <a:pt x="379310" y="792416"/>
                  </a:lnTo>
                  <a:lnTo>
                    <a:pt x="372592" y="796671"/>
                  </a:lnTo>
                  <a:lnTo>
                    <a:pt x="379666" y="800620"/>
                  </a:lnTo>
                  <a:lnTo>
                    <a:pt x="386346" y="796353"/>
                  </a:lnTo>
                  <a:close/>
                </a:path>
                <a:path w="664844" h="1624329">
                  <a:moveTo>
                    <a:pt x="459917" y="617169"/>
                  </a:moveTo>
                  <a:lnTo>
                    <a:pt x="453186" y="611822"/>
                  </a:lnTo>
                  <a:lnTo>
                    <a:pt x="445693" y="616585"/>
                  </a:lnTo>
                  <a:lnTo>
                    <a:pt x="452462" y="621919"/>
                  </a:lnTo>
                  <a:lnTo>
                    <a:pt x="459917" y="617169"/>
                  </a:lnTo>
                  <a:close/>
                </a:path>
                <a:path w="664844" h="1624329">
                  <a:moveTo>
                    <a:pt x="472655" y="625360"/>
                  </a:moveTo>
                  <a:lnTo>
                    <a:pt x="465378" y="620217"/>
                  </a:lnTo>
                  <a:lnTo>
                    <a:pt x="461810" y="623697"/>
                  </a:lnTo>
                  <a:lnTo>
                    <a:pt x="461937" y="625932"/>
                  </a:lnTo>
                  <a:lnTo>
                    <a:pt x="461492" y="626389"/>
                  </a:lnTo>
                  <a:lnTo>
                    <a:pt x="461810" y="628561"/>
                  </a:lnTo>
                  <a:lnTo>
                    <a:pt x="463804" y="628992"/>
                  </a:lnTo>
                  <a:lnTo>
                    <a:pt x="466178" y="628446"/>
                  </a:lnTo>
                  <a:lnTo>
                    <a:pt x="472655" y="625360"/>
                  </a:lnTo>
                  <a:close/>
                </a:path>
                <a:path w="664844" h="1624329">
                  <a:moveTo>
                    <a:pt x="535774" y="372643"/>
                  </a:moveTo>
                  <a:lnTo>
                    <a:pt x="528688" y="369303"/>
                  </a:lnTo>
                  <a:lnTo>
                    <a:pt x="522401" y="373316"/>
                  </a:lnTo>
                  <a:lnTo>
                    <a:pt x="529475" y="376656"/>
                  </a:lnTo>
                  <a:lnTo>
                    <a:pt x="535774" y="372643"/>
                  </a:lnTo>
                  <a:close/>
                </a:path>
                <a:path w="664844" h="1624329">
                  <a:moveTo>
                    <a:pt x="575106" y="281940"/>
                  </a:moveTo>
                  <a:lnTo>
                    <a:pt x="568782" y="279488"/>
                  </a:lnTo>
                  <a:lnTo>
                    <a:pt x="562648" y="283400"/>
                  </a:lnTo>
                  <a:lnTo>
                    <a:pt x="568985" y="285838"/>
                  </a:lnTo>
                  <a:lnTo>
                    <a:pt x="575106" y="281940"/>
                  </a:lnTo>
                  <a:close/>
                </a:path>
                <a:path w="664844" h="1624329">
                  <a:moveTo>
                    <a:pt x="595210" y="324675"/>
                  </a:moveTo>
                  <a:lnTo>
                    <a:pt x="588733" y="318630"/>
                  </a:lnTo>
                  <a:lnTo>
                    <a:pt x="580682" y="323227"/>
                  </a:lnTo>
                  <a:lnTo>
                    <a:pt x="575513" y="327571"/>
                  </a:lnTo>
                  <a:lnTo>
                    <a:pt x="577240" y="327139"/>
                  </a:lnTo>
                  <a:lnTo>
                    <a:pt x="573620" y="329971"/>
                  </a:lnTo>
                  <a:lnTo>
                    <a:pt x="577799" y="330809"/>
                  </a:lnTo>
                  <a:lnTo>
                    <a:pt x="584073" y="331406"/>
                  </a:lnTo>
                  <a:lnTo>
                    <a:pt x="588162" y="330809"/>
                  </a:lnTo>
                  <a:lnTo>
                    <a:pt x="595210" y="324675"/>
                  </a:lnTo>
                  <a:close/>
                </a:path>
                <a:path w="664844" h="1624329">
                  <a:moveTo>
                    <a:pt x="628484" y="143052"/>
                  </a:moveTo>
                  <a:lnTo>
                    <a:pt x="628332" y="142608"/>
                  </a:lnTo>
                  <a:lnTo>
                    <a:pt x="628065" y="141770"/>
                  </a:lnTo>
                  <a:lnTo>
                    <a:pt x="627976" y="141490"/>
                  </a:lnTo>
                  <a:lnTo>
                    <a:pt x="627888" y="141211"/>
                  </a:lnTo>
                  <a:lnTo>
                    <a:pt x="626414" y="139877"/>
                  </a:lnTo>
                  <a:lnTo>
                    <a:pt x="624039" y="137045"/>
                  </a:lnTo>
                  <a:lnTo>
                    <a:pt x="623392" y="137045"/>
                  </a:lnTo>
                  <a:lnTo>
                    <a:pt x="623392" y="141490"/>
                  </a:lnTo>
                  <a:lnTo>
                    <a:pt x="623087" y="141770"/>
                  </a:lnTo>
                  <a:lnTo>
                    <a:pt x="623366" y="141490"/>
                  </a:lnTo>
                  <a:lnTo>
                    <a:pt x="623392" y="137045"/>
                  </a:lnTo>
                  <a:lnTo>
                    <a:pt x="621969" y="137045"/>
                  </a:lnTo>
                  <a:lnTo>
                    <a:pt x="619391" y="137045"/>
                  </a:lnTo>
                  <a:lnTo>
                    <a:pt x="617486" y="143992"/>
                  </a:lnTo>
                  <a:lnTo>
                    <a:pt x="617905" y="146392"/>
                  </a:lnTo>
                  <a:lnTo>
                    <a:pt x="621753" y="151828"/>
                  </a:lnTo>
                  <a:lnTo>
                    <a:pt x="626745" y="150952"/>
                  </a:lnTo>
                  <a:lnTo>
                    <a:pt x="627926" y="146646"/>
                  </a:lnTo>
                  <a:lnTo>
                    <a:pt x="628484" y="143052"/>
                  </a:lnTo>
                  <a:close/>
                </a:path>
                <a:path w="664844" h="1624329">
                  <a:moveTo>
                    <a:pt x="651522" y="43967"/>
                  </a:moveTo>
                  <a:lnTo>
                    <a:pt x="650417" y="44627"/>
                  </a:lnTo>
                  <a:lnTo>
                    <a:pt x="648665" y="42595"/>
                  </a:lnTo>
                  <a:lnTo>
                    <a:pt x="648093" y="44107"/>
                  </a:lnTo>
                  <a:lnTo>
                    <a:pt x="649262" y="46202"/>
                  </a:lnTo>
                  <a:lnTo>
                    <a:pt x="649643" y="44792"/>
                  </a:lnTo>
                  <a:lnTo>
                    <a:pt x="649185" y="47117"/>
                  </a:lnTo>
                  <a:lnTo>
                    <a:pt x="651129" y="45402"/>
                  </a:lnTo>
                  <a:lnTo>
                    <a:pt x="651522" y="43967"/>
                  </a:lnTo>
                  <a:close/>
                </a:path>
                <a:path w="664844" h="1624329">
                  <a:moveTo>
                    <a:pt x="656094" y="330"/>
                  </a:moveTo>
                  <a:lnTo>
                    <a:pt x="655574" y="0"/>
                  </a:lnTo>
                  <a:lnTo>
                    <a:pt x="644512" y="46939"/>
                  </a:lnTo>
                  <a:lnTo>
                    <a:pt x="630135" y="92138"/>
                  </a:lnTo>
                  <a:lnTo>
                    <a:pt x="612825" y="136080"/>
                  </a:lnTo>
                  <a:lnTo>
                    <a:pt x="592975" y="179222"/>
                  </a:lnTo>
                  <a:lnTo>
                    <a:pt x="570941" y="222046"/>
                  </a:lnTo>
                  <a:lnTo>
                    <a:pt x="556260" y="249707"/>
                  </a:lnTo>
                  <a:lnTo>
                    <a:pt x="542124" y="277545"/>
                  </a:lnTo>
                  <a:lnTo>
                    <a:pt x="516902" y="334746"/>
                  </a:lnTo>
                  <a:lnTo>
                    <a:pt x="495820" y="393522"/>
                  </a:lnTo>
                  <a:lnTo>
                    <a:pt x="476211" y="452793"/>
                  </a:lnTo>
                  <a:lnTo>
                    <a:pt x="460768" y="490131"/>
                  </a:lnTo>
                  <a:lnTo>
                    <a:pt x="441210" y="526351"/>
                  </a:lnTo>
                  <a:lnTo>
                    <a:pt x="420281" y="561987"/>
                  </a:lnTo>
                  <a:lnTo>
                    <a:pt x="400608" y="597585"/>
                  </a:lnTo>
                  <a:lnTo>
                    <a:pt x="384060" y="636879"/>
                  </a:lnTo>
                  <a:lnTo>
                    <a:pt x="371487" y="677151"/>
                  </a:lnTo>
                  <a:lnTo>
                    <a:pt x="359879" y="717854"/>
                  </a:lnTo>
                  <a:lnTo>
                    <a:pt x="346202" y="758418"/>
                  </a:lnTo>
                  <a:lnTo>
                    <a:pt x="328803" y="804697"/>
                  </a:lnTo>
                  <a:lnTo>
                    <a:pt x="312229" y="851230"/>
                  </a:lnTo>
                  <a:lnTo>
                    <a:pt x="279577" y="944410"/>
                  </a:lnTo>
                  <a:lnTo>
                    <a:pt x="262470" y="990701"/>
                  </a:lnTo>
                  <a:lnTo>
                    <a:pt x="244208" y="1036574"/>
                  </a:lnTo>
                  <a:lnTo>
                    <a:pt x="224294" y="1081836"/>
                  </a:lnTo>
                  <a:lnTo>
                    <a:pt x="188620" y="1157605"/>
                  </a:lnTo>
                  <a:lnTo>
                    <a:pt x="171132" y="1195628"/>
                  </a:lnTo>
                  <a:lnTo>
                    <a:pt x="139255" y="1268882"/>
                  </a:lnTo>
                  <a:lnTo>
                    <a:pt x="105435" y="1336878"/>
                  </a:lnTo>
                  <a:lnTo>
                    <a:pt x="58788" y="1406867"/>
                  </a:lnTo>
                  <a:lnTo>
                    <a:pt x="31153" y="1446415"/>
                  </a:lnTo>
                  <a:lnTo>
                    <a:pt x="9334" y="1488109"/>
                  </a:lnTo>
                  <a:lnTo>
                    <a:pt x="0" y="1532089"/>
                  </a:lnTo>
                  <a:lnTo>
                    <a:pt x="9779" y="1578470"/>
                  </a:lnTo>
                  <a:lnTo>
                    <a:pt x="10833" y="1580794"/>
                  </a:lnTo>
                  <a:lnTo>
                    <a:pt x="16967" y="1579054"/>
                  </a:lnTo>
                  <a:lnTo>
                    <a:pt x="15735" y="1576209"/>
                  </a:lnTo>
                  <a:lnTo>
                    <a:pt x="6629" y="1533639"/>
                  </a:lnTo>
                  <a:lnTo>
                    <a:pt x="14147" y="1493469"/>
                  </a:lnTo>
                  <a:lnTo>
                    <a:pt x="32842" y="1455483"/>
                  </a:lnTo>
                  <a:lnTo>
                    <a:pt x="57264" y="1419428"/>
                  </a:lnTo>
                  <a:lnTo>
                    <a:pt x="82003" y="1385062"/>
                  </a:lnTo>
                  <a:lnTo>
                    <a:pt x="97320" y="1360627"/>
                  </a:lnTo>
                  <a:lnTo>
                    <a:pt x="97015" y="1362316"/>
                  </a:lnTo>
                  <a:lnTo>
                    <a:pt x="98513" y="1362621"/>
                  </a:lnTo>
                  <a:lnTo>
                    <a:pt x="100266" y="1361465"/>
                  </a:lnTo>
                  <a:lnTo>
                    <a:pt x="100406" y="1363167"/>
                  </a:lnTo>
                  <a:lnTo>
                    <a:pt x="102146" y="1363637"/>
                  </a:lnTo>
                  <a:lnTo>
                    <a:pt x="104165" y="1361719"/>
                  </a:lnTo>
                  <a:lnTo>
                    <a:pt x="105105" y="1359522"/>
                  </a:lnTo>
                  <a:lnTo>
                    <a:pt x="109524" y="1354721"/>
                  </a:lnTo>
                  <a:lnTo>
                    <a:pt x="103073" y="1352638"/>
                  </a:lnTo>
                  <a:lnTo>
                    <a:pt x="102120" y="1352956"/>
                  </a:lnTo>
                  <a:lnTo>
                    <a:pt x="106654" y="1345730"/>
                  </a:lnTo>
                  <a:lnTo>
                    <a:pt x="128333" y="1305039"/>
                  </a:lnTo>
                  <a:lnTo>
                    <a:pt x="148120" y="1263421"/>
                  </a:lnTo>
                  <a:lnTo>
                    <a:pt x="186194" y="1179017"/>
                  </a:lnTo>
                  <a:lnTo>
                    <a:pt x="221564" y="1103363"/>
                  </a:lnTo>
                  <a:lnTo>
                    <a:pt x="238874" y="1065364"/>
                  </a:lnTo>
                  <a:lnTo>
                    <a:pt x="255485" y="1027036"/>
                  </a:lnTo>
                  <a:lnTo>
                    <a:pt x="271487" y="986447"/>
                  </a:lnTo>
                  <a:lnTo>
                    <a:pt x="286156" y="945438"/>
                  </a:lnTo>
                  <a:lnTo>
                    <a:pt x="314210" y="862876"/>
                  </a:lnTo>
                  <a:lnTo>
                    <a:pt x="339534" y="789355"/>
                  </a:lnTo>
                  <a:lnTo>
                    <a:pt x="352298" y="755116"/>
                  </a:lnTo>
                  <a:lnTo>
                    <a:pt x="367893" y="716965"/>
                  </a:lnTo>
                  <a:lnTo>
                    <a:pt x="379196" y="683717"/>
                  </a:lnTo>
                  <a:lnTo>
                    <a:pt x="384695" y="657440"/>
                  </a:lnTo>
                  <a:lnTo>
                    <a:pt x="391350" y="631761"/>
                  </a:lnTo>
                  <a:lnTo>
                    <a:pt x="406234" y="600329"/>
                  </a:lnTo>
                  <a:lnTo>
                    <a:pt x="439940" y="539216"/>
                  </a:lnTo>
                  <a:lnTo>
                    <a:pt x="466140" y="485228"/>
                  </a:lnTo>
                  <a:lnTo>
                    <a:pt x="486498" y="437248"/>
                  </a:lnTo>
                  <a:lnTo>
                    <a:pt x="502754" y="394157"/>
                  </a:lnTo>
                  <a:lnTo>
                    <a:pt x="529678" y="318173"/>
                  </a:lnTo>
                  <a:lnTo>
                    <a:pt x="543775" y="283032"/>
                  </a:lnTo>
                  <a:lnTo>
                    <a:pt x="560578" y="248297"/>
                  </a:lnTo>
                  <a:lnTo>
                    <a:pt x="585520" y="200609"/>
                  </a:lnTo>
                  <a:lnTo>
                    <a:pt x="608507" y="152590"/>
                  </a:lnTo>
                  <a:lnTo>
                    <a:pt x="628573" y="103619"/>
                  </a:lnTo>
                  <a:lnTo>
                    <a:pt x="644779" y="53073"/>
                  </a:lnTo>
                  <a:lnTo>
                    <a:pt x="656094" y="330"/>
                  </a:lnTo>
                  <a:close/>
                </a:path>
                <a:path w="664844" h="1624329">
                  <a:moveTo>
                    <a:pt x="659130" y="188315"/>
                  </a:moveTo>
                  <a:lnTo>
                    <a:pt x="656767" y="183870"/>
                  </a:lnTo>
                  <a:lnTo>
                    <a:pt x="653694" y="181343"/>
                  </a:lnTo>
                  <a:lnTo>
                    <a:pt x="648779" y="184480"/>
                  </a:lnTo>
                  <a:lnTo>
                    <a:pt x="648766" y="187693"/>
                  </a:lnTo>
                  <a:lnTo>
                    <a:pt x="651090" y="192138"/>
                  </a:lnTo>
                  <a:lnTo>
                    <a:pt x="654164" y="194652"/>
                  </a:lnTo>
                  <a:lnTo>
                    <a:pt x="659091" y="191528"/>
                  </a:lnTo>
                  <a:lnTo>
                    <a:pt x="659130" y="188315"/>
                  </a:lnTo>
                  <a:close/>
                </a:path>
                <a:path w="664844" h="1624329">
                  <a:moveTo>
                    <a:pt x="664476" y="11531"/>
                  </a:moveTo>
                  <a:lnTo>
                    <a:pt x="663486" y="11849"/>
                  </a:lnTo>
                  <a:lnTo>
                    <a:pt x="658380" y="60960"/>
                  </a:lnTo>
                  <a:lnTo>
                    <a:pt x="658304" y="61734"/>
                  </a:lnTo>
                  <a:lnTo>
                    <a:pt x="649147" y="110363"/>
                  </a:lnTo>
                  <a:lnTo>
                    <a:pt x="636549" y="157568"/>
                  </a:lnTo>
                  <a:lnTo>
                    <a:pt x="636473" y="157899"/>
                  </a:lnTo>
                  <a:lnTo>
                    <a:pt x="620763" y="204533"/>
                  </a:lnTo>
                  <a:lnTo>
                    <a:pt x="602526" y="250405"/>
                  </a:lnTo>
                  <a:lnTo>
                    <a:pt x="600379" y="255168"/>
                  </a:lnTo>
                  <a:lnTo>
                    <a:pt x="600379" y="269214"/>
                  </a:lnTo>
                  <a:lnTo>
                    <a:pt x="599516" y="269811"/>
                  </a:lnTo>
                  <a:lnTo>
                    <a:pt x="599922" y="268871"/>
                  </a:lnTo>
                  <a:lnTo>
                    <a:pt x="600011" y="268668"/>
                  </a:lnTo>
                  <a:lnTo>
                    <a:pt x="600379" y="269214"/>
                  </a:lnTo>
                  <a:lnTo>
                    <a:pt x="600379" y="255168"/>
                  </a:lnTo>
                  <a:lnTo>
                    <a:pt x="582218" y="295706"/>
                  </a:lnTo>
                  <a:lnTo>
                    <a:pt x="560336" y="340588"/>
                  </a:lnTo>
                  <a:lnTo>
                    <a:pt x="559600" y="342074"/>
                  </a:lnTo>
                  <a:lnTo>
                    <a:pt x="558939" y="341757"/>
                  </a:lnTo>
                  <a:lnTo>
                    <a:pt x="558927" y="341566"/>
                  </a:lnTo>
                  <a:lnTo>
                    <a:pt x="557644" y="340817"/>
                  </a:lnTo>
                  <a:lnTo>
                    <a:pt x="557110" y="340817"/>
                  </a:lnTo>
                  <a:lnTo>
                    <a:pt x="555053" y="339763"/>
                  </a:lnTo>
                  <a:lnTo>
                    <a:pt x="554101" y="339280"/>
                  </a:lnTo>
                  <a:lnTo>
                    <a:pt x="551675" y="338035"/>
                  </a:lnTo>
                  <a:lnTo>
                    <a:pt x="545426" y="337375"/>
                  </a:lnTo>
                  <a:lnTo>
                    <a:pt x="540181" y="339280"/>
                  </a:lnTo>
                  <a:lnTo>
                    <a:pt x="535355" y="337083"/>
                  </a:lnTo>
                  <a:lnTo>
                    <a:pt x="532549" y="345046"/>
                  </a:lnTo>
                  <a:lnTo>
                    <a:pt x="530872" y="348437"/>
                  </a:lnTo>
                  <a:lnTo>
                    <a:pt x="532803" y="352640"/>
                  </a:lnTo>
                  <a:lnTo>
                    <a:pt x="532904" y="352856"/>
                  </a:lnTo>
                  <a:lnTo>
                    <a:pt x="535571" y="352640"/>
                  </a:lnTo>
                  <a:lnTo>
                    <a:pt x="537552" y="350888"/>
                  </a:lnTo>
                  <a:lnTo>
                    <a:pt x="539280" y="349021"/>
                  </a:lnTo>
                  <a:lnTo>
                    <a:pt x="540423" y="347853"/>
                  </a:lnTo>
                  <a:lnTo>
                    <a:pt x="540854" y="347853"/>
                  </a:lnTo>
                  <a:lnTo>
                    <a:pt x="543560" y="346900"/>
                  </a:lnTo>
                  <a:lnTo>
                    <a:pt x="543483" y="339763"/>
                  </a:lnTo>
                  <a:lnTo>
                    <a:pt x="550367" y="343065"/>
                  </a:lnTo>
                  <a:lnTo>
                    <a:pt x="547954" y="345808"/>
                  </a:lnTo>
                  <a:lnTo>
                    <a:pt x="554151" y="348615"/>
                  </a:lnTo>
                  <a:lnTo>
                    <a:pt x="556818" y="347560"/>
                  </a:lnTo>
                  <a:lnTo>
                    <a:pt x="520280" y="419887"/>
                  </a:lnTo>
                  <a:lnTo>
                    <a:pt x="500608" y="459727"/>
                  </a:lnTo>
                  <a:lnTo>
                    <a:pt x="481634" y="499872"/>
                  </a:lnTo>
                  <a:lnTo>
                    <a:pt x="461225" y="547560"/>
                  </a:lnTo>
                  <a:lnTo>
                    <a:pt x="449160" y="578154"/>
                  </a:lnTo>
                  <a:lnTo>
                    <a:pt x="446405" y="577824"/>
                  </a:lnTo>
                  <a:lnTo>
                    <a:pt x="445147" y="576795"/>
                  </a:lnTo>
                  <a:lnTo>
                    <a:pt x="447243" y="574598"/>
                  </a:lnTo>
                  <a:lnTo>
                    <a:pt x="441706" y="573760"/>
                  </a:lnTo>
                  <a:lnTo>
                    <a:pt x="439610" y="574751"/>
                  </a:lnTo>
                  <a:lnTo>
                    <a:pt x="438073" y="576795"/>
                  </a:lnTo>
                  <a:lnTo>
                    <a:pt x="440474" y="578891"/>
                  </a:lnTo>
                  <a:lnTo>
                    <a:pt x="443623" y="580478"/>
                  </a:lnTo>
                  <a:lnTo>
                    <a:pt x="446836" y="581101"/>
                  </a:lnTo>
                  <a:lnTo>
                    <a:pt x="447941" y="581279"/>
                  </a:lnTo>
                  <a:lnTo>
                    <a:pt x="423176" y="644042"/>
                  </a:lnTo>
                  <a:lnTo>
                    <a:pt x="402247" y="691349"/>
                  </a:lnTo>
                  <a:lnTo>
                    <a:pt x="386270" y="726757"/>
                  </a:lnTo>
                  <a:lnTo>
                    <a:pt x="374180" y="757936"/>
                  </a:lnTo>
                  <a:lnTo>
                    <a:pt x="374065" y="758253"/>
                  </a:lnTo>
                  <a:lnTo>
                    <a:pt x="373659" y="757936"/>
                  </a:lnTo>
                  <a:lnTo>
                    <a:pt x="373468" y="757936"/>
                  </a:lnTo>
                  <a:lnTo>
                    <a:pt x="372414" y="756793"/>
                  </a:lnTo>
                  <a:lnTo>
                    <a:pt x="371271" y="756539"/>
                  </a:lnTo>
                  <a:lnTo>
                    <a:pt x="369379" y="756119"/>
                  </a:lnTo>
                  <a:lnTo>
                    <a:pt x="368782" y="756539"/>
                  </a:lnTo>
                  <a:lnTo>
                    <a:pt x="365823" y="756399"/>
                  </a:lnTo>
                  <a:lnTo>
                    <a:pt x="367753" y="757275"/>
                  </a:lnTo>
                  <a:lnTo>
                    <a:pt x="363499" y="760336"/>
                  </a:lnTo>
                  <a:lnTo>
                    <a:pt x="371729" y="764667"/>
                  </a:lnTo>
                  <a:lnTo>
                    <a:pt x="360768" y="798652"/>
                  </a:lnTo>
                  <a:lnTo>
                    <a:pt x="351078" y="836282"/>
                  </a:lnTo>
                  <a:lnTo>
                    <a:pt x="332409" y="921207"/>
                  </a:lnTo>
                  <a:lnTo>
                    <a:pt x="321284" y="963282"/>
                  </a:lnTo>
                  <a:lnTo>
                    <a:pt x="307213" y="1004277"/>
                  </a:lnTo>
                  <a:lnTo>
                    <a:pt x="290842" y="1040117"/>
                  </a:lnTo>
                  <a:lnTo>
                    <a:pt x="271614" y="1074318"/>
                  </a:lnTo>
                  <a:lnTo>
                    <a:pt x="253720" y="1101991"/>
                  </a:lnTo>
                  <a:lnTo>
                    <a:pt x="252818" y="1099070"/>
                  </a:lnTo>
                  <a:lnTo>
                    <a:pt x="251663" y="1097064"/>
                  </a:lnTo>
                  <a:lnTo>
                    <a:pt x="248754" y="1093838"/>
                  </a:lnTo>
                  <a:lnTo>
                    <a:pt x="247446" y="1093101"/>
                  </a:lnTo>
                  <a:lnTo>
                    <a:pt x="245541" y="1092466"/>
                  </a:lnTo>
                  <a:lnTo>
                    <a:pt x="239788" y="1097064"/>
                  </a:lnTo>
                  <a:lnTo>
                    <a:pt x="242455" y="1101394"/>
                  </a:lnTo>
                  <a:lnTo>
                    <a:pt x="245224" y="1102271"/>
                  </a:lnTo>
                  <a:lnTo>
                    <a:pt x="246354" y="1103630"/>
                  </a:lnTo>
                  <a:lnTo>
                    <a:pt x="249059" y="1105585"/>
                  </a:lnTo>
                  <a:lnTo>
                    <a:pt x="253377" y="1102512"/>
                  </a:lnTo>
                  <a:lnTo>
                    <a:pt x="250291" y="1107300"/>
                  </a:lnTo>
                  <a:lnTo>
                    <a:pt x="216420" y="1155357"/>
                  </a:lnTo>
                  <a:lnTo>
                    <a:pt x="196405" y="1188224"/>
                  </a:lnTo>
                  <a:lnTo>
                    <a:pt x="180111" y="1235595"/>
                  </a:lnTo>
                  <a:lnTo>
                    <a:pt x="167500" y="1299349"/>
                  </a:lnTo>
                  <a:lnTo>
                    <a:pt x="152425" y="1346606"/>
                  </a:lnTo>
                  <a:lnTo>
                    <a:pt x="123990" y="1381417"/>
                  </a:lnTo>
                  <a:lnTo>
                    <a:pt x="98679" y="1404404"/>
                  </a:lnTo>
                  <a:lnTo>
                    <a:pt x="74193" y="1428140"/>
                  </a:lnTo>
                  <a:lnTo>
                    <a:pt x="33959" y="1482940"/>
                  </a:lnTo>
                  <a:lnTo>
                    <a:pt x="15379" y="1533474"/>
                  </a:lnTo>
                  <a:lnTo>
                    <a:pt x="13347" y="1560550"/>
                  </a:lnTo>
                  <a:lnTo>
                    <a:pt x="20320" y="1585937"/>
                  </a:lnTo>
                  <a:lnTo>
                    <a:pt x="36156" y="1605318"/>
                  </a:lnTo>
                  <a:lnTo>
                    <a:pt x="57213" y="1616989"/>
                  </a:lnTo>
                  <a:lnTo>
                    <a:pt x="81318" y="1622679"/>
                  </a:lnTo>
                  <a:lnTo>
                    <a:pt x="106324" y="1624088"/>
                  </a:lnTo>
                  <a:lnTo>
                    <a:pt x="110782" y="1624088"/>
                  </a:lnTo>
                  <a:lnTo>
                    <a:pt x="110782" y="1619427"/>
                  </a:lnTo>
                  <a:lnTo>
                    <a:pt x="106946" y="1619427"/>
                  </a:lnTo>
                  <a:lnTo>
                    <a:pt x="83718" y="1618056"/>
                  </a:lnTo>
                  <a:lnTo>
                    <a:pt x="60985" y="1613077"/>
                  </a:lnTo>
                  <a:lnTo>
                    <a:pt x="41148" y="1602549"/>
                  </a:lnTo>
                  <a:lnTo>
                    <a:pt x="27228" y="1584553"/>
                  </a:lnTo>
                  <a:lnTo>
                    <a:pt x="23177" y="1571244"/>
                  </a:lnTo>
                  <a:lnTo>
                    <a:pt x="25323" y="1570964"/>
                  </a:lnTo>
                  <a:lnTo>
                    <a:pt x="28041" y="1568716"/>
                  </a:lnTo>
                  <a:lnTo>
                    <a:pt x="28346" y="1565998"/>
                  </a:lnTo>
                  <a:lnTo>
                    <a:pt x="29883" y="1563204"/>
                  </a:lnTo>
                  <a:lnTo>
                    <a:pt x="32715" y="1561033"/>
                  </a:lnTo>
                  <a:lnTo>
                    <a:pt x="32905" y="1560550"/>
                  </a:lnTo>
                  <a:lnTo>
                    <a:pt x="33616" y="1557959"/>
                  </a:lnTo>
                  <a:lnTo>
                    <a:pt x="28867" y="1561033"/>
                  </a:lnTo>
                  <a:lnTo>
                    <a:pt x="24003" y="1562633"/>
                  </a:lnTo>
                  <a:lnTo>
                    <a:pt x="27406" y="1515884"/>
                  </a:lnTo>
                  <a:lnTo>
                    <a:pt x="46024" y="1475841"/>
                  </a:lnTo>
                  <a:lnTo>
                    <a:pt x="71259" y="1441780"/>
                  </a:lnTo>
                  <a:lnTo>
                    <a:pt x="100901" y="1410970"/>
                  </a:lnTo>
                  <a:lnTo>
                    <a:pt x="132740" y="1380718"/>
                  </a:lnTo>
                  <a:lnTo>
                    <a:pt x="143179" y="1370063"/>
                  </a:lnTo>
                  <a:lnTo>
                    <a:pt x="165341" y="1332979"/>
                  </a:lnTo>
                  <a:lnTo>
                    <a:pt x="183984" y="1249616"/>
                  </a:lnTo>
                  <a:lnTo>
                    <a:pt x="184061" y="1249248"/>
                  </a:lnTo>
                  <a:lnTo>
                    <a:pt x="184162" y="1248778"/>
                  </a:lnTo>
                  <a:lnTo>
                    <a:pt x="186296" y="1249616"/>
                  </a:lnTo>
                  <a:lnTo>
                    <a:pt x="191795" y="1249248"/>
                  </a:lnTo>
                  <a:lnTo>
                    <a:pt x="191554" y="1248778"/>
                  </a:lnTo>
                  <a:lnTo>
                    <a:pt x="190093" y="1245997"/>
                  </a:lnTo>
                  <a:lnTo>
                    <a:pt x="190347" y="1245806"/>
                  </a:lnTo>
                  <a:lnTo>
                    <a:pt x="190525" y="1244854"/>
                  </a:lnTo>
                  <a:lnTo>
                    <a:pt x="190893" y="1242961"/>
                  </a:lnTo>
                  <a:lnTo>
                    <a:pt x="188048" y="1244854"/>
                  </a:lnTo>
                  <a:lnTo>
                    <a:pt x="184924" y="1244854"/>
                  </a:lnTo>
                  <a:lnTo>
                    <a:pt x="185470" y="1242187"/>
                  </a:lnTo>
                  <a:lnTo>
                    <a:pt x="196164" y="1204480"/>
                  </a:lnTo>
                  <a:lnTo>
                    <a:pt x="215569" y="1166533"/>
                  </a:lnTo>
                  <a:lnTo>
                    <a:pt x="255460" y="1109700"/>
                  </a:lnTo>
                  <a:lnTo>
                    <a:pt x="260108" y="1102512"/>
                  </a:lnTo>
                  <a:lnTo>
                    <a:pt x="260438" y="1101991"/>
                  </a:lnTo>
                  <a:lnTo>
                    <a:pt x="275437" y="1078763"/>
                  </a:lnTo>
                  <a:lnTo>
                    <a:pt x="309181" y="1013701"/>
                  </a:lnTo>
                  <a:lnTo>
                    <a:pt x="332879" y="938745"/>
                  </a:lnTo>
                  <a:lnTo>
                    <a:pt x="342696" y="898093"/>
                  </a:lnTo>
                  <a:lnTo>
                    <a:pt x="351980" y="857326"/>
                  </a:lnTo>
                  <a:lnTo>
                    <a:pt x="361657" y="816648"/>
                  </a:lnTo>
                  <a:lnTo>
                    <a:pt x="367195" y="795134"/>
                  </a:lnTo>
                  <a:lnTo>
                    <a:pt x="373341" y="773798"/>
                  </a:lnTo>
                  <a:lnTo>
                    <a:pt x="378574" y="758253"/>
                  </a:lnTo>
                  <a:lnTo>
                    <a:pt x="380415" y="752779"/>
                  </a:lnTo>
                  <a:lnTo>
                    <a:pt x="385927" y="739343"/>
                  </a:lnTo>
                  <a:lnTo>
                    <a:pt x="388924" y="740829"/>
                  </a:lnTo>
                  <a:lnTo>
                    <a:pt x="391261" y="739343"/>
                  </a:lnTo>
                  <a:lnTo>
                    <a:pt x="395274" y="736790"/>
                  </a:lnTo>
                  <a:lnTo>
                    <a:pt x="394119" y="736206"/>
                  </a:lnTo>
                  <a:lnTo>
                    <a:pt x="390283" y="734263"/>
                  </a:lnTo>
                  <a:lnTo>
                    <a:pt x="387235" y="736206"/>
                  </a:lnTo>
                  <a:lnTo>
                    <a:pt x="388874" y="732218"/>
                  </a:lnTo>
                  <a:lnTo>
                    <a:pt x="413854" y="679729"/>
                  </a:lnTo>
                  <a:lnTo>
                    <a:pt x="421614" y="661962"/>
                  </a:lnTo>
                  <a:lnTo>
                    <a:pt x="437807" y="621512"/>
                  </a:lnTo>
                  <a:lnTo>
                    <a:pt x="451154" y="587425"/>
                  </a:lnTo>
                  <a:lnTo>
                    <a:pt x="455383" y="589267"/>
                  </a:lnTo>
                  <a:lnTo>
                    <a:pt x="460159" y="589407"/>
                  </a:lnTo>
                  <a:lnTo>
                    <a:pt x="459727" y="587425"/>
                  </a:lnTo>
                  <a:lnTo>
                    <a:pt x="459244" y="585190"/>
                  </a:lnTo>
                  <a:lnTo>
                    <a:pt x="459079" y="584479"/>
                  </a:lnTo>
                  <a:lnTo>
                    <a:pt x="459117" y="583095"/>
                  </a:lnTo>
                  <a:lnTo>
                    <a:pt x="459244" y="581761"/>
                  </a:lnTo>
                  <a:lnTo>
                    <a:pt x="459308" y="581101"/>
                  </a:lnTo>
                  <a:lnTo>
                    <a:pt x="459409" y="580034"/>
                  </a:lnTo>
                  <a:lnTo>
                    <a:pt x="458800" y="580263"/>
                  </a:lnTo>
                  <a:lnTo>
                    <a:pt x="455002" y="581583"/>
                  </a:lnTo>
                  <a:lnTo>
                    <a:pt x="454494" y="581761"/>
                  </a:lnTo>
                  <a:lnTo>
                    <a:pt x="454164" y="583095"/>
                  </a:lnTo>
                  <a:lnTo>
                    <a:pt x="454075" y="583476"/>
                  </a:lnTo>
                  <a:lnTo>
                    <a:pt x="452589" y="583768"/>
                  </a:lnTo>
                  <a:lnTo>
                    <a:pt x="454863" y="578154"/>
                  </a:lnTo>
                  <a:lnTo>
                    <a:pt x="469988" y="540639"/>
                  </a:lnTo>
                  <a:lnTo>
                    <a:pt x="487476" y="500684"/>
                  </a:lnTo>
                  <a:lnTo>
                    <a:pt x="511416" y="450684"/>
                  </a:lnTo>
                  <a:lnTo>
                    <a:pt x="561124" y="351485"/>
                  </a:lnTo>
                  <a:lnTo>
                    <a:pt x="563016" y="347560"/>
                  </a:lnTo>
                  <a:lnTo>
                    <a:pt x="565670" y="342074"/>
                  </a:lnTo>
                  <a:lnTo>
                    <a:pt x="585304" y="301574"/>
                  </a:lnTo>
                  <a:lnTo>
                    <a:pt x="598982" y="270992"/>
                  </a:lnTo>
                  <a:lnTo>
                    <a:pt x="602310" y="273138"/>
                  </a:lnTo>
                  <a:lnTo>
                    <a:pt x="607060" y="275742"/>
                  </a:lnTo>
                  <a:lnTo>
                    <a:pt x="610336" y="270992"/>
                  </a:lnTo>
                  <a:lnTo>
                    <a:pt x="609041" y="269811"/>
                  </a:lnTo>
                  <a:lnTo>
                    <a:pt x="607961" y="268871"/>
                  </a:lnTo>
                  <a:lnTo>
                    <a:pt x="607809" y="268668"/>
                  </a:lnTo>
                  <a:lnTo>
                    <a:pt x="606031" y="266293"/>
                  </a:lnTo>
                  <a:lnTo>
                    <a:pt x="607072" y="266293"/>
                  </a:lnTo>
                  <a:lnTo>
                    <a:pt x="604088" y="265988"/>
                  </a:lnTo>
                  <a:lnTo>
                    <a:pt x="603034" y="266293"/>
                  </a:lnTo>
                  <a:lnTo>
                    <a:pt x="601510" y="266725"/>
                  </a:lnTo>
                  <a:lnTo>
                    <a:pt x="600633" y="267284"/>
                  </a:lnTo>
                  <a:lnTo>
                    <a:pt x="607949" y="250952"/>
                  </a:lnTo>
                  <a:lnTo>
                    <a:pt x="625817" y="204685"/>
                  </a:lnTo>
                  <a:lnTo>
                    <a:pt x="640511" y="157899"/>
                  </a:lnTo>
                  <a:lnTo>
                    <a:pt x="640626" y="157568"/>
                  </a:lnTo>
                  <a:lnTo>
                    <a:pt x="646341" y="133705"/>
                  </a:lnTo>
                  <a:lnTo>
                    <a:pt x="646315" y="136931"/>
                  </a:lnTo>
                  <a:lnTo>
                    <a:pt x="649033" y="140258"/>
                  </a:lnTo>
                  <a:lnTo>
                    <a:pt x="655599" y="139585"/>
                  </a:lnTo>
                  <a:lnTo>
                    <a:pt x="657783" y="136931"/>
                  </a:lnTo>
                  <a:lnTo>
                    <a:pt x="658469" y="133705"/>
                  </a:lnTo>
                  <a:lnTo>
                    <a:pt x="659091" y="130797"/>
                  </a:lnTo>
                  <a:lnTo>
                    <a:pt x="658063" y="127977"/>
                  </a:lnTo>
                  <a:lnTo>
                    <a:pt x="657593" y="126669"/>
                  </a:lnTo>
                  <a:lnTo>
                    <a:pt x="650582" y="125158"/>
                  </a:lnTo>
                  <a:lnTo>
                    <a:pt x="647725" y="127977"/>
                  </a:lnTo>
                  <a:lnTo>
                    <a:pt x="652106" y="109651"/>
                  </a:lnTo>
                  <a:lnTo>
                    <a:pt x="660133" y="60960"/>
                  </a:lnTo>
                  <a:lnTo>
                    <a:pt x="664438" y="11849"/>
                  </a:lnTo>
                  <a:lnTo>
                    <a:pt x="664476" y="11531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6" name="object 766" descr=""/>
            <p:cNvSpPr/>
            <p:nvPr/>
          </p:nvSpPr>
          <p:spPr>
            <a:xfrm>
              <a:off x="2123715" y="4259702"/>
              <a:ext cx="820419" cy="1450975"/>
            </a:xfrm>
            <a:custGeom>
              <a:avLst/>
              <a:gdLst/>
              <a:ahLst/>
              <a:cxnLst/>
              <a:rect l="l" t="t" r="r" b="b"/>
              <a:pathLst>
                <a:path w="820419" h="1450975">
                  <a:moveTo>
                    <a:pt x="804801" y="0"/>
                  </a:moveTo>
                  <a:lnTo>
                    <a:pt x="788456" y="38933"/>
                  </a:lnTo>
                  <a:lnTo>
                    <a:pt x="787873" y="56022"/>
                  </a:lnTo>
                  <a:lnTo>
                    <a:pt x="784975" y="72851"/>
                  </a:lnTo>
                  <a:lnTo>
                    <a:pt x="776608" y="90008"/>
                  </a:lnTo>
                  <a:lnTo>
                    <a:pt x="757224" y="114141"/>
                  </a:lnTo>
                  <a:lnTo>
                    <a:pt x="729261" y="147938"/>
                  </a:lnTo>
                  <a:lnTo>
                    <a:pt x="701577" y="186019"/>
                  </a:lnTo>
                  <a:lnTo>
                    <a:pt x="683021" y="223003"/>
                  </a:lnTo>
                  <a:lnTo>
                    <a:pt x="670783" y="257434"/>
                  </a:lnTo>
                  <a:lnTo>
                    <a:pt x="656713" y="293074"/>
                  </a:lnTo>
                  <a:lnTo>
                    <a:pt x="641605" y="332367"/>
                  </a:lnTo>
                  <a:lnTo>
                    <a:pt x="626252" y="377765"/>
                  </a:lnTo>
                  <a:lnTo>
                    <a:pt x="608878" y="417235"/>
                  </a:lnTo>
                  <a:lnTo>
                    <a:pt x="585825" y="447804"/>
                  </a:lnTo>
                  <a:lnTo>
                    <a:pt x="555061" y="485533"/>
                  </a:lnTo>
                  <a:lnTo>
                    <a:pt x="514555" y="546484"/>
                  </a:lnTo>
                  <a:lnTo>
                    <a:pt x="489235" y="598055"/>
                  </a:lnTo>
                  <a:lnTo>
                    <a:pt x="472674" y="648097"/>
                  </a:lnTo>
                  <a:lnTo>
                    <a:pt x="461843" y="695426"/>
                  </a:lnTo>
                  <a:lnTo>
                    <a:pt x="453711" y="738864"/>
                  </a:lnTo>
                  <a:lnTo>
                    <a:pt x="445249" y="777228"/>
                  </a:lnTo>
                  <a:lnTo>
                    <a:pt x="433428" y="809336"/>
                  </a:lnTo>
                  <a:lnTo>
                    <a:pt x="412123" y="846400"/>
                  </a:lnTo>
                  <a:lnTo>
                    <a:pt x="386184" y="887652"/>
                  </a:lnTo>
                  <a:lnTo>
                    <a:pt x="360385" y="931095"/>
                  </a:lnTo>
                  <a:lnTo>
                    <a:pt x="339502" y="974731"/>
                  </a:lnTo>
                  <a:lnTo>
                    <a:pt x="328310" y="1016562"/>
                  </a:lnTo>
                  <a:lnTo>
                    <a:pt x="319206" y="1058699"/>
                  </a:lnTo>
                  <a:lnTo>
                    <a:pt x="302145" y="1112950"/>
                  </a:lnTo>
                  <a:lnTo>
                    <a:pt x="280606" y="1171733"/>
                  </a:lnTo>
                  <a:lnTo>
                    <a:pt x="258075" y="1227466"/>
                  </a:lnTo>
                  <a:lnTo>
                    <a:pt x="238034" y="1272567"/>
                  </a:lnTo>
                  <a:lnTo>
                    <a:pt x="206288" y="1325723"/>
                  </a:lnTo>
                  <a:lnTo>
                    <a:pt x="158320" y="1380604"/>
                  </a:lnTo>
                  <a:lnTo>
                    <a:pt x="105374" y="1402487"/>
                  </a:lnTo>
                  <a:lnTo>
                    <a:pt x="84169" y="1400175"/>
                  </a:lnTo>
                  <a:lnTo>
                    <a:pt x="36471" y="1373826"/>
                  </a:lnTo>
                  <a:lnTo>
                    <a:pt x="22037" y="1337136"/>
                  </a:lnTo>
                  <a:lnTo>
                    <a:pt x="6793" y="1343177"/>
                  </a:lnTo>
                  <a:lnTo>
                    <a:pt x="0" y="1349457"/>
                  </a:lnTo>
                  <a:lnTo>
                    <a:pt x="116" y="1359820"/>
                  </a:lnTo>
                  <a:lnTo>
                    <a:pt x="5603" y="1378106"/>
                  </a:lnTo>
                  <a:lnTo>
                    <a:pt x="14305" y="1394865"/>
                  </a:lnTo>
                  <a:lnTo>
                    <a:pt x="26268" y="1402783"/>
                  </a:lnTo>
                  <a:lnTo>
                    <a:pt x="43224" y="1408904"/>
                  </a:lnTo>
                  <a:lnTo>
                    <a:pt x="66906" y="1420270"/>
                  </a:lnTo>
                  <a:lnTo>
                    <a:pt x="98905" y="1436029"/>
                  </a:lnTo>
                  <a:lnTo>
                    <a:pt x="134595" y="1447726"/>
                  </a:lnTo>
                  <a:lnTo>
                    <a:pt x="166416" y="1450961"/>
                  </a:lnTo>
                  <a:lnTo>
                    <a:pt x="186806" y="1441339"/>
                  </a:lnTo>
                  <a:lnTo>
                    <a:pt x="209468" y="1418675"/>
                  </a:lnTo>
                  <a:lnTo>
                    <a:pt x="244490" y="1387715"/>
                  </a:lnTo>
                  <a:lnTo>
                    <a:pt x="278911" y="1351490"/>
                  </a:lnTo>
                  <a:lnTo>
                    <a:pt x="299773" y="1313031"/>
                  </a:lnTo>
                  <a:lnTo>
                    <a:pt x="310476" y="1266479"/>
                  </a:lnTo>
                  <a:lnTo>
                    <a:pt x="322259" y="1212957"/>
                  </a:lnTo>
                  <a:lnTo>
                    <a:pt x="333961" y="1166033"/>
                  </a:lnTo>
                  <a:lnTo>
                    <a:pt x="344413" y="1139270"/>
                  </a:lnTo>
                  <a:lnTo>
                    <a:pt x="354890" y="1119742"/>
                  </a:lnTo>
                  <a:lnTo>
                    <a:pt x="372202" y="1081844"/>
                  </a:lnTo>
                  <a:lnTo>
                    <a:pt x="418073" y="977714"/>
                  </a:lnTo>
                  <a:lnTo>
                    <a:pt x="442005" y="924872"/>
                  </a:lnTo>
                  <a:lnTo>
                    <a:pt x="463515" y="880444"/>
                  </a:lnTo>
                  <a:lnTo>
                    <a:pt x="493000" y="822057"/>
                  </a:lnTo>
                  <a:lnTo>
                    <a:pt x="512394" y="779433"/>
                  </a:lnTo>
                  <a:lnTo>
                    <a:pt x="526258" y="741034"/>
                  </a:lnTo>
                  <a:lnTo>
                    <a:pt x="539156" y="695328"/>
                  </a:lnTo>
                  <a:lnTo>
                    <a:pt x="553143" y="660598"/>
                  </a:lnTo>
                  <a:lnTo>
                    <a:pt x="574196" y="626244"/>
                  </a:lnTo>
                  <a:lnTo>
                    <a:pt x="598799" y="590613"/>
                  </a:lnTo>
                  <a:lnTo>
                    <a:pt x="623441" y="552052"/>
                  </a:lnTo>
                  <a:lnTo>
                    <a:pt x="644603" y="508904"/>
                  </a:lnTo>
                  <a:lnTo>
                    <a:pt x="658776" y="459515"/>
                  </a:lnTo>
                  <a:lnTo>
                    <a:pt x="673441" y="406101"/>
                  </a:lnTo>
                  <a:lnTo>
                    <a:pt x="696004" y="353089"/>
                  </a:lnTo>
                  <a:lnTo>
                    <a:pt x="722863" y="302099"/>
                  </a:lnTo>
                  <a:lnTo>
                    <a:pt x="775049" y="212683"/>
                  </a:lnTo>
                  <a:lnTo>
                    <a:pt x="793168" y="177499"/>
                  </a:lnTo>
                  <a:lnTo>
                    <a:pt x="808893" y="124100"/>
                  </a:lnTo>
                  <a:lnTo>
                    <a:pt x="816877" y="67468"/>
                  </a:lnTo>
                  <a:lnTo>
                    <a:pt x="819745" y="22539"/>
                  </a:lnTo>
                  <a:lnTo>
                    <a:pt x="820117" y="4245"/>
                  </a:lnTo>
                  <a:lnTo>
                    <a:pt x="804801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7" name="object 767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178075" y="5542280"/>
              <a:ext cx="217346" cy="143399"/>
            </a:xfrm>
            <a:prstGeom prst="rect">
              <a:avLst/>
            </a:prstGeom>
          </p:spPr>
        </p:pic>
        <p:sp>
          <p:nvSpPr>
            <p:cNvPr id="768" name="object 768" descr=""/>
            <p:cNvSpPr/>
            <p:nvPr/>
          </p:nvSpPr>
          <p:spPr>
            <a:xfrm>
              <a:off x="2458072" y="5066498"/>
              <a:ext cx="129539" cy="307340"/>
            </a:xfrm>
            <a:custGeom>
              <a:avLst/>
              <a:gdLst/>
              <a:ahLst/>
              <a:cxnLst/>
              <a:rect l="l" t="t" r="r" b="b"/>
              <a:pathLst>
                <a:path w="129539" h="307339">
                  <a:moveTo>
                    <a:pt x="128943" y="0"/>
                  </a:moveTo>
                  <a:lnTo>
                    <a:pt x="96887" y="39700"/>
                  </a:lnTo>
                  <a:lnTo>
                    <a:pt x="76707" y="76161"/>
                  </a:lnTo>
                  <a:lnTo>
                    <a:pt x="60117" y="114641"/>
                  </a:lnTo>
                  <a:lnTo>
                    <a:pt x="45528" y="153949"/>
                  </a:lnTo>
                  <a:lnTo>
                    <a:pt x="28124" y="215610"/>
                  </a:lnTo>
                  <a:lnTo>
                    <a:pt x="22045" y="236118"/>
                  </a:lnTo>
                  <a:lnTo>
                    <a:pt x="15607" y="253498"/>
                  </a:lnTo>
                  <a:lnTo>
                    <a:pt x="8693" y="271214"/>
                  </a:lnTo>
                  <a:lnTo>
                    <a:pt x="2945" y="289190"/>
                  </a:lnTo>
                  <a:lnTo>
                    <a:pt x="0" y="307341"/>
                  </a:lnTo>
                  <a:lnTo>
                    <a:pt x="1396" y="307201"/>
                  </a:lnTo>
                  <a:lnTo>
                    <a:pt x="11854" y="290559"/>
                  </a:lnTo>
                  <a:lnTo>
                    <a:pt x="20801" y="272897"/>
                  </a:lnTo>
                  <a:lnTo>
                    <a:pt x="28538" y="254621"/>
                  </a:lnTo>
                  <a:lnTo>
                    <a:pt x="43318" y="215226"/>
                  </a:lnTo>
                  <a:lnTo>
                    <a:pt x="60438" y="173959"/>
                  </a:lnTo>
                  <a:lnTo>
                    <a:pt x="74829" y="135181"/>
                  </a:lnTo>
                  <a:lnTo>
                    <a:pt x="95299" y="82067"/>
                  </a:lnTo>
                  <a:lnTo>
                    <a:pt x="103724" y="61713"/>
                  </a:lnTo>
                  <a:lnTo>
                    <a:pt x="112979" y="41748"/>
                  </a:lnTo>
                  <a:lnTo>
                    <a:pt x="121951" y="21696"/>
                  </a:lnTo>
                  <a:lnTo>
                    <a:pt x="129526" y="1079"/>
                  </a:lnTo>
                  <a:lnTo>
                    <a:pt x="12894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 descr=""/>
            <p:cNvSpPr/>
            <p:nvPr/>
          </p:nvSpPr>
          <p:spPr>
            <a:xfrm>
              <a:off x="2146071" y="4257217"/>
              <a:ext cx="800100" cy="1457960"/>
            </a:xfrm>
            <a:custGeom>
              <a:avLst/>
              <a:gdLst/>
              <a:ahLst/>
              <a:cxnLst/>
              <a:rect l="l" t="t" r="r" b="b"/>
              <a:pathLst>
                <a:path w="800100" h="1457960">
                  <a:moveTo>
                    <a:pt x="45466" y="1418882"/>
                  </a:moveTo>
                  <a:lnTo>
                    <a:pt x="42976" y="1414272"/>
                  </a:lnTo>
                  <a:lnTo>
                    <a:pt x="40970" y="1413814"/>
                  </a:lnTo>
                  <a:lnTo>
                    <a:pt x="37973" y="1413459"/>
                  </a:lnTo>
                  <a:lnTo>
                    <a:pt x="34251" y="1415376"/>
                  </a:lnTo>
                  <a:lnTo>
                    <a:pt x="35407" y="1417332"/>
                  </a:lnTo>
                  <a:lnTo>
                    <a:pt x="37757" y="1417777"/>
                  </a:lnTo>
                  <a:lnTo>
                    <a:pt x="41033" y="1421142"/>
                  </a:lnTo>
                  <a:lnTo>
                    <a:pt x="45466" y="1418882"/>
                  </a:lnTo>
                  <a:close/>
                </a:path>
                <a:path w="800100" h="1457960">
                  <a:moveTo>
                    <a:pt x="90563" y="1438351"/>
                  </a:moveTo>
                  <a:lnTo>
                    <a:pt x="89877" y="1435620"/>
                  </a:lnTo>
                  <a:lnTo>
                    <a:pt x="88595" y="1434871"/>
                  </a:lnTo>
                  <a:lnTo>
                    <a:pt x="86944" y="1434947"/>
                  </a:lnTo>
                  <a:lnTo>
                    <a:pt x="85572" y="1435468"/>
                  </a:lnTo>
                  <a:lnTo>
                    <a:pt x="81749" y="1436395"/>
                  </a:lnTo>
                  <a:lnTo>
                    <a:pt x="79578" y="1436243"/>
                  </a:lnTo>
                  <a:lnTo>
                    <a:pt x="76504" y="1435125"/>
                  </a:lnTo>
                  <a:lnTo>
                    <a:pt x="74879" y="1437373"/>
                  </a:lnTo>
                  <a:lnTo>
                    <a:pt x="76365" y="1440345"/>
                  </a:lnTo>
                  <a:lnTo>
                    <a:pt x="82626" y="1442923"/>
                  </a:lnTo>
                  <a:lnTo>
                    <a:pt x="88011" y="1441323"/>
                  </a:lnTo>
                  <a:lnTo>
                    <a:pt x="90563" y="1438351"/>
                  </a:lnTo>
                  <a:close/>
                </a:path>
                <a:path w="800100" h="1457960">
                  <a:moveTo>
                    <a:pt x="166027" y="1377594"/>
                  </a:moveTo>
                  <a:lnTo>
                    <a:pt x="164604" y="1374140"/>
                  </a:lnTo>
                  <a:lnTo>
                    <a:pt x="164820" y="1373771"/>
                  </a:lnTo>
                  <a:lnTo>
                    <a:pt x="163791" y="1373174"/>
                  </a:lnTo>
                  <a:lnTo>
                    <a:pt x="163068" y="1373670"/>
                  </a:lnTo>
                  <a:lnTo>
                    <a:pt x="160782" y="1373124"/>
                  </a:lnTo>
                  <a:lnTo>
                    <a:pt x="158978" y="1373670"/>
                  </a:lnTo>
                  <a:lnTo>
                    <a:pt x="155524" y="1375727"/>
                  </a:lnTo>
                  <a:lnTo>
                    <a:pt x="154533" y="1378127"/>
                  </a:lnTo>
                  <a:lnTo>
                    <a:pt x="160909" y="1378521"/>
                  </a:lnTo>
                  <a:lnTo>
                    <a:pt x="163195" y="1378483"/>
                  </a:lnTo>
                  <a:lnTo>
                    <a:pt x="166027" y="1377594"/>
                  </a:lnTo>
                  <a:close/>
                </a:path>
                <a:path w="800100" h="1457960">
                  <a:moveTo>
                    <a:pt x="270344" y="1325029"/>
                  </a:moveTo>
                  <a:lnTo>
                    <a:pt x="265125" y="1321130"/>
                  </a:lnTo>
                  <a:lnTo>
                    <a:pt x="258267" y="1323352"/>
                  </a:lnTo>
                  <a:lnTo>
                    <a:pt x="252564" y="1326311"/>
                  </a:lnTo>
                  <a:lnTo>
                    <a:pt x="254736" y="1327721"/>
                  </a:lnTo>
                  <a:lnTo>
                    <a:pt x="252183" y="1327950"/>
                  </a:lnTo>
                  <a:lnTo>
                    <a:pt x="250101" y="1330312"/>
                  </a:lnTo>
                  <a:lnTo>
                    <a:pt x="250355" y="1331874"/>
                  </a:lnTo>
                  <a:lnTo>
                    <a:pt x="254139" y="1332750"/>
                  </a:lnTo>
                  <a:lnTo>
                    <a:pt x="256667" y="1333766"/>
                  </a:lnTo>
                  <a:lnTo>
                    <a:pt x="259918" y="1333652"/>
                  </a:lnTo>
                  <a:lnTo>
                    <a:pt x="264007" y="1331887"/>
                  </a:lnTo>
                  <a:lnTo>
                    <a:pt x="270344" y="1325029"/>
                  </a:lnTo>
                  <a:close/>
                </a:path>
                <a:path w="800100" h="1457960">
                  <a:moveTo>
                    <a:pt x="297726" y="1154823"/>
                  </a:moveTo>
                  <a:lnTo>
                    <a:pt x="295948" y="1152690"/>
                  </a:lnTo>
                  <a:lnTo>
                    <a:pt x="293077" y="1151013"/>
                  </a:lnTo>
                  <a:lnTo>
                    <a:pt x="291211" y="1150772"/>
                  </a:lnTo>
                  <a:lnTo>
                    <a:pt x="286524" y="1153058"/>
                  </a:lnTo>
                  <a:lnTo>
                    <a:pt x="285838" y="1155141"/>
                  </a:lnTo>
                  <a:lnTo>
                    <a:pt x="288874" y="1159713"/>
                  </a:lnTo>
                  <a:lnTo>
                    <a:pt x="291033" y="1160475"/>
                  </a:lnTo>
                  <a:lnTo>
                    <a:pt x="294551" y="1159865"/>
                  </a:lnTo>
                  <a:lnTo>
                    <a:pt x="296113" y="1158506"/>
                  </a:lnTo>
                  <a:lnTo>
                    <a:pt x="295376" y="1157211"/>
                  </a:lnTo>
                  <a:lnTo>
                    <a:pt x="297726" y="1154823"/>
                  </a:lnTo>
                  <a:close/>
                </a:path>
                <a:path w="800100" h="1457960">
                  <a:moveTo>
                    <a:pt x="308444" y="1090536"/>
                  </a:moveTo>
                  <a:lnTo>
                    <a:pt x="302463" y="1081049"/>
                  </a:lnTo>
                  <a:lnTo>
                    <a:pt x="292836" y="1087170"/>
                  </a:lnTo>
                  <a:lnTo>
                    <a:pt x="298831" y="1096683"/>
                  </a:lnTo>
                  <a:lnTo>
                    <a:pt x="308444" y="1090536"/>
                  </a:lnTo>
                  <a:close/>
                </a:path>
                <a:path w="800100" h="1457960">
                  <a:moveTo>
                    <a:pt x="337794" y="1002042"/>
                  </a:moveTo>
                  <a:lnTo>
                    <a:pt x="337185" y="999845"/>
                  </a:lnTo>
                  <a:lnTo>
                    <a:pt x="337769" y="998575"/>
                  </a:lnTo>
                  <a:lnTo>
                    <a:pt x="336715" y="998232"/>
                  </a:lnTo>
                  <a:lnTo>
                    <a:pt x="334949" y="999324"/>
                  </a:lnTo>
                  <a:lnTo>
                    <a:pt x="329615" y="999477"/>
                  </a:lnTo>
                  <a:lnTo>
                    <a:pt x="327837" y="1004531"/>
                  </a:lnTo>
                  <a:lnTo>
                    <a:pt x="327621" y="1006170"/>
                  </a:lnTo>
                  <a:lnTo>
                    <a:pt x="329184" y="1008138"/>
                  </a:lnTo>
                  <a:lnTo>
                    <a:pt x="330974" y="1008634"/>
                  </a:lnTo>
                  <a:lnTo>
                    <a:pt x="332397" y="1008240"/>
                  </a:lnTo>
                  <a:lnTo>
                    <a:pt x="333883" y="1007884"/>
                  </a:lnTo>
                  <a:lnTo>
                    <a:pt x="335076" y="1006995"/>
                  </a:lnTo>
                  <a:lnTo>
                    <a:pt x="336334" y="1005230"/>
                  </a:lnTo>
                  <a:lnTo>
                    <a:pt x="337794" y="1002042"/>
                  </a:lnTo>
                  <a:close/>
                </a:path>
                <a:path w="800100" h="1457960">
                  <a:moveTo>
                    <a:pt x="671664" y="228104"/>
                  </a:moveTo>
                  <a:lnTo>
                    <a:pt x="670687" y="225564"/>
                  </a:lnTo>
                  <a:lnTo>
                    <a:pt x="670598" y="225298"/>
                  </a:lnTo>
                  <a:lnTo>
                    <a:pt x="670001" y="224561"/>
                  </a:lnTo>
                  <a:lnTo>
                    <a:pt x="669213" y="223202"/>
                  </a:lnTo>
                  <a:lnTo>
                    <a:pt x="668477" y="222338"/>
                  </a:lnTo>
                  <a:lnTo>
                    <a:pt x="668477" y="235089"/>
                  </a:lnTo>
                  <a:lnTo>
                    <a:pt x="667524" y="235178"/>
                  </a:lnTo>
                  <a:lnTo>
                    <a:pt x="666572" y="235089"/>
                  </a:lnTo>
                  <a:lnTo>
                    <a:pt x="668477" y="235089"/>
                  </a:lnTo>
                  <a:lnTo>
                    <a:pt x="668477" y="222338"/>
                  </a:lnTo>
                  <a:lnTo>
                    <a:pt x="667918" y="221678"/>
                  </a:lnTo>
                  <a:lnTo>
                    <a:pt x="669963" y="221678"/>
                  </a:lnTo>
                  <a:lnTo>
                    <a:pt x="663956" y="221462"/>
                  </a:lnTo>
                  <a:lnTo>
                    <a:pt x="663549" y="221678"/>
                  </a:lnTo>
                  <a:lnTo>
                    <a:pt x="662724" y="222110"/>
                  </a:lnTo>
                  <a:lnTo>
                    <a:pt x="662724" y="225564"/>
                  </a:lnTo>
                  <a:lnTo>
                    <a:pt x="662470" y="226275"/>
                  </a:lnTo>
                  <a:lnTo>
                    <a:pt x="662470" y="229171"/>
                  </a:lnTo>
                  <a:lnTo>
                    <a:pt x="662432" y="226275"/>
                  </a:lnTo>
                  <a:lnTo>
                    <a:pt x="662724" y="225564"/>
                  </a:lnTo>
                  <a:lnTo>
                    <a:pt x="662724" y="222110"/>
                  </a:lnTo>
                  <a:lnTo>
                    <a:pt x="658495" y="228104"/>
                  </a:lnTo>
                  <a:lnTo>
                    <a:pt x="657936" y="228815"/>
                  </a:lnTo>
                  <a:lnTo>
                    <a:pt x="657860" y="229044"/>
                  </a:lnTo>
                  <a:lnTo>
                    <a:pt x="658253" y="229362"/>
                  </a:lnTo>
                  <a:lnTo>
                    <a:pt x="659765" y="229171"/>
                  </a:lnTo>
                  <a:lnTo>
                    <a:pt x="658799" y="230073"/>
                  </a:lnTo>
                  <a:lnTo>
                    <a:pt x="657199" y="232244"/>
                  </a:lnTo>
                  <a:lnTo>
                    <a:pt x="660298" y="232244"/>
                  </a:lnTo>
                  <a:lnTo>
                    <a:pt x="663778" y="235470"/>
                  </a:lnTo>
                  <a:lnTo>
                    <a:pt x="669861" y="235470"/>
                  </a:lnTo>
                  <a:lnTo>
                    <a:pt x="671360" y="235470"/>
                  </a:lnTo>
                  <a:lnTo>
                    <a:pt x="669912" y="235356"/>
                  </a:lnTo>
                  <a:lnTo>
                    <a:pt x="670052" y="235089"/>
                  </a:lnTo>
                  <a:lnTo>
                    <a:pt x="671639" y="231736"/>
                  </a:lnTo>
                  <a:lnTo>
                    <a:pt x="671664" y="228104"/>
                  </a:lnTo>
                  <a:close/>
                </a:path>
                <a:path w="800100" h="1457960">
                  <a:moveTo>
                    <a:pt x="698957" y="277279"/>
                  </a:moveTo>
                  <a:lnTo>
                    <a:pt x="691845" y="273710"/>
                  </a:lnTo>
                  <a:lnTo>
                    <a:pt x="685393" y="277825"/>
                  </a:lnTo>
                  <a:lnTo>
                    <a:pt x="692505" y="281393"/>
                  </a:lnTo>
                  <a:lnTo>
                    <a:pt x="698957" y="277279"/>
                  </a:lnTo>
                  <a:close/>
                </a:path>
                <a:path w="800100" h="1457960">
                  <a:moveTo>
                    <a:pt x="703846" y="236220"/>
                  </a:moveTo>
                  <a:lnTo>
                    <a:pt x="703199" y="234683"/>
                  </a:lnTo>
                  <a:lnTo>
                    <a:pt x="703148" y="234823"/>
                  </a:lnTo>
                  <a:lnTo>
                    <a:pt x="703084" y="234442"/>
                  </a:lnTo>
                  <a:lnTo>
                    <a:pt x="702983" y="233387"/>
                  </a:lnTo>
                  <a:lnTo>
                    <a:pt x="702195" y="232994"/>
                  </a:lnTo>
                  <a:lnTo>
                    <a:pt x="702322" y="231851"/>
                  </a:lnTo>
                  <a:lnTo>
                    <a:pt x="702665" y="230225"/>
                  </a:lnTo>
                  <a:lnTo>
                    <a:pt x="700062" y="232092"/>
                  </a:lnTo>
                  <a:lnTo>
                    <a:pt x="698169" y="232029"/>
                  </a:lnTo>
                  <a:lnTo>
                    <a:pt x="694817" y="232727"/>
                  </a:lnTo>
                  <a:lnTo>
                    <a:pt x="695680" y="234937"/>
                  </a:lnTo>
                  <a:lnTo>
                    <a:pt x="697103" y="236753"/>
                  </a:lnTo>
                  <a:lnTo>
                    <a:pt x="696442" y="236220"/>
                  </a:lnTo>
                  <a:lnTo>
                    <a:pt x="697306" y="237705"/>
                  </a:lnTo>
                  <a:lnTo>
                    <a:pt x="698322" y="237820"/>
                  </a:lnTo>
                  <a:lnTo>
                    <a:pt x="698665" y="237998"/>
                  </a:lnTo>
                  <a:lnTo>
                    <a:pt x="698449" y="237845"/>
                  </a:lnTo>
                  <a:lnTo>
                    <a:pt x="699389" y="237934"/>
                  </a:lnTo>
                  <a:lnTo>
                    <a:pt x="700874" y="237578"/>
                  </a:lnTo>
                  <a:lnTo>
                    <a:pt x="702183" y="237299"/>
                  </a:lnTo>
                  <a:lnTo>
                    <a:pt x="703846" y="236220"/>
                  </a:lnTo>
                  <a:close/>
                </a:path>
                <a:path w="800100" h="1457960">
                  <a:moveTo>
                    <a:pt x="721182" y="192138"/>
                  </a:moveTo>
                  <a:lnTo>
                    <a:pt x="719709" y="191185"/>
                  </a:lnTo>
                  <a:lnTo>
                    <a:pt x="714502" y="188836"/>
                  </a:lnTo>
                  <a:lnTo>
                    <a:pt x="712000" y="189661"/>
                  </a:lnTo>
                  <a:lnTo>
                    <a:pt x="710692" y="194957"/>
                  </a:lnTo>
                  <a:lnTo>
                    <a:pt x="710907" y="198132"/>
                  </a:lnTo>
                  <a:lnTo>
                    <a:pt x="712724" y="201066"/>
                  </a:lnTo>
                  <a:lnTo>
                    <a:pt x="714844" y="201866"/>
                  </a:lnTo>
                  <a:lnTo>
                    <a:pt x="715937" y="202044"/>
                  </a:lnTo>
                  <a:lnTo>
                    <a:pt x="717854" y="201764"/>
                  </a:lnTo>
                  <a:lnTo>
                    <a:pt x="719531" y="199415"/>
                  </a:lnTo>
                  <a:lnTo>
                    <a:pt x="719785" y="200228"/>
                  </a:lnTo>
                  <a:lnTo>
                    <a:pt x="721182" y="192138"/>
                  </a:lnTo>
                  <a:close/>
                </a:path>
                <a:path w="800100" h="1457960">
                  <a:moveTo>
                    <a:pt x="733005" y="259689"/>
                  </a:moveTo>
                  <a:lnTo>
                    <a:pt x="730872" y="255574"/>
                  </a:lnTo>
                  <a:lnTo>
                    <a:pt x="729411" y="252793"/>
                  </a:lnTo>
                  <a:lnTo>
                    <a:pt x="726300" y="252412"/>
                  </a:lnTo>
                  <a:lnTo>
                    <a:pt x="723595" y="252412"/>
                  </a:lnTo>
                  <a:lnTo>
                    <a:pt x="723188" y="252780"/>
                  </a:lnTo>
                  <a:lnTo>
                    <a:pt x="723544" y="251993"/>
                  </a:lnTo>
                  <a:lnTo>
                    <a:pt x="723633" y="251815"/>
                  </a:lnTo>
                  <a:lnTo>
                    <a:pt x="723912" y="251167"/>
                  </a:lnTo>
                  <a:lnTo>
                    <a:pt x="724496" y="250913"/>
                  </a:lnTo>
                  <a:lnTo>
                    <a:pt x="722160" y="251701"/>
                  </a:lnTo>
                  <a:lnTo>
                    <a:pt x="722160" y="254050"/>
                  </a:lnTo>
                  <a:lnTo>
                    <a:pt x="722160" y="255104"/>
                  </a:lnTo>
                  <a:lnTo>
                    <a:pt x="721944" y="255574"/>
                  </a:lnTo>
                  <a:lnTo>
                    <a:pt x="722033" y="254736"/>
                  </a:lnTo>
                  <a:lnTo>
                    <a:pt x="722160" y="254050"/>
                  </a:lnTo>
                  <a:lnTo>
                    <a:pt x="722160" y="251701"/>
                  </a:lnTo>
                  <a:lnTo>
                    <a:pt x="721817" y="251815"/>
                  </a:lnTo>
                  <a:lnTo>
                    <a:pt x="721245" y="251993"/>
                  </a:lnTo>
                  <a:lnTo>
                    <a:pt x="720166" y="253263"/>
                  </a:lnTo>
                  <a:lnTo>
                    <a:pt x="720890" y="258953"/>
                  </a:lnTo>
                  <a:lnTo>
                    <a:pt x="722160" y="261150"/>
                  </a:lnTo>
                  <a:lnTo>
                    <a:pt x="723049" y="262496"/>
                  </a:lnTo>
                  <a:lnTo>
                    <a:pt x="725424" y="263855"/>
                  </a:lnTo>
                  <a:lnTo>
                    <a:pt x="727075" y="263220"/>
                  </a:lnTo>
                  <a:lnTo>
                    <a:pt x="729437" y="262128"/>
                  </a:lnTo>
                  <a:lnTo>
                    <a:pt x="733005" y="259689"/>
                  </a:lnTo>
                  <a:close/>
                </a:path>
                <a:path w="800100" h="1457960">
                  <a:moveTo>
                    <a:pt x="751459" y="145211"/>
                  </a:moveTo>
                  <a:lnTo>
                    <a:pt x="749896" y="146773"/>
                  </a:lnTo>
                  <a:lnTo>
                    <a:pt x="744093" y="186105"/>
                  </a:lnTo>
                  <a:lnTo>
                    <a:pt x="731850" y="222224"/>
                  </a:lnTo>
                  <a:lnTo>
                    <a:pt x="714806" y="256616"/>
                  </a:lnTo>
                  <a:lnTo>
                    <a:pt x="694702" y="289763"/>
                  </a:lnTo>
                  <a:lnTo>
                    <a:pt x="674255" y="321475"/>
                  </a:lnTo>
                  <a:lnTo>
                    <a:pt x="664375" y="337540"/>
                  </a:lnTo>
                  <a:lnTo>
                    <a:pt x="645083" y="373824"/>
                  </a:lnTo>
                  <a:lnTo>
                    <a:pt x="620052" y="435724"/>
                  </a:lnTo>
                  <a:lnTo>
                    <a:pt x="602742" y="482193"/>
                  </a:lnTo>
                  <a:lnTo>
                    <a:pt x="585736" y="529107"/>
                  </a:lnTo>
                  <a:lnTo>
                    <a:pt x="568147" y="575868"/>
                  </a:lnTo>
                  <a:lnTo>
                    <a:pt x="548995" y="621880"/>
                  </a:lnTo>
                  <a:lnTo>
                    <a:pt x="527431" y="666508"/>
                  </a:lnTo>
                  <a:lnTo>
                    <a:pt x="511784" y="694321"/>
                  </a:lnTo>
                  <a:lnTo>
                    <a:pt x="478637" y="748969"/>
                  </a:lnTo>
                  <a:lnTo>
                    <a:pt x="462737" y="776655"/>
                  </a:lnTo>
                  <a:lnTo>
                    <a:pt x="443966" y="811974"/>
                  </a:lnTo>
                  <a:lnTo>
                    <a:pt x="425958" y="847674"/>
                  </a:lnTo>
                  <a:lnTo>
                    <a:pt x="408686" y="883742"/>
                  </a:lnTo>
                  <a:lnTo>
                    <a:pt x="392176" y="920140"/>
                  </a:lnTo>
                  <a:lnTo>
                    <a:pt x="372821" y="965149"/>
                  </a:lnTo>
                  <a:lnTo>
                    <a:pt x="354304" y="1010513"/>
                  </a:lnTo>
                  <a:lnTo>
                    <a:pt x="336638" y="1056195"/>
                  </a:lnTo>
                  <a:lnTo>
                    <a:pt x="319760" y="1102182"/>
                  </a:lnTo>
                  <a:lnTo>
                    <a:pt x="303377" y="1149311"/>
                  </a:lnTo>
                  <a:lnTo>
                    <a:pt x="298399" y="1152486"/>
                  </a:lnTo>
                  <a:lnTo>
                    <a:pt x="301840" y="1153998"/>
                  </a:lnTo>
                  <a:lnTo>
                    <a:pt x="288328" y="1194968"/>
                  </a:lnTo>
                  <a:lnTo>
                    <a:pt x="273723" y="1241717"/>
                  </a:lnTo>
                  <a:lnTo>
                    <a:pt x="261975" y="1278115"/>
                  </a:lnTo>
                  <a:lnTo>
                    <a:pt x="230327" y="1346644"/>
                  </a:lnTo>
                  <a:lnTo>
                    <a:pt x="207187" y="1377226"/>
                  </a:lnTo>
                  <a:lnTo>
                    <a:pt x="177965" y="1404251"/>
                  </a:lnTo>
                  <a:lnTo>
                    <a:pt x="145427" y="1425498"/>
                  </a:lnTo>
                  <a:lnTo>
                    <a:pt x="109982" y="1441691"/>
                  </a:lnTo>
                  <a:lnTo>
                    <a:pt x="72009" y="1453515"/>
                  </a:lnTo>
                  <a:lnTo>
                    <a:pt x="69164" y="1454238"/>
                  </a:lnTo>
                  <a:lnTo>
                    <a:pt x="69088" y="1457833"/>
                  </a:lnTo>
                  <a:lnTo>
                    <a:pt x="118402" y="1443609"/>
                  </a:lnTo>
                  <a:lnTo>
                    <a:pt x="161086" y="1422476"/>
                  </a:lnTo>
                  <a:lnTo>
                    <a:pt x="198920" y="1393761"/>
                  </a:lnTo>
                  <a:lnTo>
                    <a:pt x="230352" y="1357439"/>
                  </a:lnTo>
                  <a:lnTo>
                    <a:pt x="256413" y="1311757"/>
                  </a:lnTo>
                  <a:lnTo>
                    <a:pt x="274523" y="1262367"/>
                  </a:lnTo>
                  <a:lnTo>
                    <a:pt x="283591" y="1231252"/>
                  </a:lnTo>
                  <a:lnTo>
                    <a:pt x="293319" y="1200289"/>
                  </a:lnTo>
                  <a:lnTo>
                    <a:pt x="308940" y="1153375"/>
                  </a:lnTo>
                  <a:lnTo>
                    <a:pt x="311607" y="1151674"/>
                  </a:lnTo>
                  <a:lnTo>
                    <a:pt x="309791" y="1150886"/>
                  </a:lnTo>
                  <a:lnTo>
                    <a:pt x="329641" y="1093228"/>
                  </a:lnTo>
                  <a:lnTo>
                    <a:pt x="346176" y="1047965"/>
                  </a:lnTo>
                  <a:lnTo>
                    <a:pt x="363512" y="1002995"/>
                  </a:lnTo>
                  <a:lnTo>
                    <a:pt x="381711" y="958380"/>
                  </a:lnTo>
                  <a:lnTo>
                    <a:pt x="400850" y="914158"/>
                  </a:lnTo>
                  <a:lnTo>
                    <a:pt x="421005" y="870394"/>
                  </a:lnTo>
                  <a:lnTo>
                    <a:pt x="442264" y="827125"/>
                  </a:lnTo>
                  <a:lnTo>
                    <a:pt x="465594" y="783920"/>
                  </a:lnTo>
                  <a:lnTo>
                    <a:pt x="514832" y="698944"/>
                  </a:lnTo>
                  <a:lnTo>
                    <a:pt x="538048" y="655751"/>
                  </a:lnTo>
                  <a:lnTo>
                    <a:pt x="558495" y="611149"/>
                  </a:lnTo>
                  <a:lnTo>
                    <a:pt x="570496" y="581037"/>
                  </a:lnTo>
                  <a:lnTo>
                    <a:pt x="582168" y="550760"/>
                  </a:lnTo>
                  <a:lnTo>
                    <a:pt x="632625" y="416039"/>
                  </a:lnTo>
                  <a:lnTo>
                    <a:pt x="647915" y="379590"/>
                  </a:lnTo>
                  <a:lnTo>
                    <a:pt x="665695" y="344474"/>
                  </a:lnTo>
                  <a:lnTo>
                    <a:pt x="693851" y="297649"/>
                  </a:lnTo>
                  <a:lnTo>
                    <a:pt x="721144" y="250393"/>
                  </a:lnTo>
                  <a:lnTo>
                    <a:pt x="742137" y="200787"/>
                  </a:lnTo>
                  <a:lnTo>
                    <a:pt x="751408" y="146939"/>
                  </a:lnTo>
                  <a:lnTo>
                    <a:pt x="751459" y="145211"/>
                  </a:lnTo>
                  <a:close/>
                </a:path>
                <a:path w="800100" h="1457960">
                  <a:moveTo>
                    <a:pt x="799858" y="0"/>
                  </a:moveTo>
                  <a:lnTo>
                    <a:pt x="776554" y="41046"/>
                  </a:lnTo>
                  <a:lnTo>
                    <a:pt x="754227" y="83388"/>
                  </a:lnTo>
                  <a:lnTo>
                    <a:pt x="732358" y="125971"/>
                  </a:lnTo>
                  <a:lnTo>
                    <a:pt x="646087" y="296887"/>
                  </a:lnTo>
                  <a:lnTo>
                    <a:pt x="622096" y="342887"/>
                  </a:lnTo>
                  <a:lnTo>
                    <a:pt x="573862" y="434441"/>
                  </a:lnTo>
                  <a:lnTo>
                    <a:pt x="550379" y="480491"/>
                  </a:lnTo>
                  <a:lnTo>
                    <a:pt x="527812" y="527075"/>
                  </a:lnTo>
                  <a:lnTo>
                    <a:pt x="506539" y="574471"/>
                  </a:lnTo>
                  <a:lnTo>
                    <a:pt x="486308" y="622554"/>
                  </a:lnTo>
                  <a:lnTo>
                    <a:pt x="446874" y="718997"/>
                  </a:lnTo>
                  <a:lnTo>
                    <a:pt x="426923" y="767257"/>
                  </a:lnTo>
                  <a:lnTo>
                    <a:pt x="406412" y="815238"/>
                  </a:lnTo>
                  <a:lnTo>
                    <a:pt x="385102" y="862647"/>
                  </a:lnTo>
                  <a:lnTo>
                    <a:pt x="343458" y="953147"/>
                  </a:lnTo>
                  <a:lnTo>
                    <a:pt x="323088" y="998715"/>
                  </a:lnTo>
                  <a:lnTo>
                    <a:pt x="303326" y="1044282"/>
                  </a:lnTo>
                  <a:lnTo>
                    <a:pt x="285584" y="1086967"/>
                  </a:lnTo>
                  <a:lnTo>
                    <a:pt x="286740" y="1077683"/>
                  </a:lnTo>
                  <a:lnTo>
                    <a:pt x="286842" y="1076909"/>
                  </a:lnTo>
                  <a:lnTo>
                    <a:pt x="285699" y="1077683"/>
                  </a:lnTo>
                  <a:lnTo>
                    <a:pt x="282676" y="1094168"/>
                  </a:lnTo>
                  <a:lnTo>
                    <a:pt x="264998" y="1139190"/>
                  </a:lnTo>
                  <a:lnTo>
                    <a:pt x="271284" y="1138631"/>
                  </a:lnTo>
                  <a:lnTo>
                    <a:pt x="277291" y="1123581"/>
                  </a:lnTo>
                  <a:lnTo>
                    <a:pt x="276428" y="1128395"/>
                  </a:lnTo>
                  <a:lnTo>
                    <a:pt x="265607" y="1177950"/>
                  </a:lnTo>
                  <a:lnTo>
                    <a:pt x="252196" y="1226820"/>
                  </a:lnTo>
                  <a:lnTo>
                    <a:pt x="235280" y="1274470"/>
                  </a:lnTo>
                  <a:lnTo>
                    <a:pt x="221526" y="1303972"/>
                  </a:lnTo>
                  <a:lnTo>
                    <a:pt x="220294" y="1302943"/>
                  </a:lnTo>
                  <a:lnTo>
                    <a:pt x="218440" y="1304366"/>
                  </a:lnTo>
                  <a:lnTo>
                    <a:pt x="217474" y="1305115"/>
                  </a:lnTo>
                  <a:lnTo>
                    <a:pt x="216319" y="1306004"/>
                  </a:lnTo>
                  <a:lnTo>
                    <a:pt x="217474" y="1305407"/>
                  </a:lnTo>
                  <a:lnTo>
                    <a:pt x="216509" y="1306004"/>
                  </a:lnTo>
                  <a:lnTo>
                    <a:pt x="216319" y="1306004"/>
                  </a:lnTo>
                  <a:lnTo>
                    <a:pt x="213360" y="1306918"/>
                  </a:lnTo>
                  <a:lnTo>
                    <a:pt x="212991" y="1307871"/>
                  </a:lnTo>
                  <a:lnTo>
                    <a:pt x="212686" y="1308874"/>
                  </a:lnTo>
                  <a:lnTo>
                    <a:pt x="215404" y="1311859"/>
                  </a:lnTo>
                  <a:lnTo>
                    <a:pt x="217297" y="1312887"/>
                  </a:lnTo>
                  <a:lnTo>
                    <a:pt x="213906" y="1320342"/>
                  </a:lnTo>
                  <a:lnTo>
                    <a:pt x="179273" y="1373073"/>
                  </a:lnTo>
                  <a:lnTo>
                    <a:pt x="129336" y="1410296"/>
                  </a:lnTo>
                  <a:lnTo>
                    <a:pt x="95250" y="1416977"/>
                  </a:lnTo>
                  <a:lnTo>
                    <a:pt x="77851" y="1416037"/>
                  </a:lnTo>
                  <a:lnTo>
                    <a:pt x="39281" y="1403654"/>
                  </a:lnTo>
                  <a:lnTo>
                    <a:pt x="10591" y="1369822"/>
                  </a:lnTo>
                  <a:lnTo>
                    <a:pt x="3683" y="1346377"/>
                  </a:lnTo>
                  <a:lnTo>
                    <a:pt x="165" y="1348740"/>
                  </a:lnTo>
                  <a:lnTo>
                    <a:pt x="0" y="1350137"/>
                  </a:lnTo>
                  <a:lnTo>
                    <a:pt x="8940" y="1386408"/>
                  </a:lnTo>
                  <a:lnTo>
                    <a:pt x="38747" y="1409598"/>
                  </a:lnTo>
                  <a:lnTo>
                    <a:pt x="77889" y="1420520"/>
                  </a:lnTo>
                  <a:lnTo>
                    <a:pt x="114884" y="1419948"/>
                  </a:lnTo>
                  <a:lnTo>
                    <a:pt x="166751" y="1393520"/>
                  </a:lnTo>
                  <a:lnTo>
                    <a:pt x="204546" y="1348422"/>
                  </a:lnTo>
                  <a:lnTo>
                    <a:pt x="223723" y="1313916"/>
                  </a:lnTo>
                  <a:lnTo>
                    <a:pt x="225183" y="1310551"/>
                  </a:lnTo>
                  <a:lnTo>
                    <a:pt x="227596" y="1308874"/>
                  </a:lnTo>
                  <a:lnTo>
                    <a:pt x="226352" y="1307871"/>
                  </a:lnTo>
                  <a:lnTo>
                    <a:pt x="227063" y="1306245"/>
                  </a:lnTo>
                  <a:lnTo>
                    <a:pt x="228053" y="1303972"/>
                  </a:lnTo>
                  <a:lnTo>
                    <a:pt x="252349" y="1240409"/>
                  </a:lnTo>
                  <a:lnTo>
                    <a:pt x="263093" y="1202410"/>
                  </a:lnTo>
                  <a:lnTo>
                    <a:pt x="277317" y="1140866"/>
                  </a:lnTo>
                  <a:lnTo>
                    <a:pt x="280339" y="1123581"/>
                  </a:lnTo>
                  <a:lnTo>
                    <a:pt x="282079" y="1113663"/>
                  </a:lnTo>
                  <a:lnTo>
                    <a:pt x="282194" y="1113002"/>
                  </a:lnTo>
                  <a:lnTo>
                    <a:pt x="282295" y="1112393"/>
                  </a:lnTo>
                  <a:lnTo>
                    <a:pt x="282790" y="1113002"/>
                  </a:lnTo>
                  <a:lnTo>
                    <a:pt x="284822" y="1113663"/>
                  </a:lnTo>
                  <a:lnTo>
                    <a:pt x="288175" y="1113002"/>
                  </a:lnTo>
                  <a:lnTo>
                    <a:pt x="288912" y="1112393"/>
                  </a:lnTo>
                  <a:lnTo>
                    <a:pt x="289953" y="1111529"/>
                  </a:lnTo>
                  <a:lnTo>
                    <a:pt x="286258" y="1106639"/>
                  </a:lnTo>
                  <a:lnTo>
                    <a:pt x="284264" y="1106131"/>
                  </a:lnTo>
                  <a:lnTo>
                    <a:pt x="290664" y="1090117"/>
                  </a:lnTo>
                  <a:lnTo>
                    <a:pt x="291985" y="1086967"/>
                  </a:lnTo>
                  <a:lnTo>
                    <a:pt x="299885" y="1068006"/>
                  </a:lnTo>
                  <a:lnTo>
                    <a:pt x="299948" y="1067841"/>
                  </a:lnTo>
                  <a:lnTo>
                    <a:pt x="300431" y="1068349"/>
                  </a:lnTo>
                  <a:lnTo>
                    <a:pt x="301472" y="1068552"/>
                  </a:lnTo>
                  <a:lnTo>
                    <a:pt x="303403" y="1068006"/>
                  </a:lnTo>
                  <a:lnTo>
                    <a:pt x="305600" y="1069098"/>
                  </a:lnTo>
                  <a:lnTo>
                    <a:pt x="307568" y="1068857"/>
                  </a:lnTo>
                  <a:lnTo>
                    <a:pt x="309803" y="1068006"/>
                  </a:lnTo>
                  <a:lnTo>
                    <a:pt x="310235" y="1067841"/>
                  </a:lnTo>
                  <a:lnTo>
                    <a:pt x="310807" y="1067625"/>
                  </a:lnTo>
                  <a:lnTo>
                    <a:pt x="312089" y="1066673"/>
                  </a:lnTo>
                  <a:lnTo>
                    <a:pt x="312420" y="1065250"/>
                  </a:lnTo>
                  <a:lnTo>
                    <a:pt x="310946" y="1064209"/>
                  </a:lnTo>
                  <a:lnTo>
                    <a:pt x="309460" y="1063155"/>
                  </a:lnTo>
                  <a:lnTo>
                    <a:pt x="307238" y="1063155"/>
                  </a:lnTo>
                  <a:lnTo>
                    <a:pt x="305536" y="1064069"/>
                  </a:lnTo>
                  <a:lnTo>
                    <a:pt x="303657" y="1064209"/>
                  </a:lnTo>
                  <a:lnTo>
                    <a:pt x="304546" y="1063675"/>
                  </a:lnTo>
                  <a:lnTo>
                    <a:pt x="303733" y="1064006"/>
                  </a:lnTo>
                  <a:lnTo>
                    <a:pt x="329438" y="998715"/>
                  </a:lnTo>
                  <a:lnTo>
                    <a:pt x="349542" y="953338"/>
                  </a:lnTo>
                  <a:lnTo>
                    <a:pt x="390690" y="862901"/>
                  </a:lnTo>
                  <a:lnTo>
                    <a:pt x="412026" y="815238"/>
                  </a:lnTo>
                  <a:lnTo>
                    <a:pt x="432612" y="767257"/>
                  </a:lnTo>
                  <a:lnTo>
                    <a:pt x="492633" y="622554"/>
                  </a:lnTo>
                  <a:lnTo>
                    <a:pt x="513029" y="574471"/>
                  </a:lnTo>
                  <a:lnTo>
                    <a:pt x="535305" y="525145"/>
                  </a:lnTo>
                  <a:lnTo>
                    <a:pt x="558927" y="476605"/>
                  </a:lnTo>
                  <a:lnTo>
                    <a:pt x="583438" y="428586"/>
                  </a:lnTo>
                  <a:lnTo>
                    <a:pt x="633564" y="333032"/>
                  </a:lnTo>
                  <a:lnTo>
                    <a:pt x="658329" y="284949"/>
                  </a:lnTo>
                  <a:lnTo>
                    <a:pt x="681964" y="237490"/>
                  </a:lnTo>
                  <a:lnTo>
                    <a:pt x="751662" y="94488"/>
                  </a:lnTo>
                  <a:lnTo>
                    <a:pt x="775411" y="47066"/>
                  </a:lnTo>
                  <a:lnTo>
                    <a:pt x="799858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 descr=""/>
            <p:cNvSpPr/>
            <p:nvPr/>
          </p:nvSpPr>
          <p:spPr>
            <a:xfrm>
              <a:off x="2555816" y="4171556"/>
              <a:ext cx="288925" cy="1419860"/>
            </a:xfrm>
            <a:custGeom>
              <a:avLst/>
              <a:gdLst/>
              <a:ahLst/>
              <a:cxnLst/>
              <a:rect l="l" t="t" r="r" b="b"/>
              <a:pathLst>
                <a:path w="288925" h="1419860">
                  <a:moveTo>
                    <a:pt x="271418" y="0"/>
                  </a:moveTo>
                  <a:lnTo>
                    <a:pt x="244119" y="41493"/>
                  </a:lnTo>
                  <a:lnTo>
                    <a:pt x="223005" y="82166"/>
                  </a:lnTo>
                  <a:lnTo>
                    <a:pt x="208476" y="126173"/>
                  </a:lnTo>
                  <a:lnTo>
                    <a:pt x="203295" y="168556"/>
                  </a:lnTo>
                  <a:lnTo>
                    <a:pt x="199196" y="222567"/>
                  </a:lnTo>
                  <a:lnTo>
                    <a:pt x="193394" y="282172"/>
                  </a:lnTo>
                  <a:lnTo>
                    <a:pt x="183100" y="341339"/>
                  </a:lnTo>
                  <a:lnTo>
                    <a:pt x="165525" y="394030"/>
                  </a:lnTo>
                  <a:lnTo>
                    <a:pt x="150519" y="442895"/>
                  </a:lnTo>
                  <a:lnTo>
                    <a:pt x="145832" y="492885"/>
                  </a:lnTo>
                  <a:lnTo>
                    <a:pt x="145536" y="541337"/>
                  </a:lnTo>
                  <a:lnTo>
                    <a:pt x="143697" y="585590"/>
                  </a:lnTo>
                  <a:lnTo>
                    <a:pt x="134385" y="622984"/>
                  </a:lnTo>
                  <a:lnTo>
                    <a:pt x="117708" y="660739"/>
                  </a:lnTo>
                  <a:lnTo>
                    <a:pt x="104545" y="694559"/>
                  </a:lnTo>
                  <a:lnTo>
                    <a:pt x="91645" y="734241"/>
                  </a:lnTo>
                  <a:lnTo>
                    <a:pt x="75761" y="789583"/>
                  </a:lnTo>
                  <a:lnTo>
                    <a:pt x="64966" y="844198"/>
                  </a:lnTo>
                  <a:lnTo>
                    <a:pt x="58781" y="904863"/>
                  </a:lnTo>
                  <a:lnTo>
                    <a:pt x="55987" y="962567"/>
                  </a:lnTo>
                  <a:lnTo>
                    <a:pt x="55372" y="1008298"/>
                  </a:lnTo>
                  <a:lnTo>
                    <a:pt x="55721" y="1033042"/>
                  </a:lnTo>
                  <a:lnTo>
                    <a:pt x="50140" y="1056867"/>
                  </a:lnTo>
                  <a:lnTo>
                    <a:pt x="35991" y="1094075"/>
                  </a:lnTo>
                  <a:lnTo>
                    <a:pt x="18823" y="1135440"/>
                  </a:lnTo>
                  <a:lnTo>
                    <a:pt x="4184" y="1171740"/>
                  </a:lnTo>
                  <a:lnTo>
                    <a:pt x="0" y="1210015"/>
                  </a:lnTo>
                  <a:lnTo>
                    <a:pt x="5769" y="1256254"/>
                  </a:lnTo>
                  <a:lnTo>
                    <a:pt x="14382" y="1299640"/>
                  </a:lnTo>
                  <a:lnTo>
                    <a:pt x="18726" y="1329358"/>
                  </a:lnTo>
                  <a:lnTo>
                    <a:pt x="27646" y="1349388"/>
                  </a:lnTo>
                  <a:lnTo>
                    <a:pt x="50071" y="1369324"/>
                  </a:lnTo>
                  <a:lnTo>
                    <a:pt x="78985" y="1386674"/>
                  </a:lnTo>
                  <a:lnTo>
                    <a:pt x="107372" y="1398954"/>
                  </a:lnTo>
                  <a:lnTo>
                    <a:pt x="128225" y="1408238"/>
                  </a:lnTo>
                  <a:lnTo>
                    <a:pt x="142219" y="1416137"/>
                  </a:lnTo>
                  <a:lnTo>
                    <a:pt x="153772" y="1419475"/>
                  </a:lnTo>
                  <a:lnTo>
                    <a:pt x="167303" y="1415072"/>
                  </a:lnTo>
                  <a:lnTo>
                    <a:pt x="179412" y="1407495"/>
                  </a:lnTo>
                  <a:lnTo>
                    <a:pt x="184310" y="1401138"/>
                  </a:lnTo>
                  <a:lnTo>
                    <a:pt x="182772" y="1392555"/>
                  </a:lnTo>
                  <a:lnTo>
                    <a:pt x="175571" y="1378291"/>
                  </a:lnTo>
                  <a:lnTo>
                    <a:pt x="171804" y="1381193"/>
                  </a:lnTo>
                  <a:lnTo>
                    <a:pt x="162129" y="1386946"/>
                  </a:lnTo>
                  <a:lnTo>
                    <a:pt x="148991" y="1391130"/>
                  </a:lnTo>
                  <a:lnTo>
                    <a:pt x="134829" y="1389315"/>
                  </a:lnTo>
                  <a:lnTo>
                    <a:pt x="120407" y="1382955"/>
                  </a:lnTo>
                  <a:lnTo>
                    <a:pt x="76041" y="1340585"/>
                  </a:lnTo>
                  <a:lnTo>
                    <a:pt x="60921" y="1277552"/>
                  </a:lnTo>
                  <a:lnTo>
                    <a:pt x="59750" y="1244102"/>
                  </a:lnTo>
                  <a:lnTo>
                    <a:pt x="60356" y="1215604"/>
                  </a:lnTo>
                  <a:lnTo>
                    <a:pt x="75563" y="1127906"/>
                  </a:lnTo>
                  <a:lnTo>
                    <a:pt x="90321" y="1066083"/>
                  </a:lnTo>
                  <a:lnTo>
                    <a:pt x="106997" y="1008664"/>
                  </a:lnTo>
                  <a:lnTo>
                    <a:pt x="123450" y="967941"/>
                  </a:lnTo>
                  <a:lnTo>
                    <a:pt x="137636" y="924429"/>
                  </a:lnTo>
                  <a:lnTo>
                    <a:pt x="144053" y="870471"/>
                  </a:lnTo>
                  <a:lnTo>
                    <a:pt x="147007" y="814939"/>
                  </a:lnTo>
                  <a:lnTo>
                    <a:pt x="150806" y="766699"/>
                  </a:lnTo>
                  <a:lnTo>
                    <a:pt x="160116" y="732852"/>
                  </a:lnTo>
                  <a:lnTo>
                    <a:pt x="194266" y="654861"/>
                  </a:lnTo>
                  <a:lnTo>
                    <a:pt x="210325" y="606031"/>
                  </a:lnTo>
                  <a:lnTo>
                    <a:pt x="219856" y="547521"/>
                  </a:lnTo>
                  <a:lnTo>
                    <a:pt x="221597" y="481741"/>
                  </a:lnTo>
                  <a:lnTo>
                    <a:pt x="218934" y="437090"/>
                  </a:lnTo>
                  <a:lnTo>
                    <a:pt x="218012" y="402195"/>
                  </a:lnTo>
                  <a:lnTo>
                    <a:pt x="224974" y="365682"/>
                  </a:lnTo>
                  <a:lnTo>
                    <a:pt x="236015" y="326896"/>
                  </a:lnTo>
                  <a:lnTo>
                    <a:pt x="244375" y="292072"/>
                  </a:lnTo>
                  <a:lnTo>
                    <a:pt x="251724" y="260235"/>
                  </a:lnTo>
                  <a:lnTo>
                    <a:pt x="259721" y="230416"/>
                  </a:lnTo>
                  <a:lnTo>
                    <a:pt x="264731" y="194645"/>
                  </a:lnTo>
                  <a:lnTo>
                    <a:pt x="264257" y="151903"/>
                  </a:lnTo>
                  <a:lnTo>
                    <a:pt x="261612" y="111629"/>
                  </a:lnTo>
                  <a:lnTo>
                    <a:pt x="260115" y="83261"/>
                  </a:lnTo>
                  <a:lnTo>
                    <a:pt x="262601" y="66840"/>
                  </a:lnTo>
                  <a:lnTo>
                    <a:pt x="268533" y="54389"/>
                  </a:lnTo>
                  <a:lnTo>
                    <a:pt x="276111" y="43373"/>
                  </a:lnTo>
                  <a:lnTo>
                    <a:pt x="283533" y="31253"/>
                  </a:lnTo>
                  <a:lnTo>
                    <a:pt x="288409" y="20634"/>
                  </a:lnTo>
                  <a:lnTo>
                    <a:pt x="288772" y="13840"/>
                  </a:lnTo>
                  <a:lnTo>
                    <a:pt x="283486" y="7938"/>
                  </a:lnTo>
                  <a:lnTo>
                    <a:pt x="271418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1" name="object 771" descr=""/>
            <p:cNvSpPr/>
            <p:nvPr/>
          </p:nvSpPr>
          <p:spPr>
            <a:xfrm>
              <a:off x="2553665" y="4171060"/>
              <a:ext cx="289560" cy="1422400"/>
            </a:xfrm>
            <a:custGeom>
              <a:avLst/>
              <a:gdLst/>
              <a:ahLst/>
              <a:cxnLst/>
              <a:rect l="l" t="t" r="r" b="b"/>
              <a:pathLst>
                <a:path w="289560" h="1422400">
                  <a:moveTo>
                    <a:pt x="138404" y="1422400"/>
                  </a:moveTo>
                  <a:lnTo>
                    <a:pt x="128003" y="1409700"/>
                  </a:lnTo>
                  <a:lnTo>
                    <a:pt x="121208" y="1409700"/>
                  </a:lnTo>
                  <a:lnTo>
                    <a:pt x="128765" y="1422400"/>
                  </a:lnTo>
                  <a:lnTo>
                    <a:pt x="138404" y="1422400"/>
                  </a:lnTo>
                  <a:close/>
                </a:path>
                <a:path w="289560" h="1422400">
                  <a:moveTo>
                    <a:pt x="174269" y="1384300"/>
                  </a:moveTo>
                  <a:lnTo>
                    <a:pt x="166192" y="1384300"/>
                  </a:lnTo>
                  <a:lnTo>
                    <a:pt x="160261" y="1397000"/>
                  </a:lnTo>
                  <a:lnTo>
                    <a:pt x="171043" y="1397000"/>
                  </a:lnTo>
                  <a:lnTo>
                    <a:pt x="174269" y="1384300"/>
                  </a:lnTo>
                  <a:close/>
                </a:path>
                <a:path w="289560" h="1422400">
                  <a:moveTo>
                    <a:pt x="183299" y="1397000"/>
                  </a:moveTo>
                  <a:lnTo>
                    <a:pt x="181978" y="1384300"/>
                  </a:lnTo>
                  <a:lnTo>
                    <a:pt x="176085" y="1384300"/>
                  </a:lnTo>
                  <a:lnTo>
                    <a:pt x="178904" y="1397000"/>
                  </a:lnTo>
                  <a:lnTo>
                    <a:pt x="179666" y="1397000"/>
                  </a:lnTo>
                  <a:lnTo>
                    <a:pt x="178054" y="1409700"/>
                  </a:lnTo>
                  <a:lnTo>
                    <a:pt x="173672" y="1422400"/>
                  </a:lnTo>
                  <a:lnTo>
                    <a:pt x="177787" y="1422400"/>
                  </a:lnTo>
                  <a:lnTo>
                    <a:pt x="181940" y="1409700"/>
                  </a:lnTo>
                  <a:lnTo>
                    <a:pt x="183299" y="1397000"/>
                  </a:lnTo>
                  <a:close/>
                </a:path>
                <a:path w="289560" h="1422400">
                  <a:moveTo>
                    <a:pt x="235737" y="67640"/>
                  </a:moveTo>
                  <a:lnTo>
                    <a:pt x="224053" y="88900"/>
                  </a:lnTo>
                  <a:lnTo>
                    <a:pt x="213017" y="114300"/>
                  </a:lnTo>
                  <a:lnTo>
                    <a:pt x="208699" y="139700"/>
                  </a:lnTo>
                  <a:lnTo>
                    <a:pt x="205930" y="152400"/>
                  </a:lnTo>
                  <a:lnTo>
                    <a:pt x="204139" y="165100"/>
                  </a:lnTo>
                  <a:lnTo>
                    <a:pt x="202742" y="190500"/>
                  </a:lnTo>
                  <a:lnTo>
                    <a:pt x="199313" y="228600"/>
                  </a:lnTo>
                  <a:lnTo>
                    <a:pt x="195199" y="279400"/>
                  </a:lnTo>
                  <a:lnTo>
                    <a:pt x="188353" y="330200"/>
                  </a:lnTo>
                  <a:lnTo>
                    <a:pt x="183349" y="342900"/>
                  </a:lnTo>
                  <a:lnTo>
                    <a:pt x="176961" y="368300"/>
                  </a:lnTo>
                  <a:lnTo>
                    <a:pt x="169799" y="393700"/>
                  </a:lnTo>
                  <a:lnTo>
                    <a:pt x="162064" y="406400"/>
                  </a:lnTo>
                  <a:lnTo>
                    <a:pt x="155092" y="431800"/>
                  </a:lnTo>
                  <a:lnTo>
                    <a:pt x="147586" y="469900"/>
                  </a:lnTo>
                  <a:lnTo>
                    <a:pt x="146278" y="495300"/>
                  </a:lnTo>
                  <a:lnTo>
                    <a:pt x="145834" y="520700"/>
                  </a:lnTo>
                  <a:lnTo>
                    <a:pt x="145783" y="558800"/>
                  </a:lnTo>
                  <a:lnTo>
                    <a:pt x="145084" y="584200"/>
                  </a:lnTo>
                  <a:lnTo>
                    <a:pt x="138544" y="622300"/>
                  </a:lnTo>
                  <a:lnTo>
                    <a:pt x="132283" y="635000"/>
                  </a:lnTo>
                  <a:lnTo>
                    <a:pt x="124802" y="660400"/>
                  </a:lnTo>
                  <a:lnTo>
                    <a:pt x="117005" y="673100"/>
                  </a:lnTo>
                  <a:lnTo>
                    <a:pt x="109829" y="685800"/>
                  </a:lnTo>
                  <a:lnTo>
                    <a:pt x="103251" y="711200"/>
                  </a:lnTo>
                  <a:lnTo>
                    <a:pt x="97193" y="723900"/>
                  </a:lnTo>
                  <a:lnTo>
                    <a:pt x="91516" y="736600"/>
                  </a:lnTo>
                  <a:lnTo>
                    <a:pt x="86080" y="762000"/>
                  </a:lnTo>
                  <a:lnTo>
                    <a:pt x="79921" y="787400"/>
                  </a:lnTo>
                  <a:lnTo>
                    <a:pt x="74282" y="800100"/>
                  </a:lnTo>
                  <a:lnTo>
                    <a:pt x="69418" y="825500"/>
                  </a:lnTo>
                  <a:lnTo>
                    <a:pt x="65532" y="850900"/>
                  </a:lnTo>
                  <a:lnTo>
                    <a:pt x="62611" y="876300"/>
                  </a:lnTo>
                  <a:lnTo>
                    <a:pt x="60375" y="889000"/>
                  </a:lnTo>
                  <a:lnTo>
                    <a:pt x="58674" y="914400"/>
                  </a:lnTo>
                  <a:lnTo>
                    <a:pt x="57378" y="939800"/>
                  </a:lnTo>
                  <a:lnTo>
                    <a:pt x="55740" y="990600"/>
                  </a:lnTo>
                  <a:lnTo>
                    <a:pt x="55638" y="1016000"/>
                  </a:lnTo>
                  <a:lnTo>
                    <a:pt x="55803" y="1028700"/>
                  </a:lnTo>
                  <a:lnTo>
                    <a:pt x="55232" y="1041400"/>
                  </a:lnTo>
                  <a:lnTo>
                    <a:pt x="53289" y="1054100"/>
                  </a:lnTo>
                  <a:lnTo>
                    <a:pt x="47053" y="1079500"/>
                  </a:lnTo>
                  <a:lnTo>
                    <a:pt x="39712" y="1092200"/>
                  </a:lnTo>
                  <a:lnTo>
                    <a:pt x="31788" y="1117600"/>
                  </a:lnTo>
                  <a:lnTo>
                    <a:pt x="23787" y="1130300"/>
                  </a:lnTo>
                  <a:lnTo>
                    <a:pt x="16929" y="1143000"/>
                  </a:lnTo>
                  <a:lnTo>
                    <a:pt x="10045" y="1168400"/>
                  </a:lnTo>
                  <a:lnTo>
                    <a:pt x="4292" y="1181100"/>
                  </a:lnTo>
                  <a:lnTo>
                    <a:pt x="749" y="1193800"/>
                  </a:lnTo>
                  <a:lnTo>
                    <a:pt x="0" y="1219200"/>
                  </a:lnTo>
                  <a:lnTo>
                    <a:pt x="3048" y="1244600"/>
                  </a:lnTo>
                  <a:lnTo>
                    <a:pt x="8229" y="1282700"/>
                  </a:lnTo>
                  <a:lnTo>
                    <a:pt x="13855" y="1308100"/>
                  </a:lnTo>
                  <a:lnTo>
                    <a:pt x="15544" y="1308100"/>
                  </a:lnTo>
                  <a:lnTo>
                    <a:pt x="19443" y="1346200"/>
                  </a:lnTo>
                  <a:lnTo>
                    <a:pt x="23558" y="1346200"/>
                  </a:lnTo>
                  <a:lnTo>
                    <a:pt x="31153" y="1358900"/>
                  </a:lnTo>
                  <a:lnTo>
                    <a:pt x="40449" y="1371600"/>
                  </a:lnTo>
                  <a:lnTo>
                    <a:pt x="49682" y="1371600"/>
                  </a:lnTo>
                  <a:lnTo>
                    <a:pt x="62915" y="1384300"/>
                  </a:lnTo>
                  <a:lnTo>
                    <a:pt x="76682" y="1397000"/>
                  </a:lnTo>
                  <a:lnTo>
                    <a:pt x="90919" y="1397000"/>
                  </a:lnTo>
                  <a:lnTo>
                    <a:pt x="105587" y="1409700"/>
                  </a:lnTo>
                  <a:lnTo>
                    <a:pt x="117360" y="1409700"/>
                  </a:lnTo>
                  <a:lnTo>
                    <a:pt x="106591" y="1397000"/>
                  </a:lnTo>
                  <a:lnTo>
                    <a:pt x="95745" y="1397000"/>
                  </a:lnTo>
                  <a:lnTo>
                    <a:pt x="56121" y="1371600"/>
                  </a:lnTo>
                  <a:lnTo>
                    <a:pt x="38430" y="1358900"/>
                  </a:lnTo>
                  <a:lnTo>
                    <a:pt x="25298" y="1346200"/>
                  </a:lnTo>
                  <a:lnTo>
                    <a:pt x="21590" y="1333500"/>
                  </a:lnTo>
                  <a:lnTo>
                    <a:pt x="22491" y="1333500"/>
                  </a:lnTo>
                  <a:lnTo>
                    <a:pt x="21285" y="1320800"/>
                  </a:lnTo>
                  <a:lnTo>
                    <a:pt x="19812" y="1308100"/>
                  </a:lnTo>
                  <a:lnTo>
                    <a:pt x="18148" y="1308100"/>
                  </a:lnTo>
                  <a:lnTo>
                    <a:pt x="14630" y="1282700"/>
                  </a:lnTo>
                  <a:lnTo>
                    <a:pt x="10629" y="1270000"/>
                  </a:lnTo>
                  <a:lnTo>
                    <a:pt x="7137" y="1244600"/>
                  </a:lnTo>
                  <a:lnTo>
                    <a:pt x="4711" y="1231900"/>
                  </a:lnTo>
                  <a:lnTo>
                    <a:pt x="3848" y="1206500"/>
                  </a:lnTo>
                  <a:lnTo>
                    <a:pt x="6134" y="1181100"/>
                  </a:lnTo>
                  <a:lnTo>
                    <a:pt x="11734" y="1168400"/>
                  </a:lnTo>
                  <a:lnTo>
                    <a:pt x="19151" y="1155700"/>
                  </a:lnTo>
                  <a:lnTo>
                    <a:pt x="26873" y="1130300"/>
                  </a:lnTo>
                  <a:lnTo>
                    <a:pt x="34455" y="1117600"/>
                  </a:lnTo>
                  <a:lnTo>
                    <a:pt x="41922" y="1092200"/>
                  </a:lnTo>
                  <a:lnTo>
                    <a:pt x="49022" y="1079500"/>
                  </a:lnTo>
                  <a:lnTo>
                    <a:pt x="55460" y="1054100"/>
                  </a:lnTo>
                  <a:lnTo>
                    <a:pt x="57861" y="1054100"/>
                  </a:lnTo>
                  <a:lnTo>
                    <a:pt x="59055" y="1041400"/>
                  </a:lnTo>
                  <a:lnTo>
                    <a:pt x="59448" y="1028700"/>
                  </a:lnTo>
                  <a:lnTo>
                    <a:pt x="59397" y="1003300"/>
                  </a:lnTo>
                  <a:lnTo>
                    <a:pt x="59969" y="965200"/>
                  </a:lnTo>
                  <a:lnTo>
                    <a:pt x="63296" y="901700"/>
                  </a:lnTo>
                  <a:lnTo>
                    <a:pt x="68364" y="863600"/>
                  </a:lnTo>
                  <a:lnTo>
                    <a:pt x="76212" y="812800"/>
                  </a:lnTo>
                  <a:lnTo>
                    <a:pt x="87312" y="774700"/>
                  </a:lnTo>
                  <a:lnTo>
                    <a:pt x="93141" y="749300"/>
                  </a:lnTo>
                  <a:lnTo>
                    <a:pt x="99263" y="723900"/>
                  </a:lnTo>
                  <a:lnTo>
                    <a:pt x="105791" y="711200"/>
                  </a:lnTo>
                  <a:lnTo>
                    <a:pt x="112890" y="685800"/>
                  </a:lnTo>
                  <a:lnTo>
                    <a:pt x="119710" y="673100"/>
                  </a:lnTo>
                  <a:lnTo>
                    <a:pt x="127038" y="660400"/>
                  </a:lnTo>
                  <a:lnTo>
                    <a:pt x="134327" y="635000"/>
                  </a:lnTo>
                  <a:lnTo>
                    <a:pt x="147993" y="596900"/>
                  </a:lnTo>
                  <a:lnTo>
                    <a:pt x="149504" y="558800"/>
                  </a:lnTo>
                  <a:lnTo>
                    <a:pt x="149694" y="508000"/>
                  </a:lnTo>
                  <a:lnTo>
                    <a:pt x="150202" y="495300"/>
                  </a:lnTo>
                  <a:lnTo>
                    <a:pt x="152971" y="457200"/>
                  </a:lnTo>
                  <a:lnTo>
                    <a:pt x="160274" y="419100"/>
                  </a:lnTo>
                  <a:lnTo>
                    <a:pt x="164020" y="419100"/>
                  </a:lnTo>
                  <a:lnTo>
                    <a:pt x="172974" y="393700"/>
                  </a:lnTo>
                  <a:lnTo>
                    <a:pt x="177152" y="381000"/>
                  </a:lnTo>
                  <a:lnTo>
                    <a:pt x="183819" y="355600"/>
                  </a:lnTo>
                  <a:lnTo>
                    <a:pt x="189103" y="342900"/>
                  </a:lnTo>
                  <a:lnTo>
                    <a:pt x="196621" y="292100"/>
                  </a:lnTo>
                  <a:lnTo>
                    <a:pt x="200774" y="254000"/>
                  </a:lnTo>
                  <a:lnTo>
                    <a:pt x="206883" y="165100"/>
                  </a:lnTo>
                  <a:lnTo>
                    <a:pt x="213080" y="127000"/>
                  </a:lnTo>
                  <a:lnTo>
                    <a:pt x="235737" y="67640"/>
                  </a:lnTo>
                  <a:close/>
                </a:path>
                <a:path w="289560" h="1422400">
                  <a:moveTo>
                    <a:pt x="239090" y="60985"/>
                  </a:moveTo>
                  <a:lnTo>
                    <a:pt x="237312" y="63500"/>
                  </a:lnTo>
                  <a:lnTo>
                    <a:pt x="235737" y="67640"/>
                  </a:lnTo>
                  <a:lnTo>
                    <a:pt x="238010" y="63500"/>
                  </a:lnTo>
                  <a:lnTo>
                    <a:pt x="239090" y="60985"/>
                  </a:lnTo>
                  <a:close/>
                </a:path>
                <a:path w="289560" h="1422400">
                  <a:moveTo>
                    <a:pt x="270929" y="63500"/>
                  </a:moveTo>
                  <a:lnTo>
                    <a:pt x="266433" y="63500"/>
                  </a:lnTo>
                  <a:lnTo>
                    <a:pt x="262712" y="76200"/>
                  </a:lnTo>
                  <a:lnTo>
                    <a:pt x="259791" y="88900"/>
                  </a:lnTo>
                  <a:lnTo>
                    <a:pt x="260032" y="101600"/>
                  </a:lnTo>
                  <a:lnTo>
                    <a:pt x="263436" y="139700"/>
                  </a:lnTo>
                  <a:lnTo>
                    <a:pt x="264845" y="165100"/>
                  </a:lnTo>
                  <a:lnTo>
                    <a:pt x="265569" y="190500"/>
                  </a:lnTo>
                  <a:lnTo>
                    <a:pt x="264883" y="203200"/>
                  </a:lnTo>
                  <a:lnTo>
                    <a:pt x="262001" y="228600"/>
                  </a:lnTo>
                  <a:lnTo>
                    <a:pt x="259753" y="241300"/>
                  </a:lnTo>
                  <a:lnTo>
                    <a:pt x="257060" y="254000"/>
                  </a:lnTo>
                  <a:lnTo>
                    <a:pt x="254254" y="254000"/>
                  </a:lnTo>
                  <a:lnTo>
                    <a:pt x="251650" y="266700"/>
                  </a:lnTo>
                  <a:lnTo>
                    <a:pt x="240055" y="317500"/>
                  </a:lnTo>
                  <a:lnTo>
                    <a:pt x="234467" y="342900"/>
                  </a:lnTo>
                  <a:lnTo>
                    <a:pt x="228333" y="355600"/>
                  </a:lnTo>
                  <a:lnTo>
                    <a:pt x="222770" y="381000"/>
                  </a:lnTo>
                  <a:lnTo>
                    <a:pt x="218935" y="406400"/>
                  </a:lnTo>
                  <a:lnTo>
                    <a:pt x="217982" y="419100"/>
                  </a:lnTo>
                  <a:lnTo>
                    <a:pt x="218198" y="431800"/>
                  </a:lnTo>
                  <a:lnTo>
                    <a:pt x="220192" y="457200"/>
                  </a:lnTo>
                  <a:lnTo>
                    <a:pt x="222008" y="508000"/>
                  </a:lnTo>
                  <a:lnTo>
                    <a:pt x="219036" y="558800"/>
                  </a:lnTo>
                  <a:lnTo>
                    <a:pt x="210248" y="609600"/>
                  </a:lnTo>
                  <a:lnTo>
                    <a:pt x="186842" y="685800"/>
                  </a:lnTo>
                  <a:lnTo>
                    <a:pt x="170268" y="711200"/>
                  </a:lnTo>
                  <a:lnTo>
                    <a:pt x="162369" y="736600"/>
                  </a:lnTo>
                  <a:lnTo>
                    <a:pt x="156845" y="749300"/>
                  </a:lnTo>
                  <a:lnTo>
                    <a:pt x="152908" y="762000"/>
                  </a:lnTo>
                  <a:lnTo>
                    <a:pt x="150266" y="787400"/>
                  </a:lnTo>
                  <a:lnTo>
                    <a:pt x="148615" y="800100"/>
                  </a:lnTo>
                  <a:lnTo>
                    <a:pt x="146646" y="838200"/>
                  </a:lnTo>
                  <a:lnTo>
                    <a:pt x="144348" y="889000"/>
                  </a:lnTo>
                  <a:lnTo>
                    <a:pt x="137668" y="939800"/>
                  </a:lnTo>
                  <a:lnTo>
                    <a:pt x="122478" y="977900"/>
                  </a:lnTo>
                  <a:lnTo>
                    <a:pt x="108940" y="1003300"/>
                  </a:lnTo>
                  <a:lnTo>
                    <a:pt x="98463" y="1041400"/>
                  </a:lnTo>
                  <a:lnTo>
                    <a:pt x="89916" y="1079500"/>
                  </a:lnTo>
                  <a:lnTo>
                    <a:pt x="82194" y="1104900"/>
                  </a:lnTo>
                  <a:lnTo>
                    <a:pt x="75323" y="1130300"/>
                  </a:lnTo>
                  <a:lnTo>
                    <a:pt x="68732" y="1168400"/>
                  </a:lnTo>
                  <a:lnTo>
                    <a:pt x="63474" y="1193800"/>
                  </a:lnTo>
                  <a:lnTo>
                    <a:pt x="60629" y="1219200"/>
                  </a:lnTo>
                  <a:lnTo>
                    <a:pt x="59740" y="1270000"/>
                  </a:lnTo>
                  <a:lnTo>
                    <a:pt x="63779" y="1308100"/>
                  </a:lnTo>
                  <a:lnTo>
                    <a:pt x="77381" y="1346200"/>
                  </a:lnTo>
                  <a:lnTo>
                    <a:pt x="105194" y="1384300"/>
                  </a:lnTo>
                  <a:lnTo>
                    <a:pt x="118732" y="1397000"/>
                  </a:lnTo>
                  <a:lnTo>
                    <a:pt x="134962" y="1397000"/>
                  </a:lnTo>
                  <a:lnTo>
                    <a:pt x="125615" y="1384300"/>
                  </a:lnTo>
                  <a:lnTo>
                    <a:pt x="117068" y="1384300"/>
                  </a:lnTo>
                  <a:lnTo>
                    <a:pt x="97066" y="1371600"/>
                  </a:lnTo>
                  <a:lnTo>
                    <a:pt x="82588" y="1346200"/>
                  </a:lnTo>
                  <a:lnTo>
                    <a:pt x="72885" y="1333500"/>
                  </a:lnTo>
                  <a:lnTo>
                    <a:pt x="67183" y="1308100"/>
                  </a:lnTo>
                  <a:lnTo>
                    <a:pt x="63690" y="1270000"/>
                  </a:lnTo>
                  <a:lnTo>
                    <a:pt x="64071" y="1231900"/>
                  </a:lnTo>
                  <a:lnTo>
                    <a:pt x="67589" y="1193800"/>
                  </a:lnTo>
                  <a:lnTo>
                    <a:pt x="73482" y="1168400"/>
                  </a:lnTo>
                  <a:lnTo>
                    <a:pt x="81241" y="1130300"/>
                  </a:lnTo>
                  <a:lnTo>
                    <a:pt x="89928" y="1092200"/>
                  </a:lnTo>
                  <a:lnTo>
                    <a:pt x="99758" y="1054100"/>
                  </a:lnTo>
                  <a:lnTo>
                    <a:pt x="110909" y="1016000"/>
                  </a:lnTo>
                  <a:lnTo>
                    <a:pt x="128549" y="977900"/>
                  </a:lnTo>
                  <a:lnTo>
                    <a:pt x="134213" y="965200"/>
                  </a:lnTo>
                  <a:lnTo>
                    <a:pt x="140106" y="939800"/>
                  </a:lnTo>
                  <a:lnTo>
                    <a:pt x="143967" y="914400"/>
                  </a:lnTo>
                  <a:lnTo>
                    <a:pt x="146405" y="901700"/>
                  </a:lnTo>
                  <a:lnTo>
                    <a:pt x="148082" y="876300"/>
                  </a:lnTo>
                  <a:lnTo>
                    <a:pt x="149466" y="850900"/>
                  </a:lnTo>
                  <a:lnTo>
                    <a:pt x="150545" y="825500"/>
                  </a:lnTo>
                  <a:lnTo>
                    <a:pt x="151739" y="812800"/>
                  </a:lnTo>
                  <a:lnTo>
                    <a:pt x="153454" y="787400"/>
                  </a:lnTo>
                  <a:lnTo>
                    <a:pt x="156311" y="762000"/>
                  </a:lnTo>
                  <a:lnTo>
                    <a:pt x="161112" y="749300"/>
                  </a:lnTo>
                  <a:lnTo>
                    <a:pt x="167424" y="736600"/>
                  </a:lnTo>
                  <a:lnTo>
                    <a:pt x="174815" y="711200"/>
                  </a:lnTo>
                  <a:lnTo>
                    <a:pt x="183413" y="698500"/>
                  </a:lnTo>
                  <a:lnTo>
                    <a:pt x="191820" y="673100"/>
                  </a:lnTo>
                  <a:lnTo>
                    <a:pt x="199732" y="660400"/>
                  </a:lnTo>
                  <a:lnTo>
                    <a:pt x="214274" y="609600"/>
                  </a:lnTo>
                  <a:lnTo>
                    <a:pt x="223075" y="558800"/>
                  </a:lnTo>
                  <a:lnTo>
                    <a:pt x="225755" y="508000"/>
                  </a:lnTo>
                  <a:lnTo>
                    <a:pt x="225628" y="495300"/>
                  </a:lnTo>
                  <a:lnTo>
                    <a:pt x="224853" y="469900"/>
                  </a:lnTo>
                  <a:lnTo>
                    <a:pt x="223507" y="444500"/>
                  </a:lnTo>
                  <a:lnTo>
                    <a:pt x="222465" y="431800"/>
                  </a:lnTo>
                  <a:lnTo>
                    <a:pt x="221945" y="419100"/>
                  </a:lnTo>
                  <a:lnTo>
                    <a:pt x="226733" y="381000"/>
                  </a:lnTo>
                  <a:lnTo>
                    <a:pt x="235800" y="342900"/>
                  </a:lnTo>
                  <a:lnTo>
                    <a:pt x="242836" y="317500"/>
                  </a:lnTo>
                  <a:lnTo>
                    <a:pt x="249174" y="292100"/>
                  </a:lnTo>
                  <a:lnTo>
                    <a:pt x="254228" y="279400"/>
                  </a:lnTo>
                  <a:lnTo>
                    <a:pt x="259651" y="254000"/>
                  </a:lnTo>
                  <a:lnTo>
                    <a:pt x="264490" y="228600"/>
                  </a:lnTo>
                  <a:lnTo>
                    <a:pt x="267804" y="215900"/>
                  </a:lnTo>
                  <a:lnTo>
                    <a:pt x="269278" y="190500"/>
                  </a:lnTo>
                  <a:lnTo>
                    <a:pt x="268084" y="152400"/>
                  </a:lnTo>
                  <a:lnTo>
                    <a:pt x="265849" y="127000"/>
                  </a:lnTo>
                  <a:lnTo>
                    <a:pt x="264172" y="88900"/>
                  </a:lnTo>
                  <a:lnTo>
                    <a:pt x="264756" y="88900"/>
                  </a:lnTo>
                  <a:lnTo>
                    <a:pt x="267055" y="76200"/>
                  </a:lnTo>
                  <a:lnTo>
                    <a:pt x="270929" y="63500"/>
                  </a:lnTo>
                  <a:close/>
                </a:path>
                <a:path w="289560" h="1422400">
                  <a:moveTo>
                    <a:pt x="274269" y="55511"/>
                  </a:moveTo>
                  <a:lnTo>
                    <a:pt x="270929" y="63500"/>
                  </a:lnTo>
                  <a:lnTo>
                    <a:pt x="271081" y="63500"/>
                  </a:lnTo>
                  <a:lnTo>
                    <a:pt x="274269" y="55511"/>
                  </a:lnTo>
                  <a:close/>
                </a:path>
                <a:path w="289560" h="1422400">
                  <a:moveTo>
                    <a:pt x="289471" y="25400"/>
                  </a:moveTo>
                  <a:lnTo>
                    <a:pt x="286283" y="12700"/>
                  </a:lnTo>
                  <a:lnTo>
                    <a:pt x="280987" y="12700"/>
                  </a:lnTo>
                  <a:lnTo>
                    <a:pt x="276059" y="2819"/>
                  </a:lnTo>
                  <a:lnTo>
                    <a:pt x="276428" y="0"/>
                  </a:lnTo>
                  <a:lnTo>
                    <a:pt x="274662" y="0"/>
                  </a:lnTo>
                  <a:lnTo>
                    <a:pt x="272808" y="0"/>
                  </a:lnTo>
                  <a:lnTo>
                    <a:pt x="272376" y="0"/>
                  </a:lnTo>
                  <a:lnTo>
                    <a:pt x="254317" y="25400"/>
                  </a:lnTo>
                  <a:lnTo>
                    <a:pt x="239090" y="60985"/>
                  </a:lnTo>
                  <a:lnTo>
                    <a:pt x="255168" y="38100"/>
                  </a:lnTo>
                  <a:lnTo>
                    <a:pt x="274764" y="12700"/>
                  </a:lnTo>
                  <a:lnTo>
                    <a:pt x="280111" y="12700"/>
                  </a:lnTo>
                  <a:lnTo>
                    <a:pt x="284365" y="25400"/>
                  </a:lnTo>
                  <a:lnTo>
                    <a:pt x="284835" y="38100"/>
                  </a:lnTo>
                  <a:lnTo>
                    <a:pt x="281127" y="38100"/>
                  </a:lnTo>
                  <a:lnTo>
                    <a:pt x="276148" y="50800"/>
                  </a:lnTo>
                  <a:lnTo>
                    <a:pt x="274269" y="55511"/>
                  </a:lnTo>
                  <a:lnTo>
                    <a:pt x="276237" y="50800"/>
                  </a:lnTo>
                  <a:lnTo>
                    <a:pt x="284010" y="50800"/>
                  </a:lnTo>
                  <a:lnTo>
                    <a:pt x="287210" y="38100"/>
                  </a:lnTo>
                  <a:lnTo>
                    <a:pt x="289458" y="38100"/>
                  </a:lnTo>
                  <a:lnTo>
                    <a:pt x="289471" y="2540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2" name="object 772" descr=""/>
            <p:cNvSpPr/>
            <p:nvPr/>
          </p:nvSpPr>
          <p:spPr>
            <a:xfrm>
              <a:off x="2605405" y="4573384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50952" y="405917"/>
                  </a:moveTo>
                  <a:lnTo>
                    <a:pt x="34937" y="440512"/>
                  </a:lnTo>
                  <a:lnTo>
                    <a:pt x="27178" y="486778"/>
                  </a:lnTo>
                  <a:lnTo>
                    <a:pt x="23317" y="537743"/>
                  </a:lnTo>
                  <a:lnTo>
                    <a:pt x="21704" y="574713"/>
                  </a:lnTo>
                  <a:lnTo>
                    <a:pt x="20154" y="593255"/>
                  </a:lnTo>
                  <a:lnTo>
                    <a:pt x="17043" y="611225"/>
                  </a:lnTo>
                  <a:lnTo>
                    <a:pt x="4660" y="664883"/>
                  </a:lnTo>
                  <a:lnTo>
                    <a:pt x="0" y="683450"/>
                  </a:lnTo>
                  <a:lnTo>
                    <a:pt x="495" y="685660"/>
                  </a:lnTo>
                  <a:lnTo>
                    <a:pt x="8940" y="665899"/>
                  </a:lnTo>
                  <a:lnTo>
                    <a:pt x="17259" y="648169"/>
                  </a:lnTo>
                  <a:lnTo>
                    <a:pt x="25069" y="630237"/>
                  </a:lnTo>
                  <a:lnTo>
                    <a:pt x="39293" y="577443"/>
                  </a:lnTo>
                  <a:lnTo>
                    <a:pt x="45173" y="508495"/>
                  </a:lnTo>
                  <a:lnTo>
                    <a:pt x="46088" y="474205"/>
                  </a:lnTo>
                  <a:lnTo>
                    <a:pt x="47625" y="439978"/>
                  </a:lnTo>
                  <a:lnTo>
                    <a:pt x="50952" y="405917"/>
                  </a:lnTo>
                  <a:close/>
                </a:path>
                <a:path w="152400" h="685800">
                  <a:moveTo>
                    <a:pt x="151790" y="0"/>
                  </a:moveTo>
                  <a:lnTo>
                    <a:pt x="134696" y="40843"/>
                  </a:lnTo>
                  <a:lnTo>
                    <a:pt x="125653" y="85153"/>
                  </a:lnTo>
                  <a:lnTo>
                    <a:pt x="119100" y="167627"/>
                  </a:lnTo>
                  <a:lnTo>
                    <a:pt x="119468" y="181038"/>
                  </a:lnTo>
                  <a:lnTo>
                    <a:pt x="121907" y="194030"/>
                  </a:lnTo>
                  <a:lnTo>
                    <a:pt x="122567" y="196316"/>
                  </a:lnTo>
                  <a:lnTo>
                    <a:pt x="125844" y="192620"/>
                  </a:lnTo>
                  <a:lnTo>
                    <a:pt x="130175" y="182740"/>
                  </a:lnTo>
                  <a:lnTo>
                    <a:pt x="132118" y="172885"/>
                  </a:lnTo>
                  <a:lnTo>
                    <a:pt x="132930" y="162737"/>
                  </a:lnTo>
                  <a:lnTo>
                    <a:pt x="133426" y="152615"/>
                  </a:lnTo>
                  <a:lnTo>
                    <a:pt x="138366" y="80505"/>
                  </a:lnTo>
                  <a:lnTo>
                    <a:pt x="141224" y="53314"/>
                  </a:lnTo>
                  <a:lnTo>
                    <a:pt x="145503" y="26339"/>
                  </a:lnTo>
                  <a:lnTo>
                    <a:pt x="151790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3" name="object 773" descr=""/>
            <p:cNvSpPr/>
            <p:nvPr/>
          </p:nvSpPr>
          <p:spPr>
            <a:xfrm>
              <a:off x="2550782" y="4271441"/>
              <a:ext cx="271145" cy="1303020"/>
            </a:xfrm>
            <a:custGeom>
              <a:avLst/>
              <a:gdLst/>
              <a:ahLst/>
              <a:cxnLst/>
              <a:rect l="l" t="t" r="r" b="b"/>
              <a:pathLst>
                <a:path w="271144" h="1303020">
                  <a:moveTo>
                    <a:pt x="14490" y="1102982"/>
                  </a:moveTo>
                  <a:lnTo>
                    <a:pt x="12623" y="1101242"/>
                  </a:lnTo>
                  <a:lnTo>
                    <a:pt x="9232" y="1100023"/>
                  </a:lnTo>
                  <a:lnTo>
                    <a:pt x="7442" y="1100201"/>
                  </a:lnTo>
                  <a:lnTo>
                    <a:pt x="3632" y="1102652"/>
                  </a:lnTo>
                  <a:lnTo>
                    <a:pt x="0" y="1106182"/>
                  </a:lnTo>
                  <a:lnTo>
                    <a:pt x="8712" y="1111846"/>
                  </a:lnTo>
                  <a:lnTo>
                    <a:pt x="11480" y="1108227"/>
                  </a:lnTo>
                  <a:lnTo>
                    <a:pt x="14490" y="1102982"/>
                  </a:lnTo>
                  <a:close/>
                </a:path>
                <a:path w="271144" h="1303020">
                  <a:moveTo>
                    <a:pt x="23571" y="1075677"/>
                  </a:moveTo>
                  <a:lnTo>
                    <a:pt x="22136" y="1072616"/>
                  </a:lnTo>
                  <a:lnTo>
                    <a:pt x="18923" y="1070076"/>
                  </a:lnTo>
                  <a:lnTo>
                    <a:pt x="14262" y="1068920"/>
                  </a:lnTo>
                  <a:lnTo>
                    <a:pt x="12319" y="1070495"/>
                  </a:lnTo>
                  <a:lnTo>
                    <a:pt x="10426" y="1075372"/>
                  </a:lnTo>
                  <a:lnTo>
                    <a:pt x="13068" y="1077163"/>
                  </a:lnTo>
                  <a:lnTo>
                    <a:pt x="16929" y="1078572"/>
                  </a:lnTo>
                  <a:lnTo>
                    <a:pt x="18846" y="1078839"/>
                  </a:lnTo>
                  <a:lnTo>
                    <a:pt x="21031" y="1077887"/>
                  </a:lnTo>
                  <a:lnTo>
                    <a:pt x="20015" y="1077976"/>
                  </a:lnTo>
                  <a:lnTo>
                    <a:pt x="18580" y="1077620"/>
                  </a:lnTo>
                  <a:lnTo>
                    <a:pt x="21717" y="1077315"/>
                  </a:lnTo>
                  <a:lnTo>
                    <a:pt x="23571" y="1075677"/>
                  </a:lnTo>
                  <a:close/>
                </a:path>
                <a:path w="271144" h="1303020">
                  <a:moveTo>
                    <a:pt x="70269" y="767753"/>
                  </a:moveTo>
                  <a:lnTo>
                    <a:pt x="63449" y="766114"/>
                  </a:lnTo>
                  <a:lnTo>
                    <a:pt x="57988" y="771639"/>
                  </a:lnTo>
                  <a:lnTo>
                    <a:pt x="64795" y="773277"/>
                  </a:lnTo>
                  <a:lnTo>
                    <a:pt x="70269" y="767753"/>
                  </a:lnTo>
                  <a:close/>
                </a:path>
                <a:path w="271144" h="1303020">
                  <a:moveTo>
                    <a:pt x="111658" y="728776"/>
                  </a:moveTo>
                  <a:lnTo>
                    <a:pt x="110820" y="727214"/>
                  </a:lnTo>
                  <a:lnTo>
                    <a:pt x="107899" y="725665"/>
                  </a:lnTo>
                  <a:lnTo>
                    <a:pt x="106210" y="725297"/>
                  </a:lnTo>
                  <a:lnTo>
                    <a:pt x="103124" y="725652"/>
                  </a:lnTo>
                  <a:lnTo>
                    <a:pt x="102844" y="727887"/>
                  </a:lnTo>
                  <a:lnTo>
                    <a:pt x="103543" y="730656"/>
                  </a:lnTo>
                  <a:lnTo>
                    <a:pt x="103187" y="731710"/>
                  </a:lnTo>
                  <a:lnTo>
                    <a:pt x="103759" y="732802"/>
                  </a:lnTo>
                  <a:lnTo>
                    <a:pt x="105892" y="732459"/>
                  </a:lnTo>
                  <a:lnTo>
                    <a:pt x="111315" y="730402"/>
                  </a:lnTo>
                  <a:lnTo>
                    <a:pt x="111658" y="728776"/>
                  </a:lnTo>
                  <a:close/>
                </a:path>
                <a:path w="271144" h="1303020">
                  <a:moveTo>
                    <a:pt x="118478" y="904887"/>
                  </a:moveTo>
                  <a:lnTo>
                    <a:pt x="117856" y="902436"/>
                  </a:lnTo>
                  <a:lnTo>
                    <a:pt x="117640" y="900823"/>
                  </a:lnTo>
                  <a:lnTo>
                    <a:pt x="114274" y="902716"/>
                  </a:lnTo>
                  <a:lnTo>
                    <a:pt x="113868" y="903109"/>
                  </a:lnTo>
                  <a:lnTo>
                    <a:pt x="113398" y="906030"/>
                  </a:lnTo>
                  <a:lnTo>
                    <a:pt x="115900" y="907122"/>
                  </a:lnTo>
                  <a:lnTo>
                    <a:pt x="116789" y="907402"/>
                  </a:lnTo>
                  <a:lnTo>
                    <a:pt x="118478" y="904887"/>
                  </a:lnTo>
                  <a:close/>
                </a:path>
                <a:path w="271144" h="1303020">
                  <a:moveTo>
                    <a:pt x="119075" y="802297"/>
                  </a:moveTo>
                  <a:lnTo>
                    <a:pt x="117703" y="800557"/>
                  </a:lnTo>
                  <a:lnTo>
                    <a:pt x="117106" y="799134"/>
                  </a:lnTo>
                  <a:lnTo>
                    <a:pt x="116179" y="798258"/>
                  </a:lnTo>
                  <a:lnTo>
                    <a:pt x="116090" y="800557"/>
                  </a:lnTo>
                  <a:lnTo>
                    <a:pt x="116179" y="798258"/>
                  </a:lnTo>
                  <a:lnTo>
                    <a:pt x="114376" y="796556"/>
                  </a:lnTo>
                  <a:lnTo>
                    <a:pt x="113093" y="795858"/>
                  </a:lnTo>
                  <a:lnTo>
                    <a:pt x="111709" y="795693"/>
                  </a:lnTo>
                  <a:lnTo>
                    <a:pt x="109385" y="796061"/>
                  </a:lnTo>
                  <a:lnTo>
                    <a:pt x="116332" y="804951"/>
                  </a:lnTo>
                  <a:lnTo>
                    <a:pt x="118262" y="804151"/>
                  </a:lnTo>
                  <a:lnTo>
                    <a:pt x="119075" y="802297"/>
                  </a:lnTo>
                  <a:close/>
                </a:path>
                <a:path w="271144" h="1303020">
                  <a:moveTo>
                    <a:pt x="122047" y="778967"/>
                  </a:moveTo>
                  <a:lnTo>
                    <a:pt x="113665" y="775246"/>
                  </a:lnTo>
                  <a:lnTo>
                    <a:pt x="107632" y="781354"/>
                  </a:lnTo>
                  <a:lnTo>
                    <a:pt x="115989" y="785063"/>
                  </a:lnTo>
                  <a:lnTo>
                    <a:pt x="122047" y="778967"/>
                  </a:lnTo>
                  <a:close/>
                </a:path>
                <a:path w="271144" h="1303020">
                  <a:moveTo>
                    <a:pt x="138455" y="830681"/>
                  </a:moveTo>
                  <a:lnTo>
                    <a:pt x="137655" y="828535"/>
                  </a:lnTo>
                  <a:lnTo>
                    <a:pt x="135318" y="826833"/>
                  </a:lnTo>
                  <a:lnTo>
                    <a:pt x="131140" y="826414"/>
                  </a:lnTo>
                  <a:lnTo>
                    <a:pt x="129070" y="827608"/>
                  </a:lnTo>
                  <a:lnTo>
                    <a:pt x="128943" y="831621"/>
                  </a:lnTo>
                  <a:lnTo>
                    <a:pt x="129324" y="832954"/>
                  </a:lnTo>
                  <a:lnTo>
                    <a:pt x="130289" y="834605"/>
                  </a:lnTo>
                  <a:lnTo>
                    <a:pt x="131648" y="835050"/>
                  </a:lnTo>
                  <a:lnTo>
                    <a:pt x="133172" y="834796"/>
                  </a:lnTo>
                  <a:lnTo>
                    <a:pt x="131927" y="834504"/>
                  </a:lnTo>
                  <a:lnTo>
                    <a:pt x="129667" y="832954"/>
                  </a:lnTo>
                  <a:lnTo>
                    <a:pt x="135801" y="834694"/>
                  </a:lnTo>
                  <a:lnTo>
                    <a:pt x="138366" y="832739"/>
                  </a:lnTo>
                  <a:lnTo>
                    <a:pt x="138455" y="830681"/>
                  </a:lnTo>
                  <a:close/>
                </a:path>
                <a:path w="271144" h="1303020">
                  <a:moveTo>
                    <a:pt x="164668" y="692988"/>
                  </a:moveTo>
                  <a:lnTo>
                    <a:pt x="158051" y="692315"/>
                  </a:lnTo>
                  <a:lnTo>
                    <a:pt x="153111" y="697268"/>
                  </a:lnTo>
                  <a:lnTo>
                    <a:pt x="159753" y="697953"/>
                  </a:lnTo>
                  <a:lnTo>
                    <a:pt x="164668" y="692988"/>
                  </a:lnTo>
                  <a:close/>
                </a:path>
                <a:path w="271144" h="1303020">
                  <a:moveTo>
                    <a:pt x="166090" y="1294904"/>
                  </a:moveTo>
                  <a:lnTo>
                    <a:pt x="163550" y="1293063"/>
                  </a:lnTo>
                  <a:lnTo>
                    <a:pt x="159778" y="1290612"/>
                  </a:lnTo>
                  <a:lnTo>
                    <a:pt x="156832" y="1293888"/>
                  </a:lnTo>
                  <a:lnTo>
                    <a:pt x="157581" y="1295006"/>
                  </a:lnTo>
                  <a:lnTo>
                    <a:pt x="157086" y="1295844"/>
                  </a:lnTo>
                  <a:lnTo>
                    <a:pt x="156794" y="1295615"/>
                  </a:lnTo>
                  <a:lnTo>
                    <a:pt x="154228" y="1298270"/>
                  </a:lnTo>
                  <a:lnTo>
                    <a:pt x="152501" y="1301851"/>
                  </a:lnTo>
                  <a:lnTo>
                    <a:pt x="154203" y="1302283"/>
                  </a:lnTo>
                  <a:lnTo>
                    <a:pt x="155575" y="1302283"/>
                  </a:lnTo>
                  <a:lnTo>
                    <a:pt x="161239" y="1302639"/>
                  </a:lnTo>
                  <a:lnTo>
                    <a:pt x="164541" y="1300645"/>
                  </a:lnTo>
                  <a:lnTo>
                    <a:pt x="166090" y="1294904"/>
                  </a:lnTo>
                  <a:close/>
                </a:path>
                <a:path w="271144" h="1303020">
                  <a:moveTo>
                    <a:pt x="166420" y="631761"/>
                  </a:moveTo>
                  <a:lnTo>
                    <a:pt x="166255" y="630047"/>
                  </a:lnTo>
                  <a:lnTo>
                    <a:pt x="164909" y="628802"/>
                  </a:lnTo>
                  <a:lnTo>
                    <a:pt x="162128" y="628408"/>
                  </a:lnTo>
                  <a:lnTo>
                    <a:pt x="159499" y="629450"/>
                  </a:lnTo>
                  <a:lnTo>
                    <a:pt x="159296" y="632561"/>
                  </a:lnTo>
                  <a:lnTo>
                    <a:pt x="161937" y="634238"/>
                  </a:lnTo>
                  <a:lnTo>
                    <a:pt x="162712" y="634453"/>
                  </a:lnTo>
                  <a:lnTo>
                    <a:pt x="166065" y="632523"/>
                  </a:lnTo>
                  <a:lnTo>
                    <a:pt x="166420" y="631761"/>
                  </a:lnTo>
                  <a:close/>
                </a:path>
                <a:path w="271144" h="1303020">
                  <a:moveTo>
                    <a:pt x="213944" y="137756"/>
                  </a:moveTo>
                  <a:lnTo>
                    <a:pt x="207352" y="137287"/>
                  </a:lnTo>
                  <a:lnTo>
                    <a:pt x="202552" y="142138"/>
                  </a:lnTo>
                  <a:lnTo>
                    <a:pt x="209143" y="142621"/>
                  </a:lnTo>
                  <a:lnTo>
                    <a:pt x="213944" y="137756"/>
                  </a:lnTo>
                  <a:close/>
                </a:path>
                <a:path w="271144" h="1303020">
                  <a:moveTo>
                    <a:pt x="219671" y="143827"/>
                  </a:moveTo>
                  <a:lnTo>
                    <a:pt x="219532" y="86652"/>
                  </a:lnTo>
                  <a:lnTo>
                    <a:pt x="217817" y="88633"/>
                  </a:lnTo>
                  <a:lnTo>
                    <a:pt x="217589" y="139928"/>
                  </a:lnTo>
                  <a:lnTo>
                    <a:pt x="214884" y="190157"/>
                  </a:lnTo>
                  <a:lnTo>
                    <a:pt x="209943" y="240309"/>
                  </a:lnTo>
                  <a:lnTo>
                    <a:pt x="202958" y="290245"/>
                  </a:lnTo>
                  <a:lnTo>
                    <a:pt x="194157" y="339801"/>
                  </a:lnTo>
                  <a:lnTo>
                    <a:pt x="183730" y="388823"/>
                  </a:lnTo>
                  <a:lnTo>
                    <a:pt x="171970" y="436930"/>
                  </a:lnTo>
                  <a:lnTo>
                    <a:pt x="159181" y="484708"/>
                  </a:lnTo>
                  <a:lnTo>
                    <a:pt x="132194" y="579856"/>
                  </a:lnTo>
                  <a:lnTo>
                    <a:pt x="118872" y="627494"/>
                  </a:lnTo>
                  <a:lnTo>
                    <a:pt x="106299" y="675360"/>
                  </a:lnTo>
                  <a:lnTo>
                    <a:pt x="93814" y="727303"/>
                  </a:lnTo>
                  <a:lnTo>
                    <a:pt x="82359" y="779449"/>
                  </a:lnTo>
                  <a:lnTo>
                    <a:pt x="71755" y="831799"/>
                  </a:lnTo>
                  <a:lnTo>
                    <a:pt x="61937" y="884301"/>
                  </a:lnTo>
                  <a:lnTo>
                    <a:pt x="52755" y="936904"/>
                  </a:lnTo>
                  <a:lnTo>
                    <a:pt x="36182" y="1036853"/>
                  </a:lnTo>
                  <a:lnTo>
                    <a:pt x="28752" y="1084999"/>
                  </a:lnTo>
                  <a:lnTo>
                    <a:pt x="23964" y="1133436"/>
                  </a:lnTo>
                  <a:lnTo>
                    <a:pt x="23964" y="1181620"/>
                  </a:lnTo>
                  <a:lnTo>
                    <a:pt x="30873" y="1228953"/>
                  </a:lnTo>
                  <a:lnTo>
                    <a:pt x="46824" y="1274864"/>
                  </a:lnTo>
                  <a:lnTo>
                    <a:pt x="48844" y="1279169"/>
                  </a:lnTo>
                  <a:lnTo>
                    <a:pt x="58369" y="1279575"/>
                  </a:lnTo>
                  <a:lnTo>
                    <a:pt x="55676" y="1273873"/>
                  </a:lnTo>
                  <a:lnTo>
                    <a:pt x="38481" y="1224559"/>
                  </a:lnTo>
                  <a:lnTo>
                    <a:pt x="30988" y="1173835"/>
                  </a:lnTo>
                  <a:lnTo>
                    <a:pt x="30911" y="1122273"/>
                  </a:lnTo>
                  <a:lnTo>
                    <a:pt x="36017" y="1070419"/>
                  </a:lnTo>
                  <a:lnTo>
                    <a:pt x="44018" y="1018819"/>
                  </a:lnTo>
                  <a:lnTo>
                    <a:pt x="61506" y="915339"/>
                  </a:lnTo>
                  <a:lnTo>
                    <a:pt x="70866" y="862736"/>
                  </a:lnTo>
                  <a:lnTo>
                    <a:pt x="80886" y="810247"/>
                  </a:lnTo>
                  <a:lnTo>
                    <a:pt x="91719" y="757936"/>
                  </a:lnTo>
                  <a:lnTo>
                    <a:pt x="103530" y="705827"/>
                  </a:lnTo>
                  <a:lnTo>
                    <a:pt x="116497" y="653986"/>
                  </a:lnTo>
                  <a:lnTo>
                    <a:pt x="129667" y="605421"/>
                  </a:lnTo>
                  <a:lnTo>
                    <a:pt x="156883" y="508749"/>
                  </a:lnTo>
                  <a:lnTo>
                    <a:pt x="169989" y="460298"/>
                  </a:lnTo>
                  <a:lnTo>
                    <a:pt x="182118" y="411556"/>
                  </a:lnTo>
                  <a:lnTo>
                    <a:pt x="192811" y="362343"/>
                  </a:lnTo>
                  <a:lnTo>
                    <a:pt x="202755" y="308127"/>
                  </a:lnTo>
                  <a:lnTo>
                    <a:pt x="210832" y="253606"/>
                  </a:lnTo>
                  <a:lnTo>
                    <a:pt x="216611" y="198818"/>
                  </a:lnTo>
                  <a:lnTo>
                    <a:pt x="219671" y="143827"/>
                  </a:lnTo>
                  <a:close/>
                </a:path>
                <a:path w="271144" h="1303020">
                  <a:moveTo>
                    <a:pt x="238442" y="114147"/>
                  </a:moveTo>
                  <a:lnTo>
                    <a:pt x="230263" y="106832"/>
                  </a:lnTo>
                  <a:lnTo>
                    <a:pt x="222478" y="114681"/>
                  </a:lnTo>
                  <a:lnTo>
                    <a:pt x="230644" y="122021"/>
                  </a:lnTo>
                  <a:lnTo>
                    <a:pt x="238442" y="114147"/>
                  </a:lnTo>
                  <a:close/>
                </a:path>
                <a:path w="271144" h="1303020">
                  <a:moveTo>
                    <a:pt x="270903" y="28359"/>
                  </a:moveTo>
                  <a:lnTo>
                    <a:pt x="266763" y="0"/>
                  </a:lnTo>
                  <a:lnTo>
                    <a:pt x="266242" y="0"/>
                  </a:lnTo>
                  <a:lnTo>
                    <a:pt x="268312" y="44119"/>
                  </a:lnTo>
                  <a:lnTo>
                    <a:pt x="260197" y="87172"/>
                  </a:lnTo>
                  <a:lnTo>
                    <a:pt x="246811" y="129717"/>
                  </a:lnTo>
                  <a:lnTo>
                    <a:pt x="233121" y="172275"/>
                  </a:lnTo>
                  <a:lnTo>
                    <a:pt x="224078" y="215392"/>
                  </a:lnTo>
                  <a:lnTo>
                    <a:pt x="218719" y="267614"/>
                  </a:lnTo>
                  <a:lnTo>
                    <a:pt x="213956" y="320078"/>
                  </a:lnTo>
                  <a:lnTo>
                    <a:pt x="208559" y="372491"/>
                  </a:lnTo>
                  <a:lnTo>
                    <a:pt x="201295" y="424561"/>
                  </a:lnTo>
                  <a:lnTo>
                    <a:pt x="190931" y="476008"/>
                  </a:lnTo>
                  <a:lnTo>
                    <a:pt x="176250" y="526503"/>
                  </a:lnTo>
                  <a:lnTo>
                    <a:pt x="164287" y="560336"/>
                  </a:lnTo>
                  <a:lnTo>
                    <a:pt x="153022" y="593725"/>
                  </a:lnTo>
                  <a:lnTo>
                    <a:pt x="143624" y="627646"/>
                  </a:lnTo>
                  <a:lnTo>
                    <a:pt x="137541" y="662089"/>
                  </a:lnTo>
                  <a:lnTo>
                    <a:pt x="137439" y="662647"/>
                  </a:lnTo>
                  <a:lnTo>
                    <a:pt x="137350" y="663321"/>
                  </a:lnTo>
                  <a:lnTo>
                    <a:pt x="134442" y="697166"/>
                  </a:lnTo>
                  <a:lnTo>
                    <a:pt x="132626" y="729856"/>
                  </a:lnTo>
                  <a:lnTo>
                    <a:pt x="132537" y="731342"/>
                  </a:lnTo>
                  <a:lnTo>
                    <a:pt x="130035" y="765479"/>
                  </a:lnTo>
                  <a:lnTo>
                    <a:pt x="125247" y="799465"/>
                  </a:lnTo>
                  <a:lnTo>
                    <a:pt x="116205" y="836383"/>
                  </a:lnTo>
                  <a:lnTo>
                    <a:pt x="110807" y="853008"/>
                  </a:lnTo>
                  <a:lnTo>
                    <a:pt x="109461" y="853008"/>
                  </a:lnTo>
                  <a:lnTo>
                    <a:pt x="108661" y="854303"/>
                  </a:lnTo>
                  <a:lnTo>
                    <a:pt x="106591" y="855510"/>
                  </a:lnTo>
                  <a:lnTo>
                    <a:pt x="105702" y="856132"/>
                  </a:lnTo>
                  <a:lnTo>
                    <a:pt x="107315" y="861314"/>
                  </a:lnTo>
                  <a:lnTo>
                    <a:pt x="107988" y="861707"/>
                  </a:lnTo>
                  <a:lnTo>
                    <a:pt x="104470" y="872553"/>
                  </a:lnTo>
                  <a:lnTo>
                    <a:pt x="91655" y="908431"/>
                  </a:lnTo>
                  <a:lnTo>
                    <a:pt x="79375" y="944422"/>
                  </a:lnTo>
                  <a:lnTo>
                    <a:pt x="68414" y="980147"/>
                  </a:lnTo>
                  <a:lnTo>
                    <a:pt x="63652" y="997927"/>
                  </a:lnTo>
                  <a:lnTo>
                    <a:pt x="63487" y="998435"/>
                  </a:lnTo>
                  <a:lnTo>
                    <a:pt x="63538" y="997927"/>
                  </a:lnTo>
                  <a:lnTo>
                    <a:pt x="61112" y="998601"/>
                  </a:lnTo>
                  <a:lnTo>
                    <a:pt x="61391" y="998601"/>
                  </a:lnTo>
                  <a:lnTo>
                    <a:pt x="60731" y="999197"/>
                  </a:lnTo>
                  <a:lnTo>
                    <a:pt x="59436" y="998893"/>
                  </a:lnTo>
                  <a:lnTo>
                    <a:pt x="58661" y="998893"/>
                  </a:lnTo>
                  <a:lnTo>
                    <a:pt x="55676" y="999401"/>
                  </a:lnTo>
                  <a:lnTo>
                    <a:pt x="55791" y="1002563"/>
                  </a:lnTo>
                  <a:lnTo>
                    <a:pt x="55816" y="1002766"/>
                  </a:lnTo>
                  <a:lnTo>
                    <a:pt x="55918" y="1004150"/>
                  </a:lnTo>
                  <a:lnTo>
                    <a:pt x="57454" y="1002766"/>
                  </a:lnTo>
                  <a:lnTo>
                    <a:pt x="57823" y="1002563"/>
                  </a:lnTo>
                  <a:lnTo>
                    <a:pt x="56972" y="1003528"/>
                  </a:lnTo>
                  <a:lnTo>
                    <a:pt x="56464" y="1005078"/>
                  </a:lnTo>
                  <a:lnTo>
                    <a:pt x="56502" y="1007071"/>
                  </a:lnTo>
                  <a:lnTo>
                    <a:pt x="60147" y="1005243"/>
                  </a:lnTo>
                  <a:lnTo>
                    <a:pt x="61747" y="1005078"/>
                  </a:lnTo>
                  <a:lnTo>
                    <a:pt x="58788" y="1016139"/>
                  </a:lnTo>
                  <a:lnTo>
                    <a:pt x="51130" y="1052563"/>
                  </a:lnTo>
                  <a:lnTo>
                    <a:pt x="46151" y="1089609"/>
                  </a:lnTo>
                  <a:lnTo>
                    <a:pt x="43091" y="1130693"/>
                  </a:lnTo>
                  <a:lnTo>
                    <a:pt x="43522" y="1177099"/>
                  </a:lnTo>
                  <a:lnTo>
                    <a:pt x="52222" y="1221143"/>
                  </a:lnTo>
                  <a:lnTo>
                    <a:pt x="73825" y="1255153"/>
                  </a:lnTo>
                  <a:lnTo>
                    <a:pt x="113106" y="1271447"/>
                  </a:lnTo>
                  <a:lnTo>
                    <a:pt x="119164" y="1272044"/>
                  </a:lnTo>
                  <a:lnTo>
                    <a:pt x="117551" y="1265237"/>
                  </a:lnTo>
                  <a:lnTo>
                    <a:pt x="112496" y="1264742"/>
                  </a:lnTo>
                  <a:lnTo>
                    <a:pt x="76923" y="1249565"/>
                  </a:lnTo>
                  <a:lnTo>
                    <a:pt x="58635" y="1218501"/>
                  </a:lnTo>
                  <a:lnTo>
                    <a:pt x="52235" y="1179715"/>
                  </a:lnTo>
                  <a:lnTo>
                    <a:pt x="52324" y="1141336"/>
                  </a:lnTo>
                  <a:lnTo>
                    <a:pt x="59016" y="1069568"/>
                  </a:lnTo>
                  <a:lnTo>
                    <a:pt x="70561" y="1005243"/>
                  </a:lnTo>
                  <a:lnTo>
                    <a:pt x="70586" y="1005078"/>
                  </a:lnTo>
                  <a:lnTo>
                    <a:pt x="71005" y="1002766"/>
                  </a:lnTo>
                  <a:lnTo>
                    <a:pt x="71043" y="1002563"/>
                  </a:lnTo>
                  <a:lnTo>
                    <a:pt x="71602" y="999401"/>
                  </a:lnTo>
                  <a:lnTo>
                    <a:pt x="71640" y="999197"/>
                  </a:lnTo>
                  <a:lnTo>
                    <a:pt x="71691" y="998893"/>
                  </a:lnTo>
                  <a:lnTo>
                    <a:pt x="71755" y="998601"/>
                  </a:lnTo>
                  <a:lnTo>
                    <a:pt x="82511" y="957580"/>
                  </a:lnTo>
                  <a:lnTo>
                    <a:pt x="95758" y="917282"/>
                  </a:lnTo>
                  <a:lnTo>
                    <a:pt x="109474" y="877125"/>
                  </a:lnTo>
                  <a:lnTo>
                    <a:pt x="113030" y="865263"/>
                  </a:lnTo>
                  <a:lnTo>
                    <a:pt x="113157" y="864844"/>
                  </a:lnTo>
                  <a:lnTo>
                    <a:pt x="116230" y="865263"/>
                  </a:lnTo>
                  <a:lnTo>
                    <a:pt x="116509" y="864844"/>
                  </a:lnTo>
                  <a:lnTo>
                    <a:pt x="117703" y="863117"/>
                  </a:lnTo>
                  <a:lnTo>
                    <a:pt x="117221" y="859891"/>
                  </a:lnTo>
                  <a:lnTo>
                    <a:pt x="115290" y="857821"/>
                  </a:lnTo>
                  <a:lnTo>
                    <a:pt x="121704" y="836523"/>
                  </a:lnTo>
                  <a:lnTo>
                    <a:pt x="132080" y="783043"/>
                  </a:lnTo>
                  <a:lnTo>
                    <a:pt x="136296" y="731342"/>
                  </a:lnTo>
                  <a:lnTo>
                    <a:pt x="137795" y="712241"/>
                  </a:lnTo>
                  <a:lnTo>
                    <a:pt x="141262" y="690816"/>
                  </a:lnTo>
                  <a:lnTo>
                    <a:pt x="141325" y="690473"/>
                  </a:lnTo>
                  <a:lnTo>
                    <a:pt x="142125" y="690816"/>
                  </a:lnTo>
                  <a:lnTo>
                    <a:pt x="145046" y="690689"/>
                  </a:lnTo>
                  <a:lnTo>
                    <a:pt x="145338" y="690473"/>
                  </a:lnTo>
                  <a:lnTo>
                    <a:pt x="147485" y="688911"/>
                  </a:lnTo>
                  <a:lnTo>
                    <a:pt x="148501" y="685749"/>
                  </a:lnTo>
                  <a:lnTo>
                    <a:pt x="147853" y="684491"/>
                  </a:lnTo>
                  <a:lnTo>
                    <a:pt x="147739" y="684250"/>
                  </a:lnTo>
                  <a:lnTo>
                    <a:pt x="147586" y="684491"/>
                  </a:lnTo>
                  <a:lnTo>
                    <a:pt x="147485" y="683768"/>
                  </a:lnTo>
                  <a:lnTo>
                    <a:pt x="147739" y="684250"/>
                  </a:lnTo>
                  <a:lnTo>
                    <a:pt x="148043" y="683768"/>
                  </a:lnTo>
                  <a:lnTo>
                    <a:pt x="148653" y="682802"/>
                  </a:lnTo>
                  <a:lnTo>
                    <a:pt x="148666" y="682612"/>
                  </a:lnTo>
                  <a:lnTo>
                    <a:pt x="147332" y="681012"/>
                  </a:lnTo>
                  <a:lnTo>
                    <a:pt x="145580" y="682612"/>
                  </a:lnTo>
                  <a:lnTo>
                    <a:pt x="145313" y="682802"/>
                  </a:lnTo>
                  <a:lnTo>
                    <a:pt x="144614" y="682332"/>
                  </a:lnTo>
                  <a:lnTo>
                    <a:pt x="142646" y="682332"/>
                  </a:lnTo>
                  <a:lnTo>
                    <a:pt x="143446" y="677405"/>
                  </a:lnTo>
                  <a:lnTo>
                    <a:pt x="143802" y="674268"/>
                  </a:lnTo>
                  <a:lnTo>
                    <a:pt x="143891" y="673493"/>
                  </a:lnTo>
                  <a:lnTo>
                    <a:pt x="145643" y="675728"/>
                  </a:lnTo>
                  <a:lnTo>
                    <a:pt x="147434" y="675728"/>
                  </a:lnTo>
                  <a:lnTo>
                    <a:pt x="154368" y="668401"/>
                  </a:lnTo>
                  <a:lnTo>
                    <a:pt x="154673" y="665276"/>
                  </a:lnTo>
                  <a:lnTo>
                    <a:pt x="153314" y="662647"/>
                  </a:lnTo>
                  <a:lnTo>
                    <a:pt x="152628" y="657923"/>
                  </a:lnTo>
                  <a:lnTo>
                    <a:pt x="152641" y="656158"/>
                  </a:lnTo>
                  <a:lnTo>
                    <a:pt x="154520" y="655027"/>
                  </a:lnTo>
                  <a:lnTo>
                    <a:pt x="154698" y="655027"/>
                  </a:lnTo>
                  <a:lnTo>
                    <a:pt x="154000" y="652614"/>
                  </a:lnTo>
                  <a:lnTo>
                    <a:pt x="153263" y="651916"/>
                  </a:lnTo>
                  <a:lnTo>
                    <a:pt x="153720" y="650697"/>
                  </a:lnTo>
                  <a:lnTo>
                    <a:pt x="155473" y="647242"/>
                  </a:lnTo>
                  <a:lnTo>
                    <a:pt x="150939" y="646658"/>
                  </a:lnTo>
                  <a:lnTo>
                    <a:pt x="150876" y="646404"/>
                  </a:lnTo>
                  <a:lnTo>
                    <a:pt x="150609" y="646633"/>
                  </a:lnTo>
                  <a:lnTo>
                    <a:pt x="150253" y="646595"/>
                  </a:lnTo>
                  <a:lnTo>
                    <a:pt x="150253" y="659930"/>
                  </a:lnTo>
                  <a:lnTo>
                    <a:pt x="149161" y="662089"/>
                  </a:lnTo>
                  <a:lnTo>
                    <a:pt x="146291" y="662647"/>
                  </a:lnTo>
                  <a:lnTo>
                    <a:pt x="146558" y="662647"/>
                  </a:lnTo>
                  <a:lnTo>
                    <a:pt x="145948" y="663321"/>
                  </a:lnTo>
                  <a:lnTo>
                    <a:pt x="144475" y="668401"/>
                  </a:lnTo>
                  <a:lnTo>
                    <a:pt x="145999" y="655027"/>
                  </a:lnTo>
                  <a:lnTo>
                    <a:pt x="147777" y="656577"/>
                  </a:lnTo>
                  <a:lnTo>
                    <a:pt x="149580" y="657085"/>
                  </a:lnTo>
                  <a:lnTo>
                    <a:pt x="150253" y="659930"/>
                  </a:lnTo>
                  <a:lnTo>
                    <a:pt x="150253" y="646595"/>
                  </a:lnTo>
                  <a:lnTo>
                    <a:pt x="148971" y="646404"/>
                  </a:lnTo>
                  <a:lnTo>
                    <a:pt x="148755" y="646404"/>
                  </a:lnTo>
                  <a:lnTo>
                    <a:pt x="146888" y="647661"/>
                  </a:lnTo>
                  <a:lnTo>
                    <a:pt x="155016" y="605243"/>
                  </a:lnTo>
                  <a:lnTo>
                    <a:pt x="166890" y="568718"/>
                  </a:lnTo>
                  <a:lnTo>
                    <a:pt x="173647" y="550545"/>
                  </a:lnTo>
                  <a:lnTo>
                    <a:pt x="189674" y="501256"/>
                  </a:lnTo>
                  <a:lnTo>
                    <a:pt x="201587" y="451180"/>
                  </a:lnTo>
                  <a:lnTo>
                    <a:pt x="210362" y="400519"/>
                  </a:lnTo>
                  <a:lnTo>
                    <a:pt x="216992" y="349427"/>
                  </a:lnTo>
                  <a:lnTo>
                    <a:pt x="227799" y="246659"/>
                  </a:lnTo>
                  <a:lnTo>
                    <a:pt x="232232" y="212585"/>
                  </a:lnTo>
                  <a:lnTo>
                    <a:pt x="238125" y="179171"/>
                  </a:lnTo>
                  <a:lnTo>
                    <a:pt x="245630" y="146075"/>
                  </a:lnTo>
                  <a:lnTo>
                    <a:pt x="254927" y="112966"/>
                  </a:lnTo>
                  <a:lnTo>
                    <a:pt x="262953" y="85305"/>
                  </a:lnTo>
                  <a:lnTo>
                    <a:pt x="268960" y="56972"/>
                  </a:lnTo>
                  <a:lnTo>
                    <a:pt x="270903" y="28359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4" name="object 77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745676" y="4983759"/>
              <a:ext cx="105446" cy="242263"/>
            </a:xfrm>
            <a:prstGeom prst="rect">
              <a:avLst/>
            </a:prstGeom>
          </p:spPr>
        </p:pic>
        <p:pic>
          <p:nvPicPr>
            <p:cNvPr id="775" name="object 775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908109" y="4527485"/>
              <a:ext cx="103504" cy="231139"/>
            </a:xfrm>
            <a:prstGeom prst="rect">
              <a:avLst/>
            </a:prstGeom>
          </p:spPr>
        </p:pic>
        <p:sp>
          <p:nvSpPr>
            <p:cNvPr id="776" name="object 776" descr=""/>
            <p:cNvSpPr/>
            <p:nvPr/>
          </p:nvSpPr>
          <p:spPr>
            <a:xfrm>
              <a:off x="2626423" y="4226001"/>
              <a:ext cx="182245" cy="815975"/>
            </a:xfrm>
            <a:custGeom>
              <a:avLst/>
              <a:gdLst/>
              <a:ahLst/>
              <a:cxnLst/>
              <a:rect l="l" t="t" r="r" b="b"/>
              <a:pathLst>
                <a:path w="182244" h="815975">
                  <a:moveTo>
                    <a:pt x="47498" y="639368"/>
                  </a:moveTo>
                  <a:lnTo>
                    <a:pt x="46951" y="638467"/>
                  </a:lnTo>
                  <a:lnTo>
                    <a:pt x="40970" y="649719"/>
                  </a:lnTo>
                  <a:lnTo>
                    <a:pt x="34632" y="660717"/>
                  </a:lnTo>
                  <a:lnTo>
                    <a:pt x="16637" y="705205"/>
                  </a:lnTo>
                  <a:lnTo>
                    <a:pt x="9169" y="749401"/>
                  </a:lnTo>
                  <a:lnTo>
                    <a:pt x="6756" y="771486"/>
                  </a:lnTo>
                  <a:lnTo>
                    <a:pt x="3937" y="793508"/>
                  </a:lnTo>
                  <a:lnTo>
                    <a:pt x="0" y="815314"/>
                  </a:lnTo>
                  <a:lnTo>
                    <a:pt x="190" y="815784"/>
                  </a:lnTo>
                  <a:lnTo>
                    <a:pt x="4800" y="808177"/>
                  </a:lnTo>
                  <a:lnTo>
                    <a:pt x="9372" y="802322"/>
                  </a:lnTo>
                  <a:lnTo>
                    <a:pt x="19634" y="764400"/>
                  </a:lnTo>
                  <a:lnTo>
                    <a:pt x="27851" y="707910"/>
                  </a:lnTo>
                  <a:lnTo>
                    <a:pt x="29845" y="696023"/>
                  </a:lnTo>
                  <a:lnTo>
                    <a:pt x="32816" y="684580"/>
                  </a:lnTo>
                  <a:lnTo>
                    <a:pt x="47498" y="639368"/>
                  </a:lnTo>
                  <a:close/>
                </a:path>
                <a:path w="182244" h="815975">
                  <a:moveTo>
                    <a:pt x="181838" y="0"/>
                  </a:moveTo>
                  <a:lnTo>
                    <a:pt x="168033" y="36614"/>
                  </a:lnTo>
                  <a:lnTo>
                    <a:pt x="163664" y="80556"/>
                  </a:lnTo>
                  <a:lnTo>
                    <a:pt x="162407" y="138633"/>
                  </a:lnTo>
                  <a:lnTo>
                    <a:pt x="161620" y="153809"/>
                  </a:lnTo>
                  <a:lnTo>
                    <a:pt x="159562" y="168567"/>
                  </a:lnTo>
                  <a:lnTo>
                    <a:pt x="153809" y="198005"/>
                  </a:lnTo>
                  <a:lnTo>
                    <a:pt x="147561" y="227990"/>
                  </a:lnTo>
                  <a:lnTo>
                    <a:pt x="148018" y="229793"/>
                  </a:lnTo>
                  <a:lnTo>
                    <a:pt x="154381" y="213436"/>
                  </a:lnTo>
                  <a:lnTo>
                    <a:pt x="160718" y="198742"/>
                  </a:lnTo>
                  <a:lnTo>
                    <a:pt x="166624" y="183883"/>
                  </a:lnTo>
                  <a:lnTo>
                    <a:pt x="176847" y="140385"/>
                  </a:lnTo>
                  <a:lnTo>
                    <a:pt x="179806" y="83934"/>
                  </a:lnTo>
                  <a:lnTo>
                    <a:pt x="179654" y="55918"/>
                  </a:lnTo>
                  <a:lnTo>
                    <a:pt x="180009" y="27901"/>
                  </a:lnTo>
                  <a:lnTo>
                    <a:pt x="181838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7" name="object 777" descr=""/>
            <p:cNvSpPr/>
            <p:nvPr/>
          </p:nvSpPr>
          <p:spPr>
            <a:xfrm>
              <a:off x="2541964" y="4168570"/>
              <a:ext cx="201295" cy="585470"/>
            </a:xfrm>
            <a:custGeom>
              <a:avLst/>
              <a:gdLst/>
              <a:ahLst/>
              <a:cxnLst/>
              <a:rect l="l" t="t" r="r" b="b"/>
              <a:pathLst>
                <a:path w="201294" h="585470">
                  <a:moveTo>
                    <a:pt x="57457" y="0"/>
                  </a:moveTo>
                  <a:lnTo>
                    <a:pt x="17531" y="25256"/>
                  </a:lnTo>
                  <a:lnTo>
                    <a:pt x="3346" y="83668"/>
                  </a:lnTo>
                  <a:lnTo>
                    <a:pt x="0" y="125680"/>
                  </a:lnTo>
                  <a:lnTo>
                    <a:pt x="496" y="167826"/>
                  </a:lnTo>
                  <a:lnTo>
                    <a:pt x="3775" y="210883"/>
                  </a:lnTo>
                  <a:lnTo>
                    <a:pt x="14434" y="275870"/>
                  </a:lnTo>
                  <a:lnTo>
                    <a:pt x="32553" y="339229"/>
                  </a:lnTo>
                  <a:lnTo>
                    <a:pt x="51238" y="388696"/>
                  </a:lnTo>
                  <a:lnTo>
                    <a:pt x="70544" y="437946"/>
                  </a:lnTo>
                  <a:lnTo>
                    <a:pt x="90304" y="487031"/>
                  </a:lnTo>
                  <a:lnTo>
                    <a:pt x="130509" y="584898"/>
                  </a:lnTo>
                  <a:lnTo>
                    <a:pt x="137125" y="584238"/>
                  </a:lnTo>
                  <a:lnTo>
                    <a:pt x="175467" y="571106"/>
                  </a:lnTo>
                  <a:lnTo>
                    <a:pt x="184750" y="477532"/>
                  </a:lnTo>
                  <a:lnTo>
                    <a:pt x="195240" y="378113"/>
                  </a:lnTo>
                  <a:lnTo>
                    <a:pt x="199285" y="328613"/>
                  </a:lnTo>
                  <a:lnTo>
                    <a:pt x="201197" y="278333"/>
                  </a:lnTo>
                  <a:lnTo>
                    <a:pt x="200703" y="249632"/>
                  </a:lnTo>
                  <a:lnTo>
                    <a:pt x="194853" y="191168"/>
                  </a:lnTo>
                  <a:lnTo>
                    <a:pt x="179195" y="130914"/>
                  </a:lnTo>
                  <a:lnTo>
                    <a:pt x="147364" y="71635"/>
                  </a:lnTo>
                  <a:lnTo>
                    <a:pt x="112595" y="29387"/>
                  </a:lnTo>
                  <a:lnTo>
                    <a:pt x="78013" y="4823"/>
                  </a:lnTo>
                  <a:lnTo>
                    <a:pt x="5745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8" name="object 778" descr=""/>
            <p:cNvSpPr/>
            <p:nvPr/>
          </p:nvSpPr>
          <p:spPr>
            <a:xfrm>
              <a:off x="2547137" y="4176623"/>
              <a:ext cx="189230" cy="576580"/>
            </a:xfrm>
            <a:custGeom>
              <a:avLst/>
              <a:gdLst/>
              <a:ahLst/>
              <a:cxnLst/>
              <a:rect l="l" t="t" r="r" b="b"/>
              <a:pathLst>
                <a:path w="189230" h="576579">
                  <a:moveTo>
                    <a:pt x="189141" y="259994"/>
                  </a:moveTo>
                  <a:lnTo>
                    <a:pt x="187680" y="211099"/>
                  </a:lnTo>
                  <a:lnTo>
                    <a:pt x="180505" y="164084"/>
                  </a:lnTo>
                  <a:lnTo>
                    <a:pt x="161391" y="107200"/>
                  </a:lnTo>
                  <a:lnTo>
                    <a:pt x="133350" y="59791"/>
                  </a:lnTo>
                  <a:lnTo>
                    <a:pt x="133350" y="484314"/>
                  </a:lnTo>
                  <a:lnTo>
                    <a:pt x="117767" y="391261"/>
                  </a:lnTo>
                  <a:lnTo>
                    <a:pt x="107378" y="327583"/>
                  </a:lnTo>
                  <a:lnTo>
                    <a:pt x="93573" y="235877"/>
                  </a:lnTo>
                  <a:lnTo>
                    <a:pt x="85750" y="187515"/>
                  </a:lnTo>
                  <a:lnTo>
                    <a:pt x="78447" y="139573"/>
                  </a:lnTo>
                  <a:lnTo>
                    <a:pt x="72567" y="90779"/>
                  </a:lnTo>
                  <a:lnTo>
                    <a:pt x="72796" y="90779"/>
                  </a:lnTo>
                  <a:lnTo>
                    <a:pt x="81635" y="139573"/>
                  </a:lnTo>
                  <a:lnTo>
                    <a:pt x="101231" y="235877"/>
                  </a:lnTo>
                  <a:lnTo>
                    <a:pt x="109651" y="284441"/>
                  </a:lnTo>
                  <a:lnTo>
                    <a:pt x="116763" y="338289"/>
                  </a:lnTo>
                  <a:lnTo>
                    <a:pt x="123278" y="393090"/>
                  </a:lnTo>
                  <a:lnTo>
                    <a:pt x="130467" y="460667"/>
                  </a:lnTo>
                  <a:lnTo>
                    <a:pt x="133350" y="484314"/>
                  </a:lnTo>
                  <a:lnTo>
                    <a:pt x="133350" y="59791"/>
                  </a:lnTo>
                  <a:lnTo>
                    <a:pt x="106146" y="27660"/>
                  </a:lnTo>
                  <a:lnTo>
                    <a:pt x="75120" y="3619"/>
                  </a:lnTo>
                  <a:lnTo>
                    <a:pt x="66725" y="0"/>
                  </a:lnTo>
                  <a:lnTo>
                    <a:pt x="15252" y="25095"/>
                  </a:lnTo>
                  <a:lnTo>
                    <a:pt x="4445" y="62953"/>
                  </a:lnTo>
                  <a:lnTo>
                    <a:pt x="203" y="106057"/>
                  </a:lnTo>
                  <a:lnTo>
                    <a:pt x="0" y="145669"/>
                  </a:lnTo>
                  <a:lnTo>
                    <a:pt x="1270" y="173037"/>
                  </a:lnTo>
                  <a:lnTo>
                    <a:pt x="10833" y="245960"/>
                  </a:lnTo>
                  <a:lnTo>
                    <a:pt x="30314" y="317182"/>
                  </a:lnTo>
                  <a:lnTo>
                    <a:pt x="49110" y="369658"/>
                  </a:lnTo>
                  <a:lnTo>
                    <a:pt x="68757" y="422605"/>
                  </a:lnTo>
                  <a:lnTo>
                    <a:pt x="88849" y="474408"/>
                  </a:lnTo>
                  <a:lnTo>
                    <a:pt x="109943" y="525868"/>
                  </a:lnTo>
                  <a:lnTo>
                    <a:pt x="131927" y="576160"/>
                  </a:lnTo>
                  <a:lnTo>
                    <a:pt x="140627" y="574370"/>
                  </a:lnTo>
                  <a:lnTo>
                    <a:pt x="168579" y="530644"/>
                  </a:lnTo>
                  <a:lnTo>
                    <a:pt x="172796" y="484314"/>
                  </a:lnTo>
                  <a:lnTo>
                    <a:pt x="180936" y="403618"/>
                  </a:lnTo>
                  <a:lnTo>
                    <a:pt x="184365" y="356616"/>
                  </a:lnTo>
                  <a:lnTo>
                    <a:pt x="187248" y="309067"/>
                  </a:lnTo>
                  <a:lnTo>
                    <a:pt x="189141" y="2599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9" name="object 779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646678" y="4197894"/>
              <a:ext cx="89599" cy="444689"/>
            </a:xfrm>
            <a:prstGeom prst="rect">
              <a:avLst/>
            </a:prstGeom>
          </p:spPr>
        </p:pic>
        <p:sp>
          <p:nvSpPr>
            <p:cNvPr id="780" name="object 780" descr=""/>
            <p:cNvSpPr/>
            <p:nvPr/>
          </p:nvSpPr>
          <p:spPr>
            <a:xfrm>
              <a:off x="2730030" y="4787582"/>
              <a:ext cx="506730" cy="382905"/>
            </a:xfrm>
            <a:custGeom>
              <a:avLst/>
              <a:gdLst/>
              <a:ahLst/>
              <a:cxnLst/>
              <a:rect l="l" t="t" r="r" b="b"/>
              <a:pathLst>
                <a:path w="506730" h="382904">
                  <a:moveTo>
                    <a:pt x="66254" y="0"/>
                  </a:moveTo>
                  <a:lnTo>
                    <a:pt x="55486" y="40264"/>
                  </a:lnTo>
                  <a:lnTo>
                    <a:pt x="18261" y="72165"/>
                  </a:lnTo>
                  <a:lnTo>
                    <a:pt x="0" y="79361"/>
                  </a:lnTo>
                  <a:lnTo>
                    <a:pt x="6615" y="94829"/>
                  </a:lnTo>
                  <a:lnTo>
                    <a:pt x="46290" y="153830"/>
                  </a:lnTo>
                  <a:lnTo>
                    <a:pt x="100328" y="200417"/>
                  </a:lnTo>
                  <a:lnTo>
                    <a:pt x="165972" y="234298"/>
                  </a:lnTo>
                  <a:lnTo>
                    <a:pt x="236512" y="257186"/>
                  </a:lnTo>
                  <a:lnTo>
                    <a:pt x="316292" y="279106"/>
                  </a:lnTo>
                  <a:lnTo>
                    <a:pt x="355700" y="292186"/>
                  </a:lnTo>
                  <a:lnTo>
                    <a:pt x="393025" y="309243"/>
                  </a:lnTo>
                  <a:lnTo>
                    <a:pt x="417419" y="324961"/>
                  </a:lnTo>
                  <a:lnTo>
                    <a:pt x="440190" y="342879"/>
                  </a:lnTo>
                  <a:lnTo>
                    <a:pt x="462481" y="361447"/>
                  </a:lnTo>
                  <a:lnTo>
                    <a:pt x="485432" y="379107"/>
                  </a:lnTo>
                  <a:lnTo>
                    <a:pt x="500903" y="382753"/>
                  </a:lnTo>
                  <a:lnTo>
                    <a:pt x="506130" y="369700"/>
                  </a:lnTo>
                  <a:lnTo>
                    <a:pt x="505118" y="350312"/>
                  </a:lnTo>
                  <a:lnTo>
                    <a:pt x="483128" y="284755"/>
                  </a:lnTo>
                  <a:lnTo>
                    <a:pt x="459511" y="239364"/>
                  </a:lnTo>
                  <a:lnTo>
                    <a:pt x="431628" y="198332"/>
                  </a:lnTo>
                  <a:lnTo>
                    <a:pt x="400093" y="161207"/>
                  </a:lnTo>
                  <a:lnTo>
                    <a:pt x="365517" y="127546"/>
                  </a:lnTo>
                  <a:lnTo>
                    <a:pt x="326172" y="95697"/>
                  </a:lnTo>
                  <a:lnTo>
                    <a:pt x="284077" y="68026"/>
                  </a:lnTo>
                  <a:lnTo>
                    <a:pt x="239477" y="44683"/>
                  </a:lnTo>
                  <a:lnTo>
                    <a:pt x="192623" y="25817"/>
                  </a:lnTo>
                  <a:lnTo>
                    <a:pt x="143762" y="11581"/>
                  </a:lnTo>
                  <a:lnTo>
                    <a:pt x="105775" y="4047"/>
                  </a:lnTo>
                  <a:lnTo>
                    <a:pt x="86100" y="1483"/>
                  </a:lnTo>
                  <a:lnTo>
                    <a:pt x="6625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 descr=""/>
            <p:cNvSpPr/>
            <p:nvPr/>
          </p:nvSpPr>
          <p:spPr>
            <a:xfrm>
              <a:off x="2734778" y="4792102"/>
              <a:ext cx="495300" cy="374015"/>
            </a:xfrm>
            <a:custGeom>
              <a:avLst/>
              <a:gdLst/>
              <a:ahLst/>
              <a:cxnLst/>
              <a:rect l="l" t="t" r="r" b="b"/>
              <a:pathLst>
                <a:path w="495300" h="374014">
                  <a:moveTo>
                    <a:pt x="60858" y="0"/>
                  </a:moveTo>
                  <a:lnTo>
                    <a:pt x="25933" y="61734"/>
                  </a:lnTo>
                  <a:lnTo>
                    <a:pt x="0" y="73151"/>
                  </a:lnTo>
                  <a:lnTo>
                    <a:pt x="1308" y="76365"/>
                  </a:lnTo>
                  <a:lnTo>
                    <a:pt x="20789" y="112509"/>
                  </a:lnTo>
                  <a:lnTo>
                    <a:pt x="50335" y="149012"/>
                  </a:lnTo>
                  <a:lnTo>
                    <a:pt x="107547" y="197460"/>
                  </a:lnTo>
                  <a:lnTo>
                    <a:pt x="167104" y="226744"/>
                  </a:lnTo>
                  <a:lnTo>
                    <a:pt x="221401" y="244694"/>
                  </a:lnTo>
                  <a:lnTo>
                    <a:pt x="290912" y="264010"/>
                  </a:lnTo>
                  <a:lnTo>
                    <a:pt x="311937" y="270230"/>
                  </a:lnTo>
                  <a:lnTo>
                    <a:pt x="372176" y="292220"/>
                  </a:lnTo>
                  <a:lnTo>
                    <a:pt x="423124" y="322974"/>
                  </a:lnTo>
                  <a:lnTo>
                    <a:pt x="461610" y="355682"/>
                  </a:lnTo>
                  <a:lnTo>
                    <a:pt x="478320" y="369404"/>
                  </a:lnTo>
                  <a:lnTo>
                    <a:pt x="490842" y="373825"/>
                  </a:lnTo>
                  <a:lnTo>
                    <a:pt x="494291" y="369355"/>
                  </a:lnTo>
                  <a:lnTo>
                    <a:pt x="495193" y="357210"/>
                  </a:lnTo>
                  <a:lnTo>
                    <a:pt x="494798" y="344434"/>
                  </a:lnTo>
                  <a:lnTo>
                    <a:pt x="476492" y="284360"/>
                  </a:lnTo>
                  <a:lnTo>
                    <a:pt x="456987" y="247765"/>
                  </a:lnTo>
                  <a:lnTo>
                    <a:pt x="384428" y="247765"/>
                  </a:lnTo>
                  <a:lnTo>
                    <a:pt x="370848" y="234814"/>
                  </a:lnTo>
                  <a:lnTo>
                    <a:pt x="339429" y="205832"/>
                  </a:lnTo>
                  <a:lnTo>
                    <a:pt x="298946" y="171484"/>
                  </a:lnTo>
                  <a:lnTo>
                    <a:pt x="258178" y="142430"/>
                  </a:lnTo>
                  <a:lnTo>
                    <a:pt x="210712" y="116836"/>
                  </a:lnTo>
                  <a:lnTo>
                    <a:pt x="161912" y="93765"/>
                  </a:lnTo>
                  <a:lnTo>
                    <a:pt x="109493" y="74300"/>
                  </a:lnTo>
                  <a:lnTo>
                    <a:pt x="91668" y="68821"/>
                  </a:lnTo>
                  <a:lnTo>
                    <a:pt x="274008" y="68821"/>
                  </a:lnTo>
                  <a:lnTo>
                    <a:pt x="207429" y="34416"/>
                  </a:lnTo>
                  <a:lnTo>
                    <a:pt x="144613" y="13007"/>
                  </a:lnTo>
                  <a:lnTo>
                    <a:pt x="77114" y="952"/>
                  </a:lnTo>
                  <a:lnTo>
                    <a:pt x="60858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2" name="object 782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734778" y="4850726"/>
              <a:ext cx="456987" cy="193662"/>
            </a:xfrm>
            <a:prstGeom prst="rect">
              <a:avLst/>
            </a:prstGeom>
          </p:spPr>
        </p:pic>
        <p:sp>
          <p:nvSpPr>
            <p:cNvPr id="783" name="object 783" descr=""/>
            <p:cNvSpPr/>
            <p:nvPr/>
          </p:nvSpPr>
          <p:spPr>
            <a:xfrm>
              <a:off x="2787472" y="4793564"/>
              <a:ext cx="341630" cy="172720"/>
            </a:xfrm>
            <a:custGeom>
              <a:avLst/>
              <a:gdLst/>
              <a:ahLst/>
              <a:cxnLst/>
              <a:rect l="l" t="t" r="r" b="b"/>
              <a:pathLst>
                <a:path w="341630" h="172720">
                  <a:moveTo>
                    <a:pt x="20739" y="3022"/>
                  </a:moveTo>
                  <a:lnTo>
                    <a:pt x="20370" y="3048"/>
                  </a:lnTo>
                  <a:lnTo>
                    <a:pt x="20497" y="3073"/>
                  </a:lnTo>
                  <a:lnTo>
                    <a:pt x="20739" y="3022"/>
                  </a:lnTo>
                  <a:close/>
                </a:path>
                <a:path w="341630" h="172720">
                  <a:moveTo>
                    <a:pt x="31699" y="13944"/>
                  </a:moveTo>
                  <a:lnTo>
                    <a:pt x="28651" y="12674"/>
                  </a:lnTo>
                  <a:lnTo>
                    <a:pt x="24803" y="12674"/>
                  </a:lnTo>
                  <a:lnTo>
                    <a:pt x="28600" y="13944"/>
                  </a:lnTo>
                  <a:lnTo>
                    <a:pt x="31699" y="13944"/>
                  </a:lnTo>
                  <a:close/>
                </a:path>
                <a:path w="341630" h="172720">
                  <a:moveTo>
                    <a:pt x="57480" y="47117"/>
                  </a:moveTo>
                  <a:lnTo>
                    <a:pt x="56222" y="46202"/>
                  </a:lnTo>
                  <a:lnTo>
                    <a:pt x="25222" y="31864"/>
                  </a:lnTo>
                  <a:lnTo>
                    <a:pt x="13258" y="25527"/>
                  </a:lnTo>
                  <a:lnTo>
                    <a:pt x="3136" y="18415"/>
                  </a:lnTo>
                  <a:lnTo>
                    <a:pt x="1231" y="22148"/>
                  </a:lnTo>
                  <a:lnTo>
                    <a:pt x="0" y="23863"/>
                  </a:lnTo>
                  <a:lnTo>
                    <a:pt x="7747" y="28435"/>
                  </a:lnTo>
                  <a:lnTo>
                    <a:pt x="23622" y="36055"/>
                  </a:lnTo>
                  <a:lnTo>
                    <a:pt x="43611" y="44411"/>
                  </a:lnTo>
                  <a:lnTo>
                    <a:pt x="55372" y="48044"/>
                  </a:lnTo>
                  <a:lnTo>
                    <a:pt x="55118" y="47904"/>
                  </a:lnTo>
                  <a:lnTo>
                    <a:pt x="57023" y="47904"/>
                  </a:lnTo>
                  <a:lnTo>
                    <a:pt x="57480" y="47117"/>
                  </a:lnTo>
                  <a:close/>
                </a:path>
                <a:path w="341630" h="172720">
                  <a:moveTo>
                    <a:pt x="64465" y="42227"/>
                  </a:moveTo>
                  <a:lnTo>
                    <a:pt x="56591" y="38633"/>
                  </a:lnTo>
                  <a:lnTo>
                    <a:pt x="52781" y="37172"/>
                  </a:lnTo>
                  <a:lnTo>
                    <a:pt x="35229" y="28956"/>
                  </a:lnTo>
                  <a:lnTo>
                    <a:pt x="21120" y="21094"/>
                  </a:lnTo>
                  <a:lnTo>
                    <a:pt x="10579" y="14211"/>
                  </a:lnTo>
                  <a:lnTo>
                    <a:pt x="5740" y="10172"/>
                  </a:lnTo>
                  <a:lnTo>
                    <a:pt x="5511" y="11785"/>
                  </a:lnTo>
                  <a:lnTo>
                    <a:pt x="43129" y="36245"/>
                  </a:lnTo>
                  <a:lnTo>
                    <a:pt x="63068" y="43497"/>
                  </a:lnTo>
                  <a:lnTo>
                    <a:pt x="64287" y="43294"/>
                  </a:lnTo>
                  <a:lnTo>
                    <a:pt x="64465" y="42227"/>
                  </a:lnTo>
                  <a:close/>
                </a:path>
                <a:path w="341630" h="172720">
                  <a:moveTo>
                    <a:pt x="78130" y="59893"/>
                  </a:moveTo>
                  <a:lnTo>
                    <a:pt x="76962" y="59004"/>
                  </a:lnTo>
                  <a:lnTo>
                    <a:pt x="68910" y="55041"/>
                  </a:lnTo>
                  <a:lnTo>
                    <a:pt x="58788" y="51714"/>
                  </a:lnTo>
                  <a:lnTo>
                    <a:pt x="56083" y="51295"/>
                  </a:lnTo>
                  <a:lnTo>
                    <a:pt x="52654" y="52184"/>
                  </a:lnTo>
                  <a:lnTo>
                    <a:pt x="56553" y="54216"/>
                  </a:lnTo>
                  <a:lnTo>
                    <a:pt x="64884" y="57061"/>
                  </a:lnTo>
                  <a:lnTo>
                    <a:pt x="69176" y="58216"/>
                  </a:lnTo>
                  <a:lnTo>
                    <a:pt x="75844" y="61061"/>
                  </a:lnTo>
                  <a:lnTo>
                    <a:pt x="78130" y="59893"/>
                  </a:lnTo>
                  <a:close/>
                </a:path>
                <a:path w="341630" h="172720">
                  <a:moveTo>
                    <a:pt x="81915" y="60667"/>
                  </a:moveTo>
                  <a:lnTo>
                    <a:pt x="81280" y="59778"/>
                  </a:lnTo>
                  <a:lnTo>
                    <a:pt x="79870" y="60845"/>
                  </a:lnTo>
                  <a:lnTo>
                    <a:pt x="79717" y="61988"/>
                  </a:lnTo>
                  <a:lnTo>
                    <a:pt x="81140" y="61912"/>
                  </a:lnTo>
                  <a:lnTo>
                    <a:pt x="81915" y="60667"/>
                  </a:lnTo>
                  <a:close/>
                </a:path>
                <a:path w="341630" h="172720">
                  <a:moveTo>
                    <a:pt x="116789" y="67525"/>
                  </a:moveTo>
                  <a:lnTo>
                    <a:pt x="116001" y="65239"/>
                  </a:lnTo>
                  <a:lnTo>
                    <a:pt x="114414" y="66027"/>
                  </a:lnTo>
                  <a:lnTo>
                    <a:pt x="115773" y="67932"/>
                  </a:lnTo>
                  <a:lnTo>
                    <a:pt x="116789" y="67525"/>
                  </a:lnTo>
                  <a:close/>
                </a:path>
                <a:path w="341630" h="172720">
                  <a:moveTo>
                    <a:pt x="128981" y="67805"/>
                  </a:moveTo>
                  <a:lnTo>
                    <a:pt x="128143" y="66840"/>
                  </a:lnTo>
                  <a:lnTo>
                    <a:pt x="127622" y="68554"/>
                  </a:lnTo>
                  <a:lnTo>
                    <a:pt x="128054" y="69748"/>
                  </a:lnTo>
                  <a:lnTo>
                    <a:pt x="128981" y="69354"/>
                  </a:lnTo>
                  <a:lnTo>
                    <a:pt x="128981" y="67805"/>
                  </a:lnTo>
                  <a:close/>
                </a:path>
                <a:path w="341630" h="172720">
                  <a:moveTo>
                    <a:pt x="231813" y="112331"/>
                  </a:moveTo>
                  <a:lnTo>
                    <a:pt x="231343" y="110540"/>
                  </a:lnTo>
                  <a:lnTo>
                    <a:pt x="229908" y="109169"/>
                  </a:lnTo>
                  <a:lnTo>
                    <a:pt x="229514" y="110540"/>
                  </a:lnTo>
                  <a:lnTo>
                    <a:pt x="230505" y="112217"/>
                  </a:lnTo>
                  <a:lnTo>
                    <a:pt x="231813" y="112331"/>
                  </a:lnTo>
                  <a:close/>
                </a:path>
                <a:path w="341630" h="172720">
                  <a:moveTo>
                    <a:pt x="341376" y="166344"/>
                  </a:moveTo>
                  <a:lnTo>
                    <a:pt x="328980" y="152374"/>
                  </a:lnTo>
                  <a:lnTo>
                    <a:pt x="316191" y="140944"/>
                  </a:lnTo>
                  <a:lnTo>
                    <a:pt x="301536" y="126974"/>
                  </a:lnTo>
                  <a:lnTo>
                    <a:pt x="258826" y="92684"/>
                  </a:lnTo>
                  <a:lnTo>
                    <a:pt x="225209" y="69824"/>
                  </a:lnTo>
                  <a:lnTo>
                    <a:pt x="190042" y="50774"/>
                  </a:lnTo>
                  <a:lnTo>
                    <a:pt x="154724" y="32994"/>
                  </a:lnTo>
                  <a:lnTo>
                    <a:pt x="91909" y="12674"/>
                  </a:lnTo>
                  <a:lnTo>
                    <a:pt x="24549" y="0"/>
                  </a:lnTo>
                  <a:lnTo>
                    <a:pt x="26339" y="2514"/>
                  </a:lnTo>
                  <a:lnTo>
                    <a:pt x="28536" y="6324"/>
                  </a:lnTo>
                  <a:lnTo>
                    <a:pt x="25438" y="6324"/>
                  </a:lnTo>
                  <a:lnTo>
                    <a:pt x="24765" y="7594"/>
                  </a:lnTo>
                  <a:lnTo>
                    <a:pt x="26619" y="8864"/>
                  </a:lnTo>
                  <a:lnTo>
                    <a:pt x="28879" y="8864"/>
                  </a:lnTo>
                  <a:lnTo>
                    <a:pt x="29362" y="7594"/>
                  </a:lnTo>
                  <a:lnTo>
                    <a:pt x="32562" y="12674"/>
                  </a:lnTo>
                  <a:lnTo>
                    <a:pt x="34798" y="13944"/>
                  </a:lnTo>
                  <a:lnTo>
                    <a:pt x="32207" y="13944"/>
                  </a:lnTo>
                  <a:lnTo>
                    <a:pt x="35864" y="15214"/>
                  </a:lnTo>
                  <a:lnTo>
                    <a:pt x="38430" y="17754"/>
                  </a:lnTo>
                  <a:lnTo>
                    <a:pt x="40513" y="20294"/>
                  </a:lnTo>
                  <a:lnTo>
                    <a:pt x="49403" y="26644"/>
                  </a:lnTo>
                  <a:lnTo>
                    <a:pt x="51460" y="27914"/>
                  </a:lnTo>
                  <a:lnTo>
                    <a:pt x="51181" y="27914"/>
                  </a:lnTo>
                  <a:lnTo>
                    <a:pt x="49403" y="29184"/>
                  </a:lnTo>
                  <a:lnTo>
                    <a:pt x="50444" y="30454"/>
                  </a:lnTo>
                  <a:lnTo>
                    <a:pt x="53886" y="31724"/>
                  </a:lnTo>
                  <a:lnTo>
                    <a:pt x="57569" y="31724"/>
                  </a:lnTo>
                  <a:lnTo>
                    <a:pt x="60960" y="34264"/>
                  </a:lnTo>
                  <a:lnTo>
                    <a:pt x="70815" y="39344"/>
                  </a:lnTo>
                  <a:lnTo>
                    <a:pt x="75996" y="43154"/>
                  </a:lnTo>
                  <a:lnTo>
                    <a:pt x="87236" y="48234"/>
                  </a:lnTo>
                  <a:lnTo>
                    <a:pt x="83261" y="46964"/>
                  </a:lnTo>
                  <a:lnTo>
                    <a:pt x="80505" y="46964"/>
                  </a:lnTo>
                  <a:lnTo>
                    <a:pt x="80949" y="48234"/>
                  </a:lnTo>
                  <a:lnTo>
                    <a:pt x="81280" y="48234"/>
                  </a:lnTo>
                  <a:lnTo>
                    <a:pt x="82245" y="49504"/>
                  </a:lnTo>
                  <a:lnTo>
                    <a:pt x="83858" y="50774"/>
                  </a:lnTo>
                  <a:lnTo>
                    <a:pt x="85496" y="50774"/>
                  </a:lnTo>
                  <a:lnTo>
                    <a:pt x="87782" y="52044"/>
                  </a:lnTo>
                  <a:lnTo>
                    <a:pt x="91808" y="53314"/>
                  </a:lnTo>
                  <a:lnTo>
                    <a:pt x="91567" y="53314"/>
                  </a:lnTo>
                  <a:lnTo>
                    <a:pt x="90335" y="54584"/>
                  </a:lnTo>
                  <a:lnTo>
                    <a:pt x="90538" y="55854"/>
                  </a:lnTo>
                  <a:lnTo>
                    <a:pt x="92456" y="55854"/>
                  </a:lnTo>
                  <a:lnTo>
                    <a:pt x="94145" y="54584"/>
                  </a:lnTo>
                  <a:lnTo>
                    <a:pt x="98958" y="54584"/>
                  </a:lnTo>
                  <a:lnTo>
                    <a:pt x="100622" y="55854"/>
                  </a:lnTo>
                  <a:lnTo>
                    <a:pt x="102489" y="55854"/>
                  </a:lnTo>
                  <a:lnTo>
                    <a:pt x="104813" y="57124"/>
                  </a:lnTo>
                  <a:lnTo>
                    <a:pt x="107137" y="57124"/>
                  </a:lnTo>
                  <a:lnTo>
                    <a:pt x="116243" y="62204"/>
                  </a:lnTo>
                  <a:lnTo>
                    <a:pt x="136359" y="69824"/>
                  </a:lnTo>
                  <a:lnTo>
                    <a:pt x="142494" y="72364"/>
                  </a:lnTo>
                  <a:lnTo>
                    <a:pt x="141782" y="72364"/>
                  </a:lnTo>
                  <a:lnTo>
                    <a:pt x="141732" y="73634"/>
                  </a:lnTo>
                  <a:lnTo>
                    <a:pt x="142278" y="73634"/>
                  </a:lnTo>
                  <a:lnTo>
                    <a:pt x="144195" y="74904"/>
                  </a:lnTo>
                  <a:lnTo>
                    <a:pt x="150952" y="74904"/>
                  </a:lnTo>
                  <a:lnTo>
                    <a:pt x="153289" y="76174"/>
                  </a:lnTo>
                  <a:lnTo>
                    <a:pt x="158191" y="77444"/>
                  </a:lnTo>
                  <a:lnTo>
                    <a:pt x="163271" y="79984"/>
                  </a:lnTo>
                  <a:lnTo>
                    <a:pt x="164896" y="79984"/>
                  </a:lnTo>
                  <a:lnTo>
                    <a:pt x="169710" y="82524"/>
                  </a:lnTo>
                  <a:lnTo>
                    <a:pt x="172796" y="83794"/>
                  </a:lnTo>
                  <a:lnTo>
                    <a:pt x="174879" y="83794"/>
                  </a:lnTo>
                  <a:lnTo>
                    <a:pt x="177076" y="85064"/>
                  </a:lnTo>
                  <a:lnTo>
                    <a:pt x="179324" y="85064"/>
                  </a:lnTo>
                  <a:lnTo>
                    <a:pt x="182168" y="86334"/>
                  </a:lnTo>
                  <a:lnTo>
                    <a:pt x="195618" y="91414"/>
                  </a:lnTo>
                  <a:lnTo>
                    <a:pt x="198018" y="91414"/>
                  </a:lnTo>
                  <a:lnTo>
                    <a:pt x="200406" y="92684"/>
                  </a:lnTo>
                  <a:lnTo>
                    <a:pt x="205003" y="93954"/>
                  </a:lnTo>
                  <a:lnTo>
                    <a:pt x="208356" y="93954"/>
                  </a:lnTo>
                  <a:lnTo>
                    <a:pt x="207810" y="92684"/>
                  </a:lnTo>
                  <a:lnTo>
                    <a:pt x="202768" y="88874"/>
                  </a:lnTo>
                  <a:lnTo>
                    <a:pt x="200825" y="88874"/>
                  </a:lnTo>
                  <a:lnTo>
                    <a:pt x="194259" y="86334"/>
                  </a:lnTo>
                  <a:lnTo>
                    <a:pt x="188747" y="83794"/>
                  </a:lnTo>
                  <a:lnTo>
                    <a:pt x="189979" y="83794"/>
                  </a:lnTo>
                  <a:lnTo>
                    <a:pt x="192062" y="85064"/>
                  </a:lnTo>
                  <a:lnTo>
                    <a:pt x="194208" y="85064"/>
                  </a:lnTo>
                  <a:lnTo>
                    <a:pt x="201117" y="87604"/>
                  </a:lnTo>
                  <a:lnTo>
                    <a:pt x="205359" y="88874"/>
                  </a:lnTo>
                  <a:lnTo>
                    <a:pt x="210731" y="90144"/>
                  </a:lnTo>
                  <a:lnTo>
                    <a:pt x="221780" y="93954"/>
                  </a:lnTo>
                  <a:lnTo>
                    <a:pt x="227152" y="96494"/>
                  </a:lnTo>
                  <a:lnTo>
                    <a:pt x="231267" y="97764"/>
                  </a:lnTo>
                  <a:lnTo>
                    <a:pt x="234391" y="99034"/>
                  </a:lnTo>
                  <a:lnTo>
                    <a:pt x="234467" y="99377"/>
                  </a:lnTo>
                  <a:lnTo>
                    <a:pt x="232994" y="99885"/>
                  </a:lnTo>
                  <a:lnTo>
                    <a:pt x="233324" y="102095"/>
                  </a:lnTo>
                  <a:lnTo>
                    <a:pt x="235915" y="101688"/>
                  </a:lnTo>
                  <a:lnTo>
                    <a:pt x="235483" y="100596"/>
                  </a:lnTo>
                  <a:lnTo>
                    <a:pt x="238112" y="101574"/>
                  </a:lnTo>
                  <a:lnTo>
                    <a:pt x="239229" y="101574"/>
                  </a:lnTo>
                  <a:lnTo>
                    <a:pt x="240195" y="102844"/>
                  </a:lnTo>
                  <a:lnTo>
                    <a:pt x="240017" y="104114"/>
                  </a:lnTo>
                  <a:lnTo>
                    <a:pt x="241160" y="105384"/>
                  </a:lnTo>
                  <a:lnTo>
                    <a:pt x="245135" y="107924"/>
                  </a:lnTo>
                  <a:lnTo>
                    <a:pt x="247561" y="107924"/>
                  </a:lnTo>
                  <a:lnTo>
                    <a:pt x="247904" y="106654"/>
                  </a:lnTo>
                  <a:lnTo>
                    <a:pt x="248272" y="106654"/>
                  </a:lnTo>
                  <a:lnTo>
                    <a:pt x="249288" y="105384"/>
                  </a:lnTo>
                  <a:lnTo>
                    <a:pt x="258445" y="110464"/>
                  </a:lnTo>
                  <a:lnTo>
                    <a:pt x="258787" y="110464"/>
                  </a:lnTo>
                  <a:lnTo>
                    <a:pt x="259410" y="111734"/>
                  </a:lnTo>
                  <a:lnTo>
                    <a:pt x="259156" y="110464"/>
                  </a:lnTo>
                  <a:lnTo>
                    <a:pt x="262369" y="111734"/>
                  </a:lnTo>
                  <a:lnTo>
                    <a:pt x="262001" y="113004"/>
                  </a:lnTo>
                  <a:lnTo>
                    <a:pt x="262255" y="113004"/>
                  </a:lnTo>
                  <a:lnTo>
                    <a:pt x="263550" y="115544"/>
                  </a:lnTo>
                  <a:lnTo>
                    <a:pt x="265264" y="116814"/>
                  </a:lnTo>
                  <a:lnTo>
                    <a:pt x="261747" y="116814"/>
                  </a:lnTo>
                  <a:lnTo>
                    <a:pt x="260756" y="114274"/>
                  </a:lnTo>
                  <a:lnTo>
                    <a:pt x="260502" y="114274"/>
                  </a:lnTo>
                  <a:lnTo>
                    <a:pt x="261454" y="116814"/>
                  </a:lnTo>
                  <a:lnTo>
                    <a:pt x="258648" y="115544"/>
                  </a:lnTo>
                  <a:lnTo>
                    <a:pt x="257124" y="115544"/>
                  </a:lnTo>
                  <a:lnTo>
                    <a:pt x="262128" y="118084"/>
                  </a:lnTo>
                  <a:lnTo>
                    <a:pt x="264452" y="118084"/>
                  </a:lnTo>
                  <a:lnTo>
                    <a:pt x="263893" y="119354"/>
                  </a:lnTo>
                  <a:lnTo>
                    <a:pt x="264033" y="119354"/>
                  </a:lnTo>
                  <a:lnTo>
                    <a:pt x="265455" y="121894"/>
                  </a:lnTo>
                  <a:lnTo>
                    <a:pt x="267030" y="123164"/>
                  </a:lnTo>
                  <a:lnTo>
                    <a:pt x="270332" y="123164"/>
                  </a:lnTo>
                  <a:lnTo>
                    <a:pt x="270294" y="121894"/>
                  </a:lnTo>
                  <a:lnTo>
                    <a:pt x="269862" y="120624"/>
                  </a:lnTo>
                  <a:lnTo>
                    <a:pt x="272961" y="121894"/>
                  </a:lnTo>
                  <a:lnTo>
                    <a:pt x="275920" y="124434"/>
                  </a:lnTo>
                  <a:lnTo>
                    <a:pt x="278803" y="125704"/>
                  </a:lnTo>
                  <a:lnTo>
                    <a:pt x="280035" y="125704"/>
                  </a:lnTo>
                  <a:lnTo>
                    <a:pt x="279692" y="126974"/>
                  </a:lnTo>
                  <a:lnTo>
                    <a:pt x="283425" y="128244"/>
                  </a:lnTo>
                  <a:lnTo>
                    <a:pt x="283806" y="126974"/>
                  </a:lnTo>
                  <a:lnTo>
                    <a:pt x="286385" y="128244"/>
                  </a:lnTo>
                  <a:lnTo>
                    <a:pt x="287108" y="129514"/>
                  </a:lnTo>
                  <a:lnTo>
                    <a:pt x="287680" y="129514"/>
                  </a:lnTo>
                  <a:lnTo>
                    <a:pt x="289001" y="134594"/>
                  </a:lnTo>
                  <a:lnTo>
                    <a:pt x="288061" y="134594"/>
                  </a:lnTo>
                  <a:lnTo>
                    <a:pt x="285102" y="130784"/>
                  </a:lnTo>
                  <a:lnTo>
                    <a:pt x="281851" y="128244"/>
                  </a:lnTo>
                  <a:lnTo>
                    <a:pt x="278168" y="126974"/>
                  </a:lnTo>
                  <a:lnTo>
                    <a:pt x="277495" y="128244"/>
                  </a:lnTo>
                  <a:lnTo>
                    <a:pt x="277317" y="128244"/>
                  </a:lnTo>
                  <a:lnTo>
                    <a:pt x="287705" y="137134"/>
                  </a:lnTo>
                  <a:lnTo>
                    <a:pt x="288544" y="135864"/>
                  </a:lnTo>
                  <a:lnTo>
                    <a:pt x="288848" y="135864"/>
                  </a:lnTo>
                  <a:lnTo>
                    <a:pt x="291287" y="139674"/>
                  </a:lnTo>
                  <a:lnTo>
                    <a:pt x="296367" y="142214"/>
                  </a:lnTo>
                  <a:lnTo>
                    <a:pt x="300405" y="146024"/>
                  </a:lnTo>
                  <a:lnTo>
                    <a:pt x="304495" y="148564"/>
                  </a:lnTo>
                  <a:lnTo>
                    <a:pt x="308698" y="152374"/>
                  </a:lnTo>
                  <a:lnTo>
                    <a:pt x="315849" y="159994"/>
                  </a:lnTo>
                  <a:lnTo>
                    <a:pt x="318477" y="162534"/>
                  </a:lnTo>
                  <a:lnTo>
                    <a:pt x="322567" y="163804"/>
                  </a:lnTo>
                  <a:lnTo>
                    <a:pt x="325069" y="165074"/>
                  </a:lnTo>
                  <a:lnTo>
                    <a:pt x="324612" y="163804"/>
                  </a:lnTo>
                  <a:lnTo>
                    <a:pt x="323672" y="162534"/>
                  </a:lnTo>
                  <a:lnTo>
                    <a:pt x="327406" y="165074"/>
                  </a:lnTo>
                  <a:lnTo>
                    <a:pt x="331800" y="168884"/>
                  </a:lnTo>
                  <a:lnTo>
                    <a:pt x="335241" y="170154"/>
                  </a:lnTo>
                  <a:lnTo>
                    <a:pt x="339509" y="172694"/>
                  </a:lnTo>
                  <a:lnTo>
                    <a:pt x="340182" y="172694"/>
                  </a:lnTo>
                  <a:lnTo>
                    <a:pt x="338785" y="171424"/>
                  </a:lnTo>
                  <a:lnTo>
                    <a:pt x="339039" y="171424"/>
                  </a:lnTo>
                  <a:lnTo>
                    <a:pt x="339293" y="170154"/>
                  </a:lnTo>
                  <a:lnTo>
                    <a:pt x="337985" y="166344"/>
                  </a:lnTo>
                  <a:lnTo>
                    <a:pt x="337489" y="166344"/>
                  </a:lnTo>
                  <a:lnTo>
                    <a:pt x="337870" y="168884"/>
                  </a:lnTo>
                  <a:lnTo>
                    <a:pt x="337388" y="170065"/>
                  </a:lnTo>
                  <a:lnTo>
                    <a:pt x="336791" y="168884"/>
                  </a:lnTo>
                  <a:lnTo>
                    <a:pt x="334594" y="167614"/>
                  </a:lnTo>
                  <a:lnTo>
                    <a:pt x="334441" y="165074"/>
                  </a:lnTo>
                  <a:lnTo>
                    <a:pt x="334162" y="163804"/>
                  </a:lnTo>
                  <a:lnTo>
                    <a:pt x="335407" y="163804"/>
                  </a:lnTo>
                  <a:lnTo>
                    <a:pt x="336765" y="165074"/>
                  </a:lnTo>
                  <a:lnTo>
                    <a:pt x="335610" y="162534"/>
                  </a:lnTo>
                  <a:lnTo>
                    <a:pt x="334352" y="161264"/>
                  </a:lnTo>
                  <a:lnTo>
                    <a:pt x="335407" y="161264"/>
                  </a:lnTo>
                  <a:lnTo>
                    <a:pt x="338404" y="163804"/>
                  </a:lnTo>
                  <a:lnTo>
                    <a:pt x="338759" y="165074"/>
                  </a:lnTo>
                  <a:lnTo>
                    <a:pt x="338455" y="163804"/>
                  </a:lnTo>
                  <a:lnTo>
                    <a:pt x="341376" y="16634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4" name="object 784" descr=""/>
            <p:cNvSpPr/>
            <p:nvPr/>
          </p:nvSpPr>
          <p:spPr>
            <a:xfrm>
              <a:off x="2729090" y="4397020"/>
              <a:ext cx="442595" cy="372745"/>
            </a:xfrm>
            <a:custGeom>
              <a:avLst/>
              <a:gdLst/>
              <a:ahLst/>
              <a:cxnLst/>
              <a:rect l="l" t="t" r="r" b="b"/>
              <a:pathLst>
                <a:path w="442594" h="372745">
                  <a:moveTo>
                    <a:pt x="414701" y="0"/>
                  </a:moveTo>
                  <a:lnTo>
                    <a:pt x="374942" y="2350"/>
                  </a:lnTo>
                  <a:lnTo>
                    <a:pt x="331250" y="11455"/>
                  </a:lnTo>
                  <a:lnTo>
                    <a:pt x="293725" y="22252"/>
                  </a:lnTo>
                  <a:lnTo>
                    <a:pt x="225411" y="50965"/>
                  </a:lnTo>
                  <a:lnTo>
                    <a:pt x="180367" y="75817"/>
                  </a:lnTo>
                  <a:lnTo>
                    <a:pt x="138412" y="105032"/>
                  </a:lnTo>
                  <a:lnTo>
                    <a:pt x="100617" y="139415"/>
                  </a:lnTo>
                  <a:lnTo>
                    <a:pt x="68059" y="179765"/>
                  </a:lnTo>
                  <a:lnTo>
                    <a:pt x="38722" y="232225"/>
                  </a:lnTo>
                  <a:lnTo>
                    <a:pt x="16548" y="288135"/>
                  </a:lnTo>
                  <a:lnTo>
                    <a:pt x="9450" y="308702"/>
                  </a:lnTo>
                  <a:lnTo>
                    <a:pt x="5259" y="318560"/>
                  </a:lnTo>
                  <a:lnTo>
                    <a:pt x="0" y="328127"/>
                  </a:lnTo>
                  <a:lnTo>
                    <a:pt x="5726" y="327606"/>
                  </a:lnTo>
                  <a:lnTo>
                    <a:pt x="15781" y="328455"/>
                  </a:lnTo>
                  <a:lnTo>
                    <a:pt x="49263" y="352568"/>
                  </a:lnTo>
                  <a:lnTo>
                    <a:pt x="56488" y="372475"/>
                  </a:lnTo>
                  <a:lnTo>
                    <a:pt x="71436" y="371066"/>
                  </a:lnTo>
                  <a:lnTo>
                    <a:pt x="121573" y="358477"/>
                  </a:lnTo>
                  <a:lnTo>
                    <a:pt x="168224" y="336534"/>
                  </a:lnTo>
                  <a:lnTo>
                    <a:pt x="210529" y="310822"/>
                  </a:lnTo>
                  <a:lnTo>
                    <a:pt x="249948" y="280946"/>
                  </a:lnTo>
                  <a:lnTo>
                    <a:pt x="286139" y="244685"/>
                  </a:lnTo>
                  <a:lnTo>
                    <a:pt x="318427" y="204950"/>
                  </a:lnTo>
                  <a:lnTo>
                    <a:pt x="367303" y="135445"/>
                  </a:lnTo>
                  <a:lnTo>
                    <a:pt x="384238" y="111770"/>
                  </a:lnTo>
                  <a:lnTo>
                    <a:pt x="391542" y="102233"/>
                  </a:lnTo>
                  <a:lnTo>
                    <a:pt x="415658" y="72362"/>
                  </a:lnTo>
                  <a:lnTo>
                    <a:pt x="430288" y="55048"/>
                  </a:lnTo>
                  <a:lnTo>
                    <a:pt x="436896" y="45962"/>
                  </a:lnTo>
                  <a:lnTo>
                    <a:pt x="442023" y="35811"/>
                  </a:lnTo>
                  <a:lnTo>
                    <a:pt x="440428" y="9465"/>
                  </a:lnTo>
                  <a:lnTo>
                    <a:pt x="41470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5" name="object 785" descr=""/>
            <p:cNvSpPr/>
            <p:nvPr/>
          </p:nvSpPr>
          <p:spPr>
            <a:xfrm>
              <a:off x="2737650" y="4400956"/>
              <a:ext cx="432434" cy="366395"/>
            </a:xfrm>
            <a:custGeom>
              <a:avLst/>
              <a:gdLst/>
              <a:ahLst/>
              <a:cxnLst/>
              <a:rect l="l" t="t" r="r" b="b"/>
              <a:pathLst>
                <a:path w="432435" h="366395">
                  <a:moveTo>
                    <a:pt x="431838" y="16421"/>
                  </a:moveTo>
                  <a:lnTo>
                    <a:pt x="395846" y="0"/>
                  </a:lnTo>
                  <a:lnTo>
                    <a:pt x="342049" y="9359"/>
                  </a:lnTo>
                  <a:lnTo>
                    <a:pt x="342049" y="61061"/>
                  </a:lnTo>
                  <a:lnTo>
                    <a:pt x="286588" y="101257"/>
                  </a:lnTo>
                  <a:lnTo>
                    <a:pt x="231927" y="142735"/>
                  </a:lnTo>
                  <a:lnTo>
                    <a:pt x="198462" y="169100"/>
                  </a:lnTo>
                  <a:lnTo>
                    <a:pt x="158724" y="204343"/>
                  </a:lnTo>
                  <a:lnTo>
                    <a:pt x="116827" y="244817"/>
                  </a:lnTo>
                  <a:lnTo>
                    <a:pt x="70142" y="291973"/>
                  </a:lnTo>
                  <a:lnTo>
                    <a:pt x="98704" y="257390"/>
                  </a:lnTo>
                  <a:lnTo>
                    <a:pt x="129362" y="224726"/>
                  </a:lnTo>
                  <a:lnTo>
                    <a:pt x="161874" y="193890"/>
                  </a:lnTo>
                  <a:lnTo>
                    <a:pt x="196011" y="164782"/>
                  </a:lnTo>
                  <a:lnTo>
                    <a:pt x="231216" y="137033"/>
                  </a:lnTo>
                  <a:lnTo>
                    <a:pt x="267601" y="110794"/>
                  </a:lnTo>
                  <a:lnTo>
                    <a:pt x="304558" y="85521"/>
                  </a:lnTo>
                  <a:lnTo>
                    <a:pt x="342049" y="61061"/>
                  </a:lnTo>
                  <a:lnTo>
                    <a:pt x="342049" y="9359"/>
                  </a:lnTo>
                  <a:lnTo>
                    <a:pt x="270865" y="28155"/>
                  </a:lnTo>
                  <a:lnTo>
                    <a:pt x="226301" y="46685"/>
                  </a:lnTo>
                  <a:lnTo>
                    <a:pt x="183324" y="69265"/>
                  </a:lnTo>
                  <a:lnTo>
                    <a:pt x="143230" y="95681"/>
                  </a:lnTo>
                  <a:lnTo>
                    <a:pt x="107365" y="125666"/>
                  </a:lnTo>
                  <a:lnTo>
                    <a:pt x="77025" y="158978"/>
                  </a:lnTo>
                  <a:lnTo>
                    <a:pt x="38341" y="220586"/>
                  </a:lnTo>
                  <a:lnTo>
                    <a:pt x="10998" y="288086"/>
                  </a:lnTo>
                  <a:lnTo>
                    <a:pt x="3441" y="315264"/>
                  </a:lnTo>
                  <a:lnTo>
                    <a:pt x="0" y="323811"/>
                  </a:lnTo>
                  <a:lnTo>
                    <a:pt x="7213" y="324535"/>
                  </a:lnTo>
                  <a:lnTo>
                    <a:pt x="14249" y="326377"/>
                  </a:lnTo>
                  <a:lnTo>
                    <a:pt x="44805" y="356971"/>
                  </a:lnTo>
                  <a:lnTo>
                    <a:pt x="47383" y="365848"/>
                  </a:lnTo>
                  <a:lnTo>
                    <a:pt x="59296" y="364642"/>
                  </a:lnTo>
                  <a:lnTo>
                    <a:pt x="105410" y="351675"/>
                  </a:lnTo>
                  <a:lnTo>
                    <a:pt x="140804" y="334810"/>
                  </a:lnTo>
                  <a:lnTo>
                    <a:pt x="177380" y="313220"/>
                  </a:lnTo>
                  <a:lnTo>
                    <a:pt x="247815" y="260769"/>
                  </a:lnTo>
                  <a:lnTo>
                    <a:pt x="288391" y="218084"/>
                  </a:lnTo>
                  <a:lnTo>
                    <a:pt x="324307" y="172364"/>
                  </a:lnTo>
                  <a:lnTo>
                    <a:pt x="381127" y="92900"/>
                  </a:lnTo>
                  <a:lnTo>
                    <a:pt x="392264" y="78282"/>
                  </a:lnTo>
                  <a:lnTo>
                    <a:pt x="406527" y="61061"/>
                  </a:lnTo>
                  <a:lnTo>
                    <a:pt x="414223" y="52349"/>
                  </a:lnTo>
                  <a:lnTo>
                    <a:pt x="423125" y="41148"/>
                  </a:lnTo>
                  <a:lnTo>
                    <a:pt x="429844" y="28994"/>
                  </a:lnTo>
                  <a:lnTo>
                    <a:pt x="431838" y="1642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6" name="object 786" descr=""/>
            <p:cNvSpPr/>
            <p:nvPr/>
          </p:nvSpPr>
          <p:spPr>
            <a:xfrm>
              <a:off x="2807792" y="4461851"/>
              <a:ext cx="272415" cy="231140"/>
            </a:xfrm>
            <a:custGeom>
              <a:avLst/>
              <a:gdLst/>
              <a:ahLst/>
              <a:cxnLst/>
              <a:rect l="l" t="t" r="r" b="b"/>
              <a:pathLst>
                <a:path w="272414" h="231139">
                  <a:moveTo>
                    <a:pt x="272084" y="0"/>
                  </a:moveTo>
                  <a:lnTo>
                    <a:pt x="234508" y="24545"/>
                  </a:lnTo>
                  <a:lnTo>
                    <a:pt x="179090" y="62765"/>
                  </a:lnTo>
                  <a:lnTo>
                    <a:pt x="143343" y="89867"/>
                  </a:lnTo>
                  <a:lnTo>
                    <a:pt x="91724" y="132985"/>
                  </a:lnTo>
                  <a:lnTo>
                    <a:pt x="59216" y="163826"/>
                  </a:lnTo>
                  <a:lnTo>
                    <a:pt x="28559" y="196486"/>
                  </a:lnTo>
                  <a:lnTo>
                    <a:pt x="0" y="231063"/>
                  </a:lnTo>
                  <a:lnTo>
                    <a:pt x="46685" y="183901"/>
                  </a:lnTo>
                  <a:lnTo>
                    <a:pt x="88588" y="143416"/>
                  </a:lnTo>
                  <a:lnTo>
                    <a:pt x="128346" y="108191"/>
                  </a:lnTo>
                  <a:lnTo>
                    <a:pt x="144994" y="94900"/>
                  </a:lnTo>
                  <a:lnTo>
                    <a:pt x="195605" y="55943"/>
                  </a:lnTo>
                  <a:lnTo>
                    <a:pt x="216815" y="40085"/>
                  </a:lnTo>
                  <a:lnTo>
                    <a:pt x="27208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7" name="object 787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861283" y="4569751"/>
              <a:ext cx="174091" cy="135078"/>
            </a:xfrm>
            <a:prstGeom prst="rect">
              <a:avLst/>
            </a:prstGeom>
          </p:spPr>
        </p:pic>
        <p:sp>
          <p:nvSpPr>
            <p:cNvPr id="788" name="object 788" descr=""/>
            <p:cNvSpPr/>
            <p:nvPr/>
          </p:nvSpPr>
          <p:spPr>
            <a:xfrm>
              <a:off x="2846578" y="4401299"/>
              <a:ext cx="323215" cy="338455"/>
            </a:xfrm>
            <a:custGeom>
              <a:avLst/>
              <a:gdLst/>
              <a:ahLst/>
              <a:cxnLst/>
              <a:rect l="l" t="t" r="r" b="b"/>
              <a:pathLst>
                <a:path w="323214" h="338454">
                  <a:moveTo>
                    <a:pt x="238213" y="97320"/>
                  </a:moveTo>
                  <a:lnTo>
                    <a:pt x="236728" y="96367"/>
                  </a:lnTo>
                  <a:lnTo>
                    <a:pt x="235432" y="96469"/>
                  </a:lnTo>
                  <a:lnTo>
                    <a:pt x="235559" y="97447"/>
                  </a:lnTo>
                  <a:lnTo>
                    <a:pt x="237070" y="97904"/>
                  </a:lnTo>
                  <a:lnTo>
                    <a:pt x="238213" y="97320"/>
                  </a:lnTo>
                  <a:close/>
                </a:path>
                <a:path w="323214" h="338454">
                  <a:moveTo>
                    <a:pt x="243090" y="86106"/>
                  </a:moveTo>
                  <a:lnTo>
                    <a:pt x="242785" y="84353"/>
                  </a:lnTo>
                  <a:lnTo>
                    <a:pt x="240576" y="85153"/>
                  </a:lnTo>
                  <a:lnTo>
                    <a:pt x="240715" y="86207"/>
                  </a:lnTo>
                  <a:lnTo>
                    <a:pt x="243090" y="86106"/>
                  </a:lnTo>
                  <a:close/>
                </a:path>
                <a:path w="323214" h="338454">
                  <a:moveTo>
                    <a:pt x="257898" y="54229"/>
                  </a:moveTo>
                  <a:lnTo>
                    <a:pt x="257302" y="52565"/>
                  </a:lnTo>
                  <a:lnTo>
                    <a:pt x="256235" y="52146"/>
                  </a:lnTo>
                  <a:lnTo>
                    <a:pt x="255917" y="53517"/>
                  </a:lnTo>
                  <a:lnTo>
                    <a:pt x="256908" y="54584"/>
                  </a:lnTo>
                  <a:lnTo>
                    <a:pt x="257898" y="54229"/>
                  </a:lnTo>
                  <a:close/>
                </a:path>
                <a:path w="323214" h="338454">
                  <a:moveTo>
                    <a:pt x="258495" y="61696"/>
                  </a:moveTo>
                  <a:lnTo>
                    <a:pt x="258152" y="59740"/>
                  </a:lnTo>
                  <a:lnTo>
                    <a:pt x="256971" y="59372"/>
                  </a:lnTo>
                  <a:lnTo>
                    <a:pt x="256235" y="61125"/>
                  </a:lnTo>
                  <a:lnTo>
                    <a:pt x="257175" y="62293"/>
                  </a:lnTo>
                  <a:lnTo>
                    <a:pt x="258495" y="61696"/>
                  </a:lnTo>
                  <a:close/>
                </a:path>
                <a:path w="323214" h="338454">
                  <a:moveTo>
                    <a:pt x="273088" y="28790"/>
                  </a:moveTo>
                  <a:lnTo>
                    <a:pt x="270078" y="31965"/>
                  </a:lnTo>
                  <a:lnTo>
                    <a:pt x="265049" y="39179"/>
                  </a:lnTo>
                  <a:lnTo>
                    <a:pt x="262724" y="43014"/>
                  </a:lnTo>
                  <a:lnTo>
                    <a:pt x="258191" y="48628"/>
                  </a:lnTo>
                  <a:lnTo>
                    <a:pt x="258660" y="51155"/>
                  </a:lnTo>
                  <a:lnTo>
                    <a:pt x="259854" y="50266"/>
                  </a:lnTo>
                  <a:lnTo>
                    <a:pt x="265887" y="43637"/>
                  </a:lnTo>
                  <a:lnTo>
                    <a:pt x="271868" y="34810"/>
                  </a:lnTo>
                  <a:lnTo>
                    <a:pt x="273011" y="32334"/>
                  </a:lnTo>
                  <a:lnTo>
                    <a:pt x="273088" y="28790"/>
                  </a:lnTo>
                  <a:close/>
                </a:path>
                <a:path w="323214" h="338454">
                  <a:moveTo>
                    <a:pt x="280162" y="35394"/>
                  </a:moveTo>
                  <a:lnTo>
                    <a:pt x="280123" y="35115"/>
                  </a:lnTo>
                  <a:lnTo>
                    <a:pt x="279946" y="34607"/>
                  </a:lnTo>
                  <a:lnTo>
                    <a:pt x="280047" y="35102"/>
                  </a:lnTo>
                  <a:lnTo>
                    <a:pt x="280162" y="35394"/>
                  </a:lnTo>
                  <a:close/>
                </a:path>
                <a:path w="323214" h="338454">
                  <a:moveTo>
                    <a:pt x="307238" y="876"/>
                  </a:moveTo>
                  <a:lnTo>
                    <a:pt x="305358" y="469"/>
                  </a:lnTo>
                  <a:lnTo>
                    <a:pt x="301282" y="0"/>
                  </a:lnTo>
                  <a:lnTo>
                    <a:pt x="283083" y="22250"/>
                  </a:lnTo>
                  <a:lnTo>
                    <a:pt x="279488" y="27571"/>
                  </a:lnTo>
                  <a:lnTo>
                    <a:pt x="276402" y="32689"/>
                  </a:lnTo>
                  <a:lnTo>
                    <a:pt x="276047" y="34188"/>
                  </a:lnTo>
                  <a:lnTo>
                    <a:pt x="276656" y="34836"/>
                  </a:lnTo>
                  <a:lnTo>
                    <a:pt x="276999" y="34734"/>
                  </a:lnTo>
                  <a:lnTo>
                    <a:pt x="288302" y="21132"/>
                  </a:lnTo>
                  <a:lnTo>
                    <a:pt x="307238" y="876"/>
                  </a:lnTo>
                  <a:close/>
                </a:path>
                <a:path w="323214" h="338454">
                  <a:moveTo>
                    <a:pt x="315556" y="3721"/>
                  </a:moveTo>
                  <a:lnTo>
                    <a:pt x="314515" y="3111"/>
                  </a:lnTo>
                  <a:lnTo>
                    <a:pt x="311937" y="2120"/>
                  </a:lnTo>
                  <a:lnTo>
                    <a:pt x="306057" y="7569"/>
                  </a:lnTo>
                  <a:lnTo>
                    <a:pt x="287426" y="28448"/>
                  </a:lnTo>
                  <a:lnTo>
                    <a:pt x="278765" y="40767"/>
                  </a:lnTo>
                  <a:lnTo>
                    <a:pt x="278409" y="42443"/>
                  </a:lnTo>
                  <a:lnTo>
                    <a:pt x="279438" y="42913"/>
                  </a:lnTo>
                  <a:lnTo>
                    <a:pt x="280631" y="41732"/>
                  </a:lnTo>
                  <a:lnTo>
                    <a:pt x="287540" y="33070"/>
                  </a:lnTo>
                  <a:lnTo>
                    <a:pt x="300228" y="18453"/>
                  </a:lnTo>
                  <a:lnTo>
                    <a:pt x="308013" y="10693"/>
                  </a:lnTo>
                  <a:lnTo>
                    <a:pt x="315556" y="3721"/>
                  </a:lnTo>
                  <a:close/>
                </a:path>
                <a:path w="323214" h="338454">
                  <a:moveTo>
                    <a:pt x="322973" y="19278"/>
                  </a:moveTo>
                  <a:lnTo>
                    <a:pt x="321627" y="19278"/>
                  </a:lnTo>
                  <a:lnTo>
                    <a:pt x="319570" y="20548"/>
                  </a:lnTo>
                  <a:lnTo>
                    <a:pt x="317334" y="21818"/>
                  </a:lnTo>
                  <a:lnTo>
                    <a:pt x="314858" y="23088"/>
                  </a:lnTo>
                  <a:lnTo>
                    <a:pt x="315074" y="21818"/>
                  </a:lnTo>
                  <a:lnTo>
                    <a:pt x="314210" y="23088"/>
                  </a:lnTo>
                  <a:lnTo>
                    <a:pt x="313524" y="23088"/>
                  </a:lnTo>
                  <a:lnTo>
                    <a:pt x="310337" y="25628"/>
                  </a:lnTo>
                  <a:lnTo>
                    <a:pt x="307898" y="26898"/>
                  </a:lnTo>
                  <a:lnTo>
                    <a:pt x="300723" y="31978"/>
                  </a:lnTo>
                  <a:lnTo>
                    <a:pt x="296976" y="34518"/>
                  </a:lnTo>
                  <a:lnTo>
                    <a:pt x="296811" y="33248"/>
                  </a:lnTo>
                  <a:lnTo>
                    <a:pt x="295617" y="33248"/>
                  </a:lnTo>
                  <a:lnTo>
                    <a:pt x="293573" y="37058"/>
                  </a:lnTo>
                  <a:lnTo>
                    <a:pt x="291630" y="39598"/>
                  </a:lnTo>
                  <a:lnTo>
                    <a:pt x="288632" y="42138"/>
                  </a:lnTo>
                  <a:lnTo>
                    <a:pt x="285445" y="45948"/>
                  </a:lnTo>
                  <a:lnTo>
                    <a:pt x="282282" y="48488"/>
                  </a:lnTo>
                  <a:lnTo>
                    <a:pt x="280441" y="51028"/>
                  </a:lnTo>
                  <a:lnTo>
                    <a:pt x="275932" y="54838"/>
                  </a:lnTo>
                  <a:lnTo>
                    <a:pt x="271983" y="58648"/>
                  </a:lnTo>
                  <a:lnTo>
                    <a:pt x="267804" y="63728"/>
                  </a:lnTo>
                  <a:lnTo>
                    <a:pt x="269760" y="59918"/>
                  </a:lnTo>
                  <a:lnTo>
                    <a:pt x="270560" y="57378"/>
                  </a:lnTo>
                  <a:lnTo>
                    <a:pt x="269621" y="57378"/>
                  </a:lnTo>
                  <a:lnTo>
                    <a:pt x="269024" y="58648"/>
                  </a:lnTo>
                  <a:lnTo>
                    <a:pt x="268046" y="58648"/>
                  </a:lnTo>
                  <a:lnTo>
                    <a:pt x="266839" y="59918"/>
                  </a:lnTo>
                  <a:lnTo>
                    <a:pt x="265557" y="61188"/>
                  </a:lnTo>
                  <a:lnTo>
                    <a:pt x="263982" y="63728"/>
                  </a:lnTo>
                  <a:lnTo>
                    <a:pt x="262140" y="66268"/>
                  </a:lnTo>
                  <a:lnTo>
                    <a:pt x="261620" y="66268"/>
                  </a:lnTo>
                  <a:lnTo>
                    <a:pt x="260477" y="64998"/>
                  </a:lnTo>
                  <a:lnTo>
                    <a:pt x="259969" y="64998"/>
                  </a:lnTo>
                  <a:lnTo>
                    <a:pt x="259892" y="66268"/>
                  </a:lnTo>
                  <a:lnTo>
                    <a:pt x="259829" y="67538"/>
                  </a:lnTo>
                  <a:lnTo>
                    <a:pt x="259664" y="68808"/>
                  </a:lnTo>
                  <a:lnTo>
                    <a:pt x="260184" y="70078"/>
                  </a:lnTo>
                  <a:lnTo>
                    <a:pt x="258064" y="73888"/>
                  </a:lnTo>
                  <a:lnTo>
                    <a:pt x="256679" y="76428"/>
                  </a:lnTo>
                  <a:lnTo>
                    <a:pt x="255066" y="78968"/>
                  </a:lnTo>
                  <a:lnTo>
                    <a:pt x="253377" y="80238"/>
                  </a:lnTo>
                  <a:lnTo>
                    <a:pt x="251752" y="82778"/>
                  </a:lnTo>
                  <a:lnTo>
                    <a:pt x="250240" y="84048"/>
                  </a:lnTo>
                  <a:lnTo>
                    <a:pt x="248627" y="86588"/>
                  </a:lnTo>
                  <a:lnTo>
                    <a:pt x="229717" y="110718"/>
                  </a:lnTo>
                  <a:lnTo>
                    <a:pt x="229450" y="109448"/>
                  </a:lnTo>
                  <a:lnTo>
                    <a:pt x="228231" y="109448"/>
                  </a:lnTo>
                  <a:lnTo>
                    <a:pt x="227088" y="111988"/>
                  </a:lnTo>
                  <a:lnTo>
                    <a:pt x="225437" y="114528"/>
                  </a:lnTo>
                  <a:lnTo>
                    <a:pt x="225272" y="115798"/>
                  </a:lnTo>
                  <a:lnTo>
                    <a:pt x="225844" y="115798"/>
                  </a:lnTo>
                  <a:lnTo>
                    <a:pt x="224358" y="118338"/>
                  </a:lnTo>
                  <a:lnTo>
                    <a:pt x="221564" y="122148"/>
                  </a:lnTo>
                  <a:lnTo>
                    <a:pt x="218160" y="125958"/>
                  </a:lnTo>
                  <a:lnTo>
                    <a:pt x="216636" y="128498"/>
                  </a:lnTo>
                  <a:lnTo>
                    <a:pt x="215569" y="129768"/>
                  </a:lnTo>
                  <a:lnTo>
                    <a:pt x="212636" y="133578"/>
                  </a:lnTo>
                  <a:lnTo>
                    <a:pt x="209207" y="138658"/>
                  </a:lnTo>
                  <a:lnTo>
                    <a:pt x="207911" y="139928"/>
                  </a:lnTo>
                  <a:lnTo>
                    <a:pt x="204889" y="145008"/>
                  </a:lnTo>
                  <a:lnTo>
                    <a:pt x="200507" y="151358"/>
                  </a:lnTo>
                  <a:lnTo>
                    <a:pt x="194322" y="160248"/>
                  </a:lnTo>
                  <a:lnTo>
                    <a:pt x="191808" y="164058"/>
                  </a:lnTo>
                  <a:lnTo>
                    <a:pt x="190258" y="167868"/>
                  </a:lnTo>
                  <a:lnTo>
                    <a:pt x="192214" y="167868"/>
                  </a:lnTo>
                  <a:lnTo>
                    <a:pt x="195135" y="165328"/>
                  </a:lnTo>
                  <a:lnTo>
                    <a:pt x="196519" y="164058"/>
                  </a:lnTo>
                  <a:lnTo>
                    <a:pt x="197700" y="161518"/>
                  </a:lnTo>
                  <a:lnTo>
                    <a:pt x="198805" y="160248"/>
                  </a:lnTo>
                  <a:lnTo>
                    <a:pt x="199440" y="159346"/>
                  </a:lnTo>
                  <a:lnTo>
                    <a:pt x="199186" y="160248"/>
                  </a:lnTo>
                  <a:lnTo>
                    <a:pt x="199440" y="160248"/>
                  </a:lnTo>
                  <a:lnTo>
                    <a:pt x="199745" y="159346"/>
                  </a:lnTo>
                  <a:lnTo>
                    <a:pt x="199859" y="158978"/>
                  </a:lnTo>
                  <a:lnTo>
                    <a:pt x="201688" y="156438"/>
                  </a:lnTo>
                  <a:lnTo>
                    <a:pt x="203301" y="153898"/>
                  </a:lnTo>
                  <a:lnTo>
                    <a:pt x="205206" y="151358"/>
                  </a:lnTo>
                  <a:lnTo>
                    <a:pt x="206895" y="148818"/>
                  </a:lnTo>
                  <a:lnTo>
                    <a:pt x="205930" y="151358"/>
                  </a:lnTo>
                  <a:lnTo>
                    <a:pt x="205117" y="152628"/>
                  </a:lnTo>
                  <a:lnTo>
                    <a:pt x="204089" y="155168"/>
                  </a:lnTo>
                  <a:lnTo>
                    <a:pt x="203161" y="156438"/>
                  </a:lnTo>
                  <a:lnTo>
                    <a:pt x="201472" y="158978"/>
                  </a:lnTo>
                  <a:lnTo>
                    <a:pt x="199021" y="162788"/>
                  </a:lnTo>
                  <a:lnTo>
                    <a:pt x="196684" y="166598"/>
                  </a:lnTo>
                  <a:lnTo>
                    <a:pt x="193167" y="170408"/>
                  </a:lnTo>
                  <a:lnTo>
                    <a:pt x="186486" y="180568"/>
                  </a:lnTo>
                  <a:lnTo>
                    <a:pt x="182816" y="185648"/>
                  </a:lnTo>
                  <a:lnTo>
                    <a:pt x="180098" y="188188"/>
                  </a:lnTo>
                  <a:lnTo>
                    <a:pt x="176491" y="193268"/>
                  </a:lnTo>
                  <a:lnTo>
                    <a:pt x="175564" y="194538"/>
                  </a:lnTo>
                  <a:lnTo>
                    <a:pt x="174218" y="195808"/>
                  </a:lnTo>
                  <a:lnTo>
                    <a:pt x="170840" y="195808"/>
                  </a:lnTo>
                  <a:lnTo>
                    <a:pt x="167055" y="199618"/>
                  </a:lnTo>
                  <a:lnTo>
                    <a:pt x="166255" y="202158"/>
                  </a:lnTo>
                  <a:lnTo>
                    <a:pt x="167792" y="202158"/>
                  </a:lnTo>
                  <a:lnTo>
                    <a:pt x="167779" y="203428"/>
                  </a:lnTo>
                  <a:lnTo>
                    <a:pt x="164528" y="207238"/>
                  </a:lnTo>
                  <a:lnTo>
                    <a:pt x="162966" y="209778"/>
                  </a:lnTo>
                  <a:lnTo>
                    <a:pt x="158292" y="214858"/>
                  </a:lnTo>
                  <a:lnTo>
                    <a:pt x="157886" y="213588"/>
                  </a:lnTo>
                  <a:lnTo>
                    <a:pt x="156933" y="213588"/>
                  </a:lnTo>
                  <a:lnTo>
                    <a:pt x="153466" y="216128"/>
                  </a:lnTo>
                  <a:lnTo>
                    <a:pt x="152755" y="216128"/>
                  </a:lnTo>
                  <a:lnTo>
                    <a:pt x="153339" y="214858"/>
                  </a:lnTo>
                  <a:lnTo>
                    <a:pt x="154520" y="212318"/>
                  </a:lnTo>
                  <a:lnTo>
                    <a:pt x="155295" y="211048"/>
                  </a:lnTo>
                  <a:lnTo>
                    <a:pt x="156019" y="209778"/>
                  </a:lnTo>
                  <a:lnTo>
                    <a:pt x="156845" y="208508"/>
                  </a:lnTo>
                  <a:lnTo>
                    <a:pt x="154901" y="211048"/>
                  </a:lnTo>
                  <a:lnTo>
                    <a:pt x="153098" y="212318"/>
                  </a:lnTo>
                  <a:lnTo>
                    <a:pt x="151434" y="214858"/>
                  </a:lnTo>
                  <a:lnTo>
                    <a:pt x="151142" y="213588"/>
                  </a:lnTo>
                  <a:lnTo>
                    <a:pt x="150304" y="213588"/>
                  </a:lnTo>
                  <a:lnTo>
                    <a:pt x="148615" y="214858"/>
                  </a:lnTo>
                  <a:lnTo>
                    <a:pt x="146773" y="216128"/>
                  </a:lnTo>
                  <a:lnTo>
                    <a:pt x="145440" y="217398"/>
                  </a:lnTo>
                  <a:lnTo>
                    <a:pt x="145554" y="218668"/>
                  </a:lnTo>
                  <a:lnTo>
                    <a:pt x="145846" y="219938"/>
                  </a:lnTo>
                  <a:lnTo>
                    <a:pt x="147637" y="219938"/>
                  </a:lnTo>
                  <a:lnTo>
                    <a:pt x="145376" y="222478"/>
                  </a:lnTo>
                  <a:lnTo>
                    <a:pt x="143230" y="225018"/>
                  </a:lnTo>
                  <a:lnTo>
                    <a:pt x="141236" y="226288"/>
                  </a:lnTo>
                  <a:lnTo>
                    <a:pt x="140385" y="227558"/>
                  </a:lnTo>
                  <a:lnTo>
                    <a:pt x="138772" y="227558"/>
                  </a:lnTo>
                  <a:lnTo>
                    <a:pt x="136880" y="230098"/>
                  </a:lnTo>
                  <a:lnTo>
                    <a:pt x="137985" y="231368"/>
                  </a:lnTo>
                  <a:lnTo>
                    <a:pt x="136537" y="233908"/>
                  </a:lnTo>
                  <a:lnTo>
                    <a:pt x="128993" y="233908"/>
                  </a:lnTo>
                  <a:lnTo>
                    <a:pt x="129895" y="232638"/>
                  </a:lnTo>
                  <a:lnTo>
                    <a:pt x="133654" y="231368"/>
                  </a:lnTo>
                  <a:lnTo>
                    <a:pt x="136893" y="228828"/>
                  </a:lnTo>
                  <a:lnTo>
                    <a:pt x="139560" y="226288"/>
                  </a:lnTo>
                  <a:lnTo>
                    <a:pt x="139026" y="225018"/>
                  </a:lnTo>
                  <a:lnTo>
                    <a:pt x="136042" y="225018"/>
                  </a:lnTo>
                  <a:lnTo>
                    <a:pt x="134835" y="226288"/>
                  </a:lnTo>
                  <a:lnTo>
                    <a:pt x="133311" y="226288"/>
                  </a:lnTo>
                  <a:lnTo>
                    <a:pt x="130035" y="228828"/>
                  </a:lnTo>
                  <a:lnTo>
                    <a:pt x="127520" y="232638"/>
                  </a:lnTo>
                  <a:lnTo>
                    <a:pt x="128117" y="233908"/>
                  </a:lnTo>
                  <a:lnTo>
                    <a:pt x="127939" y="233908"/>
                  </a:lnTo>
                  <a:lnTo>
                    <a:pt x="124396" y="235178"/>
                  </a:lnTo>
                  <a:lnTo>
                    <a:pt x="119659" y="238988"/>
                  </a:lnTo>
                  <a:lnTo>
                    <a:pt x="115620" y="241528"/>
                  </a:lnTo>
                  <a:lnTo>
                    <a:pt x="111429" y="245338"/>
                  </a:lnTo>
                  <a:lnTo>
                    <a:pt x="100520" y="251688"/>
                  </a:lnTo>
                  <a:lnTo>
                    <a:pt x="97485" y="252958"/>
                  </a:lnTo>
                  <a:lnTo>
                    <a:pt x="94157" y="254228"/>
                  </a:lnTo>
                  <a:lnTo>
                    <a:pt x="91389" y="258038"/>
                  </a:lnTo>
                  <a:lnTo>
                    <a:pt x="89839" y="260578"/>
                  </a:lnTo>
                  <a:lnTo>
                    <a:pt x="90754" y="260578"/>
                  </a:lnTo>
                  <a:lnTo>
                    <a:pt x="88861" y="261848"/>
                  </a:lnTo>
                  <a:lnTo>
                    <a:pt x="81800" y="268198"/>
                  </a:lnTo>
                  <a:lnTo>
                    <a:pt x="78193" y="272008"/>
                  </a:lnTo>
                  <a:lnTo>
                    <a:pt x="78257" y="273278"/>
                  </a:lnTo>
                  <a:lnTo>
                    <a:pt x="80365" y="272008"/>
                  </a:lnTo>
                  <a:lnTo>
                    <a:pt x="83362" y="272008"/>
                  </a:lnTo>
                  <a:lnTo>
                    <a:pt x="82435" y="270738"/>
                  </a:lnTo>
                  <a:lnTo>
                    <a:pt x="82753" y="270738"/>
                  </a:lnTo>
                  <a:lnTo>
                    <a:pt x="85204" y="269468"/>
                  </a:lnTo>
                  <a:lnTo>
                    <a:pt x="89331" y="269468"/>
                  </a:lnTo>
                  <a:lnTo>
                    <a:pt x="87934" y="270738"/>
                  </a:lnTo>
                  <a:lnTo>
                    <a:pt x="86639" y="272008"/>
                  </a:lnTo>
                  <a:lnTo>
                    <a:pt x="87350" y="272008"/>
                  </a:lnTo>
                  <a:lnTo>
                    <a:pt x="89141" y="270738"/>
                  </a:lnTo>
                  <a:lnTo>
                    <a:pt x="90309" y="270738"/>
                  </a:lnTo>
                  <a:lnTo>
                    <a:pt x="87464" y="273278"/>
                  </a:lnTo>
                  <a:lnTo>
                    <a:pt x="79908" y="279628"/>
                  </a:lnTo>
                  <a:lnTo>
                    <a:pt x="78308" y="280898"/>
                  </a:lnTo>
                  <a:lnTo>
                    <a:pt x="76250" y="280898"/>
                  </a:lnTo>
                  <a:lnTo>
                    <a:pt x="73799" y="283438"/>
                  </a:lnTo>
                  <a:lnTo>
                    <a:pt x="74218" y="283438"/>
                  </a:lnTo>
                  <a:lnTo>
                    <a:pt x="72593" y="284708"/>
                  </a:lnTo>
                  <a:lnTo>
                    <a:pt x="68529" y="287248"/>
                  </a:lnTo>
                  <a:lnTo>
                    <a:pt x="66560" y="289788"/>
                  </a:lnTo>
                  <a:lnTo>
                    <a:pt x="64528" y="291058"/>
                  </a:lnTo>
                  <a:lnTo>
                    <a:pt x="62636" y="293598"/>
                  </a:lnTo>
                  <a:lnTo>
                    <a:pt x="60909" y="296138"/>
                  </a:lnTo>
                  <a:lnTo>
                    <a:pt x="59131" y="297408"/>
                  </a:lnTo>
                  <a:lnTo>
                    <a:pt x="57772" y="297408"/>
                  </a:lnTo>
                  <a:lnTo>
                    <a:pt x="58737" y="296138"/>
                  </a:lnTo>
                  <a:lnTo>
                    <a:pt x="57746" y="296138"/>
                  </a:lnTo>
                  <a:lnTo>
                    <a:pt x="54025" y="298678"/>
                  </a:lnTo>
                  <a:lnTo>
                    <a:pt x="51523" y="299948"/>
                  </a:lnTo>
                  <a:lnTo>
                    <a:pt x="49136" y="301218"/>
                  </a:lnTo>
                  <a:lnTo>
                    <a:pt x="46774" y="303758"/>
                  </a:lnTo>
                  <a:lnTo>
                    <a:pt x="46583" y="303758"/>
                  </a:lnTo>
                  <a:lnTo>
                    <a:pt x="43916" y="305028"/>
                  </a:lnTo>
                  <a:lnTo>
                    <a:pt x="41376" y="307568"/>
                  </a:lnTo>
                  <a:lnTo>
                    <a:pt x="39268" y="310108"/>
                  </a:lnTo>
                  <a:lnTo>
                    <a:pt x="37198" y="311378"/>
                  </a:lnTo>
                  <a:lnTo>
                    <a:pt x="34124" y="313918"/>
                  </a:lnTo>
                  <a:lnTo>
                    <a:pt x="31521" y="313918"/>
                  </a:lnTo>
                  <a:lnTo>
                    <a:pt x="30378" y="312648"/>
                  </a:lnTo>
                  <a:lnTo>
                    <a:pt x="29895" y="311378"/>
                  </a:lnTo>
                  <a:lnTo>
                    <a:pt x="27724" y="313918"/>
                  </a:lnTo>
                  <a:lnTo>
                    <a:pt x="25717" y="315188"/>
                  </a:lnTo>
                  <a:lnTo>
                    <a:pt x="24091" y="315188"/>
                  </a:lnTo>
                  <a:lnTo>
                    <a:pt x="22148" y="317728"/>
                  </a:lnTo>
                  <a:lnTo>
                    <a:pt x="20789" y="317728"/>
                  </a:lnTo>
                  <a:lnTo>
                    <a:pt x="16954" y="320268"/>
                  </a:lnTo>
                  <a:lnTo>
                    <a:pt x="14744" y="321576"/>
                  </a:lnTo>
                  <a:lnTo>
                    <a:pt x="14719" y="324078"/>
                  </a:lnTo>
                  <a:lnTo>
                    <a:pt x="14693" y="327888"/>
                  </a:lnTo>
                  <a:lnTo>
                    <a:pt x="14147" y="329158"/>
                  </a:lnTo>
                  <a:lnTo>
                    <a:pt x="13500" y="330428"/>
                  </a:lnTo>
                  <a:lnTo>
                    <a:pt x="9525" y="330428"/>
                  </a:lnTo>
                  <a:lnTo>
                    <a:pt x="10299" y="329158"/>
                  </a:lnTo>
                  <a:lnTo>
                    <a:pt x="11557" y="327888"/>
                  </a:lnTo>
                  <a:lnTo>
                    <a:pt x="14693" y="327888"/>
                  </a:lnTo>
                  <a:lnTo>
                    <a:pt x="14693" y="324078"/>
                  </a:lnTo>
                  <a:lnTo>
                    <a:pt x="14693" y="321576"/>
                  </a:lnTo>
                  <a:lnTo>
                    <a:pt x="12738" y="322808"/>
                  </a:lnTo>
                  <a:lnTo>
                    <a:pt x="11252" y="324078"/>
                  </a:lnTo>
                  <a:lnTo>
                    <a:pt x="9613" y="321576"/>
                  </a:lnTo>
                  <a:lnTo>
                    <a:pt x="8001" y="322808"/>
                  </a:lnTo>
                  <a:lnTo>
                    <a:pt x="0" y="329158"/>
                  </a:lnTo>
                  <a:lnTo>
                    <a:pt x="469" y="330428"/>
                  </a:lnTo>
                  <a:lnTo>
                    <a:pt x="2413" y="331698"/>
                  </a:lnTo>
                  <a:lnTo>
                    <a:pt x="4521" y="332968"/>
                  </a:lnTo>
                  <a:lnTo>
                    <a:pt x="8750" y="331698"/>
                  </a:lnTo>
                  <a:lnTo>
                    <a:pt x="8839" y="331546"/>
                  </a:lnTo>
                  <a:lnTo>
                    <a:pt x="8775" y="331698"/>
                  </a:lnTo>
                  <a:lnTo>
                    <a:pt x="13335" y="331698"/>
                  </a:lnTo>
                  <a:lnTo>
                    <a:pt x="12255" y="334238"/>
                  </a:lnTo>
                  <a:lnTo>
                    <a:pt x="11544" y="336778"/>
                  </a:lnTo>
                  <a:lnTo>
                    <a:pt x="12065" y="338048"/>
                  </a:lnTo>
                  <a:lnTo>
                    <a:pt x="16522" y="338048"/>
                  </a:lnTo>
                  <a:lnTo>
                    <a:pt x="18516" y="334238"/>
                  </a:lnTo>
                  <a:lnTo>
                    <a:pt x="23583" y="334238"/>
                  </a:lnTo>
                  <a:lnTo>
                    <a:pt x="24053" y="335508"/>
                  </a:lnTo>
                  <a:lnTo>
                    <a:pt x="31877" y="335508"/>
                  </a:lnTo>
                  <a:lnTo>
                    <a:pt x="33934" y="334238"/>
                  </a:lnTo>
                  <a:lnTo>
                    <a:pt x="38290" y="331546"/>
                  </a:lnTo>
                  <a:lnTo>
                    <a:pt x="40106" y="330428"/>
                  </a:lnTo>
                  <a:lnTo>
                    <a:pt x="50368" y="324078"/>
                  </a:lnTo>
                  <a:lnTo>
                    <a:pt x="68440" y="313918"/>
                  </a:lnTo>
                  <a:lnTo>
                    <a:pt x="86093" y="301218"/>
                  </a:lnTo>
                  <a:lnTo>
                    <a:pt x="91833" y="297408"/>
                  </a:lnTo>
                  <a:lnTo>
                    <a:pt x="103301" y="289788"/>
                  </a:lnTo>
                  <a:lnTo>
                    <a:pt x="121678" y="275818"/>
                  </a:lnTo>
                  <a:lnTo>
                    <a:pt x="127406" y="270738"/>
                  </a:lnTo>
                  <a:lnTo>
                    <a:pt x="128854" y="269468"/>
                  </a:lnTo>
                  <a:lnTo>
                    <a:pt x="157353" y="242798"/>
                  </a:lnTo>
                  <a:lnTo>
                    <a:pt x="182537" y="214858"/>
                  </a:lnTo>
                  <a:lnTo>
                    <a:pt x="197916" y="195808"/>
                  </a:lnTo>
                  <a:lnTo>
                    <a:pt x="215366" y="172948"/>
                  </a:lnTo>
                  <a:lnTo>
                    <a:pt x="232270" y="148818"/>
                  </a:lnTo>
                  <a:lnTo>
                    <a:pt x="249186" y="124688"/>
                  </a:lnTo>
                  <a:lnTo>
                    <a:pt x="259549" y="110718"/>
                  </a:lnTo>
                  <a:lnTo>
                    <a:pt x="261442" y="108178"/>
                  </a:lnTo>
                  <a:lnTo>
                    <a:pt x="272199" y="92938"/>
                  </a:lnTo>
                  <a:lnTo>
                    <a:pt x="283337" y="78968"/>
                  </a:lnTo>
                  <a:lnTo>
                    <a:pt x="293649" y="66268"/>
                  </a:lnTo>
                  <a:lnTo>
                    <a:pt x="295706" y="63728"/>
                  </a:lnTo>
                  <a:lnTo>
                    <a:pt x="296748" y="62458"/>
                  </a:lnTo>
                  <a:lnTo>
                    <a:pt x="304761" y="53568"/>
                  </a:lnTo>
                  <a:lnTo>
                    <a:pt x="313245" y="42138"/>
                  </a:lnTo>
                  <a:lnTo>
                    <a:pt x="318325" y="34518"/>
                  </a:lnTo>
                  <a:lnTo>
                    <a:pt x="320027" y="31978"/>
                  </a:lnTo>
                  <a:lnTo>
                    <a:pt x="322973" y="192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9" name="object 789" descr=""/>
            <p:cNvSpPr/>
            <p:nvPr/>
          </p:nvSpPr>
          <p:spPr>
            <a:xfrm>
              <a:off x="2115907" y="4492714"/>
              <a:ext cx="551180" cy="286385"/>
            </a:xfrm>
            <a:custGeom>
              <a:avLst/>
              <a:gdLst/>
              <a:ahLst/>
              <a:cxnLst/>
              <a:rect l="l" t="t" r="r" b="b"/>
              <a:pathLst>
                <a:path w="551180" h="286385">
                  <a:moveTo>
                    <a:pt x="122288" y="0"/>
                  </a:moveTo>
                  <a:lnTo>
                    <a:pt x="78618" y="4063"/>
                  </a:lnTo>
                  <a:lnTo>
                    <a:pt x="22588" y="22561"/>
                  </a:lnTo>
                  <a:lnTo>
                    <a:pt x="0" y="44386"/>
                  </a:lnTo>
                  <a:lnTo>
                    <a:pt x="5360" y="49598"/>
                  </a:lnTo>
                  <a:lnTo>
                    <a:pt x="12660" y="53025"/>
                  </a:lnTo>
                  <a:lnTo>
                    <a:pt x="20615" y="55283"/>
                  </a:lnTo>
                  <a:lnTo>
                    <a:pt x="44041" y="61055"/>
                  </a:lnTo>
                  <a:lnTo>
                    <a:pt x="58573" y="65586"/>
                  </a:lnTo>
                  <a:lnTo>
                    <a:pt x="101293" y="95603"/>
                  </a:lnTo>
                  <a:lnTo>
                    <a:pt x="129453" y="125735"/>
                  </a:lnTo>
                  <a:lnTo>
                    <a:pt x="143992" y="140295"/>
                  </a:lnTo>
                  <a:lnTo>
                    <a:pt x="178930" y="167576"/>
                  </a:lnTo>
                  <a:lnTo>
                    <a:pt x="220108" y="196138"/>
                  </a:lnTo>
                  <a:lnTo>
                    <a:pt x="262682" y="222347"/>
                  </a:lnTo>
                  <a:lnTo>
                    <a:pt x="307291" y="244388"/>
                  </a:lnTo>
                  <a:lnTo>
                    <a:pt x="354571" y="260451"/>
                  </a:lnTo>
                  <a:lnTo>
                    <a:pt x="420333" y="274242"/>
                  </a:lnTo>
                  <a:lnTo>
                    <a:pt x="487438" y="286053"/>
                  </a:lnTo>
                  <a:lnTo>
                    <a:pt x="488657" y="282765"/>
                  </a:lnTo>
                  <a:lnTo>
                    <a:pt x="493187" y="275827"/>
                  </a:lnTo>
                  <a:lnTo>
                    <a:pt x="498196" y="271199"/>
                  </a:lnTo>
                  <a:lnTo>
                    <a:pt x="504617" y="267492"/>
                  </a:lnTo>
                  <a:lnTo>
                    <a:pt x="512546" y="264831"/>
                  </a:lnTo>
                  <a:lnTo>
                    <a:pt x="519451" y="263941"/>
                  </a:lnTo>
                  <a:lnTo>
                    <a:pt x="526553" y="264200"/>
                  </a:lnTo>
                  <a:lnTo>
                    <a:pt x="533747" y="265168"/>
                  </a:lnTo>
                  <a:lnTo>
                    <a:pt x="547712" y="267575"/>
                  </a:lnTo>
                  <a:lnTo>
                    <a:pt x="551027" y="267841"/>
                  </a:lnTo>
                  <a:lnTo>
                    <a:pt x="515112" y="231039"/>
                  </a:lnTo>
                  <a:lnTo>
                    <a:pt x="485082" y="192544"/>
                  </a:lnTo>
                  <a:lnTo>
                    <a:pt x="476247" y="179354"/>
                  </a:lnTo>
                  <a:lnTo>
                    <a:pt x="467131" y="166368"/>
                  </a:lnTo>
                  <a:lnTo>
                    <a:pt x="439872" y="133099"/>
                  </a:lnTo>
                  <a:lnTo>
                    <a:pt x="409727" y="102449"/>
                  </a:lnTo>
                  <a:lnTo>
                    <a:pt x="371455" y="71282"/>
                  </a:lnTo>
                  <a:lnTo>
                    <a:pt x="330387" y="46534"/>
                  </a:lnTo>
                  <a:lnTo>
                    <a:pt x="286861" y="27649"/>
                  </a:lnTo>
                  <a:lnTo>
                    <a:pt x="241213" y="14067"/>
                  </a:lnTo>
                  <a:lnTo>
                    <a:pt x="193782" y="5237"/>
                  </a:lnTo>
                  <a:lnTo>
                    <a:pt x="144906" y="595"/>
                  </a:lnTo>
                  <a:lnTo>
                    <a:pt x="12228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0" name="object 790" descr=""/>
            <p:cNvSpPr/>
            <p:nvPr/>
          </p:nvSpPr>
          <p:spPr>
            <a:xfrm>
              <a:off x="2122957" y="4497400"/>
              <a:ext cx="534035" cy="276860"/>
            </a:xfrm>
            <a:custGeom>
              <a:avLst/>
              <a:gdLst/>
              <a:ahLst/>
              <a:cxnLst/>
              <a:rect l="l" t="t" r="r" b="b"/>
              <a:pathLst>
                <a:path w="534035" h="276860">
                  <a:moveTo>
                    <a:pt x="533857" y="261708"/>
                  </a:moveTo>
                  <a:lnTo>
                    <a:pt x="531545" y="259257"/>
                  </a:lnTo>
                  <a:lnTo>
                    <a:pt x="524776" y="252107"/>
                  </a:lnTo>
                  <a:lnTo>
                    <a:pt x="498881" y="221945"/>
                  </a:lnTo>
                  <a:lnTo>
                    <a:pt x="486181" y="205778"/>
                  </a:lnTo>
                  <a:lnTo>
                    <a:pt x="462229" y="174574"/>
                  </a:lnTo>
                  <a:lnTo>
                    <a:pt x="437210" y="143789"/>
                  </a:lnTo>
                  <a:lnTo>
                    <a:pt x="423049" y="128422"/>
                  </a:lnTo>
                  <a:lnTo>
                    <a:pt x="423049" y="205778"/>
                  </a:lnTo>
                  <a:lnTo>
                    <a:pt x="373684" y="173609"/>
                  </a:lnTo>
                  <a:lnTo>
                    <a:pt x="333248" y="148120"/>
                  </a:lnTo>
                  <a:lnTo>
                    <a:pt x="281965" y="117792"/>
                  </a:lnTo>
                  <a:lnTo>
                    <a:pt x="245745" y="100520"/>
                  </a:lnTo>
                  <a:lnTo>
                    <a:pt x="208686" y="84963"/>
                  </a:lnTo>
                  <a:lnTo>
                    <a:pt x="164122" y="70739"/>
                  </a:lnTo>
                  <a:lnTo>
                    <a:pt x="138518" y="64604"/>
                  </a:lnTo>
                  <a:lnTo>
                    <a:pt x="138607" y="63982"/>
                  </a:lnTo>
                  <a:lnTo>
                    <a:pt x="212305" y="82626"/>
                  </a:lnTo>
                  <a:lnTo>
                    <a:pt x="248297" y="97142"/>
                  </a:lnTo>
                  <a:lnTo>
                    <a:pt x="283108" y="114363"/>
                  </a:lnTo>
                  <a:lnTo>
                    <a:pt x="316433" y="132918"/>
                  </a:lnTo>
                  <a:lnTo>
                    <a:pt x="349097" y="152654"/>
                  </a:lnTo>
                  <a:lnTo>
                    <a:pt x="418160" y="202336"/>
                  </a:lnTo>
                  <a:lnTo>
                    <a:pt x="423049" y="205778"/>
                  </a:lnTo>
                  <a:lnTo>
                    <a:pt x="423049" y="128422"/>
                  </a:lnTo>
                  <a:lnTo>
                    <a:pt x="405599" y="109461"/>
                  </a:lnTo>
                  <a:lnTo>
                    <a:pt x="370598" y="78574"/>
                  </a:lnTo>
                  <a:lnTo>
                    <a:pt x="325031" y="48856"/>
                  </a:lnTo>
                  <a:lnTo>
                    <a:pt x="275564" y="26543"/>
                  </a:lnTo>
                  <a:lnTo>
                    <a:pt x="223304" y="11226"/>
                  </a:lnTo>
                  <a:lnTo>
                    <a:pt x="169354" y="2514"/>
                  </a:lnTo>
                  <a:lnTo>
                    <a:pt x="114782" y="0"/>
                  </a:lnTo>
                  <a:lnTo>
                    <a:pt x="76708" y="2781"/>
                  </a:lnTo>
                  <a:lnTo>
                    <a:pt x="35318" y="15976"/>
                  </a:lnTo>
                  <a:lnTo>
                    <a:pt x="0" y="37312"/>
                  </a:lnTo>
                  <a:lnTo>
                    <a:pt x="6337" y="44805"/>
                  </a:lnTo>
                  <a:lnTo>
                    <a:pt x="18542" y="48171"/>
                  </a:lnTo>
                  <a:lnTo>
                    <a:pt x="42862" y="53086"/>
                  </a:lnTo>
                  <a:lnTo>
                    <a:pt x="54914" y="56680"/>
                  </a:lnTo>
                  <a:lnTo>
                    <a:pt x="94234" y="82461"/>
                  </a:lnTo>
                  <a:lnTo>
                    <a:pt x="126911" y="115557"/>
                  </a:lnTo>
                  <a:lnTo>
                    <a:pt x="149199" y="137210"/>
                  </a:lnTo>
                  <a:lnTo>
                    <a:pt x="198031" y="176060"/>
                  </a:lnTo>
                  <a:lnTo>
                    <a:pt x="259778" y="212623"/>
                  </a:lnTo>
                  <a:lnTo>
                    <a:pt x="325501" y="241566"/>
                  </a:lnTo>
                  <a:lnTo>
                    <a:pt x="363855" y="253314"/>
                  </a:lnTo>
                  <a:lnTo>
                    <a:pt x="403059" y="262229"/>
                  </a:lnTo>
                  <a:lnTo>
                    <a:pt x="482447" y="276567"/>
                  </a:lnTo>
                  <a:lnTo>
                    <a:pt x="486130" y="271145"/>
                  </a:lnTo>
                  <a:lnTo>
                    <a:pt x="491134" y="266522"/>
                  </a:lnTo>
                  <a:lnTo>
                    <a:pt x="497560" y="262813"/>
                  </a:lnTo>
                  <a:lnTo>
                    <a:pt x="505485" y="260159"/>
                  </a:lnTo>
                  <a:lnTo>
                    <a:pt x="512394" y="259257"/>
                  </a:lnTo>
                  <a:lnTo>
                    <a:pt x="519493" y="259524"/>
                  </a:lnTo>
                  <a:lnTo>
                    <a:pt x="526681" y="260489"/>
                  </a:lnTo>
                  <a:lnTo>
                    <a:pt x="533857" y="26170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1" name="object 791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193785" y="4499673"/>
              <a:ext cx="109701" cy="67348"/>
            </a:xfrm>
            <a:prstGeom prst="rect">
              <a:avLst/>
            </a:prstGeom>
          </p:spPr>
        </p:pic>
        <p:sp>
          <p:nvSpPr>
            <p:cNvPr id="792" name="object 792" descr=""/>
            <p:cNvSpPr/>
            <p:nvPr/>
          </p:nvSpPr>
          <p:spPr>
            <a:xfrm>
              <a:off x="2328327" y="4571682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1612" y="0"/>
                  </a:moveTo>
                  <a:lnTo>
                    <a:pt x="0" y="723"/>
                  </a:lnTo>
                  <a:lnTo>
                    <a:pt x="1296" y="2678"/>
                  </a:lnTo>
                  <a:lnTo>
                    <a:pt x="2312" y="2310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3" name="object 793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423629" y="4603508"/>
              <a:ext cx="171907" cy="138212"/>
            </a:xfrm>
            <a:prstGeom prst="rect">
              <a:avLst/>
            </a:prstGeom>
          </p:spPr>
        </p:pic>
        <p:sp>
          <p:nvSpPr>
            <p:cNvPr id="794" name="object 794" descr=""/>
            <p:cNvSpPr/>
            <p:nvPr/>
          </p:nvSpPr>
          <p:spPr>
            <a:xfrm>
              <a:off x="2237751" y="4499889"/>
              <a:ext cx="392430" cy="250190"/>
            </a:xfrm>
            <a:custGeom>
              <a:avLst/>
              <a:gdLst/>
              <a:ahLst/>
              <a:cxnLst/>
              <a:rect l="l" t="t" r="r" b="b"/>
              <a:pathLst>
                <a:path w="392430" h="250189">
                  <a:moveTo>
                    <a:pt x="360402" y="190500"/>
                  </a:moveTo>
                  <a:lnTo>
                    <a:pt x="323152" y="190500"/>
                  </a:lnTo>
                  <a:lnTo>
                    <a:pt x="324676" y="191769"/>
                  </a:lnTo>
                  <a:lnTo>
                    <a:pt x="326670" y="193039"/>
                  </a:lnTo>
                  <a:lnTo>
                    <a:pt x="328867" y="195579"/>
                  </a:lnTo>
                  <a:lnTo>
                    <a:pt x="331255" y="196850"/>
                  </a:lnTo>
                  <a:lnTo>
                    <a:pt x="333541" y="198119"/>
                  </a:lnTo>
                  <a:lnTo>
                    <a:pt x="338494" y="199389"/>
                  </a:lnTo>
                  <a:lnTo>
                    <a:pt x="340767" y="201929"/>
                  </a:lnTo>
                  <a:lnTo>
                    <a:pt x="341402" y="203200"/>
                  </a:lnTo>
                  <a:lnTo>
                    <a:pt x="339650" y="203200"/>
                  </a:lnTo>
                  <a:lnTo>
                    <a:pt x="342786" y="205739"/>
                  </a:lnTo>
                  <a:lnTo>
                    <a:pt x="344818" y="209550"/>
                  </a:lnTo>
                  <a:lnTo>
                    <a:pt x="347168" y="210819"/>
                  </a:lnTo>
                  <a:lnTo>
                    <a:pt x="349390" y="212089"/>
                  </a:lnTo>
                  <a:lnTo>
                    <a:pt x="352083" y="214629"/>
                  </a:lnTo>
                  <a:lnTo>
                    <a:pt x="354724" y="217169"/>
                  </a:lnTo>
                  <a:lnTo>
                    <a:pt x="359716" y="218439"/>
                  </a:lnTo>
                  <a:lnTo>
                    <a:pt x="362205" y="222250"/>
                  </a:lnTo>
                  <a:lnTo>
                    <a:pt x="363665" y="224789"/>
                  </a:lnTo>
                  <a:lnTo>
                    <a:pt x="362344" y="224789"/>
                  </a:lnTo>
                  <a:lnTo>
                    <a:pt x="361582" y="227329"/>
                  </a:lnTo>
                  <a:lnTo>
                    <a:pt x="363614" y="228600"/>
                  </a:lnTo>
                  <a:lnTo>
                    <a:pt x="366777" y="231139"/>
                  </a:lnTo>
                  <a:lnTo>
                    <a:pt x="368656" y="233679"/>
                  </a:lnTo>
                  <a:lnTo>
                    <a:pt x="369774" y="234950"/>
                  </a:lnTo>
                  <a:lnTo>
                    <a:pt x="372631" y="237489"/>
                  </a:lnTo>
                  <a:lnTo>
                    <a:pt x="374448" y="240029"/>
                  </a:lnTo>
                  <a:lnTo>
                    <a:pt x="378029" y="242569"/>
                  </a:lnTo>
                  <a:lnTo>
                    <a:pt x="375921" y="243839"/>
                  </a:lnTo>
                  <a:lnTo>
                    <a:pt x="378689" y="246379"/>
                  </a:lnTo>
                  <a:lnTo>
                    <a:pt x="380886" y="248919"/>
                  </a:lnTo>
                  <a:lnTo>
                    <a:pt x="383020" y="250189"/>
                  </a:lnTo>
                  <a:lnTo>
                    <a:pt x="386741" y="250189"/>
                  </a:lnTo>
                  <a:lnTo>
                    <a:pt x="387452" y="248919"/>
                  </a:lnTo>
                  <a:lnTo>
                    <a:pt x="388227" y="246379"/>
                  </a:lnTo>
                  <a:lnTo>
                    <a:pt x="386119" y="242569"/>
                  </a:lnTo>
                  <a:lnTo>
                    <a:pt x="385141" y="241300"/>
                  </a:lnTo>
                  <a:lnTo>
                    <a:pt x="381064" y="241300"/>
                  </a:lnTo>
                  <a:lnTo>
                    <a:pt x="381013" y="237489"/>
                  </a:lnTo>
                  <a:lnTo>
                    <a:pt x="391910" y="237489"/>
                  </a:lnTo>
                  <a:lnTo>
                    <a:pt x="391427" y="236219"/>
                  </a:lnTo>
                  <a:lnTo>
                    <a:pt x="391046" y="234950"/>
                  </a:lnTo>
                  <a:lnTo>
                    <a:pt x="389802" y="233679"/>
                  </a:lnTo>
                  <a:lnTo>
                    <a:pt x="385738" y="231139"/>
                  </a:lnTo>
                  <a:lnTo>
                    <a:pt x="386119" y="231139"/>
                  </a:lnTo>
                  <a:lnTo>
                    <a:pt x="385966" y="229869"/>
                  </a:lnTo>
                  <a:lnTo>
                    <a:pt x="384900" y="227329"/>
                  </a:lnTo>
                  <a:lnTo>
                    <a:pt x="385433" y="227329"/>
                  </a:lnTo>
                  <a:lnTo>
                    <a:pt x="385116" y="224789"/>
                  </a:lnTo>
                  <a:lnTo>
                    <a:pt x="384544" y="223519"/>
                  </a:lnTo>
                  <a:lnTo>
                    <a:pt x="384265" y="222250"/>
                  </a:lnTo>
                  <a:lnTo>
                    <a:pt x="384087" y="220979"/>
                  </a:lnTo>
                  <a:lnTo>
                    <a:pt x="379794" y="215900"/>
                  </a:lnTo>
                  <a:lnTo>
                    <a:pt x="375641" y="210819"/>
                  </a:lnTo>
                  <a:lnTo>
                    <a:pt x="371539" y="205739"/>
                  </a:lnTo>
                  <a:lnTo>
                    <a:pt x="360402" y="190500"/>
                  </a:lnTo>
                  <a:close/>
                </a:path>
                <a:path w="392430" h="250189">
                  <a:moveTo>
                    <a:pt x="384239" y="237489"/>
                  </a:moveTo>
                  <a:lnTo>
                    <a:pt x="383744" y="237489"/>
                  </a:lnTo>
                  <a:lnTo>
                    <a:pt x="384150" y="240029"/>
                  </a:lnTo>
                  <a:lnTo>
                    <a:pt x="384811" y="241300"/>
                  </a:lnTo>
                  <a:lnTo>
                    <a:pt x="384811" y="240029"/>
                  </a:lnTo>
                  <a:lnTo>
                    <a:pt x="384239" y="237489"/>
                  </a:lnTo>
                  <a:close/>
                </a:path>
                <a:path w="392430" h="250189">
                  <a:moveTo>
                    <a:pt x="384811" y="240029"/>
                  </a:moveTo>
                  <a:lnTo>
                    <a:pt x="384811" y="241300"/>
                  </a:lnTo>
                  <a:lnTo>
                    <a:pt x="385141" y="241300"/>
                  </a:lnTo>
                  <a:lnTo>
                    <a:pt x="384811" y="240029"/>
                  </a:lnTo>
                  <a:close/>
                </a:path>
                <a:path w="392430" h="250189">
                  <a:moveTo>
                    <a:pt x="350435" y="177800"/>
                  </a:moveTo>
                  <a:lnTo>
                    <a:pt x="307722" y="177800"/>
                  </a:lnTo>
                  <a:lnTo>
                    <a:pt x="310643" y="180339"/>
                  </a:lnTo>
                  <a:lnTo>
                    <a:pt x="310808" y="180339"/>
                  </a:lnTo>
                  <a:lnTo>
                    <a:pt x="313830" y="182879"/>
                  </a:lnTo>
                  <a:lnTo>
                    <a:pt x="317971" y="186689"/>
                  </a:lnTo>
                  <a:lnTo>
                    <a:pt x="320904" y="189229"/>
                  </a:lnTo>
                  <a:lnTo>
                    <a:pt x="323025" y="191769"/>
                  </a:lnTo>
                  <a:lnTo>
                    <a:pt x="323152" y="190500"/>
                  </a:lnTo>
                  <a:lnTo>
                    <a:pt x="360402" y="190500"/>
                  </a:lnTo>
                  <a:lnTo>
                    <a:pt x="359474" y="189229"/>
                  </a:lnTo>
                  <a:lnTo>
                    <a:pt x="350435" y="177800"/>
                  </a:lnTo>
                  <a:close/>
                </a:path>
                <a:path w="392430" h="250189">
                  <a:moveTo>
                    <a:pt x="306376" y="179069"/>
                  </a:moveTo>
                  <a:lnTo>
                    <a:pt x="295949" y="179069"/>
                  </a:lnTo>
                  <a:lnTo>
                    <a:pt x="299581" y="180339"/>
                  </a:lnTo>
                  <a:lnTo>
                    <a:pt x="303823" y="185419"/>
                  </a:lnTo>
                  <a:lnTo>
                    <a:pt x="307188" y="186689"/>
                  </a:lnTo>
                  <a:lnTo>
                    <a:pt x="311392" y="189229"/>
                  </a:lnTo>
                  <a:lnTo>
                    <a:pt x="312052" y="189229"/>
                  </a:lnTo>
                  <a:lnTo>
                    <a:pt x="310770" y="186689"/>
                  </a:lnTo>
                  <a:lnTo>
                    <a:pt x="309436" y="186689"/>
                  </a:lnTo>
                  <a:lnTo>
                    <a:pt x="306718" y="184150"/>
                  </a:lnTo>
                  <a:lnTo>
                    <a:pt x="306630" y="180339"/>
                  </a:lnTo>
                  <a:lnTo>
                    <a:pt x="306376" y="179069"/>
                  </a:lnTo>
                  <a:close/>
                </a:path>
                <a:path w="392430" h="250189">
                  <a:moveTo>
                    <a:pt x="310935" y="185419"/>
                  </a:moveTo>
                  <a:lnTo>
                    <a:pt x="309373" y="185419"/>
                  </a:lnTo>
                  <a:lnTo>
                    <a:pt x="309436" y="186689"/>
                  </a:lnTo>
                  <a:lnTo>
                    <a:pt x="311278" y="186689"/>
                  </a:lnTo>
                  <a:lnTo>
                    <a:pt x="310935" y="185419"/>
                  </a:lnTo>
                  <a:close/>
                </a:path>
                <a:path w="392430" h="250189">
                  <a:moveTo>
                    <a:pt x="291940" y="178266"/>
                  </a:moveTo>
                  <a:lnTo>
                    <a:pt x="296330" y="184150"/>
                  </a:lnTo>
                  <a:lnTo>
                    <a:pt x="295212" y="181609"/>
                  </a:lnTo>
                  <a:lnTo>
                    <a:pt x="294349" y="179069"/>
                  </a:lnTo>
                  <a:lnTo>
                    <a:pt x="293942" y="179069"/>
                  </a:lnTo>
                  <a:lnTo>
                    <a:pt x="291940" y="178266"/>
                  </a:lnTo>
                  <a:close/>
                </a:path>
                <a:path w="392430" h="250189">
                  <a:moveTo>
                    <a:pt x="295949" y="179069"/>
                  </a:moveTo>
                  <a:lnTo>
                    <a:pt x="294349" y="179069"/>
                  </a:lnTo>
                  <a:lnTo>
                    <a:pt x="294806" y="180339"/>
                  </a:lnTo>
                  <a:lnTo>
                    <a:pt x="296876" y="180339"/>
                  </a:lnTo>
                  <a:lnTo>
                    <a:pt x="295949" y="179069"/>
                  </a:lnTo>
                  <a:close/>
                </a:path>
                <a:path w="392430" h="250189">
                  <a:moveTo>
                    <a:pt x="306706" y="177800"/>
                  </a:moveTo>
                  <a:lnTo>
                    <a:pt x="291593" y="177800"/>
                  </a:lnTo>
                  <a:lnTo>
                    <a:pt x="293942" y="179069"/>
                  </a:lnTo>
                  <a:lnTo>
                    <a:pt x="306376" y="179069"/>
                  </a:lnTo>
                  <a:lnTo>
                    <a:pt x="309043" y="180339"/>
                  </a:lnTo>
                  <a:lnTo>
                    <a:pt x="306706" y="177800"/>
                  </a:lnTo>
                  <a:close/>
                </a:path>
                <a:path w="392430" h="250189">
                  <a:moveTo>
                    <a:pt x="321229" y="140969"/>
                  </a:moveTo>
                  <a:lnTo>
                    <a:pt x="257506" y="140969"/>
                  </a:lnTo>
                  <a:lnTo>
                    <a:pt x="260021" y="142239"/>
                  </a:lnTo>
                  <a:lnTo>
                    <a:pt x="261303" y="142239"/>
                  </a:lnTo>
                  <a:lnTo>
                    <a:pt x="261519" y="144779"/>
                  </a:lnTo>
                  <a:lnTo>
                    <a:pt x="261799" y="147319"/>
                  </a:lnTo>
                  <a:lnTo>
                    <a:pt x="262472" y="148589"/>
                  </a:lnTo>
                  <a:lnTo>
                    <a:pt x="261913" y="148589"/>
                  </a:lnTo>
                  <a:lnTo>
                    <a:pt x="262180" y="151129"/>
                  </a:lnTo>
                  <a:lnTo>
                    <a:pt x="264504" y="153669"/>
                  </a:lnTo>
                  <a:lnTo>
                    <a:pt x="269444" y="157479"/>
                  </a:lnTo>
                  <a:lnTo>
                    <a:pt x="277331" y="163829"/>
                  </a:lnTo>
                  <a:lnTo>
                    <a:pt x="281395" y="167639"/>
                  </a:lnTo>
                  <a:lnTo>
                    <a:pt x="284151" y="170179"/>
                  </a:lnTo>
                  <a:lnTo>
                    <a:pt x="285954" y="172719"/>
                  </a:lnTo>
                  <a:lnTo>
                    <a:pt x="288240" y="173989"/>
                  </a:lnTo>
                  <a:lnTo>
                    <a:pt x="290780" y="177800"/>
                  </a:lnTo>
                  <a:lnTo>
                    <a:pt x="291940" y="178266"/>
                  </a:lnTo>
                  <a:lnTo>
                    <a:pt x="291593" y="177800"/>
                  </a:lnTo>
                  <a:lnTo>
                    <a:pt x="350435" y="177800"/>
                  </a:lnTo>
                  <a:lnTo>
                    <a:pt x="347422" y="173989"/>
                  </a:lnTo>
                  <a:lnTo>
                    <a:pt x="335141" y="158750"/>
                  </a:lnTo>
                  <a:lnTo>
                    <a:pt x="322416" y="142239"/>
                  </a:lnTo>
                  <a:lnTo>
                    <a:pt x="321229" y="140969"/>
                  </a:lnTo>
                  <a:close/>
                </a:path>
                <a:path w="392430" h="250189">
                  <a:moveTo>
                    <a:pt x="251867" y="140969"/>
                  </a:moveTo>
                  <a:lnTo>
                    <a:pt x="251181" y="142239"/>
                  </a:lnTo>
                  <a:lnTo>
                    <a:pt x="260998" y="151129"/>
                  </a:lnTo>
                  <a:lnTo>
                    <a:pt x="261913" y="148589"/>
                  </a:lnTo>
                  <a:lnTo>
                    <a:pt x="261481" y="148589"/>
                  </a:lnTo>
                  <a:lnTo>
                    <a:pt x="258649" y="146050"/>
                  </a:lnTo>
                  <a:lnTo>
                    <a:pt x="255461" y="142239"/>
                  </a:lnTo>
                  <a:lnTo>
                    <a:pt x="251867" y="140969"/>
                  </a:lnTo>
                  <a:close/>
                </a:path>
                <a:path w="392430" h="250189">
                  <a:moveTo>
                    <a:pt x="315294" y="134619"/>
                  </a:moveTo>
                  <a:lnTo>
                    <a:pt x="243803" y="134619"/>
                  </a:lnTo>
                  <a:lnTo>
                    <a:pt x="246876" y="135889"/>
                  </a:lnTo>
                  <a:lnTo>
                    <a:pt x="249734" y="138429"/>
                  </a:lnTo>
                  <a:lnTo>
                    <a:pt x="252578" y="139700"/>
                  </a:lnTo>
                  <a:lnTo>
                    <a:pt x="253785" y="139700"/>
                  </a:lnTo>
                  <a:lnTo>
                    <a:pt x="253378" y="140969"/>
                  </a:lnTo>
                  <a:lnTo>
                    <a:pt x="257061" y="142239"/>
                  </a:lnTo>
                  <a:lnTo>
                    <a:pt x="257506" y="140969"/>
                  </a:lnTo>
                  <a:lnTo>
                    <a:pt x="321229" y="140969"/>
                  </a:lnTo>
                  <a:lnTo>
                    <a:pt x="315294" y="134619"/>
                  </a:lnTo>
                  <a:close/>
                </a:path>
                <a:path w="392430" h="250189">
                  <a:moveTo>
                    <a:pt x="232830" y="128269"/>
                  </a:moveTo>
                  <a:lnTo>
                    <a:pt x="231306" y="128269"/>
                  </a:lnTo>
                  <a:lnTo>
                    <a:pt x="233808" y="129539"/>
                  </a:lnTo>
                  <a:lnTo>
                    <a:pt x="238469" y="132079"/>
                  </a:lnTo>
                  <a:lnTo>
                    <a:pt x="237884" y="132079"/>
                  </a:lnTo>
                  <a:lnTo>
                    <a:pt x="238011" y="133350"/>
                  </a:lnTo>
                  <a:lnTo>
                    <a:pt x="240920" y="135889"/>
                  </a:lnTo>
                  <a:lnTo>
                    <a:pt x="244209" y="135889"/>
                  </a:lnTo>
                  <a:lnTo>
                    <a:pt x="243803" y="134619"/>
                  </a:lnTo>
                  <a:lnTo>
                    <a:pt x="315294" y="134619"/>
                  </a:lnTo>
                  <a:lnTo>
                    <a:pt x="310546" y="129539"/>
                  </a:lnTo>
                  <a:lnTo>
                    <a:pt x="234163" y="129539"/>
                  </a:lnTo>
                  <a:lnTo>
                    <a:pt x="232830" y="128269"/>
                  </a:lnTo>
                  <a:close/>
                </a:path>
                <a:path w="392430" h="250189">
                  <a:moveTo>
                    <a:pt x="300757" y="119379"/>
                  </a:moveTo>
                  <a:lnTo>
                    <a:pt x="223787" y="119379"/>
                  </a:lnTo>
                  <a:lnTo>
                    <a:pt x="228347" y="120650"/>
                  </a:lnTo>
                  <a:lnTo>
                    <a:pt x="232854" y="123189"/>
                  </a:lnTo>
                  <a:lnTo>
                    <a:pt x="233465" y="123189"/>
                  </a:lnTo>
                  <a:lnTo>
                    <a:pt x="236691" y="125729"/>
                  </a:lnTo>
                  <a:lnTo>
                    <a:pt x="236246" y="125729"/>
                  </a:lnTo>
                  <a:lnTo>
                    <a:pt x="236462" y="127000"/>
                  </a:lnTo>
                  <a:lnTo>
                    <a:pt x="237719" y="128269"/>
                  </a:lnTo>
                  <a:lnTo>
                    <a:pt x="239383" y="129539"/>
                  </a:lnTo>
                  <a:lnTo>
                    <a:pt x="310546" y="129539"/>
                  </a:lnTo>
                  <a:lnTo>
                    <a:pt x="306985" y="125729"/>
                  </a:lnTo>
                  <a:lnTo>
                    <a:pt x="300757" y="119379"/>
                  </a:lnTo>
                  <a:close/>
                </a:path>
                <a:path w="392430" h="250189">
                  <a:moveTo>
                    <a:pt x="233465" y="123189"/>
                  </a:moveTo>
                  <a:lnTo>
                    <a:pt x="233108" y="123189"/>
                  </a:lnTo>
                  <a:lnTo>
                    <a:pt x="233732" y="125729"/>
                  </a:lnTo>
                  <a:lnTo>
                    <a:pt x="233465" y="123189"/>
                  </a:lnTo>
                  <a:close/>
                </a:path>
                <a:path w="392430" h="250189">
                  <a:moveTo>
                    <a:pt x="293284" y="111759"/>
                  </a:moveTo>
                  <a:lnTo>
                    <a:pt x="209792" y="111759"/>
                  </a:lnTo>
                  <a:lnTo>
                    <a:pt x="211684" y="113029"/>
                  </a:lnTo>
                  <a:lnTo>
                    <a:pt x="212853" y="113029"/>
                  </a:lnTo>
                  <a:lnTo>
                    <a:pt x="214834" y="115569"/>
                  </a:lnTo>
                  <a:lnTo>
                    <a:pt x="214643" y="116839"/>
                  </a:lnTo>
                  <a:lnTo>
                    <a:pt x="215761" y="116839"/>
                  </a:lnTo>
                  <a:lnTo>
                    <a:pt x="219609" y="120650"/>
                  </a:lnTo>
                  <a:lnTo>
                    <a:pt x="222059" y="120650"/>
                  </a:lnTo>
                  <a:lnTo>
                    <a:pt x="222403" y="119379"/>
                  </a:lnTo>
                  <a:lnTo>
                    <a:pt x="300757" y="119379"/>
                  </a:lnTo>
                  <a:lnTo>
                    <a:pt x="293284" y="111759"/>
                  </a:lnTo>
                  <a:close/>
                </a:path>
                <a:path w="392430" h="250189">
                  <a:moveTo>
                    <a:pt x="276195" y="93979"/>
                  </a:moveTo>
                  <a:lnTo>
                    <a:pt x="163551" y="93979"/>
                  </a:lnTo>
                  <a:lnTo>
                    <a:pt x="165379" y="95250"/>
                  </a:lnTo>
                  <a:lnTo>
                    <a:pt x="169597" y="95250"/>
                  </a:lnTo>
                  <a:lnTo>
                    <a:pt x="176416" y="97789"/>
                  </a:lnTo>
                  <a:lnTo>
                    <a:pt x="180582" y="100329"/>
                  </a:lnTo>
                  <a:lnTo>
                    <a:pt x="185891" y="101600"/>
                  </a:lnTo>
                  <a:lnTo>
                    <a:pt x="196800" y="106679"/>
                  </a:lnTo>
                  <a:lnTo>
                    <a:pt x="202070" y="109219"/>
                  </a:lnTo>
                  <a:lnTo>
                    <a:pt x="206109" y="110489"/>
                  </a:lnTo>
                  <a:lnTo>
                    <a:pt x="209525" y="110489"/>
                  </a:lnTo>
                  <a:lnTo>
                    <a:pt x="207760" y="111759"/>
                  </a:lnTo>
                  <a:lnTo>
                    <a:pt x="207881" y="113029"/>
                  </a:lnTo>
                  <a:lnTo>
                    <a:pt x="208001" y="114300"/>
                  </a:lnTo>
                  <a:lnTo>
                    <a:pt x="210592" y="113029"/>
                  </a:lnTo>
                  <a:lnTo>
                    <a:pt x="209792" y="111759"/>
                  </a:lnTo>
                  <a:lnTo>
                    <a:pt x="293284" y="111759"/>
                  </a:lnTo>
                  <a:lnTo>
                    <a:pt x="290793" y="109219"/>
                  </a:lnTo>
                  <a:lnTo>
                    <a:pt x="276195" y="93979"/>
                  </a:lnTo>
                  <a:close/>
                </a:path>
                <a:path w="392430" h="250189">
                  <a:moveTo>
                    <a:pt x="252017" y="74929"/>
                  </a:moveTo>
                  <a:lnTo>
                    <a:pt x="105092" y="74929"/>
                  </a:lnTo>
                  <a:lnTo>
                    <a:pt x="105080" y="75399"/>
                  </a:lnTo>
                  <a:lnTo>
                    <a:pt x="106097" y="76200"/>
                  </a:lnTo>
                  <a:lnTo>
                    <a:pt x="112382" y="78739"/>
                  </a:lnTo>
                  <a:lnTo>
                    <a:pt x="118416" y="81279"/>
                  </a:lnTo>
                  <a:lnTo>
                    <a:pt x="117704" y="81279"/>
                  </a:lnTo>
                  <a:lnTo>
                    <a:pt x="117603" y="82550"/>
                  </a:lnTo>
                  <a:lnTo>
                    <a:pt x="118123" y="82550"/>
                  </a:lnTo>
                  <a:lnTo>
                    <a:pt x="120028" y="83819"/>
                  </a:lnTo>
                  <a:lnTo>
                    <a:pt x="124385" y="83819"/>
                  </a:lnTo>
                  <a:lnTo>
                    <a:pt x="126771" y="85089"/>
                  </a:lnTo>
                  <a:lnTo>
                    <a:pt x="131230" y="85089"/>
                  </a:lnTo>
                  <a:lnTo>
                    <a:pt x="133859" y="87629"/>
                  </a:lnTo>
                  <a:lnTo>
                    <a:pt x="140514" y="90169"/>
                  </a:lnTo>
                  <a:lnTo>
                    <a:pt x="142114" y="91439"/>
                  </a:lnTo>
                  <a:lnTo>
                    <a:pt x="145238" y="91439"/>
                  </a:lnTo>
                  <a:lnTo>
                    <a:pt x="150293" y="93979"/>
                  </a:lnTo>
                  <a:lnTo>
                    <a:pt x="161126" y="97789"/>
                  </a:lnTo>
                  <a:lnTo>
                    <a:pt x="168441" y="101600"/>
                  </a:lnTo>
                  <a:lnTo>
                    <a:pt x="173153" y="102869"/>
                  </a:lnTo>
                  <a:lnTo>
                    <a:pt x="180036" y="104139"/>
                  </a:lnTo>
                  <a:lnTo>
                    <a:pt x="182893" y="104139"/>
                  </a:lnTo>
                  <a:lnTo>
                    <a:pt x="179693" y="101600"/>
                  </a:lnTo>
                  <a:lnTo>
                    <a:pt x="177966" y="100329"/>
                  </a:lnTo>
                  <a:lnTo>
                    <a:pt x="174334" y="97789"/>
                  </a:lnTo>
                  <a:lnTo>
                    <a:pt x="169597" y="97789"/>
                  </a:lnTo>
                  <a:lnTo>
                    <a:pt x="166917" y="96519"/>
                  </a:lnTo>
                  <a:lnTo>
                    <a:pt x="164174" y="95250"/>
                  </a:lnTo>
                  <a:lnTo>
                    <a:pt x="161253" y="93979"/>
                  </a:lnTo>
                  <a:lnTo>
                    <a:pt x="276195" y="93979"/>
                  </a:lnTo>
                  <a:lnTo>
                    <a:pt x="273762" y="91439"/>
                  </a:lnTo>
                  <a:lnTo>
                    <a:pt x="255817" y="77469"/>
                  </a:lnTo>
                  <a:lnTo>
                    <a:pt x="252017" y="74929"/>
                  </a:lnTo>
                  <a:close/>
                </a:path>
                <a:path w="392430" h="250189">
                  <a:moveTo>
                    <a:pt x="10137" y="17850"/>
                  </a:moveTo>
                  <a:lnTo>
                    <a:pt x="7033" y="17850"/>
                  </a:lnTo>
                  <a:lnTo>
                    <a:pt x="14072" y="20319"/>
                  </a:lnTo>
                  <a:lnTo>
                    <a:pt x="16523" y="21589"/>
                  </a:lnTo>
                  <a:lnTo>
                    <a:pt x="18505" y="25400"/>
                  </a:lnTo>
                  <a:lnTo>
                    <a:pt x="23585" y="27939"/>
                  </a:lnTo>
                  <a:lnTo>
                    <a:pt x="27153" y="31750"/>
                  </a:lnTo>
                  <a:lnTo>
                    <a:pt x="29146" y="34289"/>
                  </a:lnTo>
                  <a:lnTo>
                    <a:pt x="28092" y="34289"/>
                  </a:lnTo>
                  <a:lnTo>
                    <a:pt x="31407" y="36829"/>
                  </a:lnTo>
                  <a:lnTo>
                    <a:pt x="35128" y="38100"/>
                  </a:lnTo>
                  <a:lnTo>
                    <a:pt x="38430" y="40639"/>
                  </a:lnTo>
                  <a:lnTo>
                    <a:pt x="42000" y="40639"/>
                  </a:lnTo>
                  <a:lnTo>
                    <a:pt x="45822" y="44450"/>
                  </a:lnTo>
                  <a:lnTo>
                    <a:pt x="48082" y="45719"/>
                  </a:lnTo>
                  <a:lnTo>
                    <a:pt x="53087" y="49529"/>
                  </a:lnTo>
                  <a:lnTo>
                    <a:pt x="64136" y="53339"/>
                  </a:lnTo>
                  <a:lnTo>
                    <a:pt x="57429" y="53339"/>
                  </a:lnTo>
                  <a:lnTo>
                    <a:pt x="58141" y="55879"/>
                  </a:lnTo>
                  <a:lnTo>
                    <a:pt x="59056" y="55879"/>
                  </a:lnTo>
                  <a:lnTo>
                    <a:pt x="60631" y="57150"/>
                  </a:lnTo>
                  <a:lnTo>
                    <a:pt x="62282" y="58419"/>
                  </a:lnTo>
                  <a:lnTo>
                    <a:pt x="64541" y="58419"/>
                  </a:lnTo>
                  <a:lnTo>
                    <a:pt x="67589" y="59689"/>
                  </a:lnTo>
                  <a:lnTo>
                    <a:pt x="71413" y="59689"/>
                  </a:lnTo>
                  <a:lnTo>
                    <a:pt x="75604" y="62229"/>
                  </a:lnTo>
                  <a:lnTo>
                    <a:pt x="77241" y="62229"/>
                  </a:lnTo>
                  <a:lnTo>
                    <a:pt x="79096" y="63500"/>
                  </a:lnTo>
                  <a:lnTo>
                    <a:pt x="85904" y="66039"/>
                  </a:lnTo>
                  <a:lnTo>
                    <a:pt x="88201" y="66039"/>
                  </a:lnTo>
                  <a:lnTo>
                    <a:pt x="90411" y="68579"/>
                  </a:lnTo>
                  <a:lnTo>
                    <a:pt x="104217" y="74929"/>
                  </a:lnTo>
                  <a:lnTo>
                    <a:pt x="103695" y="76200"/>
                  </a:lnTo>
                  <a:lnTo>
                    <a:pt x="104115" y="77469"/>
                  </a:lnTo>
                  <a:lnTo>
                    <a:pt x="105030" y="77469"/>
                  </a:lnTo>
                  <a:lnTo>
                    <a:pt x="105080" y="75399"/>
                  </a:lnTo>
                  <a:lnTo>
                    <a:pt x="104484" y="74929"/>
                  </a:lnTo>
                  <a:lnTo>
                    <a:pt x="252017" y="74929"/>
                  </a:lnTo>
                  <a:lnTo>
                    <a:pt x="210224" y="46989"/>
                  </a:lnTo>
                  <a:lnTo>
                    <a:pt x="160757" y="25400"/>
                  </a:lnTo>
                  <a:lnTo>
                    <a:pt x="140662" y="19050"/>
                  </a:lnTo>
                  <a:lnTo>
                    <a:pt x="13017" y="19050"/>
                  </a:lnTo>
                  <a:lnTo>
                    <a:pt x="10137" y="17850"/>
                  </a:lnTo>
                  <a:close/>
                </a:path>
                <a:path w="392430" h="250189">
                  <a:moveTo>
                    <a:pt x="71413" y="59689"/>
                  </a:moveTo>
                  <a:lnTo>
                    <a:pt x="68262" y="59689"/>
                  </a:lnTo>
                  <a:lnTo>
                    <a:pt x="66954" y="62229"/>
                  </a:lnTo>
                  <a:lnTo>
                    <a:pt x="70764" y="62229"/>
                  </a:lnTo>
                  <a:lnTo>
                    <a:pt x="71413" y="59689"/>
                  </a:lnTo>
                  <a:close/>
                </a:path>
                <a:path w="392430" h="250189">
                  <a:moveTo>
                    <a:pt x="0" y="0"/>
                  </a:moveTo>
                  <a:lnTo>
                    <a:pt x="902" y="1269"/>
                  </a:lnTo>
                  <a:lnTo>
                    <a:pt x="1233" y="1269"/>
                  </a:lnTo>
                  <a:lnTo>
                    <a:pt x="3315" y="5079"/>
                  </a:lnTo>
                  <a:lnTo>
                    <a:pt x="4229" y="5079"/>
                  </a:lnTo>
                  <a:lnTo>
                    <a:pt x="4356" y="6350"/>
                  </a:lnTo>
                  <a:lnTo>
                    <a:pt x="5005" y="7619"/>
                  </a:lnTo>
                  <a:lnTo>
                    <a:pt x="5143" y="7619"/>
                  </a:lnTo>
                  <a:lnTo>
                    <a:pt x="5651" y="8889"/>
                  </a:lnTo>
                  <a:lnTo>
                    <a:pt x="7099" y="11429"/>
                  </a:lnTo>
                  <a:lnTo>
                    <a:pt x="3937" y="11429"/>
                  </a:lnTo>
                  <a:lnTo>
                    <a:pt x="3289" y="12700"/>
                  </a:lnTo>
                  <a:lnTo>
                    <a:pt x="7861" y="12700"/>
                  </a:lnTo>
                  <a:lnTo>
                    <a:pt x="9196" y="13969"/>
                  </a:lnTo>
                  <a:lnTo>
                    <a:pt x="10909" y="15239"/>
                  </a:lnTo>
                  <a:lnTo>
                    <a:pt x="13017" y="19050"/>
                  </a:lnTo>
                  <a:lnTo>
                    <a:pt x="140662" y="19050"/>
                  </a:lnTo>
                  <a:lnTo>
                    <a:pt x="108510" y="8889"/>
                  </a:lnTo>
                  <a:lnTo>
                    <a:pt x="54559" y="2539"/>
                  </a:lnTo>
                  <a:lnTo>
                    <a:pt x="0" y="0"/>
                  </a:lnTo>
                  <a:close/>
                </a:path>
                <a:path w="392430" h="250189">
                  <a:moveTo>
                    <a:pt x="3848" y="15239"/>
                  </a:moveTo>
                  <a:lnTo>
                    <a:pt x="3195" y="17850"/>
                  </a:lnTo>
                  <a:lnTo>
                    <a:pt x="7033" y="17850"/>
                  </a:lnTo>
                  <a:lnTo>
                    <a:pt x="3848" y="1523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5" name="object 795" descr=""/>
            <p:cNvSpPr/>
            <p:nvPr/>
          </p:nvSpPr>
          <p:spPr>
            <a:xfrm>
              <a:off x="2261489" y="4561357"/>
              <a:ext cx="403860" cy="759460"/>
            </a:xfrm>
            <a:custGeom>
              <a:avLst/>
              <a:gdLst/>
              <a:ahLst/>
              <a:cxnLst/>
              <a:rect l="l" t="t" r="r" b="b"/>
              <a:pathLst>
                <a:path w="403860" h="759460">
                  <a:moveTo>
                    <a:pt x="285915" y="142773"/>
                  </a:moveTo>
                  <a:lnTo>
                    <a:pt x="267106" y="129209"/>
                  </a:lnTo>
                  <a:lnTo>
                    <a:pt x="229857" y="101638"/>
                  </a:lnTo>
                  <a:lnTo>
                    <a:pt x="194310" y="78689"/>
                  </a:lnTo>
                  <a:lnTo>
                    <a:pt x="161328" y="59524"/>
                  </a:lnTo>
                  <a:lnTo>
                    <a:pt x="127330" y="41503"/>
                  </a:lnTo>
                  <a:lnTo>
                    <a:pt x="91897" y="25527"/>
                  </a:lnTo>
                  <a:lnTo>
                    <a:pt x="55867" y="12547"/>
                  </a:lnTo>
                  <a:lnTo>
                    <a:pt x="18745" y="2616"/>
                  </a:lnTo>
                  <a:lnTo>
                    <a:pt x="63" y="0"/>
                  </a:lnTo>
                  <a:lnTo>
                    <a:pt x="0" y="622"/>
                  </a:lnTo>
                  <a:lnTo>
                    <a:pt x="25590" y="6781"/>
                  </a:lnTo>
                  <a:lnTo>
                    <a:pt x="48514" y="13284"/>
                  </a:lnTo>
                  <a:lnTo>
                    <a:pt x="107226" y="36576"/>
                  </a:lnTo>
                  <a:lnTo>
                    <a:pt x="143446" y="53835"/>
                  </a:lnTo>
                  <a:lnTo>
                    <a:pt x="183667" y="77355"/>
                  </a:lnTo>
                  <a:lnTo>
                    <a:pt x="228549" y="105448"/>
                  </a:lnTo>
                  <a:lnTo>
                    <a:pt x="266484" y="129971"/>
                  </a:lnTo>
                  <a:lnTo>
                    <a:pt x="285915" y="142773"/>
                  </a:lnTo>
                  <a:close/>
                </a:path>
                <a:path w="403860" h="759460">
                  <a:moveTo>
                    <a:pt x="403733" y="296430"/>
                  </a:moveTo>
                  <a:lnTo>
                    <a:pt x="371411" y="262801"/>
                  </a:lnTo>
                  <a:lnTo>
                    <a:pt x="364020" y="248615"/>
                  </a:lnTo>
                  <a:lnTo>
                    <a:pt x="337121" y="250774"/>
                  </a:lnTo>
                  <a:lnTo>
                    <a:pt x="269494" y="266115"/>
                  </a:lnTo>
                  <a:lnTo>
                    <a:pt x="207924" y="297967"/>
                  </a:lnTo>
                  <a:lnTo>
                    <a:pt x="164719" y="332701"/>
                  </a:lnTo>
                  <a:lnTo>
                    <a:pt x="126644" y="373761"/>
                  </a:lnTo>
                  <a:lnTo>
                    <a:pt x="94005" y="419354"/>
                  </a:lnTo>
                  <a:lnTo>
                    <a:pt x="67183" y="467639"/>
                  </a:lnTo>
                  <a:lnTo>
                    <a:pt x="38887" y="529183"/>
                  </a:lnTo>
                  <a:lnTo>
                    <a:pt x="17437" y="593191"/>
                  </a:lnTo>
                  <a:lnTo>
                    <a:pt x="5664" y="667118"/>
                  </a:lnTo>
                  <a:lnTo>
                    <a:pt x="6261" y="705053"/>
                  </a:lnTo>
                  <a:lnTo>
                    <a:pt x="16459" y="747471"/>
                  </a:lnTo>
                  <a:lnTo>
                    <a:pt x="31686" y="758990"/>
                  </a:lnTo>
                  <a:lnTo>
                    <a:pt x="41313" y="757605"/>
                  </a:lnTo>
                  <a:lnTo>
                    <a:pt x="44856" y="751649"/>
                  </a:lnTo>
                  <a:lnTo>
                    <a:pt x="48679" y="743394"/>
                  </a:lnTo>
                  <a:lnTo>
                    <a:pt x="57061" y="728726"/>
                  </a:lnTo>
                  <a:lnTo>
                    <a:pt x="91567" y="692962"/>
                  </a:lnTo>
                  <a:lnTo>
                    <a:pt x="123698" y="665899"/>
                  </a:lnTo>
                  <a:lnTo>
                    <a:pt x="194005" y="607733"/>
                  </a:lnTo>
                  <a:lnTo>
                    <a:pt x="230022" y="575335"/>
                  </a:lnTo>
                  <a:lnTo>
                    <a:pt x="263220" y="540156"/>
                  </a:lnTo>
                  <a:lnTo>
                    <a:pt x="292671" y="500418"/>
                  </a:lnTo>
                  <a:lnTo>
                    <a:pt x="317411" y="454304"/>
                  </a:lnTo>
                  <a:lnTo>
                    <a:pt x="356997" y="367626"/>
                  </a:lnTo>
                  <a:lnTo>
                    <a:pt x="366928" y="348742"/>
                  </a:lnTo>
                  <a:lnTo>
                    <a:pt x="378409" y="330809"/>
                  </a:lnTo>
                  <a:lnTo>
                    <a:pt x="390855" y="313499"/>
                  </a:lnTo>
                  <a:lnTo>
                    <a:pt x="403733" y="29643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 descr=""/>
            <p:cNvSpPr/>
            <p:nvPr/>
          </p:nvSpPr>
          <p:spPr>
            <a:xfrm>
              <a:off x="2271572" y="4814392"/>
              <a:ext cx="389255" cy="499745"/>
            </a:xfrm>
            <a:custGeom>
              <a:avLst/>
              <a:gdLst/>
              <a:ahLst/>
              <a:cxnLst/>
              <a:rect l="l" t="t" r="r" b="b"/>
              <a:pathLst>
                <a:path w="389255" h="499745">
                  <a:moveTo>
                    <a:pt x="388721" y="39992"/>
                  </a:moveTo>
                  <a:lnTo>
                    <a:pt x="385508" y="37731"/>
                  </a:lnTo>
                  <a:lnTo>
                    <a:pt x="382422" y="35204"/>
                  </a:lnTo>
                  <a:lnTo>
                    <a:pt x="357352" y="2794"/>
                  </a:lnTo>
                  <a:lnTo>
                    <a:pt x="356006" y="0"/>
                  </a:lnTo>
                  <a:lnTo>
                    <a:pt x="322567" y="2451"/>
                  </a:lnTo>
                  <a:lnTo>
                    <a:pt x="322567" y="51130"/>
                  </a:lnTo>
                  <a:lnTo>
                    <a:pt x="294144" y="72669"/>
                  </a:lnTo>
                  <a:lnTo>
                    <a:pt x="286372" y="78968"/>
                  </a:lnTo>
                  <a:lnTo>
                    <a:pt x="234442" y="129908"/>
                  </a:lnTo>
                  <a:lnTo>
                    <a:pt x="201498" y="168656"/>
                  </a:lnTo>
                  <a:lnTo>
                    <a:pt x="173621" y="204457"/>
                  </a:lnTo>
                  <a:lnTo>
                    <a:pt x="150482" y="236893"/>
                  </a:lnTo>
                  <a:lnTo>
                    <a:pt x="122974" y="277507"/>
                  </a:lnTo>
                  <a:lnTo>
                    <a:pt x="84264" y="333463"/>
                  </a:lnTo>
                  <a:lnTo>
                    <a:pt x="122491" y="268160"/>
                  </a:lnTo>
                  <a:lnTo>
                    <a:pt x="150050" y="227787"/>
                  </a:lnTo>
                  <a:lnTo>
                    <a:pt x="178549" y="189725"/>
                  </a:lnTo>
                  <a:lnTo>
                    <a:pt x="207899" y="153225"/>
                  </a:lnTo>
                  <a:lnTo>
                    <a:pt x="238480" y="118745"/>
                  </a:lnTo>
                  <a:lnTo>
                    <a:pt x="272656" y="86982"/>
                  </a:lnTo>
                  <a:lnTo>
                    <a:pt x="305828" y="61988"/>
                  </a:lnTo>
                  <a:lnTo>
                    <a:pt x="322389" y="50368"/>
                  </a:lnTo>
                  <a:lnTo>
                    <a:pt x="322567" y="51130"/>
                  </a:lnTo>
                  <a:lnTo>
                    <a:pt x="322567" y="2451"/>
                  </a:lnTo>
                  <a:lnTo>
                    <a:pt x="257860" y="17729"/>
                  </a:lnTo>
                  <a:lnTo>
                    <a:pt x="207581" y="45758"/>
                  </a:lnTo>
                  <a:lnTo>
                    <a:pt x="174498" y="70180"/>
                  </a:lnTo>
                  <a:lnTo>
                    <a:pt x="143319" y="97751"/>
                  </a:lnTo>
                  <a:lnTo>
                    <a:pt x="115328" y="128295"/>
                  </a:lnTo>
                  <a:lnTo>
                    <a:pt x="91579" y="161823"/>
                  </a:lnTo>
                  <a:lnTo>
                    <a:pt x="67246" y="206857"/>
                  </a:lnTo>
                  <a:lnTo>
                    <a:pt x="44526" y="255739"/>
                  </a:lnTo>
                  <a:lnTo>
                    <a:pt x="26136" y="297992"/>
                  </a:lnTo>
                  <a:lnTo>
                    <a:pt x="12788" y="336600"/>
                  </a:lnTo>
                  <a:lnTo>
                    <a:pt x="3962" y="378053"/>
                  </a:lnTo>
                  <a:lnTo>
                    <a:pt x="0" y="420268"/>
                  </a:lnTo>
                  <a:lnTo>
                    <a:pt x="1206" y="461149"/>
                  </a:lnTo>
                  <a:lnTo>
                    <a:pt x="4457" y="475399"/>
                  </a:lnTo>
                  <a:lnTo>
                    <a:pt x="11328" y="491363"/>
                  </a:lnTo>
                  <a:lnTo>
                    <a:pt x="20599" y="499122"/>
                  </a:lnTo>
                  <a:lnTo>
                    <a:pt x="31089" y="488759"/>
                  </a:lnTo>
                  <a:lnTo>
                    <a:pt x="38430" y="476529"/>
                  </a:lnTo>
                  <a:lnTo>
                    <a:pt x="48107" y="464629"/>
                  </a:lnTo>
                  <a:lnTo>
                    <a:pt x="58915" y="453580"/>
                  </a:lnTo>
                  <a:lnTo>
                    <a:pt x="69621" y="443890"/>
                  </a:lnTo>
                  <a:lnTo>
                    <a:pt x="84607" y="431088"/>
                  </a:lnTo>
                  <a:lnTo>
                    <a:pt x="159550" y="368338"/>
                  </a:lnTo>
                  <a:lnTo>
                    <a:pt x="192557" y="340080"/>
                  </a:lnTo>
                  <a:lnTo>
                    <a:pt x="245541" y="285813"/>
                  </a:lnTo>
                  <a:lnTo>
                    <a:pt x="291465" y="218782"/>
                  </a:lnTo>
                  <a:lnTo>
                    <a:pt x="312750" y="175704"/>
                  </a:lnTo>
                  <a:lnTo>
                    <a:pt x="324548" y="148971"/>
                  </a:lnTo>
                  <a:lnTo>
                    <a:pt x="337756" y="120713"/>
                  </a:lnTo>
                  <a:lnTo>
                    <a:pt x="352348" y="93230"/>
                  </a:lnTo>
                  <a:lnTo>
                    <a:pt x="368287" y="68859"/>
                  </a:lnTo>
                  <a:lnTo>
                    <a:pt x="381622" y="50368"/>
                  </a:lnTo>
                  <a:lnTo>
                    <a:pt x="388721" y="3999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7" name="object 797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297722" y="5044605"/>
              <a:ext cx="67373" cy="67791"/>
            </a:xfrm>
            <a:prstGeom prst="rect">
              <a:avLst/>
            </a:prstGeom>
          </p:spPr>
        </p:pic>
        <p:sp>
          <p:nvSpPr>
            <p:cNvPr id="798" name="object 798" descr=""/>
            <p:cNvSpPr/>
            <p:nvPr/>
          </p:nvSpPr>
          <p:spPr>
            <a:xfrm>
              <a:off x="2381351" y="4974348"/>
              <a:ext cx="43815" cy="50800"/>
            </a:xfrm>
            <a:custGeom>
              <a:avLst/>
              <a:gdLst/>
              <a:ahLst/>
              <a:cxnLst/>
              <a:rect l="l" t="t" r="r" b="b"/>
              <a:pathLst>
                <a:path w="43814" h="50800">
                  <a:moveTo>
                    <a:pt x="2387" y="48691"/>
                  </a:moveTo>
                  <a:lnTo>
                    <a:pt x="0" y="48488"/>
                  </a:lnTo>
                  <a:lnTo>
                    <a:pt x="101" y="50253"/>
                  </a:lnTo>
                  <a:lnTo>
                    <a:pt x="2387" y="49758"/>
                  </a:lnTo>
                  <a:lnTo>
                    <a:pt x="2387" y="48691"/>
                  </a:lnTo>
                  <a:close/>
                </a:path>
                <a:path w="43814" h="50800">
                  <a:moveTo>
                    <a:pt x="8953" y="38214"/>
                  </a:moveTo>
                  <a:lnTo>
                    <a:pt x="7556" y="37592"/>
                  </a:lnTo>
                  <a:lnTo>
                    <a:pt x="6286" y="37998"/>
                  </a:lnTo>
                  <a:lnTo>
                    <a:pt x="7670" y="39128"/>
                  </a:lnTo>
                  <a:lnTo>
                    <a:pt x="8953" y="39217"/>
                  </a:lnTo>
                  <a:lnTo>
                    <a:pt x="8953" y="38214"/>
                  </a:lnTo>
                  <a:close/>
                </a:path>
                <a:path w="43814" h="50800">
                  <a:moveTo>
                    <a:pt x="43662" y="0"/>
                  </a:moveTo>
                  <a:lnTo>
                    <a:pt x="42697" y="2171"/>
                  </a:lnTo>
                  <a:lnTo>
                    <a:pt x="42849" y="1917"/>
                  </a:lnTo>
                  <a:lnTo>
                    <a:pt x="43662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9" name="object 799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446642" y="4837797"/>
              <a:ext cx="161136" cy="110947"/>
            </a:xfrm>
            <a:prstGeom prst="rect">
              <a:avLst/>
            </a:prstGeom>
          </p:spPr>
        </p:pic>
        <p:sp>
          <p:nvSpPr>
            <p:cNvPr id="800" name="object 800" descr=""/>
            <p:cNvSpPr/>
            <p:nvPr/>
          </p:nvSpPr>
          <p:spPr>
            <a:xfrm>
              <a:off x="2316099" y="4814874"/>
              <a:ext cx="320040" cy="255270"/>
            </a:xfrm>
            <a:custGeom>
              <a:avLst/>
              <a:gdLst/>
              <a:ahLst/>
              <a:cxnLst/>
              <a:rect l="l" t="t" r="r" b="b"/>
              <a:pathLst>
                <a:path w="320039" h="255270">
                  <a:moveTo>
                    <a:pt x="315823" y="7620"/>
                  </a:moveTo>
                  <a:lnTo>
                    <a:pt x="311480" y="0"/>
                  </a:lnTo>
                  <a:lnTo>
                    <a:pt x="299580" y="0"/>
                  </a:lnTo>
                  <a:lnTo>
                    <a:pt x="239636" y="8890"/>
                  </a:lnTo>
                  <a:lnTo>
                    <a:pt x="188252" y="30480"/>
                  </a:lnTo>
                  <a:lnTo>
                    <a:pt x="129959" y="69850"/>
                  </a:lnTo>
                  <a:lnTo>
                    <a:pt x="98831" y="97790"/>
                  </a:lnTo>
                  <a:lnTo>
                    <a:pt x="70802" y="128270"/>
                  </a:lnTo>
                  <a:lnTo>
                    <a:pt x="47028" y="162560"/>
                  </a:lnTo>
                  <a:lnTo>
                    <a:pt x="22720" y="207010"/>
                  </a:lnTo>
                  <a:lnTo>
                    <a:pt x="0" y="255270"/>
                  </a:lnTo>
                  <a:lnTo>
                    <a:pt x="1689" y="255270"/>
                  </a:lnTo>
                  <a:lnTo>
                    <a:pt x="5118" y="252730"/>
                  </a:lnTo>
                  <a:lnTo>
                    <a:pt x="5029" y="255270"/>
                  </a:lnTo>
                  <a:lnTo>
                    <a:pt x="11036" y="248920"/>
                  </a:lnTo>
                  <a:lnTo>
                    <a:pt x="21450" y="241300"/>
                  </a:lnTo>
                  <a:lnTo>
                    <a:pt x="23520" y="240030"/>
                  </a:lnTo>
                  <a:lnTo>
                    <a:pt x="28511" y="236220"/>
                  </a:lnTo>
                  <a:lnTo>
                    <a:pt x="37782" y="228600"/>
                  </a:lnTo>
                  <a:lnTo>
                    <a:pt x="35382" y="231140"/>
                  </a:lnTo>
                  <a:lnTo>
                    <a:pt x="34277" y="233680"/>
                  </a:lnTo>
                  <a:lnTo>
                    <a:pt x="36893" y="233680"/>
                  </a:lnTo>
                  <a:lnTo>
                    <a:pt x="39700" y="231140"/>
                  </a:lnTo>
                  <a:lnTo>
                    <a:pt x="41516" y="228600"/>
                  </a:lnTo>
                  <a:lnTo>
                    <a:pt x="43662" y="226060"/>
                  </a:lnTo>
                  <a:lnTo>
                    <a:pt x="44272" y="226060"/>
                  </a:lnTo>
                  <a:lnTo>
                    <a:pt x="45186" y="227330"/>
                  </a:lnTo>
                  <a:lnTo>
                    <a:pt x="45720" y="227330"/>
                  </a:lnTo>
                  <a:lnTo>
                    <a:pt x="46469" y="224790"/>
                  </a:lnTo>
                  <a:lnTo>
                    <a:pt x="46101" y="223520"/>
                  </a:lnTo>
                  <a:lnTo>
                    <a:pt x="52311" y="214630"/>
                  </a:lnTo>
                  <a:lnTo>
                    <a:pt x="56121" y="212090"/>
                  </a:lnTo>
                  <a:lnTo>
                    <a:pt x="57861" y="209550"/>
                  </a:lnTo>
                  <a:lnTo>
                    <a:pt x="61455" y="207010"/>
                  </a:lnTo>
                  <a:lnTo>
                    <a:pt x="72047" y="196850"/>
                  </a:lnTo>
                  <a:lnTo>
                    <a:pt x="81610" y="186690"/>
                  </a:lnTo>
                  <a:lnTo>
                    <a:pt x="81775" y="187960"/>
                  </a:lnTo>
                  <a:lnTo>
                    <a:pt x="83007" y="187960"/>
                  </a:lnTo>
                  <a:lnTo>
                    <a:pt x="84366" y="186690"/>
                  </a:lnTo>
                  <a:lnTo>
                    <a:pt x="86347" y="184150"/>
                  </a:lnTo>
                  <a:lnTo>
                    <a:pt x="86690" y="182880"/>
                  </a:lnTo>
                  <a:lnTo>
                    <a:pt x="86258" y="181610"/>
                  </a:lnTo>
                  <a:lnTo>
                    <a:pt x="89522" y="179070"/>
                  </a:lnTo>
                  <a:lnTo>
                    <a:pt x="91160" y="176530"/>
                  </a:lnTo>
                  <a:lnTo>
                    <a:pt x="93192" y="175260"/>
                  </a:lnTo>
                  <a:lnTo>
                    <a:pt x="101600" y="166370"/>
                  </a:lnTo>
                  <a:lnTo>
                    <a:pt x="105537" y="161290"/>
                  </a:lnTo>
                  <a:lnTo>
                    <a:pt x="108699" y="158750"/>
                  </a:lnTo>
                  <a:lnTo>
                    <a:pt x="118427" y="147320"/>
                  </a:lnTo>
                  <a:lnTo>
                    <a:pt x="120040" y="146050"/>
                  </a:lnTo>
                  <a:lnTo>
                    <a:pt x="125514" y="138430"/>
                  </a:lnTo>
                  <a:lnTo>
                    <a:pt x="126225" y="138430"/>
                  </a:lnTo>
                  <a:lnTo>
                    <a:pt x="128130" y="134620"/>
                  </a:lnTo>
                  <a:lnTo>
                    <a:pt x="126225" y="134620"/>
                  </a:lnTo>
                  <a:lnTo>
                    <a:pt x="121412" y="138430"/>
                  </a:lnTo>
                  <a:lnTo>
                    <a:pt x="118059" y="141782"/>
                  </a:lnTo>
                  <a:lnTo>
                    <a:pt x="118351" y="140970"/>
                  </a:lnTo>
                  <a:lnTo>
                    <a:pt x="118084" y="140970"/>
                  </a:lnTo>
                  <a:lnTo>
                    <a:pt x="117513" y="142240"/>
                  </a:lnTo>
                  <a:lnTo>
                    <a:pt x="111277" y="149860"/>
                  </a:lnTo>
                  <a:lnTo>
                    <a:pt x="109639" y="150876"/>
                  </a:lnTo>
                  <a:lnTo>
                    <a:pt x="111569" y="148590"/>
                  </a:lnTo>
                  <a:lnTo>
                    <a:pt x="113995" y="144780"/>
                  </a:lnTo>
                  <a:lnTo>
                    <a:pt x="115900" y="142240"/>
                  </a:lnTo>
                  <a:lnTo>
                    <a:pt x="118821" y="139700"/>
                  </a:lnTo>
                  <a:lnTo>
                    <a:pt x="121602" y="135890"/>
                  </a:lnTo>
                  <a:lnTo>
                    <a:pt x="125704" y="132080"/>
                  </a:lnTo>
                  <a:lnTo>
                    <a:pt x="129730" y="127000"/>
                  </a:lnTo>
                  <a:lnTo>
                    <a:pt x="135242" y="121716"/>
                  </a:lnTo>
                  <a:lnTo>
                    <a:pt x="137033" y="121729"/>
                  </a:lnTo>
                  <a:lnTo>
                    <a:pt x="139649" y="121170"/>
                  </a:lnTo>
                  <a:lnTo>
                    <a:pt x="138798" y="121043"/>
                  </a:lnTo>
                  <a:lnTo>
                    <a:pt x="135318" y="121640"/>
                  </a:lnTo>
                  <a:lnTo>
                    <a:pt x="137858" y="119380"/>
                  </a:lnTo>
                  <a:lnTo>
                    <a:pt x="140919" y="115570"/>
                  </a:lnTo>
                  <a:lnTo>
                    <a:pt x="143802" y="112560"/>
                  </a:lnTo>
                  <a:lnTo>
                    <a:pt x="143662" y="114477"/>
                  </a:lnTo>
                  <a:lnTo>
                    <a:pt x="145783" y="115062"/>
                  </a:lnTo>
                  <a:lnTo>
                    <a:pt x="146469" y="112534"/>
                  </a:lnTo>
                  <a:lnTo>
                    <a:pt x="143954" y="112433"/>
                  </a:lnTo>
                  <a:lnTo>
                    <a:pt x="146202" y="110490"/>
                  </a:lnTo>
                  <a:lnTo>
                    <a:pt x="147612" y="110490"/>
                  </a:lnTo>
                  <a:lnTo>
                    <a:pt x="148793" y="109220"/>
                  </a:lnTo>
                  <a:lnTo>
                    <a:pt x="149504" y="110490"/>
                  </a:lnTo>
                  <a:lnTo>
                    <a:pt x="151117" y="109220"/>
                  </a:lnTo>
                  <a:lnTo>
                    <a:pt x="155295" y="106680"/>
                  </a:lnTo>
                  <a:lnTo>
                    <a:pt x="156375" y="104140"/>
                  </a:lnTo>
                  <a:lnTo>
                    <a:pt x="154724" y="104140"/>
                  </a:lnTo>
                  <a:lnTo>
                    <a:pt x="154978" y="102870"/>
                  </a:lnTo>
                  <a:lnTo>
                    <a:pt x="158864" y="99060"/>
                  </a:lnTo>
                  <a:lnTo>
                    <a:pt x="160693" y="97790"/>
                  </a:lnTo>
                  <a:lnTo>
                    <a:pt x="162661" y="95250"/>
                  </a:lnTo>
                  <a:lnTo>
                    <a:pt x="163182" y="95250"/>
                  </a:lnTo>
                  <a:lnTo>
                    <a:pt x="165989" y="92710"/>
                  </a:lnTo>
                  <a:lnTo>
                    <a:pt x="166306" y="93980"/>
                  </a:lnTo>
                  <a:lnTo>
                    <a:pt x="167284" y="93980"/>
                  </a:lnTo>
                  <a:lnTo>
                    <a:pt x="170967" y="91440"/>
                  </a:lnTo>
                  <a:lnTo>
                    <a:pt x="170815" y="92710"/>
                  </a:lnTo>
                  <a:lnTo>
                    <a:pt x="171615" y="92710"/>
                  </a:lnTo>
                  <a:lnTo>
                    <a:pt x="169621" y="95250"/>
                  </a:lnTo>
                  <a:lnTo>
                    <a:pt x="169443" y="95250"/>
                  </a:lnTo>
                  <a:lnTo>
                    <a:pt x="166649" y="99060"/>
                  </a:lnTo>
                  <a:lnTo>
                    <a:pt x="168859" y="96520"/>
                  </a:lnTo>
                  <a:lnTo>
                    <a:pt x="172783" y="93980"/>
                  </a:lnTo>
                  <a:lnTo>
                    <a:pt x="173812" y="93980"/>
                  </a:lnTo>
                  <a:lnTo>
                    <a:pt x="177660" y="92710"/>
                  </a:lnTo>
                  <a:lnTo>
                    <a:pt x="179108" y="91440"/>
                  </a:lnTo>
                  <a:lnTo>
                    <a:pt x="179095" y="90170"/>
                  </a:lnTo>
                  <a:lnTo>
                    <a:pt x="178803" y="90170"/>
                  </a:lnTo>
                  <a:lnTo>
                    <a:pt x="178282" y="88900"/>
                  </a:lnTo>
                  <a:lnTo>
                    <a:pt x="177152" y="88900"/>
                  </a:lnTo>
                  <a:lnTo>
                    <a:pt x="184480" y="82550"/>
                  </a:lnTo>
                  <a:lnTo>
                    <a:pt x="186931" y="82550"/>
                  </a:lnTo>
                  <a:lnTo>
                    <a:pt x="189268" y="80010"/>
                  </a:lnTo>
                  <a:lnTo>
                    <a:pt x="188252" y="78740"/>
                  </a:lnTo>
                  <a:lnTo>
                    <a:pt x="189979" y="77470"/>
                  </a:lnTo>
                  <a:lnTo>
                    <a:pt x="191325" y="77470"/>
                  </a:lnTo>
                  <a:lnTo>
                    <a:pt x="191922" y="76200"/>
                  </a:lnTo>
                  <a:lnTo>
                    <a:pt x="193370" y="76200"/>
                  </a:lnTo>
                  <a:lnTo>
                    <a:pt x="194856" y="77470"/>
                  </a:lnTo>
                  <a:lnTo>
                    <a:pt x="196532" y="77470"/>
                  </a:lnTo>
                  <a:lnTo>
                    <a:pt x="195402" y="78740"/>
                  </a:lnTo>
                  <a:lnTo>
                    <a:pt x="193929" y="78740"/>
                  </a:lnTo>
                  <a:lnTo>
                    <a:pt x="189052" y="81280"/>
                  </a:lnTo>
                  <a:lnTo>
                    <a:pt x="185991" y="83820"/>
                  </a:lnTo>
                  <a:lnTo>
                    <a:pt x="186423" y="85090"/>
                  </a:lnTo>
                  <a:lnTo>
                    <a:pt x="190703" y="85090"/>
                  </a:lnTo>
                  <a:lnTo>
                    <a:pt x="192316" y="83820"/>
                  </a:lnTo>
                  <a:lnTo>
                    <a:pt x="195872" y="82550"/>
                  </a:lnTo>
                  <a:lnTo>
                    <a:pt x="198793" y="80010"/>
                  </a:lnTo>
                  <a:lnTo>
                    <a:pt x="198310" y="78740"/>
                  </a:lnTo>
                  <a:lnTo>
                    <a:pt x="197993" y="78740"/>
                  </a:lnTo>
                  <a:lnTo>
                    <a:pt x="198488" y="77470"/>
                  </a:lnTo>
                  <a:lnTo>
                    <a:pt x="202247" y="77470"/>
                  </a:lnTo>
                  <a:lnTo>
                    <a:pt x="207454" y="73660"/>
                  </a:lnTo>
                  <a:lnTo>
                    <a:pt x="221183" y="66040"/>
                  </a:lnTo>
                  <a:lnTo>
                    <a:pt x="225298" y="64770"/>
                  </a:lnTo>
                  <a:lnTo>
                    <a:pt x="231254" y="62230"/>
                  </a:lnTo>
                  <a:lnTo>
                    <a:pt x="234759" y="60960"/>
                  </a:lnTo>
                  <a:lnTo>
                    <a:pt x="237972" y="58420"/>
                  </a:lnTo>
                  <a:lnTo>
                    <a:pt x="239814" y="55880"/>
                  </a:lnTo>
                  <a:lnTo>
                    <a:pt x="238963" y="55880"/>
                  </a:lnTo>
                  <a:lnTo>
                    <a:pt x="245656" y="52070"/>
                  </a:lnTo>
                  <a:lnTo>
                    <a:pt x="248818" y="49530"/>
                  </a:lnTo>
                  <a:lnTo>
                    <a:pt x="252844" y="46990"/>
                  </a:lnTo>
                  <a:lnTo>
                    <a:pt x="252844" y="45720"/>
                  </a:lnTo>
                  <a:lnTo>
                    <a:pt x="247637" y="45720"/>
                  </a:lnTo>
                  <a:lnTo>
                    <a:pt x="248526" y="46990"/>
                  </a:lnTo>
                  <a:lnTo>
                    <a:pt x="248958" y="46990"/>
                  </a:lnTo>
                  <a:lnTo>
                    <a:pt x="245491" y="48260"/>
                  </a:lnTo>
                  <a:lnTo>
                    <a:pt x="243497" y="48260"/>
                  </a:lnTo>
                  <a:lnTo>
                    <a:pt x="241541" y="46990"/>
                  </a:lnTo>
                  <a:lnTo>
                    <a:pt x="243027" y="46990"/>
                  </a:lnTo>
                  <a:lnTo>
                    <a:pt x="244424" y="45720"/>
                  </a:lnTo>
                  <a:lnTo>
                    <a:pt x="241922" y="45720"/>
                  </a:lnTo>
                  <a:lnTo>
                    <a:pt x="240093" y="46990"/>
                  </a:lnTo>
                  <a:lnTo>
                    <a:pt x="240220" y="45720"/>
                  </a:lnTo>
                  <a:lnTo>
                    <a:pt x="240703" y="45720"/>
                  </a:lnTo>
                  <a:lnTo>
                    <a:pt x="243840" y="43180"/>
                  </a:lnTo>
                  <a:lnTo>
                    <a:pt x="247243" y="41910"/>
                  </a:lnTo>
                  <a:lnTo>
                    <a:pt x="252120" y="39370"/>
                  </a:lnTo>
                  <a:lnTo>
                    <a:pt x="256006" y="36830"/>
                  </a:lnTo>
                  <a:lnTo>
                    <a:pt x="258635" y="35560"/>
                  </a:lnTo>
                  <a:lnTo>
                    <a:pt x="260032" y="35560"/>
                  </a:lnTo>
                  <a:lnTo>
                    <a:pt x="262204" y="33020"/>
                  </a:lnTo>
                  <a:lnTo>
                    <a:pt x="268922" y="29210"/>
                  </a:lnTo>
                  <a:lnTo>
                    <a:pt x="271094" y="26670"/>
                  </a:lnTo>
                  <a:lnTo>
                    <a:pt x="275056" y="24130"/>
                  </a:lnTo>
                  <a:lnTo>
                    <a:pt x="276504" y="22860"/>
                  </a:lnTo>
                  <a:lnTo>
                    <a:pt x="275285" y="25400"/>
                  </a:lnTo>
                  <a:lnTo>
                    <a:pt x="276263" y="25400"/>
                  </a:lnTo>
                  <a:lnTo>
                    <a:pt x="280263" y="22860"/>
                  </a:lnTo>
                  <a:lnTo>
                    <a:pt x="293992" y="16510"/>
                  </a:lnTo>
                  <a:lnTo>
                    <a:pt x="296367" y="13970"/>
                  </a:lnTo>
                  <a:lnTo>
                    <a:pt x="298691" y="12700"/>
                  </a:lnTo>
                  <a:lnTo>
                    <a:pt x="304622" y="10160"/>
                  </a:lnTo>
                  <a:lnTo>
                    <a:pt x="305536" y="12700"/>
                  </a:lnTo>
                  <a:lnTo>
                    <a:pt x="305930" y="12700"/>
                  </a:lnTo>
                  <a:lnTo>
                    <a:pt x="308267" y="11430"/>
                  </a:lnTo>
                  <a:lnTo>
                    <a:pt x="312191" y="10160"/>
                  </a:lnTo>
                  <a:lnTo>
                    <a:pt x="314299" y="8890"/>
                  </a:lnTo>
                  <a:lnTo>
                    <a:pt x="315823" y="7620"/>
                  </a:lnTo>
                  <a:close/>
                </a:path>
                <a:path w="320039" h="255270">
                  <a:moveTo>
                    <a:pt x="319976" y="22123"/>
                  </a:moveTo>
                  <a:lnTo>
                    <a:pt x="317741" y="21907"/>
                  </a:lnTo>
                  <a:lnTo>
                    <a:pt x="316268" y="22123"/>
                  </a:lnTo>
                  <a:lnTo>
                    <a:pt x="312775" y="23495"/>
                  </a:lnTo>
                  <a:lnTo>
                    <a:pt x="310972" y="24523"/>
                  </a:lnTo>
                  <a:lnTo>
                    <a:pt x="308267" y="27203"/>
                  </a:lnTo>
                  <a:lnTo>
                    <a:pt x="308597" y="27825"/>
                  </a:lnTo>
                  <a:lnTo>
                    <a:pt x="311175" y="28270"/>
                  </a:lnTo>
                  <a:lnTo>
                    <a:pt x="313309" y="27724"/>
                  </a:lnTo>
                  <a:lnTo>
                    <a:pt x="318846" y="23647"/>
                  </a:lnTo>
                  <a:lnTo>
                    <a:pt x="319976" y="22123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1" name="object 801" descr=""/>
            <p:cNvSpPr/>
            <p:nvPr/>
          </p:nvSpPr>
          <p:spPr>
            <a:xfrm>
              <a:off x="2355837" y="4721834"/>
              <a:ext cx="442595" cy="426084"/>
            </a:xfrm>
            <a:custGeom>
              <a:avLst/>
              <a:gdLst/>
              <a:ahLst/>
              <a:cxnLst/>
              <a:rect l="l" t="t" r="r" b="b"/>
              <a:pathLst>
                <a:path w="442594" h="426085">
                  <a:moveTo>
                    <a:pt x="238290" y="143713"/>
                  </a:moveTo>
                  <a:lnTo>
                    <a:pt x="189649" y="178511"/>
                  </a:lnTo>
                  <a:lnTo>
                    <a:pt x="154216" y="211315"/>
                  </a:lnTo>
                  <a:lnTo>
                    <a:pt x="123634" y="245783"/>
                  </a:lnTo>
                  <a:lnTo>
                    <a:pt x="94272" y="282282"/>
                  </a:lnTo>
                  <a:lnTo>
                    <a:pt x="65773" y="320344"/>
                  </a:lnTo>
                  <a:lnTo>
                    <a:pt x="38214" y="360730"/>
                  </a:lnTo>
                  <a:lnTo>
                    <a:pt x="11671" y="403821"/>
                  </a:lnTo>
                  <a:lnTo>
                    <a:pt x="0" y="426034"/>
                  </a:lnTo>
                  <a:lnTo>
                    <a:pt x="21336" y="395325"/>
                  </a:lnTo>
                  <a:lnTo>
                    <a:pt x="66205" y="329450"/>
                  </a:lnTo>
                  <a:lnTo>
                    <a:pt x="77597" y="313118"/>
                  </a:lnTo>
                  <a:lnTo>
                    <a:pt x="102362" y="279895"/>
                  </a:lnTo>
                  <a:lnTo>
                    <a:pt x="133477" y="241668"/>
                  </a:lnTo>
                  <a:lnTo>
                    <a:pt x="166281" y="204825"/>
                  </a:lnTo>
                  <a:lnTo>
                    <a:pt x="200850" y="172605"/>
                  </a:lnTo>
                  <a:lnTo>
                    <a:pt x="219303" y="157886"/>
                  </a:lnTo>
                  <a:lnTo>
                    <a:pt x="238290" y="143713"/>
                  </a:lnTo>
                  <a:close/>
                </a:path>
                <a:path w="442594" h="426085">
                  <a:moveTo>
                    <a:pt x="442353" y="56210"/>
                  </a:moveTo>
                  <a:lnTo>
                    <a:pt x="426351" y="15049"/>
                  </a:lnTo>
                  <a:lnTo>
                    <a:pt x="390385" y="0"/>
                  </a:lnTo>
                  <a:lnTo>
                    <a:pt x="384708" y="406"/>
                  </a:lnTo>
                  <a:lnTo>
                    <a:pt x="376758" y="1790"/>
                  </a:lnTo>
                  <a:lnTo>
                    <a:pt x="371614" y="3251"/>
                  </a:lnTo>
                  <a:lnTo>
                    <a:pt x="351612" y="10490"/>
                  </a:lnTo>
                  <a:lnTo>
                    <a:pt x="343154" y="13195"/>
                  </a:lnTo>
                  <a:lnTo>
                    <a:pt x="334606" y="15316"/>
                  </a:lnTo>
                  <a:lnTo>
                    <a:pt x="323672" y="16840"/>
                  </a:lnTo>
                  <a:lnTo>
                    <a:pt x="315137" y="16789"/>
                  </a:lnTo>
                  <a:lnTo>
                    <a:pt x="307035" y="15786"/>
                  </a:lnTo>
                  <a:lnTo>
                    <a:pt x="293230" y="12585"/>
                  </a:lnTo>
                  <a:lnTo>
                    <a:pt x="286105" y="11201"/>
                  </a:lnTo>
                  <a:lnTo>
                    <a:pt x="279031" y="10541"/>
                  </a:lnTo>
                  <a:lnTo>
                    <a:pt x="272097" y="11036"/>
                  </a:lnTo>
                  <a:lnTo>
                    <a:pt x="264020" y="13233"/>
                  </a:lnTo>
                  <a:lnTo>
                    <a:pt x="243014" y="42164"/>
                  </a:lnTo>
                  <a:lnTo>
                    <a:pt x="243027" y="54851"/>
                  </a:lnTo>
                  <a:lnTo>
                    <a:pt x="256197" y="96227"/>
                  </a:lnTo>
                  <a:lnTo>
                    <a:pt x="286512" y="131673"/>
                  </a:lnTo>
                  <a:lnTo>
                    <a:pt x="322160" y="149275"/>
                  </a:lnTo>
                  <a:lnTo>
                    <a:pt x="343496" y="152234"/>
                  </a:lnTo>
                  <a:lnTo>
                    <a:pt x="352196" y="151650"/>
                  </a:lnTo>
                  <a:lnTo>
                    <a:pt x="395033" y="139407"/>
                  </a:lnTo>
                  <a:lnTo>
                    <a:pt x="427507" y="112268"/>
                  </a:lnTo>
                  <a:lnTo>
                    <a:pt x="440753" y="71589"/>
                  </a:lnTo>
                  <a:lnTo>
                    <a:pt x="441921" y="63804"/>
                  </a:lnTo>
                  <a:lnTo>
                    <a:pt x="442353" y="5621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2" name="object 802" descr=""/>
            <p:cNvSpPr/>
            <p:nvPr/>
          </p:nvSpPr>
          <p:spPr>
            <a:xfrm>
              <a:off x="2603792" y="4725949"/>
              <a:ext cx="190500" cy="144780"/>
            </a:xfrm>
            <a:custGeom>
              <a:avLst/>
              <a:gdLst/>
              <a:ahLst/>
              <a:cxnLst/>
              <a:rect l="l" t="t" r="r" b="b"/>
              <a:pathLst>
                <a:path w="190500" h="144779">
                  <a:moveTo>
                    <a:pt x="140498" y="0"/>
                  </a:moveTo>
                  <a:lnTo>
                    <a:pt x="137539" y="62"/>
                  </a:lnTo>
                  <a:lnTo>
                    <a:pt x="134555" y="532"/>
                  </a:lnTo>
                  <a:lnTo>
                    <a:pt x="125792" y="3288"/>
                  </a:lnTo>
                  <a:lnTo>
                    <a:pt x="103761" y="11289"/>
                  </a:lnTo>
                  <a:lnTo>
                    <a:pt x="95999" y="13608"/>
                  </a:lnTo>
                  <a:lnTo>
                    <a:pt x="87955" y="15396"/>
                  </a:lnTo>
                  <a:lnTo>
                    <a:pt x="76592" y="16699"/>
                  </a:lnTo>
                  <a:lnTo>
                    <a:pt x="70383" y="16457"/>
                  </a:lnTo>
                  <a:lnTo>
                    <a:pt x="62687" y="15505"/>
                  </a:lnTo>
                  <a:lnTo>
                    <a:pt x="40284" y="11441"/>
                  </a:lnTo>
                  <a:lnTo>
                    <a:pt x="34085" y="10730"/>
                  </a:lnTo>
                  <a:lnTo>
                    <a:pt x="0" y="41329"/>
                  </a:lnTo>
                  <a:lnTo>
                    <a:pt x="600" y="55359"/>
                  </a:lnTo>
                  <a:lnTo>
                    <a:pt x="13588" y="92947"/>
                  </a:lnTo>
                  <a:lnTo>
                    <a:pt x="48920" y="128206"/>
                  </a:lnTo>
                  <a:lnTo>
                    <a:pt x="93492" y="144612"/>
                  </a:lnTo>
                  <a:lnTo>
                    <a:pt x="109423" y="143332"/>
                  </a:lnTo>
                  <a:lnTo>
                    <a:pt x="146926" y="130670"/>
                  </a:lnTo>
                  <a:lnTo>
                    <a:pt x="178041" y="102868"/>
                  </a:lnTo>
                  <a:lnTo>
                    <a:pt x="189795" y="60350"/>
                  </a:lnTo>
                  <a:lnTo>
                    <a:pt x="189955" y="52661"/>
                  </a:lnTo>
                  <a:lnTo>
                    <a:pt x="189363" y="45289"/>
                  </a:lnTo>
                  <a:lnTo>
                    <a:pt x="168488" y="10506"/>
                  </a:lnTo>
                  <a:lnTo>
                    <a:pt x="155219" y="2729"/>
                  </a:lnTo>
                  <a:lnTo>
                    <a:pt x="140498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3" name="object 803" descr=""/>
            <p:cNvSpPr/>
            <p:nvPr/>
          </p:nvSpPr>
          <p:spPr>
            <a:xfrm>
              <a:off x="2643249" y="4757822"/>
              <a:ext cx="112395" cy="65405"/>
            </a:xfrm>
            <a:custGeom>
              <a:avLst/>
              <a:gdLst/>
              <a:ahLst/>
              <a:cxnLst/>
              <a:rect l="l" t="t" r="r" b="b"/>
              <a:pathLst>
                <a:path w="112394" h="65404">
                  <a:moveTo>
                    <a:pt x="87630" y="0"/>
                  </a:moveTo>
                  <a:lnTo>
                    <a:pt x="77039" y="2428"/>
                  </a:lnTo>
                  <a:lnTo>
                    <a:pt x="66215" y="6010"/>
                  </a:lnTo>
                  <a:lnTo>
                    <a:pt x="56135" y="8829"/>
                  </a:lnTo>
                  <a:lnTo>
                    <a:pt x="46581" y="9310"/>
                  </a:lnTo>
                  <a:lnTo>
                    <a:pt x="35965" y="8274"/>
                  </a:lnTo>
                  <a:lnTo>
                    <a:pt x="25831" y="6861"/>
                  </a:lnTo>
                  <a:lnTo>
                    <a:pt x="17729" y="6212"/>
                  </a:lnTo>
                  <a:lnTo>
                    <a:pt x="8978" y="6365"/>
                  </a:lnTo>
                  <a:lnTo>
                    <a:pt x="1193" y="13528"/>
                  </a:lnTo>
                  <a:lnTo>
                    <a:pt x="0" y="20565"/>
                  </a:lnTo>
                  <a:lnTo>
                    <a:pt x="127" y="26633"/>
                  </a:lnTo>
                  <a:lnTo>
                    <a:pt x="25629" y="57120"/>
                  </a:lnTo>
                  <a:lnTo>
                    <a:pt x="55841" y="65180"/>
                  </a:lnTo>
                  <a:lnTo>
                    <a:pt x="65365" y="64342"/>
                  </a:lnTo>
                  <a:lnTo>
                    <a:pt x="100865" y="45570"/>
                  </a:lnTo>
                  <a:lnTo>
                    <a:pt x="111837" y="21847"/>
                  </a:lnTo>
                  <a:lnTo>
                    <a:pt x="110742" y="14841"/>
                  </a:lnTo>
                  <a:lnTo>
                    <a:pt x="107482" y="8618"/>
                  </a:lnTo>
                  <a:lnTo>
                    <a:pt x="102690" y="3707"/>
                  </a:lnTo>
                  <a:lnTo>
                    <a:pt x="97002" y="638"/>
                  </a:lnTo>
                  <a:lnTo>
                    <a:pt x="87630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4" name="object 804" descr=""/>
            <p:cNvSpPr/>
            <p:nvPr/>
          </p:nvSpPr>
          <p:spPr>
            <a:xfrm>
              <a:off x="2640749" y="4754702"/>
              <a:ext cx="116205" cy="69850"/>
            </a:xfrm>
            <a:custGeom>
              <a:avLst/>
              <a:gdLst/>
              <a:ahLst/>
              <a:cxnLst/>
              <a:rect l="l" t="t" r="r" b="b"/>
              <a:pathLst>
                <a:path w="116205" h="69850">
                  <a:moveTo>
                    <a:pt x="21221" y="53517"/>
                  </a:moveTo>
                  <a:lnTo>
                    <a:pt x="6794" y="36499"/>
                  </a:lnTo>
                  <a:lnTo>
                    <a:pt x="7264" y="38874"/>
                  </a:lnTo>
                  <a:lnTo>
                    <a:pt x="17843" y="51384"/>
                  </a:lnTo>
                  <a:lnTo>
                    <a:pt x="21221" y="53517"/>
                  </a:lnTo>
                  <a:close/>
                </a:path>
                <a:path w="116205" h="69850">
                  <a:moveTo>
                    <a:pt x="115862" y="22847"/>
                  </a:moveTo>
                  <a:lnTo>
                    <a:pt x="113957" y="14401"/>
                  </a:lnTo>
                  <a:lnTo>
                    <a:pt x="109562" y="7137"/>
                  </a:lnTo>
                  <a:lnTo>
                    <a:pt x="105816" y="4102"/>
                  </a:lnTo>
                  <a:lnTo>
                    <a:pt x="102997" y="1816"/>
                  </a:lnTo>
                  <a:lnTo>
                    <a:pt x="94437" y="0"/>
                  </a:lnTo>
                  <a:lnTo>
                    <a:pt x="85013" y="1714"/>
                  </a:lnTo>
                  <a:lnTo>
                    <a:pt x="75704" y="5105"/>
                  </a:lnTo>
                  <a:lnTo>
                    <a:pt x="67437" y="8293"/>
                  </a:lnTo>
                  <a:lnTo>
                    <a:pt x="56032" y="10591"/>
                  </a:lnTo>
                  <a:lnTo>
                    <a:pt x="45377" y="10591"/>
                  </a:lnTo>
                  <a:lnTo>
                    <a:pt x="22174" y="8153"/>
                  </a:lnTo>
                  <a:lnTo>
                    <a:pt x="14909" y="8648"/>
                  </a:lnTo>
                  <a:lnTo>
                    <a:pt x="8305" y="11036"/>
                  </a:lnTo>
                  <a:lnTo>
                    <a:pt x="3086" y="15290"/>
                  </a:lnTo>
                  <a:lnTo>
                    <a:pt x="0" y="21424"/>
                  </a:lnTo>
                  <a:lnTo>
                    <a:pt x="406" y="28956"/>
                  </a:lnTo>
                  <a:lnTo>
                    <a:pt x="6794" y="36499"/>
                  </a:lnTo>
                  <a:lnTo>
                    <a:pt x="4267" y="23698"/>
                  </a:lnTo>
                  <a:lnTo>
                    <a:pt x="9271" y="14998"/>
                  </a:lnTo>
                  <a:lnTo>
                    <a:pt x="17284" y="11442"/>
                  </a:lnTo>
                  <a:lnTo>
                    <a:pt x="26835" y="11188"/>
                  </a:lnTo>
                  <a:lnTo>
                    <a:pt x="36487" y="12382"/>
                  </a:lnTo>
                  <a:lnTo>
                    <a:pt x="44691" y="13525"/>
                  </a:lnTo>
                  <a:lnTo>
                    <a:pt x="52946" y="14401"/>
                  </a:lnTo>
                  <a:lnTo>
                    <a:pt x="61074" y="12611"/>
                  </a:lnTo>
                  <a:lnTo>
                    <a:pt x="66141" y="11188"/>
                  </a:lnTo>
                  <a:lnTo>
                    <a:pt x="68313" y="10591"/>
                  </a:lnTo>
                  <a:lnTo>
                    <a:pt x="76771" y="7747"/>
                  </a:lnTo>
                  <a:lnTo>
                    <a:pt x="84620" y="5397"/>
                  </a:lnTo>
                  <a:lnTo>
                    <a:pt x="92748" y="4102"/>
                  </a:lnTo>
                  <a:lnTo>
                    <a:pt x="102260" y="6311"/>
                  </a:lnTo>
                  <a:lnTo>
                    <a:pt x="108724" y="12979"/>
                  </a:lnTo>
                  <a:lnTo>
                    <a:pt x="111874" y="22072"/>
                  </a:lnTo>
                  <a:lnTo>
                    <a:pt x="111379" y="31559"/>
                  </a:lnTo>
                  <a:lnTo>
                    <a:pt x="101777" y="48869"/>
                  </a:lnTo>
                  <a:lnTo>
                    <a:pt x="85725" y="60515"/>
                  </a:lnTo>
                  <a:lnTo>
                    <a:pt x="66357" y="66167"/>
                  </a:lnTo>
                  <a:lnTo>
                    <a:pt x="46774" y="65532"/>
                  </a:lnTo>
                  <a:lnTo>
                    <a:pt x="32258" y="60502"/>
                  </a:lnTo>
                  <a:lnTo>
                    <a:pt x="21221" y="53517"/>
                  </a:lnTo>
                  <a:lnTo>
                    <a:pt x="28956" y="62649"/>
                  </a:lnTo>
                  <a:lnTo>
                    <a:pt x="69570" y="69786"/>
                  </a:lnTo>
                  <a:lnTo>
                    <a:pt x="80873" y="66167"/>
                  </a:lnTo>
                  <a:lnTo>
                    <a:pt x="88861" y="63601"/>
                  </a:lnTo>
                  <a:lnTo>
                    <a:pt x="104800" y="50914"/>
                  </a:lnTo>
                  <a:lnTo>
                    <a:pt x="114935" y="31597"/>
                  </a:lnTo>
                  <a:lnTo>
                    <a:pt x="115862" y="2284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5" name="object 805" descr=""/>
            <p:cNvSpPr/>
            <p:nvPr/>
          </p:nvSpPr>
          <p:spPr>
            <a:xfrm>
              <a:off x="2660942" y="4769815"/>
              <a:ext cx="74930" cy="40640"/>
            </a:xfrm>
            <a:custGeom>
              <a:avLst/>
              <a:gdLst/>
              <a:ahLst/>
              <a:cxnLst/>
              <a:rect l="l" t="t" r="r" b="b"/>
              <a:pathLst>
                <a:path w="74930" h="40639">
                  <a:moveTo>
                    <a:pt x="34912" y="27736"/>
                  </a:moveTo>
                  <a:lnTo>
                    <a:pt x="30187" y="28549"/>
                  </a:lnTo>
                  <a:lnTo>
                    <a:pt x="16294" y="29794"/>
                  </a:lnTo>
                  <a:lnTo>
                    <a:pt x="31635" y="28714"/>
                  </a:lnTo>
                  <a:lnTo>
                    <a:pt x="34912" y="27736"/>
                  </a:lnTo>
                  <a:close/>
                </a:path>
                <a:path w="74930" h="40639">
                  <a:moveTo>
                    <a:pt x="74333" y="6527"/>
                  </a:moveTo>
                  <a:lnTo>
                    <a:pt x="73025" y="647"/>
                  </a:lnTo>
                  <a:lnTo>
                    <a:pt x="68097" y="3556"/>
                  </a:lnTo>
                  <a:lnTo>
                    <a:pt x="68948" y="5473"/>
                  </a:lnTo>
                  <a:lnTo>
                    <a:pt x="70408" y="8890"/>
                  </a:lnTo>
                  <a:lnTo>
                    <a:pt x="68097" y="3556"/>
                  </a:lnTo>
                  <a:lnTo>
                    <a:pt x="50609" y="11239"/>
                  </a:lnTo>
                  <a:lnTo>
                    <a:pt x="33350" y="13360"/>
                  </a:lnTo>
                  <a:lnTo>
                    <a:pt x="16459" y="9690"/>
                  </a:lnTo>
                  <a:lnTo>
                    <a:pt x="114" y="0"/>
                  </a:lnTo>
                  <a:lnTo>
                    <a:pt x="0" y="469"/>
                  </a:lnTo>
                  <a:lnTo>
                    <a:pt x="14871" y="14236"/>
                  </a:lnTo>
                  <a:lnTo>
                    <a:pt x="32715" y="19227"/>
                  </a:lnTo>
                  <a:lnTo>
                    <a:pt x="40005" y="18402"/>
                  </a:lnTo>
                  <a:lnTo>
                    <a:pt x="39636" y="18503"/>
                  </a:lnTo>
                  <a:lnTo>
                    <a:pt x="40665" y="18326"/>
                  </a:lnTo>
                  <a:lnTo>
                    <a:pt x="51841" y="17056"/>
                  </a:lnTo>
                  <a:lnTo>
                    <a:pt x="39636" y="18503"/>
                  </a:lnTo>
                  <a:lnTo>
                    <a:pt x="31305" y="19926"/>
                  </a:lnTo>
                  <a:lnTo>
                    <a:pt x="17894" y="21259"/>
                  </a:lnTo>
                  <a:lnTo>
                    <a:pt x="13716" y="21577"/>
                  </a:lnTo>
                  <a:lnTo>
                    <a:pt x="10871" y="29629"/>
                  </a:lnTo>
                  <a:lnTo>
                    <a:pt x="16294" y="29794"/>
                  </a:lnTo>
                  <a:lnTo>
                    <a:pt x="57924" y="18046"/>
                  </a:lnTo>
                  <a:lnTo>
                    <a:pt x="66408" y="11582"/>
                  </a:lnTo>
                  <a:lnTo>
                    <a:pt x="65087" y="13119"/>
                  </a:lnTo>
                  <a:lnTo>
                    <a:pt x="57924" y="18046"/>
                  </a:lnTo>
                  <a:lnTo>
                    <a:pt x="45224" y="24650"/>
                  </a:lnTo>
                  <a:lnTo>
                    <a:pt x="34912" y="27736"/>
                  </a:lnTo>
                  <a:lnTo>
                    <a:pt x="43345" y="26289"/>
                  </a:lnTo>
                  <a:lnTo>
                    <a:pt x="56210" y="22720"/>
                  </a:lnTo>
                  <a:lnTo>
                    <a:pt x="57137" y="22352"/>
                  </a:lnTo>
                  <a:lnTo>
                    <a:pt x="56896" y="22618"/>
                  </a:lnTo>
                  <a:lnTo>
                    <a:pt x="45961" y="28676"/>
                  </a:lnTo>
                  <a:lnTo>
                    <a:pt x="33515" y="31915"/>
                  </a:lnTo>
                  <a:lnTo>
                    <a:pt x="19469" y="34493"/>
                  </a:lnTo>
                  <a:lnTo>
                    <a:pt x="17272" y="34963"/>
                  </a:lnTo>
                  <a:lnTo>
                    <a:pt x="16662" y="37007"/>
                  </a:lnTo>
                  <a:lnTo>
                    <a:pt x="18884" y="37909"/>
                  </a:lnTo>
                  <a:lnTo>
                    <a:pt x="34505" y="40449"/>
                  </a:lnTo>
                  <a:lnTo>
                    <a:pt x="49187" y="36410"/>
                  </a:lnTo>
                  <a:lnTo>
                    <a:pt x="61963" y="27508"/>
                  </a:lnTo>
                  <a:lnTo>
                    <a:pt x="71882" y="15443"/>
                  </a:lnTo>
                  <a:lnTo>
                    <a:pt x="73215" y="13360"/>
                  </a:lnTo>
                  <a:lnTo>
                    <a:pt x="73152" y="7658"/>
                  </a:lnTo>
                  <a:lnTo>
                    <a:pt x="72339" y="8026"/>
                  </a:lnTo>
                  <a:lnTo>
                    <a:pt x="74333" y="6527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6" name="object 806" descr=""/>
            <p:cNvSpPr/>
            <p:nvPr/>
          </p:nvSpPr>
          <p:spPr>
            <a:xfrm>
              <a:off x="2263851" y="4254360"/>
              <a:ext cx="901700" cy="984250"/>
            </a:xfrm>
            <a:custGeom>
              <a:avLst/>
              <a:gdLst/>
              <a:ahLst/>
              <a:cxnLst/>
              <a:rect l="l" t="t" r="r" b="b"/>
              <a:pathLst>
                <a:path w="901700" h="984250">
                  <a:moveTo>
                    <a:pt x="14389" y="977531"/>
                  </a:moveTo>
                  <a:lnTo>
                    <a:pt x="6172" y="974559"/>
                  </a:lnTo>
                  <a:lnTo>
                    <a:pt x="0" y="980732"/>
                  </a:lnTo>
                  <a:lnTo>
                    <a:pt x="8204" y="983703"/>
                  </a:lnTo>
                  <a:lnTo>
                    <a:pt x="14389" y="977531"/>
                  </a:lnTo>
                  <a:close/>
                </a:path>
                <a:path w="901700" h="984250">
                  <a:moveTo>
                    <a:pt x="35255" y="946086"/>
                  </a:moveTo>
                  <a:lnTo>
                    <a:pt x="33045" y="944918"/>
                  </a:lnTo>
                  <a:lnTo>
                    <a:pt x="31267" y="944511"/>
                  </a:lnTo>
                  <a:lnTo>
                    <a:pt x="28155" y="944549"/>
                  </a:lnTo>
                  <a:lnTo>
                    <a:pt x="28790" y="946188"/>
                  </a:lnTo>
                  <a:lnTo>
                    <a:pt x="29260" y="949261"/>
                  </a:lnTo>
                  <a:lnTo>
                    <a:pt x="31280" y="951052"/>
                  </a:lnTo>
                  <a:lnTo>
                    <a:pt x="34251" y="947458"/>
                  </a:lnTo>
                  <a:lnTo>
                    <a:pt x="35255" y="946086"/>
                  </a:lnTo>
                  <a:close/>
                </a:path>
                <a:path w="901700" h="984250">
                  <a:moveTo>
                    <a:pt x="49936" y="261277"/>
                  </a:moveTo>
                  <a:lnTo>
                    <a:pt x="47967" y="258940"/>
                  </a:lnTo>
                  <a:lnTo>
                    <a:pt x="45669" y="257657"/>
                  </a:lnTo>
                  <a:lnTo>
                    <a:pt x="42633" y="258076"/>
                  </a:lnTo>
                  <a:lnTo>
                    <a:pt x="41109" y="258953"/>
                  </a:lnTo>
                  <a:lnTo>
                    <a:pt x="40754" y="260527"/>
                  </a:lnTo>
                  <a:lnTo>
                    <a:pt x="39484" y="264388"/>
                  </a:lnTo>
                  <a:lnTo>
                    <a:pt x="45212" y="265480"/>
                  </a:lnTo>
                  <a:lnTo>
                    <a:pt x="46126" y="263207"/>
                  </a:lnTo>
                  <a:lnTo>
                    <a:pt x="47028" y="261327"/>
                  </a:lnTo>
                  <a:lnTo>
                    <a:pt x="46939" y="261721"/>
                  </a:lnTo>
                  <a:lnTo>
                    <a:pt x="49936" y="261277"/>
                  </a:lnTo>
                  <a:close/>
                </a:path>
                <a:path w="901700" h="984250">
                  <a:moveTo>
                    <a:pt x="51333" y="396468"/>
                  </a:moveTo>
                  <a:lnTo>
                    <a:pt x="51130" y="395389"/>
                  </a:lnTo>
                  <a:lnTo>
                    <a:pt x="48336" y="393636"/>
                  </a:lnTo>
                  <a:lnTo>
                    <a:pt x="47917" y="393573"/>
                  </a:lnTo>
                  <a:lnTo>
                    <a:pt x="46888" y="392404"/>
                  </a:lnTo>
                  <a:lnTo>
                    <a:pt x="45516" y="391934"/>
                  </a:lnTo>
                  <a:lnTo>
                    <a:pt x="45834" y="393573"/>
                  </a:lnTo>
                  <a:lnTo>
                    <a:pt x="45935" y="393750"/>
                  </a:lnTo>
                  <a:lnTo>
                    <a:pt x="45504" y="394030"/>
                  </a:lnTo>
                  <a:lnTo>
                    <a:pt x="45123" y="394804"/>
                  </a:lnTo>
                  <a:lnTo>
                    <a:pt x="44907" y="396468"/>
                  </a:lnTo>
                  <a:lnTo>
                    <a:pt x="43891" y="399948"/>
                  </a:lnTo>
                  <a:lnTo>
                    <a:pt x="45415" y="402310"/>
                  </a:lnTo>
                  <a:lnTo>
                    <a:pt x="47117" y="402932"/>
                  </a:lnTo>
                  <a:lnTo>
                    <a:pt x="47396" y="403225"/>
                  </a:lnTo>
                  <a:lnTo>
                    <a:pt x="48971" y="402640"/>
                  </a:lnTo>
                  <a:lnTo>
                    <a:pt x="50711" y="400100"/>
                  </a:lnTo>
                  <a:lnTo>
                    <a:pt x="51231" y="398564"/>
                  </a:lnTo>
                  <a:lnTo>
                    <a:pt x="51333" y="396468"/>
                  </a:lnTo>
                  <a:close/>
                </a:path>
                <a:path w="901700" h="984250">
                  <a:moveTo>
                    <a:pt x="86779" y="252171"/>
                  </a:moveTo>
                  <a:lnTo>
                    <a:pt x="81838" y="249974"/>
                  </a:lnTo>
                  <a:lnTo>
                    <a:pt x="78181" y="250139"/>
                  </a:lnTo>
                  <a:lnTo>
                    <a:pt x="80225" y="252907"/>
                  </a:lnTo>
                  <a:lnTo>
                    <a:pt x="85750" y="253720"/>
                  </a:lnTo>
                  <a:lnTo>
                    <a:pt x="86779" y="252171"/>
                  </a:lnTo>
                  <a:close/>
                </a:path>
                <a:path w="901700" h="984250">
                  <a:moveTo>
                    <a:pt x="120523" y="947127"/>
                  </a:moveTo>
                  <a:lnTo>
                    <a:pt x="113525" y="944575"/>
                  </a:lnTo>
                  <a:lnTo>
                    <a:pt x="108737" y="947750"/>
                  </a:lnTo>
                  <a:lnTo>
                    <a:pt x="115735" y="950302"/>
                  </a:lnTo>
                  <a:lnTo>
                    <a:pt x="120523" y="947127"/>
                  </a:lnTo>
                  <a:close/>
                </a:path>
                <a:path w="901700" h="984250">
                  <a:moveTo>
                    <a:pt x="122085" y="436346"/>
                  </a:moveTo>
                  <a:lnTo>
                    <a:pt x="118986" y="434467"/>
                  </a:lnTo>
                  <a:lnTo>
                    <a:pt x="119418" y="432638"/>
                  </a:lnTo>
                  <a:lnTo>
                    <a:pt x="118618" y="431457"/>
                  </a:lnTo>
                  <a:lnTo>
                    <a:pt x="118059" y="432676"/>
                  </a:lnTo>
                  <a:lnTo>
                    <a:pt x="117373" y="433870"/>
                  </a:lnTo>
                  <a:lnTo>
                    <a:pt x="115189" y="434581"/>
                  </a:lnTo>
                  <a:lnTo>
                    <a:pt x="117246" y="437324"/>
                  </a:lnTo>
                  <a:lnTo>
                    <a:pt x="120015" y="438111"/>
                  </a:lnTo>
                  <a:lnTo>
                    <a:pt x="122085" y="436346"/>
                  </a:lnTo>
                  <a:close/>
                </a:path>
                <a:path w="901700" h="984250">
                  <a:moveTo>
                    <a:pt x="132753" y="676452"/>
                  </a:moveTo>
                  <a:lnTo>
                    <a:pt x="129159" y="676071"/>
                  </a:lnTo>
                  <a:lnTo>
                    <a:pt x="128092" y="676325"/>
                  </a:lnTo>
                  <a:lnTo>
                    <a:pt x="128765" y="676630"/>
                  </a:lnTo>
                  <a:lnTo>
                    <a:pt x="128016" y="676363"/>
                  </a:lnTo>
                  <a:lnTo>
                    <a:pt x="125628" y="675449"/>
                  </a:lnTo>
                  <a:lnTo>
                    <a:pt x="125984" y="677227"/>
                  </a:lnTo>
                  <a:lnTo>
                    <a:pt x="125679" y="677938"/>
                  </a:lnTo>
                  <a:lnTo>
                    <a:pt x="125857" y="679678"/>
                  </a:lnTo>
                  <a:lnTo>
                    <a:pt x="127546" y="682117"/>
                  </a:lnTo>
                  <a:lnTo>
                    <a:pt x="129362" y="682790"/>
                  </a:lnTo>
                  <a:lnTo>
                    <a:pt x="131102" y="681786"/>
                  </a:lnTo>
                  <a:lnTo>
                    <a:pt x="132105" y="680288"/>
                  </a:lnTo>
                  <a:lnTo>
                    <a:pt x="132715" y="676630"/>
                  </a:lnTo>
                  <a:lnTo>
                    <a:pt x="132753" y="676452"/>
                  </a:lnTo>
                  <a:close/>
                </a:path>
                <a:path w="901700" h="984250">
                  <a:moveTo>
                    <a:pt x="133896" y="756018"/>
                  </a:moveTo>
                  <a:lnTo>
                    <a:pt x="133819" y="754367"/>
                  </a:lnTo>
                  <a:lnTo>
                    <a:pt x="131749" y="753732"/>
                  </a:lnTo>
                  <a:lnTo>
                    <a:pt x="131356" y="753529"/>
                  </a:lnTo>
                  <a:lnTo>
                    <a:pt x="130175" y="752335"/>
                  </a:lnTo>
                  <a:lnTo>
                    <a:pt x="129654" y="753618"/>
                  </a:lnTo>
                  <a:lnTo>
                    <a:pt x="126276" y="756424"/>
                  </a:lnTo>
                  <a:lnTo>
                    <a:pt x="126415" y="759409"/>
                  </a:lnTo>
                  <a:lnTo>
                    <a:pt x="128181" y="761047"/>
                  </a:lnTo>
                  <a:lnTo>
                    <a:pt x="131356" y="759841"/>
                  </a:lnTo>
                  <a:lnTo>
                    <a:pt x="132803" y="758367"/>
                  </a:lnTo>
                  <a:lnTo>
                    <a:pt x="133896" y="756018"/>
                  </a:lnTo>
                  <a:close/>
                </a:path>
                <a:path w="901700" h="984250">
                  <a:moveTo>
                    <a:pt x="160566" y="438302"/>
                  </a:moveTo>
                  <a:lnTo>
                    <a:pt x="158915" y="436765"/>
                  </a:lnTo>
                  <a:lnTo>
                    <a:pt x="157772" y="436575"/>
                  </a:lnTo>
                  <a:lnTo>
                    <a:pt x="157683" y="435775"/>
                  </a:lnTo>
                  <a:lnTo>
                    <a:pt x="158584" y="434340"/>
                  </a:lnTo>
                  <a:lnTo>
                    <a:pt x="158115" y="433819"/>
                  </a:lnTo>
                  <a:lnTo>
                    <a:pt x="153238" y="434149"/>
                  </a:lnTo>
                  <a:lnTo>
                    <a:pt x="150964" y="436562"/>
                  </a:lnTo>
                  <a:lnTo>
                    <a:pt x="150990" y="439089"/>
                  </a:lnTo>
                  <a:lnTo>
                    <a:pt x="153035" y="439902"/>
                  </a:lnTo>
                  <a:lnTo>
                    <a:pt x="155143" y="440131"/>
                  </a:lnTo>
                  <a:lnTo>
                    <a:pt x="157264" y="439762"/>
                  </a:lnTo>
                  <a:lnTo>
                    <a:pt x="159981" y="439597"/>
                  </a:lnTo>
                  <a:lnTo>
                    <a:pt x="160566" y="438302"/>
                  </a:lnTo>
                  <a:close/>
                </a:path>
                <a:path w="901700" h="984250">
                  <a:moveTo>
                    <a:pt x="186842" y="640346"/>
                  </a:moveTo>
                  <a:lnTo>
                    <a:pt x="186093" y="638911"/>
                  </a:lnTo>
                  <a:lnTo>
                    <a:pt x="186601" y="636168"/>
                  </a:lnTo>
                  <a:lnTo>
                    <a:pt x="186334" y="635673"/>
                  </a:lnTo>
                  <a:lnTo>
                    <a:pt x="185547" y="637387"/>
                  </a:lnTo>
                  <a:lnTo>
                    <a:pt x="183769" y="637552"/>
                  </a:lnTo>
                  <a:lnTo>
                    <a:pt x="182753" y="638975"/>
                  </a:lnTo>
                  <a:lnTo>
                    <a:pt x="181089" y="641197"/>
                  </a:lnTo>
                  <a:lnTo>
                    <a:pt x="178142" y="642480"/>
                  </a:lnTo>
                  <a:lnTo>
                    <a:pt x="173723" y="645896"/>
                  </a:lnTo>
                  <a:lnTo>
                    <a:pt x="175056" y="648576"/>
                  </a:lnTo>
                  <a:lnTo>
                    <a:pt x="181394" y="648576"/>
                  </a:lnTo>
                  <a:lnTo>
                    <a:pt x="184188" y="645807"/>
                  </a:lnTo>
                  <a:lnTo>
                    <a:pt x="186550" y="643153"/>
                  </a:lnTo>
                  <a:lnTo>
                    <a:pt x="186461" y="640346"/>
                  </a:lnTo>
                  <a:lnTo>
                    <a:pt x="186613" y="640740"/>
                  </a:lnTo>
                  <a:lnTo>
                    <a:pt x="186639" y="640346"/>
                  </a:lnTo>
                  <a:lnTo>
                    <a:pt x="186728" y="640969"/>
                  </a:lnTo>
                  <a:lnTo>
                    <a:pt x="186817" y="640740"/>
                  </a:lnTo>
                  <a:lnTo>
                    <a:pt x="186842" y="640346"/>
                  </a:lnTo>
                  <a:close/>
                </a:path>
                <a:path w="901700" h="984250">
                  <a:moveTo>
                    <a:pt x="274066" y="478726"/>
                  </a:moveTo>
                  <a:lnTo>
                    <a:pt x="271297" y="476961"/>
                  </a:lnTo>
                  <a:lnTo>
                    <a:pt x="270129" y="476618"/>
                  </a:lnTo>
                  <a:lnTo>
                    <a:pt x="270040" y="475767"/>
                  </a:lnTo>
                  <a:lnTo>
                    <a:pt x="271005" y="474370"/>
                  </a:lnTo>
                  <a:lnTo>
                    <a:pt x="268439" y="472376"/>
                  </a:lnTo>
                  <a:lnTo>
                    <a:pt x="267246" y="470725"/>
                  </a:lnTo>
                  <a:lnTo>
                    <a:pt x="264706" y="469722"/>
                  </a:lnTo>
                  <a:lnTo>
                    <a:pt x="264782" y="468998"/>
                  </a:lnTo>
                  <a:lnTo>
                    <a:pt x="263690" y="467626"/>
                  </a:lnTo>
                  <a:lnTo>
                    <a:pt x="262851" y="469468"/>
                  </a:lnTo>
                  <a:lnTo>
                    <a:pt x="260426" y="471728"/>
                  </a:lnTo>
                  <a:lnTo>
                    <a:pt x="260426" y="475869"/>
                  </a:lnTo>
                  <a:lnTo>
                    <a:pt x="262661" y="483171"/>
                  </a:lnTo>
                  <a:lnTo>
                    <a:pt x="269798" y="481393"/>
                  </a:lnTo>
                  <a:lnTo>
                    <a:pt x="274066" y="478726"/>
                  </a:lnTo>
                  <a:close/>
                </a:path>
                <a:path w="901700" h="984250">
                  <a:moveTo>
                    <a:pt x="293624" y="729907"/>
                  </a:moveTo>
                  <a:lnTo>
                    <a:pt x="292849" y="728154"/>
                  </a:lnTo>
                  <a:lnTo>
                    <a:pt x="291668" y="726935"/>
                  </a:lnTo>
                  <a:lnTo>
                    <a:pt x="290360" y="726503"/>
                  </a:lnTo>
                  <a:lnTo>
                    <a:pt x="290830" y="726173"/>
                  </a:lnTo>
                  <a:lnTo>
                    <a:pt x="293027" y="725982"/>
                  </a:lnTo>
                  <a:lnTo>
                    <a:pt x="291757" y="725157"/>
                  </a:lnTo>
                  <a:lnTo>
                    <a:pt x="291338" y="724941"/>
                  </a:lnTo>
                  <a:lnTo>
                    <a:pt x="291287" y="724814"/>
                  </a:lnTo>
                  <a:lnTo>
                    <a:pt x="291744" y="723366"/>
                  </a:lnTo>
                  <a:lnTo>
                    <a:pt x="293116" y="719315"/>
                  </a:lnTo>
                  <a:lnTo>
                    <a:pt x="285673" y="719696"/>
                  </a:lnTo>
                  <a:lnTo>
                    <a:pt x="283972" y="724115"/>
                  </a:lnTo>
                  <a:lnTo>
                    <a:pt x="282981" y="725982"/>
                  </a:lnTo>
                  <a:lnTo>
                    <a:pt x="282994" y="726173"/>
                  </a:lnTo>
                  <a:lnTo>
                    <a:pt x="284353" y="729564"/>
                  </a:lnTo>
                  <a:lnTo>
                    <a:pt x="287388" y="730554"/>
                  </a:lnTo>
                  <a:lnTo>
                    <a:pt x="290271" y="730288"/>
                  </a:lnTo>
                  <a:lnTo>
                    <a:pt x="293624" y="729907"/>
                  </a:lnTo>
                  <a:close/>
                </a:path>
                <a:path w="901700" h="984250">
                  <a:moveTo>
                    <a:pt x="303187" y="6032"/>
                  </a:moveTo>
                  <a:lnTo>
                    <a:pt x="301231" y="4965"/>
                  </a:lnTo>
                  <a:lnTo>
                    <a:pt x="301167" y="4737"/>
                  </a:lnTo>
                  <a:lnTo>
                    <a:pt x="300697" y="3289"/>
                  </a:lnTo>
                  <a:lnTo>
                    <a:pt x="299008" y="215"/>
                  </a:lnTo>
                  <a:lnTo>
                    <a:pt x="298881" y="0"/>
                  </a:lnTo>
                  <a:lnTo>
                    <a:pt x="298018" y="215"/>
                  </a:lnTo>
                  <a:lnTo>
                    <a:pt x="296062" y="685"/>
                  </a:lnTo>
                  <a:lnTo>
                    <a:pt x="292455" y="3289"/>
                  </a:lnTo>
                  <a:lnTo>
                    <a:pt x="291338" y="5803"/>
                  </a:lnTo>
                  <a:lnTo>
                    <a:pt x="291261" y="6375"/>
                  </a:lnTo>
                  <a:lnTo>
                    <a:pt x="292049" y="8763"/>
                  </a:lnTo>
                  <a:lnTo>
                    <a:pt x="292557" y="10490"/>
                  </a:lnTo>
                  <a:lnTo>
                    <a:pt x="292684" y="12865"/>
                  </a:lnTo>
                  <a:lnTo>
                    <a:pt x="296545" y="16929"/>
                  </a:lnTo>
                  <a:lnTo>
                    <a:pt x="300355" y="14211"/>
                  </a:lnTo>
                  <a:lnTo>
                    <a:pt x="302602" y="9410"/>
                  </a:lnTo>
                  <a:lnTo>
                    <a:pt x="303123" y="6375"/>
                  </a:lnTo>
                  <a:lnTo>
                    <a:pt x="303187" y="6032"/>
                  </a:lnTo>
                  <a:close/>
                </a:path>
                <a:path w="901700" h="984250">
                  <a:moveTo>
                    <a:pt x="305676" y="126403"/>
                  </a:moveTo>
                  <a:lnTo>
                    <a:pt x="303695" y="124396"/>
                  </a:lnTo>
                  <a:lnTo>
                    <a:pt x="303822" y="123863"/>
                  </a:lnTo>
                  <a:lnTo>
                    <a:pt x="303784" y="123469"/>
                  </a:lnTo>
                  <a:lnTo>
                    <a:pt x="301650" y="121285"/>
                  </a:lnTo>
                  <a:lnTo>
                    <a:pt x="300990" y="122605"/>
                  </a:lnTo>
                  <a:lnTo>
                    <a:pt x="300951" y="123215"/>
                  </a:lnTo>
                  <a:lnTo>
                    <a:pt x="300685" y="121627"/>
                  </a:lnTo>
                  <a:lnTo>
                    <a:pt x="296418" y="121361"/>
                  </a:lnTo>
                  <a:lnTo>
                    <a:pt x="294043" y="123507"/>
                  </a:lnTo>
                  <a:lnTo>
                    <a:pt x="293268" y="125742"/>
                  </a:lnTo>
                  <a:lnTo>
                    <a:pt x="293268" y="128930"/>
                  </a:lnTo>
                  <a:lnTo>
                    <a:pt x="294335" y="131102"/>
                  </a:lnTo>
                  <a:lnTo>
                    <a:pt x="296964" y="130416"/>
                  </a:lnTo>
                  <a:lnTo>
                    <a:pt x="297929" y="129971"/>
                  </a:lnTo>
                  <a:lnTo>
                    <a:pt x="299885" y="129806"/>
                  </a:lnTo>
                  <a:lnTo>
                    <a:pt x="303098" y="128816"/>
                  </a:lnTo>
                  <a:lnTo>
                    <a:pt x="305676" y="126403"/>
                  </a:lnTo>
                  <a:close/>
                </a:path>
                <a:path w="901700" h="984250">
                  <a:moveTo>
                    <a:pt x="310680" y="95465"/>
                  </a:moveTo>
                  <a:lnTo>
                    <a:pt x="299554" y="91401"/>
                  </a:lnTo>
                  <a:lnTo>
                    <a:pt x="295325" y="102298"/>
                  </a:lnTo>
                  <a:lnTo>
                    <a:pt x="306438" y="106362"/>
                  </a:lnTo>
                  <a:lnTo>
                    <a:pt x="310680" y="95465"/>
                  </a:lnTo>
                  <a:close/>
                </a:path>
                <a:path w="901700" h="984250">
                  <a:moveTo>
                    <a:pt x="325323" y="509397"/>
                  </a:moveTo>
                  <a:lnTo>
                    <a:pt x="319659" y="507492"/>
                  </a:lnTo>
                  <a:lnTo>
                    <a:pt x="320751" y="506971"/>
                  </a:lnTo>
                  <a:lnTo>
                    <a:pt x="320852" y="506603"/>
                  </a:lnTo>
                  <a:lnTo>
                    <a:pt x="319532" y="506463"/>
                  </a:lnTo>
                  <a:lnTo>
                    <a:pt x="317207" y="506272"/>
                  </a:lnTo>
                  <a:lnTo>
                    <a:pt x="313804" y="506133"/>
                  </a:lnTo>
                  <a:lnTo>
                    <a:pt x="311137" y="505879"/>
                  </a:lnTo>
                  <a:lnTo>
                    <a:pt x="308940" y="505167"/>
                  </a:lnTo>
                  <a:lnTo>
                    <a:pt x="307746" y="505879"/>
                  </a:lnTo>
                  <a:lnTo>
                    <a:pt x="307505" y="505599"/>
                  </a:lnTo>
                  <a:lnTo>
                    <a:pt x="306438" y="504304"/>
                  </a:lnTo>
                  <a:lnTo>
                    <a:pt x="305930" y="503313"/>
                  </a:lnTo>
                  <a:lnTo>
                    <a:pt x="303428" y="502069"/>
                  </a:lnTo>
                  <a:lnTo>
                    <a:pt x="304330" y="503999"/>
                  </a:lnTo>
                  <a:lnTo>
                    <a:pt x="305549" y="506133"/>
                  </a:lnTo>
                  <a:lnTo>
                    <a:pt x="305612" y="505599"/>
                  </a:lnTo>
                  <a:lnTo>
                    <a:pt x="305739" y="506463"/>
                  </a:lnTo>
                  <a:lnTo>
                    <a:pt x="305625" y="506272"/>
                  </a:lnTo>
                  <a:lnTo>
                    <a:pt x="305549" y="506133"/>
                  </a:lnTo>
                  <a:lnTo>
                    <a:pt x="305435" y="506463"/>
                  </a:lnTo>
                  <a:lnTo>
                    <a:pt x="304952" y="508876"/>
                  </a:lnTo>
                  <a:lnTo>
                    <a:pt x="305358" y="510197"/>
                  </a:lnTo>
                  <a:lnTo>
                    <a:pt x="310464" y="514629"/>
                  </a:lnTo>
                  <a:lnTo>
                    <a:pt x="316687" y="513816"/>
                  </a:lnTo>
                  <a:lnTo>
                    <a:pt x="325323" y="509397"/>
                  </a:lnTo>
                  <a:close/>
                </a:path>
                <a:path w="901700" h="984250">
                  <a:moveTo>
                    <a:pt x="327774" y="444741"/>
                  </a:moveTo>
                  <a:lnTo>
                    <a:pt x="325043" y="443103"/>
                  </a:lnTo>
                  <a:lnTo>
                    <a:pt x="325196" y="442277"/>
                  </a:lnTo>
                  <a:lnTo>
                    <a:pt x="325450" y="441032"/>
                  </a:lnTo>
                  <a:lnTo>
                    <a:pt x="323596" y="439254"/>
                  </a:lnTo>
                  <a:lnTo>
                    <a:pt x="322999" y="440537"/>
                  </a:lnTo>
                  <a:lnTo>
                    <a:pt x="322351" y="441744"/>
                  </a:lnTo>
                  <a:lnTo>
                    <a:pt x="320535" y="443103"/>
                  </a:lnTo>
                  <a:lnTo>
                    <a:pt x="322668" y="445465"/>
                  </a:lnTo>
                  <a:lnTo>
                    <a:pt x="325043" y="446214"/>
                  </a:lnTo>
                  <a:lnTo>
                    <a:pt x="327774" y="444741"/>
                  </a:lnTo>
                  <a:close/>
                </a:path>
                <a:path w="901700" h="984250">
                  <a:moveTo>
                    <a:pt x="334467" y="590562"/>
                  </a:moveTo>
                  <a:lnTo>
                    <a:pt x="326694" y="587743"/>
                  </a:lnTo>
                  <a:lnTo>
                    <a:pt x="320979" y="592480"/>
                  </a:lnTo>
                  <a:lnTo>
                    <a:pt x="328752" y="595312"/>
                  </a:lnTo>
                  <a:lnTo>
                    <a:pt x="334467" y="590562"/>
                  </a:lnTo>
                  <a:close/>
                </a:path>
                <a:path w="901700" h="984250">
                  <a:moveTo>
                    <a:pt x="335572" y="496976"/>
                  </a:moveTo>
                  <a:lnTo>
                    <a:pt x="334568" y="496150"/>
                  </a:lnTo>
                  <a:lnTo>
                    <a:pt x="333425" y="495922"/>
                  </a:lnTo>
                  <a:lnTo>
                    <a:pt x="333324" y="495134"/>
                  </a:lnTo>
                  <a:lnTo>
                    <a:pt x="334251" y="493737"/>
                  </a:lnTo>
                  <a:lnTo>
                    <a:pt x="332651" y="492277"/>
                  </a:lnTo>
                  <a:lnTo>
                    <a:pt x="323875" y="489115"/>
                  </a:lnTo>
                  <a:lnTo>
                    <a:pt x="317957" y="497179"/>
                  </a:lnTo>
                  <a:lnTo>
                    <a:pt x="324358" y="499516"/>
                  </a:lnTo>
                  <a:lnTo>
                    <a:pt x="327533" y="500214"/>
                  </a:lnTo>
                  <a:lnTo>
                    <a:pt x="330758" y="500303"/>
                  </a:lnTo>
                  <a:lnTo>
                    <a:pt x="334124" y="499706"/>
                  </a:lnTo>
                  <a:lnTo>
                    <a:pt x="335280" y="498817"/>
                  </a:lnTo>
                  <a:lnTo>
                    <a:pt x="335572" y="496976"/>
                  </a:lnTo>
                  <a:close/>
                </a:path>
                <a:path w="901700" h="984250">
                  <a:moveTo>
                    <a:pt x="346367" y="629170"/>
                  </a:moveTo>
                  <a:lnTo>
                    <a:pt x="345998" y="628942"/>
                  </a:lnTo>
                  <a:lnTo>
                    <a:pt x="346036" y="628548"/>
                  </a:lnTo>
                  <a:lnTo>
                    <a:pt x="344843" y="628192"/>
                  </a:lnTo>
                  <a:lnTo>
                    <a:pt x="343916" y="627608"/>
                  </a:lnTo>
                  <a:lnTo>
                    <a:pt x="340741" y="627049"/>
                  </a:lnTo>
                  <a:lnTo>
                    <a:pt x="339305" y="626732"/>
                  </a:lnTo>
                  <a:lnTo>
                    <a:pt x="337781" y="626719"/>
                  </a:lnTo>
                  <a:lnTo>
                    <a:pt x="336499" y="627608"/>
                  </a:lnTo>
                  <a:lnTo>
                    <a:pt x="335280" y="628472"/>
                  </a:lnTo>
                  <a:lnTo>
                    <a:pt x="335356" y="629958"/>
                  </a:lnTo>
                  <a:lnTo>
                    <a:pt x="336677" y="630682"/>
                  </a:lnTo>
                  <a:lnTo>
                    <a:pt x="339674" y="632510"/>
                  </a:lnTo>
                  <a:lnTo>
                    <a:pt x="341325" y="633895"/>
                  </a:lnTo>
                  <a:lnTo>
                    <a:pt x="344589" y="632663"/>
                  </a:lnTo>
                  <a:lnTo>
                    <a:pt x="345782" y="631253"/>
                  </a:lnTo>
                  <a:lnTo>
                    <a:pt x="345986" y="629005"/>
                  </a:lnTo>
                  <a:lnTo>
                    <a:pt x="346367" y="629170"/>
                  </a:lnTo>
                  <a:close/>
                </a:path>
                <a:path w="901700" h="984250">
                  <a:moveTo>
                    <a:pt x="348399" y="587057"/>
                  </a:moveTo>
                  <a:lnTo>
                    <a:pt x="341109" y="584390"/>
                  </a:lnTo>
                  <a:lnTo>
                    <a:pt x="334543" y="589318"/>
                  </a:lnTo>
                  <a:lnTo>
                    <a:pt x="341807" y="591972"/>
                  </a:lnTo>
                  <a:lnTo>
                    <a:pt x="348399" y="587057"/>
                  </a:lnTo>
                  <a:close/>
                </a:path>
                <a:path w="901700" h="984250">
                  <a:moveTo>
                    <a:pt x="360756" y="486435"/>
                  </a:moveTo>
                  <a:lnTo>
                    <a:pt x="359905" y="483082"/>
                  </a:lnTo>
                  <a:lnTo>
                    <a:pt x="357289" y="480326"/>
                  </a:lnTo>
                  <a:lnTo>
                    <a:pt x="355892" y="479374"/>
                  </a:lnTo>
                  <a:lnTo>
                    <a:pt x="357301" y="473951"/>
                  </a:lnTo>
                  <a:lnTo>
                    <a:pt x="349288" y="475564"/>
                  </a:lnTo>
                  <a:lnTo>
                    <a:pt x="347078" y="481952"/>
                  </a:lnTo>
                  <a:lnTo>
                    <a:pt x="347205" y="484670"/>
                  </a:lnTo>
                  <a:lnTo>
                    <a:pt x="349199" y="486727"/>
                  </a:lnTo>
                  <a:lnTo>
                    <a:pt x="351866" y="488556"/>
                  </a:lnTo>
                  <a:lnTo>
                    <a:pt x="353987" y="489661"/>
                  </a:lnTo>
                  <a:lnTo>
                    <a:pt x="356323" y="487984"/>
                  </a:lnTo>
                  <a:lnTo>
                    <a:pt x="359029" y="487578"/>
                  </a:lnTo>
                  <a:lnTo>
                    <a:pt x="360756" y="486435"/>
                  </a:lnTo>
                  <a:close/>
                </a:path>
                <a:path w="901700" h="984250">
                  <a:moveTo>
                    <a:pt x="380314" y="486029"/>
                  </a:moveTo>
                  <a:lnTo>
                    <a:pt x="379552" y="484492"/>
                  </a:lnTo>
                  <a:lnTo>
                    <a:pt x="377050" y="483946"/>
                  </a:lnTo>
                  <a:lnTo>
                    <a:pt x="373507" y="482371"/>
                  </a:lnTo>
                  <a:lnTo>
                    <a:pt x="373278" y="482473"/>
                  </a:lnTo>
                  <a:lnTo>
                    <a:pt x="371475" y="481863"/>
                  </a:lnTo>
                  <a:lnTo>
                    <a:pt x="365594" y="487756"/>
                  </a:lnTo>
                  <a:lnTo>
                    <a:pt x="369430" y="490194"/>
                  </a:lnTo>
                  <a:lnTo>
                    <a:pt x="372694" y="491617"/>
                  </a:lnTo>
                  <a:lnTo>
                    <a:pt x="374942" y="492150"/>
                  </a:lnTo>
                  <a:lnTo>
                    <a:pt x="378193" y="491820"/>
                  </a:lnTo>
                  <a:lnTo>
                    <a:pt x="379945" y="490067"/>
                  </a:lnTo>
                  <a:lnTo>
                    <a:pt x="379806" y="488429"/>
                  </a:lnTo>
                  <a:lnTo>
                    <a:pt x="378841" y="487654"/>
                  </a:lnTo>
                  <a:lnTo>
                    <a:pt x="377469" y="487248"/>
                  </a:lnTo>
                  <a:lnTo>
                    <a:pt x="377952" y="486702"/>
                  </a:lnTo>
                  <a:lnTo>
                    <a:pt x="380314" y="486029"/>
                  </a:lnTo>
                  <a:close/>
                </a:path>
                <a:path w="901700" h="984250">
                  <a:moveTo>
                    <a:pt x="380796" y="374764"/>
                  </a:moveTo>
                  <a:lnTo>
                    <a:pt x="380187" y="372922"/>
                  </a:lnTo>
                  <a:lnTo>
                    <a:pt x="380098" y="372579"/>
                  </a:lnTo>
                  <a:lnTo>
                    <a:pt x="376732" y="371119"/>
                  </a:lnTo>
                  <a:lnTo>
                    <a:pt x="374802" y="373049"/>
                  </a:lnTo>
                  <a:lnTo>
                    <a:pt x="373024" y="373519"/>
                  </a:lnTo>
                  <a:lnTo>
                    <a:pt x="373799" y="375881"/>
                  </a:lnTo>
                  <a:lnTo>
                    <a:pt x="372389" y="376491"/>
                  </a:lnTo>
                  <a:lnTo>
                    <a:pt x="372275" y="379590"/>
                  </a:lnTo>
                  <a:lnTo>
                    <a:pt x="377139" y="378612"/>
                  </a:lnTo>
                  <a:lnTo>
                    <a:pt x="378574" y="377545"/>
                  </a:lnTo>
                  <a:lnTo>
                    <a:pt x="380796" y="374764"/>
                  </a:lnTo>
                  <a:close/>
                </a:path>
                <a:path w="901700" h="984250">
                  <a:moveTo>
                    <a:pt x="391375" y="533527"/>
                  </a:moveTo>
                  <a:lnTo>
                    <a:pt x="383705" y="530733"/>
                  </a:lnTo>
                  <a:lnTo>
                    <a:pt x="377952" y="535355"/>
                  </a:lnTo>
                  <a:lnTo>
                    <a:pt x="385648" y="538162"/>
                  </a:lnTo>
                  <a:lnTo>
                    <a:pt x="391375" y="533527"/>
                  </a:lnTo>
                  <a:close/>
                </a:path>
                <a:path w="901700" h="984250">
                  <a:moveTo>
                    <a:pt x="414693" y="153073"/>
                  </a:moveTo>
                  <a:lnTo>
                    <a:pt x="407238" y="150329"/>
                  </a:lnTo>
                  <a:lnTo>
                    <a:pt x="401370" y="154622"/>
                  </a:lnTo>
                  <a:lnTo>
                    <a:pt x="408851" y="157340"/>
                  </a:lnTo>
                  <a:lnTo>
                    <a:pt x="414693" y="153073"/>
                  </a:lnTo>
                  <a:close/>
                </a:path>
                <a:path w="901700" h="984250">
                  <a:moveTo>
                    <a:pt x="426377" y="573697"/>
                  </a:moveTo>
                  <a:lnTo>
                    <a:pt x="425742" y="573697"/>
                  </a:lnTo>
                  <a:lnTo>
                    <a:pt x="425831" y="575652"/>
                  </a:lnTo>
                  <a:lnTo>
                    <a:pt x="426339" y="575970"/>
                  </a:lnTo>
                  <a:lnTo>
                    <a:pt x="426377" y="573697"/>
                  </a:lnTo>
                  <a:close/>
                </a:path>
                <a:path w="901700" h="984250">
                  <a:moveTo>
                    <a:pt x="432854" y="485076"/>
                  </a:moveTo>
                  <a:lnTo>
                    <a:pt x="430403" y="485076"/>
                  </a:lnTo>
                  <a:lnTo>
                    <a:pt x="431368" y="486054"/>
                  </a:lnTo>
                  <a:lnTo>
                    <a:pt x="432854" y="485076"/>
                  </a:lnTo>
                  <a:close/>
                </a:path>
                <a:path w="901700" h="984250">
                  <a:moveTo>
                    <a:pt x="434251" y="583603"/>
                  </a:moveTo>
                  <a:lnTo>
                    <a:pt x="431368" y="583095"/>
                  </a:lnTo>
                  <a:lnTo>
                    <a:pt x="430060" y="582904"/>
                  </a:lnTo>
                  <a:lnTo>
                    <a:pt x="429171" y="582599"/>
                  </a:lnTo>
                  <a:lnTo>
                    <a:pt x="428498" y="582117"/>
                  </a:lnTo>
                  <a:lnTo>
                    <a:pt x="427748" y="581317"/>
                  </a:lnTo>
                  <a:lnTo>
                    <a:pt x="427863" y="580212"/>
                  </a:lnTo>
                  <a:lnTo>
                    <a:pt x="425653" y="577723"/>
                  </a:lnTo>
                  <a:lnTo>
                    <a:pt x="424954" y="579196"/>
                  </a:lnTo>
                  <a:lnTo>
                    <a:pt x="423672" y="581139"/>
                  </a:lnTo>
                  <a:lnTo>
                    <a:pt x="423291" y="583209"/>
                  </a:lnTo>
                  <a:lnTo>
                    <a:pt x="423176" y="584085"/>
                  </a:lnTo>
                  <a:lnTo>
                    <a:pt x="423672" y="586828"/>
                  </a:lnTo>
                  <a:lnTo>
                    <a:pt x="425818" y="589940"/>
                  </a:lnTo>
                  <a:lnTo>
                    <a:pt x="427393" y="591464"/>
                  </a:lnTo>
                  <a:lnTo>
                    <a:pt x="430606" y="589711"/>
                  </a:lnTo>
                  <a:lnTo>
                    <a:pt x="433108" y="587184"/>
                  </a:lnTo>
                  <a:lnTo>
                    <a:pt x="434251" y="583603"/>
                  </a:lnTo>
                  <a:close/>
                </a:path>
                <a:path w="901700" h="984250">
                  <a:moveTo>
                    <a:pt x="435432" y="427697"/>
                  </a:moveTo>
                  <a:lnTo>
                    <a:pt x="428421" y="425132"/>
                  </a:lnTo>
                  <a:lnTo>
                    <a:pt x="422402" y="428879"/>
                  </a:lnTo>
                  <a:lnTo>
                    <a:pt x="429425" y="431431"/>
                  </a:lnTo>
                  <a:lnTo>
                    <a:pt x="435432" y="427697"/>
                  </a:lnTo>
                  <a:close/>
                </a:path>
                <a:path w="901700" h="984250">
                  <a:moveTo>
                    <a:pt x="437146" y="482346"/>
                  </a:moveTo>
                  <a:lnTo>
                    <a:pt x="437070" y="481990"/>
                  </a:lnTo>
                  <a:lnTo>
                    <a:pt x="436829" y="480999"/>
                  </a:lnTo>
                  <a:lnTo>
                    <a:pt x="436626" y="480999"/>
                  </a:lnTo>
                  <a:lnTo>
                    <a:pt x="436676" y="480860"/>
                  </a:lnTo>
                  <a:lnTo>
                    <a:pt x="436257" y="480199"/>
                  </a:lnTo>
                  <a:lnTo>
                    <a:pt x="436194" y="481723"/>
                  </a:lnTo>
                  <a:lnTo>
                    <a:pt x="435838" y="481914"/>
                  </a:lnTo>
                  <a:lnTo>
                    <a:pt x="436130" y="481723"/>
                  </a:lnTo>
                  <a:lnTo>
                    <a:pt x="436194" y="480098"/>
                  </a:lnTo>
                  <a:lnTo>
                    <a:pt x="436029" y="479831"/>
                  </a:lnTo>
                  <a:lnTo>
                    <a:pt x="435610" y="479564"/>
                  </a:lnTo>
                  <a:lnTo>
                    <a:pt x="435610" y="482130"/>
                  </a:lnTo>
                  <a:lnTo>
                    <a:pt x="435610" y="479564"/>
                  </a:lnTo>
                  <a:lnTo>
                    <a:pt x="435178" y="479285"/>
                  </a:lnTo>
                  <a:lnTo>
                    <a:pt x="435076" y="479577"/>
                  </a:lnTo>
                  <a:lnTo>
                    <a:pt x="435013" y="482485"/>
                  </a:lnTo>
                  <a:lnTo>
                    <a:pt x="435076" y="479285"/>
                  </a:lnTo>
                  <a:lnTo>
                    <a:pt x="435292" y="479285"/>
                  </a:lnTo>
                  <a:lnTo>
                    <a:pt x="433692" y="478802"/>
                  </a:lnTo>
                  <a:lnTo>
                    <a:pt x="434378" y="478548"/>
                  </a:lnTo>
                  <a:lnTo>
                    <a:pt x="437095" y="478383"/>
                  </a:lnTo>
                  <a:lnTo>
                    <a:pt x="435749" y="473519"/>
                  </a:lnTo>
                  <a:lnTo>
                    <a:pt x="430098" y="476770"/>
                  </a:lnTo>
                  <a:lnTo>
                    <a:pt x="429044" y="479285"/>
                  </a:lnTo>
                  <a:lnTo>
                    <a:pt x="428663" y="479577"/>
                  </a:lnTo>
                  <a:lnTo>
                    <a:pt x="427367" y="480860"/>
                  </a:lnTo>
                  <a:lnTo>
                    <a:pt x="427482" y="482485"/>
                  </a:lnTo>
                  <a:lnTo>
                    <a:pt x="427951" y="485063"/>
                  </a:lnTo>
                  <a:lnTo>
                    <a:pt x="432892" y="485063"/>
                  </a:lnTo>
                  <a:lnTo>
                    <a:pt x="435063" y="483654"/>
                  </a:lnTo>
                  <a:lnTo>
                    <a:pt x="435749" y="482485"/>
                  </a:lnTo>
                  <a:lnTo>
                    <a:pt x="435838" y="482346"/>
                  </a:lnTo>
                  <a:lnTo>
                    <a:pt x="435940" y="482180"/>
                  </a:lnTo>
                  <a:lnTo>
                    <a:pt x="436041" y="481990"/>
                  </a:lnTo>
                  <a:lnTo>
                    <a:pt x="436003" y="482180"/>
                  </a:lnTo>
                  <a:lnTo>
                    <a:pt x="437146" y="482346"/>
                  </a:lnTo>
                  <a:close/>
                </a:path>
                <a:path w="901700" h="984250">
                  <a:moveTo>
                    <a:pt x="453504" y="439394"/>
                  </a:moveTo>
                  <a:lnTo>
                    <a:pt x="445770" y="440651"/>
                  </a:lnTo>
                  <a:lnTo>
                    <a:pt x="443623" y="445795"/>
                  </a:lnTo>
                  <a:lnTo>
                    <a:pt x="440143" y="450227"/>
                  </a:lnTo>
                  <a:lnTo>
                    <a:pt x="441693" y="450494"/>
                  </a:lnTo>
                  <a:lnTo>
                    <a:pt x="441274" y="451472"/>
                  </a:lnTo>
                  <a:lnTo>
                    <a:pt x="445173" y="451078"/>
                  </a:lnTo>
                  <a:lnTo>
                    <a:pt x="449580" y="451802"/>
                  </a:lnTo>
                  <a:lnTo>
                    <a:pt x="453504" y="439394"/>
                  </a:lnTo>
                  <a:close/>
                </a:path>
                <a:path w="901700" h="984250">
                  <a:moveTo>
                    <a:pt x="472490" y="194475"/>
                  </a:moveTo>
                  <a:lnTo>
                    <a:pt x="471474" y="191909"/>
                  </a:lnTo>
                  <a:lnTo>
                    <a:pt x="466509" y="191744"/>
                  </a:lnTo>
                  <a:lnTo>
                    <a:pt x="464223" y="193954"/>
                  </a:lnTo>
                  <a:lnTo>
                    <a:pt x="461860" y="201409"/>
                  </a:lnTo>
                  <a:lnTo>
                    <a:pt x="463207" y="203136"/>
                  </a:lnTo>
                  <a:lnTo>
                    <a:pt x="468033" y="202895"/>
                  </a:lnTo>
                  <a:lnTo>
                    <a:pt x="469468" y="201002"/>
                  </a:lnTo>
                  <a:lnTo>
                    <a:pt x="470662" y="198932"/>
                  </a:lnTo>
                  <a:lnTo>
                    <a:pt x="472490" y="194475"/>
                  </a:lnTo>
                  <a:close/>
                </a:path>
                <a:path w="901700" h="984250">
                  <a:moveTo>
                    <a:pt x="479107" y="227672"/>
                  </a:moveTo>
                  <a:lnTo>
                    <a:pt x="471411" y="226529"/>
                  </a:lnTo>
                  <a:lnTo>
                    <a:pt x="469557" y="226364"/>
                  </a:lnTo>
                  <a:lnTo>
                    <a:pt x="468604" y="226364"/>
                  </a:lnTo>
                  <a:lnTo>
                    <a:pt x="468553" y="232587"/>
                  </a:lnTo>
                  <a:lnTo>
                    <a:pt x="468604" y="226364"/>
                  </a:lnTo>
                  <a:lnTo>
                    <a:pt x="464731" y="226364"/>
                  </a:lnTo>
                  <a:lnTo>
                    <a:pt x="460286" y="228600"/>
                  </a:lnTo>
                  <a:lnTo>
                    <a:pt x="459257" y="231394"/>
                  </a:lnTo>
                  <a:lnTo>
                    <a:pt x="458889" y="232587"/>
                  </a:lnTo>
                  <a:lnTo>
                    <a:pt x="460921" y="237655"/>
                  </a:lnTo>
                  <a:lnTo>
                    <a:pt x="462864" y="238099"/>
                  </a:lnTo>
                  <a:lnTo>
                    <a:pt x="464350" y="237782"/>
                  </a:lnTo>
                  <a:lnTo>
                    <a:pt x="467360" y="236435"/>
                  </a:lnTo>
                  <a:lnTo>
                    <a:pt x="467995" y="235839"/>
                  </a:lnTo>
                  <a:lnTo>
                    <a:pt x="468299" y="235839"/>
                  </a:lnTo>
                  <a:lnTo>
                    <a:pt x="470954" y="235559"/>
                  </a:lnTo>
                  <a:lnTo>
                    <a:pt x="474814" y="235191"/>
                  </a:lnTo>
                  <a:lnTo>
                    <a:pt x="476110" y="232587"/>
                  </a:lnTo>
                  <a:lnTo>
                    <a:pt x="478548" y="227672"/>
                  </a:lnTo>
                  <a:lnTo>
                    <a:pt x="479107" y="227672"/>
                  </a:lnTo>
                  <a:close/>
                </a:path>
                <a:path w="901700" h="984250">
                  <a:moveTo>
                    <a:pt x="480479" y="598868"/>
                  </a:moveTo>
                  <a:lnTo>
                    <a:pt x="480364" y="598208"/>
                  </a:lnTo>
                  <a:lnTo>
                    <a:pt x="445884" y="604291"/>
                  </a:lnTo>
                  <a:lnTo>
                    <a:pt x="412838" y="600290"/>
                  </a:lnTo>
                  <a:lnTo>
                    <a:pt x="368363" y="585063"/>
                  </a:lnTo>
                  <a:lnTo>
                    <a:pt x="348665" y="567169"/>
                  </a:lnTo>
                  <a:lnTo>
                    <a:pt x="350418" y="563067"/>
                  </a:lnTo>
                  <a:lnTo>
                    <a:pt x="349465" y="561327"/>
                  </a:lnTo>
                  <a:lnTo>
                    <a:pt x="345262" y="561174"/>
                  </a:lnTo>
                  <a:lnTo>
                    <a:pt x="343712" y="562025"/>
                  </a:lnTo>
                  <a:lnTo>
                    <a:pt x="341845" y="560070"/>
                  </a:lnTo>
                  <a:lnTo>
                    <a:pt x="341706" y="560908"/>
                  </a:lnTo>
                  <a:lnTo>
                    <a:pt x="342849" y="562508"/>
                  </a:lnTo>
                  <a:lnTo>
                    <a:pt x="342646" y="562622"/>
                  </a:lnTo>
                  <a:lnTo>
                    <a:pt x="340410" y="570039"/>
                  </a:lnTo>
                  <a:lnTo>
                    <a:pt x="342569" y="570776"/>
                  </a:lnTo>
                  <a:lnTo>
                    <a:pt x="345516" y="570865"/>
                  </a:lnTo>
                  <a:lnTo>
                    <a:pt x="347383" y="570191"/>
                  </a:lnTo>
                  <a:lnTo>
                    <a:pt x="347764" y="569290"/>
                  </a:lnTo>
                  <a:lnTo>
                    <a:pt x="355396" y="579856"/>
                  </a:lnTo>
                  <a:lnTo>
                    <a:pt x="348094" y="576910"/>
                  </a:lnTo>
                  <a:lnTo>
                    <a:pt x="348056" y="577342"/>
                  </a:lnTo>
                  <a:lnTo>
                    <a:pt x="356260" y="581025"/>
                  </a:lnTo>
                  <a:lnTo>
                    <a:pt x="363943" y="590626"/>
                  </a:lnTo>
                  <a:lnTo>
                    <a:pt x="360502" y="589356"/>
                  </a:lnTo>
                  <a:lnTo>
                    <a:pt x="356196" y="599338"/>
                  </a:lnTo>
                  <a:lnTo>
                    <a:pt x="366560" y="603110"/>
                  </a:lnTo>
                  <a:lnTo>
                    <a:pt x="369430" y="596480"/>
                  </a:lnTo>
                  <a:lnTo>
                    <a:pt x="372567" y="599833"/>
                  </a:lnTo>
                  <a:lnTo>
                    <a:pt x="380326" y="607339"/>
                  </a:lnTo>
                  <a:lnTo>
                    <a:pt x="389255" y="614692"/>
                  </a:lnTo>
                  <a:lnTo>
                    <a:pt x="399034" y="620014"/>
                  </a:lnTo>
                  <a:lnTo>
                    <a:pt x="409448" y="621398"/>
                  </a:lnTo>
                  <a:lnTo>
                    <a:pt x="411187" y="621207"/>
                  </a:lnTo>
                  <a:lnTo>
                    <a:pt x="415163" y="618629"/>
                  </a:lnTo>
                  <a:lnTo>
                    <a:pt x="413054" y="616546"/>
                  </a:lnTo>
                  <a:lnTo>
                    <a:pt x="405282" y="610108"/>
                  </a:lnTo>
                  <a:lnTo>
                    <a:pt x="396786" y="604608"/>
                  </a:lnTo>
                  <a:lnTo>
                    <a:pt x="388035" y="599401"/>
                  </a:lnTo>
                  <a:lnTo>
                    <a:pt x="379514" y="593826"/>
                  </a:lnTo>
                  <a:lnTo>
                    <a:pt x="371932" y="588035"/>
                  </a:lnTo>
                  <a:lnTo>
                    <a:pt x="379857" y="591566"/>
                  </a:lnTo>
                  <a:lnTo>
                    <a:pt x="412750" y="602462"/>
                  </a:lnTo>
                  <a:lnTo>
                    <a:pt x="446405" y="606183"/>
                  </a:lnTo>
                  <a:lnTo>
                    <a:pt x="480479" y="598868"/>
                  </a:lnTo>
                  <a:close/>
                </a:path>
                <a:path w="901700" h="984250">
                  <a:moveTo>
                    <a:pt x="485533" y="552157"/>
                  </a:moveTo>
                  <a:lnTo>
                    <a:pt x="484403" y="550760"/>
                  </a:lnTo>
                  <a:lnTo>
                    <a:pt x="483273" y="549363"/>
                  </a:lnTo>
                  <a:lnTo>
                    <a:pt x="484847" y="546481"/>
                  </a:lnTo>
                  <a:lnTo>
                    <a:pt x="484187" y="545896"/>
                  </a:lnTo>
                  <a:lnTo>
                    <a:pt x="482333" y="544258"/>
                  </a:lnTo>
                  <a:lnTo>
                    <a:pt x="480453" y="545896"/>
                  </a:lnTo>
                  <a:lnTo>
                    <a:pt x="478917" y="543979"/>
                  </a:lnTo>
                  <a:lnTo>
                    <a:pt x="478917" y="547306"/>
                  </a:lnTo>
                  <a:lnTo>
                    <a:pt x="470230" y="555218"/>
                  </a:lnTo>
                  <a:lnTo>
                    <a:pt x="458520" y="563003"/>
                  </a:lnTo>
                  <a:lnTo>
                    <a:pt x="444855" y="567524"/>
                  </a:lnTo>
                  <a:lnTo>
                    <a:pt x="443484" y="567524"/>
                  </a:lnTo>
                  <a:lnTo>
                    <a:pt x="442722" y="559473"/>
                  </a:lnTo>
                  <a:lnTo>
                    <a:pt x="442671" y="558876"/>
                  </a:lnTo>
                  <a:lnTo>
                    <a:pt x="441871" y="555218"/>
                  </a:lnTo>
                  <a:lnTo>
                    <a:pt x="441782" y="565988"/>
                  </a:lnTo>
                  <a:lnTo>
                    <a:pt x="441782" y="567486"/>
                  </a:lnTo>
                  <a:lnTo>
                    <a:pt x="441477" y="567524"/>
                  </a:lnTo>
                  <a:lnTo>
                    <a:pt x="428917" y="568032"/>
                  </a:lnTo>
                  <a:lnTo>
                    <a:pt x="426847" y="567728"/>
                  </a:lnTo>
                  <a:lnTo>
                    <a:pt x="426504" y="567728"/>
                  </a:lnTo>
                  <a:lnTo>
                    <a:pt x="426516" y="567524"/>
                  </a:lnTo>
                  <a:lnTo>
                    <a:pt x="426618" y="563003"/>
                  </a:lnTo>
                  <a:lnTo>
                    <a:pt x="426745" y="557695"/>
                  </a:lnTo>
                  <a:lnTo>
                    <a:pt x="426859" y="552424"/>
                  </a:lnTo>
                  <a:lnTo>
                    <a:pt x="426986" y="549363"/>
                  </a:lnTo>
                  <a:lnTo>
                    <a:pt x="427113" y="546481"/>
                  </a:lnTo>
                  <a:lnTo>
                    <a:pt x="427215" y="543979"/>
                  </a:lnTo>
                  <a:lnTo>
                    <a:pt x="427316" y="541426"/>
                  </a:lnTo>
                  <a:lnTo>
                    <a:pt x="427367" y="540385"/>
                  </a:lnTo>
                  <a:lnTo>
                    <a:pt x="427774" y="535952"/>
                  </a:lnTo>
                  <a:lnTo>
                    <a:pt x="427888" y="534568"/>
                  </a:lnTo>
                  <a:lnTo>
                    <a:pt x="428002" y="533311"/>
                  </a:lnTo>
                  <a:lnTo>
                    <a:pt x="428091" y="532409"/>
                  </a:lnTo>
                  <a:lnTo>
                    <a:pt x="427685" y="532409"/>
                  </a:lnTo>
                  <a:lnTo>
                    <a:pt x="427685" y="532244"/>
                  </a:lnTo>
                  <a:lnTo>
                    <a:pt x="429336" y="532409"/>
                  </a:lnTo>
                  <a:lnTo>
                    <a:pt x="431330" y="532612"/>
                  </a:lnTo>
                  <a:lnTo>
                    <a:pt x="434314" y="532612"/>
                  </a:lnTo>
                  <a:lnTo>
                    <a:pt x="434949" y="535495"/>
                  </a:lnTo>
                  <a:lnTo>
                    <a:pt x="439394" y="558876"/>
                  </a:lnTo>
                  <a:lnTo>
                    <a:pt x="441782" y="567486"/>
                  </a:lnTo>
                  <a:lnTo>
                    <a:pt x="441782" y="565988"/>
                  </a:lnTo>
                  <a:lnTo>
                    <a:pt x="441782" y="554824"/>
                  </a:lnTo>
                  <a:lnTo>
                    <a:pt x="440156" y="547306"/>
                  </a:lnTo>
                  <a:lnTo>
                    <a:pt x="440105" y="547090"/>
                  </a:lnTo>
                  <a:lnTo>
                    <a:pt x="436702" y="535495"/>
                  </a:lnTo>
                  <a:lnTo>
                    <a:pt x="435749" y="532612"/>
                  </a:lnTo>
                  <a:lnTo>
                    <a:pt x="438264" y="532612"/>
                  </a:lnTo>
                  <a:lnTo>
                    <a:pt x="438962" y="532409"/>
                  </a:lnTo>
                  <a:lnTo>
                    <a:pt x="444957" y="530669"/>
                  </a:lnTo>
                  <a:lnTo>
                    <a:pt x="449834" y="539572"/>
                  </a:lnTo>
                  <a:lnTo>
                    <a:pt x="461835" y="559473"/>
                  </a:lnTo>
                  <a:lnTo>
                    <a:pt x="446862" y="529920"/>
                  </a:lnTo>
                  <a:lnTo>
                    <a:pt x="451573" y="528078"/>
                  </a:lnTo>
                  <a:lnTo>
                    <a:pt x="478917" y="547306"/>
                  </a:lnTo>
                  <a:lnTo>
                    <a:pt x="478917" y="543979"/>
                  </a:lnTo>
                  <a:lnTo>
                    <a:pt x="478218" y="543115"/>
                  </a:lnTo>
                  <a:lnTo>
                    <a:pt x="469061" y="534568"/>
                  </a:lnTo>
                  <a:lnTo>
                    <a:pt x="459257" y="528078"/>
                  </a:lnTo>
                  <a:lnTo>
                    <a:pt x="458762" y="527748"/>
                  </a:lnTo>
                  <a:lnTo>
                    <a:pt x="454444" y="526186"/>
                  </a:lnTo>
                  <a:lnTo>
                    <a:pt x="458584" y="523443"/>
                  </a:lnTo>
                  <a:lnTo>
                    <a:pt x="464680" y="516597"/>
                  </a:lnTo>
                  <a:lnTo>
                    <a:pt x="469163" y="509727"/>
                  </a:lnTo>
                  <a:lnTo>
                    <a:pt x="469277" y="509536"/>
                  </a:lnTo>
                  <a:lnTo>
                    <a:pt x="471817" y="504202"/>
                  </a:lnTo>
                  <a:lnTo>
                    <a:pt x="472554" y="502145"/>
                  </a:lnTo>
                  <a:lnTo>
                    <a:pt x="468388" y="500545"/>
                  </a:lnTo>
                  <a:lnTo>
                    <a:pt x="466852" y="501650"/>
                  </a:lnTo>
                  <a:lnTo>
                    <a:pt x="460971" y="504469"/>
                  </a:lnTo>
                  <a:lnTo>
                    <a:pt x="451561" y="507873"/>
                  </a:lnTo>
                  <a:lnTo>
                    <a:pt x="440982" y="511048"/>
                  </a:lnTo>
                  <a:lnTo>
                    <a:pt x="433412" y="512800"/>
                  </a:lnTo>
                  <a:lnTo>
                    <a:pt x="427659" y="512965"/>
                  </a:lnTo>
                  <a:lnTo>
                    <a:pt x="427659" y="532244"/>
                  </a:lnTo>
                  <a:lnTo>
                    <a:pt x="427659" y="532409"/>
                  </a:lnTo>
                  <a:lnTo>
                    <a:pt x="426643" y="539572"/>
                  </a:lnTo>
                  <a:lnTo>
                    <a:pt x="426542" y="540385"/>
                  </a:lnTo>
                  <a:lnTo>
                    <a:pt x="426300" y="543115"/>
                  </a:lnTo>
                  <a:lnTo>
                    <a:pt x="426212" y="544258"/>
                  </a:lnTo>
                  <a:lnTo>
                    <a:pt x="426085" y="545655"/>
                  </a:lnTo>
                  <a:lnTo>
                    <a:pt x="425970" y="547090"/>
                  </a:lnTo>
                  <a:lnTo>
                    <a:pt x="425843" y="548551"/>
                  </a:lnTo>
                  <a:lnTo>
                    <a:pt x="425780" y="549363"/>
                  </a:lnTo>
                  <a:lnTo>
                    <a:pt x="425653" y="550760"/>
                  </a:lnTo>
                  <a:lnTo>
                    <a:pt x="425564" y="551865"/>
                  </a:lnTo>
                  <a:lnTo>
                    <a:pt x="425450" y="567524"/>
                  </a:lnTo>
                  <a:lnTo>
                    <a:pt x="415366" y="566000"/>
                  </a:lnTo>
                  <a:lnTo>
                    <a:pt x="415455" y="565772"/>
                  </a:lnTo>
                  <a:lnTo>
                    <a:pt x="418795" y="557695"/>
                  </a:lnTo>
                  <a:lnTo>
                    <a:pt x="421601" y="545896"/>
                  </a:lnTo>
                  <a:lnTo>
                    <a:pt x="421652" y="545655"/>
                  </a:lnTo>
                  <a:lnTo>
                    <a:pt x="422998" y="533311"/>
                  </a:lnTo>
                  <a:lnTo>
                    <a:pt x="422998" y="531774"/>
                  </a:lnTo>
                  <a:lnTo>
                    <a:pt x="423125" y="531774"/>
                  </a:lnTo>
                  <a:lnTo>
                    <a:pt x="427659" y="532244"/>
                  </a:lnTo>
                  <a:lnTo>
                    <a:pt x="427659" y="512965"/>
                  </a:lnTo>
                  <a:lnTo>
                    <a:pt x="425831" y="513003"/>
                  </a:lnTo>
                  <a:lnTo>
                    <a:pt x="425564" y="513003"/>
                  </a:lnTo>
                  <a:lnTo>
                    <a:pt x="421855" y="512800"/>
                  </a:lnTo>
                  <a:lnTo>
                    <a:pt x="420700" y="512749"/>
                  </a:lnTo>
                  <a:lnTo>
                    <a:pt x="420674" y="518299"/>
                  </a:lnTo>
                  <a:lnTo>
                    <a:pt x="420687" y="512800"/>
                  </a:lnTo>
                  <a:lnTo>
                    <a:pt x="420611" y="531520"/>
                  </a:lnTo>
                  <a:lnTo>
                    <a:pt x="420611" y="532612"/>
                  </a:lnTo>
                  <a:lnTo>
                    <a:pt x="418744" y="543979"/>
                  </a:lnTo>
                  <a:lnTo>
                    <a:pt x="414020" y="565772"/>
                  </a:lnTo>
                  <a:lnTo>
                    <a:pt x="401802" y="562025"/>
                  </a:lnTo>
                  <a:lnTo>
                    <a:pt x="400469" y="561619"/>
                  </a:lnTo>
                  <a:lnTo>
                    <a:pt x="395300" y="559473"/>
                  </a:lnTo>
                  <a:lnTo>
                    <a:pt x="394919" y="559473"/>
                  </a:lnTo>
                  <a:lnTo>
                    <a:pt x="395325" y="558876"/>
                  </a:lnTo>
                  <a:lnTo>
                    <a:pt x="406019" y="543115"/>
                  </a:lnTo>
                  <a:lnTo>
                    <a:pt x="413473" y="533107"/>
                  </a:lnTo>
                  <a:lnTo>
                    <a:pt x="415810" y="530301"/>
                  </a:lnTo>
                  <a:lnTo>
                    <a:pt x="418376" y="531279"/>
                  </a:lnTo>
                  <a:lnTo>
                    <a:pt x="420611" y="531520"/>
                  </a:lnTo>
                  <a:lnTo>
                    <a:pt x="420611" y="512737"/>
                  </a:lnTo>
                  <a:lnTo>
                    <a:pt x="413512" y="512343"/>
                  </a:lnTo>
                  <a:lnTo>
                    <a:pt x="401104" y="511048"/>
                  </a:lnTo>
                  <a:lnTo>
                    <a:pt x="390817" y="508914"/>
                  </a:lnTo>
                  <a:lnTo>
                    <a:pt x="390448" y="509536"/>
                  </a:lnTo>
                  <a:lnTo>
                    <a:pt x="390321" y="509727"/>
                  </a:lnTo>
                  <a:lnTo>
                    <a:pt x="399326" y="520534"/>
                  </a:lnTo>
                  <a:lnTo>
                    <a:pt x="408089" y="527304"/>
                  </a:lnTo>
                  <a:lnTo>
                    <a:pt x="414401" y="529755"/>
                  </a:lnTo>
                  <a:lnTo>
                    <a:pt x="412318" y="531774"/>
                  </a:lnTo>
                  <a:lnTo>
                    <a:pt x="404495" y="541426"/>
                  </a:lnTo>
                  <a:lnTo>
                    <a:pt x="397662" y="551865"/>
                  </a:lnTo>
                  <a:lnTo>
                    <a:pt x="393865" y="558876"/>
                  </a:lnTo>
                  <a:lnTo>
                    <a:pt x="386880" y="555929"/>
                  </a:lnTo>
                  <a:lnTo>
                    <a:pt x="373532" y="549592"/>
                  </a:lnTo>
                  <a:lnTo>
                    <a:pt x="373507" y="550075"/>
                  </a:lnTo>
                  <a:lnTo>
                    <a:pt x="388112" y="559473"/>
                  </a:lnTo>
                  <a:lnTo>
                    <a:pt x="392379" y="561619"/>
                  </a:lnTo>
                  <a:lnTo>
                    <a:pt x="392163" y="562025"/>
                  </a:lnTo>
                  <a:lnTo>
                    <a:pt x="391756" y="563003"/>
                  </a:lnTo>
                  <a:lnTo>
                    <a:pt x="392074" y="563664"/>
                  </a:lnTo>
                  <a:lnTo>
                    <a:pt x="393179" y="562025"/>
                  </a:lnTo>
                  <a:lnTo>
                    <a:pt x="401129" y="566000"/>
                  </a:lnTo>
                  <a:lnTo>
                    <a:pt x="404253" y="567524"/>
                  </a:lnTo>
                  <a:lnTo>
                    <a:pt x="420789" y="572998"/>
                  </a:lnTo>
                  <a:lnTo>
                    <a:pt x="426377" y="573697"/>
                  </a:lnTo>
                  <a:lnTo>
                    <a:pt x="437972" y="575132"/>
                  </a:lnTo>
                  <a:lnTo>
                    <a:pt x="451878" y="573278"/>
                  </a:lnTo>
                  <a:lnTo>
                    <a:pt x="465416" y="568032"/>
                  </a:lnTo>
                  <a:lnTo>
                    <a:pt x="466204" y="567728"/>
                  </a:lnTo>
                  <a:lnTo>
                    <a:pt x="477901" y="558876"/>
                  </a:lnTo>
                  <a:lnTo>
                    <a:pt x="478663" y="557695"/>
                  </a:lnTo>
                  <a:lnTo>
                    <a:pt x="482485" y="550760"/>
                  </a:lnTo>
                  <a:lnTo>
                    <a:pt x="485025" y="553212"/>
                  </a:lnTo>
                  <a:lnTo>
                    <a:pt x="485533" y="552157"/>
                  </a:lnTo>
                  <a:close/>
                </a:path>
                <a:path w="901700" h="984250">
                  <a:moveTo>
                    <a:pt x="493217" y="560692"/>
                  </a:moveTo>
                  <a:lnTo>
                    <a:pt x="492798" y="560539"/>
                  </a:lnTo>
                  <a:lnTo>
                    <a:pt x="492887" y="560412"/>
                  </a:lnTo>
                  <a:lnTo>
                    <a:pt x="490042" y="559473"/>
                  </a:lnTo>
                  <a:lnTo>
                    <a:pt x="489915" y="559460"/>
                  </a:lnTo>
                  <a:lnTo>
                    <a:pt x="488581" y="557911"/>
                  </a:lnTo>
                  <a:lnTo>
                    <a:pt x="488022" y="557047"/>
                  </a:lnTo>
                  <a:lnTo>
                    <a:pt x="485152" y="555498"/>
                  </a:lnTo>
                  <a:lnTo>
                    <a:pt x="485597" y="557047"/>
                  </a:lnTo>
                  <a:lnTo>
                    <a:pt x="485686" y="560692"/>
                  </a:lnTo>
                  <a:lnTo>
                    <a:pt x="484962" y="562521"/>
                  </a:lnTo>
                  <a:lnTo>
                    <a:pt x="488061" y="563321"/>
                  </a:lnTo>
                  <a:lnTo>
                    <a:pt x="491566" y="563054"/>
                  </a:lnTo>
                  <a:lnTo>
                    <a:pt x="493217" y="560692"/>
                  </a:lnTo>
                  <a:close/>
                </a:path>
                <a:path w="901700" h="984250">
                  <a:moveTo>
                    <a:pt x="510336" y="597585"/>
                  </a:moveTo>
                  <a:lnTo>
                    <a:pt x="510273" y="597281"/>
                  </a:lnTo>
                  <a:lnTo>
                    <a:pt x="509816" y="597814"/>
                  </a:lnTo>
                  <a:lnTo>
                    <a:pt x="510336" y="597585"/>
                  </a:lnTo>
                  <a:close/>
                </a:path>
                <a:path w="901700" h="984250">
                  <a:moveTo>
                    <a:pt x="513041" y="468312"/>
                  </a:moveTo>
                  <a:lnTo>
                    <a:pt x="512864" y="466991"/>
                  </a:lnTo>
                  <a:lnTo>
                    <a:pt x="510463" y="465759"/>
                  </a:lnTo>
                  <a:lnTo>
                    <a:pt x="510362" y="466864"/>
                  </a:lnTo>
                  <a:lnTo>
                    <a:pt x="510362" y="465709"/>
                  </a:lnTo>
                  <a:lnTo>
                    <a:pt x="510616" y="465099"/>
                  </a:lnTo>
                  <a:lnTo>
                    <a:pt x="511251" y="462546"/>
                  </a:lnTo>
                  <a:lnTo>
                    <a:pt x="505028" y="462191"/>
                  </a:lnTo>
                  <a:lnTo>
                    <a:pt x="503440" y="465747"/>
                  </a:lnTo>
                  <a:lnTo>
                    <a:pt x="501434" y="467702"/>
                  </a:lnTo>
                  <a:lnTo>
                    <a:pt x="499364" y="472859"/>
                  </a:lnTo>
                  <a:lnTo>
                    <a:pt x="503123" y="478777"/>
                  </a:lnTo>
                  <a:lnTo>
                    <a:pt x="506768" y="477215"/>
                  </a:lnTo>
                  <a:lnTo>
                    <a:pt x="509600" y="474040"/>
                  </a:lnTo>
                  <a:lnTo>
                    <a:pt x="510489" y="471982"/>
                  </a:lnTo>
                  <a:lnTo>
                    <a:pt x="513041" y="468312"/>
                  </a:lnTo>
                  <a:close/>
                </a:path>
                <a:path w="901700" h="984250">
                  <a:moveTo>
                    <a:pt x="514134" y="533095"/>
                  </a:moveTo>
                  <a:lnTo>
                    <a:pt x="506044" y="533920"/>
                  </a:lnTo>
                  <a:lnTo>
                    <a:pt x="503262" y="540842"/>
                  </a:lnTo>
                  <a:lnTo>
                    <a:pt x="503542" y="545223"/>
                  </a:lnTo>
                  <a:lnTo>
                    <a:pt x="509092" y="544830"/>
                  </a:lnTo>
                  <a:lnTo>
                    <a:pt x="511670" y="539877"/>
                  </a:lnTo>
                  <a:lnTo>
                    <a:pt x="514134" y="533095"/>
                  </a:lnTo>
                  <a:close/>
                </a:path>
                <a:path w="901700" h="984250">
                  <a:moveTo>
                    <a:pt x="528574" y="614464"/>
                  </a:moveTo>
                  <a:lnTo>
                    <a:pt x="521677" y="614464"/>
                  </a:lnTo>
                  <a:lnTo>
                    <a:pt x="521271" y="615403"/>
                  </a:lnTo>
                  <a:lnTo>
                    <a:pt x="521119" y="615403"/>
                  </a:lnTo>
                  <a:lnTo>
                    <a:pt x="521119" y="615696"/>
                  </a:lnTo>
                  <a:lnTo>
                    <a:pt x="520052" y="618223"/>
                  </a:lnTo>
                  <a:lnTo>
                    <a:pt x="520649" y="615696"/>
                  </a:lnTo>
                  <a:lnTo>
                    <a:pt x="521119" y="615696"/>
                  </a:lnTo>
                  <a:lnTo>
                    <a:pt x="521119" y="615403"/>
                  </a:lnTo>
                  <a:lnTo>
                    <a:pt x="519214" y="615403"/>
                  </a:lnTo>
                  <a:lnTo>
                    <a:pt x="518198" y="616508"/>
                  </a:lnTo>
                  <a:lnTo>
                    <a:pt x="519442" y="619391"/>
                  </a:lnTo>
                  <a:lnTo>
                    <a:pt x="522351" y="620649"/>
                  </a:lnTo>
                  <a:lnTo>
                    <a:pt x="526173" y="620801"/>
                  </a:lnTo>
                  <a:lnTo>
                    <a:pt x="527151" y="618223"/>
                  </a:lnTo>
                  <a:lnTo>
                    <a:pt x="528574" y="614464"/>
                  </a:lnTo>
                  <a:close/>
                </a:path>
                <a:path w="901700" h="984250">
                  <a:moveTo>
                    <a:pt x="528650" y="614324"/>
                  </a:moveTo>
                  <a:lnTo>
                    <a:pt x="521931" y="613879"/>
                  </a:lnTo>
                  <a:lnTo>
                    <a:pt x="521741" y="614324"/>
                  </a:lnTo>
                  <a:lnTo>
                    <a:pt x="528650" y="614324"/>
                  </a:lnTo>
                  <a:close/>
                </a:path>
                <a:path w="901700" h="984250">
                  <a:moveTo>
                    <a:pt x="533311" y="562724"/>
                  </a:moveTo>
                  <a:lnTo>
                    <a:pt x="521589" y="558444"/>
                  </a:lnTo>
                  <a:lnTo>
                    <a:pt x="518426" y="570217"/>
                  </a:lnTo>
                  <a:lnTo>
                    <a:pt x="519341" y="570560"/>
                  </a:lnTo>
                  <a:lnTo>
                    <a:pt x="516204" y="575691"/>
                  </a:lnTo>
                  <a:lnTo>
                    <a:pt x="507314" y="586943"/>
                  </a:lnTo>
                  <a:lnTo>
                    <a:pt x="496989" y="596950"/>
                  </a:lnTo>
                  <a:lnTo>
                    <a:pt x="492302" y="600481"/>
                  </a:lnTo>
                  <a:lnTo>
                    <a:pt x="492137" y="600049"/>
                  </a:lnTo>
                  <a:lnTo>
                    <a:pt x="488530" y="601370"/>
                  </a:lnTo>
                  <a:lnTo>
                    <a:pt x="485228" y="604291"/>
                  </a:lnTo>
                  <a:lnTo>
                    <a:pt x="484466" y="606323"/>
                  </a:lnTo>
                  <a:lnTo>
                    <a:pt x="474052" y="612203"/>
                  </a:lnTo>
                  <a:lnTo>
                    <a:pt x="463169" y="617321"/>
                  </a:lnTo>
                  <a:lnTo>
                    <a:pt x="452755" y="623049"/>
                  </a:lnTo>
                  <a:lnTo>
                    <a:pt x="443433" y="630847"/>
                  </a:lnTo>
                  <a:lnTo>
                    <a:pt x="441871" y="632536"/>
                  </a:lnTo>
                  <a:lnTo>
                    <a:pt x="443052" y="633984"/>
                  </a:lnTo>
                  <a:lnTo>
                    <a:pt x="444931" y="634453"/>
                  </a:lnTo>
                  <a:lnTo>
                    <a:pt x="458762" y="634047"/>
                  </a:lnTo>
                  <a:lnTo>
                    <a:pt x="473151" y="628180"/>
                  </a:lnTo>
                  <a:lnTo>
                    <a:pt x="486537" y="619404"/>
                  </a:lnTo>
                  <a:lnTo>
                    <a:pt x="491756" y="614997"/>
                  </a:lnTo>
                  <a:lnTo>
                    <a:pt x="491274" y="615873"/>
                  </a:lnTo>
                  <a:lnTo>
                    <a:pt x="491820" y="614946"/>
                  </a:lnTo>
                  <a:lnTo>
                    <a:pt x="497370" y="610247"/>
                  </a:lnTo>
                  <a:lnTo>
                    <a:pt x="507695" y="599973"/>
                  </a:lnTo>
                  <a:lnTo>
                    <a:pt x="508114" y="599833"/>
                  </a:lnTo>
                  <a:lnTo>
                    <a:pt x="509778" y="597839"/>
                  </a:lnTo>
                  <a:lnTo>
                    <a:pt x="509689" y="597446"/>
                  </a:lnTo>
                  <a:lnTo>
                    <a:pt x="510171" y="596849"/>
                  </a:lnTo>
                  <a:lnTo>
                    <a:pt x="510273" y="597281"/>
                  </a:lnTo>
                  <a:lnTo>
                    <a:pt x="510781" y="596684"/>
                  </a:lnTo>
                  <a:lnTo>
                    <a:pt x="511378" y="595337"/>
                  </a:lnTo>
                  <a:lnTo>
                    <a:pt x="516166" y="589267"/>
                  </a:lnTo>
                  <a:lnTo>
                    <a:pt x="522008" y="577354"/>
                  </a:lnTo>
                  <a:lnTo>
                    <a:pt x="522986" y="571881"/>
                  </a:lnTo>
                  <a:lnTo>
                    <a:pt x="530136" y="574471"/>
                  </a:lnTo>
                  <a:lnTo>
                    <a:pt x="533311" y="562724"/>
                  </a:lnTo>
                  <a:close/>
                </a:path>
                <a:path w="901700" h="984250">
                  <a:moveTo>
                    <a:pt x="535647" y="522224"/>
                  </a:moveTo>
                  <a:lnTo>
                    <a:pt x="535470" y="515315"/>
                  </a:lnTo>
                  <a:lnTo>
                    <a:pt x="534847" y="508444"/>
                  </a:lnTo>
                  <a:lnTo>
                    <a:pt x="533654" y="501573"/>
                  </a:lnTo>
                  <a:lnTo>
                    <a:pt x="534746" y="508558"/>
                  </a:lnTo>
                  <a:lnTo>
                    <a:pt x="535343" y="515391"/>
                  </a:lnTo>
                  <a:lnTo>
                    <a:pt x="535546" y="529170"/>
                  </a:lnTo>
                  <a:lnTo>
                    <a:pt x="535647" y="522224"/>
                  </a:lnTo>
                  <a:close/>
                </a:path>
                <a:path w="901700" h="984250">
                  <a:moveTo>
                    <a:pt x="538695" y="545198"/>
                  </a:moveTo>
                  <a:lnTo>
                    <a:pt x="526681" y="508431"/>
                  </a:lnTo>
                  <a:lnTo>
                    <a:pt x="498589" y="486625"/>
                  </a:lnTo>
                  <a:lnTo>
                    <a:pt x="461022" y="474865"/>
                  </a:lnTo>
                  <a:lnTo>
                    <a:pt x="420636" y="468210"/>
                  </a:lnTo>
                  <a:lnTo>
                    <a:pt x="384086" y="461759"/>
                  </a:lnTo>
                  <a:lnTo>
                    <a:pt x="384048" y="462343"/>
                  </a:lnTo>
                  <a:lnTo>
                    <a:pt x="420331" y="470331"/>
                  </a:lnTo>
                  <a:lnTo>
                    <a:pt x="460375" y="476567"/>
                  </a:lnTo>
                  <a:lnTo>
                    <a:pt x="497725" y="487108"/>
                  </a:lnTo>
                  <a:lnTo>
                    <a:pt x="525907" y="507974"/>
                  </a:lnTo>
                  <a:lnTo>
                    <a:pt x="538480" y="545211"/>
                  </a:lnTo>
                  <a:lnTo>
                    <a:pt x="538695" y="545198"/>
                  </a:lnTo>
                  <a:close/>
                </a:path>
                <a:path w="901700" h="984250">
                  <a:moveTo>
                    <a:pt x="538734" y="549275"/>
                  </a:moveTo>
                  <a:lnTo>
                    <a:pt x="529463" y="545896"/>
                  </a:lnTo>
                  <a:lnTo>
                    <a:pt x="523709" y="554215"/>
                  </a:lnTo>
                  <a:lnTo>
                    <a:pt x="533006" y="557593"/>
                  </a:lnTo>
                  <a:lnTo>
                    <a:pt x="538734" y="549275"/>
                  </a:lnTo>
                  <a:close/>
                </a:path>
                <a:path w="901700" h="984250">
                  <a:moveTo>
                    <a:pt x="547408" y="470852"/>
                  </a:moveTo>
                  <a:lnTo>
                    <a:pt x="541096" y="465721"/>
                  </a:lnTo>
                  <a:lnTo>
                    <a:pt x="537591" y="470547"/>
                  </a:lnTo>
                  <a:lnTo>
                    <a:pt x="536181" y="477151"/>
                  </a:lnTo>
                  <a:lnTo>
                    <a:pt x="535508" y="479259"/>
                  </a:lnTo>
                  <a:lnTo>
                    <a:pt x="536333" y="481825"/>
                  </a:lnTo>
                  <a:lnTo>
                    <a:pt x="541578" y="481901"/>
                  </a:lnTo>
                  <a:lnTo>
                    <a:pt x="543547" y="479615"/>
                  </a:lnTo>
                  <a:lnTo>
                    <a:pt x="544360" y="477672"/>
                  </a:lnTo>
                  <a:lnTo>
                    <a:pt x="546442" y="475424"/>
                  </a:lnTo>
                  <a:lnTo>
                    <a:pt x="547408" y="470852"/>
                  </a:lnTo>
                  <a:close/>
                </a:path>
                <a:path w="901700" h="984250">
                  <a:moveTo>
                    <a:pt x="548970" y="573138"/>
                  </a:moveTo>
                  <a:lnTo>
                    <a:pt x="547204" y="572401"/>
                  </a:lnTo>
                  <a:lnTo>
                    <a:pt x="544144" y="572274"/>
                  </a:lnTo>
                  <a:lnTo>
                    <a:pt x="542213" y="572909"/>
                  </a:lnTo>
                  <a:lnTo>
                    <a:pt x="541528" y="574535"/>
                  </a:lnTo>
                  <a:lnTo>
                    <a:pt x="539457" y="579564"/>
                  </a:lnTo>
                  <a:lnTo>
                    <a:pt x="547204" y="579297"/>
                  </a:lnTo>
                  <a:lnTo>
                    <a:pt x="548347" y="575932"/>
                  </a:lnTo>
                  <a:lnTo>
                    <a:pt x="548678" y="574840"/>
                  </a:lnTo>
                  <a:lnTo>
                    <a:pt x="548970" y="573138"/>
                  </a:lnTo>
                  <a:close/>
                </a:path>
                <a:path w="901700" h="984250">
                  <a:moveTo>
                    <a:pt x="573951" y="714222"/>
                  </a:moveTo>
                  <a:lnTo>
                    <a:pt x="569582" y="712317"/>
                  </a:lnTo>
                  <a:lnTo>
                    <a:pt x="570242" y="713765"/>
                  </a:lnTo>
                  <a:lnTo>
                    <a:pt x="569201" y="712431"/>
                  </a:lnTo>
                  <a:lnTo>
                    <a:pt x="565581" y="714578"/>
                  </a:lnTo>
                  <a:lnTo>
                    <a:pt x="564438" y="715937"/>
                  </a:lnTo>
                  <a:lnTo>
                    <a:pt x="564946" y="717600"/>
                  </a:lnTo>
                  <a:lnTo>
                    <a:pt x="568464" y="718642"/>
                  </a:lnTo>
                  <a:lnTo>
                    <a:pt x="570814" y="717943"/>
                  </a:lnTo>
                  <a:lnTo>
                    <a:pt x="573951" y="714222"/>
                  </a:lnTo>
                  <a:close/>
                </a:path>
                <a:path w="901700" h="984250">
                  <a:moveTo>
                    <a:pt x="598081" y="559676"/>
                  </a:moveTo>
                  <a:lnTo>
                    <a:pt x="590918" y="557060"/>
                  </a:lnTo>
                  <a:lnTo>
                    <a:pt x="586181" y="560438"/>
                  </a:lnTo>
                  <a:lnTo>
                    <a:pt x="593344" y="563041"/>
                  </a:lnTo>
                  <a:lnTo>
                    <a:pt x="598081" y="559676"/>
                  </a:lnTo>
                  <a:close/>
                </a:path>
                <a:path w="901700" h="984250">
                  <a:moveTo>
                    <a:pt x="638302" y="375234"/>
                  </a:moveTo>
                  <a:lnTo>
                    <a:pt x="630720" y="374459"/>
                  </a:lnTo>
                  <a:lnTo>
                    <a:pt x="629653" y="379374"/>
                  </a:lnTo>
                  <a:lnTo>
                    <a:pt x="629843" y="380161"/>
                  </a:lnTo>
                  <a:lnTo>
                    <a:pt x="631558" y="381114"/>
                  </a:lnTo>
                  <a:lnTo>
                    <a:pt x="634834" y="381292"/>
                  </a:lnTo>
                  <a:lnTo>
                    <a:pt x="635965" y="380199"/>
                  </a:lnTo>
                  <a:lnTo>
                    <a:pt x="637032" y="378066"/>
                  </a:lnTo>
                  <a:lnTo>
                    <a:pt x="638302" y="375234"/>
                  </a:lnTo>
                  <a:close/>
                </a:path>
                <a:path w="901700" h="984250">
                  <a:moveTo>
                    <a:pt x="695579" y="773023"/>
                  </a:moveTo>
                  <a:lnTo>
                    <a:pt x="694055" y="770648"/>
                  </a:lnTo>
                  <a:lnTo>
                    <a:pt x="692531" y="770102"/>
                  </a:lnTo>
                  <a:lnTo>
                    <a:pt x="690702" y="770305"/>
                  </a:lnTo>
                  <a:lnTo>
                    <a:pt x="689864" y="771017"/>
                  </a:lnTo>
                  <a:lnTo>
                    <a:pt x="689559" y="771017"/>
                  </a:lnTo>
                  <a:lnTo>
                    <a:pt x="688289" y="771461"/>
                  </a:lnTo>
                  <a:lnTo>
                    <a:pt x="688340" y="770648"/>
                  </a:lnTo>
                  <a:lnTo>
                    <a:pt x="687438" y="769429"/>
                  </a:lnTo>
                  <a:lnTo>
                    <a:pt x="686727" y="771207"/>
                  </a:lnTo>
                  <a:lnTo>
                    <a:pt x="686219" y="773023"/>
                  </a:lnTo>
                  <a:lnTo>
                    <a:pt x="684745" y="776198"/>
                  </a:lnTo>
                  <a:lnTo>
                    <a:pt x="684796" y="778319"/>
                  </a:lnTo>
                  <a:lnTo>
                    <a:pt x="688251" y="779957"/>
                  </a:lnTo>
                  <a:lnTo>
                    <a:pt x="690499" y="779005"/>
                  </a:lnTo>
                  <a:lnTo>
                    <a:pt x="693204" y="776198"/>
                  </a:lnTo>
                  <a:lnTo>
                    <a:pt x="694436" y="774763"/>
                  </a:lnTo>
                  <a:lnTo>
                    <a:pt x="695579" y="773023"/>
                  </a:lnTo>
                  <a:close/>
                </a:path>
                <a:path w="901700" h="984250">
                  <a:moveTo>
                    <a:pt x="696036" y="377266"/>
                  </a:moveTo>
                  <a:lnTo>
                    <a:pt x="694550" y="375881"/>
                  </a:lnTo>
                  <a:lnTo>
                    <a:pt x="691400" y="375056"/>
                  </a:lnTo>
                  <a:lnTo>
                    <a:pt x="689686" y="375399"/>
                  </a:lnTo>
                  <a:lnTo>
                    <a:pt x="688162" y="376097"/>
                  </a:lnTo>
                  <a:lnTo>
                    <a:pt x="686701" y="377266"/>
                  </a:lnTo>
                  <a:lnTo>
                    <a:pt x="696036" y="377266"/>
                  </a:lnTo>
                  <a:close/>
                </a:path>
                <a:path w="901700" h="984250">
                  <a:moveTo>
                    <a:pt x="696290" y="377494"/>
                  </a:moveTo>
                  <a:lnTo>
                    <a:pt x="686435" y="377456"/>
                  </a:lnTo>
                  <a:lnTo>
                    <a:pt x="685469" y="378167"/>
                  </a:lnTo>
                  <a:lnTo>
                    <a:pt x="686054" y="377266"/>
                  </a:lnTo>
                  <a:lnTo>
                    <a:pt x="686104" y="377139"/>
                  </a:lnTo>
                  <a:lnTo>
                    <a:pt x="685749" y="377063"/>
                  </a:lnTo>
                  <a:lnTo>
                    <a:pt x="683526" y="377583"/>
                  </a:lnTo>
                  <a:lnTo>
                    <a:pt x="681062" y="380606"/>
                  </a:lnTo>
                  <a:lnTo>
                    <a:pt x="681736" y="382104"/>
                  </a:lnTo>
                  <a:lnTo>
                    <a:pt x="686955" y="383984"/>
                  </a:lnTo>
                  <a:lnTo>
                    <a:pt x="689914" y="381977"/>
                  </a:lnTo>
                  <a:lnTo>
                    <a:pt x="693724" y="378980"/>
                  </a:lnTo>
                  <a:lnTo>
                    <a:pt x="696290" y="377494"/>
                  </a:lnTo>
                  <a:close/>
                </a:path>
                <a:path w="901700" h="984250">
                  <a:moveTo>
                    <a:pt x="714578" y="371246"/>
                  </a:moveTo>
                  <a:lnTo>
                    <a:pt x="714425" y="368782"/>
                  </a:lnTo>
                  <a:lnTo>
                    <a:pt x="713574" y="366674"/>
                  </a:lnTo>
                  <a:lnTo>
                    <a:pt x="711873" y="365785"/>
                  </a:lnTo>
                  <a:lnTo>
                    <a:pt x="707428" y="364401"/>
                  </a:lnTo>
                  <a:lnTo>
                    <a:pt x="706805" y="366547"/>
                  </a:lnTo>
                  <a:lnTo>
                    <a:pt x="708660" y="367753"/>
                  </a:lnTo>
                  <a:lnTo>
                    <a:pt x="707250" y="371475"/>
                  </a:lnTo>
                  <a:lnTo>
                    <a:pt x="705472" y="375272"/>
                  </a:lnTo>
                  <a:lnTo>
                    <a:pt x="713562" y="375500"/>
                  </a:lnTo>
                  <a:lnTo>
                    <a:pt x="714578" y="371246"/>
                  </a:lnTo>
                  <a:close/>
                </a:path>
                <a:path w="901700" h="984250">
                  <a:moveTo>
                    <a:pt x="730034" y="779056"/>
                  </a:moveTo>
                  <a:lnTo>
                    <a:pt x="722845" y="776439"/>
                  </a:lnTo>
                  <a:lnTo>
                    <a:pt x="716267" y="781253"/>
                  </a:lnTo>
                  <a:lnTo>
                    <a:pt x="723442" y="783856"/>
                  </a:lnTo>
                  <a:lnTo>
                    <a:pt x="730034" y="779056"/>
                  </a:lnTo>
                  <a:close/>
                </a:path>
                <a:path w="901700" h="984250">
                  <a:moveTo>
                    <a:pt x="783297" y="280428"/>
                  </a:moveTo>
                  <a:lnTo>
                    <a:pt x="776693" y="280758"/>
                  </a:lnTo>
                  <a:lnTo>
                    <a:pt x="773938" y="286499"/>
                  </a:lnTo>
                  <a:lnTo>
                    <a:pt x="773518" y="288264"/>
                  </a:lnTo>
                  <a:lnTo>
                    <a:pt x="774560" y="290842"/>
                  </a:lnTo>
                  <a:lnTo>
                    <a:pt x="777836" y="292341"/>
                  </a:lnTo>
                  <a:lnTo>
                    <a:pt x="780669" y="290080"/>
                  </a:lnTo>
                  <a:lnTo>
                    <a:pt x="781812" y="287235"/>
                  </a:lnTo>
                  <a:lnTo>
                    <a:pt x="783297" y="280428"/>
                  </a:lnTo>
                  <a:close/>
                </a:path>
                <a:path w="901700" h="984250">
                  <a:moveTo>
                    <a:pt x="784275" y="663041"/>
                  </a:moveTo>
                  <a:lnTo>
                    <a:pt x="782777" y="661606"/>
                  </a:lnTo>
                  <a:lnTo>
                    <a:pt x="781304" y="660882"/>
                  </a:lnTo>
                  <a:lnTo>
                    <a:pt x="784212" y="661797"/>
                  </a:lnTo>
                  <a:lnTo>
                    <a:pt x="783590" y="660527"/>
                  </a:lnTo>
                  <a:lnTo>
                    <a:pt x="779602" y="659549"/>
                  </a:lnTo>
                  <a:lnTo>
                    <a:pt x="777113" y="660819"/>
                  </a:lnTo>
                  <a:lnTo>
                    <a:pt x="776643" y="661454"/>
                  </a:lnTo>
                  <a:lnTo>
                    <a:pt x="776389" y="662774"/>
                  </a:lnTo>
                  <a:lnTo>
                    <a:pt x="778332" y="661428"/>
                  </a:lnTo>
                  <a:lnTo>
                    <a:pt x="781723" y="665505"/>
                  </a:lnTo>
                  <a:lnTo>
                    <a:pt x="784047" y="664273"/>
                  </a:lnTo>
                  <a:lnTo>
                    <a:pt x="784275" y="663041"/>
                  </a:lnTo>
                  <a:close/>
                </a:path>
                <a:path w="901700" h="984250">
                  <a:moveTo>
                    <a:pt x="794258" y="157784"/>
                  </a:moveTo>
                  <a:lnTo>
                    <a:pt x="792264" y="155676"/>
                  </a:lnTo>
                  <a:lnTo>
                    <a:pt x="788619" y="154355"/>
                  </a:lnTo>
                  <a:lnTo>
                    <a:pt x="786638" y="155867"/>
                  </a:lnTo>
                  <a:lnTo>
                    <a:pt x="785075" y="158115"/>
                  </a:lnTo>
                  <a:lnTo>
                    <a:pt x="785152" y="161036"/>
                  </a:lnTo>
                  <a:lnTo>
                    <a:pt x="786333" y="162077"/>
                  </a:lnTo>
                  <a:lnTo>
                    <a:pt x="788873" y="162928"/>
                  </a:lnTo>
                  <a:lnTo>
                    <a:pt x="790625" y="161696"/>
                  </a:lnTo>
                  <a:lnTo>
                    <a:pt x="791591" y="159893"/>
                  </a:lnTo>
                  <a:lnTo>
                    <a:pt x="792099" y="159321"/>
                  </a:lnTo>
                  <a:lnTo>
                    <a:pt x="792518" y="159169"/>
                  </a:lnTo>
                  <a:lnTo>
                    <a:pt x="794258" y="157784"/>
                  </a:lnTo>
                  <a:close/>
                </a:path>
                <a:path w="901700" h="984250">
                  <a:moveTo>
                    <a:pt x="856869" y="803910"/>
                  </a:moveTo>
                  <a:lnTo>
                    <a:pt x="850214" y="801497"/>
                  </a:lnTo>
                  <a:lnTo>
                    <a:pt x="844156" y="804773"/>
                  </a:lnTo>
                  <a:lnTo>
                    <a:pt x="850811" y="807199"/>
                  </a:lnTo>
                  <a:lnTo>
                    <a:pt x="856869" y="803910"/>
                  </a:lnTo>
                  <a:close/>
                </a:path>
                <a:path w="901700" h="984250">
                  <a:moveTo>
                    <a:pt x="884821" y="848829"/>
                  </a:moveTo>
                  <a:lnTo>
                    <a:pt x="884351" y="847013"/>
                  </a:lnTo>
                  <a:lnTo>
                    <a:pt x="883069" y="845477"/>
                  </a:lnTo>
                  <a:lnTo>
                    <a:pt x="881837" y="844931"/>
                  </a:lnTo>
                  <a:lnTo>
                    <a:pt x="882396" y="844905"/>
                  </a:lnTo>
                  <a:lnTo>
                    <a:pt x="884732" y="845388"/>
                  </a:lnTo>
                  <a:lnTo>
                    <a:pt x="884034" y="844283"/>
                  </a:lnTo>
                  <a:lnTo>
                    <a:pt x="881646" y="842518"/>
                  </a:lnTo>
                  <a:lnTo>
                    <a:pt x="878789" y="842098"/>
                  </a:lnTo>
                  <a:lnTo>
                    <a:pt x="877049" y="842403"/>
                  </a:lnTo>
                  <a:lnTo>
                    <a:pt x="874090" y="841959"/>
                  </a:lnTo>
                  <a:lnTo>
                    <a:pt x="870585" y="842784"/>
                  </a:lnTo>
                  <a:lnTo>
                    <a:pt x="873467" y="845261"/>
                  </a:lnTo>
                  <a:lnTo>
                    <a:pt x="874141" y="846378"/>
                  </a:lnTo>
                  <a:lnTo>
                    <a:pt x="874534" y="846912"/>
                  </a:lnTo>
                  <a:lnTo>
                    <a:pt x="877392" y="848626"/>
                  </a:lnTo>
                  <a:lnTo>
                    <a:pt x="878459" y="848817"/>
                  </a:lnTo>
                  <a:lnTo>
                    <a:pt x="879805" y="848525"/>
                  </a:lnTo>
                  <a:lnTo>
                    <a:pt x="880745" y="848296"/>
                  </a:lnTo>
                  <a:lnTo>
                    <a:pt x="884821" y="848829"/>
                  </a:lnTo>
                  <a:close/>
                </a:path>
                <a:path w="901700" h="984250">
                  <a:moveTo>
                    <a:pt x="901446" y="864273"/>
                  </a:moveTo>
                  <a:lnTo>
                    <a:pt x="900811" y="863130"/>
                  </a:lnTo>
                  <a:lnTo>
                    <a:pt x="901103" y="861339"/>
                  </a:lnTo>
                  <a:lnTo>
                    <a:pt x="901141" y="860894"/>
                  </a:lnTo>
                  <a:lnTo>
                    <a:pt x="898563" y="858507"/>
                  </a:lnTo>
                  <a:lnTo>
                    <a:pt x="897801" y="859828"/>
                  </a:lnTo>
                  <a:lnTo>
                    <a:pt x="897089" y="860933"/>
                  </a:lnTo>
                  <a:lnTo>
                    <a:pt x="895311" y="863155"/>
                  </a:lnTo>
                  <a:lnTo>
                    <a:pt x="894791" y="865581"/>
                  </a:lnTo>
                  <a:lnTo>
                    <a:pt x="900468" y="866254"/>
                  </a:lnTo>
                  <a:lnTo>
                    <a:pt x="901446" y="8642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7" name="object 807" descr=""/>
          <p:cNvGrpSpPr/>
          <p:nvPr/>
        </p:nvGrpSpPr>
        <p:grpSpPr>
          <a:xfrm>
            <a:off x="3568268" y="7150"/>
            <a:ext cx="1219200" cy="728345"/>
            <a:chOff x="3568268" y="7150"/>
            <a:chExt cx="1219200" cy="728345"/>
          </a:xfrm>
        </p:grpSpPr>
        <p:sp>
          <p:nvSpPr>
            <p:cNvPr id="808" name="object 808" descr=""/>
            <p:cNvSpPr/>
            <p:nvPr/>
          </p:nvSpPr>
          <p:spPr>
            <a:xfrm>
              <a:off x="3913773" y="9015"/>
              <a:ext cx="707390" cy="726440"/>
            </a:xfrm>
            <a:custGeom>
              <a:avLst/>
              <a:gdLst/>
              <a:ahLst/>
              <a:cxnLst/>
              <a:rect l="l" t="t" r="r" b="b"/>
              <a:pathLst>
                <a:path w="707389" h="726440">
                  <a:moveTo>
                    <a:pt x="707221" y="0"/>
                  </a:moveTo>
                  <a:lnTo>
                    <a:pt x="610162" y="0"/>
                  </a:lnTo>
                  <a:lnTo>
                    <a:pt x="591658" y="28935"/>
                  </a:lnTo>
                  <a:lnTo>
                    <a:pt x="569478" y="61282"/>
                  </a:lnTo>
                  <a:lnTo>
                    <a:pt x="546517" y="86575"/>
                  </a:lnTo>
                  <a:lnTo>
                    <a:pt x="509366" y="118527"/>
                  </a:lnTo>
                  <a:lnTo>
                    <a:pt x="472281" y="152259"/>
                  </a:lnTo>
                  <a:lnTo>
                    <a:pt x="438170" y="189198"/>
                  </a:lnTo>
                  <a:lnTo>
                    <a:pt x="409942" y="230771"/>
                  </a:lnTo>
                  <a:lnTo>
                    <a:pt x="388155" y="261473"/>
                  </a:lnTo>
                  <a:lnTo>
                    <a:pt x="353891" y="300037"/>
                  </a:lnTo>
                  <a:lnTo>
                    <a:pt x="312108" y="342206"/>
                  </a:lnTo>
                  <a:lnTo>
                    <a:pt x="267764" y="383722"/>
                  </a:lnTo>
                  <a:lnTo>
                    <a:pt x="225814" y="420334"/>
                  </a:lnTo>
                  <a:lnTo>
                    <a:pt x="191218" y="447781"/>
                  </a:lnTo>
                  <a:lnTo>
                    <a:pt x="38995" y="543029"/>
                  </a:lnTo>
                  <a:lnTo>
                    <a:pt x="0" y="621054"/>
                  </a:lnTo>
                  <a:lnTo>
                    <a:pt x="8478" y="679721"/>
                  </a:lnTo>
                  <a:lnTo>
                    <a:pt x="20966" y="702868"/>
                  </a:lnTo>
                  <a:lnTo>
                    <a:pt x="34364" y="720130"/>
                  </a:lnTo>
                  <a:lnTo>
                    <a:pt x="42006" y="726038"/>
                  </a:lnTo>
                  <a:lnTo>
                    <a:pt x="46747" y="720732"/>
                  </a:lnTo>
                  <a:lnTo>
                    <a:pt x="51446" y="704354"/>
                  </a:lnTo>
                  <a:lnTo>
                    <a:pt x="50090" y="691658"/>
                  </a:lnTo>
                  <a:lnTo>
                    <a:pt x="44629" y="672529"/>
                  </a:lnTo>
                  <a:lnTo>
                    <a:pt x="40659" y="645441"/>
                  </a:lnTo>
                  <a:lnTo>
                    <a:pt x="52914" y="587759"/>
                  </a:lnTo>
                  <a:lnTo>
                    <a:pt x="93361" y="549616"/>
                  </a:lnTo>
                  <a:lnTo>
                    <a:pt x="144503" y="527495"/>
                  </a:lnTo>
                  <a:lnTo>
                    <a:pt x="175013" y="528097"/>
                  </a:lnTo>
                  <a:lnTo>
                    <a:pt x="206796" y="523393"/>
                  </a:lnTo>
                  <a:lnTo>
                    <a:pt x="234275" y="502818"/>
                  </a:lnTo>
                  <a:lnTo>
                    <a:pt x="261593" y="463723"/>
                  </a:lnTo>
                  <a:lnTo>
                    <a:pt x="292525" y="418585"/>
                  </a:lnTo>
                  <a:lnTo>
                    <a:pt x="320916" y="379524"/>
                  </a:lnTo>
                  <a:lnTo>
                    <a:pt x="340612" y="358660"/>
                  </a:lnTo>
                  <a:lnTo>
                    <a:pt x="396483" y="334664"/>
                  </a:lnTo>
                  <a:lnTo>
                    <a:pt x="439536" y="310727"/>
                  </a:lnTo>
                  <a:lnTo>
                    <a:pt x="483053" y="275996"/>
                  </a:lnTo>
                  <a:lnTo>
                    <a:pt x="519822" y="228346"/>
                  </a:lnTo>
                  <a:lnTo>
                    <a:pt x="552870" y="177305"/>
                  </a:lnTo>
                  <a:lnTo>
                    <a:pt x="588473" y="132690"/>
                  </a:lnTo>
                  <a:lnTo>
                    <a:pt x="624298" y="92830"/>
                  </a:lnTo>
                  <a:lnTo>
                    <a:pt x="658009" y="56048"/>
                  </a:lnTo>
                  <a:lnTo>
                    <a:pt x="687271" y="20675"/>
                  </a:lnTo>
                  <a:lnTo>
                    <a:pt x="707221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9" name="object 809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236312" y="242442"/>
              <a:ext cx="160209" cy="126503"/>
            </a:xfrm>
            <a:prstGeom prst="rect">
              <a:avLst/>
            </a:prstGeom>
          </p:spPr>
        </p:pic>
        <p:pic>
          <p:nvPicPr>
            <p:cNvPr id="810" name="object 810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933544" y="467461"/>
              <a:ext cx="209523" cy="171309"/>
            </a:xfrm>
            <a:prstGeom prst="rect">
              <a:avLst/>
            </a:prstGeom>
          </p:spPr>
        </p:pic>
        <p:sp>
          <p:nvSpPr>
            <p:cNvPr id="811" name="object 811" descr=""/>
            <p:cNvSpPr/>
            <p:nvPr/>
          </p:nvSpPr>
          <p:spPr>
            <a:xfrm>
              <a:off x="3908387" y="9016"/>
              <a:ext cx="692785" cy="719455"/>
            </a:xfrm>
            <a:custGeom>
              <a:avLst/>
              <a:gdLst/>
              <a:ahLst/>
              <a:cxnLst/>
              <a:rect l="l" t="t" r="r" b="b"/>
              <a:pathLst>
                <a:path w="692785" h="719455">
                  <a:moveTo>
                    <a:pt x="37515" y="652856"/>
                  </a:moveTo>
                  <a:lnTo>
                    <a:pt x="35623" y="652297"/>
                  </a:lnTo>
                  <a:lnTo>
                    <a:pt x="33858" y="652665"/>
                  </a:lnTo>
                  <a:lnTo>
                    <a:pt x="31762" y="653415"/>
                  </a:lnTo>
                  <a:lnTo>
                    <a:pt x="30314" y="657250"/>
                  </a:lnTo>
                  <a:lnTo>
                    <a:pt x="31318" y="659180"/>
                  </a:lnTo>
                  <a:lnTo>
                    <a:pt x="32626" y="660641"/>
                  </a:lnTo>
                  <a:lnTo>
                    <a:pt x="35128" y="659472"/>
                  </a:lnTo>
                  <a:lnTo>
                    <a:pt x="36068" y="656628"/>
                  </a:lnTo>
                  <a:lnTo>
                    <a:pt x="35864" y="654735"/>
                  </a:lnTo>
                  <a:lnTo>
                    <a:pt x="37515" y="652856"/>
                  </a:lnTo>
                  <a:close/>
                </a:path>
                <a:path w="692785" h="719455">
                  <a:moveTo>
                    <a:pt x="188518" y="517512"/>
                  </a:moveTo>
                  <a:lnTo>
                    <a:pt x="187477" y="515721"/>
                  </a:lnTo>
                  <a:lnTo>
                    <a:pt x="183426" y="513727"/>
                  </a:lnTo>
                  <a:lnTo>
                    <a:pt x="182016" y="516191"/>
                  </a:lnTo>
                  <a:lnTo>
                    <a:pt x="180873" y="518502"/>
                  </a:lnTo>
                  <a:lnTo>
                    <a:pt x="182168" y="519747"/>
                  </a:lnTo>
                  <a:lnTo>
                    <a:pt x="183413" y="519531"/>
                  </a:lnTo>
                  <a:lnTo>
                    <a:pt x="184505" y="520433"/>
                  </a:lnTo>
                  <a:lnTo>
                    <a:pt x="186347" y="520954"/>
                  </a:lnTo>
                  <a:lnTo>
                    <a:pt x="187706" y="520420"/>
                  </a:lnTo>
                  <a:lnTo>
                    <a:pt x="188518" y="517512"/>
                  </a:lnTo>
                  <a:close/>
                </a:path>
                <a:path w="692785" h="719455">
                  <a:moveTo>
                    <a:pt x="219227" y="506310"/>
                  </a:moveTo>
                  <a:lnTo>
                    <a:pt x="219138" y="504532"/>
                  </a:lnTo>
                  <a:lnTo>
                    <a:pt x="218681" y="503212"/>
                  </a:lnTo>
                  <a:lnTo>
                    <a:pt x="218008" y="500380"/>
                  </a:lnTo>
                  <a:lnTo>
                    <a:pt x="214845" y="501942"/>
                  </a:lnTo>
                  <a:lnTo>
                    <a:pt x="215239" y="504532"/>
                  </a:lnTo>
                  <a:lnTo>
                    <a:pt x="214998" y="505841"/>
                  </a:lnTo>
                  <a:lnTo>
                    <a:pt x="214833" y="506310"/>
                  </a:lnTo>
                  <a:lnTo>
                    <a:pt x="219227" y="506310"/>
                  </a:lnTo>
                  <a:close/>
                </a:path>
                <a:path w="692785" h="719455">
                  <a:moveTo>
                    <a:pt x="219532" y="508317"/>
                  </a:moveTo>
                  <a:lnTo>
                    <a:pt x="219506" y="508152"/>
                  </a:lnTo>
                  <a:lnTo>
                    <a:pt x="219392" y="507365"/>
                  </a:lnTo>
                  <a:lnTo>
                    <a:pt x="219329" y="506945"/>
                  </a:lnTo>
                  <a:lnTo>
                    <a:pt x="214553" y="506945"/>
                  </a:lnTo>
                  <a:lnTo>
                    <a:pt x="214071" y="506945"/>
                  </a:lnTo>
                  <a:lnTo>
                    <a:pt x="213690" y="507365"/>
                  </a:lnTo>
                  <a:lnTo>
                    <a:pt x="213194" y="507365"/>
                  </a:lnTo>
                  <a:lnTo>
                    <a:pt x="212267" y="508152"/>
                  </a:lnTo>
                  <a:lnTo>
                    <a:pt x="210997" y="509054"/>
                  </a:lnTo>
                  <a:lnTo>
                    <a:pt x="207987" y="512889"/>
                  </a:lnTo>
                  <a:lnTo>
                    <a:pt x="208915" y="513918"/>
                  </a:lnTo>
                  <a:lnTo>
                    <a:pt x="212852" y="514273"/>
                  </a:lnTo>
                  <a:lnTo>
                    <a:pt x="215480" y="513918"/>
                  </a:lnTo>
                  <a:lnTo>
                    <a:pt x="215633" y="513918"/>
                  </a:lnTo>
                  <a:lnTo>
                    <a:pt x="218719" y="511251"/>
                  </a:lnTo>
                  <a:lnTo>
                    <a:pt x="219532" y="508317"/>
                  </a:lnTo>
                  <a:close/>
                </a:path>
                <a:path w="692785" h="719455">
                  <a:moveTo>
                    <a:pt x="254000" y="436689"/>
                  </a:moveTo>
                  <a:lnTo>
                    <a:pt x="250291" y="432562"/>
                  </a:lnTo>
                  <a:lnTo>
                    <a:pt x="242976" y="433743"/>
                  </a:lnTo>
                  <a:lnTo>
                    <a:pt x="246697" y="437883"/>
                  </a:lnTo>
                  <a:lnTo>
                    <a:pt x="254000" y="436689"/>
                  </a:lnTo>
                  <a:close/>
                </a:path>
                <a:path w="692785" h="719455">
                  <a:moveTo>
                    <a:pt x="378790" y="328434"/>
                  </a:moveTo>
                  <a:lnTo>
                    <a:pt x="369671" y="329869"/>
                  </a:lnTo>
                  <a:lnTo>
                    <a:pt x="370230" y="330212"/>
                  </a:lnTo>
                  <a:lnTo>
                    <a:pt x="370916" y="331749"/>
                  </a:lnTo>
                  <a:lnTo>
                    <a:pt x="373024" y="332701"/>
                  </a:lnTo>
                  <a:lnTo>
                    <a:pt x="376301" y="331812"/>
                  </a:lnTo>
                  <a:lnTo>
                    <a:pt x="376440" y="331381"/>
                  </a:lnTo>
                  <a:lnTo>
                    <a:pt x="378485" y="330784"/>
                  </a:lnTo>
                  <a:lnTo>
                    <a:pt x="378790" y="328434"/>
                  </a:lnTo>
                  <a:close/>
                </a:path>
                <a:path w="692785" h="719455">
                  <a:moveTo>
                    <a:pt x="409333" y="319125"/>
                  </a:moveTo>
                  <a:lnTo>
                    <a:pt x="408241" y="315937"/>
                  </a:lnTo>
                  <a:lnTo>
                    <a:pt x="405917" y="312889"/>
                  </a:lnTo>
                  <a:lnTo>
                    <a:pt x="401535" y="314515"/>
                  </a:lnTo>
                  <a:lnTo>
                    <a:pt x="402069" y="316077"/>
                  </a:lnTo>
                  <a:lnTo>
                    <a:pt x="401751" y="316890"/>
                  </a:lnTo>
                  <a:lnTo>
                    <a:pt x="400570" y="316966"/>
                  </a:lnTo>
                  <a:lnTo>
                    <a:pt x="400011" y="317258"/>
                  </a:lnTo>
                  <a:lnTo>
                    <a:pt x="399376" y="318160"/>
                  </a:lnTo>
                  <a:lnTo>
                    <a:pt x="400037" y="319747"/>
                  </a:lnTo>
                  <a:lnTo>
                    <a:pt x="401942" y="321525"/>
                  </a:lnTo>
                  <a:lnTo>
                    <a:pt x="403567" y="322656"/>
                  </a:lnTo>
                  <a:lnTo>
                    <a:pt x="409282" y="322859"/>
                  </a:lnTo>
                  <a:lnTo>
                    <a:pt x="409333" y="319125"/>
                  </a:lnTo>
                  <a:close/>
                </a:path>
                <a:path w="692785" h="719455">
                  <a:moveTo>
                    <a:pt x="419976" y="311950"/>
                  </a:moveTo>
                  <a:lnTo>
                    <a:pt x="416674" y="307771"/>
                  </a:lnTo>
                  <a:lnTo>
                    <a:pt x="411848" y="309270"/>
                  </a:lnTo>
                  <a:lnTo>
                    <a:pt x="411556" y="311188"/>
                  </a:lnTo>
                  <a:lnTo>
                    <a:pt x="411988" y="312661"/>
                  </a:lnTo>
                  <a:lnTo>
                    <a:pt x="412229" y="313131"/>
                  </a:lnTo>
                  <a:lnTo>
                    <a:pt x="412343" y="313359"/>
                  </a:lnTo>
                  <a:lnTo>
                    <a:pt x="412419" y="313728"/>
                  </a:lnTo>
                  <a:lnTo>
                    <a:pt x="412800" y="314223"/>
                  </a:lnTo>
                  <a:lnTo>
                    <a:pt x="413143" y="314845"/>
                  </a:lnTo>
                  <a:lnTo>
                    <a:pt x="415023" y="317512"/>
                  </a:lnTo>
                  <a:lnTo>
                    <a:pt x="414693" y="316661"/>
                  </a:lnTo>
                  <a:lnTo>
                    <a:pt x="414553" y="316191"/>
                  </a:lnTo>
                  <a:lnTo>
                    <a:pt x="415099" y="316661"/>
                  </a:lnTo>
                  <a:lnTo>
                    <a:pt x="417093" y="317461"/>
                  </a:lnTo>
                  <a:lnTo>
                    <a:pt x="418096" y="316661"/>
                  </a:lnTo>
                  <a:lnTo>
                    <a:pt x="418223" y="316661"/>
                  </a:lnTo>
                  <a:lnTo>
                    <a:pt x="418541" y="317512"/>
                  </a:lnTo>
                  <a:lnTo>
                    <a:pt x="418807" y="316661"/>
                  </a:lnTo>
                  <a:lnTo>
                    <a:pt x="418960" y="316191"/>
                  </a:lnTo>
                  <a:lnTo>
                    <a:pt x="419239" y="315252"/>
                  </a:lnTo>
                  <a:lnTo>
                    <a:pt x="419049" y="315912"/>
                  </a:lnTo>
                  <a:lnTo>
                    <a:pt x="419849" y="315252"/>
                  </a:lnTo>
                  <a:lnTo>
                    <a:pt x="419785" y="314845"/>
                  </a:lnTo>
                  <a:lnTo>
                    <a:pt x="419696" y="314223"/>
                  </a:lnTo>
                  <a:lnTo>
                    <a:pt x="419506" y="314223"/>
                  </a:lnTo>
                  <a:lnTo>
                    <a:pt x="419519" y="313131"/>
                  </a:lnTo>
                  <a:lnTo>
                    <a:pt x="419735" y="313131"/>
                  </a:lnTo>
                  <a:lnTo>
                    <a:pt x="419976" y="311950"/>
                  </a:lnTo>
                  <a:close/>
                </a:path>
                <a:path w="692785" h="719455">
                  <a:moveTo>
                    <a:pt x="442849" y="295694"/>
                  </a:moveTo>
                  <a:lnTo>
                    <a:pt x="441477" y="294906"/>
                  </a:lnTo>
                  <a:lnTo>
                    <a:pt x="441375" y="295122"/>
                  </a:lnTo>
                  <a:lnTo>
                    <a:pt x="440753" y="293827"/>
                  </a:lnTo>
                  <a:lnTo>
                    <a:pt x="437578" y="290258"/>
                  </a:lnTo>
                  <a:lnTo>
                    <a:pt x="433781" y="294398"/>
                  </a:lnTo>
                  <a:lnTo>
                    <a:pt x="434098" y="296786"/>
                  </a:lnTo>
                  <a:lnTo>
                    <a:pt x="435749" y="300062"/>
                  </a:lnTo>
                  <a:lnTo>
                    <a:pt x="437489" y="301739"/>
                  </a:lnTo>
                  <a:lnTo>
                    <a:pt x="442214" y="301244"/>
                  </a:lnTo>
                  <a:lnTo>
                    <a:pt x="442239" y="297548"/>
                  </a:lnTo>
                  <a:lnTo>
                    <a:pt x="442468" y="296024"/>
                  </a:lnTo>
                  <a:lnTo>
                    <a:pt x="442849" y="295694"/>
                  </a:lnTo>
                  <a:close/>
                </a:path>
                <a:path w="692785" h="719455">
                  <a:moveTo>
                    <a:pt x="654621" y="67195"/>
                  </a:moveTo>
                  <a:lnTo>
                    <a:pt x="649681" y="60769"/>
                  </a:lnTo>
                  <a:lnTo>
                    <a:pt x="641870" y="62052"/>
                  </a:lnTo>
                  <a:lnTo>
                    <a:pt x="646785" y="68465"/>
                  </a:lnTo>
                  <a:lnTo>
                    <a:pt x="654621" y="67195"/>
                  </a:lnTo>
                  <a:close/>
                </a:path>
                <a:path w="692785" h="719455">
                  <a:moveTo>
                    <a:pt x="655701" y="0"/>
                  </a:moveTo>
                  <a:lnTo>
                    <a:pt x="647458" y="0"/>
                  </a:lnTo>
                  <a:lnTo>
                    <a:pt x="632701" y="16471"/>
                  </a:lnTo>
                  <a:lnTo>
                    <a:pt x="598462" y="52133"/>
                  </a:lnTo>
                  <a:lnTo>
                    <a:pt x="564870" y="88353"/>
                  </a:lnTo>
                  <a:lnTo>
                    <a:pt x="498094" y="161086"/>
                  </a:lnTo>
                  <a:lnTo>
                    <a:pt x="464121" y="196875"/>
                  </a:lnTo>
                  <a:lnTo>
                    <a:pt x="429247" y="231825"/>
                  </a:lnTo>
                  <a:lnTo>
                    <a:pt x="393077" y="265557"/>
                  </a:lnTo>
                  <a:lnTo>
                    <a:pt x="330403" y="321094"/>
                  </a:lnTo>
                  <a:lnTo>
                    <a:pt x="299313" y="349135"/>
                  </a:lnTo>
                  <a:lnTo>
                    <a:pt x="241134" y="403872"/>
                  </a:lnTo>
                  <a:lnTo>
                    <a:pt x="183210" y="453009"/>
                  </a:lnTo>
                  <a:lnTo>
                    <a:pt x="112750" y="498906"/>
                  </a:lnTo>
                  <a:lnTo>
                    <a:pt x="71755" y="524332"/>
                  </a:lnTo>
                  <a:lnTo>
                    <a:pt x="35255" y="554050"/>
                  </a:lnTo>
                  <a:lnTo>
                    <a:pt x="9321" y="590778"/>
                  </a:lnTo>
                  <a:lnTo>
                    <a:pt x="0" y="637247"/>
                  </a:lnTo>
                  <a:lnTo>
                    <a:pt x="38" y="639800"/>
                  </a:lnTo>
                  <a:lnTo>
                    <a:pt x="6388" y="640626"/>
                  </a:lnTo>
                  <a:lnTo>
                    <a:pt x="6413" y="637247"/>
                  </a:lnTo>
                  <a:lnTo>
                    <a:pt x="14808" y="594817"/>
                  </a:lnTo>
                  <a:lnTo>
                    <a:pt x="37566" y="560882"/>
                  </a:lnTo>
                  <a:lnTo>
                    <a:pt x="69723" y="533336"/>
                  </a:lnTo>
                  <a:lnTo>
                    <a:pt x="106387" y="509854"/>
                  </a:lnTo>
                  <a:lnTo>
                    <a:pt x="142684" y="488035"/>
                  </a:lnTo>
                  <a:lnTo>
                    <a:pt x="166370" y="471639"/>
                  </a:lnTo>
                  <a:lnTo>
                    <a:pt x="165442" y="473049"/>
                  </a:lnTo>
                  <a:lnTo>
                    <a:pt x="166687" y="473938"/>
                  </a:lnTo>
                  <a:lnTo>
                    <a:pt x="168846" y="473329"/>
                  </a:lnTo>
                  <a:lnTo>
                    <a:pt x="168211" y="475183"/>
                  </a:lnTo>
                  <a:lnTo>
                    <a:pt x="169633" y="476288"/>
                  </a:lnTo>
                  <a:lnTo>
                    <a:pt x="172262" y="475335"/>
                  </a:lnTo>
                  <a:lnTo>
                    <a:pt x="174002" y="473684"/>
                  </a:lnTo>
                  <a:lnTo>
                    <a:pt x="179946" y="471017"/>
                  </a:lnTo>
                  <a:lnTo>
                    <a:pt x="174828" y="466547"/>
                  </a:lnTo>
                  <a:lnTo>
                    <a:pt x="173837" y="466471"/>
                  </a:lnTo>
                  <a:lnTo>
                    <a:pt x="180848" y="461619"/>
                  </a:lnTo>
                  <a:lnTo>
                    <a:pt x="216827" y="432790"/>
                  </a:lnTo>
                  <a:lnTo>
                    <a:pt x="251434" y="402348"/>
                  </a:lnTo>
                  <a:lnTo>
                    <a:pt x="319722" y="339813"/>
                  </a:lnTo>
                  <a:lnTo>
                    <a:pt x="382079" y="284251"/>
                  </a:lnTo>
                  <a:lnTo>
                    <a:pt x="412978" y="256171"/>
                  </a:lnTo>
                  <a:lnTo>
                    <a:pt x="443357" y="227507"/>
                  </a:lnTo>
                  <a:lnTo>
                    <a:pt x="474065" y="196532"/>
                  </a:lnTo>
                  <a:lnTo>
                    <a:pt x="503745" y="164642"/>
                  </a:lnTo>
                  <a:lnTo>
                    <a:pt x="589724" y="69265"/>
                  </a:lnTo>
                  <a:lnTo>
                    <a:pt x="614375" y="42265"/>
                  </a:lnTo>
                  <a:lnTo>
                    <a:pt x="639597" y="15849"/>
                  </a:lnTo>
                  <a:lnTo>
                    <a:pt x="655701" y="0"/>
                  </a:lnTo>
                  <a:close/>
                </a:path>
                <a:path w="692785" h="719455">
                  <a:moveTo>
                    <a:pt x="692619" y="12"/>
                  </a:moveTo>
                  <a:lnTo>
                    <a:pt x="685495" y="12"/>
                  </a:lnTo>
                  <a:lnTo>
                    <a:pt x="682015" y="3187"/>
                  </a:lnTo>
                  <a:lnTo>
                    <a:pt x="658368" y="27305"/>
                  </a:lnTo>
                  <a:lnTo>
                    <a:pt x="657923" y="26682"/>
                  </a:lnTo>
                  <a:lnTo>
                    <a:pt x="657453" y="25323"/>
                  </a:lnTo>
                  <a:lnTo>
                    <a:pt x="654913" y="23507"/>
                  </a:lnTo>
                  <a:lnTo>
                    <a:pt x="654202" y="23672"/>
                  </a:lnTo>
                  <a:lnTo>
                    <a:pt x="651522" y="22364"/>
                  </a:lnTo>
                  <a:lnTo>
                    <a:pt x="652945" y="23939"/>
                  </a:lnTo>
                  <a:lnTo>
                    <a:pt x="647839" y="25057"/>
                  </a:lnTo>
                  <a:lnTo>
                    <a:pt x="653681" y="32296"/>
                  </a:lnTo>
                  <a:lnTo>
                    <a:pt x="630212" y="59182"/>
                  </a:lnTo>
                  <a:lnTo>
                    <a:pt x="606450" y="89941"/>
                  </a:lnTo>
                  <a:lnTo>
                    <a:pt x="555777" y="160604"/>
                  </a:lnTo>
                  <a:lnTo>
                    <a:pt x="528967" y="194894"/>
                  </a:lnTo>
                  <a:lnTo>
                    <a:pt x="499846" y="226987"/>
                  </a:lnTo>
                  <a:lnTo>
                    <a:pt x="470674" y="253479"/>
                  </a:lnTo>
                  <a:lnTo>
                    <a:pt x="439508" y="277304"/>
                  </a:lnTo>
                  <a:lnTo>
                    <a:pt x="412153" y="295694"/>
                  </a:lnTo>
                  <a:lnTo>
                    <a:pt x="412470" y="292646"/>
                  </a:lnTo>
                  <a:lnTo>
                    <a:pt x="411670" y="287401"/>
                  </a:lnTo>
                  <a:lnTo>
                    <a:pt x="409905" y="285038"/>
                  </a:lnTo>
                  <a:lnTo>
                    <a:pt x="408393" y="283705"/>
                  </a:lnTo>
                  <a:lnTo>
                    <a:pt x="401281" y="285661"/>
                  </a:lnTo>
                  <a:lnTo>
                    <a:pt x="402043" y="290703"/>
                  </a:lnTo>
                  <a:lnTo>
                    <a:pt x="404215" y="292569"/>
                  </a:lnTo>
                  <a:lnTo>
                    <a:pt x="404749" y="294284"/>
                  </a:lnTo>
                  <a:lnTo>
                    <a:pt x="406438" y="297141"/>
                  </a:lnTo>
                  <a:lnTo>
                    <a:pt x="411619" y="296049"/>
                  </a:lnTo>
                  <a:lnTo>
                    <a:pt x="406908" y="299212"/>
                  </a:lnTo>
                  <a:lnTo>
                    <a:pt x="356806" y="329996"/>
                  </a:lnTo>
                  <a:lnTo>
                    <a:pt x="325462" y="352310"/>
                  </a:lnTo>
                  <a:lnTo>
                    <a:pt x="291807" y="389407"/>
                  </a:lnTo>
                  <a:lnTo>
                    <a:pt x="255066" y="443001"/>
                  </a:lnTo>
                  <a:lnTo>
                    <a:pt x="222567" y="480479"/>
                  </a:lnTo>
                  <a:lnTo>
                    <a:pt x="182689" y="501243"/>
                  </a:lnTo>
                  <a:lnTo>
                    <a:pt x="150368" y="512381"/>
                  </a:lnTo>
                  <a:lnTo>
                    <a:pt x="118503" y="524522"/>
                  </a:lnTo>
                  <a:lnTo>
                    <a:pt x="59918" y="559003"/>
                  </a:lnTo>
                  <a:lnTo>
                    <a:pt x="22910" y="598119"/>
                  </a:lnTo>
                  <a:lnTo>
                    <a:pt x="6743" y="648271"/>
                  </a:lnTo>
                  <a:lnTo>
                    <a:pt x="13652" y="672325"/>
                  </a:lnTo>
                  <a:lnTo>
                    <a:pt x="28384" y="691349"/>
                  </a:lnTo>
                  <a:lnTo>
                    <a:pt x="48285" y="706094"/>
                  </a:lnTo>
                  <a:lnTo>
                    <a:pt x="70700" y="717245"/>
                  </a:lnTo>
                  <a:lnTo>
                    <a:pt x="74803" y="718985"/>
                  </a:lnTo>
                  <a:lnTo>
                    <a:pt x="76631" y="714730"/>
                  </a:lnTo>
                  <a:lnTo>
                    <a:pt x="72555" y="712939"/>
                  </a:lnTo>
                  <a:lnTo>
                    <a:pt x="52324" y="702805"/>
                  </a:lnTo>
                  <a:lnTo>
                    <a:pt x="33401" y="689254"/>
                  </a:lnTo>
                  <a:lnTo>
                    <a:pt x="19316" y="671753"/>
                  </a:lnTo>
                  <a:lnTo>
                    <a:pt x="13627" y="649706"/>
                  </a:lnTo>
                  <a:lnTo>
                    <a:pt x="15163" y="635901"/>
                  </a:lnTo>
                  <a:lnTo>
                    <a:pt x="17246" y="636498"/>
                  </a:lnTo>
                  <a:lnTo>
                    <a:pt x="20637" y="635495"/>
                  </a:lnTo>
                  <a:lnTo>
                    <a:pt x="21983" y="633120"/>
                  </a:lnTo>
                  <a:lnTo>
                    <a:pt x="24485" y="631151"/>
                  </a:lnTo>
                  <a:lnTo>
                    <a:pt x="28041" y="630262"/>
                  </a:lnTo>
                  <a:lnTo>
                    <a:pt x="30010" y="627811"/>
                  </a:lnTo>
                  <a:lnTo>
                    <a:pt x="24409" y="628764"/>
                  </a:lnTo>
                  <a:lnTo>
                    <a:pt x="19316" y="628319"/>
                  </a:lnTo>
                  <a:lnTo>
                    <a:pt x="16192" y="630504"/>
                  </a:lnTo>
                  <a:lnTo>
                    <a:pt x="40894" y="586689"/>
                  </a:lnTo>
                  <a:lnTo>
                    <a:pt x="73799" y="557250"/>
                  </a:lnTo>
                  <a:lnTo>
                    <a:pt x="110426" y="535901"/>
                  </a:lnTo>
                  <a:lnTo>
                    <a:pt x="149821" y="519290"/>
                  </a:lnTo>
                  <a:lnTo>
                    <a:pt x="191020" y="504063"/>
                  </a:lnTo>
                  <a:lnTo>
                    <a:pt x="204825" y="498386"/>
                  </a:lnTo>
                  <a:lnTo>
                    <a:pt x="239814" y="473062"/>
                  </a:lnTo>
                  <a:lnTo>
                    <a:pt x="272796" y="428879"/>
                  </a:lnTo>
                  <a:lnTo>
                    <a:pt x="290296" y="403098"/>
                  </a:lnTo>
                  <a:lnTo>
                    <a:pt x="291960" y="404736"/>
                  </a:lnTo>
                  <a:lnTo>
                    <a:pt x="297154" y="406552"/>
                  </a:lnTo>
                  <a:lnTo>
                    <a:pt x="296875" y="402907"/>
                  </a:lnTo>
                  <a:lnTo>
                    <a:pt x="297180" y="402831"/>
                  </a:lnTo>
                  <a:lnTo>
                    <a:pt x="298792" y="400418"/>
                  </a:lnTo>
                  <a:lnTo>
                    <a:pt x="295452" y="401053"/>
                  </a:lnTo>
                  <a:lnTo>
                    <a:pt x="292569" y="399808"/>
                  </a:lnTo>
                  <a:lnTo>
                    <a:pt x="294119" y="397560"/>
                  </a:lnTo>
                  <a:lnTo>
                    <a:pt x="318833" y="367144"/>
                  </a:lnTo>
                  <a:lnTo>
                    <a:pt x="351624" y="339928"/>
                  </a:lnTo>
                  <a:lnTo>
                    <a:pt x="410718" y="303453"/>
                  </a:lnTo>
                  <a:lnTo>
                    <a:pt x="470522" y="260731"/>
                  </a:lnTo>
                  <a:lnTo>
                    <a:pt x="523138" y="209537"/>
                  </a:lnTo>
                  <a:lnTo>
                    <a:pt x="549300" y="176911"/>
                  </a:lnTo>
                  <a:lnTo>
                    <a:pt x="574344" y="143433"/>
                  </a:lnTo>
                  <a:lnTo>
                    <a:pt x="598982" y="109639"/>
                  </a:lnTo>
                  <a:lnTo>
                    <a:pt x="623912" y="76060"/>
                  </a:lnTo>
                  <a:lnTo>
                    <a:pt x="637489" y="58483"/>
                  </a:lnTo>
                  <a:lnTo>
                    <a:pt x="651548" y="41300"/>
                  </a:lnTo>
                  <a:lnTo>
                    <a:pt x="659193" y="32778"/>
                  </a:lnTo>
                  <a:lnTo>
                    <a:pt x="659434" y="32740"/>
                  </a:lnTo>
                  <a:lnTo>
                    <a:pt x="659422" y="32537"/>
                  </a:lnTo>
                  <a:lnTo>
                    <a:pt x="666369" y="24790"/>
                  </a:lnTo>
                  <a:lnTo>
                    <a:pt x="676719" y="14630"/>
                  </a:lnTo>
                  <a:lnTo>
                    <a:pt x="678891" y="17195"/>
                  </a:lnTo>
                  <a:lnTo>
                    <a:pt x="686346" y="15976"/>
                  </a:lnTo>
                  <a:lnTo>
                    <a:pt x="682739" y="11671"/>
                  </a:lnTo>
                  <a:lnTo>
                    <a:pt x="679132" y="12268"/>
                  </a:lnTo>
                  <a:lnTo>
                    <a:pt x="682231" y="9220"/>
                  </a:lnTo>
                  <a:lnTo>
                    <a:pt x="692619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 descr=""/>
            <p:cNvSpPr/>
            <p:nvPr/>
          </p:nvSpPr>
          <p:spPr>
            <a:xfrm>
              <a:off x="3568268" y="9015"/>
              <a:ext cx="786765" cy="574040"/>
            </a:xfrm>
            <a:custGeom>
              <a:avLst/>
              <a:gdLst/>
              <a:ahLst/>
              <a:cxnLst/>
              <a:rect l="l" t="t" r="r" b="b"/>
              <a:pathLst>
                <a:path w="786764" h="574040">
                  <a:moveTo>
                    <a:pt x="786207" y="0"/>
                  </a:moveTo>
                  <a:lnTo>
                    <a:pt x="685881" y="0"/>
                  </a:lnTo>
                  <a:lnTo>
                    <a:pt x="663985" y="32660"/>
                  </a:lnTo>
                  <a:lnTo>
                    <a:pt x="641075" y="64575"/>
                  </a:lnTo>
                  <a:lnTo>
                    <a:pt x="617550" y="89420"/>
                  </a:lnTo>
                  <a:lnTo>
                    <a:pt x="583342" y="115060"/>
                  </a:lnTo>
                  <a:lnTo>
                    <a:pt x="543225" y="142725"/>
                  </a:lnTo>
                  <a:lnTo>
                    <a:pt x="502375" y="172463"/>
                  </a:lnTo>
                  <a:lnTo>
                    <a:pt x="465968" y="204318"/>
                  </a:lnTo>
                  <a:lnTo>
                    <a:pt x="439178" y="238340"/>
                  </a:lnTo>
                  <a:lnTo>
                    <a:pt x="414188" y="273467"/>
                  </a:lnTo>
                  <a:lnTo>
                    <a:pt x="377103" y="316584"/>
                  </a:lnTo>
                  <a:lnTo>
                    <a:pt x="334116" y="362099"/>
                  </a:lnTo>
                  <a:lnTo>
                    <a:pt x="291420" y="404420"/>
                  </a:lnTo>
                  <a:lnTo>
                    <a:pt x="255207" y="437955"/>
                  </a:lnTo>
                  <a:lnTo>
                    <a:pt x="205073" y="474268"/>
                  </a:lnTo>
                  <a:lnTo>
                    <a:pt x="139346" y="505767"/>
                  </a:lnTo>
                  <a:lnTo>
                    <a:pt x="107518" y="510222"/>
                  </a:lnTo>
                  <a:lnTo>
                    <a:pt x="82067" y="504988"/>
                  </a:lnTo>
                  <a:lnTo>
                    <a:pt x="49432" y="481178"/>
                  </a:lnTo>
                  <a:lnTo>
                    <a:pt x="28600" y="433223"/>
                  </a:lnTo>
                  <a:lnTo>
                    <a:pt x="30063" y="418259"/>
                  </a:lnTo>
                  <a:lnTo>
                    <a:pt x="31253" y="412051"/>
                  </a:lnTo>
                  <a:lnTo>
                    <a:pt x="14870" y="411587"/>
                  </a:lnTo>
                  <a:lnTo>
                    <a:pt x="6154" y="414680"/>
                  </a:lnTo>
                  <a:lnTo>
                    <a:pt x="2174" y="424249"/>
                  </a:lnTo>
                  <a:lnTo>
                    <a:pt x="0" y="443217"/>
                  </a:lnTo>
                  <a:lnTo>
                    <a:pt x="1381" y="462047"/>
                  </a:lnTo>
                  <a:lnTo>
                    <a:pt x="9253" y="474042"/>
                  </a:lnTo>
                  <a:lnTo>
                    <a:pt x="22421" y="486357"/>
                  </a:lnTo>
                  <a:lnTo>
                    <a:pt x="39700" y="506145"/>
                  </a:lnTo>
                  <a:lnTo>
                    <a:pt x="62876" y="533252"/>
                  </a:lnTo>
                  <a:lnTo>
                    <a:pt x="91053" y="558082"/>
                  </a:lnTo>
                  <a:lnTo>
                    <a:pt x="119015" y="573615"/>
                  </a:lnTo>
                  <a:lnTo>
                    <a:pt x="141541" y="572833"/>
                  </a:lnTo>
                  <a:lnTo>
                    <a:pt x="171311" y="560936"/>
                  </a:lnTo>
                  <a:lnTo>
                    <a:pt x="215710" y="546303"/>
                  </a:lnTo>
                  <a:lnTo>
                    <a:pt x="261636" y="526601"/>
                  </a:lnTo>
                  <a:lnTo>
                    <a:pt x="295986" y="499503"/>
                  </a:lnTo>
                  <a:lnTo>
                    <a:pt x="324191" y="460942"/>
                  </a:lnTo>
                  <a:lnTo>
                    <a:pt x="356138" y="416408"/>
                  </a:lnTo>
                  <a:lnTo>
                    <a:pt x="385406" y="377908"/>
                  </a:lnTo>
                  <a:lnTo>
                    <a:pt x="405574" y="357441"/>
                  </a:lnTo>
                  <a:lnTo>
                    <a:pt x="422898" y="343636"/>
                  </a:lnTo>
                  <a:lnTo>
                    <a:pt x="453757" y="315645"/>
                  </a:lnTo>
                  <a:lnTo>
                    <a:pt x="536999" y="238065"/>
                  </a:lnTo>
                  <a:lnTo>
                    <a:pt x="579845" y="198953"/>
                  </a:lnTo>
                  <a:lnTo>
                    <a:pt x="617143" y="166611"/>
                  </a:lnTo>
                  <a:lnTo>
                    <a:pt x="667266" y="124593"/>
                  </a:lnTo>
                  <a:lnTo>
                    <a:pt x="701902" y="93083"/>
                  </a:lnTo>
                  <a:lnTo>
                    <a:pt x="729791" y="63275"/>
                  </a:lnTo>
                  <a:lnTo>
                    <a:pt x="759675" y="26365"/>
                  </a:lnTo>
                  <a:lnTo>
                    <a:pt x="78620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3" name="object 813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606722" y="469277"/>
              <a:ext cx="243369" cy="82872"/>
            </a:xfrm>
            <a:prstGeom prst="rect">
              <a:avLst/>
            </a:prstGeom>
          </p:spPr>
        </p:pic>
        <p:pic>
          <p:nvPicPr>
            <p:cNvPr id="814" name="object 814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974490" y="107873"/>
              <a:ext cx="239863" cy="231952"/>
            </a:xfrm>
            <a:prstGeom prst="rect">
              <a:avLst/>
            </a:prstGeom>
          </p:spPr>
        </p:pic>
        <p:sp>
          <p:nvSpPr>
            <p:cNvPr id="815" name="object 815" descr=""/>
            <p:cNvSpPr/>
            <p:nvPr/>
          </p:nvSpPr>
          <p:spPr>
            <a:xfrm>
              <a:off x="3589579" y="9016"/>
              <a:ext cx="769620" cy="554990"/>
            </a:xfrm>
            <a:custGeom>
              <a:avLst/>
              <a:gdLst/>
              <a:ahLst/>
              <a:cxnLst/>
              <a:rect l="l" t="t" r="r" b="b"/>
              <a:pathLst>
                <a:path w="769620" h="554990">
                  <a:moveTo>
                    <a:pt x="20739" y="502958"/>
                  </a:moveTo>
                  <a:lnTo>
                    <a:pt x="20269" y="497738"/>
                  </a:lnTo>
                  <a:lnTo>
                    <a:pt x="18618" y="496531"/>
                  </a:lnTo>
                  <a:lnTo>
                    <a:pt x="15989" y="495007"/>
                  </a:lnTo>
                  <a:lnTo>
                    <a:pt x="11836" y="495312"/>
                  </a:lnTo>
                  <a:lnTo>
                    <a:pt x="12103" y="497560"/>
                  </a:lnTo>
                  <a:lnTo>
                    <a:pt x="14097" y="498894"/>
                  </a:lnTo>
                  <a:lnTo>
                    <a:pt x="15786" y="503275"/>
                  </a:lnTo>
                  <a:lnTo>
                    <a:pt x="20739" y="502958"/>
                  </a:lnTo>
                  <a:close/>
                </a:path>
                <a:path w="769620" h="554990">
                  <a:moveTo>
                    <a:pt x="54965" y="535863"/>
                  </a:moveTo>
                  <a:lnTo>
                    <a:pt x="54051" y="534657"/>
                  </a:lnTo>
                  <a:lnTo>
                    <a:pt x="52527" y="534073"/>
                  </a:lnTo>
                  <a:lnTo>
                    <a:pt x="51054" y="534022"/>
                  </a:lnTo>
                  <a:lnTo>
                    <a:pt x="47193" y="533361"/>
                  </a:lnTo>
                  <a:lnTo>
                    <a:pt x="45250" y="532358"/>
                  </a:lnTo>
                  <a:lnTo>
                    <a:pt x="42875" y="530136"/>
                  </a:lnTo>
                  <a:lnTo>
                    <a:pt x="39090" y="532358"/>
                  </a:lnTo>
                  <a:lnTo>
                    <a:pt x="39827" y="533946"/>
                  </a:lnTo>
                  <a:lnTo>
                    <a:pt x="45402" y="539699"/>
                  </a:lnTo>
                  <a:lnTo>
                    <a:pt x="50990" y="540359"/>
                  </a:lnTo>
                  <a:lnTo>
                    <a:pt x="54508" y="538632"/>
                  </a:lnTo>
                  <a:lnTo>
                    <a:pt x="54965" y="535863"/>
                  </a:lnTo>
                  <a:close/>
                </a:path>
                <a:path w="769620" h="554990">
                  <a:moveTo>
                    <a:pt x="148234" y="508609"/>
                  </a:moveTo>
                  <a:lnTo>
                    <a:pt x="147904" y="508190"/>
                  </a:lnTo>
                  <a:lnTo>
                    <a:pt x="147523" y="507644"/>
                  </a:lnTo>
                  <a:lnTo>
                    <a:pt x="146685" y="507834"/>
                  </a:lnTo>
                  <a:lnTo>
                    <a:pt x="144780" y="506412"/>
                  </a:lnTo>
                  <a:lnTo>
                    <a:pt x="142900" y="506196"/>
                  </a:lnTo>
                  <a:lnTo>
                    <a:pt x="138912" y="506717"/>
                  </a:lnTo>
                  <a:lnTo>
                    <a:pt x="137071" y="508533"/>
                  </a:lnTo>
                  <a:lnTo>
                    <a:pt x="142748" y="511416"/>
                  </a:lnTo>
                  <a:lnTo>
                    <a:pt x="144881" y="512292"/>
                  </a:lnTo>
                  <a:lnTo>
                    <a:pt x="147828" y="512597"/>
                  </a:lnTo>
                  <a:lnTo>
                    <a:pt x="147904" y="508863"/>
                  </a:lnTo>
                  <a:lnTo>
                    <a:pt x="148234" y="508609"/>
                  </a:lnTo>
                  <a:close/>
                </a:path>
                <a:path w="769620" h="554990">
                  <a:moveTo>
                    <a:pt x="264414" y="505447"/>
                  </a:moveTo>
                  <a:lnTo>
                    <a:pt x="261150" y="499808"/>
                  </a:lnTo>
                  <a:lnTo>
                    <a:pt x="253949" y="499135"/>
                  </a:lnTo>
                  <a:lnTo>
                    <a:pt x="247561" y="499618"/>
                  </a:lnTo>
                  <a:lnTo>
                    <a:pt x="248996" y="501751"/>
                  </a:lnTo>
                  <a:lnTo>
                    <a:pt x="246583" y="500951"/>
                  </a:lnTo>
                  <a:lnTo>
                    <a:pt x="243713" y="502323"/>
                  </a:lnTo>
                  <a:lnTo>
                    <a:pt x="243357" y="503859"/>
                  </a:lnTo>
                  <a:lnTo>
                    <a:pt x="246468" y="506133"/>
                  </a:lnTo>
                  <a:lnTo>
                    <a:pt x="248399" y="508088"/>
                  </a:lnTo>
                  <a:lnTo>
                    <a:pt x="251421" y="509244"/>
                  </a:lnTo>
                  <a:lnTo>
                    <a:pt x="255905" y="509257"/>
                  </a:lnTo>
                  <a:lnTo>
                    <a:pt x="264414" y="505447"/>
                  </a:lnTo>
                  <a:close/>
                </a:path>
                <a:path w="769620" h="554990">
                  <a:moveTo>
                    <a:pt x="356743" y="359841"/>
                  </a:moveTo>
                  <a:lnTo>
                    <a:pt x="355930" y="357174"/>
                  </a:lnTo>
                  <a:lnTo>
                    <a:pt x="353974" y="354520"/>
                  </a:lnTo>
                  <a:lnTo>
                    <a:pt x="352336" y="353555"/>
                  </a:lnTo>
                  <a:lnTo>
                    <a:pt x="347154" y="353796"/>
                  </a:lnTo>
                  <a:lnTo>
                    <a:pt x="345694" y="355447"/>
                  </a:lnTo>
                  <a:lnTo>
                    <a:pt x="346659" y="360845"/>
                  </a:lnTo>
                  <a:lnTo>
                    <a:pt x="348361" y="362394"/>
                  </a:lnTo>
                  <a:lnTo>
                    <a:pt x="351828" y="363232"/>
                  </a:lnTo>
                  <a:lnTo>
                    <a:pt x="353809" y="362597"/>
                  </a:lnTo>
                  <a:lnTo>
                    <a:pt x="353644" y="361124"/>
                  </a:lnTo>
                  <a:lnTo>
                    <a:pt x="354736" y="360654"/>
                  </a:lnTo>
                  <a:lnTo>
                    <a:pt x="356743" y="359841"/>
                  </a:lnTo>
                  <a:close/>
                </a:path>
                <a:path w="769620" h="554990">
                  <a:moveTo>
                    <a:pt x="391960" y="305003"/>
                  </a:moveTo>
                  <a:lnTo>
                    <a:pt x="390207" y="293916"/>
                  </a:lnTo>
                  <a:lnTo>
                    <a:pt x="378955" y="295770"/>
                  </a:lnTo>
                  <a:lnTo>
                    <a:pt x="380695" y="306844"/>
                  </a:lnTo>
                  <a:lnTo>
                    <a:pt x="391960" y="305003"/>
                  </a:lnTo>
                  <a:close/>
                </a:path>
                <a:path w="769620" h="554990">
                  <a:moveTo>
                    <a:pt x="398945" y="278790"/>
                  </a:moveTo>
                  <a:lnTo>
                    <a:pt x="397446" y="278752"/>
                  </a:lnTo>
                  <a:lnTo>
                    <a:pt x="397929" y="278930"/>
                  </a:lnTo>
                  <a:lnTo>
                    <a:pt x="398945" y="278790"/>
                  </a:lnTo>
                  <a:close/>
                </a:path>
                <a:path w="769620" h="554990">
                  <a:moveTo>
                    <a:pt x="455168" y="232092"/>
                  </a:moveTo>
                  <a:lnTo>
                    <a:pt x="454355" y="231355"/>
                  </a:lnTo>
                  <a:lnTo>
                    <a:pt x="452285" y="231673"/>
                  </a:lnTo>
                  <a:lnTo>
                    <a:pt x="451002" y="231127"/>
                  </a:lnTo>
                  <a:lnTo>
                    <a:pt x="447332" y="229704"/>
                  </a:lnTo>
                  <a:lnTo>
                    <a:pt x="443687" y="233641"/>
                  </a:lnTo>
                  <a:lnTo>
                    <a:pt x="442874" y="235064"/>
                  </a:lnTo>
                  <a:lnTo>
                    <a:pt x="443522" y="237490"/>
                  </a:lnTo>
                  <a:lnTo>
                    <a:pt x="444957" y="238645"/>
                  </a:lnTo>
                  <a:lnTo>
                    <a:pt x="446405" y="238848"/>
                  </a:lnTo>
                  <a:lnTo>
                    <a:pt x="447929" y="239115"/>
                  </a:lnTo>
                  <a:lnTo>
                    <a:pt x="454152" y="233032"/>
                  </a:lnTo>
                  <a:lnTo>
                    <a:pt x="455168" y="232092"/>
                  </a:lnTo>
                  <a:close/>
                </a:path>
                <a:path w="769620" h="554990">
                  <a:moveTo>
                    <a:pt x="692175" y="0"/>
                  </a:moveTo>
                  <a:lnTo>
                    <a:pt x="684237" y="0"/>
                  </a:lnTo>
                  <a:lnTo>
                    <a:pt x="628434" y="54660"/>
                  </a:lnTo>
                  <a:lnTo>
                    <a:pt x="590702" y="90614"/>
                  </a:lnTo>
                  <a:lnTo>
                    <a:pt x="552310" y="125857"/>
                  </a:lnTo>
                  <a:lnTo>
                    <a:pt x="478345" y="192595"/>
                  </a:lnTo>
                  <a:lnTo>
                    <a:pt x="441731" y="226339"/>
                  </a:lnTo>
                  <a:lnTo>
                    <a:pt x="405511" y="260502"/>
                  </a:lnTo>
                  <a:lnTo>
                    <a:pt x="372325" y="292747"/>
                  </a:lnTo>
                  <a:lnTo>
                    <a:pt x="377469" y="283959"/>
                  </a:lnTo>
                  <a:lnTo>
                    <a:pt x="376110" y="284213"/>
                  </a:lnTo>
                  <a:lnTo>
                    <a:pt x="366776" y="298259"/>
                  </a:lnTo>
                  <a:lnTo>
                    <a:pt x="334721" y="330593"/>
                  </a:lnTo>
                  <a:lnTo>
                    <a:pt x="332816" y="332562"/>
                  </a:lnTo>
                  <a:lnTo>
                    <a:pt x="338823" y="334543"/>
                  </a:lnTo>
                  <a:lnTo>
                    <a:pt x="350266" y="323100"/>
                  </a:lnTo>
                  <a:lnTo>
                    <a:pt x="347586" y="327152"/>
                  </a:lnTo>
                  <a:lnTo>
                    <a:pt x="318096" y="368427"/>
                  </a:lnTo>
                  <a:lnTo>
                    <a:pt x="286499" y="408051"/>
                  </a:lnTo>
                  <a:lnTo>
                    <a:pt x="252133" y="445147"/>
                  </a:lnTo>
                  <a:lnTo>
                    <a:pt x="227863" y="466839"/>
                  </a:lnTo>
                  <a:lnTo>
                    <a:pt x="227431" y="466001"/>
                  </a:lnTo>
                  <a:lnTo>
                    <a:pt x="227114" y="465404"/>
                  </a:lnTo>
                  <a:lnTo>
                    <a:pt x="225132" y="465912"/>
                  </a:lnTo>
                  <a:lnTo>
                    <a:pt x="225132" y="468998"/>
                  </a:lnTo>
                  <a:lnTo>
                    <a:pt x="225132" y="466001"/>
                  </a:lnTo>
                  <a:lnTo>
                    <a:pt x="224777" y="466001"/>
                  </a:lnTo>
                  <a:lnTo>
                    <a:pt x="224891" y="468617"/>
                  </a:lnTo>
                  <a:lnTo>
                    <a:pt x="224777" y="468998"/>
                  </a:lnTo>
                  <a:lnTo>
                    <a:pt x="224777" y="468617"/>
                  </a:lnTo>
                  <a:lnTo>
                    <a:pt x="224777" y="467042"/>
                  </a:lnTo>
                  <a:lnTo>
                    <a:pt x="224777" y="466001"/>
                  </a:lnTo>
                  <a:lnTo>
                    <a:pt x="222148" y="466636"/>
                  </a:lnTo>
                  <a:lnTo>
                    <a:pt x="219163" y="466344"/>
                  </a:lnTo>
                  <a:lnTo>
                    <a:pt x="218681" y="466839"/>
                  </a:lnTo>
                  <a:lnTo>
                    <a:pt x="217614" y="467931"/>
                  </a:lnTo>
                  <a:lnTo>
                    <a:pt x="217830" y="467931"/>
                  </a:lnTo>
                  <a:lnTo>
                    <a:pt x="219113" y="471665"/>
                  </a:lnTo>
                  <a:lnTo>
                    <a:pt x="220459" y="473354"/>
                  </a:lnTo>
                  <a:lnTo>
                    <a:pt x="189357" y="497459"/>
                  </a:lnTo>
                  <a:lnTo>
                    <a:pt x="132207" y="524789"/>
                  </a:lnTo>
                  <a:lnTo>
                    <a:pt x="101206" y="528154"/>
                  </a:lnTo>
                  <a:lnTo>
                    <a:pt x="83896" y="525919"/>
                  </a:lnTo>
                  <a:lnTo>
                    <a:pt x="37376" y="502920"/>
                  </a:lnTo>
                  <a:lnTo>
                    <a:pt x="10160" y="466001"/>
                  </a:lnTo>
                  <a:lnTo>
                    <a:pt x="10210" y="465404"/>
                  </a:lnTo>
                  <a:lnTo>
                    <a:pt x="8178" y="445147"/>
                  </a:lnTo>
                  <a:lnTo>
                    <a:pt x="8077" y="444106"/>
                  </a:lnTo>
                  <a:lnTo>
                    <a:pt x="9118" y="433273"/>
                  </a:lnTo>
                  <a:lnTo>
                    <a:pt x="10858" y="420636"/>
                  </a:lnTo>
                  <a:lnTo>
                    <a:pt x="10960" y="419836"/>
                  </a:lnTo>
                  <a:lnTo>
                    <a:pt x="6807" y="420636"/>
                  </a:lnTo>
                  <a:lnTo>
                    <a:pt x="6083" y="421843"/>
                  </a:lnTo>
                  <a:lnTo>
                    <a:pt x="0" y="458711"/>
                  </a:lnTo>
                  <a:lnTo>
                    <a:pt x="18237" y="491769"/>
                  </a:lnTo>
                  <a:lnTo>
                    <a:pt x="49898" y="517245"/>
                  </a:lnTo>
                  <a:lnTo>
                    <a:pt x="84112" y="531317"/>
                  </a:lnTo>
                  <a:lnTo>
                    <a:pt x="113360" y="533273"/>
                  </a:lnTo>
                  <a:lnTo>
                    <a:pt x="138899" y="528154"/>
                  </a:lnTo>
                  <a:lnTo>
                    <a:pt x="194729" y="500964"/>
                  </a:lnTo>
                  <a:lnTo>
                    <a:pt x="225971" y="476834"/>
                  </a:lnTo>
                  <a:lnTo>
                    <a:pt x="228625" y="474332"/>
                  </a:lnTo>
                  <a:lnTo>
                    <a:pt x="231508" y="473748"/>
                  </a:lnTo>
                  <a:lnTo>
                    <a:pt x="230746" y="472338"/>
                  </a:lnTo>
                  <a:lnTo>
                    <a:pt x="234010" y="469265"/>
                  </a:lnTo>
                  <a:lnTo>
                    <a:pt x="236588" y="466839"/>
                  </a:lnTo>
                  <a:lnTo>
                    <a:pt x="254698" y="449795"/>
                  </a:lnTo>
                  <a:lnTo>
                    <a:pt x="281241" y="420636"/>
                  </a:lnTo>
                  <a:lnTo>
                    <a:pt x="306108" y="389902"/>
                  </a:lnTo>
                  <a:lnTo>
                    <a:pt x="343484" y="338963"/>
                  </a:lnTo>
                  <a:lnTo>
                    <a:pt x="353860" y="323100"/>
                  </a:lnTo>
                  <a:lnTo>
                    <a:pt x="359308" y="314782"/>
                  </a:lnTo>
                  <a:lnTo>
                    <a:pt x="359448" y="315480"/>
                  </a:lnTo>
                  <a:lnTo>
                    <a:pt x="361200" y="317017"/>
                  </a:lnTo>
                  <a:lnTo>
                    <a:pt x="361467" y="317017"/>
                  </a:lnTo>
                  <a:lnTo>
                    <a:pt x="364451" y="317665"/>
                  </a:lnTo>
                  <a:lnTo>
                    <a:pt x="366674" y="317017"/>
                  </a:lnTo>
                  <a:lnTo>
                    <a:pt x="366115" y="314782"/>
                  </a:lnTo>
                  <a:lnTo>
                    <a:pt x="365201" y="311073"/>
                  </a:lnTo>
                  <a:lnTo>
                    <a:pt x="363562" y="309816"/>
                  </a:lnTo>
                  <a:lnTo>
                    <a:pt x="375780" y="297611"/>
                  </a:lnTo>
                  <a:lnTo>
                    <a:pt x="380784" y="292747"/>
                  </a:lnTo>
                  <a:lnTo>
                    <a:pt x="393090" y="280822"/>
                  </a:lnTo>
                  <a:lnTo>
                    <a:pt x="393319" y="281457"/>
                  </a:lnTo>
                  <a:lnTo>
                    <a:pt x="394208" y="282054"/>
                  </a:lnTo>
                  <a:lnTo>
                    <a:pt x="396189" y="282321"/>
                  </a:lnTo>
                  <a:lnTo>
                    <a:pt x="397573" y="283959"/>
                  </a:lnTo>
                  <a:lnTo>
                    <a:pt x="397865" y="284213"/>
                  </a:lnTo>
                  <a:lnTo>
                    <a:pt x="399694" y="284734"/>
                  </a:lnTo>
                  <a:lnTo>
                    <a:pt x="403136" y="284886"/>
                  </a:lnTo>
                  <a:lnTo>
                    <a:pt x="404698" y="284518"/>
                  </a:lnTo>
                  <a:lnTo>
                    <a:pt x="405574" y="283337"/>
                  </a:lnTo>
                  <a:lnTo>
                    <a:pt x="404622" y="281813"/>
                  </a:lnTo>
                  <a:lnTo>
                    <a:pt x="404025" y="280822"/>
                  </a:lnTo>
                  <a:lnTo>
                    <a:pt x="403682" y="280238"/>
                  </a:lnTo>
                  <a:lnTo>
                    <a:pt x="402399" y="279679"/>
                  </a:lnTo>
                  <a:lnTo>
                    <a:pt x="401726" y="279387"/>
                  </a:lnTo>
                  <a:lnTo>
                    <a:pt x="401383" y="279387"/>
                  </a:lnTo>
                  <a:lnTo>
                    <a:pt x="399707" y="279552"/>
                  </a:lnTo>
                  <a:lnTo>
                    <a:pt x="399262" y="279387"/>
                  </a:lnTo>
                  <a:lnTo>
                    <a:pt x="397929" y="278930"/>
                  </a:lnTo>
                  <a:lnTo>
                    <a:pt x="394550" y="279387"/>
                  </a:lnTo>
                  <a:lnTo>
                    <a:pt x="411416" y="263042"/>
                  </a:lnTo>
                  <a:lnTo>
                    <a:pt x="447459" y="228930"/>
                  </a:lnTo>
                  <a:lnTo>
                    <a:pt x="483831" y="195160"/>
                  </a:lnTo>
                  <a:lnTo>
                    <a:pt x="557339" y="128308"/>
                  </a:lnTo>
                  <a:lnTo>
                    <a:pt x="595757" y="92938"/>
                  </a:lnTo>
                  <a:lnTo>
                    <a:pt x="633603" y="56959"/>
                  </a:lnTo>
                  <a:lnTo>
                    <a:pt x="692175" y="0"/>
                  </a:lnTo>
                  <a:close/>
                </a:path>
                <a:path w="769620" h="554990">
                  <a:moveTo>
                    <a:pt x="769556" y="0"/>
                  </a:moveTo>
                  <a:lnTo>
                    <a:pt x="762508" y="0"/>
                  </a:lnTo>
                  <a:lnTo>
                    <a:pt x="760476" y="1778"/>
                  </a:lnTo>
                  <a:lnTo>
                    <a:pt x="735139" y="21183"/>
                  </a:lnTo>
                  <a:lnTo>
                    <a:pt x="683094" y="58305"/>
                  </a:lnTo>
                  <a:lnTo>
                    <a:pt x="626389" y="102539"/>
                  </a:lnTo>
                  <a:lnTo>
                    <a:pt x="595757" y="128231"/>
                  </a:lnTo>
                  <a:lnTo>
                    <a:pt x="565658" y="154546"/>
                  </a:lnTo>
                  <a:lnTo>
                    <a:pt x="536105" y="181483"/>
                  </a:lnTo>
                  <a:lnTo>
                    <a:pt x="500570" y="215201"/>
                  </a:lnTo>
                  <a:lnTo>
                    <a:pt x="465658" y="249567"/>
                  </a:lnTo>
                  <a:lnTo>
                    <a:pt x="431406" y="284568"/>
                  </a:lnTo>
                  <a:lnTo>
                    <a:pt x="397751" y="320167"/>
                  </a:lnTo>
                  <a:lnTo>
                    <a:pt x="364058" y="357035"/>
                  </a:lnTo>
                  <a:lnTo>
                    <a:pt x="358267" y="357974"/>
                  </a:lnTo>
                  <a:lnTo>
                    <a:pt x="360832" y="360705"/>
                  </a:lnTo>
                  <a:lnTo>
                    <a:pt x="332257" y="393026"/>
                  </a:lnTo>
                  <a:lnTo>
                    <a:pt x="300393" y="430212"/>
                  </a:lnTo>
                  <a:lnTo>
                    <a:pt x="275247" y="459041"/>
                  </a:lnTo>
                  <a:lnTo>
                    <a:pt x="219113" y="509524"/>
                  </a:lnTo>
                  <a:lnTo>
                    <a:pt x="185762" y="528485"/>
                  </a:lnTo>
                  <a:lnTo>
                    <a:pt x="148247" y="541782"/>
                  </a:lnTo>
                  <a:lnTo>
                    <a:pt x="109982" y="548474"/>
                  </a:lnTo>
                  <a:lnTo>
                    <a:pt x="71018" y="549363"/>
                  </a:lnTo>
                  <a:lnTo>
                    <a:pt x="31445" y="545236"/>
                  </a:lnTo>
                  <a:lnTo>
                    <a:pt x="28562" y="544779"/>
                  </a:lnTo>
                  <a:lnTo>
                    <a:pt x="27089" y="548068"/>
                  </a:lnTo>
                  <a:lnTo>
                    <a:pt x="30391" y="548741"/>
                  </a:lnTo>
                  <a:lnTo>
                    <a:pt x="78016" y="554443"/>
                  </a:lnTo>
                  <a:lnTo>
                    <a:pt x="125577" y="551865"/>
                  </a:lnTo>
                  <a:lnTo>
                    <a:pt x="171653" y="540410"/>
                  </a:lnTo>
                  <a:lnTo>
                    <a:pt x="214884" y="519442"/>
                  </a:lnTo>
                  <a:lnTo>
                    <a:pt x="256832" y="487756"/>
                  </a:lnTo>
                  <a:lnTo>
                    <a:pt x="292989" y="449516"/>
                  </a:lnTo>
                  <a:lnTo>
                    <a:pt x="313601" y="424510"/>
                  </a:lnTo>
                  <a:lnTo>
                    <a:pt x="334721" y="399884"/>
                  </a:lnTo>
                  <a:lnTo>
                    <a:pt x="367499" y="362978"/>
                  </a:lnTo>
                  <a:lnTo>
                    <a:pt x="370751" y="362432"/>
                  </a:lnTo>
                  <a:lnTo>
                    <a:pt x="369316" y="360934"/>
                  </a:lnTo>
                  <a:lnTo>
                    <a:pt x="410337" y="315849"/>
                  </a:lnTo>
                  <a:lnTo>
                    <a:pt x="443395" y="280784"/>
                  </a:lnTo>
                  <a:lnTo>
                    <a:pt x="477075" y="246303"/>
                  </a:lnTo>
                  <a:lnTo>
                    <a:pt x="511416" y="212483"/>
                  </a:lnTo>
                  <a:lnTo>
                    <a:pt x="546442" y="179400"/>
                  </a:lnTo>
                  <a:lnTo>
                    <a:pt x="582244" y="147129"/>
                  </a:lnTo>
                  <a:lnTo>
                    <a:pt x="618832" y="115760"/>
                  </a:lnTo>
                  <a:lnTo>
                    <a:pt x="657339" y="85267"/>
                  </a:lnTo>
                  <a:lnTo>
                    <a:pt x="736117" y="26619"/>
                  </a:lnTo>
                  <a:lnTo>
                    <a:pt x="769556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6" name="object 816" descr=""/>
            <p:cNvSpPr/>
            <p:nvPr/>
          </p:nvSpPr>
          <p:spPr>
            <a:xfrm>
              <a:off x="4031386" y="9016"/>
              <a:ext cx="366395" cy="630555"/>
            </a:xfrm>
            <a:custGeom>
              <a:avLst/>
              <a:gdLst/>
              <a:ahLst/>
              <a:cxnLst/>
              <a:rect l="l" t="t" r="r" b="b"/>
              <a:pathLst>
                <a:path w="366395" h="630555">
                  <a:moveTo>
                    <a:pt x="366128" y="0"/>
                  </a:moveTo>
                  <a:lnTo>
                    <a:pt x="281419" y="0"/>
                  </a:lnTo>
                  <a:lnTo>
                    <a:pt x="265379" y="19621"/>
                  </a:lnTo>
                  <a:lnTo>
                    <a:pt x="233921" y="65557"/>
                  </a:lnTo>
                  <a:lnTo>
                    <a:pt x="204292" y="118859"/>
                  </a:lnTo>
                  <a:lnTo>
                    <a:pt x="178968" y="170776"/>
                  </a:lnTo>
                  <a:lnTo>
                    <a:pt x="160362" y="212559"/>
                  </a:lnTo>
                  <a:lnTo>
                    <a:pt x="150914" y="235419"/>
                  </a:lnTo>
                  <a:lnTo>
                    <a:pt x="136385" y="255117"/>
                  </a:lnTo>
                  <a:lnTo>
                    <a:pt x="108699" y="283730"/>
                  </a:lnTo>
                  <a:lnTo>
                    <a:pt x="76606" y="314972"/>
                  </a:lnTo>
                  <a:lnTo>
                    <a:pt x="48831" y="342544"/>
                  </a:lnTo>
                  <a:lnTo>
                    <a:pt x="29883" y="376059"/>
                  </a:lnTo>
                  <a:lnTo>
                    <a:pt x="16929" y="420827"/>
                  </a:lnTo>
                  <a:lnTo>
                    <a:pt x="7721" y="464096"/>
                  </a:lnTo>
                  <a:lnTo>
                    <a:pt x="0" y="493102"/>
                  </a:lnTo>
                  <a:lnTo>
                    <a:pt x="292" y="515035"/>
                  </a:lnTo>
                  <a:lnTo>
                    <a:pt x="13030" y="542201"/>
                  </a:lnTo>
                  <a:lnTo>
                    <a:pt x="32740" y="569556"/>
                  </a:lnTo>
                  <a:lnTo>
                    <a:pt x="53975" y="592035"/>
                  </a:lnTo>
                  <a:lnTo>
                    <a:pt x="69481" y="608799"/>
                  </a:lnTo>
                  <a:lnTo>
                    <a:pt x="79209" y="621576"/>
                  </a:lnTo>
                  <a:lnTo>
                    <a:pt x="88506" y="629208"/>
                  </a:lnTo>
                  <a:lnTo>
                    <a:pt x="102679" y="630491"/>
                  </a:lnTo>
                  <a:lnTo>
                    <a:pt x="116801" y="628319"/>
                  </a:lnTo>
                  <a:lnTo>
                    <a:pt x="123812" y="624408"/>
                  </a:lnTo>
                  <a:lnTo>
                    <a:pt x="125793" y="615911"/>
                  </a:lnTo>
                  <a:lnTo>
                    <a:pt x="124968" y="602615"/>
                  </a:lnTo>
                  <a:lnTo>
                    <a:pt x="124802" y="599960"/>
                  </a:lnTo>
                  <a:lnTo>
                    <a:pt x="120205" y="601141"/>
                  </a:lnTo>
                  <a:lnTo>
                    <a:pt x="109042" y="602615"/>
                  </a:lnTo>
                  <a:lnTo>
                    <a:pt x="95326" y="601268"/>
                  </a:lnTo>
                  <a:lnTo>
                    <a:pt x="61747" y="568833"/>
                  </a:lnTo>
                  <a:lnTo>
                    <a:pt x="48234" y="526034"/>
                  </a:lnTo>
                  <a:lnTo>
                    <a:pt x="50330" y="495046"/>
                  </a:lnTo>
                  <a:lnTo>
                    <a:pt x="71335" y="430961"/>
                  </a:lnTo>
                  <a:lnTo>
                    <a:pt x="100596" y="375767"/>
                  </a:lnTo>
                  <a:lnTo>
                    <a:pt x="131711" y="330428"/>
                  </a:lnTo>
                  <a:lnTo>
                    <a:pt x="169659" y="279450"/>
                  </a:lnTo>
                  <a:lnTo>
                    <a:pt x="207645" y="233273"/>
                  </a:lnTo>
                  <a:lnTo>
                    <a:pt x="238810" y="202336"/>
                  </a:lnTo>
                  <a:lnTo>
                    <a:pt x="269036" y="167957"/>
                  </a:lnTo>
                  <a:lnTo>
                    <a:pt x="296214" y="120916"/>
                  </a:lnTo>
                  <a:lnTo>
                    <a:pt x="320840" y="71056"/>
                  </a:lnTo>
                  <a:lnTo>
                    <a:pt x="343369" y="28219"/>
                  </a:lnTo>
                  <a:lnTo>
                    <a:pt x="365290" y="800"/>
                  </a:lnTo>
                  <a:lnTo>
                    <a:pt x="366128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7" name="object 817" descr=""/>
            <p:cNvSpPr/>
            <p:nvPr/>
          </p:nvSpPr>
          <p:spPr>
            <a:xfrm>
              <a:off x="4027944" y="9016"/>
              <a:ext cx="372745" cy="633730"/>
            </a:xfrm>
            <a:custGeom>
              <a:avLst/>
              <a:gdLst/>
              <a:ahLst/>
              <a:cxnLst/>
              <a:rect l="l" t="t" r="r" b="b"/>
              <a:pathLst>
                <a:path w="372745" h="633730">
                  <a:moveTo>
                    <a:pt x="123698" y="615149"/>
                  </a:moveTo>
                  <a:lnTo>
                    <a:pt x="122110" y="618096"/>
                  </a:lnTo>
                  <a:lnTo>
                    <a:pt x="123278" y="616445"/>
                  </a:lnTo>
                  <a:lnTo>
                    <a:pt x="123698" y="615149"/>
                  </a:lnTo>
                  <a:close/>
                </a:path>
                <a:path w="372745" h="633730">
                  <a:moveTo>
                    <a:pt x="286981" y="0"/>
                  </a:moveTo>
                  <a:lnTo>
                    <a:pt x="282524" y="0"/>
                  </a:lnTo>
                  <a:lnTo>
                    <a:pt x="275958" y="8115"/>
                  </a:lnTo>
                  <a:lnTo>
                    <a:pt x="248932" y="44450"/>
                  </a:lnTo>
                  <a:lnTo>
                    <a:pt x="224917" y="83134"/>
                  </a:lnTo>
                  <a:lnTo>
                    <a:pt x="203365" y="123342"/>
                  </a:lnTo>
                  <a:lnTo>
                    <a:pt x="185102" y="160553"/>
                  </a:lnTo>
                  <a:lnTo>
                    <a:pt x="162191" y="211531"/>
                  </a:lnTo>
                  <a:lnTo>
                    <a:pt x="154444" y="230136"/>
                  </a:lnTo>
                  <a:lnTo>
                    <a:pt x="130848" y="262763"/>
                  </a:lnTo>
                  <a:lnTo>
                    <a:pt x="101777" y="291731"/>
                  </a:lnTo>
                  <a:lnTo>
                    <a:pt x="61874" y="329577"/>
                  </a:lnTo>
                  <a:lnTo>
                    <a:pt x="28930" y="380784"/>
                  </a:lnTo>
                  <a:lnTo>
                    <a:pt x="15100" y="433920"/>
                  </a:lnTo>
                  <a:lnTo>
                    <a:pt x="9842" y="460400"/>
                  </a:lnTo>
                  <a:lnTo>
                    <a:pt x="7645" y="469798"/>
                  </a:lnTo>
                  <a:lnTo>
                    <a:pt x="0" y="497497"/>
                  </a:lnTo>
                  <a:lnTo>
                    <a:pt x="13614" y="542417"/>
                  </a:lnTo>
                  <a:lnTo>
                    <a:pt x="42189" y="580390"/>
                  </a:lnTo>
                  <a:lnTo>
                    <a:pt x="59321" y="597725"/>
                  </a:lnTo>
                  <a:lnTo>
                    <a:pt x="65074" y="603859"/>
                  </a:lnTo>
                  <a:lnTo>
                    <a:pt x="70561" y="610222"/>
                  </a:lnTo>
                  <a:lnTo>
                    <a:pt x="75819" y="616902"/>
                  </a:lnTo>
                  <a:lnTo>
                    <a:pt x="83604" y="627405"/>
                  </a:lnTo>
                  <a:lnTo>
                    <a:pt x="89420" y="630758"/>
                  </a:lnTo>
                  <a:lnTo>
                    <a:pt x="97637" y="633234"/>
                  </a:lnTo>
                  <a:lnTo>
                    <a:pt x="106870" y="632688"/>
                  </a:lnTo>
                  <a:lnTo>
                    <a:pt x="115608" y="629577"/>
                  </a:lnTo>
                  <a:lnTo>
                    <a:pt x="116205" y="629119"/>
                  </a:lnTo>
                  <a:lnTo>
                    <a:pt x="122110" y="618096"/>
                  </a:lnTo>
                  <a:lnTo>
                    <a:pt x="118833" y="622719"/>
                  </a:lnTo>
                  <a:lnTo>
                    <a:pt x="112179" y="627138"/>
                  </a:lnTo>
                  <a:lnTo>
                    <a:pt x="102006" y="629119"/>
                  </a:lnTo>
                  <a:lnTo>
                    <a:pt x="93395" y="626618"/>
                  </a:lnTo>
                  <a:lnTo>
                    <a:pt x="86042" y="620953"/>
                  </a:lnTo>
                  <a:lnTo>
                    <a:pt x="72263" y="604304"/>
                  </a:lnTo>
                  <a:lnTo>
                    <a:pt x="33502" y="562800"/>
                  </a:lnTo>
                  <a:lnTo>
                    <a:pt x="9194" y="524192"/>
                  </a:lnTo>
                  <a:lnTo>
                    <a:pt x="3276" y="495261"/>
                  </a:lnTo>
                  <a:lnTo>
                    <a:pt x="7886" y="486841"/>
                  </a:lnTo>
                  <a:lnTo>
                    <a:pt x="11836" y="470839"/>
                  </a:lnTo>
                  <a:lnTo>
                    <a:pt x="21374" y="425348"/>
                  </a:lnTo>
                  <a:lnTo>
                    <a:pt x="31927" y="385775"/>
                  </a:lnTo>
                  <a:lnTo>
                    <a:pt x="48844" y="349999"/>
                  </a:lnTo>
                  <a:lnTo>
                    <a:pt x="75222" y="321589"/>
                  </a:lnTo>
                  <a:lnTo>
                    <a:pt x="89293" y="308356"/>
                  </a:lnTo>
                  <a:lnTo>
                    <a:pt x="103390" y="294728"/>
                  </a:lnTo>
                  <a:lnTo>
                    <a:pt x="131165" y="266979"/>
                  </a:lnTo>
                  <a:lnTo>
                    <a:pt x="155028" y="236842"/>
                  </a:lnTo>
                  <a:lnTo>
                    <a:pt x="176593" y="187972"/>
                  </a:lnTo>
                  <a:lnTo>
                    <a:pt x="212026" y="114871"/>
                  </a:lnTo>
                  <a:lnTo>
                    <a:pt x="234848" y="74549"/>
                  </a:lnTo>
                  <a:lnTo>
                    <a:pt x="260057" y="35737"/>
                  </a:lnTo>
                  <a:lnTo>
                    <a:pt x="286981" y="0"/>
                  </a:lnTo>
                  <a:close/>
                </a:path>
                <a:path w="372745" h="633730">
                  <a:moveTo>
                    <a:pt x="372364" y="0"/>
                  </a:moveTo>
                  <a:lnTo>
                    <a:pt x="367398" y="0"/>
                  </a:lnTo>
                  <a:lnTo>
                    <a:pt x="359435" y="8674"/>
                  </a:lnTo>
                  <a:lnTo>
                    <a:pt x="349542" y="21729"/>
                  </a:lnTo>
                  <a:lnTo>
                    <a:pt x="340728" y="35547"/>
                  </a:lnTo>
                  <a:lnTo>
                    <a:pt x="332663" y="50190"/>
                  </a:lnTo>
                  <a:lnTo>
                    <a:pt x="313131" y="90639"/>
                  </a:lnTo>
                  <a:lnTo>
                    <a:pt x="292938" y="131876"/>
                  </a:lnTo>
                  <a:lnTo>
                    <a:pt x="269074" y="170510"/>
                  </a:lnTo>
                  <a:lnTo>
                    <a:pt x="238518" y="203200"/>
                  </a:lnTo>
                  <a:lnTo>
                    <a:pt x="213829" y="226339"/>
                  </a:lnTo>
                  <a:lnTo>
                    <a:pt x="191274" y="252285"/>
                  </a:lnTo>
                  <a:lnTo>
                    <a:pt x="132613" y="330276"/>
                  </a:lnTo>
                  <a:lnTo>
                    <a:pt x="98742" y="379120"/>
                  </a:lnTo>
                  <a:lnTo>
                    <a:pt x="66890" y="443826"/>
                  </a:lnTo>
                  <a:lnTo>
                    <a:pt x="53225" y="485889"/>
                  </a:lnTo>
                  <a:lnTo>
                    <a:pt x="49707" y="528548"/>
                  </a:lnTo>
                  <a:lnTo>
                    <a:pt x="62484" y="569328"/>
                  </a:lnTo>
                  <a:lnTo>
                    <a:pt x="71513" y="582625"/>
                  </a:lnTo>
                  <a:lnTo>
                    <a:pt x="82588" y="594029"/>
                  </a:lnTo>
                  <a:lnTo>
                    <a:pt x="95846" y="601967"/>
                  </a:lnTo>
                  <a:lnTo>
                    <a:pt x="111391" y="604735"/>
                  </a:lnTo>
                  <a:lnTo>
                    <a:pt x="115328" y="604659"/>
                  </a:lnTo>
                  <a:lnTo>
                    <a:pt x="123075" y="603262"/>
                  </a:lnTo>
                  <a:lnTo>
                    <a:pt x="125933" y="602564"/>
                  </a:lnTo>
                  <a:lnTo>
                    <a:pt x="126123" y="602513"/>
                  </a:lnTo>
                  <a:lnTo>
                    <a:pt x="126885" y="602322"/>
                  </a:lnTo>
                  <a:lnTo>
                    <a:pt x="129463" y="601611"/>
                  </a:lnTo>
                  <a:lnTo>
                    <a:pt x="126123" y="602627"/>
                  </a:lnTo>
                  <a:lnTo>
                    <a:pt x="125933" y="602627"/>
                  </a:lnTo>
                  <a:lnTo>
                    <a:pt x="125641" y="608990"/>
                  </a:lnTo>
                  <a:lnTo>
                    <a:pt x="123698" y="615149"/>
                  </a:lnTo>
                  <a:lnTo>
                    <a:pt x="130403" y="602627"/>
                  </a:lnTo>
                  <a:lnTo>
                    <a:pt x="130429" y="601611"/>
                  </a:lnTo>
                  <a:lnTo>
                    <a:pt x="130441" y="600989"/>
                  </a:lnTo>
                  <a:lnTo>
                    <a:pt x="130454" y="600417"/>
                  </a:lnTo>
                  <a:lnTo>
                    <a:pt x="130479" y="599097"/>
                  </a:lnTo>
                  <a:lnTo>
                    <a:pt x="128231" y="598004"/>
                  </a:lnTo>
                  <a:lnTo>
                    <a:pt x="121958" y="599541"/>
                  </a:lnTo>
                  <a:lnTo>
                    <a:pt x="115519" y="600341"/>
                  </a:lnTo>
                  <a:lnTo>
                    <a:pt x="72898" y="575132"/>
                  </a:lnTo>
                  <a:lnTo>
                    <a:pt x="54698" y="530123"/>
                  </a:lnTo>
                  <a:lnTo>
                    <a:pt x="54673" y="505599"/>
                  </a:lnTo>
                  <a:lnTo>
                    <a:pt x="58966" y="481177"/>
                  </a:lnTo>
                  <a:lnTo>
                    <a:pt x="83794" y="415442"/>
                  </a:lnTo>
                  <a:lnTo>
                    <a:pt x="119900" y="355206"/>
                  </a:lnTo>
                  <a:lnTo>
                    <a:pt x="141770" y="323951"/>
                  </a:lnTo>
                  <a:lnTo>
                    <a:pt x="164439" y="293192"/>
                  </a:lnTo>
                  <a:lnTo>
                    <a:pt x="188036" y="263144"/>
                  </a:lnTo>
                  <a:lnTo>
                    <a:pt x="212686" y="234022"/>
                  </a:lnTo>
                  <a:lnTo>
                    <a:pt x="245503" y="202285"/>
                  </a:lnTo>
                  <a:lnTo>
                    <a:pt x="256298" y="191528"/>
                  </a:lnTo>
                  <a:lnTo>
                    <a:pt x="281330" y="157911"/>
                  </a:lnTo>
                  <a:lnTo>
                    <a:pt x="301599" y="121119"/>
                  </a:lnTo>
                  <a:lnTo>
                    <a:pt x="332117" y="59347"/>
                  </a:lnTo>
                  <a:lnTo>
                    <a:pt x="342734" y="38976"/>
                  </a:lnTo>
                  <a:lnTo>
                    <a:pt x="352615" y="23202"/>
                  </a:lnTo>
                  <a:lnTo>
                    <a:pt x="363994" y="8877"/>
                  </a:lnTo>
                  <a:lnTo>
                    <a:pt x="372364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8" name="object 818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156557" y="54330"/>
              <a:ext cx="155815" cy="236612"/>
            </a:xfrm>
            <a:prstGeom prst="rect">
              <a:avLst/>
            </a:prstGeom>
          </p:spPr>
        </p:pic>
        <p:sp>
          <p:nvSpPr>
            <p:cNvPr id="819" name="object 819" descr=""/>
            <p:cNvSpPr/>
            <p:nvPr/>
          </p:nvSpPr>
          <p:spPr>
            <a:xfrm>
              <a:off x="4034663" y="9016"/>
              <a:ext cx="363855" cy="614680"/>
            </a:xfrm>
            <a:custGeom>
              <a:avLst/>
              <a:gdLst/>
              <a:ahLst/>
              <a:cxnLst/>
              <a:rect l="l" t="t" r="r" b="b"/>
              <a:pathLst>
                <a:path w="363854" h="614680">
                  <a:moveTo>
                    <a:pt x="38125" y="373227"/>
                  </a:moveTo>
                  <a:lnTo>
                    <a:pt x="37084" y="370890"/>
                  </a:lnTo>
                  <a:lnTo>
                    <a:pt x="34455" y="368427"/>
                  </a:lnTo>
                  <a:lnTo>
                    <a:pt x="32715" y="367893"/>
                  </a:lnTo>
                  <a:lnTo>
                    <a:pt x="28270" y="368630"/>
                  </a:lnTo>
                  <a:lnTo>
                    <a:pt x="23533" y="370433"/>
                  </a:lnTo>
                  <a:lnTo>
                    <a:pt x="29311" y="379082"/>
                  </a:lnTo>
                  <a:lnTo>
                    <a:pt x="33286" y="376859"/>
                  </a:lnTo>
                  <a:lnTo>
                    <a:pt x="38125" y="373227"/>
                  </a:lnTo>
                  <a:close/>
                </a:path>
                <a:path w="363854" h="614680">
                  <a:moveTo>
                    <a:pt x="57226" y="351701"/>
                  </a:moveTo>
                  <a:lnTo>
                    <a:pt x="57099" y="348335"/>
                  </a:lnTo>
                  <a:lnTo>
                    <a:pt x="55156" y="344728"/>
                  </a:lnTo>
                  <a:lnTo>
                    <a:pt x="51333" y="341833"/>
                  </a:lnTo>
                  <a:lnTo>
                    <a:pt x="48945" y="342506"/>
                  </a:lnTo>
                  <a:lnTo>
                    <a:pt x="45275" y="346252"/>
                  </a:lnTo>
                  <a:lnTo>
                    <a:pt x="46990" y="348919"/>
                  </a:lnTo>
                  <a:lnTo>
                    <a:pt x="49987" y="351751"/>
                  </a:lnTo>
                  <a:lnTo>
                    <a:pt x="51663" y="352767"/>
                  </a:lnTo>
                  <a:lnTo>
                    <a:pt x="54038" y="352742"/>
                  </a:lnTo>
                  <a:lnTo>
                    <a:pt x="53060" y="352412"/>
                  </a:lnTo>
                  <a:lnTo>
                    <a:pt x="51892" y="351523"/>
                  </a:lnTo>
                  <a:lnTo>
                    <a:pt x="54876" y="352475"/>
                  </a:lnTo>
                  <a:lnTo>
                    <a:pt x="57226" y="351701"/>
                  </a:lnTo>
                  <a:close/>
                </a:path>
                <a:path w="363854" h="614680">
                  <a:moveTo>
                    <a:pt x="101676" y="609384"/>
                  </a:moveTo>
                  <a:lnTo>
                    <a:pt x="99847" y="606361"/>
                  </a:lnTo>
                  <a:lnTo>
                    <a:pt x="97561" y="602945"/>
                  </a:lnTo>
                  <a:lnTo>
                    <a:pt x="93573" y="604799"/>
                  </a:lnTo>
                  <a:lnTo>
                    <a:pt x="93814" y="606120"/>
                  </a:lnTo>
                  <a:lnTo>
                    <a:pt x="93040" y="606691"/>
                  </a:lnTo>
                  <a:lnTo>
                    <a:pt x="92925" y="606501"/>
                  </a:lnTo>
                  <a:lnTo>
                    <a:pt x="89090" y="606501"/>
                  </a:lnTo>
                  <a:lnTo>
                    <a:pt x="89408" y="607733"/>
                  </a:lnTo>
                  <a:lnTo>
                    <a:pt x="85763" y="608774"/>
                  </a:lnTo>
                  <a:lnTo>
                    <a:pt x="86448" y="610400"/>
                  </a:lnTo>
                  <a:lnTo>
                    <a:pt x="87845" y="611466"/>
                  </a:lnTo>
                  <a:lnTo>
                    <a:pt x="91554" y="613257"/>
                  </a:lnTo>
                  <a:lnTo>
                    <a:pt x="94157" y="614565"/>
                  </a:lnTo>
                  <a:lnTo>
                    <a:pt x="98005" y="614045"/>
                  </a:lnTo>
                  <a:lnTo>
                    <a:pt x="101676" y="609384"/>
                  </a:lnTo>
                  <a:close/>
                </a:path>
                <a:path w="363854" h="614680">
                  <a:moveTo>
                    <a:pt x="212674" y="228180"/>
                  </a:moveTo>
                  <a:lnTo>
                    <a:pt x="208826" y="228574"/>
                  </a:lnTo>
                  <a:lnTo>
                    <a:pt x="208292" y="228777"/>
                  </a:lnTo>
                  <a:lnTo>
                    <a:pt x="206705" y="231267"/>
                  </a:lnTo>
                  <a:lnTo>
                    <a:pt x="208584" y="233260"/>
                  </a:lnTo>
                  <a:lnTo>
                    <a:pt x="209283" y="233870"/>
                  </a:lnTo>
                  <a:lnTo>
                    <a:pt x="211823" y="232219"/>
                  </a:lnTo>
                  <a:lnTo>
                    <a:pt x="212229" y="229730"/>
                  </a:lnTo>
                  <a:lnTo>
                    <a:pt x="212674" y="228180"/>
                  </a:lnTo>
                  <a:close/>
                </a:path>
                <a:path w="363854" h="614680">
                  <a:moveTo>
                    <a:pt x="221640" y="87185"/>
                  </a:moveTo>
                  <a:lnTo>
                    <a:pt x="216027" y="82994"/>
                  </a:lnTo>
                  <a:lnTo>
                    <a:pt x="208813" y="85915"/>
                  </a:lnTo>
                  <a:lnTo>
                    <a:pt x="214426" y="90119"/>
                  </a:lnTo>
                  <a:lnTo>
                    <a:pt x="221640" y="87185"/>
                  </a:lnTo>
                  <a:close/>
                </a:path>
                <a:path w="363854" h="614680">
                  <a:moveTo>
                    <a:pt x="252285" y="134493"/>
                  </a:moveTo>
                  <a:lnTo>
                    <a:pt x="251904" y="133629"/>
                  </a:lnTo>
                  <a:lnTo>
                    <a:pt x="252285" y="136017"/>
                  </a:lnTo>
                  <a:lnTo>
                    <a:pt x="252285" y="134493"/>
                  </a:lnTo>
                  <a:close/>
                </a:path>
                <a:path w="363854" h="614680">
                  <a:moveTo>
                    <a:pt x="252857" y="138201"/>
                  </a:moveTo>
                  <a:lnTo>
                    <a:pt x="252285" y="136017"/>
                  </a:lnTo>
                  <a:lnTo>
                    <a:pt x="251891" y="133616"/>
                  </a:lnTo>
                  <a:lnTo>
                    <a:pt x="251028" y="134645"/>
                  </a:lnTo>
                  <a:lnTo>
                    <a:pt x="251891" y="133604"/>
                  </a:lnTo>
                  <a:lnTo>
                    <a:pt x="251358" y="132359"/>
                  </a:lnTo>
                  <a:lnTo>
                    <a:pt x="248678" y="129222"/>
                  </a:lnTo>
                  <a:lnTo>
                    <a:pt x="246405" y="128651"/>
                  </a:lnTo>
                  <a:lnTo>
                    <a:pt x="249301" y="139547"/>
                  </a:lnTo>
                  <a:lnTo>
                    <a:pt x="251371" y="139573"/>
                  </a:lnTo>
                  <a:lnTo>
                    <a:pt x="252857" y="138201"/>
                  </a:lnTo>
                  <a:close/>
                </a:path>
                <a:path w="363854" h="614680">
                  <a:moveTo>
                    <a:pt x="253009" y="173634"/>
                  </a:moveTo>
                  <a:lnTo>
                    <a:pt x="251955" y="172872"/>
                  </a:lnTo>
                  <a:lnTo>
                    <a:pt x="252349" y="173469"/>
                  </a:lnTo>
                  <a:lnTo>
                    <a:pt x="253009" y="173634"/>
                  </a:lnTo>
                  <a:close/>
                </a:path>
                <a:path w="363854" h="614680">
                  <a:moveTo>
                    <a:pt x="259562" y="169646"/>
                  </a:moveTo>
                  <a:lnTo>
                    <a:pt x="258089" y="167144"/>
                  </a:lnTo>
                  <a:lnTo>
                    <a:pt x="254419" y="165112"/>
                  </a:lnTo>
                  <a:lnTo>
                    <a:pt x="252056" y="165404"/>
                  </a:lnTo>
                  <a:lnTo>
                    <a:pt x="250342" y="169037"/>
                  </a:lnTo>
                  <a:lnTo>
                    <a:pt x="250266" y="169646"/>
                  </a:lnTo>
                  <a:lnTo>
                    <a:pt x="250190" y="170548"/>
                  </a:lnTo>
                  <a:lnTo>
                    <a:pt x="250355" y="171919"/>
                  </a:lnTo>
                  <a:lnTo>
                    <a:pt x="250469" y="172377"/>
                  </a:lnTo>
                  <a:lnTo>
                    <a:pt x="251485" y="173253"/>
                  </a:lnTo>
                  <a:lnTo>
                    <a:pt x="252323" y="173469"/>
                  </a:lnTo>
                  <a:lnTo>
                    <a:pt x="250494" y="170548"/>
                  </a:lnTo>
                  <a:lnTo>
                    <a:pt x="255447" y="174586"/>
                  </a:lnTo>
                  <a:lnTo>
                    <a:pt x="258572" y="173786"/>
                  </a:lnTo>
                  <a:lnTo>
                    <a:pt x="259448" y="171919"/>
                  </a:lnTo>
                  <a:lnTo>
                    <a:pt x="259562" y="169646"/>
                  </a:lnTo>
                  <a:close/>
                </a:path>
                <a:path w="363854" h="614680">
                  <a:moveTo>
                    <a:pt x="264795" y="117919"/>
                  </a:moveTo>
                  <a:lnTo>
                    <a:pt x="258559" y="111213"/>
                  </a:lnTo>
                  <a:lnTo>
                    <a:pt x="250583" y="114439"/>
                  </a:lnTo>
                  <a:lnTo>
                    <a:pt x="256806" y="121145"/>
                  </a:lnTo>
                  <a:lnTo>
                    <a:pt x="264795" y="117919"/>
                  </a:lnTo>
                  <a:close/>
                </a:path>
                <a:path w="363854" h="614680">
                  <a:moveTo>
                    <a:pt x="275031" y="67729"/>
                  </a:moveTo>
                  <a:lnTo>
                    <a:pt x="274878" y="65951"/>
                  </a:lnTo>
                  <a:lnTo>
                    <a:pt x="272808" y="63385"/>
                  </a:lnTo>
                  <a:lnTo>
                    <a:pt x="271399" y="62382"/>
                  </a:lnTo>
                  <a:lnTo>
                    <a:pt x="268427" y="61480"/>
                  </a:lnTo>
                  <a:lnTo>
                    <a:pt x="267296" y="63436"/>
                  </a:lnTo>
                  <a:lnTo>
                    <a:pt x="268058" y="64858"/>
                  </a:lnTo>
                  <a:lnTo>
                    <a:pt x="267906" y="65798"/>
                  </a:lnTo>
                  <a:lnTo>
                    <a:pt x="266839" y="66243"/>
                  </a:lnTo>
                  <a:lnTo>
                    <a:pt x="266103" y="67068"/>
                  </a:lnTo>
                  <a:lnTo>
                    <a:pt x="266217" y="68300"/>
                  </a:lnTo>
                  <a:lnTo>
                    <a:pt x="268287" y="68821"/>
                  </a:lnTo>
                  <a:lnTo>
                    <a:pt x="274078" y="69075"/>
                  </a:lnTo>
                  <a:lnTo>
                    <a:pt x="275031" y="67729"/>
                  </a:lnTo>
                  <a:close/>
                </a:path>
                <a:path w="363854" h="614680">
                  <a:moveTo>
                    <a:pt x="309714" y="0"/>
                  </a:moveTo>
                  <a:lnTo>
                    <a:pt x="304101" y="0"/>
                  </a:lnTo>
                  <a:lnTo>
                    <a:pt x="291198" y="16535"/>
                  </a:lnTo>
                  <a:lnTo>
                    <a:pt x="259232" y="59334"/>
                  </a:lnTo>
                  <a:lnTo>
                    <a:pt x="228117" y="102730"/>
                  </a:lnTo>
                  <a:lnTo>
                    <a:pt x="197739" y="146659"/>
                  </a:lnTo>
                  <a:lnTo>
                    <a:pt x="167995" y="191020"/>
                  </a:lnTo>
                  <a:lnTo>
                    <a:pt x="138811" y="235737"/>
                  </a:lnTo>
                  <a:lnTo>
                    <a:pt x="84124" y="321017"/>
                  </a:lnTo>
                  <a:lnTo>
                    <a:pt x="58318" y="362318"/>
                  </a:lnTo>
                  <a:lnTo>
                    <a:pt x="34810" y="404952"/>
                  </a:lnTo>
                  <a:lnTo>
                    <a:pt x="15786" y="449224"/>
                  </a:lnTo>
                  <a:lnTo>
                    <a:pt x="3467" y="495452"/>
                  </a:lnTo>
                  <a:lnTo>
                    <a:pt x="0" y="543928"/>
                  </a:lnTo>
                  <a:lnTo>
                    <a:pt x="152" y="548678"/>
                  </a:lnTo>
                  <a:lnTo>
                    <a:pt x="8750" y="552805"/>
                  </a:lnTo>
                  <a:lnTo>
                    <a:pt x="8534" y="546493"/>
                  </a:lnTo>
                  <a:lnTo>
                    <a:pt x="12192" y="494398"/>
                  </a:lnTo>
                  <a:lnTo>
                    <a:pt x="25311" y="444842"/>
                  </a:lnTo>
                  <a:lnTo>
                    <a:pt x="45605" y="397446"/>
                  </a:lnTo>
                  <a:lnTo>
                    <a:pt x="70751" y="351802"/>
                  </a:lnTo>
                  <a:lnTo>
                    <a:pt x="98463" y="307555"/>
                  </a:lnTo>
                  <a:lnTo>
                    <a:pt x="155359" y="219367"/>
                  </a:lnTo>
                  <a:lnTo>
                    <a:pt x="184708" y="174713"/>
                  </a:lnTo>
                  <a:lnTo>
                    <a:pt x="214617" y="130441"/>
                  </a:lnTo>
                  <a:lnTo>
                    <a:pt x="245224" y="86639"/>
                  </a:lnTo>
                  <a:lnTo>
                    <a:pt x="276631" y="43434"/>
                  </a:lnTo>
                  <a:lnTo>
                    <a:pt x="309714" y="0"/>
                  </a:lnTo>
                  <a:close/>
                </a:path>
                <a:path w="363854" h="614680">
                  <a:moveTo>
                    <a:pt x="337896" y="55753"/>
                  </a:moveTo>
                  <a:lnTo>
                    <a:pt x="332054" y="52514"/>
                  </a:lnTo>
                  <a:lnTo>
                    <a:pt x="325564" y="55130"/>
                  </a:lnTo>
                  <a:lnTo>
                    <a:pt x="331406" y="58381"/>
                  </a:lnTo>
                  <a:lnTo>
                    <a:pt x="337896" y="55753"/>
                  </a:lnTo>
                  <a:close/>
                </a:path>
                <a:path w="363854" h="614680">
                  <a:moveTo>
                    <a:pt x="347484" y="10096"/>
                  </a:moveTo>
                  <a:lnTo>
                    <a:pt x="343535" y="7772"/>
                  </a:lnTo>
                  <a:lnTo>
                    <a:pt x="343560" y="7620"/>
                  </a:lnTo>
                  <a:lnTo>
                    <a:pt x="343281" y="7620"/>
                  </a:lnTo>
                  <a:lnTo>
                    <a:pt x="342392" y="7086"/>
                  </a:lnTo>
                  <a:lnTo>
                    <a:pt x="341680" y="6654"/>
                  </a:lnTo>
                  <a:lnTo>
                    <a:pt x="339420" y="7086"/>
                  </a:lnTo>
                  <a:lnTo>
                    <a:pt x="342341" y="1943"/>
                  </a:lnTo>
                  <a:lnTo>
                    <a:pt x="343573" y="12"/>
                  </a:lnTo>
                  <a:lnTo>
                    <a:pt x="338175" y="12"/>
                  </a:lnTo>
                  <a:lnTo>
                    <a:pt x="338048" y="12"/>
                  </a:lnTo>
                  <a:lnTo>
                    <a:pt x="338048" y="16713"/>
                  </a:lnTo>
                  <a:lnTo>
                    <a:pt x="338048" y="17487"/>
                  </a:lnTo>
                  <a:lnTo>
                    <a:pt x="337667" y="19685"/>
                  </a:lnTo>
                  <a:lnTo>
                    <a:pt x="335800" y="21247"/>
                  </a:lnTo>
                  <a:lnTo>
                    <a:pt x="333286" y="20688"/>
                  </a:lnTo>
                  <a:lnTo>
                    <a:pt x="332371" y="21107"/>
                  </a:lnTo>
                  <a:lnTo>
                    <a:pt x="329107" y="25069"/>
                  </a:lnTo>
                  <a:lnTo>
                    <a:pt x="335711" y="13512"/>
                  </a:lnTo>
                  <a:lnTo>
                    <a:pt x="336727" y="15646"/>
                  </a:lnTo>
                  <a:lnTo>
                    <a:pt x="338048" y="16713"/>
                  </a:lnTo>
                  <a:lnTo>
                    <a:pt x="338048" y="12"/>
                  </a:lnTo>
                  <a:lnTo>
                    <a:pt x="336080" y="12"/>
                  </a:lnTo>
                  <a:lnTo>
                    <a:pt x="324612" y="17487"/>
                  </a:lnTo>
                  <a:lnTo>
                    <a:pt x="308457" y="47663"/>
                  </a:lnTo>
                  <a:lnTo>
                    <a:pt x="293243" y="78308"/>
                  </a:lnTo>
                  <a:lnTo>
                    <a:pt x="277456" y="108686"/>
                  </a:lnTo>
                  <a:lnTo>
                    <a:pt x="259651" y="138023"/>
                  </a:lnTo>
                  <a:lnTo>
                    <a:pt x="236778" y="168389"/>
                  </a:lnTo>
                  <a:lnTo>
                    <a:pt x="225259" y="181546"/>
                  </a:lnTo>
                  <a:lnTo>
                    <a:pt x="224015" y="181000"/>
                  </a:lnTo>
                  <a:lnTo>
                    <a:pt x="222783" y="181876"/>
                  </a:lnTo>
                  <a:lnTo>
                    <a:pt x="220433" y="182168"/>
                  </a:lnTo>
                  <a:lnTo>
                    <a:pt x="219329" y="182397"/>
                  </a:lnTo>
                  <a:lnTo>
                    <a:pt x="218757" y="187579"/>
                  </a:lnTo>
                  <a:lnTo>
                    <a:pt x="218744" y="187782"/>
                  </a:lnTo>
                  <a:lnTo>
                    <a:pt x="219240" y="188442"/>
                  </a:lnTo>
                  <a:lnTo>
                    <a:pt x="211734" y="197015"/>
                  </a:lnTo>
                  <a:lnTo>
                    <a:pt x="185801" y="224917"/>
                  </a:lnTo>
                  <a:lnTo>
                    <a:pt x="160299" y="253136"/>
                  </a:lnTo>
                  <a:lnTo>
                    <a:pt x="136144" y="281647"/>
                  </a:lnTo>
                  <a:lnTo>
                    <a:pt x="124726" y="296125"/>
                  </a:lnTo>
                  <a:lnTo>
                    <a:pt x="122555" y="295757"/>
                  </a:lnTo>
                  <a:lnTo>
                    <a:pt x="121526" y="296113"/>
                  </a:lnTo>
                  <a:lnTo>
                    <a:pt x="120218" y="295122"/>
                  </a:lnTo>
                  <a:lnTo>
                    <a:pt x="116827" y="294297"/>
                  </a:lnTo>
                  <a:lnTo>
                    <a:pt x="116052" y="296189"/>
                  </a:lnTo>
                  <a:lnTo>
                    <a:pt x="115214" y="298602"/>
                  </a:lnTo>
                  <a:lnTo>
                    <a:pt x="115176" y="298742"/>
                  </a:lnTo>
                  <a:lnTo>
                    <a:pt x="117144" y="298094"/>
                  </a:lnTo>
                  <a:lnTo>
                    <a:pt x="117424" y="298094"/>
                  </a:lnTo>
                  <a:lnTo>
                    <a:pt x="116382" y="298602"/>
                  </a:lnTo>
                  <a:lnTo>
                    <a:pt x="115252" y="299897"/>
                  </a:lnTo>
                  <a:lnTo>
                    <a:pt x="114630" y="301434"/>
                  </a:lnTo>
                  <a:lnTo>
                    <a:pt x="114541" y="301663"/>
                  </a:lnTo>
                  <a:lnTo>
                    <a:pt x="118630" y="301434"/>
                  </a:lnTo>
                  <a:lnTo>
                    <a:pt x="120180" y="301904"/>
                  </a:lnTo>
                  <a:lnTo>
                    <a:pt x="91681" y="341363"/>
                  </a:lnTo>
                  <a:lnTo>
                    <a:pt x="53467" y="409968"/>
                  </a:lnTo>
                  <a:lnTo>
                    <a:pt x="35572" y="452793"/>
                  </a:lnTo>
                  <a:lnTo>
                    <a:pt x="26162" y="496684"/>
                  </a:lnTo>
                  <a:lnTo>
                    <a:pt x="32613" y="536473"/>
                  </a:lnTo>
                  <a:lnTo>
                    <a:pt x="62255" y="566940"/>
                  </a:lnTo>
                  <a:lnTo>
                    <a:pt x="67602" y="569874"/>
                  </a:lnTo>
                  <a:lnTo>
                    <a:pt x="68783" y="562978"/>
                  </a:lnTo>
                  <a:lnTo>
                    <a:pt x="64338" y="560527"/>
                  </a:lnTo>
                  <a:lnTo>
                    <a:pt x="37655" y="532549"/>
                  </a:lnTo>
                  <a:lnTo>
                    <a:pt x="42519" y="458622"/>
                  </a:lnTo>
                  <a:lnTo>
                    <a:pt x="57759" y="423392"/>
                  </a:lnTo>
                  <a:lnTo>
                    <a:pt x="92227" y="360083"/>
                  </a:lnTo>
                  <a:lnTo>
                    <a:pt x="130911" y="301434"/>
                  </a:lnTo>
                  <a:lnTo>
                    <a:pt x="134175" y="297014"/>
                  </a:lnTo>
                  <a:lnTo>
                    <a:pt x="158013" y="266458"/>
                  </a:lnTo>
                  <a:lnTo>
                    <a:pt x="186080" y="234645"/>
                  </a:lnTo>
                  <a:lnTo>
                    <a:pt x="214515" y="203161"/>
                  </a:lnTo>
                  <a:lnTo>
                    <a:pt x="222745" y="193344"/>
                  </a:lnTo>
                  <a:lnTo>
                    <a:pt x="225386" y="194932"/>
                  </a:lnTo>
                  <a:lnTo>
                    <a:pt x="227584" y="193548"/>
                  </a:lnTo>
                  <a:lnTo>
                    <a:pt x="227634" y="193344"/>
                  </a:lnTo>
                  <a:lnTo>
                    <a:pt x="228422" y="190385"/>
                  </a:lnTo>
                  <a:lnTo>
                    <a:pt x="227838" y="188861"/>
                  </a:lnTo>
                  <a:lnTo>
                    <a:pt x="227749" y="188442"/>
                  </a:lnTo>
                  <a:lnTo>
                    <a:pt x="227634" y="187782"/>
                  </a:lnTo>
                  <a:lnTo>
                    <a:pt x="227596" y="187579"/>
                  </a:lnTo>
                  <a:lnTo>
                    <a:pt x="232384" y="181546"/>
                  </a:lnTo>
                  <a:lnTo>
                    <a:pt x="252603" y="156095"/>
                  </a:lnTo>
                  <a:lnTo>
                    <a:pt x="281482" y="109880"/>
                  </a:lnTo>
                  <a:lnTo>
                    <a:pt x="297383" y="78486"/>
                  </a:lnTo>
                  <a:lnTo>
                    <a:pt x="305600" y="62852"/>
                  </a:lnTo>
                  <a:lnTo>
                    <a:pt x="314858" y="48082"/>
                  </a:lnTo>
                  <a:lnTo>
                    <a:pt x="317360" y="44196"/>
                  </a:lnTo>
                  <a:lnTo>
                    <a:pt x="318096" y="44970"/>
                  </a:lnTo>
                  <a:lnTo>
                    <a:pt x="318300" y="44970"/>
                  </a:lnTo>
                  <a:lnTo>
                    <a:pt x="320751" y="45885"/>
                  </a:lnTo>
                  <a:lnTo>
                    <a:pt x="324866" y="44970"/>
                  </a:lnTo>
                  <a:lnTo>
                    <a:pt x="325793" y="44196"/>
                  </a:lnTo>
                  <a:lnTo>
                    <a:pt x="325983" y="44043"/>
                  </a:lnTo>
                  <a:lnTo>
                    <a:pt x="325805" y="41808"/>
                  </a:lnTo>
                  <a:lnTo>
                    <a:pt x="325755" y="41046"/>
                  </a:lnTo>
                  <a:lnTo>
                    <a:pt x="327139" y="40093"/>
                  </a:lnTo>
                  <a:lnTo>
                    <a:pt x="327317" y="40093"/>
                  </a:lnTo>
                  <a:lnTo>
                    <a:pt x="326910" y="38735"/>
                  </a:lnTo>
                  <a:lnTo>
                    <a:pt x="326669" y="37909"/>
                  </a:lnTo>
                  <a:lnTo>
                    <a:pt x="324243" y="38735"/>
                  </a:lnTo>
                  <a:lnTo>
                    <a:pt x="324104" y="38735"/>
                  </a:lnTo>
                  <a:lnTo>
                    <a:pt x="323570" y="37909"/>
                  </a:lnTo>
                  <a:lnTo>
                    <a:pt x="323710" y="37909"/>
                  </a:lnTo>
                  <a:lnTo>
                    <a:pt x="321830" y="37261"/>
                  </a:lnTo>
                  <a:lnTo>
                    <a:pt x="324510" y="33096"/>
                  </a:lnTo>
                  <a:lnTo>
                    <a:pt x="326491" y="29654"/>
                  </a:lnTo>
                  <a:lnTo>
                    <a:pt x="327202" y="32385"/>
                  </a:lnTo>
                  <a:lnTo>
                    <a:pt x="328841" y="33096"/>
                  </a:lnTo>
                  <a:lnTo>
                    <a:pt x="331635" y="33096"/>
                  </a:lnTo>
                  <a:lnTo>
                    <a:pt x="335140" y="32880"/>
                  </a:lnTo>
                  <a:lnTo>
                    <a:pt x="337654" y="29933"/>
                  </a:lnTo>
                  <a:lnTo>
                    <a:pt x="337807" y="29654"/>
                  </a:lnTo>
                  <a:lnTo>
                    <a:pt x="339623" y="26327"/>
                  </a:lnTo>
                  <a:lnTo>
                    <a:pt x="339521" y="25069"/>
                  </a:lnTo>
                  <a:lnTo>
                    <a:pt x="339407" y="23393"/>
                  </a:lnTo>
                  <a:lnTo>
                    <a:pt x="339979" y="21247"/>
                  </a:lnTo>
                  <a:lnTo>
                    <a:pt x="340652" y="18783"/>
                  </a:lnTo>
                  <a:lnTo>
                    <a:pt x="341350" y="17170"/>
                  </a:lnTo>
                  <a:lnTo>
                    <a:pt x="343700" y="16852"/>
                  </a:lnTo>
                  <a:lnTo>
                    <a:pt x="344004" y="14452"/>
                  </a:lnTo>
                  <a:lnTo>
                    <a:pt x="343611" y="13512"/>
                  </a:lnTo>
                  <a:lnTo>
                    <a:pt x="344449" y="12623"/>
                  </a:lnTo>
                  <a:lnTo>
                    <a:pt x="347484" y="10096"/>
                  </a:lnTo>
                  <a:close/>
                </a:path>
                <a:path w="363854" h="614680">
                  <a:moveTo>
                    <a:pt x="363689" y="12"/>
                  </a:moveTo>
                  <a:lnTo>
                    <a:pt x="358063" y="12"/>
                  </a:lnTo>
                  <a:lnTo>
                    <a:pt x="358546" y="698"/>
                  </a:lnTo>
                  <a:lnTo>
                    <a:pt x="359168" y="1193"/>
                  </a:lnTo>
                  <a:lnTo>
                    <a:pt x="363029" y="762"/>
                  </a:lnTo>
                  <a:lnTo>
                    <a:pt x="363639" y="190"/>
                  </a:lnTo>
                  <a:lnTo>
                    <a:pt x="363689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0" name="object 820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260392" y="9028"/>
              <a:ext cx="70294" cy="91757"/>
            </a:xfrm>
            <a:prstGeom prst="rect">
              <a:avLst/>
            </a:prstGeom>
          </p:spPr>
        </p:pic>
        <p:pic>
          <p:nvPicPr>
            <p:cNvPr id="821" name="object 821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297095" y="135977"/>
              <a:ext cx="192316" cy="181076"/>
            </a:xfrm>
            <a:prstGeom prst="rect">
              <a:avLst/>
            </a:prstGeom>
          </p:spPr>
        </p:pic>
        <p:sp>
          <p:nvSpPr>
            <p:cNvPr id="822" name="object 822" descr=""/>
            <p:cNvSpPr/>
            <p:nvPr/>
          </p:nvSpPr>
          <p:spPr>
            <a:xfrm>
              <a:off x="4425528" y="9017"/>
              <a:ext cx="361950" cy="439420"/>
            </a:xfrm>
            <a:custGeom>
              <a:avLst/>
              <a:gdLst/>
              <a:ahLst/>
              <a:cxnLst/>
              <a:rect l="l" t="t" r="r" b="b"/>
              <a:pathLst>
                <a:path w="361950" h="439420">
                  <a:moveTo>
                    <a:pt x="198262" y="0"/>
                  </a:moveTo>
                  <a:lnTo>
                    <a:pt x="0" y="0"/>
                  </a:lnTo>
                  <a:lnTo>
                    <a:pt x="2493" y="24070"/>
                  </a:lnTo>
                  <a:lnTo>
                    <a:pt x="26061" y="91716"/>
                  </a:lnTo>
                  <a:lnTo>
                    <a:pt x="64990" y="152679"/>
                  </a:lnTo>
                  <a:lnTo>
                    <a:pt x="117701" y="204829"/>
                  </a:lnTo>
                  <a:lnTo>
                    <a:pt x="210694" y="280261"/>
                  </a:lnTo>
                  <a:lnTo>
                    <a:pt x="241744" y="307826"/>
                  </a:lnTo>
                  <a:lnTo>
                    <a:pt x="269304" y="338226"/>
                  </a:lnTo>
                  <a:lnTo>
                    <a:pt x="285515" y="362294"/>
                  </a:lnTo>
                  <a:lnTo>
                    <a:pt x="299365" y="387747"/>
                  </a:lnTo>
                  <a:lnTo>
                    <a:pt x="312520" y="413608"/>
                  </a:lnTo>
                  <a:lnTo>
                    <a:pt x="326645" y="438899"/>
                  </a:lnTo>
                  <a:lnTo>
                    <a:pt x="359157" y="404798"/>
                  </a:lnTo>
                  <a:lnTo>
                    <a:pt x="361748" y="351283"/>
                  </a:lnTo>
                  <a:lnTo>
                    <a:pt x="357959" y="300258"/>
                  </a:lnTo>
                  <a:lnTo>
                    <a:pt x="348531" y="251552"/>
                  </a:lnTo>
                  <a:lnTo>
                    <a:pt x="334206" y="204999"/>
                  </a:lnTo>
                  <a:lnTo>
                    <a:pt x="315723" y="160426"/>
                  </a:lnTo>
                  <a:lnTo>
                    <a:pt x="292138" y="115632"/>
                  </a:lnTo>
                  <a:lnTo>
                    <a:pt x="264378" y="73593"/>
                  </a:lnTo>
                  <a:lnTo>
                    <a:pt x="232609" y="34547"/>
                  </a:lnTo>
                  <a:lnTo>
                    <a:pt x="19826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 descr=""/>
            <p:cNvSpPr/>
            <p:nvPr/>
          </p:nvSpPr>
          <p:spPr>
            <a:xfrm>
              <a:off x="4430763" y="9016"/>
              <a:ext cx="353695" cy="442595"/>
            </a:xfrm>
            <a:custGeom>
              <a:avLst/>
              <a:gdLst/>
              <a:ahLst/>
              <a:cxnLst/>
              <a:rect l="l" t="t" r="r" b="b"/>
              <a:pathLst>
                <a:path w="353695" h="442595">
                  <a:moveTo>
                    <a:pt x="353148" y="354355"/>
                  </a:moveTo>
                  <a:lnTo>
                    <a:pt x="347306" y="297484"/>
                  </a:lnTo>
                  <a:lnTo>
                    <a:pt x="333349" y="242633"/>
                  </a:lnTo>
                  <a:lnTo>
                    <a:pt x="310781" y="180352"/>
                  </a:lnTo>
                  <a:lnTo>
                    <a:pt x="283006" y="125831"/>
                  </a:lnTo>
                  <a:lnTo>
                    <a:pt x="283006" y="284378"/>
                  </a:lnTo>
                  <a:lnTo>
                    <a:pt x="275640" y="267131"/>
                  </a:lnTo>
                  <a:lnTo>
                    <a:pt x="258203" y="228104"/>
                  </a:lnTo>
                  <a:lnTo>
                    <a:pt x="234556" y="180568"/>
                  </a:lnTo>
                  <a:lnTo>
                    <a:pt x="208572" y="137782"/>
                  </a:lnTo>
                  <a:lnTo>
                    <a:pt x="175044" y="95529"/>
                  </a:lnTo>
                  <a:lnTo>
                    <a:pt x="139293" y="55067"/>
                  </a:lnTo>
                  <a:lnTo>
                    <a:pt x="98831" y="16510"/>
                  </a:lnTo>
                  <a:lnTo>
                    <a:pt x="84620" y="4445"/>
                  </a:lnTo>
                  <a:lnTo>
                    <a:pt x="113182" y="28359"/>
                  </a:lnTo>
                  <a:lnTo>
                    <a:pt x="144018" y="56451"/>
                  </a:lnTo>
                  <a:lnTo>
                    <a:pt x="174091" y="88747"/>
                  </a:lnTo>
                  <a:lnTo>
                    <a:pt x="201676" y="123228"/>
                  </a:lnTo>
                  <a:lnTo>
                    <a:pt x="226364" y="160362"/>
                  </a:lnTo>
                  <a:lnTo>
                    <a:pt x="248754" y="198958"/>
                  </a:lnTo>
                  <a:lnTo>
                    <a:pt x="269430" y="240347"/>
                  </a:lnTo>
                  <a:lnTo>
                    <a:pt x="283006" y="284378"/>
                  </a:lnTo>
                  <a:lnTo>
                    <a:pt x="283006" y="125831"/>
                  </a:lnTo>
                  <a:lnTo>
                    <a:pt x="254850" y="79971"/>
                  </a:lnTo>
                  <a:lnTo>
                    <a:pt x="230441" y="47713"/>
                  </a:lnTo>
                  <a:lnTo>
                    <a:pt x="204546" y="18503"/>
                  </a:lnTo>
                  <a:lnTo>
                    <a:pt x="189992" y="4445"/>
                  </a:lnTo>
                  <a:lnTo>
                    <a:pt x="185394" y="0"/>
                  </a:lnTo>
                  <a:lnTo>
                    <a:pt x="0" y="0"/>
                  </a:lnTo>
                  <a:lnTo>
                    <a:pt x="419" y="4445"/>
                  </a:lnTo>
                  <a:lnTo>
                    <a:pt x="14986" y="61823"/>
                  </a:lnTo>
                  <a:lnTo>
                    <a:pt x="48437" y="128917"/>
                  </a:lnTo>
                  <a:lnTo>
                    <a:pt x="91617" y="179336"/>
                  </a:lnTo>
                  <a:lnTo>
                    <a:pt x="134416" y="217246"/>
                  </a:lnTo>
                  <a:lnTo>
                    <a:pt x="207530" y="276415"/>
                  </a:lnTo>
                  <a:lnTo>
                    <a:pt x="254215" y="320395"/>
                  </a:lnTo>
                  <a:lnTo>
                    <a:pt x="288886" y="368757"/>
                  </a:lnTo>
                  <a:lnTo>
                    <a:pt x="311340" y="414007"/>
                  </a:lnTo>
                  <a:lnTo>
                    <a:pt x="321284" y="433209"/>
                  </a:lnTo>
                  <a:lnTo>
                    <a:pt x="331050" y="442201"/>
                  </a:lnTo>
                  <a:lnTo>
                    <a:pt x="335978" y="439458"/>
                  </a:lnTo>
                  <a:lnTo>
                    <a:pt x="352044" y="383540"/>
                  </a:lnTo>
                  <a:lnTo>
                    <a:pt x="353148" y="354355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 descr=""/>
            <p:cNvSpPr/>
            <p:nvPr/>
          </p:nvSpPr>
          <p:spPr>
            <a:xfrm>
              <a:off x="4515369" y="13487"/>
              <a:ext cx="198755" cy="280035"/>
            </a:xfrm>
            <a:custGeom>
              <a:avLst/>
              <a:gdLst/>
              <a:ahLst/>
              <a:cxnLst/>
              <a:rect l="l" t="t" r="r" b="b"/>
              <a:pathLst>
                <a:path w="198754" h="280035">
                  <a:moveTo>
                    <a:pt x="0" y="0"/>
                  </a:moveTo>
                  <a:lnTo>
                    <a:pt x="71705" y="69328"/>
                  </a:lnTo>
                  <a:lnTo>
                    <a:pt x="108649" y="113233"/>
                  </a:lnTo>
                  <a:lnTo>
                    <a:pt x="150051" y="176262"/>
                  </a:lnTo>
                  <a:lnTo>
                    <a:pt x="173762" y="223939"/>
                  </a:lnTo>
                  <a:lnTo>
                    <a:pt x="191174" y="262966"/>
                  </a:lnTo>
                  <a:lnTo>
                    <a:pt x="198413" y="279932"/>
                  </a:lnTo>
                  <a:lnTo>
                    <a:pt x="184824" y="235888"/>
                  </a:lnTo>
                  <a:lnTo>
                    <a:pt x="164136" y="194475"/>
                  </a:lnTo>
                  <a:lnTo>
                    <a:pt x="141745" y="155891"/>
                  </a:lnTo>
                  <a:lnTo>
                    <a:pt x="117044" y="118769"/>
                  </a:lnTo>
                  <a:lnTo>
                    <a:pt x="89485" y="84277"/>
                  </a:lnTo>
                  <a:lnTo>
                    <a:pt x="59410" y="51967"/>
                  </a:lnTo>
                  <a:lnTo>
                    <a:pt x="28587" y="23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5" name="object 825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430763" y="9015"/>
              <a:ext cx="337044" cy="255524"/>
            </a:xfrm>
            <a:prstGeom prst="rect">
              <a:avLst/>
            </a:prstGeom>
          </p:spPr>
        </p:pic>
        <p:sp>
          <p:nvSpPr>
            <p:cNvPr id="826" name="object 826" descr=""/>
            <p:cNvSpPr/>
            <p:nvPr/>
          </p:nvSpPr>
          <p:spPr>
            <a:xfrm>
              <a:off x="4767731" y="284199"/>
              <a:ext cx="6985" cy="12065"/>
            </a:xfrm>
            <a:custGeom>
              <a:avLst/>
              <a:gdLst/>
              <a:ahLst/>
              <a:cxnLst/>
              <a:rect l="l" t="t" r="r" b="b"/>
              <a:pathLst>
                <a:path w="6985" h="12064">
                  <a:moveTo>
                    <a:pt x="1066" y="0"/>
                  </a:moveTo>
                  <a:lnTo>
                    <a:pt x="444" y="304"/>
                  </a:lnTo>
                  <a:lnTo>
                    <a:pt x="0" y="2870"/>
                  </a:lnTo>
                  <a:lnTo>
                    <a:pt x="558" y="5016"/>
                  </a:lnTo>
                  <a:lnTo>
                    <a:pt x="4673" y="10527"/>
                  </a:lnTo>
                  <a:lnTo>
                    <a:pt x="6186" y="11670"/>
                  </a:lnTo>
                  <a:lnTo>
                    <a:pt x="6388" y="9410"/>
                  </a:lnTo>
                  <a:lnTo>
                    <a:pt x="6186" y="7937"/>
                  </a:lnTo>
                  <a:lnTo>
                    <a:pt x="4775" y="4470"/>
                  </a:lnTo>
                  <a:lnTo>
                    <a:pt x="3733" y="2667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 descr=""/>
            <p:cNvSpPr/>
            <p:nvPr/>
          </p:nvSpPr>
          <p:spPr>
            <a:xfrm>
              <a:off x="3834649" y="9017"/>
              <a:ext cx="446405" cy="219075"/>
            </a:xfrm>
            <a:custGeom>
              <a:avLst/>
              <a:gdLst/>
              <a:ahLst/>
              <a:cxnLst/>
              <a:rect l="l" t="t" r="r" b="b"/>
              <a:pathLst>
                <a:path w="446404" h="219075">
                  <a:moveTo>
                    <a:pt x="446032" y="0"/>
                  </a:moveTo>
                  <a:lnTo>
                    <a:pt x="115168" y="0"/>
                  </a:lnTo>
                  <a:lnTo>
                    <a:pt x="106733" y="7824"/>
                  </a:lnTo>
                  <a:lnTo>
                    <a:pt x="61772" y="58191"/>
                  </a:lnTo>
                  <a:lnTo>
                    <a:pt x="21783" y="121480"/>
                  </a:lnTo>
                  <a:lnTo>
                    <a:pt x="444" y="192354"/>
                  </a:lnTo>
                  <a:lnTo>
                    <a:pt x="0" y="199572"/>
                  </a:lnTo>
                  <a:lnTo>
                    <a:pt x="452" y="206616"/>
                  </a:lnTo>
                  <a:lnTo>
                    <a:pt x="3145" y="212477"/>
                  </a:lnTo>
                  <a:lnTo>
                    <a:pt x="9423" y="216152"/>
                  </a:lnTo>
                  <a:lnTo>
                    <a:pt x="18834" y="218692"/>
                  </a:lnTo>
                  <a:lnTo>
                    <a:pt x="24447" y="214617"/>
                  </a:lnTo>
                  <a:lnTo>
                    <a:pt x="31203" y="208532"/>
                  </a:lnTo>
                  <a:lnTo>
                    <a:pt x="44703" y="198360"/>
                  </a:lnTo>
                  <a:lnTo>
                    <a:pt x="90512" y="179119"/>
                  </a:lnTo>
                  <a:lnTo>
                    <a:pt x="130733" y="166922"/>
                  </a:lnTo>
                  <a:lnTo>
                    <a:pt x="218290" y="141218"/>
                  </a:lnTo>
                  <a:lnTo>
                    <a:pt x="264157" y="125656"/>
                  </a:lnTo>
                  <a:lnTo>
                    <a:pt x="308540" y="106439"/>
                  </a:lnTo>
                  <a:lnTo>
                    <a:pt x="351273" y="81541"/>
                  </a:lnTo>
                  <a:lnTo>
                    <a:pt x="392188" y="48931"/>
                  </a:lnTo>
                  <a:lnTo>
                    <a:pt x="409723" y="32806"/>
                  </a:lnTo>
                  <a:lnTo>
                    <a:pt x="44603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 descr=""/>
            <p:cNvSpPr/>
            <p:nvPr/>
          </p:nvSpPr>
          <p:spPr>
            <a:xfrm>
              <a:off x="3840391" y="9016"/>
              <a:ext cx="431800" cy="209550"/>
            </a:xfrm>
            <a:custGeom>
              <a:avLst/>
              <a:gdLst/>
              <a:ahLst/>
              <a:cxnLst/>
              <a:rect l="l" t="t" r="r" b="b"/>
              <a:pathLst>
                <a:path w="431800" h="209550">
                  <a:moveTo>
                    <a:pt x="431546" y="0"/>
                  </a:moveTo>
                  <a:lnTo>
                    <a:pt x="260832" y="0"/>
                  </a:lnTo>
                  <a:lnTo>
                    <a:pt x="245211" y="9271"/>
                  </a:lnTo>
                  <a:lnTo>
                    <a:pt x="228282" y="19786"/>
                  </a:lnTo>
                  <a:lnTo>
                    <a:pt x="186982" y="46253"/>
                  </a:lnTo>
                  <a:lnTo>
                    <a:pt x="129336" y="82397"/>
                  </a:lnTo>
                  <a:lnTo>
                    <a:pt x="169278" y="51676"/>
                  </a:lnTo>
                  <a:lnTo>
                    <a:pt x="211264" y="23837"/>
                  </a:lnTo>
                  <a:lnTo>
                    <a:pt x="250571" y="0"/>
                  </a:lnTo>
                  <a:lnTo>
                    <a:pt x="118452" y="0"/>
                  </a:lnTo>
                  <a:lnTo>
                    <a:pt x="62433" y="57073"/>
                  </a:lnTo>
                  <a:lnTo>
                    <a:pt x="37960" y="91681"/>
                  </a:lnTo>
                  <a:lnTo>
                    <a:pt x="17665" y="128917"/>
                  </a:lnTo>
                  <a:lnTo>
                    <a:pt x="2641" y="166966"/>
                  </a:lnTo>
                  <a:lnTo>
                    <a:pt x="0" y="181330"/>
                  </a:lnTo>
                  <a:lnTo>
                    <a:pt x="12" y="198704"/>
                  </a:lnTo>
                  <a:lnTo>
                    <a:pt x="5473" y="209486"/>
                  </a:lnTo>
                  <a:lnTo>
                    <a:pt x="19177" y="204101"/>
                  </a:lnTo>
                  <a:lnTo>
                    <a:pt x="30759" y="195770"/>
                  </a:lnTo>
                  <a:lnTo>
                    <a:pt x="44348" y="188658"/>
                  </a:lnTo>
                  <a:lnTo>
                    <a:pt x="58635" y="182765"/>
                  </a:lnTo>
                  <a:lnTo>
                    <a:pt x="72301" y="178092"/>
                  </a:lnTo>
                  <a:lnTo>
                    <a:pt x="226212" y="131203"/>
                  </a:lnTo>
                  <a:lnTo>
                    <a:pt x="246240" y="124180"/>
                  </a:lnTo>
                  <a:lnTo>
                    <a:pt x="284289" y="108140"/>
                  </a:lnTo>
                  <a:lnTo>
                    <a:pt x="323202" y="87401"/>
                  </a:lnTo>
                  <a:lnTo>
                    <a:pt x="364972" y="58775"/>
                  </a:lnTo>
                  <a:lnTo>
                    <a:pt x="401535" y="27597"/>
                  </a:lnTo>
                  <a:lnTo>
                    <a:pt x="422922" y="7696"/>
                  </a:lnTo>
                  <a:lnTo>
                    <a:pt x="431546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9" name="object 829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930318" y="7150"/>
              <a:ext cx="170892" cy="84264"/>
            </a:xfrm>
            <a:prstGeom prst="rect">
              <a:avLst/>
            </a:prstGeom>
          </p:spPr>
        </p:pic>
        <p:sp>
          <p:nvSpPr>
            <p:cNvPr id="830" name="object 830" descr=""/>
            <p:cNvSpPr/>
            <p:nvPr/>
          </p:nvSpPr>
          <p:spPr>
            <a:xfrm>
              <a:off x="3850767" y="8153"/>
              <a:ext cx="875030" cy="377825"/>
            </a:xfrm>
            <a:custGeom>
              <a:avLst/>
              <a:gdLst/>
              <a:ahLst/>
              <a:cxnLst/>
              <a:rect l="l" t="t" r="r" b="b"/>
              <a:pathLst>
                <a:path w="875029" h="377825">
                  <a:moveTo>
                    <a:pt x="14465" y="129857"/>
                  </a:moveTo>
                  <a:lnTo>
                    <a:pt x="8102" y="123888"/>
                  </a:lnTo>
                  <a:lnTo>
                    <a:pt x="0" y="127101"/>
                  </a:lnTo>
                  <a:lnTo>
                    <a:pt x="6362" y="133083"/>
                  </a:lnTo>
                  <a:lnTo>
                    <a:pt x="14465" y="129857"/>
                  </a:lnTo>
                  <a:close/>
                </a:path>
                <a:path w="875029" h="377825">
                  <a:moveTo>
                    <a:pt x="46075" y="109194"/>
                  </a:moveTo>
                  <a:lnTo>
                    <a:pt x="44500" y="107251"/>
                  </a:lnTo>
                  <a:lnTo>
                    <a:pt x="43027" y="106159"/>
                  </a:lnTo>
                  <a:lnTo>
                    <a:pt x="40170" y="104965"/>
                  </a:lnTo>
                  <a:lnTo>
                    <a:pt x="40093" y="106730"/>
                  </a:lnTo>
                  <a:lnTo>
                    <a:pt x="39306" y="109740"/>
                  </a:lnTo>
                  <a:lnTo>
                    <a:pt x="40449" y="112179"/>
                  </a:lnTo>
                  <a:lnTo>
                    <a:pt x="43256" y="110832"/>
                  </a:lnTo>
                  <a:lnTo>
                    <a:pt x="46075" y="109194"/>
                  </a:lnTo>
                  <a:close/>
                </a:path>
                <a:path w="875029" h="377825">
                  <a:moveTo>
                    <a:pt x="124002" y="143789"/>
                  </a:moveTo>
                  <a:lnTo>
                    <a:pt x="118592" y="138696"/>
                  </a:lnTo>
                  <a:lnTo>
                    <a:pt x="112928" y="139712"/>
                  </a:lnTo>
                  <a:lnTo>
                    <a:pt x="118364" y="144818"/>
                  </a:lnTo>
                  <a:lnTo>
                    <a:pt x="124002" y="143789"/>
                  </a:lnTo>
                  <a:close/>
                </a:path>
                <a:path w="875029" h="377825">
                  <a:moveTo>
                    <a:pt x="372503" y="2603"/>
                  </a:moveTo>
                  <a:lnTo>
                    <a:pt x="365518" y="0"/>
                  </a:lnTo>
                  <a:lnTo>
                    <a:pt x="363296" y="2247"/>
                  </a:lnTo>
                  <a:lnTo>
                    <a:pt x="362216" y="3390"/>
                  </a:lnTo>
                  <a:lnTo>
                    <a:pt x="360502" y="4762"/>
                  </a:lnTo>
                  <a:lnTo>
                    <a:pt x="360502" y="8661"/>
                  </a:lnTo>
                  <a:lnTo>
                    <a:pt x="362800" y="10655"/>
                  </a:lnTo>
                  <a:lnTo>
                    <a:pt x="364578" y="11214"/>
                  </a:lnTo>
                  <a:lnTo>
                    <a:pt x="365556" y="11544"/>
                  </a:lnTo>
                  <a:lnTo>
                    <a:pt x="368769" y="12522"/>
                  </a:lnTo>
                  <a:lnTo>
                    <a:pt x="368757" y="10604"/>
                  </a:lnTo>
                  <a:lnTo>
                    <a:pt x="368147" y="9017"/>
                  </a:lnTo>
                  <a:lnTo>
                    <a:pt x="367131" y="8102"/>
                  </a:lnTo>
                  <a:lnTo>
                    <a:pt x="367690" y="7988"/>
                  </a:lnTo>
                  <a:lnTo>
                    <a:pt x="369798" y="8661"/>
                  </a:lnTo>
                  <a:lnTo>
                    <a:pt x="368922" y="7404"/>
                  </a:lnTo>
                  <a:lnTo>
                    <a:pt x="368604" y="6997"/>
                  </a:lnTo>
                  <a:lnTo>
                    <a:pt x="369620" y="5765"/>
                  </a:lnTo>
                  <a:lnTo>
                    <a:pt x="372503" y="2603"/>
                  </a:lnTo>
                  <a:close/>
                </a:path>
                <a:path w="875029" h="377825">
                  <a:moveTo>
                    <a:pt x="628535" y="876"/>
                  </a:moveTo>
                  <a:lnTo>
                    <a:pt x="620623" y="876"/>
                  </a:lnTo>
                  <a:lnTo>
                    <a:pt x="622058" y="2362"/>
                  </a:lnTo>
                  <a:lnTo>
                    <a:pt x="625513" y="4013"/>
                  </a:lnTo>
                  <a:lnTo>
                    <a:pt x="628535" y="876"/>
                  </a:lnTo>
                  <a:close/>
                </a:path>
                <a:path w="875029" h="377825">
                  <a:moveTo>
                    <a:pt x="632548" y="108724"/>
                  </a:moveTo>
                  <a:lnTo>
                    <a:pt x="629297" y="105232"/>
                  </a:lnTo>
                  <a:lnTo>
                    <a:pt x="629335" y="106832"/>
                  </a:lnTo>
                  <a:lnTo>
                    <a:pt x="628904" y="105194"/>
                  </a:lnTo>
                  <a:lnTo>
                    <a:pt x="624725" y="105740"/>
                  </a:lnTo>
                  <a:lnTo>
                    <a:pt x="623163" y="106527"/>
                  </a:lnTo>
                  <a:lnTo>
                    <a:pt x="622973" y="108280"/>
                  </a:lnTo>
                  <a:lnTo>
                    <a:pt x="625779" y="110617"/>
                  </a:lnTo>
                  <a:lnTo>
                    <a:pt x="628192" y="110883"/>
                  </a:lnTo>
                  <a:lnTo>
                    <a:pt x="632548" y="108724"/>
                  </a:lnTo>
                  <a:close/>
                </a:path>
                <a:path w="875029" h="377825">
                  <a:moveTo>
                    <a:pt x="721118" y="210731"/>
                  </a:moveTo>
                  <a:lnTo>
                    <a:pt x="720928" y="209588"/>
                  </a:lnTo>
                  <a:lnTo>
                    <a:pt x="720712" y="208267"/>
                  </a:lnTo>
                  <a:lnTo>
                    <a:pt x="720648" y="207949"/>
                  </a:lnTo>
                  <a:lnTo>
                    <a:pt x="719912" y="207251"/>
                  </a:lnTo>
                  <a:lnTo>
                    <a:pt x="719467" y="206832"/>
                  </a:lnTo>
                  <a:lnTo>
                    <a:pt x="717702" y="206324"/>
                  </a:lnTo>
                  <a:lnTo>
                    <a:pt x="716038" y="206832"/>
                  </a:lnTo>
                  <a:lnTo>
                    <a:pt x="714679" y="207251"/>
                  </a:lnTo>
                  <a:lnTo>
                    <a:pt x="716013" y="206832"/>
                  </a:lnTo>
                  <a:lnTo>
                    <a:pt x="714781" y="206832"/>
                  </a:lnTo>
                  <a:lnTo>
                    <a:pt x="715429" y="205803"/>
                  </a:lnTo>
                  <a:lnTo>
                    <a:pt x="715048" y="204203"/>
                  </a:lnTo>
                  <a:lnTo>
                    <a:pt x="714082" y="205206"/>
                  </a:lnTo>
                  <a:lnTo>
                    <a:pt x="713701" y="205574"/>
                  </a:lnTo>
                  <a:lnTo>
                    <a:pt x="712698" y="206832"/>
                  </a:lnTo>
                  <a:lnTo>
                    <a:pt x="712571" y="206984"/>
                  </a:lnTo>
                  <a:lnTo>
                    <a:pt x="711123" y="208267"/>
                  </a:lnTo>
                  <a:lnTo>
                    <a:pt x="709904" y="209384"/>
                  </a:lnTo>
                  <a:lnTo>
                    <a:pt x="709129" y="211353"/>
                  </a:lnTo>
                  <a:lnTo>
                    <a:pt x="711657" y="214223"/>
                  </a:lnTo>
                  <a:lnTo>
                    <a:pt x="714095" y="214223"/>
                  </a:lnTo>
                  <a:lnTo>
                    <a:pt x="717626" y="212737"/>
                  </a:lnTo>
                  <a:lnTo>
                    <a:pt x="719416" y="211874"/>
                  </a:lnTo>
                  <a:lnTo>
                    <a:pt x="721118" y="210731"/>
                  </a:lnTo>
                  <a:close/>
                </a:path>
                <a:path w="875029" h="377825">
                  <a:moveTo>
                    <a:pt x="750404" y="229870"/>
                  </a:moveTo>
                  <a:lnTo>
                    <a:pt x="744816" y="224637"/>
                  </a:lnTo>
                  <a:lnTo>
                    <a:pt x="736866" y="226441"/>
                  </a:lnTo>
                  <a:lnTo>
                    <a:pt x="742454" y="231686"/>
                  </a:lnTo>
                  <a:lnTo>
                    <a:pt x="750404" y="229870"/>
                  </a:lnTo>
                  <a:close/>
                </a:path>
                <a:path w="875029" h="377825">
                  <a:moveTo>
                    <a:pt x="846442" y="143497"/>
                  </a:moveTo>
                  <a:lnTo>
                    <a:pt x="846289" y="140665"/>
                  </a:lnTo>
                  <a:lnTo>
                    <a:pt x="844181" y="139801"/>
                  </a:lnTo>
                  <a:lnTo>
                    <a:pt x="843076" y="139611"/>
                  </a:lnTo>
                  <a:lnTo>
                    <a:pt x="840282" y="139814"/>
                  </a:lnTo>
                  <a:lnTo>
                    <a:pt x="839635" y="140195"/>
                  </a:lnTo>
                  <a:lnTo>
                    <a:pt x="838873" y="141312"/>
                  </a:lnTo>
                  <a:lnTo>
                    <a:pt x="841171" y="140843"/>
                  </a:lnTo>
                  <a:lnTo>
                    <a:pt x="842695" y="145948"/>
                  </a:lnTo>
                  <a:lnTo>
                    <a:pt x="845324" y="145719"/>
                  </a:lnTo>
                  <a:lnTo>
                    <a:pt x="845997" y="144678"/>
                  </a:lnTo>
                  <a:lnTo>
                    <a:pt x="845185" y="142760"/>
                  </a:lnTo>
                  <a:lnTo>
                    <a:pt x="844130" y="141516"/>
                  </a:lnTo>
                  <a:lnTo>
                    <a:pt x="846442" y="143497"/>
                  </a:lnTo>
                  <a:close/>
                </a:path>
                <a:path w="875029" h="377825">
                  <a:moveTo>
                    <a:pt x="857135" y="302768"/>
                  </a:moveTo>
                  <a:lnTo>
                    <a:pt x="851966" y="297916"/>
                  </a:lnTo>
                  <a:lnTo>
                    <a:pt x="845108" y="298526"/>
                  </a:lnTo>
                  <a:lnTo>
                    <a:pt x="850290" y="303403"/>
                  </a:lnTo>
                  <a:lnTo>
                    <a:pt x="857135" y="302768"/>
                  </a:lnTo>
                  <a:close/>
                </a:path>
                <a:path w="875029" h="377825">
                  <a:moveTo>
                    <a:pt x="863523" y="347319"/>
                  </a:moveTo>
                  <a:lnTo>
                    <a:pt x="862190" y="346494"/>
                  </a:lnTo>
                  <a:lnTo>
                    <a:pt x="860475" y="346100"/>
                  </a:lnTo>
                  <a:lnTo>
                    <a:pt x="857935" y="344500"/>
                  </a:lnTo>
                  <a:lnTo>
                    <a:pt x="854379" y="343903"/>
                  </a:lnTo>
                  <a:lnTo>
                    <a:pt x="856068" y="347319"/>
                  </a:lnTo>
                  <a:lnTo>
                    <a:pt x="863523" y="347319"/>
                  </a:lnTo>
                  <a:close/>
                </a:path>
                <a:path w="875029" h="377825">
                  <a:moveTo>
                    <a:pt x="866381" y="351866"/>
                  </a:moveTo>
                  <a:lnTo>
                    <a:pt x="866165" y="350570"/>
                  </a:lnTo>
                  <a:lnTo>
                    <a:pt x="864654" y="348005"/>
                  </a:lnTo>
                  <a:lnTo>
                    <a:pt x="864501" y="347916"/>
                  </a:lnTo>
                  <a:lnTo>
                    <a:pt x="856157" y="347916"/>
                  </a:lnTo>
                  <a:lnTo>
                    <a:pt x="856259" y="348602"/>
                  </a:lnTo>
                  <a:lnTo>
                    <a:pt x="856386" y="349262"/>
                  </a:lnTo>
                  <a:lnTo>
                    <a:pt x="857542" y="350837"/>
                  </a:lnTo>
                  <a:lnTo>
                    <a:pt x="858316" y="351955"/>
                  </a:lnTo>
                  <a:lnTo>
                    <a:pt x="859243" y="352552"/>
                  </a:lnTo>
                  <a:lnTo>
                    <a:pt x="860590" y="352818"/>
                  </a:lnTo>
                  <a:lnTo>
                    <a:pt x="861555" y="352971"/>
                  </a:lnTo>
                  <a:lnTo>
                    <a:pt x="865085" y="355066"/>
                  </a:lnTo>
                  <a:lnTo>
                    <a:pt x="865390" y="353225"/>
                  </a:lnTo>
                  <a:lnTo>
                    <a:pt x="864781" y="351282"/>
                  </a:lnTo>
                  <a:lnTo>
                    <a:pt x="863879" y="350304"/>
                  </a:lnTo>
                  <a:lnTo>
                    <a:pt x="864412" y="350507"/>
                  </a:lnTo>
                  <a:lnTo>
                    <a:pt x="866381" y="351866"/>
                  </a:lnTo>
                  <a:close/>
                </a:path>
                <a:path w="875029" h="377825">
                  <a:moveTo>
                    <a:pt x="874763" y="373570"/>
                  </a:moveTo>
                  <a:lnTo>
                    <a:pt x="872667" y="370281"/>
                  </a:lnTo>
                  <a:lnTo>
                    <a:pt x="871651" y="371017"/>
                  </a:lnTo>
                  <a:lnTo>
                    <a:pt x="869086" y="372364"/>
                  </a:lnTo>
                  <a:lnTo>
                    <a:pt x="867651" y="374396"/>
                  </a:lnTo>
                  <a:lnTo>
                    <a:pt x="872578" y="377253"/>
                  </a:lnTo>
                  <a:lnTo>
                    <a:pt x="874268" y="375818"/>
                  </a:lnTo>
                  <a:lnTo>
                    <a:pt x="874153" y="374535"/>
                  </a:lnTo>
                  <a:lnTo>
                    <a:pt x="874763" y="37357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31" name="object 831" descr="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0" y="1866438"/>
            <a:ext cx="770418" cy="1418059"/>
          </a:xfrm>
          <a:prstGeom prst="rect">
            <a:avLst/>
          </a:prstGeom>
        </p:spPr>
      </p:pic>
      <p:pic>
        <p:nvPicPr>
          <p:cNvPr id="832" name="object 832" descr="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3063238" y="5619405"/>
            <a:ext cx="292666" cy="302254"/>
          </a:xfrm>
          <a:prstGeom prst="rect">
            <a:avLst/>
          </a:prstGeom>
        </p:spPr>
      </p:pic>
      <p:grpSp>
        <p:nvGrpSpPr>
          <p:cNvPr id="833" name="object 833" descr=""/>
          <p:cNvGrpSpPr/>
          <p:nvPr/>
        </p:nvGrpSpPr>
        <p:grpSpPr>
          <a:xfrm>
            <a:off x="3562031" y="4343754"/>
            <a:ext cx="274955" cy="311785"/>
            <a:chOff x="3562031" y="4343754"/>
            <a:chExt cx="274955" cy="311785"/>
          </a:xfrm>
        </p:grpSpPr>
        <p:sp>
          <p:nvSpPr>
            <p:cNvPr id="834" name="object 834" descr=""/>
            <p:cNvSpPr/>
            <p:nvPr/>
          </p:nvSpPr>
          <p:spPr>
            <a:xfrm>
              <a:off x="3562031" y="4343754"/>
              <a:ext cx="274955" cy="311785"/>
            </a:xfrm>
            <a:custGeom>
              <a:avLst/>
              <a:gdLst/>
              <a:ahLst/>
              <a:cxnLst/>
              <a:rect l="l" t="t" r="r" b="b"/>
              <a:pathLst>
                <a:path w="274954" h="311785">
                  <a:moveTo>
                    <a:pt x="38938" y="0"/>
                  </a:moveTo>
                  <a:lnTo>
                    <a:pt x="19507" y="22872"/>
                  </a:lnTo>
                  <a:lnTo>
                    <a:pt x="20243" y="25234"/>
                  </a:lnTo>
                  <a:lnTo>
                    <a:pt x="6920" y="37252"/>
                  </a:lnTo>
                  <a:lnTo>
                    <a:pt x="725" y="52670"/>
                  </a:lnTo>
                  <a:lnTo>
                    <a:pt x="0" y="69827"/>
                  </a:lnTo>
                  <a:lnTo>
                    <a:pt x="3086" y="87058"/>
                  </a:lnTo>
                  <a:lnTo>
                    <a:pt x="4076" y="90779"/>
                  </a:lnTo>
                  <a:lnTo>
                    <a:pt x="14389" y="120657"/>
                  </a:lnTo>
                  <a:lnTo>
                    <a:pt x="21042" y="144233"/>
                  </a:lnTo>
                  <a:lnTo>
                    <a:pt x="26254" y="168371"/>
                  </a:lnTo>
                  <a:lnTo>
                    <a:pt x="29946" y="192938"/>
                  </a:lnTo>
                  <a:lnTo>
                    <a:pt x="33159" y="237744"/>
                  </a:lnTo>
                  <a:lnTo>
                    <a:pt x="33782" y="243344"/>
                  </a:lnTo>
                  <a:lnTo>
                    <a:pt x="46964" y="282702"/>
                  </a:lnTo>
                  <a:lnTo>
                    <a:pt x="70674" y="311727"/>
                  </a:lnTo>
                  <a:lnTo>
                    <a:pt x="73290" y="310197"/>
                  </a:lnTo>
                  <a:lnTo>
                    <a:pt x="73685" y="302463"/>
                  </a:lnTo>
                  <a:lnTo>
                    <a:pt x="73451" y="294104"/>
                  </a:lnTo>
                  <a:lnTo>
                    <a:pt x="74312" y="286640"/>
                  </a:lnTo>
                  <a:lnTo>
                    <a:pt x="76752" y="279397"/>
                  </a:lnTo>
                  <a:lnTo>
                    <a:pt x="81254" y="271703"/>
                  </a:lnTo>
                  <a:lnTo>
                    <a:pt x="106888" y="251529"/>
                  </a:lnTo>
                  <a:lnTo>
                    <a:pt x="138310" y="246465"/>
                  </a:lnTo>
                  <a:lnTo>
                    <a:pt x="171061" y="249408"/>
                  </a:lnTo>
                  <a:lnTo>
                    <a:pt x="200672" y="253250"/>
                  </a:lnTo>
                  <a:lnTo>
                    <a:pt x="215414" y="253361"/>
                  </a:lnTo>
                  <a:lnTo>
                    <a:pt x="255588" y="232651"/>
                  </a:lnTo>
                  <a:lnTo>
                    <a:pt x="258077" y="221919"/>
                  </a:lnTo>
                  <a:lnTo>
                    <a:pt x="262954" y="215950"/>
                  </a:lnTo>
                  <a:lnTo>
                    <a:pt x="268034" y="215836"/>
                  </a:lnTo>
                  <a:lnTo>
                    <a:pt x="273610" y="208991"/>
                  </a:lnTo>
                  <a:lnTo>
                    <a:pt x="274866" y="203631"/>
                  </a:lnTo>
                  <a:lnTo>
                    <a:pt x="272555" y="200329"/>
                  </a:lnTo>
                  <a:lnTo>
                    <a:pt x="270955" y="195389"/>
                  </a:lnTo>
                  <a:lnTo>
                    <a:pt x="269012" y="187807"/>
                  </a:lnTo>
                  <a:lnTo>
                    <a:pt x="265101" y="181279"/>
                  </a:lnTo>
                  <a:lnTo>
                    <a:pt x="257683" y="171678"/>
                  </a:lnTo>
                  <a:lnTo>
                    <a:pt x="254126" y="166585"/>
                  </a:lnTo>
                  <a:lnTo>
                    <a:pt x="224069" y="130789"/>
                  </a:lnTo>
                  <a:lnTo>
                    <a:pt x="189802" y="97687"/>
                  </a:lnTo>
                  <a:lnTo>
                    <a:pt x="140792" y="59408"/>
                  </a:lnTo>
                  <a:lnTo>
                    <a:pt x="99071" y="31034"/>
                  </a:lnTo>
                  <a:lnTo>
                    <a:pt x="64465" y="10598"/>
                  </a:lnTo>
                  <a:lnTo>
                    <a:pt x="45580" y="2578"/>
                  </a:lnTo>
                  <a:lnTo>
                    <a:pt x="38938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 descr=""/>
            <p:cNvSpPr/>
            <p:nvPr/>
          </p:nvSpPr>
          <p:spPr>
            <a:xfrm>
              <a:off x="3573678" y="4380711"/>
              <a:ext cx="100330" cy="58419"/>
            </a:xfrm>
            <a:custGeom>
              <a:avLst/>
              <a:gdLst/>
              <a:ahLst/>
              <a:cxnLst/>
              <a:rect l="l" t="t" r="r" b="b"/>
              <a:pathLst>
                <a:path w="100329" h="58420">
                  <a:moveTo>
                    <a:pt x="11073" y="0"/>
                  </a:moveTo>
                  <a:lnTo>
                    <a:pt x="8266" y="673"/>
                  </a:lnTo>
                  <a:lnTo>
                    <a:pt x="5777" y="4495"/>
                  </a:lnTo>
                  <a:lnTo>
                    <a:pt x="1624" y="15227"/>
                  </a:lnTo>
                  <a:lnTo>
                    <a:pt x="0" y="28219"/>
                  </a:lnTo>
                  <a:lnTo>
                    <a:pt x="278" y="40792"/>
                  </a:lnTo>
                  <a:lnTo>
                    <a:pt x="1827" y="50190"/>
                  </a:lnTo>
                  <a:lnTo>
                    <a:pt x="3097" y="54952"/>
                  </a:lnTo>
                  <a:lnTo>
                    <a:pt x="4532" y="57010"/>
                  </a:lnTo>
                  <a:lnTo>
                    <a:pt x="9663" y="57848"/>
                  </a:lnTo>
                  <a:lnTo>
                    <a:pt x="11887" y="52590"/>
                  </a:lnTo>
                  <a:lnTo>
                    <a:pt x="19239" y="41605"/>
                  </a:lnTo>
                  <a:lnTo>
                    <a:pt x="23252" y="37757"/>
                  </a:lnTo>
                  <a:lnTo>
                    <a:pt x="30593" y="34378"/>
                  </a:lnTo>
                  <a:lnTo>
                    <a:pt x="33120" y="33667"/>
                  </a:lnTo>
                  <a:lnTo>
                    <a:pt x="41059" y="32092"/>
                  </a:lnTo>
                  <a:lnTo>
                    <a:pt x="43561" y="32207"/>
                  </a:lnTo>
                  <a:lnTo>
                    <a:pt x="57150" y="34315"/>
                  </a:lnTo>
                  <a:lnTo>
                    <a:pt x="69277" y="38887"/>
                  </a:lnTo>
                  <a:lnTo>
                    <a:pt x="80377" y="45148"/>
                  </a:lnTo>
                  <a:lnTo>
                    <a:pt x="90892" y="52323"/>
                  </a:lnTo>
                  <a:lnTo>
                    <a:pt x="94512" y="53111"/>
                  </a:lnTo>
                  <a:lnTo>
                    <a:pt x="98360" y="53378"/>
                  </a:lnTo>
                  <a:lnTo>
                    <a:pt x="99225" y="51917"/>
                  </a:lnTo>
                  <a:lnTo>
                    <a:pt x="99719" y="49542"/>
                  </a:lnTo>
                  <a:lnTo>
                    <a:pt x="97903" y="46850"/>
                  </a:lnTo>
                  <a:lnTo>
                    <a:pt x="85166" y="38049"/>
                  </a:lnTo>
                  <a:lnTo>
                    <a:pt x="52754" y="14185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6" name="object 836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3625582" y="4465826"/>
              <a:ext cx="193090" cy="159067"/>
            </a:xfrm>
            <a:prstGeom prst="rect">
              <a:avLst/>
            </a:prstGeom>
          </p:spPr>
        </p:pic>
      </p:grpSp>
      <p:pic>
        <p:nvPicPr>
          <p:cNvPr id="837" name="object 837" descr="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2501087" y="2457869"/>
            <a:ext cx="292667" cy="302249"/>
          </a:xfrm>
          <a:prstGeom prst="rect">
            <a:avLst/>
          </a:prstGeom>
        </p:spPr>
      </p:pic>
      <p:pic>
        <p:nvPicPr>
          <p:cNvPr id="838" name="object 838" descr="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5638965" y="3295942"/>
            <a:ext cx="292653" cy="302243"/>
          </a:xfrm>
          <a:prstGeom prst="rect">
            <a:avLst/>
          </a:prstGeom>
        </p:spPr>
      </p:pic>
      <p:grpSp>
        <p:nvGrpSpPr>
          <p:cNvPr id="839" name="object 839" descr=""/>
          <p:cNvGrpSpPr/>
          <p:nvPr/>
        </p:nvGrpSpPr>
        <p:grpSpPr>
          <a:xfrm>
            <a:off x="0" y="1490874"/>
            <a:ext cx="59055" cy="77470"/>
            <a:chOff x="0" y="1490874"/>
            <a:chExt cx="59055" cy="77470"/>
          </a:xfrm>
        </p:grpSpPr>
        <p:sp>
          <p:nvSpPr>
            <p:cNvPr id="840" name="object 840" descr=""/>
            <p:cNvSpPr/>
            <p:nvPr/>
          </p:nvSpPr>
          <p:spPr>
            <a:xfrm>
              <a:off x="0" y="1490878"/>
              <a:ext cx="59055" cy="77470"/>
            </a:xfrm>
            <a:custGeom>
              <a:avLst/>
              <a:gdLst/>
              <a:ahLst/>
              <a:cxnLst/>
              <a:rect l="l" t="t" r="r" b="b"/>
              <a:pathLst>
                <a:path w="59055" h="77469">
                  <a:moveTo>
                    <a:pt x="58775" y="1968"/>
                  </a:moveTo>
                  <a:lnTo>
                    <a:pt x="55905" y="0"/>
                  </a:lnTo>
                  <a:lnTo>
                    <a:pt x="47688" y="3352"/>
                  </a:lnTo>
                  <a:lnTo>
                    <a:pt x="39116" y="7670"/>
                  </a:lnTo>
                  <a:lnTo>
                    <a:pt x="30937" y="10426"/>
                  </a:lnTo>
                  <a:lnTo>
                    <a:pt x="22225" y="11430"/>
                  </a:lnTo>
                  <a:lnTo>
                    <a:pt x="12026" y="10502"/>
                  </a:lnTo>
                  <a:lnTo>
                    <a:pt x="0" y="4483"/>
                  </a:lnTo>
                  <a:lnTo>
                    <a:pt x="0" y="77177"/>
                  </a:lnTo>
                  <a:lnTo>
                    <a:pt x="32512" y="49758"/>
                  </a:lnTo>
                  <a:lnTo>
                    <a:pt x="54597" y="14820"/>
                  </a:lnTo>
                  <a:lnTo>
                    <a:pt x="56095" y="11430"/>
                  </a:lnTo>
                  <a:lnTo>
                    <a:pt x="57823" y="7505"/>
                  </a:lnTo>
                  <a:lnTo>
                    <a:pt x="58775" y="1968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1" name="object 841" descr=""/>
            <p:cNvSpPr/>
            <p:nvPr/>
          </p:nvSpPr>
          <p:spPr>
            <a:xfrm>
              <a:off x="0" y="1511922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09" h="17144">
                  <a:moveTo>
                    <a:pt x="28956" y="0"/>
                  </a:moveTo>
                  <a:lnTo>
                    <a:pt x="21526" y="1346"/>
                  </a:lnTo>
                  <a:lnTo>
                    <a:pt x="14058" y="1968"/>
                  </a:lnTo>
                  <a:lnTo>
                    <a:pt x="6629" y="1892"/>
                  </a:lnTo>
                  <a:lnTo>
                    <a:pt x="0" y="1168"/>
                  </a:lnTo>
                  <a:lnTo>
                    <a:pt x="0" y="17068"/>
                  </a:lnTo>
                  <a:lnTo>
                    <a:pt x="7975" y="13843"/>
                  </a:lnTo>
                  <a:lnTo>
                    <a:pt x="15595" y="9842"/>
                  </a:lnTo>
                  <a:lnTo>
                    <a:pt x="22618" y="5207"/>
                  </a:lnTo>
                  <a:lnTo>
                    <a:pt x="26555" y="196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2" name="object 842" descr=""/>
          <p:cNvGrpSpPr/>
          <p:nvPr/>
        </p:nvGrpSpPr>
        <p:grpSpPr>
          <a:xfrm>
            <a:off x="0" y="6036816"/>
            <a:ext cx="177800" cy="312420"/>
            <a:chOff x="0" y="6036816"/>
            <a:chExt cx="177800" cy="312420"/>
          </a:xfrm>
        </p:grpSpPr>
        <p:sp>
          <p:nvSpPr>
            <p:cNvPr id="843" name="object 843" descr=""/>
            <p:cNvSpPr/>
            <p:nvPr/>
          </p:nvSpPr>
          <p:spPr>
            <a:xfrm>
              <a:off x="0" y="6036816"/>
              <a:ext cx="177800" cy="312420"/>
            </a:xfrm>
            <a:custGeom>
              <a:avLst/>
              <a:gdLst/>
              <a:ahLst/>
              <a:cxnLst/>
              <a:rect l="l" t="t" r="r" b="b"/>
              <a:pathLst>
                <a:path w="177800" h="312420">
                  <a:moveTo>
                    <a:pt x="433" y="0"/>
                  </a:moveTo>
                  <a:lnTo>
                    <a:pt x="0" y="172"/>
                  </a:lnTo>
                  <a:lnTo>
                    <a:pt x="0" y="311960"/>
                  </a:lnTo>
                  <a:lnTo>
                    <a:pt x="6255" y="305813"/>
                  </a:lnTo>
                  <a:lnTo>
                    <a:pt x="27503" y="287386"/>
                  </a:lnTo>
                  <a:lnTo>
                    <a:pt x="50040" y="270185"/>
                  </a:lnTo>
                  <a:lnTo>
                    <a:pt x="73761" y="254355"/>
                  </a:lnTo>
                  <a:lnTo>
                    <a:pt x="115811" y="230619"/>
                  </a:lnTo>
                  <a:lnTo>
                    <a:pt x="118745" y="229146"/>
                  </a:lnTo>
                  <a:lnTo>
                    <a:pt x="124245" y="225742"/>
                  </a:lnTo>
                  <a:lnTo>
                    <a:pt x="158713" y="192835"/>
                  </a:lnTo>
                  <a:lnTo>
                    <a:pt x="177281" y="154047"/>
                  </a:lnTo>
                  <a:lnTo>
                    <a:pt x="174414" y="152072"/>
                  </a:lnTo>
                  <a:lnTo>
                    <a:pt x="166192" y="155422"/>
                  </a:lnTo>
                  <a:lnTo>
                    <a:pt x="157624" y="159745"/>
                  </a:lnTo>
                  <a:lnTo>
                    <a:pt x="149448" y="162499"/>
                  </a:lnTo>
                  <a:lnTo>
                    <a:pt x="140728" y="163504"/>
                  </a:lnTo>
                  <a:lnTo>
                    <a:pt x="130530" y="162585"/>
                  </a:lnTo>
                  <a:lnTo>
                    <a:pt x="97056" y="145804"/>
                  </a:lnTo>
                  <a:lnTo>
                    <a:pt x="76451" y="115633"/>
                  </a:lnTo>
                  <a:lnTo>
                    <a:pt x="63518" y="80175"/>
                  </a:lnTo>
                  <a:lnTo>
                    <a:pt x="53060" y="47536"/>
                  </a:lnTo>
                  <a:lnTo>
                    <a:pt x="45975" y="32157"/>
                  </a:lnTo>
                  <a:lnTo>
                    <a:pt x="36215" y="17458"/>
                  </a:lnTo>
                  <a:lnTo>
                    <a:pt x="22824" y="6051"/>
                  </a:lnTo>
                  <a:lnTo>
                    <a:pt x="4851" y="546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4" name="object 844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0" y="6069840"/>
              <a:ext cx="147448" cy="160296"/>
            </a:xfrm>
            <a:prstGeom prst="rect">
              <a:avLst/>
            </a:prstGeom>
          </p:spPr>
        </p:pic>
      </p:grpSp>
      <p:pic>
        <p:nvPicPr>
          <p:cNvPr id="845" name="object 845" descr="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801269" y="3210887"/>
            <a:ext cx="340071" cy="344464"/>
          </a:xfrm>
          <a:prstGeom prst="rect">
            <a:avLst/>
          </a:prstGeom>
        </p:spPr>
      </p:pic>
      <p:grpSp>
        <p:nvGrpSpPr>
          <p:cNvPr id="846" name="object 846" descr=""/>
          <p:cNvGrpSpPr/>
          <p:nvPr/>
        </p:nvGrpSpPr>
        <p:grpSpPr>
          <a:xfrm>
            <a:off x="5453642" y="2863253"/>
            <a:ext cx="275590" cy="367030"/>
            <a:chOff x="5453642" y="2863253"/>
            <a:chExt cx="275590" cy="367030"/>
          </a:xfrm>
        </p:grpSpPr>
        <p:sp>
          <p:nvSpPr>
            <p:cNvPr id="847" name="object 847" descr=""/>
            <p:cNvSpPr/>
            <p:nvPr/>
          </p:nvSpPr>
          <p:spPr>
            <a:xfrm>
              <a:off x="5453642" y="2863253"/>
              <a:ext cx="275590" cy="367030"/>
            </a:xfrm>
            <a:custGeom>
              <a:avLst/>
              <a:gdLst/>
              <a:ahLst/>
              <a:cxnLst/>
              <a:rect l="l" t="t" r="r" b="b"/>
              <a:pathLst>
                <a:path w="275589" h="367030">
                  <a:moveTo>
                    <a:pt x="65915" y="0"/>
                  </a:moveTo>
                  <a:lnTo>
                    <a:pt x="61522" y="722"/>
                  </a:lnTo>
                  <a:lnTo>
                    <a:pt x="54777" y="6018"/>
                  </a:lnTo>
                  <a:lnTo>
                    <a:pt x="45952" y="6388"/>
                  </a:lnTo>
                  <a:lnTo>
                    <a:pt x="41977" y="2094"/>
                  </a:lnTo>
                  <a:lnTo>
                    <a:pt x="31866" y="2513"/>
                  </a:lnTo>
                  <a:lnTo>
                    <a:pt x="26291" y="5510"/>
                  </a:lnTo>
                  <a:lnTo>
                    <a:pt x="25213" y="10020"/>
                  </a:lnTo>
                  <a:lnTo>
                    <a:pt x="18831" y="20891"/>
                  </a:lnTo>
                  <a:lnTo>
                    <a:pt x="8943" y="58469"/>
                  </a:lnTo>
                  <a:lnTo>
                    <a:pt x="2364" y="104621"/>
                  </a:lnTo>
                  <a:lnTo>
                    <a:pt x="0" y="159269"/>
                  </a:lnTo>
                  <a:lnTo>
                    <a:pt x="317" y="176488"/>
                  </a:lnTo>
                  <a:lnTo>
                    <a:pt x="4409" y="230516"/>
                  </a:lnTo>
                  <a:lnTo>
                    <a:pt x="11789" y="287976"/>
                  </a:lnTo>
                  <a:lnTo>
                    <a:pt x="20566" y="333258"/>
                  </a:lnTo>
                  <a:lnTo>
                    <a:pt x="49889" y="366255"/>
                  </a:lnTo>
                  <a:lnTo>
                    <a:pt x="53445" y="366444"/>
                  </a:lnTo>
                  <a:lnTo>
                    <a:pt x="56923" y="366128"/>
                  </a:lnTo>
                  <a:lnTo>
                    <a:pt x="62881" y="364185"/>
                  </a:lnTo>
                  <a:lnTo>
                    <a:pt x="65345" y="362545"/>
                  </a:lnTo>
                  <a:lnTo>
                    <a:pt x="66818" y="360121"/>
                  </a:lnTo>
                  <a:lnTo>
                    <a:pt x="87280" y="362426"/>
                  </a:lnTo>
                  <a:lnTo>
                    <a:pt x="120540" y="343574"/>
                  </a:lnTo>
                  <a:lnTo>
                    <a:pt x="168465" y="268846"/>
                  </a:lnTo>
                  <a:lnTo>
                    <a:pt x="185237" y="245991"/>
                  </a:lnTo>
                  <a:lnTo>
                    <a:pt x="203534" y="224115"/>
                  </a:lnTo>
                  <a:lnTo>
                    <a:pt x="237201" y="189482"/>
                  </a:lnTo>
                  <a:lnTo>
                    <a:pt x="239602" y="187247"/>
                  </a:lnTo>
                  <a:lnTo>
                    <a:pt x="243932" y="182448"/>
                  </a:lnTo>
                  <a:lnTo>
                    <a:pt x="267719" y="141159"/>
                  </a:lnTo>
                  <a:lnTo>
                    <a:pt x="275253" y="104277"/>
                  </a:lnTo>
                  <a:lnTo>
                    <a:pt x="274613" y="98701"/>
                  </a:lnTo>
                  <a:lnTo>
                    <a:pt x="271308" y="97619"/>
                  </a:lnTo>
                  <a:lnTo>
                    <a:pt x="264367" y="103162"/>
                  </a:lnTo>
                  <a:lnTo>
                    <a:pt x="257362" y="109724"/>
                  </a:lnTo>
                  <a:lnTo>
                    <a:pt x="250291" y="114670"/>
                  </a:lnTo>
                  <a:lnTo>
                    <a:pt x="242206" y="118088"/>
                  </a:lnTo>
                  <a:lnTo>
                    <a:pt x="232159" y="120064"/>
                  </a:lnTo>
                  <a:lnTo>
                    <a:pt x="195322" y="113407"/>
                  </a:lnTo>
                  <a:lnTo>
                    <a:pt x="167053" y="90265"/>
                  </a:lnTo>
                  <a:lnTo>
                    <a:pt x="144652" y="59883"/>
                  </a:lnTo>
                  <a:lnTo>
                    <a:pt x="125416" y="31507"/>
                  </a:lnTo>
                  <a:lnTo>
                    <a:pt x="114286" y="18750"/>
                  </a:lnTo>
                  <a:lnTo>
                    <a:pt x="100780" y="7395"/>
                  </a:lnTo>
                  <a:lnTo>
                    <a:pt x="84717" y="219"/>
                  </a:lnTo>
                  <a:lnTo>
                    <a:pt x="65915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8" name="object 848" descr=""/>
            <p:cNvSpPr/>
            <p:nvPr/>
          </p:nvSpPr>
          <p:spPr>
            <a:xfrm>
              <a:off x="5470728" y="2884919"/>
              <a:ext cx="234315" cy="143510"/>
            </a:xfrm>
            <a:custGeom>
              <a:avLst/>
              <a:gdLst/>
              <a:ahLst/>
              <a:cxnLst/>
              <a:rect l="l" t="t" r="r" b="b"/>
              <a:pathLst>
                <a:path w="234314" h="143510">
                  <a:moveTo>
                    <a:pt x="29375" y="12649"/>
                  </a:moveTo>
                  <a:lnTo>
                    <a:pt x="28536" y="8166"/>
                  </a:lnTo>
                  <a:lnTo>
                    <a:pt x="25133" y="1841"/>
                  </a:lnTo>
                  <a:lnTo>
                    <a:pt x="22517" y="0"/>
                  </a:lnTo>
                  <a:lnTo>
                    <a:pt x="17132" y="5499"/>
                  </a:lnTo>
                  <a:lnTo>
                    <a:pt x="14643" y="8851"/>
                  </a:lnTo>
                  <a:lnTo>
                    <a:pt x="12496" y="12331"/>
                  </a:lnTo>
                  <a:lnTo>
                    <a:pt x="3390" y="36868"/>
                  </a:lnTo>
                  <a:lnTo>
                    <a:pt x="0" y="62509"/>
                  </a:lnTo>
                  <a:lnTo>
                    <a:pt x="723" y="88519"/>
                  </a:lnTo>
                  <a:lnTo>
                    <a:pt x="4013" y="114122"/>
                  </a:lnTo>
                  <a:lnTo>
                    <a:pt x="5537" y="118795"/>
                  </a:lnTo>
                  <a:lnTo>
                    <a:pt x="7632" y="123304"/>
                  </a:lnTo>
                  <a:lnTo>
                    <a:pt x="12115" y="126111"/>
                  </a:lnTo>
                  <a:lnTo>
                    <a:pt x="14516" y="124383"/>
                  </a:lnTo>
                  <a:lnTo>
                    <a:pt x="16548" y="116586"/>
                  </a:lnTo>
                  <a:lnTo>
                    <a:pt x="16675" y="93395"/>
                  </a:lnTo>
                  <a:lnTo>
                    <a:pt x="16078" y="70078"/>
                  </a:lnTo>
                  <a:lnTo>
                    <a:pt x="17653" y="47015"/>
                  </a:lnTo>
                  <a:lnTo>
                    <a:pt x="24244" y="24561"/>
                  </a:lnTo>
                  <a:lnTo>
                    <a:pt x="27355" y="18796"/>
                  </a:lnTo>
                  <a:lnTo>
                    <a:pt x="28219" y="15608"/>
                  </a:lnTo>
                  <a:lnTo>
                    <a:pt x="29375" y="12649"/>
                  </a:lnTo>
                  <a:close/>
                </a:path>
                <a:path w="234314" h="143510">
                  <a:moveTo>
                    <a:pt x="234264" y="103733"/>
                  </a:moveTo>
                  <a:lnTo>
                    <a:pt x="196354" y="113753"/>
                  </a:lnTo>
                  <a:lnTo>
                    <a:pt x="177126" y="110934"/>
                  </a:lnTo>
                  <a:lnTo>
                    <a:pt x="131902" y="79870"/>
                  </a:lnTo>
                  <a:lnTo>
                    <a:pt x="104902" y="44018"/>
                  </a:lnTo>
                  <a:lnTo>
                    <a:pt x="99644" y="37680"/>
                  </a:lnTo>
                  <a:lnTo>
                    <a:pt x="94018" y="31572"/>
                  </a:lnTo>
                  <a:lnTo>
                    <a:pt x="84772" y="23088"/>
                  </a:lnTo>
                  <a:lnTo>
                    <a:pt x="71399" y="13728"/>
                  </a:lnTo>
                  <a:lnTo>
                    <a:pt x="57619" y="9588"/>
                  </a:lnTo>
                  <a:lnTo>
                    <a:pt x="47244" y="16789"/>
                  </a:lnTo>
                  <a:lnTo>
                    <a:pt x="40716" y="33337"/>
                  </a:lnTo>
                  <a:lnTo>
                    <a:pt x="39878" y="40030"/>
                  </a:lnTo>
                  <a:lnTo>
                    <a:pt x="39319" y="47040"/>
                  </a:lnTo>
                  <a:lnTo>
                    <a:pt x="39484" y="62039"/>
                  </a:lnTo>
                  <a:lnTo>
                    <a:pt x="54571" y="104711"/>
                  </a:lnTo>
                  <a:lnTo>
                    <a:pt x="105524" y="132016"/>
                  </a:lnTo>
                  <a:lnTo>
                    <a:pt x="169900" y="143052"/>
                  </a:lnTo>
                  <a:lnTo>
                    <a:pt x="201206" y="134493"/>
                  </a:lnTo>
                  <a:lnTo>
                    <a:pt x="229654" y="110502"/>
                  </a:lnTo>
                  <a:lnTo>
                    <a:pt x="234264" y="10373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9" name="object 849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5502794" y="3096691"/>
              <a:ext cx="79793" cy="117538"/>
            </a:xfrm>
            <a:prstGeom prst="rect">
              <a:avLst/>
            </a:prstGeom>
          </p:spPr>
        </p:pic>
        <p:sp>
          <p:nvSpPr>
            <p:cNvPr id="850" name="object 850" descr=""/>
            <p:cNvSpPr/>
            <p:nvPr/>
          </p:nvSpPr>
          <p:spPr>
            <a:xfrm>
              <a:off x="5527858" y="2929975"/>
              <a:ext cx="35560" cy="48260"/>
            </a:xfrm>
            <a:custGeom>
              <a:avLst/>
              <a:gdLst/>
              <a:ahLst/>
              <a:cxnLst/>
              <a:rect l="l" t="t" r="r" b="b"/>
              <a:pathLst>
                <a:path w="35560" h="48260">
                  <a:moveTo>
                    <a:pt x="7407" y="0"/>
                  </a:moveTo>
                  <a:lnTo>
                    <a:pt x="309" y="3788"/>
                  </a:lnTo>
                  <a:lnTo>
                    <a:pt x="0" y="13569"/>
                  </a:lnTo>
                  <a:lnTo>
                    <a:pt x="5662" y="25232"/>
                  </a:lnTo>
                  <a:lnTo>
                    <a:pt x="13907" y="36159"/>
                  </a:lnTo>
                  <a:lnTo>
                    <a:pt x="21341" y="43741"/>
                  </a:lnTo>
                  <a:lnTo>
                    <a:pt x="27113" y="47350"/>
                  </a:lnTo>
                  <a:lnTo>
                    <a:pt x="32005" y="47899"/>
                  </a:lnTo>
                  <a:lnTo>
                    <a:pt x="35104" y="45111"/>
                  </a:lnTo>
                  <a:lnTo>
                    <a:pt x="35488" y="38713"/>
                  </a:lnTo>
                  <a:lnTo>
                    <a:pt x="34396" y="33187"/>
                  </a:lnTo>
                  <a:lnTo>
                    <a:pt x="30129" y="21490"/>
                  </a:lnTo>
                  <a:lnTo>
                    <a:pt x="24316" y="12349"/>
                  </a:lnTo>
                  <a:lnTo>
                    <a:pt x="16302" y="4380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1" name="object 851" descr=""/>
          <p:cNvSpPr/>
          <p:nvPr/>
        </p:nvSpPr>
        <p:spPr>
          <a:xfrm>
            <a:off x="4417185" y="5831597"/>
            <a:ext cx="358140" cy="258445"/>
          </a:xfrm>
          <a:custGeom>
            <a:avLst/>
            <a:gdLst/>
            <a:ahLst/>
            <a:cxnLst/>
            <a:rect l="l" t="t" r="r" b="b"/>
            <a:pathLst>
              <a:path w="358139" h="258445">
                <a:moveTo>
                  <a:pt x="249935" y="0"/>
                </a:moveTo>
                <a:lnTo>
                  <a:pt x="210807" y="10439"/>
                </a:lnTo>
                <a:lnTo>
                  <a:pt x="183451" y="34823"/>
                </a:lnTo>
                <a:lnTo>
                  <a:pt x="169190" y="46062"/>
                </a:lnTo>
                <a:lnTo>
                  <a:pt x="118859" y="65887"/>
                </a:lnTo>
                <a:lnTo>
                  <a:pt x="75528" y="68493"/>
                </a:lnTo>
                <a:lnTo>
                  <a:pt x="61099" y="69595"/>
                </a:lnTo>
                <a:lnTo>
                  <a:pt x="20554" y="84134"/>
                </a:lnTo>
                <a:lnTo>
                  <a:pt x="219" y="123266"/>
                </a:lnTo>
                <a:lnTo>
                  <a:pt x="0" y="133730"/>
                </a:lnTo>
                <a:lnTo>
                  <a:pt x="4559" y="158203"/>
                </a:lnTo>
                <a:lnTo>
                  <a:pt x="30568" y="200832"/>
                </a:lnTo>
                <a:lnTo>
                  <a:pt x="70975" y="230468"/>
                </a:lnTo>
                <a:lnTo>
                  <a:pt x="118069" y="247789"/>
                </a:lnTo>
                <a:lnTo>
                  <a:pt x="166763" y="256910"/>
                </a:lnTo>
                <a:lnTo>
                  <a:pt x="191061" y="258392"/>
                </a:lnTo>
                <a:lnTo>
                  <a:pt x="215098" y="256708"/>
                </a:lnTo>
                <a:lnTo>
                  <a:pt x="275931" y="229615"/>
                </a:lnTo>
                <a:lnTo>
                  <a:pt x="311519" y="195372"/>
                </a:lnTo>
                <a:lnTo>
                  <a:pt x="339919" y="152924"/>
                </a:lnTo>
                <a:lnTo>
                  <a:pt x="355880" y="107022"/>
                </a:lnTo>
                <a:lnTo>
                  <a:pt x="357573" y="84781"/>
                </a:lnTo>
                <a:lnTo>
                  <a:pt x="354437" y="63403"/>
                </a:lnTo>
                <a:lnTo>
                  <a:pt x="331242" y="25450"/>
                </a:lnTo>
                <a:lnTo>
                  <a:pt x="293532" y="4613"/>
                </a:lnTo>
                <a:lnTo>
                  <a:pt x="271933" y="495"/>
                </a:lnTo>
                <a:lnTo>
                  <a:pt x="249935" y="0"/>
                </a:lnTo>
                <a:close/>
              </a:path>
            </a:pathLst>
          </a:custGeom>
          <a:solidFill>
            <a:srgbClr val="FCE78E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2" name="object 852" descr=""/>
          <p:cNvSpPr/>
          <p:nvPr/>
        </p:nvSpPr>
        <p:spPr>
          <a:xfrm>
            <a:off x="415627" y="4844074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4">
                <a:moveTo>
                  <a:pt x="181762" y="0"/>
                </a:moveTo>
                <a:lnTo>
                  <a:pt x="141351" y="18116"/>
                </a:lnTo>
                <a:lnTo>
                  <a:pt x="121159" y="53535"/>
                </a:lnTo>
                <a:lnTo>
                  <a:pt x="111444" y="78784"/>
                </a:lnTo>
                <a:lnTo>
                  <a:pt x="105770" y="91067"/>
                </a:lnTo>
                <a:lnTo>
                  <a:pt x="73423" y="130375"/>
                </a:lnTo>
                <a:lnTo>
                  <a:pt x="36994" y="152793"/>
                </a:lnTo>
                <a:lnTo>
                  <a:pt x="9275" y="189786"/>
                </a:lnTo>
                <a:lnTo>
                  <a:pt x="0" y="229387"/>
                </a:lnTo>
                <a:lnTo>
                  <a:pt x="918" y="249210"/>
                </a:lnTo>
                <a:lnTo>
                  <a:pt x="17503" y="285424"/>
                </a:lnTo>
                <a:lnTo>
                  <a:pt x="49501" y="306303"/>
                </a:lnTo>
                <a:lnTo>
                  <a:pt x="69142" y="310499"/>
                </a:lnTo>
                <a:lnTo>
                  <a:pt x="113475" y="308154"/>
                </a:lnTo>
                <a:lnTo>
                  <a:pt x="158616" y="293960"/>
                </a:lnTo>
                <a:lnTo>
                  <a:pt x="198881" y="271334"/>
                </a:lnTo>
                <a:lnTo>
                  <a:pt x="228591" y="243685"/>
                </a:lnTo>
                <a:lnTo>
                  <a:pt x="249405" y="203860"/>
                </a:lnTo>
                <a:lnTo>
                  <a:pt x="259656" y="159903"/>
                </a:lnTo>
                <a:lnTo>
                  <a:pt x="263404" y="113698"/>
                </a:lnTo>
                <a:lnTo>
                  <a:pt x="261867" y="90877"/>
                </a:lnTo>
                <a:lnTo>
                  <a:pt x="248641" y="47687"/>
                </a:lnTo>
                <a:lnTo>
                  <a:pt x="219878" y="13874"/>
                </a:lnTo>
                <a:lnTo>
                  <a:pt x="191152" y="1127"/>
                </a:lnTo>
                <a:lnTo>
                  <a:pt x="181762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3" name="object 853" descr=""/>
          <p:cNvSpPr/>
          <p:nvPr/>
        </p:nvSpPr>
        <p:spPr>
          <a:xfrm>
            <a:off x="2945606" y="7197683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5">
                <a:moveTo>
                  <a:pt x="181757" y="0"/>
                </a:moveTo>
                <a:lnTo>
                  <a:pt x="141350" y="18126"/>
                </a:lnTo>
                <a:lnTo>
                  <a:pt x="121154" y="53546"/>
                </a:lnTo>
                <a:lnTo>
                  <a:pt x="111432" y="78790"/>
                </a:lnTo>
                <a:lnTo>
                  <a:pt x="105759" y="91067"/>
                </a:lnTo>
                <a:lnTo>
                  <a:pt x="73416" y="130374"/>
                </a:lnTo>
                <a:lnTo>
                  <a:pt x="36984" y="152798"/>
                </a:lnTo>
                <a:lnTo>
                  <a:pt x="9277" y="189784"/>
                </a:lnTo>
                <a:lnTo>
                  <a:pt x="0" y="229391"/>
                </a:lnTo>
                <a:lnTo>
                  <a:pt x="911" y="249215"/>
                </a:lnTo>
                <a:lnTo>
                  <a:pt x="17491" y="285425"/>
                </a:lnTo>
                <a:lnTo>
                  <a:pt x="49489" y="306307"/>
                </a:lnTo>
                <a:lnTo>
                  <a:pt x="69131" y="310498"/>
                </a:lnTo>
                <a:lnTo>
                  <a:pt x="113474" y="308152"/>
                </a:lnTo>
                <a:lnTo>
                  <a:pt x="158614" y="293959"/>
                </a:lnTo>
                <a:lnTo>
                  <a:pt x="198874" y="271332"/>
                </a:lnTo>
                <a:lnTo>
                  <a:pt x="228579" y="243683"/>
                </a:lnTo>
                <a:lnTo>
                  <a:pt x="249398" y="203864"/>
                </a:lnTo>
                <a:lnTo>
                  <a:pt x="259645" y="159901"/>
                </a:lnTo>
                <a:lnTo>
                  <a:pt x="263399" y="113702"/>
                </a:lnTo>
                <a:lnTo>
                  <a:pt x="261856" y="90882"/>
                </a:lnTo>
                <a:lnTo>
                  <a:pt x="248638" y="47692"/>
                </a:lnTo>
                <a:lnTo>
                  <a:pt x="219880" y="13876"/>
                </a:lnTo>
                <a:lnTo>
                  <a:pt x="191147" y="1126"/>
                </a:lnTo>
                <a:lnTo>
                  <a:pt x="181757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4" name="object 854" descr=""/>
          <p:cNvSpPr/>
          <p:nvPr/>
        </p:nvSpPr>
        <p:spPr>
          <a:xfrm>
            <a:off x="2761640" y="182455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60" h="264794">
                <a:moveTo>
                  <a:pt x="118819" y="0"/>
                </a:moveTo>
                <a:lnTo>
                  <a:pt x="71634" y="18174"/>
                </a:lnTo>
                <a:lnTo>
                  <a:pt x="33983" y="53543"/>
                </a:lnTo>
                <a:lnTo>
                  <a:pt x="11648" y="88855"/>
                </a:lnTo>
                <a:lnTo>
                  <a:pt x="0" y="128587"/>
                </a:lnTo>
                <a:lnTo>
                  <a:pt x="4743" y="170818"/>
                </a:lnTo>
                <a:lnTo>
                  <a:pt x="26556" y="200644"/>
                </a:lnTo>
                <a:lnTo>
                  <a:pt x="60200" y="221203"/>
                </a:lnTo>
                <a:lnTo>
                  <a:pt x="100432" y="235634"/>
                </a:lnTo>
                <a:lnTo>
                  <a:pt x="142013" y="247074"/>
                </a:lnTo>
                <a:lnTo>
                  <a:pt x="179705" y="258660"/>
                </a:lnTo>
                <a:lnTo>
                  <a:pt x="225153" y="264750"/>
                </a:lnTo>
                <a:lnTo>
                  <a:pt x="259412" y="248980"/>
                </a:lnTo>
                <a:lnTo>
                  <a:pt x="281226" y="217053"/>
                </a:lnTo>
                <a:lnTo>
                  <a:pt x="289339" y="174674"/>
                </a:lnTo>
                <a:lnTo>
                  <a:pt x="282497" y="127546"/>
                </a:lnTo>
                <a:lnTo>
                  <a:pt x="257133" y="77485"/>
                </a:lnTo>
                <a:lnTo>
                  <a:pt x="218337" y="36436"/>
                </a:lnTo>
                <a:lnTo>
                  <a:pt x="171602" y="7983"/>
                </a:lnTo>
                <a:lnTo>
                  <a:pt x="145647" y="679"/>
                </a:lnTo>
                <a:lnTo>
                  <a:pt x="118819" y="0"/>
                </a:lnTo>
                <a:close/>
              </a:path>
            </a:pathLst>
          </a:custGeom>
          <a:solidFill>
            <a:srgbClr val="BBBD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5" name="object 855" descr=""/>
          <p:cNvSpPr/>
          <p:nvPr/>
        </p:nvSpPr>
        <p:spPr>
          <a:xfrm>
            <a:off x="5868935" y="379809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60" h="264795">
                <a:moveTo>
                  <a:pt x="118821" y="0"/>
                </a:moveTo>
                <a:lnTo>
                  <a:pt x="71627" y="18180"/>
                </a:lnTo>
                <a:lnTo>
                  <a:pt x="33959" y="53543"/>
                </a:lnTo>
                <a:lnTo>
                  <a:pt x="11645" y="88860"/>
                </a:lnTo>
                <a:lnTo>
                  <a:pt x="0" y="128600"/>
                </a:lnTo>
                <a:lnTo>
                  <a:pt x="4738" y="170831"/>
                </a:lnTo>
                <a:lnTo>
                  <a:pt x="26549" y="200657"/>
                </a:lnTo>
                <a:lnTo>
                  <a:pt x="60191" y="221216"/>
                </a:lnTo>
                <a:lnTo>
                  <a:pt x="100425" y="235647"/>
                </a:lnTo>
                <a:lnTo>
                  <a:pt x="142008" y="247086"/>
                </a:lnTo>
                <a:lnTo>
                  <a:pt x="179704" y="258673"/>
                </a:lnTo>
                <a:lnTo>
                  <a:pt x="225154" y="264760"/>
                </a:lnTo>
                <a:lnTo>
                  <a:pt x="259412" y="248988"/>
                </a:lnTo>
                <a:lnTo>
                  <a:pt x="281227" y="217060"/>
                </a:lnTo>
                <a:lnTo>
                  <a:pt x="289340" y="174682"/>
                </a:lnTo>
                <a:lnTo>
                  <a:pt x="282498" y="127557"/>
                </a:lnTo>
                <a:lnTo>
                  <a:pt x="257126" y="77486"/>
                </a:lnTo>
                <a:lnTo>
                  <a:pt x="218325" y="36436"/>
                </a:lnTo>
                <a:lnTo>
                  <a:pt x="171597" y="7993"/>
                </a:lnTo>
                <a:lnTo>
                  <a:pt x="145646" y="687"/>
                </a:lnTo>
                <a:lnTo>
                  <a:pt x="118821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6" name="object 856" descr="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2303029" y="6081229"/>
            <a:ext cx="411632" cy="421461"/>
          </a:xfrm>
          <a:prstGeom prst="rect">
            <a:avLst/>
          </a:prstGeom>
        </p:spPr>
      </p:pic>
      <p:pic>
        <p:nvPicPr>
          <p:cNvPr id="857" name="object 857" descr="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0551452" y="5790298"/>
            <a:ext cx="140549" cy="178357"/>
          </a:xfrm>
          <a:prstGeom prst="rect">
            <a:avLst/>
          </a:prstGeom>
        </p:spPr>
      </p:pic>
      <p:grpSp>
        <p:nvGrpSpPr>
          <p:cNvPr id="858" name="object 858" descr=""/>
          <p:cNvGrpSpPr/>
          <p:nvPr/>
        </p:nvGrpSpPr>
        <p:grpSpPr>
          <a:xfrm>
            <a:off x="175120" y="6350"/>
            <a:ext cx="5801360" cy="7553959"/>
            <a:chOff x="175120" y="6350"/>
            <a:chExt cx="5801360" cy="7553959"/>
          </a:xfrm>
        </p:grpSpPr>
        <p:pic>
          <p:nvPicPr>
            <p:cNvPr id="859" name="object 859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463374" y="1491602"/>
              <a:ext cx="409662" cy="374712"/>
            </a:xfrm>
            <a:prstGeom prst="rect">
              <a:avLst/>
            </a:prstGeom>
          </p:spPr>
        </p:pic>
        <p:sp>
          <p:nvSpPr>
            <p:cNvPr id="860" name="object 860" descr=""/>
            <p:cNvSpPr/>
            <p:nvPr/>
          </p:nvSpPr>
          <p:spPr>
            <a:xfrm>
              <a:off x="5844692" y="6350"/>
              <a:ext cx="131445" cy="7553959"/>
            </a:xfrm>
            <a:custGeom>
              <a:avLst/>
              <a:gdLst/>
              <a:ahLst/>
              <a:cxnLst/>
              <a:rect l="l" t="t" r="r" b="b"/>
              <a:pathLst>
                <a:path w="131445" h="7553959">
                  <a:moveTo>
                    <a:pt x="131304" y="0"/>
                  </a:moveTo>
                  <a:lnTo>
                    <a:pt x="0" y="0"/>
                  </a:lnTo>
                  <a:lnTo>
                    <a:pt x="0" y="7553654"/>
                  </a:lnTo>
                  <a:lnTo>
                    <a:pt x="131304" y="7553654"/>
                  </a:lnTo>
                  <a:lnTo>
                    <a:pt x="131304" y="0"/>
                  </a:lnTo>
                  <a:close/>
                </a:path>
              </a:pathLst>
            </a:custGeom>
            <a:solidFill>
              <a:srgbClr val="82AC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1" name="object 861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75120" y="2355589"/>
              <a:ext cx="5570387" cy="3713591"/>
            </a:xfrm>
            <a:prstGeom prst="rect">
              <a:avLst/>
            </a:prstGeom>
          </p:spPr>
        </p:pic>
      </p:grpSp>
      <p:sp>
        <p:nvSpPr>
          <p:cNvPr id="862" name="object 862"/>
          <p:cNvSpPr txBox="1">
            <a:spLocks noGrp="1"/>
          </p:cNvSpPr>
          <p:nvPr>
            <p:ph type="title"/>
          </p:nvPr>
        </p:nvSpPr>
        <p:spPr>
          <a:xfrm>
            <a:off x="6288315" y="724407"/>
            <a:ext cx="20986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600"/>
              </a:lnSpc>
              <a:spcBef>
                <a:spcPts val="100"/>
              </a:spcBef>
            </a:pPr>
            <a:r>
              <a:rPr dirty="0" spc="-75">
                <a:solidFill>
                  <a:srgbClr val="3F5FAC"/>
                </a:solidFill>
              </a:rPr>
              <a:t>GROWTH</a:t>
            </a:r>
          </a:p>
          <a:p>
            <a:pPr marL="12700">
              <a:lnSpc>
                <a:spcPts val="3600"/>
              </a:lnSpc>
            </a:pPr>
            <a:r>
              <a:rPr dirty="0" spc="-25" b="0">
                <a:solidFill>
                  <a:srgbClr val="231F20"/>
                </a:solidFill>
                <a:latin typeface="Verdana"/>
                <a:cs typeface="Verdana"/>
              </a:rPr>
              <a:t>STRATEGY</a:t>
            </a:r>
          </a:p>
        </p:txBody>
      </p:sp>
      <p:sp>
        <p:nvSpPr>
          <p:cNvPr id="863" name="object 863" descr=""/>
          <p:cNvSpPr/>
          <p:nvPr/>
        </p:nvSpPr>
        <p:spPr>
          <a:xfrm>
            <a:off x="6238365" y="2456179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63500" y="0"/>
                </a:moveTo>
                <a:lnTo>
                  <a:pt x="0" y="0"/>
                </a:lnTo>
                <a:lnTo>
                  <a:pt x="0" y="12700"/>
                </a:lnTo>
                <a:lnTo>
                  <a:pt x="63500" y="12700"/>
                </a:lnTo>
                <a:lnTo>
                  <a:pt x="63500" y="0"/>
                </a:lnTo>
                <a:close/>
              </a:path>
            </a:pathLst>
          </a:custGeom>
          <a:solidFill>
            <a:srgbClr val="F5EE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4" name="object 864" descr=""/>
          <p:cNvSpPr txBox="1"/>
          <p:nvPr/>
        </p:nvSpPr>
        <p:spPr>
          <a:xfrm>
            <a:off x="6287895" y="1693164"/>
            <a:ext cx="3896995" cy="4502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 b="1">
                <a:solidFill>
                  <a:srgbClr val="3F5FAC"/>
                </a:solidFill>
                <a:latin typeface="Verdana"/>
                <a:cs typeface="Verdana"/>
              </a:rPr>
              <a:t>Ambient</a:t>
            </a:r>
            <a:r>
              <a:rPr dirty="0" sz="2000" spc="-225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2000" spc="-10" b="1">
                <a:solidFill>
                  <a:srgbClr val="3F5FAC"/>
                </a:solidFill>
                <a:latin typeface="Verdana"/>
                <a:cs typeface="Verdana"/>
              </a:rPr>
              <a:t>Products</a:t>
            </a:r>
            <a:endParaRPr sz="2000">
              <a:latin typeface="Verdana"/>
              <a:cs typeface="Verdana"/>
            </a:endParaRPr>
          </a:p>
          <a:p>
            <a:pPr marL="12700" marR="128270" indent="1270">
              <a:lnSpc>
                <a:spcPct val="108000"/>
              </a:lnSpc>
              <a:spcBef>
                <a:spcPts val="1650"/>
              </a:spcBef>
            </a:pP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Launch</a:t>
            </a:r>
            <a:r>
              <a:rPr dirty="0" sz="1500" spc="-1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products</a:t>
            </a:r>
            <a:r>
              <a:rPr dirty="0" sz="1500" spc="-1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dirty="0" sz="1500" spc="-1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high</a:t>
            </a:r>
            <a:r>
              <a:rPr dirty="0" sz="1500" spc="-1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frequency consumption</a:t>
            </a:r>
            <a:r>
              <a:rPr dirty="0" sz="1500" spc="-1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dirty="0" sz="1500" spc="-1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variety</a:t>
            </a:r>
            <a:r>
              <a:rPr dirty="0" sz="1500" spc="-1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dirty="0" sz="1500" spc="-1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applications,</a:t>
            </a:r>
            <a:endParaRPr sz="1500">
              <a:latin typeface="Verdana"/>
              <a:cs typeface="Verdana"/>
            </a:endParaRPr>
          </a:p>
          <a:p>
            <a:pPr marL="12700" marR="405130">
              <a:lnSpc>
                <a:spcPct val="128000"/>
              </a:lnSpc>
              <a:spcBef>
                <a:spcPts val="95"/>
              </a:spcBef>
            </a:pP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addressing</a:t>
            </a:r>
            <a:r>
              <a:rPr dirty="0" sz="1500" spc="-1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apparent</a:t>
            </a:r>
            <a:r>
              <a:rPr dirty="0" sz="1500" spc="-1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market</a:t>
            </a:r>
            <a:r>
              <a:rPr dirty="0" sz="1500" spc="-1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gaps,</a:t>
            </a:r>
            <a:r>
              <a:rPr dirty="0" sz="1500" spc="-1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for 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our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existing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customers.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Products</a:t>
            </a:r>
            <a:r>
              <a:rPr dirty="0" sz="1500" spc="-1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include:</a:t>
            </a:r>
            <a:endParaRPr sz="1500">
              <a:latin typeface="Verdana"/>
              <a:cs typeface="Verdana"/>
            </a:endParaRPr>
          </a:p>
          <a:p>
            <a:pPr marL="147955" marR="19685" indent="-135255">
              <a:lnSpc>
                <a:spcPct val="100000"/>
              </a:lnSpc>
              <a:spcBef>
                <a:spcPts val="500"/>
              </a:spcBef>
              <a:buChar char="-"/>
              <a:tabLst>
                <a:tab pos="147955" algn="l"/>
              </a:tabLst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Sugar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Free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Syrups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like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Hersheys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Chocolate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&amp;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American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Garden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Pancake</a:t>
            </a:r>
            <a:endParaRPr sz="1500">
              <a:latin typeface="Verdana"/>
              <a:cs typeface="Verdana"/>
            </a:endParaRPr>
          </a:p>
          <a:p>
            <a:pPr marL="147320" indent="-134620">
              <a:lnSpc>
                <a:spcPct val="100000"/>
              </a:lnSpc>
              <a:spcBef>
                <a:spcPts val="505"/>
              </a:spcBef>
              <a:buChar char="-"/>
              <a:tabLst>
                <a:tab pos="147320" algn="l"/>
              </a:tabLst>
            </a:pPr>
            <a:r>
              <a:rPr dirty="0" sz="1500">
                <a:latin typeface="Verdana"/>
                <a:cs typeface="Verdana"/>
              </a:rPr>
              <a:t>Indian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Mithai</a:t>
            </a:r>
            <a:endParaRPr sz="1500">
              <a:latin typeface="Verdana"/>
              <a:cs typeface="Verdana"/>
            </a:endParaRPr>
          </a:p>
          <a:p>
            <a:pPr marL="147320" indent="-134620">
              <a:lnSpc>
                <a:spcPct val="100000"/>
              </a:lnSpc>
              <a:spcBef>
                <a:spcPts val="480"/>
              </a:spcBef>
              <a:buChar char="-"/>
              <a:tabLst>
                <a:tab pos="147320" algn="l"/>
              </a:tabLst>
            </a:pP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High</a:t>
            </a:r>
            <a:r>
              <a:rPr dirty="0" sz="1500" spc="-1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protein</a:t>
            </a:r>
            <a:r>
              <a:rPr dirty="0" sz="1500" spc="-1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pancake</a:t>
            </a:r>
            <a:r>
              <a:rPr dirty="0" sz="1500" spc="-1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mix</a:t>
            </a:r>
            <a:endParaRPr sz="1500">
              <a:latin typeface="Verdana"/>
              <a:cs typeface="Verdana"/>
            </a:endParaRPr>
          </a:p>
          <a:p>
            <a:pPr marL="147320" indent="-134620">
              <a:lnSpc>
                <a:spcPct val="100000"/>
              </a:lnSpc>
              <a:spcBef>
                <a:spcPts val="505"/>
              </a:spcBef>
              <a:buChar char="-"/>
              <a:tabLst>
                <a:tab pos="147320" algn="l"/>
              </a:tabLst>
            </a:pPr>
            <a:r>
              <a:rPr dirty="0" sz="1500">
                <a:latin typeface="Verdana"/>
                <a:cs typeface="Verdana"/>
              </a:rPr>
              <a:t>Instant</a:t>
            </a:r>
            <a:r>
              <a:rPr dirty="0" sz="1500" spc="-5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Oatmeal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500">
              <a:latin typeface="Verdana"/>
              <a:cs typeface="Verdana"/>
            </a:endParaRPr>
          </a:p>
          <a:p>
            <a:pPr marL="12700" marR="5080">
              <a:lnSpc>
                <a:spcPct val="106700"/>
              </a:lnSpc>
              <a:spcBef>
                <a:spcPts val="5"/>
              </a:spcBef>
            </a:pP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dirty="0" sz="1500" spc="-1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aim</a:t>
            </a:r>
            <a:r>
              <a:rPr dirty="0" sz="1500" spc="-1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dirty="0" sz="1500" spc="-1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500" spc="-1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reach</a:t>
            </a:r>
            <a:r>
              <a:rPr dirty="0" sz="1500" spc="-1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Pan</a:t>
            </a:r>
            <a:r>
              <a:rPr dirty="0" sz="1500" spc="-1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India</a:t>
            </a:r>
            <a:r>
              <a:rPr dirty="0" sz="1500" spc="-21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distribution through</a:t>
            </a:r>
            <a:r>
              <a:rPr dirty="0" sz="1500" spc="-1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amazon</a:t>
            </a:r>
            <a:r>
              <a:rPr dirty="0" sz="1500" spc="-1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dirty="0" sz="1500" spc="-1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other</a:t>
            </a:r>
            <a:r>
              <a:rPr dirty="0" sz="1500" spc="-1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market</a:t>
            </a:r>
            <a:r>
              <a:rPr dirty="0" sz="1500" spc="-1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places.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65" name="object 865" descr=""/>
          <p:cNvSpPr txBox="1"/>
          <p:nvPr/>
        </p:nvSpPr>
        <p:spPr>
          <a:xfrm>
            <a:off x="6288494" y="6423152"/>
            <a:ext cx="3893185" cy="748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100"/>
              </a:spcBef>
            </a:pP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Additionally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we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plan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leverage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our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PODs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maximise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revenue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these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new </a:t>
            </a: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launches</a:t>
            </a:r>
            <a:r>
              <a:rPr dirty="0" sz="1500" spc="-10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via</a:t>
            </a:r>
            <a:r>
              <a:rPr dirty="0" sz="1500" spc="-10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food</a:t>
            </a:r>
            <a:r>
              <a:rPr dirty="0" sz="1500" spc="-10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aggregators.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66" name="object 866" descr=""/>
          <p:cNvSpPr txBox="1"/>
          <p:nvPr/>
        </p:nvSpPr>
        <p:spPr>
          <a:xfrm>
            <a:off x="1546418" y="6391147"/>
            <a:ext cx="2684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LAUNCHING</a:t>
            </a:r>
            <a:r>
              <a:rPr dirty="0" sz="1800" spc="35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FF0000"/>
                </a:solidFill>
                <a:latin typeface="Calibri"/>
                <a:cs typeface="Calibri"/>
              </a:rPr>
              <a:t>JANUARY</a:t>
            </a:r>
            <a:r>
              <a:rPr dirty="0" sz="1800" spc="-3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FF0000"/>
                </a:solidFill>
                <a:latin typeface="Calibri"/>
                <a:cs typeface="Calibri"/>
              </a:rPr>
              <a:t>2022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1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992"/>
                </a:lnTo>
                <a:lnTo>
                  <a:pt x="10692003" y="7559992"/>
                </a:lnTo>
                <a:lnTo>
                  <a:pt x="10692003" y="0"/>
                </a:lnTo>
                <a:close/>
              </a:path>
            </a:pathLst>
          </a:custGeom>
          <a:solidFill>
            <a:srgbClr val="7573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TEAM</a:t>
            </a:r>
            <a:r>
              <a:rPr dirty="0" spc="-150"/>
              <a:t> </a:t>
            </a:r>
            <a:r>
              <a:rPr dirty="0" spc="-235"/>
              <a:t>BEHIND</a:t>
            </a:r>
            <a:r>
              <a:rPr dirty="0" spc="-680"/>
              <a:t> </a:t>
            </a:r>
            <a:r>
              <a:rPr dirty="0" spc="-100"/>
              <a:t>NOTO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885299" y="1337183"/>
            <a:ext cx="2834640" cy="83502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3000" spc="-160" b="1">
                <a:solidFill>
                  <a:srgbClr val="FFFFFF"/>
                </a:solidFill>
                <a:latin typeface="Verdana"/>
                <a:cs typeface="Verdana"/>
              </a:rPr>
              <a:t>VARUN</a:t>
            </a:r>
            <a:r>
              <a:rPr dirty="0" sz="3000" spc="-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00" b="1">
                <a:solidFill>
                  <a:srgbClr val="FFFFFF"/>
                </a:solidFill>
                <a:latin typeface="Verdana"/>
                <a:cs typeface="Verdana"/>
              </a:rPr>
              <a:t>SHETH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600" spc="-55" b="1">
                <a:solidFill>
                  <a:srgbClr val="FFFFFF"/>
                </a:solidFill>
                <a:latin typeface="Verdana"/>
                <a:cs typeface="Verdana"/>
              </a:rPr>
              <a:t>CO-</a:t>
            </a:r>
            <a:r>
              <a:rPr dirty="0" sz="1600" spc="-45" b="1">
                <a:solidFill>
                  <a:srgbClr val="FFFFFF"/>
                </a:solidFill>
                <a:latin typeface="Verdana"/>
                <a:cs typeface="Verdana"/>
              </a:rPr>
              <a:t>FOUNDER</a:t>
            </a:r>
            <a:r>
              <a:rPr dirty="0" sz="1600" spc="-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b="1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1600" spc="-34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Verdana"/>
                <a:cs typeface="Verdana"/>
              </a:rPr>
              <a:t>CEO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566" y="962025"/>
            <a:ext cx="2105430" cy="210544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46898" y="3619500"/>
            <a:ext cx="9103995" cy="2488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chef</a:t>
            </a:r>
            <a:r>
              <a:rPr dirty="0" sz="14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serial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entrepreneur,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Varun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Sheth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4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4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decade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hospitality</a:t>
            </a:r>
            <a:r>
              <a:rPr dirty="0" sz="14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industry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Verdana"/>
              <a:cs typeface="Verdana"/>
            </a:endParaRPr>
          </a:p>
          <a:p>
            <a:pPr algn="just" marL="12700" marR="8255">
              <a:lnSpc>
                <a:spcPct val="141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graduate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The Natural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Gourmet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Institute</a:t>
            </a:r>
            <a:r>
              <a:rPr dirty="0" sz="14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NY,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Varun</a:t>
            </a:r>
            <a:r>
              <a:rPr dirty="0" sz="1400" spc="4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previously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apprenticed</a:t>
            </a:r>
            <a:r>
              <a:rPr dirty="0" sz="14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Lupa by</a:t>
            </a:r>
            <a:r>
              <a:rPr dirty="0" sz="14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Mario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Batali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York;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started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his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career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gourmet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catering</a:t>
            </a:r>
            <a:r>
              <a:rPr dirty="0" sz="1400" spc="4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company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blossomed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1Tablespoon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(2012)</a:t>
            </a:r>
            <a:r>
              <a:rPr dirty="0" sz="1400" spc="48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pioneered</a:t>
            </a:r>
            <a:r>
              <a:rPr dirty="0" sz="14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dirty="0" sz="14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pizza-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by-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the-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slice</a:t>
            </a:r>
            <a:r>
              <a:rPr dirty="0" sz="14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100%</a:t>
            </a:r>
            <a:r>
              <a:rPr dirty="0" sz="14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sourdough</a:t>
            </a:r>
            <a:r>
              <a:rPr dirty="0" sz="14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pizzas</a:t>
            </a:r>
            <a:r>
              <a:rPr dirty="0" sz="14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Mumbai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Verdana"/>
              <a:cs typeface="Verdana"/>
            </a:endParaRPr>
          </a:p>
          <a:p>
            <a:pPr algn="just" marL="12700" marR="5080">
              <a:lnSpc>
                <a:spcPct val="1429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dirty="0" sz="14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now</a:t>
            </a:r>
            <a:r>
              <a:rPr dirty="0" sz="1400" spc="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focused</a:t>
            </a:r>
            <a:r>
              <a:rPr dirty="0" sz="140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taking</a:t>
            </a:r>
            <a:r>
              <a:rPr dirty="0" sz="14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NOTO</a:t>
            </a:r>
            <a:r>
              <a:rPr dirty="0" sz="14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pan-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India</a:t>
            </a:r>
            <a:r>
              <a:rPr dirty="0" sz="14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dirty="0" sz="1400" spc="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also</a:t>
            </a:r>
            <a:r>
              <a:rPr dirty="0" sz="14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adding</a:t>
            </a:r>
            <a:r>
              <a:rPr dirty="0" sz="14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his</a:t>
            </a:r>
            <a:r>
              <a:rPr dirty="0" sz="14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range</a:t>
            </a:r>
            <a:r>
              <a:rPr dirty="0" sz="14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dessert</a:t>
            </a:r>
            <a:r>
              <a:rPr dirty="0" sz="14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alternatives that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1400" spc="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dirty="0" sz="1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compromising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taste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1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992"/>
                </a:lnTo>
                <a:lnTo>
                  <a:pt x="10692003" y="7559992"/>
                </a:lnTo>
                <a:lnTo>
                  <a:pt x="10692003" y="0"/>
                </a:lnTo>
                <a:close/>
              </a:path>
            </a:pathLst>
          </a:custGeom>
          <a:solidFill>
            <a:srgbClr val="7573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TEAM</a:t>
            </a:r>
            <a:r>
              <a:rPr dirty="0" spc="-150"/>
              <a:t> </a:t>
            </a:r>
            <a:r>
              <a:rPr dirty="0" spc="-235"/>
              <a:t>BEHIND</a:t>
            </a:r>
            <a:r>
              <a:rPr dirty="0" spc="-680"/>
              <a:t> </a:t>
            </a:r>
            <a:r>
              <a:rPr dirty="0" spc="-100"/>
              <a:t>NOTO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84500" y="1584070"/>
            <a:ext cx="2416810" cy="90487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3000" spc="-270" b="1">
                <a:solidFill>
                  <a:srgbClr val="FFFFFF"/>
                </a:solidFill>
                <a:latin typeface="Verdana"/>
                <a:cs typeface="Verdana"/>
              </a:rPr>
              <a:t>ASHNI</a:t>
            </a:r>
            <a:r>
              <a:rPr dirty="0" sz="3000" spc="-62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80" b="1">
                <a:solidFill>
                  <a:srgbClr val="FFFFFF"/>
                </a:solidFill>
                <a:latin typeface="Verdana"/>
                <a:cs typeface="Verdana"/>
              </a:rPr>
              <a:t>SHAH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600" spc="-55" b="1">
                <a:solidFill>
                  <a:srgbClr val="FFFFFF"/>
                </a:solidFill>
                <a:latin typeface="Verdana"/>
                <a:cs typeface="Verdana"/>
              </a:rPr>
              <a:t>CO-</a:t>
            </a:r>
            <a:r>
              <a:rPr dirty="0" sz="1600" b="1">
                <a:solidFill>
                  <a:srgbClr val="FFFFFF"/>
                </a:solidFill>
                <a:latin typeface="Verdana"/>
                <a:cs typeface="Verdana"/>
              </a:rPr>
              <a:t>FOUNDER</a:t>
            </a:r>
            <a:r>
              <a:rPr dirty="0" sz="1600" spc="1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b="1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1600" spc="-35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Verdana"/>
                <a:cs typeface="Verdana"/>
              </a:rPr>
              <a:t>CMO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00" y="1038225"/>
            <a:ext cx="2105444" cy="210544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03300" y="3491483"/>
            <a:ext cx="9060815" cy="2466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57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 fashion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enthusiast,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Ashni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graduated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43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Istituto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Marangoni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Milan.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pursued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creative</a:t>
            </a:r>
            <a:r>
              <a:rPr dirty="0" sz="14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entrepreneurship</a:t>
            </a:r>
            <a:r>
              <a:rPr dirty="0" sz="14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course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4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ISDI</a:t>
            </a:r>
            <a:r>
              <a:rPr dirty="0" sz="14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Parsons</a:t>
            </a:r>
            <a:r>
              <a:rPr dirty="0" sz="14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Mumbai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Verdana"/>
              <a:cs typeface="Verdana"/>
            </a:endParaRPr>
          </a:p>
          <a:p>
            <a:pPr marL="12700" marR="499745">
              <a:lnSpc>
                <a:spcPct val="154300"/>
              </a:lnSpc>
            </a:pP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dirty="0" sz="1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previously</a:t>
            </a:r>
            <a:r>
              <a:rPr dirty="0" sz="14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worked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4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garment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export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house,</a:t>
            </a:r>
            <a:r>
              <a:rPr dirty="0" sz="1400" spc="4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following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launched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own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clothing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4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jewelry</a:t>
            </a:r>
            <a:r>
              <a:rPr dirty="0" sz="14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brand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400">
              <a:latin typeface="Verdana"/>
              <a:cs typeface="Verdana"/>
            </a:endParaRPr>
          </a:p>
          <a:p>
            <a:pPr marL="12700" marR="5715">
              <a:lnSpc>
                <a:spcPct val="154300"/>
              </a:lnSpc>
              <a:tabLst>
                <a:tab pos="5291455" algn="l"/>
              </a:tabLst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dirty="0" sz="1400" spc="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took</a:t>
            </a:r>
            <a:r>
              <a:rPr dirty="0" sz="140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400" spc="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marketing</a:t>
            </a:r>
            <a:r>
              <a:rPr dirty="0" sz="14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operations</a:t>
            </a:r>
            <a:r>
              <a:rPr dirty="0" sz="14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Pizza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	kitchen</a:t>
            </a:r>
            <a:r>
              <a:rPr dirty="0" sz="140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40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1Tablespoon</a:t>
            </a:r>
            <a:r>
              <a:rPr dirty="0" sz="14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dirty="0" sz="1400" spc="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brand expanded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dirty="0" sz="1400" spc="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outlets.</a:t>
            </a:r>
            <a:r>
              <a:rPr dirty="0" sz="14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Ever</a:t>
            </a:r>
            <a:r>
              <a:rPr dirty="0" sz="1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since</a:t>
            </a:r>
            <a:r>
              <a:rPr dirty="0" sz="14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there’s</a:t>
            </a:r>
            <a:r>
              <a:rPr dirty="0" sz="1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been</a:t>
            </a:r>
            <a:r>
              <a:rPr dirty="0" sz="14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turning</a:t>
            </a:r>
            <a:r>
              <a:rPr dirty="0" sz="14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back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hospitality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1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992"/>
                </a:lnTo>
                <a:lnTo>
                  <a:pt x="10692003" y="7559992"/>
                </a:lnTo>
                <a:lnTo>
                  <a:pt x="10692003" y="0"/>
                </a:lnTo>
                <a:close/>
              </a:path>
            </a:pathLst>
          </a:custGeom>
          <a:solidFill>
            <a:srgbClr val="7573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213100" y="1346708"/>
            <a:ext cx="1812289" cy="127317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780"/>
              </a:spcBef>
            </a:pPr>
            <a:r>
              <a:rPr dirty="0" sz="3000" spc="-440" b="1">
                <a:solidFill>
                  <a:srgbClr val="FFFFFF"/>
                </a:solidFill>
                <a:latin typeface="Verdana"/>
                <a:cs typeface="Verdana"/>
              </a:rPr>
              <a:t>SAMONEH </a:t>
            </a:r>
            <a:r>
              <a:rPr dirty="0" sz="3000" spc="-434" b="1">
                <a:solidFill>
                  <a:srgbClr val="FFFFFF"/>
                </a:solidFill>
                <a:latin typeface="Verdana"/>
                <a:cs typeface="Verdana"/>
              </a:rPr>
              <a:t>ETTEHAD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1600" spc="-25" b="1">
                <a:solidFill>
                  <a:srgbClr val="FFFFFF"/>
                </a:solidFill>
                <a:latin typeface="Verdana"/>
                <a:cs typeface="Verdana"/>
              </a:rPr>
              <a:t>COO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13335">
              <a:lnSpc>
                <a:spcPct val="142900"/>
              </a:lnSpc>
              <a:spcBef>
                <a:spcPts val="100"/>
              </a:spcBef>
            </a:pPr>
            <a:r>
              <a:rPr dirty="0"/>
              <a:t>In</a:t>
            </a:r>
            <a:r>
              <a:rPr dirty="0" spc="85"/>
              <a:t>  </a:t>
            </a:r>
            <a:r>
              <a:rPr dirty="0"/>
              <a:t>her</a:t>
            </a:r>
            <a:r>
              <a:rPr dirty="0" spc="90"/>
              <a:t>  </a:t>
            </a:r>
            <a:r>
              <a:rPr dirty="0" spc="55"/>
              <a:t>experience</a:t>
            </a:r>
            <a:r>
              <a:rPr dirty="0" spc="90"/>
              <a:t>  </a:t>
            </a:r>
            <a:r>
              <a:rPr dirty="0"/>
              <a:t>of</a:t>
            </a:r>
            <a:r>
              <a:rPr dirty="0" spc="80"/>
              <a:t>  </a:t>
            </a:r>
            <a:r>
              <a:rPr dirty="0"/>
              <a:t>15</a:t>
            </a:r>
            <a:r>
              <a:rPr dirty="0" spc="85"/>
              <a:t>  </a:t>
            </a:r>
            <a:r>
              <a:rPr dirty="0" spc="50"/>
              <a:t>years,</a:t>
            </a:r>
            <a:r>
              <a:rPr dirty="0" spc="90"/>
              <a:t>  </a:t>
            </a:r>
            <a:r>
              <a:rPr dirty="0" spc="50"/>
              <a:t>Samoneh</a:t>
            </a:r>
            <a:r>
              <a:rPr dirty="0" spc="85"/>
              <a:t>  </a:t>
            </a:r>
            <a:r>
              <a:rPr dirty="0"/>
              <a:t>has</a:t>
            </a:r>
            <a:r>
              <a:rPr dirty="0" spc="85"/>
              <a:t>  </a:t>
            </a:r>
            <a:r>
              <a:rPr dirty="0"/>
              <a:t>donned</a:t>
            </a:r>
            <a:r>
              <a:rPr dirty="0" spc="85"/>
              <a:t>  </a:t>
            </a:r>
            <a:r>
              <a:rPr dirty="0" spc="50"/>
              <a:t>various</a:t>
            </a:r>
            <a:r>
              <a:rPr dirty="0" spc="85"/>
              <a:t>  </a:t>
            </a:r>
            <a:r>
              <a:rPr dirty="0" spc="50"/>
              <a:t>hats</a:t>
            </a:r>
            <a:r>
              <a:rPr dirty="0" spc="85"/>
              <a:t>  </a:t>
            </a:r>
            <a:r>
              <a:rPr dirty="0" spc="50"/>
              <a:t>across</a:t>
            </a:r>
            <a:r>
              <a:rPr dirty="0" spc="80"/>
              <a:t>  </a:t>
            </a:r>
            <a:r>
              <a:rPr dirty="0" spc="55"/>
              <a:t>industries</a:t>
            </a:r>
            <a:r>
              <a:rPr dirty="0" spc="85"/>
              <a:t>  </a:t>
            </a:r>
            <a:r>
              <a:rPr dirty="0" spc="-25"/>
              <a:t>and </a:t>
            </a:r>
            <a:r>
              <a:rPr dirty="0" spc="45"/>
              <a:t>countries.</a:t>
            </a:r>
          </a:p>
          <a:p>
            <a:pPr>
              <a:lnSpc>
                <a:spcPct val="100000"/>
              </a:lnSpc>
              <a:spcBef>
                <a:spcPts val="790"/>
              </a:spcBef>
            </a:pPr>
          </a:p>
          <a:p>
            <a:pPr algn="just" marL="12700" marR="5080">
              <a:lnSpc>
                <a:spcPct val="142900"/>
              </a:lnSpc>
            </a:pPr>
            <a:r>
              <a:rPr dirty="0" spc="45"/>
              <a:t>Iranian</a:t>
            </a:r>
            <a:r>
              <a:rPr dirty="0" spc="240"/>
              <a:t> </a:t>
            </a:r>
            <a:r>
              <a:rPr dirty="0"/>
              <a:t>by</a:t>
            </a:r>
            <a:r>
              <a:rPr dirty="0" spc="235"/>
              <a:t> </a:t>
            </a:r>
            <a:r>
              <a:rPr dirty="0" spc="50"/>
              <a:t>descent,</a:t>
            </a:r>
            <a:r>
              <a:rPr dirty="0" spc="240"/>
              <a:t> </a:t>
            </a:r>
            <a:r>
              <a:rPr dirty="0"/>
              <a:t>she</a:t>
            </a:r>
            <a:r>
              <a:rPr dirty="0" spc="240"/>
              <a:t> </a:t>
            </a:r>
            <a:r>
              <a:rPr dirty="0" spc="50"/>
              <a:t>started</a:t>
            </a:r>
            <a:r>
              <a:rPr dirty="0" spc="240"/>
              <a:t> </a:t>
            </a:r>
            <a:r>
              <a:rPr dirty="0"/>
              <a:t>her</a:t>
            </a:r>
            <a:r>
              <a:rPr dirty="0" spc="240"/>
              <a:t> </a:t>
            </a:r>
            <a:r>
              <a:rPr dirty="0" spc="50"/>
              <a:t>career</a:t>
            </a:r>
            <a:r>
              <a:rPr dirty="0" spc="240"/>
              <a:t> </a:t>
            </a:r>
            <a:r>
              <a:rPr dirty="0"/>
              <a:t>in</a:t>
            </a:r>
            <a:r>
              <a:rPr dirty="0" spc="245"/>
              <a:t> </a:t>
            </a:r>
            <a:r>
              <a:rPr dirty="0" spc="50"/>
              <a:t>India,</a:t>
            </a:r>
            <a:r>
              <a:rPr dirty="0" spc="245"/>
              <a:t> </a:t>
            </a:r>
            <a:r>
              <a:rPr dirty="0" spc="50"/>
              <a:t>working</a:t>
            </a:r>
            <a:r>
              <a:rPr dirty="0" spc="240"/>
              <a:t> </a:t>
            </a:r>
            <a:r>
              <a:rPr dirty="0"/>
              <a:t>in</a:t>
            </a:r>
            <a:r>
              <a:rPr dirty="0" spc="240"/>
              <a:t> </a:t>
            </a:r>
            <a:r>
              <a:rPr dirty="0" spc="50"/>
              <a:t>leading</a:t>
            </a:r>
            <a:r>
              <a:rPr dirty="0" spc="240"/>
              <a:t> </a:t>
            </a:r>
            <a:r>
              <a:rPr dirty="0" spc="50"/>
              <a:t>investment</a:t>
            </a:r>
            <a:r>
              <a:rPr dirty="0" spc="240"/>
              <a:t> </a:t>
            </a:r>
            <a:r>
              <a:rPr dirty="0" spc="50"/>
              <a:t>banks</a:t>
            </a:r>
            <a:r>
              <a:rPr dirty="0" spc="235"/>
              <a:t> </a:t>
            </a:r>
            <a:r>
              <a:rPr dirty="0" spc="45"/>
              <a:t>such </a:t>
            </a:r>
            <a:r>
              <a:rPr dirty="0"/>
              <a:t>as</a:t>
            </a:r>
            <a:r>
              <a:rPr dirty="0" spc="265"/>
              <a:t>  </a:t>
            </a:r>
            <a:r>
              <a:rPr dirty="0" spc="50"/>
              <a:t>Credit</a:t>
            </a:r>
            <a:r>
              <a:rPr dirty="0" spc="265"/>
              <a:t>  </a:t>
            </a:r>
            <a:r>
              <a:rPr dirty="0" spc="50"/>
              <a:t>Suisse,</a:t>
            </a:r>
            <a:r>
              <a:rPr dirty="0" spc="270"/>
              <a:t>  </a:t>
            </a:r>
            <a:r>
              <a:rPr dirty="0"/>
              <a:t>JP</a:t>
            </a:r>
            <a:r>
              <a:rPr dirty="0" spc="270"/>
              <a:t>  </a:t>
            </a:r>
            <a:r>
              <a:rPr dirty="0" spc="50"/>
              <a:t>Morgan</a:t>
            </a:r>
            <a:r>
              <a:rPr dirty="0" spc="270"/>
              <a:t>  </a:t>
            </a:r>
            <a:r>
              <a:rPr dirty="0"/>
              <a:t>and</a:t>
            </a:r>
            <a:r>
              <a:rPr dirty="0" spc="270"/>
              <a:t>  </a:t>
            </a:r>
            <a:r>
              <a:rPr dirty="0" spc="55"/>
              <a:t>Deutsche</a:t>
            </a:r>
            <a:r>
              <a:rPr dirty="0" spc="265"/>
              <a:t>  </a:t>
            </a:r>
            <a:r>
              <a:rPr dirty="0"/>
              <a:t>Bank</a:t>
            </a:r>
            <a:r>
              <a:rPr dirty="0" spc="270"/>
              <a:t>  </a:t>
            </a:r>
            <a:r>
              <a:rPr dirty="0" spc="55"/>
              <a:t>specializing</a:t>
            </a:r>
            <a:r>
              <a:rPr dirty="0" spc="265"/>
              <a:t>  </a:t>
            </a:r>
            <a:r>
              <a:rPr dirty="0"/>
              <a:t>in</a:t>
            </a:r>
            <a:r>
              <a:rPr dirty="0" spc="265"/>
              <a:t>  </a:t>
            </a:r>
            <a:r>
              <a:rPr dirty="0" spc="50"/>
              <a:t>change</a:t>
            </a:r>
            <a:r>
              <a:rPr dirty="0" spc="270"/>
              <a:t>  </a:t>
            </a:r>
            <a:r>
              <a:rPr dirty="0"/>
              <a:t>and</a:t>
            </a:r>
            <a:r>
              <a:rPr dirty="0" spc="270"/>
              <a:t>  </a:t>
            </a:r>
            <a:r>
              <a:rPr dirty="0" spc="45"/>
              <a:t>project </a:t>
            </a:r>
            <a:r>
              <a:rPr dirty="0" spc="55"/>
              <a:t>management,</a:t>
            </a:r>
            <a:r>
              <a:rPr dirty="0" spc="170"/>
              <a:t> </a:t>
            </a:r>
            <a:r>
              <a:rPr dirty="0" spc="55"/>
              <a:t>business</a:t>
            </a:r>
            <a:r>
              <a:rPr dirty="0" spc="170"/>
              <a:t> </a:t>
            </a:r>
            <a:r>
              <a:rPr dirty="0" spc="55"/>
              <a:t>analysis</a:t>
            </a:r>
            <a:r>
              <a:rPr dirty="0" spc="170"/>
              <a:t> </a:t>
            </a:r>
            <a:r>
              <a:rPr dirty="0"/>
              <a:t>and</a:t>
            </a:r>
            <a:r>
              <a:rPr dirty="0" spc="175"/>
              <a:t> </a:t>
            </a:r>
            <a:r>
              <a:rPr dirty="0" spc="55"/>
              <a:t>financial</a:t>
            </a:r>
            <a:r>
              <a:rPr dirty="0" spc="175"/>
              <a:t> </a:t>
            </a:r>
            <a:r>
              <a:rPr dirty="0" spc="45"/>
              <a:t>reporting.</a:t>
            </a:r>
          </a:p>
          <a:p>
            <a:pPr>
              <a:lnSpc>
                <a:spcPct val="100000"/>
              </a:lnSpc>
              <a:spcBef>
                <a:spcPts val="890"/>
              </a:spcBef>
            </a:pPr>
          </a:p>
          <a:p>
            <a:pPr algn="just" marL="12700" marR="13335">
              <a:lnSpc>
                <a:spcPct val="142900"/>
              </a:lnSpc>
            </a:pPr>
            <a:r>
              <a:rPr dirty="0"/>
              <a:t>She</a:t>
            </a:r>
            <a:r>
              <a:rPr dirty="0" spc="60"/>
              <a:t>  </a:t>
            </a:r>
            <a:r>
              <a:rPr dirty="0"/>
              <a:t>moved</a:t>
            </a:r>
            <a:r>
              <a:rPr dirty="0" spc="60"/>
              <a:t>  </a:t>
            </a:r>
            <a:r>
              <a:rPr dirty="0"/>
              <a:t>to</a:t>
            </a:r>
            <a:r>
              <a:rPr dirty="0" spc="60"/>
              <a:t>  </a:t>
            </a:r>
            <a:r>
              <a:rPr dirty="0"/>
              <a:t>Oman</a:t>
            </a:r>
            <a:r>
              <a:rPr dirty="0" spc="65"/>
              <a:t>  </a:t>
            </a:r>
            <a:r>
              <a:rPr dirty="0"/>
              <a:t>in</a:t>
            </a:r>
            <a:r>
              <a:rPr dirty="0" spc="55"/>
              <a:t>  </a:t>
            </a:r>
            <a:r>
              <a:rPr dirty="0" spc="50"/>
              <a:t>2017,</a:t>
            </a:r>
            <a:r>
              <a:rPr dirty="0" spc="65"/>
              <a:t>  </a:t>
            </a:r>
            <a:r>
              <a:rPr dirty="0"/>
              <a:t>where</a:t>
            </a:r>
            <a:r>
              <a:rPr dirty="0" spc="60"/>
              <a:t>  </a:t>
            </a:r>
            <a:r>
              <a:rPr dirty="0"/>
              <a:t>she</a:t>
            </a:r>
            <a:r>
              <a:rPr dirty="0" spc="65"/>
              <a:t>  </a:t>
            </a:r>
            <a:r>
              <a:rPr dirty="0" spc="45"/>
              <a:t>forayed</a:t>
            </a:r>
            <a:r>
              <a:rPr dirty="0" spc="60"/>
              <a:t>  </a:t>
            </a:r>
            <a:r>
              <a:rPr dirty="0"/>
              <a:t>into</a:t>
            </a:r>
            <a:r>
              <a:rPr dirty="0" spc="60"/>
              <a:t>  </a:t>
            </a:r>
            <a:r>
              <a:rPr dirty="0"/>
              <a:t>F&amp;B,</a:t>
            </a:r>
            <a:r>
              <a:rPr dirty="0" spc="60"/>
              <a:t>  conceptualizing</a:t>
            </a:r>
            <a:r>
              <a:rPr dirty="0" spc="65"/>
              <a:t>  </a:t>
            </a:r>
            <a:r>
              <a:rPr dirty="0"/>
              <a:t>and</a:t>
            </a:r>
            <a:r>
              <a:rPr dirty="0" spc="60"/>
              <a:t>  </a:t>
            </a:r>
            <a:r>
              <a:rPr dirty="0" spc="45"/>
              <a:t>executing </a:t>
            </a:r>
            <a:r>
              <a:rPr dirty="0" spc="50"/>
              <a:t>multiple</a:t>
            </a:r>
            <a:r>
              <a:rPr dirty="0" spc="165"/>
              <a:t> </a:t>
            </a:r>
            <a:r>
              <a:rPr dirty="0" spc="55"/>
              <a:t>businesses,</a:t>
            </a:r>
            <a:r>
              <a:rPr dirty="0" spc="165"/>
              <a:t> </a:t>
            </a:r>
            <a:r>
              <a:rPr dirty="0" spc="50"/>
              <a:t>generating</a:t>
            </a:r>
            <a:r>
              <a:rPr dirty="0" spc="165"/>
              <a:t> </a:t>
            </a:r>
            <a:r>
              <a:rPr dirty="0" spc="60"/>
              <a:t>9-</a:t>
            </a:r>
            <a:r>
              <a:rPr dirty="0" spc="50"/>
              <a:t>figure</a:t>
            </a:r>
            <a:r>
              <a:rPr dirty="0" spc="165"/>
              <a:t> </a:t>
            </a:r>
            <a:r>
              <a:rPr dirty="0" spc="40"/>
              <a:t>revenues.</a:t>
            </a:r>
          </a:p>
          <a:p>
            <a:pPr>
              <a:lnSpc>
                <a:spcPct val="100000"/>
              </a:lnSpc>
              <a:spcBef>
                <a:spcPts val="795"/>
              </a:spcBef>
            </a:pPr>
          </a:p>
          <a:p>
            <a:pPr algn="just" marL="12700" marR="13335">
              <a:lnSpc>
                <a:spcPct val="142900"/>
              </a:lnSpc>
            </a:pPr>
            <a:r>
              <a:rPr dirty="0"/>
              <a:t>She</a:t>
            </a:r>
            <a:r>
              <a:rPr dirty="0" spc="85"/>
              <a:t>  </a:t>
            </a:r>
            <a:r>
              <a:rPr dirty="0"/>
              <a:t>is</a:t>
            </a:r>
            <a:r>
              <a:rPr dirty="0" spc="85"/>
              <a:t>  </a:t>
            </a:r>
            <a:r>
              <a:rPr dirty="0"/>
              <a:t>an</a:t>
            </a:r>
            <a:r>
              <a:rPr dirty="0" spc="90"/>
              <a:t>  </a:t>
            </a:r>
            <a:r>
              <a:rPr dirty="0" spc="50"/>
              <a:t>executive</a:t>
            </a:r>
            <a:r>
              <a:rPr dirty="0" spc="90"/>
              <a:t>  </a:t>
            </a:r>
            <a:r>
              <a:rPr dirty="0" spc="50"/>
              <a:t>degree</a:t>
            </a:r>
            <a:r>
              <a:rPr dirty="0" spc="85"/>
              <a:t>  </a:t>
            </a:r>
            <a:r>
              <a:rPr dirty="0" spc="50"/>
              <a:t>holder</a:t>
            </a:r>
            <a:r>
              <a:rPr dirty="0" spc="90"/>
              <a:t>  </a:t>
            </a:r>
            <a:r>
              <a:rPr dirty="0"/>
              <a:t>from</a:t>
            </a:r>
            <a:r>
              <a:rPr dirty="0" spc="85"/>
              <a:t>  </a:t>
            </a:r>
            <a:r>
              <a:rPr dirty="0"/>
              <a:t>IIM</a:t>
            </a:r>
            <a:r>
              <a:rPr dirty="0" spc="85"/>
              <a:t>  </a:t>
            </a:r>
            <a:r>
              <a:rPr dirty="0" spc="55"/>
              <a:t>Calcutta</a:t>
            </a:r>
            <a:r>
              <a:rPr dirty="0" spc="85"/>
              <a:t>  </a:t>
            </a:r>
            <a:r>
              <a:rPr dirty="0"/>
              <a:t>and</a:t>
            </a:r>
            <a:r>
              <a:rPr dirty="0" spc="90"/>
              <a:t>  </a:t>
            </a:r>
            <a:r>
              <a:rPr dirty="0"/>
              <a:t>a</a:t>
            </a:r>
            <a:r>
              <a:rPr dirty="0" spc="80"/>
              <a:t>  </a:t>
            </a:r>
            <a:r>
              <a:rPr dirty="0" spc="55"/>
              <a:t>certified</a:t>
            </a:r>
            <a:r>
              <a:rPr dirty="0" spc="90"/>
              <a:t>  </a:t>
            </a:r>
            <a:r>
              <a:rPr dirty="0"/>
              <a:t>scrum</a:t>
            </a:r>
            <a:r>
              <a:rPr dirty="0" spc="90"/>
              <a:t>  </a:t>
            </a:r>
            <a:r>
              <a:rPr dirty="0"/>
              <a:t>master,</a:t>
            </a:r>
            <a:r>
              <a:rPr dirty="0" spc="85"/>
              <a:t>  </a:t>
            </a:r>
            <a:r>
              <a:rPr dirty="0" spc="-25"/>
              <a:t>now </a:t>
            </a:r>
            <a:r>
              <a:rPr dirty="0" spc="50"/>
              <a:t>pursuing</a:t>
            </a:r>
            <a:r>
              <a:rPr dirty="0" spc="210"/>
              <a:t> </a:t>
            </a:r>
            <a:r>
              <a:rPr dirty="0"/>
              <a:t>her</a:t>
            </a:r>
            <a:r>
              <a:rPr dirty="0" spc="210"/>
              <a:t> </a:t>
            </a:r>
            <a:r>
              <a:rPr dirty="0" spc="50"/>
              <a:t>passion</a:t>
            </a:r>
            <a:r>
              <a:rPr dirty="0" spc="215"/>
              <a:t> </a:t>
            </a:r>
            <a:r>
              <a:rPr dirty="0"/>
              <a:t>in</a:t>
            </a:r>
            <a:r>
              <a:rPr dirty="0" spc="210"/>
              <a:t> </a:t>
            </a:r>
            <a:r>
              <a:rPr dirty="0" spc="50"/>
              <a:t>scaling</a:t>
            </a:r>
            <a:r>
              <a:rPr dirty="0" spc="220"/>
              <a:t> </a:t>
            </a:r>
            <a:r>
              <a:rPr dirty="0"/>
              <a:t>NOTO</a:t>
            </a:r>
            <a:r>
              <a:rPr dirty="0" spc="204"/>
              <a:t> </a:t>
            </a:r>
            <a:r>
              <a:rPr dirty="0"/>
              <a:t>to</a:t>
            </a:r>
            <a:r>
              <a:rPr dirty="0" spc="215"/>
              <a:t> </a:t>
            </a:r>
            <a:r>
              <a:rPr dirty="0"/>
              <a:t>the</a:t>
            </a:r>
            <a:r>
              <a:rPr dirty="0" spc="210"/>
              <a:t> </a:t>
            </a:r>
            <a:r>
              <a:rPr dirty="0"/>
              <a:t>new</a:t>
            </a:r>
            <a:r>
              <a:rPr dirty="0" spc="210"/>
              <a:t> </a:t>
            </a:r>
            <a:r>
              <a:rPr dirty="0" spc="45"/>
              <a:t>heights.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00" y="925950"/>
            <a:ext cx="2105431" cy="21054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TEAM</a:t>
            </a:r>
            <a:r>
              <a:rPr dirty="0" spc="-150"/>
              <a:t> </a:t>
            </a:r>
            <a:r>
              <a:rPr dirty="0" spc="-235"/>
              <a:t>BEHIND</a:t>
            </a:r>
            <a:r>
              <a:rPr dirty="0" spc="-680"/>
              <a:t> </a:t>
            </a:r>
            <a:r>
              <a:rPr dirty="0" spc="-100"/>
              <a:t>NOTO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834" y="2865627"/>
            <a:ext cx="549656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340"/>
              <a:t>THANK</a:t>
            </a:r>
            <a:r>
              <a:rPr dirty="0" sz="7000" spc="-975"/>
              <a:t> </a:t>
            </a:r>
            <a:r>
              <a:rPr dirty="0" sz="7000" spc="-610"/>
              <a:t>Y</a:t>
            </a:r>
            <a:r>
              <a:rPr dirty="0" sz="7000" spc="-615"/>
              <a:t>O</a:t>
            </a:r>
            <a:r>
              <a:rPr dirty="0" sz="7000" spc="-75"/>
              <a:t>U</a:t>
            </a:r>
            <a:endParaRPr sz="7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388307" y="9004"/>
            <a:ext cx="387350" cy="144780"/>
            <a:chOff x="7388307" y="9004"/>
            <a:chExt cx="387350" cy="1447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040" y="9015"/>
              <a:ext cx="369173" cy="1327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8307" y="9004"/>
              <a:ext cx="387240" cy="14470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3480" y="6236808"/>
            <a:ext cx="1116970" cy="103631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1409" y="581710"/>
            <a:ext cx="1043377" cy="87375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50745" y="4995106"/>
            <a:ext cx="1340102" cy="1536699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6244982" y="3122075"/>
            <a:ext cx="3535045" cy="3060065"/>
            <a:chOff x="6244982" y="3122075"/>
            <a:chExt cx="3535045" cy="3060065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982" y="3511892"/>
              <a:ext cx="1986445" cy="26701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3851" y="3122075"/>
              <a:ext cx="2015717" cy="1979743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0338866" y="4575464"/>
            <a:ext cx="354330" cy="1374775"/>
            <a:chOff x="10338866" y="4575464"/>
            <a:chExt cx="354330" cy="1374775"/>
          </a:xfrm>
        </p:grpSpPr>
        <p:sp>
          <p:nvSpPr>
            <p:cNvPr id="12" name="object 12" descr=""/>
            <p:cNvSpPr/>
            <p:nvPr/>
          </p:nvSpPr>
          <p:spPr>
            <a:xfrm>
              <a:off x="10338866" y="4575469"/>
              <a:ext cx="353695" cy="1374775"/>
            </a:xfrm>
            <a:custGeom>
              <a:avLst/>
              <a:gdLst/>
              <a:ahLst/>
              <a:cxnLst/>
              <a:rect l="l" t="t" r="r" b="b"/>
              <a:pathLst>
                <a:path w="353695" h="1374775">
                  <a:moveTo>
                    <a:pt x="353134" y="0"/>
                  </a:moveTo>
                  <a:lnTo>
                    <a:pt x="296237" y="20878"/>
                  </a:lnTo>
                  <a:lnTo>
                    <a:pt x="229199" y="58270"/>
                  </a:lnTo>
                  <a:lnTo>
                    <a:pt x="196141" y="83962"/>
                  </a:lnTo>
                  <a:lnTo>
                    <a:pt x="163871" y="115329"/>
                  </a:lnTo>
                  <a:lnTo>
                    <a:pt x="132750" y="153130"/>
                  </a:lnTo>
                  <a:lnTo>
                    <a:pt x="103139" y="198121"/>
                  </a:lnTo>
                  <a:lnTo>
                    <a:pt x="75398" y="251061"/>
                  </a:lnTo>
                  <a:lnTo>
                    <a:pt x="49890" y="312705"/>
                  </a:lnTo>
                  <a:lnTo>
                    <a:pt x="26974" y="383815"/>
                  </a:lnTo>
                  <a:lnTo>
                    <a:pt x="11692" y="449079"/>
                  </a:lnTo>
                  <a:lnTo>
                    <a:pt x="2957" y="511714"/>
                  </a:lnTo>
                  <a:lnTo>
                    <a:pt x="0" y="571714"/>
                  </a:lnTo>
                  <a:lnTo>
                    <a:pt x="2044" y="629069"/>
                  </a:lnTo>
                  <a:lnTo>
                    <a:pt x="8324" y="683771"/>
                  </a:lnTo>
                  <a:lnTo>
                    <a:pt x="18065" y="735812"/>
                  </a:lnTo>
                  <a:lnTo>
                    <a:pt x="30497" y="785183"/>
                  </a:lnTo>
                  <a:lnTo>
                    <a:pt x="44848" y="831877"/>
                  </a:lnTo>
                  <a:lnTo>
                    <a:pt x="60349" y="875884"/>
                  </a:lnTo>
                  <a:lnTo>
                    <a:pt x="76226" y="917199"/>
                  </a:lnTo>
                  <a:lnTo>
                    <a:pt x="106027" y="991708"/>
                  </a:lnTo>
                  <a:lnTo>
                    <a:pt x="118408" y="1024890"/>
                  </a:lnTo>
                  <a:lnTo>
                    <a:pt x="128080" y="1055343"/>
                  </a:lnTo>
                  <a:lnTo>
                    <a:pt x="134275" y="1083059"/>
                  </a:lnTo>
                  <a:lnTo>
                    <a:pt x="136218" y="1108033"/>
                  </a:lnTo>
                  <a:lnTo>
                    <a:pt x="129421" y="1170932"/>
                  </a:lnTo>
                  <a:lnTo>
                    <a:pt x="116057" y="1218934"/>
                  </a:lnTo>
                  <a:lnTo>
                    <a:pt x="102680" y="1256887"/>
                  </a:lnTo>
                  <a:lnTo>
                    <a:pt x="95834" y="1289640"/>
                  </a:lnTo>
                  <a:lnTo>
                    <a:pt x="112892" y="1338122"/>
                  </a:lnTo>
                  <a:lnTo>
                    <a:pt x="151596" y="1361457"/>
                  </a:lnTo>
                  <a:lnTo>
                    <a:pt x="210047" y="1372976"/>
                  </a:lnTo>
                  <a:lnTo>
                    <a:pt x="245555" y="1374292"/>
                  </a:lnTo>
                  <a:lnTo>
                    <a:pt x="284652" y="1372636"/>
                  </a:lnTo>
                  <a:lnTo>
                    <a:pt x="326891" y="1368002"/>
                  </a:lnTo>
                  <a:lnTo>
                    <a:pt x="353134" y="1363553"/>
                  </a:lnTo>
                  <a:lnTo>
                    <a:pt x="353134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471861" y="4575714"/>
              <a:ext cx="220345" cy="730250"/>
            </a:xfrm>
            <a:custGeom>
              <a:avLst/>
              <a:gdLst/>
              <a:ahLst/>
              <a:cxnLst/>
              <a:rect l="l" t="t" r="r" b="b"/>
              <a:pathLst>
                <a:path w="220345" h="730250">
                  <a:moveTo>
                    <a:pt x="220140" y="0"/>
                  </a:moveTo>
                  <a:lnTo>
                    <a:pt x="146612" y="28426"/>
                  </a:lnTo>
                  <a:lnTo>
                    <a:pt x="100531" y="55084"/>
                  </a:lnTo>
                  <a:lnTo>
                    <a:pt x="71818" y="87800"/>
                  </a:lnTo>
                  <a:lnTo>
                    <a:pt x="50681" y="125150"/>
                  </a:lnTo>
                  <a:lnTo>
                    <a:pt x="37279" y="164531"/>
                  </a:lnTo>
                  <a:lnTo>
                    <a:pt x="31761" y="203332"/>
                  </a:lnTo>
                  <a:lnTo>
                    <a:pt x="36601" y="237886"/>
                  </a:lnTo>
                  <a:lnTo>
                    <a:pt x="49155" y="266835"/>
                  </a:lnTo>
                  <a:lnTo>
                    <a:pt x="61845" y="291122"/>
                  </a:lnTo>
                  <a:lnTo>
                    <a:pt x="67092" y="311688"/>
                  </a:lnTo>
                  <a:lnTo>
                    <a:pt x="61697" y="328039"/>
                  </a:lnTo>
                  <a:lnTo>
                    <a:pt x="50239" y="340772"/>
                  </a:lnTo>
                  <a:lnTo>
                    <a:pt x="36838" y="352538"/>
                  </a:lnTo>
                  <a:lnTo>
                    <a:pt x="25614" y="365980"/>
                  </a:lnTo>
                  <a:lnTo>
                    <a:pt x="15171" y="385013"/>
                  </a:lnTo>
                  <a:lnTo>
                    <a:pt x="4883" y="410678"/>
                  </a:lnTo>
                  <a:lnTo>
                    <a:pt x="0" y="441298"/>
                  </a:lnTo>
                  <a:lnTo>
                    <a:pt x="5764" y="475188"/>
                  </a:lnTo>
                  <a:lnTo>
                    <a:pt x="32785" y="509018"/>
                  </a:lnTo>
                  <a:lnTo>
                    <a:pt x="77105" y="539819"/>
                  </a:lnTo>
                  <a:lnTo>
                    <a:pt x="122109" y="566433"/>
                  </a:lnTo>
                  <a:lnTo>
                    <a:pt x="151179" y="587698"/>
                  </a:lnTo>
                  <a:lnTo>
                    <a:pt x="160811" y="605797"/>
                  </a:lnTo>
                  <a:lnTo>
                    <a:pt x="161912" y="623803"/>
                  </a:lnTo>
                  <a:lnTo>
                    <a:pt x="159482" y="641857"/>
                  </a:lnTo>
                  <a:lnTo>
                    <a:pt x="158520" y="660100"/>
                  </a:lnTo>
                  <a:lnTo>
                    <a:pt x="163078" y="680170"/>
                  </a:lnTo>
                  <a:lnTo>
                    <a:pt x="174895" y="702434"/>
                  </a:lnTo>
                  <a:lnTo>
                    <a:pt x="195215" y="721438"/>
                  </a:lnTo>
                  <a:lnTo>
                    <a:pt x="220140" y="729968"/>
                  </a:lnTo>
                  <a:lnTo>
                    <a:pt x="22014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628612" y="4674572"/>
              <a:ext cx="63500" cy="387350"/>
            </a:xfrm>
            <a:custGeom>
              <a:avLst/>
              <a:gdLst/>
              <a:ahLst/>
              <a:cxnLst/>
              <a:rect l="l" t="t" r="r" b="b"/>
              <a:pathLst>
                <a:path w="63500" h="387350">
                  <a:moveTo>
                    <a:pt x="63389" y="0"/>
                  </a:moveTo>
                  <a:lnTo>
                    <a:pt x="60288" y="3248"/>
                  </a:lnTo>
                  <a:lnTo>
                    <a:pt x="31766" y="41889"/>
                  </a:lnTo>
                  <a:lnTo>
                    <a:pt x="4664" y="102096"/>
                  </a:lnTo>
                  <a:lnTo>
                    <a:pt x="0" y="158725"/>
                  </a:lnTo>
                  <a:lnTo>
                    <a:pt x="9634" y="209075"/>
                  </a:lnTo>
                  <a:lnTo>
                    <a:pt x="25433" y="250442"/>
                  </a:lnTo>
                  <a:lnTo>
                    <a:pt x="39259" y="280127"/>
                  </a:lnTo>
                  <a:lnTo>
                    <a:pt x="45182" y="307361"/>
                  </a:lnTo>
                  <a:lnTo>
                    <a:pt x="45617" y="335128"/>
                  </a:lnTo>
                  <a:lnTo>
                    <a:pt x="52627" y="368538"/>
                  </a:lnTo>
                  <a:lnTo>
                    <a:pt x="63389" y="387070"/>
                  </a:lnTo>
                  <a:lnTo>
                    <a:pt x="63389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371746" y="5209349"/>
              <a:ext cx="320675" cy="740410"/>
            </a:xfrm>
            <a:custGeom>
              <a:avLst/>
              <a:gdLst/>
              <a:ahLst/>
              <a:cxnLst/>
              <a:rect l="l" t="t" r="r" b="b"/>
              <a:pathLst>
                <a:path w="320675" h="740410">
                  <a:moveTo>
                    <a:pt x="94399" y="0"/>
                  </a:moveTo>
                  <a:lnTo>
                    <a:pt x="37988" y="27811"/>
                  </a:lnTo>
                  <a:lnTo>
                    <a:pt x="15594" y="63797"/>
                  </a:lnTo>
                  <a:lnTo>
                    <a:pt x="1746" y="109034"/>
                  </a:lnTo>
                  <a:lnTo>
                    <a:pt x="0" y="159548"/>
                  </a:lnTo>
                  <a:lnTo>
                    <a:pt x="253" y="159701"/>
                  </a:lnTo>
                  <a:lnTo>
                    <a:pt x="684" y="161925"/>
                  </a:lnTo>
                  <a:lnTo>
                    <a:pt x="19267" y="219290"/>
                  </a:lnTo>
                  <a:lnTo>
                    <a:pt x="39077" y="272430"/>
                  </a:lnTo>
                  <a:lnTo>
                    <a:pt x="76302" y="365965"/>
                  </a:lnTo>
                  <a:lnTo>
                    <a:pt x="90675" y="406326"/>
                  </a:lnTo>
                  <a:lnTo>
                    <a:pt x="100195" y="442394"/>
                  </a:lnTo>
                  <a:lnTo>
                    <a:pt x="103338" y="474153"/>
                  </a:lnTo>
                  <a:lnTo>
                    <a:pt x="96540" y="537044"/>
                  </a:lnTo>
                  <a:lnTo>
                    <a:pt x="83178" y="585040"/>
                  </a:lnTo>
                  <a:lnTo>
                    <a:pt x="69800" y="622993"/>
                  </a:lnTo>
                  <a:lnTo>
                    <a:pt x="62953" y="655749"/>
                  </a:lnTo>
                  <a:lnTo>
                    <a:pt x="81936" y="706193"/>
                  </a:lnTo>
                  <a:lnTo>
                    <a:pt x="129108" y="730865"/>
                  </a:lnTo>
                  <a:lnTo>
                    <a:pt x="200795" y="740294"/>
                  </a:lnTo>
                  <a:lnTo>
                    <a:pt x="244191" y="739270"/>
                  </a:lnTo>
                  <a:lnTo>
                    <a:pt x="291745" y="734409"/>
                  </a:lnTo>
                  <a:lnTo>
                    <a:pt x="320255" y="729547"/>
                  </a:lnTo>
                  <a:lnTo>
                    <a:pt x="320255" y="196253"/>
                  </a:lnTo>
                  <a:lnTo>
                    <a:pt x="301382" y="196035"/>
                  </a:lnTo>
                  <a:lnTo>
                    <a:pt x="259400" y="180099"/>
                  </a:lnTo>
                  <a:lnTo>
                    <a:pt x="225284" y="151376"/>
                  </a:lnTo>
                  <a:lnTo>
                    <a:pt x="196796" y="115122"/>
                  </a:lnTo>
                  <a:lnTo>
                    <a:pt x="171701" y="76600"/>
                  </a:lnTo>
                  <a:lnTo>
                    <a:pt x="147761" y="41066"/>
                  </a:lnTo>
                  <a:lnTo>
                    <a:pt x="122740" y="13779"/>
                  </a:lnTo>
                  <a:lnTo>
                    <a:pt x="94399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434700" y="5436095"/>
              <a:ext cx="257810" cy="513715"/>
            </a:xfrm>
            <a:custGeom>
              <a:avLst/>
              <a:gdLst/>
              <a:ahLst/>
              <a:cxnLst/>
              <a:rect l="l" t="t" r="r" b="b"/>
              <a:pathLst>
                <a:path w="257809" h="513714">
                  <a:moveTo>
                    <a:pt x="134974" y="0"/>
                  </a:moveTo>
                  <a:lnTo>
                    <a:pt x="74795" y="43030"/>
                  </a:lnTo>
                  <a:lnTo>
                    <a:pt x="53295" y="86420"/>
                  </a:lnTo>
                  <a:lnTo>
                    <a:pt x="39071" y="139508"/>
                  </a:lnTo>
                  <a:lnTo>
                    <a:pt x="33284" y="198639"/>
                  </a:lnTo>
                  <a:lnTo>
                    <a:pt x="36414" y="211720"/>
                  </a:lnTo>
                  <a:lnTo>
                    <a:pt x="38696" y="224209"/>
                  </a:lnTo>
                  <a:lnTo>
                    <a:pt x="40048" y="236106"/>
                  </a:lnTo>
                  <a:lnTo>
                    <a:pt x="40384" y="247407"/>
                  </a:lnTo>
                  <a:lnTo>
                    <a:pt x="33585" y="310306"/>
                  </a:lnTo>
                  <a:lnTo>
                    <a:pt x="20223" y="358306"/>
                  </a:lnTo>
                  <a:lnTo>
                    <a:pt x="6844" y="396260"/>
                  </a:lnTo>
                  <a:lnTo>
                    <a:pt x="0" y="429017"/>
                  </a:lnTo>
                  <a:lnTo>
                    <a:pt x="25539" y="485105"/>
                  </a:lnTo>
                  <a:lnTo>
                    <a:pt x="102796" y="511192"/>
                  </a:lnTo>
                  <a:lnTo>
                    <a:pt x="157396" y="513558"/>
                  </a:lnTo>
                  <a:lnTo>
                    <a:pt x="220412" y="508775"/>
                  </a:lnTo>
                  <a:lnTo>
                    <a:pt x="257301" y="502455"/>
                  </a:lnTo>
                  <a:lnTo>
                    <a:pt x="257301" y="37081"/>
                  </a:lnTo>
                  <a:lnTo>
                    <a:pt x="237959" y="33487"/>
                  </a:lnTo>
                  <a:lnTo>
                    <a:pt x="200055" y="17209"/>
                  </a:lnTo>
                  <a:lnTo>
                    <a:pt x="170515" y="3514"/>
                  </a:lnTo>
                  <a:lnTo>
                    <a:pt x="13497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18546" y="5585142"/>
              <a:ext cx="173990" cy="314325"/>
            </a:xfrm>
            <a:custGeom>
              <a:avLst/>
              <a:gdLst/>
              <a:ahLst/>
              <a:cxnLst/>
              <a:rect l="l" t="t" r="r" b="b"/>
              <a:pathLst>
                <a:path w="173990" h="314325">
                  <a:moveTo>
                    <a:pt x="173443" y="17043"/>
                  </a:moveTo>
                  <a:lnTo>
                    <a:pt x="169405" y="19481"/>
                  </a:lnTo>
                  <a:lnTo>
                    <a:pt x="162521" y="23202"/>
                  </a:lnTo>
                  <a:lnTo>
                    <a:pt x="155714" y="25806"/>
                  </a:lnTo>
                  <a:lnTo>
                    <a:pt x="148882" y="26708"/>
                  </a:lnTo>
                  <a:lnTo>
                    <a:pt x="136004" y="22263"/>
                  </a:lnTo>
                  <a:lnTo>
                    <a:pt x="127381" y="12915"/>
                  </a:lnTo>
                  <a:lnTo>
                    <a:pt x="116255" y="3797"/>
                  </a:lnTo>
                  <a:lnTo>
                    <a:pt x="64630" y="11582"/>
                  </a:lnTo>
                  <a:lnTo>
                    <a:pt x="40805" y="81851"/>
                  </a:lnTo>
                  <a:lnTo>
                    <a:pt x="39725" y="129006"/>
                  </a:lnTo>
                  <a:lnTo>
                    <a:pt x="30048" y="176999"/>
                  </a:lnTo>
                  <a:lnTo>
                    <a:pt x="11252" y="223291"/>
                  </a:lnTo>
                  <a:lnTo>
                    <a:pt x="0" y="266217"/>
                  </a:lnTo>
                  <a:lnTo>
                    <a:pt x="12928" y="304114"/>
                  </a:lnTo>
                  <a:lnTo>
                    <a:pt x="31838" y="312775"/>
                  </a:lnTo>
                  <a:lnTo>
                    <a:pt x="67221" y="313829"/>
                  </a:lnTo>
                  <a:lnTo>
                    <a:pt x="114896" y="301523"/>
                  </a:lnTo>
                  <a:lnTo>
                    <a:pt x="170611" y="270078"/>
                  </a:lnTo>
                  <a:lnTo>
                    <a:pt x="173443" y="267462"/>
                  </a:lnTo>
                  <a:lnTo>
                    <a:pt x="173443" y="26708"/>
                  </a:lnTo>
                  <a:lnTo>
                    <a:pt x="173443" y="17043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0935" y="5783339"/>
              <a:ext cx="251066" cy="16640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338897" y="4575464"/>
              <a:ext cx="353695" cy="763905"/>
            </a:xfrm>
            <a:custGeom>
              <a:avLst/>
              <a:gdLst/>
              <a:ahLst/>
              <a:cxnLst/>
              <a:rect l="l" t="t" r="r" b="b"/>
              <a:pathLst>
                <a:path w="353695" h="763904">
                  <a:moveTo>
                    <a:pt x="353104" y="0"/>
                  </a:moveTo>
                  <a:lnTo>
                    <a:pt x="296205" y="20878"/>
                  </a:lnTo>
                  <a:lnTo>
                    <a:pt x="229168" y="58270"/>
                  </a:lnTo>
                  <a:lnTo>
                    <a:pt x="196110" y="83960"/>
                  </a:lnTo>
                  <a:lnTo>
                    <a:pt x="163838" y="115329"/>
                  </a:lnTo>
                  <a:lnTo>
                    <a:pt x="132718" y="153130"/>
                  </a:lnTo>
                  <a:lnTo>
                    <a:pt x="103107" y="198120"/>
                  </a:lnTo>
                  <a:lnTo>
                    <a:pt x="75366" y="251057"/>
                  </a:lnTo>
                  <a:lnTo>
                    <a:pt x="49858" y="312701"/>
                  </a:lnTo>
                  <a:lnTo>
                    <a:pt x="26943" y="383809"/>
                  </a:lnTo>
                  <a:lnTo>
                    <a:pt x="14213" y="436017"/>
                  </a:lnTo>
                  <a:lnTo>
                    <a:pt x="5740" y="486558"/>
                  </a:lnTo>
                  <a:lnTo>
                    <a:pt x="1132" y="535426"/>
                  </a:lnTo>
                  <a:lnTo>
                    <a:pt x="0" y="582622"/>
                  </a:lnTo>
                  <a:lnTo>
                    <a:pt x="1949" y="628144"/>
                  </a:lnTo>
                  <a:lnTo>
                    <a:pt x="26080" y="670820"/>
                  </a:lnTo>
                  <a:lnTo>
                    <a:pt x="53275" y="704933"/>
                  </a:lnTo>
                  <a:lnTo>
                    <a:pt x="83193" y="730891"/>
                  </a:lnTo>
                  <a:lnTo>
                    <a:pt x="149849" y="759961"/>
                  </a:lnTo>
                  <a:lnTo>
                    <a:pt x="185908" y="763885"/>
                  </a:lnTo>
                  <a:lnTo>
                    <a:pt x="223339" y="761277"/>
                  </a:lnTo>
                  <a:lnTo>
                    <a:pt x="261801" y="752542"/>
                  </a:lnTo>
                  <a:lnTo>
                    <a:pt x="300955" y="738085"/>
                  </a:lnTo>
                  <a:lnTo>
                    <a:pt x="340466" y="718314"/>
                  </a:lnTo>
                  <a:lnTo>
                    <a:pt x="353104" y="710422"/>
                  </a:lnTo>
                  <a:lnTo>
                    <a:pt x="353104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86769" y="5209362"/>
              <a:ext cx="188810" cy="12995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0471854" y="4575750"/>
              <a:ext cx="220345" cy="723265"/>
            </a:xfrm>
            <a:custGeom>
              <a:avLst/>
              <a:gdLst/>
              <a:ahLst/>
              <a:cxnLst/>
              <a:rect l="l" t="t" r="r" b="b"/>
              <a:pathLst>
                <a:path w="220345" h="723264">
                  <a:moveTo>
                    <a:pt x="220148" y="0"/>
                  </a:moveTo>
                  <a:lnTo>
                    <a:pt x="151218" y="26159"/>
                  </a:lnTo>
                  <a:lnTo>
                    <a:pt x="100538" y="55062"/>
                  </a:lnTo>
                  <a:lnTo>
                    <a:pt x="71824" y="87769"/>
                  </a:lnTo>
                  <a:lnTo>
                    <a:pt x="50689" y="125117"/>
                  </a:lnTo>
                  <a:lnTo>
                    <a:pt x="37285" y="164495"/>
                  </a:lnTo>
                  <a:lnTo>
                    <a:pt x="31767" y="203296"/>
                  </a:lnTo>
                  <a:lnTo>
                    <a:pt x="36607" y="237851"/>
                  </a:lnTo>
                  <a:lnTo>
                    <a:pt x="49162" y="266801"/>
                  </a:lnTo>
                  <a:lnTo>
                    <a:pt x="61851" y="291091"/>
                  </a:lnTo>
                  <a:lnTo>
                    <a:pt x="67099" y="311665"/>
                  </a:lnTo>
                  <a:lnTo>
                    <a:pt x="61704" y="328009"/>
                  </a:lnTo>
                  <a:lnTo>
                    <a:pt x="50246" y="340739"/>
                  </a:lnTo>
                  <a:lnTo>
                    <a:pt x="36845" y="352503"/>
                  </a:lnTo>
                  <a:lnTo>
                    <a:pt x="25620" y="365945"/>
                  </a:lnTo>
                  <a:lnTo>
                    <a:pt x="15177" y="384977"/>
                  </a:lnTo>
                  <a:lnTo>
                    <a:pt x="4888" y="410644"/>
                  </a:lnTo>
                  <a:lnTo>
                    <a:pt x="0" y="441262"/>
                  </a:lnTo>
                  <a:lnTo>
                    <a:pt x="5758" y="475152"/>
                  </a:lnTo>
                  <a:lnTo>
                    <a:pt x="32785" y="508982"/>
                  </a:lnTo>
                  <a:lnTo>
                    <a:pt x="77110" y="539785"/>
                  </a:lnTo>
                  <a:lnTo>
                    <a:pt x="122115" y="566399"/>
                  </a:lnTo>
                  <a:lnTo>
                    <a:pt x="151185" y="587663"/>
                  </a:lnTo>
                  <a:lnTo>
                    <a:pt x="160817" y="605762"/>
                  </a:lnTo>
                  <a:lnTo>
                    <a:pt x="161919" y="623769"/>
                  </a:lnTo>
                  <a:lnTo>
                    <a:pt x="159489" y="641823"/>
                  </a:lnTo>
                  <a:lnTo>
                    <a:pt x="158526" y="660064"/>
                  </a:lnTo>
                  <a:lnTo>
                    <a:pt x="161498" y="675319"/>
                  </a:lnTo>
                  <a:lnTo>
                    <a:pt x="168708" y="692635"/>
                  </a:lnTo>
                  <a:lnTo>
                    <a:pt x="180743" y="709435"/>
                  </a:lnTo>
                  <a:lnTo>
                    <a:pt x="198188" y="723146"/>
                  </a:lnTo>
                  <a:lnTo>
                    <a:pt x="220148" y="710318"/>
                  </a:lnTo>
                  <a:lnTo>
                    <a:pt x="220148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628612" y="4674572"/>
              <a:ext cx="63500" cy="387350"/>
            </a:xfrm>
            <a:custGeom>
              <a:avLst/>
              <a:gdLst/>
              <a:ahLst/>
              <a:cxnLst/>
              <a:rect l="l" t="t" r="r" b="b"/>
              <a:pathLst>
                <a:path w="63500" h="387350">
                  <a:moveTo>
                    <a:pt x="63389" y="0"/>
                  </a:moveTo>
                  <a:lnTo>
                    <a:pt x="60288" y="3248"/>
                  </a:lnTo>
                  <a:lnTo>
                    <a:pt x="31766" y="41888"/>
                  </a:lnTo>
                  <a:lnTo>
                    <a:pt x="4664" y="102096"/>
                  </a:lnTo>
                  <a:lnTo>
                    <a:pt x="0" y="158725"/>
                  </a:lnTo>
                  <a:lnTo>
                    <a:pt x="9636" y="209075"/>
                  </a:lnTo>
                  <a:lnTo>
                    <a:pt x="25440" y="250442"/>
                  </a:lnTo>
                  <a:lnTo>
                    <a:pt x="39272" y="280127"/>
                  </a:lnTo>
                  <a:lnTo>
                    <a:pt x="45186" y="307361"/>
                  </a:lnTo>
                  <a:lnTo>
                    <a:pt x="45619" y="335127"/>
                  </a:lnTo>
                  <a:lnTo>
                    <a:pt x="52627" y="368538"/>
                  </a:lnTo>
                  <a:lnTo>
                    <a:pt x="63389" y="387070"/>
                  </a:lnTo>
                  <a:lnTo>
                    <a:pt x="63389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454200" y="4638191"/>
              <a:ext cx="238125" cy="438150"/>
            </a:xfrm>
            <a:custGeom>
              <a:avLst/>
              <a:gdLst/>
              <a:ahLst/>
              <a:cxnLst/>
              <a:rect l="l" t="t" r="r" b="b"/>
              <a:pathLst>
                <a:path w="238125" h="438150">
                  <a:moveTo>
                    <a:pt x="237801" y="0"/>
                  </a:moveTo>
                  <a:lnTo>
                    <a:pt x="181961" y="19088"/>
                  </a:lnTo>
                  <a:lnTo>
                    <a:pt x="136668" y="44935"/>
                  </a:lnTo>
                  <a:lnTo>
                    <a:pt x="92779" y="80746"/>
                  </a:lnTo>
                  <a:lnTo>
                    <a:pt x="62496" y="115628"/>
                  </a:lnTo>
                  <a:lnTo>
                    <a:pt x="36537" y="157029"/>
                  </a:lnTo>
                  <a:lnTo>
                    <a:pt x="16442" y="202564"/>
                  </a:lnTo>
                  <a:lnTo>
                    <a:pt x="3751" y="249850"/>
                  </a:lnTo>
                  <a:lnTo>
                    <a:pt x="0" y="296500"/>
                  </a:lnTo>
                  <a:lnTo>
                    <a:pt x="6728" y="340132"/>
                  </a:lnTo>
                  <a:lnTo>
                    <a:pt x="25473" y="378360"/>
                  </a:lnTo>
                  <a:lnTo>
                    <a:pt x="57778" y="408800"/>
                  </a:lnTo>
                  <a:lnTo>
                    <a:pt x="122883" y="434461"/>
                  </a:lnTo>
                  <a:lnTo>
                    <a:pt x="162910" y="437716"/>
                  </a:lnTo>
                  <a:lnTo>
                    <a:pt x="205489" y="431312"/>
                  </a:lnTo>
                  <a:lnTo>
                    <a:pt x="237801" y="417497"/>
                  </a:lnTo>
                  <a:lnTo>
                    <a:pt x="237801" y="0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472711" y="4638191"/>
              <a:ext cx="219710" cy="438150"/>
            </a:xfrm>
            <a:custGeom>
              <a:avLst/>
              <a:gdLst/>
              <a:ahLst/>
              <a:cxnLst/>
              <a:rect l="l" t="t" r="r" b="b"/>
              <a:pathLst>
                <a:path w="219709" h="438150">
                  <a:moveTo>
                    <a:pt x="219290" y="0"/>
                  </a:moveTo>
                  <a:lnTo>
                    <a:pt x="163451" y="19088"/>
                  </a:lnTo>
                  <a:lnTo>
                    <a:pt x="118156" y="44935"/>
                  </a:lnTo>
                  <a:lnTo>
                    <a:pt x="74269" y="80746"/>
                  </a:lnTo>
                  <a:lnTo>
                    <a:pt x="41250" y="119428"/>
                  </a:lnTo>
                  <a:lnTo>
                    <a:pt x="30899" y="140855"/>
                  </a:lnTo>
                  <a:lnTo>
                    <a:pt x="35745" y="175409"/>
                  </a:lnTo>
                  <a:lnTo>
                    <a:pt x="48304" y="204358"/>
                  </a:lnTo>
                  <a:lnTo>
                    <a:pt x="60995" y="228645"/>
                  </a:lnTo>
                  <a:lnTo>
                    <a:pt x="66243" y="249212"/>
                  </a:lnTo>
                  <a:lnTo>
                    <a:pt x="60848" y="265556"/>
                  </a:lnTo>
                  <a:lnTo>
                    <a:pt x="49390" y="278291"/>
                  </a:lnTo>
                  <a:lnTo>
                    <a:pt x="35989" y="290059"/>
                  </a:lnTo>
                  <a:lnTo>
                    <a:pt x="24763" y="303504"/>
                  </a:lnTo>
                  <a:lnTo>
                    <a:pt x="18116" y="315257"/>
                  </a:lnTo>
                  <a:lnTo>
                    <a:pt x="10772" y="330164"/>
                  </a:lnTo>
                  <a:lnTo>
                    <a:pt x="4232" y="347734"/>
                  </a:lnTo>
                  <a:lnTo>
                    <a:pt x="0" y="367474"/>
                  </a:lnTo>
                  <a:lnTo>
                    <a:pt x="7607" y="379138"/>
                  </a:lnTo>
                  <a:lnTo>
                    <a:pt x="39268" y="408800"/>
                  </a:lnTo>
                  <a:lnTo>
                    <a:pt x="104374" y="434461"/>
                  </a:lnTo>
                  <a:lnTo>
                    <a:pt x="144399" y="437716"/>
                  </a:lnTo>
                  <a:lnTo>
                    <a:pt x="186979" y="431312"/>
                  </a:lnTo>
                  <a:lnTo>
                    <a:pt x="219290" y="417497"/>
                  </a:lnTo>
                  <a:lnTo>
                    <a:pt x="21929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628622" y="4674354"/>
              <a:ext cx="63500" cy="384810"/>
            </a:xfrm>
            <a:custGeom>
              <a:avLst/>
              <a:gdLst/>
              <a:ahLst/>
              <a:cxnLst/>
              <a:rect l="l" t="t" r="r" b="b"/>
              <a:pathLst>
                <a:path w="63500" h="384810">
                  <a:moveTo>
                    <a:pt x="63379" y="0"/>
                  </a:moveTo>
                  <a:lnTo>
                    <a:pt x="47776" y="19470"/>
                  </a:lnTo>
                  <a:lnTo>
                    <a:pt x="31756" y="42120"/>
                  </a:lnTo>
                  <a:lnTo>
                    <a:pt x="4660" y="102323"/>
                  </a:lnTo>
                  <a:lnTo>
                    <a:pt x="0" y="158950"/>
                  </a:lnTo>
                  <a:lnTo>
                    <a:pt x="9636" y="209299"/>
                  </a:lnTo>
                  <a:lnTo>
                    <a:pt x="25436" y="250666"/>
                  </a:lnTo>
                  <a:lnTo>
                    <a:pt x="39263" y="280346"/>
                  </a:lnTo>
                  <a:lnTo>
                    <a:pt x="44924" y="303512"/>
                  </a:lnTo>
                  <a:lnTo>
                    <a:pt x="45340" y="326500"/>
                  </a:lnTo>
                  <a:lnTo>
                    <a:pt x="47837" y="352414"/>
                  </a:lnTo>
                  <a:lnTo>
                    <a:pt x="59734" y="384359"/>
                  </a:lnTo>
                  <a:lnTo>
                    <a:pt x="63379" y="382268"/>
                  </a:lnTo>
                  <a:lnTo>
                    <a:pt x="63379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581874" y="4693856"/>
              <a:ext cx="110489" cy="172085"/>
            </a:xfrm>
            <a:custGeom>
              <a:avLst/>
              <a:gdLst/>
              <a:ahLst/>
              <a:cxnLst/>
              <a:rect l="l" t="t" r="r" b="b"/>
              <a:pathLst>
                <a:path w="110490" h="172085">
                  <a:moveTo>
                    <a:pt x="85678" y="0"/>
                  </a:moveTo>
                  <a:lnTo>
                    <a:pt x="50902" y="19911"/>
                  </a:lnTo>
                  <a:lnTo>
                    <a:pt x="21311" y="53944"/>
                  </a:lnTo>
                  <a:lnTo>
                    <a:pt x="2484" y="94167"/>
                  </a:lnTo>
                  <a:lnTo>
                    <a:pt x="0" y="132648"/>
                  </a:lnTo>
                  <a:lnTo>
                    <a:pt x="19434" y="161455"/>
                  </a:lnTo>
                  <a:lnTo>
                    <a:pt x="55184" y="171982"/>
                  </a:lnTo>
                  <a:lnTo>
                    <a:pt x="88204" y="160135"/>
                  </a:lnTo>
                  <a:lnTo>
                    <a:pt x="110125" y="138374"/>
                  </a:lnTo>
                  <a:lnTo>
                    <a:pt x="110125" y="1525"/>
                  </a:lnTo>
                  <a:lnTo>
                    <a:pt x="85678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628534" y="4691075"/>
              <a:ext cx="63500" cy="175260"/>
            </a:xfrm>
            <a:custGeom>
              <a:avLst/>
              <a:gdLst/>
              <a:ahLst/>
              <a:cxnLst/>
              <a:rect l="l" t="t" r="r" b="b"/>
              <a:pathLst>
                <a:path w="63500" h="175260">
                  <a:moveTo>
                    <a:pt x="57651" y="0"/>
                  </a:moveTo>
                  <a:lnTo>
                    <a:pt x="11099" y="65225"/>
                  </a:lnTo>
                  <a:lnTo>
                    <a:pt x="1254" y="103919"/>
                  </a:lnTo>
                  <a:lnTo>
                    <a:pt x="0" y="140698"/>
                  </a:lnTo>
                  <a:lnTo>
                    <a:pt x="5022" y="174801"/>
                  </a:lnTo>
                  <a:lnTo>
                    <a:pt x="38955" y="164580"/>
                  </a:lnTo>
                  <a:lnTo>
                    <a:pt x="63466" y="141505"/>
                  </a:lnTo>
                  <a:lnTo>
                    <a:pt x="63466" y="862"/>
                  </a:lnTo>
                  <a:lnTo>
                    <a:pt x="57651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642568" y="4719839"/>
              <a:ext cx="49530" cy="82550"/>
            </a:xfrm>
            <a:custGeom>
              <a:avLst/>
              <a:gdLst/>
              <a:ahLst/>
              <a:cxnLst/>
              <a:rect l="l" t="t" r="r" b="b"/>
              <a:pathLst>
                <a:path w="49529" h="82550">
                  <a:moveTo>
                    <a:pt x="47440" y="0"/>
                  </a:moveTo>
                  <a:lnTo>
                    <a:pt x="23649" y="6758"/>
                  </a:lnTo>
                  <a:lnTo>
                    <a:pt x="5629" y="32042"/>
                  </a:lnTo>
                  <a:lnTo>
                    <a:pt x="0" y="61868"/>
                  </a:lnTo>
                  <a:lnTo>
                    <a:pt x="13378" y="82257"/>
                  </a:lnTo>
                  <a:lnTo>
                    <a:pt x="42021" y="78931"/>
                  </a:lnTo>
                  <a:lnTo>
                    <a:pt x="49434" y="67675"/>
                  </a:lnTo>
                  <a:lnTo>
                    <a:pt x="49434" y="2581"/>
                  </a:lnTo>
                  <a:lnTo>
                    <a:pt x="47440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620095" y="5251918"/>
              <a:ext cx="72390" cy="76835"/>
            </a:xfrm>
            <a:custGeom>
              <a:avLst/>
              <a:gdLst/>
              <a:ahLst/>
              <a:cxnLst/>
              <a:rect l="l" t="t" r="r" b="b"/>
              <a:pathLst>
                <a:path w="72390" h="76835">
                  <a:moveTo>
                    <a:pt x="14308" y="28300"/>
                  </a:moveTo>
                  <a:lnTo>
                    <a:pt x="25709" y="50852"/>
                  </a:lnTo>
                  <a:lnTo>
                    <a:pt x="63994" y="76415"/>
                  </a:lnTo>
                  <a:lnTo>
                    <a:pt x="71906" y="76603"/>
                  </a:lnTo>
                  <a:lnTo>
                    <a:pt x="71906" y="67030"/>
                  </a:lnTo>
                  <a:lnTo>
                    <a:pt x="66737" y="67030"/>
                  </a:lnTo>
                  <a:lnTo>
                    <a:pt x="45740" y="58573"/>
                  </a:lnTo>
                  <a:lnTo>
                    <a:pt x="27443" y="44891"/>
                  </a:lnTo>
                  <a:lnTo>
                    <a:pt x="14308" y="28300"/>
                  </a:lnTo>
                  <a:close/>
                </a:path>
                <a:path w="72390" h="76835">
                  <a:moveTo>
                    <a:pt x="71906" y="66772"/>
                  </a:moveTo>
                  <a:lnTo>
                    <a:pt x="66737" y="67030"/>
                  </a:lnTo>
                  <a:lnTo>
                    <a:pt x="71906" y="67030"/>
                  </a:lnTo>
                  <a:lnTo>
                    <a:pt x="71906" y="66772"/>
                  </a:lnTo>
                  <a:close/>
                </a:path>
                <a:path w="72390" h="76835">
                  <a:moveTo>
                    <a:pt x="0" y="0"/>
                  </a:moveTo>
                  <a:lnTo>
                    <a:pt x="12109" y="25523"/>
                  </a:lnTo>
                  <a:lnTo>
                    <a:pt x="14308" y="28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20095" y="5251918"/>
              <a:ext cx="38100" cy="56515"/>
            </a:xfrm>
            <a:custGeom>
              <a:avLst/>
              <a:gdLst/>
              <a:ahLst/>
              <a:cxnLst/>
              <a:rect l="l" t="t" r="r" b="b"/>
              <a:pathLst>
                <a:path w="38100" h="56514">
                  <a:moveTo>
                    <a:pt x="0" y="0"/>
                  </a:moveTo>
                  <a:lnTo>
                    <a:pt x="6012" y="17686"/>
                  </a:lnTo>
                  <a:lnTo>
                    <a:pt x="13243" y="32894"/>
                  </a:lnTo>
                  <a:lnTo>
                    <a:pt x="21624" y="45772"/>
                  </a:lnTo>
                  <a:lnTo>
                    <a:pt x="31088" y="56465"/>
                  </a:lnTo>
                  <a:lnTo>
                    <a:pt x="37565" y="53328"/>
                  </a:lnTo>
                  <a:lnTo>
                    <a:pt x="26254" y="43665"/>
                  </a:lnTo>
                  <a:lnTo>
                    <a:pt x="16177" y="31640"/>
                  </a:lnTo>
                  <a:lnTo>
                    <a:pt x="7402" y="17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683836" y="5075261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0" y="0"/>
                  </a:moveTo>
                  <a:lnTo>
                    <a:pt x="8166" y="20262"/>
                  </a:lnTo>
                  <a:lnTo>
                    <a:pt x="8166" y="1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683836" y="5075261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0" y="0"/>
                  </a:moveTo>
                  <a:lnTo>
                    <a:pt x="8166" y="20262"/>
                  </a:lnTo>
                  <a:lnTo>
                    <a:pt x="8166" y="1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614321" y="4659142"/>
              <a:ext cx="78105" cy="195580"/>
            </a:xfrm>
            <a:custGeom>
              <a:avLst/>
              <a:gdLst/>
              <a:ahLst/>
              <a:cxnLst/>
              <a:rect l="l" t="t" r="r" b="b"/>
              <a:pathLst>
                <a:path w="78104" h="195579">
                  <a:moveTo>
                    <a:pt x="77680" y="0"/>
                  </a:moveTo>
                  <a:lnTo>
                    <a:pt x="57466" y="19437"/>
                  </a:lnTo>
                  <a:lnTo>
                    <a:pt x="26391" y="61276"/>
                  </a:lnTo>
                  <a:lnTo>
                    <a:pt x="7025" y="104500"/>
                  </a:lnTo>
                  <a:lnTo>
                    <a:pt x="0" y="149185"/>
                  </a:lnTo>
                  <a:lnTo>
                    <a:pt x="5949" y="195407"/>
                  </a:lnTo>
                  <a:lnTo>
                    <a:pt x="4549" y="150080"/>
                  </a:lnTo>
                  <a:lnTo>
                    <a:pt x="13959" y="105844"/>
                  </a:lnTo>
                  <a:lnTo>
                    <a:pt x="33437" y="62621"/>
                  </a:lnTo>
                  <a:lnTo>
                    <a:pt x="62238" y="20333"/>
                  </a:lnTo>
                  <a:lnTo>
                    <a:pt x="77680" y="3218"/>
                  </a:lnTo>
                  <a:lnTo>
                    <a:pt x="77680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14347" y="4694618"/>
              <a:ext cx="51435" cy="160020"/>
            </a:xfrm>
            <a:custGeom>
              <a:avLst/>
              <a:gdLst/>
              <a:ahLst/>
              <a:cxnLst/>
              <a:rect l="l" t="t" r="r" b="b"/>
              <a:pathLst>
                <a:path w="51434" h="160020">
                  <a:moveTo>
                    <a:pt x="50820" y="0"/>
                  </a:moveTo>
                  <a:lnTo>
                    <a:pt x="17997" y="41292"/>
                  </a:lnTo>
                  <a:lnTo>
                    <a:pt x="4166" y="79678"/>
                  </a:lnTo>
                  <a:lnTo>
                    <a:pt x="0" y="119206"/>
                  </a:lnTo>
                  <a:lnTo>
                    <a:pt x="5925" y="159929"/>
                  </a:lnTo>
                  <a:lnTo>
                    <a:pt x="4201" y="118642"/>
                  </a:lnTo>
                  <a:lnTo>
                    <a:pt x="11489" y="78259"/>
                  </a:lnTo>
                  <a:lnTo>
                    <a:pt x="27218" y="38729"/>
                  </a:lnTo>
                  <a:lnTo>
                    <a:pt x="5082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635626" y="4799900"/>
              <a:ext cx="57150" cy="236220"/>
            </a:xfrm>
            <a:custGeom>
              <a:avLst/>
              <a:gdLst/>
              <a:ahLst/>
              <a:cxnLst/>
              <a:rect l="l" t="t" r="r" b="b"/>
              <a:pathLst>
                <a:path w="57150" h="236220">
                  <a:moveTo>
                    <a:pt x="0" y="0"/>
                  </a:moveTo>
                  <a:lnTo>
                    <a:pt x="4347" y="53775"/>
                  </a:lnTo>
                  <a:lnTo>
                    <a:pt x="17387" y="91481"/>
                  </a:lnTo>
                  <a:lnTo>
                    <a:pt x="33287" y="123063"/>
                  </a:lnTo>
                  <a:lnTo>
                    <a:pt x="46215" y="158457"/>
                  </a:lnTo>
                  <a:lnTo>
                    <a:pt x="48446" y="177074"/>
                  </a:lnTo>
                  <a:lnTo>
                    <a:pt x="48496" y="196507"/>
                  </a:lnTo>
                  <a:lnTo>
                    <a:pt x="49024" y="216311"/>
                  </a:lnTo>
                  <a:lnTo>
                    <a:pt x="52692" y="236042"/>
                  </a:lnTo>
                  <a:lnTo>
                    <a:pt x="53328" y="214983"/>
                  </a:lnTo>
                  <a:lnTo>
                    <a:pt x="55383" y="194591"/>
                  </a:lnTo>
                  <a:lnTo>
                    <a:pt x="56558" y="174816"/>
                  </a:lnTo>
                  <a:lnTo>
                    <a:pt x="54559" y="155600"/>
                  </a:lnTo>
                  <a:lnTo>
                    <a:pt x="41337" y="120140"/>
                  </a:lnTo>
                  <a:lnTo>
                    <a:pt x="23745" y="87202"/>
                  </a:lnTo>
                  <a:lnTo>
                    <a:pt x="7920" y="49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635640" y="4799900"/>
              <a:ext cx="13335" cy="65405"/>
            </a:xfrm>
            <a:custGeom>
              <a:avLst/>
              <a:gdLst/>
              <a:ahLst/>
              <a:cxnLst/>
              <a:rect l="l" t="t" r="r" b="b"/>
              <a:pathLst>
                <a:path w="13334" h="65404">
                  <a:moveTo>
                    <a:pt x="0" y="0"/>
                  </a:moveTo>
                  <a:lnTo>
                    <a:pt x="85" y="19451"/>
                  </a:lnTo>
                  <a:lnTo>
                    <a:pt x="1451" y="36588"/>
                  </a:lnTo>
                  <a:lnTo>
                    <a:pt x="3911" y="51730"/>
                  </a:lnTo>
                  <a:lnTo>
                    <a:pt x="7277" y="65203"/>
                  </a:lnTo>
                  <a:lnTo>
                    <a:pt x="12992" y="64009"/>
                  </a:lnTo>
                  <a:lnTo>
                    <a:pt x="8158" y="50321"/>
                  </a:lnTo>
                  <a:lnTo>
                    <a:pt x="4218" y="35280"/>
                  </a:lnTo>
                  <a:lnTo>
                    <a:pt x="1418" y="1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489345" y="4659171"/>
              <a:ext cx="46355" cy="195580"/>
            </a:xfrm>
            <a:custGeom>
              <a:avLst/>
              <a:gdLst/>
              <a:ahLst/>
              <a:cxnLst/>
              <a:rect l="l" t="t" r="r" b="b"/>
              <a:pathLst>
                <a:path w="46354" h="195579">
                  <a:moveTo>
                    <a:pt x="45977" y="0"/>
                  </a:moveTo>
                  <a:lnTo>
                    <a:pt x="15035" y="53059"/>
                  </a:lnTo>
                  <a:lnTo>
                    <a:pt x="0" y="103446"/>
                  </a:lnTo>
                  <a:lnTo>
                    <a:pt x="2713" y="150850"/>
                  </a:lnTo>
                  <a:lnTo>
                    <a:pt x="25022" y="194958"/>
                  </a:lnTo>
                  <a:lnTo>
                    <a:pt x="9301" y="149123"/>
                  </a:lnTo>
                  <a:lnTo>
                    <a:pt x="7877" y="101307"/>
                  </a:lnTo>
                  <a:lnTo>
                    <a:pt x="20265" y="51579"/>
                  </a:lnTo>
                  <a:lnTo>
                    <a:pt x="45977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489514" y="4624146"/>
              <a:ext cx="202565" cy="230504"/>
            </a:xfrm>
            <a:custGeom>
              <a:avLst/>
              <a:gdLst/>
              <a:ahLst/>
              <a:cxnLst/>
              <a:rect l="l" t="t" r="r" b="b"/>
              <a:pathLst>
                <a:path w="202565" h="230504">
                  <a:moveTo>
                    <a:pt x="24841" y="229984"/>
                  </a:moveTo>
                  <a:lnTo>
                    <a:pt x="17310" y="213207"/>
                  </a:lnTo>
                  <a:lnTo>
                    <a:pt x="11798" y="196138"/>
                  </a:lnTo>
                  <a:lnTo>
                    <a:pt x="8255" y="178790"/>
                  </a:lnTo>
                  <a:lnTo>
                    <a:pt x="6692" y="161175"/>
                  </a:lnTo>
                  <a:lnTo>
                    <a:pt x="0" y="173507"/>
                  </a:lnTo>
                  <a:lnTo>
                    <a:pt x="3175" y="188137"/>
                  </a:lnTo>
                  <a:lnTo>
                    <a:pt x="8331" y="202438"/>
                  </a:lnTo>
                  <a:lnTo>
                    <a:pt x="15532" y="216395"/>
                  </a:lnTo>
                  <a:lnTo>
                    <a:pt x="24841" y="229984"/>
                  </a:lnTo>
                  <a:close/>
                </a:path>
                <a:path w="202565" h="230504">
                  <a:moveTo>
                    <a:pt x="202476" y="0"/>
                  </a:moveTo>
                  <a:lnTo>
                    <a:pt x="157937" y="8407"/>
                  </a:lnTo>
                  <a:lnTo>
                    <a:pt x="118491" y="24091"/>
                  </a:lnTo>
                  <a:lnTo>
                    <a:pt x="82753" y="47840"/>
                  </a:lnTo>
                  <a:lnTo>
                    <a:pt x="51003" y="80340"/>
                  </a:lnTo>
                  <a:lnTo>
                    <a:pt x="23622" y="122275"/>
                  </a:lnTo>
                  <a:lnTo>
                    <a:pt x="60566" y="78498"/>
                  </a:lnTo>
                  <a:lnTo>
                    <a:pt x="101727" y="45199"/>
                  </a:lnTo>
                  <a:lnTo>
                    <a:pt x="146723" y="21386"/>
                  </a:lnTo>
                  <a:lnTo>
                    <a:pt x="195160" y="6108"/>
                  </a:lnTo>
                  <a:lnTo>
                    <a:pt x="202476" y="5016"/>
                  </a:lnTo>
                  <a:lnTo>
                    <a:pt x="202476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432567" y="4781549"/>
              <a:ext cx="125095" cy="240029"/>
            </a:xfrm>
            <a:custGeom>
              <a:avLst/>
              <a:gdLst/>
              <a:ahLst/>
              <a:cxnLst/>
              <a:rect l="l" t="t" r="r" b="b"/>
              <a:pathLst>
                <a:path w="125095" h="240029">
                  <a:moveTo>
                    <a:pt x="46951" y="9817"/>
                  </a:moveTo>
                  <a:lnTo>
                    <a:pt x="18554" y="59893"/>
                  </a:lnTo>
                  <a:lnTo>
                    <a:pt x="3060" y="107823"/>
                  </a:lnTo>
                  <a:lnTo>
                    <a:pt x="0" y="153682"/>
                  </a:lnTo>
                  <a:lnTo>
                    <a:pt x="8928" y="197561"/>
                  </a:lnTo>
                  <a:lnTo>
                    <a:pt x="29362" y="239509"/>
                  </a:lnTo>
                  <a:lnTo>
                    <a:pt x="15786" y="199466"/>
                  </a:lnTo>
                  <a:lnTo>
                    <a:pt x="10185" y="156667"/>
                  </a:lnTo>
                  <a:lnTo>
                    <a:pt x="13144" y="110921"/>
                  </a:lnTo>
                  <a:lnTo>
                    <a:pt x="25209" y="62039"/>
                  </a:lnTo>
                  <a:lnTo>
                    <a:pt x="46951" y="9817"/>
                  </a:lnTo>
                  <a:close/>
                </a:path>
                <a:path w="125095" h="240029">
                  <a:moveTo>
                    <a:pt x="125069" y="115404"/>
                  </a:moveTo>
                  <a:lnTo>
                    <a:pt x="121450" y="81661"/>
                  </a:lnTo>
                  <a:lnTo>
                    <a:pt x="106514" y="53301"/>
                  </a:lnTo>
                  <a:lnTo>
                    <a:pt x="89954" y="27152"/>
                  </a:lnTo>
                  <a:lnTo>
                    <a:pt x="81483" y="0"/>
                  </a:lnTo>
                  <a:lnTo>
                    <a:pt x="85140" y="27127"/>
                  </a:lnTo>
                  <a:lnTo>
                    <a:pt x="98767" y="53632"/>
                  </a:lnTo>
                  <a:lnTo>
                    <a:pt x="112293" y="81826"/>
                  </a:lnTo>
                  <a:lnTo>
                    <a:pt x="115671" y="113969"/>
                  </a:lnTo>
                  <a:lnTo>
                    <a:pt x="105537" y="135356"/>
                  </a:lnTo>
                  <a:lnTo>
                    <a:pt x="87299" y="153593"/>
                  </a:lnTo>
                  <a:lnTo>
                    <a:pt x="68224" y="175806"/>
                  </a:lnTo>
                  <a:lnTo>
                    <a:pt x="55613" y="209105"/>
                  </a:lnTo>
                  <a:lnTo>
                    <a:pt x="73329" y="180263"/>
                  </a:lnTo>
                  <a:lnTo>
                    <a:pt x="95046" y="159550"/>
                  </a:lnTo>
                  <a:lnTo>
                    <a:pt x="114401" y="140182"/>
                  </a:lnTo>
                  <a:lnTo>
                    <a:pt x="125069" y="115404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566013" y="4689270"/>
              <a:ext cx="84455" cy="153035"/>
            </a:xfrm>
            <a:custGeom>
              <a:avLst/>
              <a:gdLst/>
              <a:ahLst/>
              <a:cxnLst/>
              <a:rect l="l" t="t" r="r" b="b"/>
              <a:pathLst>
                <a:path w="84454" h="153035">
                  <a:moveTo>
                    <a:pt x="84027" y="0"/>
                  </a:moveTo>
                  <a:lnTo>
                    <a:pt x="41708" y="28036"/>
                  </a:lnTo>
                  <a:lnTo>
                    <a:pt x="12645" y="66335"/>
                  </a:lnTo>
                  <a:lnTo>
                    <a:pt x="0" y="109654"/>
                  </a:lnTo>
                  <a:lnTo>
                    <a:pt x="6938" y="152742"/>
                  </a:lnTo>
                  <a:lnTo>
                    <a:pt x="6619" y="109487"/>
                  </a:lnTo>
                  <a:lnTo>
                    <a:pt x="19969" y="69769"/>
                  </a:lnTo>
                  <a:lnTo>
                    <a:pt x="46076" y="33352"/>
                  </a:lnTo>
                  <a:lnTo>
                    <a:pt x="84027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458094" y="5002707"/>
              <a:ext cx="219710" cy="189865"/>
            </a:xfrm>
            <a:custGeom>
              <a:avLst/>
              <a:gdLst/>
              <a:ahLst/>
              <a:cxnLst/>
              <a:rect l="l" t="t" r="r" b="b"/>
              <a:pathLst>
                <a:path w="219709" h="189864">
                  <a:moveTo>
                    <a:pt x="168008" y="189712"/>
                  </a:moveTo>
                  <a:lnTo>
                    <a:pt x="142621" y="160477"/>
                  </a:lnTo>
                  <a:lnTo>
                    <a:pt x="103441" y="136779"/>
                  </a:lnTo>
                  <a:lnTo>
                    <a:pt x="61201" y="113436"/>
                  </a:lnTo>
                  <a:lnTo>
                    <a:pt x="26631" y="85267"/>
                  </a:lnTo>
                  <a:lnTo>
                    <a:pt x="15925" y="70751"/>
                  </a:lnTo>
                  <a:lnTo>
                    <a:pt x="7899" y="55613"/>
                  </a:lnTo>
                  <a:lnTo>
                    <a:pt x="2806" y="39839"/>
                  </a:lnTo>
                  <a:lnTo>
                    <a:pt x="914" y="23406"/>
                  </a:lnTo>
                  <a:lnTo>
                    <a:pt x="0" y="42354"/>
                  </a:lnTo>
                  <a:lnTo>
                    <a:pt x="18719" y="92011"/>
                  </a:lnTo>
                  <a:lnTo>
                    <a:pt x="52501" y="122034"/>
                  </a:lnTo>
                  <a:lnTo>
                    <a:pt x="94589" y="144868"/>
                  </a:lnTo>
                  <a:lnTo>
                    <a:pt x="136067" y="165696"/>
                  </a:lnTo>
                  <a:lnTo>
                    <a:pt x="168008" y="189712"/>
                  </a:lnTo>
                  <a:close/>
                </a:path>
                <a:path w="219709" h="189864">
                  <a:moveTo>
                    <a:pt x="219227" y="53403"/>
                  </a:moveTo>
                  <a:lnTo>
                    <a:pt x="160477" y="56210"/>
                  </a:lnTo>
                  <a:lnTo>
                    <a:pt x="107873" y="48590"/>
                  </a:lnTo>
                  <a:lnTo>
                    <a:pt x="61722" y="30035"/>
                  </a:lnTo>
                  <a:lnTo>
                    <a:pt x="22339" y="0"/>
                  </a:lnTo>
                  <a:lnTo>
                    <a:pt x="44602" y="25349"/>
                  </a:lnTo>
                  <a:lnTo>
                    <a:pt x="76174" y="46278"/>
                  </a:lnTo>
                  <a:lnTo>
                    <a:pt x="116306" y="59867"/>
                  </a:lnTo>
                  <a:lnTo>
                    <a:pt x="164249" y="63207"/>
                  </a:lnTo>
                  <a:lnTo>
                    <a:pt x="219227" y="53403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549419" y="5104002"/>
              <a:ext cx="118110" cy="179070"/>
            </a:xfrm>
            <a:custGeom>
              <a:avLst/>
              <a:gdLst/>
              <a:ahLst/>
              <a:cxnLst/>
              <a:rect l="l" t="t" r="r" b="b"/>
              <a:pathLst>
                <a:path w="118109" h="179070">
                  <a:moveTo>
                    <a:pt x="0" y="0"/>
                  </a:moveTo>
                  <a:lnTo>
                    <a:pt x="50739" y="27250"/>
                  </a:lnTo>
                  <a:lnTo>
                    <a:pt x="88811" y="55624"/>
                  </a:lnTo>
                  <a:lnTo>
                    <a:pt x="98926" y="79961"/>
                  </a:lnTo>
                  <a:lnTo>
                    <a:pt x="96164" y="109508"/>
                  </a:lnTo>
                  <a:lnTo>
                    <a:pt x="96972" y="142935"/>
                  </a:lnTo>
                  <a:lnTo>
                    <a:pt x="117805" y="178916"/>
                  </a:lnTo>
                  <a:lnTo>
                    <a:pt x="105055" y="140973"/>
                  </a:lnTo>
                  <a:lnTo>
                    <a:pt x="108183" y="108287"/>
                  </a:lnTo>
                  <a:lnTo>
                    <a:pt x="95046" y="47993"/>
                  </a:lnTo>
                  <a:lnTo>
                    <a:pt x="55886" y="21281"/>
                  </a:lnTo>
                  <a:lnTo>
                    <a:pt x="29391" y="9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361383" y="5191453"/>
              <a:ext cx="131445" cy="139065"/>
            </a:xfrm>
            <a:custGeom>
              <a:avLst/>
              <a:gdLst/>
              <a:ahLst/>
              <a:cxnLst/>
              <a:rect l="l" t="t" r="r" b="b"/>
              <a:pathLst>
                <a:path w="131445" h="139064">
                  <a:moveTo>
                    <a:pt x="91492" y="0"/>
                  </a:moveTo>
                  <a:lnTo>
                    <a:pt x="57583" y="8868"/>
                  </a:lnTo>
                  <a:lnTo>
                    <a:pt x="30333" y="36821"/>
                  </a:lnTo>
                  <a:lnTo>
                    <a:pt x="10789" y="81095"/>
                  </a:lnTo>
                  <a:lnTo>
                    <a:pt x="0" y="138926"/>
                  </a:lnTo>
                  <a:lnTo>
                    <a:pt x="16164" y="84444"/>
                  </a:lnTo>
                  <a:lnTo>
                    <a:pt x="37011" y="43625"/>
                  </a:lnTo>
                  <a:lnTo>
                    <a:pt x="62875" y="17452"/>
                  </a:lnTo>
                  <a:lnTo>
                    <a:pt x="94096" y="6908"/>
                  </a:lnTo>
                  <a:lnTo>
                    <a:pt x="131013" y="12979"/>
                  </a:lnTo>
                  <a:lnTo>
                    <a:pt x="91492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375849" y="5191583"/>
              <a:ext cx="116839" cy="76200"/>
            </a:xfrm>
            <a:custGeom>
              <a:avLst/>
              <a:gdLst/>
              <a:ahLst/>
              <a:cxnLst/>
              <a:rect l="l" t="t" r="r" b="b"/>
              <a:pathLst>
                <a:path w="116840" h="76200">
                  <a:moveTo>
                    <a:pt x="79109" y="0"/>
                  </a:moveTo>
                  <a:lnTo>
                    <a:pt x="46619" y="6755"/>
                  </a:lnTo>
                  <a:lnTo>
                    <a:pt x="19954" y="30793"/>
                  </a:lnTo>
                  <a:lnTo>
                    <a:pt x="0" y="69783"/>
                  </a:lnTo>
                  <a:lnTo>
                    <a:pt x="5066" y="76083"/>
                  </a:lnTo>
                  <a:lnTo>
                    <a:pt x="25703" y="39175"/>
                  </a:lnTo>
                  <a:lnTo>
                    <a:pt x="50967" y="15758"/>
                  </a:lnTo>
                  <a:lnTo>
                    <a:pt x="81149" y="6696"/>
                  </a:lnTo>
                  <a:lnTo>
                    <a:pt x="116545" y="12849"/>
                  </a:lnTo>
                  <a:lnTo>
                    <a:pt x="79109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585893" y="5368720"/>
              <a:ext cx="106680" cy="59690"/>
            </a:xfrm>
            <a:custGeom>
              <a:avLst/>
              <a:gdLst/>
              <a:ahLst/>
              <a:cxnLst/>
              <a:rect l="l" t="t" r="r" b="b"/>
              <a:pathLst>
                <a:path w="106679" h="59689">
                  <a:moveTo>
                    <a:pt x="0" y="0"/>
                  </a:moveTo>
                  <a:lnTo>
                    <a:pt x="29949" y="29518"/>
                  </a:lnTo>
                  <a:lnTo>
                    <a:pt x="60820" y="48411"/>
                  </a:lnTo>
                  <a:lnTo>
                    <a:pt x="92797" y="58423"/>
                  </a:lnTo>
                  <a:lnTo>
                    <a:pt x="106109" y="59575"/>
                  </a:lnTo>
                  <a:lnTo>
                    <a:pt x="106109" y="50629"/>
                  </a:lnTo>
                  <a:lnTo>
                    <a:pt x="94006" y="50050"/>
                  </a:lnTo>
                  <a:lnTo>
                    <a:pt x="61248" y="41455"/>
                  </a:lnTo>
                  <a:lnTo>
                    <a:pt x="29862" y="25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646562" y="4802428"/>
              <a:ext cx="45720" cy="17145"/>
            </a:xfrm>
            <a:custGeom>
              <a:avLst/>
              <a:gdLst/>
              <a:ahLst/>
              <a:cxnLst/>
              <a:rect l="l" t="t" r="r" b="b"/>
              <a:pathLst>
                <a:path w="45720" h="17145">
                  <a:moveTo>
                    <a:pt x="45427" y="0"/>
                  </a:moveTo>
                  <a:lnTo>
                    <a:pt x="43307" y="2806"/>
                  </a:lnTo>
                  <a:lnTo>
                    <a:pt x="24523" y="10071"/>
                  </a:lnTo>
                  <a:lnTo>
                    <a:pt x="0" y="5194"/>
                  </a:lnTo>
                  <a:lnTo>
                    <a:pt x="23291" y="16700"/>
                  </a:lnTo>
                  <a:lnTo>
                    <a:pt x="44602" y="11379"/>
                  </a:lnTo>
                  <a:lnTo>
                    <a:pt x="45427" y="10287"/>
                  </a:lnTo>
                  <a:lnTo>
                    <a:pt x="45427" y="10071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672138" y="5264133"/>
              <a:ext cx="20320" cy="16510"/>
            </a:xfrm>
            <a:custGeom>
              <a:avLst/>
              <a:gdLst/>
              <a:ahLst/>
              <a:cxnLst/>
              <a:rect l="l" t="t" r="r" b="b"/>
              <a:pathLst>
                <a:path w="20320" h="16510">
                  <a:moveTo>
                    <a:pt x="19862" y="0"/>
                  </a:moveTo>
                  <a:lnTo>
                    <a:pt x="0" y="16043"/>
                  </a:lnTo>
                  <a:lnTo>
                    <a:pt x="19862" y="4452"/>
                  </a:lnTo>
                  <a:lnTo>
                    <a:pt x="1986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385462" y="5290488"/>
              <a:ext cx="186690" cy="66675"/>
            </a:xfrm>
            <a:custGeom>
              <a:avLst/>
              <a:gdLst/>
              <a:ahLst/>
              <a:cxnLst/>
              <a:rect l="l" t="t" r="r" b="b"/>
              <a:pathLst>
                <a:path w="186690" h="66675">
                  <a:moveTo>
                    <a:pt x="0" y="0"/>
                  </a:moveTo>
                  <a:lnTo>
                    <a:pt x="38441" y="39382"/>
                  </a:lnTo>
                  <a:lnTo>
                    <a:pt x="82743" y="60834"/>
                  </a:lnTo>
                  <a:lnTo>
                    <a:pt x="132316" y="66151"/>
                  </a:lnTo>
                  <a:lnTo>
                    <a:pt x="186574" y="57137"/>
                  </a:lnTo>
                  <a:lnTo>
                    <a:pt x="134700" y="60500"/>
                  </a:lnTo>
                  <a:lnTo>
                    <a:pt x="86004" y="53132"/>
                  </a:lnTo>
                  <a:lnTo>
                    <a:pt x="40952" y="33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460380" y="5421473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92424" y="0"/>
                  </a:moveTo>
                  <a:lnTo>
                    <a:pt x="40466" y="32729"/>
                  </a:lnTo>
                  <a:lnTo>
                    <a:pt x="22321" y="66751"/>
                  </a:lnTo>
                  <a:lnTo>
                    <a:pt x="8947" y="112043"/>
                  </a:lnTo>
                  <a:lnTo>
                    <a:pt x="0" y="168226"/>
                  </a:lnTo>
                  <a:lnTo>
                    <a:pt x="13648" y="108874"/>
                  </a:lnTo>
                  <a:lnTo>
                    <a:pt x="32473" y="61893"/>
                  </a:lnTo>
                  <a:lnTo>
                    <a:pt x="56875" y="28239"/>
                  </a:lnTo>
                  <a:lnTo>
                    <a:pt x="87255" y="8876"/>
                  </a:lnTo>
                  <a:lnTo>
                    <a:pt x="124014" y="4765"/>
                  </a:lnTo>
                  <a:lnTo>
                    <a:pt x="167551" y="16868"/>
                  </a:lnTo>
                  <a:lnTo>
                    <a:pt x="126921" y="2044"/>
                  </a:lnTo>
                  <a:lnTo>
                    <a:pt x="9242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551541" y="5445810"/>
              <a:ext cx="140970" cy="50800"/>
            </a:xfrm>
            <a:custGeom>
              <a:avLst/>
              <a:gdLst/>
              <a:ahLst/>
              <a:cxnLst/>
              <a:rect l="l" t="t" r="r" b="b"/>
              <a:pathLst>
                <a:path w="140970" h="50800">
                  <a:moveTo>
                    <a:pt x="140449" y="40690"/>
                  </a:moveTo>
                  <a:lnTo>
                    <a:pt x="121259" y="36068"/>
                  </a:lnTo>
                  <a:lnTo>
                    <a:pt x="89916" y="23164"/>
                  </a:lnTo>
                  <a:lnTo>
                    <a:pt x="64185" y="10909"/>
                  </a:lnTo>
                  <a:lnTo>
                    <a:pt x="46697" y="4152"/>
                  </a:lnTo>
                  <a:lnTo>
                    <a:pt x="41262" y="2044"/>
                  </a:lnTo>
                  <a:lnTo>
                    <a:pt x="20205" y="0"/>
                  </a:lnTo>
                  <a:lnTo>
                    <a:pt x="0" y="8166"/>
                  </a:lnTo>
                  <a:lnTo>
                    <a:pt x="20015" y="4152"/>
                  </a:lnTo>
                  <a:lnTo>
                    <a:pt x="40157" y="8166"/>
                  </a:lnTo>
                  <a:lnTo>
                    <a:pt x="61125" y="17526"/>
                  </a:lnTo>
                  <a:lnTo>
                    <a:pt x="83756" y="29565"/>
                  </a:lnTo>
                  <a:lnTo>
                    <a:pt x="116103" y="44513"/>
                  </a:lnTo>
                  <a:lnTo>
                    <a:pt x="140449" y="50609"/>
                  </a:lnTo>
                  <a:lnTo>
                    <a:pt x="140449" y="4069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6239" y="5826135"/>
              <a:ext cx="185762" cy="10659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0435944" y="5769875"/>
              <a:ext cx="256540" cy="112395"/>
            </a:xfrm>
            <a:custGeom>
              <a:avLst/>
              <a:gdLst/>
              <a:ahLst/>
              <a:cxnLst/>
              <a:rect l="l" t="t" r="r" b="b"/>
              <a:pathLst>
                <a:path w="256540" h="112395">
                  <a:moveTo>
                    <a:pt x="256057" y="0"/>
                  </a:moveTo>
                  <a:lnTo>
                    <a:pt x="217408" y="20840"/>
                  </a:lnTo>
                  <a:lnTo>
                    <a:pt x="164345" y="42127"/>
                  </a:lnTo>
                  <a:lnTo>
                    <a:pt x="66641" y="74954"/>
                  </a:lnTo>
                  <a:lnTo>
                    <a:pt x="27951" y="91677"/>
                  </a:lnTo>
                  <a:lnTo>
                    <a:pt x="0" y="112064"/>
                  </a:lnTo>
                  <a:lnTo>
                    <a:pt x="31866" y="95634"/>
                  </a:lnTo>
                  <a:lnTo>
                    <a:pt x="70765" y="82043"/>
                  </a:lnTo>
                  <a:lnTo>
                    <a:pt x="115327" y="68130"/>
                  </a:lnTo>
                  <a:lnTo>
                    <a:pt x="164184" y="50735"/>
                  </a:lnTo>
                  <a:lnTo>
                    <a:pt x="215969" y="26695"/>
                  </a:lnTo>
                  <a:lnTo>
                    <a:pt x="256057" y="1262"/>
                  </a:lnTo>
                  <a:lnTo>
                    <a:pt x="256057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518812" y="5769976"/>
              <a:ext cx="173355" cy="78740"/>
            </a:xfrm>
            <a:custGeom>
              <a:avLst/>
              <a:gdLst/>
              <a:ahLst/>
              <a:cxnLst/>
              <a:rect l="l" t="t" r="r" b="b"/>
              <a:pathLst>
                <a:path w="173354" h="78739">
                  <a:moveTo>
                    <a:pt x="173191" y="0"/>
                  </a:moveTo>
                  <a:lnTo>
                    <a:pt x="139786" y="18300"/>
                  </a:lnTo>
                  <a:lnTo>
                    <a:pt x="91944" y="38213"/>
                  </a:lnTo>
                  <a:lnTo>
                    <a:pt x="45097" y="54371"/>
                  </a:lnTo>
                  <a:lnTo>
                    <a:pt x="1422" y="68670"/>
                  </a:lnTo>
                  <a:lnTo>
                    <a:pt x="292" y="75044"/>
                  </a:lnTo>
                  <a:lnTo>
                    <a:pt x="42519" y="64738"/>
                  </a:lnTo>
                  <a:lnTo>
                    <a:pt x="88499" y="47708"/>
                  </a:lnTo>
                  <a:lnTo>
                    <a:pt x="136842" y="24552"/>
                  </a:lnTo>
                  <a:lnTo>
                    <a:pt x="173191" y="1239"/>
                  </a:lnTo>
                  <a:lnTo>
                    <a:pt x="173191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508666" y="5585891"/>
              <a:ext cx="183515" cy="247015"/>
            </a:xfrm>
            <a:custGeom>
              <a:avLst/>
              <a:gdLst/>
              <a:ahLst/>
              <a:cxnLst/>
              <a:rect l="l" t="t" r="r" b="b"/>
              <a:pathLst>
                <a:path w="183515" h="247014">
                  <a:moveTo>
                    <a:pt x="45250" y="57645"/>
                  </a:moveTo>
                  <a:lnTo>
                    <a:pt x="38227" y="84861"/>
                  </a:lnTo>
                  <a:lnTo>
                    <a:pt x="35623" y="107835"/>
                  </a:lnTo>
                  <a:lnTo>
                    <a:pt x="34226" y="128993"/>
                  </a:lnTo>
                  <a:lnTo>
                    <a:pt x="30861" y="150774"/>
                  </a:lnTo>
                  <a:lnTo>
                    <a:pt x="23431" y="174358"/>
                  </a:lnTo>
                  <a:lnTo>
                    <a:pt x="14224" y="197319"/>
                  </a:lnTo>
                  <a:lnTo>
                    <a:pt x="5613" y="220929"/>
                  </a:lnTo>
                  <a:lnTo>
                    <a:pt x="0" y="246481"/>
                  </a:lnTo>
                  <a:lnTo>
                    <a:pt x="8712" y="221094"/>
                  </a:lnTo>
                  <a:lnTo>
                    <a:pt x="29756" y="176428"/>
                  </a:lnTo>
                  <a:lnTo>
                    <a:pt x="37528" y="153568"/>
                  </a:lnTo>
                  <a:lnTo>
                    <a:pt x="40640" y="130721"/>
                  </a:lnTo>
                  <a:lnTo>
                    <a:pt x="41503" y="83997"/>
                  </a:lnTo>
                  <a:lnTo>
                    <a:pt x="45250" y="57645"/>
                  </a:lnTo>
                  <a:close/>
                </a:path>
                <a:path w="183515" h="247014">
                  <a:moveTo>
                    <a:pt x="183324" y="0"/>
                  </a:moveTo>
                  <a:lnTo>
                    <a:pt x="176123" y="4089"/>
                  </a:lnTo>
                  <a:lnTo>
                    <a:pt x="183324" y="1638"/>
                  </a:lnTo>
                  <a:lnTo>
                    <a:pt x="183324" y="0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595089" y="5595556"/>
              <a:ext cx="97155" cy="35560"/>
            </a:xfrm>
            <a:custGeom>
              <a:avLst/>
              <a:gdLst/>
              <a:ahLst/>
              <a:cxnLst/>
              <a:rect l="l" t="t" r="r" b="b"/>
              <a:pathLst>
                <a:path w="97154" h="35560">
                  <a:moveTo>
                    <a:pt x="96913" y="18707"/>
                  </a:moveTo>
                  <a:lnTo>
                    <a:pt x="96075" y="19227"/>
                  </a:lnTo>
                  <a:lnTo>
                    <a:pt x="88874" y="23177"/>
                  </a:lnTo>
                  <a:lnTo>
                    <a:pt x="81432" y="25958"/>
                  </a:lnTo>
                  <a:lnTo>
                    <a:pt x="73558" y="26962"/>
                  </a:lnTo>
                  <a:lnTo>
                    <a:pt x="57518" y="20726"/>
                  </a:lnTo>
                  <a:lnTo>
                    <a:pt x="42710" y="8559"/>
                  </a:lnTo>
                  <a:lnTo>
                    <a:pt x="31483" y="3149"/>
                  </a:lnTo>
                  <a:lnTo>
                    <a:pt x="24942" y="0"/>
                  </a:lnTo>
                  <a:lnTo>
                    <a:pt x="0" y="4546"/>
                  </a:lnTo>
                  <a:lnTo>
                    <a:pt x="13766" y="3149"/>
                  </a:lnTo>
                  <a:lnTo>
                    <a:pt x="25374" y="6057"/>
                  </a:lnTo>
                  <a:lnTo>
                    <a:pt x="35382" y="11849"/>
                  </a:lnTo>
                  <a:lnTo>
                    <a:pt x="44348" y="19075"/>
                  </a:lnTo>
                  <a:lnTo>
                    <a:pt x="51193" y="24993"/>
                  </a:lnTo>
                  <a:lnTo>
                    <a:pt x="57988" y="30137"/>
                  </a:lnTo>
                  <a:lnTo>
                    <a:pt x="65049" y="33769"/>
                  </a:lnTo>
                  <a:lnTo>
                    <a:pt x="72644" y="35115"/>
                  </a:lnTo>
                  <a:lnTo>
                    <a:pt x="94602" y="30327"/>
                  </a:lnTo>
                  <a:lnTo>
                    <a:pt x="96913" y="28829"/>
                  </a:lnTo>
                  <a:lnTo>
                    <a:pt x="96913" y="26962"/>
                  </a:lnTo>
                  <a:lnTo>
                    <a:pt x="96913" y="18707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691531" y="4903088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469" y="0"/>
                  </a:moveTo>
                  <a:lnTo>
                    <a:pt x="0" y="1649"/>
                  </a:lnTo>
                  <a:lnTo>
                    <a:pt x="469" y="2715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608043" y="5009094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4" h="21589">
                  <a:moveTo>
                    <a:pt x="18782" y="0"/>
                  </a:moveTo>
                  <a:lnTo>
                    <a:pt x="11849" y="0"/>
                  </a:lnTo>
                  <a:lnTo>
                    <a:pt x="7225" y="2298"/>
                  </a:lnTo>
                  <a:lnTo>
                    <a:pt x="0" y="11645"/>
                  </a:lnTo>
                  <a:lnTo>
                    <a:pt x="6082" y="21386"/>
                  </a:lnTo>
                  <a:lnTo>
                    <a:pt x="14897" y="21349"/>
                  </a:lnTo>
                  <a:lnTo>
                    <a:pt x="25819" y="10896"/>
                  </a:lnTo>
                  <a:lnTo>
                    <a:pt x="21374" y="1206"/>
                  </a:lnTo>
                  <a:lnTo>
                    <a:pt x="18782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393401" y="5384063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12481" y="0"/>
                  </a:moveTo>
                  <a:lnTo>
                    <a:pt x="0" y="18087"/>
                  </a:lnTo>
                  <a:lnTo>
                    <a:pt x="2981" y="23341"/>
                  </a:lnTo>
                  <a:lnTo>
                    <a:pt x="4366" y="24344"/>
                  </a:lnTo>
                  <a:lnTo>
                    <a:pt x="5826" y="24789"/>
                  </a:lnTo>
                  <a:lnTo>
                    <a:pt x="12799" y="24789"/>
                  </a:lnTo>
                  <a:lnTo>
                    <a:pt x="18298" y="18502"/>
                  </a:lnTo>
                  <a:lnTo>
                    <a:pt x="20253" y="535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560327" y="4830686"/>
              <a:ext cx="16510" cy="15875"/>
            </a:xfrm>
            <a:custGeom>
              <a:avLst/>
              <a:gdLst/>
              <a:ahLst/>
              <a:cxnLst/>
              <a:rect l="l" t="t" r="r" b="b"/>
              <a:pathLst>
                <a:path w="16509" h="15875">
                  <a:moveTo>
                    <a:pt x="5689" y="0"/>
                  </a:moveTo>
                  <a:lnTo>
                    <a:pt x="4445" y="367"/>
                  </a:lnTo>
                  <a:lnTo>
                    <a:pt x="330" y="3378"/>
                  </a:lnTo>
                  <a:lnTo>
                    <a:pt x="0" y="8166"/>
                  </a:lnTo>
                  <a:lnTo>
                    <a:pt x="4419" y="14223"/>
                  </a:lnTo>
                  <a:lnTo>
                    <a:pt x="7010" y="15532"/>
                  </a:lnTo>
                  <a:lnTo>
                    <a:pt x="10745" y="15532"/>
                  </a:lnTo>
                  <a:lnTo>
                    <a:pt x="12002" y="15175"/>
                  </a:lnTo>
                  <a:lnTo>
                    <a:pt x="16117" y="12178"/>
                  </a:lnTo>
                  <a:lnTo>
                    <a:pt x="16447" y="7377"/>
                  </a:lnTo>
                  <a:lnTo>
                    <a:pt x="13081" y="2754"/>
                  </a:lnTo>
                  <a:lnTo>
                    <a:pt x="11329" y="1370"/>
                  </a:lnTo>
                  <a:lnTo>
                    <a:pt x="12623" y="11327"/>
                  </a:lnTo>
                  <a:lnTo>
                    <a:pt x="11049" y="7682"/>
                  </a:lnTo>
                  <a:lnTo>
                    <a:pt x="8699" y="214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0569028" y="4830902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0" y="0"/>
                  </a:moveTo>
                  <a:lnTo>
                    <a:pt x="1054" y="3759"/>
                  </a:lnTo>
                  <a:lnTo>
                    <a:pt x="2349" y="7467"/>
                  </a:lnTo>
                  <a:lnTo>
                    <a:pt x="3924" y="11125"/>
                  </a:lnTo>
                  <a:lnTo>
                    <a:pt x="2933" y="4445"/>
                  </a:lnTo>
                  <a:lnTo>
                    <a:pt x="2627" y="1154"/>
                  </a:lnTo>
                  <a:lnTo>
                    <a:pt x="901" y="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604449" y="4859412"/>
              <a:ext cx="19685" cy="17145"/>
            </a:xfrm>
            <a:custGeom>
              <a:avLst/>
              <a:gdLst/>
              <a:ahLst/>
              <a:cxnLst/>
              <a:rect l="l" t="t" r="r" b="b"/>
              <a:pathLst>
                <a:path w="19684" h="17145">
                  <a:moveTo>
                    <a:pt x="3886" y="0"/>
                  </a:moveTo>
                  <a:lnTo>
                    <a:pt x="341" y="2679"/>
                  </a:lnTo>
                  <a:lnTo>
                    <a:pt x="0" y="8255"/>
                  </a:lnTo>
                  <a:lnTo>
                    <a:pt x="5194" y="15379"/>
                  </a:lnTo>
                  <a:lnTo>
                    <a:pt x="8254" y="16954"/>
                  </a:lnTo>
                  <a:lnTo>
                    <a:pt x="12660" y="16954"/>
                  </a:lnTo>
                  <a:lnTo>
                    <a:pt x="14147" y="16510"/>
                  </a:lnTo>
                  <a:lnTo>
                    <a:pt x="18465" y="13360"/>
                  </a:lnTo>
                  <a:lnTo>
                    <a:pt x="19215" y="8966"/>
                  </a:lnTo>
                  <a:lnTo>
                    <a:pt x="17437" y="5041"/>
                  </a:lnTo>
                  <a:lnTo>
                    <a:pt x="12953" y="3975"/>
                  </a:lnTo>
                  <a:lnTo>
                    <a:pt x="8431" y="2324"/>
                  </a:lnTo>
                  <a:lnTo>
                    <a:pt x="388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608333" y="4858003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7226" y="0"/>
                  </a:moveTo>
                  <a:lnTo>
                    <a:pt x="2806" y="0"/>
                  </a:lnTo>
                  <a:lnTo>
                    <a:pt x="1333" y="430"/>
                  </a:lnTo>
                  <a:lnTo>
                    <a:pt x="0" y="1408"/>
                  </a:lnTo>
                  <a:lnTo>
                    <a:pt x="4533" y="3732"/>
                  </a:lnTo>
                  <a:lnTo>
                    <a:pt x="9055" y="5383"/>
                  </a:lnTo>
                  <a:lnTo>
                    <a:pt x="13550" y="6451"/>
                  </a:lnTo>
                  <a:lnTo>
                    <a:pt x="12357" y="4394"/>
                  </a:lnTo>
                  <a:lnTo>
                    <a:pt x="10286" y="1562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601858" y="4911915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13449" y="8013"/>
                  </a:moveTo>
                  <a:lnTo>
                    <a:pt x="12954" y="4305"/>
                  </a:lnTo>
                  <a:lnTo>
                    <a:pt x="8966" y="647"/>
                  </a:lnTo>
                  <a:lnTo>
                    <a:pt x="7264" y="0"/>
                  </a:lnTo>
                  <a:lnTo>
                    <a:pt x="4267" y="0"/>
                  </a:lnTo>
                  <a:lnTo>
                    <a:pt x="2946" y="508"/>
                  </a:lnTo>
                  <a:lnTo>
                    <a:pt x="0" y="3708"/>
                  </a:lnTo>
                  <a:lnTo>
                    <a:pt x="482" y="7416"/>
                  </a:lnTo>
                  <a:lnTo>
                    <a:pt x="4483" y="11074"/>
                  </a:lnTo>
                  <a:lnTo>
                    <a:pt x="6184" y="11722"/>
                  </a:lnTo>
                  <a:lnTo>
                    <a:pt x="9182" y="11722"/>
                  </a:lnTo>
                  <a:lnTo>
                    <a:pt x="10502" y="11226"/>
                  </a:lnTo>
                  <a:lnTo>
                    <a:pt x="13449" y="8013"/>
                  </a:lnTo>
                  <a:close/>
                </a:path>
                <a:path w="34925" h="52070">
                  <a:moveTo>
                    <a:pt x="34848" y="46710"/>
                  </a:moveTo>
                  <a:lnTo>
                    <a:pt x="34226" y="41973"/>
                  </a:lnTo>
                  <a:lnTo>
                    <a:pt x="29121" y="37274"/>
                  </a:lnTo>
                  <a:lnTo>
                    <a:pt x="26936" y="36449"/>
                  </a:lnTo>
                  <a:lnTo>
                    <a:pt x="23101" y="36449"/>
                  </a:lnTo>
                  <a:lnTo>
                    <a:pt x="21412" y="37096"/>
                  </a:lnTo>
                  <a:lnTo>
                    <a:pt x="17640" y="41198"/>
                  </a:lnTo>
                  <a:lnTo>
                    <a:pt x="18262" y="45961"/>
                  </a:lnTo>
                  <a:lnTo>
                    <a:pt x="23368" y="50647"/>
                  </a:lnTo>
                  <a:lnTo>
                    <a:pt x="25539" y="51473"/>
                  </a:lnTo>
                  <a:lnTo>
                    <a:pt x="29375" y="51473"/>
                  </a:lnTo>
                  <a:lnTo>
                    <a:pt x="31076" y="50825"/>
                  </a:lnTo>
                  <a:lnTo>
                    <a:pt x="34848" y="4671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497109" y="4949989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79" h="21589">
                  <a:moveTo>
                    <a:pt x="8699" y="304"/>
                  </a:moveTo>
                  <a:lnTo>
                    <a:pt x="7848" y="101"/>
                  </a:lnTo>
                  <a:lnTo>
                    <a:pt x="6997" y="0"/>
                  </a:lnTo>
                  <a:lnTo>
                    <a:pt x="4673" y="0"/>
                  </a:lnTo>
                  <a:lnTo>
                    <a:pt x="3352" y="381"/>
                  </a:lnTo>
                  <a:lnTo>
                    <a:pt x="927" y="2730"/>
                  </a:lnTo>
                  <a:lnTo>
                    <a:pt x="0" y="7848"/>
                  </a:lnTo>
                  <a:lnTo>
                    <a:pt x="635" y="12496"/>
                  </a:lnTo>
                  <a:lnTo>
                    <a:pt x="3086" y="8026"/>
                  </a:lnTo>
                  <a:lnTo>
                    <a:pt x="5816" y="4000"/>
                  </a:lnTo>
                  <a:lnTo>
                    <a:pt x="8699" y="304"/>
                  </a:lnTo>
                  <a:close/>
                </a:path>
                <a:path w="17779" h="21589">
                  <a:moveTo>
                    <a:pt x="17284" y="13944"/>
                  </a:moveTo>
                  <a:lnTo>
                    <a:pt x="16522" y="6692"/>
                  </a:lnTo>
                  <a:lnTo>
                    <a:pt x="16129" y="5638"/>
                  </a:lnTo>
                  <a:lnTo>
                    <a:pt x="15532" y="4711"/>
                  </a:lnTo>
                  <a:lnTo>
                    <a:pt x="11176" y="8991"/>
                  </a:lnTo>
                  <a:lnTo>
                    <a:pt x="6946" y="13639"/>
                  </a:lnTo>
                  <a:lnTo>
                    <a:pt x="3073" y="18884"/>
                  </a:lnTo>
                  <a:lnTo>
                    <a:pt x="3733" y="19697"/>
                  </a:lnTo>
                  <a:lnTo>
                    <a:pt x="4533" y="20332"/>
                  </a:lnTo>
                  <a:lnTo>
                    <a:pt x="6299" y="21018"/>
                  </a:lnTo>
                  <a:lnTo>
                    <a:pt x="7112" y="21170"/>
                  </a:lnTo>
                  <a:lnTo>
                    <a:pt x="13258" y="21170"/>
                  </a:lnTo>
                  <a:lnTo>
                    <a:pt x="17284" y="13944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497756" y="4950293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40" h="19050">
                  <a:moveTo>
                    <a:pt x="8063" y="0"/>
                  </a:moveTo>
                  <a:lnTo>
                    <a:pt x="5167" y="3695"/>
                  </a:lnTo>
                  <a:lnTo>
                    <a:pt x="2451" y="7721"/>
                  </a:lnTo>
                  <a:lnTo>
                    <a:pt x="0" y="12192"/>
                  </a:lnTo>
                  <a:lnTo>
                    <a:pt x="328" y="14643"/>
                  </a:lnTo>
                  <a:lnTo>
                    <a:pt x="1103" y="16967"/>
                  </a:lnTo>
                  <a:lnTo>
                    <a:pt x="2437" y="18580"/>
                  </a:lnTo>
                  <a:lnTo>
                    <a:pt x="6310" y="13335"/>
                  </a:lnTo>
                  <a:lnTo>
                    <a:pt x="10539" y="8686"/>
                  </a:lnTo>
                  <a:lnTo>
                    <a:pt x="14883" y="4405"/>
                  </a:lnTo>
                  <a:lnTo>
                    <a:pt x="13384" y="2108"/>
                  </a:lnTo>
                  <a:lnTo>
                    <a:pt x="10679" y="595"/>
                  </a:lnTo>
                  <a:lnTo>
                    <a:pt x="8063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0512702" y="5008029"/>
              <a:ext cx="19685" cy="20320"/>
            </a:xfrm>
            <a:custGeom>
              <a:avLst/>
              <a:gdLst/>
              <a:ahLst/>
              <a:cxnLst/>
              <a:rect l="l" t="t" r="r" b="b"/>
              <a:pathLst>
                <a:path w="19684" h="20320">
                  <a:moveTo>
                    <a:pt x="8610" y="0"/>
                  </a:moveTo>
                  <a:lnTo>
                    <a:pt x="3390" y="0"/>
                  </a:lnTo>
                  <a:lnTo>
                    <a:pt x="647" y="3378"/>
                  </a:lnTo>
                  <a:lnTo>
                    <a:pt x="0" y="14146"/>
                  </a:lnTo>
                  <a:lnTo>
                    <a:pt x="2273" y="19429"/>
                  </a:lnTo>
                  <a:lnTo>
                    <a:pt x="8675" y="19798"/>
                  </a:lnTo>
                  <a:lnTo>
                    <a:pt x="14109" y="19798"/>
                  </a:lnTo>
                  <a:lnTo>
                    <a:pt x="18809" y="15899"/>
                  </a:lnTo>
                  <a:lnTo>
                    <a:pt x="19457" y="5118"/>
                  </a:lnTo>
                  <a:lnTo>
                    <a:pt x="15101" y="367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0516500" y="4914455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5">
                  <a:moveTo>
                    <a:pt x="5905" y="0"/>
                  </a:moveTo>
                  <a:lnTo>
                    <a:pt x="3771" y="0"/>
                  </a:lnTo>
                  <a:lnTo>
                    <a:pt x="2451" y="507"/>
                  </a:lnTo>
                  <a:lnTo>
                    <a:pt x="304" y="2830"/>
                  </a:lnTo>
                  <a:lnTo>
                    <a:pt x="0" y="4685"/>
                  </a:lnTo>
                  <a:lnTo>
                    <a:pt x="507" y="6476"/>
                  </a:lnTo>
                  <a:lnTo>
                    <a:pt x="5168" y="2462"/>
                  </a:lnTo>
                  <a:lnTo>
                    <a:pt x="7391" y="392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0517008" y="491484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6883" y="0"/>
                  </a:moveTo>
                  <a:lnTo>
                    <a:pt x="0" y="6083"/>
                  </a:lnTo>
                  <a:lnTo>
                    <a:pt x="341" y="7289"/>
                  </a:lnTo>
                  <a:lnTo>
                    <a:pt x="1054" y="8458"/>
                  </a:lnTo>
                  <a:lnTo>
                    <a:pt x="3467" y="10680"/>
                  </a:lnTo>
                  <a:lnTo>
                    <a:pt x="5167" y="11328"/>
                  </a:lnTo>
                  <a:lnTo>
                    <a:pt x="8177" y="11328"/>
                  </a:lnTo>
                  <a:lnTo>
                    <a:pt x="9499" y="10820"/>
                  </a:lnTo>
                  <a:lnTo>
                    <a:pt x="12433" y="7620"/>
                  </a:lnTo>
                  <a:lnTo>
                    <a:pt x="11949" y="3911"/>
                  </a:lnTo>
                  <a:lnTo>
                    <a:pt x="8596" y="824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0490763" y="4849355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13558" y="0"/>
                  </a:moveTo>
                  <a:lnTo>
                    <a:pt x="5252" y="0"/>
                  </a:lnTo>
                  <a:lnTo>
                    <a:pt x="1480" y="1471"/>
                  </a:lnTo>
                  <a:lnTo>
                    <a:pt x="361" y="3745"/>
                  </a:lnTo>
                  <a:lnTo>
                    <a:pt x="0" y="9123"/>
                  </a:lnTo>
                  <a:lnTo>
                    <a:pt x="2108" y="16433"/>
                  </a:lnTo>
                  <a:lnTo>
                    <a:pt x="6313" y="22927"/>
                  </a:lnTo>
                  <a:lnTo>
                    <a:pt x="12555" y="25867"/>
                  </a:lnTo>
                  <a:lnTo>
                    <a:pt x="21203" y="25867"/>
                  </a:lnTo>
                  <a:lnTo>
                    <a:pt x="23909" y="13651"/>
                  </a:lnTo>
                  <a:lnTo>
                    <a:pt x="18130" y="1650"/>
                  </a:lnTo>
                  <a:lnTo>
                    <a:pt x="13558" y="0"/>
                  </a:lnTo>
                  <a:close/>
                </a:path>
              </a:pathLst>
            </a:custGeom>
            <a:solidFill>
              <a:srgbClr val="DC92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550599" y="49449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0629" y="0"/>
                  </a:moveTo>
                  <a:lnTo>
                    <a:pt x="4927" y="0"/>
                  </a:lnTo>
                  <a:lnTo>
                    <a:pt x="2349" y="1016"/>
                  </a:lnTo>
                  <a:lnTo>
                    <a:pt x="0" y="5753"/>
                  </a:lnTo>
                  <a:lnTo>
                    <a:pt x="3632" y="17501"/>
                  </a:lnTo>
                  <a:lnTo>
                    <a:pt x="15836" y="17730"/>
                  </a:lnTo>
                  <a:lnTo>
                    <a:pt x="17705" y="9348"/>
                  </a:lnTo>
                  <a:lnTo>
                    <a:pt x="13742" y="1130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0631487" y="4915038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9309" y="0"/>
                  </a:moveTo>
                  <a:lnTo>
                    <a:pt x="5472" y="0"/>
                  </a:lnTo>
                  <a:lnTo>
                    <a:pt x="3770" y="647"/>
                  </a:lnTo>
                  <a:lnTo>
                    <a:pt x="0" y="4762"/>
                  </a:lnTo>
                  <a:lnTo>
                    <a:pt x="621" y="9500"/>
                  </a:lnTo>
                  <a:lnTo>
                    <a:pt x="5713" y="14187"/>
                  </a:lnTo>
                  <a:lnTo>
                    <a:pt x="7912" y="15012"/>
                  </a:lnTo>
                  <a:lnTo>
                    <a:pt x="11747" y="15012"/>
                  </a:lnTo>
                  <a:lnTo>
                    <a:pt x="13436" y="14364"/>
                  </a:lnTo>
                  <a:lnTo>
                    <a:pt x="17208" y="10262"/>
                  </a:lnTo>
                  <a:lnTo>
                    <a:pt x="16598" y="5511"/>
                  </a:lnTo>
                  <a:lnTo>
                    <a:pt x="11493" y="825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413326" y="4933148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4">
                  <a:moveTo>
                    <a:pt x="15556" y="0"/>
                  </a:moveTo>
                  <a:lnTo>
                    <a:pt x="9422" y="0"/>
                  </a:lnTo>
                  <a:lnTo>
                    <a:pt x="4596" y="3568"/>
                  </a:lnTo>
                  <a:lnTo>
                    <a:pt x="0" y="13957"/>
                  </a:lnTo>
                  <a:lnTo>
                    <a:pt x="6615" y="20943"/>
                  </a:lnTo>
                  <a:lnTo>
                    <a:pt x="11492" y="20854"/>
                  </a:lnTo>
                  <a:lnTo>
                    <a:pt x="14286" y="20143"/>
                  </a:lnTo>
                  <a:lnTo>
                    <a:pt x="18834" y="14071"/>
                  </a:lnTo>
                  <a:lnTo>
                    <a:pt x="19823" y="8623"/>
                  </a:lnTo>
                  <a:lnTo>
                    <a:pt x="19176" y="3098"/>
                  </a:lnTo>
                  <a:lnTo>
                    <a:pt x="17359" y="722"/>
                  </a:lnTo>
                  <a:lnTo>
                    <a:pt x="15556" y="0"/>
                  </a:lnTo>
                  <a:close/>
                </a:path>
              </a:pathLst>
            </a:custGeom>
            <a:solidFill>
              <a:srgbClr val="D090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432680" y="4936604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0" y="0"/>
                  </a:moveTo>
                  <a:lnTo>
                    <a:pt x="469" y="5156"/>
                  </a:lnTo>
                  <a:lnTo>
                    <a:pt x="812" y="3289"/>
                  </a:lnTo>
                  <a:lnTo>
                    <a:pt x="723" y="1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352620" y="5244933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5" h="22225">
                  <a:moveTo>
                    <a:pt x="11455" y="0"/>
                  </a:moveTo>
                  <a:lnTo>
                    <a:pt x="5905" y="3771"/>
                  </a:lnTo>
                  <a:lnTo>
                    <a:pt x="0" y="10947"/>
                  </a:lnTo>
                  <a:lnTo>
                    <a:pt x="3530" y="20472"/>
                  </a:lnTo>
                  <a:lnTo>
                    <a:pt x="6921" y="22085"/>
                  </a:lnTo>
                  <a:lnTo>
                    <a:pt x="15036" y="22085"/>
                  </a:lnTo>
                  <a:lnTo>
                    <a:pt x="19861" y="20053"/>
                  </a:lnTo>
                  <a:lnTo>
                    <a:pt x="23215" y="16421"/>
                  </a:lnTo>
                  <a:lnTo>
                    <a:pt x="15278" y="5753"/>
                  </a:lnTo>
                  <a:lnTo>
                    <a:pt x="1145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0364088" y="5242331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673" y="0"/>
                  </a:moveTo>
                  <a:lnTo>
                    <a:pt x="2373" y="989"/>
                  </a:lnTo>
                  <a:lnTo>
                    <a:pt x="0" y="2602"/>
                  </a:lnTo>
                  <a:lnTo>
                    <a:pt x="7734" y="13829"/>
                  </a:lnTo>
                  <a:lnTo>
                    <a:pt x="11747" y="19010"/>
                  </a:lnTo>
                  <a:lnTo>
                    <a:pt x="14452" y="11898"/>
                  </a:lnTo>
                  <a:lnTo>
                    <a:pt x="14235" y="6134"/>
                  </a:lnTo>
                  <a:lnTo>
                    <a:pt x="10082" y="240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375695" y="52542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832" y="0"/>
                  </a:moveTo>
                  <a:lnTo>
                    <a:pt x="0" y="7504"/>
                  </a:lnTo>
                  <a:lnTo>
                    <a:pt x="165" y="7339"/>
                  </a:lnTo>
                  <a:lnTo>
                    <a:pt x="283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0375937" y="525429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589" y="0"/>
                  </a:moveTo>
                  <a:lnTo>
                    <a:pt x="773" y="4660"/>
                  </a:lnTo>
                  <a:lnTo>
                    <a:pt x="0" y="7188"/>
                  </a:lnTo>
                  <a:lnTo>
                    <a:pt x="1992" y="4965"/>
                  </a:lnTo>
                  <a:lnTo>
                    <a:pt x="2665" y="2501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0534585" y="5061432"/>
              <a:ext cx="17780" cy="17145"/>
            </a:xfrm>
            <a:custGeom>
              <a:avLst/>
              <a:gdLst/>
              <a:ahLst/>
              <a:cxnLst/>
              <a:rect l="l" t="t" r="r" b="b"/>
              <a:pathLst>
                <a:path w="17779" h="17145">
                  <a:moveTo>
                    <a:pt x="4978" y="0"/>
                  </a:moveTo>
                  <a:lnTo>
                    <a:pt x="0" y="1738"/>
                  </a:lnTo>
                  <a:lnTo>
                    <a:pt x="63" y="9638"/>
                  </a:lnTo>
                  <a:lnTo>
                    <a:pt x="4889" y="15962"/>
                  </a:lnTo>
                  <a:lnTo>
                    <a:pt x="7073" y="16686"/>
                  </a:lnTo>
                  <a:lnTo>
                    <a:pt x="12750" y="16686"/>
                  </a:lnTo>
                  <a:lnTo>
                    <a:pt x="16282" y="14858"/>
                  </a:lnTo>
                  <a:lnTo>
                    <a:pt x="17349" y="10742"/>
                  </a:lnTo>
                  <a:lnTo>
                    <a:pt x="15495" y="6158"/>
                  </a:lnTo>
                  <a:lnTo>
                    <a:pt x="12650" y="2995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0539565" y="5051894"/>
              <a:ext cx="53975" cy="12700"/>
            </a:xfrm>
            <a:custGeom>
              <a:avLst/>
              <a:gdLst/>
              <a:ahLst/>
              <a:cxnLst/>
              <a:rect l="l" t="t" r="r" b="b"/>
              <a:pathLst>
                <a:path w="53975" h="12700">
                  <a:moveTo>
                    <a:pt x="7658" y="12522"/>
                  </a:moveTo>
                  <a:lnTo>
                    <a:pt x="5969" y="10617"/>
                  </a:lnTo>
                  <a:lnTo>
                    <a:pt x="3886" y="9220"/>
                  </a:lnTo>
                  <a:lnTo>
                    <a:pt x="1765" y="9220"/>
                  </a:lnTo>
                  <a:lnTo>
                    <a:pt x="0" y="9537"/>
                  </a:lnTo>
                  <a:lnTo>
                    <a:pt x="7658" y="12522"/>
                  </a:lnTo>
                  <a:close/>
                </a:path>
                <a:path w="53975" h="12700">
                  <a:moveTo>
                    <a:pt x="53416" y="4762"/>
                  </a:moveTo>
                  <a:lnTo>
                    <a:pt x="53378" y="3390"/>
                  </a:lnTo>
                  <a:lnTo>
                    <a:pt x="52539" y="2171"/>
                  </a:lnTo>
                  <a:lnTo>
                    <a:pt x="49974" y="469"/>
                  </a:lnTo>
                  <a:lnTo>
                    <a:pt x="48704" y="0"/>
                  </a:lnTo>
                  <a:lnTo>
                    <a:pt x="46266" y="0"/>
                  </a:lnTo>
                  <a:lnTo>
                    <a:pt x="45123" y="508"/>
                  </a:lnTo>
                  <a:lnTo>
                    <a:pt x="43764" y="2692"/>
                  </a:lnTo>
                  <a:lnTo>
                    <a:pt x="43599" y="3200"/>
                  </a:lnTo>
                  <a:lnTo>
                    <a:pt x="53416" y="4762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0582516" y="5055095"/>
              <a:ext cx="10795" cy="6985"/>
            </a:xfrm>
            <a:custGeom>
              <a:avLst/>
              <a:gdLst/>
              <a:ahLst/>
              <a:cxnLst/>
              <a:rect l="l" t="t" r="r" b="b"/>
              <a:pathLst>
                <a:path w="10795" h="6985">
                  <a:moveTo>
                    <a:pt x="659" y="0"/>
                  </a:moveTo>
                  <a:lnTo>
                    <a:pt x="0" y="2132"/>
                  </a:lnTo>
                  <a:lnTo>
                    <a:pt x="659" y="4494"/>
                  </a:lnTo>
                  <a:lnTo>
                    <a:pt x="3364" y="6272"/>
                  </a:lnTo>
                  <a:lnTo>
                    <a:pt x="4304" y="6526"/>
                  </a:lnTo>
                  <a:lnTo>
                    <a:pt x="6920" y="6526"/>
                  </a:lnTo>
                  <a:lnTo>
                    <a:pt x="8596" y="5688"/>
                  </a:lnTo>
                  <a:lnTo>
                    <a:pt x="10209" y="3237"/>
                  </a:lnTo>
                  <a:lnTo>
                    <a:pt x="10476" y="2373"/>
                  </a:lnTo>
                  <a:lnTo>
                    <a:pt x="10463" y="156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0528984" y="5137188"/>
              <a:ext cx="17780" cy="11430"/>
            </a:xfrm>
            <a:custGeom>
              <a:avLst/>
              <a:gdLst/>
              <a:ahLst/>
              <a:cxnLst/>
              <a:rect l="l" t="t" r="r" b="b"/>
              <a:pathLst>
                <a:path w="17779" h="11429">
                  <a:moveTo>
                    <a:pt x="3048" y="0"/>
                  </a:moveTo>
                  <a:lnTo>
                    <a:pt x="1663" y="1548"/>
                  </a:lnTo>
                  <a:lnTo>
                    <a:pt x="0" y="7607"/>
                  </a:lnTo>
                  <a:lnTo>
                    <a:pt x="5664" y="11137"/>
                  </a:lnTo>
                  <a:lnTo>
                    <a:pt x="12598" y="11061"/>
                  </a:lnTo>
                  <a:lnTo>
                    <a:pt x="15341" y="10464"/>
                  </a:lnTo>
                  <a:lnTo>
                    <a:pt x="16803" y="9131"/>
                  </a:lnTo>
                  <a:lnTo>
                    <a:pt x="17754" y="7480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0532032" y="5134267"/>
              <a:ext cx="17145" cy="10795"/>
            </a:xfrm>
            <a:custGeom>
              <a:avLst/>
              <a:gdLst/>
              <a:ahLst/>
              <a:cxnLst/>
              <a:rect l="l" t="t" r="r" b="b"/>
              <a:pathLst>
                <a:path w="17145" h="10795">
                  <a:moveTo>
                    <a:pt x="11874" y="0"/>
                  </a:moveTo>
                  <a:lnTo>
                    <a:pt x="6286" y="0"/>
                  </a:lnTo>
                  <a:lnTo>
                    <a:pt x="2284" y="888"/>
                  </a:lnTo>
                  <a:lnTo>
                    <a:pt x="0" y="2920"/>
                  </a:lnTo>
                  <a:lnTo>
                    <a:pt x="14706" y="10401"/>
                  </a:lnTo>
                  <a:lnTo>
                    <a:pt x="16573" y="7150"/>
                  </a:lnTo>
                  <a:lnTo>
                    <a:pt x="16535" y="2640"/>
                  </a:lnTo>
                  <a:lnTo>
                    <a:pt x="13830" y="406"/>
                  </a:lnTo>
                  <a:lnTo>
                    <a:pt x="11874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0462679" y="5075148"/>
              <a:ext cx="21590" cy="19050"/>
            </a:xfrm>
            <a:custGeom>
              <a:avLst/>
              <a:gdLst/>
              <a:ahLst/>
              <a:cxnLst/>
              <a:rect l="l" t="t" r="r" b="b"/>
              <a:pathLst>
                <a:path w="21590" h="19050">
                  <a:moveTo>
                    <a:pt x="13398" y="18592"/>
                  </a:moveTo>
                  <a:lnTo>
                    <a:pt x="9664" y="13550"/>
                  </a:lnTo>
                  <a:lnTo>
                    <a:pt x="6489" y="8305"/>
                  </a:lnTo>
                  <a:lnTo>
                    <a:pt x="3873" y="2870"/>
                  </a:lnTo>
                  <a:lnTo>
                    <a:pt x="2400" y="4356"/>
                  </a:lnTo>
                  <a:lnTo>
                    <a:pt x="1358" y="6311"/>
                  </a:lnTo>
                  <a:lnTo>
                    <a:pt x="0" y="14211"/>
                  </a:lnTo>
                  <a:lnTo>
                    <a:pt x="3086" y="17576"/>
                  </a:lnTo>
                  <a:lnTo>
                    <a:pt x="9448" y="18669"/>
                  </a:lnTo>
                  <a:lnTo>
                    <a:pt x="10388" y="18745"/>
                  </a:lnTo>
                  <a:lnTo>
                    <a:pt x="12014" y="18745"/>
                  </a:lnTo>
                  <a:lnTo>
                    <a:pt x="12712" y="18694"/>
                  </a:lnTo>
                  <a:lnTo>
                    <a:pt x="13398" y="18592"/>
                  </a:lnTo>
                  <a:close/>
                </a:path>
                <a:path w="21590" h="19050">
                  <a:moveTo>
                    <a:pt x="20993" y="5803"/>
                  </a:moveTo>
                  <a:lnTo>
                    <a:pt x="17665" y="889"/>
                  </a:lnTo>
                  <a:lnTo>
                    <a:pt x="12471" y="0"/>
                  </a:lnTo>
                  <a:lnTo>
                    <a:pt x="14897" y="3746"/>
                  </a:lnTo>
                  <a:lnTo>
                    <a:pt x="17627" y="7429"/>
                  </a:lnTo>
                  <a:lnTo>
                    <a:pt x="20574" y="11061"/>
                  </a:lnTo>
                  <a:lnTo>
                    <a:pt x="20993" y="5803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466552" y="5075034"/>
              <a:ext cx="17145" cy="19050"/>
            </a:xfrm>
            <a:custGeom>
              <a:avLst/>
              <a:gdLst/>
              <a:ahLst/>
              <a:cxnLst/>
              <a:rect l="l" t="t" r="r" b="b"/>
              <a:pathLst>
                <a:path w="17145" h="19050">
                  <a:moveTo>
                    <a:pt x="4367" y="0"/>
                  </a:moveTo>
                  <a:lnTo>
                    <a:pt x="1852" y="1116"/>
                  </a:lnTo>
                  <a:lnTo>
                    <a:pt x="0" y="2983"/>
                  </a:lnTo>
                  <a:lnTo>
                    <a:pt x="2614" y="8431"/>
                  </a:lnTo>
                  <a:lnTo>
                    <a:pt x="5802" y="13663"/>
                  </a:lnTo>
                  <a:lnTo>
                    <a:pt x="9523" y="18705"/>
                  </a:lnTo>
                  <a:lnTo>
                    <a:pt x="13028" y="18160"/>
                  </a:lnTo>
                  <a:lnTo>
                    <a:pt x="15911" y="16153"/>
                  </a:lnTo>
                  <a:lnTo>
                    <a:pt x="16711" y="11187"/>
                  </a:lnTo>
                  <a:lnTo>
                    <a:pt x="11022" y="3859"/>
                  </a:lnTo>
                  <a:lnTo>
                    <a:pt x="8558" y="126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604461" y="5066093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330" y="0"/>
                  </a:moveTo>
                  <a:lnTo>
                    <a:pt x="0" y="1217"/>
                  </a:lnTo>
                  <a:lnTo>
                    <a:pt x="101" y="2487"/>
                  </a:lnTo>
                  <a:lnTo>
                    <a:pt x="1611" y="5256"/>
                  </a:lnTo>
                  <a:lnTo>
                    <a:pt x="3416" y="6158"/>
                  </a:lnTo>
                  <a:lnTo>
                    <a:pt x="6553" y="6158"/>
                  </a:lnTo>
                  <a:lnTo>
                    <a:pt x="7772" y="5853"/>
                  </a:lnTo>
                  <a:lnTo>
                    <a:pt x="11047" y="4062"/>
                  </a:lnTo>
                  <a:lnTo>
                    <a:pt x="12357" y="2043"/>
                  </a:lnTo>
                  <a:lnTo>
                    <a:pt x="12495" y="36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604791" y="5061013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8889" y="0"/>
                  </a:moveTo>
                  <a:lnTo>
                    <a:pt x="5753" y="0"/>
                  </a:lnTo>
                  <a:lnTo>
                    <a:pt x="4545" y="292"/>
                  </a:lnTo>
                  <a:lnTo>
                    <a:pt x="1650" y="1892"/>
                  </a:lnTo>
                  <a:lnTo>
                    <a:pt x="443" y="3454"/>
                  </a:lnTo>
                  <a:lnTo>
                    <a:pt x="0" y="5092"/>
                  </a:lnTo>
                  <a:lnTo>
                    <a:pt x="12165" y="5130"/>
                  </a:lnTo>
                  <a:lnTo>
                    <a:pt x="12051" y="3351"/>
                  </a:lnTo>
                  <a:lnTo>
                    <a:pt x="10706" y="90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0640009" y="4653215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3491" y="0"/>
                  </a:moveTo>
                  <a:lnTo>
                    <a:pt x="2246" y="368"/>
                  </a:lnTo>
                  <a:lnTo>
                    <a:pt x="735" y="1474"/>
                  </a:lnTo>
                  <a:lnTo>
                    <a:pt x="0" y="2312"/>
                  </a:lnTo>
                  <a:lnTo>
                    <a:pt x="5218" y="12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638104" y="4653229"/>
              <a:ext cx="47625" cy="31115"/>
            </a:xfrm>
            <a:custGeom>
              <a:avLst/>
              <a:gdLst/>
              <a:ahLst/>
              <a:cxnLst/>
              <a:rect l="l" t="t" r="r" b="b"/>
              <a:pathLst>
                <a:path w="47625" h="31114">
                  <a:moveTo>
                    <a:pt x="16129" y="7366"/>
                  </a:moveTo>
                  <a:lnTo>
                    <a:pt x="11811" y="1447"/>
                  </a:lnTo>
                  <a:lnTo>
                    <a:pt x="9436" y="139"/>
                  </a:lnTo>
                  <a:lnTo>
                    <a:pt x="7112" y="0"/>
                  </a:lnTo>
                  <a:lnTo>
                    <a:pt x="1905" y="2286"/>
                  </a:lnTo>
                  <a:lnTo>
                    <a:pt x="0" y="4775"/>
                  </a:lnTo>
                  <a:lnTo>
                    <a:pt x="88" y="8686"/>
                  </a:lnTo>
                  <a:lnTo>
                    <a:pt x="4114" y="14198"/>
                  </a:lnTo>
                  <a:lnTo>
                    <a:pt x="6718" y="15519"/>
                  </a:lnTo>
                  <a:lnTo>
                    <a:pt x="10452" y="15519"/>
                  </a:lnTo>
                  <a:lnTo>
                    <a:pt x="11684" y="15151"/>
                  </a:lnTo>
                  <a:lnTo>
                    <a:pt x="15824" y="12141"/>
                  </a:lnTo>
                  <a:lnTo>
                    <a:pt x="16129" y="7366"/>
                  </a:lnTo>
                  <a:close/>
                </a:path>
                <a:path w="47625" h="31114">
                  <a:moveTo>
                    <a:pt x="47002" y="29298"/>
                  </a:moveTo>
                  <a:lnTo>
                    <a:pt x="46609" y="29692"/>
                  </a:lnTo>
                  <a:lnTo>
                    <a:pt x="46266" y="30137"/>
                  </a:lnTo>
                  <a:lnTo>
                    <a:pt x="45974" y="30607"/>
                  </a:lnTo>
                  <a:lnTo>
                    <a:pt x="47002" y="29298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682541" y="4680521"/>
              <a:ext cx="9525" cy="12065"/>
            </a:xfrm>
            <a:custGeom>
              <a:avLst/>
              <a:gdLst/>
              <a:ahLst/>
              <a:cxnLst/>
              <a:rect l="l" t="t" r="r" b="b"/>
              <a:pathLst>
                <a:path w="9525" h="12064">
                  <a:moveTo>
                    <a:pt x="9460" y="0"/>
                  </a:moveTo>
                  <a:lnTo>
                    <a:pt x="6082" y="0"/>
                  </a:lnTo>
                  <a:lnTo>
                    <a:pt x="4596" y="430"/>
                  </a:lnTo>
                  <a:lnTo>
                    <a:pt x="0" y="8369"/>
                  </a:lnTo>
                  <a:lnTo>
                    <a:pt x="989" y="11099"/>
                  </a:lnTo>
                  <a:lnTo>
                    <a:pt x="6450" y="11201"/>
                  </a:lnTo>
                  <a:lnTo>
                    <a:pt x="9460" y="11793"/>
                  </a:lnTo>
                  <a:lnTo>
                    <a:pt x="9460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0683530" y="4691621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90" h="1270">
                  <a:moveTo>
                    <a:pt x="0" y="0"/>
                  </a:moveTo>
                  <a:lnTo>
                    <a:pt x="5461" y="113"/>
                  </a:lnTo>
                  <a:lnTo>
                    <a:pt x="8470" y="698"/>
                  </a:lnTo>
                  <a:lnTo>
                    <a:pt x="5461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0683543" y="4691645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90" h="7620">
                  <a:moveTo>
                    <a:pt x="0" y="0"/>
                  </a:moveTo>
                  <a:lnTo>
                    <a:pt x="355" y="977"/>
                  </a:lnTo>
                  <a:lnTo>
                    <a:pt x="850" y="1943"/>
                  </a:lnTo>
                  <a:lnTo>
                    <a:pt x="3568" y="5676"/>
                  </a:lnTo>
                  <a:lnTo>
                    <a:pt x="6642" y="7239"/>
                  </a:lnTo>
                  <a:lnTo>
                    <a:pt x="8458" y="7239"/>
                  </a:lnTo>
                  <a:lnTo>
                    <a:pt x="8458" y="679"/>
                  </a:lnTo>
                  <a:lnTo>
                    <a:pt x="5448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0679339" y="4734420"/>
              <a:ext cx="13970" cy="12065"/>
            </a:xfrm>
            <a:custGeom>
              <a:avLst/>
              <a:gdLst/>
              <a:ahLst/>
              <a:cxnLst/>
              <a:rect l="l" t="t" r="r" b="b"/>
              <a:pathLst>
                <a:path w="13970" h="12064">
                  <a:moveTo>
                    <a:pt x="7264" y="0"/>
                  </a:moveTo>
                  <a:lnTo>
                    <a:pt x="4267" y="0"/>
                  </a:lnTo>
                  <a:lnTo>
                    <a:pt x="2933" y="506"/>
                  </a:lnTo>
                  <a:lnTo>
                    <a:pt x="0" y="3721"/>
                  </a:lnTo>
                  <a:lnTo>
                    <a:pt x="482" y="7429"/>
                  </a:lnTo>
                  <a:lnTo>
                    <a:pt x="4470" y="11099"/>
                  </a:lnTo>
                  <a:lnTo>
                    <a:pt x="6172" y="11747"/>
                  </a:lnTo>
                  <a:lnTo>
                    <a:pt x="9169" y="11747"/>
                  </a:lnTo>
                  <a:lnTo>
                    <a:pt x="10502" y="11239"/>
                  </a:lnTo>
                  <a:lnTo>
                    <a:pt x="13436" y="8039"/>
                  </a:lnTo>
                  <a:lnTo>
                    <a:pt x="12941" y="4316"/>
                  </a:lnTo>
                  <a:lnTo>
                    <a:pt x="8966" y="646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0575390" y="4772506"/>
              <a:ext cx="13335" cy="21590"/>
            </a:xfrm>
            <a:custGeom>
              <a:avLst/>
              <a:gdLst/>
              <a:ahLst/>
              <a:cxnLst/>
              <a:rect l="l" t="t" r="r" b="b"/>
              <a:pathLst>
                <a:path w="13334" h="21589">
                  <a:moveTo>
                    <a:pt x="7951" y="0"/>
                  </a:moveTo>
                  <a:lnTo>
                    <a:pt x="4419" y="50"/>
                  </a:lnTo>
                  <a:lnTo>
                    <a:pt x="1219" y="8902"/>
                  </a:lnTo>
                  <a:lnTo>
                    <a:pt x="0" y="13436"/>
                  </a:lnTo>
                  <a:lnTo>
                    <a:pt x="622" y="16725"/>
                  </a:lnTo>
                  <a:lnTo>
                    <a:pt x="2082" y="19635"/>
                  </a:lnTo>
                  <a:lnTo>
                    <a:pt x="6337" y="21159"/>
                  </a:lnTo>
                  <a:lnTo>
                    <a:pt x="7518" y="21146"/>
                  </a:lnTo>
                  <a:lnTo>
                    <a:pt x="8890" y="15152"/>
                  </a:lnTo>
                  <a:lnTo>
                    <a:pt x="10834" y="9067"/>
                  </a:lnTo>
                  <a:lnTo>
                    <a:pt x="13258" y="2997"/>
                  </a:lnTo>
                  <a:lnTo>
                    <a:pt x="11088" y="1041"/>
                  </a:lnTo>
                  <a:lnTo>
                    <a:pt x="7951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0574477" y="4772570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79" h="21589">
                  <a:moveTo>
                    <a:pt x="5334" y="0"/>
                  </a:moveTo>
                  <a:lnTo>
                    <a:pt x="4229" y="127"/>
                  </a:lnTo>
                  <a:lnTo>
                    <a:pt x="3302" y="482"/>
                  </a:lnTo>
                  <a:lnTo>
                    <a:pt x="927" y="2781"/>
                  </a:lnTo>
                  <a:lnTo>
                    <a:pt x="0" y="8496"/>
                  </a:lnTo>
                  <a:lnTo>
                    <a:pt x="914" y="13385"/>
                  </a:lnTo>
                  <a:lnTo>
                    <a:pt x="2120" y="8851"/>
                  </a:lnTo>
                  <a:lnTo>
                    <a:pt x="5334" y="0"/>
                  </a:lnTo>
                  <a:close/>
                </a:path>
                <a:path w="17779" h="21589">
                  <a:moveTo>
                    <a:pt x="17411" y="13728"/>
                  </a:moveTo>
                  <a:lnTo>
                    <a:pt x="16573" y="5842"/>
                  </a:lnTo>
                  <a:lnTo>
                    <a:pt x="15570" y="4203"/>
                  </a:lnTo>
                  <a:lnTo>
                    <a:pt x="14173" y="2946"/>
                  </a:lnTo>
                  <a:lnTo>
                    <a:pt x="11760" y="9004"/>
                  </a:lnTo>
                  <a:lnTo>
                    <a:pt x="9804" y="15100"/>
                  </a:lnTo>
                  <a:lnTo>
                    <a:pt x="8432" y="21094"/>
                  </a:lnTo>
                  <a:lnTo>
                    <a:pt x="13601" y="20739"/>
                  </a:lnTo>
                  <a:lnTo>
                    <a:pt x="17411" y="13728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0594795" y="4737035"/>
              <a:ext cx="11430" cy="12065"/>
            </a:xfrm>
            <a:custGeom>
              <a:avLst/>
              <a:gdLst/>
              <a:ahLst/>
              <a:cxnLst/>
              <a:rect l="l" t="t" r="r" b="b"/>
              <a:pathLst>
                <a:path w="11429" h="12064">
                  <a:moveTo>
                    <a:pt x="5206" y="0"/>
                  </a:moveTo>
                  <a:lnTo>
                    <a:pt x="0" y="7278"/>
                  </a:lnTo>
                  <a:lnTo>
                    <a:pt x="990" y="9018"/>
                  </a:lnTo>
                  <a:lnTo>
                    <a:pt x="3162" y="11024"/>
                  </a:lnTo>
                  <a:lnTo>
                    <a:pt x="4865" y="11659"/>
                  </a:lnTo>
                  <a:lnTo>
                    <a:pt x="7924" y="11469"/>
                  </a:lnTo>
                  <a:lnTo>
                    <a:pt x="11342" y="6389"/>
                  </a:lnTo>
                  <a:lnTo>
                    <a:pt x="11215" y="4787"/>
                  </a:lnTo>
                  <a:lnTo>
                    <a:pt x="10440" y="3136"/>
                  </a:lnTo>
                  <a:lnTo>
                    <a:pt x="7913" y="800"/>
                  </a:lnTo>
                  <a:lnTo>
                    <a:pt x="6540" y="190"/>
                  </a:lnTo>
                  <a:lnTo>
                    <a:pt x="520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593908" y="473697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6096" y="63"/>
                  </a:moveTo>
                  <a:lnTo>
                    <a:pt x="3848" y="0"/>
                  </a:lnTo>
                  <a:lnTo>
                    <a:pt x="2527" y="508"/>
                  </a:lnTo>
                  <a:lnTo>
                    <a:pt x="177" y="3048"/>
                  </a:lnTo>
                  <a:lnTo>
                    <a:pt x="0" y="5295"/>
                  </a:lnTo>
                  <a:lnTo>
                    <a:pt x="889" y="7327"/>
                  </a:lnTo>
                  <a:lnTo>
                    <a:pt x="4267" y="2463"/>
                  </a:lnTo>
                  <a:lnTo>
                    <a:pt x="6096" y="63"/>
                  </a:lnTo>
                  <a:close/>
                </a:path>
                <a:path w="12700" h="12064">
                  <a:moveTo>
                    <a:pt x="12331" y="7835"/>
                  </a:moveTo>
                  <a:lnTo>
                    <a:pt x="12230" y="6451"/>
                  </a:lnTo>
                  <a:lnTo>
                    <a:pt x="8801" y="11531"/>
                  </a:lnTo>
                  <a:lnTo>
                    <a:pt x="9652" y="11303"/>
                  </a:lnTo>
                  <a:lnTo>
                    <a:pt x="10414" y="10858"/>
                  </a:lnTo>
                  <a:lnTo>
                    <a:pt x="11938" y="9182"/>
                  </a:lnTo>
                  <a:lnTo>
                    <a:pt x="12331" y="7835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0569294" y="4673738"/>
              <a:ext cx="20955" cy="21590"/>
            </a:xfrm>
            <a:custGeom>
              <a:avLst/>
              <a:gdLst/>
              <a:ahLst/>
              <a:cxnLst/>
              <a:rect l="l" t="t" r="r" b="b"/>
              <a:pathLst>
                <a:path w="20954" h="21589">
                  <a:moveTo>
                    <a:pt x="15495" y="0"/>
                  </a:moveTo>
                  <a:lnTo>
                    <a:pt x="5067" y="7594"/>
                  </a:lnTo>
                  <a:lnTo>
                    <a:pt x="0" y="11723"/>
                  </a:lnTo>
                  <a:lnTo>
                    <a:pt x="1117" y="15228"/>
                  </a:lnTo>
                  <a:lnTo>
                    <a:pt x="2984" y="18808"/>
                  </a:lnTo>
                  <a:lnTo>
                    <a:pt x="5397" y="21184"/>
                  </a:lnTo>
                  <a:lnTo>
                    <a:pt x="15557" y="13539"/>
                  </a:lnTo>
                  <a:lnTo>
                    <a:pt x="20676" y="10020"/>
                  </a:lnTo>
                  <a:lnTo>
                    <a:pt x="20497" y="7886"/>
                  </a:lnTo>
                  <a:lnTo>
                    <a:pt x="19978" y="5765"/>
                  </a:lnTo>
                  <a:lnTo>
                    <a:pt x="18249" y="2197"/>
                  </a:lnTo>
                  <a:lnTo>
                    <a:pt x="16992" y="914"/>
                  </a:lnTo>
                  <a:lnTo>
                    <a:pt x="15495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0567683" y="4671859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5">
                  <a:moveTo>
                    <a:pt x="17106" y="1866"/>
                  </a:moveTo>
                  <a:lnTo>
                    <a:pt x="14973" y="571"/>
                  </a:lnTo>
                  <a:lnTo>
                    <a:pt x="12369" y="0"/>
                  </a:lnTo>
                  <a:lnTo>
                    <a:pt x="5829" y="0"/>
                  </a:lnTo>
                  <a:lnTo>
                    <a:pt x="2044" y="1473"/>
                  </a:lnTo>
                  <a:lnTo>
                    <a:pt x="0" y="5638"/>
                  </a:lnTo>
                  <a:lnTo>
                    <a:pt x="317" y="9563"/>
                  </a:lnTo>
                  <a:lnTo>
                    <a:pt x="1612" y="13589"/>
                  </a:lnTo>
                  <a:lnTo>
                    <a:pt x="11849" y="5549"/>
                  </a:lnTo>
                  <a:lnTo>
                    <a:pt x="17106" y="1866"/>
                  </a:lnTo>
                  <a:close/>
                </a:path>
                <a:path w="22859" h="26035">
                  <a:moveTo>
                    <a:pt x="22860" y="18770"/>
                  </a:moveTo>
                  <a:lnTo>
                    <a:pt x="22288" y="11899"/>
                  </a:lnTo>
                  <a:lnTo>
                    <a:pt x="12065" y="19151"/>
                  </a:lnTo>
                  <a:lnTo>
                    <a:pt x="7010" y="23075"/>
                  </a:lnTo>
                  <a:lnTo>
                    <a:pt x="8699" y="24726"/>
                  </a:lnTo>
                  <a:lnTo>
                    <a:pt x="10642" y="25793"/>
                  </a:lnTo>
                  <a:lnTo>
                    <a:pt x="19735" y="25869"/>
                  </a:lnTo>
                  <a:lnTo>
                    <a:pt x="22860" y="1877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0628667" y="4767452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70">
                  <a:moveTo>
                    <a:pt x="7110" y="0"/>
                  </a:moveTo>
                  <a:lnTo>
                    <a:pt x="4342" y="0"/>
                  </a:lnTo>
                  <a:lnTo>
                    <a:pt x="1764" y="1003"/>
                  </a:lnTo>
                  <a:lnTo>
                    <a:pt x="0" y="4583"/>
                  </a:lnTo>
                  <a:lnTo>
                    <a:pt x="1090" y="10020"/>
                  </a:lnTo>
                  <a:lnTo>
                    <a:pt x="3554" y="13803"/>
                  </a:lnTo>
                  <a:lnTo>
                    <a:pt x="5751" y="4635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0632223" y="4767452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6285" y="11"/>
                  </a:moveTo>
                  <a:lnTo>
                    <a:pt x="3605" y="0"/>
                  </a:lnTo>
                  <a:lnTo>
                    <a:pt x="1002" y="9232"/>
                  </a:lnTo>
                  <a:lnTo>
                    <a:pt x="0" y="13804"/>
                  </a:lnTo>
                  <a:lnTo>
                    <a:pt x="1435" y="16002"/>
                  </a:lnTo>
                  <a:lnTo>
                    <a:pt x="3340" y="17640"/>
                  </a:lnTo>
                  <a:lnTo>
                    <a:pt x="7834" y="17730"/>
                  </a:lnTo>
                  <a:lnTo>
                    <a:pt x="9396" y="16725"/>
                  </a:lnTo>
                  <a:lnTo>
                    <a:pt x="10452" y="15201"/>
                  </a:lnTo>
                  <a:lnTo>
                    <a:pt x="9982" y="11455"/>
                  </a:lnTo>
                  <a:lnTo>
                    <a:pt x="10057" y="7442"/>
                  </a:lnTo>
                  <a:lnTo>
                    <a:pt x="10603" y="3300"/>
                  </a:lnTo>
                  <a:lnTo>
                    <a:pt x="9117" y="976"/>
                  </a:lnTo>
                  <a:lnTo>
                    <a:pt x="6285" y="11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0642204" y="4770754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4">
                  <a:moveTo>
                    <a:pt x="622" y="0"/>
                  </a:moveTo>
                  <a:lnTo>
                    <a:pt x="76" y="4140"/>
                  </a:lnTo>
                  <a:lnTo>
                    <a:pt x="0" y="8153"/>
                  </a:lnTo>
                  <a:lnTo>
                    <a:pt x="482" y="11899"/>
                  </a:lnTo>
                  <a:lnTo>
                    <a:pt x="2476" y="8991"/>
                  </a:lnTo>
                  <a:lnTo>
                    <a:pt x="2692" y="4189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670017" y="5562117"/>
              <a:ext cx="20320" cy="15875"/>
            </a:xfrm>
            <a:custGeom>
              <a:avLst/>
              <a:gdLst/>
              <a:ahLst/>
              <a:cxnLst/>
              <a:rect l="l" t="t" r="r" b="b"/>
              <a:pathLst>
                <a:path w="20320" h="15875">
                  <a:moveTo>
                    <a:pt x="13995" y="0"/>
                  </a:moveTo>
                  <a:lnTo>
                    <a:pt x="9575" y="0"/>
                  </a:lnTo>
                  <a:lnTo>
                    <a:pt x="7886" y="419"/>
                  </a:lnTo>
                  <a:lnTo>
                    <a:pt x="1917" y="3643"/>
                  </a:lnTo>
                  <a:lnTo>
                    <a:pt x="0" y="8547"/>
                  </a:lnTo>
                  <a:lnTo>
                    <a:pt x="3251" y="14540"/>
                  </a:lnTo>
                  <a:lnTo>
                    <a:pt x="5816" y="15810"/>
                  </a:lnTo>
                  <a:lnTo>
                    <a:pt x="10236" y="15810"/>
                  </a:lnTo>
                  <a:lnTo>
                    <a:pt x="11912" y="15405"/>
                  </a:lnTo>
                  <a:lnTo>
                    <a:pt x="17881" y="12165"/>
                  </a:lnTo>
                  <a:lnTo>
                    <a:pt x="19811" y="7277"/>
                  </a:lnTo>
                  <a:lnTo>
                    <a:pt x="16560" y="1268"/>
                  </a:lnTo>
                  <a:lnTo>
                    <a:pt x="1399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0644020" y="562588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09" h="22225">
                  <a:moveTo>
                    <a:pt x="9345" y="0"/>
                  </a:moveTo>
                  <a:lnTo>
                    <a:pt x="6374" y="62"/>
                  </a:lnTo>
                  <a:lnTo>
                    <a:pt x="3707" y="900"/>
                  </a:lnTo>
                  <a:lnTo>
                    <a:pt x="1993" y="2908"/>
                  </a:lnTo>
                  <a:lnTo>
                    <a:pt x="0" y="8453"/>
                  </a:lnTo>
                  <a:lnTo>
                    <a:pt x="1972" y="14151"/>
                  </a:lnTo>
                  <a:lnTo>
                    <a:pt x="6678" y="18943"/>
                  </a:lnTo>
                  <a:lnTo>
                    <a:pt x="13563" y="21931"/>
                  </a:lnTo>
                  <a:lnTo>
                    <a:pt x="22732" y="22009"/>
                  </a:lnTo>
                  <a:lnTo>
                    <a:pt x="28980" y="11873"/>
                  </a:lnTo>
                  <a:lnTo>
                    <a:pt x="26504" y="6615"/>
                  </a:lnTo>
                  <a:lnTo>
                    <a:pt x="24358" y="4775"/>
                  </a:lnTo>
                  <a:lnTo>
                    <a:pt x="18427" y="4786"/>
                  </a:lnTo>
                  <a:lnTo>
                    <a:pt x="13804" y="2881"/>
                  </a:lnTo>
                  <a:lnTo>
                    <a:pt x="9345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0653368" y="5625884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79">
                  <a:moveTo>
                    <a:pt x="5575" y="0"/>
                  </a:moveTo>
                  <a:lnTo>
                    <a:pt x="0" y="0"/>
                  </a:lnTo>
                  <a:lnTo>
                    <a:pt x="4457" y="2882"/>
                  </a:lnTo>
                  <a:lnTo>
                    <a:pt x="9080" y="4787"/>
                  </a:lnTo>
                  <a:lnTo>
                    <a:pt x="15011" y="4775"/>
                  </a:lnTo>
                  <a:lnTo>
                    <a:pt x="11582" y="2260"/>
                  </a:lnTo>
                  <a:lnTo>
                    <a:pt x="557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10403806" y="5421922"/>
              <a:ext cx="32384" cy="25400"/>
            </a:xfrm>
            <a:custGeom>
              <a:avLst/>
              <a:gdLst/>
              <a:ahLst/>
              <a:cxnLst/>
              <a:rect l="l" t="t" r="r" b="b"/>
              <a:pathLst>
                <a:path w="32384" h="25400">
                  <a:moveTo>
                    <a:pt x="23158" y="0"/>
                  </a:moveTo>
                  <a:lnTo>
                    <a:pt x="10445" y="0"/>
                  </a:lnTo>
                  <a:lnTo>
                    <a:pt x="2357" y="2221"/>
                  </a:lnTo>
                  <a:lnTo>
                    <a:pt x="171" y="7988"/>
                  </a:lnTo>
                  <a:lnTo>
                    <a:pt x="0" y="14559"/>
                  </a:lnTo>
                  <a:lnTo>
                    <a:pt x="3846" y="19942"/>
                  </a:lnTo>
                  <a:lnTo>
                    <a:pt x="10253" y="23581"/>
                  </a:lnTo>
                  <a:lnTo>
                    <a:pt x="18510" y="24917"/>
                  </a:lnTo>
                  <a:lnTo>
                    <a:pt x="19983" y="24790"/>
                  </a:lnTo>
                  <a:lnTo>
                    <a:pt x="26647" y="21493"/>
                  </a:lnTo>
                  <a:lnTo>
                    <a:pt x="30632" y="15134"/>
                  </a:lnTo>
                  <a:lnTo>
                    <a:pt x="31799" y="8181"/>
                  </a:lnTo>
                  <a:lnTo>
                    <a:pt x="30003" y="3097"/>
                  </a:lnTo>
                  <a:lnTo>
                    <a:pt x="28138" y="1205"/>
                  </a:lnTo>
                  <a:lnTo>
                    <a:pt x="23158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10487838" y="5527674"/>
              <a:ext cx="149860" cy="60960"/>
            </a:xfrm>
            <a:custGeom>
              <a:avLst/>
              <a:gdLst/>
              <a:ahLst/>
              <a:cxnLst/>
              <a:rect l="l" t="t" r="r" b="b"/>
              <a:pathLst>
                <a:path w="149859" h="60960">
                  <a:moveTo>
                    <a:pt x="31915" y="11709"/>
                  </a:moveTo>
                  <a:lnTo>
                    <a:pt x="26682" y="2044"/>
                  </a:lnTo>
                  <a:lnTo>
                    <a:pt x="22567" y="0"/>
                  </a:lnTo>
                  <a:lnTo>
                    <a:pt x="15443" y="0"/>
                  </a:lnTo>
                  <a:lnTo>
                    <a:pt x="12725" y="673"/>
                  </a:lnTo>
                  <a:lnTo>
                    <a:pt x="3111" y="5880"/>
                  </a:lnTo>
                  <a:lnTo>
                    <a:pt x="0" y="13754"/>
                  </a:lnTo>
                  <a:lnTo>
                    <a:pt x="5257" y="23418"/>
                  </a:lnTo>
                  <a:lnTo>
                    <a:pt x="9372" y="25476"/>
                  </a:lnTo>
                  <a:lnTo>
                    <a:pt x="16484" y="25476"/>
                  </a:lnTo>
                  <a:lnTo>
                    <a:pt x="19202" y="24803"/>
                  </a:lnTo>
                  <a:lnTo>
                    <a:pt x="28803" y="19583"/>
                  </a:lnTo>
                  <a:lnTo>
                    <a:pt x="31915" y="11709"/>
                  </a:lnTo>
                  <a:close/>
                </a:path>
                <a:path w="149859" h="60960">
                  <a:moveTo>
                    <a:pt x="149809" y="56921"/>
                  </a:moveTo>
                  <a:lnTo>
                    <a:pt x="149618" y="51663"/>
                  </a:lnTo>
                  <a:lnTo>
                    <a:pt x="145110" y="48183"/>
                  </a:lnTo>
                  <a:lnTo>
                    <a:pt x="143675" y="47739"/>
                  </a:lnTo>
                  <a:lnTo>
                    <a:pt x="139547" y="47739"/>
                  </a:lnTo>
                  <a:lnTo>
                    <a:pt x="136766" y="49098"/>
                  </a:lnTo>
                  <a:lnTo>
                    <a:pt x="133388" y="53467"/>
                  </a:lnTo>
                  <a:lnTo>
                    <a:pt x="132676" y="55613"/>
                  </a:lnTo>
                  <a:lnTo>
                    <a:pt x="132664" y="57632"/>
                  </a:lnTo>
                  <a:lnTo>
                    <a:pt x="138455" y="58064"/>
                  </a:lnTo>
                  <a:lnTo>
                    <a:pt x="142951" y="59334"/>
                  </a:lnTo>
                  <a:lnTo>
                    <a:pt x="146773" y="60858"/>
                  </a:lnTo>
                  <a:lnTo>
                    <a:pt x="149809" y="56921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0592397" y="5585307"/>
              <a:ext cx="66040" cy="141605"/>
            </a:xfrm>
            <a:custGeom>
              <a:avLst/>
              <a:gdLst/>
              <a:ahLst/>
              <a:cxnLst/>
              <a:rect l="l" t="t" r="r" b="b"/>
              <a:pathLst>
                <a:path w="66040" h="141604">
                  <a:moveTo>
                    <a:pt x="14071" y="117805"/>
                  </a:moveTo>
                  <a:lnTo>
                    <a:pt x="13919" y="113703"/>
                  </a:lnTo>
                  <a:lnTo>
                    <a:pt x="10414" y="110985"/>
                  </a:lnTo>
                  <a:lnTo>
                    <a:pt x="9283" y="110642"/>
                  </a:lnTo>
                  <a:lnTo>
                    <a:pt x="6070" y="110642"/>
                  </a:lnTo>
                  <a:lnTo>
                    <a:pt x="3886" y="111709"/>
                  </a:lnTo>
                  <a:lnTo>
                    <a:pt x="0" y="116751"/>
                  </a:lnTo>
                  <a:lnTo>
                    <a:pt x="139" y="120853"/>
                  </a:lnTo>
                  <a:lnTo>
                    <a:pt x="3657" y="123571"/>
                  </a:lnTo>
                  <a:lnTo>
                    <a:pt x="4775" y="123913"/>
                  </a:lnTo>
                  <a:lnTo>
                    <a:pt x="8001" y="123913"/>
                  </a:lnTo>
                  <a:lnTo>
                    <a:pt x="10172" y="122834"/>
                  </a:lnTo>
                  <a:lnTo>
                    <a:pt x="14071" y="117805"/>
                  </a:lnTo>
                  <a:close/>
                </a:path>
                <a:path w="66040" h="141604">
                  <a:moveTo>
                    <a:pt x="29883" y="46736"/>
                  </a:moveTo>
                  <a:lnTo>
                    <a:pt x="29375" y="36487"/>
                  </a:lnTo>
                  <a:lnTo>
                    <a:pt x="25311" y="34404"/>
                  </a:lnTo>
                  <a:lnTo>
                    <a:pt x="18516" y="34404"/>
                  </a:lnTo>
                  <a:lnTo>
                    <a:pt x="16040" y="35013"/>
                  </a:lnTo>
                  <a:lnTo>
                    <a:pt x="8293" y="39585"/>
                  </a:lnTo>
                  <a:lnTo>
                    <a:pt x="10109" y="49707"/>
                  </a:lnTo>
                  <a:lnTo>
                    <a:pt x="14706" y="51384"/>
                  </a:lnTo>
                  <a:lnTo>
                    <a:pt x="20116" y="51384"/>
                  </a:lnTo>
                  <a:lnTo>
                    <a:pt x="29883" y="46736"/>
                  </a:lnTo>
                  <a:close/>
                </a:path>
                <a:path w="66040" h="141604">
                  <a:moveTo>
                    <a:pt x="42011" y="3454"/>
                  </a:moveTo>
                  <a:lnTo>
                    <a:pt x="38366" y="1701"/>
                  </a:lnTo>
                  <a:lnTo>
                    <a:pt x="33883" y="431"/>
                  </a:lnTo>
                  <a:lnTo>
                    <a:pt x="28105" y="0"/>
                  </a:lnTo>
                  <a:lnTo>
                    <a:pt x="28079" y="2273"/>
                  </a:lnTo>
                  <a:lnTo>
                    <a:pt x="28956" y="4381"/>
                  </a:lnTo>
                  <a:lnTo>
                    <a:pt x="31889" y="6654"/>
                  </a:lnTo>
                  <a:lnTo>
                    <a:pt x="33350" y="7099"/>
                  </a:lnTo>
                  <a:lnTo>
                    <a:pt x="37376" y="7099"/>
                  </a:lnTo>
                  <a:lnTo>
                    <a:pt x="40081" y="5816"/>
                  </a:lnTo>
                  <a:lnTo>
                    <a:pt x="42011" y="3454"/>
                  </a:lnTo>
                  <a:close/>
                </a:path>
                <a:path w="66040" h="141604">
                  <a:moveTo>
                    <a:pt x="66001" y="128130"/>
                  </a:moveTo>
                  <a:lnTo>
                    <a:pt x="58559" y="123367"/>
                  </a:lnTo>
                  <a:lnTo>
                    <a:pt x="51600" y="123367"/>
                  </a:lnTo>
                  <a:lnTo>
                    <a:pt x="48971" y="123609"/>
                  </a:lnTo>
                  <a:lnTo>
                    <a:pt x="41440" y="125056"/>
                  </a:lnTo>
                  <a:lnTo>
                    <a:pt x="39497" y="136702"/>
                  </a:lnTo>
                  <a:lnTo>
                    <a:pt x="44107" y="140728"/>
                  </a:lnTo>
                  <a:lnTo>
                    <a:pt x="46863" y="141325"/>
                  </a:lnTo>
                  <a:lnTo>
                    <a:pt x="55676" y="141325"/>
                  </a:lnTo>
                  <a:lnTo>
                    <a:pt x="62585" y="139382"/>
                  </a:lnTo>
                  <a:lnTo>
                    <a:pt x="66001" y="12813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0530675" y="5755017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2971" y="1016"/>
                  </a:moveTo>
                  <a:lnTo>
                    <a:pt x="2603" y="1346"/>
                  </a:lnTo>
                  <a:lnTo>
                    <a:pt x="2260" y="1714"/>
                  </a:lnTo>
                  <a:lnTo>
                    <a:pt x="520" y="3937"/>
                  </a:lnTo>
                  <a:lnTo>
                    <a:pt x="0" y="6121"/>
                  </a:lnTo>
                  <a:lnTo>
                    <a:pt x="355" y="8013"/>
                  </a:lnTo>
                  <a:lnTo>
                    <a:pt x="2133" y="3365"/>
                  </a:lnTo>
                  <a:lnTo>
                    <a:pt x="2971" y="1016"/>
                  </a:lnTo>
                  <a:close/>
                </a:path>
                <a:path w="13970" h="12700">
                  <a:moveTo>
                    <a:pt x="13639" y="6261"/>
                  </a:moveTo>
                  <a:lnTo>
                    <a:pt x="13474" y="2159"/>
                  </a:lnTo>
                  <a:lnTo>
                    <a:pt x="10680" y="0"/>
                  </a:lnTo>
                  <a:lnTo>
                    <a:pt x="9118" y="4191"/>
                  </a:lnTo>
                  <a:lnTo>
                    <a:pt x="7366" y="8293"/>
                  </a:lnTo>
                  <a:lnTo>
                    <a:pt x="5511" y="12357"/>
                  </a:lnTo>
                  <a:lnTo>
                    <a:pt x="7569" y="12357"/>
                  </a:lnTo>
                  <a:lnTo>
                    <a:pt x="9740" y="11303"/>
                  </a:lnTo>
                  <a:lnTo>
                    <a:pt x="13639" y="6261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0531029" y="5754115"/>
              <a:ext cx="10795" cy="13335"/>
            </a:xfrm>
            <a:custGeom>
              <a:avLst/>
              <a:gdLst/>
              <a:ahLst/>
              <a:cxnLst/>
              <a:rect l="l" t="t" r="r" b="b"/>
              <a:pathLst>
                <a:path w="10795" h="13335">
                  <a:moveTo>
                    <a:pt x="8420" y="0"/>
                  </a:moveTo>
                  <a:lnTo>
                    <a:pt x="5727" y="0"/>
                  </a:lnTo>
                  <a:lnTo>
                    <a:pt x="4013" y="673"/>
                  </a:lnTo>
                  <a:lnTo>
                    <a:pt x="2616" y="1916"/>
                  </a:lnTo>
                  <a:lnTo>
                    <a:pt x="0" y="8915"/>
                  </a:lnTo>
                  <a:lnTo>
                    <a:pt x="241" y="10209"/>
                  </a:lnTo>
                  <a:lnTo>
                    <a:pt x="887" y="11379"/>
                  </a:lnTo>
                  <a:lnTo>
                    <a:pt x="2870" y="12914"/>
                  </a:lnTo>
                  <a:lnTo>
                    <a:pt x="3987" y="13257"/>
                  </a:lnTo>
                  <a:lnTo>
                    <a:pt x="5156" y="13271"/>
                  </a:lnTo>
                  <a:lnTo>
                    <a:pt x="8761" y="5091"/>
                  </a:lnTo>
                  <a:lnTo>
                    <a:pt x="10337" y="900"/>
                  </a:lnTo>
                  <a:lnTo>
                    <a:pt x="9461" y="292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0573803" y="5920295"/>
              <a:ext cx="27305" cy="17145"/>
            </a:xfrm>
            <a:custGeom>
              <a:avLst/>
              <a:gdLst/>
              <a:ahLst/>
              <a:cxnLst/>
              <a:rect l="l" t="t" r="r" b="b"/>
              <a:pathLst>
                <a:path w="27304" h="17145">
                  <a:moveTo>
                    <a:pt x="19137" y="0"/>
                  </a:moveTo>
                  <a:lnTo>
                    <a:pt x="13981" y="862"/>
                  </a:lnTo>
                  <a:lnTo>
                    <a:pt x="8939" y="1446"/>
                  </a:lnTo>
                  <a:lnTo>
                    <a:pt x="4024" y="1764"/>
                  </a:lnTo>
                  <a:lnTo>
                    <a:pt x="773" y="5802"/>
                  </a:lnTo>
                  <a:lnTo>
                    <a:pt x="0" y="12089"/>
                  </a:lnTo>
                  <a:lnTo>
                    <a:pt x="3681" y="16013"/>
                  </a:lnTo>
                  <a:lnTo>
                    <a:pt x="7834" y="17067"/>
                  </a:lnTo>
                  <a:lnTo>
                    <a:pt x="17564" y="17067"/>
                  </a:lnTo>
                  <a:lnTo>
                    <a:pt x="23239" y="15518"/>
                  </a:lnTo>
                  <a:lnTo>
                    <a:pt x="26922" y="6640"/>
                  </a:lnTo>
                  <a:lnTo>
                    <a:pt x="23774" y="2348"/>
                  </a:lnTo>
                  <a:lnTo>
                    <a:pt x="1913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0577829" y="5918441"/>
              <a:ext cx="15240" cy="3810"/>
            </a:xfrm>
            <a:custGeom>
              <a:avLst/>
              <a:gdLst/>
              <a:ahLst/>
              <a:cxnLst/>
              <a:rect l="l" t="t" r="r" b="b"/>
              <a:pathLst>
                <a:path w="15240" h="3810">
                  <a:moveTo>
                    <a:pt x="10109" y="0"/>
                  </a:moveTo>
                  <a:lnTo>
                    <a:pt x="3657" y="292"/>
                  </a:lnTo>
                  <a:lnTo>
                    <a:pt x="1549" y="1700"/>
                  </a:lnTo>
                  <a:lnTo>
                    <a:pt x="0" y="3618"/>
                  </a:lnTo>
                  <a:lnTo>
                    <a:pt x="4913" y="3301"/>
                  </a:lnTo>
                  <a:lnTo>
                    <a:pt x="15111" y="1852"/>
                  </a:lnTo>
                  <a:lnTo>
                    <a:pt x="12801" y="684"/>
                  </a:lnTo>
                  <a:lnTo>
                    <a:pt x="10109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0520629" y="5713157"/>
              <a:ext cx="20955" cy="19050"/>
            </a:xfrm>
            <a:custGeom>
              <a:avLst/>
              <a:gdLst/>
              <a:ahLst/>
              <a:cxnLst/>
              <a:rect l="l" t="t" r="r" b="b"/>
              <a:pathLst>
                <a:path w="20954" h="19050">
                  <a:moveTo>
                    <a:pt x="10387" y="0"/>
                  </a:moveTo>
                  <a:lnTo>
                    <a:pt x="5231" y="0"/>
                  </a:lnTo>
                  <a:lnTo>
                    <a:pt x="836" y="4140"/>
                  </a:lnTo>
                  <a:lnTo>
                    <a:pt x="0" y="15278"/>
                  </a:lnTo>
                  <a:lnTo>
                    <a:pt x="3402" y="18313"/>
                  </a:lnTo>
                  <a:lnTo>
                    <a:pt x="10158" y="18770"/>
                  </a:lnTo>
                  <a:lnTo>
                    <a:pt x="15138" y="18770"/>
                  </a:lnTo>
                  <a:lnTo>
                    <a:pt x="19672" y="16497"/>
                  </a:lnTo>
                  <a:lnTo>
                    <a:pt x="20497" y="5562"/>
                  </a:lnTo>
                  <a:lnTo>
                    <a:pt x="16597" y="444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0572545" y="5655729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8813" y="0"/>
                  </a:moveTo>
                  <a:lnTo>
                    <a:pt x="5854" y="0"/>
                  </a:lnTo>
                  <a:lnTo>
                    <a:pt x="4038" y="760"/>
                  </a:lnTo>
                  <a:lnTo>
                    <a:pt x="228" y="4800"/>
                  </a:lnTo>
                  <a:lnTo>
                    <a:pt x="0" y="8496"/>
                  </a:lnTo>
                  <a:lnTo>
                    <a:pt x="3060" y="11404"/>
                  </a:lnTo>
                  <a:lnTo>
                    <a:pt x="4254" y="11811"/>
                  </a:lnTo>
                  <a:lnTo>
                    <a:pt x="7189" y="11811"/>
                  </a:lnTo>
                  <a:lnTo>
                    <a:pt x="9005" y="11049"/>
                  </a:lnTo>
                  <a:lnTo>
                    <a:pt x="12828" y="7023"/>
                  </a:lnTo>
                  <a:lnTo>
                    <a:pt x="13056" y="3313"/>
                  </a:lnTo>
                  <a:lnTo>
                    <a:pt x="10007" y="419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0690377" y="5811138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1625" y="0"/>
                  </a:moveTo>
                  <a:lnTo>
                    <a:pt x="495" y="1179"/>
                  </a:lnTo>
                  <a:lnTo>
                    <a:pt x="0" y="7162"/>
                  </a:lnTo>
                  <a:lnTo>
                    <a:pt x="1625" y="8702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10519903" y="5780378"/>
              <a:ext cx="20320" cy="29845"/>
            </a:xfrm>
            <a:custGeom>
              <a:avLst/>
              <a:gdLst/>
              <a:ahLst/>
              <a:cxnLst/>
              <a:rect l="l" t="t" r="r" b="b"/>
              <a:pathLst>
                <a:path w="20320" h="29845">
                  <a:moveTo>
                    <a:pt x="13576" y="0"/>
                  </a:moveTo>
                  <a:lnTo>
                    <a:pt x="10033" y="63"/>
                  </a:lnTo>
                  <a:lnTo>
                    <a:pt x="3238" y="13703"/>
                  </a:lnTo>
                  <a:lnTo>
                    <a:pt x="0" y="20866"/>
                  </a:lnTo>
                  <a:lnTo>
                    <a:pt x="215" y="23253"/>
                  </a:lnTo>
                  <a:lnTo>
                    <a:pt x="1016" y="25387"/>
                  </a:lnTo>
                  <a:lnTo>
                    <a:pt x="4445" y="28663"/>
                  </a:lnTo>
                  <a:lnTo>
                    <a:pt x="6540" y="29425"/>
                  </a:lnTo>
                  <a:lnTo>
                    <a:pt x="9372" y="29400"/>
                  </a:lnTo>
                  <a:lnTo>
                    <a:pt x="19748" y="4419"/>
                  </a:lnTo>
                  <a:lnTo>
                    <a:pt x="17043" y="1727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0519156" y="5780443"/>
              <a:ext cx="26034" cy="29845"/>
            </a:xfrm>
            <a:custGeom>
              <a:avLst/>
              <a:gdLst/>
              <a:ahLst/>
              <a:cxnLst/>
              <a:rect l="l" t="t" r="r" b="b"/>
              <a:pathLst>
                <a:path w="26034" h="29845">
                  <a:moveTo>
                    <a:pt x="10782" y="0"/>
                  </a:moveTo>
                  <a:lnTo>
                    <a:pt x="5791" y="1879"/>
                  </a:lnTo>
                  <a:lnTo>
                    <a:pt x="0" y="12801"/>
                  </a:lnTo>
                  <a:lnTo>
                    <a:pt x="736" y="20802"/>
                  </a:lnTo>
                  <a:lnTo>
                    <a:pt x="3975" y="13627"/>
                  </a:lnTo>
                  <a:lnTo>
                    <a:pt x="10782" y="0"/>
                  </a:lnTo>
                  <a:close/>
                </a:path>
                <a:path w="26034" h="29845">
                  <a:moveTo>
                    <a:pt x="25692" y="11811"/>
                  </a:moveTo>
                  <a:lnTo>
                    <a:pt x="23596" y="7454"/>
                  </a:lnTo>
                  <a:lnTo>
                    <a:pt x="20485" y="4356"/>
                  </a:lnTo>
                  <a:lnTo>
                    <a:pt x="10109" y="29337"/>
                  </a:lnTo>
                  <a:lnTo>
                    <a:pt x="16129" y="28905"/>
                  </a:lnTo>
                  <a:lnTo>
                    <a:pt x="22466" y="22910"/>
                  </a:lnTo>
                  <a:lnTo>
                    <a:pt x="25692" y="11811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0606087" y="5832411"/>
              <a:ext cx="56515" cy="20955"/>
            </a:xfrm>
            <a:custGeom>
              <a:avLst/>
              <a:gdLst/>
              <a:ahLst/>
              <a:cxnLst/>
              <a:rect l="l" t="t" r="r" b="b"/>
              <a:pathLst>
                <a:path w="56515" h="20954">
                  <a:moveTo>
                    <a:pt x="14757" y="14389"/>
                  </a:moveTo>
                  <a:lnTo>
                    <a:pt x="13893" y="5473"/>
                  </a:lnTo>
                  <a:lnTo>
                    <a:pt x="10744" y="2184"/>
                  </a:lnTo>
                  <a:lnTo>
                    <a:pt x="7162" y="2184"/>
                  </a:lnTo>
                  <a:lnTo>
                    <a:pt x="2743" y="2578"/>
                  </a:lnTo>
                  <a:lnTo>
                    <a:pt x="0" y="6604"/>
                  </a:lnTo>
                  <a:lnTo>
                    <a:pt x="863" y="15506"/>
                  </a:lnTo>
                  <a:lnTo>
                    <a:pt x="4013" y="18796"/>
                  </a:lnTo>
                  <a:lnTo>
                    <a:pt x="8178" y="18770"/>
                  </a:lnTo>
                  <a:lnTo>
                    <a:pt x="12014" y="18389"/>
                  </a:lnTo>
                  <a:lnTo>
                    <a:pt x="14757" y="14389"/>
                  </a:lnTo>
                  <a:close/>
                </a:path>
                <a:path w="56515" h="20954">
                  <a:moveTo>
                    <a:pt x="55918" y="15011"/>
                  </a:moveTo>
                  <a:lnTo>
                    <a:pt x="54864" y="4051"/>
                  </a:lnTo>
                  <a:lnTo>
                    <a:pt x="50990" y="0"/>
                  </a:lnTo>
                  <a:lnTo>
                    <a:pt x="46583" y="0"/>
                  </a:lnTo>
                  <a:lnTo>
                    <a:pt x="41173" y="495"/>
                  </a:lnTo>
                  <a:lnTo>
                    <a:pt x="37795" y="5410"/>
                  </a:lnTo>
                  <a:lnTo>
                    <a:pt x="38849" y="16370"/>
                  </a:lnTo>
                  <a:lnTo>
                    <a:pt x="42722" y="20421"/>
                  </a:lnTo>
                  <a:lnTo>
                    <a:pt x="47840" y="20383"/>
                  </a:lnTo>
                  <a:lnTo>
                    <a:pt x="52539" y="19926"/>
                  </a:lnTo>
                  <a:lnTo>
                    <a:pt x="55918" y="15011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569370" y="5832994"/>
              <a:ext cx="16510" cy="10795"/>
            </a:xfrm>
            <a:custGeom>
              <a:avLst/>
              <a:gdLst/>
              <a:ahLst/>
              <a:cxnLst/>
              <a:rect l="l" t="t" r="r" b="b"/>
              <a:pathLst>
                <a:path w="16509" h="10795">
                  <a:moveTo>
                    <a:pt x="10655" y="0"/>
                  </a:moveTo>
                  <a:lnTo>
                    <a:pt x="8166" y="0"/>
                  </a:lnTo>
                  <a:lnTo>
                    <a:pt x="6705" y="254"/>
                  </a:lnTo>
                  <a:lnTo>
                    <a:pt x="4394" y="1193"/>
                  </a:lnTo>
                  <a:lnTo>
                    <a:pt x="1397" y="5816"/>
                  </a:lnTo>
                  <a:lnTo>
                    <a:pt x="0" y="10731"/>
                  </a:lnTo>
                  <a:lnTo>
                    <a:pt x="16295" y="4597"/>
                  </a:lnTo>
                  <a:lnTo>
                    <a:pt x="13995" y="1854"/>
                  </a:lnTo>
                  <a:lnTo>
                    <a:pt x="10655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0568140" y="5837593"/>
              <a:ext cx="74930" cy="34290"/>
            </a:xfrm>
            <a:custGeom>
              <a:avLst/>
              <a:gdLst/>
              <a:ahLst/>
              <a:cxnLst/>
              <a:rect l="l" t="t" r="r" b="b"/>
              <a:pathLst>
                <a:path w="74929" h="34289">
                  <a:moveTo>
                    <a:pt x="20726" y="5549"/>
                  </a:moveTo>
                  <a:lnTo>
                    <a:pt x="19507" y="2425"/>
                  </a:lnTo>
                  <a:lnTo>
                    <a:pt x="17513" y="0"/>
                  </a:lnTo>
                  <a:lnTo>
                    <a:pt x="1219" y="6134"/>
                  </a:lnTo>
                  <a:lnTo>
                    <a:pt x="25" y="10375"/>
                  </a:lnTo>
                  <a:lnTo>
                    <a:pt x="0" y="14833"/>
                  </a:lnTo>
                  <a:lnTo>
                    <a:pt x="4102" y="18783"/>
                  </a:lnTo>
                  <a:lnTo>
                    <a:pt x="5829" y="19405"/>
                  </a:lnTo>
                  <a:lnTo>
                    <a:pt x="12649" y="19405"/>
                  </a:lnTo>
                  <a:lnTo>
                    <a:pt x="18161" y="14363"/>
                  </a:lnTo>
                  <a:lnTo>
                    <a:pt x="20726" y="5549"/>
                  </a:lnTo>
                  <a:close/>
                </a:path>
                <a:path w="74929" h="34289">
                  <a:moveTo>
                    <a:pt x="74409" y="27266"/>
                  </a:moveTo>
                  <a:lnTo>
                    <a:pt x="72402" y="26619"/>
                  </a:lnTo>
                  <a:lnTo>
                    <a:pt x="66840" y="27025"/>
                  </a:lnTo>
                  <a:lnTo>
                    <a:pt x="63868" y="30162"/>
                  </a:lnTo>
                  <a:lnTo>
                    <a:pt x="62979" y="34264"/>
                  </a:lnTo>
                  <a:lnTo>
                    <a:pt x="74409" y="27266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637455" y="5880454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79">
                  <a:moveTo>
                    <a:pt x="10097" y="0"/>
                  </a:moveTo>
                  <a:lnTo>
                    <a:pt x="0" y="4560"/>
                  </a:lnTo>
                  <a:lnTo>
                    <a:pt x="1727" y="5041"/>
                  </a:lnTo>
                  <a:lnTo>
                    <a:pt x="6300" y="4711"/>
                  </a:lnTo>
                  <a:lnTo>
                    <a:pt x="8724" y="2768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0631270" y="5869800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6255" y="0"/>
                  </a:moveTo>
                  <a:lnTo>
                    <a:pt x="5562" y="5434"/>
                  </a:lnTo>
                  <a:lnTo>
                    <a:pt x="0" y="7899"/>
                  </a:lnTo>
                  <a:lnTo>
                    <a:pt x="927" y="11417"/>
                  </a:lnTo>
                  <a:lnTo>
                    <a:pt x="3289" y="14160"/>
                  </a:lnTo>
                  <a:lnTo>
                    <a:pt x="6184" y="15214"/>
                  </a:lnTo>
                  <a:lnTo>
                    <a:pt x="16282" y="10655"/>
                  </a:lnTo>
                  <a:lnTo>
                    <a:pt x="17208" y="8788"/>
                  </a:lnTo>
                  <a:lnTo>
                    <a:pt x="17641" y="6553"/>
                  </a:lnTo>
                  <a:lnTo>
                    <a:pt x="17272" y="2678"/>
                  </a:lnTo>
                  <a:lnTo>
                    <a:pt x="1625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0630774" y="5864859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1785" y="0"/>
                  </a:moveTo>
                  <a:lnTo>
                    <a:pt x="355" y="7009"/>
                  </a:lnTo>
                  <a:lnTo>
                    <a:pt x="0" y="9525"/>
                  </a:lnTo>
                  <a:lnTo>
                    <a:pt x="495" y="12838"/>
                  </a:lnTo>
                  <a:lnTo>
                    <a:pt x="11468" y="7746"/>
                  </a:lnTo>
                  <a:lnTo>
                    <a:pt x="16751" y="4952"/>
                  </a:lnTo>
                  <a:lnTo>
                    <a:pt x="15633" y="2654"/>
                  </a:lnTo>
                  <a:lnTo>
                    <a:pt x="13868" y="888"/>
                  </a:lnTo>
                  <a:lnTo>
                    <a:pt x="1178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0528222" y="5338394"/>
              <a:ext cx="20955" cy="5080"/>
            </a:xfrm>
            <a:custGeom>
              <a:avLst/>
              <a:gdLst/>
              <a:ahLst/>
              <a:cxnLst/>
              <a:rect l="l" t="t" r="r" b="b"/>
              <a:pathLst>
                <a:path w="20954" h="5079">
                  <a:moveTo>
                    <a:pt x="20662" y="0"/>
                  </a:moveTo>
                  <a:lnTo>
                    <a:pt x="13715" y="646"/>
                  </a:lnTo>
                  <a:lnTo>
                    <a:pt x="6832" y="990"/>
                  </a:lnTo>
                  <a:lnTo>
                    <a:pt x="0" y="990"/>
                  </a:lnTo>
                  <a:lnTo>
                    <a:pt x="2781" y="3251"/>
                  </a:lnTo>
                  <a:lnTo>
                    <a:pt x="6870" y="4546"/>
                  </a:lnTo>
                  <a:lnTo>
                    <a:pt x="12318" y="4546"/>
                  </a:lnTo>
                  <a:lnTo>
                    <a:pt x="17513" y="3403"/>
                  </a:lnTo>
                  <a:lnTo>
                    <a:pt x="19343" y="1905"/>
                  </a:lnTo>
                  <a:lnTo>
                    <a:pt x="2066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0528198" y="5338370"/>
              <a:ext cx="20955" cy="1270"/>
            </a:xfrm>
            <a:custGeom>
              <a:avLst/>
              <a:gdLst/>
              <a:ahLst/>
              <a:cxnLst/>
              <a:rect l="l" t="t" r="r" b="b"/>
              <a:pathLst>
                <a:path w="20954" h="1270">
                  <a:moveTo>
                    <a:pt x="20688" y="10"/>
                  </a:moveTo>
                  <a:lnTo>
                    <a:pt x="13728" y="670"/>
                  </a:lnTo>
                  <a:lnTo>
                    <a:pt x="6845" y="1002"/>
                  </a:lnTo>
                  <a:lnTo>
                    <a:pt x="0" y="989"/>
                  </a:lnTo>
                  <a:lnTo>
                    <a:pt x="6832" y="989"/>
                  </a:lnTo>
                  <a:lnTo>
                    <a:pt x="13741" y="659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0480522" y="5289930"/>
              <a:ext cx="72390" cy="49530"/>
            </a:xfrm>
            <a:custGeom>
              <a:avLst/>
              <a:gdLst/>
              <a:ahLst/>
              <a:cxnLst/>
              <a:rect l="l" t="t" r="r" b="b"/>
              <a:pathLst>
                <a:path w="72390" h="49529">
                  <a:moveTo>
                    <a:pt x="16624" y="5410"/>
                  </a:moveTo>
                  <a:lnTo>
                    <a:pt x="14008" y="850"/>
                  </a:lnTo>
                  <a:lnTo>
                    <a:pt x="8788" y="0"/>
                  </a:lnTo>
                  <a:lnTo>
                    <a:pt x="5080" y="0"/>
                  </a:lnTo>
                  <a:lnTo>
                    <a:pt x="1689" y="3175"/>
                  </a:lnTo>
                  <a:lnTo>
                    <a:pt x="0" y="12522"/>
                  </a:lnTo>
                  <a:lnTo>
                    <a:pt x="2590" y="17094"/>
                  </a:lnTo>
                  <a:lnTo>
                    <a:pt x="7823" y="17957"/>
                  </a:lnTo>
                  <a:lnTo>
                    <a:pt x="11518" y="17957"/>
                  </a:lnTo>
                  <a:lnTo>
                    <a:pt x="14935" y="14757"/>
                  </a:lnTo>
                  <a:lnTo>
                    <a:pt x="16624" y="5410"/>
                  </a:lnTo>
                  <a:close/>
                </a:path>
                <a:path w="72390" h="49529">
                  <a:moveTo>
                    <a:pt x="71805" y="43446"/>
                  </a:moveTo>
                  <a:lnTo>
                    <a:pt x="71678" y="35636"/>
                  </a:lnTo>
                  <a:lnTo>
                    <a:pt x="67424" y="32372"/>
                  </a:lnTo>
                  <a:lnTo>
                    <a:pt x="64935" y="31877"/>
                  </a:lnTo>
                  <a:lnTo>
                    <a:pt x="55156" y="31877"/>
                  </a:lnTo>
                  <a:lnTo>
                    <a:pt x="45872" y="34632"/>
                  </a:lnTo>
                  <a:lnTo>
                    <a:pt x="43599" y="44335"/>
                  </a:lnTo>
                  <a:lnTo>
                    <a:pt x="45072" y="47307"/>
                  </a:lnTo>
                  <a:lnTo>
                    <a:pt x="47663" y="49441"/>
                  </a:lnTo>
                  <a:lnTo>
                    <a:pt x="54508" y="49441"/>
                  </a:lnTo>
                  <a:lnTo>
                    <a:pt x="61391" y="49098"/>
                  </a:lnTo>
                  <a:lnTo>
                    <a:pt x="68364" y="48450"/>
                  </a:lnTo>
                  <a:lnTo>
                    <a:pt x="71805" y="43446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0551971" y="5400648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4" h="20320">
                  <a:moveTo>
                    <a:pt x="19723" y="0"/>
                  </a:moveTo>
                  <a:lnTo>
                    <a:pt x="12141" y="0"/>
                  </a:lnTo>
                  <a:lnTo>
                    <a:pt x="8521" y="1168"/>
                  </a:lnTo>
                  <a:lnTo>
                    <a:pt x="0" y="7886"/>
                  </a:lnTo>
                  <a:lnTo>
                    <a:pt x="3302" y="18643"/>
                  </a:lnTo>
                  <a:lnTo>
                    <a:pt x="7518" y="20205"/>
                  </a:lnTo>
                  <a:lnTo>
                    <a:pt x="10922" y="20104"/>
                  </a:lnTo>
                  <a:lnTo>
                    <a:pt x="16560" y="18656"/>
                  </a:lnTo>
                  <a:lnTo>
                    <a:pt x="25476" y="12344"/>
                  </a:lnTo>
                  <a:lnTo>
                    <a:pt x="23507" y="1879"/>
                  </a:lnTo>
                  <a:lnTo>
                    <a:pt x="19723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0559490" y="5420752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403" y="0"/>
                  </a:moveTo>
                  <a:lnTo>
                    <a:pt x="0" y="101"/>
                  </a:lnTo>
                  <a:lnTo>
                    <a:pt x="621" y="279"/>
                  </a:lnTo>
                  <a:lnTo>
                    <a:pt x="1904" y="304"/>
                  </a:lnTo>
                  <a:lnTo>
                    <a:pt x="2616" y="20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0597831" y="5350178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89">
                  <a:moveTo>
                    <a:pt x="14744" y="0"/>
                  </a:moveTo>
                  <a:lnTo>
                    <a:pt x="9067" y="0"/>
                  </a:lnTo>
                  <a:lnTo>
                    <a:pt x="7391" y="393"/>
                  </a:lnTo>
                  <a:lnTo>
                    <a:pt x="2006" y="3365"/>
                  </a:lnTo>
                  <a:lnTo>
                    <a:pt x="0" y="7505"/>
                  </a:lnTo>
                  <a:lnTo>
                    <a:pt x="292" y="11709"/>
                  </a:lnTo>
                  <a:lnTo>
                    <a:pt x="6794" y="18403"/>
                  </a:lnTo>
                  <a:lnTo>
                    <a:pt x="10199" y="21540"/>
                  </a:lnTo>
                  <a:lnTo>
                    <a:pt x="11747" y="21388"/>
                  </a:lnTo>
                  <a:lnTo>
                    <a:pt x="13385" y="20829"/>
                  </a:lnTo>
                  <a:lnTo>
                    <a:pt x="20359" y="16979"/>
                  </a:lnTo>
                  <a:lnTo>
                    <a:pt x="23940" y="11747"/>
                  </a:lnTo>
                  <a:lnTo>
                    <a:pt x="18746" y="2336"/>
                  </a:lnTo>
                  <a:lnTo>
                    <a:pt x="1474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0598123" y="5361889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0"/>
                  </a:moveTo>
                  <a:lnTo>
                    <a:pt x="114" y="1637"/>
                  </a:lnTo>
                  <a:lnTo>
                    <a:pt x="584" y="3288"/>
                  </a:lnTo>
                  <a:lnTo>
                    <a:pt x="3340" y="8279"/>
                  </a:lnTo>
                  <a:lnTo>
                    <a:pt x="5981" y="9879"/>
                  </a:lnTo>
                  <a:lnTo>
                    <a:pt x="9907" y="9828"/>
                  </a:lnTo>
                  <a:lnTo>
                    <a:pt x="3200" y="3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0511192" y="5410643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4" h="14604">
                  <a:moveTo>
                    <a:pt x="6870" y="0"/>
                  </a:moveTo>
                  <a:lnTo>
                    <a:pt x="3986" y="0"/>
                  </a:lnTo>
                  <a:lnTo>
                    <a:pt x="1319" y="2476"/>
                  </a:lnTo>
                  <a:lnTo>
                    <a:pt x="0" y="9779"/>
                  </a:lnTo>
                  <a:lnTo>
                    <a:pt x="2043" y="13360"/>
                  </a:lnTo>
                  <a:lnTo>
                    <a:pt x="6146" y="14008"/>
                  </a:lnTo>
                  <a:lnTo>
                    <a:pt x="9017" y="14008"/>
                  </a:lnTo>
                  <a:lnTo>
                    <a:pt x="11671" y="11518"/>
                  </a:lnTo>
                  <a:lnTo>
                    <a:pt x="12993" y="4241"/>
                  </a:lnTo>
                  <a:lnTo>
                    <a:pt x="10960" y="660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0485347" y="5336589"/>
              <a:ext cx="19050" cy="13335"/>
            </a:xfrm>
            <a:custGeom>
              <a:avLst/>
              <a:gdLst/>
              <a:ahLst/>
              <a:cxnLst/>
              <a:rect l="l" t="t" r="r" b="b"/>
              <a:pathLst>
                <a:path w="19050" h="13335">
                  <a:moveTo>
                    <a:pt x="9525" y="0"/>
                  </a:moveTo>
                  <a:lnTo>
                    <a:pt x="6286" y="698"/>
                  </a:lnTo>
                  <a:lnTo>
                    <a:pt x="2970" y="2971"/>
                  </a:lnTo>
                  <a:lnTo>
                    <a:pt x="266" y="7315"/>
                  </a:lnTo>
                  <a:lnTo>
                    <a:pt x="0" y="8864"/>
                  </a:lnTo>
                  <a:lnTo>
                    <a:pt x="139" y="10401"/>
                  </a:lnTo>
                  <a:lnTo>
                    <a:pt x="10198" y="12230"/>
                  </a:lnTo>
                  <a:lnTo>
                    <a:pt x="15303" y="12865"/>
                  </a:lnTo>
                  <a:lnTo>
                    <a:pt x="17475" y="9563"/>
                  </a:lnTo>
                  <a:lnTo>
                    <a:pt x="18745" y="5664"/>
                  </a:lnTo>
                  <a:lnTo>
                    <a:pt x="16611" y="2019"/>
                  </a:lnTo>
                  <a:lnTo>
                    <a:pt x="15367" y="91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0494910" y="5336589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0" y="0"/>
                  </a:moveTo>
                  <a:lnTo>
                    <a:pt x="1892" y="342"/>
                  </a:lnTo>
                  <a:lnTo>
                    <a:pt x="3848" y="647"/>
                  </a:lnTo>
                  <a:lnTo>
                    <a:pt x="5803" y="914"/>
                  </a:lnTo>
                  <a:lnTo>
                    <a:pt x="1916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0485488" y="5336362"/>
              <a:ext cx="15240" cy="19685"/>
            </a:xfrm>
            <a:custGeom>
              <a:avLst/>
              <a:gdLst/>
              <a:ahLst/>
              <a:cxnLst/>
              <a:rect l="l" t="t" r="r" b="b"/>
              <a:pathLst>
                <a:path w="15240" h="19685">
                  <a:moveTo>
                    <a:pt x="15151" y="13093"/>
                  </a:moveTo>
                  <a:lnTo>
                    <a:pt x="4991" y="11645"/>
                  </a:lnTo>
                  <a:lnTo>
                    <a:pt x="0" y="10629"/>
                  </a:lnTo>
                  <a:lnTo>
                    <a:pt x="419" y="15151"/>
                  </a:lnTo>
                  <a:lnTo>
                    <a:pt x="4445" y="19532"/>
                  </a:lnTo>
                  <a:lnTo>
                    <a:pt x="7658" y="19519"/>
                  </a:lnTo>
                  <a:lnTo>
                    <a:pt x="9639" y="19304"/>
                  </a:lnTo>
                  <a:lnTo>
                    <a:pt x="12903" y="16522"/>
                  </a:lnTo>
                  <a:lnTo>
                    <a:pt x="15151" y="13093"/>
                  </a:lnTo>
                  <a:close/>
                </a:path>
                <a:path w="15240" h="19685">
                  <a:moveTo>
                    <a:pt x="15189" y="1117"/>
                  </a:moveTo>
                  <a:lnTo>
                    <a:pt x="14097" y="342"/>
                  </a:lnTo>
                  <a:lnTo>
                    <a:pt x="12776" y="0"/>
                  </a:lnTo>
                  <a:lnTo>
                    <a:pt x="10083" y="76"/>
                  </a:lnTo>
                  <a:lnTo>
                    <a:pt x="9423" y="215"/>
                  </a:lnTo>
                  <a:lnTo>
                    <a:pt x="15189" y="1117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10484218" y="5490945"/>
              <a:ext cx="12065" cy="14604"/>
            </a:xfrm>
            <a:custGeom>
              <a:avLst/>
              <a:gdLst/>
              <a:ahLst/>
              <a:cxnLst/>
              <a:rect l="l" t="t" r="r" b="b"/>
              <a:pathLst>
                <a:path w="12065" h="14604">
                  <a:moveTo>
                    <a:pt x="5548" y="0"/>
                  </a:moveTo>
                  <a:lnTo>
                    <a:pt x="4786" y="50"/>
                  </a:lnTo>
                  <a:lnTo>
                    <a:pt x="0" y="10782"/>
                  </a:lnTo>
                  <a:lnTo>
                    <a:pt x="800" y="12420"/>
                  </a:lnTo>
                  <a:lnTo>
                    <a:pt x="2197" y="13614"/>
                  </a:lnTo>
                  <a:lnTo>
                    <a:pt x="4837" y="14008"/>
                  </a:lnTo>
                  <a:lnTo>
                    <a:pt x="7707" y="14008"/>
                  </a:lnTo>
                  <a:lnTo>
                    <a:pt x="10363" y="11518"/>
                  </a:lnTo>
                  <a:lnTo>
                    <a:pt x="11670" y="4216"/>
                  </a:lnTo>
                  <a:lnTo>
                    <a:pt x="9651" y="660"/>
                  </a:lnTo>
                  <a:lnTo>
                    <a:pt x="5548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0483291" y="5463743"/>
              <a:ext cx="127000" cy="38100"/>
            </a:xfrm>
            <a:custGeom>
              <a:avLst/>
              <a:gdLst/>
              <a:ahLst/>
              <a:cxnLst/>
              <a:rect l="l" t="t" r="r" b="b"/>
              <a:pathLst>
                <a:path w="127000" h="38100">
                  <a:moveTo>
                    <a:pt x="5715" y="27254"/>
                  </a:moveTo>
                  <a:lnTo>
                    <a:pt x="3124" y="27647"/>
                  </a:lnTo>
                  <a:lnTo>
                    <a:pt x="863" y="29984"/>
                  </a:lnTo>
                  <a:lnTo>
                    <a:pt x="0" y="34899"/>
                  </a:lnTo>
                  <a:lnTo>
                    <a:pt x="228" y="36601"/>
                  </a:lnTo>
                  <a:lnTo>
                    <a:pt x="927" y="37973"/>
                  </a:lnTo>
                  <a:lnTo>
                    <a:pt x="5715" y="27254"/>
                  </a:lnTo>
                  <a:close/>
                </a:path>
                <a:path w="127000" h="38100">
                  <a:moveTo>
                    <a:pt x="126428" y="14719"/>
                  </a:moveTo>
                  <a:lnTo>
                    <a:pt x="125374" y="2362"/>
                  </a:lnTo>
                  <a:lnTo>
                    <a:pt x="120688" y="0"/>
                  </a:lnTo>
                  <a:lnTo>
                    <a:pt x="112496" y="0"/>
                  </a:lnTo>
                  <a:lnTo>
                    <a:pt x="109258" y="850"/>
                  </a:lnTo>
                  <a:lnTo>
                    <a:pt x="99872" y="6858"/>
                  </a:lnTo>
                  <a:lnTo>
                    <a:pt x="102527" y="19062"/>
                  </a:lnTo>
                  <a:lnTo>
                    <a:pt x="108026" y="20853"/>
                  </a:lnTo>
                  <a:lnTo>
                    <a:pt x="114350" y="20853"/>
                  </a:lnTo>
                  <a:lnTo>
                    <a:pt x="126428" y="1471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0455236" y="5457558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59" h="19685">
                  <a:moveTo>
                    <a:pt x="14871" y="0"/>
                  </a:moveTo>
                  <a:lnTo>
                    <a:pt x="10909" y="0"/>
                  </a:lnTo>
                  <a:lnTo>
                    <a:pt x="8483" y="240"/>
                  </a:lnTo>
                  <a:lnTo>
                    <a:pt x="2273" y="2894"/>
                  </a:lnTo>
                  <a:lnTo>
                    <a:pt x="0" y="8901"/>
                  </a:lnTo>
                  <a:lnTo>
                    <a:pt x="3770" y="17727"/>
                  </a:lnTo>
                  <a:lnTo>
                    <a:pt x="6323" y="19404"/>
                  </a:lnTo>
                  <a:lnTo>
                    <a:pt x="10820" y="19404"/>
                  </a:lnTo>
                  <a:lnTo>
                    <a:pt x="12344" y="19049"/>
                  </a:lnTo>
                  <a:lnTo>
                    <a:pt x="18973" y="16203"/>
                  </a:lnTo>
                  <a:lnTo>
                    <a:pt x="22682" y="11810"/>
                  </a:lnTo>
                  <a:lnTo>
                    <a:pt x="18707" y="2551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0474641" y="538443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591" y="0"/>
                  </a:moveTo>
                  <a:lnTo>
                    <a:pt x="4152" y="0"/>
                  </a:lnTo>
                  <a:lnTo>
                    <a:pt x="1790" y="1943"/>
                  </a:lnTo>
                  <a:lnTo>
                    <a:pt x="0" y="8216"/>
                  </a:lnTo>
                  <a:lnTo>
                    <a:pt x="1498" y="11620"/>
                  </a:lnTo>
                  <a:lnTo>
                    <a:pt x="5600" y="12598"/>
                  </a:lnTo>
                  <a:lnTo>
                    <a:pt x="8039" y="12598"/>
                  </a:lnTo>
                  <a:lnTo>
                    <a:pt x="10388" y="10667"/>
                  </a:lnTo>
                  <a:lnTo>
                    <a:pt x="12192" y="4394"/>
                  </a:lnTo>
                  <a:lnTo>
                    <a:pt x="10680" y="990"/>
                  </a:lnTo>
                  <a:lnTo>
                    <a:pt x="659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10653686" y="5459133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4" h="8889">
                  <a:moveTo>
                    <a:pt x="7199" y="0"/>
                  </a:moveTo>
                  <a:lnTo>
                    <a:pt x="4178" y="0"/>
                  </a:lnTo>
                  <a:lnTo>
                    <a:pt x="1803" y="1230"/>
                  </a:lnTo>
                  <a:lnTo>
                    <a:pt x="0" y="3301"/>
                  </a:lnTo>
                  <a:lnTo>
                    <a:pt x="9016" y="7048"/>
                  </a:lnTo>
                  <a:lnTo>
                    <a:pt x="14122" y="8813"/>
                  </a:lnTo>
                  <a:lnTo>
                    <a:pt x="14032" y="4724"/>
                  </a:lnTo>
                  <a:lnTo>
                    <a:pt x="11873" y="1219"/>
                  </a:lnTo>
                  <a:lnTo>
                    <a:pt x="7199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0650435" y="5462422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3251" y="0"/>
                  </a:moveTo>
                  <a:lnTo>
                    <a:pt x="2108" y="1294"/>
                  </a:lnTo>
                  <a:lnTo>
                    <a:pt x="1206" y="2932"/>
                  </a:lnTo>
                  <a:lnTo>
                    <a:pt x="49" y="6869"/>
                  </a:lnTo>
                  <a:lnTo>
                    <a:pt x="0" y="8952"/>
                  </a:lnTo>
                  <a:lnTo>
                    <a:pt x="392" y="10806"/>
                  </a:lnTo>
                  <a:lnTo>
                    <a:pt x="12433" y="15810"/>
                  </a:lnTo>
                  <a:lnTo>
                    <a:pt x="14414" y="14387"/>
                  </a:lnTo>
                  <a:lnTo>
                    <a:pt x="16041" y="12127"/>
                  </a:lnTo>
                  <a:lnTo>
                    <a:pt x="17233" y="8063"/>
                  </a:lnTo>
                  <a:lnTo>
                    <a:pt x="17373" y="5523"/>
                  </a:lnTo>
                  <a:lnTo>
                    <a:pt x="7607" y="189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10650828" y="5473230"/>
              <a:ext cx="12065" cy="6985"/>
            </a:xfrm>
            <a:custGeom>
              <a:avLst/>
              <a:gdLst/>
              <a:ahLst/>
              <a:cxnLst/>
              <a:rect l="l" t="t" r="r" b="b"/>
              <a:pathLst>
                <a:path w="12065" h="6985">
                  <a:moveTo>
                    <a:pt x="0" y="0"/>
                  </a:moveTo>
                  <a:lnTo>
                    <a:pt x="660" y="3110"/>
                  </a:lnTo>
                  <a:lnTo>
                    <a:pt x="2616" y="5574"/>
                  </a:lnTo>
                  <a:lnTo>
                    <a:pt x="6654" y="6628"/>
                  </a:lnTo>
                  <a:lnTo>
                    <a:pt x="8940" y="6628"/>
                  </a:lnTo>
                  <a:lnTo>
                    <a:pt x="10579" y="6045"/>
                  </a:lnTo>
                  <a:lnTo>
                    <a:pt x="12039" y="5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10649253" y="5393777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09" h="10160">
                  <a:moveTo>
                    <a:pt x="8586" y="0"/>
                  </a:moveTo>
                  <a:lnTo>
                    <a:pt x="4927" y="0"/>
                  </a:lnTo>
                  <a:lnTo>
                    <a:pt x="1943" y="1865"/>
                  </a:lnTo>
                  <a:lnTo>
                    <a:pt x="0" y="4864"/>
                  </a:lnTo>
                  <a:lnTo>
                    <a:pt x="5054" y="6908"/>
                  </a:lnTo>
                  <a:lnTo>
                    <a:pt x="10313" y="8623"/>
                  </a:lnTo>
                  <a:lnTo>
                    <a:pt x="15787" y="9944"/>
                  </a:lnTo>
                  <a:lnTo>
                    <a:pt x="15965" y="5359"/>
                  </a:lnTo>
                  <a:lnTo>
                    <a:pt x="13666" y="1333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10646765" y="5398642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5" h="15875">
                  <a:moveTo>
                    <a:pt x="2487" y="0"/>
                  </a:moveTo>
                  <a:lnTo>
                    <a:pt x="1243" y="2246"/>
                  </a:lnTo>
                  <a:lnTo>
                    <a:pt x="0" y="6526"/>
                  </a:lnTo>
                  <a:lnTo>
                    <a:pt x="201" y="9499"/>
                  </a:lnTo>
                  <a:lnTo>
                    <a:pt x="1230" y="11860"/>
                  </a:lnTo>
                  <a:lnTo>
                    <a:pt x="8596" y="14477"/>
                  </a:lnTo>
                  <a:lnTo>
                    <a:pt x="12317" y="15570"/>
                  </a:lnTo>
                  <a:lnTo>
                    <a:pt x="14756" y="14173"/>
                  </a:lnTo>
                  <a:lnTo>
                    <a:pt x="16800" y="11582"/>
                  </a:lnTo>
                  <a:lnTo>
                    <a:pt x="18235" y="6145"/>
                  </a:lnTo>
                  <a:lnTo>
                    <a:pt x="18274" y="5079"/>
                  </a:lnTo>
                  <a:lnTo>
                    <a:pt x="12800" y="3759"/>
                  </a:lnTo>
                  <a:lnTo>
                    <a:pt x="7542" y="2043"/>
                  </a:lnTo>
                  <a:lnTo>
                    <a:pt x="248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10647996" y="5410503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0" y="0"/>
                  </a:moveTo>
                  <a:lnTo>
                    <a:pt x="990" y="2260"/>
                  </a:lnTo>
                  <a:lnTo>
                    <a:pt x="2730" y="3963"/>
                  </a:lnTo>
                  <a:lnTo>
                    <a:pt x="6300" y="4865"/>
                  </a:lnTo>
                  <a:lnTo>
                    <a:pt x="8356" y="4865"/>
                  </a:lnTo>
                  <a:lnTo>
                    <a:pt x="9780" y="4457"/>
                  </a:lnTo>
                  <a:lnTo>
                    <a:pt x="11075" y="3709"/>
                  </a:lnTo>
                  <a:lnTo>
                    <a:pt x="3670" y="1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10443814" y="5533339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29" h="29210">
                  <a:moveTo>
                    <a:pt x="13657" y="0"/>
                  </a:moveTo>
                  <a:lnTo>
                    <a:pt x="5350" y="0"/>
                  </a:lnTo>
                  <a:lnTo>
                    <a:pt x="3039" y="697"/>
                  </a:lnTo>
                  <a:lnTo>
                    <a:pt x="1845" y="2081"/>
                  </a:lnTo>
                  <a:lnTo>
                    <a:pt x="0" y="7679"/>
                  </a:lnTo>
                  <a:lnTo>
                    <a:pt x="238" y="15977"/>
                  </a:lnTo>
                  <a:lnTo>
                    <a:pt x="2917" y="23976"/>
                  </a:lnTo>
                  <a:lnTo>
                    <a:pt x="8385" y="28674"/>
                  </a:lnTo>
                  <a:lnTo>
                    <a:pt x="10989" y="29069"/>
                  </a:lnTo>
                  <a:lnTo>
                    <a:pt x="18837" y="29069"/>
                  </a:lnTo>
                  <a:lnTo>
                    <a:pt x="23855" y="18159"/>
                  </a:lnTo>
                  <a:lnTo>
                    <a:pt x="20869" y="3135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10479341" y="5507431"/>
              <a:ext cx="161290" cy="115570"/>
            </a:xfrm>
            <a:custGeom>
              <a:avLst/>
              <a:gdLst/>
              <a:ahLst/>
              <a:cxnLst/>
              <a:rect l="l" t="t" r="r" b="b"/>
              <a:pathLst>
                <a:path w="161290" h="115570">
                  <a:moveTo>
                    <a:pt x="21374" y="105054"/>
                  </a:moveTo>
                  <a:lnTo>
                    <a:pt x="15976" y="96735"/>
                  </a:lnTo>
                  <a:lnTo>
                    <a:pt x="12484" y="94805"/>
                  </a:lnTo>
                  <a:lnTo>
                    <a:pt x="7658" y="94805"/>
                  </a:lnTo>
                  <a:lnTo>
                    <a:pt x="6197" y="95199"/>
                  </a:lnTo>
                  <a:lnTo>
                    <a:pt x="762" y="98729"/>
                  </a:lnTo>
                  <a:lnTo>
                    <a:pt x="0" y="104902"/>
                  </a:lnTo>
                  <a:lnTo>
                    <a:pt x="5410" y="113233"/>
                  </a:lnTo>
                  <a:lnTo>
                    <a:pt x="8890" y="115150"/>
                  </a:lnTo>
                  <a:lnTo>
                    <a:pt x="13716" y="115150"/>
                  </a:lnTo>
                  <a:lnTo>
                    <a:pt x="15189" y="114744"/>
                  </a:lnTo>
                  <a:lnTo>
                    <a:pt x="20612" y="111226"/>
                  </a:lnTo>
                  <a:lnTo>
                    <a:pt x="21374" y="105054"/>
                  </a:lnTo>
                  <a:close/>
                </a:path>
                <a:path w="161290" h="115570">
                  <a:moveTo>
                    <a:pt x="95885" y="50038"/>
                  </a:moveTo>
                  <a:lnTo>
                    <a:pt x="93459" y="37795"/>
                  </a:lnTo>
                  <a:lnTo>
                    <a:pt x="87579" y="35229"/>
                  </a:lnTo>
                  <a:lnTo>
                    <a:pt x="80797" y="35229"/>
                  </a:lnTo>
                  <a:lnTo>
                    <a:pt x="78905" y="35801"/>
                  </a:lnTo>
                  <a:lnTo>
                    <a:pt x="74917" y="40449"/>
                  </a:lnTo>
                  <a:lnTo>
                    <a:pt x="75692" y="56388"/>
                  </a:lnTo>
                  <a:lnTo>
                    <a:pt x="84709" y="58928"/>
                  </a:lnTo>
                  <a:lnTo>
                    <a:pt x="91795" y="58928"/>
                  </a:lnTo>
                  <a:lnTo>
                    <a:pt x="95885" y="50038"/>
                  </a:lnTo>
                  <a:close/>
                </a:path>
                <a:path w="161290" h="115570">
                  <a:moveTo>
                    <a:pt x="123901" y="28295"/>
                  </a:moveTo>
                  <a:lnTo>
                    <a:pt x="119697" y="21780"/>
                  </a:lnTo>
                  <a:lnTo>
                    <a:pt x="116967" y="20281"/>
                  </a:lnTo>
                  <a:lnTo>
                    <a:pt x="113195" y="20281"/>
                  </a:lnTo>
                  <a:lnTo>
                    <a:pt x="112052" y="20599"/>
                  </a:lnTo>
                  <a:lnTo>
                    <a:pt x="107810" y="23342"/>
                  </a:lnTo>
                  <a:lnTo>
                    <a:pt x="107226" y="28181"/>
                  </a:lnTo>
                  <a:lnTo>
                    <a:pt x="111455" y="34671"/>
                  </a:lnTo>
                  <a:lnTo>
                    <a:pt x="114173" y="36169"/>
                  </a:lnTo>
                  <a:lnTo>
                    <a:pt x="117932" y="36169"/>
                  </a:lnTo>
                  <a:lnTo>
                    <a:pt x="119075" y="35852"/>
                  </a:lnTo>
                  <a:lnTo>
                    <a:pt x="123317" y="33108"/>
                  </a:lnTo>
                  <a:lnTo>
                    <a:pt x="123901" y="28295"/>
                  </a:lnTo>
                  <a:close/>
                </a:path>
                <a:path w="161290" h="115570">
                  <a:moveTo>
                    <a:pt x="160718" y="9829"/>
                  </a:moveTo>
                  <a:lnTo>
                    <a:pt x="155524" y="1841"/>
                  </a:lnTo>
                  <a:lnTo>
                    <a:pt x="152171" y="0"/>
                  </a:lnTo>
                  <a:lnTo>
                    <a:pt x="147548" y="0"/>
                  </a:lnTo>
                  <a:lnTo>
                    <a:pt x="146126" y="381"/>
                  </a:lnTo>
                  <a:lnTo>
                    <a:pt x="140919" y="3759"/>
                  </a:lnTo>
                  <a:lnTo>
                    <a:pt x="140208" y="9690"/>
                  </a:lnTo>
                  <a:lnTo>
                    <a:pt x="145402" y="17678"/>
                  </a:lnTo>
                  <a:lnTo>
                    <a:pt x="148755" y="19519"/>
                  </a:lnTo>
                  <a:lnTo>
                    <a:pt x="153365" y="19519"/>
                  </a:lnTo>
                  <a:lnTo>
                    <a:pt x="154787" y="19138"/>
                  </a:lnTo>
                  <a:lnTo>
                    <a:pt x="159994" y="15760"/>
                  </a:lnTo>
                  <a:lnTo>
                    <a:pt x="160718" y="982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10426268" y="5208206"/>
              <a:ext cx="17145" cy="12065"/>
            </a:xfrm>
            <a:custGeom>
              <a:avLst/>
              <a:gdLst/>
              <a:ahLst/>
              <a:cxnLst/>
              <a:rect l="l" t="t" r="r" b="b"/>
              <a:pathLst>
                <a:path w="17145" h="12064">
                  <a:moveTo>
                    <a:pt x="11733" y="0"/>
                  </a:moveTo>
                  <a:lnTo>
                    <a:pt x="5029" y="0"/>
                  </a:lnTo>
                  <a:lnTo>
                    <a:pt x="1675" y="1357"/>
                  </a:lnTo>
                  <a:lnTo>
                    <a:pt x="0" y="5040"/>
                  </a:lnTo>
                  <a:lnTo>
                    <a:pt x="405" y="8508"/>
                  </a:lnTo>
                  <a:lnTo>
                    <a:pt x="1675" y="11976"/>
                  </a:lnTo>
                  <a:lnTo>
                    <a:pt x="6653" y="8431"/>
                  </a:lnTo>
                  <a:lnTo>
                    <a:pt x="11760" y="5626"/>
                  </a:lnTo>
                  <a:lnTo>
                    <a:pt x="16902" y="3707"/>
                  </a:lnTo>
                  <a:lnTo>
                    <a:pt x="15035" y="1065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10427957" y="5211902"/>
              <a:ext cx="71755" cy="46990"/>
            </a:xfrm>
            <a:custGeom>
              <a:avLst/>
              <a:gdLst/>
              <a:ahLst/>
              <a:cxnLst/>
              <a:rect l="l" t="t" r="r" b="b"/>
              <a:pathLst>
                <a:path w="71754" h="46989">
                  <a:moveTo>
                    <a:pt x="19202" y="7518"/>
                  </a:moveTo>
                  <a:lnTo>
                    <a:pt x="15214" y="0"/>
                  </a:lnTo>
                  <a:lnTo>
                    <a:pt x="10071" y="1930"/>
                  </a:lnTo>
                  <a:lnTo>
                    <a:pt x="4953" y="4724"/>
                  </a:lnTo>
                  <a:lnTo>
                    <a:pt x="0" y="8280"/>
                  </a:lnTo>
                  <a:lnTo>
                    <a:pt x="1778" y="13131"/>
                  </a:lnTo>
                  <a:lnTo>
                    <a:pt x="5245" y="18008"/>
                  </a:lnTo>
                  <a:lnTo>
                    <a:pt x="17145" y="18034"/>
                  </a:lnTo>
                  <a:lnTo>
                    <a:pt x="19202" y="7518"/>
                  </a:lnTo>
                  <a:close/>
                </a:path>
                <a:path w="71754" h="46989">
                  <a:moveTo>
                    <a:pt x="71742" y="40119"/>
                  </a:moveTo>
                  <a:lnTo>
                    <a:pt x="69253" y="34124"/>
                  </a:lnTo>
                  <a:lnTo>
                    <a:pt x="66636" y="32677"/>
                  </a:lnTo>
                  <a:lnTo>
                    <a:pt x="63703" y="32677"/>
                  </a:lnTo>
                  <a:lnTo>
                    <a:pt x="61277" y="32918"/>
                  </a:lnTo>
                  <a:lnTo>
                    <a:pt x="55892" y="35153"/>
                  </a:lnTo>
                  <a:lnTo>
                    <a:pt x="53682" y="39395"/>
                  </a:lnTo>
                  <a:lnTo>
                    <a:pt x="56172" y="45402"/>
                  </a:lnTo>
                  <a:lnTo>
                    <a:pt x="58788" y="46850"/>
                  </a:lnTo>
                  <a:lnTo>
                    <a:pt x="62890" y="46850"/>
                  </a:lnTo>
                  <a:lnTo>
                    <a:pt x="64135" y="46621"/>
                  </a:lnTo>
                  <a:lnTo>
                    <a:pt x="69519" y="44373"/>
                  </a:lnTo>
                  <a:lnTo>
                    <a:pt x="71742" y="40119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10467937" y="5119890"/>
              <a:ext cx="73025" cy="135890"/>
            </a:xfrm>
            <a:custGeom>
              <a:avLst/>
              <a:gdLst/>
              <a:ahLst/>
              <a:cxnLst/>
              <a:rect l="l" t="t" r="r" b="b"/>
              <a:pathLst>
                <a:path w="73025" h="135889">
                  <a:moveTo>
                    <a:pt x="22758" y="8597"/>
                  </a:moveTo>
                  <a:lnTo>
                    <a:pt x="20891" y="4406"/>
                  </a:lnTo>
                  <a:lnTo>
                    <a:pt x="13957" y="673"/>
                  </a:lnTo>
                  <a:lnTo>
                    <a:pt x="11709" y="0"/>
                  </a:lnTo>
                  <a:lnTo>
                    <a:pt x="6794" y="0"/>
                  </a:lnTo>
                  <a:lnTo>
                    <a:pt x="4254" y="1181"/>
                  </a:lnTo>
                  <a:lnTo>
                    <a:pt x="0" y="9105"/>
                  </a:lnTo>
                  <a:lnTo>
                    <a:pt x="1473" y="15417"/>
                  </a:lnTo>
                  <a:lnTo>
                    <a:pt x="7772" y="18821"/>
                  </a:lnTo>
                  <a:lnTo>
                    <a:pt x="9347" y="19202"/>
                  </a:lnTo>
                  <a:lnTo>
                    <a:pt x="14554" y="19202"/>
                  </a:lnTo>
                  <a:lnTo>
                    <a:pt x="18148" y="17170"/>
                  </a:lnTo>
                  <a:lnTo>
                    <a:pt x="22758" y="8597"/>
                  </a:lnTo>
                  <a:close/>
                </a:path>
                <a:path w="73025" h="135889">
                  <a:moveTo>
                    <a:pt x="64541" y="69215"/>
                  </a:moveTo>
                  <a:lnTo>
                    <a:pt x="61125" y="64998"/>
                  </a:lnTo>
                  <a:lnTo>
                    <a:pt x="57277" y="63855"/>
                  </a:lnTo>
                  <a:lnTo>
                    <a:pt x="49936" y="63855"/>
                  </a:lnTo>
                  <a:lnTo>
                    <a:pt x="46443" y="64833"/>
                  </a:lnTo>
                  <a:lnTo>
                    <a:pt x="42405" y="72821"/>
                  </a:lnTo>
                  <a:lnTo>
                    <a:pt x="49174" y="78117"/>
                  </a:lnTo>
                  <a:lnTo>
                    <a:pt x="61417" y="78041"/>
                  </a:lnTo>
                  <a:lnTo>
                    <a:pt x="64541" y="69215"/>
                  </a:lnTo>
                  <a:close/>
                </a:path>
                <a:path w="73025" h="135889">
                  <a:moveTo>
                    <a:pt x="72555" y="130390"/>
                  </a:moveTo>
                  <a:lnTo>
                    <a:pt x="70612" y="125704"/>
                  </a:lnTo>
                  <a:lnTo>
                    <a:pt x="68580" y="124574"/>
                  </a:lnTo>
                  <a:lnTo>
                    <a:pt x="64389" y="124764"/>
                  </a:lnTo>
                  <a:lnTo>
                    <a:pt x="60185" y="126504"/>
                  </a:lnTo>
                  <a:lnTo>
                    <a:pt x="58458" y="129819"/>
                  </a:lnTo>
                  <a:lnTo>
                    <a:pt x="60401" y="134505"/>
                  </a:lnTo>
                  <a:lnTo>
                    <a:pt x="62433" y="135636"/>
                  </a:lnTo>
                  <a:lnTo>
                    <a:pt x="65659" y="135636"/>
                  </a:lnTo>
                  <a:lnTo>
                    <a:pt x="67564" y="135064"/>
                  </a:lnTo>
                  <a:lnTo>
                    <a:pt x="70827" y="133705"/>
                  </a:lnTo>
                  <a:lnTo>
                    <a:pt x="72555" y="13039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10506810" y="5269495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5" h="14604">
                  <a:moveTo>
                    <a:pt x="12966" y="0"/>
                  </a:moveTo>
                  <a:lnTo>
                    <a:pt x="10032" y="0"/>
                  </a:lnTo>
                  <a:lnTo>
                    <a:pt x="7594" y="241"/>
                  </a:lnTo>
                  <a:lnTo>
                    <a:pt x="2209" y="2476"/>
                  </a:lnTo>
                  <a:lnTo>
                    <a:pt x="0" y="6718"/>
                  </a:lnTo>
                  <a:lnTo>
                    <a:pt x="2489" y="12725"/>
                  </a:lnTo>
                  <a:lnTo>
                    <a:pt x="5105" y="14173"/>
                  </a:lnTo>
                  <a:lnTo>
                    <a:pt x="9220" y="14173"/>
                  </a:lnTo>
                  <a:lnTo>
                    <a:pt x="10464" y="13931"/>
                  </a:lnTo>
                  <a:lnTo>
                    <a:pt x="15836" y="11696"/>
                  </a:lnTo>
                  <a:lnTo>
                    <a:pt x="18059" y="7442"/>
                  </a:lnTo>
                  <a:lnTo>
                    <a:pt x="15582" y="1447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10391914" y="5119357"/>
              <a:ext cx="41910" cy="76835"/>
            </a:xfrm>
            <a:custGeom>
              <a:avLst/>
              <a:gdLst/>
              <a:ahLst/>
              <a:cxnLst/>
              <a:rect l="l" t="t" r="r" b="b"/>
              <a:pathLst>
                <a:path w="41909" h="76835">
                  <a:moveTo>
                    <a:pt x="11150" y="73152"/>
                  </a:moveTo>
                  <a:lnTo>
                    <a:pt x="10706" y="66217"/>
                  </a:lnTo>
                  <a:lnTo>
                    <a:pt x="8280" y="63576"/>
                  </a:lnTo>
                  <a:lnTo>
                    <a:pt x="5156" y="63588"/>
                  </a:lnTo>
                  <a:lnTo>
                    <a:pt x="2197" y="63766"/>
                  </a:lnTo>
                  <a:lnTo>
                    <a:pt x="0" y="66789"/>
                  </a:lnTo>
                  <a:lnTo>
                    <a:pt x="444" y="73748"/>
                  </a:lnTo>
                  <a:lnTo>
                    <a:pt x="2870" y="76377"/>
                  </a:lnTo>
                  <a:lnTo>
                    <a:pt x="8940" y="76174"/>
                  </a:lnTo>
                  <a:lnTo>
                    <a:pt x="11150" y="73152"/>
                  </a:lnTo>
                  <a:close/>
                </a:path>
                <a:path w="41909" h="76835">
                  <a:moveTo>
                    <a:pt x="30200" y="53479"/>
                  </a:moveTo>
                  <a:lnTo>
                    <a:pt x="27660" y="49352"/>
                  </a:lnTo>
                  <a:lnTo>
                    <a:pt x="25895" y="48387"/>
                  </a:lnTo>
                  <a:lnTo>
                    <a:pt x="24130" y="48387"/>
                  </a:lnTo>
                  <a:lnTo>
                    <a:pt x="22440" y="48615"/>
                  </a:lnTo>
                  <a:lnTo>
                    <a:pt x="19304" y="50533"/>
                  </a:lnTo>
                  <a:lnTo>
                    <a:pt x="18618" y="53708"/>
                  </a:lnTo>
                  <a:lnTo>
                    <a:pt x="21043" y="57632"/>
                  </a:lnTo>
                  <a:lnTo>
                    <a:pt x="22212" y="58318"/>
                  </a:lnTo>
                  <a:lnTo>
                    <a:pt x="24409" y="58318"/>
                  </a:lnTo>
                  <a:lnTo>
                    <a:pt x="25349" y="58013"/>
                  </a:lnTo>
                  <a:lnTo>
                    <a:pt x="28676" y="55956"/>
                  </a:lnTo>
                  <a:lnTo>
                    <a:pt x="30200" y="53479"/>
                  </a:lnTo>
                  <a:close/>
                </a:path>
                <a:path w="41909" h="76835">
                  <a:moveTo>
                    <a:pt x="41478" y="3492"/>
                  </a:moveTo>
                  <a:lnTo>
                    <a:pt x="35839" y="0"/>
                  </a:lnTo>
                  <a:lnTo>
                    <a:pt x="30505" y="0"/>
                  </a:lnTo>
                  <a:lnTo>
                    <a:pt x="28105" y="254"/>
                  </a:lnTo>
                  <a:lnTo>
                    <a:pt x="22250" y="1549"/>
                  </a:lnTo>
                  <a:lnTo>
                    <a:pt x="20993" y="10693"/>
                  </a:lnTo>
                  <a:lnTo>
                    <a:pt x="24612" y="13665"/>
                  </a:lnTo>
                  <a:lnTo>
                    <a:pt x="26543" y="14071"/>
                  </a:lnTo>
                  <a:lnTo>
                    <a:pt x="33286" y="14071"/>
                  </a:lnTo>
                  <a:lnTo>
                    <a:pt x="39039" y="12407"/>
                  </a:lnTo>
                  <a:lnTo>
                    <a:pt x="41478" y="3492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10425733" y="5345683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20">
                  <a:moveTo>
                    <a:pt x="12611" y="0"/>
                  </a:moveTo>
                  <a:lnTo>
                    <a:pt x="5651" y="0"/>
                  </a:lnTo>
                  <a:lnTo>
                    <a:pt x="0" y="5002"/>
                  </a:lnTo>
                  <a:lnTo>
                    <a:pt x="660" y="12166"/>
                  </a:lnTo>
                  <a:lnTo>
                    <a:pt x="8888" y="19964"/>
                  </a:lnTo>
                  <a:lnTo>
                    <a:pt x="16497" y="19964"/>
                  </a:lnTo>
                  <a:lnTo>
                    <a:pt x="17589" y="19710"/>
                  </a:lnTo>
                  <a:lnTo>
                    <a:pt x="25106" y="15481"/>
                  </a:lnTo>
                  <a:lnTo>
                    <a:pt x="21691" y="5308"/>
                  </a:lnTo>
                  <a:lnTo>
                    <a:pt x="14084" y="368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10420451" y="5247830"/>
              <a:ext cx="20320" cy="19050"/>
            </a:xfrm>
            <a:custGeom>
              <a:avLst/>
              <a:gdLst/>
              <a:ahLst/>
              <a:cxnLst/>
              <a:rect l="l" t="t" r="r" b="b"/>
              <a:pathLst>
                <a:path w="20320" h="19050">
                  <a:moveTo>
                    <a:pt x="16292" y="0"/>
                  </a:moveTo>
                  <a:lnTo>
                    <a:pt x="10603" y="0"/>
                  </a:lnTo>
                  <a:lnTo>
                    <a:pt x="5104" y="138"/>
                  </a:lnTo>
                  <a:lnTo>
                    <a:pt x="0" y="2843"/>
                  </a:lnTo>
                  <a:lnTo>
                    <a:pt x="265" y="14210"/>
                  </a:lnTo>
                  <a:lnTo>
                    <a:pt x="4583" y="18922"/>
                  </a:lnTo>
                  <a:lnTo>
                    <a:pt x="15721" y="18782"/>
                  </a:lnTo>
                  <a:lnTo>
                    <a:pt x="20065" y="14032"/>
                  </a:lnTo>
                  <a:lnTo>
                    <a:pt x="19811" y="2716"/>
                  </a:lnTo>
                  <a:lnTo>
                    <a:pt x="1629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0373385" y="5274602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4" h="16510">
                  <a:moveTo>
                    <a:pt x="10515" y="0"/>
                  </a:moveTo>
                  <a:lnTo>
                    <a:pt x="7518" y="0"/>
                  </a:lnTo>
                  <a:lnTo>
                    <a:pt x="5815" y="368"/>
                  </a:lnTo>
                  <a:lnTo>
                    <a:pt x="4267" y="1040"/>
                  </a:lnTo>
                  <a:lnTo>
                    <a:pt x="0" y="12776"/>
                  </a:lnTo>
                  <a:lnTo>
                    <a:pt x="875" y="14629"/>
                  </a:lnTo>
                  <a:lnTo>
                    <a:pt x="2197" y="16026"/>
                  </a:lnTo>
                  <a:lnTo>
                    <a:pt x="4875" y="16294"/>
                  </a:lnTo>
                  <a:lnTo>
                    <a:pt x="7340" y="15340"/>
                  </a:lnTo>
                  <a:lnTo>
                    <a:pt x="10882" y="5537"/>
                  </a:lnTo>
                  <a:lnTo>
                    <a:pt x="12928" y="876"/>
                  </a:lnTo>
                  <a:lnTo>
                    <a:pt x="11836" y="278"/>
                  </a:lnTo>
                  <a:lnTo>
                    <a:pt x="1051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10371709" y="5275478"/>
              <a:ext cx="31115" cy="80645"/>
            </a:xfrm>
            <a:custGeom>
              <a:avLst/>
              <a:gdLst/>
              <a:ahLst/>
              <a:cxnLst/>
              <a:rect l="l" t="t" r="r" b="b"/>
              <a:pathLst>
                <a:path w="31115" h="80645">
                  <a:moveTo>
                    <a:pt x="5943" y="165"/>
                  </a:moveTo>
                  <a:lnTo>
                    <a:pt x="3670" y="1358"/>
                  </a:lnTo>
                  <a:lnTo>
                    <a:pt x="0" y="4673"/>
                  </a:lnTo>
                  <a:lnTo>
                    <a:pt x="254" y="8902"/>
                  </a:lnTo>
                  <a:lnTo>
                    <a:pt x="1689" y="11899"/>
                  </a:lnTo>
                  <a:lnTo>
                    <a:pt x="5943" y="165"/>
                  </a:lnTo>
                  <a:close/>
                </a:path>
                <a:path w="31115" h="80645">
                  <a:moveTo>
                    <a:pt x="18364" y="7734"/>
                  </a:moveTo>
                  <a:lnTo>
                    <a:pt x="16840" y="1816"/>
                  </a:lnTo>
                  <a:lnTo>
                    <a:pt x="15875" y="698"/>
                  </a:lnTo>
                  <a:lnTo>
                    <a:pt x="14605" y="0"/>
                  </a:lnTo>
                  <a:lnTo>
                    <a:pt x="10706" y="9486"/>
                  </a:lnTo>
                  <a:lnTo>
                    <a:pt x="9017" y="14465"/>
                  </a:lnTo>
                  <a:lnTo>
                    <a:pt x="13208" y="12484"/>
                  </a:lnTo>
                  <a:lnTo>
                    <a:pt x="18364" y="7734"/>
                  </a:lnTo>
                  <a:close/>
                </a:path>
                <a:path w="31115" h="80645">
                  <a:moveTo>
                    <a:pt x="24104" y="73926"/>
                  </a:moveTo>
                  <a:lnTo>
                    <a:pt x="20815" y="68961"/>
                  </a:lnTo>
                  <a:lnTo>
                    <a:pt x="18707" y="67818"/>
                  </a:lnTo>
                  <a:lnTo>
                    <a:pt x="14922" y="68059"/>
                  </a:lnTo>
                  <a:lnTo>
                    <a:pt x="11671" y="70218"/>
                  </a:lnTo>
                  <a:lnTo>
                    <a:pt x="11239" y="73926"/>
                  </a:lnTo>
                  <a:lnTo>
                    <a:pt x="14516" y="78892"/>
                  </a:lnTo>
                  <a:lnTo>
                    <a:pt x="16611" y="80035"/>
                  </a:lnTo>
                  <a:lnTo>
                    <a:pt x="19507" y="80035"/>
                  </a:lnTo>
                  <a:lnTo>
                    <a:pt x="20396" y="79794"/>
                  </a:lnTo>
                  <a:lnTo>
                    <a:pt x="23660" y="77635"/>
                  </a:lnTo>
                  <a:lnTo>
                    <a:pt x="24104" y="73926"/>
                  </a:lnTo>
                  <a:close/>
                </a:path>
                <a:path w="31115" h="80645">
                  <a:moveTo>
                    <a:pt x="30899" y="47409"/>
                  </a:moveTo>
                  <a:lnTo>
                    <a:pt x="27508" y="45554"/>
                  </a:lnTo>
                  <a:lnTo>
                    <a:pt x="26581" y="45326"/>
                  </a:lnTo>
                  <a:lnTo>
                    <a:pt x="23901" y="45326"/>
                  </a:lnTo>
                  <a:lnTo>
                    <a:pt x="22212" y="46189"/>
                  </a:lnTo>
                  <a:lnTo>
                    <a:pt x="19977" y="50241"/>
                  </a:lnTo>
                  <a:lnTo>
                    <a:pt x="20955" y="53340"/>
                  </a:lnTo>
                  <a:lnTo>
                    <a:pt x="24295" y="55168"/>
                  </a:lnTo>
                  <a:lnTo>
                    <a:pt x="25768" y="55384"/>
                  </a:lnTo>
                  <a:lnTo>
                    <a:pt x="27292" y="55384"/>
                  </a:lnTo>
                  <a:lnTo>
                    <a:pt x="28562" y="54419"/>
                  </a:lnTo>
                  <a:lnTo>
                    <a:pt x="30810" y="50317"/>
                  </a:lnTo>
                  <a:lnTo>
                    <a:pt x="30899" y="47409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10660608" y="5900496"/>
              <a:ext cx="31750" cy="35560"/>
            </a:xfrm>
            <a:custGeom>
              <a:avLst/>
              <a:gdLst/>
              <a:ahLst/>
              <a:cxnLst/>
              <a:rect l="l" t="t" r="r" b="b"/>
              <a:pathLst>
                <a:path w="31750" h="35560">
                  <a:moveTo>
                    <a:pt x="19100" y="27152"/>
                  </a:moveTo>
                  <a:lnTo>
                    <a:pt x="16192" y="16687"/>
                  </a:lnTo>
                  <a:lnTo>
                    <a:pt x="11480" y="14782"/>
                  </a:lnTo>
                  <a:lnTo>
                    <a:pt x="5308" y="14782"/>
                  </a:lnTo>
                  <a:lnTo>
                    <a:pt x="3302" y="15430"/>
                  </a:lnTo>
                  <a:lnTo>
                    <a:pt x="0" y="19939"/>
                  </a:lnTo>
                  <a:lnTo>
                    <a:pt x="1714" y="33883"/>
                  </a:lnTo>
                  <a:lnTo>
                    <a:pt x="9956" y="35509"/>
                  </a:lnTo>
                  <a:lnTo>
                    <a:pt x="15875" y="35509"/>
                  </a:lnTo>
                  <a:lnTo>
                    <a:pt x="19100" y="27152"/>
                  </a:lnTo>
                  <a:close/>
                </a:path>
                <a:path w="31750" h="35560">
                  <a:moveTo>
                    <a:pt x="31381" y="0"/>
                  </a:moveTo>
                  <a:lnTo>
                    <a:pt x="27774" y="2755"/>
                  </a:lnTo>
                  <a:lnTo>
                    <a:pt x="27584" y="7035"/>
                  </a:lnTo>
                  <a:lnTo>
                    <a:pt x="31381" y="12039"/>
                  </a:lnTo>
                  <a:lnTo>
                    <a:pt x="31381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4397358" y="2214993"/>
            <a:ext cx="1182370" cy="1594485"/>
            <a:chOff x="4397358" y="2214993"/>
            <a:chExt cx="1182370" cy="1594485"/>
          </a:xfrm>
        </p:grpSpPr>
        <p:sp>
          <p:nvSpPr>
            <p:cNvPr id="157" name="object 157" descr=""/>
            <p:cNvSpPr/>
            <p:nvPr/>
          </p:nvSpPr>
          <p:spPr>
            <a:xfrm>
              <a:off x="4397358" y="2215013"/>
              <a:ext cx="1182370" cy="1594485"/>
            </a:xfrm>
            <a:custGeom>
              <a:avLst/>
              <a:gdLst/>
              <a:ahLst/>
              <a:cxnLst/>
              <a:rect l="l" t="t" r="r" b="b"/>
              <a:pathLst>
                <a:path w="1182370" h="1594485">
                  <a:moveTo>
                    <a:pt x="753291" y="0"/>
                  </a:moveTo>
                  <a:lnTo>
                    <a:pt x="694203" y="7603"/>
                  </a:lnTo>
                  <a:lnTo>
                    <a:pt x="623556" y="31581"/>
                  </a:lnTo>
                  <a:lnTo>
                    <a:pt x="584967" y="49367"/>
                  </a:lnTo>
                  <a:lnTo>
                    <a:pt x="544770" y="70838"/>
                  </a:lnTo>
                  <a:lnTo>
                    <a:pt x="503394" y="95853"/>
                  </a:lnTo>
                  <a:lnTo>
                    <a:pt x="461267" y="124279"/>
                  </a:lnTo>
                  <a:lnTo>
                    <a:pt x="418815" y="155978"/>
                  </a:lnTo>
                  <a:lnTo>
                    <a:pt x="376468" y="190813"/>
                  </a:lnTo>
                  <a:lnTo>
                    <a:pt x="334651" y="228648"/>
                  </a:lnTo>
                  <a:lnTo>
                    <a:pt x="293794" y="269345"/>
                  </a:lnTo>
                  <a:lnTo>
                    <a:pt x="254325" y="312769"/>
                  </a:lnTo>
                  <a:lnTo>
                    <a:pt x="216668" y="358781"/>
                  </a:lnTo>
                  <a:lnTo>
                    <a:pt x="181253" y="407247"/>
                  </a:lnTo>
                  <a:lnTo>
                    <a:pt x="148509" y="458028"/>
                  </a:lnTo>
                  <a:lnTo>
                    <a:pt x="118863" y="510989"/>
                  </a:lnTo>
                  <a:lnTo>
                    <a:pt x="98944" y="551771"/>
                  </a:lnTo>
                  <a:lnTo>
                    <a:pt x="80651" y="593987"/>
                  </a:lnTo>
                  <a:lnTo>
                    <a:pt x="64048" y="637451"/>
                  </a:lnTo>
                  <a:lnTo>
                    <a:pt x="49201" y="681979"/>
                  </a:lnTo>
                  <a:lnTo>
                    <a:pt x="36177" y="727382"/>
                  </a:lnTo>
                  <a:lnTo>
                    <a:pt x="25043" y="773476"/>
                  </a:lnTo>
                  <a:lnTo>
                    <a:pt x="15861" y="820074"/>
                  </a:lnTo>
                  <a:lnTo>
                    <a:pt x="8700" y="866992"/>
                  </a:lnTo>
                  <a:lnTo>
                    <a:pt x="3625" y="914039"/>
                  </a:lnTo>
                  <a:lnTo>
                    <a:pt x="703" y="961034"/>
                  </a:lnTo>
                  <a:lnTo>
                    <a:pt x="0" y="1007788"/>
                  </a:lnTo>
                  <a:lnTo>
                    <a:pt x="1581" y="1054117"/>
                  </a:lnTo>
                  <a:lnTo>
                    <a:pt x="5511" y="1099833"/>
                  </a:lnTo>
                  <a:lnTo>
                    <a:pt x="11857" y="1144751"/>
                  </a:lnTo>
                  <a:lnTo>
                    <a:pt x="20687" y="1188685"/>
                  </a:lnTo>
                  <a:lnTo>
                    <a:pt x="32064" y="1231449"/>
                  </a:lnTo>
                  <a:lnTo>
                    <a:pt x="46057" y="1272856"/>
                  </a:lnTo>
                  <a:lnTo>
                    <a:pt x="62729" y="1312720"/>
                  </a:lnTo>
                  <a:lnTo>
                    <a:pt x="82147" y="1350857"/>
                  </a:lnTo>
                  <a:lnTo>
                    <a:pt x="104378" y="1387078"/>
                  </a:lnTo>
                  <a:lnTo>
                    <a:pt x="129486" y="1421198"/>
                  </a:lnTo>
                  <a:lnTo>
                    <a:pt x="157539" y="1453032"/>
                  </a:lnTo>
                  <a:lnTo>
                    <a:pt x="188602" y="1482394"/>
                  </a:lnTo>
                  <a:lnTo>
                    <a:pt x="222741" y="1509096"/>
                  </a:lnTo>
                  <a:lnTo>
                    <a:pt x="260022" y="1532953"/>
                  </a:lnTo>
                  <a:lnTo>
                    <a:pt x="300511" y="1553780"/>
                  </a:lnTo>
                  <a:lnTo>
                    <a:pt x="344274" y="1571388"/>
                  </a:lnTo>
                  <a:lnTo>
                    <a:pt x="411041" y="1589170"/>
                  </a:lnTo>
                  <a:lnTo>
                    <a:pt x="469083" y="1594260"/>
                  </a:lnTo>
                  <a:lnTo>
                    <a:pt x="519112" y="1589383"/>
                  </a:lnTo>
                  <a:lnTo>
                    <a:pt x="561839" y="1577272"/>
                  </a:lnTo>
                  <a:lnTo>
                    <a:pt x="597976" y="1560652"/>
                  </a:lnTo>
                  <a:lnTo>
                    <a:pt x="628233" y="1542249"/>
                  </a:lnTo>
                  <a:lnTo>
                    <a:pt x="653322" y="1524795"/>
                  </a:lnTo>
                  <a:lnTo>
                    <a:pt x="673953" y="1511012"/>
                  </a:lnTo>
                  <a:lnTo>
                    <a:pt x="706751" y="1496352"/>
                  </a:lnTo>
                  <a:lnTo>
                    <a:pt x="745904" y="1484240"/>
                  </a:lnTo>
                  <a:lnTo>
                    <a:pt x="792068" y="1469510"/>
                  </a:lnTo>
                  <a:lnTo>
                    <a:pt x="845903" y="1447001"/>
                  </a:lnTo>
                  <a:lnTo>
                    <a:pt x="908065" y="1411546"/>
                  </a:lnTo>
                  <a:lnTo>
                    <a:pt x="959046" y="1378962"/>
                  </a:lnTo>
                  <a:lnTo>
                    <a:pt x="1013816" y="1340349"/>
                  </a:lnTo>
                  <a:lnTo>
                    <a:pt x="1067718" y="1290876"/>
                  </a:lnTo>
                  <a:lnTo>
                    <a:pt x="1092887" y="1260555"/>
                  </a:lnTo>
                  <a:lnTo>
                    <a:pt x="1116092" y="1225706"/>
                  </a:lnTo>
                  <a:lnTo>
                    <a:pt x="1136750" y="1185726"/>
                  </a:lnTo>
                  <a:lnTo>
                    <a:pt x="1154280" y="1140009"/>
                  </a:lnTo>
                  <a:lnTo>
                    <a:pt x="1168097" y="1087953"/>
                  </a:lnTo>
                  <a:lnTo>
                    <a:pt x="1177621" y="1028950"/>
                  </a:lnTo>
                  <a:lnTo>
                    <a:pt x="1182269" y="962400"/>
                  </a:lnTo>
                  <a:lnTo>
                    <a:pt x="1181458" y="887696"/>
                  </a:lnTo>
                  <a:lnTo>
                    <a:pt x="1175258" y="820952"/>
                  </a:lnTo>
                  <a:lnTo>
                    <a:pt x="1163683" y="758774"/>
                  </a:lnTo>
                  <a:lnTo>
                    <a:pt x="1147465" y="700930"/>
                  </a:lnTo>
                  <a:lnTo>
                    <a:pt x="1127340" y="647180"/>
                  </a:lnTo>
                  <a:lnTo>
                    <a:pt x="1104041" y="597291"/>
                  </a:lnTo>
                  <a:lnTo>
                    <a:pt x="1078303" y="551021"/>
                  </a:lnTo>
                  <a:lnTo>
                    <a:pt x="1050858" y="508138"/>
                  </a:lnTo>
                  <a:lnTo>
                    <a:pt x="1022443" y="468403"/>
                  </a:lnTo>
                  <a:lnTo>
                    <a:pt x="993790" y="431580"/>
                  </a:lnTo>
                  <a:lnTo>
                    <a:pt x="965634" y="397433"/>
                  </a:lnTo>
                  <a:lnTo>
                    <a:pt x="913748" y="336217"/>
                  </a:lnTo>
                  <a:lnTo>
                    <a:pt x="891486" y="308676"/>
                  </a:lnTo>
                  <a:lnTo>
                    <a:pt x="857996" y="258541"/>
                  </a:lnTo>
                  <a:lnTo>
                    <a:pt x="834741" y="173663"/>
                  </a:lnTo>
                  <a:lnTo>
                    <a:pt x="832191" y="123902"/>
                  </a:lnTo>
                  <a:lnTo>
                    <a:pt x="832843" y="83668"/>
                  </a:lnTo>
                  <a:lnTo>
                    <a:pt x="828948" y="50438"/>
                  </a:lnTo>
                  <a:lnTo>
                    <a:pt x="812764" y="21683"/>
                  </a:lnTo>
                  <a:lnTo>
                    <a:pt x="797398" y="9861"/>
                  </a:lnTo>
                  <a:lnTo>
                    <a:pt x="777431" y="2678"/>
                  </a:lnTo>
                  <a:lnTo>
                    <a:pt x="753291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9997" y="3698074"/>
              <a:ext cx="102638" cy="90961"/>
            </a:xfrm>
            <a:prstGeom prst="rect">
              <a:avLst/>
            </a:prstGeom>
          </p:spPr>
        </p:pic>
        <p:sp>
          <p:nvSpPr>
            <p:cNvPr id="159" name="object 159" descr=""/>
            <p:cNvSpPr/>
            <p:nvPr/>
          </p:nvSpPr>
          <p:spPr>
            <a:xfrm>
              <a:off x="4636222" y="2877553"/>
              <a:ext cx="876300" cy="910590"/>
            </a:xfrm>
            <a:custGeom>
              <a:avLst/>
              <a:gdLst/>
              <a:ahLst/>
              <a:cxnLst/>
              <a:rect l="l" t="t" r="r" b="b"/>
              <a:pathLst>
                <a:path w="876300" h="910589">
                  <a:moveTo>
                    <a:pt x="518007" y="0"/>
                  </a:moveTo>
                  <a:lnTo>
                    <a:pt x="485955" y="19282"/>
                  </a:lnTo>
                  <a:lnTo>
                    <a:pt x="457912" y="53875"/>
                  </a:lnTo>
                  <a:lnTo>
                    <a:pt x="431491" y="90778"/>
                  </a:lnTo>
                  <a:lnTo>
                    <a:pt x="404304" y="116991"/>
                  </a:lnTo>
                  <a:lnTo>
                    <a:pt x="374980" y="127511"/>
                  </a:lnTo>
                  <a:lnTo>
                    <a:pt x="342593" y="130073"/>
                  </a:lnTo>
                  <a:lnTo>
                    <a:pt x="305393" y="130792"/>
                  </a:lnTo>
                  <a:lnTo>
                    <a:pt x="261632" y="135774"/>
                  </a:lnTo>
                  <a:lnTo>
                    <a:pt x="214638" y="149056"/>
                  </a:lnTo>
                  <a:lnTo>
                    <a:pt x="171753" y="169541"/>
                  </a:lnTo>
                  <a:lnTo>
                    <a:pt x="133170" y="196397"/>
                  </a:lnTo>
                  <a:lnTo>
                    <a:pt x="99085" y="228790"/>
                  </a:lnTo>
                  <a:lnTo>
                    <a:pt x="69693" y="265883"/>
                  </a:lnTo>
                  <a:lnTo>
                    <a:pt x="45192" y="306842"/>
                  </a:lnTo>
                  <a:lnTo>
                    <a:pt x="25777" y="350831"/>
                  </a:lnTo>
                  <a:lnTo>
                    <a:pt x="11643" y="397015"/>
                  </a:lnTo>
                  <a:lnTo>
                    <a:pt x="2985" y="444560"/>
                  </a:lnTo>
                  <a:lnTo>
                    <a:pt x="0" y="492633"/>
                  </a:lnTo>
                  <a:lnTo>
                    <a:pt x="1868" y="531425"/>
                  </a:lnTo>
                  <a:lnTo>
                    <a:pt x="7609" y="573144"/>
                  </a:lnTo>
                  <a:lnTo>
                    <a:pt x="17247" y="616690"/>
                  </a:lnTo>
                  <a:lnTo>
                    <a:pt x="30807" y="660961"/>
                  </a:lnTo>
                  <a:lnTo>
                    <a:pt x="48314" y="704858"/>
                  </a:lnTo>
                  <a:lnTo>
                    <a:pt x="69794" y="747279"/>
                  </a:lnTo>
                  <a:lnTo>
                    <a:pt x="95272" y="787124"/>
                  </a:lnTo>
                  <a:lnTo>
                    <a:pt x="124773" y="823294"/>
                  </a:lnTo>
                  <a:lnTo>
                    <a:pt x="158324" y="854687"/>
                  </a:lnTo>
                  <a:lnTo>
                    <a:pt x="195948" y="880203"/>
                  </a:lnTo>
                  <a:lnTo>
                    <a:pt x="237671" y="898743"/>
                  </a:lnTo>
                  <a:lnTo>
                    <a:pt x="283518" y="909204"/>
                  </a:lnTo>
                  <a:lnTo>
                    <a:pt x="333514" y="910488"/>
                  </a:lnTo>
                  <a:lnTo>
                    <a:pt x="365794" y="894365"/>
                  </a:lnTo>
                  <a:lnTo>
                    <a:pt x="393103" y="877185"/>
                  </a:lnTo>
                  <a:lnTo>
                    <a:pt x="416010" y="861153"/>
                  </a:lnTo>
                  <a:lnTo>
                    <a:pt x="435089" y="848474"/>
                  </a:lnTo>
                  <a:lnTo>
                    <a:pt x="467887" y="833813"/>
                  </a:lnTo>
                  <a:lnTo>
                    <a:pt x="507039" y="821700"/>
                  </a:lnTo>
                  <a:lnTo>
                    <a:pt x="553204" y="806971"/>
                  </a:lnTo>
                  <a:lnTo>
                    <a:pt x="607038" y="784461"/>
                  </a:lnTo>
                  <a:lnTo>
                    <a:pt x="669201" y="749007"/>
                  </a:lnTo>
                  <a:lnTo>
                    <a:pt x="703595" y="727040"/>
                  </a:lnTo>
                  <a:lnTo>
                    <a:pt x="740469" y="702937"/>
                  </a:lnTo>
                  <a:lnTo>
                    <a:pt x="778310" y="675133"/>
                  </a:lnTo>
                  <a:lnTo>
                    <a:pt x="815606" y="642065"/>
                  </a:lnTo>
                  <a:lnTo>
                    <a:pt x="850849" y="602170"/>
                  </a:lnTo>
                  <a:lnTo>
                    <a:pt x="867712" y="562039"/>
                  </a:lnTo>
                  <a:lnTo>
                    <a:pt x="875915" y="519912"/>
                  </a:lnTo>
                  <a:lnTo>
                    <a:pt x="876141" y="478308"/>
                  </a:lnTo>
                  <a:lnTo>
                    <a:pt x="869073" y="439750"/>
                  </a:lnTo>
                  <a:lnTo>
                    <a:pt x="853525" y="408529"/>
                  </a:lnTo>
                  <a:lnTo>
                    <a:pt x="832443" y="385063"/>
                  </a:lnTo>
                  <a:lnTo>
                    <a:pt x="812709" y="366054"/>
                  </a:lnTo>
                  <a:lnTo>
                    <a:pt x="801204" y="348207"/>
                  </a:lnTo>
                  <a:lnTo>
                    <a:pt x="801132" y="330987"/>
                  </a:lnTo>
                  <a:lnTo>
                    <a:pt x="807961" y="315273"/>
                  </a:lnTo>
                  <a:lnTo>
                    <a:pt x="816942" y="299869"/>
                  </a:lnTo>
                  <a:lnTo>
                    <a:pt x="823328" y="283578"/>
                  </a:lnTo>
                  <a:lnTo>
                    <a:pt x="827196" y="262208"/>
                  </a:lnTo>
                  <a:lnTo>
                    <a:pt x="828822" y="234599"/>
                  </a:lnTo>
                  <a:lnTo>
                    <a:pt x="823755" y="204010"/>
                  </a:lnTo>
                  <a:lnTo>
                    <a:pt x="807542" y="173696"/>
                  </a:lnTo>
                  <a:lnTo>
                    <a:pt x="771177" y="150171"/>
                  </a:lnTo>
                  <a:lnTo>
                    <a:pt x="719369" y="135007"/>
                  </a:lnTo>
                  <a:lnTo>
                    <a:pt x="668248" y="124038"/>
                  </a:lnTo>
                  <a:lnTo>
                    <a:pt x="633933" y="113092"/>
                  </a:lnTo>
                  <a:lnTo>
                    <a:pt x="619064" y="98979"/>
                  </a:lnTo>
                  <a:lnTo>
                    <a:pt x="612316" y="82254"/>
                  </a:lnTo>
                  <a:lnTo>
                    <a:pt x="608898" y="64361"/>
                  </a:lnTo>
                  <a:lnTo>
                    <a:pt x="604024" y="46747"/>
                  </a:lnTo>
                  <a:lnTo>
                    <a:pt x="593338" y="29161"/>
                  </a:lnTo>
                  <a:lnTo>
                    <a:pt x="575075" y="11795"/>
                  </a:lnTo>
                  <a:lnTo>
                    <a:pt x="549781" y="218"/>
                  </a:lnTo>
                  <a:lnTo>
                    <a:pt x="518007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4705412" y="3072725"/>
              <a:ext cx="678180" cy="684530"/>
            </a:xfrm>
            <a:custGeom>
              <a:avLst/>
              <a:gdLst/>
              <a:ahLst/>
              <a:cxnLst/>
              <a:rect l="l" t="t" r="r" b="b"/>
              <a:pathLst>
                <a:path w="678179" h="684529">
                  <a:moveTo>
                    <a:pt x="249642" y="0"/>
                  </a:moveTo>
                  <a:lnTo>
                    <a:pt x="192675" y="11569"/>
                  </a:lnTo>
                  <a:lnTo>
                    <a:pt x="155317" y="25690"/>
                  </a:lnTo>
                  <a:lnTo>
                    <a:pt x="120535" y="44956"/>
                  </a:lnTo>
                  <a:lnTo>
                    <a:pt x="88939" y="70055"/>
                  </a:lnTo>
                  <a:lnTo>
                    <a:pt x="61135" y="101680"/>
                  </a:lnTo>
                  <a:lnTo>
                    <a:pt x="37732" y="140515"/>
                  </a:lnTo>
                  <a:lnTo>
                    <a:pt x="19337" y="187252"/>
                  </a:lnTo>
                  <a:lnTo>
                    <a:pt x="6557" y="242580"/>
                  </a:lnTo>
                  <a:lnTo>
                    <a:pt x="0" y="307188"/>
                  </a:lnTo>
                  <a:lnTo>
                    <a:pt x="1355" y="359152"/>
                  </a:lnTo>
                  <a:lnTo>
                    <a:pt x="9767" y="410235"/>
                  </a:lnTo>
                  <a:lnTo>
                    <a:pt x="24462" y="459552"/>
                  </a:lnTo>
                  <a:lnTo>
                    <a:pt x="44667" y="506218"/>
                  </a:lnTo>
                  <a:lnTo>
                    <a:pt x="69607" y="549347"/>
                  </a:lnTo>
                  <a:lnTo>
                    <a:pt x="98507" y="588054"/>
                  </a:lnTo>
                  <a:lnTo>
                    <a:pt x="130595" y="621452"/>
                  </a:lnTo>
                  <a:lnTo>
                    <a:pt x="165094" y="648658"/>
                  </a:lnTo>
                  <a:lnTo>
                    <a:pt x="201232" y="668785"/>
                  </a:lnTo>
                  <a:lnTo>
                    <a:pt x="238235" y="680948"/>
                  </a:lnTo>
                  <a:lnTo>
                    <a:pt x="275327" y="684260"/>
                  </a:lnTo>
                  <a:lnTo>
                    <a:pt x="311735" y="677838"/>
                  </a:lnTo>
                  <a:lnTo>
                    <a:pt x="334968" y="662385"/>
                  </a:lnTo>
                  <a:lnTo>
                    <a:pt x="351429" y="638775"/>
                  </a:lnTo>
                  <a:lnTo>
                    <a:pt x="367717" y="613157"/>
                  </a:lnTo>
                  <a:lnTo>
                    <a:pt x="390437" y="591681"/>
                  </a:lnTo>
                  <a:lnTo>
                    <a:pt x="424530" y="575165"/>
                  </a:lnTo>
                  <a:lnTo>
                    <a:pt x="467664" y="558821"/>
                  </a:lnTo>
                  <a:lnTo>
                    <a:pt x="515534" y="540365"/>
                  </a:lnTo>
                  <a:lnTo>
                    <a:pt x="563830" y="517513"/>
                  </a:lnTo>
                  <a:lnTo>
                    <a:pt x="604768" y="485706"/>
                  </a:lnTo>
                  <a:lnTo>
                    <a:pt x="634872" y="444846"/>
                  </a:lnTo>
                  <a:lnTo>
                    <a:pt x="656263" y="399362"/>
                  </a:lnTo>
                  <a:lnTo>
                    <a:pt x="671056" y="353682"/>
                  </a:lnTo>
                  <a:lnTo>
                    <a:pt x="677671" y="287983"/>
                  </a:lnTo>
                  <a:lnTo>
                    <a:pt x="664141" y="232790"/>
                  </a:lnTo>
                  <a:lnTo>
                    <a:pt x="639039" y="188089"/>
                  </a:lnTo>
                  <a:lnTo>
                    <a:pt x="610941" y="153864"/>
                  </a:lnTo>
                  <a:lnTo>
                    <a:pt x="588417" y="130098"/>
                  </a:lnTo>
                  <a:lnTo>
                    <a:pt x="574170" y="106145"/>
                  </a:lnTo>
                  <a:lnTo>
                    <a:pt x="564955" y="79947"/>
                  </a:lnTo>
                  <a:lnTo>
                    <a:pt x="547714" y="50487"/>
                  </a:lnTo>
                  <a:lnTo>
                    <a:pt x="509385" y="16739"/>
                  </a:lnTo>
                  <a:lnTo>
                    <a:pt x="474623" y="934"/>
                  </a:lnTo>
                  <a:lnTo>
                    <a:pt x="444427" y="1648"/>
                  </a:lnTo>
                  <a:lnTo>
                    <a:pt x="410437" y="9651"/>
                  </a:lnTo>
                  <a:lnTo>
                    <a:pt x="364286" y="15723"/>
                  </a:lnTo>
                  <a:lnTo>
                    <a:pt x="322991" y="13986"/>
                  </a:lnTo>
                  <a:lnTo>
                    <a:pt x="279018" y="4004"/>
                  </a:lnTo>
                  <a:lnTo>
                    <a:pt x="264812" y="1023"/>
                  </a:lnTo>
                  <a:lnTo>
                    <a:pt x="249642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4817487" y="3148346"/>
              <a:ext cx="433070" cy="513715"/>
            </a:xfrm>
            <a:custGeom>
              <a:avLst/>
              <a:gdLst/>
              <a:ahLst/>
              <a:cxnLst/>
              <a:rect l="l" t="t" r="r" b="b"/>
              <a:pathLst>
                <a:path w="433070" h="513714">
                  <a:moveTo>
                    <a:pt x="222310" y="0"/>
                  </a:moveTo>
                  <a:lnTo>
                    <a:pt x="183553" y="7658"/>
                  </a:lnTo>
                  <a:lnTo>
                    <a:pt x="143424" y="25085"/>
                  </a:lnTo>
                  <a:lnTo>
                    <a:pt x="102421" y="53353"/>
                  </a:lnTo>
                  <a:lnTo>
                    <a:pt x="61038" y="93543"/>
                  </a:lnTo>
                  <a:lnTo>
                    <a:pt x="36690" y="127530"/>
                  </a:lnTo>
                  <a:lnTo>
                    <a:pt x="18468" y="166855"/>
                  </a:lnTo>
                  <a:lnTo>
                    <a:pt x="6315" y="209972"/>
                  </a:lnTo>
                  <a:lnTo>
                    <a:pt x="179" y="255333"/>
                  </a:lnTo>
                  <a:lnTo>
                    <a:pt x="0" y="301387"/>
                  </a:lnTo>
                  <a:lnTo>
                    <a:pt x="5721" y="346590"/>
                  </a:lnTo>
                  <a:lnTo>
                    <a:pt x="17287" y="389392"/>
                  </a:lnTo>
                  <a:lnTo>
                    <a:pt x="34641" y="428246"/>
                  </a:lnTo>
                  <a:lnTo>
                    <a:pt x="57727" y="461603"/>
                  </a:lnTo>
                  <a:lnTo>
                    <a:pt x="86488" y="487916"/>
                  </a:lnTo>
                  <a:lnTo>
                    <a:pt x="120868" y="505636"/>
                  </a:lnTo>
                  <a:lnTo>
                    <a:pt x="160809" y="513215"/>
                  </a:lnTo>
                  <a:lnTo>
                    <a:pt x="206852" y="507179"/>
                  </a:lnTo>
                  <a:lnTo>
                    <a:pt x="252816" y="488513"/>
                  </a:lnTo>
                  <a:lnTo>
                    <a:pt x="299336" y="462871"/>
                  </a:lnTo>
                  <a:lnTo>
                    <a:pt x="347042" y="435910"/>
                  </a:lnTo>
                  <a:lnTo>
                    <a:pt x="377167" y="412544"/>
                  </a:lnTo>
                  <a:lnTo>
                    <a:pt x="402032" y="377910"/>
                  </a:lnTo>
                  <a:lnTo>
                    <a:pt x="420377" y="333740"/>
                  </a:lnTo>
                  <a:lnTo>
                    <a:pt x="430945" y="281767"/>
                  </a:lnTo>
                  <a:lnTo>
                    <a:pt x="432476" y="223718"/>
                  </a:lnTo>
                  <a:lnTo>
                    <a:pt x="423712" y="161324"/>
                  </a:lnTo>
                  <a:lnTo>
                    <a:pt x="398397" y="98952"/>
                  </a:lnTo>
                  <a:lnTo>
                    <a:pt x="353753" y="45537"/>
                  </a:lnTo>
                  <a:lnTo>
                    <a:pt x="293739" y="9685"/>
                  </a:lnTo>
                  <a:lnTo>
                    <a:pt x="22231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4397358" y="2512974"/>
              <a:ext cx="466725" cy="1296670"/>
            </a:xfrm>
            <a:custGeom>
              <a:avLst/>
              <a:gdLst/>
              <a:ahLst/>
              <a:cxnLst/>
              <a:rect l="l" t="t" r="r" b="b"/>
              <a:pathLst>
                <a:path w="466725" h="1296670">
                  <a:moveTo>
                    <a:pt x="267376" y="0"/>
                  </a:moveTo>
                  <a:lnTo>
                    <a:pt x="234039" y="39002"/>
                  </a:lnTo>
                  <a:lnTo>
                    <a:pt x="202242" y="79893"/>
                  </a:lnTo>
                  <a:lnTo>
                    <a:pt x="172264" y="122584"/>
                  </a:lnTo>
                  <a:lnTo>
                    <a:pt x="144378" y="166991"/>
                  </a:lnTo>
                  <a:lnTo>
                    <a:pt x="118863" y="213028"/>
                  </a:lnTo>
                  <a:lnTo>
                    <a:pt x="98944" y="253810"/>
                  </a:lnTo>
                  <a:lnTo>
                    <a:pt x="80651" y="296026"/>
                  </a:lnTo>
                  <a:lnTo>
                    <a:pt x="64048" y="339491"/>
                  </a:lnTo>
                  <a:lnTo>
                    <a:pt x="49201" y="384020"/>
                  </a:lnTo>
                  <a:lnTo>
                    <a:pt x="36177" y="429422"/>
                  </a:lnTo>
                  <a:lnTo>
                    <a:pt x="25043" y="475517"/>
                  </a:lnTo>
                  <a:lnTo>
                    <a:pt x="15861" y="522116"/>
                  </a:lnTo>
                  <a:lnTo>
                    <a:pt x="8700" y="569032"/>
                  </a:lnTo>
                  <a:lnTo>
                    <a:pt x="3625" y="616082"/>
                  </a:lnTo>
                  <a:lnTo>
                    <a:pt x="703" y="663077"/>
                  </a:lnTo>
                  <a:lnTo>
                    <a:pt x="0" y="709832"/>
                  </a:lnTo>
                  <a:lnTo>
                    <a:pt x="1581" y="756161"/>
                  </a:lnTo>
                  <a:lnTo>
                    <a:pt x="5511" y="801877"/>
                  </a:lnTo>
                  <a:lnTo>
                    <a:pt x="11857" y="846797"/>
                  </a:lnTo>
                  <a:lnTo>
                    <a:pt x="20687" y="890732"/>
                  </a:lnTo>
                  <a:lnTo>
                    <a:pt x="32064" y="933496"/>
                  </a:lnTo>
                  <a:lnTo>
                    <a:pt x="46057" y="974904"/>
                  </a:lnTo>
                  <a:lnTo>
                    <a:pt x="62729" y="1014769"/>
                  </a:lnTo>
                  <a:lnTo>
                    <a:pt x="82147" y="1052906"/>
                  </a:lnTo>
                  <a:lnTo>
                    <a:pt x="104378" y="1089129"/>
                  </a:lnTo>
                  <a:lnTo>
                    <a:pt x="129486" y="1123248"/>
                  </a:lnTo>
                  <a:lnTo>
                    <a:pt x="157539" y="1155084"/>
                  </a:lnTo>
                  <a:lnTo>
                    <a:pt x="188602" y="1184445"/>
                  </a:lnTo>
                  <a:lnTo>
                    <a:pt x="222741" y="1211146"/>
                  </a:lnTo>
                  <a:lnTo>
                    <a:pt x="260022" y="1235005"/>
                  </a:lnTo>
                  <a:lnTo>
                    <a:pt x="300511" y="1255831"/>
                  </a:lnTo>
                  <a:lnTo>
                    <a:pt x="344274" y="1273440"/>
                  </a:lnTo>
                  <a:lnTo>
                    <a:pt x="409646" y="1290947"/>
                  </a:lnTo>
                  <a:lnTo>
                    <a:pt x="466664" y="1296262"/>
                  </a:lnTo>
                  <a:lnTo>
                    <a:pt x="404409" y="1257835"/>
                  </a:lnTo>
                  <a:lnTo>
                    <a:pt x="350565" y="1219520"/>
                  </a:lnTo>
                  <a:lnTo>
                    <a:pt x="304485" y="1181318"/>
                  </a:lnTo>
                  <a:lnTo>
                    <a:pt x="265529" y="1143241"/>
                  </a:lnTo>
                  <a:lnTo>
                    <a:pt x="233050" y="1105296"/>
                  </a:lnTo>
                  <a:lnTo>
                    <a:pt x="206410" y="1067489"/>
                  </a:lnTo>
                  <a:lnTo>
                    <a:pt x="184964" y="1029829"/>
                  </a:lnTo>
                  <a:lnTo>
                    <a:pt x="168069" y="992323"/>
                  </a:lnTo>
                  <a:lnTo>
                    <a:pt x="155082" y="954979"/>
                  </a:lnTo>
                  <a:lnTo>
                    <a:pt x="145361" y="917803"/>
                  </a:lnTo>
                  <a:lnTo>
                    <a:pt x="133146" y="843987"/>
                  </a:lnTo>
                  <a:lnTo>
                    <a:pt x="127557" y="746978"/>
                  </a:lnTo>
                  <a:lnTo>
                    <a:pt x="133002" y="694066"/>
                  </a:lnTo>
                  <a:lnTo>
                    <a:pt x="144376" y="647641"/>
                  </a:lnTo>
                  <a:lnTo>
                    <a:pt x="160348" y="606717"/>
                  </a:lnTo>
                  <a:lnTo>
                    <a:pt x="179597" y="570306"/>
                  </a:lnTo>
                  <a:lnTo>
                    <a:pt x="200793" y="537427"/>
                  </a:lnTo>
                  <a:lnTo>
                    <a:pt x="243724" y="478311"/>
                  </a:lnTo>
                  <a:lnTo>
                    <a:pt x="262806" y="450101"/>
                  </a:lnTo>
                  <a:lnTo>
                    <a:pt x="278532" y="421481"/>
                  </a:lnTo>
                  <a:lnTo>
                    <a:pt x="289573" y="391460"/>
                  </a:lnTo>
                  <a:lnTo>
                    <a:pt x="294604" y="359053"/>
                  </a:lnTo>
                  <a:lnTo>
                    <a:pt x="291993" y="315455"/>
                  </a:lnTo>
                  <a:lnTo>
                    <a:pt x="282229" y="274607"/>
                  </a:lnTo>
                  <a:lnTo>
                    <a:pt x="255096" y="194923"/>
                  </a:lnTo>
                  <a:lnTo>
                    <a:pt x="244654" y="152974"/>
                  </a:lnTo>
                  <a:lnTo>
                    <a:pt x="240910" y="107541"/>
                  </a:lnTo>
                  <a:lnTo>
                    <a:pt x="247329" y="57069"/>
                  </a:lnTo>
                  <a:lnTo>
                    <a:pt x="267376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4674615" y="2215189"/>
              <a:ext cx="784860" cy="744855"/>
            </a:xfrm>
            <a:custGeom>
              <a:avLst/>
              <a:gdLst/>
              <a:ahLst/>
              <a:cxnLst/>
              <a:rect l="l" t="t" r="r" b="b"/>
              <a:pathLst>
                <a:path w="784860" h="744855">
                  <a:moveTo>
                    <a:pt x="465142" y="0"/>
                  </a:moveTo>
                  <a:lnTo>
                    <a:pt x="394158" y="13785"/>
                  </a:lnTo>
                  <a:lnTo>
                    <a:pt x="353324" y="28516"/>
                  </a:lnTo>
                  <a:lnTo>
                    <a:pt x="309764" y="48202"/>
                  </a:lnTo>
                  <a:lnTo>
                    <a:pt x="264104" y="72646"/>
                  </a:lnTo>
                  <a:lnTo>
                    <a:pt x="216969" y="101648"/>
                  </a:lnTo>
                  <a:lnTo>
                    <a:pt x="168983" y="135004"/>
                  </a:lnTo>
                  <a:lnTo>
                    <a:pt x="120776" y="172519"/>
                  </a:lnTo>
                  <a:lnTo>
                    <a:pt x="72974" y="213988"/>
                  </a:lnTo>
                  <a:lnTo>
                    <a:pt x="26198" y="259213"/>
                  </a:lnTo>
                  <a:lnTo>
                    <a:pt x="9075" y="302086"/>
                  </a:lnTo>
                  <a:lnTo>
                    <a:pt x="170" y="343961"/>
                  </a:lnTo>
                  <a:lnTo>
                    <a:pt x="0" y="384774"/>
                  </a:lnTo>
                  <a:lnTo>
                    <a:pt x="9079" y="424453"/>
                  </a:lnTo>
                  <a:lnTo>
                    <a:pt x="26290" y="459699"/>
                  </a:lnTo>
                  <a:lnTo>
                    <a:pt x="46003" y="494254"/>
                  </a:lnTo>
                  <a:lnTo>
                    <a:pt x="61941" y="538703"/>
                  </a:lnTo>
                  <a:lnTo>
                    <a:pt x="67829" y="603624"/>
                  </a:lnTo>
                  <a:lnTo>
                    <a:pt x="87189" y="672515"/>
                  </a:lnTo>
                  <a:lnTo>
                    <a:pt x="112434" y="705993"/>
                  </a:lnTo>
                  <a:lnTo>
                    <a:pt x="148351" y="731752"/>
                  </a:lnTo>
                  <a:lnTo>
                    <a:pt x="195155" y="744490"/>
                  </a:lnTo>
                  <a:lnTo>
                    <a:pt x="253071" y="738905"/>
                  </a:lnTo>
                  <a:lnTo>
                    <a:pt x="299458" y="719603"/>
                  </a:lnTo>
                  <a:lnTo>
                    <a:pt x="332846" y="692379"/>
                  </a:lnTo>
                  <a:lnTo>
                    <a:pt x="357993" y="660789"/>
                  </a:lnTo>
                  <a:lnTo>
                    <a:pt x="379657" y="628387"/>
                  </a:lnTo>
                  <a:lnTo>
                    <a:pt x="402595" y="598724"/>
                  </a:lnTo>
                  <a:lnTo>
                    <a:pt x="431563" y="575359"/>
                  </a:lnTo>
                  <a:lnTo>
                    <a:pt x="471321" y="561841"/>
                  </a:lnTo>
                  <a:lnTo>
                    <a:pt x="511503" y="562646"/>
                  </a:lnTo>
                  <a:lnTo>
                    <a:pt x="548938" y="575569"/>
                  </a:lnTo>
                  <a:lnTo>
                    <a:pt x="583947" y="596564"/>
                  </a:lnTo>
                  <a:lnTo>
                    <a:pt x="616850" y="621595"/>
                  </a:lnTo>
                  <a:lnTo>
                    <a:pt x="646841" y="645741"/>
                  </a:lnTo>
                  <a:lnTo>
                    <a:pt x="675473" y="666287"/>
                  </a:lnTo>
                  <a:lnTo>
                    <a:pt x="703028" y="679625"/>
                  </a:lnTo>
                  <a:lnTo>
                    <a:pt x="729791" y="682148"/>
                  </a:lnTo>
                  <a:lnTo>
                    <a:pt x="755628" y="668041"/>
                  </a:lnTo>
                  <a:lnTo>
                    <a:pt x="774475" y="637874"/>
                  </a:lnTo>
                  <a:lnTo>
                    <a:pt x="784303" y="596648"/>
                  </a:lnTo>
                  <a:lnTo>
                    <a:pt x="783092" y="549363"/>
                  </a:lnTo>
                  <a:lnTo>
                    <a:pt x="768742" y="500894"/>
                  </a:lnTo>
                  <a:lnTo>
                    <a:pt x="731516" y="450339"/>
                  </a:lnTo>
                  <a:lnTo>
                    <a:pt x="695877" y="406218"/>
                  </a:lnTo>
                  <a:lnTo>
                    <a:pt x="630918" y="329313"/>
                  </a:lnTo>
                  <a:lnTo>
                    <a:pt x="604493" y="295597"/>
                  </a:lnTo>
                  <a:lnTo>
                    <a:pt x="584036" y="264415"/>
                  </a:lnTo>
                  <a:lnTo>
                    <a:pt x="570990" y="235299"/>
                  </a:lnTo>
                  <a:lnTo>
                    <a:pt x="557495" y="173487"/>
                  </a:lnTo>
                  <a:lnTo>
                    <a:pt x="554945" y="123725"/>
                  </a:lnTo>
                  <a:lnTo>
                    <a:pt x="555597" y="83492"/>
                  </a:lnTo>
                  <a:lnTo>
                    <a:pt x="551703" y="50261"/>
                  </a:lnTo>
                  <a:lnTo>
                    <a:pt x="535519" y="21507"/>
                  </a:lnTo>
                  <a:lnTo>
                    <a:pt x="517709" y="8445"/>
                  </a:lnTo>
                  <a:lnTo>
                    <a:pt x="494040" y="1343"/>
                  </a:lnTo>
                  <a:lnTo>
                    <a:pt x="465142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4825815" y="2215007"/>
              <a:ext cx="459105" cy="554990"/>
            </a:xfrm>
            <a:custGeom>
              <a:avLst/>
              <a:gdLst/>
              <a:ahLst/>
              <a:cxnLst/>
              <a:rect l="l" t="t" r="r" b="b"/>
              <a:pathLst>
                <a:path w="459104" h="554989">
                  <a:moveTo>
                    <a:pt x="322174" y="0"/>
                  </a:moveTo>
                  <a:lnTo>
                    <a:pt x="276948" y="5105"/>
                  </a:lnTo>
                  <a:lnTo>
                    <a:pt x="224415" y="20171"/>
                  </a:lnTo>
                  <a:lnTo>
                    <a:pt x="166171" y="44682"/>
                  </a:lnTo>
                  <a:lnTo>
                    <a:pt x="103814" y="78130"/>
                  </a:lnTo>
                  <a:lnTo>
                    <a:pt x="72015" y="118921"/>
                  </a:lnTo>
                  <a:lnTo>
                    <a:pt x="45782" y="164095"/>
                  </a:lnTo>
                  <a:lnTo>
                    <a:pt x="25290" y="212241"/>
                  </a:lnTo>
                  <a:lnTo>
                    <a:pt x="10713" y="261948"/>
                  </a:lnTo>
                  <a:lnTo>
                    <a:pt x="2226" y="311810"/>
                  </a:lnTo>
                  <a:lnTo>
                    <a:pt x="0" y="360413"/>
                  </a:lnTo>
                  <a:lnTo>
                    <a:pt x="4207" y="406350"/>
                  </a:lnTo>
                  <a:lnTo>
                    <a:pt x="15026" y="448209"/>
                  </a:lnTo>
                  <a:lnTo>
                    <a:pt x="32625" y="484582"/>
                  </a:lnTo>
                  <a:lnTo>
                    <a:pt x="57180" y="514057"/>
                  </a:lnTo>
                  <a:lnTo>
                    <a:pt x="107787" y="548647"/>
                  </a:lnTo>
                  <a:lnTo>
                    <a:pt x="146757" y="554407"/>
                  </a:lnTo>
                  <a:lnTo>
                    <a:pt x="178620" y="542420"/>
                  </a:lnTo>
                  <a:lnTo>
                    <a:pt x="207907" y="523777"/>
                  </a:lnTo>
                  <a:lnTo>
                    <a:pt x="239146" y="509563"/>
                  </a:lnTo>
                  <a:lnTo>
                    <a:pt x="273133" y="503036"/>
                  </a:lnTo>
                  <a:lnTo>
                    <a:pt x="300633" y="501030"/>
                  </a:lnTo>
                  <a:lnTo>
                    <a:pt x="323080" y="502034"/>
                  </a:lnTo>
                  <a:lnTo>
                    <a:pt x="341915" y="504545"/>
                  </a:lnTo>
                  <a:lnTo>
                    <a:pt x="358303" y="507023"/>
                  </a:lnTo>
                  <a:lnTo>
                    <a:pt x="373955" y="508072"/>
                  </a:lnTo>
                  <a:lnTo>
                    <a:pt x="435263" y="477474"/>
                  </a:lnTo>
                  <a:lnTo>
                    <a:pt x="451933" y="440235"/>
                  </a:lnTo>
                  <a:lnTo>
                    <a:pt x="458569" y="392266"/>
                  </a:lnTo>
                  <a:lnTo>
                    <a:pt x="455231" y="337407"/>
                  </a:lnTo>
                  <a:lnTo>
                    <a:pt x="441979" y="279488"/>
                  </a:lnTo>
                  <a:lnTo>
                    <a:pt x="434858" y="268077"/>
                  </a:lnTo>
                  <a:lnTo>
                    <a:pt x="428732" y="256959"/>
                  </a:lnTo>
                  <a:lnTo>
                    <a:pt x="423683" y="246106"/>
                  </a:lnTo>
                  <a:lnTo>
                    <a:pt x="419792" y="235496"/>
                  </a:lnTo>
                  <a:lnTo>
                    <a:pt x="406295" y="173683"/>
                  </a:lnTo>
                  <a:lnTo>
                    <a:pt x="403744" y="123922"/>
                  </a:lnTo>
                  <a:lnTo>
                    <a:pt x="404393" y="83689"/>
                  </a:lnTo>
                  <a:lnTo>
                    <a:pt x="400498" y="50457"/>
                  </a:lnTo>
                  <a:lnTo>
                    <a:pt x="384321" y="21704"/>
                  </a:lnTo>
                  <a:lnTo>
                    <a:pt x="358498" y="5361"/>
                  </a:lnTo>
                  <a:lnTo>
                    <a:pt x="322174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4944161" y="2271006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79" h="350519">
                  <a:moveTo>
                    <a:pt x="162043" y="0"/>
                  </a:moveTo>
                  <a:lnTo>
                    <a:pt x="86823" y="37005"/>
                  </a:lnTo>
                  <a:lnTo>
                    <a:pt x="43939" y="84488"/>
                  </a:lnTo>
                  <a:lnTo>
                    <a:pt x="22717" y="123187"/>
                  </a:lnTo>
                  <a:lnTo>
                    <a:pt x="7627" y="168772"/>
                  </a:lnTo>
                  <a:lnTo>
                    <a:pt x="0" y="216970"/>
                  </a:lnTo>
                  <a:lnTo>
                    <a:pt x="1159" y="263504"/>
                  </a:lnTo>
                  <a:lnTo>
                    <a:pt x="12437" y="304101"/>
                  </a:lnTo>
                  <a:lnTo>
                    <a:pt x="35161" y="334487"/>
                  </a:lnTo>
                  <a:lnTo>
                    <a:pt x="70660" y="350389"/>
                  </a:lnTo>
                  <a:lnTo>
                    <a:pt x="96061" y="347769"/>
                  </a:lnTo>
                  <a:lnTo>
                    <a:pt x="113408" y="334631"/>
                  </a:lnTo>
                  <a:lnTo>
                    <a:pt x="127146" y="318877"/>
                  </a:lnTo>
                  <a:lnTo>
                    <a:pt x="141716" y="308414"/>
                  </a:lnTo>
                  <a:lnTo>
                    <a:pt x="148654" y="307293"/>
                  </a:lnTo>
                  <a:lnTo>
                    <a:pt x="154505" y="308265"/>
                  </a:lnTo>
                  <a:lnTo>
                    <a:pt x="159748" y="310633"/>
                  </a:lnTo>
                  <a:lnTo>
                    <a:pt x="171215" y="317202"/>
                  </a:lnTo>
                  <a:lnTo>
                    <a:pt x="178784" y="319627"/>
                  </a:lnTo>
                  <a:lnTo>
                    <a:pt x="188296" y="319896"/>
                  </a:lnTo>
                  <a:lnTo>
                    <a:pt x="200492" y="316936"/>
                  </a:lnTo>
                  <a:lnTo>
                    <a:pt x="226423" y="296059"/>
                  </a:lnTo>
                  <a:lnTo>
                    <a:pt x="233231" y="262990"/>
                  </a:lnTo>
                  <a:lnTo>
                    <a:pt x="226752" y="221856"/>
                  </a:lnTo>
                  <a:lnTo>
                    <a:pt x="212811" y="176791"/>
                  </a:lnTo>
                  <a:lnTo>
                    <a:pt x="206772" y="128212"/>
                  </a:lnTo>
                  <a:lnTo>
                    <a:pt x="209927" y="78346"/>
                  </a:lnTo>
                  <a:lnTo>
                    <a:pt x="207001" y="34057"/>
                  </a:lnTo>
                  <a:lnTo>
                    <a:pt x="182725" y="2216"/>
                  </a:lnTo>
                  <a:lnTo>
                    <a:pt x="162043" y="0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4494334" y="2214993"/>
              <a:ext cx="716280" cy="1306195"/>
            </a:xfrm>
            <a:custGeom>
              <a:avLst/>
              <a:gdLst/>
              <a:ahLst/>
              <a:cxnLst/>
              <a:rect l="l" t="t" r="r" b="b"/>
              <a:pathLst>
                <a:path w="716279" h="1306195">
                  <a:moveTo>
                    <a:pt x="653105" y="0"/>
                  </a:moveTo>
                  <a:lnTo>
                    <a:pt x="590499" y="9348"/>
                  </a:lnTo>
                  <a:lnTo>
                    <a:pt x="515750" y="36311"/>
                  </a:lnTo>
                  <a:lnTo>
                    <a:pt x="475025" y="56014"/>
                  </a:lnTo>
                  <a:lnTo>
                    <a:pt x="432713" y="79659"/>
                  </a:lnTo>
                  <a:lnTo>
                    <a:pt x="389291" y="107091"/>
                  </a:lnTo>
                  <a:lnTo>
                    <a:pt x="345246" y="138154"/>
                  </a:lnTo>
                  <a:lnTo>
                    <a:pt x="301058" y="172698"/>
                  </a:lnTo>
                  <a:lnTo>
                    <a:pt x="257209" y="210567"/>
                  </a:lnTo>
                  <a:lnTo>
                    <a:pt x="214182" y="251606"/>
                  </a:lnTo>
                  <a:lnTo>
                    <a:pt x="172459" y="295662"/>
                  </a:lnTo>
                  <a:lnTo>
                    <a:pt x="132523" y="342579"/>
                  </a:lnTo>
                  <a:lnTo>
                    <a:pt x="94853" y="392206"/>
                  </a:lnTo>
                  <a:lnTo>
                    <a:pt x="59935" y="444385"/>
                  </a:lnTo>
                  <a:lnTo>
                    <a:pt x="38902" y="517404"/>
                  </a:lnTo>
                  <a:lnTo>
                    <a:pt x="22693" y="587923"/>
                  </a:lnTo>
                  <a:lnTo>
                    <a:pt x="11005" y="655831"/>
                  </a:lnTo>
                  <a:lnTo>
                    <a:pt x="3542" y="721018"/>
                  </a:lnTo>
                  <a:lnTo>
                    <a:pt x="0" y="783372"/>
                  </a:lnTo>
                  <a:lnTo>
                    <a:pt x="78" y="842785"/>
                  </a:lnTo>
                  <a:lnTo>
                    <a:pt x="3481" y="899144"/>
                  </a:lnTo>
                  <a:lnTo>
                    <a:pt x="9903" y="952341"/>
                  </a:lnTo>
                  <a:lnTo>
                    <a:pt x="19048" y="1002262"/>
                  </a:lnTo>
                  <a:lnTo>
                    <a:pt x="30614" y="1048800"/>
                  </a:lnTo>
                  <a:lnTo>
                    <a:pt x="44301" y="1091844"/>
                  </a:lnTo>
                  <a:lnTo>
                    <a:pt x="59809" y="1131281"/>
                  </a:lnTo>
                  <a:lnTo>
                    <a:pt x="76838" y="1167004"/>
                  </a:lnTo>
                  <a:lnTo>
                    <a:pt x="114258" y="1226859"/>
                  </a:lnTo>
                  <a:lnTo>
                    <a:pt x="154157" y="1270523"/>
                  </a:lnTo>
                  <a:lnTo>
                    <a:pt x="194137" y="1297115"/>
                  </a:lnTo>
                  <a:lnTo>
                    <a:pt x="231794" y="1305750"/>
                  </a:lnTo>
                  <a:lnTo>
                    <a:pt x="249001" y="1303058"/>
                  </a:lnTo>
                  <a:lnTo>
                    <a:pt x="279012" y="1275236"/>
                  </a:lnTo>
                  <a:lnTo>
                    <a:pt x="295435" y="1218942"/>
                  </a:lnTo>
                  <a:lnTo>
                    <a:pt x="302332" y="1139704"/>
                  </a:lnTo>
                  <a:lnTo>
                    <a:pt x="303481" y="1093208"/>
                  </a:lnTo>
                  <a:lnTo>
                    <a:pt x="303773" y="1043048"/>
                  </a:lnTo>
                  <a:lnTo>
                    <a:pt x="303823" y="934500"/>
                  </a:lnTo>
                  <a:lnTo>
                    <a:pt x="304598" y="877496"/>
                  </a:lnTo>
                  <a:lnTo>
                    <a:pt x="306548" y="819590"/>
                  </a:lnTo>
                  <a:lnTo>
                    <a:pt x="310184" y="761475"/>
                  </a:lnTo>
                  <a:lnTo>
                    <a:pt x="316015" y="703842"/>
                  </a:lnTo>
                  <a:lnTo>
                    <a:pt x="324545" y="647382"/>
                  </a:lnTo>
                  <a:lnTo>
                    <a:pt x="336288" y="592785"/>
                  </a:lnTo>
                  <a:lnTo>
                    <a:pt x="360249" y="508397"/>
                  </a:lnTo>
                  <a:lnTo>
                    <a:pt x="386495" y="433925"/>
                  </a:lnTo>
                  <a:lnTo>
                    <a:pt x="414530" y="368636"/>
                  </a:lnTo>
                  <a:lnTo>
                    <a:pt x="443857" y="311796"/>
                  </a:lnTo>
                  <a:lnTo>
                    <a:pt x="473980" y="262670"/>
                  </a:lnTo>
                  <a:lnTo>
                    <a:pt x="504400" y="220525"/>
                  </a:lnTo>
                  <a:lnTo>
                    <a:pt x="534625" y="184631"/>
                  </a:lnTo>
                  <a:lnTo>
                    <a:pt x="564154" y="154249"/>
                  </a:lnTo>
                  <a:lnTo>
                    <a:pt x="592493" y="128648"/>
                  </a:lnTo>
                  <a:lnTo>
                    <a:pt x="643611" y="88859"/>
                  </a:lnTo>
                  <a:lnTo>
                    <a:pt x="665397" y="73201"/>
                  </a:lnTo>
                  <a:lnTo>
                    <a:pt x="684006" y="59390"/>
                  </a:lnTo>
                  <a:lnTo>
                    <a:pt x="698941" y="46691"/>
                  </a:lnTo>
                  <a:lnTo>
                    <a:pt x="709705" y="34375"/>
                  </a:lnTo>
                  <a:lnTo>
                    <a:pt x="715802" y="21704"/>
                  </a:lnTo>
                  <a:lnTo>
                    <a:pt x="699707" y="9499"/>
                  </a:lnTo>
                  <a:lnTo>
                    <a:pt x="678647" y="2316"/>
                  </a:lnTo>
                  <a:lnTo>
                    <a:pt x="653105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4636236" y="3051835"/>
              <a:ext cx="164465" cy="469265"/>
            </a:xfrm>
            <a:custGeom>
              <a:avLst/>
              <a:gdLst/>
              <a:ahLst/>
              <a:cxnLst/>
              <a:rect l="l" t="t" r="r" b="b"/>
              <a:pathLst>
                <a:path w="164464" h="469264">
                  <a:moveTo>
                    <a:pt x="163918" y="0"/>
                  </a:moveTo>
                  <a:lnTo>
                    <a:pt x="127053" y="27255"/>
                  </a:lnTo>
                  <a:lnTo>
                    <a:pt x="94501" y="59646"/>
                  </a:lnTo>
                  <a:lnTo>
                    <a:pt x="66447" y="96394"/>
                  </a:lnTo>
                  <a:lnTo>
                    <a:pt x="43072" y="136725"/>
                  </a:lnTo>
                  <a:lnTo>
                    <a:pt x="24557" y="179863"/>
                  </a:lnTo>
                  <a:lnTo>
                    <a:pt x="11085" y="225032"/>
                  </a:lnTo>
                  <a:lnTo>
                    <a:pt x="2839" y="271457"/>
                  </a:lnTo>
                  <a:lnTo>
                    <a:pt x="0" y="318363"/>
                  </a:lnTo>
                  <a:lnTo>
                    <a:pt x="947" y="345848"/>
                  </a:lnTo>
                  <a:lnTo>
                    <a:pt x="8830" y="405417"/>
                  </a:lnTo>
                  <a:lnTo>
                    <a:pt x="40001" y="453920"/>
                  </a:lnTo>
                  <a:lnTo>
                    <a:pt x="86184" y="468886"/>
                  </a:lnTo>
                  <a:lnTo>
                    <a:pt x="107099" y="466229"/>
                  </a:lnTo>
                  <a:lnTo>
                    <a:pt x="140756" y="430677"/>
                  </a:lnTo>
                  <a:lnTo>
                    <a:pt x="156749" y="357418"/>
                  </a:lnTo>
                  <a:lnTo>
                    <a:pt x="160159" y="309418"/>
                  </a:lnTo>
                  <a:lnTo>
                    <a:pt x="161597" y="255314"/>
                  </a:lnTo>
                  <a:lnTo>
                    <a:pt x="161876" y="196212"/>
                  </a:lnTo>
                  <a:lnTo>
                    <a:pt x="161814" y="133221"/>
                  </a:lnTo>
                  <a:lnTo>
                    <a:pt x="162223" y="67447"/>
                  </a:lnTo>
                  <a:lnTo>
                    <a:pt x="163918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4705412" y="3139249"/>
              <a:ext cx="93345" cy="381635"/>
            </a:xfrm>
            <a:custGeom>
              <a:avLst/>
              <a:gdLst/>
              <a:ahLst/>
              <a:cxnLst/>
              <a:rect l="l" t="t" r="r" b="b"/>
              <a:pathLst>
                <a:path w="93345" h="381635">
                  <a:moveTo>
                    <a:pt x="92824" y="0"/>
                  </a:moveTo>
                  <a:lnTo>
                    <a:pt x="63825" y="31625"/>
                  </a:lnTo>
                  <a:lnTo>
                    <a:pt x="39382" y="70752"/>
                  </a:lnTo>
                  <a:lnTo>
                    <a:pt x="20157" y="118135"/>
                  </a:lnTo>
                  <a:lnTo>
                    <a:pt x="6811" y="174522"/>
                  </a:lnTo>
                  <a:lnTo>
                    <a:pt x="0" y="240663"/>
                  </a:lnTo>
                  <a:lnTo>
                    <a:pt x="149" y="276589"/>
                  </a:lnTo>
                  <a:lnTo>
                    <a:pt x="3779" y="312223"/>
                  </a:lnTo>
                  <a:lnTo>
                    <a:pt x="10631" y="347278"/>
                  </a:lnTo>
                  <a:lnTo>
                    <a:pt x="20446" y="381468"/>
                  </a:lnTo>
                  <a:lnTo>
                    <a:pt x="26492" y="381379"/>
                  </a:lnTo>
                  <a:lnTo>
                    <a:pt x="73591" y="338226"/>
                  </a:lnTo>
                  <a:lnTo>
                    <a:pt x="83322" y="300843"/>
                  </a:lnTo>
                  <a:lnTo>
                    <a:pt x="89047" y="253966"/>
                  </a:lnTo>
                  <a:lnTo>
                    <a:pt x="91813" y="199020"/>
                  </a:lnTo>
                  <a:lnTo>
                    <a:pt x="92666" y="137427"/>
                  </a:lnTo>
                  <a:lnTo>
                    <a:pt x="92824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4674613" y="2215145"/>
              <a:ext cx="535940" cy="723265"/>
            </a:xfrm>
            <a:custGeom>
              <a:avLst/>
              <a:gdLst/>
              <a:ahLst/>
              <a:cxnLst/>
              <a:rect l="l" t="t" r="r" b="b"/>
              <a:pathLst>
                <a:path w="535939" h="723264">
                  <a:moveTo>
                    <a:pt x="479427" y="0"/>
                  </a:moveTo>
                  <a:lnTo>
                    <a:pt x="439282" y="2870"/>
                  </a:lnTo>
                  <a:lnTo>
                    <a:pt x="359755" y="25984"/>
                  </a:lnTo>
                  <a:lnTo>
                    <a:pt x="320944" y="42837"/>
                  </a:lnTo>
                  <a:lnTo>
                    <a:pt x="285739" y="60642"/>
                  </a:lnTo>
                  <a:lnTo>
                    <a:pt x="246623" y="83019"/>
                  </a:lnTo>
                  <a:lnTo>
                    <a:pt x="199417" y="113461"/>
                  </a:lnTo>
                  <a:lnTo>
                    <a:pt x="159882" y="141833"/>
                  </a:lnTo>
                  <a:lnTo>
                    <a:pt x="111013" y="180695"/>
                  </a:lnTo>
                  <a:lnTo>
                    <a:pt x="62650" y="223608"/>
                  </a:lnTo>
                  <a:lnTo>
                    <a:pt x="26175" y="259295"/>
                  </a:lnTo>
                  <a:lnTo>
                    <a:pt x="9063" y="302164"/>
                  </a:lnTo>
                  <a:lnTo>
                    <a:pt x="168" y="344031"/>
                  </a:lnTo>
                  <a:lnTo>
                    <a:pt x="0" y="384835"/>
                  </a:lnTo>
                  <a:lnTo>
                    <a:pt x="9069" y="424511"/>
                  </a:lnTo>
                  <a:lnTo>
                    <a:pt x="26280" y="459757"/>
                  </a:lnTo>
                  <a:lnTo>
                    <a:pt x="45993" y="494313"/>
                  </a:lnTo>
                  <a:lnTo>
                    <a:pt x="61931" y="538761"/>
                  </a:lnTo>
                  <a:lnTo>
                    <a:pt x="67819" y="603681"/>
                  </a:lnTo>
                  <a:lnTo>
                    <a:pt x="83590" y="665767"/>
                  </a:lnTo>
                  <a:lnTo>
                    <a:pt x="133478" y="723240"/>
                  </a:lnTo>
                  <a:lnTo>
                    <a:pt x="137556" y="689767"/>
                  </a:lnTo>
                  <a:lnTo>
                    <a:pt x="142598" y="656748"/>
                  </a:lnTo>
                  <a:lnTo>
                    <a:pt x="155995" y="592646"/>
                  </a:lnTo>
                  <a:lnTo>
                    <a:pt x="179959" y="508259"/>
                  </a:lnTo>
                  <a:lnTo>
                    <a:pt x="206207" y="433787"/>
                  </a:lnTo>
                  <a:lnTo>
                    <a:pt x="234242" y="368496"/>
                  </a:lnTo>
                  <a:lnTo>
                    <a:pt x="263570" y="311656"/>
                  </a:lnTo>
                  <a:lnTo>
                    <a:pt x="293693" y="262530"/>
                  </a:lnTo>
                  <a:lnTo>
                    <a:pt x="324115" y="220386"/>
                  </a:lnTo>
                  <a:lnTo>
                    <a:pt x="354338" y="184490"/>
                  </a:lnTo>
                  <a:lnTo>
                    <a:pt x="383867" y="154109"/>
                  </a:lnTo>
                  <a:lnTo>
                    <a:pt x="412206" y="128510"/>
                  </a:lnTo>
                  <a:lnTo>
                    <a:pt x="463322" y="88718"/>
                  </a:lnTo>
                  <a:lnTo>
                    <a:pt x="485106" y="73060"/>
                  </a:lnTo>
                  <a:lnTo>
                    <a:pt x="503715" y="59250"/>
                  </a:lnTo>
                  <a:lnTo>
                    <a:pt x="518650" y="46553"/>
                  </a:lnTo>
                  <a:lnTo>
                    <a:pt x="529413" y="34235"/>
                  </a:lnTo>
                  <a:lnTo>
                    <a:pt x="535510" y="21564"/>
                  </a:lnTo>
                  <a:lnTo>
                    <a:pt x="530659" y="16929"/>
                  </a:lnTo>
                  <a:lnTo>
                    <a:pt x="526392" y="13614"/>
                  </a:lnTo>
                  <a:lnTo>
                    <a:pt x="518822" y="9042"/>
                  </a:lnTo>
                  <a:lnTo>
                    <a:pt x="510288" y="5473"/>
                  </a:lnTo>
                  <a:lnTo>
                    <a:pt x="496826" y="1866"/>
                  </a:lnTo>
                  <a:lnTo>
                    <a:pt x="479427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4825951" y="2215032"/>
              <a:ext cx="384175" cy="488950"/>
            </a:xfrm>
            <a:custGeom>
              <a:avLst/>
              <a:gdLst/>
              <a:ahLst/>
              <a:cxnLst/>
              <a:rect l="l" t="t" r="r" b="b"/>
              <a:pathLst>
                <a:path w="384175" h="488950">
                  <a:moveTo>
                    <a:pt x="319223" y="0"/>
                  </a:moveTo>
                  <a:lnTo>
                    <a:pt x="261425" y="8660"/>
                  </a:lnTo>
                  <a:lnTo>
                    <a:pt x="215172" y="23519"/>
                  </a:lnTo>
                  <a:lnTo>
                    <a:pt x="168461" y="43547"/>
                  </a:lnTo>
                  <a:lnTo>
                    <a:pt x="128177" y="64159"/>
                  </a:lnTo>
                  <a:lnTo>
                    <a:pt x="71459" y="119510"/>
                  </a:lnTo>
                  <a:lnTo>
                    <a:pt x="45002" y="165356"/>
                  </a:lnTo>
                  <a:lnTo>
                    <a:pt x="24448" y="214212"/>
                  </a:lnTo>
                  <a:lnTo>
                    <a:pt x="9978" y="264612"/>
                  </a:lnTo>
                  <a:lnTo>
                    <a:pt x="1769" y="315088"/>
                  </a:lnTo>
                  <a:lnTo>
                    <a:pt x="0" y="364178"/>
                  </a:lnTo>
                  <a:lnTo>
                    <a:pt x="4850" y="410413"/>
                  </a:lnTo>
                  <a:lnTo>
                    <a:pt x="16498" y="452327"/>
                  </a:lnTo>
                  <a:lnTo>
                    <a:pt x="35124" y="488453"/>
                  </a:lnTo>
                  <a:lnTo>
                    <a:pt x="65605" y="407424"/>
                  </a:lnTo>
                  <a:lnTo>
                    <a:pt x="98137" y="337839"/>
                  </a:lnTo>
                  <a:lnTo>
                    <a:pt x="131996" y="278629"/>
                  </a:lnTo>
                  <a:lnTo>
                    <a:pt x="166458" y="228723"/>
                  </a:lnTo>
                  <a:lnTo>
                    <a:pt x="200797" y="187051"/>
                  </a:lnTo>
                  <a:lnTo>
                    <a:pt x="234289" y="152543"/>
                  </a:lnTo>
                  <a:lnTo>
                    <a:pt x="266209" y="124129"/>
                  </a:lnTo>
                  <a:lnTo>
                    <a:pt x="345301" y="64745"/>
                  </a:lnTo>
                  <a:lnTo>
                    <a:pt x="363693" y="50003"/>
                  </a:lnTo>
                  <a:lnTo>
                    <a:pt x="376891" y="36004"/>
                  </a:lnTo>
                  <a:lnTo>
                    <a:pt x="384171" y="21677"/>
                  </a:lnTo>
                  <a:lnTo>
                    <a:pt x="378786" y="16635"/>
                  </a:lnTo>
                  <a:lnTo>
                    <a:pt x="339276" y="1027"/>
                  </a:lnTo>
                  <a:lnTo>
                    <a:pt x="319223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805" y="2271006"/>
              <a:ext cx="204253" cy="246056"/>
            </a:xfrm>
            <a:prstGeom prst="rect">
              <a:avLst/>
            </a:prstGeom>
          </p:spPr>
        </p:pic>
        <p:sp>
          <p:nvSpPr>
            <p:cNvPr id="172" name="object 172" descr=""/>
            <p:cNvSpPr/>
            <p:nvPr/>
          </p:nvSpPr>
          <p:spPr>
            <a:xfrm>
              <a:off x="4494155" y="2513025"/>
              <a:ext cx="198120" cy="750570"/>
            </a:xfrm>
            <a:custGeom>
              <a:avLst/>
              <a:gdLst/>
              <a:ahLst/>
              <a:cxnLst/>
              <a:rect l="l" t="t" r="r" b="b"/>
              <a:pathLst>
                <a:path w="198120" h="750570">
                  <a:moveTo>
                    <a:pt x="170553" y="0"/>
                  </a:moveTo>
                  <a:lnTo>
                    <a:pt x="117911" y="63333"/>
                  </a:lnTo>
                  <a:lnTo>
                    <a:pt x="74679" y="123760"/>
                  </a:lnTo>
                  <a:lnTo>
                    <a:pt x="42233" y="207380"/>
                  </a:lnTo>
                  <a:lnTo>
                    <a:pt x="27767" y="266599"/>
                  </a:lnTo>
                  <a:lnTo>
                    <a:pt x="16501" y="324035"/>
                  </a:lnTo>
                  <a:lnTo>
                    <a:pt x="8265" y="379624"/>
                  </a:lnTo>
                  <a:lnTo>
                    <a:pt x="2884" y="433303"/>
                  </a:lnTo>
                  <a:lnTo>
                    <a:pt x="187" y="485009"/>
                  </a:lnTo>
                  <a:lnTo>
                    <a:pt x="0" y="534676"/>
                  </a:lnTo>
                  <a:lnTo>
                    <a:pt x="2148" y="582241"/>
                  </a:lnTo>
                  <a:lnTo>
                    <a:pt x="6463" y="627642"/>
                  </a:lnTo>
                  <a:lnTo>
                    <a:pt x="12769" y="670814"/>
                  </a:lnTo>
                  <a:lnTo>
                    <a:pt x="20892" y="711691"/>
                  </a:lnTo>
                  <a:lnTo>
                    <a:pt x="30662" y="750213"/>
                  </a:lnTo>
                  <a:lnTo>
                    <a:pt x="36629" y="691657"/>
                  </a:lnTo>
                  <a:lnTo>
                    <a:pt x="49767" y="640975"/>
                  </a:lnTo>
                  <a:lnTo>
                    <a:pt x="68282" y="596832"/>
                  </a:lnTo>
                  <a:lnTo>
                    <a:pt x="90382" y="557898"/>
                  </a:lnTo>
                  <a:lnTo>
                    <a:pt x="114273" y="522837"/>
                  </a:lnTo>
                  <a:lnTo>
                    <a:pt x="138160" y="490319"/>
                  </a:lnTo>
                  <a:lnTo>
                    <a:pt x="160251" y="459009"/>
                  </a:lnTo>
                  <a:lnTo>
                    <a:pt x="178751" y="427575"/>
                  </a:lnTo>
                  <a:lnTo>
                    <a:pt x="191867" y="394684"/>
                  </a:lnTo>
                  <a:lnTo>
                    <a:pt x="197807" y="359002"/>
                  </a:lnTo>
                  <a:lnTo>
                    <a:pt x="195197" y="315409"/>
                  </a:lnTo>
                  <a:lnTo>
                    <a:pt x="185435" y="274563"/>
                  </a:lnTo>
                  <a:lnTo>
                    <a:pt x="158305" y="194889"/>
                  </a:lnTo>
                  <a:lnTo>
                    <a:pt x="147861" y="152944"/>
                  </a:lnTo>
                  <a:lnTo>
                    <a:pt x="144113" y="107519"/>
                  </a:lnTo>
                  <a:lnTo>
                    <a:pt x="150522" y="57057"/>
                  </a:lnTo>
                  <a:lnTo>
                    <a:pt x="170553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4580501" y="2550539"/>
              <a:ext cx="216535" cy="794385"/>
            </a:xfrm>
            <a:custGeom>
              <a:avLst/>
              <a:gdLst/>
              <a:ahLst/>
              <a:cxnLst/>
              <a:rect l="l" t="t" r="r" b="b"/>
              <a:pathLst>
                <a:path w="216535" h="794385">
                  <a:moveTo>
                    <a:pt x="185947" y="0"/>
                  </a:moveTo>
                  <a:lnTo>
                    <a:pt x="138882" y="29348"/>
                  </a:lnTo>
                  <a:lnTo>
                    <a:pt x="112709" y="59767"/>
                  </a:lnTo>
                  <a:lnTo>
                    <a:pt x="86484" y="99696"/>
                  </a:lnTo>
                  <a:lnTo>
                    <a:pt x="61489" y="148393"/>
                  </a:lnTo>
                  <a:lnTo>
                    <a:pt x="39005" y="205117"/>
                  </a:lnTo>
                  <a:lnTo>
                    <a:pt x="20316" y="269129"/>
                  </a:lnTo>
                  <a:lnTo>
                    <a:pt x="6699" y="339686"/>
                  </a:lnTo>
                  <a:lnTo>
                    <a:pt x="767" y="400798"/>
                  </a:lnTo>
                  <a:lnTo>
                    <a:pt x="0" y="462661"/>
                  </a:lnTo>
                  <a:lnTo>
                    <a:pt x="3796" y="523689"/>
                  </a:lnTo>
                  <a:lnTo>
                    <a:pt x="11562" y="582293"/>
                  </a:lnTo>
                  <a:lnTo>
                    <a:pt x="22694" y="636885"/>
                  </a:lnTo>
                  <a:lnTo>
                    <a:pt x="36597" y="685877"/>
                  </a:lnTo>
                  <a:lnTo>
                    <a:pt x="52669" y="727679"/>
                  </a:lnTo>
                  <a:lnTo>
                    <a:pt x="88931" y="783360"/>
                  </a:lnTo>
                  <a:lnTo>
                    <a:pt x="107922" y="794063"/>
                  </a:lnTo>
                  <a:lnTo>
                    <a:pt x="126690" y="791222"/>
                  </a:lnTo>
                  <a:lnTo>
                    <a:pt x="147789" y="753069"/>
                  </a:lnTo>
                  <a:lnTo>
                    <a:pt x="151871" y="677237"/>
                  </a:lnTo>
                  <a:lnTo>
                    <a:pt x="150232" y="626536"/>
                  </a:lnTo>
                  <a:lnTo>
                    <a:pt x="147579" y="568034"/>
                  </a:lnTo>
                  <a:lnTo>
                    <a:pt x="144993" y="502264"/>
                  </a:lnTo>
                  <a:lnTo>
                    <a:pt x="143554" y="429767"/>
                  </a:lnTo>
                  <a:lnTo>
                    <a:pt x="146168" y="360979"/>
                  </a:lnTo>
                  <a:lnTo>
                    <a:pt x="153863" y="296924"/>
                  </a:lnTo>
                  <a:lnTo>
                    <a:pt x="165025" y="238000"/>
                  </a:lnTo>
                  <a:lnTo>
                    <a:pt x="178034" y="184603"/>
                  </a:lnTo>
                  <a:lnTo>
                    <a:pt x="191273" y="137130"/>
                  </a:lnTo>
                  <a:lnTo>
                    <a:pt x="203123" y="95982"/>
                  </a:lnTo>
                  <a:lnTo>
                    <a:pt x="211966" y="61551"/>
                  </a:lnTo>
                  <a:lnTo>
                    <a:pt x="216184" y="34239"/>
                  </a:lnTo>
                  <a:lnTo>
                    <a:pt x="214160" y="14439"/>
                  </a:lnTo>
                  <a:lnTo>
                    <a:pt x="204273" y="2552"/>
                  </a:lnTo>
                  <a:lnTo>
                    <a:pt x="185947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2928" y="3114813"/>
              <a:ext cx="89587" cy="230245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4580303" y="2688385"/>
              <a:ext cx="111760" cy="383540"/>
            </a:xfrm>
            <a:custGeom>
              <a:avLst/>
              <a:gdLst/>
              <a:ahLst/>
              <a:cxnLst/>
              <a:rect l="l" t="t" r="r" b="b"/>
              <a:pathLst>
                <a:path w="111760" h="383539">
                  <a:moveTo>
                    <a:pt x="66614" y="0"/>
                  </a:moveTo>
                  <a:lnTo>
                    <a:pt x="47870" y="43541"/>
                  </a:lnTo>
                  <a:lnTo>
                    <a:pt x="31230" y="91948"/>
                  </a:lnTo>
                  <a:lnTo>
                    <a:pt x="17353" y="144839"/>
                  </a:lnTo>
                  <a:lnTo>
                    <a:pt x="6897" y="201842"/>
                  </a:lnTo>
                  <a:lnTo>
                    <a:pt x="1993" y="246903"/>
                  </a:lnTo>
                  <a:lnTo>
                    <a:pt x="0" y="292601"/>
                  </a:lnTo>
                  <a:lnTo>
                    <a:pt x="670" y="338296"/>
                  </a:lnTo>
                  <a:lnTo>
                    <a:pt x="3760" y="383350"/>
                  </a:lnTo>
                  <a:lnTo>
                    <a:pt x="32566" y="341400"/>
                  </a:lnTo>
                  <a:lnTo>
                    <a:pt x="60890" y="302776"/>
                  </a:lnTo>
                  <a:lnTo>
                    <a:pt x="85601" y="265156"/>
                  </a:lnTo>
                  <a:lnTo>
                    <a:pt x="103568" y="226220"/>
                  </a:lnTo>
                  <a:lnTo>
                    <a:pt x="111659" y="183641"/>
                  </a:lnTo>
                  <a:lnTo>
                    <a:pt x="108207" y="135100"/>
                  </a:lnTo>
                  <a:lnTo>
                    <a:pt x="96318" y="89763"/>
                  </a:lnTo>
                  <a:lnTo>
                    <a:pt x="80838" y="45457"/>
                  </a:lnTo>
                  <a:lnTo>
                    <a:pt x="66614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0253" y="2551055"/>
              <a:ext cx="115435" cy="252721"/>
            </a:xfrm>
            <a:prstGeom prst="rect">
              <a:avLst/>
            </a:prstGeom>
          </p:spPr>
        </p:pic>
        <p:sp>
          <p:nvSpPr>
            <p:cNvPr id="177" name="object 177" descr=""/>
            <p:cNvSpPr/>
            <p:nvPr/>
          </p:nvSpPr>
          <p:spPr>
            <a:xfrm>
              <a:off x="5021967" y="2784354"/>
              <a:ext cx="558165" cy="889000"/>
            </a:xfrm>
            <a:custGeom>
              <a:avLst/>
              <a:gdLst/>
              <a:ahLst/>
              <a:cxnLst/>
              <a:rect l="l" t="t" r="r" b="b"/>
              <a:pathLst>
                <a:path w="558164" h="889000">
                  <a:moveTo>
                    <a:pt x="357049" y="0"/>
                  </a:moveTo>
                  <a:lnTo>
                    <a:pt x="285582" y="8299"/>
                  </a:lnTo>
                  <a:lnTo>
                    <a:pt x="217201" y="43119"/>
                  </a:lnTo>
                  <a:lnTo>
                    <a:pt x="184650" y="69242"/>
                  </a:lnTo>
                  <a:lnTo>
                    <a:pt x="153449" y="100517"/>
                  </a:lnTo>
                  <a:lnTo>
                    <a:pt x="123786" y="136455"/>
                  </a:lnTo>
                  <a:lnTo>
                    <a:pt x="95857" y="176557"/>
                  </a:lnTo>
                  <a:lnTo>
                    <a:pt x="69855" y="220337"/>
                  </a:lnTo>
                  <a:lnTo>
                    <a:pt x="52834" y="255248"/>
                  </a:lnTo>
                  <a:lnTo>
                    <a:pt x="37938" y="293883"/>
                  </a:lnTo>
                  <a:lnTo>
                    <a:pt x="25300" y="335593"/>
                  </a:lnTo>
                  <a:lnTo>
                    <a:pt x="15053" y="379728"/>
                  </a:lnTo>
                  <a:lnTo>
                    <a:pt x="7332" y="425639"/>
                  </a:lnTo>
                  <a:lnTo>
                    <a:pt x="2269" y="472674"/>
                  </a:lnTo>
                  <a:lnTo>
                    <a:pt x="0" y="520189"/>
                  </a:lnTo>
                  <a:lnTo>
                    <a:pt x="654" y="567528"/>
                  </a:lnTo>
                  <a:lnTo>
                    <a:pt x="4370" y="614045"/>
                  </a:lnTo>
                  <a:lnTo>
                    <a:pt x="11276" y="659089"/>
                  </a:lnTo>
                  <a:lnTo>
                    <a:pt x="21511" y="702011"/>
                  </a:lnTo>
                  <a:lnTo>
                    <a:pt x="35205" y="742161"/>
                  </a:lnTo>
                  <a:lnTo>
                    <a:pt x="52494" y="778890"/>
                  </a:lnTo>
                  <a:lnTo>
                    <a:pt x="73510" y="811547"/>
                  </a:lnTo>
                  <a:lnTo>
                    <a:pt x="127256" y="862050"/>
                  </a:lnTo>
                  <a:lnTo>
                    <a:pt x="197515" y="888472"/>
                  </a:lnTo>
                  <a:lnTo>
                    <a:pt x="217399" y="879527"/>
                  </a:lnTo>
                  <a:lnTo>
                    <a:pt x="260336" y="856630"/>
                  </a:lnTo>
                  <a:lnTo>
                    <a:pt x="334436" y="809621"/>
                  </a:lnTo>
                  <a:lnTo>
                    <a:pt x="389208" y="771008"/>
                  </a:lnTo>
                  <a:lnTo>
                    <a:pt x="443109" y="721533"/>
                  </a:lnTo>
                  <a:lnTo>
                    <a:pt x="468278" y="691214"/>
                  </a:lnTo>
                  <a:lnTo>
                    <a:pt x="491483" y="656365"/>
                  </a:lnTo>
                  <a:lnTo>
                    <a:pt x="512141" y="616385"/>
                  </a:lnTo>
                  <a:lnTo>
                    <a:pt x="529670" y="570668"/>
                  </a:lnTo>
                  <a:lnTo>
                    <a:pt x="543488" y="518612"/>
                  </a:lnTo>
                  <a:lnTo>
                    <a:pt x="553012" y="459610"/>
                  </a:lnTo>
                  <a:lnTo>
                    <a:pt x="557660" y="393059"/>
                  </a:lnTo>
                  <a:lnTo>
                    <a:pt x="556850" y="318355"/>
                  </a:lnTo>
                  <a:lnTo>
                    <a:pt x="552367" y="264807"/>
                  </a:lnTo>
                  <a:lnTo>
                    <a:pt x="544379" y="214188"/>
                  </a:lnTo>
                  <a:lnTo>
                    <a:pt x="533256" y="166380"/>
                  </a:lnTo>
                  <a:lnTo>
                    <a:pt x="519369" y="121259"/>
                  </a:lnTo>
                  <a:lnTo>
                    <a:pt x="503091" y="78706"/>
                  </a:lnTo>
                  <a:lnTo>
                    <a:pt x="466672" y="45885"/>
                  </a:lnTo>
                  <a:lnTo>
                    <a:pt x="430063" y="22155"/>
                  </a:lnTo>
                  <a:lnTo>
                    <a:pt x="393458" y="7023"/>
                  </a:lnTo>
                  <a:lnTo>
                    <a:pt x="357049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60973" y="2783803"/>
              <a:ext cx="198055" cy="113548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5021967" y="2877069"/>
              <a:ext cx="490855" cy="796290"/>
            </a:xfrm>
            <a:custGeom>
              <a:avLst/>
              <a:gdLst/>
              <a:ahLst/>
              <a:cxnLst/>
              <a:rect l="l" t="t" r="r" b="b"/>
              <a:pathLst>
                <a:path w="490854" h="796289">
                  <a:moveTo>
                    <a:pt x="160672" y="0"/>
                  </a:moveTo>
                  <a:lnTo>
                    <a:pt x="112901" y="58596"/>
                  </a:lnTo>
                  <a:lnTo>
                    <a:pt x="90740" y="91934"/>
                  </a:lnTo>
                  <a:lnTo>
                    <a:pt x="69855" y="127622"/>
                  </a:lnTo>
                  <a:lnTo>
                    <a:pt x="52834" y="162530"/>
                  </a:lnTo>
                  <a:lnTo>
                    <a:pt x="37938" y="201164"/>
                  </a:lnTo>
                  <a:lnTo>
                    <a:pt x="25300" y="242873"/>
                  </a:lnTo>
                  <a:lnTo>
                    <a:pt x="15053" y="287007"/>
                  </a:lnTo>
                  <a:lnTo>
                    <a:pt x="7332" y="332917"/>
                  </a:lnTo>
                  <a:lnTo>
                    <a:pt x="2269" y="379954"/>
                  </a:lnTo>
                  <a:lnTo>
                    <a:pt x="0" y="427468"/>
                  </a:lnTo>
                  <a:lnTo>
                    <a:pt x="654" y="474808"/>
                  </a:lnTo>
                  <a:lnTo>
                    <a:pt x="4370" y="521323"/>
                  </a:lnTo>
                  <a:lnTo>
                    <a:pt x="11276" y="566369"/>
                  </a:lnTo>
                  <a:lnTo>
                    <a:pt x="21511" y="609291"/>
                  </a:lnTo>
                  <a:lnTo>
                    <a:pt x="35205" y="649439"/>
                  </a:lnTo>
                  <a:lnTo>
                    <a:pt x="52494" y="686169"/>
                  </a:lnTo>
                  <a:lnTo>
                    <a:pt x="73510" y="718825"/>
                  </a:lnTo>
                  <a:lnTo>
                    <a:pt x="127256" y="769326"/>
                  </a:lnTo>
                  <a:lnTo>
                    <a:pt x="197515" y="795743"/>
                  </a:lnTo>
                  <a:lnTo>
                    <a:pt x="210356" y="790144"/>
                  </a:lnTo>
                  <a:lnTo>
                    <a:pt x="257611" y="765479"/>
                  </a:lnTo>
                  <a:lnTo>
                    <a:pt x="303725" y="736461"/>
                  </a:lnTo>
                  <a:lnTo>
                    <a:pt x="343510" y="710958"/>
                  </a:lnTo>
                  <a:lnTo>
                    <a:pt x="385006" y="681544"/>
                  </a:lnTo>
                  <a:lnTo>
                    <a:pt x="426206" y="646137"/>
                  </a:lnTo>
                  <a:lnTo>
                    <a:pt x="465105" y="602654"/>
                  </a:lnTo>
                  <a:lnTo>
                    <a:pt x="481970" y="562523"/>
                  </a:lnTo>
                  <a:lnTo>
                    <a:pt x="490173" y="520397"/>
                  </a:lnTo>
                  <a:lnTo>
                    <a:pt x="490397" y="478797"/>
                  </a:lnTo>
                  <a:lnTo>
                    <a:pt x="483330" y="440245"/>
                  </a:lnTo>
                  <a:lnTo>
                    <a:pt x="467780" y="409018"/>
                  </a:lnTo>
                  <a:lnTo>
                    <a:pt x="446693" y="385549"/>
                  </a:lnTo>
                  <a:lnTo>
                    <a:pt x="426954" y="366538"/>
                  </a:lnTo>
                  <a:lnTo>
                    <a:pt x="415448" y="348692"/>
                  </a:lnTo>
                  <a:lnTo>
                    <a:pt x="415382" y="331471"/>
                  </a:lnTo>
                  <a:lnTo>
                    <a:pt x="422216" y="315756"/>
                  </a:lnTo>
                  <a:lnTo>
                    <a:pt x="431198" y="300353"/>
                  </a:lnTo>
                  <a:lnTo>
                    <a:pt x="437584" y="284060"/>
                  </a:lnTo>
                  <a:lnTo>
                    <a:pt x="441450" y="262691"/>
                  </a:lnTo>
                  <a:lnTo>
                    <a:pt x="443073" y="235083"/>
                  </a:lnTo>
                  <a:lnTo>
                    <a:pt x="438006" y="204494"/>
                  </a:lnTo>
                  <a:lnTo>
                    <a:pt x="421798" y="174180"/>
                  </a:lnTo>
                  <a:lnTo>
                    <a:pt x="385433" y="150655"/>
                  </a:lnTo>
                  <a:lnTo>
                    <a:pt x="333627" y="135493"/>
                  </a:lnTo>
                  <a:lnTo>
                    <a:pt x="282503" y="124527"/>
                  </a:lnTo>
                  <a:lnTo>
                    <a:pt x="248188" y="113588"/>
                  </a:lnTo>
                  <a:lnTo>
                    <a:pt x="233318" y="99468"/>
                  </a:lnTo>
                  <a:lnTo>
                    <a:pt x="226566" y="82737"/>
                  </a:lnTo>
                  <a:lnTo>
                    <a:pt x="223150" y="64844"/>
                  </a:lnTo>
                  <a:lnTo>
                    <a:pt x="218281" y="47231"/>
                  </a:lnTo>
                  <a:lnTo>
                    <a:pt x="210629" y="33712"/>
                  </a:lnTo>
                  <a:lnTo>
                    <a:pt x="198306" y="19577"/>
                  </a:lnTo>
                  <a:lnTo>
                    <a:pt x="181569" y="7462"/>
                  </a:lnTo>
                  <a:lnTo>
                    <a:pt x="16067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5022235" y="3073655"/>
              <a:ext cx="361315" cy="568960"/>
            </a:xfrm>
            <a:custGeom>
              <a:avLst/>
              <a:gdLst/>
              <a:ahLst/>
              <a:cxnLst/>
              <a:rect l="l" t="t" r="r" b="b"/>
              <a:pathLst>
                <a:path w="361314" h="568960">
                  <a:moveTo>
                    <a:pt x="157796" y="0"/>
                  </a:moveTo>
                  <a:lnTo>
                    <a:pt x="127603" y="713"/>
                  </a:lnTo>
                  <a:lnTo>
                    <a:pt x="93616" y="8721"/>
                  </a:lnTo>
                  <a:lnTo>
                    <a:pt x="47463" y="14792"/>
                  </a:lnTo>
                  <a:lnTo>
                    <a:pt x="20793" y="63037"/>
                  </a:lnTo>
                  <a:lnTo>
                    <a:pt x="10486" y="113878"/>
                  </a:lnTo>
                  <a:lnTo>
                    <a:pt x="3491" y="166557"/>
                  </a:lnTo>
                  <a:lnTo>
                    <a:pt x="0" y="220137"/>
                  </a:lnTo>
                  <a:lnTo>
                    <a:pt x="201" y="273685"/>
                  </a:lnTo>
                  <a:lnTo>
                    <a:pt x="4293" y="326260"/>
                  </a:lnTo>
                  <a:lnTo>
                    <a:pt x="12465" y="376928"/>
                  </a:lnTo>
                  <a:lnTo>
                    <a:pt x="24908" y="424754"/>
                  </a:lnTo>
                  <a:lnTo>
                    <a:pt x="41818" y="468798"/>
                  </a:lnTo>
                  <a:lnTo>
                    <a:pt x="63385" y="508128"/>
                  </a:lnTo>
                  <a:lnTo>
                    <a:pt x="89804" y="541806"/>
                  </a:lnTo>
                  <a:lnTo>
                    <a:pt x="121263" y="568893"/>
                  </a:lnTo>
                  <a:lnTo>
                    <a:pt x="182477" y="545965"/>
                  </a:lnTo>
                  <a:lnTo>
                    <a:pt x="247007" y="516569"/>
                  </a:lnTo>
                  <a:lnTo>
                    <a:pt x="287939" y="484764"/>
                  </a:lnTo>
                  <a:lnTo>
                    <a:pt x="318041" y="443903"/>
                  </a:lnTo>
                  <a:lnTo>
                    <a:pt x="339432" y="398419"/>
                  </a:lnTo>
                  <a:lnTo>
                    <a:pt x="354233" y="352739"/>
                  </a:lnTo>
                  <a:lnTo>
                    <a:pt x="360848" y="287040"/>
                  </a:lnTo>
                  <a:lnTo>
                    <a:pt x="347317" y="231848"/>
                  </a:lnTo>
                  <a:lnTo>
                    <a:pt x="322214" y="187147"/>
                  </a:lnTo>
                  <a:lnTo>
                    <a:pt x="294111" y="152921"/>
                  </a:lnTo>
                  <a:lnTo>
                    <a:pt x="271580" y="129156"/>
                  </a:lnTo>
                  <a:lnTo>
                    <a:pt x="257338" y="105202"/>
                  </a:lnTo>
                  <a:lnTo>
                    <a:pt x="248126" y="79007"/>
                  </a:lnTo>
                  <a:lnTo>
                    <a:pt x="230884" y="49550"/>
                  </a:lnTo>
                  <a:lnTo>
                    <a:pt x="192562" y="15808"/>
                  </a:lnTo>
                  <a:lnTo>
                    <a:pt x="157796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5022038" y="3148342"/>
              <a:ext cx="227965" cy="466725"/>
            </a:xfrm>
            <a:custGeom>
              <a:avLst/>
              <a:gdLst/>
              <a:ahLst/>
              <a:cxnLst/>
              <a:rect l="l" t="t" r="r" b="b"/>
              <a:pathLst>
                <a:path w="227964" h="466725">
                  <a:moveTo>
                    <a:pt x="18323" y="0"/>
                  </a:moveTo>
                  <a:lnTo>
                    <a:pt x="8980" y="49970"/>
                  </a:lnTo>
                  <a:lnTo>
                    <a:pt x="2813" y="101499"/>
                  </a:lnTo>
                  <a:lnTo>
                    <a:pt x="0" y="153720"/>
                  </a:lnTo>
                  <a:lnTo>
                    <a:pt x="720" y="205774"/>
                  </a:lnTo>
                  <a:lnTo>
                    <a:pt x="5147" y="256793"/>
                  </a:lnTo>
                  <a:lnTo>
                    <a:pt x="13462" y="305913"/>
                  </a:lnTo>
                  <a:lnTo>
                    <a:pt x="25839" y="352273"/>
                  </a:lnTo>
                  <a:lnTo>
                    <a:pt x="42458" y="395010"/>
                  </a:lnTo>
                  <a:lnTo>
                    <a:pt x="63494" y="433257"/>
                  </a:lnTo>
                  <a:lnTo>
                    <a:pt x="89127" y="466152"/>
                  </a:lnTo>
                  <a:lnTo>
                    <a:pt x="128976" y="443285"/>
                  </a:lnTo>
                  <a:lnTo>
                    <a:pt x="142492" y="435926"/>
                  </a:lnTo>
                  <a:lnTo>
                    <a:pt x="172615" y="412554"/>
                  </a:lnTo>
                  <a:lnTo>
                    <a:pt x="197481" y="377918"/>
                  </a:lnTo>
                  <a:lnTo>
                    <a:pt x="215827" y="333750"/>
                  </a:lnTo>
                  <a:lnTo>
                    <a:pt x="226395" y="281779"/>
                  </a:lnTo>
                  <a:lnTo>
                    <a:pt x="227926" y="223732"/>
                  </a:lnTo>
                  <a:lnTo>
                    <a:pt x="219162" y="161339"/>
                  </a:lnTo>
                  <a:lnTo>
                    <a:pt x="204668" y="119266"/>
                  </a:lnTo>
                  <a:lnTo>
                    <a:pt x="181025" y="79889"/>
                  </a:lnTo>
                  <a:lnTo>
                    <a:pt x="149404" y="45741"/>
                  </a:lnTo>
                  <a:lnTo>
                    <a:pt x="110967" y="19354"/>
                  </a:lnTo>
                  <a:lnTo>
                    <a:pt x="66885" y="3263"/>
                  </a:lnTo>
                  <a:lnTo>
                    <a:pt x="18323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5169476" y="3060776"/>
              <a:ext cx="347980" cy="485775"/>
            </a:xfrm>
            <a:custGeom>
              <a:avLst/>
              <a:gdLst/>
              <a:ahLst/>
              <a:cxnLst/>
              <a:rect l="l" t="t" r="r" b="b"/>
              <a:pathLst>
                <a:path w="347979" h="485775">
                  <a:moveTo>
                    <a:pt x="210176" y="0"/>
                  </a:moveTo>
                  <a:lnTo>
                    <a:pt x="134056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9" y="375192"/>
                  </a:lnTo>
                  <a:lnTo>
                    <a:pt x="313761" y="327317"/>
                  </a:lnTo>
                  <a:lnTo>
                    <a:pt x="331417" y="284632"/>
                  </a:lnTo>
                  <a:lnTo>
                    <a:pt x="342907" y="237136"/>
                  </a:lnTo>
                  <a:lnTo>
                    <a:pt x="347526" y="187580"/>
                  </a:lnTo>
                  <a:lnTo>
                    <a:pt x="344568" y="138708"/>
                  </a:lnTo>
                  <a:lnTo>
                    <a:pt x="333335" y="93273"/>
                  </a:lnTo>
                  <a:lnTo>
                    <a:pt x="313119" y="54024"/>
                  </a:lnTo>
                  <a:lnTo>
                    <a:pt x="283220" y="23710"/>
                  </a:lnTo>
                  <a:lnTo>
                    <a:pt x="242933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5169476" y="3060776"/>
              <a:ext cx="337820" cy="485775"/>
            </a:xfrm>
            <a:custGeom>
              <a:avLst/>
              <a:gdLst/>
              <a:ahLst/>
              <a:cxnLst/>
              <a:rect l="l" t="t" r="r" b="b"/>
              <a:pathLst>
                <a:path w="337820" h="485775">
                  <a:moveTo>
                    <a:pt x="210176" y="0"/>
                  </a:moveTo>
                  <a:lnTo>
                    <a:pt x="134054" y="10989"/>
                  </a:lnTo>
                  <a:lnTo>
                    <a:pt x="95700" y="30563"/>
                  </a:lnTo>
                  <a:lnTo>
                    <a:pt x="60493" y="61861"/>
                  </a:lnTo>
                  <a:lnTo>
                    <a:pt x="30939" y="106634"/>
                  </a:lnTo>
                  <a:lnTo>
                    <a:pt x="9544" y="166635"/>
                  </a:lnTo>
                  <a:lnTo>
                    <a:pt x="198" y="226213"/>
                  </a:lnTo>
                  <a:lnTo>
                    <a:pt x="0" y="284246"/>
                  </a:lnTo>
                  <a:lnTo>
                    <a:pt x="7426" y="338696"/>
                  </a:lnTo>
                  <a:lnTo>
                    <a:pt x="20961" y="387518"/>
                  </a:lnTo>
                  <a:lnTo>
                    <a:pt x="39081" y="428677"/>
                  </a:lnTo>
                  <a:lnTo>
                    <a:pt x="83000" y="479831"/>
                  </a:lnTo>
                  <a:lnTo>
                    <a:pt x="105759" y="485748"/>
                  </a:lnTo>
                  <a:lnTo>
                    <a:pt x="137989" y="479771"/>
                  </a:lnTo>
                  <a:lnTo>
                    <a:pt x="173926" y="466040"/>
                  </a:lnTo>
                  <a:lnTo>
                    <a:pt x="211522" y="444242"/>
                  </a:lnTo>
                  <a:lnTo>
                    <a:pt x="248725" y="414063"/>
                  </a:lnTo>
                  <a:lnTo>
                    <a:pt x="283488" y="375192"/>
                  </a:lnTo>
                  <a:lnTo>
                    <a:pt x="313759" y="327317"/>
                  </a:lnTo>
                  <a:lnTo>
                    <a:pt x="332799" y="280151"/>
                  </a:lnTo>
                  <a:lnTo>
                    <a:pt x="337521" y="263041"/>
                  </a:lnTo>
                  <a:lnTo>
                    <a:pt x="335819" y="256540"/>
                  </a:lnTo>
                  <a:lnTo>
                    <a:pt x="320272" y="225318"/>
                  </a:lnTo>
                  <a:lnTo>
                    <a:pt x="299190" y="201848"/>
                  </a:lnTo>
                  <a:lnTo>
                    <a:pt x="279454" y="182838"/>
                  </a:lnTo>
                  <a:lnTo>
                    <a:pt x="267950" y="164997"/>
                  </a:lnTo>
                  <a:lnTo>
                    <a:pt x="267878" y="147772"/>
                  </a:lnTo>
                  <a:lnTo>
                    <a:pt x="274707" y="132058"/>
                  </a:lnTo>
                  <a:lnTo>
                    <a:pt x="283688" y="116657"/>
                  </a:lnTo>
                  <a:lnTo>
                    <a:pt x="290074" y="100368"/>
                  </a:lnTo>
                  <a:lnTo>
                    <a:pt x="292646" y="87104"/>
                  </a:lnTo>
                  <a:lnTo>
                    <a:pt x="294883" y="70631"/>
                  </a:lnTo>
                  <a:lnTo>
                    <a:pt x="295517" y="51889"/>
                  </a:lnTo>
                  <a:lnTo>
                    <a:pt x="293274" y="31826"/>
                  </a:lnTo>
                  <a:lnTo>
                    <a:pt x="282365" y="23180"/>
                  </a:lnTo>
                  <a:lnTo>
                    <a:pt x="270361" y="15770"/>
                  </a:lnTo>
                  <a:lnTo>
                    <a:pt x="257227" y="9702"/>
                  </a:lnTo>
                  <a:lnTo>
                    <a:pt x="242931" y="5080"/>
                  </a:lnTo>
                  <a:lnTo>
                    <a:pt x="210176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5169476" y="3110649"/>
              <a:ext cx="213995" cy="436245"/>
            </a:xfrm>
            <a:custGeom>
              <a:avLst/>
              <a:gdLst/>
              <a:ahLst/>
              <a:cxnLst/>
              <a:rect l="l" t="t" r="r" b="b"/>
              <a:pathLst>
                <a:path w="213995" h="436245">
                  <a:moveTo>
                    <a:pt x="71951" y="0"/>
                  </a:moveTo>
                  <a:lnTo>
                    <a:pt x="35460" y="48168"/>
                  </a:lnTo>
                  <a:lnTo>
                    <a:pt x="9544" y="116751"/>
                  </a:lnTo>
                  <a:lnTo>
                    <a:pt x="198" y="176328"/>
                  </a:lnTo>
                  <a:lnTo>
                    <a:pt x="0" y="234361"/>
                  </a:lnTo>
                  <a:lnTo>
                    <a:pt x="7426" y="288809"/>
                  </a:lnTo>
                  <a:lnTo>
                    <a:pt x="20961" y="337633"/>
                  </a:lnTo>
                  <a:lnTo>
                    <a:pt x="39081" y="378790"/>
                  </a:lnTo>
                  <a:lnTo>
                    <a:pt x="83000" y="429947"/>
                  </a:lnTo>
                  <a:lnTo>
                    <a:pt x="105759" y="435863"/>
                  </a:lnTo>
                  <a:lnTo>
                    <a:pt x="118563" y="434308"/>
                  </a:lnTo>
                  <a:lnTo>
                    <a:pt x="161448" y="421689"/>
                  </a:lnTo>
                  <a:lnTo>
                    <a:pt x="188997" y="369380"/>
                  </a:lnTo>
                  <a:lnTo>
                    <a:pt x="206990" y="315747"/>
                  </a:lnTo>
                  <a:lnTo>
                    <a:pt x="213605" y="250047"/>
                  </a:lnTo>
                  <a:lnTo>
                    <a:pt x="200071" y="194854"/>
                  </a:lnTo>
                  <a:lnTo>
                    <a:pt x="174966" y="150153"/>
                  </a:lnTo>
                  <a:lnTo>
                    <a:pt x="146864" y="115928"/>
                  </a:lnTo>
                  <a:lnTo>
                    <a:pt x="124339" y="92162"/>
                  </a:lnTo>
                  <a:lnTo>
                    <a:pt x="111617" y="71984"/>
                  </a:lnTo>
                  <a:lnTo>
                    <a:pt x="103936" y="50314"/>
                  </a:lnTo>
                  <a:lnTo>
                    <a:pt x="93360" y="26527"/>
                  </a:lnTo>
                  <a:lnTo>
                    <a:pt x="71951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5169236" y="3206750"/>
              <a:ext cx="80645" cy="308610"/>
            </a:xfrm>
            <a:custGeom>
              <a:avLst/>
              <a:gdLst/>
              <a:ahLst/>
              <a:cxnLst/>
              <a:rect l="l" t="t" r="r" b="b"/>
              <a:pathLst>
                <a:path w="80645" h="308610">
                  <a:moveTo>
                    <a:pt x="15511" y="0"/>
                  </a:moveTo>
                  <a:lnTo>
                    <a:pt x="11511" y="13473"/>
                  </a:lnTo>
                  <a:lnTo>
                    <a:pt x="9784" y="20650"/>
                  </a:lnTo>
                  <a:lnTo>
                    <a:pt x="609" y="78162"/>
                  </a:lnTo>
                  <a:lnTo>
                    <a:pt x="0" y="134301"/>
                  </a:lnTo>
                  <a:lnTo>
                    <a:pt x="6590" y="187232"/>
                  </a:lnTo>
                  <a:lnTo>
                    <a:pt x="19013" y="235123"/>
                  </a:lnTo>
                  <a:lnTo>
                    <a:pt x="35905" y="276143"/>
                  </a:lnTo>
                  <a:lnTo>
                    <a:pt x="55897" y="308457"/>
                  </a:lnTo>
                  <a:lnTo>
                    <a:pt x="71414" y="265391"/>
                  </a:lnTo>
                  <a:lnTo>
                    <a:pt x="79946" y="215846"/>
                  </a:lnTo>
                  <a:lnTo>
                    <a:pt x="80469" y="161222"/>
                  </a:lnTo>
                  <a:lnTo>
                    <a:pt x="71963" y="102919"/>
                  </a:lnTo>
                  <a:lnTo>
                    <a:pt x="63614" y="75336"/>
                  </a:lnTo>
                  <a:lnTo>
                    <a:pt x="51205" y="48521"/>
                  </a:lnTo>
                  <a:lnTo>
                    <a:pt x="35062" y="23176"/>
                  </a:lnTo>
                  <a:lnTo>
                    <a:pt x="15511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5299016" y="3275977"/>
              <a:ext cx="127000" cy="183515"/>
            </a:xfrm>
            <a:custGeom>
              <a:avLst/>
              <a:gdLst/>
              <a:ahLst/>
              <a:cxnLst/>
              <a:rect l="l" t="t" r="r" b="b"/>
              <a:pathLst>
                <a:path w="127000" h="183514">
                  <a:moveTo>
                    <a:pt x="89452" y="0"/>
                  </a:moveTo>
                  <a:lnTo>
                    <a:pt x="52210" y="1353"/>
                  </a:lnTo>
                  <a:lnTo>
                    <a:pt x="24650" y="23059"/>
                  </a:lnTo>
                  <a:lnTo>
                    <a:pt x="7127" y="57863"/>
                  </a:lnTo>
                  <a:lnTo>
                    <a:pt x="0" y="98511"/>
                  </a:lnTo>
                  <a:lnTo>
                    <a:pt x="3619" y="137746"/>
                  </a:lnTo>
                  <a:lnTo>
                    <a:pt x="18345" y="168318"/>
                  </a:lnTo>
                  <a:lnTo>
                    <a:pt x="44533" y="182968"/>
                  </a:lnTo>
                  <a:lnTo>
                    <a:pt x="77821" y="174115"/>
                  </a:lnTo>
                  <a:lnTo>
                    <a:pt x="104491" y="144213"/>
                  </a:lnTo>
                  <a:lnTo>
                    <a:pt x="121766" y="102556"/>
                  </a:lnTo>
                  <a:lnTo>
                    <a:pt x="126867" y="58440"/>
                  </a:lnTo>
                  <a:lnTo>
                    <a:pt x="117022" y="21155"/>
                  </a:lnTo>
                  <a:lnTo>
                    <a:pt x="89452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5299119" y="3276168"/>
              <a:ext cx="84455" cy="184150"/>
            </a:xfrm>
            <a:custGeom>
              <a:avLst/>
              <a:gdLst/>
              <a:ahLst/>
              <a:cxnLst/>
              <a:rect l="l" t="t" r="r" b="b"/>
              <a:pathLst>
                <a:path w="84454" h="184150">
                  <a:moveTo>
                    <a:pt x="55429" y="0"/>
                  </a:moveTo>
                  <a:lnTo>
                    <a:pt x="26479" y="20462"/>
                  </a:lnTo>
                  <a:lnTo>
                    <a:pt x="7879" y="55087"/>
                  </a:lnTo>
                  <a:lnTo>
                    <a:pt x="0" y="96255"/>
                  </a:lnTo>
                  <a:lnTo>
                    <a:pt x="3215" y="136342"/>
                  </a:lnTo>
                  <a:lnTo>
                    <a:pt x="17900" y="167723"/>
                  </a:lnTo>
                  <a:lnTo>
                    <a:pt x="44429" y="182777"/>
                  </a:lnTo>
                  <a:lnTo>
                    <a:pt x="52851" y="183907"/>
                  </a:lnTo>
                  <a:lnTo>
                    <a:pt x="60928" y="182472"/>
                  </a:lnTo>
                  <a:lnTo>
                    <a:pt x="68522" y="179081"/>
                  </a:lnTo>
                  <a:lnTo>
                    <a:pt x="75333" y="157321"/>
                  </a:lnTo>
                  <a:lnTo>
                    <a:pt x="77349" y="150228"/>
                  </a:lnTo>
                  <a:lnTo>
                    <a:pt x="84395" y="105858"/>
                  </a:lnTo>
                  <a:lnTo>
                    <a:pt x="81462" y="66036"/>
                  </a:lnTo>
                  <a:lnTo>
                    <a:pt x="70993" y="30751"/>
                  </a:lnTo>
                  <a:lnTo>
                    <a:pt x="55429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59997" y="3706811"/>
              <a:ext cx="82561" cy="82062"/>
            </a:xfrm>
            <a:prstGeom prst="rect">
              <a:avLst/>
            </a:prstGeom>
          </p:spPr>
        </p:pic>
        <p:sp>
          <p:nvSpPr>
            <p:cNvPr id="189" name="object 189" descr=""/>
            <p:cNvSpPr/>
            <p:nvPr/>
          </p:nvSpPr>
          <p:spPr>
            <a:xfrm>
              <a:off x="5319152" y="3343770"/>
              <a:ext cx="57785" cy="88900"/>
            </a:xfrm>
            <a:custGeom>
              <a:avLst/>
              <a:gdLst/>
              <a:ahLst/>
              <a:cxnLst/>
              <a:rect l="l" t="t" r="r" b="b"/>
              <a:pathLst>
                <a:path w="57785" h="88900">
                  <a:moveTo>
                    <a:pt x="34353" y="0"/>
                  </a:moveTo>
                  <a:lnTo>
                    <a:pt x="18729" y="2727"/>
                  </a:lnTo>
                  <a:lnTo>
                    <a:pt x="7989" y="12618"/>
                  </a:lnTo>
                  <a:lnTo>
                    <a:pt x="1844" y="27282"/>
                  </a:lnTo>
                  <a:lnTo>
                    <a:pt x="0" y="44334"/>
                  </a:lnTo>
                  <a:lnTo>
                    <a:pt x="2045" y="60897"/>
                  </a:lnTo>
                  <a:lnTo>
                    <a:pt x="7593" y="75281"/>
                  </a:lnTo>
                  <a:lnTo>
                    <a:pt x="16375" y="85307"/>
                  </a:lnTo>
                  <a:lnTo>
                    <a:pt x="28130" y="88797"/>
                  </a:lnTo>
                  <a:lnTo>
                    <a:pt x="48557" y="74847"/>
                  </a:lnTo>
                  <a:lnTo>
                    <a:pt x="57631" y="45159"/>
                  </a:lnTo>
                  <a:lnTo>
                    <a:pt x="53510" y="15091"/>
                  </a:lnTo>
                  <a:lnTo>
                    <a:pt x="34353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61101" y="3607611"/>
              <a:ext cx="241870" cy="72187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4828295" y="3329927"/>
              <a:ext cx="102870" cy="313690"/>
            </a:xfrm>
            <a:custGeom>
              <a:avLst/>
              <a:gdLst/>
              <a:ahLst/>
              <a:cxnLst/>
              <a:rect l="l" t="t" r="r" b="b"/>
              <a:pathLst>
                <a:path w="102870" h="313689">
                  <a:moveTo>
                    <a:pt x="12029" y="0"/>
                  </a:moveTo>
                  <a:lnTo>
                    <a:pt x="2744" y="56384"/>
                  </a:lnTo>
                  <a:lnTo>
                    <a:pt x="0" y="109339"/>
                  </a:lnTo>
                  <a:lnTo>
                    <a:pt x="4310" y="158596"/>
                  </a:lnTo>
                  <a:lnTo>
                    <a:pt x="16189" y="203883"/>
                  </a:lnTo>
                  <a:lnTo>
                    <a:pt x="36154" y="244930"/>
                  </a:lnTo>
                  <a:lnTo>
                    <a:pt x="64720" y="281471"/>
                  </a:lnTo>
                  <a:lnTo>
                    <a:pt x="102401" y="313232"/>
                  </a:lnTo>
                  <a:lnTo>
                    <a:pt x="68681" y="278505"/>
                  </a:lnTo>
                  <a:lnTo>
                    <a:pt x="42454" y="240170"/>
                  </a:lnTo>
                  <a:lnTo>
                    <a:pt x="23388" y="198390"/>
                  </a:lnTo>
                  <a:lnTo>
                    <a:pt x="11145" y="153320"/>
                  </a:lnTo>
                  <a:lnTo>
                    <a:pt x="5392" y="105126"/>
                  </a:lnTo>
                  <a:lnTo>
                    <a:pt x="5798" y="53966"/>
                  </a:lnTo>
                  <a:lnTo>
                    <a:pt x="12029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4804360" y="3167683"/>
              <a:ext cx="142875" cy="267335"/>
            </a:xfrm>
            <a:custGeom>
              <a:avLst/>
              <a:gdLst/>
              <a:ahLst/>
              <a:cxnLst/>
              <a:rect l="l" t="t" r="r" b="b"/>
              <a:pathLst>
                <a:path w="142875" h="267335">
                  <a:moveTo>
                    <a:pt x="142580" y="0"/>
                  </a:moveTo>
                  <a:lnTo>
                    <a:pt x="99754" y="22842"/>
                  </a:lnTo>
                  <a:lnTo>
                    <a:pt x="64756" y="50960"/>
                  </a:lnTo>
                  <a:lnTo>
                    <a:pt x="37435" y="84256"/>
                  </a:lnTo>
                  <a:lnTo>
                    <a:pt x="17637" y="122632"/>
                  </a:lnTo>
                  <a:lnTo>
                    <a:pt x="5209" y="165990"/>
                  </a:lnTo>
                  <a:lnTo>
                    <a:pt x="0" y="214232"/>
                  </a:lnTo>
                  <a:lnTo>
                    <a:pt x="1852" y="267258"/>
                  </a:lnTo>
                  <a:lnTo>
                    <a:pt x="4654" y="217037"/>
                  </a:lnTo>
                  <a:lnTo>
                    <a:pt x="13070" y="170727"/>
                  </a:lnTo>
                  <a:lnTo>
                    <a:pt x="27191" y="128386"/>
                  </a:lnTo>
                  <a:lnTo>
                    <a:pt x="47111" y="90081"/>
                  </a:lnTo>
                  <a:lnTo>
                    <a:pt x="72922" y="55873"/>
                  </a:lnTo>
                  <a:lnTo>
                    <a:pt x="104714" y="25825"/>
                  </a:lnTo>
                  <a:lnTo>
                    <a:pt x="14258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4692465" y="3362794"/>
              <a:ext cx="99695" cy="296545"/>
            </a:xfrm>
            <a:custGeom>
              <a:avLst/>
              <a:gdLst/>
              <a:ahLst/>
              <a:cxnLst/>
              <a:rect l="l" t="t" r="r" b="b"/>
              <a:pathLst>
                <a:path w="99695" h="296545">
                  <a:moveTo>
                    <a:pt x="5631" y="0"/>
                  </a:moveTo>
                  <a:lnTo>
                    <a:pt x="0" y="48238"/>
                  </a:lnTo>
                  <a:lnTo>
                    <a:pt x="468" y="94574"/>
                  </a:lnTo>
                  <a:lnTo>
                    <a:pt x="7188" y="138958"/>
                  </a:lnTo>
                  <a:lnTo>
                    <a:pt x="20303" y="181347"/>
                  </a:lnTo>
                  <a:lnTo>
                    <a:pt x="39963" y="221692"/>
                  </a:lnTo>
                  <a:lnTo>
                    <a:pt x="66315" y="259951"/>
                  </a:lnTo>
                  <a:lnTo>
                    <a:pt x="99509" y="296075"/>
                  </a:lnTo>
                  <a:lnTo>
                    <a:pt x="64142" y="247219"/>
                  </a:lnTo>
                  <a:lnTo>
                    <a:pt x="37443" y="198150"/>
                  </a:lnTo>
                  <a:lnTo>
                    <a:pt x="18827" y="148879"/>
                  </a:lnTo>
                  <a:lnTo>
                    <a:pt x="7711" y="99421"/>
                  </a:lnTo>
                  <a:lnTo>
                    <a:pt x="3506" y="49790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4692138" y="3362794"/>
              <a:ext cx="22225" cy="157480"/>
            </a:xfrm>
            <a:custGeom>
              <a:avLst/>
              <a:gdLst/>
              <a:ahLst/>
              <a:cxnLst/>
              <a:rect l="l" t="t" r="r" b="b"/>
              <a:pathLst>
                <a:path w="22225" h="157479">
                  <a:moveTo>
                    <a:pt x="5958" y="0"/>
                  </a:moveTo>
                  <a:lnTo>
                    <a:pt x="816" y="40774"/>
                  </a:lnTo>
                  <a:lnTo>
                    <a:pt x="0" y="80195"/>
                  </a:lnTo>
                  <a:lnTo>
                    <a:pt x="3586" y="118238"/>
                  </a:lnTo>
                  <a:lnTo>
                    <a:pt x="11661" y="154876"/>
                  </a:lnTo>
                  <a:lnTo>
                    <a:pt x="18404" y="156552"/>
                  </a:lnTo>
                  <a:lnTo>
                    <a:pt x="21719" y="157060"/>
                  </a:lnTo>
                  <a:lnTo>
                    <a:pt x="11370" y="117952"/>
                  </a:lnTo>
                  <a:lnTo>
                    <a:pt x="5486" y="78734"/>
                  </a:lnTo>
                  <a:lnTo>
                    <a:pt x="3778" y="39415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DC76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4746320" y="3546881"/>
              <a:ext cx="190500" cy="198120"/>
            </a:xfrm>
            <a:custGeom>
              <a:avLst/>
              <a:gdLst/>
              <a:ahLst/>
              <a:cxnLst/>
              <a:rect l="l" t="t" r="r" b="b"/>
              <a:pathLst>
                <a:path w="190500" h="198120">
                  <a:moveTo>
                    <a:pt x="0" y="0"/>
                  </a:moveTo>
                  <a:lnTo>
                    <a:pt x="22886" y="44697"/>
                  </a:lnTo>
                  <a:lnTo>
                    <a:pt x="48582" y="85674"/>
                  </a:lnTo>
                  <a:lnTo>
                    <a:pt x="77637" y="122199"/>
                  </a:lnTo>
                  <a:lnTo>
                    <a:pt x="110601" y="153544"/>
                  </a:lnTo>
                  <a:lnTo>
                    <a:pt x="148027" y="178979"/>
                  </a:lnTo>
                  <a:lnTo>
                    <a:pt x="190460" y="197777"/>
                  </a:lnTo>
                  <a:lnTo>
                    <a:pt x="150586" y="174699"/>
                  </a:lnTo>
                  <a:lnTo>
                    <a:pt x="114476" y="147045"/>
                  </a:lnTo>
                  <a:lnTo>
                    <a:pt x="81747" y="115280"/>
                  </a:lnTo>
                  <a:lnTo>
                    <a:pt x="52014" y="79872"/>
                  </a:lnTo>
                  <a:lnTo>
                    <a:pt x="24893" y="41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6" name="object 19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5621" y="3539515"/>
              <a:ext cx="338758" cy="208139"/>
            </a:xfrm>
            <a:prstGeom prst="rect">
              <a:avLst/>
            </a:prstGeom>
          </p:spPr>
        </p:pic>
        <p:sp>
          <p:nvSpPr>
            <p:cNvPr id="197" name="object 197" descr=""/>
            <p:cNvSpPr/>
            <p:nvPr/>
          </p:nvSpPr>
          <p:spPr>
            <a:xfrm>
              <a:off x="4724552" y="3642385"/>
              <a:ext cx="245745" cy="140970"/>
            </a:xfrm>
            <a:custGeom>
              <a:avLst/>
              <a:gdLst/>
              <a:ahLst/>
              <a:cxnLst/>
              <a:rect l="l" t="t" r="r" b="b"/>
              <a:pathLst>
                <a:path w="245745" h="140970">
                  <a:moveTo>
                    <a:pt x="0" y="0"/>
                  </a:moveTo>
                  <a:lnTo>
                    <a:pt x="30994" y="38868"/>
                  </a:lnTo>
                  <a:lnTo>
                    <a:pt x="64926" y="73151"/>
                  </a:lnTo>
                  <a:lnTo>
                    <a:pt x="102556" y="101655"/>
                  </a:lnTo>
                  <a:lnTo>
                    <a:pt x="144647" y="123192"/>
                  </a:lnTo>
                  <a:lnTo>
                    <a:pt x="191961" y="136571"/>
                  </a:lnTo>
                  <a:lnTo>
                    <a:pt x="245261" y="140600"/>
                  </a:lnTo>
                  <a:lnTo>
                    <a:pt x="197566" y="133386"/>
                  </a:lnTo>
                  <a:lnTo>
                    <a:pt x="153029" y="118659"/>
                  </a:lnTo>
                  <a:lnTo>
                    <a:pt x="111328" y="97188"/>
                  </a:lnTo>
                  <a:lnTo>
                    <a:pt x="72139" y="69742"/>
                  </a:lnTo>
                  <a:lnTo>
                    <a:pt x="35137" y="37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4623610" y="3340061"/>
              <a:ext cx="142240" cy="378460"/>
            </a:xfrm>
            <a:custGeom>
              <a:avLst/>
              <a:gdLst/>
              <a:ahLst/>
              <a:cxnLst/>
              <a:rect l="l" t="t" r="r" b="b"/>
              <a:pathLst>
                <a:path w="142239" h="378460">
                  <a:moveTo>
                    <a:pt x="1042" y="0"/>
                  </a:moveTo>
                  <a:lnTo>
                    <a:pt x="0" y="49039"/>
                  </a:lnTo>
                  <a:lnTo>
                    <a:pt x="2640" y="96533"/>
                  </a:lnTo>
                  <a:lnTo>
                    <a:pt x="9180" y="142392"/>
                  </a:lnTo>
                  <a:lnTo>
                    <a:pt x="19828" y="186526"/>
                  </a:lnTo>
                  <a:lnTo>
                    <a:pt x="34798" y="228845"/>
                  </a:lnTo>
                  <a:lnTo>
                    <a:pt x="54301" y="269260"/>
                  </a:lnTo>
                  <a:lnTo>
                    <a:pt x="78549" y="307682"/>
                  </a:lnTo>
                  <a:lnTo>
                    <a:pt x="107753" y="344023"/>
                  </a:lnTo>
                  <a:lnTo>
                    <a:pt x="142126" y="378193"/>
                  </a:lnTo>
                  <a:lnTo>
                    <a:pt x="107598" y="339196"/>
                  </a:lnTo>
                  <a:lnTo>
                    <a:pt x="78723" y="297427"/>
                  </a:lnTo>
                  <a:lnTo>
                    <a:pt x="55091" y="253090"/>
                  </a:lnTo>
                  <a:lnTo>
                    <a:pt x="36285" y="206388"/>
                  </a:lnTo>
                  <a:lnTo>
                    <a:pt x="21892" y="157525"/>
                  </a:lnTo>
                  <a:lnTo>
                    <a:pt x="11496" y="106704"/>
                  </a:lnTo>
                  <a:lnTo>
                    <a:pt x="4685" y="54127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4623562" y="3043046"/>
              <a:ext cx="169545" cy="436245"/>
            </a:xfrm>
            <a:custGeom>
              <a:avLst/>
              <a:gdLst/>
              <a:ahLst/>
              <a:cxnLst/>
              <a:rect l="l" t="t" r="r" b="b"/>
              <a:pathLst>
                <a:path w="169545" h="436245">
                  <a:moveTo>
                    <a:pt x="17640" y="435762"/>
                  </a:moveTo>
                  <a:lnTo>
                    <a:pt x="11303" y="402158"/>
                  </a:lnTo>
                  <a:lnTo>
                    <a:pt x="6515" y="367779"/>
                  </a:lnTo>
                  <a:lnTo>
                    <a:pt x="3136" y="332727"/>
                  </a:lnTo>
                  <a:lnTo>
                    <a:pt x="1092" y="297014"/>
                  </a:lnTo>
                  <a:lnTo>
                    <a:pt x="0" y="329984"/>
                  </a:lnTo>
                  <a:lnTo>
                    <a:pt x="533" y="362280"/>
                  </a:lnTo>
                  <a:lnTo>
                    <a:pt x="2743" y="393865"/>
                  </a:lnTo>
                  <a:lnTo>
                    <a:pt x="6718" y="424726"/>
                  </a:lnTo>
                  <a:lnTo>
                    <a:pt x="13995" y="432269"/>
                  </a:lnTo>
                  <a:lnTo>
                    <a:pt x="17640" y="435762"/>
                  </a:lnTo>
                  <a:close/>
                </a:path>
                <a:path w="169545" h="436245">
                  <a:moveTo>
                    <a:pt x="168986" y="0"/>
                  </a:moveTo>
                  <a:lnTo>
                    <a:pt x="127406" y="23482"/>
                  </a:lnTo>
                  <a:lnTo>
                    <a:pt x="91821" y="52755"/>
                  </a:lnTo>
                  <a:lnTo>
                    <a:pt x="62153" y="87757"/>
                  </a:lnTo>
                  <a:lnTo>
                    <a:pt x="38341" y="128397"/>
                  </a:lnTo>
                  <a:lnTo>
                    <a:pt x="20243" y="174586"/>
                  </a:lnTo>
                  <a:lnTo>
                    <a:pt x="7823" y="226250"/>
                  </a:lnTo>
                  <a:lnTo>
                    <a:pt x="1003" y="283298"/>
                  </a:lnTo>
                  <a:lnTo>
                    <a:pt x="9779" y="234518"/>
                  </a:lnTo>
                  <a:lnTo>
                    <a:pt x="22936" y="188125"/>
                  </a:lnTo>
                  <a:lnTo>
                    <a:pt x="40881" y="144335"/>
                  </a:lnTo>
                  <a:lnTo>
                    <a:pt x="64033" y="103416"/>
                  </a:lnTo>
                  <a:lnTo>
                    <a:pt x="92824" y="65557"/>
                  </a:lnTo>
                  <a:lnTo>
                    <a:pt x="127673" y="31013"/>
                  </a:lnTo>
                  <a:lnTo>
                    <a:pt x="168986" y="0"/>
                  </a:lnTo>
                  <a:close/>
                </a:path>
              </a:pathLst>
            </a:custGeom>
            <a:solidFill>
              <a:srgbClr val="DB92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0826" y="3085388"/>
              <a:ext cx="96328" cy="192886"/>
            </a:xfrm>
            <a:prstGeom prst="rect">
              <a:avLst/>
            </a:prstGeom>
          </p:spPr>
        </p:pic>
        <p:sp>
          <p:nvSpPr>
            <p:cNvPr id="201" name="object 201" descr=""/>
            <p:cNvSpPr/>
            <p:nvPr/>
          </p:nvSpPr>
          <p:spPr>
            <a:xfrm>
              <a:off x="4739613" y="2959557"/>
              <a:ext cx="351790" cy="163195"/>
            </a:xfrm>
            <a:custGeom>
              <a:avLst/>
              <a:gdLst/>
              <a:ahLst/>
              <a:cxnLst/>
              <a:rect l="l" t="t" r="r" b="b"/>
              <a:pathLst>
                <a:path w="351789" h="163194">
                  <a:moveTo>
                    <a:pt x="351243" y="0"/>
                  </a:moveTo>
                  <a:lnTo>
                    <a:pt x="316195" y="40700"/>
                  </a:lnTo>
                  <a:lnTo>
                    <a:pt x="270522" y="62763"/>
                  </a:lnTo>
                  <a:lnTo>
                    <a:pt x="207878" y="67784"/>
                  </a:lnTo>
                  <a:lnTo>
                    <a:pt x="173410" y="69437"/>
                  </a:lnTo>
                  <a:lnTo>
                    <a:pt x="136014" y="75796"/>
                  </a:lnTo>
                  <a:lnTo>
                    <a:pt x="95064" y="90824"/>
                  </a:lnTo>
                  <a:lnTo>
                    <a:pt x="49935" y="118480"/>
                  </a:lnTo>
                  <a:lnTo>
                    <a:pt x="0" y="162726"/>
                  </a:lnTo>
                  <a:lnTo>
                    <a:pt x="54921" y="124353"/>
                  </a:lnTo>
                  <a:lnTo>
                    <a:pt x="103112" y="100718"/>
                  </a:lnTo>
                  <a:lnTo>
                    <a:pt x="145559" y="88094"/>
                  </a:lnTo>
                  <a:lnTo>
                    <a:pt x="183247" y="82760"/>
                  </a:lnTo>
                  <a:lnTo>
                    <a:pt x="217157" y="80989"/>
                  </a:lnTo>
                  <a:lnTo>
                    <a:pt x="248273" y="79054"/>
                  </a:lnTo>
                  <a:lnTo>
                    <a:pt x="306058" y="59804"/>
                  </a:lnTo>
                  <a:lnTo>
                    <a:pt x="334076" y="33296"/>
                  </a:lnTo>
                  <a:lnTo>
                    <a:pt x="343932" y="17297"/>
                  </a:lnTo>
                  <a:lnTo>
                    <a:pt x="351243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4739627" y="3070947"/>
              <a:ext cx="60325" cy="51435"/>
            </a:xfrm>
            <a:custGeom>
              <a:avLst/>
              <a:gdLst/>
              <a:ahLst/>
              <a:cxnLst/>
              <a:rect l="l" t="t" r="r" b="b"/>
              <a:pathLst>
                <a:path w="60325" h="51435">
                  <a:moveTo>
                    <a:pt x="59879" y="0"/>
                  </a:moveTo>
                  <a:lnTo>
                    <a:pt x="45595" y="10388"/>
                  </a:lnTo>
                  <a:lnTo>
                    <a:pt x="30867" y="22331"/>
                  </a:lnTo>
                  <a:lnTo>
                    <a:pt x="15675" y="35943"/>
                  </a:lnTo>
                  <a:lnTo>
                    <a:pt x="0" y="51333"/>
                  </a:lnTo>
                  <a:lnTo>
                    <a:pt x="15706" y="39192"/>
                  </a:lnTo>
                  <a:lnTo>
                    <a:pt x="30859" y="28354"/>
                  </a:lnTo>
                  <a:lnTo>
                    <a:pt x="45479" y="18738"/>
                  </a:lnTo>
                  <a:lnTo>
                    <a:pt x="59587" y="10261"/>
                  </a:lnTo>
                  <a:lnTo>
                    <a:pt x="59879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4944046" y="2853601"/>
              <a:ext cx="300990" cy="144780"/>
            </a:xfrm>
            <a:custGeom>
              <a:avLst/>
              <a:gdLst/>
              <a:ahLst/>
              <a:cxnLst/>
              <a:rect l="l" t="t" r="r" b="b"/>
              <a:pathLst>
                <a:path w="300989" h="144780">
                  <a:moveTo>
                    <a:pt x="215938" y="0"/>
                  </a:moveTo>
                  <a:lnTo>
                    <a:pt x="176820" y="12053"/>
                  </a:lnTo>
                  <a:lnTo>
                    <a:pt x="148667" y="42053"/>
                  </a:lnTo>
                  <a:lnTo>
                    <a:pt x="121705" y="80072"/>
                  </a:lnTo>
                  <a:lnTo>
                    <a:pt x="86168" y="116178"/>
                  </a:lnTo>
                  <a:lnTo>
                    <a:pt x="68414" y="127424"/>
                  </a:lnTo>
                  <a:lnTo>
                    <a:pt x="48922" y="135736"/>
                  </a:lnTo>
                  <a:lnTo>
                    <a:pt x="26511" y="141273"/>
                  </a:lnTo>
                  <a:lnTo>
                    <a:pt x="0" y="144194"/>
                  </a:lnTo>
                  <a:lnTo>
                    <a:pt x="28323" y="144401"/>
                  </a:lnTo>
                  <a:lnTo>
                    <a:pt x="73022" y="135756"/>
                  </a:lnTo>
                  <a:lnTo>
                    <a:pt x="126705" y="92368"/>
                  </a:lnTo>
                  <a:lnTo>
                    <a:pt x="152952" y="54997"/>
                  </a:lnTo>
                  <a:lnTo>
                    <a:pt x="179646" y="24098"/>
                  </a:lnTo>
                  <a:lnTo>
                    <a:pt x="216306" y="9777"/>
                  </a:lnTo>
                  <a:lnTo>
                    <a:pt x="238900" y="11134"/>
                  </a:lnTo>
                  <a:lnTo>
                    <a:pt x="260593" y="18307"/>
                  </a:lnTo>
                  <a:lnTo>
                    <a:pt x="281282" y="31813"/>
                  </a:lnTo>
                  <a:lnTo>
                    <a:pt x="300863" y="52170"/>
                  </a:lnTo>
                  <a:lnTo>
                    <a:pt x="281134" y="28257"/>
                  </a:lnTo>
                  <a:lnTo>
                    <a:pt x="260343" y="12111"/>
                  </a:lnTo>
                  <a:lnTo>
                    <a:pt x="238580" y="2954"/>
                  </a:lnTo>
                  <a:lnTo>
                    <a:pt x="215938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5192382" y="2862097"/>
              <a:ext cx="52705" cy="43815"/>
            </a:xfrm>
            <a:custGeom>
              <a:avLst/>
              <a:gdLst/>
              <a:ahLst/>
              <a:cxnLst/>
              <a:rect l="l" t="t" r="r" b="b"/>
              <a:pathLst>
                <a:path w="52704" h="43814">
                  <a:moveTo>
                    <a:pt x="5142" y="0"/>
                  </a:moveTo>
                  <a:lnTo>
                    <a:pt x="0" y="5015"/>
                  </a:lnTo>
                  <a:lnTo>
                    <a:pt x="13783" y="10595"/>
                  </a:lnTo>
                  <a:lnTo>
                    <a:pt x="27153" y="18802"/>
                  </a:lnTo>
                  <a:lnTo>
                    <a:pt x="40078" y="29780"/>
                  </a:lnTo>
                  <a:lnTo>
                    <a:pt x="52527" y="43675"/>
                  </a:lnTo>
                  <a:lnTo>
                    <a:pt x="41219" y="28816"/>
                  </a:lnTo>
                  <a:lnTo>
                    <a:pt x="29540" y="16689"/>
                  </a:lnTo>
                  <a:lnTo>
                    <a:pt x="17508" y="713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4736552" y="2874835"/>
              <a:ext cx="276860" cy="111125"/>
            </a:xfrm>
            <a:custGeom>
              <a:avLst/>
              <a:gdLst/>
              <a:ahLst/>
              <a:cxnLst/>
              <a:rect l="l" t="t" r="r" b="b"/>
              <a:pathLst>
                <a:path w="276860" h="111125">
                  <a:moveTo>
                    <a:pt x="0" y="0"/>
                  </a:moveTo>
                  <a:lnTo>
                    <a:pt x="11884" y="38375"/>
                  </a:lnTo>
                  <a:lnTo>
                    <a:pt x="64038" y="91142"/>
                  </a:lnTo>
                  <a:lnTo>
                    <a:pt x="99554" y="105284"/>
                  </a:lnTo>
                  <a:lnTo>
                    <a:pt x="138193" y="111100"/>
                  </a:lnTo>
                  <a:lnTo>
                    <a:pt x="177577" y="108465"/>
                  </a:lnTo>
                  <a:lnTo>
                    <a:pt x="215333" y="97255"/>
                  </a:lnTo>
                  <a:lnTo>
                    <a:pt x="249078" y="77346"/>
                  </a:lnTo>
                  <a:lnTo>
                    <a:pt x="276439" y="48614"/>
                  </a:lnTo>
                  <a:lnTo>
                    <a:pt x="242818" y="75671"/>
                  </a:lnTo>
                  <a:lnTo>
                    <a:pt x="204167" y="92240"/>
                  </a:lnTo>
                  <a:lnTo>
                    <a:pt x="162868" y="98833"/>
                  </a:lnTo>
                  <a:lnTo>
                    <a:pt x="121304" y="95958"/>
                  </a:lnTo>
                  <a:lnTo>
                    <a:pt x="81852" y="84127"/>
                  </a:lnTo>
                  <a:lnTo>
                    <a:pt x="46897" y="63850"/>
                  </a:lnTo>
                  <a:lnTo>
                    <a:pt x="18818" y="35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36565" y="2874835"/>
              <a:ext cx="70014" cy="93521"/>
            </a:xfrm>
            <a:prstGeom prst="rect">
              <a:avLst/>
            </a:prstGeom>
          </p:spPr>
        </p:pic>
        <p:sp>
          <p:nvSpPr>
            <p:cNvPr id="207" name="object 207" descr=""/>
            <p:cNvSpPr/>
            <p:nvPr/>
          </p:nvSpPr>
          <p:spPr>
            <a:xfrm>
              <a:off x="5008089" y="3317200"/>
              <a:ext cx="89535" cy="297180"/>
            </a:xfrm>
            <a:custGeom>
              <a:avLst/>
              <a:gdLst/>
              <a:ahLst/>
              <a:cxnLst/>
              <a:rect l="l" t="t" r="r" b="b"/>
              <a:pathLst>
                <a:path w="89535" h="297179">
                  <a:moveTo>
                    <a:pt x="1601" y="0"/>
                  </a:moveTo>
                  <a:lnTo>
                    <a:pt x="0" y="53248"/>
                  </a:lnTo>
                  <a:lnTo>
                    <a:pt x="2169" y="103593"/>
                  </a:lnTo>
                  <a:lnTo>
                    <a:pt x="8662" y="150608"/>
                  </a:lnTo>
                  <a:lnTo>
                    <a:pt x="20034" y="193865"/>
                  </a:lnTo>
                  <a:lnTo>
                    <a:pt x="36835" y="232943"/>
                  </a:lnTo>
                  <a:lnTo>
                    <a:pt x="59620" y="267413"/>
                  </a:lnTo>
                  <a:lnTo>
                    <a:pt x="88939" y="296849"/>
                  </a:lnTo>
                  <a:lnTo>
                    <a:pt x="61381" y="260118"/>
                  </a:lnTo>
                  <a:lnTo>
                    <a:pt x="39767" y="217561"/>
                  </a:lnTo>
                  <a:lnTo>
                    <a:pt x="23538" y="169722"/>
                  </a:lnTo>
                  <a:lnTo>
                    <a:pt x="12139" y="117152"/>
                  </a:lnTo>
                  <a:lnTo>
                    <a:pt x="5012" y="6039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EE746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5032202" y="3155796"/>
              <a:ext cx="29209" cy="342265"/>
            </a:xfrm>
            <a:custGeom>
              <a:avLst/>
              <a:gdLst/>
              <a:ahLst/>
              <a:cxnLst/>
              <a:rect l="l" t="t" r="r" b="b"/>
              <a:pathLst>
                <a:path w="29210" h="342264">
                  <a:moveTo>
                    <a:pt x="19742" y="0"/>
                  </a:moveTo>
                  <a:lnTo>
                    <a:pt x="9714" y="50369"/>
                  </a:lnTo>
                  <a:lnTo>
                    <a:pt x="3051" y="100284"/>
                  </a:lnTo>
                  <a:lnTo>
                    <a:pt x="0" y="149711"/>
                  </a:lnTo>
                  <a:lnTo>
                    <a:pt x="795" y="198619"/>
                  </a:lnTo>
                  <a:lnTo>
                    <a:pt x="5679" y="246976"/>
                  </a:lnTo>
                  <a:lnTo>
                    <a:pt x="14894" y="294751"/>
                  </a:lnTo>
                  <a:lnTo>
                    <a:pt x="28682" y="341910"/>
                  </a:lnTo>
                  <a:lnTo>
                    <a:pt x="19424" y="294800"/>
                  </a:lnTo>
                  <a:lnTo>
                    <a:pt x="12894" y="247097"/>
                  </a:lnTo>
                  <a:lnTo>
                    <a:pt x="9051" y="198814"/>
                  </a:lnTo>
                  <a:lnTo>
                    <a:pt x="7854" y="149955"/>
                  </a:lnTo>
                  <a:lnTo>
                    <a:pt x="9264" y="100528"/>
                  </a:lnTo>
                  <a:lnTo>
                    <a:pt x="13241" y="50540"/>
                  </a:lnTo>
                  <a:lnTo>
                    <a:pt x="19742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3574" y="3080435"/>
              <a:ext cx="220940" cy="200214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92142" y="3580282"/>
              <a:ext cx="246442" cy="223647"/>
            </a:xfrm>
            <a:prstGeom prst="rect">
              <a:avLst/>
            </a:prstGeom>
          </p:spPr>
        </p:pic>
        <p:sp>
          <p:nvSpPr>
            <p:cNvPr id="211" name="object 211" descr=""/>
            <p:cNvSpPr/>
            <p:nvPr/>
          </p:nvSpPr>
          <p:spPr>
            <a:xfrm>
              <a:off x="4729810" y="3200754"/>
              <a:ext cx="56515" cy="306070"/>
            </a:xfrm>
            <a:custGeom>
              <a:avLst/>
              <a:gdLst/>
              <a:ahLst/>
              <a:cxnLst/>
              <a:rect l="l" t="t" r="r" b="b"/>
              <a:pathLst>
                <a:path w="56514" h="306070">
                  <a:moveTo>
                    <a:pt x="55943" y="0"/>
                  </a:moveTo>
                  <a:lnTo>
                    <a:pt x="47510" y="125266"/>
                  </a:lnTo>
                  <a:lnTo>
                    <a:pt x="42754" y="180242"/>
                  </a:lnTo>
                  <a:lnTo>
                    <a:pt x="36487" y="227641"/>
                  </a:lnTo>
                  <a:lnTo>
                    <a:pt x="27848" y="265612"/>
                  </a:lnTo>
                  <a:lnTo>
                    <a:pt x="0" y="305854"/>
                  </a:lnTo>
                  <a:lnTo>
                    <a:pt x="20582" y="300012"/>
                  </a:lnTo>
                  <a:lnTo>
                    <a:pt x="45639" y="237347"/>
                  </a:lnTo>
                  <a:lnTo>
                    <a:pt x="51871" y="187090"/>
                  </a:lnTo>
                  <a:lnTo>
                    <a:pt x="55079" y="128591"/>
                  </a:lnTo>
                  <a:lnTo>
                    <a:pt x="56144" y="65134"/>
                  </a:lnTo>
                  <a:lnTo>
                    <a:pt x="55943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4958002" y="3129045"/>
              <a:ext cx="268605" cy="115570"/>
            </a:xfrm>
            <a:custGeom>
              <a:avLst/>
              <a:gdLst/>
              <a:ahLst/>
              <a:cxnLst/>
              <a:rect l="l" t="t" r="r" b="b"/>
              <a:pathLst>
                <a:path w="268604" h="115569">
                  <a:moveTo>
                    <a:pt x="90330" y="0"/>
                  </a:moveTo>
                  <a:lnTo>
                    <a:pt x="45793" y="10902"/>
                  </a:lnTo>
                  <a:lnTo>
                    <a:pt x="0" y="33571"/>
                  </a:lnTo>
                  <a:lnTo>
                    <a:pt x="44446" y="16010"/>
                  </a:lnTo>
                  <a:lnTo>
                    <a:pt x="86970" y="7702"/>
                  </a:lnTo>
                  <a:lnTo>
                    <a:pt x="127509" y="8944"/>
                  </a:lnTo>
                  <a:lnTo>
                    <a:pt x="166000" y="20035"/>
                  </a:lnTo>
                  <a:lnTo>
                    <a:pt x="202380" y="41271"/>
                  </a:lnTo>
                  <a:lnTo>
                    <a:pt x="236590" y="72950"/>
                  </a:lnTo>
                  <a:lnTo>
                    <a:pt x="268566" y="115373"/>
                  </a:lnTo>
                  <a:lnTo>
                    <a:pt x="241286" y="70272"/>
                  </a:lnTo>
                  <a:lnTo>
                    <a:pt x="209090" y="35996"/>
                  </a:lnTo>
                  <a:lnTo>
                    <a:pt x="172711" y="12734"/>
                  </a:lnTo>
                  <a:lnTo>
                    <a:pt x="132880" y="673"/>
                  </a:lnTo>
                  <a:lnTo>
                    <a:pt x="90330" y="0"/>
                  </a:lnTo>
                  <a:close/>
                </a:path>
              </a:pathLst>
            </a:custGeom>
            <a:solidFill>
              <a:srgbClr val="E96A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3" name="object 21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2992" y="3129368"/>
              <a:ext cx="183577" cy="115048"/>
            </a:xfrm>
            <a:prstGeom prst="rect">
              <a:avLst/>
            </a:prstGeom>
          </p:spPr>
        </p:pic>
        <p:sp>
          <p:nvSpPr>
            <p:cNvPr id="214" name="object 214" descr=""/>
            <p:cNvSpPr/>
            <p:nvPr/>
          </p:nvSpPr>
          <p:spPr>
            <a:xfrm>
              <a:off x="5183681" y="3286671"/>
              <a:ext cx="58419" cy="273685"/>
            </a:xfrm>
            <a:custGeom>
              <a:avLst/>
              <a:gdLst/>
              <a:ahLst/>
              <a:cxnLst/>
              <a:rect l="l" t="t" r="r" b="b"/>
              <a:pathLst>
                <a:path w="58420" h="273685">
                  <a:moveTo>
                    <a:pt x="43802" y="0"/>
                  </a:moveTo>
                  <a:lnTo>
                    <a:pt x="48393" y="52951"/>
                  </a:lnTo>
                  <a:lnTo>
                    <a:pt x="48455" y="103101"/>
                  </a:lnTo>
                  <a:lnTo>
                    <a:pt x="43817" y="150345"/>
                  </a:lnTo>
                  <a:lnTo>
                    <a:pt x="34309" y="194576"/>
                  </a:lnTo>
                  <a:lnTo>
                    <a:pt x="19758" y="235690"/>
                  </a:lnTo>
                  <a:lnTo>
                    <a:pt x="0" y="273582"/>
                  </a:lnTo>
                  <a:lnTo>
                    <a:pt x="25802" y="237671"/>
                  </a:lnTo>
                  <a:lnTo>
                    <a:pt x="43875" y="197714"/>
                  </a:lnTo>
                  <a:lnTo>
                    <a:pt x="54466" y="153840"/>
                  </a:lnTo>
                  <a:lnTo>
                    <a:pt x="57819" y="106177"/>
                  </a:lnTo>
                  <a:lnTo>
                    <a:pt x="54182" y="54855"/>
                  </a:lnTo>
                  <a:lnTo>
                    <a:pt x="43802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5213005" y="3286671"/>
              <a:ext cx="28575" cy="219710"/>
            </a:xfrm>
            <a:custGeom>
              <a:avLst/>
              <a:gdLst/>
              <a:ahLst/>
              <a:cxnLst/>
              <a:rect l="l" t="t" r="r" b="b"/>
              <a:pathLst>
                <a:path w="28575" h="219710">
                  <a:moveTo>
                    <a:pt x="14476" y="0"/>
                  </a:moveTo>
                  <a:lnTo>
                    <a:pt x="19263" y="57825"/>
                  </a:lnTo>
                  <a:lnTo>
                    <a:pt x="18582" y="112271"/>
                  </a:lnTo>
                  <a:lnTo>
                    <a:pt x="12231" y="163210"/>
                  </a:lnTo>
                  <a:lnTo>
                    <a:pt x="0" y="210515"/>
                  </a:lnTo>
                  <a:lnTo>
                    <a:pt x="5778" y="219645"/>
                  </a:lnTo>
                  <a:lnTo>
                    <a:pt x="21748" y="171954"/>
                  </a:lnTo>
                  <a:lnTo>
                    <a:pt x="28286" y="119324"/>
                  </a:lnTo>
                  <a:lnTo>
                    <a:pt x="25746" y="61941"/>
                  </a:lnTo>
                  <a:lnTo>
                    <a:pt x="14476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5143954" y="3217570"/>
              <a:ext cx="48260" cy="268605"/>
            </a:xfrm>
            <a:custGeom>
              <a:avLst/>
              <a:gdLst/>
              <a:ahLst/>
              <a:cxnLst/>
              <a:rect l="l" t="t" r="r" b="b"/>
              <a:pathLst>
                <a:path w="48260" h="268604">
                  <a:moveTo>
                    <a:pt x="25413" y="0"/>
                  </a:moveTo>
                  <a:lnTo>
                    <a:pt x="9165" y="43130"/>
                  </a:lnTo>
                  <a:lnTo>
                    <a:pt x="612" y="86852"/>
                  </a:lnTo>
                  <a:lnTo>
                    <a:pt x="0" y="131185"/>
                  </a:lnTo>
                  <a:lnTo>
                    <a:pt x="7574" y="176150"/>
                  </a:lnTo>
                  <a:lnTo>
                    <a:pt x="23578" y="221768"/>
                  </a:lnTo>
                  <a:lnTo>
                    <a:pt x="48261" y="268058"/>
                  </a:lnTo>
                  <a:lnTo>
                    <a:pt x="30223" y="222676"/>
                  </a:lnTo>
                  <a:lnTo>
                    <a:pt x="18199" y="177595"/>
                  </a:lnTo>
                  <a:lnTo>
                    <a:pt x="11949" y="132800"/>
                  </a:lnTo>
                  <a:lnTo>
                    <a:pt x="11229" y="88277"/>
                  </a:lnTo>
                  <a:lnTo>
                    <a:pt x="15798" y="44015"/>
                  </a:lnTo>
                  <a:lnTo>
                    <a:pt x="25413" y="0"/>
                  </a:lnTo>
                  <a:close/>
                </a:path>
              </a:pathLst>
            </a:custGeom>
            <a:solidFill>
              <a:srgbClr val="F1896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84237" y="3352965"/>
              <a:ext cx="70195" cy="119061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5002198" y="3051505"/>
              <a:ext cx="238760" cy="42545"/>
            </a:xfrm>
            <a:custGeom>
              <a:avLst/>
              <a:gdLst/>
              <a:ahLst/>
              <a:cxnLst/>
              <a:rect l="l" t="t" r="r" b="b"/>
              <a:pathLst>
                <a:path w="238760" h="42544">
                  <a:moveTo>
                    <a:pt x="169443" y="0"/>
                  </a:moveTo>
                  <a:lnTo>
                    <a:pt x="152930" y="142"/>
                  </a:lnTo>
                  <a:lnTo>
                    <a:pt x="135704" y="2670"/>
                  </a:lnTo>
                  <a:lnTo>
                    <a:pt x="117674" y="6788"/>
                  </a:lnTo>
                  <a:lnTo>
                    <a:pt x="98755" y="11696"/>
                  </a:lnTo>
                  <a:lnTo>
                    <a:pt x="76221" y="17191"/>
                  </a:lnTo>
                  <a:lnTo>
                    <a:pt x="52335" y="21545"/>
                  </a:lnTo>
                  <a:lnTo>
                    <a:pt x="26969" y="23611"/>
                  </a:lnTo>
                  <a:lnTo>
                    <a:pt x="0" y="22250"/>
                  </a:lnTo>
                  <a:lnTo>
                    <a:pt x="30402" y="26697"/>
                  </a:lnTo>
                  <a:lnTo>
                    <a:pt x="58869" y="26362"/>
                  </a:lnTo>
                  <a:lnTo>
                    <a:pt x="85309" y="22839"/>
                  </a:lnTo>
                  <a:lnTo>
                    <a:pt x="109626" y="17729"/>
                  </a:lnTo>
                  <a:lnTo>
                    <a:pt x="126237" y="13839"/>
                  </a:lnTo>
                  <a:lnTo>
                    <a:pt x="141589" y="10601"/>
                  </a:lnTo>
                  <a:lnTo>
                    <a:pt x="155643" y="8669"/>
                  </a:lnTo>
                  <a:lnTo>
                    <a:pt x="168362" y="8685"/>
                  </a:lnTo>
                  <a:lnTo>
                    <a:pt x="188172" y="12399"/>
                  </a:lnTo>
                  <a:lnTo>
                    <a:pt x="206496" y="19317"/>
                  </a:lnTo>
                  <a:lnTo>
                    <a:pt x="223232" y="29259"/>
                  </a:lnTo>
                  <a:lnTo>
                    <a:pt x="238277" y="42038"/>
                  </a:lnTo>
                  <a:lnTo>
                    <a:pt x="224282" y="25549"/>
                  </a:lnTo>
                  <a:lnTo>
                    <a:pt x="208079" y="12778"/>
                  </a:lnTo>
                  <a:lnTo>
                    <a:pt x="189767" y="4127"/>
                  </a:lnTo>
                  <a:lnTo>
                    <a:pt x="169443" y="0"/>
                  </a:lnTo>
                  <a:close/>
                </a:path>
              </a:pathLst>
            </a:custGeom>
            <a:solidFill>
              <a:srgbClr val="EC83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5060034" y="3051505"/>
              <a:ext cx="180975" cy="42545"/>
            </a:xfrm>
            <a:custGeom>
              <a:avLst/>
              <a:gdLst/>
              <a:ahLst/>
              <a:cxnLst/>
              <a:rect l="l" t="t" r="r" b="b"/>
              <a:pathLst>
                <a:path w="180975" h="42544">
                  <a:moveTo>
                    <a:pt x="111607" y="0"/>
                  </a:moveTo>
                  <a:lnTo>
                    <a:pt x="86992" y="1090"/>
                  </a:lnTo>
                  <a:lnTo>
                    <a:pt x="60723" y="6549"/>
                  </a:lnTo>
                  <a:lnTo>
                    <a:pt x="32528" y="13822"/>
                  </a:lnTo>
                  <a:lnTo>
                    <a:pt x="2133" y="20358"/>
                  </a:lnTo>
                  <a:lnTo>
                    <a:pt x="0" y="26441"/>
                  </a:lnTo>
                  <a:lnTo>
                    <a:pt x="32854" y="21822"/>
                  </a:lnTo>
                  <a:lnTo>
                    <a:pt x="62355" y="15243"/>
                  </a:lnTo>
                  <a:lnTo>
                    <a:pt x="88309" y="9825"/>
                  </a:lnTo>
                  <a:lnTo>
                    <a:pt x="130337" y="12399"/>
                  </a:lnTo>
                  <a:lnTo>
                    <a:pt x="165397" y="29259"/>
                  </a:lnTo>
                  <a:lnTo>
                    <a:pt x="180441" y="42038"/>
                  </a:lnTo>
                  <a:lnTo>
                    <a:pt x="166446" y="25549"/>
                  </a:lnTo>
                  <a:lnTo>
                    <a:pt x="150244" y="12778"/>
                  </a:lnTo>
                  <a:lnTo>
                    <a:pt x="131931" y="4127"/>
                  </a:lnTo>
                  <a:lnTo>
                    <a:pt x="111607" y="0"/>
                  </a:lnTo>
                  <a:close/>
                </a:path>
              </a:pathLst>
            </a:custGeom>
            <a:solidFill>
              <a:srgbClr val="F38F6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4538163" y="3179686"/>
              <a:ext cx="112395" cy="448945"/>
            </a:xfrm>
            <a:custGeom>
              <a:avLst/>
              <a:gdLst/>
              <a:ahLst/>
              <a:cxnLst/>
              <a:rect l="l" t="t" r="r" b="b"/>
              <a:pathLst>
                <a:path w="112395" h="448945">
                  <a:moveTo>
                    <a:pt x="5210" y="0"/>
                  </a:moveTo>
                  <a:lnTo>
                    <a:pt x="1433" y="47101"/>
                  </a:lnTo>
                  <a:lnTo>
                    <a:pt x="0" y="93842"/>
                  </a:lnTo>
                  <a:lnTo>
                    <a:pt x="1234" y="140172"/>
                  </a:lnTo>
                  <a:lnTo>
                    <a:pt x="5464" y="186039"/>
                  </a:lnTo>
                  <a:lnTo>
                    <a:pt x="13014" y="231396"/>
                  </a:lnTo>
                  <a:lnTo>
                    <a:pt x="24211" y="276190"/>
                  </a:lnTo>
                  <a:lnTo>
                    <a:pt x="39381" y="320374"/>
                  </a:lnTo>
                  <a:lnTo>
                    <a:pt x="58850" y="363895"/>
                  </a:lnTo>
                  <a:lnTo>
                    <a:pt x="82944" y="406706"/>
                  </a:lnTo>
                  <a:lnTo>
                    <a:pt x="111991" y="448753"/>
                  </a:lnTo>
                  <a:lnTo>
                    <a:pt x="85642" y="401984"/>
                  </a:lnTo>
                  <a:lnTo>
                    <a:pt x="63329" y="354354"/>
                  </a:lnTo>
                  <a:lnTo>
                    <a:pt x="44875" y="305897"/>
                  </a:lnTo>
                  <a:lnTo>
                    <a:pt x="30101" y="256656"/>
                  </a:lnTo>
                  <a:lnTo>
                    <a:pt x="18830" y="206667"/>
                  </a:lnTo>
                  <a:lnTo>
                    <a:pt x="10883" y="155969"/>
                  </a:lnTo>
                  <a:lnTo>
                    <a:pt x="6083" y="104599"/>
                  </a:lnTo>
                  <a:lnTo>
                    <a:pt x="4251" y="52597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4538187" y="3179686"/>
              <a:ext cx="10795" cy="154305"/>
            </a:xfrm>
            <a:custGeom>
              <a:avLst/>
              <a:gdLst/>
              <a:ahLst/>
              <a:cxnLst/>
              <a:rect l="l" t="t" r="r" b="b"/>
              <a:pathLst>
                <a:path w="10795" h="154304">
                  <a:moveTo>
                    <a:pt x="5185" y="0"/>
                  </a:moveTo>
                  <a:lnTo>
                    <a:pt x="2383" y="32172"/>
                  </a:lnTo>
                  <a:lnTo>
                    <a:pt x="619" y="64179"/>
                  </a:lnTo>
                  <a:lnTo>
                    <a:pt x="0" y="96004"/>
                  </a:lnTo>
                  <a:lnTo>
                    <a:pt x="626" y="127634"/>
                  </a:lnTo>
                  <a:lnTo>
                    <a:pt x="10646" y="153925"/>
                  </a:lnTo>
                  <a:lnTo>
                    <a:pt x="6882" y="115957"/>
                  </a:lnTo>
                  <a:lnTo>
                    <a:pt x="4763" y="77637"/>
                  </a:lnTo>
                  <a:lnTo>
                    <a:pt x="4220" y="38981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5350547" y="3282707"/>
              <a:ext cx="48260" cy="235585"/>
            </a:xfrm>
            <a:custGeom>
              <a:avLst/>
              <a:gdLst/>
              <a:ahLst/>
              <a:cxnLst/>
              <a:rect l="l" t="t" r="r" b="b"/>
              <a:pathLst>
                <a:path w="48260" h="235585">
                  <a:moveTo>
                    <a:pt x="20179" y="0"/>
                  </a:moveTo>
                  <a:lnTo>
                    <a:pt x="35878" y="42539"/>
                  </a:lnTo>
                  <a:lnTo>
                    <a:pt x="40976" y="87478"/>
                  </a:lnTo>
                  <a:lnTo>
                    <a:pt x="36205" y="134649"/>
                  </a:lnTo>
                  <a:lnTo>
                    <a:pt x="22302" y="183883"/>
                  </a:lnTo>
                  <a:lnTo>
                    <a:pt x="0" y="235013"/>
                  </a:lnTo>
                  <a:lnTo>
                    <a:pt x="27118" y="183219"/>
                  </a:lnTo>
                  <a:lnTo>
                    <a:pt x="43320" y="133689"/>
                  </a:lnTo>
                  <a:lnTo>
                    <a:pt x="47980" y="86556"/>
                  </a:lnTo>
                  <a:lnTo>
                    <a:pt x="40474" y="41949"/>
                  </a:lnTo>
                  <a:lnTo>
                    <a:pt x="20179" y="0"/>
                  </a:lnTo>
                  <a:close/>
                </a:path>
              </a:pathLst>
            </a:custGeom>
            <a:solidFill>
              <a:srgbClr val="F3A07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5370728" y="3282707"/>
              <a:ext cx="27305" cy="166370"/>
            </a:xfrm>
            <a:custGeom>
              <a:avLst/>
              <a:gdLst/>
              <a:ahLst/>
              <a:cxnLst/>
              <a:rect l="l" t="t" r="r" b="b"/>
              <a:pathLst>
                <a:path w="27304" h="166370">
                  <a:moveTo>
                    <a:pt x="0" y="0"/>
                  </a:moveTo>
                  <a:lnTo>
                    <a:pt x="14730" y="38613"/>
                  </a:lnTo>
                  <a:lnTo>
                    <a:pt x="20620" y="79218"/>
                  </a:lnTo>
                  <a:lnTo>
                    <a:pt x="18230" y="121697"/>
                  </a:lnTo>
                  <a:lnTo>
                    <a:pt x="8115" y="165925"/>
                  </a:lnTo>
                  <a:lnTo>
                    <a:pt x="13549" y="161569"/>
                  </a:lnTo>
                  <a:lnTo>
                    <a:pt x="16128" y="159029"/>
                  </a:lnTo>
                  <a:lnTo>
                    <a:pt x="26165" y="116343"/>
                  </a:lnTo>
                  <a:lnTo>
                    <a:pt x="27109" y="75552"/>
                  </a:lnTo>
                  <a:lnTo>
                    <a:pt x="18531" y="3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9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5248681" y="3132250"/>
              <a:ext cx="125095" cy="207645"/>
            </a:xfrm>
            <a:custGeom>
              <a:avLst/>
              <a:gdLst/>
              <a:ahLst/>
              <a:cxnLst/>
              <a:rect l="l" t="t" r="r" b="b"/>
              <a:pathLst>
                <a:path w="125095" h="207645">
                  <a:moveTo>
                    <a:pt x="0" y="0"/>
                  </a:moveTo>
                  <a:lnTo>
                    <a:pt x="6079" y="20175"/>
                  </a:lnTo>
                  <a:lnTo>
                    <a:pt x="10601" y="40166"/>
                  </a:lnTo>
                  <a:lnTo>
                    <a:pt x="15759" y="59296"/>
                  </a:lnTo>
                  <a:lnTo>
                    <a:pt x="23749" y="76885"/>
                  </a:lnTo>
                  <a:lnTo>
                    <a:pt x="47519" y="106326"/>
                  </a:lnTo>
                  <a:lnTo>
                    <a:pt x="74642" y="131991"/>
                  </a:lnTo>
                  <a:lnTo>
                    <a:pt x="101586" y="162664"/>
                  </a:lnTo>
                  <a:lnTo>
                    <a:pt x="124814" y="207135"/>
                  </a:lnTo>
                  <a:lnTo>
                    <a:pt x="103644" y="157524"/>
                  </a:lnTo>
                  <a:lnTo>
                    <a:pt x="79322" y="125906"/>
                  </a:lnTo>
                  <a:lnTo>
                    <a:pt x="54230" y="101000"/>
                  </a:lnTo>
                  <a:lnTo>
                    <a:pt x="30745" y="71526"/>
                  </a:lnTo>
                  <a:lnTo>
                    <a:pt x="22722" y="54578"/>
                  </a:lnTo>
                  <a:lnTo>
                    <a:pt x="16515" y="36163"/>
                  </a:lnTo>
                  <a:lnTo>
                    <a:pt x="9735" y="17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5340869" y="3279876"/>
              <a:ext cx="33020" cy="59690"/>
            </a:xfrm>
            <a:custGeom>
              <a:avLst/>
              <a:gdLst/>
              <a:ahLst/>
              <a:cxnLst/>
              <a:rect l="l" t="t" r="r" b="b"/>
              <a:pathLst>
                <a:path w="33020" h="59689">
                  <a:moveTo>
                    <a:pt x="5029" y="0"/>
                  </a:moveTo>
                  <a:lnTo>
                    <a:pt x="0" y="2945"/>
                  </a:lnTo>
                  <a:lnTo>
                    <a:pt x="8923" y="14387"/>
                  </a:lnTo>
                  <a:lnTo>
                    <a:pt x="17426" y="27400"/>
                  </a:lnTo>
                  <a:lnTo>
                    <a:pt x="25374" y="42326"/>
                  </a:lnTo>
                  <a:lnTo>
                    <a:pt x="32626" y="59512"/>
                  </a:lnTo>
                  <a:lnTo>
                    <a:pt x="26371" y="41095"/>
                  </a:lnTo>
                  <a:lnTo>
                    <a:pt x="19636" y="25284"/>
                  </a:lnTo>
                  <a:lnTo>
                    <a:pt x="12498" y="11708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5471312" y="3249522"/>
              <a:ext cx="54610" cy="191770"/>
            </a:xfrm>
            <a:custGeom>
              <a:avLst/>
              <a:gdLst/>
              <a:ahLst/>
              <a:cxnLst/>
              <a:rect l="l" t="t" r="r" b="b"/>
              <a:pathLst>
                <a:path w="54610" h="191770">
                  <a:moveTo>
                    <a:pt x="0" y="0"/>
                  </a:moveTo>
                  <a:lnTo>
                    <a:pt x="29432" y="38484"/>
                  </a:lnTo>
                  <a:lnTo>
                    <a:pt x="45942" y="83383"/>
                  </a:lnTo>
                  <a:lnTo>
                    <a:pt x="49963" y="134475"/>
                  </a:lnTo>
                  <a:lnTo>
                    <a:pt x="41934" y="191541"/>
                  </a:lnTo>
                  <a:lnTo>
                    <a:pt x="54448" y="131411"/>
                  </a:lnTo>
                  <a:lnTo>
                    <a:pt x="52732" y="78859"/>
                  </a:lnTo>
                  <a:lnTo>
                    <a:pt x="35133" y="34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5334381" y="3249523"/>
              <a:ext cx="178435" cy="290195"/>
            </a:xfrm>
            <a:custGeom>
              <a:avLst/>
              <a:gdLst/>
              <a:ahLst/>
              <a:cxnLst/>
              <a:rect l="l" t="t" r="r" b="b"/>
              <a:pathLst>
                <a:path w="178435" h="290195">
                  <a:moveTo>
                    <a:pt x="172212" y="101765"/>
                  </a:moveTo>
                  <a:lnTo>
                    <a:pt x="151066" y="155003"/>
                  </a:lnTo>
                  <a:lnTo>
                    <a:pt x="122593" y="199644"/>
                  </a:lnTo>
                  <a:lnTo>
                    <a:pt x="87452" y="236499"/>
                  </a:lnTo>
                  <a:lnTo>
                    <a:pt x="46380" y="266344"/>
                  </a:lnTo>
                  <a:lnTo>
                    <a:pt x="0" y="289991"/>
                  </a:lnTo>
                  <a:lnTo>
                    <a:pt x="42964" y="273862"/>
                  </a:lnTo>
                  <a:lnTo>
                    <a:pt x="80937" y="252374"/>
                  </a:lnTo>
                  <a:lnTo>
                    <a:pt x="113360" y="224980"/>
                  </a:lnTo>
                  <a:lnTo>
                    <a:pt x="139738" y="191122"/>
                  </a:lnTo>
                  <a:lnTo>
                    <a:pt x="159537" y="150241"/>
                  </a:lnTo>
                  <a:lnTo>
                    <a:pt x="172212" y="101765"/>
                  </a:lnTo>
                  <a:close/>
                </a:path>
                <a:path w="178435" h="290195">
                  <a:moveTo>
                    <a:pt x="178384" y="45669"/>
                  </a:moveTo>
                  <a:lnTo>
                    <a:pt x="170726" y="32816"/>
                  </a:lnTo>
                  <a:lnTo>
                    <a:pt x="161290" y="20904"/>
                  </a:lnTo>
                  <a:lnTo>
                    <a:pt x="150050" y="9956"/>
                  </a:lnTo>
                  <a:lnTo>
                    <a:pt x="136931" y="0"/>
                  </a:lnTo>
                  <a:lnTo>
                    <a:pt x="149390" y="13538"/>
                  </a:lnTo>
                  <a:lnTo>
                    <a:pt x="160020" y="27978"/>
                  </a:lnTo>
                  <a:lnTo>
                    <a:pt x="168859" y="43307"/>
                  </a:lnTo>
                  <a:lnTo>
                    <a:pt x="175933" y="59499"/>
                  </a:lnTo>
                  <a:lnTo>
                    <a:pt x="178384" y="45669"/>
                  </a:lnTo>
                  <a:close/>
                </a:path>
              </a:pathLst>
            </a:custGeom>
            <a:solidFill>
              <a:srgbClr val="F9BF6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5416677" y="3074580"/>
              <a:ext cx="118745" cy="243840"/>
            </a:xfrm>
            <a:custGeom>
              <a:avLst/>
              <a:gdLst/>
              <a:ahLst/>
              <a:cxnLst/>
              <a:rect l="l" t="t" r="r" b="b"/>
              <a:pathLst>
                <a:path w="118745" h="243839">
                  <a:moveTo>
                    <a:pt x="77927" y="243687"/>
                  </a:moveTo>
                  <a:lnTo>
                    <a:pt x="65849" y="219125"/>
                  </a:lnTo>
                  <a:lnTo>
                    <a:pt x="44526" y="198310"/>
                  </a:lnTo>
                  <a:lnTo>
                    <a:pt x="22745" y="175869"/>
                  </a:lnTo>
                  <a:lnTo>
                    <a:pt x="9359" y="146443"/>
                  </a:lnTo>
                  <a:lnTo>
                    <a:pt x="12192" y="122961"/>
                  </a:lnTo>
                  <a:lnTo>
                    <a:pt x="23710" y="99872"/>
                  </a:lnTo>
                  <a:lnTo>
                    <a:pt x="34747" y="72758"/>
                  </a:lnTo>
                  <a:lnTo>
                    <a:pt x="36156" y="37172"/>
                  </a:lnTo>
                  <a:lnTo>
                    <a:pt x="28486" y="70154"/>
                  </a:lnTo>
                  <a:lnTo>
                    <a:pt x="14465" y="96697"/>
                  </a:lnTo>
                  <a:lnTo>
                    <a:pt x="2247" y="121196"/>
                  </a:lnTo>
                  <a:lnTo>
                    <a:pt x="0" y="148056"/>
                  </a:lnTo>
                  <a:lnTo>
                    <a:pt x="14122" y="178917"/>
                  </a:lnTo>
                  <a:lnTo>
                    <a:pt x="37287" y="201066"/>
                  </a:lnTo>
                  <a:lnTo>
                    <a:pt x="61277" y="220624"/>
                  </a:lnTo>
                  <a:lnTo>
                    <a:pt x="77927" y="243687"/>
                  </a:lnTo>
                  <a:close/>
                </a:path>
                <a:path w="118745" h="243839">
                  <a:moveTo>
                    <a:pt x="118605" y="166941"/>
                  </a:moveTo>
                  <a:lnTo>
                    <a:pt x="118097" y="116573"/>
                  </a:lnTo>
                  <a:lnTo>
                    <a:pt x="106464" y="72110"/>
                  </a:lnTo>
                  <a:lnTo>
                    <a:pt x="84099" y="33324"/>
                  </a:lnTo>
                  <a:lnTo>
                    <a:pt x="51422" y="0"/>
                  </a:lnTo>
                  <a:lnTo>
                    <a:pt x="76987" y="33680"/>
                  </a:lnTo>
                  <a:lnTo>
                    <a:pt x="95859" y="72504"/>
                  </a:lnTo>
                  <a:lnTo>
                    <a:pt x="107556" y="116840"/>
                  </a:lnTo>
                  <a:lnTo>
                    <a:pt x="111607" y="167030"/>
                  </a:lnTo>
                  <a:lnTo>
                    <a:pt x="107556" y="223443"/>
                  </a:lnTo>
                  <a:lnTo>
                    <a:pt x="118605" y="166941"/>
                  </a:lnTo>
                  <a:close/>
                </a:path>
              </a:pathLst>
            </a:custGeom>
            <a:solidFill>
              <a:srgbClr val="FFD57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5394896" y="3279570"/>
              <a:ext cx="46990" cy="169545"/>
            </a:xfrm>
            <a:custGeom>
              <a:avLst/>
              <a:gdLst/>
              <a:ahLst/>
              <a:cxnLst/>
              <a:rect l="l" t="t" r="r" b="b"/>
              <a:pathLst>
                <a:path w="46989" h="169545">
                  <a:moveTo>
                    <a:pt x="24687" y="0"/>
                  </a:moveTo>
                  <a:lnTo>
                    <a:pt x="38705" y="40920"/>
                  </a:lnTo>
                  <a:lnTo>
                    <a:pt x="38638" y="82826"/>
                  </a:lnTo>
                  <a:lnTo>
                    <a:pt x="25421" y="125651"/>
                  </a:lnTo>
                  <a:lnTo>
                    <a:pt x="0" y="169329"/>
                  </a:lnTo>
                  <a:lnTo>
                    <a:pt x="31249" y="129312"/>
                  </a:lnTo>
                  <a:lnTo>
                    <a:pt x="46672" y="83769"/>
                  </a:lnTo>
                  <a:lnTo>
                    <a:pt x="44930" y="38672"/>
                  </a:lnTo>
                  <a:lnTo>
                    <a:pt x="24687" y="0"/>
                  </a:lnTo>
                  <a:close/>
                </a:path>
              </a:pathLst>
            </a:custGeom>
            <a:solidFill>
              <a:srgbClr val="F9CC9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5252707" y="2964116"/>
              <a:ext cx="217170" cy="146050"/>
            </a:xfrm>
            <a:custGeom>
              <a:avLst/>
              <a:gdLst/>
              <a:ahLst/>
              <a:cxnLst/>
              <a:rect l="l" t="t" r="r" b="b"/>
              <a:pathLst>
                <a:path w="217170" h="146050">
                  <a:moveTo>
                    <a:pt x="203657" y="133731"/>
                  </a:moveTo>
                  <a:lnTo>
                    <a:pt x="174498" y="116751"/>
                  </a:lnTo>
                  <a:lnTo>
                    <a:pt x="137922" y="106921"/>
                  </a:lnTo>
                  <a:lnTo>
                    <a:pt x="95542" y="106768"/>
                  </a:lnTo>
                  <a:lnTo>
                    <a:pt x="49022" y="118795"/>
                  </a:lnTo>
                  <a:lnTo>
                    <a:pt x="0" y="145503"/>
                  </a:lnTo>
                  <a:lnTo>
                    <a:pt x="54813" y="124231"/>
                  </a:lnTo>
                  <a:lnTo>
                    <a:pt x="107137" y="114782"/>
                  </a:lnTo>
                  <a:lnTo>
                    <a:pt x="156794" y="117741"/>
                  </a:lnTo>
                  <a:lnTo>
                    <a:pt x="203657" y="133731"/>
                  </a:lnTo>
                  <a:close/>
                </a:path>
                <a:path w="217170" h="146050">
                  <a:moveTo>
                    <a:pt x="207251" y="86690"/>
                  </a:moveTo>
                  <a:lnTo>
                    <a:pt x="191897" y="56870"/>
                  </a:lnTo>
                  <a:lnTo>
                    <a:pt x="136347" y="27571"/>
                  </a:lnTo>
                  <a:lnTo>
                    <a:pt x="89192" y="19265"/>
                  </a:lnTo>
                  <a:lnTo>
                    <a:pt x="43230" y="12649"/>
                  </a:lnTo>
                  <a:lnTo>
                    <a:pt x="5334" y="0"/>
                  </a:lnTo>
                  <a:lnTo>
                    <a:pt x="38684" y="19685"/>
                  </a:lnTo>
                  <a:lnTo>
                    <a:pt x="83350" y="29743"/>
                  </a:lnTo>
                  <a:lnTo>
                    <a:pt x="130822" y="38493"/>
                  </a:lnTo>
                  <a:lnTo>
                    <a:pt x="172542" y="54229"/>
                  </a:lnTo>
                  <a:lnTo>
                    <a:pt x="187286" y="64617"/>
                  </a:lnTo>
                  <a:lnTo>
                    <a:pt x="199720" y="76428"/>
                  </a:lnTo>
                  <a:lnTo>
                    <a:pt x="207251" y="86690"/>
                  </a:lnTo>
                  <a:close/>
                </a:path>
                <a:path w="217170" h="146050">
                  <a:moveTo>
                    <a:pt x="216547" y="104736"/>
                  </a:moveTo>
                  <a:lnTo>
                    <a:pt x="209537" y="89776"/>
                  </a:lnTo>
                  <a:lnTo>
                    <a:pt x="207251" y="86690"/>
                  </a:lnTo>
                  <a:lnTo>
                    <a:pt x="216547" y="104736"/>
                  </a:lnTo>
                  <a:close/>
                </a:path>
              </a:pathLst>
            </a:custGeom>
            <a:solidFill>
              <a:srgbClr val="F6B3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5190388" y="2891320"/>
              <a:ext cx="168910" cy="132715"/>
            </a:xfrm>
            <a:custGeom>
              <a:avLst/>
              <a:gdLst/>
              <a:ahLst/>
              <a:cxnLst/>
              <a:rect l="l" t="t" r="r" b="b"/>
              <a:pathLst>
                <a:path w="168910" h="132714">
                  <a:moveTo>
                    <a:pt x="0" y="0"/>
                  </a:moveTo>
                  <a:lnTo>
                    <a:pt x="24112" y="31950"/>
                  </a:lnTo>
                  <a:lnTo>
                    <a:pt x="31507" y="63944"/>
                  </a:lnTo>
                  <a:lnTo>
                    <a:pt x="38921" y="93204"/>
                  </a:lnTo>
                  <a:lnTo>
                    <a:pt x="63092" y="116954"/>
                  </a:lnTo>
                  <a:lnTo>
                    <a:pt x="83460" y="124780"/>
                  </a:lnTo>
                  <a:lnTo>
                    <a:pt x="108687" y="129875"/>
                  </a:lnTo>
                  <a:lnTo>
                    <a:pt x="137455" y="132359"/>
                  </a:lnTo>
                  <a:lnTo>
                    <a:pt x="168438" y="132346"/>
                  </a:lnTo>
                  <a:lnTo>
                    <a:pt x="139653" y="128347"/>
                  </a:lnTo>
                  <a:lnTo>
                    <a:pt x="111676" y="122585"/>
                  </a:lnTo>
                  <a:lnTo>
                    <a:pt x="86613" y="115553"/>
                  </a:lnTo>
                  <a:lnTo>
                    <a:pt x="66572" y="107746"/>
                  </a:lnTo>
                  <a:lnTo>
                    <a:pt x="49264" y="87873"/>
                  </a:lnTo>
                  <a:lnTo>
                    <a:pt x="42520" y="58973"/>
                  </a:lnTo>
                  <a:lnTo>
                    <a:pt x="31159" y="27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A5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5381066" y="2749345"/>
              <a:ext cx="92710" cy="161290"/>
            </a:xfrm>
            <a:custGeom>
              <a:avLst/>
              <a:gdLst/>
              <a:ahLst/>
              <a:cxnLst/>
              <a:rect l="l" t="t" r="r" b="b"/>
              <a:pathLst>
                <a:path w="92710" h="161289">
                  <a:moveTo>
                    <a:pt x="84315" y="0"/>
                  </a:moveTo>
                  <a:lnTo>
                    <a:pt x="86258" y="56794"/>
                  </a:lnTo>
                  <a:lnTo>
                    <a:pt x="79433" y="102113"/>
                  </a:lnTo>
                  <a:lnTo>
                    <a:pt x="36935" y="155033"/>
                  </a:lnTo>
                  <a:lnTo>
                    <a:pt x="0" y="160986"/>
                  </a:lnTo>
                  <a:lnTo>
                    <a:pt x="41587" y="160760"/>
                  </a:lnTo>
                  <a:lnTo>
                    <a:pt x="70928" y="141597"/>
                  </a:lnTo>
                  <a:lnTo>
                    <a:pt x="87909" y="106448"/>
                  </a:lnTo>
                  <a:lnTo>
                    <a:pt x="92410" y="58266"/>
                  </a:lnTo>
                  <a:lnTo>
                    <a:pt x="84315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5381066" y="2815004"/>
              <a:ext cx="92710" cy="95885"/>
            </a:xfrm>
            <a:custGeom>
              <a:avLst/>
              <a:gdLst/>
              <a:ahLst/>
              <a:cxnLst/>
              <a:rect l="l" t="t" r="r" b="b"/>
              <a:pathLst>
                <a:path w="92710" h="95885">
                  <a:moveTo>
                    <a:pt x="85674" y="0"/>
                  </a:moveTo>
                  <a:lnTo>
                    <a:pt x="77804" y="41546"/>
                  </a:lnTo>
                  <a:lnTo>
                    <a:pt x="61272" y="71766"/>
                  </a:lnTo>
                  <a:lnTo>
                    <a:pt x="35523" y="89933"/>
                  </a:lnTo>
                  <a:lnTo>
                    <a:pt x="0" y="95326"/>
                  </a:lnTo>
                  <a:lnTo>
                    <a:pt x="39575" y="95637"/>
                  </a:lnTo>
                  <a:lnTo>
                    <a:pt x="68247" y="78927"/>
                  </a:lnTo>
                  <a:lnTo>
                    <a:pt x="85915" y="47682"/>
                  </a:lnTo>
                  <a:lnTo>
                    <a:pt x="92481" y="4381"/>
                  </a:lnTo>
                  <a:lnTo>
                    <a:pt x="85674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4905729" y="2757528"/>
              <a:ext cx="334645" cy="191770"/>
            </a:xfrm>
            <a:custGeom>
              <a:avLst/>
              <a:gdLst/>
              <a:ahLst/>
              <a:cxnLst/>
              <a:rect l="l" t="t" r="r" b="b"/>
              <a:pathLst>
                <a:path w="334645" h="191769">
                  <a:moveTo>
                    <a:pt x="261559" y="0"/>
                  </a:moveTo>
                  <a:lnTo>
                    <a:pt x="195567" y="8454"/>
                  </a:lnTo>
                  <a:lnTo>
                    <a:pt x="161196" y="28657"/>
                  </a:lnTo>
                  <a:lnTo>
                    <a:pt x="135328" y="58922"/>
                  </a:lnTo>
                  <a:lnTo>
                    <a:pt x="112118" y="94808"/>
                  </a:lnTo>
                  <a:lnTo>
                    <a:pt x="85723" y="131870"/>
                  </a:lnTo>
                  <a:lnTo>
                    <a:pt x="50298" y="165666"/>
                  </a:lnTo>
                  <a:lnTo>
                    <a:pt x="0" y="191754"/>
                  </a:lnTo>
                  <a:lnTo>
                    <a:pt x="54606" y="168786"/>
                  </a:lnTo>
                  <a:lnTo>
                    <a:pt x="92897" y="137430"/>
                  </a:lnTo>
                  <a:lnTo>
                    <a:pt x="120569" y="102188"/>
                  </a:lnTo>
                  <a:lnTo>
                    <a:pt x="143316" y="67566"/>
                  </a:lnTo>
                  <a:lnTo>
                    <a:pt x="166832" y="38066"/>
                  </a:lnTo>
                  <a:lnTo>
                    <a:pt x="196811" y="18195"/>
                  </a:lnTo>
                  <a:lnTo>
                    <a:pt x="229555" y="8971"/>
                  </a:lnTo>
                  <a:lnTo>
                    <a:pt x="263348" y="6742"/>
                  </a:lnTo>
                  <a:lnTo>
                    <a:pt x="298315" y="12343"/>
                  </a:lnTo>
                  <a:lnTo>
                    <a:pt x="334581" y="26615"/>
                  </a:lnTo>
                  <a:lnTo>
                    <a:pt x="296829" y="8125"/>
                  </a:lnTo>
                  <a:lnTo>
                    <a:pt x="261559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5308071" y="3332043"/>
              <a:ext cx="52705" cy="69850"/>
            </a:xfrm>
            <a:custGeom>
              <a:avLst/>
              <a:gdLst/>
              <a:ahLst/>
              <a:cxnLst/>
              <a:rect l="l" t="t" r="r" b="b"/>
              <a:pathLst>
                <a:path w="52704" h="69850">
                  <a:moveTo>
                    <a:pt x="26859" y="0"/>
                  </a:moveTo>
                  <a:lnTo>
                    <a:pt x="8329" y="11799"/>
                  </a:lnTo>
                  <a:lnTo>
                    <a:pt x="0" y="36015"/>
                  </a:lnTo>
                  <a:lnTo>
                    <a:pt x="4857" y="69739"/>
                  </a:lnTo>
                  <a:lnTo>
                    <a:pt x="4999" y="40914"/>
                  </a:lnTo>
                  <a:lnTo>
                    <a:pt x="12283" y="19519"/>
                  </a:lnTo>
                  <a:lnTo>
                    <a:pt x="27787" y="6680"/>
                  </a:lnTo>
                  <a:lnTo>
                    <a:pt x="52598" y="3522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6" name="object 2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82208" y="2895473"/>
              <a:ext cx="104368" cy="164336"/>
            </a:xfrm>
            <a:prstGeom prst="rect">
              <a:avLst/>
            </a:prstGeom>
          </p:spPr>
        </p:pic>
        <p:sp>
          <p:nvSpPr>
            <p:cNvPr id="237" name="object 237" descr=""/>
            <p:cNvSpPr/>
            <p:nvPr/>
          </p:nvSpPr>
          <p:spPr>
            <a:xfrm>
              <a:off x="5260148" y="2763361"/>
              <a:ext cx="195580" cy="36830"/>
            </a:xfrm>
            <a:custGeom>
              <a:avLst/>
              <a:gdLst/>
              <a:ahLst/>
              <a:cxnLst/>
              <a:rect l="l" t="t" r="r" b="b"/>
              <a:pathLst>
                <a:path w="195579" h="36830">
                  <a:moveTo>
                    <a:pt x="97294" y="0"/>
                  </a:moveTo>
                  <a:lnTo>
                    <a:pt x="48596" y="10668"/>
                  </a:lnTo>
                  <a:lnTo>
                    <a:pt x="0" y="36428"/>
                  </a:lnTo>
                  <a:lnTo>
                    <a:pt x="48130" y="16791"/>
                  </a:lnTo>
                  <a:lnTo>
                    <a:pt x="96643" y="8338"/>
                  </a:lnTo>
                  <a:lnTo>
                    <a:pt x="145595" y="12688"/>
                  </a:lnTo>
                  <a:lnTo>
                    <a:pt x="195047" y="31464"/>
                  </a:lnTo>
                  <a:lnTo>
                    <a:pt x="146108" y="6304"/>
                  </a:lnTo>
                  <a:lnTo>
                    <a:pt x="97294" y="0"/>
                  </a:lnTo>
                  <a:close/>
                </a:path>
              </a:pathLst>
            </a:custGeom>
            <a:solidFill>
              <a:srgbClr val="E9C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78361" y="2534793"/>
              <a:ext cx="121914" cy="197852"/>
            </a:xfrm>
            <a:prstGeom prst="rect">
              <a:avLst/>
            </a:prstGeom>
          </p:spPr>
        </p:pic>
        <p:sp>
          <p:nvSpPr>
            <p:cNvPr id="239" name="object 239" descr=""/>
            <p:cNvSpPr/>
            <p:nvPr/>
          </p:nvSpPr>
          <p:spPr>
            <a:xfrm>
              <a:off x="4519917" y="2927107"/>
              <a:ext cx="146685" cy="292100"/>
            </a:xfrm>
            <a:custGeom>
              <a:avLst/>
              <a:gdLst/>
              <a:ahLst/>
              <a:cxnLst/>
              <a:rect l="l" t="t" r="r" b="b"/>
              <a:pathLst>
                <a:path w="146685" h="292100">
                  <a:moveTo>
                    <a:pt x="146378" y="0"/>
                  </a:moveTo>
                  <a:lnTo>
                    <a:pt x="114162" y="38536"/>
                  </a:lnTo>
                  <a:lnTo>
                    <a:pt x="83256" y="76940"/>
                  </a:lnTo>
                  <a:lnTo>
                    <a:pt x="55135" y="115924"/>
                  </a:lnTo>
                  <a:lnTo>
                    <a:pt x="31275" y="156201"/>
                  </a:lnTo>
                  <a:lnTo>
                    <a:pt x="13148" y="198479"/>
                  </a:lnTo>
                  <a:lnTo>
                    <a:pt x="2231" y="243474"/>
                  </a:lnTo>
                  <a:lnTo>
                    <a:pt x="0" y="291896"/>
                  </a:lnTo>
                  <a:lnTo>
                    <a:pt x="8450" y="241702"/>
                  </a:lnTo>
                  <a:lnTo>
                    <a:pt x="23792" y="195745"/>
                  </a:lnTo>
                  <a:lnTo>
                    <a:pt x="44383" y="153181"/>
                  </a:lnTo>
                  <a:lnTo>
                    <a:pt x="68581" y="113168"/>
                  </a:lnTo>
                  <a:lnTo>
                    <a:pt x="94741" y="74862"/>
                  </a:lnTo>
                  <a:lnTo>
                    <a:pt x="121221" y="37421"/>
                  </a:lnTo>
                  <a:lnTo>
                    <a:pt x="146378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81372" y="2927096"/>
              <a:ext cx="84923" cy="122871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4471519" y="2761348"/>
              <a:ext cx="45085" cy="483234"/>
            </a:xfrm>
            <a:custGeom>
              <a:avLst/>
              <a:gdLst/>
              <a:ahLst/>
              <a:cxnLst/>
              <a:rect l="l" t="t" r="r" b="b"/>
              <a:pathLst>
                <a:path w="45085" h="483235">
                  <a:moveTo>
                    <a:pt x="44496" y="0"/>
                  </a:moveTo>
                  <a:lnTo>
                    <a:pt x="28967" y="48741"/>
                  </a:lnTo>
                  <a:lnTo>
                    <a:pt x="16758" y="97388"/>
                  </a:lnTo>
                  <a:lnTo>
                    <a:pt x="7866" y="145940"/>
                  </a:lnTo>
                  <a:lnTo>
                    <a:pt x="2283" y="194395"/>
                  </a:lnTo>
                  <a:lnTo>
                    <a:pt x="0" y="242755"/>
                  </a:lnTo>
                  <a:lnTo>
                    <a:pt x="1008" y="291020"/>
                  </a:lnTo>
                  <a:lnTo>
                    <a:pt x="5302" y="339190"/>
                  </a:lnTo>
                  <a:lnTo>
                    <a:pt x="12872" y="387266"/>
                  </a:lnTo>
                  <a:lnTo>
                    <a:pt x="23713" y="435245"/>
                  </a:lnTo>
                  <a:lnTo>
                    <a:pt x="37816" y="483132"/>
                  </a:lnTo>
                  <a:lnTo>
                    <a:pt x="27391" y="436735"/>
                  </a:lnTo>
                  <a:lnTo>
                    <a:pt x="19462" y="389906"/>
                  </a:lnTo>
                  <a:lnTo>
                    <a:pt x="14019" y="342649"/>
                  </a:lnTo>
                  <a:lnTo>
                    <a:pt x="11047" y="294966"/>
                  </a:lnTo>
                  <a:lnTo>
                    <a:pt x="10538" y="246856"/>
                  </a:lnTo>
                  <a:lnTo>
                    <a:pt x="12479" y="198324"/>
                  </a:lnTo>
                  <a:lnTo>
                    <a:pt x="16856" y="149369"/>
                  </a:lnTo>
                  <a:lnTo>
                    <a:pt x="23660" y="99995"/>
                  </a:lnTo>
                  <a:lnTo>
                    <a:pt x="32876" y="50205"/>
                  </a:lnTo>
                  <a:lnTo>
                    <a:pt x="44496" y="0"/>
                  </a:lnTo>
                  <a:close/>
                </a:path>
              </a:pathLst>
            </a:custGeom>
            <a:solidFill>
              <a:srgbClr val="E4BA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4510100" y="2597975"/>
              <a:ext cx="92710" cy="367665"/>
            </a:xfrm>
            <a:custGeom>
              <a:avLst/>
              <a:gdLst/>
              <a:ahLst/>
              <a:cxnLst/>
              <a:rect l="l" t="t" r="r" b="b"/>
              <a:pathLst>
                <a:path w="92710" h="367664">
                  <a:moveTo>
                    <a:pt x="92202" y="0"/>
                  </a:moveTo>
                  <a:lnTo>
                    <a:pt x="73265" y="33839"/>
                  </a:lnTo>
                  <a:lnTo>
                    <a:pt x="56672" y="71497"/>
                  </a:lnTo>
                  <a:lnTo>
                    <a:pt x="42310" y="112786"/>
                  </a:lnTo>
                  <a:lnTo>
                    <a:pt x="30064" y="157525"/>
                  </a:lnTo>
                  <a:lnTo>
                    <a:pt x="19824" y="205530"/>
                  </a:lnTo>
                  <a:lnTo>
                    <a:pt x="11474" y="256616"/>
                  </a:lnTo>
                  <a:lnTo>
                    <a:pt x="4904" y="310598"/>
                  </a:lnTo>
                  <a:lnTo>
                    <a:pt x="0" y="367296"/>
                  </a:lnTo>
                  <a:lnTo>
                    <a:pt x="7631" y="315705"/>
                  </a:lnTo>
                  <a:lnTo>
                    <a:pt x="16145" y="265400"/>
                  </a:lnTo>
                  <a:lnTo>
                    <a:pt x="25656" y="216550"/>
                  </a:lnTo>
                  <a:lnTo>
                    <a:pt x="36280" y="169321"/>
                  </a:lnTo>
                  <a:lnTo>
                    <a:pt x="48130" y="123884"/>
                  </a:lnTo>
                  <a:lnTo>
                    <a:pt x="61324" y="80406"/>
                  </a:lnTo>
                  <a:lnTo>
                    <a:pt x="75976" y="39055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FCD24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37632" y="2764801"/>
              <a:ext cx="74474" cy="246671"/>
            </a:xfrm>
            <a:prstGeom prst="rect">
              <a:avLst/>
            </a:prstGeom>
          </p:spPr>
        </p:pic>
        <p:sp>
          <p:nvSpPr>
            <p:cNvPr id="244" name="object 244" descr=""/>
            <p:cNvSpPr/>
            <p:nvPr/>
          </p:nvSpPr>
          <p:spPr>
            <a:xfrm>
              <a:off x="4564279" y="2685072"/>
              <a:ext cx="72390" cy="327660"/>
            </a:xfrm>
            <a:custGeom>
              <a:avLst/>
              <a:gdLst/>
              <a:ahLst/>
              <a:cxnLst/>
              <a:rect l="l" t="t" r="r" b="b"/>
              <a:pathLst>
                <a:path w="72389" h="327660">
                  <a:moveTo>
                    <a:pt x="72363" y="0"/>
                  </a:moveTo>
                  <a:lnTo>
                    <a:pt x="48193" y="39536"/>
                  </a:lnTo>
                  <a:lnTo>
                    <a:pt x="29030" y="81589"/>
                  </a:lnTo>
                  <a:lnTo>
                    <a:pt x="14751" y="126100"/>
                  </a:lnTo>
                  <a:lnTo>
                    <a:pt x="5234" y="173005"/>
                  </a:lnTo>
                  <a:lnTo>
                    <a:pt x="358" y="222244"/>
                  </a:lnTo>
                  <a:lnTo>
                    <a:pt x="0" y="273757"/>
                  </a:lnTo>
                  <a:lnTo>
                    <a:pt x="4036" y="327482"/>
                  </a:lnTo>
                  <a:lnTo>
                    <a:pt x="5109" y="275605"/>
                  </a:lnTo>
                  <a:lnTo>
                    <a:pt x="8962" y="225360"/>
                  </a:lnTo>
                  <a:lnTo>
                    <a:pt x="15665" y="176784"/>
                  </a:lnTo>
                  <a:lnTo>
                    <a:pt x="25286" y="129918"/>
                  </a:lnTo>
                  <a:lnTo>
                    <a:pt x="37898" y="84804"/>
                  </a:lnTo>
                  <a:lnTo>
                    <a:pt x="53567" y="41484"/>
                  </a:lnTo>
                  <a:lnTo>
                    <a:pt x="72363" y="0"/>
                  </a:lnTo>
                  <a:close/>
                </a:path>
              </a:pathLst>
            </a:custGeom>
            <a:solidFill>
              <a:srgbClr val="CD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4820512" y="2457423"/>
              <a:ext cx="172085" cy="474345"/>
            </a:xfrm>
            <a:custGeom>
              <a:avLst/>
              <a:gdLst/>
              <a:ahLst/>
              <a:cxnLst/>
              <a:rect l="l" t="t" r="r" b="b"/>
              <a:pathLst>
                <a:path w="172085" h="474344">
                  <a:moveTo>
                    <a:pt x="171488" y="0"/>
                  </a:moveTo>
                  <a:lnTo>
                    <a:pt x="146008" y="39860"/>
                  </a:lnTo>
                  <a:lnTo>
                    <a:pt x="122467" y="81475"/>
                  </a:lnTo>
                  <a:lnTo>
                    <a:pt x="100832" y="124816"/>
                  </a:lnTo>
                  <a:lnTo>
                    <a:pt x="81071" y="169853"/>
                  </a:lnTo>
                  <a:lnTo>
                    <a:pt x="63150" y="216556"/>
                  </a:lnTo>
                  <a:lnTo>
                    <a:pt x="47036" y="264894"/>
                  </a:lnTo>
                  <a:lnTo>
                    <a:pt x="32698" y="314836"/>
                  </a:lnTo>
                  <a:lnTo>
                    <a:pt x="20101" y="366356"/>
                  </a:lnTo>
                  <a:lnTo>
                    <a:pt x="9212" y="419422"/>
                  </a:lnTo>
                  <a:lnTo>
                    <a:pt x="0" y="474003"/>
                  </a:lnTo>
                  <a:lnTo>
                    <a:pt x="12429" y="421869"/>
                  </a:lnTo>
                  <a:lnTo>
                    <a:pt x="25587" y="370716"/>
                  </a:lnTo>
                  <a:lnTo>
                    <a:pt x="39594" y="320573"/>
                  </a:lnTo>
                  <a:lnTo>
                    <a:pt x="54571" y="271462"/>
                  </a:lnTo>
                  <a:lnTo>
                    <a:pt x="70637" y="223414"/>
                  </a:lnTo>
                  <a:lnTo>
                    <a:pt x="87911" y="176452"/>
                  </a:lnTo>
                  <a:lnTo>
                    <a:pt x="106513" y="130604"/>
                  </a:lnTo>
                  <a:lnTo>
                    <a:pt x="126563" y="85895"/>
                  </a:lnTo>
                  <a:lnTo>
                    <a:pt x="148182" y="42351"/>
                  </a:lnTo>
                  <a:lnTo>
                    <a:pt x="171488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4869902" y="2457423"/>
              <a:ext cx="122555" cy="266065"/>
            </a:xfrm>
            <a:custGeom>
              <a:avLst/>
              <a:gdLst/>
              <a:ahLst/>
              <a:cxnLst/>
              <a:rect l="l" t="t" r="r" b="b"/>
              <a:pathLst>
                <a:path w="122554" h="266064">
                  <a:moveTo>
                    <a:pt x="122111" y="0"/>
                  </a:moveTo>
                  <a:lnTo>
                    <a:pt x="97237" y="38867"/>
                  </a:lnTo>
                  <a:lnTo>
                    <a:pt x="74216" y="79413"/>
                  </a:lnTo>
                  <a:lnTo>
                    <a:pt x="53016" y="121602"/>
                  </a:lnTo>
                  <a:lnTo>
                    <a:pt x="33602" y="165406"/>
                  </a:lnTo>
                  <a:lnTo>
                    <a:pt x="15942" y="210790"/>
                  </a:lnTo>
                  <a:lnTo>
                    <a:pt x="0" y="257722"/>
                  </a:lnTo>
                  <a:lnTo>
                    <a:pt x="4635" y="263119"/>
                  </a:lnTo>
                  <a:lnTo>
                    <a:pt x="7112" y="265685"/>
                  </a:lnTo>
                  <a:lnTo>
                    <a:pt x="22973" y="218711"/>
                  </a:lnTo>
                  <a:lnTo>
                    <a:pt x="40002" y="172780"/>
                  </a:lnTo>
                  <a:lnTo>
                    <a:pt x="58315" y="127918"/>
                  </a:lnTo>
                  <a:lnTo>
                    <a:pt x="78026" y="84150"/>
                  </a:lnTo>
                  <a:lnTo>
                    <a:pt x="99254" y="41502"/>
                  </a:lnTo>
                  <a:lnTo>
                    <a:pt x="122111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4945353" y="2457410"/>
              <a:ext cx="46990" cy="86995"/>
            </a:xfrm>
            <a:custGeom>
              <a:avLst/>
              <a:gdLst/>
              <a:ahLst/>
              <a:cxnLst/>
              <a:rect l="l" t="t" r="r" b="b"/>
              <a:pathLst>
                <a:path w="46989" h="86994">
                  <a:moveTo>
                    <a:pt x="46648" y="0"/>
                  </a:moveTo>
                  <a:lnTo>
                    <a:pt x="34333" y="18675"/>
                  </a:lnTo>
                  <a:lnTo>
                    <a:pt x="22457" y="37745"/>
                  </a:lnTo>
                  <a:lnTo>
                    <a:pt x="11014" y="57208"/>
                  </a:lnTo>
                  <a:lnTo>
                    <a:pt x="0" y="77063"/>
                  </a:lnTo>
                  <a:lnTo>
                    <a:pt x="1536" y="86437"/>
                  </a:lnTo>
                  <a:lnTo>
                    <a:pt x="12188" y="64388"/>
                  </a:lnTo>
                  <a:lnTo>
                    <a:pt x="23239" y="42622"/>
                  </a:lnTo>
                  <a:lnTo>
                    <a:pt x="34717" y="21154"/>
                  </a:lnTo>
                  <a:lnTo>
                    <a:pt x="46648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4998122" y="2692411"/>
              <a:ext cx="248285" cy="55244"/>
            </a:xfrm>
            <a:custGeom>
              <a:avLst/>
              <a:gdLst/>
              <a:ahLst/>
              <a:cxnLst/>
              <a:rect l="l" t="t" r="r" b="b"/>
              <a:pathLst>
                <a:path w="248285" h="55244">
                  <a:moveTo>
                    <a:pt x="247726" y="0"/>
                  </a:moveTo>
                  <a:lnTo>
                    <a:pt x="231324" y="9743"/>
                  </a:lnTo>
                  <a:lnTo>
                    <a:pt x="212623" y="12736"/>
                  </a:lnTo>
                  <a:lnTo>
                    <a:pt x="191716" y="11231"/>
                  </a:lnTo>
                  <a:lnTo>
                    <a:pt x="168694" y="7480"/>
                  </a:lnTo>
                  <a:lnTo>
                    <a:pt x="132099" y="2661"/>
                  </a:lnTo>
                  <a:lnTo>
                    <a:pt x="91600" y="4522"/>
                  </a:lnTo>
                  <a:lnTo>
                    <a:pt x="47472" y="19740"/>
                  </a:lnTo>
                  <a:lnTo>
                    <a:pt x="0" y="54990"/>
                  </a:lnTo>
                  <a:lnTo>
                    <a:pt x="48313" y="26675"/>
                  </a:lnTo>
                  <a:lnTo>
                    <a:pt x="92523" y="14170"/>
                  </a:lnTo>
                  <a:lnTo>
                    <a:pt x="132406" y="12203"/>
                  </a:lnTo>
                  <a:lnTo>
                    <a:pt x="167740" y="15506"/>
                  </a:lnTo>
                  <a:lnTo>
                    <a:pt x="192620" y="18409"/>
                  </a:lnTo>
                  <a:lnTo>
                    <a:pt x="214320" y="18602"/>
                  </a:lnTo>
                  <a:lnTo>
                    <a:pt x="232726" y="13370"/>
                  </a:lnTo>
                  <a:lnTo>
                    <a:pt x="247726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4734205" y="2656724"/>
              <a:ext cx="60325" cy="414655"/>
            </a:xfrm>
            <a:custGeom>
              <a:avLst/>
              <a:gdLst/>
              <a:ahLst/>
              <a:cxnLst/>
              <a:rect l="l" t="t" r="r" b="b"/>
              <a:pathLst>
                <a:path w="60325" h="414655">
                  <a:moveTo>
                    <a:pt x="60145" y="0"/>
                  </a:moveTo>
                  <a:lnTo>
                    <a:pt x="43069" y="54829"/>
                  </a:lnTo>
                  <a:lnTo>
                    <a:pt x="28846" y="108783"/>
                  </a:lnTo>
                  <a:lnTo>
                    <a:pt x="17462" y="161867"/>
                  </a:lnTo>
                  <a:lnTo>
                    <a:pt x="8900" y="214083"/>
                  </a:lnTo>
                  <a:lnTo>
                    <a:pt x="3145" y="265438"/>
                  </a:lnTo>
                  <a:lnTo>
                    <a:pt x="182" y="315935"/>
                  </a:lnTo>
                  <a:lnTo>
                    <a:pt x="0" y="365580"/>
                  </a:lnTo>
                  <a:lnTo>
                    <a:pt x="2575" y="414375"/>
                  </a:lnTo>
                  <a:lnTo>
                    <a:pt x="5006" y="364307"/>
                  </a:lnTo>
                  <a:lnTo>
                    <a:pt x="8881" y="313714"/>
                  </a:lnTo>
                  <a:lnTo>
                    <a:pt x="14157" y="262613"/>
                  </a:lnTo>
                  <a:lnTo>
                    <a:pt x="20797" y="211016"/>
                  </a:lnTo>
                  <a:lnTo>
                    <a:pt x="28756" y="158943"/>
                  </a:lnTo>
                  <a:lnTo>
                    <a:pt x="37994" y="106404"/>
                  </a:lnTo>
                  <a:lnTo>
                    <a:pt x="48470" y="53420"/>
                  </a:lnTo>
                  <a:lnTo>
                    <a:pt x="60145" y="0"/>
                  </a:lnTo>
                  <a:close/>
                </a:path>
              </a:pathLst>
            </a:custGeom>
            <a:solidFill>
              <a:srgbClr val="CC9F5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4740389" y="2656725"/>
              <a:ext cx="53975" cy="257810"/>
            </a:xfrm>
            <a:custGeom>
              <a:avLst/>
              <a:gdLst/>
              <a:ahLst/>
              <a:cxnLst/>
              <a:rect l="l" t="t" r="r" b="b"/>
              <a:pathLst>
                <a:path w="53975" h="257810">
                  <a:moveTo>
                    <a:pt x="9944" y="246405"/>
                  </a:moveTo>
                  <a:lnTo>
                    <a:pt x="6515" y="241071"/>
                  </a:lnTo>
                  <a:lnTo>
                    <a:pt x="3429" y="235496"/>
                  </a:lnTo>
                  <a:lnTo>
                    <a:pt x="762" y="229616"/>
                  </a:lnTo>
                  <a:lnTo>
                    <a:pt x="0" y="235839"/>
                  </a:lnTo>
                  <a:lnTo>
                    <a:pt x="2235" y="243497"/>
                  </a:lnTo>
                  <a:lnTo>
                    <a:pt x="5118" y="250698"/>
                  </a:lnTo>
                  <a:lnTo>
                    <a:pt x="8597" y="257441"/>
                  </a:lnTo>
                  <a:lnTo>
                    <a:pt x="9944" y="246405"/>
                  </a:lnTo>
                  <a:close/>
                </a:path>
                <a:path w="53975" h="257810">
                  <a:moveTo>
                    <a:pt x="53975" y="0"/>
                  </a:moveTo>
                  <a:lnTo>
                    <a:pt x="38531" y="49199"/>
                  </a:lnTo>
                  <a:lnTo>
                    <a:pt x="25400" y="97688"/>
                  </a:lnTo>
                  <a:lnTo>
                    <a:pt x="14554" y="145478"/>
                  </a:lnTo>
                  <a:lnTo>
                    <a:pt x="5969" y="192570"/>
                  </a:lnTo>
                  <a:lnTo>
                    <a:pt x="7912" y="200202"/>
                  </a:lnTo>
                  <a:lnTo>
                    <a:pt x="10553" y="208064"/>
                  </a:lnTo>
                  <a:lnTo>
                    <a:pt x="13944" y="215900"/>
                  </a:lnTo>
                  <a:lnTo>
                    <a:pt x="21971" y="162648"/>
                  </a:lnTo>
                  <a:lnTo>
                    <a:pt x="31369" y="108889"/>
                  </a:lnTo>
                  <a:lnTo>
                    <a:pt x="42037" y="54673"/>
                  </a:lnTo>
                  <a:lnTo>
                    <a:pt x="53975" y="0"/>
                  </a:lnTo>
                  <a:close/>
                </a:path>
              </a:pathLst>
            </a:custGeom>
            <a:solidFill>
              <a:srgbClr val="B29C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74831" y="3104845"/>
              <a:ext cx="123455" cy="253630"/>
            </a:xfrm>
            <a:prstGeom prst="rect">
              <a:avLst/>
            </a:prstGeom>
          </p:spPr>
        </p:pic>
        <p:sp>
          <p:nvSpPr>
            <p:cNvPr id="252" name="object 252" descr=""/>
            <p:cNvSpPr/>
            <p:nvPr/>
          </p:nvSpPr>
          <p:spPr>
            <a:xfrm>
              <a:off x="4780513" y="2754401"/>
              <a:ext cx="50800" cy="384810"/>
            </a:xfrm>
            <a:custGeom>
              <a:avLst/>
              <a:gdLst/>
              <a:ahLst/>
              <a:cxnLst/>
              <a:rect l="l" t="t" r="r" b="b"/>
              <a:pathLst>
                <a:path w="50800" h="384810">
                  <a:moveTo>
                    <a:pt x="50413" y="0"/>
                  </a:moveTo>
                  <a:lnTo>
                    <a:pt x="34302" y="45341"/>
                  </a:lnTo>
                  <a:lnTo>
                    <a:pt x="21424" y="91514"/>
                  </a:lnTo>
                  <a:lnTo>
                    <a:pt x="11667" y="138494"/>
                  </a:lnTo>
                  <a:lnTo>
                    <a:pt x="4918" y="186256"/>
                  </a:lnTo>
                  <a:lnTo>
                    <a:pt x="1066" y="234779"/>
                  </a:lnTo>
                  <a:lnTo>
                    <a:pt x="0" y="284038"/>
                  </a:lnTo>
                  <a:lnTo>
                    <a:pt x="1605" y="334010"/>
                  </a:lnTo>
                  <a:lnTo>
                    <a:pt x="5772" y="384669"/>
                  </a:lnTo>
                  <a:lnTo>
                    <a:pt x="5646" y="336050"/>
                  </a:lnTo>
                  <a:lnTo>
                    <a:pt x="7029" y="287576"/>
                  </a:lnTo>
                  <a:lnTo>
                    <a:pt x="9983" y="239247"/>
                  </a:lnTo>
                  <a:lnTo>
                    <a:pt x="14566" y="191072"/>
                  </a:lnTo>
                  <a:lnTo>
                    <a:pt x="20841" y="143054"/>
                  </a:lnTo>
                  <a:lnTo>
                    <a:pt x="28868" y="95199"/>
                  </a:lnTo>
                  <a:lnTo>
                    <a:pt x="38705" y="47511"/>
                  </a:lnTo>
                  <a:lnTo>
                    <a:pt x="50413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4780699" y="3045523"/>
              <a:ext cx="6985" cy="93980"/>
            </a:xfrm>
            <a:custGeom>
              <a:avLst/>
              <a:gdLst/>
              <a:ahLst/>
              <a:cxnLst/>
              <a:rect l="l" t="t" r="r" b="b"/>
              <a:pathLst>
                <a:path w="6985" h="93980">
                  <a:moveTo>
                    <a:pt x="6159" y="15240"/>
                  </a:moveTo>
                  <a:lnTo>
                    <a:pt x="342" y="19354"/>
                  </a:lnTo>
                  <a:lnTo>
                    <a:pt x="1143" y="37769"/>
                  </a:lnTo>
                  <a:lnTo>
                    <a:pt x="2286" y="56273"/>
                  </a:lnTo>
                  <a:lnTo>
                    <a:pt x="3759" y="74866"/>
                  </a:lnTo>
                  <a:lnTo>
                    <a:pt x="5588" y="93548"/>
                  </a:lnTo>
                  <a:lnTo>
                    <a:pt x="5372" y="54356"/>
                  </a:lnTo>
                  <a:lnTo>
                    <a:pt x="6159" y="15240"/>
                  </a:lnTo>
                  <a:close/>
                </a:path>
                <a:path w="6985" h="93980">
                  <a:moveTo>
                    <a:pt x="6692" y="0"/>
                  </a:moveTo>
                  <a:lnTo>
                    <a:pt x="0" y="3340"/>
                  </a:lnTo>
                  <a:lnTo>
                    <a:pt x="38" y="5562"/>
                  </a:lnTo>
                  <a:lnTo>
                    <a:pt x="6680" y="1016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ECA5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4784064" y="2754401"/>
              <a:ext cx="46990" cy="207645"/>
            </a:xfrm>
            <a:custGeom>
              <a:avLst/>
              <a:gdLst/>
              <a:ahLst/>
              <a:cxnLst/>
              <a:rect l="l" t="t" r="r" b="b"/>
              <a:pathLst>
                <a:path w="46989" h="207644">
                  <a:moveTo>
                    <a:pt x="10883" y="192189"/>
                  </a:moveTo>
                  <a:lnTo>
                    <a:pt x="1422" y="185712"/>
                  </a:lnTo>
                  <a:lnTo>
                    <a:pt x="0" y="200787"/>
                  </a:lnTo>
                  <a:lnTo>
                    <a:pt x="6134" y="205219"/>
                  </a:lnTo>
                  <a:lnTo>
                    <a:pt x="9321" y="207238"/>
                  </a:lnTo>
                  <a:lnTo>
                    <a:pt x="10883" y="192189"/>
                  </a:lnTo>
                  <a:close/>
                </a:path>
                <a:path w="46989" h="207644">
                  <a:moveTo>
                    <a:pt x="46875" y="0"/>
                  </a:moveTo>
                  <a:lnTo>
                    <a:pt x="32207" y="40843"/>
                  </a:lnTo>
                  <a:lnTo>
                    <a:pt x="20193" y="82359"/>
                  </a:lnTo>
                  <a:lnTo>
                    <a:pt x="10718" y="124548"/>
                  </a:lnTo>
                  <a:lnTo>
                    <a:pt x="3733" y="167360"/>
                  </a:lnTo>
                  <a:lnTo>
                    <a:pt x="9690" y="172974"/>
                  </a:lnTo>
                  <a:lnTo>
                    <a:pt x="12903" y="175602"/>
                  </a:lnTo>
                  <a:lnTo>
                    <a:pt x="19088" y="131495"/>
                  </a:lnTo>
                  <a:lnTo>
                    <a:pt x="26797" y="87515"/>
                  </a:lnTo>
                  <a:lnTo>
                    <a:pt x="36042" y="43688"/>
                  </a:lnTo>
                  <a:lnTo>
                    <a:pt x="46875" y="0"/>
                  </a:lnTo>
                  <a:close/>
                </a:path>
              </a:pathLst>
            </a:custGeom>
            <a:solidFill>
              <a:srgbClr val="D5C0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4781918" y="3080485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30">
                  <a:moveTo>
                    <a:pt x="4445" y="0"/>
                  </a:moveTo>
                  <a:lnTo>
                    <a:pt x="0" y="3467"/>
                  </a:lnTo>
                  <a:lnTo>
                    <a:pt x="405" y="10985"/>
                  </a:lnTo>
                  <a:lnTo>
                    <a:pt x="4253" y="8534"/>
                  </a:lnTo>
                  <a:lnTo>
                    <a:pt x="4445" y="0"/>
                  </a:lnTo>
                  <a:close/>
                </a:path>
              </a:pathLst>
            </a:custGeom>
            <a:solidFill>
              <a:srgbClr val="EFC1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85123" y="2467394"/>
              <a:ext cx="98279" cy="247585"/>
            </a:xfrm>
            <a:prstGeom prst="rect">
              <a:avLst/>
            </a:prstGeom>
          </p:spPr>
        </p:pic>
        <p:sp>
          <p:nvSpPr>
            <p:cNvPr id="257" name="object 257" descr=""/>
            <p:cNvSpPr/>
            <p:nvPr/>
          </p:nvSpPr>
          <p:spPr>
            <a:xfrm>
              <a:off x="4622322" y="2527908"/>
              <a:ext cx="29845" cy="157480"/>
            </a:xfrm>
            <a:custGeom>
              <a:avLst/>
              <a:gdLst/>
              <a:ahLst/>
              <a:cxnLst/>
              <a:rect l="l" t="t" r="r" b="b"/>
              <a:pathLst>
                <a:path w="29845" h="157480">
                  <a:moveTo>
                    <a:pt x="29305" y="0"/>
                  </a:moveTo>
                  <a:lnTo>
                    <a:pt x="8860" y="37685"/>
                  </a:lnTo>
                  <a:lnTo>
                    <a:pt x="0" y="76485"/>
                  </a:lnTo>
                  <a:lnTo>
                    <a:pt x="2044" y="116331"/>
                  </a:lnTo>
                  <a:lnTo>
                    <a:pt x="14319" y="157162"/>
                  </a:lnTo>
                  <a:lnTo>
                    <a:pt x="7392" y="117160"/>
                  </a:lnTo>
                  <a:lnTo>
                    <a:pt x="7204" y="77604"/>
                  </a:lnTo>
                  <a:lnTo>
                    <a:pt x="14321" y="38538"/>
                  </a:lnTo>
                  <a:lnTo>
                    <a:pt x="29305" y="0"/>
                  </a:lnTo>
                  <a:close/>
                </a:path>
              </a:pathLst>
            </a:custGeom>
            <a:solidFill>
              <a:srgbClr val="DDAE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4805552" y="2384512"/>
              <a:ext cx="46990" cy="318770"/>
            </a:xfrm>
            <a:custGeom>
              <a:avLst/>
              <a:gdLst/>
              <a:ahLst/>
              <a:cxnLst/>
              <a:rect l="l" t="t" r="r" b="b"/>
              <a:pathLst>
                <a:path w="46989" h="318769">
                  <a:moveTo>
                    <a:pt x="46977" y="0"/>
                  </a:moveTo>
                  <a:lnTo>
                    <a:pt x="26018" y="46676"/>
                  </a:lnTo>
                  <a:lnTo>
                    <a:pt x="10859" y="93016"/>
                  </a:lnTo>
                  <a:lnTo>
                    <a:pt x="2015" y="138987"/>
                  </a:lnTo>
                  <a:lnTo>
                    <a:pt x="0" y="184562"/>
                  </a:lnTo>
                  <a:lnTo>
                    <a:pt x="5322" y="229709"/>
                  </a:lnTo>
                  <a:lnTo>
                    <a:pt x="18498" y="274401"/>
                  </a:lnTo>
                  <a:lnTo>
                    <a:pt x="40043" y="318604"/>
                  </a:lnTo>
                  <a:lnTo>
                    <a:pt x="23755" y="274279"/>
                  </a:lnTo>
                  <a:lnTo>
                    <a:pt x="14081" y="229497"/>
                  </a:lnTo>
                  <a:lnTo>
                    <a:pt x="10506" y="184297"/>
                  </a:lnTo>
                  <a:lnTo>
                    <a:pt x="12520" y="138711"/>
                  </a:lnTo>
                  <a:lnTo>
                    <a:pt x="19612" y="92777"/>
                  </a:lnTo>
                  <a:lnTo>
                    <a:pt x="31268" y="46528"/>
                  </a:lnTo>
                  <a:lnTo>
                    <a:pt x="46977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4840084" y="2278380"/>
              <a:ext cx="134620" cy="264795"/>
            </a:xfrm>
            <a:custGeom>
              <a:avLst/>
              <a:gdLst/>
              <a:ahLst/>
              <a:cxnLst/>
              <a:rect l="l" t="t" r="r" b="b"/>
              <a:pathLst>
                <a:path w="134620" h="264794">
                  <a:moveTo>
                    <a:pt x="134301" y="0"/>
                  </a:moveTo>
                  <a:lnTo>
                    <a:pt x="95114" y="34315"/>
                  </a:lnTo>
                  <a:lnTo>
                    <a:pt x="63657" y="73111"/>
                  </a:lnTo>
                  <a:lnTo>
                    <a:pt x="39175" y="115949"/>
                  </a:lnTo>
                  <a:lnTo>
                    <a:pt x="20910" y="162388"/>
                  </a:lnTo>
                  <a:lnTo>
                    <a:pt x="8105" y="211989"/>
                  </a:lnTo>
                  <a:lnTo>
                    <a:pt x="0" y="264312"/>
                  </a:lnTo>
                  <a:lnTo>
                    <a:pt x="12165" y="215007"/>
                  </a:lnTo>
                  <a:lnTo>
                    <a:pt x="28022" y="167598"/>
                  </a:lnTo>
                  <a:lnTo>
                    <a:pt x="47866" y="122240"/>
                  </a:lnTo>
                  <a:lnTo>
                    <a:pt x="71996" y="79086"/>
                  </a:lnTo>
                  <a:lnTo>
                    <a:pt x="100709" y="38287"/>
                  </a:lnTo>
                  <a:lnTo>
                    <a:pt x="134301" y="0"/>
                  </a:lnTo>
                  <a:close/>
                </a:path>
              </a:pathLst>
            </a:custGeom>
            <a:solidFill>
              <a:srgbClr val="C9AF5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4879200" y="2739136"/>
              <a:ext cx="173355" cy="52069"/>
            </a:xfrm>
            <a:custGeom>
              <a:avLst/>
              <a:gdLst/>
              <a:ahLst/>
              <a:cxnLst/>
              <a:rect l="l" t="t" r="r" b="b"/>
              <a:pathLst>
                <a:path w="173354" h="52069">
                  <a:moveTo>
                    <a:pt x="173240" y="0"/>
                  </a:moveTo>
                  <a:lnTo>
                    <a:pt x="126149" y="32373"/>
                  </a:lnTo>
                  <a:lnTo>
                    <a:pt x="81586" y="43359"/>
                  </a:lnTo>
                  <a:lnTo>
                    <a:pt x="39540" y="33077"/>
                  </a:lnTo>
                  <a:lnTo>
                    <a:pt x="0" y="1650"/>
                  </a:lnTo>
                  <a:lnTo>
                    <a:pt x="25673" y="34508"/>
                  </a:lnTo>
                  <a:lnTo>
                    <a:pt x="58569" y="51360"/>
                  </a:lnTo>
                  <a:lnTo>
                    <a:pt x="95952" y="51615"/>
                  </a:lnTo>
                  <a:lnTo>
                    <a:pt x="135087" y="34690"/>
                  </a:lnTo>
                  <a:lnTo>
                    <a:pt x="173240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4988025" y="2248128"/>
              <a:ext cx="167640" cy="83185"/>
            </a:xfrm>
            <a:custGeom>
              <a:avLst/>
              <a:gdLst/>
              <a:ahLst/>
              <a:cxnLst/>
              <a:rect l="l" t="t" r="r" b="b"/>
              <a:pathLst>
                <a:path w="167639" h="83185">
                  <a:moveTo>
                    <a:pt x="119642" y="0"/>
                  </a:moveTo>
                  <a:lnTo>
                    <a:pt x="78803" y="11160"/>
                  </a:lnTo>
                  <a:lnTo>
                    <a:pt x="36473" y="39048"/>
                  </a:lnTo>
                  <a:lnTo>
                    <a:pt x="0" y="82840"/>
                  </a:lnTo>
                  <a:lnTo>
                    <a:pt x="35250" y="49239"/>
                  </a:lnTo>
                  <a:lnTo>
                    <a:pt x="74938" y="23813"/>
                  </a:lnTo>
                  <a:lnTo>
                    <a:pt x="113751" y="10016"/>
                  </a:lnTo>
                  <a:lnTo>
                    <a:pt x="146368" y="11301"/>
                  </a:lnTo>
                  <a:lnTo>
                    <a:pt x="167474" y="31126"/>
                  </a:lnTo>
                  <a:lnTo>
                    <a:pt x="151649" y="6381"/>
                  </a:lnTo>
                  <a:lnTo>
                    <a:pt x="119642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4948555" y="2249893"/>
              <a:ext cx="271780" cy="249554"/>
            </a:xfrm>
            <a:custGeom>
              <a:avLst/>
              <a:gdLst/>
              <a:ahLst/>
              <a:cxnLst/>
              <a:rect l="l" t="t" r="r" b="b"/>
              <a:pathLst>
                <a:path w="271779" h="249555">
                  <a:moveTo>
                    <a:pt x="119037" y="41122"/>
                  </a:moveTo>
                  <a:lnTo>
                    <a:pt x="79514" y="73355"/>
                  </a:lnTo>
                  <a:lnTo>
                    <a:pt x="48539" y="110680"/>
                  </a:lnTo>
                  <a:lnTo>
                    <a:pt x="25412" y="152692"/>
                  </a:lnTo>
                  <a:lnTo>
                    <a:pt x="9461" y="198996"/>
                  </a:lnTo>
                  <a:lnTo>
                    <a:pt x="0" y="249161"/>
                  </a:lnTo>
                  <a:lnTo>
                    <a:pt x="14528" y="201955"/>
                  </a:lnTo>
                  <a:lnTo>
                    <a:pt x="33197" y="157251"/>
                  </a:lnTo>
                  <a:lnTo>
                    <a:pt x="56502" y="115341"/>
                  </a:lnTo>
                  <a:lnTo>
                    <a:pt x="84937" y="76530"/>
                  </a:lnTo>
                  <a:lnTo>
                    <a:pt x="119037" y="41122"/>
                  </a:lnTo>
                  <a:close/>
                </a:path>
                <a:path w="271779" h="249555">
                  <a:moveTo>
                    <a:pt x="271233" y="0"/>
                  </a:moveTo>
                  <a:lnTo>
                    <a:pt x="246214" y="25692"/>
                  </a:lnTo>
                  <a:lnTo>
                    <a:pt x="213626" y="50914"/>
                  </a:lnTo>
                  <a:lnTo>
                    <a:pt x="175780" y="78232"/>
                  </a:lnTo>
                  <a:lnTo>
                    <a:pt x="134962" y="110223"/>
                  </a:lnTo>
                  <a:lnTo>
                    <a:pt x="93472" y="149428"/>
                  </a:lnTo>
                  <a:lnTo>
                    <a:pt x="53606" y="198437"/>
                  </a:lnTo>
                  <a:lnTo>
                    <a:pt x="93954" y="155448"/>
                  </a:lnTo>
                  <a:lnTo>
                    <a:pt x="137541" y="118440"/>
                  </a:lnTo>
                  <a:lnTo>
                    <a:pt x="219786" y="56337"/>
                  </a:lnTo>
                  <a:lnTo>
                    <a:pt x="251167" y="28206"/>
                  </a:lnTo>
                  <a:lnTo>
                    <a:pt x="271233" y="0"/>
                  </a:lnTo>
                  <a:close/>
                </a:path>
              </a:pathLst>
            </a:custGeom>
            <a:solidFill>
              <a:srgbClr val="B5A55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5002160" y="2308185"/>
              <a:ext cx="151765" cy="140335"/>
            </a:xfrm>
            <a:custGeom>
              <a:avLst/>
              <a:gdLst/>
              <a:ahLst/>
              <a:cxnLst/>
              <a:rect l="l" t="t" r="r" b="b"/>
              <a:pathLst>
                <a:path w="151764" h="140335">
                  <a:moveTo>
                    <a:pt x="149759" y="0"/>
                  </a:moveTo>
                  <a:lnTo>
                    <a:pt x="113687" y="26230"/>
                  </a:lnTo>
                  <a:lnTo>
                    <a:pt x="75474" y="56954"/>
                  </a:lnTo>
                  <a:lnTo>
                    <a:pt x="36963" y="94234"/>
                  </a:lnTo>
                  <a:lnTo>
                    <a:pt x="0" y="140131"/>
                  </a:lnTo>
                  <a:lnTo>
                    <a:pt x="36161" y="101092"/>
                  </a:lnTo>
                  <a:lnTo>
                    <a:pt x="75225" y="67038"/>
                  </a:lnTo>
                  <a:lnTo>
                    <a:pt x="114533" y="36863"/>
                  </a:lnTo>
                  <a:lnTo>
                    <a:pt x="151423" y="9461"/>
                  </a:lnTo>
                  <a:lnTo>
                    <a:pt x="150470" y="3060"/>
                  </a:lnTo>
                  <a:lnTo>
                    <a:pt x="149759" y="0"/>
                  </a:lnTo>
                  <a:close/>
                </a:path>
              </a:pathLst>
            </a:custGeom>
            <a:solidFill>
              <a:srgbClr val="9F91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4942675" y="2319934"/>
              <a:ext cx="241300" cy="320675"/>
            </a:xfrm>
            <a:custGeom>
              <a:avLst/>
              <a:gdLst/>
              <a:ahLst/>
              <a:cxnLst/>
              <a:rect l="l" t="t" r="r" b="b"/>
              <a:pathLst>
                <a:path w="241300" h="320675">
                  <a:moveTo>
                    <a:pt x="133667" y="285724"/>
                  </a:moveTo>
                  <a:lnTo>
                    <a:pt x="102679" y="309333"/>
                  </a:lnTo>
                  <a:lnTo>
                    <a:pt x="64922" y="310730"/>
                  </a:lnTo>
                  <a:lnTo>
                    <a:pt x="28117" y="290944"/>
                  </a:lnTo>
                  <a:lnTo>
                    <a:pt x="0" y="250990"/>
                  </a:lnTo>
                  <a:lnTo>
                    <a:pt x="17246" y="290906"/>
                  </a:lnTo>
                  <a:lnTo>
                    <a:pt x="46037" y="313931"/>
                  </a:lnTo>
                  <a:lnTo>
                    <a:pt x="79565" y="320471"/>
                  </a:lnTo>
                  <a:lnTo>
                    <a:pt x="111048" y="310934"/>
                  </a:lnTo>
                  <a:lnTo>
                    <a:pt x="133667" y="285724"/>
                  </a:lnTo>
                  <a:close/>
                </a:path>
                <a:path w="241300" h="320675">
                  <a:moveTo>
                    <a:pt x="240804" y="193446"/>
                  </a:moveTo>
                  <a:lnTo>
                    <a:pt x="238836" y="165417"/>
                  </a:lnTo>
                  <a:lnTo>
                    <a:pt x="234022" y="142811"/>
                  </a:lnTo>
                  <a:lnTo>
                    <a:pt x="228638" y="122313"/>
                  </a:lnTo>
                  <a:lnTo>
                    <a:pt x="224917" y="100571"/>
                  </a:lnTo>
                  <a:lnTo>
                    <a:pt x="224485" y="75857"/>
                  </a:lnTo>
                  <a:lnTo>
                    <a:pt x="225945" y="51155"/>
                  </a:lnTo>
                  <a:lnTo>
                    <a:pt x="226618" y="26035"/>
                  </a:lnTo>
                  <a:lnTo>
                    <a:pt x="223850" y="0"/>
                  </a:lnTo>
                  <a:lnTo>
                    <a:pt x="223634" y="26860"/>
                  </a:lnTo>
                  <a:lnTo>
                    <a:pt x="217843" y="75895"/>
                  </a:lnTo>
                  <a:lnTo>
                    <a:pt x="217741" y="100025"/>
                  </a:lnTo>
                  <a:lnTo>
                    <a:pt x="222008" y="122694"/>
                  </a:lnTo>
                  <a:lnTo>
                    <a:pt x="236004" y="167284"/>
                  </a:lnTo>
                  <a:lnTo>
                    <a:pt x="240804" y="193446"/>
                  </a:lnTo>
                  <a:close/>
                </a:path>
              </a:pathLst>
            </a:custGeom>
            <a:solidFill>
              <a:srgbClr val="A69E5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5019662" y="2560543"/>
              <a:ext cx="139065" cy="54610"/>
            </a:xfrm>
            <a:custGeom>
              <a:avLst/>
              <a:gdLst/>
              <a:ahLst/>
              <a:cxnLst/>
              <a:rect l="l" t="t" r="r" b="b"/>
              <a:pathLst>
                <a:path w="139064" h="54610">
                  <a:moveTo>
                    <a:pt x="67345" y="0"/>
                  </a:moveTo>
                  <a:lnTo>
                    <a:pt x="59969" y="1134"/>
                  </a:lnTo>
                  <a:lnTo>
                    <a:pt x="40660" y="12635"/>
                  </a:lnTo>
                  <a:lnTo>
                    <a:pt x="28816" y="27562"/>
                  </a:lnTo>
                  <a:lnTo>
                    <a:pt x="17557" y="42500"/>
                  </a:lnTo>
                  <a:lnTo>
                    <a:pt x="0" y="54030"/>
                  </a:lnTo>
                  <a:lnTo>
                    <a:pt x="20368" y="47337"/>
                  </a:lnTo>
                  <a:lnTo>
                    <a:pt x="34503" y="33789"/>
                  </a:lnTo>
                  <a:lnTo>
                    <a:pt x="46807" y="19140"/>
                  </a:lnTo>
                  <a:lnTo>
                    <a:pt x="61682" y="9147"/>
                  </a:lnTo>
                  <a:lnTo>
                    <a:pt x="68444" y="8106"/>
                  </a:lnTo>
                  <a:lnTo>
                    <a:pt x="75223" y="8975"/>
                  </a:lnTo>
                  <a:lnTo>
                    <a:pt x="82081" y="11118"/>
                  </a:lnTo>
                  <a:lnTo>
                    <a:pt x="89077" y="13898"/>
                  </a:lnTo>
                  <a:lnTo>
                    <a:pt x="100220" y="17934"/>
                  </a:lnTo>
                  <a:lnTo>
                    <a:pt x="112036" y="19676"/>
                  </a:lnTo>
                  <a:lnTo>
                    <a:pt x="124748" y="16827"/>
                  </a:lnTo>
                  <a:lnTo>
                    <a:pt x="138569" y="7090"/>
                  </a:lnTo>
                  <a:lnTo>
                    <a:pt x="125627" y="12863"/>
                  </a:lnTo>
                  <a:lnTo>
                    <a:pt x="113399" y="13652"/>
                  </a:lnTo>
                  <a:lnTo>
                    <a:pt x="101813" y="11118"/>
                  </a:lnTo>
                  <a:lnTo>
                    <a:pt x="82729" y="3630"/>
                  </a:lnTo>
                  <a:lnTo>
                    <a:pt x="74923" y="1076"/>
                  </a:lnTo>
                  <a:lnTo>
                    <a:pt x="67345" y="0"/>
                  </a:lnTo>
                  <a:close/>
                </a:path>
              </a:pathLst>
            </a:custGeom>
            <a:solidFill>
              <a:srgbClr val="BBB45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5126286" y="3742207"/>
              <a:ext cx="18415" cy="39370"/>
            </a:xfrm>
            <a:custGeom>
              <a:avLst/>
              <a:gdLst/>
              <a:ahLst/>
              <a:cxnLst/>
              <a:rect l="l" t="t" r="r" b="b"/>
              <a:pathLst>
                <a:path w="18414" h="39370">
                  <a:moveTo>
                    <a:pt x="13542" y="0"/>
                  </a:moveTo>
                  <a:lnTo>
                    <a:pt x="3676" y="12876"/>
                  </a:lnTo>
                  <a:lnTo>
                    <a:pt x="0" y="25359"/>
                  </a:lnTo>
                  <a:lnTo>
                    <a:pt x="4211" y="35001"/>
                  </a:lnTo>
                  <a:lnTo>
                    <a:pt x="18013" y="39356"/>
                  </a:lnTo>
                  <a:lnTo>
                    <a:pt x="8239" y="33503"/>
                  </a:lnTo>
                  <a:lnTo>
                    <a:pt x="4714" y="24773"/>
                  </a:lnTo>
                  <a:lnTo>
                    <a:pt x="6719" y="13495"/>
                  </a:lnTo>
                  <a:lnTo>
                    <a:pt x="13542" y="0"/>
                  </a:lnTo>
                  <a:close/>
                </a:path>
              </a:pathLst>
            </a:custGeom>
            <a:solidFill>
              <a:srgbClr val="8074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5091391" y="3475253"/>
              <a:ext cx="43180" cy="54610"/>
            </a:xfrm>
            <a:custGeom>
              <a:avLst/>
              <a:gdLst/>
              <a:ahLst/>
              <a:cxnLst/>
              <a:rect l="l" t="t" r="r" b="b"/>
              <a:pathLst>
                <a:path w="43179" h="54610">
                  <a:moveTo>
                    <a:pt x="13436" y="44907"/>
                  </a:moveTo>
                  <a:lnTo>
                    <a:pt x="11734" y="41160"/>
                  </a:lnTo>
                  <a:lnTo>
                    <a:pt x="7264" y="40106"/>
                  </a:lnTo>
                  <a:lnTo>
                    <a:pt x="4559" y="40106"/>
                  </a:lnTo>
                  <a:lnTo>
                    <a:pt x="1930" y="42278"/>
                  </a:lnTo>
                  <a:lnTo>
                    <a:pt x="0" y="49237"/>
                  </a:lnTo>
                  <a:lnTo>
                    <a:pt x="1689" y="52971"/>
                  </a:lnTo>
                  <a:lnTo>
                    <a:pt x="6159" y="54038"/>
                  </a:lnTo>
                  <a:lnTo>
                    <a:pt x="8877" y="54038"/>
                  </a:lnTo>
                  <a:lnTo>
                    <a:pt x="11493" y="51866"/>
                  </a:lnTo>
                  <a:lnTo>
                    <a:pt x="13436" y="44907"/>
                  </a:lnTo>
                  <a:close/>
                </a:path>
                <a:path w="43179" h="54610">
                  <a:moveTo>
                    <a:pt x="42862" y="6146"/>
                  </a:moveTo>
                  <a:lnTo>
                    <a:pt x="40690" y="1346"/>
                  </a:lnTo>
                  <a:lnTo>
                    <a:pt x="35521" y="0"/>
                  </a:lnTo>
                  <a:lnTo>
                    <a:pt x="31483" y="0"/>
                  </a:lnTo>
                  <a:lnTo>
                    <a:pt x="28117" y="2781"/>
                  </a:lnTo>
                  <a:lnTo>
                    <a:pt x="25654" y="11696"/>
                  </a:lnTo>
                  <a:lnTo>
                    <a:pt x="27813" y="16497"/>
                  </a:lnTo>
                  <a:lnTo>
                    <a:pt x="32969" y="17843"/>
                  </a:lnTo>
                  <a:lnTo>
                    <a:pt x="37020" y="17843"/>
                  </a:lnTo>
                  <a:lnTo>
                    <a:pt x="40386" y="15062"/>
                  </a:lnTo>
                  <a:lnTo>
                    <a:pt x="42862" y="6146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5058586" y="3501986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8928" y="0"/>
                  </a:moveTo>
                  <a:lnTo>
                    <a:pt x="5600" y="0"/>
                  </a:lnTo>
                  <a:lnTo>
                    <a:pt x="2387" y="2666"/>
                  </a:lnTo>
                  <a:lnTo>
                    <a:pt x="0" y="11226"/>
                  </a:lnTo>
                  <a:lnTo>
                    <a:pt x="2095" y="15835"/>
                  </a:lnTo>
                  <a:lnTo>
                    <a:pt x="7580" y="17132"/>
                  </a:lnTo>
                  <a:lnTo>
                    <a:pt x="10920" y="17132"/>
                  </a:lnTo>
                  <a:lnTo>
                    <a:pt x="14147" y="14452"/>
                  </a:lnTo>
                  <a:lnTo>
                    <a:pt x="16508" y="5892"/>
                  </a:lnTo>
                  <a:lnTo>
                    <a:pt x="14427" y="1295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4916297" y="3434524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61" y="6972"/>
                  </a:moveTo>
                  <a:lnTo>
                    <a:pt x="15697" y="609"/>
                  </a:lnTo>
                  <a:lnTo>
                    <a:pt x="14122" y="0"/>
                  </a:lnTo>
                  <a:lnTo>
                    <a:pt x="8369" y="0"/>
                  </a:lnTo>
                  <a:lnTo>
                    <a:pt x="3784" y="3721"/>
                  </a:lnTo>
                  <a:lnTo>
                    <a:pt x="0" y="13792"/>
                  </a:lnTo>
                  <a:lnTo>
                    <a:pt x="6350" y="19888"/>
                  </a:lnTo>
                  <a:lnTo>
                    <a:pt x="11150" y="19748"/>
                  </a:lnTo>
                  <a:lnTo>
                    <a:pt x="14846" y="18592"/>
                  </a:lnTo>
                  <a:lnTo>
                    <a:pt x="21361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58"/>
                  </a:lnTo>
                  <a:lnTo>
                    <a:pt x="61417" y="99161"/>
                  </a:lnTo>
                  <a:lnTo>
                    <a:pt x="57848" y="99301"/>
                  </a:lnTo>
                  <a:lnTo>
                    <a:pt x="54381" y="100812"/>
                  </a:lnTo>
                  <a:lnTo>
                    <a:pt x="53124" y="104165"/>
                  </a:lnTo>
                  <a:lnTo>
                    <a:pt x="55283" y="109042"/>
                  </a:lnTo>
                  <a:lnTo>
                    <a:pt x="56680" y="109956"/>
                  </a:lnTo>
                  <a:lnTo>
                    <a:pt x="59182" y="109956"/>
                  </a:lnTo>
                  <a:lnTo>
                    <a:pt x="63741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890" y="52489"/>
                  </a:moveTo>
                  <a:lnTo>
                    <a:pt x="78892" y="47409"/>
                  </a:lnTo>
                  <a:lnTo>
                    <a:pt x="72542" y="47409"/>
                  </a:lnTo>
                  <a:lnTo>
                    <a:pt x="65049" y="47955"/>
                  </a:lnTo>
                  <a:lnTo>
                    <a:pt x="62268" y="57721"/>
                  </a:lnTo>
                  <a:lnTo>
                    <a:pt x="66116" y="61861"/>
                  </a:lnTo>
                  <a:lnTo>
                    <a:pt x="69596" y="62776"/>
                  </a:lnTo>
                  <a:lnTo>
                    <a:pt x="77533" y="62776"/>
                  </a:lnTo>
                  <a:lnTo>
                    <a:pt x="82029" y="61544"/>
                  </a:lnTo>
                  <a:lnTo>
                    <a:pt x="85890" y="52489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5078322" y="3410826"/>
              <a:ext cx="29845" cy="23495"/>
            </a:xfrm>
            <a:custGeom>
              <a:avLst/>
              <a:gdLst/>
              <a:ahLst/>
              <a:cxnLst/>
              <a:rect l="l" t="t" r="r" b="b"/>
              <a:pathLst>
                <a:path w="29845" h="23495">
                  <a:moveTo>
                    <a:pt x="23012" y="0"/>
                  </a:moveTo>
                  <a:lnTo>
                    <a:pt x="13982" y="0"/>
                  </a:lnTo>
                  <a:lnTo>
                    <a:pt x="10363" y="976"/>
                  </a:lnTo>
                  <a:lnTo>
                    <a:pt x="0" y="7694"/>
                  </a:lnTo>
                  <a:lnTo>
                    <a:pt x="3035" y="21156"/>
                  </a:lnTo>
                  <a:lnTo>
                    <a:pt x="9067" y="23087"/>
                  </a:lnTo>
                  <a:lnTo>
                    <a:pt x="16001" y="23087"/>
                  </a:lnTo>
                  <a:lnTo>
                    <a:pt x="29387" y="16191"/>
                  </a:lnTo>
                  <a:lnTo>
                    <a:pt x="28117" y="2578"/>
                  </a:lnTo>
                  <a:lnTo>
                    <a:pt x="23012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5136769" y="3546182"/>
              <a:ext cx="115570" cy="66675"/>
            </a:xfrm>
            <a:custGeom>
              <a:avLst/>
              <a:gdLst/>
              <a:ahLst/>
              <a:cxnLst/>
              <a:rect l="l" t="t" r="r" b="b"/>
              <a:pathLst>
                <a:path w="115570" h="66675">
                  <a:moveTo>
                    <a:pt x="13462" y="56718"/>
                  </a:moveTo>
                  <a:lnTo>
                    <a:pt x="11760" y="52997"/>
                  </a:lnTo>
                  <a:lnTo>
                    <a:pt x="7251" y="51930"/>
                  </a:lnTo>
                  <a:lnTo>
                    <a:pt x="4559" y="51930"/>
                  </a:lnTo>
                  <a:lnTo>
                    <a:pt x="1943" y="54102"/>
                  </a:lnTo>
                  <a:lnTo>
                    <a:pt x="0" y="61061"/>
                  </a:lnTo>
                  <a:lnTo>
                    <a:pt x="1701" y="64808"/>
                  </a:lnTo>
                  <a:lnTo>
                    <a:pt x="6184" y="65849"/>
                  </a:lnTo>
                  <a:lnTo>
                    <a:pt x="8890" y="65849"/>
                  </a:lnTo>
                  <a:lnTo>
                    <a:pt x="11506" y="63677"/>
                  </a:lnTo>
                  <a:lnTo>
                    <a:pt x="13462" y="56718"/>
                  </a:lnTo>
                  <a:close/>
                </a:path>
                <a:path w="115570" h="66675">
                  <a:moveTo>
                    <a:pt x="66713" y="60350"/>
                  </a:moveTo>
                  <a:lnTo>
                    <a:pt x="65608" y="48691"/>
                  </a:lnTo>
                  <a:lnTo>
                    <a:pt x="61226" y="46482"/>
                  </a:lnTo>
                  <a:lnTo>
                    <a:pt x="53505" y="46482"/>
                  </a:lnTo>
                  <a:lnTo>
                    <a:pt x="50380" y="47320"/>
                  </a:lnTo>
                  <a:lnTo>
                    <a:pt x="41529" y="53073"/>
                  </a:lnTo>
                  <a:lnTo>
                    <a:pt x="44107" y="64604"/>
                  </a:lnTo>
                  <a:lnTo>
                    <a:pt x="49314" y="66268"/>
                  </a:lnTo>
                  <a:lnTo>
                    <a:pt x="55232" y="66268"/>
                  </a:lnTo>
                  <a:lnTo>
                    <a:pt x="66713" y="60350"/>
                  </a:lnTo>
                  <a:close/>
                </a:path>
                <a:path w="115570" h="66675">
                  <a:moveTo>
                    <a:pt x="115455" y="12954"/>
                  </a:moveTo>
                  <a:lnTo>
                    <a:pt x="111010" y="2781"/>
                  </a:lnTo>
                  <a:lnTo>
                    <a:pt x="106794" y="0"/>
                  </a:lnTo>
                  <a:lnTo>
                    <a:pt x="101092" y="0"/>
                  </a:lnTo>
                  <a:lnTo>
                    <a:pt x="99707" y="266"/>
                  </a:lnTo>
                  <a:lnTo>
                    <a:pt x="92837" y="3289"/>
                  </a:lnTo>
                  <a:lnTo>
                    <a:pt x="90385" y="9918"/>
                  </a:lnTo>
                  <a:lnTo>
                    <a:pt x="94615" y="19621"/>
                  </a:lnTo>
                  <a:lnTo>
                    <a:pt x="97421" y="21437"/>
                  </a:lnTo>
                  <a:lnTo>
                    <a:pt x="102374" y="21437"/>
                  </a:lnTo>
                  <a:lnTo>
                    <a:pt x="104089" y="21031"/>
                  </a:lnTo>
                  <a:lnTo>
                    <a:pt x="111417" y="17830"/>
                  </a:lnTo>
                  <a:lnTo>
                    <a:pt x="115455" y="12954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5247956" y="3465295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4" y="0"/>
                  </a:moveTo>
                  <a:lnTo>
                    <a:pt x="4559" y="0"/>
                  </a:lnTo>
                  <a:lnTo>
                    <a:pt x="1930" y="2171"/>
                  </a:lnTo>
                  <a:lnTo>
                    <a:pt x="0" y="9131"/>
                  </a:lnTo>
                  <a:lnTo>
                    <a:pt x="1701" y="12877"/>
                  </a:lnTo>
                  <a:lnTo>
                    <a:pt x="6184" y="13919"/>
                  </a:lnTo>
                  <a:lnTo>
                    <a:pt x="8889" y="13919"/>
                  </a:lnTo>
                  <a:lnTo>
                    <a:pt x="11506" y="11760"/>
                  </a:lnTo>
                  <a:lnTo>
                    <a:pt x="13449" y="4787"/>
                  </a:lnTo>
                  <a:lnTo>
                    <a:pt x="11747" y="105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5078425" y="3480168"/>
              <a:ext cx="60325" cy="99695"/>
            </a:xfrm>
            <a:custGeom>
              <a:avLst/>
              <a:gdLst/>
              <a:ahLst/>
              <a:cxnLst/>
              <a:rect l="l" t="t" r="r" b="b"/>
              <a:pathLst>
                <a:path w="60325" h="99695">
                  <a:moveTo>
                    <a:pt x="17195" y="6134"/>
                  </a:moveTo>
                  <a:lnTo>
                    <a:pt x="15024" y="1346"/>
                  </a:lnTo>
                  <a:lnTo>
                    <a:pt x="9855" y="0"/>
                  </a:lnTo>
                  <a:lnTo>
                    <a:pt x="5803" y="0"/>
                  </a:lnTo>
                  <a:lnTo>
                    <a:pt x="2451" y="2781"/>
                  </a:lnTo>
                  <a:lnTo>
                    <a:pt x="0" y="11696"/>
                  </a:lnTo>
                  <a:lnTo>
                    <a:pt x="2159" y="16484"/>
                  </a:lnTo>
                  <a:lnTo>
                    <a:pt x="7315" y="17830"/>
                  </a:lnTo>
                  <a:lnTo>
                    <a:pt x="11353" y="17830"/>
                  </a:lnTo>
                  <a:lnTo>
                    <a:pt x="14732" y="15049"/>
                  </a:lnTo>
                  <a:lnTo>
                    <a:pt x="17195" y="6134"/>
                  </a:lnTo>
                  <a:close/>
                </a:path>
                <a:path w="60325" h="99695">
                  <a:moveTo>
                    <a:pt x="33235" y="82486"/>
                  </a:moveTo>
                  <a:lnTo>
                    <a:pt x="33147" y="74523"/>
                  </a:lnTo>
                  <a:lnTo>
                    <a:pt x="31254" y="70485"/>
                  </a:lnTo>
                  <a:lnTo>
                    <a:pt x="27571" y="68783"/>
                  </a:lnTo>
                  <a:lnTo>
                    <a:pt x="17691" y="68783"/>
                  </a:lnTo>
                  <a:lnTo>
                    <a:pt x="11049" y="72136"/>
                  </a:lnTo>
                  <a:lnTo>
                    <a:pt x="7277" y="77089"/>
                  </a:lnTo>
                  <a:lnTo>
                    <a:pt x="5003" y="84150"/>
                  </a:lnTo>
                  <a:lnTo>
                    <a:pt x="6781" y="91427"/>
                  </a:lnTo>
                  <a:lnTo>
                    <a:pt x="10960" y="97104"/>
                  </a:lnTo>
                  <a:lnTo>
                    <a:pt x="15913" y="99390"/>
                  </a:lnTo>
                  <a:lnTo>
                    <a:pt x="21882" y="96824"/>
                  </a:lnTo>
                  <a:lnTo>
                    <a:pt x="28575" y="90551"/>
                  </a:lnTo>
                  <a:lnTo>
                    <a:pt x="33235" y="82486"/>
                  </a:lnTo>
                  <a:close/>
                </a:path>
                <a:path w="60325" h="99695">
                  <a:moveTo>
                    <a:pt x="59893" y="51663"/>
                  </a:moveTo>
                  <a:lnTo>
                    <a:pt x="55854" y="43078"/>
                  </a:lnTo>
                  <a:lnTo>
                    <a:pt x="53555" y="42011"/>
                  </a:lnTo>
                  <a:lnTo>
                    <a:pt x="47383" y="42011"/>
                  </a:lnTo>
                  <a:lnTo>
                    <a:pt x="43256" y="44107"/>
                  </a:lnTo>
                  <a:lnTo>
                    <a:pt x="36868" y="52501"/>
                  </a:lnTo>
                  <a:lnTo>
                    <a:pt x="42329" y="61137"/>
                  </a:lnTo>
                  <a:lnTo>
                    <a:pt x="50203" y="61074"/>
                  </a:lnTo>
                  <a:lnTo>
                    <a:pt x="59893" y="51663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5026277" y="361195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63" y="2781"/>
                  </a:lnTo>
                  <a:lnTo>
                    <a:pt x="0" y="11684"/>
                  </a:lnTo>
                  <a:lnTo>
                    <a:pt x="2159" y="16497"/>
                  </a:lnTo>
                  <a:lnTo>
                    <a:pt x="7315" y="17843"/>
                  </a:lnTo>
                  <a:lnTo>
                    <a:pt x="11366" y="17843"/>
                  </a:lnTo>
                  <a:lnTo>
                    <a:pt x="14720" y="15049"/>
                  </a:lnTo>
                  <a:lnTo>
                    <a:pt x="17209" y="6145"/>
                  </a:lnTo>
                  <a:lnTo>
                    <a:pt x="15025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5006162" y="3675099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15900" y="0"/>
                  </a:moveTo>
                  <a:lnTo>
                    <a:pt x="14973" y="0"/>
                  </a:lnTo>
                  <a:lnTo>
                    <a:pt x="10325" y="1041"/>
                  </a:lnTo>
                  <a:lnTo>
                    <a:pt x="6591" y="2730"/>
                  </a:lnTo>
                  <a:lnTo>
                    <a:pt x="3454" y="6362"/>
                  </a:lnTo>
                  <a:lnTo>
                    <a:pt x="0" y="18821"/>
                  </a:lnTo>
                  <a:lnTo>
                    <a:pt x="3492" y="26542"/>
                  </a:lnTo>
                  <a:lnTo>
                    <a:pt x="11798" y="28713"/>
                  </a:lnTo>
                  <a:lnTo>
                    <a:pt x="18313" y="28713"/>
                  </a:lnTo>
                  <a:lnTo>
                    <a:pt x="23723" y="24230"/>
                  </a:lnTo>
                  <a:lnTo>
                    <a:pt x="27698" y="9880"/>
                  </a:lnTo>
                  <a:lnTo>
                    <a:pt x="24193" y="2171"/>
                  </a:lnTo>
                  <a:lnTo>
                    <a:pt x="1590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5016474" y="3675126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3910" y="0"/>
                  </a:moveTo>
                  <a:lnTo>
                    <a:pt x="2576" y="87"/>
                  </a:lnTo>
                  <a:lnTo>
                    <a:pt x="1256" y="444"/>
                  </a:lnTo>
                  <a:lnTo>
                    <a:pt x="0" y="1015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5101234" y="3675456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7263" y="0"/>
                  </a:moveTo>
                  <a:lnTo>
                    <a:pt x="4558" y="0"/>
                  </a:lnTo>
                  <a:lnTo>
                    <a:pt x="1941" y="2170"/>
                  </a:lnTo>
                  <a:lnTo>
                    <a:pt x="0" y="9131"/>
                  </a:lnTo>
                  <a:lnTo>
                    <a:pt x="1700" y="12876"/>
                  </a:lnTo>
                  <a:lnTo>
                    <a:pt x="6183" y="13930"/>
                  </a:lnTo>
                  <a:lnTo>
                    <a:pt x="8889" y="13930"/>
                  </a:lnTo>
                  <a:lnTo>
                    <a:pt x="11504" y="11771"/>
                  </a:lnTo>
                  <a:lnTo>
                    <a:pt x="13448" y="4799"/>
                  </a:lnTo>
                  <a:lnTo>
                    <a:pt x="11733" y="1054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5143130" y="3428657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10" h="18414">
                  <a:moveTo>
                    <a:pt x="11595" y="0"/>
                  </a:moveTo>
                  <a:lnTo>
                    <a:pt x="7810" y="0"/>
                  </a:lnTo>
                  <a:lnTo>
                    <a:pt x="2781" y="660"/>
                  </a:lnTo>
                  <a:lnTo>
                    <a:pt x="0" y="5129"/>
                  </a:lnTo>
                  <a:lnTo>
                    <a:pt x="1371" y="14617"/>
                  </a:lnTo>
                  <a:lnTo>
                    <a:pt x="4775" y="17983"/>
                  </a:lnTo>
                  <a:lnTo>
                    <a:pt x="9474" y="17908"/>
                  </a:lnTo>
                  <a:lnTo>
                    <a:pt x="13614" y="17310"/>
                  </a:lnTo>
                  <a:lnTo>
                    <a:pt x="16370" y="12839"/>
                  </a:lnTo>
                  <a:lnTo>
                    <a:pt x="14998" y="334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5040882" y="3344367"/>
              <a:ext cx="15875" cy="22860"/>
            </a:xfrm>
            <a:custGeom>
              <a:avLst/>
              <a:gdLst/>
              <a:ahLst/>
              <a:cxnLst/>
              <a:rect l="l" t="t" r="r" b="b"/>
              <a:pathLst>
                <a:path w="15875" h="22860">
                  <a:moveTo>
                    <a:pt x="9142" y="0"/>
                  </a:moveTo>
                  <a:lnTo>
                    <a:pt x="4381" y="11"/>
                  </a:lnTo>
                  <a:lnTo>
                    <a:pt x="3200" y="114"/>
                  </a:lnTo>
                  <a:lnTo>
                    <a:pt x="1625" y="976"/>
                  </a:lnTo>
                  <a:lnTo>
                    <a:pt x="0" y="2335"/>
                  </a:lnTo>
                  <a:lnTo>
                    <a:pt x="1079" y="22263"/>
                  </a:lnTo>
                  <a:lnTo>
                    <a:pt x="5054" y="21779"/>
                  </a:lnTo>
                  <a:lnTo>
                    <a:pt x="9347" y="19126"/>
                  </a:lnTo>
                  <a:lnTo>
                    <a:pt x="15811" y="9258"/>
                  </a:lnTo>
                  <a:lnTo>
                    <a:pt x="9142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5031408" y="3346704"/>
              <a:ext cx="10795" cy="20320"/>
            </a:xfrm>
            <a:custGeom>
              <a:avLst/>
              <a:gdLst/>
              <a:ahLst/>
              <a:cxnLst/>
              <a:rect l="l" t="t" r="r" b="b"/>
              <a:pathLst>
                <a:path w="10795" h="20320">
                  <a:moveTo>
                    <a:pt x="9474" y="0"/>
                  </a:moveTo>
                  <a:lnTo>
                    <a:pt x="4902" y="3797"/>
                  </a:lnTo>
                  <a:lnTo>
                    <a:pt x="0" y="11403"/>
                  </a:lnTo>
                  <a:lnTo>
                    <a:pt x="4189" y="18934"/>
                  </a:lnTo>
                  <a:lnTo>
                    <a:pt x="6602" y="20015"/>
                  </a:lnTo>
                  <a:lnTo>
                    <a:pt x="10553" y="19937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5005908" y="3405619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4724" y="19278"/>
                  </a:moveTo>
                  <a:lnTo>
                    <a:pt x="4305" y="14833"/>
                  </a:lnTo>
                  <a:lnTo>
                    <a:pt x="3911" y="9969"/>
                  </a:lnTo>
                  <a:lnTo>
                    <a:pt x="3606" y="5791"/>
                  </a:lnTo>
                  <a:lnTo>
                    <a:pt x="711" y="9969"/>
                  </a:lnTo>
                  <a:lnTo>
                    <a:pt x="0" y="14986"/>
                  </a:lnTo>
                  <a:lnTo>
                    <a:pt x="4470" y="19088"/>
                  </a:lnTo>
                  <a:lnTo>
                    <a:pt x="4724" y="19278"/>
                  </a:lnTo>
                  <a:close/>
                </a:path>
                <a:path w="24129" h="22225">
                  <a:moveTo>
                    <a:pt x="23952" y="14135"/>
                  </a:moveTo>
                  <a:lnTo>
                    <a:pt x="23533" y="7061"/>
                  </a:lnTo>
                  <a:lnTo>
                    <a:pt x="16814" y="889"/>
                  </a:lnTo>
                  <a:lnTo>
                    <a:pt x="14668" y="0"/>
                  </a:lnTo>
                  <a:lnTo>
                    <a:pt x="11760" y="0"/>
                  </a:lnTo>
                  <a:lnTo>
                    <a:pt x="10985" y="127"/>
                  </a:lnTo>
                  <a:lnTo>
                    <a:pt x="10198" y="381"/>
                  </a:lnTo>
                  <a:lnTo>
                    <a:pt x="11099" y="7632"/>
                  </a:lnTo>
                  <a:lnTo>
                    <a:pt x="12103" y="14782"/>
                  </a:lnTo>
                  <a:lnTo>
                    <a:pt x="13208" y="21844"/>
                  </a:lnTo>
                  <a:lnTo>
                    <a:pt x="15684" y="21602"/>
                  </a:lnTo>
                  <a:lnTo>
                    <a:pt x="18059" y="20535"/>
                  </a:lnTo>
                  <a:lnTo>
                    <a:pt x="23952" y="14135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5009526" y="3406013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60" h="21589">
                  <a:moveTo>
                    <a:pt x="6578" y="0"/>
                  </a:moveTo>
                  <a:lnTo>
                    <a:pt x="4825" y="557"/>
                  </a:lnTo>
                  <a:lnTo>
                    <a:pt x="3136" y="1738"/>
                  </a:lnTo>
                  <a:lnTo>
                    <a:pt x="0" y="5410"/>
                  </a:lnTo>
                  <a:lnTo>
                    <a:pt x="1104" y="18897"/>
                  </a:lnTo>
                  <a:lnTo>
                    <a:pt x="3301" y="20624"/>
                  </a:lnTo>
                  <a:lnTo>
                    <a:pt x="5943" y="21502"/>
                  </a:lnTo>
                  <a:lnTo>
                    <a:pt x="9588" y="21451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C544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5079873" y="3242030"/>
              <a:ext cx="61594" cy="163195"/>
            </a:xfrm>
            <a:custGeom>
              <a:avLst/>
              <a:gdLst/>
              <a:ahLst/>
              <a:cxnLst/>
              <a:rect l="l" t="t" r="r" b="b"/>
              <a:pathLst>
                <a:path w="61595" h="163195">
                  <a:moveTo>
                    <a:pt x="12788" y="95135"/>
                  </a:moveTo>
                  <a:lnTo>
                    <a:pt x="11722" y="87731"/>
                  </a:lnTo>
                  <a:lnTo>
                    <a:pt x="9055" y="85102"/>
                  </a:lnTo>
                  <a:lnTo>
                    <a:pt x="6108" y="85102"/>
                  </a:lnTo>
                  <a:lnTo>
                    <a:pt x="2171" y="85623"/>
                  </a:lnTo>
                  <a:lnTo>
                    <a:pt x="0" y="89115"/>
                  </a:lnTo>
                  <a:lnTo>
                    <a:pt x="1079" y="96520"/>
                  </a:lnTo>
                  <a:lnTo>
                    <a:pt x="3733" y="99136"/>
                  </a:lnTo>
                  <a:lnTo>
                    <a:pt x="7391" y="99072"/>
                  </a:lnTo>
                  <a:lnTo>
                    <a:pt x="10617" y="98628"/>
                  </a:lnTo>
                  <a:lnTo>
                    <a:pt x="12788" y="95135"/>
                  </a:lnTo>
                  <a:close/>
                </a:path>
                <a:path w="61595" h="163195">
                  <a:moveTo>
                    <a:pt x="14160" y="10020"/>
                  </a:moveTo>
                  <a:lnTo>
                    <a:pt x="13093" y="2603"/>
                  </a:lnTo>
                  <a:lnTo>
                    <a:pt x="10426" y="0"/>
                  </a:lnTo>
                  <a:lnTo>
                    <a:pt x="7480" y="0"/>
                  </a:lnTo>
                  <a:lnTo>
                    <a:pt x="3543" y="508"/>
                  </a:lnTo>
                  <a:lnTo>
                    <a:pt x="1384" y="4013"/>
                  </a:lnTo>
                  <a:lnTo>
                    <a:pt x="2451" y="11404"/>
                  </a:lnTo>
                  <a:lnTo>
                    <a:pt x="5105" y="14020"/>
                  </a:lnTo>
                  <a:lnTo>
                    <a:pt x="8788" y="13970"/>
                  </a:lnTo>
                  <a:lnTo>
                    <a:pt x="12001" y="13512"/>
                  </a:lnTo>
                  <a:lnTo>
                    <a:pt x="14160" y="10020"/>
                  </a:lnTo>
                  <a:close/>
                </a:path>
                <a:path w="61595" h="163195">
                  <a:moveTo>
                    <a:pt x="61201" y="147777"/>
                  </a:moveTo>
                  <a:lnTo>
                    <a:pt x="54686" y="142646"/>
                  </a:lnTo>
                  <a:lnTo>
                    <a:pt x="50698" y="142646"/>
                  </a:lnTo>
                  <a:lnTo>
                    <a:pt x="49263" y="142925"/>
                  </a:lnTo>
                  <a:lnTo>
                    <a:pt x="45707" y="144564"/>
                  </a:lnTo>
                  <a:lnTo>
                    <a:pt x="40627" y="157073"/>
                  </a:lnTo>
                  <a:lnTo>
                    <a:pt x="46888" y="162547"/>
                  </a:lnTo>
                  <a:lnTo>
                    <a:pt x="48260" y="163017"/>
                  </a:lnTo>
                  <a:lnTo>
                    <a:pt x="54013" y="163017"/>
                  </a:lnTo>
                  <a:lnTo>
                    <a:pt x="58635" y="158432"/>
                  </a:lnTo>
                  <a:lnTo>
                    <a:pt x="61201" y="147777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4967730" y="3756888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5">
                  <a:moveTo>
                    <a:pt x="0" y="0"/>
                  </a:moveTo>
                  <a:lnTo>
                    <a:pt x="1181" y="2462"/>
                  </a:lnTo>
                  <a:lnTo>
                    <a:pt x="3352" y="4191"/>
                  </a:lnTo>
                  <a:lnTo>
                    <a:pt x="9093" y="4392"/>
                  </a:lnTo>
                  <a:lnTo>
                    <a:pt x="11531" y="2691"/>
                  </a:lnTo>
                  <a:lnTo>
                    <a:pt x="1292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4874247" y="3639223"/>
              <a:ext cx="126364" cy="118110"/>
            </a:xfrm>
            <a:custGeom>
              <a:avLst/>
              <a:gdLst/>
              <a:ahLst/>
              <a:cxnLst/>
              <a:rect l="l" t="t" r="r" b="b"/>
              <a:pathLst>
                <a:path w="126364" h="118110">
                  <a:moveTo>
                    <a:pt x="22948" y="11531"/>
                  </a:moveTo>
                  <a:lnTo>
                    <a:pt x="22821" y="9029"/>
                  </a:lnTo>
                  <a:lnTo>
                    <a:pt x="16065" y="3200"/>
                  </a:lnTo>
                  <a:lnTo>
                    <a:pt x="12801" y="0"/>
                  </a:lnTo>
                  <a:lnTo>
                    <a:pt x="7378" y="2387"/>
                  </a:lnTo>
                  <a:lnTo>
                    <a:pt x="0" y="9220"/>
                  </a:lnTo>
                  <a:lnTo>
                    <a:pt x="2819" y="18656"/>
                  </a:lnTo>
                  <a:lnTo>
                    <a:pt x="6057" y="20218"/>
                  </a:lnTo>
                  <a:lnTo>
                    <a:pt x="13462" y="20218"/>
                  </a:lnTo>
                  <a:lnTo>
                    <a:pt x="17614" y="18592"/>
                  </a:lnTo>
                  <a:lnTo>
                    <a:pt x="22275" y="14033"/>
                  </a:lnTo>
                  <a:lnTo>
                    <a:pt x="22948" y="11531"/>
                  </a:lnTo>
                  <a:close/>
                </a:path>
                <a:path w="126364" h="118110">
                  <a:moveTo>
                    <a:pt x="107950" y="108623"/>
                  </a:moveTo>
                  <a:lnTo>
                    <a:pt x="104902" y="104368"/>
                  </a:lnTo>
                  <a:lnTo>
                    <a:pt x="100266" y="104038"/>
                  </a:lnTo>
                  <a:lnTo>
                    <a:pt x="96304" y="104038"/>
                  </a:lnTo>
                  <a:lnTo>
                    <a:pt x="92887" y="107708"/>
                  </a:lnTo>
                  <a:lnTo>
                    <a:pt x="92392" y="114363"/>
                  </a:lnTo>
                  <a:lnTo>
                    <a:pt x="92748" y="116154"/>
                  </a:lnTo>
                  <a:lnTo>
                    <a:pt x="93472" y="117652"/>
                  </a:lnTo>
                  <a:lnTo>
                    <a:pt x="106400" y="117754"/>
                  </a:lnTo>
                  <a:lnTo>
                    <a:pt x="107061" y="116535"/>
                  </a:lnTo>
                  <a:lnTo>
                    <a:pt x="107480" y="115125"/>
                  </a:lnTo>
                  <a:lnTo>
                    <a:pt x="107950" y="108623"/>
                  </a:lnTo>
                  <a:close/>
                </a:path>
                <a:path w="126364" h="118110">
                  <a:moveTo>
                    <a:pt x="125742" y="66789"/>
                  </a:moveTo>
                  <a:lnTo>
                    <a:pt x="123342" y="63449"/>
                  </a:lnTo>
                  <a:lnTo>
                    <a:pt x="116636" y="63195"/>
                  </a:lnTo>
                  <a:lnTo>
                    <a:pt x="113982" y="66065"/>
                  </a:lnTo>
                  <a:lnTo>
                    <a:pt x="113411" y="73672"/>
                  </a:lnTo>
                  <a:lnTo>
                    <a:pt x="115824" y="77012"/>
                  </a:lnTo>
                  <a:lnTo>
                    <a:pt x="122516" y="77254"/>
                  </a:lnTo>
                  <a:lnTo>
                    <a:pt x="125183" y="74383"/>
                  </a:lnTo>
                  <a:lnTo>
                    <a:pt x="125742" y="66789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4887060" y="3638345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2412" y="0"/>
                  </a:moveTo>
                  <a:lnTo>
                    <a:pt x="0" y="863"/>
                  </a:lnTo>
                  <a:lnTo>
                    <a:pt x="6603" y="7073"/>
                  </a:lnTo>
                  <a:lnTo>
                    <a:pt x="10007" y="9893"/>
                  </a:lnTo>
                  <a:lnTo>
                    <a:pt x="9766" y="5156"/>
                  </a:lnTo>
                  <a:lnTo>
                    <a:pt x="6692" y="406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4836439" y="3697744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5" h="16510">
                  <a:moveTo>
                    <a:pt x="3542" y="0"/>
                  </a:moveTo>
                  <a:lnTo>
                    <a:pt x="913" y="3237"/>
                  </a:lnTo>
                  <a:lnTo>
                    <a:pt x="0" y="7250"/>
                  </a:lnTo>
                  <a:lnTo>
                    <a:pt x="4964" y="14349"/>
                  </a:lnTo>
                  <a:lnTo>
                    <a:pt x="8647" y="16216"/>
                  </a:lnTo>
                  <a:lnTo>
                    <a:pt x="14337" y="16216"/>
                  </a:lnTo>
                  <a:lnTo>
                    <a:pt x="16369" y="15632"/>
                  </a:lnTo>
                  <a:lnTo>
                    <a:pt x="19569" y="13208"/>
                  </a:lnTo>
                  <a:lnTo>
                    <a:pt x="8799" y="4634"/>
                  </a:lnTo>
                  <a:lnTo>
                    <a:pt x="3542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4839981" y="3692536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7658" y="0"/>
                  </a:moveTo>
                  <a:lnTo>
                    <a:pt x="6286" y="355"/>
                  </a:lnTo>
                  <a:lnTo>
                    <a:pt x="4876" y="1041"/>
                  </a:lnTo>
                  <a:lnTo>
                    <a:pt x="2146" y="2946"/>
                  </a:lnTo>
                  <a:lnTo>
                    <a:pt x="0" y="5194"/>
                  </a:lnTo>
                  <a:lnTo>
                    <a:pt x="10617" y="14250"/>
                  </a:lnTo>
                  <a:lnTo>
                    <a:pt x="16027" y="18403"/>
                  </a:lnTo>
                  <a:lnTo>
                    <a:pt x="18351" y="16104"/>
                  </a:lnTo>
                  <a:lnTo>
                    <a:pt x="19430" y="12877"/>
                  </a:lnTo>
                  <a:lnTo>
                    <a:pt x="19164" y="9664"/>
                  </a:lnTo>
                  <a:lnTo>
                    <a:pt x="11404" y="3327"/>
                  </a:lnTo>
                  <a:lnTo>
                    <a:pt x="765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4847639" y="3692244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60">
                  <a:moveTo>
                    <a:pt x="4903" y="0"/>
                  </a:moveTo>
                  <a:lnTo>
                    <a:pt x="2235" y="0"/>
                  </a:lnTo>
                  <a:lnTo>
                    <a:pt x="0" y="304"/>
                  </a:lnTo>
                  <a:lnTo>
                    <a:pt x="7594" y="6858"/>
                  </a:lnTo>
                  <a:lnTo>
                    <a:pt x="11507" y="9956"/>
                  </a:lnTo>
                  <a:lnTo>
                    <a:pt x="11329" y="7988"/>
                  </a:lnTo>
                  <a:lnTo>
                    <a:pt x="10656" y="6007"/>
                  </a:lnTo>
                  <a:lnTo>
                    <a:pt x="7392" y="1346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4927117" y="3630179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034" y="0"/>
                  </a:moveTo>
                  <a:lnTo>
                    <a:pt x="381" y="2870"/>
                  </a:lnTo>
                  <a:lnTo>
                    <a:pt x="0" y="8013"/>
                  </a:lnTo>
                  <a:lnTo>
                    <a:pt x="254" y="9347"/>
                  </a:lnTo>
                  <a:lnTo>
                    <a:pt x="773" y="10490"/>
                  </a:lnTo>
                  <a:lnTo>
                    <a:pt x="3580" y="12979"/>
                  </a:lnTo>
                  <a:lnTo>
                    <a:pt x="1230" y="11341"/>
                  </a:lnTo>
                  <a:lnTo>
                    <a:pt x="2195" y="12877"/>
                  </a:lnTo>
                  <a:lnTo>
                    <a:pt x="3707" y="13919"/>
                  </a:lnTo>
                  <a:lnTo>
                    <a:pt x="8926" y="14071"/>
                  </a:lnTo>
                  <a:lnTo>
                    <a:pt x="11593" y="11188"/>
                  </a:lnTo>
                  <a:lnTo>
                    <a:pt x="12139" y="3581"/>
                  </a:lnTo>
                  <a:lnTo>
                    <a:pt x="9752" y="254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4927892" y="3640670"/>
              <a:ext cx="73025" cy="43815"/>
            </a:xfrm>
            <a:custGeom>
              <a:avLst/>
              <a:gdLst/>
              <a:ahLst/>
              <a:cxnLst/>
              <a:rect l="l" t="t" r="r" b="b"/>
              <a:pathLst>
                <a:path w="73025" h="43814">
                  <a:moveTo>
                    <a:pt x="2794" y="2489"/>
                  </a:moveTo>
                  <a:lnTo>
                    <a:pt x="0" y="0"/>
                  </a:lnTo>
                  <a:lnTo>
                    <a:pt x="431" y="850"/>
                  </a:lnTo>
                  <a:lnTo>
                    <a:pt x="2794" y="2489"/>
                  </a:lnTo>
                  <a:close/>
                </a:path>
                <a:path w="73025" h="43814">
                  <a:moveTo>
                    <a:pt x="65532" y="39179"/>
                  </a:moveTo>
                  <a:lnTo>
                    <a:pt x="62026" y="39446"/>
                  </a:lnTo>
                  <a:lnTo>
                    <a:pt x="58547" y="39585"/>
                  </a:lnTo>
                  <a:lnTo>
                    <a:pt x="52070" y="39585"/>
                  </a:lnTo>
                  <a:lnTo>
                    <a:pt x="49072" y="39484"/>
                  </a:lnTo>
                  <a:lnTo>
                    <a:pt x="46101" y="39281"/>
                  </a:lnTo>
                  <a:lnTo>
                    <a:pt x="48463" y="42494"/>
                  </a:lnTo>
                  <a:lnTo>
                    <a:pt x="51308" y="43688"/>
                  </a:lnTo>
                  <a:lnTo>
                    <a:pt x="58127" y="43688"/>
                  </a:lnTo>
                  <a:lnTo>
                    <a:pt x="62179" y="41935"/>
                  </a:lnTo>
                  <a:lnTo>
                    <a:pt x="65532" y="39179"/>
                  </a:lnTo>
                  <a:close/>
                </a:path>
                <a:path w="73025" h="43814">
                  <a:moveTo>
                    <a:pt x="72821" y="26555"/>
                  </a:moveTo>
                  <a:lnTo>
                    <a:pt x="72009" y="23152"/>
                  </a:lnTo>
                  <a:lnTo>
                    <a:pt x="70358" y="20180"/>
                  </a:lnTo>
                  <a:lnTo>
                    <a:pt x="65570" y="20726"/>
                  </a:lnTo>
                  <a:lnTo>
                    <a:pt x="60782" y="21018"/>
                  </a:lnTo>
                  <a:lnTo>
                    <a:pt x="54102" y="21018"/>
                  </a:lnTo>
                  <a:lnTo>
                    <a:pt x="49022" y="20815"/>
                  </a:lnTo>
                  <a:lnTo>
                    <a:pt x="47117" y="23850"/>
                  </a:lnTo>
                  <a:lnTo>
                    <a:pt x="45554" y="27317"/>
                  </a:lnTo>
                  <a:lnTo>
                    <a:pt x="44907" y="30645"/>
                  </a:lnTo>
                  <a:lnTo>
                    <a:pt x="47993" y="30848"/>
                  </a:lnTo>
                  <a:lnTo>
                    <a:pt x="51092" y="30949"/>
                  </a:lnTo>
                  <a:lnTo>
                    <a:pt x="60071" y="30949"/>
                  </a:lnTo>
                  <a:lnTo>
                    <a:pt x="66001" y="30594"/>
                  </a:lnTo>
                  <a:lnTo>
                    <a:pt x="72047" y="29857"/>
                  </a:lnTo>
                  <a:lnTo>
                    <a:pt x="72821" y="2655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4972202" y="365250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6060" y="8356"/>
                  </a:moveTo>
                  <a:lnTo>
                    <a:pt x="23418" y="3581"/>
                  </a:lnTo>
                  <a:lnTo>
                    <a:pt x="18669" y="0"/>
                  </a:lnTo>
                  <a:lnTo>
                    <a:pt x="15100" y="0"/>
                  </a:lnTo>
                  <a:lnTo>
                    <a:pt x="11455" y="673"/>
                  </a:lnTo>
                  <a:lnTo>
                    <a:pt x="7658" y="4318"/>
                  </a:lnTo>
                  <a:lnTo>
                    <a:pt x="4737" y="8978"/>
                  </a:lnTo>
                  <a:lnTo>
                    <a:pt x="16459" y="9182"/>
                  </a:lnTo>
                  <a:lnTo>
                    <a:pt x="26060" y="8356"/>
                  </a:lnTo>
                  <a:close/>
                </a:path>
                <a:path w="27939" h="27939">
                  <a:moveTo>
                    <a:pt x="27736" y="18021"/>
                  </a:moveTo>
                  <a:lnTo>
                    <a:pt x="21704" y="18757"/>
                  </a:lnTo>
                  <a:lnTo>
                    <a:pt x="15760" y="19113"/>
                  </a:lnTo>
                  <a:lnTo>
                    <a:pt x="3683" y="19011"/>
                  </a:lnTo>
                  <a:lnTo>
                    <a:pt x="622" y="18808"/>
                  </a:lnTo>
                  <a:lnTo>
                    <a:pt x="0" y="21996"/>
                  </a:lnTo>
                  <a:lnTo>
                    <a:pt x="215" y="25044"/>
                  </a:lnTo>
                  <a:lnTo>
                    <a:pt x="1790" y="27444"/>
                  </a:lnTo>
                  <a:lnTo>
                    <a:pt x="14236" y="27749"/>
                  </a:lnTo>
                  <a:lnTo>
                    <a:pt x="21234" y="27343"/>
                  </a:lnTo>
                  <a:lnTo>
                    <a:pt x="23609" y="25387"/>
                  </a:lnTo>
                  <a:lnTo>
                    <a:pt x="25628" y="22936"/>
                  </a:lnTo>
                  <a:lnTo>
                    <a:pt x="27559" y="18770"/>
                  </a:lnTo>
                  <a:lnTo>
                    <a:pt x="27736" y="18021"/>
                  </a:lnTo>
                  <a:close/>
                </a:path>
              </a:pathLst>
            </a:custGeom>
            <a:solidFill>
              <a:srgbClr val="CA49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4952555" y="3696004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39" h="53339">
                  <a:moveTo>
                    <a:pt x="22263" y="6972"/>
                  </a:moveTo>
                  <a:lnTo>
                    <a:pt x="16002" y="0"/>
                  </a:lnTo>
                  <a:lnTo>
                    <a:pt x="12103" y="0"/>
                  </a:lnTo>
                  <a:lnTo>
                    <a:pt x="7632" y="889"/>
                  </a:lnTo>
                  <a:lnTo>
                    <a:pt x="0" y="12014"/>
                  </a:lnTo>
                  <a:lnTo>
                    <a:pt x="5245" y="19164"/>
                  </a:lnTo>
                  <a:lnTo>
                    <a:pt x="7035" y="19913"/>
                  </a:lnTo>
                  <a:lnTo>
                    <a:pt x="12954" y="19913"/>
                  </a:lnTo>
                  <a:lnTo>
                    <a:pt x="17526" y="16713"/>
                  </a:lnTo>
                  <a:lnTo>
                    <a:pt x="22263" y="6972"/>
                  </a:lnTo>
                  <a:close/>
                </a:path>
                <a:path w="66039" h="53339">
                  <a:moveTo>
                    <a:pt x="65760" y="40500"/>
                  </a:moveTo>
                  <a:lnTo>
                    <a:pt x="64770" y="37376"/>
                  </a:lnTo>
                  <a:lnTo>
                    <a:pt x="62331" y="35090"/>
                  </a:lnTo>
                  <a:lnTo>
                    <a:pt x="59182" y="34848"/>
                  </a:lnTo>
                  <a:lnTo>
                    <a:pt x="54914" y="34848"/>
                  </a:lnTo>
                  <a:lnTo>
                    <a:pt x="51498" y="38519"/>
                  </a:lnTo>
                  <a:lnTo>
                    <a:pt x="50990" y="45339"/>
                  </a:lnTo>
                  <a:lnTo>
                    <a:pt x="51409" y="47256"/>
                  </a:lnTo>
                  <a:lnTo>
                    <a:pt x="52247" y="48831"/>
                  </a:lnTo>
                  <a:lnTo>
                    <a:pt x="57226" y="46748"/>
                  </a:lnTo>
                  <a:lnTo>
                    <a:pt x="61671" y="43916"/>
                  </a:lnTo>
                  <a:lnTo>
                    <a:pt x="65760" y="40500"/>
                  </a:lnTo>
                  <a:close/>
                </a:path>
                <a:path w="66039" h="53339">
                  <a:moveTo>
                    <a:pt x="65951" y="46075"/>
                  </a:moveTo>
                  <a:lnTo>
                    <a:pt x="62166" y="48069"/>
                  </a:lnTo>
                  <a:lnTo>
                    <a:pt x="58039" y="49593"/>
                  </a:lnTo>
                  <a:lnTo>
                    <a:pt x="53454" y="50546"/>
                  </a:lnTo>
                  <a:lnTo>
                    <a:pt x="54648" y="51866"/>
                  </a:lnTo>
                  <a:lnTo>
                    <a:pt x="56210" y="52717"/>
                  </a:lnTo>
                  <a:lnTo>
                    <a:pt x="58331" y="52870"/>
                  </a:lnTo>
                  <a:lnTo>
                    <a:pt x="61976" y="52870"/>
                  </a:lnTo>
                  <a:lnTo>
                    <a:pt x="65036" y="50025"/>
                  </a:lnTo>
                  <a:lnTo>
                    <a:pt x="65951" y="46075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5004814" y="3736505"/>
              <a:ext cx="14604" cy="10160"/>
            </a:xfrm>
            <a:custGeom>
              <a:avLst/>
              <a:gdLst/>
              <a:ahLst/>
              <a:cxnLst/>
              <a:rect l="l" t="t" r="r" b="b"/>
              <a:pathLst>
                <a:path w="14604" h="10160">
                  <a:moveTo>
                    <a:pt x="13500" y="0"/>
                  </a:moveTo>
                  <a:lnTo>
                    <a:pt x="9409" y="3416"/>
                  </a:lnTo>
                  <a:lnTo>
                    <a:pt x="4964" y="6248"/>
                  </a:lnTo>
                  <a:lnTo>
                    <a:pt x="0" y="8331"/>
                  </a:lnTo>
                  <a:lnTo>
                    <a:pt x="1192" y="10044"/>
                  </a:lnTo>
                  <a:lnTo>
                    <a:pt x="5791" y="9093"/>
                  </a:lnTo>
                  <a:lnTo>
                    <a:pt x="9917" y="7569"/>
                  </a:lnTo>
                  <a:lnTo>
                    <a:pt x="13690" y="5575"/>
                  </a:lnTo>
                  <a:lnTo>
                    <a:pt x="14046" y="2539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4946585" y="3547364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3225" y="0"/>
                  </a:moveTo>
                  <a:lnTo>
                    <a:pt x="571" y="2870"/>
                  </a:lnTo>
                  <a:lnTo>
                    <a:pt x="0" y="10477"/>
                  </a:lnTo>
                  <a:lnTo>
                    <a:pt x="2413" y="13817"/>
                  </a:lnTo>
                  <a:lnTo>
                    <a:pt x="9118" y="14071"/>
                  </a:lnTo>
                  <a:lnTo>
                    <a:pt x="11785" y="11201"/>
                  </a:lnTo>
                  <a:lnTo>
                    <a:pt x="12331" y="3594"/>
                  </a:lnTo>
                  <a:lnTo>
                    <a:pt x="9944" y="241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4833734" y="35591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9650" y="0"/>
                  </a:moveTo>
                  <a:lnTo>
                    <a:pt x="1205" y="2146"/>
                  </a:lnTo>
                  <a:lnTo>
                    <a:pt x="0" y="13893"/>
                  </a:lnTo>
                  <a:lnTo>
                    <a:pt x="4659" y="17451"/>
                  </a:lnTo>
                  <a:lnTo>
                    <a:pt x="6794" y="17882"/>
                  </a:lnTo>
                  <a:lnTo>
                    <a:pt x="11988" y="17882"/>
                  </a:lnTo>
                  <a:lnTo>
                    <a:pt x="15112" y="17400"/>
                  </a:lnTo>
                  <a:lnTo>
                    <a:pt x="17830" y="16358"/>
                  </a:lnTo>
                  <a:lnTo>
                    <a:pt x="14909" y="11061"/>
                  </a:lnTo>
                  <a:lnTo>
                    <a:pt x="9650" y="0"/>
                  </a:lnTo>
                  <a:close/>
                </a:path>
              </a:pathLst>
            </a:custGeom>
            <a:solidFill>
              <a:srgbClr val="C54D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4843386" y="3529914"/>
              <a:ext cx="74930" cy="45720"/>
            </a:xfrm>
            <a:custGeom>
              <a:avLst/>
              <a:gdLst/>
              <a:ahLst/>
              <a:cxnLst/>
              <a:rect l="l" t="t" r="r" b="b"/>
              <a:pathLst>
                <a:path w="74929" h="45720">
                  <a:moveTo>
                    <a:pt x="16179" y="33235"/>
                  </a:moveTo>
                  <a:lnTo>
                    <a:pt x="9271" y="29057"/>
                  </a:lnTo>
                  <a:lnTo>
                    <a:pt x="2578" y="29057"/>
                  </a:lnTo>
                  <a:lnTo>
                    <a:pt x="0" y="29273"/>
                  </a:lnTo>
                  <a:lnTo>
                    <a:pt x="5245" y="40347"/>
                  </a:lnTo>
                  <a:lnTo>
                    <a:pt x="8166" y="45643"/>
                  </a:lnTo>
                  <a:lnTo>
                    <a:pt x="11379" y="44411"/>
                  </a:lnTo>
                  <a:lnTo>
                    <a:pt x="14046" y="42418"/>
                  </a:lnTo>
                  <a:lnTo>
                    <a:pt x="16179" y="33235"/>
                  </a:lnTo>
                  <a:close/>
                </a:path>
                <a:path w="74929" h="45720">
                  <a:moveTo>
                    <a:pt x="74434" y="16954"/>
                  </a:moveTo>
                  <a:lnTo>
                    <a:pt x="73342" y="4711"/>
                  </a:lnTo>
                  <a:lnTo>
                    <a:pt x="68656" y="0"/>
                  </a:lnTo>
                  <a:lnTo>
                    <a:pt x="63004" y="0"/>
                  </a:lnTo>
                  <a:lnTo>
                    <a:pt x="56083" y="571"/>
                  </a:lnTo>
                  <a:lnTo>
                    <a:pt x="51625" y="6096"/>
                  </a:lnTo>
                  <a:lnTo>
                    <a:pt x="52692" y="18122"/>
                  </a:lnTo>
                  <a:lnTo>
                    <a:pt x="56299" y="20891"/>
                  </a:lnTo>
                  <a:lnTo>
                    <a:pt x="63004" y="20815"/>
                  </a:lnTo>
                  <a:lnTo>
                    <a:pt x="69049" y="20281"/>
                  </a:lnTo>
                  <a:lnTo>
                    <a:pt x="74434" y="16954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4793068" y="3472141"/>
              <a:ext cx="25400" cy="90805"/>
            </a:xfrm>
            <a:custGeom>
              <a:avLst/>
              <a:gdLst/>
              <a:ahLst/>
              <a:cxnLst/>
              <a:rect l="l" t="t" r="r" b="b"/>
              <a:pathLst>
                <a:path w="25400" h="90804">
                  <a:moveTo>
                    <a:pt x="14097" y="83680"/>
                  </a:moveTo>
                  <a:lnTo>
                    <a:pt x="13677" y="79590"/>
                  </a:lnTo>
                  <a:lnTo>
                    <a:pt x="10109" y="77177"/>
                  </a:lnTo>
                  <a:lnTo>
                    <a:pt x="9105" y="76898"/>
                  </a:lnTo>
                  <a:lnTo>
                    <a:pt x="5918" y="76898"/>
                  </a:lnTo>
                  <a:lnTo>
                    <a:pt x="3632" y="78117"/>
                  </a:lnTo>
                  <a:lnTo>
                    <a:pt x="0" y="83515"/>
                  </a:lnTo>
                  <a:lnTo>
                    <a:pt x="406" y="87604"/>
                  </a:lnTo>
                  <a:lnTo>
                    <a:pt x="3962" y="90017"/>
                  </a:lnTo>
                  <a:lnTo>
                    <a:pt x="4965" y="90309"/>
                  </a:lnTo>
                  <a:lnTo>
                    <a:pt x="8166" y="90309"/>
                  </a:lnTo>
                  <a:lnTo>
                    <a:pt x="10452" y="89077"/>
                  </a:lnTo>
                  <a:lnTo>
                    <a:pt x="14097" y="83680"/>
                  </a:lnTo>
                  <a:close/>
                </a:path>
                <a:path w="25400" h="90804">
                  <a:moveTo>
                    <a:pt x="25400" y="11950"/>
                  </a:moveTo>
                  <a:lnTo>
                    <a:pt x="24257" y="1854"/>
                  </a:lnTo>
                  <a:lnTo>
                    <a:pt x="20561" y="0"/>
                  </a:lnTo>
                  <a:lnTo>
                    <a:pt x="13855" y="0"/>
                  </a:lnTo>
                  <a:lnTo>
                    <a:pt x="11061" y="787"/>
                  </a:lnTo>
                  <a:lnTo>
                    <a:pt x="3352" y="6007"/>
                  </a:lnTo>
                  <a:lnTo>
                    <a:pt x="5829" y="15989"/>
                  </a:lnTo>
                  <a:lnTo>
                    <a:pt x="10718" y="17335"/>
                  </a:lnTo>
                  <a:lnTo>
                    <a:pt x="15328" y="17335"/>
                  </a:lnTo>
                  <a:lnTo>
                    <a:pt x="25400" y="1195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5236805" y="3293364"/>
              <a:ext cx="8255" cy="15875"/>
            </a:xfrm>
            <a:custGeom>
              <a:avLst/>
              <a:gdLst/>
              <a:ahLst/>
              <a:cxnLst/>
              <a:rect l="l" t="t" r="r" b="b"/>
              <a:pathLst>
                <a:path w="8254" h="15875">
                  <a:moveTo>
                    <a:pt x="4406" y="0"/>
                  </a:moveTo>
                  <a:lnTo>
                    <a:pt x="482" y="11"/>
                  </a:lnTo>
                  <a:lnTo>
                    <a:pt x="0" y="49"/>
                  </a:lnTo>
                  <a:lnTo>
                    <a:pt x="2997" y="10236"/>
                  </a:lnTo>
                  <a:lnTo>
                    <a:pt x="4178" y="15340"/>
                  </a:lnTo>
                  <a:lnTo>
                    <a:pt x="6375" y="13919"/>
                  </a:lnTo>
                  <a:lnTo>
                    <a:pt x="7810" y="11060"/>
                  </a:lnTo>
                  <a:lnTo>
                    <a:pt x="7481" y="3454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5230811" y="3293413"/>
              <a:ext cx="10795" cy="16510"/>
            </a:xfrm>
            <a:custGeom>
              <a:avLst/>
              <a:gdLst/>
              <a:ahLst/>
              <a:cxnLst/>
              <a:rect l="l" t="t" r="r" b="b"/>
              <a:pathLst>
                <a:path w="10795" h="16510">
                  <a:moveTo>
                    <a:pt x="5994" y="0"/>
                  </a:moveTo>
                  <a:lnTo>
                    <a:pt x="2616" y="419"/>
                  </a:lnTo>
                  <a:lnTo>
                    <a:pt x="50" y="3770"/>
                  </a:lnTo>
                  <a:lnTo>
                    <a:pt x="0" y="7823"/>
                  </a:lnTo>
                  <a:lnTo>
                    <a:pt x="876" y="12014"/>
                  </a:lnTo>
                  <a:lnTo>
                    <a:pt x="2082" y="14554"/>
                  </a:lnTo>
                  <a:lnTo>
                    <a:pt x="4356" y="16268"/>
                  </a:lnTo>
                  <a:lnTo>
                    <a:pt x="8267" y="16216"/>
                  </a:lnTo>
                  <a:lnTo>
                    <a:pt x="9283" y="15875"/>
                  </a:lnTo>
                  <a:lnTo>
                    <a:pt x="10172" y="15290"/>
                  </a:lnTo>
                  <a:lnTo>
                    <a:pt x="7607" y="508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5230799" y="3254476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5">
                  <a:moveTo>
                    <a:pt x="889" y="50952"/>
                  </a:moveTo>
                  <a:lnTo>
                    <a:pt x="0" y="46761"/>
                  </a:lnTo>
                  <a:lnTo>
                    <a:pt x="63" y="48653"/>
                  </a:lnTo>
                  <a:lnTo>
                    <a:pt x="381" y="49885"/>
                  </a:lnTo>
                  <a:lnTo>
                    <a:pt x="889" y="50952"/>
                  </a:lnTo>
                  <a:close/>
                </a:path>
                <a:path w="57150" h="51435">
                  <a:moveTo>
                    <a:pt x="25323" y="9753"/>
                  </a:moveTo>
                  <a:lnTo>
                    <a:pt x="25019" y="2806"/>
                  </a:lnTo>
                  <a:lnTo>
                    <a:pt x="22618" y="101"/>
                  </a:lnTo>
                  <a:lnTo>
                    <a:pt x="19558" y="101"/>
                  </a:lnTo>
                  <a:lnTo>
                    <a:pt x="16624" y="228"/>
                  </a:lnTo>
                  <a:lnTo>
                    <a:pt x="14363" y="3175"/>
                  </a:lnTo>
                  <a:lnTo>
                    <a:pt x="14668" y="10147"/>
                  </a:lnTo>
                  <a:lnTo>
                    <a:pt x="17068" y="12852"/>
                  </a:lnTo>
                  <a:lnTo>
                    <a:pt x="23063" y="12700"/>
                  </a:lnTo>
                  <a:lnTo>
                    <a:pt x="25323" y="9753"/>
                  </a:lnTo>
                  <a:close/>
                </a:path>
                <a:path w="57150" h="51435">
                  <a:moveTo>
                    <a:pt x="56807" y="11874"/>
                  </a:moveTo>
                  <a:lnTo>
                    <a:pt x="56426" y="3327"/>
                  </a:lnTo>
                  <a:lnTo>
                    <a:pt x="53492" y="0"/>
                  </a:lnTo>
                  <a:lnTo>
                    <a:pt x="49720" y="0"/>
                  </a:lnTo>
                  <a:lnTo>
                    <a:pt x="46088" y="165"/>
                  </a:lnTo>
                  <a:lnTo>
                    <a:pt x="43319" y="3797"/>
                  </a:lnTo>
                  <a:lnTo>
                    <a:pt x="43700" y="12344"/>
                  </a:lnTo>
                  <a:lnTo>
                    <a:pt x="46659" y="15671"/>
                  </a:lnTo>
                  <a:lnTo>
                    <a:pt x="54038" y="15494"/>
                  </a:lnTo>
                  <a:lnTo>
                    <a:pt x="56807" y="11874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4982628" y="3293986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4" h="23495">
                  <a:moveTo>
                    <a:pt x="18376" y="0"/>
                  </a:moveTo>
                  <a:lnTo>
                    <a:pt x="0" y="18388"/>
                  </a:lnTo>
                  <a:lnTo>
                    <a:pt x="1396" y="21614"/>
                  </a:lnTo>
                  <a:lnTo>
                    <a:pt x="4292" y="22973"/>
                  </a:lnTo>
                  <a:lnTo>
                    <a:pt x="11861" y="22973"/>
                  </a:lnTo>
                  <a:lnTo>
                    <a:pt x="16776" y="20610"/>
                  </a:lnTo>
                  <a:lnTo>
                    <a:pt x="24766" y="10718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5107597" y="3207943"/>
              <a:ext cx="52705" cy="73025"/>
            </a:xfrm>
            <a:custGeom>
              <a:avLst/>
              <a:gdLst/>
              <a:ahLst/>
              <a:cxnLst/>
              <a:rect l="l" t="t" r="r" b="b"/>
              <a:pathLst>
                <a:path w="52704" h="73025">
                  <a:moveTo>
                    <a:pt x="22453" y="60121"/>
                  </a:moveTo>
                  <a:lnTo>
                    <a:pt x="16751" y="53733"/>
                  </a:lnTo>
                  <a:lnTo>
                    <a:pt x="14681" y="52743"/>
                  </a:lnTo>
                  <a:lnTo>
                    <a:pt x="10439" y="52743"/>
                  </a:lnTo>
                  <a:lnTo>
                    <a:pt x="8280" y="53733"/>
                  </a:lnTo>
                  <a:lnTo>
                    <a:pt x="2133" y="59207"/>
                  </a:lnTo>
                  <a:lnTo>
                    <a:pt x="0" y="64554"/>
                  </a:lnTo>
                  <a:lnTo>
                    <a:pt x="5943" y="71221"/>
                  </a:lnTo>
                  <a:lnTo>
                    <a:pt x="8928" y="72517"/>
                  </a:lnTo>
                  <a:lnTo>
                    <a:pt x="14109" y="72517"/>
                  </a:lnTo>
                  <a:lnTo>
                    <a:pt x="16332" y="71755"/>
                  </a:lnTo>
                  <a:lnTo>
                    <a:pt x="22199" y="66535"/>
                  </a:lnTo>
                  <a:lnTo>
                    <a:pt x="22453" y="60121"/>
                  </a:lnTo>
                  <a:close/>
                </a:path>
                <a:path w="52704" h="73025">
                  <a:moveTo>
                    <a:pt x="52438" y="9232"/>
                  </a:moveTo>
                  <a:lnTo>
                    <a:pt x="46951" y="50"/>
                  </a:lnTo>
                  <a:lnTo>
                    <a:pt x="38735" y="0"/>
                  </a:lnTo>
                  <a:lnTo>
                    <a:pt x="28422" y="9461"/>
                  </a:lnTo>
                  <a:lnTo>
                    <a:pt x="32397" y="18592"/>
                  </a:lnTo>
                  <a:lnTo>
                    <a:pt x="34886" y="19748"/>
                  </a:lnTo>
                  <a:lnTo>
                    <a:pt x="41363" y="19748"/>
                  </a:lnTo>
                  <a:lnTo>
                    <a:pt x="45593" y="17729"/>
                  </a:lnTo>
                  <a:lnTo>
                    <a:pt x="52438" y="9232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5182868" y="3196042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5398" y="0"/>
                  </a:moveTo>
                  <a:lnTo>
                    <a:pt x="2260" y="139"/>
                  </a:lnTo>
                  <a:lnTo>
                    <a:pt x="0" y="3098"/>
                  </a:lnTo>
                  <a:lnTo>
                    <a:pt x="215" y="7797"/>
                  </a:lnTo>
                  <a:lnTo>
                    <a:pt x="533" y="8891"/>
                  </a:lnTo>
                  <a:lnTo>
                    <a:pt x="1866" y="10669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5183911" y="320586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0"/>
                  </a:moveTo>
                  <a:lnTo>
                    <a:pt x="214" y="393"/>
                  </a:lnTo>
                  <a:lnTo>
                    <a:pt x="468" y="762"/>
                  </a:lnTo>
                  <a:lnTo>
                    <a:pt x="748" y="1092"/>
                  </a:lnTo>
                  <a:lnTo>
                    <a:pt x="824" y="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5185886" y="3196042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19">
                  <a:moveTo>
                    <a:pt x="2432" y="0"/>
                  </a:moveTo>
                  <a:lnTo>
                    <a:pt x="1173" y="3557"/>
                  </a:lnTo>
                  <a:lnTo>
                    <a:pt x="0" y="7053"/>
                  </a:lnTo>
                  <a:lnTo>
                    <a:pt x="1201" y="3479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5184748" y="3196042"/>
              <a:ext cx="9525" cy="13335"/>
            </a:xfrm>
            <a:custGeom>
              <a:avLst/>
              <a:gdLst/>
              <a:ahLst/>
              <a:cxnLst/>
              <a:rect l="l" t="t" r="r" b="b"/>
              <a:pathLst>
                <a:path w="9525" h="13335">
                  <a:moveTo>
                    <a:pt x="3568" y="0"/>
                  </a:moveTo>
                  <a:lnTo>
                    <a:pt x="0" y="10706"/>
                  </a:lnTo>
                  <a:lnTo>
                    <a:pt x="1320" y="12090"/>
                  </a:lnTo>
                  <a:lnTo>
                    <a:pt x="2844" y="12750"/>
                  </a:lnTo>
                  <a:lnTo>
                    <a:pt x="6832" y="12623"/>
                  </a:lnTo>
                  <a:lnTo>
                    <a:pt x="9105" y="9651"/>
                  </a:lnTo>
                  <a:lnTo>
                    <a:pt x="8762" y="4825"/>
                  </a:lnTo>
                  <a:lnTo>
                    <a:pt x="4368" y="76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5184686" y="3196119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89" h="12064">
                  <a:moveTo>
                    <a:pt x="1384" y="12026"/>
                  </a:moveTo>
                  <a:lnTo>
                    <a:pt x="50" y="10629"/>
                  </a:lnTo>
                  <a:lnTo>
                    <a:pt x="0" y="10845"/>
                  </a:lnTo>
                  <a:lnTo>
                    <a:pt x="406" y="11315"/>
                  </a:lnTo>
                  <a:lnTo>
                    <a:pt x="876" y="11709"/>
                  </a:lnTo>
                  <a:lnTo>
                    <a:pt x="1384" y="12026"/>
                  </a:lnTo>
                  <a:close/>
                </a:path>
                <a:path w="8889" h="12064">
                  <a:moveTo>
                    <a:pt x="8826" y="4737"/>
                  </a:moveTo>
                  <a:lnTo>
                    <a:pt x="8280" y="2273"/>
                  </a:lnTo>
                  <a:lnTo>
                    <a:pt x="6540" y="406"/>
                  </a:lnTo>
                  <a:lnTo>
                    <a:pt x="4432" y="0"/>
                  </a:lnTo>
                  <a:lnTo>
                    <a:pt x="8826" y="4737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5124386" y="334159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18" y="0"/>
                  </a:lnTo>
                  <a:lnTo>
                    <a:pt x="2272" y="126"/>
                  </a:lnTo>
                  <a:lnTo>
                    <a:pt x="0" y="3097"/>
                  </a:lnTo>
                  <a:lnTo>
                    <a:pt x="316" y="10044"/>
                  </a:lnTo>
                  <a:lnTo>
                    <a:pt x="2716" y="12749"/>
                  </a:lnTo>
                  <a:lnTo>
                    <a:pt x="8723" y="12609"/>
                  </a:lnTo>
                  <a:lnTo>
                    <a:pt x="10972" y="9638"/>
                  </a:lnTo>
                  <a:lnTo>
                    <a:pt x="10680" y="2703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D3575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5308723" y="3115119"/>
              <a:ext cx="20955" cy="22860"/>
            </a:xfrm>
            <a:custGeom>
              <a:avLst/>
              <a:gdLst/>
              <a:ahLst/>
              <a:cxnLst/>
              <a:rect l="l" t="t" r="r" b="b"/>
              <a:pathLst>
                <a:path w="20954" h="22860">
                  <a:moveTo>
                    <a:pt x="13453" y="0"/>
                  </a:moveTo>
                  <a:lnTo>
                    <a:pt x="9019" y="0"/>
                  </a:lnTo>
                  <a:lnTo>
                    <a:pt x="7876" y="176"/>
                  </a:lnTo>
                  <a:lnTo>
                    <a:pt x="4450" y="3176"/>
                  </a:lnTo>
                  <a:lnTo>
                    <a:pt x="1353" y="8801"/>
                  </a:lnTo>
                  <a:lnTo>
                    <a:pt x="0" y="15185"/>
                  </a:lnTo>
                  <a:lnTo>
                    <a:pt x="1793" y="20471"/>
                  </a:lnTo>
                  <a:lnTo>
                    <a:pt x="3215" y="21995"/>
                  </a:lnTo>
                  <a:lnTo>
                    <a:pt x="4944" y="22655"/>
                  </a:lnTo>
                  <a:lnTo>
                    <a:pt x="11459" y="22655"/>
                  </a:lnTo>
                  <a:lnTo>
                    <a:pt x="16678" y="18235"/>
                  </a:lnTo>
                  <a:lnTo>
                    <a:pt x="20704" y="6691"/>
                  </a:lnTo>
                  <a:lnTo>
                    <a:pt x="1345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5219864" y="3251911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5" h="16510">
                  <a:moveTo>
                    <a:pt x="7072" y="0"/>
                  </a:moveTo>
                  <a:lnTo>
                    <a:pt x="3491" y="0"/>
                  </a:lnTo>
                  <a:lnTo>
                    <a:pt x="1776" y="419"/>
                  </a:lnTo>
                  <a:lnTo>
                    <a:pt x="0" y="2297"/>
                  </a:lnTo>
                  <a:lnTo>
                    <a:pt x="4888" y="11492"/>
                  </a:lnTo>
                  <a:lnTo>
                    <a:pt x="7061" y="16178"/>
                  </a:lnTo>
                  <a:lnTo>
                    <a:pt x="8863" y="14756"/>
                  </a:lnTo>
                  <a:lnTo>
                    <a:pt x="10374" y="12776"/>
                  </a:lnTo>
                  <a:lnTo>
                    <a:pt x="12940" y="5410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5214339" y="3254221"/>
              <a:ext cx="12700" cy="16510"/>
            </a:xfrm>
            <a:custGeom>
              <a:avLst/>
              <a:gdLst/>
              <a:ahLst/>
              <a:cxnLst/>
              <a:rect l="l" t="t" r="r" b="b"/>
              <a:pathLst>
                <a:path w="12700" h="16510">
                  <a:moveTo>
                    <a:pt x="5524" y="0"/>
                  </a:moveTo>
                  <a:lnTo>
                    <a:pt x="2616" y="3670"/>
                  </a:lnTo>
                  <a:lnTo>
                    <a:pt x="0" y="10833"/>
                  </a:lnTo>
                  <a:lnTo>
                    <a:pt x="4330" y="15468"/>
                  </a:lnTo>
                  <a:lnTo>
                    <a:pt x="5727" y="16001"/>
                  </a:lnTo>
                  <a:lnTo>
                    <a:pt x="9004" y="16001"/>
                  </a:lnTo>
                  <a:lnTo>
                    <a:pt x="10922" y="15176"/>
                  </a:lnTo>
                  <a:lnTo>
                    <a:pt x="12585" y="13868"/>
                  </a:lnTo>
                  <a:lnTo>
                    <a:pt x="8051" y="4559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5262486" y="3278289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603" y="0"/>
                  </a:moveTo>
                  <a:lnTo>
                    <a:pt x="6691" y="0"/>
                  </a:lnTo>
                  <a:lnTo>
                    <a:pt x="2907" y="176"/>
                  </a:lnTo>
                  <a:lnTo>
                    <a:pt x="0" y="3948"/>
                  </a:lnTo>
                  <a:lnTo>
                    <a:pt x="392" y="12865"/>
                  </a:lnTo>
                  <a:lnTo>
                    <a:pt x="3491" y="16332"/>
                  </a:lnTo>
                  <a:lnTo>
                    <a:pt x="11175" y="16153"/>
                  </a:lnTo>
                  <a:lnTo>
                    <a:pt x="14070" y="12357"/>
                  </a:lnTo>
                  <a:lnTo>
                    <a:pt x="13676" y="3453"/>
                  </a:lnTo>
                  <a:lnTo>
                    <a:pt x="10603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5191758" y="311947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80" y="0"/>
                  </a:moveTo>
                  <a:lnTo>
                    <a:pt x="5219" y="0"/>
                  </a:lnTo>
                  <a:lnTo>
                    <a:pt x="2273" y="138"/>
                  </a:lnTo>
                  <a:lnTo>
                    <a:pt x="0" y="3097"/>
                  </a:lnTo>
                  <a:lnTo>
                    <a:pt x="317" y="10044"/>
                  </a:lnTo>
                  <a:lnTo>
                    <a:pt x="2717" y="12749"/>
                  </a:lnTo>
                  <a:lnTo>
                    <a:pt x="8724" y="12622"/>
                  </a:lnTo>
                  <a:lnTo>
                    <a:pt x="10985" y="9651"/>
                  </a:lnTo>
                  <a:lnTo>
                    <a:pt x="10680" y="2703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5220460" y="3340873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8723" y="0"/>
                  </a:moveTo>
                  <a:lnTo>
                    <a:pt x="5345" y="190"/>
                  </a:lnTo>
                  <a:lnTo>
                    <a:pt x="1130" y="2260"/>
                  </a:lnTo>
                  <a:lnTo>
                    <a:pt x="0" y="6896"/>
                  </a:lnTo>
                  <a:lnTo>
                    <a:pt x="3505" y="13995"/>
                  </a:lnTo>
                  <a:lnTo>
                    <a:pt x="6350" y="15836"/>
                  </a:lnTo>
                  <a:lnTo>
                    <a:pt x="10020" y="15836"/>
                  </a:lnTo>
                  <a:lnTo>
                    <a:pt x="12114" y="15036"/>
                  </a:lnTo>
                  <a:lnTo>
                    <a:pt x="11722" y="1701"/>
                  </a:lnTo>
                  <a:lnTo>
                    <a:pt x="10350" y="609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D5665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5232184" y="3342576"/>
              <a:ext cx="34290" cy="46355"/>
            </a:xfrm>
            <a:custGeom>
              <a:avLst/>
              <a:gdLst/>
              <a:ahLst/>
              <a:cxnLst/>
              <a:rect l="l" t="t" r="r" b="b"/>
              <a:pathLst>
                <a:path w="34289" h="46354">
                  <a:moveTo>
                    <a:pt x="4470" y="7086"/>
                  </a:moveTo>
                  <a:lnTo>
                    <a:pt x="1905" y="1892"/>
                  </a:lnTo>
                  <a:lnTo>
                    <a:pt x="1016" y="812"/>
                  </a:lnTo>
                  <a:lnTo>
                    <a:pt x="0" y="0"/>
                  </a:lnTo>
                  <a:lnTo>
                    <a:pt x="381" y="13322"/>
                  </a:lnTo>
                  <a:lnTo>
                    <a:pt x="3492" y="11518"/>
                  </a:lnTo>
                  <a:lnTo>
                    <a:pt x="4470" y="7086"/>
                  </a:lnTo>
                  <a:close/>
                </a:path>
                <a:path w="34289" h="46354">
                  <a:moveTo>
                    <a:pt x="33743" y="30746"/>
                  </a:moveTo>
                  <a:lnTo>
                    <a:pt x="27393" y="28054"/>
                  </a:lnTo>
                  <a:lnTo>
                    <a:pt x="21361" y="27901"/>
                  </a:lnTo>
                  <a:lnTo>
                    <a:pt x="17792" y="33997"/>
                  </a:lnTo>
                  <a:lnTo>
                    <a:pt x="18554" y="43713"/>
                  </a:lnTo>
                  <a:lnTo>
                    <a:pt x="23647" y="46266"/>
                  </a:lnTo>
                  <a:lnTo>
                    <a:pt x="28536" y="46266"/>
                  </a:lnTo>
                  <a:lnTo>
                    <a:pt x="29603" y="45961"/>
                  </a:lnTo>
                  <a:lnTo>
                    <a:pt x="32880" y="42951"/>
                  </a:lnTo>
                  <a:lnTo>
                    <a:pt x="33743" y="30746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4738635" y="3675913"/>
              <a:ext cx="10160" cy="11430"/>
            </a:xfrm>
            <a:custGeom>
              <a:avLst/>
              <a:gdLst/>
              <a:ahLst/>
              <a:cxnLst/>
              <a:rect l="l" t="t" r="r" b="b"/>
              <a:pathLst>
                <a:path w="10160" h="11429">
                  <a:moveTo>
                    <a:pt x="1244" y="0"/>
                  </a:moveTo>
                  <a:lnTo>
                    <a:pt x="431" y="1205"/>
                  </a:lnTo>
                  <a:lnTo>
                    <a:pt x="0" y="2616"/>
                  </a:lnTo>
                  <a:lnTo>
                    <a:pt x="317" y="8088"/>
                  </a:lnTo>
                  <a:lnTo>
                    <a:pt x="4216" y="11150"/>
                  </a:lnTo>
                  <a:lnTo>
                    <a:pt x="10160" y="11074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4739881" y="3671951"/>
              <a:ext cx="16510" cy="15240"/>
            </a:xfrm>
            <a:custGeom>
              <a:avLst/>
              <a:gdLst/>
              <a:ahLst/>
              <a:cxnLst/>
              <a:rect l="l" t="t" r="r" b="b"/>
              <a:pathLst>
                <a:path w="16510" h="15239">
                  <a:moveTo>
                    <a:pt x="7696" y="0"/>
                  </a:moveTo>
                  <a:lnTo>
                    <a:pt x="4215" y="190"/>
                  </a:lnTo>
                  <a:lnTo>
                    <a:pt x="1484" y="1752"/>
                  </a:lnTo>
                  <a:lnTo>
                    <a:pt x="0" y="3962"/>
                  </a:lnTo>
                  <a:lnTo>
                    <a:pt x="8914" y="15036"/>
                  </a:lnTo>
                  <a:lnTo>
                    <a:pt x="12343" y="14644"/>
                  </a:lnTo>
                  <a:lnTo>
                    <a:pt x="15151" y="12650"/>
                  </a:lnTo>
                  <a:lnTo>
                    <a:pt x="16305" y="10034"/>
                  </a:lnTo>
                  <a:lnTo>
                    <a:pt x="7696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4747577" y="3671951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5040" y="0"/>
                  </a:moveTo>
                  <a:lnTo>
                    <a:pt x="0" y="0"/>
                  </a:lnTo>
                  <a:lnTo>
                    <a:pt x="8609" y="10033"/>
                  </a:lnTo>
                  <a:lnTo>
                    <a:pt x="9015" y="9104"/>
                  </a:lnTo>
                  <a:lnTo>
                    <a:pt x="9206" y="8088"/>
                  </a:lnTo>
                  <a:lnTo>
                    <a:pt x="8939" y="3048"/>
                  </a:lnTo>
                  <a:lnTo>
                    <a:pt x="504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4689767" y="3706063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23177" y="21856"/>
                  </a:moveTo>
                  <a:lnTo>
                    <a:pt x="18059" y="17716"/>
                  </a:lnTo>
                  <a:lnTo>
                    <a:pt x="13004" y="13512"/>
                  </a:lnTo>
                  <a:lnTo>
                    <a:pt x="8039" y="9258"/>
                  </a:lnTo>
                  <a:lnTo>
                    <a:pt x="3136" y="4953"/>
                  </a:lnTo>
                  <a:lnTo>
                    <a:pt x="1130" y="7188"/>
                  </a:lnTo>
                  <a:lnTo>
                    <a:pt x="0" y="9994"/>
                  </a:lnTo>
                  <a:lnTo>
                    <a:pt x="520" y="19405"/>
                  </a:lnTo>
                  <a:lnTo>
                    <a:pt x="6781" y="24320"/>
                  </a:lnTo>
                  <a:lnTo>
                    <a:pt x="14986" y="24320"/>
                  </a:lnTo>
                  <a:lnTo>
                    <a:pt x="18275" y="24130"/>
                  </a:lnTo>
                  <a:lnTo>
                    <a:pt x="20967" y="23241"/>
                  </a:lnTo>
                  <a:lnTo>
                    <a:pt x="23177" y="21856"/>
                  </a:lnTo>
                  <a:close/>
                </a:path>
                <a:path w="29210" h="24764">
                  <a:moveTo>
                    <a:pt x="29159" y="13512"/>
                  </a:moveTo>
                  <a:lnTo>
                    <a:pt x="29057" y="9994"/>
                  </a:lnTo>
                  <a:lnTo>
                    <a:pt x="28765" y="4927"/>
                  </a:lnTo>
                  <a:lnTo>
                    <a:pt x="22517" y="0"/>
                  </a:lnTo>
                  <a:lnTo>
                    <a:pt x="14960" y="0"/>
                  </a:lnTo>
                  <a:lnTo>
                    <a:pt x="13957" y="25"/>
                  </a:lnTo>
                  <a:lnTo>
                    <a:pt x="12471" y="114"/>
                  </a:lnTo>
                  <a:lnTo>
                    <a:pt x="11036" y="381"/>
                  </a:lnTo>
                  <a:lnTo>
                    <a:pt x="9702" y="812"/>
                  </a:lnTo>
                  <a:lnTo>
                    <a:pt x="15671" y="6045"/>
                  </a:lnTo>
                  <a:lnTo>
                    <a:pt x="21805" y="11252"/>
                  </a:lnTo>
                  <a:lnTo>
                    <a:pt x="28130" y="16408"/>
                  </a:lnTo>
                  <a:lnTo>
                    <a:pt x="28867" y="14846"/>
                  </a:lnTo>
                  <a:lnTo>
                    <a:pt x="29159" y="13512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4692915" y="3706876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6565" y="0"/>
                  </a:moveTo>
                  <a:lnTo>
                    <a:pt x="3937" y="838"/>
                  </a:lnTo>
                  <a:lnTo>
                    <a:pt x="1663" y="2297"/>
                  </a:lnTo>
                  <a:lnTo>
                    <a:pt x="0" y="4140"/>
                  </a:lnTo>
                  <a:lnTo>
                    <a:pt x="14916" y="16893"/>
                  </a:lnTo>
                  <a:lnTo>
                    <a:pt x="20040" y="21043"/>
                  </a:lnTo>
                  <a:lnTo>
                    <a:pt x="22250" y="19659"/>
                  </a:lnTo>
                  <a:lnTo>
                    <a:pt x="23977" y="17767"/>
                  </a:lnTo>
                  <a:lnTo>
                    <a:pt x="24993" y="15608"/>
                  </a:lnTo>
                  <a:lnTo>
                    <a:pt x="12522" y="5232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4594059" y="3656761"/>
              <a:ext cx="61594" cy="18415"/>
            </a:xfrm>
            <a:custGeom>
              <a:avLst/>
              <a:gdLst/>
              <a:ahLst/>
              <a:cxnLst/>
              <a:rect l="l" t="t" r="r" b="b"/>
              <a:pathLst>
                <a:path w="61595" h="18414">
                  <a:moveTo>
                    <a:pt x="19558" y="9423"/>
                  </a:moveTo>
                  <a:lnTo>
                    <a:pt x="17653" y="2108"/>
                  </a:lnTo>
                  <a:lnTo>
                    <a:pt x="14351" y="0"/>
                  </a:lnTo>
                  <a:lnTo>
                    <a:pt x="10541" y="0"/>
                  </a:lnTo>
                  <a:lnTo>
                    <a:pt x="7874" y="342"/>
                  </a:lnTo>
                  <a:lnTo>
                    <a:pt x="3048" y="1600"/>
                  </a:lnTo>
                  <a:lnTo>
                    <a:pt x="0" y="5867"/>
                  </a:lnTo>
                  <a:lnTo>
                    <a:pt x="1905" y="13208"/>
                  </a:lnTo>
                  <a:lnTo>
                    <a:pt x="5207" y="15303"/>
                  </a:lnTo>
                  <a:lnTo>
                    <a:pt x="10782" y="15201"/>
                  </a:lnTo>
                  <a:lnTo>
                    <a:pt x="16471" y="13703"/>
                  </a:lnTo>
                  <a:lnTo>
                    <a:pt x="19558" y="9423"/>
                  </a:lnTo>
                  <a:close/>
                </a:path>
                <a:path w="61595" h="18414">
                  <a:moveTo>
                    <a:pt x="61112" y="16548"/>
                  </a:moveTo>
                  <a:lnTo>
                    <a:pt x="53213" y="7404"/>
                  </a:lnTo>
                  <a:lnTo>
                    <a:pt x="50584" y="8839"/>
                  </a:lnTo>
                  <a:lnTo>
                    <a:pt x="49110" y="11544"/>
                  </a:lnTo>
                  <a:lnTo>
                    <a:pt x="50431" y="16687"/>
                  </a:lnTo>
                  <a:lnTo>
                    <a:pt x="53022" y="18338"/>
                  </a:lnTo>
                  <a:lnTo>
                    <a:pt x="57365" y="18249"/>
                  </a:lnTo>
                  <a:lnTo>
                    <a:pt x="59232" y="17767"/>
                  </a:lnTo>
                  <a:lnTo>
                    <a:pt x="61112" y="165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4647285" y="3663148"/>
              <a:ext cx="10795" cy="10160"/>
            </a:xfrm>
            <a:custGeom>
              <a:avLst/>
              <a:gdLst/>
              <a:ahLst/>
              <a:cxnLst/>
              <a:rect l="l" t="t" r="r" b="b"/>
              <a:pathLst>
                <a:path w="10795" h="10160">
                  <a:moveTo>
                    <a:pt x="6932" y="0"/>
                  </a:moveTo>
                  <a:lnTo>
                    <a:pt x="3973" y="0"/>
                  </a:lnTo>
                  <a:lnTo>
                    <a:pt x="1205" y="444"/>
                  </a:lnTo>
                  <a:lnTo>
                    <a:pt x="0" y="1016"/>
                  </a:lnTo>
                  <a:lnTo>
                    <a:pt x="7898" y="10160"/>
                  </a:lnTo>
                  <a:lnTo>
                    <a:pt x="9790" y="8636"/>
                  </a:lnTo>
                  <a:lnTo>
                    <a:pt x="10742" y="6375"/>
                  </a:lnTo>
                  <a:lnTo>
                    <a:pt x="9523" y="1638"/>
                  </a:lnTo>
                  <a:lnTo>
                    <a:pt x="6932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4658790" y="3538804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8356" y="0"/>
                  </a:moveTo>
                  <a:lnTo>
                    <a:pt x="6908" y="507"/>
                  </a:lnTo>
                  <a:lnTo>
                    <a:pt x="0" y="5410"/>
                  </a:lnTo>
                  <a:lnTo>
                    <a:pt x="4584" y="15429"/>
                  </a:lnTo>
                  <a:lnTo>
                    <a:pt x="12598" y="19493"/>
                  </a:lnTo>
                  <a:lnTo>
                    <a:pt x="15697" y="19723"/>
                  </a:lnTo>
                  <a:lnTo>
                    <a:pt x="10667" y="6590"/>
                  </a:lnTo>
                  <a:lnTo>
                    <a:pt x="8356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4667148" y="3538561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4" h="20320">
                  <a:moveTo>
                    <a:pt x="8558" y="0"/>
                  </a:moveTo>
                  <a:lnTo>
                    <a:pt x="2043" y="0"/>
                  </a:lnTo>
                  <a:lnTo>
                    <a:pt x="0" y="254"/>
                  </a:lnTo>
                  <a:lnTo>
                    <a:pt x="4761" y="13423"/>
                  </a:lnTo>
                  <a:lnTo>
                    <a:pt x="7339" y="19964"/>
                  </a:lnTo>
                  <a:lnTo>
                    <a:pt x="13017" y="19532"/>
                  </a:lnTo>
                  <a:lnTo>
                    <a:pt x="18402" y="13703"/>
                  </a:lnTo>
                  <a:lnTo>
                    <a:pt x="16992" y="6591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4599189" y="3518903"/>
              <a:ext cx="23495" cy="21590"/>
            </a:xfrm>
            <a:custGeom>
              <a:avLst/>
              <a:gdLst/>
              <a:ahLst/>
              <a:cxnLst/>
              <a:rect l="l" t="t" r="r" b="b"/>
              <a:pathLst>
                <a:path w="23495" h="21589">
                  <a:moveTo>
                    <a:pt x="11785" y="0"/>
                  </a:moveTo>
                  <a:lnTo>
                    <a:pt x="6540" y="0"/>
                  </a:lnTo>
                  <a:lnTo>
                    <a:pt x="4152" y="1027"/>
                  </a:lnTo>
                  <a:lnTo>
                    <a:pt x="977" y="5345"/>
                  </a:lnTo>
                  <a:lnTo>
                    <a:pt x="190" y="7504"/>
                  </a:lnTo>
                  <a:lnTo>
                    <a:pt x="0" y="9651"/>
                  </a:lnTo>
                  <a:lnTo>
                    <a:pt x="4165" y="19227"/>
                  </a:lnTo>
                  <a:lnTo>
                    <a:pt x="6057" y="20624"/>
                  </a:lnTo>
                  <a:lnTo>
                    <a:pt x="8280" y="21297"/>
                  </a:lnTo>
                  <a:lnTo>
                    <a:pt x="13982" y="21297"/>
                  </a:lnTo>
                  <a:lnTo>
                    <a:pt x="17475" y="19634"/>
                  </a:lnTo>
                  <a:lnTo>
                    <a:pt x="23482" y="11468"/>
                  </a:lnTo>
                  <a:lnTo>
                    <a:pt x="22098" y="6629"/>
                  </a:lnTo>
                  <a:lnTo>
                    <a:pt x="14693" y="1181"/>
                  </a:lnTo>
                  <a:lnTo>
                    <a:pt x="1178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4598873" y="3528541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316" y="0"/>
                  </a:moveTo>
                  <a:lnTo>
                    <a:pt x="0" y="3606"/>
                  </a:lnTo>
                  <a:lnTo>
                    <a:pt x="1346" y="7188"/>
                  </a:lnTo>
                  <a:lnTo>
                    <a:pt x="4305" y="9461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4691888" y="3582403"/>
              <a:ext cx="98425" cy="82550"/>
            </a:xfrm>
            <a:custGeom>
              <a:avLst/>
              <a:gdLst/>
              <a:ahLst/>
              <a:cxnLst/>
              <a:rect l="l" t="t" r="r" b="b"/>
              <a:pathLst>
                <a:path w="98425" h="82550">
                  <a:moveTo>
                    <a:pt x="15265" y="7366"/>
                  </a:moveTo>
                  <a:lnTo>
                    <a:pt x="13779" y="1651"/>
                  </a:lnTo>
                  <a:lnTo>
                    <a:pt x="11176" y="0"/>
                  </a:lnTo>
                  <a:lnTo>
                    <a:pt x="8204" y="0"/>
                  </a:lnTo>
                  <a:lnTo>
                    <a:pt x="6134" y="266"/>
                  </a:lnTo>
                  <a:lnTo>
                    <a:pt x="2387" y="1244"/>
                  </a:lnTo>
                  <a:lnTo>
                    <a:pt x="0" y="4597"/>
                  </a:lnTo>
                  <a:lnTo>
                    <a:pt x="1473" y="10312"/>
                  </a:lnTo>
                  <a:lnTo>
                    <a:pt x="4064" y="11950"/>
                  </a:lnTo>
                  <a:lnTo>
                    <a:pt x="8407" y="11874"/>
                  </a:lnTo>
                  <a:lnTo>
                    <a:pt x="12865" y="10718"/>
                  </a:lnTo>
                  <a:lnTo>
                    <a:pt x="15265" y="7366"/>
                  </a:lnTo>
                  <a:close/>
                </a:path>
                <a:path w="98425" h="82550">
                  <a:moveTo>
                    <a:pt x="96520" y="73025"/>
                  </a:moveTo>
                  <a:lnTo>
                    <a:pt x="91770" y="68376"/>
                  </a:lnTo>
                  <a:lnTo>
                    <a:pt x="87223" y="63665"/>
                  </a:lnTo>
                  <a:lnTo>
                    <a:pt x="82842" y="58902"/>
                  </a:lnTo>
                  <a:lnTo>
                    <a:pt x="80797" y="58724"/>
                  </a:lnTo>
                  <a:lnTo>
                    <a:pt x="75539" y="58724"/>
                  </a:lnTo>
                  <a:lnTo>
                    <a:pt x="71615" y="59867"/>
                  </a:lnTo>
                  <a:lnTo>
                    <a:pt x="69545" y="62852"/>
                  </a:lnTo>
                  <a:lnTo>
                    <a:pt x="67983" y="69062"/>
                  </a:lnTo>
                  <a:lnTo>
                    <a:pt x="70739" y="75018"/>
                  </a:lnTo>
                  <a:lnTo>
                    <a:pt x="76365" y="79692"/>
                  </a:lnTo>
                  <a:lnTo>
                    <a:pt x="83388" y="82080"/>
                  </a:lnTo>
                  <a:lnTo>
                    <a:pt x="84226" y="82156"/>
                  </a:lnTo>
                  <a:lnTo>
                    <a:pt x="90081" y="82156"/>
                  </a:lnTo>
                  <a:lnTo>
                    <a:pt x="94488" y="77635"/>
                  </a:lnTo>
                  <a:lnTo>
                    <a:pt x="96520" y="73025"/>
                  </a:lnTo>
                  <a:close/>
                </a:path>
                <a:path w="98425" h="82550">
                  <a:moveTo>
                    <a:pt x="98082" y="66814"/>
                  </a:moveTo>
                  <a:lnTo>
                    <a:pt x="95796" y="62992"/>
                  </a:lnTo>
                  <a:lnTo>
                    <a:pt x="91643" y="60833"/>
                  </a:lnTo>
                  <a:lnTo>
                    <a:pt x="86868" y="59639"/>
                  </a:lnTo>
                  <a:lnTo>
                    <a:pt x="90068" y="63893"/>
                  </a:lnTo>
                  <a:lnTo>
                    <a:pt x="93383" y="68148"/>
                  </a:lnTo>
                  <a:lnTo>
                    <a:pt x="96774" y="72402"/>
                  </a:lnTo>
                  <a:lnTo>
                    <a:pt x="97891" y="69583"/>
                  </a:lnTo>
                  <a:lnTo>
                    <a:pt x="98082" y="66814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4774717" y="3641305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4">
                  <a:moveTo>
                    <a:pt x="0" y="0"/>
                  </a:moveTo>
                  <a:lnTo>
                    <a:pt x="8952" y="9461"/>
                  </a:lnTo>
                  <a:lnTo>
                    <a:pt x="13689" y="14122"/>
                  </a:lnTo>
                  <a:lnTo>
                    <a:pt x="13956" y="13487"/>
                  </a:lnTo>
                  <a:lnTo>
                    <a:pt x="4024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4641672" y="3632238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5180" y="0"/>
                  </a:moveTo>
                  <a:lnTo>
                    <a:pt x="0" y="0"/>
                  </a:lnTo>
                  <a:lnTo>
                    <a:pt x="10387" y="12089"/>
                  </a:lnTo>
                  <a:lnTo>
                    <a:pt x="12330" y="9436"/>
                  </a:lnTo>
                  <a:lnTo>
                    <a:pt x="13119" y="6107"/>
                  </a:lnTo>
                  <a:lnTo>
                    <a:pt x="10806" y="2235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4633632" y="3632249"/>
              <a:ext cx="19050" cy="16510"/>
            </a:xfrm>
            <a:custGeom>
              <a:avLst/>
              <a:gdLst/>
              <a:ahLst/>
              <a:cxnLst/>
              <a:rect l="l" t="t" r="r" b="b"/>
              <a:pathLst>
                <a:path w="19050" h="16510">
                  <a:moveTo>
                    <a:pt x="8050" y="0"/>
                  </a:moveTo>
                  <a:lnTo>
                    <a:pt x="5232" y="38"/>
                  </a:lnTo>
                  <a:lnTo>
                    <a:pt x="2654" y="825"/>
                  </a:lnTo>
                  <a:lnTo>
                    <a:pt x="292" y="4229"/>
                  </a:lnTo>
                  <a:lnTo>
                    <a:pt x="0" y="5753"/>
                  </a:lnTo>
                  <a:lnTo>
                    <a:pt x="241" y="7226"/>
                  </a:lnTo>
                  <a:lnTo>
                    <a:pt x="6399" y="14605"/>
                  </a:lnTo>
                  <a:lnTo>
                    <a:pt x="9271" y="15798"/>
                  </a:lnTo>
                  <a:lnTo>
                    <a:pt x="11620" y="16040"/>
                  </a:lnTo>
                  <a:lnTo>
                    <a:pt x="14427" y="16040"/>
                  </a:lnTo>
                  <a:lnTo>
                    <a:pt x="16827" y="14300"/>
                  </a:lnTo>
                  <a:lnTo>
                    <a:pt x="18440" y="12090"/>
                  </a:lnTo>
                  <a:lnTo>
                    <a:pt x="80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4633860" y="363947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0"/>
                  </a:moveTo>
                  <a:lnTo>
                    <a:pt x="469" y="2945"/>
                  </a:lnTo>
                  <a:lnTo>
                    <a:pt x="3009" y="5739"/>
                  </a:lnTo>
                  <a:lnTo>
                    <a:pt x="6172" y="7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4617669" y="3687710"/>
              <a:ext cx="19685" cy="15875"/>
            </a:xfrm>
            <a:custGeom>
              <a:avLst/>
              <a:gdLst/>
              <a:ahLst/>
              <a:cxnLst/>
              <a:rect l="l" t="t" r="r" b="b"/>
              <a:pathLst>
                <a:path w="19685" h="15875">
                  <a:moveTo>
                    <a:pt x="14350" y="0"/>
                  </a:moveTo>
                  <a:lnTo>
                    <a:pt x="10552" y="0"/>
                  </a:lnTo>
                  <a:lnTo>
                    <a:pt x="7885" y="342"/>
                  </a:lnTo>
                  <a:lnTo>
                    <a:pt x="3059" y="1600"/>
                  </a:lnTo>
                  <a:lnTo>
                    <a:pt x="0" y="5867"/>
                  </a:lnTo>
                  <a:lnTo>
                    <a:pt x="1904" y="13208"/>
                  </a:lnTo>
                  <a:lnTo>
                    <a:pt x="5218" y="15303"/>
                  </a:lnTo>
                  <a:lnTo>
                    <a:pt x="10782" y="15201"/>
                  </a:lnTo>
                  <a:lnTo>
                    <a:pt x="16497" y="13715"/>
                  </a:lnTo>
                  <a:lnTo>
                    <a:pt x="19531" y="9423"/>
                  </a:lnTo>
                  <a:lnTo>
                    <a:pt x="17652" y="2108"/>
                  </a:lnTo>
                  <a:lnTo>
                    <a:pt x="14350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4725465" y="3473602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13601" y="0"/>
                  </a:moveTo>
                  <a:lnTo>
                    <a:pt x="6324" y="0"/>
                  </a:lnTo>
                  <a:lnTo>
                    <a:pt x="2222" y="1904"/>
                  </a:lnTo>
                  <a:lnTo>
                    <a:pt x="0" y="8495"/>
                  </a:lnTo>
                  <a:lnTo>
                    <a:pt x="6095" y="21995"/>
                  </a:lnTo>
                  <a:lnTo>
                    <a:pt x="14096" y="21971"/>
                  </a:lnTo>
                  <a:lnTo>
                    <a:pt x="21742" y="21220"/>
                  </a:lnTo>
                  <a:lnTo>
                    <a:pt x="22745" y="10273"/>
                  </a:lnTo>
                  <a:lnTo>
                    <a:pt x="16763" y="1078"/>
                  </a:lnTo>
                  <a:lnTo>
                    <a:pt x="13601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4852581" y="3316046"/>
              <a:ext cx="116205" cy="85725"/>
            </a:xfrm>
            <a:custGeom>
              <a:avLst/>
              <a:gdLst/>
              <a:ahLst/>
              <a:cxnLst/>
              <a:rect l="l" t="t" r="r" b="b"/>
              <a:pathLst>
                <a:path w="116204" h="85725">
                  <a:moveTo>
                    <a:pt x="21488" y="7239"/>
                  </a:moveTo>
                  <a:lnTo>
                    <a:pt x="13982" y="0"/>
                  </a:lnTo>
                  <a:lnTo>
                    <a:pt x="9398" y="0"/>
                  </a:lnTo>
                  <a:lnTo>
                    <a:pt x="8204" y="190"/>
                  </a:lnTo>
                  <a:lnTo>
                    <a:pt x="4622" y="3467"/>
                  </a:lnTo>
                  <a:lnTo>
                    <a:pt x="1409" y="9588"/>
                  </a:lnTo>
                  <a:lnTo>
                    <a:pt x="0" y="16535"/>
                  </a:lnTo>
                  <a:lnTo>
                    <a:pt x="1854" y="22263"/>
                  </a:lnTo>
                  <a:lnTo>
                    <a:pt x="3314" y="23914"/>
                  </a:lnTo>
                  <a:lnTo>
                    <a:pt x="5092" y="24612"/>
                  </a:lnTo>
                  <a:lnTo>
                    <a:pt x="11849" y="24612"/>
                  </a:lnTo>
                  <a:lnTo>
                    <a:pt x="17272" y="19812"/>
                  </a:lnTo>
                  <a:lnTo>
                    <a:pt x="21488" y="7239"/>
                  </a:lnTo>
                  <a:close/>
                </a:path>
                <a:path w="116204" h="85725">
                  <a:moveTo>
                    <a:pt x="36563" y="72288"/>
                  </a:moveTo>
                  <a:lnTo>
                    <a:pt x="36093" y="60325"/>
                  </a:lnTo>
                  <a:lnTo>
                    <a:pt x="32169" y="55689"/>
                  </a:lnTo>
                  <a:lnTo>
                    <a:pt x="27127" y="55702"/>
                  </a:lnTo>
                  <a:lnTo>
                    <a:pt x="22301" y="55930"/>
                  </a:lnTo>
                  <a:lnTo>
                    <a:pt x="18580" y="61036"/>
                  </a:lnTo>
                  <a:lnTo>
                    <a:pt x="19050" y="72986"/>
                  </a:lnTo>
                  <a:lnTo>
                    <a:pt x="22948" y="77622"/>
                  </a:lnTo>
                  <a:lnTo>
                    <a:pt x="32842" y="77393"/>
                  </a:lnTo>
                  <a:lnTo>
                    <a:pt x="36563" y="72288"/>
                  </a:lnTo>
                  <a:close/>
                </a:path>
                <a:path w="116204" h="85725">
                  <a:moveTo>
                    <a:pt x="51384" y="16459"/>
                  </a:moveTo>
                  <a:lnTo>
                    <a:pt x="51003" y="7124"/>
                  </a:lnTo>
                  <a:lnTo>
                    <a:pt x="47942" y="3505"/>
                  </a:lnTo>
                  <a:lnTo>
                    <a:pt x="44018" y="3505"/>
                  </a:lnTo>
                  <a:lnTo>
                    <a:pt x="40233" y="3695"/>
                  </a:lnTo>
                  <a:lnTo>
                    <a:pt x="37338" y="7670"/>
                  </a:lnTo>
                  <a:lnTo>
                    <a:pt x="37706" y="17005"/>
                  </a:lnTo>
                  <a:lnTo>
                    <a:pt x="40767" y="20624"/>
                  </a:lnTo>
                  <a:lnTo>
                    <a:pt x="48463" y="20434"/>
                  </a:lnTo>
                  <a:lnTo>
                    <a:pt x="51384" y="16459"/>
                  </a:lnTo>
                  <a:close/>
                </a:path>
                <a:path w="116204" h="85725">
                  <a:moveTo>
                    <a:pt x="91706" y="19215"/>
                  </a:moveTo>
                  <a:lnTo>
                    <a:pt x="91249" y="7721"/>
                  </a:lnTo>
                  <a:lnTo>
                    <a:pt x="87490" y="3276"/>
                  </a:lnTo>
                  <a:lnTo>
                    <a:pt x="82651" y="3289"/>
                  </a:lnTo>
                  <a:lnTo>
                    <a:pt x="78028" y="3505"/>
                  </a:lnTo>
                  <a:lnTo>
                    <a:pt x="74447" y="8394"/>
                  </a:lnTo>
                  <a:lnTo>
                    <a:pt x="74904" y="19888"/>
                  </a:lnTo>
                  <a:lnTo>
                    <a:pt x="78663" y="24345"/>
                  </a:lnTo>
                  <a:lnTo>
                    <a:pt x="88125" y="24104"/>
                  </a:lnTo>
                  <a:lnTo>
                    <a:pt x="91706" y="19215"/>
                  </a:lnTo>
                  <a:close/>
                </a:path>
                <a:path w="116204" h="85725">
                  <a:moveTo>
                    <a:pt x="115620" y="80010"/>
                  </a:moveTo>
                  <a:lnTo>
                    <a:pt x="115138" y="68046"/>
                  </a:lnTo>
                  <a:lnTo>
                    <a:pt x="111213" y="63411"/>
                  </a:lnTo>
                  <a:lnTo>
                    <a:pt x="106172" y="63423"/>
                  </a:lnTo>
                  <a:lnTo>
                    <a:pt x="101358" y="63652"/>
                  </a:lnTo>
                  <a:lnTo>
                    <a:pt x="97637" y="68757"/>
                  </a:lnTo>
                  <a:lnTo>
                    <a:pt x="98094" y="80721"/>
                  </a:lnTo>
                  <a:lnTo>
                    <a:pt x="102031" y="85369"/>
                  </a:lnTo>
                  <a:lnTo>
                    <a:pt x="111899" y="85102"/>
                  </a:lnTo>
                  <a:lnTo>
                    <a:pt x="115620" y="80010"/>
                  </a:lnTo>
                  <a:close/>
                </a:path>
              </a:pathLst>
            </a:custGeom>
            <a:solidFill>
              <a:srgbClr val="C441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4632045" y="3076968"/>
              <a:ext cx="50800" cy="72390"/>
            </a:xfrm>
            <a:custGeom>
              <a:avLst/>
              <a:gdLst/>
              <a:ahLst/>
              <a:cxnLst/>
              <a:rect l="l" t="t" r="r" b="b"/>
              <a:pathLst>
                <a:path w="50800" h="72389">
                  <a:moveTo>
                    <a:pt x="16738" y="18249"/>
                  </a:moveTo>
                  <a:lnTo>
                    <a:pt x="14439" y="11518"/>
                  </a:lnTo>
                  <a:lnTo>
                    <a:pt x="11861" y="9537"/>
                  </a:lnTo>
                  <a:lnTo>
                    <a:pt x="9245" y="9537"/>
                  </a:lnTo>
                  <a:lnTo>
                    <a:pt x="7632" y="9804"/>
                  </a:lnTo>
                  <a:lnTo>
                    <a:pt x="4533" y="10858"/>
                  </a:lnTo>
                  <a:lnTo>
                    <a:pt x="3073" y="14706"/>
                  </a:lnTo>
                  <a:lnTo>
                    <a:pt x="5359" y="21424"/>
                  </a:lnTo>
                  <a:lnTo>
                    <a:pt x="7950" y="23393"/>
                  </a:lnTo>
                  <a:lnTo>
                    <a:pt x="11645" y="23317"/>
                  </a:lnTo>
                  <a:lnTo>
                    <a:pt x="15252" y="22072"/>
                  </a:lnTo>
                  <a:lnTo>
                    <a:pt x="16738" y="18249"/>
                  </a:lnTo>
                  <a:close/>
                </a:path>
                <a:path w="50800" h="72389">
                  <a:moveTo>
                    <a:pt x="17500" y="65773"/>
                  </a:moveTo>
                  <a:lnTo>
                    <a:pt x="14554" y="57162"/>
                  </a:lnTo>
                  <a:lnTo>
                    <a:pt x="11252" y="54622"/>
                  </a:lnTo>
                  <a:lnTo>
                    <a:pt x="7912" y="54622"/>
                  </a:lnTo>
                  <a:lnTo>
                    <a:pt x="5842" y="54965"/>
                  </a:lnTo>
                  <a:lnTo>
                    <a:pt x="1879" y="56324"/>
                  </a:lnTo>
                  <a:lnTo>
                    <a:pt x="0" y="61226"/>
                  </a:lnTo>
                  <a:lnTo>
                    <a:pt x="2921" y="69837"/>
                  </a:lnTo>
                  <a:lnTo>
                    <a:pt x="6235" y="72377"/>
                  </a:lnTo>
                  <a:lnTo>
                    <a:pt x="10972" y="72263"/>
                  </a:lnTo>
                  <a:lnTo>
                    <a:pt x="15595" y="70675"/>
                  </a:lnTo>
                  <a:lnTo>
                    <a:pt x="17500" y="65773"/>
                  </a:lnTo>
                  <a:close/>
                </a:path>
                <a:path w="50800" h="72389">
                  <a:moveTo>
                    <a:pt x="50761" y="10706"/>
                  </a:moveTo>
                  <a:lnTo>
                    <a:pt x="47929" y="2425"/>
                  </a:lnTo>
                  <a:lnTo>
                    <a:pt x="44754" y="0"/>
                  </a:lnTo>
                  <a:lnTo>
                    <a:pt x="41554" y="0"/>
                  </a:lnTo>
                  <a:lnTo>
                    <a:pt x="39560" y="330"/>
                  </a:lnTo>
                  <a:lnTo>
                    <a:pt x="35763" y="1625"/>
                  </a:lnTo>
                  <a:lnTo>
                    <a:pt x="33959" y="6337"/>
                  </a:lnTo>
                  <a:lnTo>
                    <a:pt x="36766" y="14592"/>
                  </a:lnTo>
                  <a:lnTo>
                    <a:pt x="39954" y="17030"/>
                  </a:lnTo>
                  <a:lnTo>
                    <a:pt x="44488" y="16929"/>
                  </a:lnTo>
                  <a:lnTo>
                    <a:pt x="48933" y="15417"/>
                  </a:lnTo>
                  <a:lnTo>
                    <a:pt x="50761" y="10706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4738622" y="3049789"/>
              <a:ext cx="21590" cy="17780"/>
            </a:xfrm>
            <a:custGeom>
              <a:avLst/>
              <a:gdLst/>
              <a:ahLst/>
              <a:cxnLst/>
              <a:rect l="l" t="t" r="r" b="b"/>
              <a:pathLst>
                <a:path w="21589" h="17780">
                  <a:moveTo>
                    <a:pt x="14452" y="0"/>
                  </a:moveTo>
                  <a:lnTo>
                    <a:pt x="10121" y="0"/>
                  </a:lnTo>
                  <a:lnTo>
                    <a:pt x="0" y="6324"/>
                  </a:lnTo>
                  <a:lnTo>
                    <a:pt x="1917" y="16001"/>
                  </a:lnTo>
                  <a:lnTo>
                    <a:pt x="5118" y="17576"/>
                  </a:lnTo>
                  <a:lnTo>
                    <a:pt x="10617" y="17475"/>
                  </a:lnTo>
                  <a:lnTo>
                    <a:pt x="11569" y="17259"/>
                  </a:lnTo>
                  <a:lnTo>
                    <a:pt x="18897" y="12395"/>
                  </a:lnTo>
                  <a:lnTo>
                    <a:pt x="21159" y="7747"/>
                  </a:lnTo>
                  <a:lnTo>
                    <a:pt x="18376" y="800"/>
                  </a:lnTo>
                  <a:lnTo>
                    <a:pt x="1445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4750192" y="3062173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327" y="0"/>
                  </a:moveTo>
                  <a:lnTo>
                    <a:pt x="0" y="4875"/>
                  </a:lnTo>
                  <a:lnTo>
                    <a:pt x="2006" y="4432"/>
                  </a:lnTo>
                  <a:lnTo>
                    <a:pt x="3949" y="3556"/>
                  </a:lnTo>
                  <a:lnTo>
                    <a:pt x="6299" y="1650"/>
                  </a:lnTo>
                  <a:lnTo>
                    <a:pt x="6908" y="862"/>
                  </a:lnTo>
                  <a:lnTo>
                    <a:pt x="7327" y="0"/>
                  </a:lnTo>
                  <a:close/>
                </a:path>
              </a:pathLst>
            </a:custGeom>
            <a:solidFill>
              <a:srgbClr val="B265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4727600" y="3004704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4342" y="0"/>
                  </a:moveTo>
                  <a:lnTo>
                    <a:pt x="2970" y="965"/>
                  </a:lnTo>
                  <a:lnTo>
                    <a:pt x="292" y="5245"/>
                  </a:lnTo>
                  <a:lnTo>
                    <a:pt x="0" y="8432"/>
                  </a:lnTo>
                  <a:lnTo>
                    <a:pt x="3707" y="10731"/>
                  </a:lnTo>
                  <a:lnTo>
                    <a:pt x="4850" y="11036"/>
                  </a:lnTo>
                  <a:lnTo>
                    <a:pt x="6476" y="11023"/>
                  </a:lnTo>
                  <a:lnTo>
                    <a:pt x="6361" y="25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4733962" y="3004731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0" y="0"/>
                  </a:moveTo>
                  <a:lnTo>
                    <a:pt x="114" y="10998"/>
                  </a:lnTo>
                  <a:lnTo>
                    <a:pt x="1751" y="10844"/>
                  </a:lnTo>
                  <a:lnTo>
                    <a:pt x="3275" y="10020"/>
                  </a:lnTo>
                  <a:lnTo>
                    <a:pt x="5802" y="5980"/>
                  </a:lnTo>
                  <a:lnTo>
                    <a:pt x="4913" y="2513"/>
                  </a:lnTo>
                  <a:lnTo>
                    <a:pt x="1459" y="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4820069" y="3051568"/>
              <a:ext cx="15240" cy="20320"/>
            </a:xfrm>
            <a:custGeom>
              <a:avLst/>
              <a:gdLst/>
              <a:ahLst/>
              <a:cxnLst/>
              <a:rect l="l" t="t" r="r" b="b"/>
              <a:pathLst>
                <a:path w="15239" h="20319">
                  <a:moveTo>
                    <a:pt x="10337" y="927"/>
                  </a:moveTo>
                  <a:lnTo>
                    <a:pt x="8839" y="304"/>
                  </a:lnTo>
                  <a:lnTo>
                    <a:pt x="7213" y="0"/>
                  </a:lnTo>
                  <a:lnTo>
                    <a:pt x="3721" y="0"/>
                  </a:lnTo>
                  <a:lnTo>
                    <a:pt x="1955" y="546"/>
                  </a:lnTo>
                  <a:lnTo>
                    <a:pt x="419" y="2514"/>
                  </a:lnTo>
                  <a:lnTo>
                    <a:pt x="25" y="4318"/>
                  </a:lnTo>
                  <a:lnTo>
                    <a:pt x="0" y="6464"/>
                  </a:lnTo>
                  <a:lnTo>
                    <a:pt x="3479" y="4495"/>
                  </a:lnTo>
                  <a:lnTo>
                    <a:pt x="6921" y="2641"/>
                  </a:lnTo>
                  <a:lnTo>
                    <a:pt x="10337" y="927"/>
                  </a:lnTo>
                  <a:close/>
                </a:path>
                <a:path w="15239" h="20319">
                  <a:moveTo>
                    <a:pt x="15240" y="11696"/>
                  </a:moveTo>
                  <a:lnTo>
                    <a:pt x="11226" y="13385"/>
                  </a:lnTo>
                  <a:lnTo>
                    <a:pt x="7150" y="15201"/>
                  </a:lnTo>
                  <a:lnTo>
                    <a:pt x="2997" y="17157"/>
                  </a:lnTo>
                  <a:lnTo>
                    <a:pt x="3898" y="18326"/>
                  </a:lnTo>
                  <a:lnTo>
                    <a:pt x="5016" y="19177"/>
                  </a:lnTo>
                  <a:lnTo>
                    <a:pt x="6883" y="19634"/>
                  </a:lnTo>
                  <a:lnTo>
                    <a:pt x="7391" y="19697"/>
                  </a:lnTo>
                  <a:lnTo>
                    <a:pt x="11709" y="19697"/>
                  </a:lnTo>
                  <a:lnTo>
                    <a:pt x="14439" y="15951"/>
                  </a:lnTo>
                  <a:lnTo>
                    <a:pt x="15240" y="11696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4820029" y="3052494"/>
              <a:ext cx="15875" cy="16510"/>
            </a:xfrm>
            <a:custGeom>
              <a:avLst/>
              <a:gdLst/>
              <a:ahLst/>
              <a:cxnLst/>
              <a:rect l="l" t="t" r="r" b="b"/>
              <a:pathLst>
                <a:path w="15875" h="16510">
                  <a:moveTo>
                    <a:pt x="10374" y="0"/>
                  </a:moveTo>
                  <a:lnTo>
                    <a:pt x="63" y="5537"/>
                  </a:lnTo>
                  <a:lnTo>
                    <a:pt x="0" y="9067"/>
                  </a:lnTo>
                  <a:lnTo>
                    <a:pt x="938" y="13512"/>
                  </a:lnTo>
                  <a:lnTo>
                    <a:pt x="3048" y="16230"/>
                  </a:lnTo>
                  <a:lnTo>
                    <a:pt x="15289" y="10769"/>
                  </a:lnTo>
                  <a:lnTo>
                    <a:pt x="15659" y="8915"/>
                  </a:lnTo>
                  <a:lnTo>
                    <a:pt x="15646" y="6972"/>
                  </a:lnTo>
                  <a:lnTo>
                    <a:pt x="14592" y="2666"/>
                  </a:lnTo>
                  <a:lnTo>
                    <a:pt x="12649" y="952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977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4691293" y="3159772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5">
                  <a:moveTo>
                    <a:pt x="16836" y="0"/>
                  </a:moveTo>
                  <a:lnTo>
                    <a:pt x="10460" y="138"/>
                  </a:lnTo>
                  <a:lnTo>
                    <a:pt x="6164" y="3484"/>
                  </a:lnTo>
                  <a:lnTo>
                    <a:pt x="2068" y="9987"/>
                  </a:lnTo>
                  <a:lnTo>
                    <a:pt x="0" y="17519"/>
                  </a:lnTo>
                  <a:lnTo>
                    <a:pt x="1774" y="23950"/>
                  </a:lnTo>
                  <a:lnTo>
                    <a:pt x="3501" y="26033"/>
                  </a:lnTo>
                  <a:lnTo>
                    <a:pt x="5736" y="26924"/>
                  </a:lnTo>
                  <a:lnTo>
                    <a:pt x="13585" y="26924"/>
                  </a:lnTo>
                  <a:lnTo>
                    <a:pt x="19795" y="22147"/>
                  </a:lnTo>
                  <a:lnTo>
                    <a:pt x="25396" y="8672"/>
                  </a:lnTo>
                  <a:lnTo>
                    <a:pt x="16836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4510361" y="3068307"/>
              <a:ext cx="22225" cy="23495"/>
            </a:xfrm>
            <a:custGeom>
              <a:avLst/>
              <a:gdLst/>
              <a:ahLst/>
              <a:cxnLst/>
              <a:rect l="l" t="t" r="r" b="b"/>
              <a:pathLst>
                <a:path w="22225" h="23494">
                  <a:moveTo>
                    <a:pt x="14443" y="0"/>
                  </a:moveTo>
                  <a:lnTo>
                    <a:pt x="8970" y="126"/>
                  </a:lnTo>
                  <a:lnTo>
                    <a:pt x="5276" y="2992"/>
                  </a:lnTo>
                  <a:lnTo>
                    <a:pt x="1767" y="8563"/>
                  </a:lnTo>
                  <a:lnTo>
                    <a:pt x="0" y="15019"/>
                  </a:lnTo>
                  <a:lnTo>
                    <a:pt x="1527" y="20535"/>
                  </a:lnTo>
                  <a:lnTo>
                    <a:pt x="3013" y="22313"/>
                  </a:lnTo>
                  <a:lnTo>
                    <a:pt x="4918" y="23075"/>
                  </a:lnTo>
                  <a:lnTo>
                    <a:pt x="11649" y="23075"/>
                  </a:lnTo>
                  <a:lnTo>
                    <a:pt x="16971" y="18986"/>
                  </a:lnTo>
                  <a:lnTo>
                    <a:pt x="21771" y="7429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4494009" y="3135871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89" h="19050">
                  <a:moveTo>
                    <a:pt x="6045" y="0"/>
                  </a:moveTo>
                  <a:lnTo>
                    <a:pt x="4470" y="1713"/>
                  </a:lnTo>
                  <a:lnTo>
                    <a:pt x="570" y="7974"/>
                  </a:lnTo>
                  <a:lnTo>
                    <a:pt x="0" y="14286"/>
                  </a:lnTo>
                  <a:lnTo>
                    <a:pt x="6324" y="18237"/>
                  </a:lnTo>
                  <a:lnTo>
                    <a:pt x="8445" y="19010"/>
                  </a:lnTo>
                  <a:lnTo>
                    <a:pt x="604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4500790" y="3142259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0" y="0"/>
                  </a:moveTo>
                  <a:lnTo>
                    <a:pt x="800" y="6348"/>
                  </a:lnTo>
                  <a:lnTo>
                    <a:pt x="1651" y="12611"/>
                  </a:lnTo>
                  <a:lnTo>
                    <a:pt x="800" y="6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4500029" y="3043859"/>
              <a:ext cx="64769" cy="111760"/>
            </a:xfrm>
            <a:custGeom>
              <a:avLst/>
              <a:gdLst/>
              <a:ahLst/>
              <a:cxnLst/>
              <a:rect l="l" t="t" r="r" b="b"/>
              <a:pathLst>
                <a:path w="64770" h="111760">
                  <a:moveTo>
                    <a:pt x="18072" y="101485"/>
                  </a:moveTo>
                  <a:lnTo>
                    <a:pt x="16344" y="94615"/>
                  </a:lnTo>
                  <a:lnTo>
                    <a:pt x="9131" y="90119"/>
                  </a:lnTo>
                  <a:lnTo>
                    <a:pt x="7353" y="89573"/>
                  </a:lnTo>
                  <a:lnTo>
                    <a:pt x="3581" y="89573"/>
                  </a:lnTo>
                  <a:lnTo>
                    <a:pt x="1663" y="90436"/>
                  </a:lnTo>
                  <a:lnTo>
                    <a:pt x="0" y="92011"/>
                  </a:lnTo>
                  <a:lnTo>
                    <a:pt x="2400" y="111010"/>
                  </a:lnTo>
                  <a:lnTo>
                    <a:pt x="4635" y="111493"/>
                  </a:lnTo>
                  <a:lnTo>
                    <a:pt x="9398" y="111493"/>
                  </a:lnTo>
                  <a:lnTo>
                    <a:pt x="12877" y="109816"/>
                  </a:lnTo>
                  <a:lnTo>
                    <a:pt x="18072" y="101485"/>
                  </a:lnTo>
                  <a:close/>
                </a:path>
                <a:path w="64770" h="111760">
                  <a:moveTo>
                    <a:pt x="64566" y="8699"/>
                  </a:moveTo>
                  <a:lnTo>
                    <a:pt x="62268" y="1981"/>
                  </a:lnTo>
                  <a:lnTo>
                    <a:pt x="59664" y="0"/>
                  </a:lnTo>
                  <a:lnTo>
                    <a:pt x="57061" y="0"/>
                  </a:lnTo>
                  <a:lnTo>
                    <a:pt x="55460" y="266"/>
                  </a:lnTo>
                  <a:lnTo>
                    <a:pt x="52374" y="1320"/>
                  </a:lnTo>
                  <a:lnTo>
                    <a:pt x="50888" y="5156"/>
                  </a:lnTo>
                  <a:lnTo>
                    <a:pt x="53187" y="11874"/>
                  </a:lnTo>
                  <a:lnTo>
                    <a:pt x="55765" y="13855"/>
                  </a:lnTo>
                  <a:lnTo>
                    <a:pt x="59461" y="13779"/>
                  </a:lnTo>
                  <a:lnTo>
                    <a:pt x="63080" y="12534"/>
                  </a:lnTo>
                  <a:lnTo>
                    <a:pt x="64566" y="869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4534217" y="32162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6019" y="0"/>
                  </a:moveTo>
                  <a:lnTo>
                    <a:pt x="5524" y="12"/>
                  </a:lnTo>
                  <a:lnTo>
                    <a:pt x="5029" y="101"/>
                  </a:lnTo>
                  <a:lnTo>
                    <a:pt x="1460" y="1308"/>
                  </a:lnTo>
                  <a:lnTo>
                    <a:pt x="0" y="5156"/>
                  </a:lnTo>
                  <a:lnTo>
                    <a:pt x="1968" y="10985"/>
                  </a:lnTo>
                  <a:lnTo>
                    <a:pt x="3467" y="12611"/>
                  </a:lnTo>
                  <a:lnTo>
                    <a:pt x="5207" y="13373"/>
                  </a:lnTo>
                  <a:lnTo>
                    <a:pt x="5715" y="4470"/>
                  </a:lnTo>
                  <a:lnTo>
                    <a:pt x="6019" y="0"/>
                  </a:lnTo>
                  <a:close/>
                </a:path>
                <a:path w="13970" h="13969">
                  <a:moveTo>
                    <a:pt x="13652" y="8699"/>
                  </a:moveTo>
                  <a:lnTo>
                    <a:pt x="11633" y="2781"/>
                  </a:lnTo>
                  <a:lnTo>
                    <a:pt x="10033" y="1117"/>
                  </a:lnTo>
                  <a:lnTo>
                    <a:pt x="8191" y="393"/>
                  </a:lnTo>
                  <a:lnTo>
                    <a:pt x="8178" y="13804"/>
                  </a:lnTo>
                  <a:lnTo>
                    <a:pt x="8483" y="13766"/>
                  </a:lnTo>
                  <a:lnTo>
                    <a:pt x="9093" y="13601"/>
                  </a:lnTo>
                  <a:lnTo>
                    <a:pt x="12192" y="12534"/>
                  </a:lnTo>
                  <a:lnTo>
                    <a:pt x="13652" y="8699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4539448" y="3216262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70" h="13969">
                  <a:moveTo>
                    <a:pt x="825" y="0"/>
                  </a:moveTo>
                  <a:lnTo>
                    <a:pt x="506" y="4470"/>
                  </a:lnTo>
                  <a:lnTo>
                    <a:pt x="0" y="13373"/>
                  </a:lnTo>
                  <a:lnTo>
                    <a:pt x="520" y="447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4539462" y="3216262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69">
                  <a:moveTo>
                    <a:pt x="1624" y="0"/>
                  </a:moveTo>
                  <a:lnTo>
                    <a:pt x="811" y="0"/>
                  </a:lnTo>
                  <a:lnTo>
                    <a:pt x="0" y="13385"/>
                  </a:lnTo>
                  <a:lnTo>
                    <a:pt x="1471" y="13868"/>
                  </a:lnTo>
                  <a:lnTo>
                    <a:pt x="2957" y="13817"/>
                  </a:lnTo>
                  <a:lnTo>
                    <a:pt x="2970" y="392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4416003" y="3013583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19">
                  <a:moveTo>
                    <a:pt x="15773" y="0"/>
                  </a:moveTo>
                  <a:lnTo>
                    <a:pt x="7773" y="0"/>
                  </a:lnTo>
                  <a:lnTo>
                    <a:pt x="6440" y="317"/>
                  </a:lnTo>
                  <a:lnTo>
                    <a:pt x="5474" y="1015"/>
                  </a:lnTo>
                  <a:lnTo>
                    <a:pt x="1985" y="6496"/>
                  </a:lnTo>
                  <a:lnTo>
                    <a:pt x="0" y="15444"/>
                  </a:lnTo>
                  <a:lnTo>
                    <a:pt x="708" y="24738"/>
                  </a:lnTo>
                  <a:lnTo>
                    <a:pt x="5297" y="31254"/>
                  </a:lnTo>
                  <a:lnTo>
                    <a:pt x="6922" y="32219"/>
                  </a:lnTo>
                  <a:lnTo>
                    <a:pt x="8586" y="32651"/>
                  </a:lnTo>
                  <a:lnTo>
                    <a:pt x="17805" y="32651"/>
                  </a:lnTo>
                  <a:lnTo>
                    <a:pt x="24752" y="23291"/>
                  </a:lnTo>
                  <a:lnTo>
                    <a:pt x="25615" y="5880"/>
                  </a:lnTo>
                  <a:lnTo>
                    <a:pt x="15773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4603418" y="3092156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2318" y="0"/>
                  </a:moveTo>
                  <a:lnTo>
                    <a:pt x="8267" y="0"/>
                  </a:lnTo>
                  <a:lnTo>
                    <a:pt x="6489" y="203"/>
                  </a:lnTo>
                  <a:lnTo>
                    <a:pt x="2679" y="2895"/>
                  </a:lnTo>
                  <a:lnTo>
                    <a:pt x="0" y="16141"/>
                  </a:lnTo>
                  <a:lnTo>
                    <a:pt x="6781" y="20142"/>
                  </a:lnTo>
                  <a:lnTo>
                    <a:pt x="7823" y="20407"/>
                  </a:lnTo>
                  <a:lnTo>
                    <a:pt x="13588" y="20407"/>
                  </a:lnTo>
                  <a:lnTo>
                    <a:pt x="17919" y="14565"/>
                  </a:lnTo>
                  <a:lnTo>
                    <a:pt x="18465" y="3681"/>
                  </a:lnTo>
                  <a:lnTo>
                    <a:pt x="12318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4661127" y="31057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80">
                  <a:moveTo>
                    <a:pt x="11264" y="0"/>
                  </a:moveTo>
                  <a:lnTo>
                    <a:pt x="7937" y="0"/>
                  </a:lnTo>
                  <a:lnTo>
                    <a:pt x="5843" y="341"/>
                  </a:lnTo>
                  <a:lnTo>
                    <a:pt x="1892" y="1700"/>
                  </a:lnTo>
                  <a:lnTo>
                    <a:pt x="0" y="6603"/>
                  </a:lnTo>
                  <a:lnTo>
                    <a:pt x="2933" y="15200"/>
                  </a:lnTo>
                  <a:lnTo>
                    <a:pt x="6248" y="17753"/>
                  </a:lnTo>
                  <a:lnTo>
                    <a:pt x="10986" y="17639"/>
                  </a:lnTo>
                  <a:lnTo>
                    <a:pt x="15622" y="16051"/>
                  </a:lnTo>
                  <a:lnTo>
                    <a:pt x="17514" y="11149"/>
                  </a:lnTo>
                  <a:lnTo>
                    <a:pt x="14580" y="2539"/>
                  </a:lnTo>
                  <a:lnTo>
                    <a:pt x="11264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4631334" y="2967658"/>
              <a:ext cx="16510" cy="17780"/>
            </a:xfrm>
            <a:custGeom>
              <a:avLst/>
              <a:gdLst/>
              <a:ahLst/>
              <a:cxnLst/>
              <a:rect l="l" t="t" r="r" b="b"/>
              <a:pathLst>
                <a:path w="16510" h="17780">
                  <a:moveTo>
                    <a:pt x="7619" y="0"/>
                  </a:moveTo>
                  <a:lnTo>
                    <a:pt x="11" y="10782"/>
                  </a:lnTo>
                  <a:lnTo>
                    <a:pt x="0" y="11188"/>
                  </a:lnTo>
                  <a:lnTo>
                    <a:pt x="1332" y="15087"/>
                  </a:lnTo>
                  <a:lnTo>
                    <a:pt x="4634" y="17614"/>
                  </a:lnTo>
                  <a:lnTo>
                    <a:pt x="9371" y="17500"/>
                  </a:lnTo>
                  <a:lnTo>
                    <a:pt x="13994" y="15925"/>
                  </a:lnTo>
                  <a:lnTo>
                    <a:pt x="15886" y="11023"/>
                  </a:lnTo>
                  <a:lnTo>
                    <a:pt x="13119" y="2921"/>
                  </a:lnTo>
                  <a:lnTo>
                    <a:pt x="10476" y="571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4631550" y="2967658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20" h="10794">
                  <a:moveTo>
                    <a:pt x="7402" y="0"/>
                  </a:moveTo>
                  <a:lnTo>
                    <a:pt x="0" y="10491"/>
                  </a:lnTo>
                  <a:lnTo>
                    <a:pt x="7402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4629796" y="2967520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30">
                  <a:moveTo>
                    <a:pt x="7835" y="0"/>
                  </a:moveTo>
                  <a:lnTo>
                    <a:pt x="6438" y="114"/>
                  </a:lnTo>
                  <a:lnTo>
                    <a:pt x="1892" y="1676"/>
                  </a:lnTo>
                  <a:lnTo>
                    <a:pt x="0" y="6426"/>
                  </a:lnTo>
                  <a:lnTo>
                    <a:pt x="1447" y="11049"/>
                  </a:lnTo>
                  <a:lnTo>
                    <a:pt x="9156" y="126"/>
                  </a:lnTo>
                  <a:lnTo>
                    <a:pt x="7835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4434559" y="293044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8122" y="0"/>
                  </a:moveTo>
                  <a:lnTo>
                    <a:pt x="10502" y="177"/>
                  </a:lnTo>
                  <a:lnTo>
                    <a:pt x="3047" y="2717"/>
                  </a:lnTo>
                  <a:lnTo>
                    <a:pt x="0" y="10629"/>
                  </a:lnTo>
                  <a:lnTo>
                    <a:pt x="4737" y="24485"/>
                  </a:lnTo>
                  <a:lnTo>
                    <a:pt x="10058" y="28562"/>
                  </a:lnTo>
                  <a:lnTo>
                    <a:pt x="16560" y="28562"/>
                  </a:lnTo>
                  <a:lnTo>
                    <a:pt x="18783" y="28016"/>
                  </a:lnTo>
                  <a:lnTo>
                    <a:pt x="25133" y="25831"/>
                  </a:lnTo>
                  <a:lnTo>
                    <a:pt x="28168" y="17945"/>
                  </a:lnTo>
                  <a:lnTo>
                    <a:pt x="23444" y="4076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4536565" y="295996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8774" y="0"/>
                  </a:moveTo>
                  <a:lnTo>
                    <a:pt x="6172" y="0"/>
                  </a:lnTo>
                  <a:lnTo>
                    <a:pt x="4546" y="266"/>
                  </a:lnTo>
                  <a:lnTo>
                    <a:pt x="1473" y="1320"/>
                  </a:lnTo>
                  <a:lnTo>
                    <a:pt x="0" y="5157"/>
                  </a:lnTo>
                  <a:lnTo>
                    <a:pt x="2284" y="11888"/>
                  </a:lnTo>
                  <a:lnTo>
                    <a:pt x="4875" y="13856"/>
                  </a:lnTo>
                  <a:lnTo>
                    <a:pt x="8572" y="13780"/>
                  </a:lnTo>
                  <a:lnTo>
                    <a:pt x="12179" y="12534"/>
                  </a:lnTo>
                  <a:lnTo>
                    <a:pt x="13652" y="8700"/>
                  </a:lnTo>
                  <a:lnTo>
                    <a:pt x="11366" y="1993"/>
                  </a:lnTo>
                  <a:lnTo>
                    <a:pt x="8774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4636730" y="318499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4">
                  <a:moveTo>
                    <a:pt x="10160" y="0"/>
                  </a:moveTo>
                  <a:lnTo>
                    <a:pt x="5994" y="0"/>
                  </a:lnTo>
                  <a:lnTo>
                    <a:pt x="4343" y="571"/>
                  </a:lnTo>
                  <a:lnTo>
                    <a:pt x="0" y="4559"/>
                  </a:lnTo>
                  <a:lnTo>
                    <a:pt x="253" y="9818"/>
                  </a:lnTo>
                  <a:lnTo>
                    <a:pt x="5587" y="15633"/>
                  </a:lnTo>
                  <a:lnTo>
                    <a:pt x="8178" y="16752"/>
                  </a:lnTo>
                  <a:lnTo>
                    <a:pt x="11925" y="16663"/>
                  </a:lnTo>
                  <a:lnTo>
                    <a:pt x="12547" y="16498"/>
                  </a:lnTo>
                  <a:lnTo>
                    <a:pt x="16560" y="5994"/>
                  </a:lnTo>
                  <a:lnTo>
                    <a:pt x="15506" y="4102"/>
                  </a:lnTo>
                  <a:lnTo>
                    <a:pt x="12763" y="1117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4649303" y="3190989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4">
                  <a:moveTo>
                    <a:pt x="3987" y="0"/>
                  </a:moveTo>
                  <a:lnTo>
                    <a:pt x="0" y="1050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4649303" y="3191027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4">
                  <a:moveTo>
                    <a:pt x="4000" y="0"/>
                  </a:moveTo>
                  <a:lnTo>
                    <a:pt x="0" y="10464"/>
                  </a:lnTo>
                  <a:lnTo>
                    <a:pt x="990" y="10185"/>
                  </a:lnTo>
                  <a:lnTo>
                    <a:pt x="1917" y="9690"/>
                  </a:lnTo>
                  <a:lnTo>
                    <a:pt x="5054" y="6807"/>
                  </a:lnTo>
                  <a:lnTo>
                    <a:pt x="5461" y="3213"/>
                  </a:lnTo>
                  <a:lnTo>
                    <a:pt x="4000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4771261" y="3187954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4" h="23494">
                  <a:moveTo>
                    <a:pt x="10299" y="0"/>
                  </a:moveTo>
                  <a:lnTo>
                    <a:pt x="8623" y="165"/>
                  </a:lnTo>
                  <a:lnTo>
                    <a:pt x="7823" y="468"/>
                  </a:lnTo>
                  <a:lnTo>
                    <a:pt x="622" y="9423"/>
                  </a:lnTo>
                  <a:lnTo>
                    <a:pt x="0" y="12331"/>
                  </a:lnTo>
                  <a:lnTo>
                    <a:pt x="152" y="19723"/>
                  </a:lnTo>
                  <a:lnTo>
                    <a:pt x="6921" y="23380"/>
                  </a:lnTo>
                  <a:lnTo>
                    <a:pt x="13131" y="23266"/>
                  </a:lnTo>
                  <a:lnTo>
                    <a:pt x="13766" y="23037"/>
                  </a:lnTo>
                  <a:lnTo>
                    <a:pt x="14490" y="12788"/>
                  </a:lnTo>
                  <a:lnTo>
                    <a:pt x="14554" y="19342"/>
                  </a:lnTo>
                  <a:lnTo>
                    <a:pt x="14833" y="22440"/>
                  </a:lnTo>
                  <a:lnTo>
                    <a:pt x="18327" y="19583"/>
                  </a:lnTo>
                  <a:lnTo>
                    <a:pt x="20332" y="4191"/>
                  </a:lnTo>
                  <a:lnTo>
                    <a:pt x="12382" y="241"/>
                  </a:lnTo>
                  <a:lnTo>
                    <a:pt x="10299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4771872" y="3188422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212" y="0"/>
                  </a:moveTo>
                  <a:lnTo>
                    <a:pt x="3884" y="1257"/>
                  </a:lnTo>
                  <a:lnTo>
                    <a:pt x="1154" y="4914"/>
                  </a:lnTo>
                  <a:lnTo>
                    <a:pt x="0" y="8953"/>
                  </a:lnTo>
                  <a:lnTo>
                    <a:pt x="7212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4785028" y="3200754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4">
                  <a:moveTo>
                    <a:pt x="722" y="0"/>
                  </a:moveTo>
                  <a:lnTo>
                    <a:pt x="0" y="10237"/>
                  </a:lnTo>
                  <a:lnTo>
                    <a:pt x="800" y="98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4756226" y="312436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12152" y="0"/>
                  </a:moveTo>
                  <a:lnTo>
                    <a:pt x="6602" y="0"/>
                  </a:lnTo>
                  <a:lnTo>
                    <a:pt x="1662" y="3721"/>
                  </a:lnTo>
                  <a:lnTo>
                    <a:pt x="0" y="15137"/>
                  </a:lnTo>
                  <a:lnTo>
                    <a:pt x="4367" y="20739"/>
                  </a:lnTo>
                  <a:lnTo>
                    <a:pt x="12471" y="21766"/>
                  </a:lnTo>
                  <a:lnTo>
                    <a:pt x="17551" y="21766"/>
                  </a:lnTo>
                  <a:lnTo>
                    <a:pt x="20534" y="18415"/>
                  </a:lnTo>
                  <a:lnTo>
                    <a:pt x="22185" y="7047"/>
                  </a:lnTo>
                  <a:lnTo>
                    <a:pt x="20153" y="1027"/>
                  </a:lnTo>
                  <a:lnTo>
                    <a:pt x="12152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4750865" y="3235463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37" y="0"/>
                  </a:moveTo>
                  <a:lnTo>
                    <a:pt x="4686" y="0"/>
                  </a:lnTo>
                  <a:lnTo>
                    <a:pt x="3390" y="444"/>
                  </a:lnTo>
                  <a:lnTo>
                    <a:pt x="0" y="3568"/>
                  </a:lnTo>
                  <a:lnTo>
                    <a:pt x="190" y="7670"/>
                  </a:lnTo>
                  <a:lnTo>
                    <a:pt x="4368" y="12204"/>
                  </a:lnTo>
                  <a:lnTo>
                    <a:pt x="6400" y="13081"/>
                  </a:lnTo>
                  <a:lnTo>
                    <a:pt x="9651" y="13081"/>
                  </a:lnTo>
                  <a:lnTo>
                    <a:pt x="10934" y="12636"/>
                  </a:lnTo>
                  <a:lnTo>
                    <a:pt x="14325" y="9525"/>
                  </a:lnTo>
                  <a:lnTo>
                    <a:pt x="14147" y="5422"/>
                  </a:lnTo>
                  <a:lnTo>
                    <a:pt x="9969" y="876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4676978" y="3206915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5">
                  <a:moveTo>
                    <a:pt x="8661" y="0"/>
                  </a:moveTo>
                  <a:lnTo>
                    <a:pt x="2578" y="0"/>
                  </a:lnTo>
                  <a:lnTo>
                    <a:pt x="0" y="8647"/>
                  </a:lnTo>
                  <a:lnTo>
                    <a:pt x="3643" y="18186"/>
                  </a:lnTo>
                  <a:lnTo>
                    <a:pt x="7569" y="19685"/>
                  </a:lnTo>
                  <a:lnTo>
                    <a:pt x="13703" y="19685"/>
                  </a:lnTo>
                  <a:lnTo>
                    <a:pt x="16102" y="18834"/>
                  </a:lnTo>
                  <a:lnTo>
                    <a:pt x="18985" y="14032"/>
                  </a:lnTo>
                  <a:lnTo>
                    <a:pt x="16089" y="838"/>
                  </a:lnTo>
                  <a:lnTo>
                    <a:pt x="8661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4797817" y="3306470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7950" y="0"/>
                  </a:moveTo>
                  <a:lnTo>
                    <a:pt x="4686" y="0"/>
                  </a:lnTo>
                  <a:lnTo>
                    <a:pt x="3403" y="443"/>
                  </a:lnTo>
                  <a:lnTo>
                    <a:pt x="0" y="3567"/>
                  </a:lnTo>
                  <a:lnTo>
                    <a:pt x="203" y="7682"/>
                  </a:lnTo>
                  <a:lnTo>
                    <a:pt x="4368" y="12203"/>
                  </a:lnTo>
                  <a:lnTo>
                    <a:pt x="6400" y="13081"/>
                  </a:lnTo>
                  <a:lnTo>
                    <a:pt x="9652" y="13081"/>
                  </a:lnTo>
                  <a:lnTo>
                    <a:pt x="10934" y="12635"/>
                  </a:lnTo>
                  <a:lnTo>
                    <a:pt x="14325" y="9512"/>
                  </a:lnTo>
                  <a:lnTo>
                    <a:pt x="14135" y="5410"/>
                  </a:lnTo>
                  <a:lnTo>
                    <a:pt x="9969" y="876"/>
                  </a:lnTo>
                  <a:lnTo>
                    <a:pt x="7950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4605147" y="2825089"/>
              <a:ext cx="24765" cy="62230"/>
            </a:xfrm>
            <a:custGeom>
              <a:avLst/>
              <a:gdLst/>
              <a:ahLst/>
              <a:cxnLst/>
              <a:rect l="l" t="t" r="r" b="b"/>
              <a:pathLst>
                <a:path w="24764" h="62230">
                  <a:moveTo>
                    <a:pt x="18084" y="9182"/>
                  </a:moveTo>
                  <a:lnTo>
                    <a:pt x="13766" y="1790"/>
                  </a:lnTo>
                  <a:lnTo>
                    <a:pt x="10718" y="0"/>
                  </a:lnTo>
                  <a:lnTo>
                    <a:pt x="6654" y="0"/>
                  </a:lnTo>
                  <a:lnTo>
                    <a:pt x="5524" y="279"/>
                  </a:lnTo>
                  <a:lnTo>
                    <a:pt x="901" y="2971"/>
                  </a:lnTo>
                  <a:lnTo>
                    <a:pt x="0" y="8166"/>
                  </a:lnTo>
                  <a:lnTo>
                    <a:pt x="4292" y="15544"/>
                  </a:lnTo>
                  <a:lnTo>
                    <a:pt x="7353" y="17348"/>
                  </a:lnTo>
                  <a:lnTo>
                    <a:pt x="11417" y="17348"/>
                  </a:lnTo>
                  <a:lnTo>
                    <a:pt x="12547" y="17068"/>
                  </a:lnTo>
                  <a:lnTo>
                    <a:pt x="17195" y="14376"/>
                  </a:lnTo>
                  <a:lnTo>
                    <a:pt x="18084" y="9182"/>
                  </a:lnTo>
                  <a:close/>
                </a:path>
                <a:path w="24764" h="62230">
                  <a:moveTo>
                    <a:pt x="24180" y="55422"/>
                  </a:moveTo>
                  <a:lnTo>
                    <a:pt x="20828" y="49657"/>
                  </a:lnTo>
                  <a:lnTo>
                    <a:pt x="18453" y="48260"/>
                  </a:lnTo>
                  <a:lnTo>
                    <a:pt x="14401" y="48475"/>
                  </a:lnTo>
                  <a:lnTo>
                    <a:pt x="10769" y="50584"/>
                  </a:lnTo>
                  <a:lnTo>
                    <a:pt x="10083" y="54635"/>
                  </a:lnTo>
                  <a:lnTo>
                    <a:pt x="13423" y="60388"/>
                  </a:lnTo>
                  <a:lnTo>
                    <a:pt x="15798" y="61798"/>
                  </a:lnTo>
                  <a:lnTo>
                    <a:pt x="18973" y="61798"/>
                  </a:lnTo>
                  <a:lnTo>
                    <a:pt x="20662" y="61112"/>
                  </a:lnTo>
                  <a:lnTo>
                    <a:pt x="23482" y="59474"/>
                  </a:lnTo>
                  <a:lnTo>
                    <a:pt x="24180" y="55422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4734317" y="2857652"/>
              <a:ext cx="10795" cy="22860"/>
            </a:xfrm>
            <a:custGeom>
              <a:avLst/>
              <a:gdLst/>
              <a:ahLst/>
              <a:cxnLst/>
              <a:rect l="l" t="t" r="r" b="b"/>
              <a:pathLst>
                <a:path w="10795" h="22860">
                  <a:moveTo>
                    <a:pt x="10706" y="0"/>
                  </a:moveTo>
                  <a:lnTo>
                    <a:pt x="6057" y="862"/>
                  </a:lnTo>
                  <a:lnTo>
                    <a:pt x="1574" y="5969"/>
                  </a:lnTo>
                  <a:lnTo>
                    <a:pt x="0" y="13867"/>
                  </a:lnTo>
                  <a:lnTo>
                    <a:pt x="876" y="16318"/>
                  </a:lnTo>
                  <a:lnTo>
                    <a:pt x="2387" y="18161"/>
                  </a:lnTo>
                  <a:lnTo>
                    <a:pt x="2247" y="17169"/>
                  </a:lnTo>
                  <a:lnTo>
                    <a:pt x="2832" y="18834"/>
                  </a:lnTo>
                  <a:lnTo>
                    <a:pt x="4152" y="20382"/>
                  </a:lnTo>
                  <a:lnTo>
                    <a:pt x="5854" y="21614"/>
                  </a:lnTo>
                  <a:lnTo>
                    <a:pt x="7569" y="22401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4736565" y="2874835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0" y="0"/>
                  </a:moveTo>
                  <a:lnTo>
                    <a:pt x="165" y="1154"/>
                  </a:lnTo>
                  <a:lnTo>
                    <a:pt x="584" y="1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4741875" y="2857525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29" h="23494">
                  <a:moveTo>
                    <a:pt x="5346" y="0"/>
                  </a:moveTo>
                  <a:lnTo>
                    <a:pt x="3135" y="126"/>
                  </a:lnTo>
                  <a:lnTo>
                    <a:pt x="0" y="22529"/>
                  </a:lnTo>
                  <a:lnTo>
                    <a:pt x="2578" y="23444"/>
                  </a:lnTo>
                  <a:lnTo>
                    <a:pt x="5029" y="23317"/>
                  </a:lnTo>
                  <a:lnTo>
                    <a:pt x="7747" y="21945"/>
                  </a:lnTo>
                  <a:lnTo>
                    <a:pt x="10312" y="17081"/>
                  </a:lnTo>
                  <a:lnTo>
                    <a:pt x="11214" y="12114"/>
                  </a:lnTo>
                  <a:lnTo>
                    <a:pt x="8216" y="4329"/>
                  </a:lnTo>
                  <a:lnTo>
                    <a:pt x="6972" y="468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4748860" y="2857995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0" y="0"/>
                  </a:moveTo>
                  <a:lnTo>
                    <a:pt x="2641" y="7747"/>
                  </a:lnTo>
                  <a:lnTo>
                    <a:pt x="4229" y="11645"/>
                  </a:lnTo>
                  <a:lnTo>
                    <a:pt x="4991" y="7518"/>
                  </a:lnTo>
                  <a:lnTo>
                    <a:pt x="4584" y="3301"/>
                  </a:lnTo>
                  <a:lnTo>
                    <a:pt x="646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4740516" y="2803766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1955" y="9766"/>
                  </a:moveTo>
                  <a:lnTo>
                    <a:pt x="1841" y="0"/>
                  </a:lnTo>
                  <a:lnTo>
                    <a:pt x="1143" y="3060"/>
                  </a:lnTo>
                  <a:lnTo>
                    <a:pt x="0" y="8826"/>
                  </a:lnTo>
                  <a:lnTo>
                    <a:pt x="609" y="9194"/>
                  </a:lnTo>
                  <a:lnTo>
                    <a:pt x="1257" y="9499"/>
                  </a:lnTo>
                  <a:lnTo>
                    <a:pt x="1955" y="9766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4742369" y="2792514"/>
              <a:ext cx="13335" cy="22225"/>
            </a:xfrm>
            <a:custGeom>
              <a:avLst/>
              <a:gdLst/>
              <a:ahLst/>
              <a:cxnLst/>
              <a:rect l="l" t="t" r="r" b="b"/>
              <a:pathLst>
                <a:path w="13335" h="22225">
                  <a:moveTo>
                    <a:pt x="2324" y="0"/>
                  </a:moveTo>
                  <a:lnTo>
                    <a:pt x="0" y="11098"/>
                  </a:lnTo>
                  <a:lnTo>
                    <a:pt x="114" y="21017"/>
                  </a:lnTo>
                  <a:lnTo>
                    <a:pt x="2832" y="21804"/>
                  </a:lnTo>
                  <a:lnTo>
                    <a:pt x="6908" y="21804"/>
                  </a:lnTo>
                  <a:lnTo>
                    <a:pt x="9220" y="20407"/>
                  </a:lnTo>
                  <a:lnTo>
                    <a:pt x="10883" y="17945"/>
                  </a:lnTo>
                  <a:lnTo>
                    <a:pt x="13195" y="6515"/>
                  </a:lnTo>
                  <a:lnTo>
                    <a:pt x="12560" y="3962"/>
                  </a:lnTo>
                  <a:lnTo>
                    <a:pt x="10922" y="1840"/>
                  </a:lnTo>
                  <a:lnTo>
                    <a:pt x="6553" y="189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4733758" y="2793187"/>
              <a:ext cx="8890" cy="19685"/>
            </a:xfrm>
            <a:custGeom>
              <a:avLst/>
              <a:gdLst/>
              <a:ahLst/>
              <a:cxnLst/>
              <a:rect l="l" t="t" r="r" b="b"/>
              <a:pathLst>
                <a:path w="8889" h="19685">
                  <a:moveTo>
                    <a:pt x="8116" y="0"/>
                  </a:moveTo>
                  <a:lnTo>
                    <a:pt x="5321" y="1027"/>
                  </a:lnTo>
                  <a:lnTo>
                    <a:pt x="3009" y="3124"/>
                  </a:lnTo>
                  <a:lnTo>
                    <a:pt x="0" y="11074"/>
                  </a:lnTo>
                  <a:lnTo>
                    <a:pt x="2171" y="16648"/>
                  </a:lnTo>
                  <a:lnTo>
                    <a:pt x="6770" y="19418"/>
                  </a:lnTo>
                  <a:lnTo>
                    <a:pt x="8559" y="10452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4741875" y="2792525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818" y="0"/>
                  </a:moveTo>
                  <a:lnTo>
                    <a:pt x="900" y="330"/>
                  </a:lnTo>
                  <a:lnTo>
                    <a:pt x="0" y="660"/>
                  </a:lnTo>
                  <a:lnTo>
                    <a:pt x="481" y="11099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4753316" y="2799029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2247" y="0"/>
                  </a:moveTo>
                  <a:lnTo>
                    <a:pt x="0" y="11341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4753316" y="2799118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2273" y="0"/>
                  </a:moveTo>
                  <a:lnTo>
                    <a:pt x="0" y="11239"/>
                  </a:lnTo>
                  <a:lnTo>
                    <a:pt x="1054" y="9409"/>
                  </a:lnTo>
                  <a:lnTo>
                    <a:pt x="2514" y="5510"/>
                  </a:lnTo>
                  <a:lnTo>
                    <a:pt x="2881" y="255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946B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4708104" y="289863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426" y="0"/>
                  </a:moveTo>
                  <a:lnTo>
                    <a:pt x="2451" y="203"/>
                  </a:lnTo>
                  <a:lnTo>
                    <a:pt x="1676" y="635"/>
                  </a:lnTo>
                  <a:lnTo>
                    <a:pt x="0" y="9740"/>
                  </a:lnTo>
                  <a:lnTo>
                    <a:pt x="1397" y="12141"/>
                  </a:lnTo>
                  <a:lnTo>
                    <a:pt x="3784" y="13538"/>
                  </a:lnTo>
                  <a:lnTo>
                    <a:pt x="6959" y="13538"/>
                  </a:lnTo>
                  <a:lnTo>
                    <a:pt x="7848" y="13322"/>
                  </a:lnTo>
                  <a:lnTo>
                    <a:pt x="11455" y="11214"/>
                  </a:lnTo>
                  <a:lnTo>
                    <a:pt x="12141" y="7175"/>
                  </a:lnTo>
                  <a:lnTo>
                    <a:pt x="8801" y="1397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4706199" y="2899257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581" y="0"/>
                  </a:moveTo>
                  <a:lnTo>
                    <a:pt x="1765" y="8851"/>
                  </a:lnTo>
                  <a:lnTo>
                    <a:pt x="0" y="5537"/>
                  </a:lnTo>
                  <a:lnTo>
                    <a:pt x="723" y="1650"/>
                  </a:lnTo>
                  <a:lnTo>
                    <a:pt x="3479" y="62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4494606" y="2808973"/>
              <a:ext cx="20955" cy="32384"/>
            </a:xfrm>
            <a:custGeom>
              <a:avLst/>
              <a:gdLst/>
              <a:ahLst/>
              <a:cxnLst/>
              <a:rect l="l" t="t" r="r" b="b"/>
              <a:pathLst>
                <a:path w="20954" h="32385">
                  <a:moveTo>
                    <a:pt x="4775" y="4991"/>
                  </a:moveTo>
                  <a:lnTo>
                    <a:pt x="1663" y="9080"/>
                  </a:lnTo>
                  <a:lnTo>
                    <a:pt x="0" y="15036"/>
                  </a:lnTo>
                  <a:lnTo>
                    <a:pt x="635" y="20383"/>
                  </a:lnTo>
                  <a:lnTo>
                    <a:pt x="2032" y="15036"/>
                  </a:lnTo>
                  <a:lnTo>
                    <a:pt x="3340" y="10134"/>
                  </a:lnTo>
                  <a:lnTo>
                    <a:pt x="4775" y="4991"/>
                  </a:lnTo>
                  <a:close/>
                </a:path>
                <a:path w="20954" h="32385">
                  <a:moveTo>
                    <a:pt x="20624" y="3048"/>
                  </a:moveTo>
                  <a:lnTo>
                    <a:pt x="19570" y="1930"/>
                  </a:lnTo>
                  <a:lnTo>
                    <a:pt x="18351" y="1079"/>
                  </a:lnTo>
                  <a:lnTo>
                    <a:pt x="15798" y="190"/>
                  </a:lnTo>
                  <a:lnTo>
                    <a:pt x="14693" y="0"/>
                  </a:lnTo>
                  <a:lnTo>
                    <a:pt x="12407" y="0"/>
                  </a:lnTo>
                  <a:lnTo>
                    <a:pt x="11264" y="241"/>
                  </a:lnTo>
                  <a:lnTo>
                    <a:pt x="4787" y="27978"/>
                  </a:lnTo>
                  <a:lnTo>
                    <a:pt x="7721" y="30518"/>
                  </a:lnTo>
                  <a:lnTo>
                    <a:pt x="11760" y="31940"/>
                  </a:lnTo>
                  <a:lnTo>
                    <a:pt x="15341" y="32207"/>
                  </a:lnTo>
                  <a:lnTo>
                    <a:pt x="17881" y="17691"/>
                  </a:lnTo>
                  <a:lnTo>
                    <a:pt x="20624" y="3048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4495330" y="2809633"/>
              <a:ext cx="24765" cy="31750"/>
            </a:xfrm>
            <a:custGeom>
              <a:avLst/>
              <a:gdLst/>
              <a:ahLst/>
              <a:cxnLst/>
              <a:rect l="l" t="t" r="r" b="b"/>
              <a:pathLst>
                <a:path w="24764" h="31750">
                  <a:moveTo>
                    <a:pt x="9474" y="0"/>
                  </a:moveTo>
                  <a:lnTo>
                    <a:pt x="7404" y="825"/>
                  </a:lnTo>
                  <a:lnTo>
                    <a:pt x="5562" y="2349"/>
                  </a:lnTo>
                  <a:lnTo>
                    <a:pt x="4064" y="4330"/>
                  </a:lnTo>
                  <a:lnTo>
                    <a:pt x="0" y="20218"/>
                  </a:lnTo>
                  <a:lnTo>
                    <a:pt x="419" y="23139"/>
                  </a:lnTo>
                  <a:lnTo>
                    <a:pt x="1981" y="25514"/>
                  </a:lnTo>
                  <a:lnTo>
                    <a:pt x="4064" y="27317"/>
                  </a:lnTo>
                  <a:lnTo>
                    <a:pt x="9474" y="0"/>
                  </a:lnTo>
                  <a:close/>
                </a:path>
                <a:path w="24764" h="31750">
                  <a:moveTo>
                    <a:pt x="24701" y="17081"/>
                  </a:moveTo>
                  <a:lnTo>
                    <a:pt x="23418" y="8966"/>
                  </a:lnTo>
                  <a:lnTo>
                    <a:pt x="19900" y="2387"/>
                  </a:lnTo>
                  <a:lnTo>
                    <a:pt x="14630" y="31534"/>
                  </a:lnTo>
                  <a:lnTo>
                    <a:pt x="18465" y="31584"/>
                  </a:lnTo>
                  <a:lnTo>
                    <a:pt x="20726" y="30924"/>
                  </a:lnTo>
                  <a:lnTo>
                    <a:pt x="21983" y="29603"/>
                  </a:lnTo>
                  <a:lnTo>
                    <a:pt x="24104" y="24663"/>
                  </a:lnTo>
                  <a:lnTo>
                    <a:pt x="24701" y="1708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4639829" y="2855404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9602" y="0"/>
                  </a:moveTo>
                  <a:lnTo>
                    <a:pt x="3683" y="0"/>
                  </a:lnTo>
                  <a:lnTo>
                    <a:pt x="0" y="7188"/>
                  </a:lnTo>
                  <a:lnTo>
                    <a:pt x="1562" y="17740"/>
                  </a:lnTo>
                  <a:lnTo>
                    <a:pt x="6819" y="20167"/>
                  </a:lnTo>
                  <a:lnTo>
                    <a:pt x="12407" y="20167"/>
                  </a:lnTo>
                  <a:lnTo>
                    <a:pt x="13817" y="19761"/>
                  </a:lnTo>
                  <a:lnTo>
                    <a:pt x="17298" y="16078"/>
                  </a:lnTo>
                  <a:lnTo>
                    <a:pt x="17336" y="2564"/>
                  </a:lnTo>
                  <a:lnTo>
                    <a:pt x="9602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4581728" y="2856179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8889" y="0"/>
                  </a:moveTo>
                  <a:lnTo>
                    <a:pt x="6654" y="0"/>
                  </a:lnTo>
                  <a:lnTo>
                    <a:pt x="5524" y="278"/>
                  </a:lnTo>
                  <a:lnTo>
                    <a:pt x="888" y="2970"/>
                  </a:lnTo>
                  <a:lnTo>
                    <a:pt x="0" y="8166"/>
                  </a:lnTo>
                  <a:lnTo>
                    <a:pt x="3860" y="14808"/>
                  </a:lnTo>
                  <a:lnTo>
                    <a:pt x="5930" y="16395"/>
                  </a:lnTo>
                  <a:lnTo>
                    <a:pt x="8127" y="17030"/>
                  </a:lnTo>
                  <a:lnTo>
                    <a:pt x="11050" y="722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8C7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4590783" y="2856903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1992" y="0"/>
                  </a:moveTo>
                  <a:lnTo>
                    <a:pt x="965" y="5383"/>
                  </a:lnTo>
                  <a:lnTo>
                    <a:pt x="0" y="10833"/>
                  </a:lnTo>
                  <a:lnTo>
                    <a:pt x="976" y="5383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82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4589856" y="2856903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4">
                  <a:moveTo>
                    <a:pt x="2921" y="0"/>
                  </a:moveTo>
                  <a:lnTo>
                    <a:pt x="0" y="16306"/>
                  </a:lnTo>
                  <a:lnTo>
                    <a:pt x="3262" y="16624"/>
                  </a:lnTo>
                  <a:lnTo>
                    <a:pt x="4405" y="16332"/>
                  </a:lnTo>
                  <a:lnTo>
                    <a:pt x="9041" y="13652"/>
                  </a:lnTo>
                  <a:lnTo>
                    <a:pt x="9930" y="8458"/>
                  </a:lnTo>
                  <a:lnTo>
                    <a:pt x="6299" y="2222"/>
                  </a:lnTo>
                  <a:lnTo>
                    <a:pt x="4686" y="787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8170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4741378" y="2978086"/>
              <a:ext cx="9525" cy="13970"/>
            </a:xfrm>
            <a:custGeom>
              <a:avLst/>
              <a:gdLst/>
              <a:ahLst/>
              <a:cxnLst/>
              <a:rect l="l" t="t" r="r" b="b"/>
              <a:pathLst>
                <a:path w="9525" h="13969">
                  <a:moveTo>
                    <a:pt x="3708" y="0"/>
                  </a:moveTo>
                  <a:lnTo>
                    <a:pt x="1041" y="11"/>
                  </a:lnTo>
                  <a:lnTo>
                    <a:pt x="0" y="12547"/>
                  </a:lnTo>
                  <a:lnTo>
                    <a:pt x="1041" y="13195"/>
                  </a:lnTo>
                  <a:lnTo>
                    <a:pt x="2209" y="13538"/>
                  </a:lnTo>
                  <a:lnTo>
                    <a:pt x="4241" y="13538"/>
                  </a:lnTo>
                  <a:lnTo>
                    <a:pt x="5143" y="13322"/>
                  </a:lnTo>
                  <a:lnTo>
                    <a:pt x="8737" y="11214"/>
                  </a:lnTo>
                  <a:lnTo>
                    <a:pt x="9436" y="7175"/>
                  </a:lnTo>
                  <a:lnTo>
                    <a:pt x="6083" y="1397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4736730" y="2978099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5690" y="0"/>
                  </a:moveTo>
                  <a:lnTo>
                    <a:pt x="4191" y="278"/>
                  </a:lnTo>
                  <a:lnTo>
                    <a:pt x="685" y="2310"/>
                  </a:lnTo>
                  <a:lnTo>
                    <a:pt x="0" y="6361"/>
                  </a:lnTo>
                  <a:lnTo>
                    <a:pt x="2655" y="10933"/>
                  </a:lnTo>
                  <a:lnTo>
                    <a:pt x="3595" y="11887"/>
                  </a:lnTo>
                  <a:lnTo>
                    <a:pt x="4649" y="12533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4810887" y="2902013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5" h="21589">
                  <a:moveTo>
                    <a:pt x="14300" y="215"/>
                  </a:moveTo>
                  <a:lnTo>
                    <a:pt x="9093" y="1866"/>
                  </a:lnTo>
                  <a:lnTo>
                    <a:pt x="0" y="10515"/>
                  </a:lnTo>
                  <a:lnTo>
                    <a:pt x="3721" y="20142"/>
                  </a:lnTo>
                  <a:lnTo>
                    <a:pt x="6629" y="21526"/>
                  </a:lnTo>
                  <a:lnTo>
                    <a:pt x="10515" y="21513"/>
                  </a:lnTo>
                  <a:lnTo>
                    <a:pt x="10833" y="21488"/>
                  </a:lnTo>
                  <a:lnTo>
                    <a:pt x="11976" y="14249"/>
                  </a:lnTo>
                  <a:lnTo>
                    <a:pt x="14300" y="215"/>
                  </a:lnTo>
                  <a:close/>
                </a:path>
                <a:path w="26035" h="21589">
                  <a:moveTo>
                    <a:pt x="25984" y="10756"/>
                  </a:moveTo>
                  <a:lnTo>
                    <a:pt x="20929" y="914"/>
                  </a:lnTo>
                  <a:lnTo>
                    <a:pt x="16510" y="0"/>
                  </a:lnTo>
                  <a:lnTo>
                    <a:pt x="13119" y="14351"/>
                  </a:lnTo>
                  <a:lnTo>
                    <a:pt x="11468" y="21412"/>
                  </a:lnTo>
                  <a:lnTo>
                    <a:pt x="14998" y="20967"/>
                  </a:lnTo>
                  <a:lnTo>
                    <a:pt x="18719" y="19075"/>
                  </a:lnTo>
                  <a:lnTo>
                    <a:pt x="25984" y="1075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4821745" y="2901950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89">
                  <a:moveTo>
                    <a:pt x="5016" y="0"/>
                  </a:moveTo>
                  <a:lnTo>
                    <a:pt x="3467" y="279"/>
                  </a:lnTo>
                  <a:lnTo>
                    <a:pt x="0" y="21551"/>
                  </a:lnTo>
                  <a:lnTo>
                    <a:pt x="621" y="21475"/>
                  </a:lnTo>
                  <a:lnTo>
                    <a:pt x="5676" y="63"/>
                  </a:lnTo>
                  <a:lnTo>
                    <a:pt x="5016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4791581" y="2961703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60" h="19050">
                  <a:moveTo>
                    <a:pt x="1765" y="0"/>
                  </a:moveTo>
                  <a:lnTo>
                    <a:pt x="0" y="18832"/>
                  </a:lnTo>
                  <a:lnTo>
                    <a:pt x="1777" y="18566"/>
                  </a:lnTo>
                  <a:lnTo>
                    <a:pt x="3505" y="17854"/>
                  </a:lnTo>
                  <a:lnTo>
                    <a:pt x="8826" y="13473"/>
                  </a:lnTo>
                  <a:lnTo>
                    <a:pt x="9880" y="8177"/>
                  </a:lnTo>
                  <a:lnTo>
                    <a:pt x="7950" y="36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4793359" y="2961651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10">
                  <a:moveTo>
                    <a:pt x="0" y="0"/>
                  </a:moveTo>
                  <a:lnTo>
                    <a:pt x="4089" y="2552"/>
                  </a:lnTo>
                  <a:lnTo>
                    <a:pt x="6159" y="367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4793384" y="295934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240" y="0"/>
                  </a:moveTo>
                  <a:lnTo>
                    <a:pt x="0" y="2297"/>
                  </a:lnTo>
                  <a:lnTo>
                    <a:pt x="1981" y="3580"/>
                  </a:lnTo>
                  <a:lnTo>
                    <a:pt x="4038" y="4799"/>
                  </a:lnTo>
                  <a:lnTo>
                    <a:pt x="6120" y="5980"/>
                  </a:lnTo>
                  <a:lnTo>
                    <a:pt x="5701" y="5002"/>
                  </a:lnTo>
                  <a:lnTo>
                    <a:pt x="5130" y="4063"/>
                  </a:lnTo>
                  <a:lnTo>
                    <a:pt x="3124" y="1611"/>
                  </a:lnTo>
                  <a:lnTo>
                    <a:pt x="1701" y="57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4777078" y="2962338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6273" y="0"/>
                  </a:moveTo>
                  <a:lnTo>
                    <a:pt x="2082" y="3834"/>
                  </a:lnTo>
                  <a:lnTo>
                    <a:pt x="0" y="9271"/>
                  </a:lnTo>
                  <a:lnTo>
                    <a:pt x="5156" y="15278"/>
                  </a:lnTo>
                  <a:lnTo>
                    <a:pt x="6273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4782234" y="2958998"/>
              <a:ext cx="11430" cy="22225"/>
            </a:xfrm>
            <a:custGeom>
              <a:avLst/>
              <a:gdLst/>
              <a:ahLst/>
              <a:cxnLst/>
              <a:rect l="l" t="t" r="r" b="b"/>
              <a:pathLst>
                <a:path w="11429" h="22225">
                  <a:moveTo>
                    <a:pt x="7137" y="0"/>
                  </a:moveTo>
                  <a:lnTo>
                    <a:pt x="0" y="18629"/>
                  </a:lnTo>
                  <a:lnTo>
                    <a:pt x="2222" y="20598"/>
                  </a:lnTo>
                  <a:lnTo>
                    <a:pt x="5029" y="21652"/>
                  </a:lnTo>
                  <a:lnTo>
                    <a:pt x="8318" y="21652"/>
                  </a:lnTo>
                  <a:lnTo>
                    <a:pt x="9348" y="21537"/>
                  </a:lnTo>
                  <a:lnTo>
                    <a:pt x="10534" y="8420"/>
                  </a:lnTo>
                  <a:lnTo>
                    <a:pt x="11126" y="2627"/>
                  </a:lnTo>
                  <a:lnTo>
                    <a:pt x="8445" y="900"/>
                  </a:lnTo>
                  <a:lnTo>
                    <a:pt x="71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4789373" y="2958833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2462" y="0"/>
                  </a:moveTo>
                  <a:lnTo>
                    <a:pt x="1027" y="0"/>
                  </a:lnTo>
                  <a:lnTo>
                    <a:pt x="519" y="49"/>
                  </a:lnTo>
                  <a:lnTo>
                    <a:pt x="0" y="151"/>
                  </a:lnTo>
                  <a:lnTo>
                    <a:pt x="1308" y="1054"/>
                  </a:lnTo>
                  <a:lnTo>
                    <a:pt x="2640" y="1929"/>
                  </a:lnTo>
                  <a:lnTo>
                    <a:pt x="4013" y="2794"/>
                  </a:lnTo>
                  <a:lnTo>
                    <a:pt x="4253" y="494"/>
                  </a:lnTo>
                  <a:lnTo>
                    <a:pt x="3295" y="15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4643399" y="3346729"/>
              <a:ext cx="27305" cy="54610"/>
            </a:xfrm>
            <a:custGeom>
              <a:avLst/>
              <a:gdLst/>
              <a:ahLst/>
              <a:cxnLst/>
              <a:rect l="l" t="t" r="r" b="b"/>
              <a:pathLst>
                <a:path w="27304" h="54610">
                  <a:moveTo>
                    <a:pt x="16344" y="7213"/>
                  </a:moveTo>
                  <a:lnTo>
                    <a:pt x="11887" y="1282"/>
                  </a:lnTo>
                  <a:lnTo>
                    <a:pt x="9309" y="0"/>
                  </a:lnTo>
                  <a:lnTo>
                    <a:pt x="5588" y="0"/>
                  </a:lnTo>
                  <a:lnTo>
                    <a:pt x="4318" y="381"/>
                  </a:lnTo>
                  <a:lnTo>
                    <a:pt x="254" y="3467"/>
                  </a:lnTo>
                  <a:lnTo>
                    <a:pt x="0" y="8229"/>
                  </a:lnTo>
                  <a:lnTo>
                    <a:pt x="4445" y="14147"/>
                  </a:lnTo>
                  <a:lnTo>
                    <a:pt x="7010" y="15430"/>
                  </a:lnTo>
                  <a:lnTo>
                    <a:pt x="10731" y="15430"/>
                  </a:lnTo>
                  <a:lnTo>
                    <a:pt x="12014" y="15049"/>
                  </a:lnTo>
                  <a:lnTo>
                    <a:pt x="16078" y="11976"/>
                  </a:lnTo>
                  <a:lnTo>
                    <a:pt x="16344" y="7213"/>
                  </a:lnTo>
                  <a:close/>
                </a:path>
                <a:path w="27304" h="54610">
                  <a:moveTo>
                    <a:pt x="26746" y="48158"/>
                  </a:moveTo>
                  <a:lnTo>
                    <a:pt x="23266" y="43522"/>
                  </a:lnTo>
                  <a:lnTo>
                    <a:pt x="21272" y="42532"/>
                  </a:lnTo>
                  <a:lnTo>
                    <a:pt x="18364" y="42532"/>
                  </a:lnTo>
                  <a:lnTo>
                    <a:pt x="17373" y="42837"/>
                  </a:lnTo>
                  <a:lnTo>
                    <a:pt x="14173" y="45224"/>
                  </a:lnTo>
                  <a:lnTo>
                    <a:pt x="13982" y="48945"/>
                  </a:lnTo>
                  <a:lnTo>
                    <a:pt x="17462" y="53581"/>
                  </a:lnTo>
                  <a:lnTo>
                    <a:pt x="19456" y="54571"/>
                  </a:lnTo>
                  <a:lnTo>
                    <a:pt x="22364" y="54571"/>
                  </a:lnTo>
                  <a:lnTo>
                    <a:pt x="23355" y="54279"/>
                  </a:lnTo>
                  <a:lnTo>
                    <a:pt x="26555" y="51879"/>
                  </a:lnTo>
                  <a:lnTo>
                    <a:pt x="26746" y="48158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4630215" y="3403827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39">
                  <a:moveTo>
                    <a:pt x="5373" y="0"/>
                  </a:moveTo>
                  <a:lnTo>
                    <a:pt x="4152" y="368"/>
                  </a:lnTo>
                  <a:lnTo>
                    <a:pt x="241" y="3314"/>
                  </a:lnTo>
                  <a:lnTo>
                    <a:pt x="0" y="7886"/>
                  </a:lnTo>
                  <a:lnTo>
                    <a:pt x="4241" y="13539"/>
                  </a:lnTo>
                  <a:lnTo>
                    <a:pt x="6630" y="14758"/>
                  </a:lnTo>
                  <a:lnTo>
                    <a:pt x="8891" y="14796"/>
                  </a:lnTo>
                  <a:lnTo>
                    <a:pt x="7430" y="50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4637646" y="3403865"/>
              <a:ext cx="8255" cy="15240"/>
            </a:xfrm>
            <a:custGeom>
              <a:avLst/>
              <a:gdLst/>
              <a:ahLst/>
              <a:cxnLst/>
              <a:rect l="l" t="t" r="r" b="b"/>
              <a:pathLst>
                <a:path w="8254" h="15239">
                  <a:moveTo>
                    <a:pt x="0" y="0"/>
                  </a:moveTo>
                  <a:lnTo>
                    <a:pt x="888" y="9780"/>
                  </a:lnTo>
                  <a:lnTo>
                    <a:pt x="1600" y="14758"/>
                  </a:lnTo>
                  <a:lnTo>
                    <a:pt x="2856" y="14758"/>
                  </a:lnTo>
                  <a:lnTo>
                    <a:pt x="4089" y="14390"/>
                  </a:lnTo>
                  <a:lnTo>
                    <a:pt x="8013" y="11431"/>
                  </a:lnTo>
                  <a:lnTo>
                    <a:pt x="8255" y="6883"/>
                  </a:lnTo>
                  <a:lnTo>
                    <a:pt x="4164" y="1435"/>
                  </a:lnTo>
                  <a:lnTo>
                    <a:pt x="20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4839868" y="3200233"/>
              <a:ext cx="19685" cy="25400"/>
            </a:xfrm>
            <a:custGeom>
              <a:avLst/>
              <a:gdLst/>
              <a:ahLst/>
              <a:cxnLst/>
              <a:rect l="l" t="t" r="r" b="b"/>
              <a:pathLst>
                <a:path w="19685" h="25400">
                  <a:moveTo>
                    <a:pt x="13384" y="0"/>
                  </a:moveTo>
                  <a:lnTo>
                    <a:pt x="6399" y="0"/>
                  </a:lnTo>
                  <a:lnTo>
                    <a:pt x="1052" y="6858"/>
                  </a:lnTo>
                  <a:lnTo>
                    <a:pt x="0" y="20078"/>
                  </a:lnTo>
                  <a:lnTo>
                    <a:pt x="7567" y="24803"/>
                  </a:lnTo>
                  <a:lnTo>
                    <a:pt x="13549" y="24803"/>
                  </a:lnTo>
                  <a:lnTo>
                    <a:pt x="14478" y="24587"/>
                  </a:lnTo>
                  <a:lnTo>
                    <a:pt x="15187" y="24117"/>
                  </a:lnTo>
                  <a:lnTo>
                    <a:pt x="17956" y="20027"/>
                  </a:lnTo>
                  <a:lnTo>
                    <a:pt x="19655" y="13281"/>
                  </a:lnTo>
                  <a:lnTo>
                    <a:pt x="19320" y="6215"/>
                  </a:lnTo>
                  <a:lnTo>
                    <a:pt x="15988" y="1168"/>
                  </a:lnTo>
                  <a:lnTo>
                    <a:pt x="14705" y="36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4763414" y="3361753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29" h="21589">
                  <a:moveTo>
                    <a:pt x="5435" y="0"/>
                  </a:moveTo>
                  <a:lnTo>
                    <a:pt x="838" y="5880"/>
                  </a:lnTo>
                  <a:lnTo>
                    <a:pt x="0" y="16471"/>
                  </a:lnTo>
                  <a:lnTo>
                    <a:pt x="4902" y="20205"/>
                  </a:lnTo>
                  <a:lnTo>
                    <a:pt x="8966" y="21069"/>
                  </a:lnTo>
                  <a:lnTo>
                    <a:pt x="11010" y="38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4772379" y="3361791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5" h="21589">
                  <a:moveTo>
                    <a:pt x="2044" y="0"/>
                  </a:moveTo>
                  <a:lnTo>
                    <a:pt x="0" y="21031"/>
                  </a:lnTo>
                  <a:lnTo>
                    <a:pt x="2590" y="21208"/>
                  </a:lnTo>
                  <a:lnTo>
                    <a:pt x="3390" y="21031"/>
                  </a:lnTo>
                  <a:lnTo>
                    <a:pt x="7391" y="18351"/>
                  </a:lnTo>
                  <a:lnTo>
                    <a:pt x="10579" y="4672"/>
                  </a:lnTo>
                  <a:lnTo>
                    <a:pt x="3810" y="417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4741837" y="3303231"/>
              <a:ext cx="34925" cy="111760"/>
            </a:xfrm>
            <a:custGeom>
              <a:avLst/>
              <a:gdLst/>
              <a:ahLst/>
              <a:cxnLst/>
              <a:rect l="l" t="t" r="r" b="b"/>
              <a:pathLst>
                <a:path w="34925" h="111760">
                  <a:moveTo>
                    <a:pt x="12763" y="104749"/>
                  </a:moveTo>
                  <a:lnTo>
                    <a:pt x="9283" y="100114"/>
                  </a:lnTo>
                  <a:lnTo>
                    <a:pt x="7289" y="99123"/>
                  </a:lnTo>
                  <a:lnTo>
                    <a:pt x="4381" y="99123"/>
                  </a:lnTo>
                  <a:lnTo>
                    <a:pt x="3390" y="99428"/>
                  </a:lnTo>
                  <a:lnTo>
                    <a:pt x="203" y="101815"/>
                  </a:lnTo>
                  <a:lnTo>
                    <a:pt x="0" y="105524"/>
                  </a:lnTo>
                  <a:lnTo>
                    <a:pt x="3479" y="110159"/>
                  </a:lnTo>
                  <a:lnTo>
                    <a:pt x="5473" y="111163"/>
                  </a:lnTo>
                  <a:lnTo>
                    <a:pt x="8382" y="111163"/>
                  </a:lnTo>
                  <a:lnTo>
                    <a:pt x="9372" y="110858"/>
                  </a:lnTo>
                  <a:lnTo>
                    <a:pt x="12573" y="108470"/>
                  </a:lnTo>
                  <a:lnTo>
                    <a:pt x="12763" y="104749"/>
                  </a:lnTo>
                  <a:close/>
                </a:path>
                <a:path w="34925" h="111760">
                  <a:moveTo>
                    <a:pt x="34683" y="7315"/>
                  </a:moveTo>
                  <a:lnTo>
                    <a:pt x="33413" y="1714"/>
                  </a:lnTo>
                  <a:lnTo>
                    <a:pt x="26073" y="0"/>
                  </a:lnTo>
                  <a:lnTo>
                    <a:pt x="20586" y="0"/>
                  </a:lnTo>
                  <a:lnTo>
                    <a:pt x="16408" y="2819"/>
                  </a:lnTo>
                  <a:lnTo>
                    <a:pt x="13995" y="12611"/>
                  </a:lnTo>
                  <a:lnTo>
                    <a:pt x="17399" y="18046"/>
                  </a:lnTo>
                  <a:lnTo>
                    <a:pt x="24752" y="19748"/>
                  </a:lnTo>
                  <a:lnTo>
                    <a:pt x="29616" y="19748"/>
                  </a:lnTo>
                  <a:lnTo>
                    <a:pt x="32270" y="17056"/>
                  </a:lnTo>
                  <a:lnTo>
                    <a:pt x="34683" y="7315"/>
                  </a:lnTo>
                  <a:close/>
                </a:path>
              </a:pathLst>
            </a:custGeom>
            <a:solidFill>
              <a:srgbClr val="BF50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4707877" y="3249217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7288" y="0"/>
                  </a:moveTo>
                  <a:lnTo>
                    <a:pt x="4380" y="0"/>
                  </a:lnTo>
                  <a:lnTo>
                    <a:pt x="3389" y="292"/>
                  </a:lnTo>
                  <a:lnTo>
                    <a:pt x="189" y="2692"/>
                  </a:lnTo>
                  <a:lnTo>
                    <a:pt x="0" y="6413"/>
                  </a:lnTo>
                  <a:lnTo>
                    <a:pt x="3478" y="11050"/>
                  </a:lnTo>
                  <a:lnTo>
                    <a:pt x="5472" y="12040"/>
                  </a:lnTo>
                  <a:lnTo>
                    <a:pt x="8380" y="12040"/>
                  </a:lnTo>
                  <a:lnTo>
                    <a:pt x="9371" y="11748"/>
                  </a:lnTo>
                  <a:lnTo>
                    <a:pt x="12571" y="9348"/>
                  </a:lnTo>
                  <a:lnTo>
                    <a:pt x="12762" y="5638"/>
                  </a:lnTo>
                  <a:lnTo>
                    <a:pt x="9282" y="1003"/>
                  </a:lnTo>
                  <a:lnTo>
                    <a:pt x="7288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4664773" y="3498380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0"/>
                  </a:moveTo>
                  <a:lnTo>
                    <a:pt x="1751" y="6564"/>
                  </a:lnTo>
                  <a:lnTo>
                    <a:pt x="8356" y="9258"/>
                  </a:lnTo>
                  <a:lnTo>
                    <a:pt x="14706" y="9231"/>
                  </a:lnTo>
                  <a:lnTo>
                    <a:pt x="9829" y="6553"/>
                  </a:lnTo>
                  <a:lnTo>
                    <a:pt x="4926" y="3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4664773" y="3498353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0" y="12"/>
                  </a:moveTo>
                  <a:lnTo>
                    <a:pt x="4926" y="3492"/>
                  </a:lnTo>
                  <a:lnTo>
                    <a:pt x="9842" y="6565"/>
                  </a:lnTo>
                  <a:lnTo>
                    <a:pt x="14731" y="9245"/>
                  </a:lnTo>
                  <a:lnTo>
                    <a:pt x="9855" y="6565"/>
                  </a:lnTo>
                  <a:lnTo>
                    <a:pt x="4940" y="3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4662805" y="3370211"/>
              <a:ext cx="31750" cy="137795"/>
            </a:xfrm>
            <a:custGeom>
              <a:avLst/>
              <a:gdLst/>
              <a:ahLst/>
              <a:cxnLst/>
              <a:rect l="l" t="t" r="r" b="b"/>
              <a:pathLst>
                <a:path w="31750" h="137795">
                  <a:moveTo>
                    <a:pt x="24333" y="129197"/>
                  </a:moveTo>
                  <a:lnTo>
                    <a:pt x="23533" y="120929"/>
                  </a:lnTo>
                  <a:lnTo>
                    <a:pt x="20320" y="113131"/>
                  </a:lnTo>
                  <a:lnTo>
                    <a:pt x="14554" y="108800"/>
                  </a:lnTo>
                  <a:lnTo>
                    <a:pt x="12496" y="108572"/>
                  </a:lnTo>
                  <a:lnTo>
                    <a:pt x="4495" y="108572"/>
                  </a:lnTo>
                  <a:lnTo>
                    <a:pt x="0" y="119583"/>
                  </a:lnTo>
                  <a:lnTo>
                    <a:pt x="1955" y="128143"/>
                  </a:lnTo>
                  <a:lnTo>
                    <a:pt x="6896" y="131622"/>
                  </a:lnTo>
                  <a:lnTo>
                    <a:pt x="11811" y="134708"/>
                  </a:lnTo>
                  <a:lnTo>
                    <a:pt x="16687" y="137388"/>
                  </a:lnTo>
                  <a:lnTo>
                    <a:pt x="19431" y="137236"/>
                  </a:lnTo>
                  <a:lnTo>
                    <a:pt x="21767" y="136372"/>
                  </a:lnTo>
                  <a:lnTo>
                    <a:pt x="22885" y="134886"/>
                  </a:lnTo>
                  <a:lnTo>
                    <a:pt x="24333" y="129197"/>
                  </a:lnTo>
                  <a:close/>
                </a:path>
                <a:path w="31750" h="137795">
                  <a:moveTo>
                    <a:pt x="31369" y="13589"/>
                  </a:moveTo>
                  <a:lnTo>
                    <a:pt x="29972" y="1460"/>
                  </a:lnTo>
                  <a:lnTo>
                    <a:pt x="22771" y="0"/>
                  </a:lnTo>
                  <a:lnTo>
                    <a:pt x="17653" y="0"/>
                  </a:lnTo>
                  <a:lnTo>
                    <a:pt x="14820" y="7226"/>
                  </a:lnTo>
                  <a:lnTo>
                    <a:pt x="17297" y="16344"/>
                  </a:lnTo>
                  <a:lnTo>
                    <a:pt x="21412" y="18034"/>
                  </a:lnTo>
                  <a:lnTo>
                    <a:pt x="26784" y="18034"/>
                  </a:lnTo>
                  <a:lnTo>
                    <a:pt x="28486" y="17487"/>
                  </a:lnTo>
                  <a:lnTo>
                    <a:pt x="31369" y="13589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4627092" y="3377184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6704" y="0"/>
                  </a:moveTo>
                  <a:lnTo>
                    <a:pt x="4126" y="0"/>
                  </a:lnTo>
                  <a:lnTo>
                    <a:pt x="2868" y="380"/>
                  </a:lnTo>
                  <a:lnTo>
                    <a:pt x="1014" y="1777"/>
                  </a:lnTo>
                  <a:lnTo>
                    <a:pt x="0" y="3402"/>
                  </a:lnTo>
                  <a:lnTo>
                    <a:pt x="646" y="10947"/>
                  </a:lnTo>
                  <a:lnTo>
                    <a:pt x="2983" y="14146"/>
                  </a:lnTo>
                  <a:lnTo>
                    <a:pt x="5535" y="15416"/>
                  </a:lnTo>
                  <a:lnTo>
                    <a:pt x="9168" y="15340"/>
                  </a:lnTo>
                  <a:lnTo>
                    <a:pt x="9752" y="15162"/>
                  </a:lnTo>
                  <a:lnTo>
                    <a:pt x="9206" y="1015"/>
                  </a:lnTo>
                  <a:lnTo>
                    <a:pt x="8012" y="35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4626051" y="3378199"/>
              <a:ext cx="16510" cy="14604"/>
            </a:xfrm>
            <a:custGeom>
              <a:avLst/>
              <a:gdLst/>
              <a:ahLst/>
              <a:cxnLst/>
              <a:rect l="l" t="t" r="r" b="b"/>
              <a:pathLst>
                <a:path w="16510" h="14604">
                  <a:moveTo>
                    <a:pt x="1689" y="9944"/>
                  </a:moveTo>
                  <a:lnTo>
                    <a:pt x="1028" y="2387"/>
                  </a:lnTo>
                  <a:lnTo>
                    <a:pt x="0" y="4584"/>
                  </a:lnTo>
                  <a:lnTo>
                    <a:pt x="203" y="7454"/>
                  </a:lnTo>
                  <a:lnTo>
                    <a:pt x="1689" y="9944"/>
                  </a:lnTo>
                  <a:close/>
                </a:path>
                <a:path w="16510" h="14604">
                  <a:moveTo>
                    <a:pt x="15887" y="6184"/>
                  </a:moveTo>
                  <a:lnTo>
                    <a:pt x="12357" y="1473"/>
                  </a:lnTo>
                  <a:lnTo>
                    <a:pt x="10236" y="0"/>
                  </a:lnTo>
                  <a:lnTo>
                    <a:pt x="10795" y="14147"/>
                  </a:lnTo>
                  <a:lnTo>
                    <a:pt x="12623" y="13220"/>
                  </a:lnTo>
                  <a:lnTo>
                    <a:pt x="15659" y="10947"/>
                  </a:lnTo>
                  <a:lnTo>
                    <a:pt x="15887" y="6184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4624044" y="3304311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2387" y="520"/>
                  </a:moveTo>
                  <a:lnTo>
                    <a:pt x="1905" y="952"/>
                  </a:lnTo>
                  <a:lnTo>
                    <a:pt x="1485" y="1447"/>
                  </a:lnTo>
                  <a:lnTo>
                    <a:pt x="0" y="4114"/>
                  </a:lnTo>
                  <a:lnTo>
                    <a:pt x="254" y="6667"/>
                  </a:lnTo>
                  <a:lnTo>
                    <a:pt x="1574" y="8826"/>
                  </a:lnTo>
                  <a:lnTo>
                    <a:pt x="2108" y="3263"/>
                  </a:lnTo>
                  <a:lnTo>
                    <a:pt x="2387" y="520"/>
                  </a:lnTo>
                  <a:close/>
                </a:path>
                <a:path w="13335" h="13335">
                  <a:moveTo>
                    <a:pt x="12712" y="12496"/>
                  </a:moveTo>
                  <a:lnTo>
                    <a:pt x="9652" y="8559"/>
                  </a:lnTo>
                  <a:lnTo>
                    <a:pt x="6731" y="4381"/>
                  </a:lnTo>
                  <a:lnTo>
                    <a:pt x="3937" y="0"/>
                  </a:lnTo>
                  <a:lnTo>
                    <a:pt x="3175" y="4381"/>
                  </a:lnTo>
                  <a:lnTo>
                    <a:pt x="2298" y="9829"/>
                  </a:lnTo>
                  <a:lnTo>
                    <a:pt x="3009" y="10668"/>
                  </a:lnTo>
                  <a:lnTo>
                    <a:pt x="3886" y="11417"/>
                  </a:lnTo>
                  <a:lnTo>
                    <a:pt x="6388" y="12827"/>
                  </a:lnTo>
                  <a:lnTo>
                    <a:pt x="7962" y="13220"/>
                  </a:lnTo>
                  <a:lnTo>
                    <a:pt x="10617" y="13220"/>
                  </a:lnTo>
                  <a:lnTo>
                    <a:pt x="11734" y="12966"/>
                  </a:lnTo>
                  <a:lnTo>
                    <a:pt x="12712" y="12496"/>
                  </a:lnTo>
                  <a:close/>
                </a:path>
              </a:pathLst>
            </a:custGeom>
            <a:solidFill>
              <a:srgbClr val="BD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4625619" y="3303943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39" h="10795">
                  <a:moveTo>
                    <a:pt x="2120" y="0"/>
                  </a:moveTo>
                  <a:lnTo>
                    <a:pt x="811" y="888"/>
                  </a:lnTo>
                  <a:lnTo>
                    <a:pt x="0" y="9182"/>
                  </a:lnTo>
                  <a:lnTo>
                    <a:pt x="722" y="10185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BD61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4627980" y="330315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4673" y="0"/>
                  </a:moveTo>
                  <a:lnTo>
                    <a:pt x="1028" y="215"/>
                  </a:lnTo>
                  <a:lnTo>
                    <a:pt x="88" y="622"/>
                  </a:lnTo>
                  <a:lnTo>
                    <a:pt x="0" y="1155"/>
                  </a:lnTo>
                  <a:lnTo>
                    <a:pt x="5714" y="9702"/>
                  </a:lnTo>
                  <a:lnTo>
                    <a:pt x="8788" y="13652"/>
                  </a:lnTo>
                  <a:lnTo>
                    <a:pt x="9918" y="13119"/>
                  </a:lnTo>
                  <a:lnTo>
                    <a:pt x="10858" y="12280"/>
                  </a:lnTo>
                  <a:lnTo>
                    <a:pt x="13322" y="7886"/>
                  </a:lnTo>
                  <a:lnTo>
                    <a:pt x="11633" y="3429"/>
                  </a:lnTo>
                  <a:lnTo>
                    <a:pt x="6248" y="393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B168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4627778" y="33037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292" y="0"/>
                  </a:moveTo>
                  <a:lnTo>
                    <a:pt x="0" y="138"/>
                  </a:lnTo>
                  <a:lnTo>
                    <a:pt x="203" y="468"/>
                  </a:lnTo>
                  <a:lnTo>
                    <a:pt x="241" y="303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A957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4581536" y="3292994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5">
                  <a:moveTo>
                    <a:pt x="10669" y="0"/>
                  </a:moveTo>
                  <a:lnTo>
                    <a:pt x="4940" y="0"/>
                  </a:lnTo>
                  <a:lnTo>
                    <a:pt x="1257" y="1993"/>
                  </a:lnTo>
                  <a:lnTo>
                    <a:pt x="0" y="7442"/>
                  </a:lnTo>
                  <a:lnTo>
                    <a:pt x="5511" y="17094"/>
                  </a:lnTo>
                  <a:lnTo>
                    <a:pt x="12077" y="17005"/>
                  </a:lnTo>
                  <a:lnTo>
                    <a:pt x="18047" y="15811"/>
                  </a:lnTo>
                  <a:lnTo>
                    <a:pt x="17971" y="7137"/>
                  </a:lnTo>
                  <a:lnTo>
                    <a:pt x="12763" y="685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4890503" y="3075227"/>
              <a:ext cx="18415" cy="11430"/>
            </a:xfrm>
            <a:custGeom>
              <a:avLst/>
              <a:gdLst/>
              <a:ahLst/>
              <a:cxnLst/>
              <a:rect l="l" t="t" r="r" b="b"/>
              <a:pathLst>
                <a:path w="18414" h="11430">
                  <a:moveTo>
                    <a:pt x="11341" y="0"/>
                  </a:moveTo>
                  <a:lnTo>
                    <a:pt x="6526" y="0"/>
                  </a:lnTo>
                  <a:lnTo>
                    <a:pt x="4951" y="469"/>
                  </a:lnTo>
                  <a:lnTo>
                    <a:pt x="887" y="3556"/>
                  </a:lnTo>
                  <a:lnTo>
                    <a:pt x="0" y="7364"/>
                  </a:lnTo>
                  <a:lnTo>
                    <a:pt x="1040" y="11150"/>
                  </a:lnTo>
                  <a:lnTo>
                    <a:pt x="12230" y="7632"/>
                  </a:lnTo>
                  <a:lnTo>
                    <a:pt x="17919" y="6083"/>
                  </a:lnTo>
                  <a:lnTo>
                    <a:pt x="14795" y="1778"/>
                  </a:lnTo>
                  <a:lnTo>
                    <a:pt x="11341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4891532" y="3081311"/>
              <a:ext cx="19050" cy="14604"/>
            </a:xfrm>
            <a:custGeom>
              <a:avLst/>
              <a:gdLst/>
              <a:ahLst/>
              <a:cxnLst/>
              <a:rect l="l" t="t" r="r" b="b"/>
              <a:pathLst>
                <a:path w="19050" h="14605">
                  <a:moveTo>
                    <a:pt x="15773" y="12928"/>
                  </a:moveTo>
                  <a:lnTo>
                    <a:pt x="13576" y="13868"/>
                  </a:lnTo>
                  <a:lnTo>
                    <a:pt x="12496" y="14351"/>
                  </a:lnTo>
                  <a:lnTo>
                    <a:pt x="13652" y="14160"/>
                  </a:lnTo>
                  <a:lnTo>
                    <a:pt x="14744" y="13703"/>
                  </a:lnTo>
                  <a:lnTo>
                    <a:pt x="15773" y="12928"/>
                  </a:lnTo>
                  <a:close/>
                </a:path>
                <a:path w="19050" h="14605">
                  <a:moveTo>
                    <a:pt x="18961" y="5232"/>
                  </a:moveTo>
                  <a:lnTo>
                    <a:pt x="18376" y="2476"/>
                  </a:lnTo>
                  <a:lnTo>
                    <a:pt x="16878" y="0"/>
                  </a:lnTo>
                  <a:lnTo>
                    <a:pt x="11188" y="1549"/>
                  </a:lnTo>
                  <a:lnTo>
                    <a:pt x="5549" y="3238"/>
                  </a:lnTo>
                  <a:lnTo>
                    <a:pt x="0" y="5067"/>
                  </a:lnTo>
                  <a:lnTo>
                    <a:pt x="406" y="6578"/>
                  </a:lnTo>
                  <a:lnTo>
                    <a:pt x="1130" y="8089"/>
                  </a:lnTo>
                  <a:lnTo>
                    <a:pt x="3009" y="10604"/>
                  </a:lnTo>
                  <a:lnTo>
                    <a:pt x="3873" y="11455"/>
                  </a:lnTo>
                  <a:lnTo>
                    <a:pt x="4864" y="12192"/>
                  </a:lnTo>
                  <a:lnTo>
                    <a:pt x="9359" y="10604"/>
                  </a:lnTo>
                  <a:lnTo>
                    <a:pt x="13957" y="9093"/>
                  </a:lnTo>
                  <a:lnTo>
                    <a:pt x="18643" y="7658"/>
                  </a:lnTo>
                  <a:lnTo>
                    <a:pt x="18961" y="5232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4896407" y="3088970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79" y="0"/>
                  </a:moveTo>
                  <a:lnTo>
                    <a:pt x="0" y="4532"/>
                  </a:lnTo>
                  <a:lnTo>
                    <a:pt x="1955" y="6007"/>
                  </a:lnTo>
                  <a:lnTo>
                    <a:pt x="4190" y="6793"/>
                  </a:lnTo>
                  <a:lnTo>
                    <a:pt x="13779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4874552" y="3107372"/>
              <a:ext cx="82550" cy="63500"/>
            </a:xfrm>
            <a:custGeom>
              <a:avLst/>
              <a:gdLst/>
              <a:ahLst/>
              <a:cxnLst/>
              <a:rect l="l" t="t" r="r" b="b"/>
              <a:pathLst>
                <a:path w="82550" h="63500">
                  <a:moveTo>
                    <a:pt x="20358" y="52679"/>
                  </a:moveTo>
                  <a:lnTo>
                    <a:pt x="14592" y="44945"/>
                  </a:lnTo>
                  <a:lnTo>
                    <a:pt x="11290" y="43243"/>
                  </a:lnTo>
                  <a:lnTo>
                    <a:pt x="6667" y="43243"/>
                  </a:lnTo>
                  <a:lnTo>
                    <a:pt x="5156" y="43700"/>
                  </a:lnTo>
                  <a:lnTo>
                    <a:pt x="190" y="47459"/>
                  </a:lnTo>
                  <a:lnTo>
                    <a:pt x="0" y="53517"/>
                  </a:lnTo>
                  <a:lnTo>
                    <a:pt x="5765" y="61252"/>
                  </a:lnTo>
                  <a:lnTo>
                    <a:pt x="9067" y="62953"/>
                  </a:lnTo>
                  <a:lnTo>
                    <a:pt x="13690" y="62953"/>
                  </a:lnTo>
                  <a:lnTo>
                    <a:pt x="15201" y="62496"/>
                  </a:lnTo>
                  <a:lnTo>
                    <a:pt x="20167" y="58737"/>
                  </a:lnTo>
                  <a:lnTo>
                    <a:pt x="20358" y="52679"/>
                  </a:lnTo>
                  <a:close/>
                </a:path>
                <a:path w="82550" h="63500">
                  <a:moveTo>
                    <a:pt x="51396" y="32308"/>
                  </a:moveTo>
                  <a:lnTo>
                    <a:pt x="46710" y="26022"/>
                  </a:lnTo>
                  <a:lnTo>
                    <a:pt x="44018" y="24638"/>
                  </a:lnTo>
                  <a:lnTo>
                    <a:pt x="40259" y="24638"/>
                  </a:lnTo>
                  <a:lnTo>
                    <a:pt x="39027" y="25006"/>
                  </a:lnTo>
                  <a:lnTo>
                    <a:pt x="35001" y="28067"/>
                  </a:lnTo>
                  <a:lnTo>
                    <a:pt x="34836" y="32994"/>
                  </a:lnTo>
                  <a:lnTo>
                    <a:pt x="39535" y="39293"/>
                  </a:lnTo>
                  <a:lnTo>
                    <a:pt x="42227" y="40678"/>
                  </a:lnTo>
                  <a:lnTo>
                    <a:pt x="45986" y="40678"/>
                  </a:lnTo>
                  <a:lnTo>
                    <a:pt x="47218" y="40297"/>
                  </a:lnTo>
                  <a:lnTo>
                    <a:pt x="51244" y="37236"/>
                  </a:lnTo>
                  <a:lnTo>
                    <a:pt x="51396" y="32308"/>
                  </a:lnTo>
                  <a:close/>
                </a:path>
                <a:path w="82550" h="63500">
                  <a:moveTo>
                    <a:pt x="82321" y="18300"/>
                  </a:moveTo>
                  <a:lnTo>
                    <a:pt x="80149" y="2133"/>
                  </a:lnTo>
                  <a:lnTo>
                    <a:pt x="71196" y="0"/>
                  </a:lnTo>
                  <a:lnTo>
                    <a:pt x="64058" y="0"/>
                  </a:lnTo>
                  <a:lnTo>
                    <a:pt x="60655" y="9436"/>
                  </a:lnTo>
                  <a:lnTo>
                    <a:pt x="64135" y="21653"/>
                  </a:lnTo>
                  <a:lnTo>
                    <a:pt x="69735" y="24003"/>
                  </a:lnTo>
                  <a:lnTo>
                    <a:pt x="76631" y="24003"/>
                  </a:lnTo>
                  <a:lnTo>
                    <a:pt x="78714" y="23317"/>
                  </a:lnTo>
                  <a:lnTo>
                    <a:pt x="82321" y="1830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4821566" y="3113505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5" h="7619">
                  <a:moveTo>
                    <a:pt x="8420" y="0"/>
                  </a:moveTo>
                  <a:lnTo>
                    <a:pt x="5867" y="0"/>
                  </a:lnTo>
                  <a:lnTo>
                    <a:pt x="4305" y="469"/>
                  </a:lnTo>
                  <a:lnTo>
                    <a:pt x="1219" y="2806"/>
                  </a:lnTo>
                  <a:lnTo>
                    <a:pt x="215" y="4865"/>
                  </a:lnTo>
                  <a:lnTo>
                    <a:pt x="0" y="7151"/>
                  </a:lnTo>
                  <a:lnTo>
                    <a:pt x="6781" y="2565"/>
                  </a:lnTo>
                  <a:lnTo>
                    <a:pt x="10236" y="419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4821312" y="3113913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0491" y="0"/>
                  </a:moveTo>
                  <a:lnTo>
                    <a:pt x="253" y="6731"/>
                  </a:lnTo>
                  <a:lnTo>
                    <a:pt x="0" y="9461"/>
                  </a:lnTo>
                  <a:lnTo>
                    <a:pt x="838" y="12522"/>
                  </a:lnTo>
                  <a:lnTo>
                    <a:pt x="4178" y="16738"/>
                  </a:lnTo>
                  <a:lnTo>
                    <a:pt x="13423" y="10160"/>
                  </a:lnTo>
                  <a:lnTo>
                    <a:pt x="18263" y="7073"/>
                  </a:lnTo>
                  <a:lnTo>
                    <a:pt x="16777" y="4559"/>
                  </a:lnTo>
                  <a:lnTo>
                    <a:pt x="15063" y="2260"/>
                  </a:lnTo>
                  <a:lnTo>
                    <a:pt x="12802" y="698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4825490" y="3120999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10" h="13335">
                  <a:moveTo>
                    <a:pt x="14084" y="0"/>
                  </a:moveTo>
                  <a:lnTo>
                    <a:pt x="4559" y="6297"/>
                  </a:lnTo>
                  <a:lnTo>
                    <a:pt x="0" y="9651"/>
                  </a:lnTo>
                  <a:lnTo>
                    <a:pt x="2235" y="11860"/>
                  </a:lnTo>
                  <a:lnTo>
                    <a:pt x="5029" y="13054"/>
                  </a:lnTo>
                  <a:lnTo>
                    <a:pt x="9283" y="13054"/>
                  </a:lnTo>
                  <a:lnTo>
                    <a:pt x="10858" y="12584"/>
                  </a:lnTo>
                  <a:lnTo>
                    <a:pt x="15379" y="9144"/>
                  </a:lnTo>
                  <a:lnTo>
                    <a:pt x="16052" y="4342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rgbClr val="C86A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4475480" y="3462477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60" h="110489">
                  <a:moveTo>
                    <a:pt x="21361" y="6972"/>
                  </a:moveTo>
                  <a:lnTo>
                    <a:pt x="15697" y="609"/>
                  </a:lnTo>
                  <a:lnTo>
                    <a:pt x="14135" y="0"/>
                  </a:lnTo>
                  <a:lnTo>
                    <a:pt x="8382" y="0"/>
                  </a:lnTo>
                  <a:lnTo>
                    <a:pt x="3810" y="3721"/>
                  </a:lnTo>
                  <a:lnTo>
                    <a:pt x="0" y="13792"/>
                  </a:lnTo>
                  <a:lnTo>
                    <a:pt x="6350" y="19875"/>
                  </a:lnTo>
                  <a:lnTo>
                    <a:pt x="11176" y="19748"/>
                  </a:lnTo>
                  <a:lnTo>
                    <a:pt x="14859" y="18580"/>
                  </a:lnTo>
                  <a:lnTo>
                    <a:pt x="21361" y="6972"/>
                  </a:lnTo>
                  <a:close/>
                </a:path>
                <a:path w="86360" h="110489">
                  <a:moveTo>
                    <a:pt x="65786" y="105689"/>
                  </a:moveTo>
                  <a:lnTo>
                    <a:pt x="63538" y="100571"/>
                  </a:lnTo>
                  <a:lnTo>
                    <a:pt x="61417" y="99161"/>
                  </a:lnTo>
                  <a:lnTo>
                    <a:pt x="57861" y="99301"/>
                  </a:lnTo>
                  <a:lnTo>
                    <a:pt x="54381" y="100812"/>
                  </a:lnTo>
                  <a:lnTo>
                    <a:pt x="53162" y="104165"/>
                  </a:lnTo>
                  <a:lnTo>
                    <a:pt x="55283" y="109054"/>
                  </a:lnTo>
                  <a:lnTo>
                    <a:pt x="56705" y="109969"/>
                  </a:lnTo>
                  <a:lnTo>
                    <a:pt x="59182" y="109969"/>
                  </a:lnTo>
                  <a:lnTo>
                    <a:pt x="63754" y="108153"/>
                  </a:lnTo>
                  <a:lnTo>
                    <a:pt x="65786" y="105689"/>
                  </a:lnTo>
                  <a:close/>
                </a:path>
                <a:path w="86360" h="110489">
                  <a:moveTo>
                    <a:pt x="85915" y="52476"/>
                  </a:moveTo>
                  <a:lnTo>
                    <a:pt x="78892" y="47409"/>
                  </a:lnTo>
                  <a:lnTo>
                    <a:pt x="72542" y="47409"/>
                  </a:lnTo>
                  <a:lnTo>
                    <a:pt x="65062" y="47955"/>
                  </a:lnTo>
                  <a:lnTo>
                    <a:pt x="62306" y="57721"/>
                  </a:lnTo>
                  <a:lnTo>
                    <a:pt x="66141" y="61874"/>
                  </a:lnTo>
                  <a:lnTo>
                    <a:pt x="69621" y="62776"/>
                  </a:lnTo>
                  <a:lnTo>
                    <a:pt x="77533" y="62776"/>
                  </a:lnTo>
                  <a:lnTo>
                    <a:pt x="82029" y="61544"/>
                  </a:lnTo>
                  <a:lnTo>
                    <a:pt x="85915" y="524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4592887" y="3372331"/>
              <a:ext cx="23495" cy="22860"/>
            </a:xfrm>
            <a:custGeom>
              <a:avLst/>
              <a:gdLst/>
              <a:ahLst/>
              <a:cxnLst/>
              <a:rect l="l" t="t" r="r" b="b"/>
              <a:pathLst>
                <a:path w="23495" h="22860">
                  <a:moveTo>
                    <a:pt x="16322" y="0"/>
                  </a:moveTo>
                  <a:lnTo>
                    <a:pt x="11560" y="12"/>
                  </a:lnTo>
                  <a:lnTo>
                    <a:pt x="7411" y="2147"/>
                  </a:lnTo>
                  <a:lnTo>
                    <a:pt x="2934" y="6977"/>
                  </a:lnTo>
                  <a:lnTo>
                    <a:pt x="0" y="12994"/>
                  </a:lnTo>
                  <a:lnTo>
                    <a:pt x="473" y="18694"/>
                  </a:lnTo>
                  <a:lnTo>
                    <a:pt x="1908" y="21259"/>
                  </a:lnTo>
                  <a:lnTo>
                    <a:pt x="4321" y="22352"/>
                  </a:lnTo>
                  <a:lnTo>
                    <a:pt x="11306" y="22352"/>
                  </a:lnTo>
                  <a:lnTo>
                    <a:pt x="16296" y="19507"/>
                  </a:lnTo>
                  <a:lnTo>
                    <a:pt x="22990" y="9258"/>
                  </a:lnTo>
                  <a:lnTo>
                    <a:pt x="1632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4568963" y="3433583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10820" y="0"/>
                  </a:moveTo>
                  <a:lnTo>
                    <a:pt x="6134" y="0"/>
                  </a:lnTo>
                  <a:lnTo>
                    <a:pt x="3594" y="1358"/>
                  </a:lnTo>
                  <a:lnTo>
                    <a:pt x="0" y="5422"/>
                  </a:lnTo>
                  <a:lnTo>
                    <a:pt x="4394" y="21221"/>
                  </a:lnTo>
                  <a:lnTo>
                    <a:pt x="6985" y="21894"/>
                  </a:lnTo>
                  <a:lnTo>
                    <a:pt x="11150" y="21894"/>
                  </a:lnTo>
                  <a:lnTo>
                    <a:pt x="13944" y="20815"/>
                  </a:lnTo>
                  <a:lnTo>
                    <a:pt x="20078" y="14135"/>
                  </a:lnTo>
                  <a:lnTo>
                    <a:pt x="19646" y="7061"/>
                  </a:lnTo>
                  <a:lnTo>
                    <a:pt x="12953" y="888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4423791" y="3181972"/>
              <a:ext cx="149860" cy="407670"/>
            </a:xfrm>
            <a:custGeom>
              <a:avLst/>
              <a:gdLst/>
              <a:ahLst/>
              <a:cxnLst/>
              <a:rect l="l" t="t" r="r" b="b"/>
              <a:pathLst>
                <a:path w="149860" h="407670">
                  <a:moveTo>
                    <a:pt x="22809" y="16954"/>
                  </a:moveTo>
                  <a:lnTo>
                    <a:pt x="21717" y="4711"/>
                  </a:lnTo>
                  <a:lnTo>
                    <a:pt x="17018" y="0"/>
                  </a:lnTo>
                  <a:lnTo>
                    <a:pt x="11366" y="0"/>
                  </a:lnTo>
                  <a:lnTo>
                    <a:pt x="4457" y="584"/>
                  </a:lnTo>
                  <a:lnTo>
                    <a:pt x="0" y="6096"/>
                  </a:lnTo>
                  <a:lnTo>
                    <a:pt x="1066" y="18122"/>
                  </a:lnTo>
                  <a:lnTo>
                    <a:pt x="4673" y="20891"/>
                  </a:lnTo>
                  <a:lnTo>
                    <a:pt x="11379" y="20815"/>
                  </a:lnTo>
                  <a:lnTo>
                    <a:pt x="17424" y="20294"/>
                  </a:lnTo>
                  <a:lnTo>
                    <a:pt x="22809" y="16954"/>
                  </a:lnTo>
                  <a:close/>
                </a:path>
                <a:path w="149860" h="407670">
                  <a:moveTo>
                    <a:pt x="94322" y="396951"/>
                  </a:moveTo>
                  <a:lnTo>
                    <a:pt x="91909" y="393598"/>
                  </a:lnTo>
                  <a:lnTo>
                    <a:pt x="85217" y="393357"/>
                  </a:lnTo>
                  <a:lnTo>
                    <a:pt x="82550" y="396227"/>
                  </a:lnTo>
                  <a:lnTo>
                    <a:pt x="81991" y="403834"/>
                  </a:lnTo>
                  <a:lnTo>
                    <a:pt x="84391" y="407174"/>
                  </a:lnTo>
                  <a:lnTo>
                    <a:pt x="91097" y="407428"/>
                  </a:lnTo>
                  <a:lnTo>
                    <a:pt x="93764" y="404558"/>
                  </a:lnTo>
                  <a:lnTo>
                    <a:pt x="94322" y="396951"/>
                  </a:lnTo>
                  <a:close/>
                </a:path>
                <a:path w="149860" h="407670">
                  <a:moveTo>
                    <a:pt x="149555" y="272821"/>
                  </a:moveTo>
                  <a:lnTo>
                    <a:pt x="145161" y="257035"/>
                  </a:lnTo>
                  <a:lnTo>
                    <a:pt x="142062" y="261277"/>
                  </a:lnTo>
                  <a:lnTo>
                    <a:pt x="141173" y="266484"/>
                  </a:lnTo>
                  <a:lnTo>
                    <a:pt x="146545" y="271424"/>
                  </a:lnTo>
                  <a:lnTo>
                    <a:pt x="148018" y="272288"/>
                  </a:lnTo>
                  <a:lnTo>
                    <a:pt x="149555" y="272821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4548784" y="3333521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0" y="0"/>
                  </a:moveTo>
                  <a:lnTo>
                    <a:pt x="1459" y="11379"/>
                  </a:lnTo>
                  <a:lnTo>
                    <a:pt x="4521" y="10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4547946" y="3321875"/>
              <a:ext cx="19050" cy="22860"/>
            </a:xfrm>
            <a:custGeom>
              <a:avLst/>
              <a:gdLst/>
              <a:ahLst/>
              <a:cxnLst/>
              <a:rect l="l" t="t" r="r" b="b"/>
              <a:pathLst>
                <a:path w="19050" h="22860">
                  <a:moveTo>
                    <a:pt x="5612" y="0"/>
                  </a:moveTo>
                  <a:lnTo>
                    <a:pt x="2705" y="1637"/>
                  </a:lnTo>
                  <a:lnTo>
                    <a:pt x="0" y="4075"/>
                  </a:lnTo>
                  <a:lnTo>
                    <a:pt x="838" y="11644"/>
                  </a:lnTo>
                  <a:lnTo>
                    <a:pt x="5358" y="22452"/>
                  </a:lnTo>
                  <a:lnTo>
                    <a:pt x="8482" y="21537"/>
                  </a:lnTo>
                  <a:lnTo>
                    <a:pt x="11517" y="19620"/>
                  </a:lnTo>
                  <a:lnTo>
                    <a:pt x="18656" y="10781"/>
                  </a:lnTo>
                  <a:lnTo>
                    <a:pt x="12254" y="74"/>
                  </a:lnTo>
                  <a:lnTo>
                    <a:pt x="5612" y="0"/>
                  </a:lnTo>
                  <a:close/>
                </a:path>
              </a:pathLst>
            </a:custGeom>
            <a:solidFill>
              <a:srgbClr val="B274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4540083" y="3327476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6299" y="0"/>
                  </a:moveTo>
                  <a:lnTo>
                    <a:pt x="2705" y="3810"/>
                  </a:lnTo>
                  <a:lnTo>
                    <a:pt x="0" y="8864"/>
                  </a:lnTo>
                  <a:lnTo>
                    <a:pt x="3136" y="16090"/>
                  </a:lnTo>
                  <a:lnTo>
                    <a:pt x="6032" y="17449"/>
                  </a:lnTo>
                  <a:lnTo>
                    <a:pt x="10172" y="17424"/>
                  </a:lnTo>
                  <a:lnTo>
                    <a:pt x="8699" y="5994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4546383" y="3325952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1562" y="0"/>
                  </a:moveTo>
                  <a:lnTo>
                    <a:pt x="0" y="1523"/>
                  </a:lnTo>
                  <a:lnTo>
                    <a:pt x="2463" y="767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4430318" y="3263315"/>
              <a:ext cx="97155" cy="166370"/>
            </a:xfrm>
            <a:custGeom>
              <a:avLst/>
              <a:gdLst/>
              <a:ahLst/>
              <a:cxnLst/>
              <a:rect l="l" t="t" r="r" b="b"/>
              <a:pathLst>
                <a:path w="97154" h="166370">
                  <a:moveTo>
                    <a:pt x="17995" y="152971"/>
                  </a:moveTo>
                  <a:lnTo>
                    <a:pt x="17538" y="141008"/>
                  </a:lnTo>
                  <a:lnTo>
                    <a:pt x="13601" y="136372"/>
                  </a:lnTo>
                  <a:lnTo>
                    <a:pt x="8572" y="136385"/>
                  </a:lnTo>
                  <a:lnTo>
                    <a:pt x="3733" y="136613"/>
                  </a:lnTo>
                  <a:lnTo>
                    <a:pt x="0" y="141719"/>
                  </a:lnTo>
                  <a:lnTo>
                    <a:pt x="482" y="153670"/>
                  </a:lnTo>
                  <a:lnTo>
                    <a:pt x="4406" y="158305"/>
                  </a:lnTo>
                  <a:lnTo>
                    <a:pt x="14274" y="158076"/>
                  </a:lnTo>
                  <a:lnTo>
                    <a:pt x="17995" y="152971"/>
                  </a:lnTo>
                  <a:close/>
                </a:path>
                <a:path w="97154" h="166370">
                  <a:moveTo>
                    <a:pt x="32816" y="97155"/>
                  </a:moveTo>
                  <a:lnTo>
                    <a:pt x="32448" y="87807"/>
                  </a:lnTo>
                  <a:lnTo>
                    <a:pt x="29400" y="84188"/>
                  </a:lnTo>
                  <a:lnTo>
                    <a:pt x="25463" y="84201"/>
                  </a:lnTo>
                  <a:lnTo>
                    <a:pt x="21691" y="84366"/>
                  </a:lnTo>
                  <a:lnTo>
                    <a:pt x="18783" y="88353"/>
                  </a:lnTo>
                  <a:lnTo>
                    <a:pt x="19138" y="97688"/>
                  </a:lnTo>
                  <a:lnTo>
                    <a:pt x="22212" y="101320"/>
                  </a:lnTo>
                  <a:lnTo>
                    <a:pt x="29908" y="101130"/>
                  </a:lnTo>
                  <a:lnTo>
                    <a:pt x="32816" y="97155"/>
                  </a:lnTo>
                  <a:close/>
                </a:path>
                <a:path w="97154" h="166370">
                  <a:moveTo>
                    <a:pt x="43662" y="7239"/>
                  </a:moveTo>
                  <a:lnTo>
                    <a:pt x="36182" y="0"/>
                  </a:lnTo>
                  <a:lnTo>
                    <a:pt x="31584" y="0"/>
                  </a:lnTo>
                  <a:lnTo>
                    <a:pt x="30378" y="190"/>
                  </a:lnTo>
                  <a:lnTo>
                    <a:pt x="26809" y="3479"/>
                  </a:lnTo>
                  <a:lnTo>
                    <a:pt x="23596" y="9601"/>
                  </a:lnTo>
                  <a:lnTo>
                    <a:pt x="22174" y="16535"/>
                  </a:lnTo>
                  <a:lnTo>
                    <a:pt x="24028" y="22263"/>
                  </a:lnTo>
                  <a:lnTo>
                    <a:pt x="25501" y="23914"/>
                  </a:lnTo>
                  <a:lnTo>
                    <a:pt x="27292" y="24612"/>
                  </a:lnTo>
                  <a:lnTo>
                    <a:pt x="34048" y="24612"/>
                  </a:lnTo>
                  <a:lnTo>
                    <a:pt x="39471" y="19812"/>
                  </a:lnTo>
                  <a:lnTo>
                    <a:pt x="43662" y="7239"/>
                  </a:lnTo>
                  <a:close/>
                </a:path>
                <a:path w="97154" h="166370">
                  <a:moveTo>
                    <a:pt x="73164" y="99898"/>
                  </a:moveTo>
                  <a:lnTo>
                    <a:pt x="72694" y="88404"/>
                  </a:lnTo>
                  <a:lnTo>
                    <a:pt x="68922" y="83959"/>
                  </a:lnTo>
                  <a:lnTo>
                    <a:pt x="64109" y="83959"/>
                  </a:lnTo>
                  <a:lnTo>
                    <a:pt x="59474" y="84188"/>
                  </a:lnTo>
                  <a:lnTo>
                    <a:pt x="55892" y="89077"/>
                  </a:lnTo>
                  <a:lnTo>
                    <a:pt x="56349" y="100571"/>
                  </a:lnTo>
                  <a:lnTo>
                    <a:pt x="60121" y="105029"/>
                  </a:lnTo>
                  <a:lnTo>
                    <a:pt x="69596" y="104787"/>
                  </a:lnTo>
                  <a:lnTo>
                    <a:pt x="73164" y="99898"/>
                  </a:lnTo>
                  <a:close/>
                </a:path>
                <a:path w="97154" h="166370">
                  <a:moveTo>
                    <a:pt x="97053" y="160693"/>
                  </a:moveTo>
                  <a:lnTo>
                    <a:pt x="96596" y="148742"/>
                  </a:lnTo>
                  <a:lnTo>
                    <a:pt x="92659" y="144094"/>
                  </a:lnTo>
                  <a:lnTo>
                    <a:pt x="87642" y="144106"/>
                  </a:lnTo>
                  <a:lnTo>
                    <a:pt x="82791" y="144335"/>
                  </a:lnTo>
                  <a:lnTo>
                    <a:pt x="79070" y="149440"/>
                  </a:lnTo>
                  <a:lnTo>
                    <a:pt x="79552" y="161404"/>
                  </a:lnTo>
                  <a:lnTo>
                    <a:pt x="83477" y="166039"/>
                  </a:lnTo>
                  <a:lnTo>
                    <a:pt x="93345" y="165798"/>
                  </a:lnTo>
                  <a:lnTo>
                    <a:pt x="97053" y="160693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4947958" y="2732112"/>
              <a:ext cx="100330" cy="121920"/>
            </a:xfrm>
            <a:custGeom>
              <a:avLst/>
              <a:gdLst/>
              <a:ahLst/>
              <a:cxnLst/>
              <a:rect l="l" t="t" r="r" b="b"/>
              <a:pathLst>
                <a:path w="100329" h="121919">
                  <a:moveTo>
                    <a:pt x="18072" y="112979"/>
                  </a:moveTo>
                  <a:lnTo>
                    <a:pt x="13462" y="105994"/>
                  </a:lnTo>
                  <a:lnTo>
                    <a:pt x="10515" y="104394"/>
                  </a:lnTo>
                  <a:lnTo>
                    <a:pt x="6426" y="104394"/>
                  </a:lnTo>
                  <a:lnTo>
                    <a:pt x="5168" y="104736"/>
                  </a:lnTo>
                  <a:lnTo>
                    <a:pt x="584" y="107759"/>
                  </a:lnTo>
                  <a:lnTo>
                    <a:pt x="0" y="112991"/>
                  </a:lnTo>
                  <a:lnTo>
                    <a:pt x="4610" y="119989"/>
                  </a:lnTo>
                  <a:lnTo>
                    <a:pt x="7556" y="121589"/>
                  </a:lnTo>
                  <a:lnTo>
                    <a:pt x="11633" y="121589"/>
                  </a:lnTo>
                  <a:lnTo>
                    <a:pt x="12903" y="121234"/>
                  </a:lnTo>
                  <a:lnTo>
                    <a:pt x="17475" y="118211"/>
                  </a:lnTo>
                  <a:lnTo>
                    <a:pt x="18072" y="112979"/>
                  </a:lnTo>
                  <a:close/>
                </a:path>
                <a:path w="100329" h="121919">
                  <a:moveTo>
                    <a:pt x="97612" y="12954"/>
                  </a:moveTo>
                  <a:lnTo>
                    <a:pt x="96774" y="12954"/>
                  </a:lnTo>
                  <a:lnTo>
                    <a:pt x="95415" y="12382"/>
                  </a:lnTo>
                  <a:lnTo>
                    <a:pt x="92189" y="9372"/>
                  </a:lnTo>
                  <a:lnTo>
                    <a:pt x="92417" y="5270"/>
                  </a:lnTo>
                  <a:lnTo>
                    <a:pt x="84416" y="10718"/>
                  </a:lnTo>
                  <a:lnTo>
                    <a:pt x="86372" y="14744"/>
                  </a:lnTo>
                  <a:lnTo>
                    <a:pt x="88595" y="15773"/>
                  </a:lnTo>
                  <a:lnTo>
                    <a:pt x="92430" y="15773"/>
                  </a:lnTo>
                  <a:lnTo>
                    <a:pt x="95199" y="14947"/>
                  </a:lnTo>
                  <a:lnTo>
                    <a:pt x="97612" y="12954"/>
                  </a:lnTo>
                  <a:close/>
                </a:path>
                <a:path w="100329" h="121919">
                  <a:moveTo>
                    <a:pt x="100114" y="0"/>
                  </a:moveTo>
                  <a:lnTo>
                    <a:pt x="98425" y="0"/>
                  </a:lnTo>
                  <a:lnTo>
                    <a:pt x="96532" y="863"/>
                  </a:lnTo>
                  <a:lnTo>
                    <a:pt x="92417" y="5270"/>
                  </a:lnTo>
                  <a:lnTo>
                    <a:pt x="10011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5033137" y="2728963"/>
              <a:ext cx="14604" cy="18415"/>
            </a:xfrm>
            <a:custGeom>
              <a:avLst/>
              <a:gdLst/>
              <a:ahLst/>
              <a:cxnLst/>
              <a:rect l="l" t="t" r="r" b="b"/>
              <a:pathLst>
                <a:path w="14604" h="18414">
                  <a:moveTo>
                    <a:pt x="13487" y="16116"/>
                  </a:moveTo>
                  <a:lnTo>
                    <a:pt x="12420" y="16103"/>
                  </a:lnTo>
                  <a:lnTo>
                    <a:pt x="10007" y="18097"/>
                  </a:lnTo>
                  <a:lnTo>
                    <a:pt x="11226" y="17614"/>
                  </a:lnTo>
                  <a:lnTo>
                    <a:pt x="12433" y="16941"/>
                  </a:lnTo>
                  <a:lnTo>
                    <a:pt x="13487" y="16116"/>
                  </a:lnTo>
                  <a:close/>
                </a:path>
                <a:path w="14604" h="18414">
                  <a:moveTo>
                    <a:pt x="14274" y="2120"/>
                  </a:moveTo>
                  <a:lnTo>
                    <a:pt x="13093" y="825"/>
                  </a:lnTo>
                  <a:lnTo>
                    <a:pt x="11722" y="0"/>
                  </a:lnTo>
                  <a:lnTo>
                    <a:pt x="7594" y="76"/>
                  </a:lnTo>
                  <a:lnTo>
                    <a:pt x="1790" y="5130"/>
                  </a:lnTo>
                  <a:lnTo>
                    <a:pt x="0" y="10172"/>
                  </a:lnTo>
                  <a:lnTo>
                    <a:pt x="9398" y="4521"/>
                  </a:lnTo>
                  <a:lnTo>
                    <a:pt x="14274" y="212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5017173" y="2850057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2120" y="0"/>
                  </a:moveTo>
                  <a:lnTo>
                    <a:pt x="1638" y="622"/>
                  </a:lnTo>
                  <a:lnTo>
                    <a:pt x="1143" y="1384"/>
                  </a:lnTo>
                  <a:lnTo>
                    <a:pt x="711" y="2197"/>
                  </a:lnTo>
                  <a:lnTo>
                    <a:pt x="2120" y="0"/>
                  </a:lnTo>
                  <a:close/>
                </a:path>
                <a:path w="20320" h="25400">
                  <a:moveTo>
                    <a:pt x="19697" y="7315"/>
                  </a:moveTo>
                  <a:lnTo>
                    <a:pt x="17576" y="3810"/>
                  </a:lnTo>
                  <a:lnTo>
                    <a:pt x="14643" y="1384"/>
                  </a:lnTo>
                  <a:lnTo>
                    <a:pt x="11150" y="6667"/>
                  </a:lnTo>
                  <a:lnTo>
                    <a:pt x="7556" y="11963"/>
                  </a:lnTo>
                  <a:lnTo>
                    <a:pt x="3848" y="17259"/>
                  </a:lnTo>
                  <a:lnTo>
                    <a:pt x="0" y="22555"/>
                  </a:lnTo>
                  <a:lnTo>
                    <a:pt x="368" y="22999"/>
                  </a:lnTo>
                  <a:lnTo>
                    <a:pt x="800" y="23406"/>
                  </a:lnTo>
                  <a:lnTo>
                    <a:pt x="2806" y="24841"/>
                  </a:lnTo>
                  <a:lnTo>
                    <a:pt x="4406" y="25323"/>
                  </a:lnTo>
                  <a:lnTo>
                    <a:pt x="12103" y="25323"/>
                  </a:lnTo>
                  <a:lnTo>
                    <a:pt x="18161" y="18300"/>
                  </a:lnTo>
                  <a:lnTo>
                    <a:pt x="19697" y="731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5013120" y="2847986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4">
                  <a:moveTo>
                    <a:pt x="12839" y="0"/>
                  </a:moveTo>
                  <a:lnTo>
                    <a:pt x="0" y="19851"/>
                  </a:lnTo>
                  <a:lnTo>
                    <a:pt x="4051" y="24613"/>
                  </a:lnTo>
                  <a:lnTo>
                    <a:pt x="18694" y="3454"/>
                  </a:lnTo>
                  <a:lnTo>
                    <a:pt x="16090" y="1295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4874221" y="2804134"/>
              <a:ext cx="113664" cy="153035"/>
            </a:xfrm>
            <a:custGeom>
              <a:avLst/>
              <a:gdLst/>
              <a:ahLst/>
              <a:cxnLst/>
              <a:rect l="l" t="t" r="r" b="b"/>
              <a:pathLst>
                <a:path w="113664" h="153035">
                  <a:moveTo>
                    <a:pt x="14122" y="146126"/>
                  </a:moveTo>
                  <a:lnTo>
                    <a:pt x="10490" y="140652"/>
                  </a:lnTo>
                  <a:lnTo>
                    <a:pt x="8204" y="139407"/>
                  </a:lnTo>
                  <a:lnTo>
                    <a:pt x="5016" y="139407"/>
                  </a:lnTo>
                  <a:lnTo>
                    <a:pt x="4025" y="139674"/>
                  </a:lnTo>
                  <a:lnTo>
                    <a:pt x="457" y="142036"/>
                  </a:lnTo>
                  <a:lnTo>
                    <a:pt x="0" y="146126"/>
                  </a:lnTo>
                  <a:lnTo>
                    <a:pt x="3594" y="151587"/>
                  </a:lnTo>
                  <a:lnTo>
                    <a:pt x="5880" y="152831"/>
                  </a:lnTo>
                  <a:lnTo>
                    <a:pt x="9080" y="152831"/>
                  </a:lnTo>
                  <a:lnTo>
                    <a:pt x="10071" y="152565"/>
                  </a:lnTo>
                  <a:lnTo>
                    <a:pt x="13652" y="150190"/>
                  </a:lnTo>
                  <a:lnTo>
                    <a:pt x="14122" y="146126"/>
                  </a:lnTo>
                  <a:close/>
                </a:path>
                <a:path w="113664" h="153035">
                  <a:moveTo>
                    <a:pt x="110439" y="91033"/>
                  </a:moveTo>
                  <a:lnTo>
                    <a:pt x="108788" y="86893"/>
                  </a:lnTo>
                  <a:lnTo>
                    <a:pt x="103378" y="83413"/>
                  </a:lnTo>
                  <a:lnTo>
                    <a:pt x="101473" y="82867"/>
                  </a:lnTo>
                  <a:lnTo>
                    <a:pt x="97104" y="82867"/>
                  </a:lnTo>
                  <a:lnTo>
                    <a:pt x="94767" y="83934"/>
                  </a:lnTo>
                  <a:lnTo>
                    <a:pt x="91186" y="89484"/>
                  </a:lnTo>
                  <a:lnTo>
                    <a:pt x="92773" y="94513"/>
                  </a:lnTo>
                  <a:lnTo>
                    <a:pt x="98679" y="98336"/>
                  </a:lnTo>
                  <a:lnTo>
                    <a:pt x="100584" y="98882"/>
                  </a:lnTo>
                  <a:lnTo>
                    <a:pt x="103543" y="98882"/>
                  </a:lnTo>
                  <a:lnTo>
                    <a:pt x="105613" y="98247"/>
                  </a:lnTo>
                  <a:lnTo>
                    <a:pt x="109258" y="94386"/>
                  </a:lnTo>
                  <a:lnTo>
                    <a:pt x="110439" y="91033"/>
                  </a:lnTo>
                  <a:close/>
                </a:path>
                <a:path w="113664" h="153035">
                  <a:moveTo>
                    <a:pt x="113449" y="8585"/>
                  </a:moveTo>
                  <a:lnTo>
                    <a:pt x="108839" y="1600"/>
                  </a:lnTo>
                  <a:lnTo>
                    <a:pt x="105879" y="0"/>
                  </a:lnTo>
                  <a:lnTo>
                    <a:pt x="101803" y="0"/>
                  </a:lnTo>
                  <a:lnTo>
                    <a:pt x="100533" y="342"/>
                  </a:lnTo>
                  <a:lnTo>
                    <a:pt x="95961" y="3378"/>
                  </a:lnTo>
                  <a:lnTo>
                    <a:pt x="95364" y="8610"/>
                  </a:lnTo>
                  <a:lnTo>
                    <a:pt x="99987" y="15595"/>
                  </a:lnTo>
                  <a:lnTo>
                    <a:pt x="102908" y="17195"/>
                  </a:lnTo>
                  <a:lnTo>
                    <a:pt x="107010" y="17195"/>
                  </a:lnTo>
                  <a:lnTo>
                    <a:pt x="108267" y="16852"/>
                  </a:lnTo>
                  <a:lnTo>
                    <a:pt x="112852" y="13830"/>
                  </a:lnTo>
                  <a:lnTo>
                    <a:pt x="113449" y="8585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4979835" y="2855417"/>
              <a:ext cx="136525" cy="46990"/>
            </a:xfrm>
            <a:custGeom>
              <a:avLst/>
              <a:gdLst/>
              <a:ahLst/>
              <a:cxnLst/>
              <a:rect l="l" t="t" r="r" b="b"/>
              <a:pathLst>
                <a:path w="136525" h="46989">
                  <a:moveTo>
                    <a:pt x="3644" y="43103"/>
                  </a:moveTo>
                  <a:lnTo>
                    <a:pt x="0" y="46951"/>
                  </a:lnTo>
                  <a:lnTo>
                    <a:pt x="1219" y="46431"/>
                  </a:lnTo>
                  <a:lnTo>
                    <a:pt x="2247" y="45605"/>
                  </a:lnTo>
                  <a:lnTo>
                    <a:pt x="3251" y="44043"/>
                  </a:lnTo>
                  <a:lnTo>
                    <a:pt x="3644" y="43103"/>
                  </a:lnTo>
                  <a:close/>
                </a:path>
                <a:path w="136525" h="46989">
                  <a:moveTo>
                    <a:pt x="136423" y="13754"/>
                  </a:moveTo>
                  <a:lnTo>
                    <a:pt x="135978" y="8077"/>
                  </a:lnTo>
                  <a:lnTo>
                    <a:pt x="133451" y="1193"/>
                  </a:lnTo>
                  <a:lnTo>
                    <a:pt x="126987" y="0"/>
                  </a:lnTo>
                  <a:lnTo>
                    <a:pt x="120446" y="0"/>
                  </a:lnTo>
                  <a:lnTo>
                    <a:pt x="116916" y="9258"/>
                  </a:lnTo>
                  <a:lnTo>
                    <a:pt x="119913" y="19875"/>
                  </a:lnTo>
                  <a:lnTo>
                    <a:pt x="123482" y="21958"/>
                  </a:lnTo>
                  <a:lnTo>
                    <a:pt x="127088" y="22618"/>
                  </a:lnTo>
                  <a:lnTo>
                    <a:pt x="133172" y="16446"/>
                  </a:lnTo>
                  <a:lnTo>
                    <a:pt x="136423" y="13754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5106935" y="2869171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60" h="9525">
                  <a:moveTo>
                    <a:pt x="9334" y="0"/>
                  </a:moveTo>
                  <a:lnTo>
                    <a:pt x="6083" y="2691"/>
                  </a:lnTo>
                  <a:lnTo>
                    <a:pt x="2984" y="5662"/>
                  </a:lnTo>
                  <a:lnTo>
                    <a:pt x="0" y="8863"/>
                  </a:lnTo>
                  <a:lnTo>
                    <a:pt x="2539" y="9104"/>
                  </a:lnTo>
                  <a:lnTo>
                    <a:pt x="5067" y="9104"/>
                  </a:lnTo>
                  <a:lnTo>
                    <a:pt x="7289" y="8382"/>
                  </a:lnTo>
                  <a:lnTo>
                    <a:pt x="9207" y="5764"/>
                  </a:lnTo>
                  <a:lnTo>
                    <a:pt x="9575" y="3048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5073891" y="28037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13765" y="0"/>
                  </a:moveTo>
                  <a:lnTo>
                    <a:pt x="8850" y="4292"/>
                  </a:lnTo>
                  <a:lnTo>
                    <a:pt x="4291" y="8940"/>
                  </a:lnTo>
                  <a:lnTo>
                    <a:pt x="0" y="13856"/>
                  </a:lnTo>
                  <a:lnTo>
                    <a:pt x="1548" y="14618"/>
                  </a:lnTo>
                  <a:lnTo>
                    <a:pt x="3301" y="15050"/>
                  </a:lnTo>
                  <a:lnTo>
                    <a:pt x="6463" y="14974"/>
                  </a:lnTo>
                  <a:lnTo>
                    <a:pt x="12711" y="14276"/>
                  </a:lnTo>
                  <a:lnTo>
                    <a:pt x="15340" y="9983"/>
                  </a:lnTo>
                  <a:lnTo>
                    <a:pt x="14514" y="2578"/>
                  </a:lnTo>
                  <a:lnTo>
                    <a:pt x="1376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5067122" y="279700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16344" y="0"/>
                  </a:moveTo>
                  <a:lnTo>
                    <a:pt x="12128" y="0"/>
                  </a:lnTo>
                  <a:lnTo>
                    <a:pt x="4775" y="762"/>
                  </a:lnTo>
                  <a:lnTo>
                    <a:pt x="0" y="6045"/>
                  </a:lnTo>
                  <a:lnTo>
                    <a:pt x="1092" y="15862"/>
                  </a:lnTo>
                  <a:lnTo>
                    <a:pt x="3492" y="18986"/>
                  </a:lnTo>
                  <a:lnTo>
                    <a:pt x="6769" y="20599"/>
                  </a:lnTo>
                  <a:lnTo>
                    <a:pt x="11061" y="15684"/>
                  </a:lnTo>
                  <a:lnTo>
                    <a:pt x="15621" y="11023"/>
                  </a:lnTo>
                  <a:lnTo>
                    <a:pt x="20535" y="6743"/>
                  </a:lnTo>
                  <a:lnTo>
                    <a:pt x="19138" y="2882"/>
                  </a:lnTo>
                  <a:lnTo>
                    <a:pt x="1634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5091060" y="29080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37" y="0"/>
                  </a:moveTo>
                  <a:lnTo>
                    <a:pt x="0" y="9271"/>
                  </a:lnTo>
                  <a:lnTo>
                    <a:pt x="1739" y="10781"/>
                  </a:lnTo>
                  <a:lnTo>
                    <a:pt x="3111" y="11657"/>
                  </a:lnTo>
                  <a:lnTo>
                    <a:pt x="4610" y="12076"/>
                  </a:lnTo>
                  <a:lnTo>
                    <a:pt x="8013" y="12076"/>
                  </a:lnTo>
                  <a:lnTo>
                    <a:pt x="9829" y="11238"/>
                  </a:lnTo>
                  <a:lnTo>
                    <a:pt x="12623" y="6896"/>
                  </a:lnTo>
                  <a:lnTo>
                    <a:pt x="11404" y="2983"/>
                  </a:lnTo>
                  <a:lnTo>
                    <a:pt x="6959" y="214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5088698" y="2907614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7049" y="0"/>
                  </a:moveTo>
                  <a:lnTo>
                    <a:pt x="4241" y="0"/>
                  </a:lnTo>
                  <a:lnTo>
                    <a:pt x="2412" y="838"/>
                  </a:lnTo>
                  <a:lnTo>
                    <a:pt x="0" y="4610"/>
                  </a:lnTo>
                  <a:lnTo>
                    <a:pt x="469" y="7531"/>
                  </a:lnTo>
                  <a:lnTo>
                    <a:pt x="2362" y="9690"/>
                  </a:lnTo>
                  <a:lnTo>
                    <a:pt x="8700" y="419"/>
                  </a:lnTo>
                  <a:lnTo>
                    <a:pt x="70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5011380" y="2897911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13576" y="0"/>
                  </a:moveTo>
                  <a:lnTo>
                    <a:pt x="7226" y="0"/>
                  </a:lnTo>
                  <a:lnTo>
                    <a:pt x="5384" y="201"/>
                  </a:lnTo>
                  <a:lnTo>
                    <a:pt x="3657" y="1192"/>
                  </a:lnTo>
                  <a:lnTo>
                    <a:pt x="1955" y="3175"/>
                  </a:lnTo>
                  <a:lnTo>
                    <a:pt x="0" y="6666"/>
                  </a:lnTo>
                  <a:lnTo>
                    <a:pt x="609" y="12279"/>
                  </a:lnTo>
                  <a:lnTo>
                    <a:pt x="4813" y="18172"/>
                  </a:lnTo>
                  <a:lnTo>
                    <a:pt x="7378" y="19050"/>
                  </a:lnTo>
                  <a:lnTo>
                    <a:pt x="13728" y="19050"/>
                  </a:lnTo>
                  <a:lnTo>
                    <a:pt x="17487" y="17181"/>
                  </a:lnTo>
                  <a:lnTo>
                    <a:pt x="19215" y="11327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5013350" y="289910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701" y="0"/>
                  </a:moveTo>
                  <a:lnTo>
                    <a:pt x="1003" y="519"/>
                  </a:lnTo>
                  <a:lnTo>
                    <a:pt x="430" y="1206"/>
                  </a:lnTo>
                  <a:lnTo>
                    <a:pt x="0" y="1981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5151626" y="2964522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15875" h="12700">
                  <a:moveTo>
                    <a:pt x="8026" y="0"/>
                  </a:moveTo>
                  <a:lnTo>
                    <a:pt x="4622" y="0"/>
                  </a:lnTo>
                  <a:lnTo>
                    <a:pt x="2793" y="838"/>
                  </a:lnTo>
                  <a:lnTo>
                    <a:pt x="0" y="5181"/>
                  </a:lnTo>
                  <a:lnTo>
                    <a:pt x="1219" y="9104"/>
                  </a:lnTo>
                  <a:lnTo>
                    <a:pt x="5854" y="12077"/>
                  </a:lnTo>
                  <a:lnTo>
                    <a:pt x="7340" y="12495"/>
                  </a:lnTo>
                  <a:lnTo>
                    <a:pt x="10744" y="12495"/>
                  </a:lnTo>
                  <a:lnTo>
                    <a:pt x="12573" y="11658"/>
                  </a:lnTo>
                  <a:lnTo>
                    <a:pt x="15366" y="7326"/>
                  </a:lnTo>
                  <a:lnTo>
                    <a:pt x="14147" y="3403"/>
                  </a:lnTo>
                  <a:lnTo>
                    <a:pt x="9525" y="419"/>
                  </a:lnTo>
                  <a:lnTo>
                    <a:pt x="8026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5012525" y="3042094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7487" y="9499"/>
                  </a:moveTo>
                  <a:lnTo>
                    <a:pt x="16535" y="4838"/>
                  </a:lnTo>
                  <a:lnTo>
                    <a:pt x="11303" y="673"/>
                  </a:lnTo>
                  <a:lnTo>
                    <a:pt x="9309" y="0"/>
                  </a:lnTo>
                  <a:lnTo>
                    <a:pt x="5435" y="0"/>
                  </a:lnTo>
                  <a:lnTo>
                    <a:pt x="3556" y="762"/>
                  </a:lnTo>
                  <a:lnTo>
                    <a:pt x="0" y="5245"/>
                  </a:lnTo>
                  <a:lnTo>
                    <a:pt x="952" y="9931"/>
                  </a:lnTo>
                  <a:lnTo>
                    <a:pt x="6197" y="14084"/>
                  </a:lnTo>
                  <a:lnTo>
                    <a:pt x="8191" y="14757"/>
                  </a:lnTo>
                  <a:lnTo>
                    <a:pt x="12065" y="14757"/>
                  </a:lnTo>
                  <a:lnTo>
                    <a:pt x="13919" y="13995"/>
                  </a:lnTo>
                  <a:lnTo>
                    <a:pt x="17487" y="9499"/>
                  </a:lnTo>
                  <a:close/>
                </a:path>
                <a:path w="37464" h="46989">
                  <a:moveTo>
                    <a:pt x="37299" y="44170"/>
                  </a:moveTo>
                  <a:lnTo>
                    <a:pt x="36385" y="41427"/>
                  </a:lnTo>
                  <a:lnTo>
                    <a:pt x="32816" y="38595"/>
                  </a:lnTo>
                  <a:lnTo>
                    <a:pt x="31242" y="38061"/>
                  </a:lnTo>
                  <a:lnTo>
                    <a:pt x="28219" y="38061"/>
                  </a:lnTo>
                  <a:lnTo>
                    <a:pt x="26771" y="38658"/>
                  </a:lnTo>
                  <a:lnTo>
                    <a:pt x="24549" y="41465"/>
                  </a:lnTo>
                  <a:lnTo>
                    <a:pt x="24523" y="43713"/>
                  </a:lnTo>
                  <a:lnTo>
                    <a:pt x="25552" y="45681"/>
                  </a:lnTo>
                  <a:lnTo>
                    <a:pt x="36576" y="46367"/>
                  </a:lnTo>
                  <a:lnTo>
                    <a:pt x="37299" y="4417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5038088" y="3087776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29" h="4444">
                  <a:moveTo>
                    <a:pt x="0" y="0"/>
                  </a:moveTo>
                  <a:lnTo>
                    <a:pt x="1104" y="1662"/>
                  </a:lnTo>
                  <a:lnTo>
                    <a:pt x="3263" y="3390"/>
                  </a:lnTo>
                  <a:lnTo>
                    <a:pt x="4813" y="3911"/>
                  </a:lnTo>
                  <a:lnTo>
                    <a:pt x="7835" y="3911"/>
                  </a:lnTo>
                  <a:lnTo>
                    <a:pt x="9297" y="3301"/>
                  </a:lnTo>
                  <a:lnTo>
                    <a:pt x="10845" y="1192"/>
                  </a:lnTo>
                  <a:lnTo>
                    <a:pt x="11010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5014085" y="3100743"/>
              <a:ext cx="17145" cy="14604"/>
            </a:xfrm>
            <a:custGeom>
              <a:avLst/>
              <a:gdLst/>
              <a:ahLst/>
              <a:cxnLst/>
              <a:rect l="l" t="t" r="r" b="b"/>
              <a:pathLst>
                <a:path w="17145" h="14605">
                  <a:moveTo>
                    <a:pt x="8928" y="0"/>
                  </a:moveTo>
                  <a:lnTo>
                    <a:pt x="5219" y="0"/>
                  </a:lnTo>
                  <a:lnTo>
                    <a:pt x="3428" y="735"/>
                  </a:lnTo>
                  <a:lnTo>
                    <a:pt x="0" y="5027"/>
                  </a:lnTo>
                  <a:lnTo>
                    <a:pt x="914" y="9523"/>
                  </a:lnTo>
                  <a:lnTo>
                    <a:pt x="5943" y="13524"/>
                  </a:lnTo>
                  <a:lnTo>
                    <a:pt x="7861" y="14171"/>
                  </a:lnTo>
                  <a:lnTo>
                    <a:pt x="11569" y="14171"/>
                  </a:lnTo>
                  <a:lnTo>
                    <a:pt x="13360" y="13421"/>
                  </a:lnTo>
                  <a:lnTo>
                    <a:pt x="16789" y="9117"/>
                  </a:lnTo>
                  <a:lnTo>
                    <a:pt x="15875" y="4646"/>
                  </a:lnTo>
                  <a:lnTo>
                    <a:pt x="10845" y="646"/>
                  </a:lnTo>
                  <a:lnTo>
                    <a:pt x="8928" y="0"/>
                  </a:lnTo>
                  <a:close/>
                </a:path>
              </a:pathLst>
            </a:custGeom>
            <a:solidFill>
              <a:srgbClr val="CB58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5394616" y="2687015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4">
                  <a:moveTo>
                    <a:pt x="11582" y="0"/>
                  </a:moveTo>
                  <a:lnTo>
                    <a:pt x="4343" y="0"/>
                  </a:lnTo>
                  <a:lnTo>
                    <a:pt x="0" y="8977"/>
                  </a:lnTo>
                  <a:lnTo>
                    <a:pt x="2246" y="21653"/>
                  </a:lnTo>
                  <a:lnTo>
                    <a:pt x="8431" y="24422"/>
                  </a:lnTo>
                  <a:lnTo>
                    <a:pt x="15328" y="24422"/>
                  </a:lnTo>
                  <a:lnTo>
                    <a:pt x="17170" y="23877"/>
                  </a:lnTo>
                  <a:lnTo>
                    <a:pt x="21323" y="19227"/>
                  </a:lnTo>
                  <a:lnTo>
                    <a:pt x="20891" y="2843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5133543" y="3025608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4" h="20955">
                  <a:moveTo>
                    <a:pt x="9905" y="0"/>
                  </a:moveTo>
                  <a:lnTo>
                    <a:pt x="3708" y="0"/>
                  </a:lnTo>
                  <a:lnTo>
                    <a:pt x="0" y="7696"/>
                  </a:lnTo>
                  <a:lnTo>
                    <a:pt x="1916" y="18567"/>
                  </a:lnTo>
                  <a:lnTo>
                    <a:pt x="7213" y="20929"/>
                  </a:lnTo>
                  <a:lnTo>
                    <a:pt x="13119" y="20929"/>
                  </a:lnTo>
                  <a:lnTo>
                    <a:pt x="14693" y="20472"/>
                  </a:lnTo>
                  <a:lnTo>
                    <a:pt x="18262" y="16484"/>
                  </a:lnTo>
                  <a:lnTo>
                    <a:pt x="17908" y="2425"/>
                  </a:lnTo>
                  <a:lnTo>
                    <a:pt x="9905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5112334" y="297049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630" y="1104"/>
                  </a:moveTo>
                  <a:lnTo>
                    <a:pt x="13512" y="406"/>
                  </a:lnTo>
                  <a:lnTo>
                    <a:pt x="12166" y="0"/>
                  </a:lnTo>
                  <a:lnTo>
                    <a:pt x="4775" y="63"/>
                  </a:lnTo>
                  <a:lnTo>
                    <a:pt x="0" y="4406"/>
                  </a:lnTo>
                  <a:lnTo>
                    <a:pt x="88" y="13246"/>
                  </a:lnTo>
                  <a:lnTo>
                    <a:pt x="1854" y="16192"/>
                  </a:lnTo>
                  <a:lnTo>
                    <a:pt x="4521" y="17970"/>
                  </a:lnTo>
                  <a:lnTo>
                    <a:pt x="7797" y="12255"/>
                  </a:lnTo>
                  <a:lnTo>
                    <a:pt x="11163" y="6629"/>
                  </a:lnTo>
                  <a:lnTo>
                    <a:pt x="14630" y="1104"/>
                  </a:lnTo>
                  <a:close/>
                </a:path>
                <a:path w="19050" h="19050">
                  <a:moveTo>
                    <a:pt x="18834" y="11874"/>
                  </a:moveTo>
                  <a:lnTo>
                    <a:pt x="14325" y="18973"/>
                  </a:lnTo>
                  <a:lnTo>
                    <a:pt x="17081" y="17792"/>
                  </a:lnTo>
                  <a:lnTo>
                    <a:pt x="18567" y="15265"/>
                  </a:lnTo>
                  <a:lnTo>
                    <a:pt x="18834" y="11874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5116879" y="2971595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10096" y="0"/>
                  </a:moveTo>
                  <a:lnTo>
                    <a:pt x="3262" y="11150"/>
                  </a:lnTo>
                  <a:lnTo>
                    <a:pt x="0" y="16865"/>
                  </a:lnTo>
                  <a:lnTo>
                    <a:pt x="1650" y="17970"/>
                  </a:lnTo>
                  <a:lnTo>
                    <a:pt x="3670" y="18605"/>
                  </a:lnTo>
                  <a:lnTo>
                    <a:pt x="7442" y="18592"/>
                  </a:lnTo>
                  <a:lnTo>
                    <a:pt x="8723" y="18338"/>
                  </a:lnTo>
                  <a:lnTo>
                    <a:pt x="9804" y="17868"/>
                  </a:lnTo>
                  <a:lnTo>
                    <a:pt x="14300" y="10769"/>
                  </a:lnTo>
                  <a:lnTo>
                    <a:pt x="14311" y="5511"/>
                  </a:lnTo>
                  <a:lnTo>
                    <a:pt x="12953" y="1790"/>
                  </a:lnTo>
                  <a:lnTo>
                    <a:pt x="10096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5121832" y="3071583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700" h="9525">
                  <a:moveTo>
                    <a:pt x="6985" y="0"/>
                  </a:moveTo>
                  <a:lnTo>
                    <a:pt x="3962" y="0"/>
                  </a:lnTo>
                  <a:lnTo>
                    <a:pt x="2514" y="595"/>
                  </a:lnTo>
                  <a:lnTo>
                    <a:pt x="0" y="3770"/>
                  </a:lnTo>
                  <a:lnTo>
                    <a:pt x="317" y="6718"/>
                  </a:lnTo>
                  <a:lnTo>
                    <a:pt x="2159" y="8902"/>
                  </a:lnTo>
                  <a:lnTo>
                    <a:pt x="12533" y="6337"/>
                  </a:lnTo>
                  <a:lnTo>
                    <a:pt x="12406" y="4621"/>
                  </a:lnTo>
                  <a:lnTo>
                    <a:pt x="11480" y="2857"/>
                  </a:lnTo>
                  <a:lnTo>
                    <a:pt x="8559" y="533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5123979" y="3077908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4">
                  <a:moveTo>
                    <a:pt x="10374" y="0"/>
                  </a:moveTo>
                  <a:lnTo>
                    <a:pt x="0" y="2565"/>
                  </a:lnTo>
                  <a:lnTo>
                    <a:pt x="2412" y="4659"/>
                  </a:lnTo>
                  <a:lnTo>
                    <a:pt x="3962" y="5194"/>
                  </a:lnTo>
                  <a:lnTo>
                    <a:pt x="6984" y="5194"/>
                  </a:lnTo>
                  <a:lnTo>
                    <a:pt x="8444" y="4584"/>
                  </a:lnTo>
                  <a:lnTo>
                    <a:pt x="10159" y="2438"/>
                  </a:lnTo>
                  <a:lnTo>
                    <a:pt x="10476" y="1230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rgbClr val="CC6B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5050128" y="293192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7277" y="0"/>
                  </a:moveTo>
                  <a:lnTo>
                    <a:pt x="4241" y="0"/>
                  </a:lnTo>
                  <a:lnTo>
                    <a:pt x="2794" y="609"/>
                  </a:lnTo>
                  <a:lnTo>
                    <a:pt x="0" y="4102"/>
                  </a:lnTo>
                  <a:lnTo>
                    <a:pt x="762" y="7734"/>
                  </a:lnTo>
                  <a:lnTo>
                    <a:pt x="4813" y="10972"/>
                  </a:lnTo>
                  <a:lnTo>
                    <a:pt x="6337" y="11507"/>
                  </a:lnTo>
                  <a:lnTo>
                    <a:pt x="7772" y="11518"/>
                  </a:lnTo>
                  <a:lnTo>
                    <a:pt x="12687" y="5511"/>
                  </a:lnTo>
                  <a:lnTo>
                    <a:pt x="12369" y="4076"/>
                  </a:lnTo>
                  <a:lnTo>
                    <a:pt x="11506" y="2654"/>
                  </a:lnTo>
                  <a:lnTo>
                    <a:pt x="8839" y="519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5057900" y="2937432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4927" y="0"/>
                  </a:moveTo>
                  <a:lnTo>
                    <a:pt x="0" y="6007"/>
                  </a:lnTo>
                  <a:lnTo>
                    <a:pt x="1650" y="6007"/>
                  </a:lnTo>
                  <a:lnTo>
                    <a:pt x="3111" y="5410"/>
                  </a:lnTo>
                  <a:lnTo>
                    <a:pt x="5003" y="3035"/>
                  </a:lnTo>
                  <a:lnTo>
                    <a:pt x="5257" y="151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5055149" y="3206075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1" y="0"/>
                  </a:moveTo>
                  <a:lnTo>
                    <a:pt x="9292" y="0"/>
                  </a:lnTo>
                  <a:lnTo>
                    <a:pt x="3435" y="2486"/>
                  </a:lnTo>
                  <a:lnTo>
                    <a:pt x="359" y="8229"/>
                  </a:lnTo>
                  <a:lnTo>
                    <a:pt x="0" y="15476"/>
                  </a:lnTo>
                  <a:lnTo>
                    <a:pt x="2293" y="22478"/>
                  </a:lnTo>
                  <a:lnTo>
                    <a:pt x="4528" y="26415"/>
                  </a:lnTo>
                  <a:lnTo>
                    <a:pt x="8949" y="27965"/>
                  </a:lnTo>
                  <a:lnTo>
                    <a:pt x="18106" y="27965"/>
                  </a:lnTo>
                  <a:lnTo>
                    <a:pt x="22792" y="25958"/>
                  </a:lnTo>
                  <a:lnTo>
                    <a:pt x="23935" y="23164"/>
                  </a:lnTo>
                  <a:lnTo>
                    <a:pt x="23924" y="17343"/>
                  </a:lnTo>
                  <a:lnTo>
                    <a:pt x="21126" y="9625"/>
                  </a:lnTo>
                  <a:lnTo>
                    <a:pt x="16141" y="2885"/>
                  </a:lnTo>
                  <a:lnTo>
                    <a:pt x="9571" y="0"/>
                  </a:lnTo>
                  <a:close/>
                </a:path>
              </a:pathLst>
            </a:custGeom>
            <a:solidFill>
              <a:srgbClr val="CC4E4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5052047" y="3055974"/>
              <a:ext cx="14604" cy="17145"/>
            </a:xfrm>
            <a:custGeom>
              <a:avLst/>
              <a:gdLst/>
              <a:ahLst/>
              <a:cxnLst/>
              <a:rect l="l" t="t" r="r" b="b"/>
              <a:pathLst>
                <a:path w="14604" h="17144">
                  <a:moveTo>
                    <a:pt x="10171" y="0"/>
                  </a:moveTo>
                  <a:lnTo>
                    <a:pt x="7377" y="0"/>
                  </a:lnTo>
                  <a:lnTo>
                    <a:pt x="1319" y="241"/>
                  </a:lnTo>
                  <a:lnTo>
                    <a:pt x="0" y="8813"/>
                  </a:lnTo>
                  <a:lnTo>
                    <a:pt x="3669" y="15215"/>
                  </a:lnTo>
                  <a:lnTo>
                    <a:pt x="4634" y="16041"/>
                  </a:lnTo>
                  <a:lnTo>
                    <a:pt x="5739" y="16598"/>
                  </a:lnTo>
                  <a:lnTo>
                    <a:pt x="10071" y="15901"/>
                  </a:lnTo>
                  <a:lnTo>
                    <a:pt x="14121" y="4876"/>
                  </a:lnTo>
                  <a:lnTo>
                    <a:pt x="12470" y="2171"/>
                  </a:lnTo>
                  <a:lnTo>
                    <a:pt x="10171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5062130" y="3060852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4050" y="0"/>
                  </a:moveTo>
                  <a:lnTo>
                    <a:pt x="2666" y="3632"/>
                  </a:lnTo>
                  <a:lnTo>
                    <a:pt x="0" y="11022"/>
                  </a:lnTo>
                  <a:lnTo>
                    <a:pt x="4240" y="10273"/>
                  </a:lnTo>
                  <a:lnTo>
                    <a:pt x="6310" y="9879"/>
                  </a:lnTo>
                  <a:lnTo>
                    <a:pt x="6450" y="9612"/>
                  </a:lnTo>
                  <a:lnTo>
                    <a:pt x="7188" y="7785"/>
                  </a:lnTo>
                  <a:lnTo>
                    <a:pt x="6158" y="3453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5057800" y="3071876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5">
                  <a:moveTo>
                    <a:pt x="4354" y="0"/>
                  </a:moveTo>
                  <a:lnTo>
                    <a:pt x="3796" y="1587"/>
                  </a:lnTo>
                  <a:lnTo>
                    <a:pt x="2475" y="1549"/>
                  </a:lnTo>
                  <a:lnTo>
                    <a:pt x="1154" y="1270"/>
                  </a:lnTo>
                  <a:lnTo>
                    <a:pt x="0" y="698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5061610" y="3070733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31" y="0"/>
                  </a:moveTo>
                  <a:lnTo>
                    <a:pt x="544" y="1142"/>
                  </a:lnTo>
                  <a:lnTo>
                    <a:pt x="0" y="2716"/>
                  </a:lnTo>
                  <a:lnTo>
                    <a:pt x="3161" y="2730"/>
                  </a:lnTo>
                  <a:lnTo>
                    <a:pt x="5942" y="1600"/>
                  </a:lnTo>
                  <a:lnTo>
                    <a:pt x="6831" y="0"/>
                  </a:lnTo>
                  <a:close/>
                </a:path>
              </a:pathLst>
            </a:custGeom>
            <a:solidFill>
              <a:srgbClr val="C26242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5004052" y="3076041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8229" y="0"/>
                  </a:moveTo>
                  <a:lnTo>
                    <a:pt x="4356" y="0"/>
                  </a:lnTo>
                  <a:lnTo>
                    <a:pt x="2500" y="773"/>
                  </a:lnTo>
                  <a:lnTo>
                    <a:pt x="444" y="3338"/>
                  </a:lnTo>
                  <a:lnTo>
                    <a:pt x="38" y="4596"/>
                  </a:lnTo>
                  <a:lnTo>
                    <a:pt x="0" y="5904"/>
                  </a:lnTo>
                  <a:lnTo>
                    <a:pt x="9777" y="8241"/>
                  </a:lnTo>
                  <a:lnTo>
                    <a:pt x="15327" y="9244"/>
                  </a:lnTo>
                  <a:lnTo>
                    <a:pt x="15557" y="6730"/>
                  </a:lnTo>
                  <a:lnTo>
                    <a:pt x="14338" y="3936"/>
                  </a:lnTo>
                  <a:lnTo>
                    <a:pt x="10209" y="671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5003964" y="3081947"/>
              <a:ext cx="15875" cy="8890"/>
            </a:xfrm>
            <a:custGeom>
              <a:avLst/>
              <a:gdLst/>
              <a:ahLst/>
              <a:cxnLst/>
              <a:rect l="l" t="t" r="r" b="b"/>
              <a:pathLst>
                <a:path w="15875" h="8889">
                  <a:moveTo>
                    <a:pt x="76" y="0"/>
                  </a:moveTo>
                  <a:lnTo>
                    <a:pt x="0" y="2400"/>
                  </a:lnTo>
                  <a:lnTo>
                    <a:pt x="1205" y="5003"/>
                  </a:lnTo>
                  <a:lnTo>
                    <a:pt x="5194" y="8178"/>
                  </a:lnTo>
                  <a:lnTo>
                    <a:pt x="7188" y="8851"/>
                  </a:lnTo>
                  <a:lnTo>
                    <a:pt x="11060" y="8851"/>
                  </a:lnTo>
                  <a:lnTo>
                    <a:pt x="12927" y="8077"/>
                  </a:lnTo>
                  <a:lnTo>
                    <a:pt x="14884" y="5613"/>
                  </a:lnTo>
                  <a:lnTo>
                    <a:pt x="15302" y="4508"/>
                  </a:lnTo>
                  <a:lnTo>
                    <a:pt x="15405" y="3340"/>
                  </a:lnTo>
                  <a:lnTo>
                    <a:pt x="4813" y="119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BF5B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4984660" y="3004693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6958" y="0"/>
                  </a:moveTo>
                  <a:lnTo>
                    <a:pt x="3618" y="0"/>
                  </a:lnTo>
                  <a:lnTo>
                    <a:pt x="1332" y="1041"/>
                  </a:lnTo>
                  <a:lnTo>
                    <a:pt x="0" y="2794"/>
                  </a:lnTo>
                  <a:lnTo>
                    <a:pt x="12241" y="2159"/>
                  </a:lnTo>
                  <a:lnTo>
                    <a:pt x="11238" y="1333"/>
                  </a:lnTo>
                  <a:lnTo>
                    <a:pt x="10020" y="684"/>
                  </a:lnTo>
                  <a:lnTo>
                    <a:pt x="6958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4982705" y="3006852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198" y="0"/>
                  </a:moveTo>
                  <a:lnTo>
                    <a:pt x="1954" y="635"/>
                  </a:lnTo>
                  <a:lnTo>
                    <a:pt x="1154" y="1930"/>
                  </a:lnTo>
                  <a:lnTo>
                    <a:pt x="0" y="6350"/>
                  </a:lnTo>
                  <a:lnTo>
                    <a:pt x="2743" y="10236"/>
                  </a:lnTo>
                  <a:lnTo>
                    <a:pt x="8761" y="11696"/>
                  </a:lnTo>
                  <a:lnTo>
                    <a:pt x="12979" y="11696"/>
                  </a:lnTo>
                  <a:lnTo>
                    <a:pt x="15951" y="9804"/>
                  </a:lnTo>
                  <a:lnTo>
                    <a:pt x="17386" y="4356"/>
                  </a:lnTo>
                  <a:lnTo>
                    <a:pt x="16319" y="1765"/>
                  </a:lnTo>
                  <a:lnTo>
                    <a:pt x="14198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4941327" y="3005201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8509" y="0"/>
                  </a:moveTo>
                  <a:lnTo>
                    <a:pt x="4445" y="0"/>
                  </a:lnTo>
                  <a:lnTo>
                    <a:pt x="1663" y="1435"/>
                  </a:lnTo>
                  <a:lnTo>
                    <a:pt x="0" y="3162"/>
                  </a:lnTo>
                  <a:lnTo>
                    <a:pt x="12687" y="2754"/>
                  </a:lnTo>
                  <a:lnTo>
                    <a:pt x="9842" y="354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4939765" y="3007955"/>
              <a:ext cx="19050" cy="13970"/>
            </a:xfrm>
            <a:custGeom>
              <a:avLst/>
              <a:gdLst/>
              <a:ahLst/>
              <a:cxnLst/>
              <a:rect l="l" t="t" r="r" b="b"/>
              <a:pathLst>
                <a:path w="19050" h="13969">
                  <a:moveTo>
                    <a:pt x="14249" y="0"/>
                  </a:moveTo>
                  <a:lnTo>
                    <a:pt x="1562" y="406"/>
                  </a:lnTo>
                  <a:lnTo>
                    <a:pt x="596" y="1422"/>
                  </a:lnTo>
                  <a:lnTo>
                    <a:pt x="0" y="2539"/>
                  </a:lnTo>
                  <a:lnTo>
                    <a:pt x="114" y="6616"/>
                  </a:lnTo>
                  <a:lnTo>
                    <a:pt x="6680" y="13590"/>
                  </a:lnTo>
                  <a:lnTo>
                    <a:pt x="12776" y="13590"/>
                  </a:lnTo>
                  <a:lnTo>
                    <a:pt x="14236" y="13093"/>
                  </a:lnTo>
                  <a:lnTo>
                    <a:pt x="19011" y="10769"/>
                  </a:lnTo>
                  <a:lnTo>
                    <a:pt x="17881" y="4038"/>
                  </a:lnTo>
                  <a:lnTo>
                    <a:pt x="14249" y="0"/>
                  </a:lnTo>
                  <a:close/>
                </a:path>
              </a:pathLst>
            </a:custGeom>
            <a:solidFill>
              <a:srgbClr val="BD6E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8" name="object 4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22977" y="3189527"/>
              <a:ext cx="87311" cy="95021"/>
            </a:xfrm>
            <a:prstGeom prst="rect">
              <a:avLst/>
            </a:prstGeom>
          </p:spPr>
        </p:pic>
        <p:sp>
          <p:nvSpPr>
            <p:cNvPr id="469" name="object 469" descr=""/>
            <p:cNvSpPr/>
            <p:nvPr/>
          </p:nvSpPr>
          <p:spPr>
            <a:xfrm>
              <a:off x="5416002" y="3274225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9348" y="0"/>
                  </a:moveTo>
                  <a:lnTo>
                    <a:pt x="5422" y="0"/>
                  </a:lnTo>
                  <a:lnTo>
                    <a:pt x="3403" y="876"/>
                  </a:lnTo>
                  <a:lnTo>
                    <a:pt x="0" y="5689"/>
                  </a:lnTo>
                  <a:lnTo>
                    <a:pt x="1219" y="10312"/>
                  </a:lnTo>
                  <a:lnTo>
                    <a:pt x="5867" y="13628"/>
                  </a:lnTo>
                  <a:lnTo>
                    <a:pt x="7975" y="14390"/>
                  </a:lnTo>
                  <a:lnTo>
                    <a:pt x="3581" y="5346"/>
                  </a:lnTo>
                  <a:lnTo>
                    <a:pt x="8648" y="11417"/>
                  </a:lnTo>
                  <a:lnTo>
                    <a:pt x="10834" y="14655"/>
                  </a:lnTo>
                  <a:lnTo>
                    <a:pt x="12750" y="14490"/>
                  </a:lnTo>
                  <a:lnTo>
                    <a:pt x="14479" y="13628"/>
                  </a:lnTo>
                  <a:lnTo>
                    <a:pt x="17768" y="9004"/>
                  </a:lnTo>
                  <a:lnTo>
                    <a:pt x="16560" y="4368"/>
                  </a:lnTo>
                  <a:lnTo>
                    <a:pt x="11215" y="571"/>
                  </a:lnTo>
                  <a:lnTo>
                    <a:pt x="9348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5419585" y="327957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0"/>
                  </a:moveTo>
                  <a:lnTo>
                    <a:pt x="3048" y="6019"/>
                  </a:lnTo>
                  <a:lnTo>
                    <a:pt x="4394" y="9042"/>
                  </a:lnTo>
                  <a:lnTo>
                    <a:pt x="5866" y="9334"/>
                  </a:lnTo>
                  <a:lnTo>
                    <a:pt x="7250" y="9309"/>
                  </a:lnTo>
                  <a:lnTo>
                    <a:pt x="5067" y="6070"/>
                  </a:lnTo>
                  <a:lnTo>
                    <a:pt x="2654" y="2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5362435" y="3260101"/>
              <a:ext cx="20955" cy="14604"/>
            </a:xfrm>
            <a:custGeom>
              <a:avLst/>
              <a:gdLst/>
              <a:ahLst/>
              <a:cxnLst/>
              <a:rect l="l" t="t" r="r" b="b"/>
              <a:pathLst>
                <a:path w="20954" h="14604">
                  <a:moveTo>
                    <a:pt x="10655" y="0"/>
                  </a:moveTo>
                  <a:lnTo>
                    <a:pt x="6018" y="0"/>
                  </a:lnTo>
                  <a:lnTo>
                    <a:pt x="3643" y="1041"/>
                  </a:lnTo>
                  <a:lnTo>
                    <a:pt x="0" y="6146"/>
                  </a:lnTo>
                  <a:lnTo>
                    <a:pt x="697" y="10566"/>
                  </a:lnTo>
                  <a:lnTo>
                    <a:pt x="3632" y="13728"/>
                  </a:lnTo>
                  <a:lnTo>
                    <a:pt x="11785" y="13500"/>
                  </a:lnTo>
                  <a:lnTo>
                    <a:pt x="18072" y="14211"/>
                  </a:lnTo>
                  <a:lnTo>
                    <a:pt x="20586" y="10553"/>
                  </a:lnTo>
                  <a:lnTo>
                    <a:pt x="19138" y="5130"/>
                  </a:lnTo>
                  <a:lnTo>
                    <a:pt x="12865" y="673"/>
                  </a:lnTo>
                  <a:lnTo>
                    <a:pt x="10655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5366066" y="3273601"/>
              <a:ext cx="14604" cy="4445"/>
            </a:xfrm>
            <a:custGeom>
              <a:avLst/>
              <a:gdLst/>
              <a:ahLst/>
              <a:cxnLst/>
              <a:rect l="l" t="t" r="r" b="b"/>
              <a:pathLst>
                <a:path w="14604" h="4445">
                  <a:moveTo>
                    <a:pt x="8153" y="0"/>
                  </a:moveTo>
                  <a:lnTo>
                    <a:pt x="0" y="228"/>
                  </a:lnTo>
                  <a:lnTo>
                    <a:pt x="3721" y="3175"/>
                  </a:lnTo>
                  <a:lnTo>
                    <a:pt x="5930" y="3860"/>
                  </a:lnTo>
                  <a:lnTo>
                    <a:pt x="10566" y="3860"/>
                  </a:lnTo>
                  <a:lnTo>
                    <a:pt x="12941" y="2819"/>
                  </a:lnTo>
                  <a:lnTo>
                    <a:pt x="14427" y="71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5322138" y="3181972"/>
              <a:ext cx="46990" cy="43180"/>
            </a:xfrm>
            <a:custGeom>
              <a:avLst/>
              <a:gdLst/>
              <a:ahLst/>
              <a:cxnLst/>
              <a:rect l="l" t="t" r="r" b="b"/>
              <a:pathLst>
                <a:path w="46989" h="43180">
                  <a:moveTo>
                    <a:pt x="18059" y="6997"/>
                  </a:moveTo>
                  <a:lnTo>
                    <a:pt x="15951" y="2692"/>
                  </a:lnTo>
                  <a:lnTo>
                    <a:pt x="10566" y="266"/>
                  </a:lnTo>
                  <a:lnTo>
                    <a:pt x="9232" y="0"/>
                  </a:lnTo>
                  <a:lnTo>
                    <a:pt x="5156" y="0"/>
                  </a:lnTo>
                  <a:lnTo>
                    <a:pt x="2616" y="1358"/>
                  </a:lnTo>
                  <a:lnTo>
                    <a:pt x="0" y="7226"/>
                  </a:lnTo>
                  <a:lnTo>
                    <a:pt x="2082" y="11544"/>
                  </a:lnTo>
                  <a:lnTo>
                    <a:pt x="7493" y="13944"/>
                  </a:lnTo>
                  <a:lnTo>
                    <a:pt x="8826" y="14224"/>
                  </a:lnTo>
                  <a:lnTo>
                    <a:pt x="12903" y="14224"/>
                  </a:lnTo>
                  <a:lnTo>
                    <a:pt x="15443" y="12852"/>
                  </a:lnTo>
                  <a:lnTo>
                    <a:pt x="18059" y="6997"/>
                  </a:lnTo>
                  <a:close/>
                </a:path>
                <a:path w="46989" h="43180">
                  <a:moveTo>
                    <a:pt x="46685" y="36969"/>
                  </a:moveTo>
                  <a:lnTo>
                    <a:pt x="45046" y="33604"/>
                  </a:lnTo>
                  <a:lnTo>
                    <a:pt x="40830" y="31724"/>
                  </a:lnTo>
                  <a:lnTo>
                    <a:pt x="36601" y="31508"/>
                  </a:lnTo>
                  <a:lnTo>
                    <a:pt x="34620" y="32575"/>
                  </a:lnTo>
                  <a:lnTo>
                    <a:pt x="32588" y="37147"/>
                  </a:lnTo>
                  <a:lnTo>
                    <a:pt x="34213" y="40513"/>
                  </a:lnTo>
                  <a:lnTo>
                    <a:pt x="38442" y="42405"/>
                  </a:lnTo>
                  <a:lnTo>
                    <a:pt x="42659" y="42621"/>
                  </a:lnTo>
                  <a:lnTo>
                    <a:pt x="44640" y="41541"/>
                  </a:lnTo>
                  <a:lnTo>
                    <a:pt x="46685" y="36969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5436133" y="3135261"/>
              <a:ext cx="19685" cy="20955"/>
            </a:xfrm>
            <a:custGeom>
              <a:avLst/>
              <a:gdLst/>
              <a:ahLst/>
              <a:cxnLst/>
              <a:rect l="l" t="t" r="r" b="b"/>
              <a:pathLst>
                <a:path w="19685" h="20955">
                  <a:moveTo>
                    <a:pt x="12217" y="952"/>
                  </a:moveTo>
                  <a:lnTo>
                    <a:pt x="11341" y="406"/>
                  </a:lnTo>
                  <a:lnTo>
                    <a:pt x="10375" y="63"/>
                  </a:lnTo>
                  <a:lnTo>
                    <a:pt x="9220" y="0"/>
                  </a:lnTo>
                  <a:lnTo>
                    <a:pt x="2260" y="0"/>
                  </a:lnTo>
                  <a:lnTo>
                    <a:pt x="0" y="9474"/>
                  </a:lnTo>
                  <a:lnTo>
                    <a:pt x="3327" y="16764"/>
                  </a:lnTo>
                  <a:lnTo>
                    <a:pt x="4051" y="17640"/>
                  </a:lnTo>
                  <a:lnTo>
                    <a:pt x="4914" y="18338"/>
                  </a:lnTo>
                  <a:lnTo>
                    <a:pt x="7670" y="12903"/>
                  </a:lnTo>
                  <a:lnTo>
                    <a:pt x="10210" y="7162"/>
                  </a:lnTo>
                  <a:lnTo>
                    <a:pt x="12217" y="952"/>
                  </a:lnTo>
                  <a:close/>
                </a:path>
                <a:path w="19685" h="20955">
                  <a:moveTo>
                    <a:pt x="19392" y="15582"/>
                  </a:moveTo>
                  <a:lnTo>
                    <a:pt x="18643" y="10439"/>
                  </a:lnTo>
                  <a:lnTo>
                    <a:pt x="16560" y="6235"/>
                  </a:lnTo>
                  <a:lnTo>
                    <a:pt x="15659" y="11252"/>
                  </a:lnTo>
                  <a:lnTo>
                    <a:pt x="14338" y="15925"/>
                  </a:lnTo>
                  <a:lnTo>
                    <a:pt x="12776" y="20345"/>
                  </a:lnTo>
                  <a:lnTo>
                    <a:pt x="15341" y="20104"/>
                  </a:lnTo>
                  <a:lnTo>
                    <a:pt x="17564" y="19088"/>
                  </a:lnTo>
                  <a:lnTo>
                    <a:pt x="19392" y="15582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5441059" y="3136214"/>
              <a:ext cx="12065" cy="19685"/>
            </a:xfrm>
            <a:custGeom>
              <a:avLst/>
              <a:gdLst/>
              <a:ahLst/>
              <a:cxnLst/>
              <a:rect l="l" t="t" r="r" b="b"/>
              <a:pathLst>
                <a:path w="12064" h="19685">
                  <a:moveTo>
                    <a:pt x="7302" y="0"/>
                  </a:moveTo>
                  <a:lnTo>
                    <a:pt x="5295" y="6196"/>
                  </a:lnTo>
                  <a:lnTo>
                    <a:pt x="2754" y="11937"/>
                  </a:lnTo>
                  <a:lnTo>
                    <a:pt x="0" y="17372"/>
                  </a:lnTo>
                  <a:lnTo>
                    <a:pt x="1816" y="18834"/>
                  </a:lnTo>
                  <a:lnTo>
                    <a:pt x="4279" y="19456"/>
                  </a:lnTo>
                  <a:lnTo>
                    <a:pt x="7861" y="19391"/>
                  </a:lnTo>
                  <a:lnTo>
                    <a:pt x="9423" y="14973"/>
                  </a:lnTo>
                  <a:lnTo>
                    <a:pt x="10745" y="10298"/>
                  </a:lnTo>
                  <a:lnTo>
                    <a:pt x="11645" y="5283"/>
                  </a:lnTo>
                  <a:lnTo>
                    <a:pt x="10541" y="3059"/>
                  </a:lnTo>
                  <a:lnTo>
                    <a:pt x="9080" y="1103"/>
                  </a:lnTo>
                  <a:lnTo>
                    <a:pt x="7302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5401143" y="3086519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5621" y="0"/>
                  </a:moveTo>
                  <a:lnTo>
                    <a:pt x="11239" y="0"/>
                  </a:lnTo>
                  <a:lnTo>
                    <a:pt x="9080" y="292"/>
                  </a:lnTo>
                  <a:lnTo>
                    <a:pt x="3555" y="1789"/>
                  </a:lnTo>
                  <a:lnTo>
                    <a:pt x="0" y="7199"/>
                  </a:lnTo>
                  <a:lnTo>
                    <a:pt x="2616" y="16954"/>
                  </a:lnTo>
                  <a:lnTo>
                    <a:pt x="6718" y="19851"/>
                  </a:lnTo>
                  <a:lnTo>
                    <a:pt x="13107" y="19735"/>
                  </a:lnTo>
                  <a:lnTo>
                    <a:pt x="19571" y="17983"/>
                  </a:lnTo>
                  <a:lnTo>
                    <a:pt x="21336" y="13766"/>
                  </a:lnTo>
                  <a:lnTo>
                    <a:pt x="18657" y="383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5443218" y="3186987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5">
                  <a:moveTo>
                    <a:pt x="4394" y="0"/>
                  </a:moveTo>
                  <a:lnTo>
                    <a:pt x="1230" y="5295"/>
                  </a:lnTo>
                  <a:lnTo>
                    <a:pt x="0" y="7962"/>
                  </a:lnTo>
                  <a:lnTo>
                    <a:pt x="2197" y="7962"/>
                  </a:lnTo>
                  <a:lnTo>
                    <a:pt x="4178" y="6896"/>
                  </a:lnTo>
                  <a:lnTo>
                    <a:pt x="5727" y="3403"/>
                  </a:lnTo>
                  <a:lnTo>
                    <a:pt x="5435" y="1536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5435333" y="3183850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4024" y="0"/>
                  </a:moveTo>
                  <a:lnTo>
                    <a:pt x="2043" y="1054"/>
                  </a:lnTo>
                  <a:lnTo>
                    <a:pt x="0" y="5638"/>
                  </a:lnTo>
                  <a:lnTo>
                    <a:pt x="1637" y="9004"/>
                  </a:lnTo>
                  <a:lnTo>
                    <a:pt x="5802" y="10858"/>
                  </a:lnTo>
                  <a:lnTo>
                    <a:pt x="7682" y="11099"/>
                  </a:lnTo>
                  <a:lnTo>
                    <a:pt x="12279" y="3136"/>
                  </a:lnTo>
                  <a:lnTo>
                    <a:pt x="11581" y="2108"/>
                  </a:lnTo>
                  <a:lnTo>
                    <a:pt x="10539" y="1231"/>
                  </a:lnTo>
                  <a:lnTo>
                    <a:pt x="8253" y="215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 descr=""/>
            <p:cNvSpPr/>
            <p:nvPr/>
          </p:nvSpPr>
          <p:spPr>
            <a:xfrm>
              <a:off x="5469331" y="3225646"/>
              <a:ext cx="25400" cy="24765"/>
            </a:xfrm>
            <a:custGeom>
              <a:avLst/>
              <a:gdLst/>
              <a:ahLst/>
              <a:cxnLst/>
              <a:rect l="l" t="t" r="r" b="b"/>
              <a:pathLst>
                <a:path w="25400" h="24764">
                  <a:moveTo>
                    <a:pt x="16153" y="0"/>
                  </a:moveTo>
                  <a:lnTo>
                    <a:pt x="8088" y="0"/>
                  </a:lnTo>
                  <a:lnTo>
                    <a:pt x="6045" y="292"/>
                  </a:lnTo>
                  <a:lnTo>
                    <a:pt x="1414" y="3836"/>
                  </a:lnTo>
                  <a:lnTo>
                    <a:pt x="0" y="9634"/>
                  </a:lnTo>
                  <a:lnTo>
                    <a:pt x="1336" y="16150"/>
                  </a:lnTo>
                  <a:lnTo>
                    <a:pt x="4964" y="21845"/>
                  </a:lnTo>
                  <a:lnTo>
                    <a:pt x="6945" y="23877"/>
                  </a:lnTo>
                  <a:lnTo>
                    <a:pt x="9574" y="24688"/>
                  </a:lnTo>
                  <a:lnTo>
                    <a:pt x="17931" y="24688"/>
                  </a:lnTo>
                  <a:lnTo>
                    <a:pt x="23862" y="21019"/>
                  </a:lnTo>
                  <a:lnTo>
                    <a:pt x="24968" y="12750"/>
                  </a:lnTo>
                  <a:lnTo>
                    <a:pt x="16153" y="0"/>
                  </a:lnTo>
                  <a:close/>
                </a:path>
              </a:pathLst>
            </a:custGeom>
            <a:solidFill>
              <a:srgbClr val="DC925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 descr=""/>
            <p:cNvSpPr/>
            <p:nvPr/>
          </p:nvSpPr>
          <p:spPr>
            <a:xfrm>
              <a:off x="5387478" y="3160979"/>
              <a:ext cx="19050" cy="17145"/>
            </a:xfrm>
            <a:custGeom>
              <a:avLst/>
              <a:gdLst/>
              <a:ahLst/>
              <a:cxnLst/>
              <a:rect l="l" t="t" r="r" b="b"/>
              <a:pathLst>
                <a:path w="19050" h="17144">
                  <a:moveTo>
                    <a:pt x="12763" y="0"/>
                  </a:moveTo>
                  <a:lnTo>
                    <a:pt x="7238" y="0"/>
                  </a:lnTo>
                  <a:lnTo>
                    <a:pt x="5842" y="203"/>
                  </a:lnTo>
                  <a:lnTo>
                    <a:pt x="0" y="1930"/>
                  </a:lnTo>
                  <a:lnTo>
                    <a:pt x="850" y="10604"/>
                  </a:lnTo>
                  <a:lnTo>
                    <a:pt x="6451" y="16357"/>
                  </a:lnTo>
                  <a:lnTo>
                    <a:pt x="8242" y="16916"/>
                  </a:lnTo>
                  <a:lnTo>
                    <a:pt x="13982" y="16916"/>
                  </a:lnTo>
                  <a:lnTo>
                    <a:pt x="18034" y="14401"/>
                  </a:lnTo>
                  <a:lnTo>
                    <a:pt x="18796" y="8737"/>
                  </a:lnTo>
                  <a:lnTo>
                    <a:pt x="12763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5321325" y="3217392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5">
                  <a:moveTo>
                    <a:pt x="9269" y="0"/>
                  </a:moveTo>
                  <a:lnTo>
                    <a:pt x="5180" y="0"/>
                  </a:lnTo>
                  <a:lnTo>
                    <a:pt x="2627" y="1370"/>
                  </a:lnTo>
                  <a:lnTo>
                    <a:pt x="0" y="7225"/>
                  </a:lnTo>
                  <a:lnTo>
                    <a:pt x="2094" y="11529"/>
                  </a:lnTo>
                  <a:lnTo>
                    <a:pt x="7504" y="13956"/>
                  </a:lnTo>
                  <a:lnTo>
                    <a:pt x="8826" y="14222"/>
                  </a:lnTo>
                  <a:lnTo>
                    <a:pt x="12914" y="14222"/>
                  </a:lnTo>
                  <a:lnTo>
                    <a:pt x="15455" y="12851"/>
                  </a:lnTo>
                  <a:lnTo>
                    <a:pt x="18072" y="6983"/>
                  </a:lnTo>
                  <a:lnTo>
                    <a:pt x="15976" y="2678"/>
                  </a:lnTo>
                  <a:lnTo>
                    <a:pt x="10579" y="265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5519749" y="3125876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1277" y="0"/>
                  </a:moveTo>
                  <a:lnTo>
                    <a:pt x="7048" y="0"/>
                  </a:lnTo>
                  <a:lnTo>
                    <a:pt x="5410" y="176"/>
                  </a:lnTo>
                  <a:lnTo>
                    <a:pt x="2400" y="2108"/>
                  </a:lnTo>
                  <a:lnTo>
                    <a:pt x="0" y="9296"/>
                  </a:lnTo>
                  <a:lnTo>
                    <a:pt x="800" y="14782"/>
                  </a:lnTo>
                  <a:lnTo>
                    <a:pt x="2881" y="19519"/>
                  </a:lnTo>
                  <a:lnTo>
                    <a:pt x="4940" y="21031"/>
                  </a:lnTo>
                  <a:lnTo>
                    <a:pt x="6108" y="21361"/>
                  </a:lnTo>
                  <a:lnTo>
                    <a:pt x="12115" y="21361"/>
                  </a:lnTo>
                  <a:lnTo>
                    <a:pt x="16765" y="15557"/>
                  </a:lnTo>
                  <a:lnTo>
                    <a:pt x="17830" y="4190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rgbClr val="D090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5520550" y="314065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0" y="0"/>
                  </a:moveTo>
                  <a:lnTo>
                    <a:pt x="265" y="1878"/>
                  </a:lnTo>
                  <a:lnTo>
                    <a:pt x="927" y="3567"/>
                  </a:lnTo>
                  <a:lnTo>
                    <a:pt x="2082" y="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65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5473560" y="2809443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15989" y="0"/>
                  </a:moveTo>
                  <a:lnTo>
                    <a:pt x="8444" y="0"/>
                  </a:lnTo>
                  <a:lnTo>
                    <a:pt x="2602" y="4240"/>
                  </a:lnTo>
                  <a:lnTo>
                    <a:pt x="0" y="9944"/>
                  </a:lnTo>
                  <a:lnTo>
                    <a:pt x="5461" y="13588"/>
                  </a:lnTo>
                  <a:lnTo>
                    <a:pt x="16370" y="21793"/>
                  </a:lnTo>
                  <a:lnTo>
                    <a:pt x="20434" y="16445"/>
                  </a:lnTo>
                  <a:lnTo>
                    <a:pt x="23761" y="7771"/>
                  </a:lnTo>
                  <a:lnTo>
                    <a:pt x="18224" y="900"/>
                  </a:lnTo>
                  <a:lnTo>
                    <a:pt x="159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5473268" y="2819387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5" h="16510">
                  <a:moveTo>
                    <a:pt x="292" y="0"/>
                  </a:moveTo>
                  <a:lnTo>
                    <a:pt x="0" y="7580"/>
                  </a:lnTo>
                  <a:lnTo>
                    <a:pt x="1827" y="12495"/>
                  </a:lnTo>
                  <a:lnTo>
                    <a:pt x="6807" y="16483"/>
                  </a:lnTo>
                  <a:lnTo>
                    <a:pt x="11328" y="16356"/>
                  </a:lnTo>
                  <a:lnTo>
                    <a:pt x="12865" y="15951"/>
                  </a:lnTo>
                  <a:lnTo>
                    <a:pt x="14832" y="14235"/>
                  </a:lnTo>
                  <a:lnTo>
                    <a:pt x="16648" y="11849"/>
                  </a:lnTo>
                  <a:lnTo>
                    <a:pt x="5753" y="3656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5472239" y="2819298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5">
                  <a:moveTo>
                    <a:pt x="1192" y="0"/>
                  </a:moveTo>
                  <a:lnTo>
                    <a:pt x="0" y="2743"/>
                  </a:lnTo>
                  <a:lnTo>
                    <a:pt x="151" y="5294"/>
                  </a:lnTo>
                  <a:lnTo>
                    <a:pt x="1014" y="7631"/>
                  </a:lnTo>
                  <a:lnTo>
                    <a:pt x="1256" y="2640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5366207" y="3045968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5" h="15239">
                  <a:moveTo>
                    <a:pt x="10071" y="0"/>
                  </a:moveTo>
                  <a:lnTo>
                    <a:pt x="4483" y="0"/>
                  </a:lnTo>
                  <a:lnTo>
                    <a:pt x="0" y="3859"/>
                  </a:lnTo>
                  <a:lnTo>
                    <a:pt x="330" y="8674"/>
                  </a:lnTo>
                  <a:lnTo>
                    <a:pt x="3543" y="12433"/>
                  </a:lnTo>
                  <a:lnTo>
                    <a:pt x="7226" y="14528"/>
                  </a:lnTo>
                  <a:lnTo>
                    <a:pt x="15467" y="14936"/>
                  </a:lnTo>
                  <a:lnTo>
                    <a:pt x="19634" y="11709"/>
                  </a:lnTo>
                  <a:lnTo>
                    <a:pt x="17067" y="4229"/>
                  </a:lnTo>
                  <a:lnTo>
                    <a:pt x="11301" y="317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 descr=""/>
            <p:cNvSpPr/>
            <p:nvPr/>
          </p:nvSpPr>
          <p:spPr>
            <a:xfrm>
              <a:off x="5332514" y="3060496"/>
              <a:ext cx="49530" cy="25400"/>
            </a:xfrm>
            <a:custGeom>
              <a:avLst/>
              <a:gdLst/>
              <a:ahLst/>
              <a:cxnLst/>
              <a:rect l="l" t="t" r="r" b="b"/>
              <a:pathLst>
                <a:path w="49529" h="25400">
                  <a:moveTo>
                    <a:pt x="9804" y="20777"/>
                  </a:moveTo>
                  <a:lnTo>
                    <a:pt x="9791" y="20243"/>
                  </a:lnTo>
                  <a:lnTo>
                    <a:pt x="0" y="21882"/>
                  </a:lnTo>
                  <a:lnTo>
                    <a:pt x="457" y="23164"/>
                  </a:lnTo>
                  <a:lnTo>
                    <a:pt x="1638" y="24053"/>
                  </a:lnTo>
                  <a:lnTo>
                    <a:pt x="4699" y="24790"/>
                  </a:lnTo>
                  <a:lnTo>
                    <a:pt x="7315" y="24790"/>
                  </a:lnTo>
                  <a:lnTo>
                    <a:pt x="9042" y="23926"/>
                  </a:lnTo>
                  <a:lnTo>
                    <a:pt x="9804" y="20777"/>
                  </a:lnTo>
                  <a:close/>
                </a:path>
                <a:path w="49529" h="25400">
                  <a:moveTo>
                    <a:pt x="49161" y="406"/>
                  </a:moveTo>
                  <a:lnTo>
                    <a:pt x="40906" y="0"/>
                  </a:lnTo>
                  <a:lnTo>
                    <a:pt x="42545" y="927"/>
                  </a:lnTo>
                  <a:lnTo>
                    <a:pt x="44259" y="1536"/>
                  </a:lnTo>
                  <a:lnTo>
                    <a:pt x="46736" y="1536"/>
                  </a:lnTo>
                  <a:lnTo>
                    <a:pt x="47548" y="1358"/>
                  </a:lnTo>
                  <a:lnTo>
                    <a:pt x="49161" y="406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 descr=""/>
            <p:cNvSpPr/>
            <p:nvPr/>
          </p:nvSpPr>
          <p:spPr>
            <a:xfrm>
              <a:off x="5332233" y="3075735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60" h="6985">
                  <a:moveTo>
                    <a:pt x="5219" y="0"/>
                  </a:moveTo>
                  <a:lnTo>
                    <a:pt x="2971" y="0"/>
                  </a:lnTo>
                  <a:lnTo>
                    <a:pt x="901" y="1562"/>
                  </a:lnTo>
                  <a:lnTo>
                    <a:pt x="0" y="4952"/>
                  </a:lnTo>
                  <a:lnTo>
                    <a:pt x="12" y="5867"/>
                  </a:lnTo>
                  <a:lnTo>
                    <a:pt x="292" y="6629"/>
                  </a:lnTo>
                  <a:lnTo>
                    <a:pt x="10083" y="4991"/>
                  </a:lnTo>
                  <a:lnTo>
                    <a:pt x="10032" y="2768"/>
                  </a:lnTo>
                  <a:lnTo>
                    <a:pt x="8661" y="736"/>
                  </a:lnTo>
                  <a:lnTo>
                    <a:pt x="5219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5348489" y="2977972"/>
              <a:ext cx="17145" cy="8890"/>
            </a:xfrm>
            <a:custGeom>
              <a:avLst/>
              <a:gdLst/>
              <a:ahLst/>
              <a:cxnLst/>
              <a:rect l="l" t="t" r="r" b="b"/>
              <a:pathLst>
                <a:path w="17145" h="8889">
                  <a:moveTo>
                    <a:pt x="13233" y="0"/>
                  </a:moveTo>
                  <a:lnTo>
                    <a:pt x="7150" y="0"/>
                  </a:lnTo>
                  <a:lnTo>
                    <a:pt x="4902" y="557"/>
                  </a:lnTo>
                  <a:lnTo>
                    <a:pt x="1346" y="2667"/>
                  </a:lnTo>
                  <a:lnTo>
                    <a:pt x="381" y="4394"/>
                  </a:lnTo>
                  <a:lnTo>
                    <a:pt x="0" y="6273"/>
                  </a:lnTo>
                  <a:lnTo>
                    <a:pt x="16306" y="8699"/>
                  </a:lnTo>
                  <a:lnTo>
                    <a:pt x="17132" y="6781"/>
                  </a:lnTo>
                  <a:lnTo>
                    <a:pt x="16878" y="1865"/>
                  </a:lnTo>
                  <a:lnTo>
                    <a:pt x="13233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5347741" y="2984246"/>
              <a:ext cx="17145" cy="9525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748" y="0"/>
                  </a:moveTo>
                  <a:lnTo>
                    <a:pt x="0" y="3670"/>
                  </a:lnTo>
                  <a:lnTo>
                    <a:pt x="1459" y="7923"/>
                  </a:lnTo>
                  <a:lnTo>
                    <a:pt x="4481" y="8977"/>
                  </a:lnTo>
                  <a:lnTo>
                    <a:pt x="8482" y="8977"/>
                  </a:lnTo>
                  <a:lnTo>
                    <a:pt x="14845" y="6261"/>
                  </a:lnTo>
                  <a:lnTo>
                    <a:pt x="17054" y="24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5427205" y="3008502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20" h="19685">
                  <a:moveTo>
                    <a:pt x="11226" y="18961"/>
                  </a:moveTo>
                  <a:lnTo>
                    <a:pt x="7696" y="16192"/>
                  </a:lnTo>
                  <a:lnTo>
                    <a:pt x="3898" y="13525"/>
                  </a:lnTo>
                  <a:lnTo>
                    <a:pt x="0" y="11061"/>
                  </a:lnTo>
                  <a:lnTo>
                    <a:pt x="1155" y="15709"/>
                  </a:lnTo>
                  <a:lnTo>
                    <a:pt x="5143" y="19088"/>
                  </a:lnTo>
                  <a:lnTo>
                    <a:pt x="10160" y="19088"/>
                  </a:lnTo>
                  <a:lnTo>
                    <a:pt x="11226" y="18961"/>
                  </a:lnTo>
                  <a:close/>
                </a:path>
                <a:path w="20320" h="19685">
                  <a:moveTo>
                    <a:pt x="19735" y="9461"/>
                  </a:moveTo>
                  <a:lnTo>
                    <a:pt x="18643" y="2311"/>
                  </a:lnTo>
                  <a:lnTo>
                    <a:pt x="15557" y="0"/>
                  </a:lnTo>
                  <a:lnTo>
                    <a:pt x="10528" y="0"/>
                  </a:lnTo>
                  <a:lnTo>
                    <a:pt x="9804" y="63"/>
                  </a:lnTo>
                  <a:lnTo>
                    <a:pt x="7404" y="431"/>
                  </a:lnTo>
                  <a:lnTo>
                    <a:pt x="5816" y="914"/>
                  </a:lnTo>
                  <a:lnTo>
                    <a:pt x="4419" y="1638"/>
                  </a:lnTo>
                  <a:lnTo>
                    <a:pt x="9550" y="5245"/>
                  </a:lnTo>
                  <a:lnTo>
                    <a:pt x="14236" y="9194"/>
                  </a:lnTo>
                  <a:lnTo>
                    <a:pt x="18440" y="13525"/>
                  </a:lnTo>
                  <a:lnTo>
                    <a:pt x="19367" y="11658"/>
                  </a:lnTo>
                  <a:lnTo>
                    <a:pt x="19735" y="9461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5426405" y="3010141"/>
              <a:ext cx="19685" cy="17780"/>
            </a:xfrm>
            <a:custGeom>
              <a:avLst/>
              <a:gdLst/>
              <a:ahLst/>
              <a:cxnLst/>
              <a:rect l="l" t="t" r="r" b="b"/>
              <a:pathLst>
                <a:path w="19685" h="17780">
                  <a:moveTo>
                    <a:pt x="5232" y="0"/>
                  </a:moveTo>
                  <a:lnTo>
                    <a:pt x="2081" y="1637"/>
                  </a:lnTo>
                  <a:lnTo>
                    <a:pt x="0" y="4445"/>
                  </a:lnTo>
                  <a:lnTo>
                    <a:pt x="811" y="9422"/>
                  </a:lnTo>
                  <a:lnTo>
                    <a:pt x="8507" y="14552"/>
                  </a:lnTo>
                  <a:lnTo>
                    <a:pt x="12025" y="17321"/>
                  </a:lnTo>
                  <a:lnTo>
                    <a:pt x="15251" y="16788"/>
                  </a:lnTo>
                  <a:lnTo>
                    <a:pt x="17856" y="14692"/>
                  </a:lnTo>
                  <a:lnTo>
                    <a:pt x="19239" y="11885"/>
                  </a:lnTo>
                  <a:lnTo>
                    <a:pt x="15035" y="7555"/>
                  </a:lnTo>
                  <a:lnTo>
                    <a:pt x="10363" y="3605"/>
                  </a:lnTo>
                  <a:lnTo>
                    <a:pt x="5232" y="0"/>
                  </a:lnTo>
                  <a:close/>
                </a:path>
              </a:pathLst>
            </a:custGeom>
            <a:solidFill>
              <a:srgbClr val="C275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5306274" y="3072612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4" h="8889">
                  <a:moveTo>
                    <a:pt x="8470" y="0"/>
                  </a:moveTo>
                  <a:lnTo>
                    <a:pt x="5511" y="0"/>
                  </a:lnTo>
                  <a:lnTo>
                    <a:pt x="3670" y="786"/>
                  </a:lnTo>
                  <a:lnTo>
                    <a:pt x="596" y="4089"/>
                  </a:lnTo>
                  <a:lnTo>
                    <a:pt x="0" y="6426"/>
                  </a:lnTo>
                  <a:lnTo>
                    <a:pt x="495" y="8369"/>
                  </a:lnTo>
                  <a:lnTo>
                    <a:pt x="12053" y="4545"/>
                  </a:lnTo>
                  <a:lnTo>
                    <a:pt x="11977" y="3289"/>
                  </a:lnTo>
                  <a:lnTo>
                    <a:pt x="11469" y="2108"/>
                  </a:lnTo>
                  <a:lnTo>
                    <a:pt x="9640" y="405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rgbClr val="CF894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 descr=""/>
            <p:cNvSpPr/>
            <p:nvPr/>
          </p:nvSpPr>
          <p:spPr>
            <a:xfrm>
              <a:off x="5306771" y="3077159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4" h="7619">
                  <a:moveTo>
                    <a:pt x="11558" y="0"/>
                  </a:moveTo>
                  <a:lnTo>
                    <a:pt x="3886" y="2400"/>
                  </a:lnTo>
                  <a:lnTo>
                    <a:pt x="0" y="3822"/>
                  </a:lnTo>
                  <a:lnTo>
                    <a:pt x="673" y="5473"/>
                  </a:lnTo>
                  <a:lnTo>
                    <a:pt x="2246" y="6934"/>
                  </a:lnTo>
                  <a:lnTo>
                    <a:pt x="3428" y="7340"/>
                  </a:lnTo>
                  <a:lnTo>
                    <a:pt x="6388" y="7340"/>
                  </a:lnTo>
                  <a:lnTo>
                    <a:pt x="8229" y="6553"/>
                  </a:lnTo>
                  <a:lnTo>
                    <a:pt x="11010" y="3556"/>
                  </a:lnTo>
                  <a:lnTo>
                    <a:pt x="11671" y="1700"/>
                  </a:lnTo>
                  <a:lnTo>
                    <a:pt x="11558" y="0"/>
                  </a:lnTo>
                  <a:close/>
                </a:path>
              </a:pathLst>
            </a:custGeom>
            <a:solidFill>
              <a:srgbClr val="CD824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 descr=""/>
            <p:cNvSpPr/>
            <p:nvPr/>
          </p:nvSpPr>
          <p:spPr>
            <a:xfrm>
              <a:off x="5410898" y="3477717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4227" y="0"/>
                  </a:moveTo>
                  <a:lnTo>
                    <a:pt x="0" y="3834"/>
                  </a:lnTo>
                  <a:lnTo>
                    <a:pt x="1397" y="3467"/>
                  </a:lnTo>
                  <a:lnTo>
                    <a:pt x="2614" y="2678"/>
                  </a:lnTo>
                  <a:lnTo>
                    <a:pt x="3796" y="1027"/>
                  </a:lnTo>
                  <a:lnTo>
                    <a:pt x="4227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 descr=""/>
            <p:cNvSpPr/>
            <p:nvPr/>
          </p:nvSpPr>
          <p:spPr>
            <a:xfrm>
              <a:off x="5363768" y="3464902"/>
              <a:ext cx="52705" cy="17145"/>
            </a:xfrm>
            <a:custGeom>
              <a:avLst/>
              <a:gdLst/>
              <a:ahLst/>
              <a:cxnLst/>
              <a:rect l="l" t="t" r="r" b="b"/>
              <a:pathLst>
                <a:path w="52704" h="17145">
                  <a:moveTo>
                    <a:pt x="533" y="0"/>
                  </a:moveTo>
                  <a:lnTo>
                    <a:pt x="0" y="1473"/>
                  </a:lnTo>
                  <a:lnTo>
                    <a:pt x="228" y="1003"/>
                  </a:lnTo>
                  <a:lnTo>
                    <a:pt x="406" y="508"/>
                  </a:lnTo>
                  <a:lnTo>
                    <a:pt x="533" y="0"/>
                  </a:lnTo>
                  <a:close/>
                </a:path>
                <a:path w="52704" h="17145">
                  <a:moveTo>
                    <a:pt x="52362" y="9855"/>
                  </a:moveTo>
                  <a:lnTo>
                    <a:pt x="51015" y="6172"/>
                  </a:lnTo>
                  <a:lnTo>
                    <a:pt x="46240" y="2781"/>
                  </a:lnTo>
                  <a:lnTo>
                    <a:pt x="44373" y="2209"/>
                  </a:lnTo>
                  <a:lnTo>
                    <a:pt x="40436" y="2209"/>
                  </a:lnTo>
                  <a:lnTo>
                    <a:pt x="38430" y="3086"/>
                  </a:lnTo>
                  <a:lnTo>
                    <a:pt x="35013" y="7899"/>
                  </a:lnTo>
                  <a:lnTo>
                    <a:pt x="36233" y="12522"/>
                  </a:lnTo>
                  <a:lnTo>
                    <a:pt x="41567" y="16319"/>
                  </a:lnTo>
                  <a:lnTo>
                    <a:pt x="43434" y="16891"/>
                  </a:lnTo>
                  <a:lnTo>
                    <a:pt x="47129" y="16649"/>
                  </a:lnTo>
                  <a:lnTo>
                    <a:pt x="51358" y="12814"/>
                  </a:lnTo>
                  <a:lnTo>
                    <a:pt x="52362" y="9855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 descr=""/>
            <p:cNvSpPr/>
            <p:nvPr/>
          </p:nvSpPr>
          <p:spPr>
            <a:xfrm>
              <a:off x="5345784" y="3457281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5">
                  <a:moveTo>
                    <a:pt x="16598" y="0"/>
                  </a:moveTo>
                  <a:lnTo>
                    <a:pt x="12534" y="1282"/>
                  </a:lnTo>
                  <a:lnTo>
                    <a:pt x="8343" y="1981"/>
                  </a:lnTo>
                  <a:lnTo>
                    <a:pt x="419" y="1943"/>
                  </a:lnTo>
                  <a:lnTo>
                    <a:pt x="0" y="5130"/>
                  </a:lnTo>
                  <a:lnTo>
                    <a:pt x="1625" y="8712"/>
                  </a:lnTo>
                  <a:lnTo>
                    <a:pt x="6476" y="11976"/>
                  </a:lnTo>
                  <a:lnTo>
                    <a:pt x="8648" y="11912"/>
                  </a:lnTo>
                  <a:lnTo>
                    <a:pt x="7429" y="12382"/>
                  </a:lnTo>
                  <a:lnTo>
                    <a:pt x="9867" y="13068"/>
                  </a:lnTo>
                  <a:lnTo>
                    <a:pt x="13627" y="13068"/>
                  </a:lnTo>
                  <a:lnTo>
                    <a:pt x="16001" y="12026"/>
                  </a:lnTo>
                  <a:lnTo>
                    <a:pt x="18529" y="7620"/>
                  </a:lnTo>
                  <a:lnTo>
                    <a:pt x="19138" y="5130"/>
                  </a:lnTo>
                  <a:lnTo>
                    <a:pt x="18414" y="2311"/>
                  </a:lnTo>
                  <a:lnTo>
                    <a:pt x="16598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 descr=""/>
            <p:cNvSpPr/>
            <p:nvPr/>
          </p:nvSpPr>
          <p:spPr>
            <a:xfrm>
              <a:off x="5358320" y="3457270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4063" y="0"/>
                  </a:moveTo>
                  <a:lnTo>
                    <a:pt x="4063" y="11"/>
                  </a:lnTo>
                  <a:lnTo>
                    <a:pt x="0" y="1282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 descr=""/>
            <p:cNvSpPr/>
            <p:nvPr/>
          </p:nvSpPr>
          <p:spPr>
            <a:xfrm>
              <a:off x="5305171" y="3374872"/>
              <a:ext cx="57785" cy="95250"/>
            </a:xfrm>
            <a:custGeom>
              <a:avLst/>
              <a:gdLst/>
              <a:ahLst/>
              <a:cxnLst/>
              <a:rect l="l" t="t" r="r" b="b"/>
              <a:pathLst>
                <a:path w="57785" h="95250">
                  <a:moveTo>
                    <a:pt x="3987" y="12192"/>
                  </a:moveTo>
                  <a:lnTo>
                    <a:pt x="3352" y="8572"/>
                  </a:lnTo>
                  <a:lnTo>
                    <a:pt x="2959" y="5080"/>
                  </a:lnTo>
                  <a:lnTo>
                    <a:pt x="2794" y="1727"/>
                  </a:lnTo>
                  <a:lnTo>
                    <a:pt x="2159" y="2286"/>
                  </a:lnTo>
                  <a:lnTo>
                    <a:pt x="1638" y="2959"/>
                  </a:lnTo>
                  <a:lnTo>
                    <a:pt x="0" y="6616"/>
                  </a:lnTo>
                  <a:lnTo>
                    <a:pt x="1206" y="10045"/>
                  </a:lnTo>
                  <a:lnTo>
                    <a:pt x="3987" y="12192"/>
                  </a:lnTo>
                  <a:close/>
                </a:path>
                <a:path w="57785" h="95250">
                  <a:moveTo>
                    <a:pt x="14566" y="2946"/>
                  </a:moveTo>
                  <a:lnTo>
                    <a:pt x="13766" y="2095"/>
                  </a:lnTo>
                  <a:lnTo>
                    <a:pt x="12750" y="1358"/>
                  </a:lnTo>
                  <a:lnTo>
                    <a:pt x="10299" y="266"/>
                  </a:lnTo>
                  <a:lnTo>
                    <a:pt x="8991" y="0"/>
                  </a:lnTo>
                  <a:lnTo>
                    <a:pt x="7645" y="0"/>
                  </a:lnTo>
                  <a:lnTo>
                    <a:pt x="7150" y="4292"/>
                  </a:lnTo>
                  <a:lnTo>
                    <a:pt x="7061" y="6261"/>
                  </a:lnTo>
                  <a:lnTo>
                    <a:pt x="7010" y="13779"/>
                  </a:lnTo>
                  <a:lnTo>
                    <a:pt x="7950" y="14071"/>
                  </a:lnTo>
                  <a:lnTo>
                    <a:pt x="8902" y="14224"/>
                  </a:lnTo>
                  <a:lnTo>
                    <a:pt x="11353" y="14224"/>
                  </a:lnTo>
                  <a:lnTo>
                    <a:pt x="12801" y="13817"/>
                  </a:lnTo>
                  <a:lnTo>
                    <a:pt x="13982" y="13068"/>
                  </a:lnTo>
                  <a:lnTo>
                    <a:pt x="13982" y="8890"/>
                  </a:lnTo>
                  <a:lnTo>
                    <a:pt x="14135" y="6261"/>
                  </a:lnTo>
                  <a:lnTo>
                    <a:pt x="14566" y="2946"/>
                  </a:lnTo>
                  <a:close/>
                </a:path>
                <a:path w="57785" h="95250">
                  <a:moveTo>
                    <a:pt x="49250" y="94322"/>
                  </a:moveTo>
                  <a:lnTo>
                    <a:pt x="47091" y="94386"/>
                  </a:lnTo>
                  <a:lnTo>
                    <a:pt x="48031" y="94792"/>
                  </a:lnTo>
                  <a:lnTo>
                    <a:pt x="49250" y="94322"/>
                  </a:lnTo>
                  <a:close/>
                </a:path>
                <a:path w="57785" h="95250">
                  <a:moveTo>
                    <a:pt x="57188" y="82397"/>
                  </a:moveTo>
                  <a:lnTo>
                    <a:pt x="55765" y="80822"/>
                  </a:lnTo>
                  <a:lnTo>
                    <a:pt x="52908" y="78790"/>
                  </a:lnTo>
                  <a:lnTo>
                    <a:pt x="50698" y="78117"/>
                  </a:lnTo>
                  <a:lnTo>
                    <a:pt x="46062" y="78117"/>
                  </a:lnTo>
                  <a:lnTo>
                    <a:pt x="43688" y="79159"/>
                  </a:lnTo>
                  <a:lnTo>
                    <a:pt x="41567" y="82143"/>
                  </a:lnTo>
                  <a:lnTo>
                    <a:pt x="41160" y="83223"/>
                  </a:lnTo>
                  <a:lnTo>
                    <a:pt x="41021" y="84353"/>
                  </a:lnTo>
                  <a:lnTo>
                    <a:pt x="48945" y="84391"/>
                  </a:lnTo>
                  <a:lnTo>
                    <a:pt x="53124" y="83680"/>
                  </a:lnTo>
                  <a:lnTo>
                    <a:pt x="57188" y="82397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 descr=""/>
            <p:cNvSpPr/>
            <p:nvPr/>
          </p:nvSpPr>
          <p:spPr>
            <a:xfrm>
              <a:off x="5307965" y="3374859"/>
              <a:ext cx="43815" cy="43180"/>
            </a:xfrm>
            <a:custGeom>
              <a:avLst/>
              <a:gdLst/>
              <a:ahLst/>
              <a:cxnLst/>
              <a:rect l="l" t="t" r="r" b="b"/>
              <a:pathLst>
                <a:path w="43814" h="43179">
                  <a:moveTo>
                    <a:pt x="4851" y="0"/>
                  </a:moveTo>
                  <a:lnTo>
                    <a:pt x="2984" y="12"/>
                  </a:lnTo>
                  <a:lnTo>
                    <a:pt x="1257" y="622"/>
                  </a:lnTo>
                  <a:lnTo>
                    <a:pt x="0" y="1727"/>
                  </a:lnTo>
                  <a:lnTo>
                    <a:pt x="546" y="8572"/>
                  </a:lnTo>
                  <a:lnTo>
                    <a:pt x="1193" y="12204"/>
                  </a:lnTo>
                  <a:lnTo>
                    <a:pt x="4216" y="13779"/>
                  </a:lnTo>
                  <a:lnTo>
                    <a:pt x="4152" y="8902"/>
                  </a:lnTo>
                  <a:lnTo>
                    <a:pt x="4356" y="4292"/>
                  </a:lnTo>
                  <a:lnTo>
                    <a:pt x="4851" y="0"/>
                  </a:lnTo>
                  <a:close/>
                </a:path>
                <a:path w="43814" h="43179">
                  <a:moveTo>
                    <a:pt x="14566" y="7988"/>
                  </a:moveTo>
                  <a:lnTo>
                    <a:pt x="13817" y="5080"/>
                  </a:lnTo>
                  <a:lnTo>
                    <a:pt x="11772" y="2946"/>
                  </a:lnTo>
                  <a:lnTo>
                    <a:pt x="11353" y="6261"/>
                  </a:lnTo>
                  <a:lnTo>
                    <a:pt x="11150" y="9664"/>
                  </a:lnTo>
                  <a:lnTo>
                    <a:pt x="11188" y="13068"/>
                  </a:lnTo>
                  <a:lnTo>
                    <a:pt x="12166" y="12433"/>
                  </a:lnTo>
                  <a:lnTo>
                    <a:pt x="12966" y="11557"/>
                  </a:lnTo>
                  <a:lnTo>
                    <a:pt x="14566" y="7988"/>
                  </a:lnTo>
                  <a:close/>
                </a:path>
                <a:path w="43814" h="43179">
                  <a:moveTo>
                    <a:pt x="43649" y="36969"/>
                  </a:moveTo>
                  <a:lnTo>
                    <a:pt x="41998" y="33604"/>
                  </a:lnTo>
                  <a:lnTo>
                    <a:pt x="37769" y="31724"/>
                  </a:lnTo>
                  <a:lnTo>
                    <a:pt x="33540" y="31508"/>
                  </a:lnTo>
                  <a:lnTo>
                    <a:pt x="31572" y="32575"/>
                  </a:lnTo>
                  <a:lnTo>
                    <a:pt x="29540" y="37147"/>
                  </a:lnTo>
                  <a:lnTo>
                    <a:pt x="31165" y="40525"/>
                  </a:lnTo>
                  <a:lnTo>
                    <a:pt x="35394" y="42405"/>
                  </a:lnTo>
                  <a:lnTo>
                    <a:pt x="39611" y="42608"/>
                  </a:lnTo>
                  <a:lnTo>
                    <a:pt x="41579" y="41541"/>
                  </a:lnTo>
                  <a:lnTo>
                    <a:pt x="43649" y="36969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 descr=""/>
            <p:cNvSpPr/>
            <p:nvPr/>
          </p:nvSpPr>
          <p:spPr>
            <a:xfrm>
              <a:off x="5425477" y="3328149"/>
              <a:ext cx="10160" cy="20955"/>
            </a:xfrm>
            <a:custGeom>
              <a:avLst/>
              <a:gdLst/>
              <a:ahLst/>
              <a:cxnLst/>
              <a:rect l="l" t="t" r="r" b="b"/>
              <a:pathLst>
                <a:path w="10160" h="20954">
                  <a:moveTo>
                    <a:pt x="2386" y="0"/>
                  </a:moveTo>
                  <a:lnTo>
                    <a:pt x="711" y="165"/>
                  </a:lnTo>
                  <a:lnTo>
                    <a:pt x="0" y="455"/>
                  </a:lnTo>
                  <a:lnTo>
                    <a:pt x="584" y="6577"/>
                  </a:lnTo>
                  <a:lnTo>
                    <a:pt x="673" y="12966"/>
                  </a:lnTo>
                  <a:lnTo>
                    <a:pt x="292" y="19494"/>
                  </a:lnTo>
                  <a:lnTo>
                    <a:pt x="1751" y="20129"/>
                  </a:lnTo>
                  <a:lnTo>
                    <a:pt x="3389" y="20408"/>
                  </a:lnTo>
                  <a:lnTo>
                    <a:pt x="6691" y="20408"/>
                  </a:lnTo>
                  <a:lnTo>
                    <a:pt x="8342" y="20078"/>
                  </a:lnTo>
                  <a:lnTo>
                    <a:pt x="9612" y="19469"/>
                  </a:lnTo>
                  <a:lnTo>
                    <a:pt x="9841" y="10071"/>
                  </a:lnTo>
                  <a:lnTo>
                    <a:pt x="9563" y="5383"/>
                  </a:lnTo>
                  <a:lnTo>
                    <a:pt x="7936" y="2462"/>
                  </a:lnTo>
                  <a:lnTo>
                    <a:pt x="5626" y="165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 descr=""/>
            <p:cNvSpPr/>
            <p:nvPr/>
          </p:nvSpPr>
          <p:spPr>
            <a:xfrm>
              <a:off x="5419306" y="3328606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6858" y="12509"/>
                  </a:moveTo>
                  <a:lnTo>
                    <a:pt x="6769" y="6121"/>
                  </a:lnTo>
                  <a:lnTo>
                    <a:pt x="6172" y="0"/>
                  </a:lnTo>
                  <a:lnTo>
                    <a:pt x="1384" y="1968"/>
                  </a:lnTo>
                  <a:lnTo>
                    <a:pt x="0" y="9817"/>
                  </a:lnTo>
                  <a:lnTo>
                    <a:pt x="3289" y="17043"/>
                  </a:lnTo>
                  <a:lnTo>
                    <a:pt x="4737" y="18288"/>
                  </a:lnTo>
                  <a:lnTo>
                    <a:pt x="6477" y="19037"/>
                  </a:lnTo>
                  <a:lnTo>
                    <a:pt x="6858" y="12509"/>
                  </a:lnTo>
                  <a:close/>
                </a:path>
                <a:path w="19685" h="19050">
                  <a:moveTo>
                    <a:pt x="19088" y="14998"/>
                  </a:moveTo>
                  <a:lnTo>
                    <a:pt x="18161" y="9271"/>
                  </a:lnTo>
                  <a:lnTo>
                    <a:pt x="15748" y="4940"/>
                  </a:lnTo>
                  <a:lnTo>
                    <a:pt x="16027" y="9613"/>
                  </a:lnTo>
                  <a:lnTo>
                    <a:pt x="15786" y="19024"/>
                  </a:lnTo>
                  <a:lnTo>
                    <a:pt x="16802" y="18554"/>
                  </a:lnTo>
                  <a:lnTo>
                    <a:pt x="17564" y="17919"/>
                  </a:lnTo>
                  <a:lnTo>
                    <a:pt x="19088" y="14998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 descr=""/>
            <p:cNvSpPr/>
            <p:nvPr/>
          </p:nvSpPr>
          <p:spPr>
            <a:xfrm>
              <a:off x="5419355" y="3376739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3746" y="0"/>
                  </a:moveTo>
                  <a:lnTo>
                    <a:pt x="2578" y="341"/>
                  </a:lnTo>
                  <a:lnTo>
                    <a:pt x="1638" y="963"/>
                  </a:lnTo>
                  <a:lnTo>
                    <a:pt x="0" y="6896"/>
                  </a:lnTo>
                  <a:lnTo>
                    <a:pt x="622" y="8369"/>
                  </a:lnTo>
                  <a:lnTo>
                    <a:pt x="1903" y="9677"/>
                  </a:lnTo>
                  <a:lnTo>
                    <a:pt x="4622" y="10896"/>
                  </a:lnTo>
                  <a:lnTo>
                    <a:pt x="7848" y="10998"/>
                  </a:lnTo>
                  <a:lnTo>
                    <a:pt x="10477" y="2437"/>
                  </a:lnTo>
                  <a:lnTo>
                    <a:pt x="8991" y="1090"/>
                  </a:lnTo>
                  <a:lnTo>
                    <a:pt x="7010" y="214"/>
                  </a:lnTo>
                  <a:lnTo>
                    <a:pt x="3746" y="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 descr=""/>
            <p:cNvSpPr/>
            <p:nvPr/>
          </p:nvSpPr>
          <p:spPr>
            <a:xfrm>
              <a:off x="5418747" y="3377704"/>
              <a:ext cx="13335" cy="10160"/>
            </a:xfrm>
            <a:custGeom>
              <a:avLst/>
              <a:gdLst/>
              <a:ahLst/>
              <a:cxnLst/>
              <a:rect l="l" t="t" r="r" b="b"/>
              <a:pathLst>
                <a:path w="13335" h="10160">
                  <a:moveTo>
                    <a:pt x="2235" y="0"/>
                  </a:moveTo>
                  <a:lnTo>
                    <a:pt x="1511" y="482"/>
                  </a:lnTo>
                  <a:lnTo>
                    <a:pt x="927" y="1155"/>
                  </a:lnTo>
                  <a:lnTo>
                    <a:pt x="0" y="3238"/>
                  </a:lnTo>
                  <a:lnTo>
                    <a:pt x="50" y="4635"/>
                  </a:lnTo>
                  <a:lnTo>
                    <a:pt x="596" y="5918"/>
                  </a:lnTo>
                  <a:lnTo>
                    <a:pt x="2235" y="0"/>
                  </a:lnTo>
                  <a:close/>
                </a:path>
                <a:path w="13335" h="10160">
                  <a:moveTo>
                    <a:pt x="13093" y="5321"/>
                  </a:moveTo>
                  <a:lnTo>
                    <a:pt x="12560" y="3124"/>
                  </a:lnTo>
                  <a:lnTo>
                    <a:pt x="11074" y="1473"/>
                  </a:lnTo>
                  <a:lnTo>
                    <a:pt x="8445" y="10033"/>
                  </a:lnTo>
                  <a:lnTo>
                    <a:pt x="10147" y="9702"/>
                  </a:lnTo>
                  <a:lnTo>
                    <a:pt x="11582" y="8724"/>
                  </a:lnTo>
                  <a:lnTo>
                    <a:pt x="13093" y="5321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 descr=""/>
            <p:cNvSpPr/>
            <p:nvPr/>
          </p:nvSpPr>
          <p:spPr>
            <a:xfrm>
              <a:off x="5453632" y="3419651"/>
              <a:ext cx="19685" cy="23495"/>
            </a:xfrm>
            <a:custGeom>
              <a:avLst/>
              <a:gdLst/>
              <a:ahLst/>
              <a:cxnLst/>
              <a:rect l="l" t="t" r="r" b="b"/>
              <a:pathLst>
                <a:path w="19685" h="23495">
                  <a:moveTo>
                    <a:pt x="10947" y="0"/>
                  </a:moveTo>
                  <a:lnTo>
                    <a:pt x="3746" y="10477"/>
                  </a:lnTo>
                  <a:lnTo>
                    <a:pt x="0" y="15443"/>
                  </a:lnTo>
                  <a:lnTo>
                    <a:pt x="838" y="17411"/>
                  </a:lnTo>
                  <a:lnTo>
                    <a:pt x="2019" y="19240"/>
                  </a:lnTo>
                  <a:lnTo>
                    <a:pt x="4775" y="22072"/>
                  </a:lnTo>
                  <a:lnTo>
                    <a:pt x="6375" y="22898"/>
                  </a:lnTo>
                  <a:lnTo>
                    <a:pt x="8088" y="23291"/>
                  </a:lnTo>
                  <a:lnTo>
                    <a:pt x="15557" y="12788"/>
                  </a:lnTo>
                  <a:lnTo>
                    <a:pt x="19061" y="7264"/>
                  </a:lnTo>
                  <a:lnTo>
                    <a:pt x="16891" y="4292"/>
                  </a:lnTo>
                  <a:lnTo>
                    <a:pt x="13995" y="1498"/>
                  </a:lnTo>
                  <a:lnTo>
                    <a:pt x="10947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" name="object 507" descr=""/>
            <p:cNvSpPr/>
            <p:nvPr/>
          </p:nvSpPr>
          <p:spPr>
            <a:xfrm>
              <a:off x="5450840" y="3418535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13728" y="1117"/>
                  </a:moveTo>
                  <a:lnTo>
                    <a:pt x="12280" y="406"/>
                  </a:lnTo>
                  <a:lnTo>
                    <a:pt x="10807" y="0"/>
                  </a:lnTo>
                  <a:lnTo>
                    <a:pt x="7315" y="292"/>
                  </a:lnTo>
                  <a:lnTo>
                    <a:pt x="787" y="2235"/>
                  </a:lnTo>
                  <a:lnTo>
                    <a:pt x="0" y="10109"/>
                  </a:lnTo>
                  <a:lnTo>
                    <a:pt x="2768" y="16560"/>
                  </a:lnTo>
                  <a:lnTo>
                    <a:pt x="10160" y="6438"/>
                  </a:lnTo>
                  <a:lnTo>
                    <a:pt x="13728" y="1117"/>
                  </a:lnTo>
                  <a:close/>
                </a:path>
                <a:path w="26035" h="24764">
                  <a:moveTo>
                    <a:pt x="25882" y="15430"/>
                  </a:moveTo>
                  <a:lnTo>
                    <a:pt x="24345" y="11798"/>
                  </a:lnTo>
                  <a:lnTo>
                    <a:pt x="21844" y="8382"/>
                  </a:lnTo>
                  <a:lnTo>
                    <a:pt x="14681" y="19253"/>
                  </a:lnTo>
                  <a:lnTo>
                    <a:pt x="10871" y="24409"/>
                  </a:lnTo>
                  <a:lnTo>
                    <a:pt x="13525" y="24701"/>
                  </a:lnTo>
                  <a:lnTo>
                    <a:pt x="19215" y="24701"/>
                  </a:lnTo>
                  <a:lnTo>
                    <a:pt x="25133" y="21018"/>
                  </a:lnTo>
                  <a:lnTo>
                    <a:pt x="25882" y="15430"/>
                  </a:lnTo>
                  <a:close/>
                </a:path>
              </a:pathLst>
            </a:custGeom>
            <a:solidFill>
              <a:srgbClr val="D986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" name="object 508" descr=""/>
            <p:cNvSpPr/>
            <p:nvPr/>
          </p:nvSpPr>
          <p:spPr>
            <a:xfrm>
              <a:off x="5382628" y="3356000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4">
                  <a:moveTo>
                    <a:pt x="0" y="0"/>
                  </a:moveTo>
                  <a:lnTo>
                    <a:pt x="824" y="9409"/>
                  </a:lnTo>
                  <a:lnTo>
                    <a:pt x="951" y="14248"/>
                  </a:lnTo>
                  <a:lnTo>
                    <a:pt x="3605" y="13384"/>
                  </a:lnTo>
                  <a:lnTo>
                    <a:pt x="5764" y="11595"/>
                  </a:lnTo>
                  <a:lnTo>
                    <a:pt x="6299" y="7619"/>
                  </a:lnTo>
                  <a:lnTo>
                    <a:pt x="3543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D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 descr=""/>
            <p:cNvSpPr/>
            <p:nvPr/>
          </p:nvSpPr>
          <p:spPr>
            <a:xfrm>
              <a:off x="5372276" y="3353865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5">
                  <a:moveTo>
                    <a:pt x="6973" y="0"/>
                  </a:moveTo>
                  <a:lnTo>
                    <a:pt x="5246" y="0"/>
                  </a:lnTo>
                  <a:lnTo>
                    <a:pt x="1765" y="812"/>
                  </a:lnTo>
                  <a:lnTo>
                    <a:pt x="546" y="2298"/>
                  </a:lnTo>
                  <a:lnTo>
                    <a:pt x="0" y="4140"/>
                  </a:lnTo>
                  <a:lnTo>
                    <a:pt x="1638" y="7543"/>
                  </a:lnTo>
                  <a:lnTo>
                    <a:pt x="2832" y="11366"/>
                  </a:lnTo>
                  <a:lnTo>
                    <a:pt x="3632" y="15468"/>
                  </a:lnTo>
                  <a:lnTo>
                    <a:pt x="4903" y="16497"/>
                  </a:lnTo>
                  <a:lnTo>
                    <a:pt x="6478" y="16929"/>
                  </a:lnTo>
                  <a:lnTo>
                    <a:pt x="9170" y="16929"/>
                  </a:lnTo>
                  <a:lnTo>
                    <a:pt x="11316" y="16382"/>
                  </a:lnTo>
                  <a:lnTo>
                    <a:pt x="10859" y="6781"/>
                  </a:lnTo>
                  <a:lnTo>
                    <a:pt x="10364" y="2120"/>
                  </a:lnTo>
                  <a:lnTo>
                    <a:pt x="8751" y="850"/>
                  </a:lnTo>
                  <a:lnTo>
                    <a:pt x="6973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 descr=""/>
            <p:cNvSpPr/>
            <p:nvPr/>
          </p:nvSpPr>
          <p:spPr>
            <a:xfrm>
              <a:off x="5371298" y="3358018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977" y="0"/>
                  </a:moveTo>
                  <a:lnTo>
                    <a:pt x="0" y="3378"/>
                  </a:lnTo>
                  <a:lnTo>
                    <a:pt x="1320" y="8002"/>
                  </a:lnTo>
                  <a:lnTo>
                    <a:pt x="4598" y="11316"/>
                  </a:lnTo>
                  <a:lnTo>
                    <a:pt x="3810" y="7227"/>
                  </a:lnTo>
                  <a:lnTo>
                    <a:pt x="2603" y="3390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DCA79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 descr=""/>
            <p:cNvSpPr/>
            <p:nvPr/>
          </p:nvSpPr>
          <p:spPr>
            <a:xfrm>
              <a:off x="5304115" y="3410280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9245" y="0"/>
                  </a:moveTo>
                  <a:lnTo>
                    <a:pt x="5156" y="0"/>
                  </a:lnTo>
                  <a:lnTo>
                    <a:pt x="2628" y="1370"/>
                  </a:lnTo>
                  <a:lnTo>
                    <a:pt x="0" y="7226"/>
                  </a:lnTo>
                  <a:lnTo>
                    <a:pt x="2095" y="11544"/>
                  </a:lnTo>
                  <a:lnTo>
                    <a:pt x="7505" y="13957"/>
                  </a:lnTo>
                  <a:lnTo>
                    <a:pt x="8826" y="14224"/>
                  </a:lnTo>
                  <a:lnTo>
                    <a:pt x="12915" y="14224"/>
                  </a:lnTo>
                  <a:lnTo>
                    <a:pt x="15455" y="12851"/>
                  </a:lnTo>
                  <a:lnTo>
                    <a:pt x="18060" y="6996"/>
                  </a:lnTo>
                  <a:lnTo>
                    <a:pt x="15976" y="2691"/>
                  </a:lnTo>
                  <a:lnTo>
                    <a:pt x="10566" y="265"/>
                  </a:lnTo>
                  <a:lnTo>
                    <a:pt x="9245" y="0"/>
                  </a:lnTo>
                  <a:close/>
                </a:path>
              </a:pathLst>
            </a:custGeom>
            <a:solidFill>
              <a:srgbClr val="D8866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 descr=""/>
            <p:cNvSpPr/>
            <p:nvPr/>
          </p:nvSpPr>
          <p:spPr>
            <a:xfrm>
              <a:off x="5315293" y="3547490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70">
                  <a:moveTo>
                    <a:pt x="12179" y="3632"/>
                  </a:moveTo>
                  <a:lnTo>
                    <a:pt x="11531" y="1955"/>
                  </a:lnTo>
                  <a:lnTo>
                    <a:pt x="10261" y="647"/>
                  </a:lnTo>
                  <a:lnTo>
                    <a:pt x="8128" y="63"/>
                  </a:lnTo>
                  <a:lnTo>
                    <a:pt x="7683" y="0"/>
                  </a:lnTo>
                  <a:lnTo>
                    <a:pt x="4533" y="0"/>
                  </a:lnTo>
                  <a:lnTo>
                    <a:pt x="1905" y="2171"/>
                  </a:lnTo>
                  <a:lnTo>
                    <a:pt x="0" y="9017"/>
                  </a:lnTo>
                  <a:lnTo>
                    <a:pt x="1562" y="12636"/>
                  </a:lnTo>
                  <a:lnTo>
                    <a:pt x="4508" y="13665"/>
                  </a:lnTo>
                  <a:lnTo>
                    <a:pt x="7251" y="10452"/>
                  </a:lnTo>
                  <a:lnTo>
                    <a:pt x="9817" y="7112"/>
                  </a:lnTo>
                  <a:lnTo>
                    <a:pt x="12179" y="3632"/>
                  </a:lnTo>
                  <a:close/>
                </a:path>
                <a:path w="12700" h="13970">
                  <a:moveTo>
                    <a:pt x="12649" y="5702"/>
                  </a:moveTo>
                  <a:lnTo>
                    <a:pt x="11137" y="8432"/>
                  </a:lnTo>
                  <a:lnTo>
                    <a:pt x="9525" y="11087"/>
                  </a:lnTo>
                  <a:lnTo>
                    <a:pt x="7797" y="13665"/>
                  </a:lnTo>
                  <a:lnTo>
                    <a:pt x="9867" y="12979"/>
                  </a:lnTo>
                  <a:lnTo>
                    <a:pt x="11658" y="11087"/>
                  </a:lnTo>
                  <a:lnTo>
                    <a:pt x="12636" y="7581"/>
                  </a:lnTo>
                  <a:lnTo>
                    <a:pt x="12649" y="5702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 descr=""/>
            <p:cNvSpPr/>
            <p:nvPr/>
          </p:nvSpPr>
          <p:spPr>
            <a:xfrm>
              <a:off x="5319813" y="3551134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7670" y="0"/>
                  </a:moveTo>
                  <a:lnTo>
                    <a:pt x="5295" y="3479"/>
                  </a:lnTo>
                  <a:lnTo>
                    <a:pt x="2731" y="6819"/>
                  </a:lnTo>
                  <a:lnTo>
                    <a:pt x="0" y="10033"/>
                  </a:lnTo>
                  <a:lnTo>
                    <a:pt x="2752" y="6807"/>
                  </a:lnTo>
                  <a:lnTo>
                    <a:pt x="5308" y="3479"/>
                  </a:lnTo>
                  <a:lnTo>
                    <a:pt x="7670" y="0"/>
                  </a:lnTo>
                  <a:close/>
                </a:path>
              </a:pathLst>
            </a:custGeom>
            <a:solidFill>
              <a:srgbClr val="D262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 descr=""/>
            <p:cNvSpPr/>
            <p:nvPr/>
          </p:nvSpPr>
          <p:spPr>
            <a:xfrm>
              <a:off x="5283619" y="3542969"/>
              <a:ext cx="44450" cy="19050"/>
            </a:xfrm>
            <a:custGeom>
              <a:avLst/>
              <a:gdLst/>
              <a:ahLst/>
              <a:cxnLst/>
              <a:rect l="l" t="t" r="r" b="b"/>
              <a:pathLst>
                <a:path w="44450" h="19050">
                  <a:moveTo>
                    <a:pt x="14401" y="0"/>
                  </a:moveTo>
                  <a:lnTo>
                    <a:pt x="3937" y="2120"/>
                  </a:lnTo>
                  <a:lnTo>
                    <a:pt x="0" y="2654"/>
                  </a:lnTo>
                  <a:lnTo>
                    <a:pt x="622" y="5283"/>
                  </a:lnTo>
                  <a:lnTo>
                    <a:pt x="2362" y="7378"/>
                  </a:lnTo>
                  <a:lnTo>
                    <a:pt x="6438" y="8280"/>
                  </a:lnTo>
                  <a:lnTo>
                    <a:pt x="9779" y="8280"/>
                  </a:lnTo>
                  <a:lnTo>
                    <a:pt x="12992" y="5613"/>
                  </a:lnTo>
                  <a:lnTo>
                    <a:pt x="14401" y="0"/>
                  </a:lnTo>
                  <a:close/>
                </a:path>
                <a:path w="44450" h="19050">
                  <a:moveTo>
                    <a:pt x="44323" y="10236"/>
                  </a:moveTo>
                  <a:lnTo>
                    <a:pt x="44107" y="8801"/>
                  </a:lnTo>
                  <a:lnTo>
                    <a:pt x="43853" y="8166"/>
                  </a:lnTo>
                  <a:lnTo>
                    <a:pt x="41490" y="11633"/>
                  </a:lnTo>
                  <a:lnTo>
                    <a:pt x="36474" y="18275"/>
                  </a:lnTo>
                  <a:lnTo>
                    <a:pt x="38379" y="18465"/>
                  </a:lnTo>
                  <a:lnTo>
                    <a:pt x="39484" y="18186"/>
                  </a:lnTo>
                  <a:lnTo>
                    <a:pt x="42799" y="12966"/>
                  </a:lnTo>
                  <a:lnTo>
                    <a:pt x="44323" y="10236"/>
                  </a:lnTo>
                  <a:close/>
                </a:path>
              </a:pathLst>
            </a:custGeom>
            <a:solidFill>
              <a:srgbClr val="D66A4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 descr=""/>
            <p:cNvSpPr/>
            <p:nvPr/>
          </p:nvSpPr>
          <p:spPr>
            <a:xfrm>
              <a:off x="5283263" y="3534129"/>
              <a:ext cx="15240" cy="12065"/>
            </a:xfrm>
            <a:custGeom>
              <a:avLst/>
              <a:gdLst/>
              <a:ahLst/>
              <a:cxnLst/>
              <a:rect l="l" t="t" r="r" b="b"/>
              <a:pathLst>
                <a:path w="15239" h="12064">
                  <a:moveTo>
                    <a:pt x="8126" y="0"/>
                  </a:moveTo>
                  <a:lnTo>
                    <a:pt x="4799" y="0"/>
                  </a:lnTo>
                  <a:lnTo>
                    <a:pt x="1586" y="2679"/>
                  </a:lnTo>
                  <a:lnTo>
                    <a:pt x="24" y="8305"/>
                  </a:lnTo>
                  <a:lnTo>
                    <a:pt x="0" y="9994"/>
                  </a:lnTo>
                  <a:lnTo>
                    <a:pt x="354" y="11507"/>
                  </a:lnTo>
                  <a:lnTo>
                    <a:pt x="8380" y="10248"/>
                  </a:lnTo>
                  <a:lnTo>
                    <a:pt x="14770" y="8840"/>
                  </a:lnTo>
                  <a:lnTo>
                    <a:pt x="15189" y="4838"/>
                  </a:lnTo>
                  <a:lnTo>
                    <a:pt x="13182" y="1168"/>
                  </a:lnTo>
                  <a:lnTo>
                    <a:pt x="8126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 descr=""/>
            <p:cNvSpPr/>
            <p:nvPr/>
          </p:nvSpPr>
          <p:spPr>
            <a:xfrm>
              <a:off x="5339167" y="3554322"/>
              <a:ext cx="23495" cy="19685"/>
            </a:xfrm>
            <a:custGeom>
              <a:avLst/>
              <a:gdLst/>
              <a:ahLst/>
              <a:cxnLst/>
              <a:rect l="l" t="t" r="r" b="b"/>
              <a:pathLst>
                <a:path w="23495" h="19685">
                  <a:moveTo>
                    <a:pt x="16700" y="0"/>
                  </a:moveTo>
                  <a:lnTo>
                    <a:pt x="10528" y="0"/>
                  </a:lnTo>
                  <a:lnTo>
                    <a:pt x="6375" y="2095"/>
                  </a:lnTo>
                  <a:lnTo>
                    <a:pt x="0" y="10477"/>
                  </a:lnTo>
                  <a:lnTo>
                    <a:pt x="5459" y="19126"/>
                  </a:lnTo>
                  <a:lnTo>
                    <a:pt x="13347" y="19062"/>
                  </a:lnTo>
                  <a:lnTo>
                    <a:pt x="23012" y="9651"/>
                  </a:lnTo>
                  <a:lnTo>
                    <a:pt x="18999" y="1066"/>
                  </a:lnTo>
                  <a:lnTo>
                    <a:pt x="16700" y="0"/>
                  </a:lnTo>
                  <a:close/>
                </a:path>
              </a:pathLst>
            </a:custGeom>
            <a:solidFill>
              <a:srgbClr val="D7804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 descr=""/>
            <p:cNvSpPr/>
            <p:nvPr/>
          </p:nvSpPr>
          <p:spPr>
            <a:xfrm>
              <a:off x="5302299" y="3512312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9867" y="0"/>
                  </a:moveTo>
                  <a:lnTo>
                    <a:pt x="5829" y="0"/>
                  </a:lnTo>
                  <a:lnTo>
                    <a:pt x="2476" y="2781"/>
                  </a:lnTo>
                  <a:lnTo>
                    <a:pt x="0" y="11696"/>
                  </a:lnTo>
                  <a:lnTo>
                    <a:pt x="2184" y="16484"/>
                  </a:lnTo>
                  <a:lnTo>
                    <a:pt x="7340" y="17830"/>
                  </a:lnTo>
                  <a:lnTo>
                    <a:pt x="11380" y="17830"/>
                  </a:lnTo>
                  <a:lnTo>
                    <a:pt x="14733" y="15049"/>
                  </a:lnTo>
                  <a:lnTo>
                    <a:pt x="17222" y="6134"/>
                  </a:lnTo>
                  <a:lnTo>
                    <a:pt x="15036" y="1346"/>
                  </a:lnTo>
                  <a:lnTo>
                    <a:pt x="9867" y="0"/>
                  </a:lnTo>
                  <a:close/>
                </a:path>
              </a:pathLst>
            </a:custGeom>
            <a:solidFill>
              <a:srgbClr val="D6755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 descr=""/>
            <p:cNvSpPr/>
            <p:nvPr/>
          </p:nvSpPr>
          <p:spPr>
            <a:xfrm>
              <a:off x="5015064" y="2614701"/>
              <a:ext cx="81915" cy="36195"/>
            </a:xfrm>
            <a:custGeom>
              <a:avLst/>
              <a:gdLst/>
              <a:ahLst/>
              <a:cxnLst/>
              <a:rect l="l" t="t" r="r" b="b"/>
              <a:pathLst>
                <a:path w="81914" h="36194">
                  <a:moveTo>
                    <a:pt x="14935" y="7035"/>
                  </a:moveTo>
                  <a:lnTo>
                    <a:pt x="10858" y="7480"/>
                  </a:lnTo>
                  <a:lnTo>
                    <a:pt x="5956" y="7480"/>
                  </a:lnTo>
                  <a:lnTo>
                    <a:pt x="0" y="6731"/>
                  </a:lnTo>
                  <a:lnTo>
                    <a:pt x="127" y="8343"/>
                  </a:lnTo>
                  <a:lnTo>
                    <a:pt x="800" y="9842"/>
                  </a:lnTo>
                  <a:lnTo>
                    <a:pt x="3213" y="12103"/>
                  </a:lnTo>
                  <a:lnTo>
                    <a:pt x="4813" y="12661"/>
                  </a:lnTo>
                  <a:lnTo>
                    <a:pt x="8801" y="12661"/>
                  </a:lnTo>
                  <a:lnTo>
                    <a:pt x="11303" y="11607"/>
                  </a:lnTo>
                  <a:lnTo>
                    <a:pt x="13919" y="8801"/>
                  </a:lnTo>
                  <a:lnTo>
                    <a:pt x="14935" y="7035"/>
                  </a:lnTo>
                  <a:close/>
                </a:path>
                <a:path w="81914" h="36194">
                  <a:moveTo>
                    <a:pt x="37388" y="26581"/>
                  </a:moveTo>
                  <a:lnTo>
                    <a:pt x="33997" y="23431"/>
                  </a:lnTo>
                  <a:lnTo>
                    <a:pt x="32702" y="22974"/>
                  </a:lnTo>
                  <a:lnTo>
                    <a:pt x="29451" y="22974"/>
                  </a:lnTo>
                  <a:lnTo>
                    <a:pt x="27432" y="23837"/>
                  </a:lnTo>
                  <a:lnTo>
                    <a:pt x="23253" y="28321"/>
                  </a:lnTo>
                  <a:lnTo>
                    <a:pt x="23012" y="32423"/>
                  </a:lnTo>
                  <a:lnTo>
                    <a:pt x="26403" y="35585"/>
                  </a:lnTo>
                  <a:lnTo>
                    <a:pt x="27698" y="36042"/>
                  </a:lnTo>
                  <a:lnTo>
                    <a:pt x="30962" y="36042"/>
                  </a:lnTo>
                  <a:lnTo>
                    <a:pt x="32981" y="35179"/>
                  </a:lnTo>
                  <a:lnTo>
                    <a:pt x="37172" y="30695"/>
                  </a:lnTo>
                  <a:lnTo>
                    <a:pt x="37388" y="26581"/>
                  </a:lnTo>
                  <a:close/>
                </a:path>
                <a:path w="81914" h="36194">
                  <a:moveTo>
                    <a:pt x="81445" y="4622"/>
                  </a:moveTo>
                  <a:lnTo>
                    <a:pt x="77114" y="571"/>
                  </a:lnTo>
                  <a:lnTo>
                    <a:pt x="75450" y="0"/>
                  </a:lnTo>
                  <a:lnTo>
                    <a:pt x="71285" y="0"/>
                  </a:lnTo>
                  <a:lnTo>
                    <a:pt x="68694" y="1104"/>
                  </a:lnTo>
                  <a:lnTo>
                    <a:pt x="63322" y="6858"/>
                  </a:lnTo>
                  <a:lnTo>
                    <a:pt x="63042" y="12115"/>
                  </a:lnTo>
                  <a:lnTo>
                    <a:pt x="67373" y="16154"/>
                  </a:lnTo>
                  <a:lnTo>
                    <a:pt x="69037" y="16725"/>
                  </a:lnTo>
                  <a:lnTo>
                    <a:pt x="73215" y="16725"/>
                  </a:lnTo>
                  <a:lnTo>
                    <a:pt x="75793" y="15633"/>
                  </a:lnTo>
                  <a:lnTo>
                    <a:pt x="81165" y="9880"/>
                  </a:lnTo>
                  <a:lnTo>
                    <a:pt x="81445" y="4622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 descr=""/>
            <p:cNvSpPr/>
            <p:nvPr/>
          </p:nvSpPr>
          <p:spPr>
            <a:xfrm>
              <a:off x="5014847" y="2611310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5" h="11430">
                  <a:moveTo>
                    <a:pt x="9499" y="0"/>
                  </a:moveTo>
                  <a:lnTo>
                    <a:pt x="7175" y="0"/>
                  </a:lnTo>
                  <a:lnTo>
                    <a:pt x="4697" y="1052"/>
                  </a:lnTo>
                  <a:lnTo>
                    <a:pt x="876" y="5142"/>
                  </a:lnTo>
                  <a:lnTo>
                    <a:pt x="0" y="7758"/>
                  </a:lnTo>
                  <a:lnTo>
                    <a:pt x="215" y="10120"/>
                  </a:lnTo>
                  <a:lnTo>
                    <a:pt x="6159" y="10869"/>
                  </a:lnTo>
                  <a:lnTo>
                    <a:pt x="13169" y="10717"/>
                  </a:lnTo>
                  <a:lnTo>
                    <a:pt x="15151" y="10425"/>
                  </a:lnTo>
                  <a:lnTo>
                    <a:pt x="16624" y="7352"/>
                  </a:lnTo>
                  <a:lnTo>
                    <a:pt x="16294" y="3884"/>
                  </a:lnTo>
                  <a:lnTo>
                    <a:pt x="14071" y="1764"/>
                  </a:lnTo>
                  <a:lnTo>
                    <a:pt x="11239" y="2564"/>
                  </a:lnTo>
                  <a:lnTo>
                    <a:pt x="8178" y="3084"/>
                  </a:lnTo>
                  <a:lnTo>
                    <a:pt x="4813" y="3262"/>
                  </a:lnTo>
                  <a:lnTo>
                    <a:pt x="9385" y="1344"/>
                  </a:lnTo>
                  <a:lnTo>
                    <a:pt x="11379" y="253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 descr=""/>
            <p:cNvSpPr/>
            <p:nvPr/>
          </p:nvSpPr>
          <p:spPr>
            <a:xfrm>
              <a:off x="5019662" y="2611550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6564" y="0"/>
                  </a:moveTo>
                  <a:lnTo>
                    <a:pt x="2386" y="2120"/>
                  </a:lnTo>
                  <a:lnTo>
                    <a:pt x="0" y="3022"/>
                  </a:lnTo>
                  <a:lnTo>
                    <a:pt x="3364" y="2844"/>
                  </a:lnTo>
                  <a:lnTo>
                    <a:pt x="6426" y="2311"/>
                  </a:lnTo>
                  <a:lnTo>
                    <a:pt x="9193" y="1447"/>
                  </a:lnTo>
                  <a:lnTo>
                    <a:pt x="8431" y="749"/>
                  </a:lnTo>
                  <a:lnTo>
                    <a:pt x="7542" y="266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 descr=""/>
            <p:cNvSpPr/>
            <p:nvPr/>
          </p:nvSpPr>
          <p:spPr>
            <a:xfrm>
              <a:off x="4953252" y="2557005"/>
              <a:ext cx="23495" cy="17145"/>
            </a:xfrm>
            <a:custGeom>
              <a:avLst/>
              <a:gdLst/>
              <a:ahLst/>
              <a:cxnLst/>
              <a:rect l="l" t="t" r="r" b="b"/>
              <a:pathLst>
                <a:path w="23495" h="17144">
                  <a:moveTo>
                    <a:pt x="4978" y="0"/>
                  </a:moveTo>
                  <a:lnTo>
                    <a:pt x="0" y="5880"/>
                  </a:lnTo>
                  <a:lnTo>
                    <a:pt x="1649" y="11988"/>
                  </a:lnTo>
                  <a:lnTo>
                    <a:pt x="8775" y="16892"/>
                  </a:lnTo>
                  <a:lnTo>
                    <a:pt x="15811" y="16892"/>
                  </a:lnTo>
                  <a:lnTo>
                    <a:pt x="17232" y="16511"/>
                  </a:lnTo>
                  <a:lnTo>
                    <a:pt x="23444" y="11404"/>
                  </a:lnTo>
                  <a:lnTo>
                    <a:pt x="18935" y="3097"/>
                  </a:lnTo>
                  <a:lnTo>
                    <a:pt x="12001" y="165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" name="object 522" descr=""/>
            <p:cNvSpPr/>
            <p:nvPr/>
          </p:nvSpPr>
          <p:spPr>
            <a:xfrm>
              <a:off x="4923142" y="2597124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2843" y="0"/>
                  </a:moveTo>
                  <a:lnTo>
                    <a:pt x="419" y="2335"/>
                  </a:lnTo>
                  <a:lnTo>
                    <a:pt x="0" y="8534"/>
                  </a:lnTo>
                  <a:lnTo>
                    <a:pt x="1903" y="10223"/>
                  </a:lnTo>
                  <a:lnTo>
                    <a:pt x="8382" y="10452"/>
                  </a:lnTo>
                  <a:lnTo>
                    <a:pt x="10947" y="9169"/>
                  </a:lnTo>
                  <a:lnTo>
                    <a:pt x="11353" y="3048"/>
                  </a:lnTo>
                  <a:lnTo>
                    <a:pt x="9169" y="214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 descr=""/>
            <p:cNvSpPr/>
            <p:nvPr/>
          </p:nvSpPr>
          <p:spPr>
            <a:xfrm>
              <a:off x="4917730" y="2487244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4">
                  <a:moveTo>
                    <a:pt x="17067" y="0"/>
                  </a:moveTo>
                  <a:lnTo>
                    <a:pt x="10655" y="0"/>
                  </a:lnTo>
                  <a:lnTo>
                    <a:pt x="7264" y="1230"/>
                  </a:lnTo>
                  <a:lnTo>
                    <a:pt x="0" y="7721"/>
                  </a:lnTo>
                  <a:lnTo>
                    <a:pt x="3746" y="17170"/>
                  </a:lnTo>
                  <a:lnTo>
                    <a:pt x="8077" y="17881"/>
                  </a:lnTo>
                  <a:lnTo>
                    <a:pt x="12293" y="17881"/>
                  </a:lnTo>
                  <a:lnTo>
                    <a:pt x="22428" y="10922"/>
                  </a:lnTo>
                  <a:lnTo>
                    <a:pt x="20026" y="1446"/>
                  </a:lnTo>
                  <a:lnTo>
                    <a:pt x="17067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 descr=""/>
            <p:cNvSpPr/>
            <p:nvPr/>
          </p:nvSpPr>
          <p:spPr>
            <a:xfrm>
              <a:off x="5072086" y="2542057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10" h="20319">
                  <a:moveTo>
                    <a:pt x="13943" y="0"/>
                  </a:moveTo>
                  <a:lnTo>
                    <a:pt x="3516" y="938"/>
                  </a:lnTo>
                  <a:lnTo>
                    <a:pt x="0" y="14262"/>
                  </a:lnTo>
                  <a:lnTo>
                    <a:pt x="4318" y="18770"/>
                  </a:lnTo>
                  <a:lnTo>
                    <a:pt x="6934" y="19837"/>
                  </a:lnTo>
                  <a:lnTo>
                    <a:pt x="9866" y="18834"/>
                  </a:lnTo>
                  <a:lnTo>
                    <a:pt x="12230" y="18491"/>
                  </a:lnTo>
                  <a:lnTo>
                    <a:pt x="17259" y="18491"/>
                  </a:lnTo>
                  <a:lnTo>
                    <a:pt x="19950" y="18910"/>
                  </a:lnTo>
                  <a:lnTo>
                    <a:pt x="22668" y="19608"/>
                  </a:lnTo>
                  <a:lnTo>
                    <a:pt x="25474" y="18605"/>
                  </a:lnTo>
                  <a:lnTo>
                    <a:pt x="27748" y="16967"/>
                  </a:lnTo>
                  <a:lnTo>
                    <a:pt x="28738" y="14516"/>
                  </a:lnTo>
                  <a:lnTo>
                    <a:pt x="28975" y="8935"/>
                  </a:lnTo>
                  <a:lnTo>
                    <a:pt x="25746" y="4314"/>
                  </a:lnTo>
                  <a:lnTo>
                    <a:pt x="20314" y="1163"/>
                  </a:lnTo>
                  <a:lnTo>
                    <a:pt x="13943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" name="object 525" descr=""/>
            <p:cNvSpPr/>
            <p:nvPr/>
          </p:nvSpPr>
          <p:spPr>
            <a:xfrm>
              <a:off x="5079021" y="2560548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39">
                  <a:moveTo>
                    <a:pt x="10325" y="0"/>
                  </a:moveTo>
                  <a:lnTo>
                    <a:pt x="5294" y="0"/>
                  </a:lnTo>
                  <a:lnTo>
                    <a:pt x="2932" y="341"/>
                  </a:lnTo>
                  <a:lnTo>
                    <a:pt x="0" y="1346"/>
                  </a:lnTo>
                  <a:lnTo>
                    <a:pt x="2070" y="2019"/>
                  </a:lnTo>
                  <a:lnTo>
                    <a:pt x="4775" y="2400"/>
                  </a:lnTo>
                  <a:lnTo>
                    <a:pt x="10363" y="2400"/>
                  </a:lnTo>
                  <a:lnTo>
                    <a:pt x="13257" y="2019"/>
                  </a:lnTo>
                  <a:lnTo>
                    <a:pt x="15735" y="1116"/>
                  </a:lnTo>
                  <a:lnTo>
                    <a:pt x="13016" y="419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" name="object 526" descr=""/>
            <p:cNvSpPr/>
            <p:nvPr/>
          </p:nvSpPr>
          <p:spPr>
            <a:xfrm>
              <a:off x="4859947" y="2732023"/>
              <a:ext cx="194945" cy="153670"/>
            </a:xfrm>
            <a:custGeom>
              <a:avLst/>
              <a:gdLst/>
              <a:ahLst/>
              <a:cxnLst/>
              <a:rect l="l" t="t" r="r" b="b"/>
              <a:pathLst>
                <a:path w="194945" h="153669">
                  <a:moveTo>
                    <a:pt x="27368" y="141300"/>
                  </a:moveTo>
                  <a:lnTo>
                    <a:pt x="19291" y="135585"/>
                  </a:lnTo>
                  <a:lnTo>
                    <a:pt x="11963" y="135585"/>
                  </a:lnTo>
                  <a:lnTo>
                    <a:pt x="3009" y="136385"/>
                  </a:lnTo>
                  <a:lnTo>
                    <a:pt x="0" y="147815"/>
                  </a:lnTo>
                  <a:lnTo>
                    <a:pt x="4508" y="152514"/>
                  </a:lnTo>
                  <a:lnTo>
                    <a:pt x="8343" y="153492"/>
                  </a:lnTo>
                  <a:lnTo>
                    <a:pt x="17526" y="153492"/>
                  </a:lnTo>
                  <a:lnTo>
                    <a:pt x="23025" y="151980"/>
                  </a:lnTo>
                  <a:lnTo>
                    <a:pt x="27368" y="141300"/>
                  </a:lnTo>
                  <a:close/>
                </a:path>
                <a:path w="194945" h="153669">
                  <a:moveTo>
                    <a:pt x="194551" y="3606"/>
                  </a:moveTo>
                  <a:lnTo>
                    <a:pt x="191173" y="457"/>
                  </a:lnTo>
                  <a:lnTo>
                    <a:pt x="189865" y="0"/>
                  </a:lnTo>
                  <a:lnTo>
                    <a:pt x="188226" y="12"/>
                  </a:lnTo>
                  <a:lnTo>
                    <a:pt x="190131" y="2616"/>
                  </a:lnTo>
                  <a:lnTo>
                    <a:pt x="191249" y="6400"/>
                  </a:lnTo>
                  <a:lnTo>
                    <a:pt x="189776" y="9486"/>
                  </a:lnTo>
                  <a:lnTo>
                    <a:pt x="192493" y="7112"/>
                  </a:lnTo>
                  <a:lnTo>
                    <a:pt x="187388" y="12966"/>
                  </a:lnTo>
                  <a:lnTo>
                    <a:pt x="188925" y="12687"/>
                  </a:lnTo>
                  <a:lnTo>
                    <a:pt x="190461" y="11874"/>
                  </a:lnTo>
                  <a:lnTo>
                    <a:pt x="194348" y="7721"/>
                  </a:lnTo>
                  <a:lnTo>
                    <a:pt x="194551" y="360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 descr=""/>
            <p:cNvSpPr/>
            <p:nvPr/>
          </p:nvSpPr>
          <p:spPr>
            <a:xfrm>
              <a:off x="5046636" y="273913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802" y="0"/>
                  </a:moveTo>
                  <a:lnTo>
                    <a:pt x="3097" y="2387"/>
                  </a:lnTo>
                  <a:lnTo>
                    <a:pt x="2424" y="3505"/>
                  </a:lnTo>
                  <a:lnTo>
                    <a:pt x="1751" y="4405"/>
                  </a:lnTo>
                  <a:lnTo>
                    <a:pt x="927" y="5232"/>
                  </a:lnTo>
                  <a:lnTo>
                    <a:pt x="0" y="5943"/>
                  </a:lnTo>
                  <a:lnTo>
                    <a:pt x="711" y="5853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 descr=""/>
            <p:cNvSpPr/>
            <p:nvPr/>
          </p:nvSpPr>
          <p:spPr>
            <a:xfrm>
              <a:off x="5040147" y="2732035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039" y="0"/>
                  </a:moveTo>
                  <a:lnTo>
                    <a:pt x="6235" y="76"/>
                  </a:lnTo>
                  <a:lnTo>
                    <a:pt x="4343" y="939"/>
                  </a:lnTo>
                  <a:lnTo>
                    <a:pt x="227" y="5346"/>
                  </a:lnTo>
                  <a:lnTo>
                    <a:pt x="0" y="9448"/>
                  </a:lnTo>
                  <a:lnTo>
                    <a:pt x="3224" y="12458"/>
                  </a:lnTo>
                  <a:lnTo>
                    <a:pt x="4291" y="12903"/>
                  </a:lnTo>
                  <a:lnTo>
                    <a:pt x="5421" y="13030"/>
                  </a:lnTo>
                  <a:lnTo>
                    <a:pt x="9588" y="9486"/>
                  </a:lnTo>
                  <a:lnTo>
                    <a:pt x="11049" y="6400"/>
                  </a:lnTo>
                  <a:lnTo>
                    <a:pt x="9931" y="260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rgbClr val="8F593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 descr=""/>
            <p:cNvSpPr/>
            <p:nvPr/>
          </p:nvSpPr>
          <p:spPr>
            <a:xfrm>
              <a:off x="5045570" y="274152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4164" y="0"/>
                  </a:moveTo>
                  <a:lnTo>
                    <a:pt x="0" y="3542"/>
                  </a:lnTo>
                  <a:lnTo>
                    <a:pt x="1078" y="3556"/>
                  </a:lnTo>
                  <a:lnTo>
                    <a:pt x="1992" y="2843"/>
                  </a:lnTo>
                  <a:lnTo>
                    <a:pt x="2818" y="2018"/>
                  </a:lnTo>
                  <a:lnTo>
                    <a:pt x="3986" y="381"/>
                  </a:lnTo>
                  <a:lnTo>
                    <a:pt x="4164" y="0"/>
                  </a:lnTo>
                  <a:close/>
                </a:path>
              </a:pathLst>
            </a:custGeom>
            <a:solidFill>
              <a:srgbClr val="81563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 descr=""/>
            <p:cNvSpPr/>
            <p:nvPr/>
          </p:nvSpPr>
          <p:spPr>
            <a:xfrm>
              <a:off x="5362272" y="2656851"/>
              <a:ext cx="31750" cy="26670"/>
            </a:xfrm>
            <a:custGeom>
              <a:avLst/>
              <a:gdLst/>
              <a:ahLst/>
              <a:cxnLst/>
              <a:rect l="l" t="t" r="r" b="b"/>
              <a:pathLst>
                <a:path w="31750" h="26669">
                  <a:moveTo>
                    <a:pt x="23999" y="0"/>
                  </a:moveTo>
                  <a:lnTo>
                    <a:pt x="13013" y="0"/>
                  </a:lnTo>
                  <a:lnTo>
                    <a:pt x="9813" y="635"/>
                  </a:lnTo>
                  <a:lnTo>
                    <a:pt x="7031" y="1943"/>
                  </a:lnTo>
                  <a:lnTo>
                    <a:pt x="1761" y="7184"/>
                  </a:lnTo>
                  <a:lnTo>
                    <a:pt x="0" y="14481"/>
                  </a:lnTo>
                  <a:lnTo>
                    <a:pt x="1098" y="21450"/>
                  </a:lnTo>
                  <a:lnTo>
                    <a:pt x="4415" y="25706"/>
                  </a:lnTo>
                  <a:lnTo>
                    <a:pt x="5330" y="26163"/>
                  </a:lnTo>
                  <a:lnTo>
                    <a:pt x="8200" y="26377"/>
                  </a:lnTo>
                  <a:lnTo>
                    <a:pt x="15124" y="25331"/>
                  </a:lnTo>
                  <a:lnTo>
                    <a:pt x="22559" y="22355"/>
                  </a:lnTo>
                  <a:lnTo>
                    <a:pt x="28558" y="17698"/>
                  </a:lnTo>
                  <a:lnTo>
                    <a:pt x="31174" y="11607"/>
                  </a:lnTo>
                  <a:lnTo>
                    <a:pt x="31492" y="3975"/>
                  </a:lnTo>
                  <a:lnTo>
                    <a:pt x="23999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 descr=""/>
            <p:cNvSpPr/>
            <p:nvPr/>
          </p:nvSpPr>
          <p:spPr>
            <a:xfrm>
              <a:off x="5044821" y="2604858"/>
              <a:ext cx="32384" cy="69215"/>
            </a:xfrm>
            <a:custGeom>
              <a:avLst/>
              <a:gdLst/>
              <a:ahLst/>
              <a:cxnLst/>
              <a:rect l="l" t="t" r="r" b="b"/>
              <a:pathLst>
                <a:path w="32385" h="69214">
                  <a:moveTo>
                    <a:pt x="14922" y="2933"/>
                  </a:moveTo>
                  <a:lnTo>
                    <a:pt x="13462" y="0"/>
                  </a:lnTo>
                  <a:lnTo>
                    <a:pt x="9486" y="4318"/>
                  </a:lnTo>
                  <a:lnTo>
                    <a:pt x="5130" y="8394"/>
                  </a:lnTo>
                  <a:lnTo>
                    <a:pt x="0" y="11506"/>
                  </a:lnTo>
                  <a:lnTo>
                    <a:pt x="1231" y="12585"/>
                  </a:lnTo>
                  <a:lnTo>
                    <a:pt x="2832" y="13119"/>
                  </a:lnTo>
                  <a:lnTo>
                    <a:pt x="6908" y="13119"/>
                  </a:lnTo>
                  <a:lnTo>
                    <a:pt x="9486" y="12014"/>
                  </a:lnTo>
                  <a:lnTo>
                    <a:pt x="14224" y="6946"/>
                  </a:lnTo>
                  <a:lnTo>
                    <a:pt x="14922" y="2933"/>
                  </a:lnTo>
                  <a:close/>
                </a:path>
                <a:path w="32385" h="69214">
                  <a:moveTo>
                    <a:pt x="32181" y="54876"/>
                  </a:moveTo>
                  <a:lnTo>
                    <a:pt x="27495" y="52400"/>
                  </a:lnTo>
                  <a:lnTo>
                    <a:pt x="20637" y="52400"/>
                  </a:lnTo>
                  <a:lnTo>
                    <a:pt x="18630" y="52806"/>
                  </a:lnTo>
                  <a:lnTo>
                    <a:pt x="10858" y="56464"/>
                  </a:lnTo>
                  <a:lnTo>
                    <a:pt x="11760" y="66700"/>
                  </a:lnTo>
                  <a:lnTo>
                    <a:pt x="15836" y="68745"/>
                  </a:lnTo>
                  <a:lnTo>
                    <a:pt x="22631" y="68884"/>
                  </a:lnTo>
                  <a:lnTo>
                    <a:pt x="31750" y="65252"/>
                  </a:lnTo>
                  <a:lnTo>
                    <a:pt x="32181" y="54876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 descr=""/>
            <p:cNvSpPr/>
            <p:nvPr/>
          </p:nvSpPr>
          <p:spPr>
            <a:xfrm>
              <a:off x="5041568" y="2601252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12407" y="0"/>
                  </a:moveTo>
                  <a:lnTo>
                    <a:pt x="8242" y="0"/>
                  </a:lnTo>
                  <a:lnTo>
                    <a:pt x="5651" y="1103"/>
                  </a:lnTo>
                  <a:lnTo>
                    <a:pt x="292" y="6858"/>
                  </a:lnTo>
                  <a:lnTo>
                    <a:pt x="0" y="12115"/>
                  </a:lnTo>
                  <a:lnTo>
                    <a:pt x="3251" y="15114"/>
                  </a:lnTo>
                  <a:lnTo>
                    <a:pt x="8394" y="12001"/>
                  </a:lnTo>
                  <a:lnTo>
                    <a:pt x="12750" y="7937"/>
                  </a:lnTo>
                  <a:lnTo>
                    <a:pt x="16725" y="3605"/>
                  </a:lnTo>
                  <a:lnTo>
                    <a:pt x="15925" y="2311"/>
                  </a:lnTo>
                  <a:lnTo>
                    <a:pt x="14071" y="584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 descr=""/>
            <p:cNvSpPr/>
            <p:nvPr/>
          </p:nvSpPr>
          <p:spPr>
            <a:xfrm>
              <a:off x="4934494" y="2694076"/>
              <a:ext cx="18415" cy="17145"/>
            </a:xfrm>
            <a:custGeom>
              <a:avLst/>
              <a:gdLst/>
              <a:ahLst/>
              <a:cxnLst/>
              <a:rect l="l" t="t" r="r" b="b"/>
              <a:pathLst>
                <a:path w="18414" h="17144">
                  <a:moveTo>
                    <a:pt x="12395" y="0"/>
                  </a:moveTo>
                  <a:lnTo>
                    <a:pt x="8229" y="0"/>
                  </a:lnTo>
                  <a:lnTo>
                    <a:pt x="5638" y="1103"/>
                  </a:lnTo>
                  <a:lnTo>
                    <a:pt x="279" y="6845"/>
                  </a:lnTo>
                  <a:lnTo>
                    <a:pt x="0" y="12103"/>
                  </a:lnTo>
                  <a:lnTo>
                    <a:pt x="4318" y="16154"/>
                  </a:lnTo>
                  <a:lnTo>
                    <a:pt x="5981" y="16738"/>
                  </a:lnTo>
                  <a:lnTo>
                    <a:pt x="10161" y="16738"/>
                  </a:lnTo>
                  <a:lnTo>
                    <a:pt x="12750" y="15633"/>
                  </a:lnTo>
                  <a:lnTo>
                    <a:pt x="18097" y="9880"/>
                  </a:lnTo>
                  <a:lnTo>
                    <a:pt x="18389" y="4621"/>
                  </a:lnTo>
                  <a:lnTo>
                    <a:pt x="14058" y="582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" name="object 534" descr=""/>
            <p:cNvSpPr/>
            <p:nvPr/>
          </p:nvSpPr>
          <p:spPr>
            <a:xfrm>
              <a:off x="5248921" y="2581832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19977" y="0"/>
                  </a:moveTo>
                  <a:lnTo>
                    <a:pt x="13271" y="0"/>
                  </a:lnTo>
                  <a:lnTo>
                    <a:pt x="9105" y="1777"/>
                  </a:lnTo>
                  <a:lnTo>
                    <a:pt x="457" y="11036"/>
                  </a:lnTo>
                  <a:lnTo>
                    <a:pt x="0" y="19507"/>
                  </a:lnTo>
                  <a:lnTo>
                    <a:pt x="6972" y="25996"/>
                  </a:lnTo>
                  <a:lnTo>
                    <a:pt x="9651" y="26924"/>
                  </a:lnTo>
                  <a:lnTo>
                    <a:pt x="16370" y="26924"/>
                  </a:lnTo>
                  <a:lnTo>
                    <a:pt x="20523" y="25158"/>
                  </a:lnTo>
                  <a:lnTo>
                    <a:pt x="29171" y="15900"/>
                  </a:lnTo>
                  <a:lnTo>
                    <a:pt x="29616" y="7429"/>
                  </a:lnTo>
                  <a:lnTo>
                    <a:pt x="22656" y="927"/>
                  </a:lnTo>
                  <a:lnTo>
                    <a:pt x="1997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" name="object 535" descr=""/>
            <p:cNvSpPr/>
            <p:nvPr/>
          </p:nvSpPr>
          <p:spPr>
            <a:xfrm>
              <a:off x="4973472" y="2787699"/>
              <a:ext cx="13970" cy="10160"/>
            </a:xfrm>
            <a:custGeom>
              <a:avLst/>
              <a:gdLst/>
              <a:ahLst/>
              <a:cxnLst/>
              <a:rect l="l" t="t" r="r" b="b"/>
              <a:pathLst>
                <a:path w="13970" h="10160">
                  <a:moveTo>
                    <a:pt x="12774" y="0"/>
                  </a:moveTo>
                  <a:lnTo>
                    <a:pt x="8571" y="1409"/>
                  </a:lnTo>
                  <a:lnTo>
                    <a:pt x="4392" y="2527"/>
                  </a:lnTo>
                  <a:lnTo>
                    <a:pt x="240" y="3340"/>
                  </a:lnTo>
                  <a:lnTo>
                    <a:pt x="0" y="5194"/>
                  </a:lnTo>
                  <a:lnTo>
                    <a:pt x="519" y="6997"/>
                  </a:lnTo>
                  <a:lnTo>
                    <a:pt x="2832" y="9156"/>
                  </a:lnTo>
                  <a:lnTo>
                    <a:pt x="4126" y="9601"/>
                  </a:lnTo>
                  <a:lnTo>
                    <a:pt x="7377" y="9601"/>
                  </a:lnTo>
                  <a:lnTo>
                    <a:pt x="9396" y="8750"/>
                  </a:lnTo>
                  <a:lnTo>
                    <a:pt x="12901" y="5003"/>
                  </a:lnTo>
                  <a:lnTo>
                    <a:pt x="13536" y="2209"/>
                  </a:lnTo>
                  <a:lnTo>
                    <a:pt x="12774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 descr=""/>
            <p:cNvSpPr/>
            <p:nvPr/>
          </p:nvSpPr>
          <p:spPr>
            <a:xfrm>
              <a:off x="4973699" y="2784246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8902" y="0"/>
                  </a:moveTo>
                  <a:lnTo>
                    <a:pt x="5651" y="0"/>
                  </a:lnTo>
                  <a:lnTo>
                    <a:pt x="3632" y="862"/>
                  </a:lnTo>
                  <a:lnTo>
                    <a:pt x="901" y="3783"/>
                  </a:lnTo>
                  <a:lnTo>
                    <a:pt x="203" y="5294"/>
                  </a:lnTo>
                  <a:lnTo>
                    <a:pt x="0" y="6793"/>
                  </a:lnTo>
                  <a:lnTo>
                    <a:pt x="4152" y="5980"/>
                  </a:lnTo>
                  <a:lnTo>
                    <a:pt x="8331" y="4864"/>
                  </a:lnTo>
                  <a:lnTo>
                    <a:pt x="12547" y="3453"/>
                  </a:lnTo>
                  <a:lnTo>
                    <a:pt x="11823" y="1954"/>
                  </a:lnTo>
                  <a:lnTo>
                    <a:pt x="10198" y="443"/>
                  </a:lnTo>
                  <a:lnTo>
                    <a:pt x="8902" y="0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 descr=""/>
            <p:cNvSpPr/>
            <p:nvPr/>
          </p:nvSpPr>
          <p:spPr>
            <a:xfrm>
              <a:off x="5122772" y="2589733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6040" y="0"/>
                  </a:moveTo>
                  <a:lnTo>
                    <a:pt x="12179" y="976"/>
                  </a:lnTo>
                  <a:lnTo>
                    <a:pt x="8775" y="1397"/>
                  </a:lnTo>
                  <a:lnTo>
                    <a:pt x="1638" y="1408"/>
                  </a:lnTo>
                  <a:lnTo>
                    <a:pt x="0" y="6107"/>
                  </a:lnTo>
                  <a:lnTo>
                    <a:pt x="1854" y="11036"/>
                  </a:lnTo>
                  <a:lnTo>
                    <a:pt x="7200" y="12762"/>
                  </a:lnTo>
                  <a:lnTo>
                    <a:pt x="11252" y="12762"/>
                  </a:lnTo>
                  <a:lnTo>
                    <a:pt x="14554" y="10247"/>
                  </a:lnTo>
                  <a:lnTo>
                    <a:pt x="16675" y="4178"/>
                  </a:lnTo>
                  <a:lnTo>
                    <a:pt x="16675" y="1916"/>
                  </a:lnTo>
                  <a:lnTo>
                    <a:pt x="16040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 descr=""/>
            <p:cNvSpPr/>
            <p:nvPr/>
          </p:nvSpPr>
          <p:spPr>
            <a:xfrm>
              <a:off x="5010111" y="2461628"/>
              <a:ext cx="135255" cy="129539"/>
            </a:xfrm>
            <a:custGeom>
              <a:avLst/>
              <a:gdLst/>
              <a:ahLst/>
              <a:cxnLst/>
              <a:rect l="l" t="t" r="r" b="b"/>
              <a:pathLst>
                <a:path w="135254" h="129539">
                  <a:moveTo>
                    <a:pt x="24815" y="53606"/>
                  </a:moveTo>
                  <a:lnTo>
                    <a:pt x="21120" y="43408"/>
                  </a:lnTo>
                  <a:lnTo>
                    <a:pt x="18199" y="41414"/>
                  </a:lnTo>
                  <a:lnTo>
                    <a:pt x="13119" y="41414"/>
                  </a:lnTo>
                  <a:lnTo>
                    <a:pt x="10045" y="42278"/>
                  </a:lnTo>
                  <a:lnTo>
                    <a:pt x="4356" y="44348"/>
                  </a:lnTo>
                  <a:lnTo>
                    <a:pt x="0" y="48945"/>
                  </a:lnTo>
                  <a:lnTo>
                    <a:pt x="3848" y="59613"/>
                  </a:lnTo>
                  <a:lnTo>
                    <a:pt x="8204" y="62738"/>
                  </a:lnTo>
                  <a:lnTo>
                    <a:pt x="13944" y="62738"/>
                  </a:lnTo>
                  <a:lnTo>
                    <a:pt x="16243" y="62141"/>
                  </a:lnTo>
                  <a:lnTo>
                    <a:pt x="21945" y="60071"/>
                  </a:lnTo>
                  <a:lnTo>
                    <a:pt x="24815" y="53606"/>
                  </a:lnTo>
                  <a:close/>
                </a:path>
                <a:path w="135254" h="129539">
                  <a:moveTo>
                    <a:pt x="76390" y="13716"/>
                  </a:moveTo>
                  <a:lnTo>
                    <a:pt x="74549" y="2044"/>
                  </a:lnTo>
                  <a:lnTo>
                    <a:pt x="69850" y="101"/>
                  </a:lnTo>
                  <a:lnTo>
                    <a:pt x="62826" y="0"/>
                  </a:lnTo>
                  <a:lnTo>
                    <a:pt x="51727" y="5041"/>
                  </a:lnTo>
                  <a:lnTo>
                    <a:pt x="52070" y="16891"/>
                  </a:lnTo>
                  <a:lnTo>
                    <a:pt x="56908" y="19380"/>
                  </a:lnTo>
                  <a:lnTo>
                    <a:pt x="64731" y="19380"/>
                  </a:lnTo>
                  <a:lnTo>
                    <a:pt x="67462" y="18745"/>
                  </a:lnTo>
                  <a:lnTo>
                    <a:pt x="76390" y="13716"/>
                  </a:lnTo>
                  <a:close/>
                </a:path>
                <a:path w="135254" h="129539">
                  <a:moveTo>
                    <a:pt x="118351" y="8458"/>
                  </a:moveTo>
                  <a:lnTo>
                    <a:pt x="116903" y="4610"/>
                  </a:lnTo>
                  <a:lnTo>
                    <a:pt x="112712" y="3263"/>
                  </a:lnTo>
                  <a:lnTo>
                    <a:pt x="109562" y="3263"/>
                  </a:lnTo>
                  <a:lnTo>
                    <a:pt x="106984" y="5219"/>
                  </a:lnTo>
                  <a:lnTo>
                    <a:pt x="104648" y="11899"/>
                  </a:lnTo>
                  <a:lnTo>
                    <a:pt x="106095" y="15760"/>
                  </a:lnTo>
                  <a:lnTo>
                    <a:pt x="110274" y="17106"/>
                  </a:lnTo>
                  <a:lnTo>
                    <a:pt x="113423" y="17106"/>
                  </a:lnTo>
                  <a:lnTo>
                    <a:pt x="116001" y="15151"/>
                  </a:lnTo>
                  <a:lnTo>
                    <a:pt x="118351" y="8458"/>
                  </a:lnTo>
                  <a:close/>
                </a:path>
                <a:path w="135254" h="129539">
                  <a:moveTo>
                    <a:pt x="128701" y="128104"/>
                  </a:moveTo>
                  <a:lnTo>
                    <a:pt x="127990" y="125945"/>
                  </a:lnTo>
                  <a:lnTo>
                    <a:pt x="126492" y="124231"/>
                  </a:lnTo>
                  <a:lnTo>
                    <a:pt x="122986" y="123139"/>
                  </a:lnTo>
                  <a:lnTo>
                    <a:pt x="119037" y="123139"/>
                  </a:lnTo>
                  <a:lnTo>
                    <a:pt x="115798" y="125539"/>
                  </a:lnTo>
                  <a:lnTo>
                    <a:pt x="114401" y="129247"/>
                  </a:lnTo>
                  <a:lnTo>
                    <a:pt x="121437" y="129501"/>
                  </a:lnTo>
                  <a:lnTo>
                    <a:pt x="124841" y="129082"/>
                  </a:lnTo>
                  <a:lnTo>
                    <a:pt x="128701" y="128104"/>
                  </a:lnTo>
                  <a:close/>
                </a:path>
                <a:path w="135254" h="129539">
                  <a:moveTo>
                    <a:pt x="134950" y="84264"/>
                  </a:moveTo>
                  <a:lnTo>
                    <a:pt x="130009" y="75247"/>
                  </a:lnTo>
                  <a:lnTo>
                    <a:pt x="121958" y="75044"/>
                  </a:lnTo>
                  <a:lnTo>
                    <a:pt x="111912" y="83680"/>
                  </a:lnTo>
                  <a:lnTo>
                    <a:pt x="115430" y="92659"/>
                  </a:lnTo>
                  <a:lnTo>
                    <a:pt x="117944" y="93853"/>
                  </a:lnTo>
                  <a:lnTo>
                    <a:pt x="124231" y="93853"/>
                  </a:lnTo>
                  <a:lnTo>
                    <a:pt x="128155" y="92075"/>
                  </a:lnTo>
                  <a:lnTo>
                    <a:pt x="134950" y="84264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 descr=""/>
            <p:cNvSpPr/>
            <p:nvPr/>
          </p:nvSpPr>
          <p:spPr>
            <a:xfrm>
              <a:off x="5155260" y="239030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69">
                  <a:moveTo>
                    <a:pt x="5791" y="0"/>
                  </a:moveTo>
                  <a:lnTo>
                    <a:pt x="3835" y="647"/>
                  </a:lnTo>
                  <a:lnTo>
                    <a:pt x="2108" y="2349"/>
                  </a:lnTo>
                  <a:lnTo>
                    <a:pt x="0" y="8369"/>
                  </a:lnTo>
                  <a:lnTo>
                    <a:pt x="1460" y="12204"/>
                  </a:lnTo>
                  <a:lnTo>
                    <a:pt x="4800" y="13385"/>
                  </a:lnTo>
                  <a:lnTo>
                    <a:pt x="4965" y="8902"/>
                  </a:lnTo>
                  <a:lnTo>
                    <a:pt x="5321" y="4457"/>
                  </a:lnTo>
                  <a:lnTo>
                    <a:pt x="5791" y="0"/>
                  </a:lnTo>
                  <a:close/>
                </a:path>
                <a:path w="13335" h="13969">
                  <a:moveTo>
                    <a:pt x="13182" y="6400"/>
                  </a:moveTo>
                  <a:lnTo>
                    <a:pt x="12966" y="4165"/>
                  </a:lnTo>
                  <a:lnTo>
                    <a:pt x="12039" y="2476"/>
                  </a:lnTo>
                  <a:lnTo>
                    <a:pt x="11874" y="6400"/>
                  </a:lnTo>
                  <a:lnTo>
                    <a:pt x="11772" y="9994"/>
                  </a:lnTo>
                  <a:lnTo>
                    <a:pt x="12026" y="9550"/>
                  </a:lnTo>
                  <a:lnTo>
                    <a:pt x="12242" y="9080"/>
                  </a:lnTo>
                  <a:lnTo>
                    <a:pt x="13182" y="640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 descr=""/>
            <p:cNvSpPr/>
            <p:nvPr/>
          </p:nvSpPr>
          <p:spPr>
            <a:xfrm>
              <a:off x="5160059" y="2390024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69">
                  <a:moveTo>
                    <a:pt x="3276" y="0"/>
                  </a:moveTo>
                  <a:lnTo>
                    <a:pt x="990" y="279"/>
                  </a:lnTo>
                  <a:lnTo>
                    <a:pt x="165" y="9194"/>
                  </a:lnTo>
                  <a:lnTo>
                    <a:pt x="0" y="13653"/>
                  </a:lnTo>
                  <a:lnTo>
                    <a:pt x="3543" y="13844"/>
                  </a:lnTo>
                  <a:lnTo>
                    <a:pt x="5702" y="12485"/>
                  </a:lnTo>
                  <a:lnTo>
                    <a:pt x="6972" y="10288"/>
                  </a:lnTo>
                  <a:lnTo>
                    <a:pt x="7238" y="2768"/>
                  </a:lnTo>
                  <a:lnTo>
                    <a:pt x="6603" y="1612"/>
                  </a:lnTo>
                  <a:lnTo>
                    <a:pt x="5626" y="71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 descr=""/>
            <p:cNvSpPr/>
            <p:nvPr/>
          </p:nvSpPr>
          <p:spPr>
            <a:xfrm>
              <a:off x="4833148" y="2785821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3187" y="0"/>
                  </a:moveTo>
                  <a:lnTo>
                    <a:pt x="0" y="12066"/>
                  </a:lnTo>
                  <a:lnTo>
                    <a:pt x="990" y="11328"/>
                  </a:lnTo>
                  <a:lnTo>
                    <a:pt x="2578" y="9220"/>
                  </a:lnTo>
                  <a:lnTo>
                    <a:pt x="4484" y="6146"/>
                  </a:lnTo>
                  <a:lnTo>
                    <a:pt x="4611" y="2578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 descr=""/>
            <p:cNvSpPr/>
            <p:nvPr/>
          </p:nvSpPr>
          <p:spPr>
            <a:xfrm>
              <a:off x="4821337" y="2782430"/>
              <a:ext cx="15240" cy="17780"/>
            </a:xfrm>
            <a:custGeom>
              <a:avLst/>
              <a:gdLst/>
              <a:ahLst/>
              <a:cxnLst/>
              <a:rect l="l" t="t" r="r" b="b"/>
              <a:pathLst>
                <a:path w="15239" h="17780">
                  <a:moveTo>
                    <a:pt x="10464" y="0"/>
                  </a:moveTo>
                  <a:lnTo>
                    <a:pt x="6388" y="0"/>
                  </a:lnTo>
                  <a:lnTo>
                    <a:pt x="3390" y="1700"/>
                  </a:lnTo>
                  <a:lnTo>
                    <a:pt x="1181" y="5345"/>
                  </a:lnTo>
                  <a:lnTo>
                    <a:pt x="0" y="10311"/>
                  </a:lnTo>
                  <a:lnTo>
                    <a:pt x="87" y="12800"/>
                  </a:lnTo>
                  <a:lnTo>
                    <a:pt x="1206" y="15048"/>
                  </a:lnTo>
                  <a:lnTo>
                    <a:pt x="4305" y="16967"/>
                  </a:lnTo>
                  <a:lnTo>
                    <a:pt x="5499" y="17272"/>
                  </a:lnTo>
                  <a:lnTo>
                    <a:pt x="8470" y="17272"/>
                  </a:lnTo>
                  <a:lnTo>
                    <a:pt x="10274" y="16637"/>
                  </a:lnTo>
                  <a:lnTo>
                    <a:pt x="11823" y="15467"/>
                  </a:lnTo>
                  <a:lnTo>
                    <a:pt x="15012" y="3389"/>
                  </a:lnTo>
                  <a:lnTo>
                    <a:pt x="14466" y="2412"/>
                  </a:lnTo>
                  <a:lnTo>
                    <a:pt x="13704" y="1573"/>
                  </a:lnTo>
                  <a:lnTo>
                    <a:pt x="11658" y="30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 descr=""/>
            <p:cNvSpPr/>
            <p:nvPr/>
          </p:nvSpPr>
          <p:spPr>
            <a:xfrm>
              <a:off x="4821262" y="2755379"/>
              <a:ext cx="52705" cy="37465"/>
            </a:xfrm>
            <a:custGeom>
              <a:avLst/>
              <a:gdLst/>
              <a:ahLst/>
              <a:cxnLst/>
              <a:rect l="l" t="t" r="r" b="b"/>
              <a:pathLst>
                <a:path w="52704" h="37464">
                  <a:moveTo>
                    <a:pt x="1231" y="32397"/>
                  </a:moveTo>
                  <a:lnTo>
                    <a:pt x="381" y="34010"/>
                  </a:lnTo>
                  <a:lnTo>
                    <a:pt x="0" y="35737"/>
                  </a:lnTo>
                  <a:lnTo>
                    <a:pt x="63" y="37363"/>
                  </a:lnTo>
                  <a:lnTo>
                    <a:pt x="1231" y="32397"/>
                  </a:lnTo>
                  <a:close/>
                </a:path>
                <a:path w="52704" h="37464">
                  <a:moveTo>
                    <a:pt x="52184" y="6502"/>
                  </a:moveTo>
                  <a:lnTo>
                    <a:pt x="51600" y="2438"/>
                  </a:lnTo>
                  <a:lnTo>
                    <a:pt x="47967" y="215"/>
                  </a:lnTo>
                  <a:lnTo>
                    <a:pt x="45580" y="0"/>
                  </a:lnTo>
                  <a:lnTo>
                    <a:pt x="41706" y="12865"/>
                  </a:lnTo>
                  <a:lnTo>
                    <a:pt x="43281" y="13462"/>
                  </a:lnTo>
                  <a:lnTo>
                    <a:pt x="46367" y="13462"/>
                  </a:lnTo>
                  <a:lnTo>
                    <a:pt x="48691" y="12128"/>
                  </a:lnTo>
                  <a:lnTo>
                    <a:pt x="52184" y="6502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 descr=""/>
            <p:cNvSpPr/>
            <p:nvPr/>
          </p:nvSpPr>
          <p:spPr>
            <a:xfrm>
              <a:off x="4859323" y="2755365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5">
                  <a:moveTo>
                    <a:pt x="7518" y="0"/>
                  </a:moveTo>
                  <a:lnTo>
                    <a:pt x="5448" y="190"/>
                  </a:lnTo>
                  <a:lnTo>
                    <a:pt x="3365" y="1485"/>
                  </a:lnTo>
                  <a:lnTo>
                    <a:pt x="0" y="6934"/>
                  </a:lnTo>
                  <a:lnTo>
                    <a:pt x="584" y="10998"/>
                  </a:lnTo>
                  <a:lnTo>
                    <a:pt x="3657" y="12865"/>
                  </a:lnTo>
                  <a:lnTo>
                    <a:pt x="7518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 descr=""/>
            <p:cNvSpPr/>
            <p:nvPr/>
          </p:nvSpPr>
          <p:spPr>
            <a:xfrm>
              <a:off x="4786667" y="2650464"/>
              <a:ext cx="25400" cy="18415"/>
            </a:xfrm>
            <a:custGeom>
              <a:avLst/>
              <a:gdLst/>
              <a:ahLst/>
              <a:cxnLst/>
              <a:rect l="l" t="t" r="r" b="b"/>
              <a:pathLst>
                <a:path w="25400" h="18414">
                  <a:moveTo>
                    <a:pt x="18388" y="0"/>
                  </a:moveTo>
                  <a:lnTo>
                    <a:pt x="10311" y="0"/>
                  </a:lnTo>
                  <a:lnTo>
                    <a:pt x="1713" y="2678"/>
                  </a:lnTo>
                  <a:lnTo>
                    <a:pt x="0" y="11633"/>
                  </a:lnTo>
                  <a:lnTo>
                    <a:pt x="1713" y="14325"/>
                  </a:lnTo>
                  <a:lnTo>
                    <a:pt x="4456" y="16052"/>
                  </a:lnTo>
                  <a:lnTo>
                    <a:pt x="7696" y="6272"/>
                  </a:lnTo>
                  <a:lnTo>
                    <a:pt x="5358" y="16560"/>
                  </a:lnTo>
                  <a:lnTo>
                    <a:pt x="7442" y="17653"/>
                  </a:lnTo>
                  <a:lnTo>
                    <a:pt x="9993" y="18237"/>
                  </a:lnTo>
                  <a:lnTo>
                    <a:pt x="13981" y="18237"/>
                  </a:lnTo>
                  <a:lnTo>
                    <a:pt x="16788" y="17627"/>
                  </a:lnTo>
                  <a:lnTo>
                    <a:pt x="24141" y="15405"/>
                  </a:lnTo>
                  <a:lnTo>
                    <a:pt x="24841" y="3618"/>
                  </a:lnTo>
                  <a:lnTo>
                    <a:pt x="20166" y="341"/>
                  </a:lnTo>
                  <a:lnTo>
                    <a:pt x="18388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 descr=""/>
            <p:cNvSpPr/>
            <p:nvPr/>
          </p:nvSpPr>
          <p:spPr>
            <a:xfrm>
              <a:off x="4728616" y="2656725"/>
              <a:ext cx="66040" cy="43815"/>
            </a:xfrm>
            <a:custGeom>
              <a:avLst/>
              <a:gdLst/>
              <a:ahLst/>
              <a:cxnLst/>
              <a:rect l="l" t="t" r="r" b="b"/>
              <a:pathLst>
                <a:path w="66039" h="43814">
                  <a:moveTo>
                    <a:pt x="23241" y="36982"/>
                  </a:moveTo>
                  <a:lnTo>
                    <a:pt x="21678" y="25222"/>
                  </a:lnTo>
                  <a:lnTo>
                    <a:pt x="18237" y="22606"/>
                  </a:lnTo>
                  <a:lnTo>
                    <a:pt x="13309" y="22606"/>
                  </a:lnTo>
                  <a:lnTo>
                    <a:pt x="5245" y="23533"/>
                  </a:lnTo>
                  <a:lnTo>
                    <a:pt x="0" y="27089"/>
                  </a:lnTo>
                  <a:lnTo>
                    <a:pt x="1562" y="39116"/>
                  </a:lnTo>
                  <a:lnTo>
                    <a:pt x="6223" y="43561"/>
                  </a:lnTo>
                  <a:lnTo>
                    <a:pt x="13004" y="43472"/>
                  </a:lnTo>
                  <a:lnTo>
                    <a:pt x="19011" y="42684"/>
                  </a:lnTo>
                  <a:lnTo>
                    <a:pt x="23241" y="36982"/>
                  </a:lnTo>
                  <a:close/>
                </a:path>
                <a:path w="66039" h="43814">
                  <a:moveTo>
                    <a:pt x="65747" y="0"/>
                  </a:moveTo>
                  <a:lnTo>
                    <a:pt x="62509" y="9779"/>
                  </a:lnTo>
                  <a:lnTo>
                    <a:pt x="63411" y="10299"/>
                  </a:lnTo>
                  <a:lnTo>
                    <a:pt x="65747" y="0"/>
                  </a:lnTo>
                  <a:close/>
                </a:path>
              </a:pathLst>
            </a:custGeom>
            <a:solidFill>
              <a:srgbClr val="746D3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 descr=""/>
            <p:cNvSpPr/>
            <p:nvPr/>
          </p:nvSpPr>
          <p:spPr>
            <a:xfrm>
              <a:off x="4838787" y="2665603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2997" y="0"/>
                  </a:moveTo>
                  <a:lnTo>
                    <a:pt x="2032" y="1270"/>
                  </a:lnTo>
                  <a:lnTo>
                    <a:pt x="0" y="4583"/>
                  </a:lnTo>
                  <a:lnTo>
                    <a:pt x="584" y="8636"/>
                  </a:lnTo>
                  <a:lnTo>
                    <a:pt x="4191" y="10858"/>
                  </a:lnTo>
                  <a:lnTo>
                    <a:pt x="5118" y="11098"/>
                  </a:lnTo>
                  <a:lnTo>
                    <a:pt x="7454" y="10933"/>
                  </a:lnTo>
                  <a:lnTo>
                    <a:pt x="4394" y="3721"/>
                  </a:lnTo>
                  <a:lnTo>
                    <a:pt x="2997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 descr=""/>
            <p:cNvSpPr/>
            <p:nvPr/>
          </p:nvSpPr>
          <p:spPr>
            <a:xfrm>
              <a:off x="4841785" y="266322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3276" y="0"/>
                  </a:moveTo>
                  <a:lnTo>
                    <a:pt x="1408" y="849"/>
                  </a:lnTo>
                  <a:lnTo>
                    <a:pt x="0" y="2373"/>
                  </a:lnTo>
                  <a:lnTo>
                    <a:pt x="4470" y="13308"/>
                  </a:lnTo>
                  <a:lnTo>
                    <a:pt x="6235" y="12889"/>
                  </a:lnTo>
                  <a:lnTo>
                    <a:pt x="7937" y="11671"/>
                  </a:lnTo>
                  <a:lnTo>
                    <a:pt x="11112" y="6526"/>
                  </a:lnTo>
                  <a:lnTo>
                    <a:pt x="10528" y="2462"/>
                  </a:lnTo>
                  <a:lnTo>
                    <a:pt x="6934" y="24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 descr=""/>
            <p:cNvSpPr/>
            <p:nvPr/>
          </p:nvSpPr>
          <p:spPr>
            <a:xfrm>
              <a:off x="4861763" y="2714624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8026" y="571"/>
                  </a:moveTo>
                  <a:lnTo>
                    <a:pt x="7531" y="0"/>
                  </a:lnTo>
                  <a:lnTo>
                    <a:pt x="3200" y="3505"/>
                  </a:lnTo>
                  <a:lnTo>
                    <a:pt x="0" y="8026"/>
                  </a:lnTo>
                  <a:lnTo>
                    <a:pt x="1016" y="14541"/>
                  </a:lnTo>
                  <a:lnTo>
                    <a:pt x="1765" y="16141"/>
                  </a:lnTo>
                  <a:lnTo>
                    <a:pt x="2832" y="17411"/>
                  </a:lnTo>
                  <a:lnTo>
                    <a:pt x="4521" y="11760"/>
                  </a:lnTo>
                  <a:lnTo>
                    <a:pt x="6261" y="6146"/>
                  </a:lnTo>
                  <a:lnTo>
                    <a:pt x="8026" y="571"/>
                  </a:lnTo>
                  <a:close/>
                </a:path>
                <a:path w="25400" h="21589">
                  <a:moveTo>
                    <a:pt x="25273" y="18046"/>
                  </a:moveTo>
                  <a:lnTo>
                    <a:pt x="22593" y="15671"/>
                  </a:lnTo>
                  <a:lnTo>
                    <a:pt x="19138" y="12534"/>
                  </a:lnTo>
                  <a:lnTo>
                    <a:pt x="17132" y="10579"/>
                  </a:lnTo>
                  <a:lnTo>
                    <a:pt x="15151" y="8547"/>
                  </a:lnTo>
                  <a:lnTo>
                    <a:pt x="11074" y="21386"/>
                  </a:lnTo>
                  <a:lnTo>
                    <a:pt x="11811" y="21475"/>
                  </a:lnTo>
                  <a:lnTo>
                    <a:pt x="12573" y="21513"/>
                  </a:lnTo>
                  <a:lnTo>
                    <a:pt x="17437" y="21513"/>
                  </a:lnTo>
                  <a:lnTo>
                    <a:pt x="21793" y="20294"/>
                  </a:lnTo>
                  <a:lnTo>
                    <a:pt x="25273" y="18046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 descr=""/>
            <p:cNvSpPr/>
            <p:nvPr/>
          </p:nvSpPr>
          <p:spPr>
            <a:xfrm>
              <a:off x="4869294" y="2708008"/>
              <a:ext cx="23495" cy="24765"/>
            </a:xfrm>
            <a:custGeom>
              <a:avLst/>
              <a:gdLst/>
              <a:ahLst/>
              <a:cxnLst/>
              <a:rect l="l" t="t" r="r" b="b"/>
              <a:pathLst>
                <a:path w="23495" h="24764">
                  <a:moveTo>
                    <a:pt x="876" y="5943"/>
                  </a:moveTo>
                  <a:lnTo>
                    <a:pt x="0" y="6629"/>
                  </a:lnTo>
                  <a:lnTo>
                    <a:pt x="482" y="7200"/>
                  </a:lnTo>
                  <a:lnTo>
                    <a:pt x="876" y="5943"/>
                  </a:lnTo>
                  <a:close/>
                </a:path>
                <a:path w="23495" h="24764">
                  <a:moveTo>
                    <a:pt x="23190" y="10325"/>
                  </a:moveTo>
                  <a:lnTo>
                    <a:pt x="20739" y="3708"/>
                  </a:lnTo>
                  <a:lnTo>
                    <a:pt x="16637" y="177"/>
                  </a:lnTo>
                  <a:lnTo>
                    <a:pt x="16205" y="63"/>
                  </a:lnTo>
                  <a:lnTo>
                    <a:pt x="15697" y="0"/>
                  </a:lnTo>
                  <a:lnTo>
                    <a:pt x="14363" y="0"/>
                  </a:lnTo>
                  <a:lnTo>
                    <a:pt x="13487" y="101"/>
                  </a:lnTo>
                  <a:lnTo>
                    <a:pt x="12547" y="304"/>
                  </a:lnTo>
                  <a:lnTo>
                    <a:pt x="7708" y="15100"/>
                  </a:lnTo>
                  <a:lnTo>
                    <a:pt x="9588" y="17195"/>
                  </a:lnTo>
                  <a:lnTo>
                    <a:pt x="11607" y="19164"/>
                  </a:lnTo>
                  <a:lnTo>
                    <a:pt x="17741" y="24676"/>
                  </a:lnTo>
                  <a:lnTo>
                    <a:pt x="18732" y="23990"/>
                  </a:lnTo>
                  <a:lnTo>
                    <a:pt x="22885" y="17818"/>
                  </a:lnTo>
                  <a:lnTo>
                    <a:pt x="23190" y="10325"/>
                  </a:lnTo>
                  <a:close/>
                </a:path>
              </a:pathLst>
            </a:custGeom>
            <a:solidFill>
              <a:srgbClr val="9977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4864595" y="2713850"/>
              <a:ext cx="12700" cy="22225"/>
            </a:xfrm>
            <a:custGeom>
              <a:avLst/>
              <a:gdLst/>
              <a:ahLst/>
              <a:cxnLst/>
              <a:rect l="l" t="t" r="r" b="b"/>
              <a:pathLst>
                <a:path w="12700" h="22225">
                  <a:moveTo>
                    <a:pt x="5713" y="0"/>
                  </a:moveTo>
                  <a:lnTo>
                    <a:pt x="0" y="18172"/>
                  </a:lnTo>
                  <a:lnTo>
                    <a:pt x="1916" y="20471"/>
                  </a:lnTo>
                  <a:lnTo>
                    <a:pt x="4902" y="21755"/>
                  </a:lnTo>
                  <a:lnTo>
                    <a:pt x="8241" y="22147"/>
                  </a:lnTo>
                  <a:lnTo>
                    <a:pt x="12368" y="9206"/>
                  </a:lnTo>
                  <a:lnTo>
                    <a:pt x="7569" y="4037"/>
                  </a:lnTo>
                  <a:lnTo>
                    <a:pt x="5307" y="1294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 descr=""/>
            <p:cNvSpPr/>
            <p:nvPr/>
          </p:nvSpPr>
          <p:spPr>
            <a:xfrm>
              <a:off x="4869902" y="2708313"/>
              <a:ext cx="12065" cy="15240"/>
            </a:xfrm>
            <a:custGeom>
              <a:avLst/>
              <a:gdLst/>
              <a:ahLst/>
              <a:cxnLst/>
              <a:rect l="l" t="t" r="r" b="b"/>
              <a:pathLst>
                <a:path w="12064" h="15239">
                  <a:moveTo>
                    <a:pt x="11950" y="0"/>
                  </a:moveTo>
                  <a:lnTo>
                    <a:pt x="8521" y="735"/>
                  </a:lnTo>
                  <a:lnTo>
                    <a:pt x="4140" y="2768"/>
                  </a:lnTo>
                  <a:lnTo>
                    <a:pt x="406" y="5537"/>
                  </a:lnTo>
                  <a:lnTo>
                    <a:pt x="0" y="6832"/>
                  </a:lnTo>
                  <a:lnTo>
                    <a:pt x="4610" y="12193"/>
                  </a:lnTo>
                  <a:lnTo>
                    <a:pt x="7112" y="14782"/>
                  </a:lnTo>
                  <a:lnTo>
                    <a:pt x="11950" y="0"/>
                  </a:lnTo>
                  <a:close/>
                </a:path>
              </a:pathLst>
            </a:custGeom>
            <a:solidFill>
              <a:srgbClr val="956F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" name="object 553" descr=""/>
            <p:cNvSpPr/>
            <p:nvPr/>
          </p:nvSpPr>
          <p:spPr>
            <a:xfrm>
              <a:off x="4845722" y="2740050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3683" y="0"/>
                  </a:moveTo>
                  <a:lnTo>
                    <a:pt x="0" y="12343"/>
                  </a:lnTo>
                  <a:lnTo>
                    <a:pt x="5219" y="8674"/>
                  </a:lnTo>
                  <a:lnTo>
                    <a:pt x="5194" y="3516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 descr=""/>
            <p:cNvSpPr/>
            <p:nvPr/>
          </p:nvSpPr>
          <p:spPr>
            <a:xfrm>
              <a:off x="4830494" y="2736342"/>
              <a:ext cx="19050" cy="17780"/>
            </a:xfrm>
            <a:custGeom>
              <a:avLst/>
              <a:gdLst/>
              <a:ahLst/>
              <a:cxnLst/>
              <a:rect l="l" t="t" r="r" b="b"/>
              <a:pathLst>
                <a:path w="19050" h="17780">
                  <a:moveTo>
                    <a:pt x="14681" y="0"/>
                  </a:moveTo>
                  <a:lnTo>
                    <a:pt x="10172" y="0"/>
                  </a:lnTo>
                  <a:lnTo>
                    <a:pt x="0" y="5891"/>
                  </a:lnTo>
                  <a:lnTo>
                    <a:pt x="1574" y="15848"/>
                  </a:lnTo>
                  <a:lnTo>
                    <a:pt x="5029" y="17575"/>
                  </a:lnTo>
                  <a:lnTo>
                    <a:pt x="11023" y="17575"/>
                  </a:lnTo>
                  <a:lnTo>
                    <a:pt x="13284" y="17043"/>
                  </a:lnTo>
                  <a:lnTo>
                    <a:pt x="15227" y="16040"/>
                  </a:lnTo>
                  <a:lnTo>
                    <a:pt x="18910" y="3708"/>
                  </a:lnTo>
                  <a:lnTo>
                    <a:pt x="18122" y="1865"/>
                  </a:lnTo>
                  <a:lnTo>
                    <a:pt x="16929" y="468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A3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" name="object 555" descr=""/>
            <p:cNvSpPr/>
            <p:nvPr/>
          </p:nvSpPr>
          <p:spPr>
            <a:xfrm>
              <a:off x="4858740" y="2788450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4" h="17780">
                  <a:moveTo>
                    <a:pt x="11517" y="0"/>
                  </a:moveTo>
                  <a:lnTo>
                    <a:pt x="7442" y="0"/>
                  </a:lnTo>
                  <a:lnTo>
                    <a:pt x="4443" y="1700"/>
                  </a:lnTo>
                  <a:lnTo>
                    <a:pt x="0" y="8915"/>
                  </a:lnTo>
                  <a:lnTo>
                    <a:pt x="748" y="14108"/>
                  </a:lnTo>
                  <a:lnTo>
                    <a:pt x="5358" y="16967"/>
                  </a:lnTo>
                  <a:lnTo>
                    <a:pt x="6553" y="17272"/>
                  </a:lnTo>
                  <a:lnTo>
                    <a:pt x="10628" y="17272"/>
                  </a:lnTo>
                  <a:lnTo>
                    <a:pt x="13627" y="15570"/>
                  </a:lnTo>
                  <a:lnTo>
                    <a:pt x="18084" y="8369"/>
                  </a:lnTo>
                  <a:lnTo>
                    <a:pt x="17322" y="3148"/>
                  </a:lnTo>
                  <a:lnTo>
                    <a:pt x="12711" y="303"/>
                  </a:lnTo>
                  <a:lnTo>
                    <a:pt x="1151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" name="object 556" descr=""/>
            <p:cNvSpPr/>
            <p:nvPr/>
          </p:nvSpPr>
          <p:spPr>
            <a:xfrm>
              <a:off x="4896648" y="2598864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5194" y="0"/>
                  </a:moveTo>
                  <a:lnTo>
                    <a:pt x="0" y="11696"/>
                  </a:lnTo>
                  <a:lnTo>
                    <a:pt x="2006" y="13208"/>
                  </a:lnTo>
                  <a:lnTo>
                    <a:pt x="2933" y="13462"/>
                  </a:lnTo>
                  <a:lnTo>
                    <a:pt x="6121" y="13462"/>
                  </a:lnTo>
                  <a:lnTo>
                    <a:pt x="8458" y="12128"/>
                  </a:lnTo>
                  <a:lnTo>
                    <a:pt x="11925" y="6502"/>
                  </a:lnTo>
                  <a:lnTo>
                    <a:pt x="11342" y="2424"/>
                  </a:lnTo>
                  <a:lnTo>
                    <a:pt x="7734" y="201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 descr=""/>
            <p:cNvSpPr/>
            <p:nvPr/>
          </p:nvSpPr>
          <p:spPr>
            <a:xfrm>
              <a:off x="4896648" y="2598864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4">
                  <a:moveTo>
                    <a:pt x="5181" y="0"/>
                  </a:moveTo>
                  <a:lnTo>
                    <a:pt x="1708" y="7759"/>
                  </a:lnTo>
                  <a:lnTo>
                    <a:pt x="0" y="11696"/>
                  </a:lnTo>
                  <a:lnTo>
                    <a:pt x="1719" y="7747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 descr=""/>
            <p:cNvSpPr/>
            <p:nvPr/>
          </p:nvSpPr>
          <p:spPr>
            <a:xfrm>
              <a:off x="4894794" y="2598864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20" h="12064">
                  <a:moveTo>
                    <a:pt x="7035" y="0"/>
                  </a:moveTo>
                  <a:lnTo>
                    <a:pt x="5016" y="240"/>
                  </a:lnTo>
                  <a:lnTo>
                    <a:pt x="2984" y="1524"/>
                  </a:lnTo>
                  <a:lnTo>
                    <a:pt x="0" y="6388"/>
                  </a:lnTo>
                  <a:lnTo>
                    <a:pt x="126" y="9690"/>
                  </a:lnTo>
                  <a:lnTo>
                    <a:pt x="1854" y="11696"/>
                  </a:lnTo>
                  <a:lnTo>
                    <a:pt x="703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 descr=""/>
            <p:cNvSpPr/>
            <p:nvPr/>
          </p:nvSpPr>
          <p:spPr>
            <a:xfrm>
              <a:off x="4779632" y="2425357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12063" y="0"/>
                  </a:moveTo>
                  <a:lnTo>
                    <a:pt x="5372" y="0"/>
                  </a:lnTo>
                  <a:lnTo>
                    <a:pt x="0" y="8674"/>
                  </a:lnTo>
                  <a:lnTo>
                    <a:pt x="3086" y="15265"/>
                  </a:lnTo>
                  <a:lnTo>
                    <a:pt x="10438" y="18872"/>
                  </a:lnTo>
                  <a:lnTo>
                    <a:pt x="19175" y="18872"/>
                  </a:lnTo>
                  <a:lnTo>
                    <a:pt x="21588" y="18172"/>
                  </a:lnTo>
                  <a:lnTo>
                    <a:pt x="28143" y="10552"/>
                  </a:lnTo>
                  <a:lnTo>
                    <a:pt x="21285" y="1943"/>
                  </a:lnTo>
                  <a:lnTo>
                    <a:pt x="12063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 descr=""/>
            <p:cNvSpPr/>
            <p:nvPr/>
          </p:nvSpPr>
          <p:spPr>
            <a:xfrm>
              <a:off x="4853978" y="2243619"/>
              <a:ext cx="220345" cy="339090"/>
            </a:xfrm>
            <a:custGeom>
              <a:avLst/>
              <a:gdLst/>
              <a:ahLst/>
              <a:cxnLst/>
              <a:rect l="l" t="t" r="r" b="b"/>
              <a:pathLst>
                <a:path w="220345" h="339089">
                  <a:moveTo>
                    <a:pt x="24815" y="327494"/>
                  </a:moveTo>
                  <a:lnTo>
                    <a:pt x="22479" y="320776"/>
                  </a:lnTo>
                  <a:lnTo>
                    <a:pt x="15557" y="317906"/>
                  </a:lnTo>
                  <a:lnTo>
                    <a:pt x="12839" y="317652"/>
                  </a:lnTo>
                  <a:lnTo>
                    <a:pt x="8445" y="317652"/>
                  </a:lnTo>
                  <a:lnTo>
                    <a:pt x="4229" y="320370"/>
                  </a:lnTo>
                  <a:lnTo>
                    <a:pt x="0" y="330631"/>
                  </a:lnTo>
                  <a:lnTo>
                    <a:pt x="2489" y="335000"/>
                  </a:lnTo>
                  <a:lnTo>
                    <a:pt x="10083" y="338137"/>
                  </a:lnTo>
                  <a:lnTo>
                    <a:pt x="12179" y="338607"/>
                  </a:lnTo>
                  <a:lnTo>
                    <a:pt x="17703" y="338607"/>
                  </a:lnTo>
                  <a:lnTo>
                    <a:pt x="20866" y="337070"/>
                  </a:lnTo>
                  <a:lnTo>
                    <a:pt x="24815" y="327494"/>
                  </a:lnTo>
                  <a:close/>
                </a:path>
                <a:path w="220345" h="339089">
                  <a:moveTo>
                    <a:pt x="220306" y="8343"/>
                  </a:moveTo>
                  <a:lnTo>
                    <a:pt x="219062" y="2120"/>
                  </a:lnTo>
                  <a:lnTo>
                    <a:pt x="215468" y="190"/>
                  </a:lnTo>
                  <a:lnTo>
                    <a:pt x="212991" y="0"/>
                  </a:lnTo>
                  <a:lnTo>
                    <a:pt x="206832" y="0"/>
                  </a:lnTo>
                  <a:lnTo>
                    <a:pt x="196075" y="4051"/>
                  </a:lnTo>
                  <a:lnTo>
                    <a:pt x="195237" y="15836"/>
                  </a:lnTo>
                  <a:lnTo>
                    <a:pt x="199605" y="18910"/>
                  </a:lnTo>
                  <a:lnTo>
                    <a:pt x="204736" y="19672"/>
                  </a:lnTo>
                  <a:lnTo>
                    <a:pt x="209346" y="17221"/>
                  </a:lnTo>
                  <a:lnTo>
                    <a:pt x="218503" y="13195"/>
                  </a:lnTo>
                  <a:lnTo>
                    <a:pt x="220306" y="8343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 descr=""/>
            <p:cNvSpPr/>
            <p:nvPr/>
          </p:nvSpPr>
          <p:spPr>
            <a:xfrm>
              <a:off x="5058727" y="2256815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5">
                  <a:moveTo>
                    <a:pt x="13765" y="0"/>
                  </a:moveTo>
                  <a:lnTo>
                    <a:pt x="4610" y="4024"/>
                  </a:lnTo>
                  <a:lnTo>
                    <a:pt x="0" y="6463"/>
                  </a:lnTo>
                  <a:lnTo>
                    <a:pt x="4737" y="6642"/>
                  </a:lnTo>
                  <a:lnTo>
                    <a:pt x="6985" y="6223"/>
                  </a:lnTo>
                  <a:lnTo>
                    <a:pt x="11365" y="4317"/>
                  </a:lnTo>
                  <a:lnTo>
                    <a:pt x="12901" y="2310"/>
                  </a:lnTo>
                  <a:lnTo>
                    <a:pt x="13765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 descr=""/>
            <p:cNvSpPr/>
            <p:nvPr/>
          </p:nvSpPr>
          <p:spPr>
            <a:xfrm>
              <a:off x="5168987" y="2421420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5">
                  <a:moveTo>
                    <a:pt x="16597" y="0"/>
                  </a:moveTo>
                  <a:lnTo>
                    <a:pt x="10769" y="138"/>
                  </a:lnTo>
                  <a:lnTo>
                    <a:pt x="4330" y="1777"/>
                  </a:lnTo>
                  <a:lnTo>
                    <a:pt x="0" y="5523"/>
                  </a:lnTo>
                  <a:lnTo>
                    <a:pt x="2590" y="15810"/>
                  </a:lnTo>
                  <a:lnTo>
                    <a:pt x="6705" y="19164"/>
                  </a:lnTo>
                  <a:lnTo>
                    <a:pt x="12698" y="19075"/>
                  </a:lnTo>
                  <a:lnTo>
                    <a:pt x="18770" y="17537"/>
                  </a:lnTo>
                  <a:lnTo>
                    <a:pt x="21945" y="11949"/>
                  </a:lnTo>
                  <a:lnTo>
                    <a:pt x="19443" y="2043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 descr=""/>
            <p:cNvSpPr/>
            <p:nvPr/>
          </p:nvSpPr>
          <p:spPr>
            <a:xfrm>
              <a:off x="5147589" y="249798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4864" y="0"/>
                  </a:moveTo>
                  <a:lnTo>
                    <a:pt x="2614" y="1497"/>
                  </a:lnTo>
                  <a:lnTo>
                    <a:pt x="0" y="7150"/>
                  </a:lnTo>
                  <a:lnTo>
                    <a:pt x="951" y="10730"/>
                  </a:lnTo>
                  <a:lnTo>
                    <a:pt x="4253" y="12266"/>
                  </a:lnTo>
                  <a:lnTo>
                    <a:pt x="7771" y="12406"/>
                  </a:lnTo>
                  <a:lnTo>
                    <a:pt x="10019" y="10895"/>
                  </a:lnTo>
                  <a:lnTo>
                    <a:pt x="12635" y="5269"/>
                  </a:lnTo>
                  <a:lnTo>
                    <a:pt x="11682" y="1675"/>
                  </a:lnTo>
                  <a:lnTo>
                    <a:pt x="8380" y="138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 descr=""/>
            <p:cNvSpPr/>
            <p:nvPr/>
          </p:nvSpPr>
          <p:spPr>
            <a:xfrm>
              <a:off x="4905794" y="2370797"/>
              <a:ext cx="59055" cy="59690"/>
            </a:xfrm>
            <a:custGeom>
              <a:avLst/>
              <a:gdLst/>
              <a:ahLst/>
              <a:cxnLst/>
              <a:rect l="l" t="t" r="r" b="b"/>
              <a:pathLst>
                <a:path w="59054" h="59689">
                  <a:moveTo>
                    <a:pt x="21082" y="47142"/>
                  </a:moveTo>
                  <a:lnTo>
                    <a:pt x="19596" y="41059"/>
                  </a:lnTo>
                  <a:lnTo>
                    <a:pt x="14224" y="38582"/>
                  </a:lnTo>
                  <a:lnTo>
                    <a:pt x="12153" y="38366"/>
                  </a:lnTo>
                  <a:lnTo>
                    <a:pt x="8458" y="38366"/>
                  </a:lnTo>
                  <a:lnTo>
                    <a:pt x="4597" y="41008"/>
                  </a:lnTo>
                  <a:lnTo>
                    <a:pt x="0" y="50774"/>
                  </a:lnTo>
                  <a:lnTo>
                    <a:pt x="1473" y="56857"/>
                  </a:lnTo>
                  <a:lnTo>
                    <a:pt x="6845" y="59334"/>
                  </a:lnTo>
                  <a:lnTo>
                    <a:pt x="8890" y="59537"/>
                  </a:lnTo>
                  <a:lnTo>
                    <a:pt x="12598" y="59537"/>
                  </a:lnTo>
                  <a:lnTo>
                    <a:pt x="16484" y="56883"/>
                  </a:lnTo>
                  <a:lnTo>
                    <a:pt x="21082" y="47142"/>
                  </a:lnTo>
                  <a:close/>
                </a:path>
                <a:path w="59054" h="59689">
                  <a:moveTo>
                    <a:pt x="58851" y="6832"/>
                  </a:moveTo>
                  <a:lnTo>
                    <a:pt x="57696" y="2095"/>
                  </a:lnTo>
                  <a:lnTo>
                    <a:pt x="53530" y="165"/>
                  </a:lnTo>
                  <a:lnTo>
                    <a:pt x="49022" y="0"/>
                  </a:lnTo>
                  <a:lnTo>
                    <a:pt x="45986" y="2070"/>
                  </a:lnTo>
                  <a:lnTo>
                    <a:pt x="42392" y="9677"/>
                  </a:lnTo>
                  <a:lnTo>
                    <a:pt x="43548" y="14439"/>
                  </a:lnTo>
                  <a:lnTo>
                    <a:pt x="47739" y="16357"/>
                  </a:lnTo>
                  <a:lnTo>
                    <a:pt x="52247" y="16522"/>
                  </a:lnTo>
                  <a:lnTo>
                    <a:pt x="55270" y="14465"/>
                  </a:lnTo>
                  <a:lnTo>
                    <a:pt x="58851" y="6832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 descr=""/>
            <p:cNvSpPr/>
            <p:nvPr/>
          </p:nvSpPr>
          <p:spPr>
            <a:xfrm>
              <a:off x="4982578" y="2388322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8953" y="0"/>
                  </a:moveTo>
                  <a:lnTo>
                    <a:pt x="10947" y="203"/>
                  </a:lnTo>
                  <a:lnTo>
                    <a:pt x="16116" y="2565"/>
                  </a:lnTo>
                  <a:lnTo>
                    <a:pt x="17525" y="8407"/>
                  </a:lnTo>
                  <a:lnTo>
                    <a:pt x="13106" y="17768"/>
                  </a:lnTo>
                  <a:lnTo>
                    <a:pt x="9385" y="20308"/>
                  </a:lnTo>
                  <a:lnTo>
                    <a:pt x="3848" y="20116"/>
                  </a:lnTo>
                  <a:lnTo>
                    <a:pt x="1700" y="19127"/>
                  </a:lnTo>
                  <a:lnTo>
                    <a:pt x="722" y="18249"/>
                  </a:lnTo>
                  <a:lnTo>
                    <a:pt x="0" y="17157"/>
                  </a:lnTo>
                  <a:lnTo>
                    <a:pt x="2819" y="11353"/>
                  </a:lnTo>
                  <a:lnTo>
                    <a:pt x="8850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 descr=""/>
            <p:cNvSpPr/>
            <p:nvPr/>
          </p:nvSpPr>
          <p:spPr>
            <a:xfrm>
              <a:off x="4980570" y="2388322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10859" y="0"/>
                  </a:moveTo>
                  <a:lnTo>
                    <a:pt x="7341" y="50"/>
                  </a:lnTo>
                  <a:lnTo>
                    <a:pt x="3670" y="2565"/>
                  </a:lnTo>
                  <a:lnTo>
                    <a:pt x="0" y="10388"/>
                  </a:lnTo>
                  <a:lnTo>
                    <a:pt x="215" y="14428"/>
                  </a:lnTo>
                  <a:lnTo>
                    <a:pt x="2006" y="17146"/>
                  </a:lnTo>
                  <a:lnTo>
                    <a:pt x="7786" y="5638"/>
                  </a:lnTo>
                  <a:lnTo>
                    <a:pt x="10859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 descr=""/>
            <p:cNvSpPr/>
            <p:nvPr/>
          </p:nvSpPr>
          <p:spPr>
            <a:xfrm>
              <a:off x="4803775" y="2339936"/>
              <a:ext cx="74295" cy="66040"/>
            </a:xfrm>
            <a:custGeom>
              <a:avLst/>
              <a:gdLst/>
              <a:ahLst/>
              <a:cxnLst/>
              <a:rect l="l" t="t" r="r" b="b"/>
              <a:pathLst>
                <a:path w="74295" h="66039">
                  <a:moveTo>
                    <a:pt x="24828" y="55460"/>
                  </a:moveTo>
                  <a:lnTo>
                    <a:pt x="20345" y="44170"/>
                  </a:lnTo>
                  <a:lnTo>
                    <a:pt x="15354" y="43548"/>
                  </a:lnTo>
                  <a:lnTo>
                    <a:pt x="10617" y="45110"/>
                  </a:lnTo>
                  <a:lnTo>
                    <a:pt x="5118" y="49072"/>
                  </a:lnTo>
                  <a:lnTo>
                    <a:pt x="901" y="54457"/>
                  </a:lnTo>
                  <a:lnTo>
                    <a:pt x="0" y="60198"/>
                  </a:lnTo>
                  <a:lnTo>
                    <a:pt x="952" y="64020"/>
                  </a:lnTo>
                  <a:lnTo>
                    <a:pt x="4191" y="65659"/>
                  </a:lnTo>
                  <a:lnTo>
                    <a:pt x="11734" y="65659"/>
                  </a:lnTo>
                  <a:lnTo>
                    <a:pt x="16052" y="63944"/>
                  </a:lnTo>
                  <a:lnTo>
                    <a:pt x="24828" y="55460"/>
                  </a:lnTo>
                  <a:close/>
                </a:path>
                <a:path w="74295" h="66039">
                  <a:moveTo>
                    <a:pt x="73672" y="8763"/>
                  </a:moveTo>
                  <a:lnTo>
                    <a:pt x="72199" y="2679"/>
                  </a:lnTo>
                  <a:lnTo>
                    <a:pt x="66852" y="215"/>
                  </a:lnTo>
                  <a:lnTo>
                    <a:pt x="64770" y="0"/>
                  </a:lnTo>
                  <a:lnTo>
                    <a:pt x="61061" y="0"/>
                  </a:lnTo>
                  <a:lnTo>
                    <a:pt x="57188" y="2641"/>
                  </a:lnTo>
                  <a:lnTo>
                    <a:pt x="52603" y="12395"/>
                  </a:lnTo>
                  <a:lnTo>
                    <a:pt x="54063" y="18491"/>
                  </a:lnTo>
                  <a:lnTo>
                    <a:pt x="59436" y="20955"/>
                  </a:lnTo>
                  <a:lnTo>
                    <a:pt x="61506" y="21170"/>
                  </a:lnTo>
                  <a:lnTo>
                    <a:pt x="65201" y="21170"/>
                  </a:lnTo>
                  <a:lnTo>
                    <a:pt x="69088" y="18529"/>
                  </a:lnTo>
                  <a:lnTo>
                    <a:pt x="73672" y="8763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 descr=""/>
            <p:cNvSpPr/>
            <p:nvPr/>
          </p:nvSpPr>
          <p:spPr>
            <a:xfrm>
              <a:off x="5152250" y="234722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6526" y="0"/>
                  </a:moveTo>
                  <a:lnTo>
                    <a:pt x="2995" y="241"/>
                  </a:lnTo>
                  <a:lnTo>
                    <a:pt x="1916" y="698"/>
                  </a:lnTo>
                  <a:lnTo>
                    <a:pt x="0" y="27674"/>
                  </a:lnTo>
                  <a:lnTo>
                    <a:pt x="2348" y="28842"/>
                  </a:lnTo>
                  <a:lnTo>
                    <a:pt x="4888" y="29452"/>
                  </a:lnTo>
                  <a:lnTo>
                    <a:pt x="8431" y="29452"/>
                  </a:lnTo>
                  <a:lnTo>
                    <a:pt x="9650" y="29223"/>
                  </a:lnTo>
                  <a:lnTo>
                    <a:pt x="10590" y="28715"/>
                  </a:lnTo>
                  <a:lnTo>
                    <a:pt x="12711" y="13639"/>
                  </a:lnTo>
                  <a:lnTo>
                    <a:pt x="13511" y="5816"/>
                  </a:lnTo>
                  <a:lnTo>
                    <a:pt x="12546" y="3619"/>
                  </a:lnTo>
                  <a:lnTo>
                    <a:pt x="11098" y="1841"/>
                  </a:lnTo>
                  <a:lnTo>
                    <a:pt x="7796" y="279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 descr=""/>
            <p:cNvSpPr/>
            <p:nvPr/>
          </p:nvSpPr>
          <p:spPr>
            <a:xfrm>
              <a:off x="5144477" y="2347912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9677" y="0"/>
                  </a:moveTo>
                  <a:lnTo>
                    <a:pt x="4114" y="2311"/>
                  </a:lnTo>
                  <a:lnTo>
                    <a:pt x="0" y="10007"/>
                  </a:lnTo>
                  <a:lnTo>
                    <a:pt x="457" y="21564"/>
                  </a:lnTo>
                  <a:lnTo>
                    <a:pt x="3835" y="25031"/>
                  </a:lnTo>
                  <a:lnTo>
                    <a:pt x="7759" y="26987"/>
                  </a:lnTo>
                  <a:lnTo>
                    <a:pt x="9677" y="0"/>
                  </a:lnTo>
                  <a:close/>
                </a:path>
                <a:path w="24764" h="28575">
                  <a:moveTo>
                    <a:pt x="24523" y="12471"/>
                  </a:moveTo>
                  <a:lnTo>
                    <a:pt x="21285" y="5118"/>
                  </a:lnTo>
                  <a:lnTo>
                    <a:pt x="20485" y="12941"/>
                  </a:lnTo>
                  <a:lnTo>
                    <a:pt x="18364" y="28028"/>
                  </a:lnTo>
                  <a:lnTo>
                    <a:pt x="22491" y="24663"/>
                  </a:lnTo>
                  <a:lnTo>
                    <a:pt x="24523" y="12471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 descr=""/>
            <p:cNvSpPr/>
            <p:nvPr/>
          </p:nvSpPr>
          <p:spPr>
            <a:xfrm>
              <a:off x="5016334" y="2335072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79" h="31114">
                  <a:moveTo>
                    <a:pt x="20243" y="22567"/>
                  </a:moveTo>
                  <a:lnTo>
                    <a:pt x="16154" y="13398"/>
                  </a:lnTo>
                  <a:lnTo>
                    <a:pt x="12509" y="10922"/>
                  </a:lnTo>
                  <a:lnTo>
                    <a:pt x="8953" y="10922"/>
                  </a:lnTo>
                  <a:lnTo>
                    <a:pt x="6921" y="11125"/>
                  </a:lnTo>
                  <a:lnTo>
                    <a:pt x="1651" y="13474"/>
                  </a:lnTo>
                  <a:lnTo>
                    <a:pt x="0" y="19215"/>
                  </a:lnTo>
                  <a:lnTo>
                    <a:pt x="4076" y="28397"/>
                  </a:lnTo>
                  <a:lnTo>
                    <a:pt x="7721" y="30873"/>
                  </a:lnTo>
                  <a:lnTo>
                    <a:pt x="12306" y="30873"/>
                  </a:lnTo>
                  <a:lnTo>
                    <a:pt x="14274" y="30238"/>
                  </a:lnTo>
                  <a:lnTo>
                    <a:pt x="18605" y="28308"/>
                  </a:lnTo>
                  <a:lnTo>
                    <a:pt x="20243" y="22567"/>
                  </a:lnTo>
                  <a:close/>
                </a:path>
                <a:path w="55879" h="31114">
                  <a:moveTo>
                    <a:pt x="55702" y="9474"/>
                  </a:moveTo>
                  <a:lnTo>
                    <a:pt x="52374" y="2019"/>
                  </a:lnTo>
                  <a:lnTo>
                    <a:pt x="49415" y="0"/>
                  </a:lnTo>
                  <a:lnTo>
                    <a:pt x="44881" y="165"/>
                  </a:lnTo>
                  <a:lnTo>
                    <a:pt x="40563" y="2082"/>
                  </a:lnTo>
                  <a:lnTo>
                    <a:pt x="39243" y="6756"/>
                  </a:lnTo>
                  <a:lnTo>
                    <a:pt x="42557" y="14211"/>
                  </a:lnTo>
                  <a:lnTo>
                    <a:pt x="45516" y="16217"/>
                  </a:lnTo>
                  <a:lnTo>
                    <a:pt x="49237" y="16217"/>
                  </a:lnTo>
                  <a:lnTo>
                    <a:pt x="50850" y="15709"/>
                  </a:lnTo>
                  <a:lnTo>
                    <a:pt x="54368" y="14160"/>
                  </a:lnTo>
                  <a:lnTo>
                    <a:pt x="55702" y="9474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" name="object 571" descr=""/>
            <p:cNvSpPr/>
            <p:nvPr/>
          </p:nvSpPr>
          <p:spPr>
            <a:xfrm>
              <a:off x="5091874" y="2328429"/>
              <a:ext cx="13970" cy="13335"/>
            </a:xfrm>
            <a:custGeom>
              <a:avLst/>
              <a:gdLst/>
              <a:ahLst/>
              <a:cxnLst/>
              <a:rect l="l" t="t" r="r" b="b"/>
              <a:pathLst>
                <a:path w="13970" h="13335">
                  <a:moveTo>
                    <a:pt x="13500" y="0"/>
                  </a:moveTo>
                  <a:lnTo>
                    <a:pt x="0" y="10972"/>
                  </a:lnTo>
                  <a:lnTo>
                    <a:pt x="2208" y="12331"/>
                  </a:lnTo>
                  <a:lnTo>
                    <a:pt x="4786" y="13068"/>
                  </a:lnTo>
                  <a:lnTo>
                    <a:pt x="8380" y="13068"/>
                  </a:lnTo>
                  <a:lnTo>
                    <a:pt x="9650" y="12738"/>
                  </a:lnTo>
                  <a:lnTo>
                    <a:pt x="12357" y="10426"/>
                  </a:lnTo>
                  <a:lnTo>
                    <a:pt x="13740" y="5105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6D6E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 descr=""/>
            <p:cNvSpPr/>
            <p:nvPr/>
          </p:nvSpPr>
          <p:spPr>
            <a:xfrm>
              <a:off x="5086667" y="2317483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19050" h="22225">
                  <a:moveTo>
                    <a:pt x="10679" y="0"/>
                  </a:moveTo>
                  <a:lnTo>
                    <a:pt x="4825" y="0"/>
                  </a:lnTo>
                  <a:lnTo>
                    <a:pt x="0" y="7631"/>
                  </a:lnTo>
                  <a:lnTo>
                    <a:pt x="392" y="17677"/>
                  </a:lnTo>
                  <a:lnTo>
                    <a:pt x="2526" y="20267"/>
                  </a:lnTo>
                  <a:lnTo>
                    <a:pt x="5207" y="21931"/>
                  </a:lnTo>
                  <a:lnTo>
                    <a:pt x="18705" y="10960"/>
                  </a:lnTo>
                  <a:lnTo>
                    <a:pt x="18489" y="6551"/>
                  </a:lnTo>
                  <a:lnTo>
                    <a:pt x="17092" y="2297"/>
                  </a:lnTo>
                  <a:lnTo>
                    <a:pt x="12736" y="227"/>
                  </a:lnTo>
                  <a:lnTo>
                    <a:pt x="10679" y="0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 descr=""/>
            <p:cNvSpPr/>
            <p:nvPr/>
          </p:nvSpPr>
          <p:spPr>
            <a:xfrm>
              <a:off x="5019585" y="2310841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4" h="7619">
                  <a:moveTo>
                    <a:pt x="7913" y="0"/>
                  </a:moveTo>
                  <a:lnTo>
                    <a:pt x="6845" y="0"/>
                  </a:lnTo>
                  <a:lnTo>
                    <a:pt x="5791" y="214"/>
                  </a:lnTo>
                  <a:lnTo>
                    <a:pt x="2108" y="1854"/>
                  </a:lnTo>
                  <a:lnTo>
                    <a:pt x="419" y="4470"/>
                  </a:lnTo>
                  <a:lnTo>
                    <a:pt x="0" y="7518"/>
                  </a:lnTo>
                  <a:lnTo>
                    <a:pt x="7913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 descr=""/>
            <p:cNvSpPr/>
            <p:nvPr/>
          </p:nvSpPr>
          <p:spPr>
            <a:xfrm>
              <a:off x="5019370" y="2310841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6535" y="4978"/>
                  </a:moveTo>
                  <a:lnTo>
                    <a:pt x="14528" y="1930"/>
                  </a:lnTo>
                  <a:lnTo>
                    <a:pt x="11417" y="76"/>
                  </a:lnTo>
                  <a:lnTo>
                    <a:pt x="8331" y="0"/>
                  </a:lnTo>
                  <a:lnTo>
                    <a:pt x="5626" y="2374"/>
                  </a:lnTo>
                  <a:lnTo>
                    <a:pt x="2806" y="4978"/>
                  </a:lnTo>
                  <a:lnTo>
                    <a:pt x="203" y="7518"/>
                  </a:lnTo>
                  <a:lnTo>
                    <a:pt x="0" y="9080"/>
                  </a:lnTo>
                  <a:lnTo>
                    <a:pt x="50" y="10477"/>
                  </a:lnTo>
                  <a:lnTo>
                    <a:pt x="215" y="11849"/>
                  </a:lnTo>
                  <a:lnTo>
                    <a:pt x="1816" y="15405"/>
                  </a:lnTo>
                  <a:lnTo>
                    <a:pt x="2628" y="16624"/>
                  </a:lnTo>
                  <a:lnTo>
                    <a:pt x="3606" y="17627"/>
                  </a:lnTo>
                  <a:lnTo>
                    <a:pt x="7734" y="13296"/>
                  </a:lnTo>
                  <a:lnTo>
                    <a:pt x="12026" y="9080"/>
                  </a:lnTo>
                  <a:lnTo>
                    <a:pt x="16535" y="4978"/>
                  </a:lnTo>
                  <a:close/>
                </a:path>
                <a:path w="19050" h="20955">
                  <a:moveTo>
                    <a:pt x="18961" y="14655"/>
                  </a:moveTo>
                  <a:lnTo>
                    <a:pt x="18491" y="10477"/>
                  </a:lnTo>
                  <a:lnTo>
                    <a:pt x="15544" y="13855"/>
                  </a:lnTo>
                  <a:lnTo>
                    <a:pt x="12687" y="17284"/>
                  </a:lnTo>
                  <a:lnTo>
                    <a:pt x="9867" y="20751"/>
                  </a:lnTo>
                  <a:lnTo>
                    <a:pt x="10109" y="20777"/>
                  </a:lnTo>
                  <a:lnTo>
                    <a:pt x="11607" y="20777"/>
                  </a:lnTo>
                  <a:lnTo>
                    <a:pt x="12661" y="20574"/>
                  </a:lnTo>
                  <a:lnTo>
                    <a:pt x="17145" y="18580"/>
                  </a:lnTo>
                  <a:lnTo>
                    <a:pt x="18961" y="14655"/>
                  </a:lnTo>
                  <a:close/>
                </a:path>
              </a:pathLst>
            </a:custGeom>
            <a:solidFill>
              <a:srgbClr val="68663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 descr=""/>
            <p:cNvSpPr/>
            <p:nvPr/>
          </p:nvSpPr>
          <p:spPr>
            <a:xfrm>
              <a:off x="5022988" y="2315819"/>
              <a:ext cx="15240" cy="15875"/>
            </a:xfrm>
            <a:custGeom>
              <a:avLst/>
              <a:gdLst/>
              <a:ahLst/>
              <a:cxnLst/>
              <a:rect l="l" t="t" r="r" b="b"/>
              <a:pathLst>
                <a:path w="15239" h="15875">
                  <a:moveTo>
                    <a:pt x="12915" y="0"/>
                  </a:moveTo>
                  <a:lnTo>
                    <a:pt x="4114" y="8317"/>
                  </a:lnTo>
                  <a:lnTo>
                    <a:pt x="0" y="12635"/>
                  </a:lnTo>
                  <a:lnTo>
                    <a:pt x="1777" y="14464"/>
                  </a:lnTo>
                  <a:lnTo>
                    <a:pt x="4013" y="15581"/>
                  </a:lnTo>
                  <a:lnTo>
                    <a:pt x="6262" y="15772"/>
                  </a:lnTo>
                  <a:lnTo>
                    <a:pt x="14885" y="5497"/>
                  </a:lnTo>
                  <a:lnTo>
                    <a:pt x="14428" y="2995"/>
                  </a:lnTo>
                  <a:lnTo>
                    <a:pt x="1291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 descr=""/>
            <p:cNvSpPr/>
            <p:nvPr/>
          </p:nvSpPr>
          <p:spPr>
            <a:xfrm>
              <a:off x="4441571" y="3003537"/>
              <a:ext cx="48895" cy="49530"/>
            </a:xfrm>
            <a:custGeom>
              <a:avLst/>
              <a:gdLst/>
              <a:ahLst/>
              <a:cxnLst/>
              <a:rect l="l" t="t" r="r" b="b"/>
              <a:pathLst>
                <a:path w="48895" h="49530">
                  <a:moveTo>
                    <a:pt x="17830" y="39154"/>
                  </a:moveTo>
                  <a:lnTo>
                    <a:pt x="16357" y="34112"/>
                  </a:lnTo>
                  <a:lnTo>
                    <a:pt x="11709" y="32042"/>
                  </a:lnTo>
                  <a:lnTo>
                    <a:pt x="6781" y="31864"/>
                  </a:lnTo>
                  <a:lnTo>
                    <a:pt x="3568" y="34061"/>
                  </a:lnTo>
                  <a:lnTo>
                    <a:pt x="0" y="42176"/>
                  </a:lnTo>
                  <a:lnTo>
                    <a:pt x="1447" y="47231"/>
                  </a:lnTo>
                  <a:lnTo>
                    <a:pt x="6108" y="49288"/>
                  </a:lnTo>
                  <a:lnTo>
                    <a:pt x="11036" y="49466"/>
                  </a:lnTo>
                  <a:lnTo>
                    <a:pt x="14249" y="47269"/>
                  </a:lnTo>
                  <a:lnTo>
                    <a:pt x="17830" y="39154"/>
                  </a:lnTo>
                  <a:close/>
                </a:path>
                <a:path w="48895" h="49530">
                  <a:moveTo>
                    <a:pt x="48602" y="5676"/>
                  </a:moveTo>
                  <a:lnTo>
                    <a:pt x="47472" y="1739"/>
                  </a:lnTo>
                  <a:lnTo>
                    <a:pt x="43141" y="0"/>
                  </a:lnTo>
                  <a:lnTo>
                    <a:pt x="40538" y="330"/>
                  </a:lnTo>
                  <a:lnTo>
                    <a:pt x="40386" y="13716"/>
                  </a:lnTo>
                  <a:lnTo>
                    <a:pt x="43307" y="13728"/>
                  </a:lnTo>
                  <a:lnTo>
                    <a:pt x="45808" y="12014"/>
                  </a:lnTo>
                  <a:lnTo>
                    <a:pt x="48602" y="5676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 descr=""/>
            <p:cNvSpPr/>
            <p:nvPr/>
          </p:nvSpPr>
          <p:spPr>
            <a:xfrm>
              <a:off x="4476267" y="30038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5854" y="0"/>
                  </a:moveTo>
                  <a:lnTo>
                    <a:pt x="4076" y="622"/>
                  </a:lnTo>
                  <a:lnTo>
                    <a:pt x="2463" y="2095"/>
                  </a:lnTo>
                  <a:lnTo>
                    <a:pt x="0" y="7708"/>
                  </a:lnTo>
                  <a:lnTo>
                    <a:pt x="1143" y="11658"/>
                  </a:lnTo>
                  <a:lnTo>
                    <a:pt x="5156" y="13335"/>
                  </a:lnTo>
                  <a:lnTo>
                    <a:pt x="5689" y="13373"/>
                  </a:lnTo>
                  <a:lnTo>
                    <a:pt x="5854" y="0"/>
                  </a:lnTo>
                  <a:close/>
                </a:path>
                <a:path w="45085" h="31750">
                  <a:moveTo>
                    <a:pt x="44754" y="21234"/>
                  </a:moveTo>
                  <a:lnTo>
                    <a:pt x="43357" y="16370"/>
                  </a:lnTo>
                  <a:lnTo>
                    <a:pt x="38900" y="14401"/>
                  </a:lnTo>
                  <a:lnTo>
                    <a:pt x="34163" y="14236"/>
                  </a:lnTo>
                  <a:lnTo>
                    <a:pt x="31089" y="16344"/>
                  </a:lnTo>
                  <a:lnTo>
                    <a:pt x="27647" y="24117"/>
                  </a:lnTo>
                  <a:lnTo>
                    <a:pt x="29057" y="28981"/>
                  </a:lnTo>
                  <a:lnTo>
                    <a:pt x="33528" y="30949"/>
                  </a:lnTo>
                  <a:lnTo>
                    <a:pt x="38239" y="31127"/>
                  </a:lnTo>
                  <a:lnTo>
                    <a:pt x="41338" y="29006"/>
                  </a:lnTo>
                  <a:lnTo>
                    <a:pt x="44754" y="21234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 descr=""/>
            <p:cNvSpPr/>
            <p:nvPr/>
          </p:nvSpPr>
          <p:spPr>
            <a:xfrm>
              <a:off x="4459273" y="3099371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17399" y="0"/>
                  </a:moveTo>
                  <a:lnTo>
                    <a:pt x="10515" y="836"/>
                  </a:lnTo>
                  <a:lnTo>
                    <a:pt x="673" y="5358"/>
                  </a:lnTo>
                  <a:lnTo>
                    <a:pt x="0" y="18515"/>
                  </a:lnTo>
                  <a:lnTo>
                    <a:pt x="6362" y="21906"/>
                  </a:lnTo>
                  <a:lnTo>
                    <a:pt x="15468" y="21906"/>
                  </a:lnTo>
                  <a:lnTo>
                    <a:pt x="17970" y="21423"/>
                  </a:lnTo>
                  <a:lnTo>
                    <a:pt x="20180" y="20471"/>
                  </a:lnTo>
                  <a:lnTo>
                    <a:pt x="17399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 descr=""/>
            <p:cNvSpPr/>
            <p:nvPr/>
          </p:nvSpPr>
          <p:spPr>
            <a:xfrm>
              <a:off x="4476672" y="3099230"/>
              <a:ext cx="11430" cy="20955"/>
            </a:xfrm>
            <a:custGeom>
              <a:avLst/>
              <a:gdLst/>
              <a:ahLst/>
              <a:cxnLst/>
              <a:rect l="l" t="t" r="r" b="b"/>
              <a:pathLst>
                <a:path w="11429" h="20955">
                  <a:moveTo>
                    <a:pt x="2171" y="0"/>
                  </a:moveTo>
                  <a:lnTo>
                    <a:pt x="0" y="139"/>
                  </a:lnTo>
                  <a:lnTo>
                    <a:pt x="1765" y="13792"/>
                  </a:lnTo>
                  <a:lnTo>
                    <a:pt x="3086" y="20472"/>
                  </a:lnTo>
                  <a:lnTo>
                    <a:pt x="11215" y="16725"/>
                  </a:lnTo>
                  <a:lnTo>
                    <a:pt x="10148" y="2984"/>
                  </a:lnTo>
                  <a:lnTo>
                    <a:pt x="4673" y="190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 descr=""/>
            <p:cNvSpPr/>
            <p:nvPr/>
          </p:nvSpPr>
          <p:spPr>
            <a:xfrm>
              <a:off x="4482744" y="2954285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11835" y="0"/>
                  </a:moveTo>
                  <a:lnTo>
                    <a:pt x="9231" y="0"/>
                  </a:lnTo>
                  <a:lnTo>
                    <a:pt x="5129" y="1879"/>
                  </a:lnTo>
                  <a:lnTo>
                    <a:pt x="1281" y="4762"/>
                  </a:lnTo>
                  <a:lnTo>
                    <a:pt x="0" y="29135"/>
                  </a:lnTo>
                  <a:lnTo>
                    <a:pt x="2921" y="29389"/>
                  </a:lnTo>
                  <a:lnTo>
                    <a:pt x="5969" y="29389"/>
                  </a:lnTo>
                  <a:lnTo>
                    <a:pt x="9231" y="28601"/>
                  </a:lnTo>
                  <a:lnTo>
                    <a:pt x="12178" y="27191"/>
                  </a:lnTo>
                  <a:lnTo>
                    <a:pt x="13689" y="380"/>
                  </a:lnTo>
                  <a:lnTo>
                    <a:pt x="11835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" name="object 581" descr=""/>
            <p:cNvSpPr/>
            <p:nvPr/>
          </p:nvSpPr>
          <p:spPr>
            <a:xfrm>
              <a:off x="4472749" y="2954667"/>
              <a:ext cx="31115" cy="29209"/>
            </a:xfrm>
            <a:custGeom>
              <a:avLst/>
              <a:gdLst/>
              <a:ahLst/>
              <a:cxnLst/>
              <a:rect l="l" t="t" r="r" b="b"/>
              <a:pathLst>
                <a:path w="31114" h="29210">
                  <a:moveTo>
                    <a:pt x="11290" y="4381"/>
                  </a:moveTo>
                  <a:lnTo>
                    <a:pt x="5334" y="8851"/>
                  </a:lnTo>
                  <a:lnTo>
                    <a:pt x="0" y="15735"/>
                  </a:lnTo>
                  <a:lnTo>
                    <a:pt x="3048" y="25844"/>
                  </a:lnTo>
                  <a:lnTo>
                    <a:pt x="6172" y="28041"/>
                  </a:lnTo>
                  <a:lnTo>
                    <a:pt x="9982" y="28752"/>
                  </a:lnTo>
                  <a:lnTo>
                    <a:pt x="11290" y="4381"/>
                  </a:lnTo>
                  <a:close/>
                </a:path>
                <a:path w="31114" h="29210">
                  <a:moveTo>
                    <a:pt x="30962" y="16751"/>
                  </a:moveTo>
                  <a:lnTo>
                    <a:pt x="30581" y="9766"/>
                  </a:lnTo>
                  <a:lnTo>
                    <a:pt x="27774" y="3632"/>
                  </a:lnTo>
                  <a:lnTo>
                    <a:pt x="23685" y="0"/>
                  </a:lnTo>
                  <a:lnTo>
                    <a:pt x="22174" y="26809"/>
                  </a:lnTo>
                  <a:lnTo>
                    <a:pt x="24269" y="25819"/>
                  </a:lnTo>
                  <a:lnTo>
                    <a:pt x="26200" y="24511"/>
                  </a:lnTo>
                  <a:lnTo>
                    <a:pt x="27787" y="22936"/>
                  </a:lnTo>
                  <a:lnTo>
                    <a:pt x="30962" y="1675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 descr=""/>
            <p:cNvSpPr/>
            <p:nvPr/>
          </p:nvSpPr>
          <p:spPr>
            <a:xfrm>
              <a:off x="4444873" y="2987776"/>
              <a:ext cx="49530" cy="66040"/>
            </a:xfrm>
            <a:custGeom>
              <a:avLst/>
              <a:gdLst/>
              <a:ahLst/>
              <a:cxnLst/>
              <a:rect l="l" t="t" r="r" b="b"/>
              <a:pathLst>
                <a:path w="49529" h="66039">
                  <a:moveTo>
                    <a:pt x="22872" y="9906"/>
                  </a:moveTo>
                  <a:lnTo>
                    <a:pt x="18656" y="520"/>
                  </a:lnTo>
                  <a:lnTo>
                    <a:pt x="14389" y="0"/>
                  </a:lnTo>
                  <a:lnTo>
                    <a:pt x="10236" y="0"/>
                  </a:lnTo>
                  <a:lnTo>
                    <a:pt x="0" y="7620"/>
                  </a:lnTo>
                  <a:lnTo>
                    <a:pt x="2832" y="17005"/>
                  </a:lnTo>
                  <a:lnTo>
                    <a:pt x="5651" y="18376"/>
                  </a:lnTo>
                  <a:lnTo>
                    <a:pt x="12065" y="18376"/>
                  </a:lnTo>
                  <a:lnTo>
                    <a:pt x="15697" y="16954"/>
                  </a:lnTo>
                  <a:lnTo>
                    <a:pt x="22872" y="9906"/>
                  </a:lnTo>
                  <a:close/>
                </a:path>
                <a:path w="49529" h="66039">
                  <a:moveTo>
                    <a:pt x="49352" y="63284"/>
                  </a:moveTo>
                  <a:lnTo>
                    <a:pt x="49110" y="49364"/>
                  </a:lnTo>
                  <a:lnTo>
                    <a:pt x="47345" y="48488"/>
                  </a:lnTo>
                  <a:lnTo>
                    <a:pt x="42418" y="48310"/>
                  </a:lnTo>
                  <a:lnTo>
                    <a:pt x="39204" y="50507"/>
                  </a:lnTo>
                  <a:lnTo>
                    <a:pt x="37299" y="54927"/>
                  </a:lnTo>
                  <a:lnTo>
                    <a:pt x="37477" y="61849"/>
                  </a:lnTo>
                  <a:lnTo>
                    <a:pt x="38163" y="63411"/>
                  </a:lnTo>
                  <a:lnTo>
                    <a:pt x="39344" y="64668"/>
                  </a:lnTo>
                  <a:lnTo>
                    <a:pt x="41757" y="65735"/>
                  </a:lnTo>
                  <a:lnTo>
                    <a:pt x="45605" y="65913"/>
                  </a:lnTo>
                  <a:lnTo>
                    <a:pt x="47713" y="64960"/>
                  </a:lnTo>
                  <a:lnTo>
                    <a:pt x="49352" y="63284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 descr=""/>
            <p:cNvSpPr/>
            <p:nvPr/>
          </p:nvSpPr>
          <p:spPr>
            <a:xfrm>
              <a:off x="4481347" y="3037141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990" y="12484"/>
                  </a:moveTo>
                  <a:lnTo>
                    <a:pt x="812" y="5562"/>
                  </a:lnTo>
                  <a:lnTo>
                    <a:pt x="0" y="7988"/>
                  </a:lnTo>
                  <a:lnTo>
                    <a:pt x="101" y="10477"/>
                  </a:lnTo>
                  <a:lnTo>
                    <a:pt x="990" y="12484"/>
                  </a:lnTo>
                  <a:close/>
                </a:path>
                <a:path w="17145" h="13969">
                  <a:moveTo>
                    <a:pt x="16802" y="6629"/>
                  </a:moveTo>
                  <a:lnTo>
                    <a:pt x="15748" y="2044"/>
                  </a:lnTo>
                  <a:lnTo>
                    <a:pt x="12636" y="0"/>
                  </a:lnTo>
                  <a:lnTo>
                    <a:pt x="12877" y="13919"/>
                  </a:lnTo>
                  <a:lnTo>
                    <a:pt x="14452" y="12001"/>
                  </a:lnTo>
                  <a:lnTo>
                    <a:pt x="16802" y="6629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" name="object 584" descr=""/>
            <p:cNvSpPr/>
            <p:nvPr/>
          </p:nvSpPr>
          <p:spPr>
            <a:xfrm>
              <a:off x="4410837" y="3077527"/>
              <a:ext cx="33020" cy="64769"/>
            </a:xfrm>
            <a:custGeom>
              <a:avLst/>
              <a:gdLst/>
              <a:ahLst/>
              <a:cxnLst/>
              <a:rect l="l" t="t" r="r" b="b"/>
              <a:pathLst>
                <a:path w="33020" h="64769">
                  <a:moveTo>
                    <a:pt x="15113" y="4051"/>
                  </a:moveTo>
                  <a:lnTo>
                    <a:pt x="11734" y="12"/>
                  </a:lnTo>
                  <a:lnTo>
                    <a:pt x="3390" y="0"/>
                  </a:lnTo>
                  <a:lnTo>
                    <a:pt x="0" y="4038"/>
                  </a:lnTo>
                  <a:lnTo>
                    <a:pt x="0" y="13995"/>
                  </a:lnTo>
                  <a:lnTo>
                    <a:pt x="3378" y="18034"/>
                  </a:lnTo>
                  <a:lnTo>
                    <a:pt x="11734" y="18034"/>
                  </a:lnTo>
                  <a:lnTo>
                    <a:pt x="15100" y="13995"/>
                  </a:lnTo>
                  <a:lnTo>
                    <a:pt x="15113" y="4051"/>
                  </a:lnTo>
                  <a:close/>
                </a:path>
                <a:path w="33020" h="64769">
                  <a:moveTo>
                    <a:pt x="32486" y="51587"/>
                  </a:moveTo>
                  <a:lnTo>
                    <a:pt x="26847" y="44996"/>
                  </a:lnTo>
                  <a:lnTo>
                    <a:pt x="25209" y="44348"/>
                  </a:lnTo>
                  <a:lnTo>
                    <a:pt x="19367" y="44348"/>
                  </a:lnTo>
                  <a:lnTo>
                    <a:pt x="14719" y="48006"/>
                  </a:lnTo>
                  <a:lnTo>
                    <a:pt x="10680" y="58102"/>
                  </a:lnTo>
                  <a:lnTo>
                    <a:pt x="17081" y="64465"/>
                  </a:lnTo>
                  <a:lnTo>
                    <a:pt x="21894" y="64338"/>
                  </a:lnTo>
                  <a:lnTo>
                    <a:pt x="25654" y="63246"/>
                  </a:lnTo>
                  <a:lnTo>
                    <a:pt x="32486" y="51587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" name="object 585" descr=""/>
            <p:cNvSpPr/>
            <p:nvPr/>
          </p:nvSpPr>
          <p:spPr>
            <a:xfrm>
              <a:off x="4663197" y="2518129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5">
                  <a:moveTo>
                    <a:pt x="12064" y="0"/>
                  </a:moveTo>
                  <a:lnTo>
                    <a:pt x="3581" y="2425"/>
                  </a:lnTo>
                  <a:lnTo>
                    <a:pt x="0" y="15214"/>
                  </a:lnTo>
                  <a:lnTo>
                    <a:pt x="7315" y="20320"/>
                  </a:lnTo>
                  <a:lnTo>
                    <a:pt x="14820" y="20942"/>
                  </a:lnTo>
                  <a:lnTo>
                    <a:pt x="16281" y="14020"/>
                  </a:lnTo>
                  <a:lnTo>
                    <a:pt x="18084" y="7048"/>
                  </a:lnTo>
                  <a:lnTo>
                    <a:pt x="20218" y="38"/>
                  </a:lnTo>
                  <a:lnTo>
                    <a:pt x="12064" y="0"/>
                  </a:lnTo>
                  <a:close/>
                </a:path>
              </a:pathLst>
            </a:custGeom>
            <a:solidFill>
              <a:srgbClr val="8A74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 descr=""/>
            <p:cNvSpPr/>
            <p:nvPr/>
          </p:nvSpPr>
          <p:spPr>
            <a:xfrm>
              <a:off x="4678006" y="2517533"/>
              <a:ext cx="49530" cy="21590"/>
            </a:xfrm>
            <a:custGeom>
              <a:avLst/>
              <a:gdLst/>
              <a:ahLst/>
              <a:cxnLst/>
              <a:rect l="l" t="t" r="r" b="b"/>
              <a:pathLst>
                <a:path w="49529" h="21589">
                  <a:moveTo>
                    <a:pt x="15722" y="5715"/>
                  </a:moveTo>
                  <a:lnTo>
                    <a:pt x="10528" y="1384"/>
                  </a:lnTo>
                  <a:lnTo>
                    <a:pt x="8191" y="787"/>
                  </a:lnTo>
                  <a:lnTo>
                    <a:pt x="5397" y="635"/>
                  </a:lnTo>
                  <a:lnTo>
                    <a:pt x="3263" y="7645"/>
                  </a:lnTo>
                  <a:lnTo>
                    <a:pt x="1460" y="14617"/>
                  </a:lnTo>
                  <a:lnTo>
                    <a:pt x="0" y="21539"/>
                  </a:lnTo>
                  <a:lnTo>
                    <a:pt x="3873" y="21488"/>
                  </a:lnTo>
                  <a:lnTo>
                    <a:pt x="13754" y="19367"/>
                  </a:lnTo>
                  <a:lnTo>
                    <a:pt x="15722" y="5715"/>
                  </a:lnTo>
                  <a:close/>
                </a:path>
                <a:path w="49529" h="21589">
                  <a:moveTo>
                    <a:pt x="49403" y="5765"/>
                  </a:moveTo>
                  <a:lnTo>
                    <a:pt x="46990" y="1079"/>
                  </a:lnTo>
                  <a:lnTo>
                    <a:pt x="41529" y="0"/>
                  </a:lnTo>
                  <a:lnTo>
                    <a:pt x="37934" y="0"/>
                  </a:lnTo>
                  <a:lnTo>
                    <a:pt x="34556" y="2997"/>
                  </a:lnTo>
                  <a:lnTo>
                    <a:pt x="32473" y="12141"/>
                  </a:lnTo>
                  <a:lnTo>
                    <a:pt x="34886" y="16840"/>
                  </a:lnTo>
                  <a:lnTo>
                    <a:pt x="40360" y="17907"/>
                  </a:lnTo>
                  <a:lnTo>
                    <a:pt x="43954" y="17907"/>
                  </a:lnTo>
                  <a:lnTo>
                    <a:pt x="47332" y="14909"/>
                  </a:lnTo>
                  <a:lnTo>
                    <a:pt x="49403" y="5765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" name="object 587" descr=""/>
            <p:cNvSpPr/>
            <p:nvPr/>
          </p:nvSpPr>
          <p:spPr>
            <a:xfrm>
              <a:off x="4660798" y="2661626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19">
                  <a:moveTo>
                    <a:pt x="19836" y="0"/>
                  </a:moveTo>
                  <a:lnTo>
                    <a:pt x="12165" y="0"/>
                  </a:lnTo>
                  <a:lnTo>
                    <a:pt x="8787" y="1003"/>
                  </a:lnTo>
                  <a:lnTo>
                    <a:pt x="0" y="7353"/>
                  </a:lnTo>
                  <a:lnTo>
                    <a:pt x="3161" y="18733"/>
                  </a:lnTo>
                  <a:lnTo>
                    <a:pt x="8647" y="20116"/>
                  </a:lnTo>
                  <a:lnTo>
                    <a:pt x="13867" y="20116"/>
                  </a:lnTo>
                  <a:lnTo>
                    <a:pt x="25537" y="13525"/>
                  </a:lnTo>
                  <a:lnTo>
                    <a:pt x="23886" y="2019"/>
                  </a:lnTo>
                  <a:lnTo>
                    <a:pt x="19836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" name="object 588" descr=""/>
            <p:cNvSpPr/>
            <p:nvPr/>
          </p:nvSpPr>
          <p:spPr>
            <a:xfrm>
              <a:off x="4596917" y="2594381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5" h="89535">
                  <a:moveTo>
                    <a:pt x="20624" y="9220"/>
                  </a:moveTo>
                  <a:lnTo>
                    <a:pt x="16268" y="977"/>
                  </a:lnTo>
                  <a:lnTo>
                    <a:pt x="14109" y="0"/>
                  </a:lnTo>
                  <a:lnTo>
                    <a:pt x="8013" y="0"/>
                  </a:lnTo>
                  <a:lnTo>
                    <a:pt x="3721" y="2349"/>
                  </a:lnTo>
                  <a:lnTo>
                    <a:pt x="203" y="7505"/>
                  </a:lnTo>
                  <a:lnTo>
                    <a:pt x="0" y="9613"/>
                  </a:lnTo>
                  <a:lnTo>
                    <a:pt x="431" y="11633"/>
                  </a:lnTo>
                  <a:lnTo>
                    <a:pt x="5372" y="3594"/>
                  </a:lnTo>
                  <a:lnTo>
                    <a:pt x="1016" y="13474"/>
                  </a:lnTo>
                  <a:lnTo>
                    <a:pt x="2362" y="16725"/>
                  </a:lnTo>
                  <a:lnTo>
                    <a:pt x="5118" y="19342"/>
                  </a:lnTo>
                  <a:lnTo>
                    <a:pt x="11430" y="19088"/>
                  </a:lnTo>
                  <a:lnTo>
                    <a:pt x="20624" y="9220"/>
                  </a:lnTo>
                  <a:close/>
                </a:path>
                <a:path w="36195" h="89535">
                  <a:moveTo>
                    <a:pt x="36017" y="79616"/>
                  </a:moveTo>
                  <a:lnTo>
                    <a:pt x="34150" y="75971"/>
                  </a:lnTo>
                  <a:lnTo>
                    <a:pt x="29857" y="75120"/>
                  </a:lnTo>
                  <a:lnTo>
                    <a:pt x="27051" y="75120"/>
                  </a:lnTo>
                  <a:lnTo>
                    <a:pt x="24422" y="77457"/>
                  </a:lnTo>
                  <a:lnTo>
                    <a:pt x="22809" y="84607"/>
                  </a:lnTo>
                  <a:lnTo>
                    <a:pt x="24676" y="88252"/>
                  </a:lnTo>
                  <a:lnTo>
                    <a:pt x="28956" y="89103"/>
                  </a:lnTo>
                  <a:lnTo>
                    <a:pt x="31750" y="89103"/>
                  </a:lnTo>
                  <a:lnTo>
                    <a:pt x="34404" y="86766"/>
                  </a:lnTo>
                  <a:lnTo>
                    <a:pt x="36017" y="79616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" name="object 589" descr=""/>
            <p:cNvSpPr/>
            <p:nvPr/>
          </p:nvSpPr>
          <p:spPr>
            <a:xfrm>
              <a:off x="4597374" y="2597975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927" y="0"/>
                  </a:moveTo>
                  <a:lnTo>
                    <a:pt x="0" y="8037"/>
                  </a:lnTo>
                  <a:lnTo>
                    <a:pt x="570" y="9879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" name="object 590" descr=""/>
            <p:cNvSpPr/>
            <p:nvPr/>
          </p:nvSpPr>
          <p:spPr>
            <a:xfrm>
              <a:off x="4587989" y="2748507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7072" y="0"/>
                  </a:moveTo>
                  <a:lnTo>
                    <a:pt x="4267" y="0"/>
                  </a:lnTo>
                  <a:lnTo>
                    <a:pt x="1638" y="2336"/>
                  </a:lnTo>
                  <a:lnTo>
                    <a:pt x="0" y="9486"/>
                  </a:lnTo>
                  <a:lnTo>
                    <a:pt x="1892" y="13145"/>
                  </a:lnTo>
                  <a:lnTo>
                    <a:pt x="6972" y="13920"/>
                  </a:lnTo>
                  <a:lnTo>
                    <a:pt x="11620" y="2755"/>
                  </a:lnTo>
                  <a:lnTo>
                    <a:pt x="10858" y="1435"/>
                  </a:lnTo>
                  <a:lnTo>
                    <a:pt x="9651" y="457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" name="object 591" descr=""/>
            <p:cNvSpPr/>
            <p:nvPr/>
          </p:nvSpPr>
          <p:spPr>
            <a:xfrm>
              <a:off x="4594974" y="2751264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4646" y="0"/>
                  </a:moveTo>
                  <a:lnTo>
                    <a:pt x="0" y="11149"/>
                  </a:lnTo>
                  <a:lnTo>
                    <a:pt x="2475" y="10755"/>
                  </a:lnTo>
                  <a:lnTo>
                    <a:pt x="4697" y="8547"/>
                  </a:lnTo>
                  <a:lnTo>
                    <a:pt x="5840" y="3503"/>
                  </a:lnTo>
                  <a:lnTo>
                    <a:pt x="5535" y="1524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rgbClr val="A76F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 descr=""/>
            <p:cNvSpPr/>
            <p:nvPr/>
          </p:nvSpPr>
          <p:spPr>
            <a:xfrm>
              <a:off x="4810112" y="2477426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39" h="14605">
                  <a:moveTo>
                    <a:pt x="6324" y="0"/>
                  </a:moveTo>
                  <a:lnTo>
                    <a:pt x="4038" y="762"/>
                  </a:lnTo>
                  <a:lnTo>
                    <a:pt x="2032" y="2768"/>
                  </a:lnTo>
                  <a:lnTo>
                    <a:pt x="0" y="8864"/>
                  </a:lnTo>
                  <a:lnTo>
                    <a:pt x="800" y="12293"/>
                  </a:lnTo>
                  <a:lnTo>
                    <a:pt x="2908" y="14211"/>
                  </a:lnTo>
                  <a:lnTo>
                    <a:pt x="3937" y="9474"/>
                  </a:lnTo>
                  <a:lnTo>
                    <a:pt x="5080" y="4737"/>
                  </a:lnTo>
                  <a:lnTo>
                    <a:pt x="6324" y="0"/>
                  </a:lnTo>
                  <a:close/>
                </a:path>
                <a:path w="15239" h="14605">
                  <a:moveTo>
                    <a:pt x="14732" y="5930"/>
                  </a:moveTo>
                  <a:lnTo>
                    <a:pt x="14185" y="4229"/>
                  </a:lnTo>
                  <a:lnTo>
                    <a:pt x="13093" y="9855"/>
                  </a:lnTo>
                  <a:lnTo>
                    <a:pt x="12598" y="12674"/>
                  </a:lnTo>
                  <a:lnTo>
                    <a:pt x="13220" y="11861"/>
                  </a:lnTo>
                  <a:lnTo>
                    <a:pt x="13716" y="10922"/>
                  </a:lnTo>
                  <a:lnTo>
                    <a:pt x="14732" y="7912"/>
                  </a:lnTo>
                  <a:lnTo>
                    <a:pt x="14732" y="593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 descr=""/>
            <p:cNvSpPr/>
            <p:nvPr/>
          </p:nvSpPr>
          <p:spPr>
            <a:xfrm>
              <a:off x="4813033" y="2477096"/>
              <a:ext cx="11430" cy="16510"/>
            </a:xfrm>
            <a:custGeom>
              <a:avLst/>
              <a:gdLst/>
              <a:ahLst/>
              <a:cxnLst/>
              <a:rect l="l" t="t" r="r" b="b"/>
              <a:pathLst>
                <a:path w="11429" h="16510">
                  <a:moveTo>
                    <a:pt x="6045" y="0"/>
                  </a:moveTo>
                  <a:lnTo>
                    <a:pt x="3416" y="330"/>
                  </a:lnTo>
                  <a:lnTo>
                    <a:pt x="0" y="14541"/>
                  </a:lnTo>
                  <a:lnTo>
                    <a:pt x="1308" y="15519"/>
                  </a:lnTo>
                  <a:lnTo>
                    <a:pt x="3327" y="16078"/>
                  </a:lnTo>
                  <a:lnTo>
                    <a:pt x="6096" y="16078"/>
                  </a:lnTo>
                  <a:lnTo>
                    <a:pt x="8204" y="14935"/>
                  </a:lnTo>
                  <a:lnTo>
                    <a:pt x="9690" y="13003"/>
                  </a:lnTo>
                  <a:lnTo>
                    <a:pt x="11264" y="4571"/>
                  </a:lnTo>
                  <a:lnTo>
                    <a:pt x="10617" y="2551"/>
                  </a:lnTo>
                  <a:lnTo>
                    <a:pt x="9207" y="938"/>
                  </a:lnTo>
                  <a:lnTo>
                    <a:pt x="6045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" name="object 594" descr=""/>
            <p:cNvSpPr/>
            <p:nvPr/>
          </p:nvSpPr>
          <p:spPr>
            <a:xfrm>
              <a:off x="4689473" y="2726004"/>
              <a:ext cx="26670" cy="20955"/>
            </a:xfrm>
            <a:custGeom>
              <a:avLst/>
              <a:gdLst/>
              <a:ahLst/>
              <a:cxnLst/>
              <a:rect l="l" t="t" r="r" b="b"/>
              <a:pathLst>
                <a:path w="26670" h="20955">
                  <a:moveTo>
                    <a:pt x="20637" y="0"/>
                  </a:moveTo>
                  <a:lnTo>
                    <a:pt x="12395" y="0"/>
                  </a:lnTo>
                  <a:lnTo>
                    <a:pt x="9436" y="722"/>
                  </a:lnTo>
                  <a:lnTo>
                    <a:pt x="0" y="6210"/>
                  </a:lnTo>
                  <a:lnTo>
                    <a:pt x="2120" y="18502"/>
                  </a:lnTo>
                  <a:lnTo>
                    <a:pt x="7073" y="20471"/>
                  </a:lnTo>
                  <a:lnTo>
                    <a:pt x="14350" y="20574"/>
                  </a:lnTo>
                  <a:lnTo>
                    <a:pt x="26174" y="15035"/>
                  </a:lnTo>
                  <a:lnTo>
                    <a:pt x="25641" y="2551"/>
                  </a:lnTo>
                  <a:lnTo>
                    <a:pt x="20637" y="0"/>
                  </a:lnTo>
                  <a:close/>
                </a:path>
              </a:pathLst>
            </a:custGeom>
            <a:solidFill>
              <a:srgbClr val="A76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 descr=""/>
            <p:cNvSpPr/>
            <p:nvPr/>
          </p:nvSpPr>
          <p:spPr>
            <a:xfrm>
              <a:off x="4515637" y="2754096"/>
              <a:ext cx="12700" cy="17780"/>
            </a:xfrm>
            <a:custGeom>
              <a:avLst/>
              <a:gdLst/>
              <a:ahLst/>
              <a:cxnLst/>
              <a:rect l="l" t="t" r="r" b="b"/>
              <a:pathLst>
                <a:path w="12700" h="17780">
                  <a:moveTo>
                    <a:pt x="12178" y="0"/>
                  </a:moveTo>
                  <a:lnTo>
                    <a:pt x="10019" y="138"/>
                  </a:lnTo>
                  <a:lnTo>
                    <a:pt x="7834" y="735"/>
                  </a:lnTo>
                  <a:lnTo>
                    <a:pt x="0" y="5269"/>
                  </a:lnTo>
                  <a:lnTo>
                    <a:pt x="1840" y="15810"/>
                  </a:lnTo>
                  <a:lnTo>
                    <a:pt x="6069" y="17512"/>
                  </a:lnTo>
                  <a:lnTo>
                    <a:pt x="8075" y="17562"/>
                  </a:lnTo>
                  <a:lnTo>
                    <a:pt x="12178" y="0"/>
                  </a:lnTo>
                  <a:close/>
                </a:path>
              </a:pathLst>
            </a:custGeom>
            <a:solidFill>
              <a:srgbClr val="C5853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 descr=""/>
            <p:cNvSpPr/>
            <p:nvPr/>
          </p:nvSpPr>
          <p:spPr>
            <a:xfrm>
              <a:off x="4523701" y="2714142"/>
              <a:ext cx="60960" cy="57785"/>
            </a:xfrm>
            <a:custGeom>
              <a:avLst/>
              <a:gdLst/>
              <a:ahLst/>
              <a:cxnLst/>
              <a:rect l="l" t="t" r="r" b="b"/>
              <a:pathLst>
                <a:path w="60960" h="57785">
                  <a:moveTo>
                    <a:pt x="14351" y="52514"/>
                  </a:moveTo>
                  <a:lnTo>
                    <a:pt x="13919" y="42125"/>
                  </a:lnTo>
                  <a:lnTo>
                    <a:pt x="9639" y="39928"/>
                  </a:lnTo>
                  <a:lnTo>
                    <a:pt x="4102" y="39954"/>
                  </a:lnTo>
                  <a:lnTo>
                    <a:pt x="0" y="57518"/>
                  </a:lnTo>
                  <a:lnTo>
                    <a:pt x="5194" y="57099"/>
                  </a:lnTo>
                  <a:lnTo>
                    <a:pt x="14351" y="52514"/>
                  </a:lnTo>
                  <a:close/>
                </a:path>
                <a:path w="60960" h="57785">
                  <a:moveTo>
                    <a:pt x="60655" y="12331"/>
                  </a:moveTo>
                  <a:lnTo>
                    <a:pt x="57023" y="2755"/>
                  </a:lnTo>
                  <a:lnTo>
                    <a:pt x="53111" y="0"/>
                  </a:lnTo>
                  <a:lnTo>
                    <a:pt x="46812" y="190"/>
                  </a:lnTo>
                  <a:lnTo>
                    <a:pt x="40640" y="2540"/>
                  </a:lnTo>
                  <a:lnTo>
                    <a:pt x="38100" y="8432"/>
                  </a:lnTo>
                  <a:lnTo>
                    <a:pt x="41567" y="17576"/>
                  </a:lnTo>
                  <a:lnTo>
                    <a:pt x="44196" y="19342"/>
                  </a:lnTo>
                  <a:lnTo>
                    <a:pt x="48755" y="19342"/>
                  </a:lnTo>
                  <a:lnTo>
                    <a:pt x="51638" y="18503"/>
                  </a:lnTo>
                  <a:lnTo>
                    <a:pt x="56769" y="16560"/>
                  </a:lnTo>
                  <a:lnTo>
                    <a:pt x="60655" y="12331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 descr=""/>
            <p:cNvSpPr/>
            <p:nvPr/>
          </p:nvSpPr>
          <p:spPr>
            <a:xfrm>
              <a:off x="4724679" y="247468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50" y="0"/>
                  </a:moveTo>
                  <a:lnTo>
                    <a:pt x="4392" y="0"/>
                  </a:lnTo>
                  <a:lnTo>
                    <a:pt x="2056" y="1816"/>
                  </a:lnTo>
                  <a:lnTo>
                    <a:pt x="0" y="7912"/>
                  </a:lnTo>
                  <a:lnTo>
                    <a:pt x="1370" y="11390"/>
                  </a:lnTo>
                  <a:lnTo>
                    <a:pt x="5129" y="12560"/>
                  </a:lnTo>
                  <a:lnTo>
                    <a:pt x="7974" y="12560"/>
                  </a:lnTo>
                  <a:lnTo>
                    <a:pt x="10325" y="10731"/>
                  </a:lnTo>
                  <a:lnTo>
                    <a:pt x="12357" y="4621"/>
                  </a:lnTo>
                  <a:lnTo>
                    <a:pt x="11009" y="1154"/>
                  </a:lnTo>
                  <a:lnTo>
                    <a:pt x="7250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 descr=""/>
            <p:cNvSpPr/>
            <p:nvPr/>
          </p:nvSpPr>
          <p:spPr>
            <a:xfrm>
              <a:off x="4584368" y="264172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7238" y="0"/>
                  </a:moveTo>
                  <a:lnTo>
                    <a:pt x="4381" y="0"/>
                  </a:lnTo>
                  <a:lnTo>
                    <a:pt x="2031" y="1803"/>
                  </a:lnTo>
                  <a:lnTo>
                    <a:pt x="0" y="7923"/>
                  </a:lnTo>
                  <a:lnTo>
                    <a:pt x="1371" y="11390"/>
                  </a:lnTo>
                  <a:lnTo>
                    <a:pt x="5130" y="12560"/>
                  </a:lnTo>
                  <a:lnTo>
                    <a:pt x="7988" y="12560"/>
                  </a:lnTo>
                  <a:lnTo>
                    <a:pt x="10325" y="10744"/>
                  </a:lnTo>
                  <a:lnTo>
                    <a:pt x="12357" y="4621"/>
                  </a:lnTo>
                  <a:lnTo>
                    <a:pt x="10985" y="1168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rgbClr val="B679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 descr=""/>
            <p:cNvSpPr/>
            <p:nvPr/>
          </p:nvSpPr>
          <p:spPr>
            <a:xfrm>
              <a:off x="4753418" y="2419272"/>
              <a:ext cx="20955" cy="17145"/>
            </a:xfrm>
            <a:custGeom>
              <a:avLst/>
              <a:gdLst/>
              <a:ahLst/>
              <a:cxnLst/>
              <a:rect l="l" t="t" r="r" b="b"/>
              <a:pathLst>
                <a:path w="20954" h="17144">
                  <a:moveTo>
                    <a:pt x="15355" y="0"/>
                  </a:moveTo>
                  <a:lnTo>
                    <a:pt x="9677" y="0"/>
                  </a:lnTo>
                  <a:lnTo>
                    <a:pt x="6070" y="1676"/>
                  </a:lnTo>
                  <a:lnTo>
                    <a:pt x="0" y="8864"/>
                  </a:lnTo>
                  <a:lnTo>
                    <a:pt x="4584" y="16955"/>
                  </a:lnTo>
                  <a:lnTo>
                    <a:pt x="11823" y="17082"/>
                  </a:lnTo>
                  <a:lnTo>
                    <a:pt x="20854" y="9105"/>
                  </a:lnTo>
                  <a:lnTo>
                    <a:pt x="17576" y="1054"/>
                  </a:lnTo>
                  <a:lnTo>
                    <a:pt x="15355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" name="object 600" descr=""/>
            <p:cNvSpPr/>
            <p:nvPr/>
          </p:nvSpPr>
          <p:spPr>
            <a:xfrm>
              <a:off x="4869915" y="2452203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0566" y="0"/>
                  </a:moveTo>
                  <a:lnTo>
                    <a:pt x="7023" y="0"/>
                  </a:lnTo>
                  <a:lnTo>
                    <a:pt x="2705" y="368"/>
                  </a:lnTo>
                  <a:lnTo>
                    <a:pt x="0" y="4305"/>
                  </a:lnTo>
                  <a:lnTo>
                    <a:pt x="812" y="13055"/>
                  </a:lnTo>
                  <a:lnTo>
                    <a:pt x="3898" y="16294"/>
                  </a:lnTo>
                  <a:lnTo>
                    <a:pt x="7988" y="16268"/>
                  </a:lnTo>
                  <a:lnTo>
                    <a:pt x="11747" y="15925"/>
                  </a:lnTo>
                  <a:lnTo>
                    <a:pt x="14452" y="12001"/>
                  </a:lnTo>
                  <a:lnTo>
                    <a:pt x="13627" y="3238"/>
                  </a:lnTo>
                  <a:lnTo>
                    <a:pt x="10566" y="0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 descr=""/>
            <p:cNvSpPr/>
            <p:nvPr/>
          </p:nvSpPr>
          <p:spPr>
            <a:xfrm>
              <a:off x="4744693" y="2472778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4">
                  <a:moveTo>
                    <a:pt x="13169" y="0"/>
                  </a:moveTo>
                  <a:lnTo>
                    <a:pt x="9575" y="0"/>
                  </a:lnTo>
                  <a:lnTo>
                    <a:pt x="8470" y="190"/>
                  </a:lnTo>
                  <a:lnTo>
                    <a:pt x="5156" y="1511"/>
                  </a:lnTo>
                  <a:lnTo>
                    <a:pt x="0" y="12598"/>
                  </a:lnTo>
                  <a:lnTo>
                    <a:pt x="5486" y="17908"/>
                  </a:lnTo>
                  <a:lnTo>
                    <a:pt x="6807" y="18389"/>
                  </a:lnTo>
                  <a:lnTo>
                    <a:pt x="12052" y="18389"/>
                  </a:lnTo>
                  <a:lnTo>
                    <a:pt x="16268" y="14541"/>
                  </a:lnTo>
                  <a:lnTo>
                    <a:pt x="19062" y="5029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 descr=""/>
            <p:cNvSpPr/>
            <p:nvPr/>
          </p:nvSpPr>
          <p:spPr>
            <a:xfrm>
              <a:off x="5119484" y="2816490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14135" y="0"/>
                  </a:moveTo>
                  <a:lnTo>
                    <a:pt x="8382" y="0"/>
                  </a:lnTo>
                  <a:lnTo>
                    <a:pt x="3797" y="3721"/>
                  </a:lnTo>
                  <a:lnTo>
                    <a:pt x="0" y="13780"/>
                  </a:lnTo>
                  <a:lnTo>
                    <a:pt x="6361" y="19876"/>
                  </a:lnTo>
                  <a:lnTo>
                    <a:pt x="11175" y="19749"/>
                  </a:lnTo>
                  <a:lnTo>
                    <a:pt x="14859" y="18592"/>
                  </a:lnTo>
                  <a:lnTo>
                    <a:pt x="21374" y="6959"/>
                  </a:lnTo>
                  <a:lnTo>
                    <a:pt x="15709" y="609"/>
                  </a:lnTo>
                  <a:lnTo>
                    <a:pt x="14135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" name="object 603" descr=""/>
            <p:cNvSpPr/>
            <p:nvPr/>
          </p:nvSpPr>
          <p:spPr>
            <a:xfrm>
              <a:off x="5285027" y="2792793"/>
              <a:ext cx="19685" cy="8890"/>
            </a:xfrm>
            <a:custGeom>
              <a:avLst/>
              <a:gdLst/>
              <a:ahLst/>
              <a:cxnLst/>
              <a:rect l="l" t="t" r="r" b="b"/>
              <a:pathLst>
                <a:path w="19685" h="8889">
                  <a:moveTo>
                    <a:pt x="15798" y="0"/>
                  </a:moveTo>
                  <a:lnTo>
                    <a:pt x="10464" y="0"/>
                  </a:lnTo>
                  <a:lnTo>
                    <a:pt x="6845" y="965"/>
                  </a:lnTo>
                  <a:lnTo>
                    <a:pt x="1917" y="4165"/>
                  </a:lnTo>
                  <a:lnTo>
                    <a:pt x="647" y="6172"/>
                  </a:lnTo>
                  <a:lnTo>
                    <a:pt x="0" y="8394"/>
                  </a:lnTo>
                  <a:lnTo>
                    <a:pt x="6375" y="5575"/>
                  </a:lnTo>
                  <a:lnTo>
                    <a:pt x="12801" y="3073"/>
                  </a:lnTo>
                  <a:lnTo>
                    <a:pt x="19265" y="913"/>
                  </a:lnTo>
                  <a:lnTo>
                    <a:pt x="17640" y="292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 descr=""/>
            <p:cNvSpPr/>
            <p:nvPr/>
          </p:nvSpPr>
          <p:spPr>
            <a:xfrm>
              <a:off x="5285027" y="2793707"/>
              <a:ext cx="19685" cy="7620"/>
            </a:xfrm>
            <a:custGeom>
              <a:avLst/>
              <a:gdLst/>
              <a:ahLst/>
              <a:cxnLst/>
              <a:rect l="l" t="t" r="r" b="b"/>
              <a:pathLst>
                <a:path w="19685" h="7619">
                  <a:moveTo>
                    <a:pt x="19290" y="11"/>
                  </a:moveTo>
                  <a:lnTo>
                    <a:pt x="12852" y="2159"/>
                  </a:lnTo>
                  <a:lnTo>
                    <a:pt x="6419" y="4660"/>
                  </a:lnTo>
                  <a:lnTo>
                    <a:pt x="0" y="7494"/>
                  </a:lnTo>
                  <a:lnTo>
                    <a:pt x="6346" y="4673"/>
                  </a:lnTo>
                  <a:lnTo>
                    <a:pt x="12768" y="2171"/>
                  </a:lnTo>
                  <a:lnTo>
                    <a:pt x="1927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 descr=""/>
            <p:cNvSpPr/>
            <p:nvPr/>
          </p:nvSpPr>
          <p:spPr>
            <a:xfrm>
              <a:off x="5283327" y="2793720"/>
              <a:ext cx="79375" cy="34925"/>
            </a:xfrm>
            <a:custGeom>
              <a:avLst/>
              <a:gdLst/>
              <a:ahLst/>
              <a:cxnLst/>
              <a:rect l="l" t="t" r="r" b="b"/>
              <a:pathLst>
                <a:path w="79375" h="34925">
                  <a:moveTo>
                    <a:pt x="27559" y="15265"/>
                  </a:moveTo>
                  <a:lnTo>
                    <a:pt x="26454" y="3543"/>
                  </a:lnTo>
                  <a:lnTo>
                    <a:pt x="24130" y="1193"/>
                  </a:lnTo>
                  <a:lnTo>
                    <a:pt x="20980" y="0"/>
                  </a:lnTo>
                  <a:lnTo>
                    <a:pt x="14503" y="2171"/>
                  </a:lnTo>
                  <a:lnTo>
                    <a:pt x="8077" y="4673"/>
                  </a:lnTo>
                  <a:lnTo>
                    <a:pt x="1676" y="7493"/>
                  </a:lnTo>
                  <a:lnTo>
                    <a:pt x="0" y="13335"/>
                  </a:lnTo>
                  <a:lnTo>
                    <a:pt x="2590" y="20701"/>
                  </a:lnTo>
                  <a:lnTo>
                    <a:pt x="7251" y="22174"/>
                  </a:lnTo>
                  <a:lnTo>
                    <a:pt x="14173" y="22174"/>
                  </a:lnTo>
                  <a:lnTo>
                    <a:pt x="27559" y="15265"/>
                  </a:lnTo>
                  <a:close/>
                </a:path>
                <a:path w="79375" h="34925">
                  <a:moveTo>
                    <a:pt x="79349" y="29743"/>
                  </a:moveTo>
                  <a:lnTo>
                    <a:pt x="77978" y="20256"/>
                  </a:lnTo>
                  <a:lnTo>
                    <a:pt x="74574" y="16903"/>
                  </a:lnTo>
                  <a:lnTo>
                    <a:pt x="70789" y="16903"/>
                  </a:lnTo>
                  <a:lnTo>
                    <a:pt x="65747" y="17564"/>
                  </a:lnTo>
                  <a:lnTo>
                    <a:pt x="62966" y="22034"/>
                  </a:lnTo>
                  <a:lnTo>
                    <a:pt x="64338" y="31534"/>
                  </a:lnTo>
                  <a:lnTo>
                    <a:pt x="67754" y="34874"/>
                  </a:lnTo>
                  <a:lnTo>
                    <a:pt x="72440" y="34810"/>
                  </a:lnTo>
                  <a:lnTo>
                    <a:pt x="76581" y="34213"/>
                  </a:lnTo>
                  <a:lnTo>
                    <a:pt x="79349" y="2974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" name="object 606" descr=""/>
            <p:cNvSpPr/>
            <p:nvPr/>
          </p:nvSpPr>
          <p:spPr>
            <a:xfrm>
              <a:off x="5234265" y="2726347"/>
              <a:ext cx="26034" cy="22860"/>
            </a:xfrm>
            <a:custGeom>
              <a:avLst/>
              <a:gdLst/>
              <a:ahLst/>
              <a:cxnLst/>
              <a:rect l="l" t="t" r="r" b="b"/>
              <a:pathLst>
                <a:path w="26035" h="22860">
                  <a:moveTo>
                    <a:pt x="14541" y="0"/>
                  </a:moveTo>
                  <a:lnTo>
                    <a:pt x="11366" y="1168"/>
                  </a:lnTo>
                  <a:lnTo>
                    <a:pt x="6475" y="4329"/>
                  </a:lnTo>
                  <a:lnTo>
                    <a:pt x="0" y="13157"/>
                  </a:lnTo>
                  <a:lnTo>
                    <a:pt x="4521" y="21258"/>
                  </a:lnTo>
                  <a:lnTo>
                    <a:pt x="6921" y="22339"/>
                  </a:lnTo>
                  <a:lnTo>
                    <a:pt x="13906" y="22339"/>
                  </a:lnTo>
                  <a:lnTo>
                    <a:pt x="18883" y="19494"/>
                  </a:lnTo>
                  <a:lnTo>
                    <a:pt x="25576" y="9296"/>
                  </a:lnTo>
                  <a:lnTo>
                    <a:pt x="19037" y="126"/>
                  </a:lnTo>
                  <a:lnTo>
                    <a:pt x="1454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 descr=""/>
            <p:cNvSpPr/>
            <p:nvPr/>
          </p:nvSpPr>
          <p:spPr>
            <a:xfrm>
              <a:off x="5245633" y="272634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173" y="0"/>
                  </a:moveTo>
                  <a:lnTo>
                    <a:pt x="2018" y="76"/>
                  </a:lnTo>
                  <a:lnTo>
                    <a:pt x="1040" y="495"/>
                  </a:lnTo>
                  <a:lnTo>
                    <a:pt x="0" y="1168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" name="object 608" descr=""/>
            <p:cNvSpPr/>
            <p:nvPr/>
          </p:nvSpPr>
          <p:spPr>
            <a:xfrm>
              <a:off x="5208446" y="2788334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89">
                  <a:moveTo>
                    <a:pt x="9931" y="0"/>
                  </a:moveTo>
                  <a:lnTo>
                    <a:pt x="8509" y="635"/>
                  </a:lnTo>
                  <a:lnTo>
                    <a:pt x="7137" y="1676"/>
                  </a:lnTo>
                  <a:lnTo>
                    <a:pt x="1727" y="7543"/>
                  </a:lnTo>
                  <a:lnTo>
                    <a:pt x="0" y="13639"/>
                  </a:lnTo>
                  <a:lnTo>
                    <a:pt x="6946" y="20054"/>
                  </a:lnTo>
                  <a:lnTo>
                    <a:pt x="9905" y="21159"/>
                  </a:lnTo>
                  <a:lnTo>
                    <a:pt x="15647" y="21159"/>
                  </a:lnTo>
                  <a:lnTo>
                    <a:pt x="18441" y="20067"/>
                  </a:lnTo>
                  <a:lnTo>
                    <a:pt x="23445" y="14644"/>
                  </a:lnTo>
                  <a:lnTo>
                    <a:pt x="24055" y="10083"/>
                  </a:lnTo>
                  <a:lnTo>
                    <a:pt x="22440" y="6184"/>
                  </a:lnTo>
                  <a:lnTo>
                    <a:pt x="14147" y="1904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" name="object 609" descr=""/>
            <p:cNvSpPr/>
            <p:nvPr/>
          </p:nvSpPr>
          <p:spPr>
            <a:xfrm>
              <a:off x="5218379" y="2787599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5396" y="0"/>
                  </a:moveTo>
                  <a:lnTo>
                    <a:pt x="2184" y="0"/>
                  </a:lnTo>
                  <a:lnTo>
                    <a:pt x="0" y="735"/>
                  </a:lnTo>
                  <a:lnTo>
                    <a:pt x="8380" y="4710"/>
                  </a:lnTo>
                  <a:lnTo>
                    <a:pt x="12508" y="6920"/>
                  </a:lnTo>
                  <a:lnTo>
                    <a:pt x="11873" y="5410"/>
                  </a:lnTo>
                  <a:lnTo>
                    <a:pt x="10909" y="3986"/>
                  </a:lnTo>
                  <a:lnTo>
                    <a:pt x="7531" y="888"/>
                  </a:lnTo>
                  <a:lnTo>
                    <a:pt x="5396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" name="object 610" descr=""/>
            <p:cNvSpPr/>
            <p:nvPr/>
          </p:nvSpPr>
          <p:spPr>
            <a:xfrm>
              <a:off x="5283084" y="2709113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5" h="14605">
                  <a:moveTo>
                    <a:pt x="9042" y="0"/>
                  </a:moveTo>
                  <a:lnTo>
                    <a:pt x="6083" y="0"/>
                  </a:lnTo>
                  <a:lnTo>
                    <a:pt x="2159" y="519"/>
                  </a:lnTo>
                  <a:lnTo>
                    <a:pt x="0" y="4011"/>
                  </a:lnTo>
                  <a:lnTo>
                    <a:pt x="1066" y="11416"/>
                  </a:lnTo>
                  <a:lnTo>
                    <a:pt x="3733" y="14032"/>
                  </a:lnTo>
                  <a:lnTo>
                    <a:pt x="7391" y="13994"/>
                  </a:lnTo>
                  <a:lnTo>
                    <a:pt x="10617" y="13510"/>
                  </a:lnTo>
                  <a:lnTo>
                    <a:pt x="12776" y="10019"/>
                  </a:lnTo>
                  <a:lnTo>
                    <a:pt x="11709" y="2602"/>
                  </a:lnTo>
                  <a:lnTo>
                    <a:pt x="9042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" name="object 611" descr=""/>
            <p:cNvSpPr/>
            <p:nvPr/>
          </p:nvSpPr>
          <p:spPr>
            <a:xfrm>
              <a:off x="5326240" y="2772929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16191" y="0"/>
                  </a:moveTo>
                  <a:lnTo>
                    <a:pt x="6069" y="1460"/>
                  </a:lnTo>
                  <a:lnTo>
                    <a:pt x="1014" y="2476"/>
                  </a:lnTo>
                  <a:lnTo>
                    <a:pt x="0" y="6300"/>
                  </a:lnTo>
                  <a:lnTo>
                    <a:pt x="38" y="10402"/>
                  </a:lnTo>
                  <a:lnTo>
                    <a:pt x="3213" y="13183"/>
                  </a:lnTo>
                  <a:lnTo>
                    <a:pt x="4761" y="13831"/>
                  </a:lnTo>
                  <a:lnTo>
                    <a:pt x="10565" y="12853"/>
                  </a:lnTo>
                  <a:lnTo>
                    <a:pt x="13422" y="11164"/>
                  </a:lnTo>
                  <a:lnTo>
                    <a:pt x="15848" y="7951"/>
                  </a:lnTo>
                  <a:lnTo>
                    <a:pt x="17056" y="2971"/>
                  </a:lnTo>
                  <a:lnTo>
                    <a:pt x="16813" y="1409"/>
                  </a:lnTo>
                  <a:lnTo>
                    <a:pt x="16191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" name="object 612" descr=""/>
            <p:cNvSpPr/>
            <p:nvPr/>
          </p:nvSpPr>
          <p:spPr>
            <a:xfrm>
              <a:off x="5331028" y="2785783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5777" y="0"/>
                  </a:moveTo>
                  <a:lnTo>
                    <a:pt x="0" y="990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" name="object 613" descr=""/>
            <p:cNvSpPr/>
            <p:nvPr/>
          </p:nvSpPr>
          <p:spPr>
            <a:xfrm>
              <a:off x="5327256" y="2766656"/>
              <a:ext cx="15240" cy="20955"/>
            </a:xfrm>
            <a:custGeom>
              <a:avLst/>
              <a:gdLst/>
              <a:ahLst/>
              <a:cxnLst/>
              <a:rect l="l" t="t" r="r" b="b"/>
              <a:pathLst>
                <a:path w="15239" h="20955">
                  <a:moveTo>
                    <a:pt x="9525" y="19138"/>
                  </a:moveTo>
                  <a:lnTo>
                    <a:pt x="3771" y="20116"/>
                  </a:lnTo>
                  <a:lnTo>
                    <a:pt x="4876" y="20345"/>
                  </a:lnTo>
                  <a:lnTo>
                    <a:pt x="6819" y="20345"/>
                  </a:lnTo>
                  <a:lnTo>
                    <a:pt x="8204" y="19900"/>
                  </a:lnTo>
                  <a:lnTo>
                    <a:pt x="9525" y="19138"/>
                  </a:lnTo>
                  <a:close/>
                </a:path>
                <a:path w="15239" h="20955">
                  <a:moveTo>
                    <a:pt x="15176" y="6273"/>
                  </a:moveTo>
                  <a:lnTo>
                    <a:pt x="13576" y="2654"/>
                  </a:lnTo>
                  <a:lnTo>
                    <a:pt x="9398" y="0"/>
                  </a:lnTo>
                  <a:lnTo>
                    <a:pt x="6515" y="0"/>
                  </a:lnTo>
                  <a:lnTo>
                    <a:pt x="5080" y="279"/>
                  </a:lnTo>
                  <a:lnTo>
                    <a:pt x="3263" y="1117"/>
                  </a:lnTo>
                  <a:lnTo>
                    <a:pt x="1054" y="4775"/>
                  </a:lnTo>
                  <a:lnTo>
                    <a:pt x="0" y="8763"/>
                  </a:lnTo>
                  <a:lnTo>
                    <a:pt x="10109" y="6908"/>
                  </a:lnTo>
                  <a:lnTo>
                    <a:pt x="15176" y="6273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" name="object 614" descr=""/>
            <p:cNvSpPr/>
            <p:nvPr/>
          </p:nvSpPr>
          <p:spPr>
            <a:xfrm>
              <a:off x="5284457" y="2623996"/>
              <a:ext cx="10160" cy="14604"/>
            </a:xfrm>
            <a:custGeom>
              <a:avLst/>
              <a:gdLst/>
              <a:ahLst/>
              <a:cxnLst/>
              <a:rect l="l" t="t" r="r" b="b"/>
              <a:pathLst>
                <a:path w="10160" h="14605">
                  <a:moveTo>
                    <a:pt x="7580" y="0"/>
                  </a:moveTo>
                  <a:lnTo>
                    <a:pt x="6096" y="0"/>
                  </a:lnTo>
                  <a:lnTo>
                    <a:pt x="2159" y="520"/>
                  </a:lnTo>
                  <a:lnTo>
                    <a:pt x="0" y="4024"/>
                  </a:lnTo>
                  <a:lnTo>
                    <a:pt x="1065" y="11417"/>
                  </a:lnTo>
                  <a:lnTo>
                    <a:pt x="3721" y="14032"/>
                  </a:lnTo>
                  <a:lnTo>
                    <a:pt x="7948" y="13892"/>
                  </a:lnTo>
                  <a:lnTo>
                    <a:pt x="8952" y="13486"/>
                  </a:lnTo>
                  <a:lnTo>
                    <a:pt x="10095" y="1790"/>
                  </a:lnTo>
                  <a:lnTo>
                    <a:pt x="9003" y="673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" name="object 615" descr=""/>
            <p:cNvSpPr/>
            <p:nvPr/>
          </p:nvSpPr>
          <p:spPr>
            <a:xfrm>
              <a:off x="5185791" y="2625788"/>
              <a:ext cx="111760" cy="73660"/>
            </a:xfrm>
            <a:custGeom>
              <a:avLst/>
              <a:gdLst/>
              <a:ahLst/>
              <a:cxnLst/>
              <a:rect l="l" t="t" r="r" b="b"/>
              <a:pathLst>
                <a:path w="111760" h="73660">
                  <a:moveTo>
                    <a:pt x="24777" y="60883"/>
                  </a:moveTo>
                  <a:lnTo>
                    <a:pt x="18376" y="50177"/>
                  </a:lnTo>
                  <a:lnTo>
                    <a:pt x="13589" y="50101"/>
                  </a:lnTo>
                  <a:lnTo>
                    <a:pt x="8991" y="51943"/>
                  </a:lnTo>
                  <a:lnTo>
                    <a:pt x="3784" y="56553"/>
                  </a:lnTo>
                  <a:lnTo>
                    <a:pt x="88" y="62560"/>
                  </a:lnTo>
                  <a:lnTo>
                    <a:pt x="0" y="68580"/>
                  </a:lnTo>
                  <a:lnTo>
                    <a:pt x="1397" y="71793"/>
                  </a:lnTo>
                  <a:lnTo>
                    <a:pt x="4305" y="73152"/>
                  </a:lnTo>
                  <a:lnTo>
                    <a:pt x="11874" y="73152"/>
                  </a:lnTo>
                  <a:lnTo>
                    <a:pt x="16789" y="70789"/>
                  </a:lnTo>
                  <a:lnTo>
                    <a:pt x="24777" y="60883"/>
                  </a:lnTo>
                  <a:close/>
                </a:path>
                <a:path w="111760" h="73660">
                  <a:moveTo>
                    <a:pt x="111328" y="7569"/>
                  </a:moveTo>
                  <a:lnTo>
                    <a:pt x="110617" y="2628"/>
                  </a:lnTo>
                  <a:lnTo>
                    <a:pt x="109842" y="1092"/>
                  </a:lnTo>
                  <a:lnTo>
                    <a:pt x="108762" y="0"/>
                  </a:lnTo>
                  <a:lnTo>
                    <a:pt x="107619" y="11684"/>
                  </a:lnTo>
                  <a:lnTo>
                    <a:pt x="109931" y="10502"/>
                  </a:lnTo>
                  <a:lnTo>
                    <a:pt x="111328" y="7569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 descr=""/>
            <p:cNvSpPr/>
            <p:nvPr/>
          </p:nvSpPr>
          <p:spPr>
            <a:xfrm>
              <a:off x="5310796" y="2642665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60" h="20319">
                  <a:moveTo>
                    <a:pt x="14681" y="0"/>
                  </a:moveTo>
                  <a:lnTo>
                    <a:pt x="10438" y="0"/>
                  </a:lnTo>
                  <a:lnTo>
                    <a:pt x="8266" y="990"/>
                  </a:lnTo>
                  <a:lnTo>
                    <a:pt x="2119" y="6478"/>
                  </a:lnTo>
                  <a:lnTo>
                    <a:pt x="0" y="11799"/>
                  </a:lnTo>
                  <a:lnTo>
                    <a:pt x="5942" y="18479"/>
                  </a:lnTo>
                  <a:lnTo>
                    <a:pt x="8928" y="19762"/>
                  </a:lnTo>
                  <a:lnTo>
                    <a:pt x="14108" y="19762"/>
                  </a:lnTo>
                  <a:lnTo>
                    <a:pt x="16318" y="19011"/>
                  </a:lnTo>
                  <a:lnTo>
                    <a:pt x="22185" y="13779"/>
                  </a:lnTo>
                  <a:lnTo>
                    <a:pt x="22439" y="7365"/>
                  </a:lnTo>
                  <a:lnTo>
                    <a:pt x="16751" y="977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" name="object 617" descr=""/>
            <p:cNvSpPr/>
            <p:nvPr/>
          </p:nvSpPr>
          <p:spPr>
            <a:xfrm>
              <a:off x="5327572" y="2723578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8267" y="0"/>
                  </a:moveTo>
                  <a:lnTo>
                    <a:pt x="5207" y="0"/>
                  </a:lnTo>
                  <a:lnTo>
                    <a:pt x="2247" y="138"/>
                  </a:lnTo>
                  <a:lnTo>
                    <a:pt x="0" y="3084"/>
                  </a:lnTo>
                  <a:lnTo>
                    <a:pt x="292" y="10044"/>
                  </a:lnTo>
                  <a:lnTo>
                    <a:pt x="2705" y="12724"/>
                  </a:lnTo>
                  <a:lnTo>
                    <a:pt x="8713" y="12597"/>
                  </a:lnTo>
                  <a:lnTo>
                    <a:pt x="10972" y="9651"/>
                  </a:lnTo>
                  <a:lnTo>
                    <a:pt x="10668" y="2691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" name="object 618" descr=""/>
            <p:cNvSpPr/>
            <p:nvPr/>
          </p:nvSpPr>
          <p:spPr>
            <a:xfrm>
              <a:off x="5131168" y="2716033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39" h="6350">
                  <a:moveTo>
                    <a:pt x="0" y="0"/>
                  </a:moveTo>
                  <a:lnTo>
                    <a:pt x="1332" y="3733"/>
                  </a:lnTo>
                  <a:lnTo>
                    <a:pt x="4329" y="6311"/>
                  </a:lnTo>
                  <a:lnTo>
                    <a:pt x="11188" y="6159"/>
                  </a:lnTo>
                  <a:lnTo>
                    <a:pt x="13792" y="3937"/>
                  </a:lnTo>
                  <a:lnTo>
                    <a:pt x="15125" y="762"/>
                  </a:lnTo>
                  <a:lnTo>
                    <a:pt x="5383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 descr=""/>
            <p:cNvSpPr/>
            <p:nvPr/>
          </p:nvSpPr>
          <p:spPr>
            <a:xfrm>
              <a:off x="5130329" y="2704719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5" h="12700">
                  <a:moveTo>
                    <a:pt x="2246" y="0"/>
                  </a:moveTo>
                  <a:lnTo>
                    <a:pt x="824" y="1968"/>
                  </a:lnTo>
                  <a:lnTo>
                    <a:pt x="0" y="4635"/>
                  </a:lnTo>
                  <a:lnTo>
                    <a:pt x="165" y="8863"/>
                  </a:lnTo>
                  <a:lnTo>
                    <a:pt x="838" y="11328"/>
                  </a:lnTo>
                  <a:lnTo>
                    <a:pt x="11238" y="11671"/>
                  </a:lnTo>
                  <a:lnTo>
                    <a:pt x="15975" y="12076"/>
                  </a:lnTo>
                  <a:lnTo>
                    <a:pt x="16648" y="10490"/>
                  </a:lnTo>
                  <a:lnTo>
                    <a:pt x="16991" y="8647"/>
                  </a:lnTo>
                  <a:lnTo>
                    <a:pt x="16826" y="4532"/>
                  </a:lnTo>
                  <a:lnTo>
                    <a:pt x="16229" y="2551"/>
                  </a:lnTo>
                  <a:lnTo>
                    <a:pt x="15264" y="927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 descr=""/>
            <p:cNvSpPr/>
            <p:nvPr/>
          </p:nvSpPr>
          <p:spPr>
            <a:xfrm>
              <a:off x="5132589" y="2701301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4">
                  <a:moveTo>
                    <a:pt x="8953" y="0"/>
                  </a:moveTo>
                  <a:lnTo>
                    <a:pt x="5842" y="12"/>
                  </a:lnTo>
                  <a:lnTo>
                    <a:pt x="3505" y="114"/>
                  </a:lnTo>
                  <a:lnTo>
                    <a:pt x="1435" y="1409"/>
                  </a:lnTo>
                  <a:lnTo>
                    <a:pt x="0" y="3417"/>
                  </a:lnTo>
                  <a:lnTo>
                    <a:pt x="13017" y="4344"/>
                  </a:lnTo>
                  <a:lnTo>
                    <a:pt x="11455" y="1701"/>
                  </a:lnTo>
                  <a:lnTo>
                    <a:pt x="8953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 descr=""/>
            <p:cNvSpPr/>
            <p:nvPr/>
          </p:nvSpPr>
          <p:spPr>
            <a:xfrm>
              <a:off x="5154141" y="2775634"/>
              <a:ext cx="17145" cy="8255"/>
            </a:xfrm>
            <a:custGeom>
              <a:avLst/>
              <a:gdLst/>
              <a:ahLst/>
              <a:cxnLst/>
              <a:rect l="l" t="t" r="r" b="b"/>
              <a:pathLst>
                <a:path w="17145" h="8255">
                  <a:moveTo>
                    <a:pt x="9499" y="0"/>
                  </a:moveTo>
                  <a:lnTo>
                    <a:pt x="3187" y="126"/>
                  </a:lnTo>
                  <a:lnTo>
                    <a:pt x="0" y="406"/>
                  </a:lnTo>
                  <a:lnTo>
                    <a:pt x="1231" y="4699"/>
                  </a:lnTo>
                  <a:lnTo>
                    <a:pt x="4533" y="7734"/>
                  </a:lnTo>
                  <a:lnTo>
                    <a:pt x="12420" y="7543"/>
                  </a:lnTo>
                  <a:lnTo>
                    <a:pt x="15494" y="4432"/>
                  </a:lnTo>
                  <a:lnTo>
                    <a:pt x="16573" y="228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 descr=""/>
            <p:cNvSpPr/>
            <p:nvPr/>
          </p:nvSpPr>
          <p:spPr>
            <a:xfrm>
              <a:off x="5153493" y="2764231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14655" y="0"/>
                  </a:moveTo>
                  <a:lnTo>
                    <a:pt x="2971" y="0"/>
                  </a:lnTo>
                  <a:lnTo>
                    <a:pt x="1104" y="2095"/>
                  </a:lnTo>
                  <a:lnTo>
                    <a:pt x="0" y="5194"/>
                  </a:lnTo>
                  <a:lnTo>
                    <a:pt x="355" y="10794"/>
                  </a:lnTo>
                  <a:lnTo>
                    <a:pt x="647" y="11811"/>
                  </a:lnTo>
                  <a:lnTo>
                    <a:pt x="7010" y="11404"/>
                  </a:lnTo>
                  <a:lnTo>
                    <a:pt x="17233" y="11633"/>
                  </a:lnTo>
                  <a:lnTo>
                    <a:pt x="17692" y="9105"/>
                  </a:lnTo>
                  <a:lnTo>
                    <a:pt x="17514" y="4659"/>
                  </a:lnTo>
                  <a:lnTo>
                    <a:pt x="16384" y="1916"/>
                  </a:lnTo>
                  <a:lnTo>
                    <a:pt x="14655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 descr=""/>
            <p:cNvSpPr/>
            <p:nvPr/>
          </p:nvSpPr>
          <p:spPr>
            <a:xfrm>
              <a:off x="5156465" y="2761424"/>
              <a:ext cx="12065" cy="3175"/>
            </a:xfrm>
            <a:custGeom>
              <a:avLst/>
              <a:gdLst/>
              <a:ahLst/>
              <a:cxnLst/>
              <a:rect l="l" t="t" r="r" b="b"/>
              <a:pathLst>
                <a:path w="12064" h="3175">
                  <a:moveTo>
                    <a:pt x="8064" y="0"/>
                  </a:moveTo>
                  <a:lnTo>
                    <a:pt x="5600" y="0"/>
                  </a:lnTo>
                  <a:lnTo>
                    <a:pt x="3365" y="113"/>
                  </a:lnTo>
                  <a:lnTo>
                    <a:pt x="1447" y="1154"/>
                  </a:lnTo>
                  <a:lnTo>
                    <a:pt x="0" y="2805"/>
                  </a:lnTo>
                  <a:lnTo>
                    <a:pt x="11696" y="2805"/>
                  </a:lnTo>
                  <a:lnTo>
                    <a:pt x="10121" y="1052"/>
                  </a:lnTo>
                  <a:lnTo>
                    <a:pt x="8064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 descr=""/>
            <p:cNvSpPr/>
            <p:nvPr/>
          </p:nvSpPr>
          <p:spPr>
            <a:xfrm>
              <a:off x="5296513" y="2558440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29" h="28575">
                  <a:moveTo>
                    <a:pt x="9570" y="0"/>
                  </a:moveTo>
                  <a:lnTo>
                    <a:pt x="9304" y="0"/>
                  </a:lnTo>
                  <a:lnTo>
                    <a:pt x="3439" y="2486"/>
                  </a:lnTo>
                  <a:lnTo>
                    <a:pt x="359" y="8228"/>
                  </a:lnTo>
                  <a:lnTo>
                    <a:pt x="0" y="15474"/>
                  </a:lnTo>
                  <a:lnTo>
                    <a:pt x="2293" y="22478"/>
                  </a:lnTo>
                  <a:lnTo>
                    <a:pt x="4541" y="26415"/>
                  </a:lnTo>
                  <a:lnTo>
                    <a:pt x="8961" y="27964"/>
                  </a:lnTo>
                  <a:lnTo>
                    <a:pt x="18105" y="27964"/>
                  </a:lnTo>
                  <a:lnTo>
                    <a:pt x="22804" y="25957"/>
                  </a:lnTo>
                  <a:lnTo>
                    <a:pt x="23935" y="23163"/>
                  </a:lnTo>
                  <a:lnTo>
                    <a:pt x="23928" y="17341"/>
                  </a:lnTo>
                  <a:lnTo>
                    <a:pt x="21130" y="9624"/>
                  </a:lnTo>
                  <a:lnTo>
                    <a:pt x="16142" y="2884"/>
                  </a:lnTo>
                  <a:lnTo>
                    <a:pt x="9570" y="0"/>
                  </a:lnTo>
                  <a:close/>
                </a:path>
              </a:pathLst>
            </a:custGeom>
            <a:solidFill>
              <a:srgbClr val="837F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 descr=""/>
            <p:cNvSpPr/>
            <p:nvPr/>
          </p:nvSpPr>
          <p:spPr>
            <a:xfrm>
              <a:off x="5140655" y="2513037"/>
              <a:ext cx="125095" cy="153670"/>
            </a:xfrm>
            <a:custGeom>
              <a:avLst/>
              <a:gdLst/>
              <a:ahLst/>
              <a:cxnLst/>
              <a:rect l="l" t="t" r="r" b="b"/>
              <a:pathLst>
                <a:path w="125095" h="153669">
                  <a:moveTo>
                    <a:pt x="21882" y="146913"/>
                  </a:moveTo>
                  <a:lnTo>
                    <a:pt x="20688" y="141058"/>
                  </a:lnTo>
                  <a:lnTo>
                    <a:pt x="14135" y="135839"/>
                  </a:lnTo>
                  <a:lnTo>
                    <a:pt x="11633" y="135001"/>
                  </a:lnTo>
                  <a:lnTo>
                    <a:pt x="6769" y="135001"/>
                  </a:lnTo>
                  <a:lnTo>
                    <a:pt x="4470" y="135966"/>
                  </a:lnTo>
                  <a:lnTo>
                    <a:pt x="0" y="141566"/>
                  </a:lnTo>
                  <a:lnTo>
                    <a:pt x="1181" y="147434"/>
                  </a:lnTo>
                  <a:lnTo>
                    <a:pt x="7747" y="152641"/>
                  </a:lnTo>
                  <a:lnTo>
                    <a:pt x="10236" y="153479"/>
                  </a:lnTo>
                  <a:lnTo>
                    <a:pt x="15100" y="153479"/>
                  </a:lnTo>
                  <a:lnTo>
                    <a:pt x="17424" y="152514"/>
                  </a:lnTo>
                  <a:lnTo>
                    <a:pt x="21882" y="146913"/>
                  </a:lnTo>
                  <a:close/>
                </a:path>
                <a:path w="125095" h="153669">
                  <a:moveTo>
                    <a:pt x="47078" y="117817"/>
                  </a:moveTo>
                  <a:lnTo>
                    <a:pt x="46101" y="113055"/>
                  </a:lnTo>
                  <a:lnTo>
                    <a:pt x="40767" y="108813"/>
                  </a:lnTo>
                  <a:lnTo>
                    <a:pt x="38735" y="108127"/>
                  </a:lnTo>
                  <a:lnTo>
                    <a:pt x="34798" y="108127"/>
                  </a:lnTo>
                  <a:lnTo>
                    <a:pt x="32893" y="108915"/>
                  </a:lnTo>
                  <a:lnTo>
                    <a:pt x="29260" y="113487"/>
                  </a:lnTo>
                  <a:lnTo>
                    <a:pt x="30226" y="118249"/>
                  </a:lnTo>
                  <a:lnTo>
                    <a:pt x="35585" y="122478"/>
                  </a:lnTo>
                  <a:lnTo>
                    <a:pt x="37592" y="123164"/>
                  </a:lnTo>
                  <a:lnTo>
                    <a:pt x="41554" y="123164"/>
                  </a:lnTo>
                  <a:lnTo>
                    <a:pt x="43434" y="122377"/>
                  </a:lnTo>
                  <a:lnTo>
                    <a:pt x="47078" y="117817"/>
                  </a:lnTo>
                  <a:close/>
                </a:path>
                <a:path w="125095" h="153669">
                  <a:moveTo>
                    <a:pt x="72809" y="91224"/>
                  </a:moveTo>
                  <a:lnTo>
                    <a:pt x="67183" y="76581"/>
                  </a:lnTo>
                  <a:lnTo>
                    <a:pt x="59143" y="76581"/>
                  </a:lnTo>
                  <a:lnTo>
                    <a:pt x="51231" y="76873"/>
                  </a:lnTo>
                  <a:lnTo>
                    <a:pt x="49530" y="88061"/>
                  </a:lnTo>
                  <a:lnTo>
                    <a:pt x="55283" y="98120"/>
                  </a:lnTo>
                  <a:lnTo>
                    <a:pt x="58877" y="99390"/>
                  </a:lnTo>
                  <a:lnTo>
                    <a:pt x="66332" y="99390"/>
                  </a:lnTo>
                  <a:lnTo>
                    <a:pt x="70154" y="97751"/>
                  </a:lnTo>
                  <a:lnTo>
                    <a:pt x="72809" y="91224"/>
                  </a:lnTo>
                  <a:close/>
                </a:path>
                <a:path w="125095" h="153669">
                  <a:moveTo>
                    <a:pt x="124701" y="12395"/>
                  </a:moveTo>
                  <a:lnTo>
                    <a:pt x="123444" y="6311"/>
                  </a:lnTo>
                  <a:lnTo>
                    <a:pt x="116624" y="876"/>
                  </a:lnTo>
                  <a:lnTo>
                    <a:pt x="114007" y="0"/>
                  </a:lnTo>
                  <a:lnTo>
                    <a:pt x="108966" y="0"/>
                  </a:lnTo>
                  <a:lnTo>
                    <a:pt x="106540" y="1003"/>
                  </a:lnTo>
                  <a:lnTo>
                    <a:pt x="101892" y="6845"/>
                  </a:lnTo>
                  <a:lnTo>
                    <a:pt x="103124" y="12941"/>
                  </a:lnTo>
                  <a:lnTo>
                    <a:pt x="109969" y="18376"/>
                  </a:lnTo>
                  <a:lnTo>
                    <a:pt x="112560" y="19253"/>
                  </a:lnTo>
                  <a:lnTo>
                    <a:pt x="117627" y="19253"/>
                  </a:lnTo>
                  <a:lnTo>
                    <a:pt x="120053" y="18249"/>
                  </a:lnTo>
                  <a:lnTo>
                    <a:pt x="124701" y="12395"/>
                  </a:lnTo>
                  <a:close/>
                </a:path>
              </a:pathLst>
            </a:custGeom>
            <a:solidFill>
              <a:srgbClr val="767A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" name="object 626" descr=""/>
            <p:cNvSpPr/>
            <p:nvPr/>
          </p:nvSpPr>
          <p:spPr>
            <a:xfrm>
              <a:off x="5425400" y="2874962"/>
              <a:ext cx="15875" cy="14604"/>
            </a:xfrm>
            <a:custGeom>
              <a:avLst/>
              <a:gdLst/>
              <a:ahLst/>
              <a:cxnLst/>
              <a:rect l="l" t="t" r="r" b="b"/>
              <a:pathLst>
                <a:path w="15875" h="14605">
                  <a:moveTo>
                    <a:pt x="11798" y="0"/>
                  </a:moveTo>
                  <a:lnTo>
                    <a:pt x="8204" y="4939"/>
                  </a:lnTo>
                  <a:lnTo>
                    <a:pt x="4254" y="9206"/>
                  </a:lnTo>
                  <a:lnTo>
                    <a:pt x="0" y="12672"/>
                  </a:lnTo>
                  <a:lnTo>
                    <a:pt x="1484" y="13764"/>
                  </a:lnTo>
                  <a:lnTo>
                    <a:pt x="3276" y="14222"/>
                  </a:lnTo>
                  <a:lnTo>
                    <a:pt x="9969" y="14222"/>
                  </a:lnTo>
                  <a:lnTo>
                    <a:pt x="15073" y="10894"/>
                  </a:lnTo>
                  <a:lnTo>
                    <a:pt x="15581" y="6031"/>
                  </a:lnTo>
                  <a:lnTo>
                    <a:pt x="14109" y="2881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" name="object 627" descr=""/>
            <p:cNvSpPr/>
            <p:nvPr/>
          </p:nvSpPr>
          <p:spPr>
            <a:xfrm>
              <a:off x="5359057" y="2857499"/>
              <a:ext cx="78740" cy="30480"/>
            </a:xfrm>
            <a:custGeom>
              <a:avLst/>
              <a:gdLst/>
              <a:ahLst/>
              <a:cxnLst/>
              <a:rect l="l" t="t" r="r" b="b"/>
              <a:pathLst>
                <a:path w="78739" h="30480">
                  <a:moveTo>
                    <a:pt x="17373" y="4965"/>
                  </a:moveTo>
                  <a:lnTo>
                    <a:pt x="13665" y="698"/>
                  </a:lnTo>
                  <a:lnTo>
                    <a:pt x="11887" y="0"/>
                  </a:lnTo>
                  <a:lnTo>
                    <a:pt x="8039" y="0"/>
                  </a:lnTo>
                  <a:lnTo>
                    <a:pt x="5918" y="762"/>
                  </a:lnTo>
                  <a:lnTo>
                    <a:pt x="762" y="5257"/>
                  </a:lnTo>
                  <a:lnTo>
                    <a:pt x="0" y="9982"/>
                  </a:lnTo>
                  <a:lnTo>
                    <a:pt x="3708" y="14249"/>
                  </a:lnTo>
                  <a:lnTo>
                    <a:pt x="5461" y="14947"/>
                  </a:lnTo>
                  <a:lnTo>
                    <a:pt x="9334" y="14947"/>
                  </a:lnTo>
                  <a:lnTo>
                    <a:pt x="11430" y="14185"/>
                  </a:lnTo>
                  <a:lnTo>
                    <a:pt x="16611" y="9690"/>
                  </a:lnTo>
                  <a:lnTo>
                    <a:pt x="17373" y="4965"/>
                  </a:lnTo>
                  <a:close/>
                </a:path>
                <a:path w="78739" h="30480">
                  <a:moveTo>
                    <a:pt x="78143" y="17462"/>
                  </a:moveTo>
                  <a:lnTo>
                    <a:pt x="75387" y="14020"/>
                  </a:lnTo>
                  <a:lnTo>
                    <a:pt x="71475" y="10960"/>
                  </a:lnTo>
                  <a:lnTo>
                    <a:pt x="67805" y="10960"/>
                  </a:lnTo>
                  <a:lnTo>
                    <a:pt x="65900" y="11252"/>
                  </a:lnTo>
                  <a:lnTo>
                    <a:pt x="58775" y="13614"/>
                  </a:lnTo>
                  <a:lnTo>
                    <a:pt x="60159" y="24257"/>
                  </a:lnTo>
                  <a:lnTo>
                    <a:pt x="66344" y="30137"/>
                  </a:lnTo>
                  <a:lnTo>
                    <a:pt x="70599" y="26670"/>
                  </a:lnTo>
                  <a:lnTo>
                    <a:pt x="74549" y="22415"/>
                  </a:lnTo>
                  <a:lnTo>
                    <a:pt x="78143" y="17462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 descr=""/>
            <p:cNvSpPr/>
            <p:nvPr/>
          </p:nvSpPr>
          <p:spPr>
            <a:xfrm>
              <a:off x="5320919" y="2874289"/>
              <a:ext cx="107314" cy="112395"/>
            </a:xfrm>
            <a:custGeom>
              <a:avLst/>
              <a:gdLst/>
              <a:ahLst/>
              <a:cxnLst/>
              <a:rect l="l" t="t" r="r" b="b"/>
              <a:pathLst>
                <a:path w="107314" h="112394">
                  <a:moveTo>
                    <a:pt x="13538" y="3860"/>
                  </a:moveTo>
                  <a:lnTo>
                    <a:pt x="10668" y="546"/>
                  </a:lnTo>
                  <a:lnTo>
                    <a:pt x="9271" y="0"/>
                  </a:lnTo>
                  <a:lnTo>
                    <a:pt x="6261" y="0"/>
                  </a:lnTo>
                  <a:lnTo>
                    <a:pt x="4610" y="596"/>
                  </a:lnTo>
                  <a:lnTo>
                    <a:pt x="584" y="4102"/>
                  </a:lnTo>
                  <a:lnTo>
                    <a:pt x="0" y="7797"/>
                  </a:lnTo>
                  <a:lnTo>
                    <a:pt x="2895" y="11125"/>
                  </a:lnTo>
                  <a:lnTo>
                    <a:pt x="4267" y="11671"/>
                  </a:lnTo>
                  <a:lnTo>
                    <a:pt x="7277" y="11671"/>
                  </a:lnTo>
                  <a:lnTo>
                    <a:pt x="8928" y="11074"/>
                  </a:lnTo>
                  <a:lnTo>
                    <a:pt x="12954" y="7569"/>
                  </a:lnTo>
                  <a:lnTo>
                    <a:pt x="13538" y="3860"/>
                  </a:lnTo>
                  <a:close/>
                </a:path>
                <a:path w="107314" h="112394">
                  <a:moveTo>
                    <a:pt x="46647" y="54076"/>
                  </a:moveTo>
                  <a:lnTo>
                    <a:pt x="41719" y="51282"/>
                  </a:lnTo>
                  <a:lnTo>
                    <a:pt x="36779" y="51282"/>
                  </a:lnTo>
                  <a:lnTo>
                    <a:pt x="34112" y="51485"/>
                  </a:lnTo>
                  <a:lnTo>
                    <a:pt x="27152" y="53924"/>
                  </a:lnTo>
                  <a:lnTo>
                    <a:pt x="26987" y="63271"/>
                  </a:lnTo>
                  <a:lnTo>
                    <a:pt x="30683" y="65646"/>
                  </a:lnTo>
                  <a:lnTo>
                    <a:pt x="33274" y="65862"/>
                  </a:lnTo>
                  <a:lnTo>
                    <a:pt x="37973" y="65862"/>
                  </a:lnTo>
                  <a:lnTo>
                    <a:pt x="45288" y="63449"/>
                  </a:lnTo>
                  <a:lnTo>
                    <a:pt x="46647" y="54076"/>
                  </a:lnTo>
                  <a:close/>
                </a:path>
                <a:path w="107314" h="112394">
                  <a:moveTo>
                    <a:pt x="107289" y="99822"/>
                  </a:moveTo>
                  <a:lnTo>
                    <a:pt x="103860" y="94310"/>
                  </a:lnTo>
                  <a:lnTo>
                    <a:pt x="96774" y="93230"/>
                  </a:lnTo>
                  <a:lnTo>
                    <a:pt x="91986" y="93230"/>
                  </a:lnTo>
                  <a:lnTo>
                    <a:pt x="87706" y="96824"/>
                  </a:lnTo>
                  <a:lnTo>
                    <a:pt x="85852" y="107543"/>
                  </a:lnTo>
                  <a:lnTo>
                    <a:pt x="88925" y="110909"/>
                  </a:lnTo>
                  <a:lnTo>
                    <a:pt x="96215" y="112102"/>
                  </a:lnTo>
                  <a:lnTo>
                    <a:pt x="101549" y="112102"/>
                  </a:lnTo>
                  <a:lnTo>
                    <a:pt x="105486" y="110147"/>
                  </a:lnTo>
                  <a:lnTo>
                    <a:pt x="107289" y="99822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" name="object 629" descr=""/>
            <p:cNvSpPr/>
            <p:nvPr/>
          </p:nvSpPr>
          <p:spPr>
            <a:xfrm>
              <a:off x="5327267" y="2841866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1912" y="0"/>
                  </a:moveTo>
                  <a:lnTo>
                    <a:pt x="8051" y="0"/>
                  </a:lnTo>
                  <a:lnTo>
                    <a:pt x="5930" y="762"/>
                  </a:lnTo>
                  <a:lnTo>
                    <a:pt x="762" y="5256"/>
                  </a:lnTo>
                  <a:lnTo>
                    <a:pt x="0" y="9994"/>
                  </a:lnTo>
                  <a:lnTo>
                    <a:pt x="3708" y="14262"/>
                  </a:lnTo>
                  <a:lnTo>
                    <a:pt x="5473" y="14947"/>
                  </a:lnTo>
                  <a:lnTo>
                    <a:pt x="9334" y="14947"/>
                  </a:lnTo>
                  <a:lnTo>
                    <a:pt x="11442" y="14185"/>
                  </a:lnTo>
                  <a:lnTo>
                    <a:pt x="16625" y="9690"/>
                  </a:lnTo>
                  <a:lnTo>
                    <a:pt x="17360" y="4952"/>
                  </a:lnTo>
                  <a:lnTo>
                    <a:pt x="13666" y="684"/>
                  </a:lnTo>
                  <a:lnTo>
                    <a:pt x="11912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" name="object 630" descr=""/>
            <p:cNvSpPr/>
            <p:nvPr/>
          </p:nvSpPr>
          <p:spPr>
            <a:xfrm>
              <a:off x="5457723" y="2888297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4" h="81280">
                  <a:moveTo>
                    <a:pt x="11277" y="29057"/>
                  </a:moveTo>
                  <a:lnTo>
                    <a:pt x="10922" y="25831"/>
                  </a:lnTo>
                  <a:lnTo>
                    <a:pt x="7772" y="23190"/>
                  </a:lnTo>
                  <a:lnTo>
                    <a:pt x="6819" y="22821"/>
                  </a:lnTo>
                  <a:lnTo>
                    <a:pt x="4660" y="22821"/>
                  </a:lnTo>
                  <a:lnTo>
                    <a:pt x="3479" y="23507"/>
                  </a:lnTo>
                  <a:lnTo>
                    <a:pt x="673" y="26873"/>
                  </a:lnTo>
                  <a:lnTo>
                    <a:pt x="0" y="29692"/>
                  </a:lnTo>
                  <a:lnTo>
                    <a:pt x="3263" y="32435"/>
                  </a:lnTo>
                  <a:lnTo>
                    <a:pt x="4533" y="32880"/>
                  </a:lnTo>
                  <a:lnTo>
                    <a:pt x="7188" y="32880"/>
                  </a:lnTo>
                  <a:lnTo>
                    <a:pt x="8547" y="32321"/>
                  </a:lnTo>
                  <a:lnTo>
                    <a:pt x="11277" y="29057"/>
                  </a:lnTo>
                  <a:close/>
                </a:path>
                <a:path w="24764" h="81280">
                  <a:moveTo>
                    <a:pt x="24015" y="76454"/>
                  </a:moveTo>
                  <a:lnTo>
                    <a:pt x="22326" y="67373"/>
                  </a:lnTo>
                  <a:lnTo>
                    <a:pt x="18199" y="65913"/>
                  </a:lnTo>
                  <a:lnTo>
                    <a:pt x="13373" y="65913"/>
                  </a:lnTo>
                  <a:lnTo>
                    <a:pt x="4572" y="70154"/>
                  </a:lnTo>
                  <a:lnTo>
                    <a:pt x="5092" y="79336"/>
                  </a:lnTo>
                  <a:lnTo>
                    <a:pt x="8712" y="81191"/>
                  </a:lnTo>
                  <a:lnTo>
                    <a:pt x="14795" y="81191"/>
                  </a:lnTo>
                  <a:lnTo>
                    <a:pt x="17056" y="80619"/>
                  </a:lnTo>
                  <a:lnTo>
                    <a:pt x="24015" y="76454"/>
                  </a:lnTo>
                  <a:close/>
                </a:path>
                <a:path w="24764" h="81280">
                  <a:moveTo>
                    <a:pt x="24447" y="7518"/>
                  </a:moveTo>
                  <a:lnTo>
                    <a:pt x="22047" y="1638"/>
                  </a:lnTo>
                  <a:lnTo>
                    <a:pt x="19735" y="0"/>
                  </a:lnTo>
                  <a:lnTo>
                    <a:pt x="17449" y="0"/>
                  </a:lnTo>
                  <a:lnTo>
                    <a:pt x="15722" y="342"/>
                  </a:lnTo>
                  <a:lnTo>
                    <a:pt x="12979" y="1460"/>
                  </a:lnTo>
                  <a:lnTo>
                    <a:pt x="11836" y="5016"/>
                  </a:lnTo>
                  <a:lnTo>
                    <a:pt x="14236" y="10909"/>
                  </a:lnTo>
                  <a:lnTo>
                    <a:pt x="16535" y="12534"/>
                  </a:lnTo>
                  <a:lnTo>
                    <a:pt x="20002" y="12420"/>
                  </a:lnTo>
                  <a:lnTo>
                    <a:pt x="23304" y="11074"/>
                  </a:lnTo>
                  <a:lnTo>
                    <a:pt x="24447" y="7518"/>
                  </a:lnTo>
                  <a:close/>
                </a:path>
              </a:pathLst>
            </a:custGeom>
            <a:solidFill>
              <a:srgbClr val="C580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" name="object 631" descr=""/>
            <p:cNvSpPr/>
            <p:nvPr/>
          </p:nvSpPr>
          <p:spPr>
            <a:xfrm>
              <a:off x="5370779" y="2740685"/>
              <a:ext cx="27940" cy="19050"/>
            </a:xfrm>
            <a:custGeom>
              <a:avLst/>
              <a:gdLst/>
              <a:ahLst/>
              <a:cxnLst/>
              <a:rect l="l" t="t" r="r" b="b"/>
              <a:pathLst>
                <a:path w="27939" h="19050">
                  <a:moveTo>
                    <a:pt x="17157" y="0"/>
                  </a:moveTo>
                  <a:lnTo>
                    <a:pt x="8723" y="0"/>
                  </a:lnTo>
                  <a:lnTo>
                    <a:pt x="6502" y="646"/>
                  </a:lnTo>
                  <a:lnTo>
                    <a:pt x="0" y="7834"/>
                  </a:lnTo>
                  <a:lnTo>
                    <a:pt x="6475" y="16394"/>
                  </a:lnTo>
                  <a:lnTo>
                    <a:pt x="14986" y="18502"/>
                  </a:lnTo>
                  <a:lnTo>
                    <a:pt x="22047" y="18502"/>
                  </a:lnTo>
                  <a:lnTo>
                    <a:pt x="27368" y="10311"/>
                  </a:lnTo>
                  <a:lnTo>
                    <a:pt x="24498" y="3809"/>
                  </a:lnTo>
                  <a:lnTo>
                    <a:pt x="17157" y="0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" name="object 632" descr=""/>
            <p:cNvSpPr/>
            <p:nvPr/>
          </p:nvSpPr>
          <p:spPr>
            <a:xfrm>
              <a:off x="5412054" y="2831109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5">
                  <a:moveTo>
                    <a:pt x="15100" y="0"/>
                  </a:moveTo>
                  <a:lnTo>
                    <a:pt x="8839" y="176"/>
                  </a:lnTo>
                  <a:lnTo>
                    <a:pt x="2616" y="2412"/>
                  </a:lnTo>
                  <a:lnTo>
                    <a:pt x="0" y="8293"/>
                  </a:lnTo>
                  <a:lnTo>
                    <a:pt x="3340" y="17588"/>
                  </a:lnTo>
                  <a:lnTo>
                    <a:pt x="6007" y="19404"/>
                  </a:lnTo>
                  <a:lnTo>
                    <a:pt x="10603" y="19404"/>
                  </a:lnTo>
                  <a:lnTo>
                    <a:pt x="13422" y="18618"/>
                  </a:lnTo>
                  <a:lnTo>
                    <a:pt x="18604" y="16737"/>
                  </a:lnTo>
                  <a:lnTo>
                    <a:pt x="22579" y="12572"/>
                  </a:lnTo>
                  <a:lnTo>
                    <a:pt x="19061" y="2843"/>
                  </a:lnTo>
                  <a:lnTo>
                    <a:pt x="15100" y="0"/>
                  </a:lnTo>
                  <a:close/>
                </a:path>
              </a:pathLst>
            </a:custGeom>
            <a:solidFill>
              <a:srgbClr val="B8823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" name="object 633" descr=""/>
            <p:cNvSpPr/>
            <p:nvPr/>
          </p:nvSpPr>
          <p:spPr>
            <a:xfrm>
              <a:off x="5459158" y="2791714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80">
                  <a:moveTo>
                    <a:pt x="5689" y="0"/>
                  </a:moveTo>
                  <a:lnTo>
                    <a:pt x="3110" y="176"/>
                  </a:lnTo>
                  <a:lnTo>
                    <a:pt x="1916" y="952"/>
                  </a:lnTo>
                  <a:lnTo>
                    <a:pt x="697" y="2108"/>
                  </a:lnTo>
                  <a:lnTo>
                    <a:pt x="443" y="12522"/>
                  </a:lnTo>
                  <a:lnTo>
                    <a:pt x="0" y="17589"/>
                  </a:lnTo>
                  <a:lnTo>
                    <a:pt x="3505" y="17691"/>
                  </a:lnTo>
                  <a:lnTo>
                    <a:pt x="6121" y="16510"/>
                  </a:lnTo>
                  <a:lnTo>
                    <a:pt x="8153" y="14681"/>
                  </a:lnTo>
                  <a:lnTo>
                    <a:pt x="8470" y="2197"/>
                  </a:lnTo>
                  <a:lnTo>
                    <a:pt x="7188" y="863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rgbClr val="BD7C3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 descr=""/>
            <p:cNvSpPr/>
            <p:nvPr/>
          </p:nvSpPr>
          <p:spPr>
            <a:xfrm>
              <a:off x="5425935" y="2734398"/>
              <a:ext cx="45720" cy="74930"/>
            </a:xfrm>
            <a:custGeom>
              <a:avLst/>
              <a:gdLst/>
              <a:ahLst/>
              <a:cxnLst/>
              <a:rect l="l" t="t" r="r" b="b"/>
              <a:pathLst>
                <a:path w="45720" h="74930">
                  <a:moveTo>
                    <a:pt x="12166" y="28968"/>
                  </a:moveTo>
                  <a:lnTo>
                    <a:pt x="10287" y="26352"/>
                  </a:lnTo>
                  <a:lnTo>
                    <a:pt x="6400" y="25717"/>
                  </a:lnTo>
                  <a:lnTo>
                    <a:pt x="4191" y="25717"/>
                  </a:lnTo>
                  <a:lnTo>
                    <a:pt x="2806" y="27203"/>
                  </a:lnTo>
                  <a:lnTo>
                    <a:pt x="1879" y="32334"/>
                  </a:lnTo>
                  <a:lnTo>
                    <a:pt x="2705" y="35115"/>
                  </a:lnTo>
                  <a:lnTo>
                    <a:pt x="6578" y="35712"/>
                  </a:lnTo>
                  <a:lnTo>
                    <a:pt x="9042" y="35712"/>
                  </a:lnTo>
                  <a:lnTo>
                    <a:pt x="11252" y="34112"/>
                  </a:lnTo>
                  <a:lnTo>
                    <a:pt x="12166" y="28968"/>
                  </a:lnTo>
                  <a:close/>
                </a:path>
                <a:path w="45720" h="74930">
                  <a:moveTo>
                    <a:pt x="13728" y="7404"/>
                  </a:moveTo>
                  <a:lnTo>
                    <a:pt x="12954" y="3746"/>
                  </a:lnTo>
                  <a:lnTo>
                    <a:pt x="8839" y="520"/>
                  </a:lnTo>
                  <a:lnTo>
                    <a:pt x="7289" y="0"/>
                  </a:lnTo>
                  <a:lnTo>
                    <a:pt x="4241" y="0"/>
                  </a:lnTo>
                  <a:lnTo>
                    <a:pt x="2794" y="609"/>
                  </a:lnTo>
                  <a:lnTo>
                    <a:pt x="0" y="4178"/>
                  </a:lnTo>
                  <a:lnTo>
                    <a:pt x="762" y="7810"/>
                  </a:lnTo>
                  <a:lnTo>
                    <a:pt x="4889" y="11049"/>
                  </a:lnTo>
                  <a:lnTo>
                    <a:pt x="6438" y="11569"/>
                  </a:lnTo>
                  <a:lnTo>
                    <a:pt x="9474" y="11569"/>
                  </a:lnTo>
                  <a:lnTo>
                    <a:pt x="10947" y="10947"/>
                  </a:lnTo>
                  <a:lnTo>
                    <a:pt x="13728" y="7404"/>
                  </a:lnTo>
                  <a:close/>
                </a:path>
                <a:path w="45720" h="74930">
                  <a:moveTo>
                    <a:pt x="33921" y="59423"/>
                  </a:moveTo>
                  <a:lnTo>
                    <a:pt x="30568" y="62636"/>
                  </a:lnTo>
                  <a:lnTo>
                    <a:pt x="27178" y="68770"/>
                  </a:lnTo>
                  <a:lnTo>
                    <a:pt x="30505" y="73888"/>
                  </a:lnTo>
                  <a:lnTo>
                    <a:pt x="31775" y="74650"/>
                  </a:lnTo>
                  <a:lnTo>
                    <a:pt x="33210" y="74904"/>
                  </a:lnTo>
                  <a:lnTo>
                    <a:pt x="33909" y="64668"/>
                  </a:lnTo>
                  <a:lnTo>
                    <a:pt x="33921" y="59423"/>
                  </a:lnTo>
                  <a:close/>
                </a:path>
                <a:path w="45720" h="74930">
                  <a:moveTo>
                    <a:pt x="45593" y="65849"/>
                  </a:moveTo>
                  <a:lnTo>
                    <a:pt x="43992" y="61925"/>
                  </a:lnTo>
                  <a:lnTo>
                    <a:pt x="41694" y="59524"/>
                  </a:lnTo>
                  <a:lnTo>
                    <a:pt x="41376" y="72009"/>
                  </a:lnTo>
                  <a:lnTo>
                    <a:pt x="43154" y="70154"/>
                  </a:lnTo>
                  <a:lnTo>
                    <a:pt x="45593" y="65849"/>
                  </a:lnTo>
                  <a:close/>
                </a:path>
              </a:pathLst>
            </a:custGeom>
            <a:solidFill>
              <a:srgbClr val="AB7D3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" name="object 635" descr=""/>
            <p:cNvSpPr/>
            <p:nvPr/>
          </p:nvSpPr>
          <p:spPr>
            <a:xfrm>
              <a:off x="4918989" y="2272652"/>
              <a:ext cx="75565" cy="71120"/>
            </a:xfrm>
            <a:custGeom>
              <a:avLst/>
              <a:gdLst/>
              <a:ahLst/>
              <a:cxnLst/>
              <a:rect l="l" t="t" r="r" b="b"/>
              <a:pathLst>
                <a:path w="75564" h="71119">
                  <a:moveTo>
                    <a:pt x="19177" y="34150"/>
                  </a:moveTo>
                  <a:lnTo>
                    <a:pt x="17551" y="31064"/>
                  </a:lnTo>
                  <a:lnTo>
                    <a:pt x="12776" y="27800"/>
                  </a:lnTo>
                  <a:lnTo>
                    <a:pt x="10706" y="27190"/>
                  </a:lnTo>
                  <a:lnTo>
                    <a:pt x="6172" y="27190"/>
                  </a:lnTo>
                  <a:lnTo>
                    <a:pt x="3822" y="28244"/>
                  </a:lnTo>
                  <a:lnTo>
                    <a:pt x="0" y="33870"/>
                  </a:lnTo>
                  <a:lnTo>
                    <a:pt x="1473" y="39154"/>
                  </a:lnTo>
                  <a:lnTo>
                    <a:pt x="7632" y="43332"/>
                  </a:lnTo>
                  <a:lnTo>
                    <a:pt x="9690" y="43942"/>
                  </a:lnTo>
                  <a:lnTo>
                    <a:pt x="12573" y="43891"/>
                  </a:lnTo>
                  <a:lnTo>
                    <a:pt x="19126" y="37045"/>
                  </a:lnTo>
                  <a:lnTo>
                    <a:pt x="19177" y="34150"/>
                  </a:lnTo>
                  <a:close/>
                </a:path>
                <a:path w="75564" h="71119">
                  <a:moveTo>
                    <a:pt x="34417" y="64262"/>
                  </a:moveTo>
                  <a:lnTo>
                    <a:pt x="32969" y="59194"/>
                  </a:lnTo>
                  <a:lnTo>
                    <a:pt x="27089" y="55181"/>
                  </a:lnTo>
                  <a:lnTo>
                    <a:pt x="25095" y="54597"/>
                  </a:lnTo>
                  <a:lnTo>
                    <a:pt x="20751" y="54597"/>
                  </a:lnTo>
                  <a:lnTo>
                    <a:pt x="18491" y="55613"/>
                  </a:lnTo>
                  <a:lnTo>
                    <a:pt x="14808" y="61023"/>
                  </a:lnTo>
                  <a:lnTo>
                    <a:pt x="16256" y="66078"/>
                  </a:lnTo>
                  <a:lnTo>
                    <a:pt x="22148" y="70078"/>
                  </a:lnTo>
                  <a:lnTo>
                    <a:pt x="24155" y="70675"/>
                  </a:lnTo>
                  <a:lnTo>
                    <a:pt x="28486" y="70675"/>
                  </a:lnTo>
                  <a:lnTo>
                    <a:pt x="30734" y="69659"/>
                  </a:lnTo>
                  <a:lnTo>
                    <a:pt x="34417" y="64262"/>
                  </a:lnTo>
                  <a:close/>
                </a:path>
                <a:path w="75564" h="71119">
                  <a:moveTo>
                    <a:pt x="54635" y="37045"/>
                  </a:moveTo>
                  <a:lnTo>
                    <a:pt x="53467" y="32931"/>
                  </a:lnTo>
                  <a:lnTo>
                    <a:pt x="48679" y="29679"/>
                  </a:lnTo>
                  <a:lnTo>
                    <a:pt x="47053" y="29197"/>
                  </a:lnTo>
                  <a:lnTo>
                    <a:pt x="43535" y="29197"/>
                  </a:lnTo>
                  <a:lnTo>
                    <a:pt x="41694" y="30022"/>
                  </a:lnTo>
                  <a:lnTo>
                    <a:pt x="38709" y="34417"/>
                  </a:lnTo>
                  <a:lnTo>
                    <a:pt x="39865" y="38531"/>
                  </a:lnTo>
                  <a:lnTo>
                    <a:pt x="44653" y="41795"/>
                  </a:lnTo>
                  <a:lnTo>
                    <a:pt x="46266" y="42278"/>
                  </a:lnTo>
                  <a:lnTo>
                    <a:pt x="49809" y="42278"/>
                  </a:lnTo>
                  <a:lnTo>
                    <a:pt x="51638" y="41452"/>
                  </a:lnTo>
                  <a:lnTo>
                    <a:pt x="54635" y="37045"/>
                  </a:lnTo>
                  <a:close/>
                </a:path>
                <a:path w="75564" h="71119">
                  <a:moveTo>
                    <a:pt x="75476" y="12065"/>
                  </a:moveTo>
                  <a:lnTo>
                    <a:pt x="69837" y="0"/>
                  </a:lnTo>
                  <a:lnTo>
                    <a:pt x="63169" y="0"/>
                  </a:lnTo>
                  <a:lnTo>
                    <a:pt x="55600" y="800"/>
                  </a:lnTo>
                  <a:lnTo>
                    <a:pt x="54838" y="10756"/>
                  </a:lnTo>
                  <a:lnTo>
                    <a:pt x="60375" y="18935"/>
                  </a:lnTo>
                  <a:lnTo>
                    <a:pt x="63169" y="19888"/>
                  </a:lnTo>
                  <a:lnTo>
                    <a:pt x="69761" y="19888"/>
                  </a:lnTo>
                  <a:lnTo>
                    <a:pt x="73545" y="18084"/>
                  </a:lnTo>
                  <a:lnTo>
                    <a:pt x="75476" y="12065"/>
                  </a:lnTo>
                  <a:close/>
                </a:path>
              </a:pathLst>
            </a:custGeom>
            <a:solidFill>
              <a:srgbClr val="74724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" name="object 636" descr=""/>
            <p:cNvSpPr/>
            <p:nvPr/>
          </p:nvSpPr>
          <p:spPr>
            <a:xfrm>
              <a:off x="4931562" y="230969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5" h="6985">
                  <a:moveTo>
                    <a:pt x="6551" y="0"/>
                  </a:moveTo>
                  <a:lnTo>
                    <a:pt x="0" y="6845"/>
                  </a:lnTo>
                  <a:lnTo>
                    <a:pt x="2183" y="6629"/>
                  </a:lnTo>
                  <a:lnTo>
                    <a:pt x="4151" y="5587"/>
                  </a:lnTo>
                  <a:lnTo>
                    <a:pt x="6158" y="2667"/>
                  </a:lnTo>
                  <a:lnTo>
                    <a:pt x="6539" y="1357"/>
                  </a:lnTo>
                  <a:lnTo>
                    <a:pt x="6551" y="0"/>
                  </a:lnTo>
                  <a:close/>
                </a:path>
              </a:pathLst>
            </a:custGeom>
            <a:solidFill>
              <a:srgbClr val="7E764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7" name="object 637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50735" y="783941"/>
            <a:ext cx="656243" cy="566714"/>
          </a:xfrm>
          <a:prstGeom prst="rect">
            <a:avLst/>
          </a:prstGeom>
        </p:spPr>
      </p:pic>
      <p:pic>
        <p:nvPicPr>
          <p:cNvPr id="638" name="object 63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690217" y="2245648"/>
            <a:ext cx="547773" cy="521472"/>
          </a:xfrm>
          <a:prstGeom prst="rect">
            <a:avLst/>
          </a:prstGeom>
        </p:spPr>
      </p:pic>
      <p:pic>
        <p:nvPicPr>
          <p:cNvPr id="639" name="object 639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650306" y="3921078"/>
            <a:ext cx="547787" cy="521490"/>
          </a:xfrm>
          <a:prstGeom prst="rect">
            <a:avLst/>
          </a:prstGeom>
        </p:spPr>
      </p:pic>
      <p:grpSp>
        <p:nvGrpSpPr>
          <p:cNvPr id="640" name="object 640" descr=""/>
          <p:cNvGrpSpPr/>
          <p:nvPr/>
        </p:nvGrpSpPr>
        <p:grpSpPr>
          <a:xfrm>
            <a:off x="8491734" y="9015"/>
            <a:ext cx="343535" cy="69215"/>
            <a:chOff x="8491734" y="9015"/>
            <a:chExt cx="343535" cy="69215"/>
          </a:xfrm>
        </p:grpSpPr>
        <p:sp>
          <p:nvSpPr>
            <p:cNvPr id="641" name="object 641" descr=""/>
            <p:cNvSpPr/>
            <p:nvPr/>
          </p:nvSpPr>
          <p:spPr>
            <a:xfrm>
              <a:off x="8491734" y="9017"/>
              <a:ext cx="343535" cy="69215"/>
            </a:xfrm>
            <a:custGeom>
              <a:avLst/>
              <a:gdLst/>
              <a:ahLst/>
              <a:cxnLst/>
              <a:rect l="l" t="t" r="r" b="b"/>
              <a:pathLst>
                <a:path w="343534" h="69215">
                  <a:moveTo>
                    <a:pt x="343192" y="0"/>
                  </a:moveTo>
                  <a:lnTo>
                    <a:pt x="0" y="0"/>
                  </a:lnTo>
                  <a:lnTo>
                    <a:pt x="24292" y="20146"/>
                  </a:lnTo>
                  <a:lnTo>
                    <a:pt x="88193" y="52957"/>
                  </a:lnTo>
                  <a:lnTo>
                    <a:pt x="141663" y="66250"/>
                  </a:lnTo>
                  <a:lnTo>
                    <a:pt x="188954" y="68935"/>
                  </a:lnTo>
                  <a:lnTo>
                    <a:pt x="203652" y="66794"/>
                  </a:lnTo>
                  <a:lnTo>
                    <a:pt x="216350" y="61085"/>
                  </a:lnTo>
                  <a:lnTo>
                    <a:pt x="250878" y="53085"/>
                  </a:lnTo>
                  <a:lnTo>
                    <a:pt x="283870" y="38164"/>
                  </a:lnTo>
                  <a:lnTo>
                    <a:pt x="315281" y="19112"/>
                  </a:lnTo>
                  <a:lnTo>
                    <a:pt x="343192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 descr=""/>
            <p:cNvSpPr/>
            <p:nvPr/>
          </p:nvSpPr>
          <p:spPr>
            <a:xfrm>
              <a:off x="8501431" y="9016"/>
              <a:ext cx="278765" cy="48260"/>
            </a:xfrm>
            <a:custGeom>
              <a:avLst/>
              <a:gdLst/>
              <a:ahLst/>
              <a:cxnLst/>
              <a:rect l="l" t="t" r="r" b="b"/>
              <a:pathLst>
                <a:path w="278765" h="48260">
                  <a:moveTo>
                    <a:pt x="58369" y="20002"/>
                  </a:moveTo>
                  <a:lnTo>
                    <a:pt x="53898" y="14579"/>
                  </a:lnTo>
                  <a:lnTo>
                    <a:pt x="51295" y="8242"/>
                  </a:lnTo>
                  <a:lnTo>
                    <a:pt x="51206" y="7581"/>
                  </a:lnTo>
                  <a:lnTo>
                    <a:pt x="51523" y="241"/>
                  </a:lnTo>
                  <a:lnTo>
                    <a:pt x="51015" y="0"/>
                  </a:lnTo>
                  <a:lnTo>
                    <a:pt x="0" y="0"/>
                  </a:lnTo>
                  <a:lnTo>
                    <a:pt x="1727" y="3403"/>
                  </a:lnTo>
                  <a:lnTo>
                    <a:pt x="5029" y="6718"/>
                  </a:lnTo>
                  <a:lnTo>
                    <a:pt x="8940" y="9512"/>
                  </a:lnTo>
                  <a:lnTo>
                    <a:pt x="14897" y="9461"/>
                  </a:lnTo>
                  <a:lnTo>
                    <a:pt x="17602" y="9017"/>
                  </a:lnTo>
                  <a:lnTo>
                    <a:pt x="21628" y="7581"/>
                  </a:lnTo>
                  <a:lnTo>
                    <a:pt x="24091" y="8166"/>
                  </a:lnTo>
                  <a:lnTo>
                    <a:pt x="26454" y="9017"/>
                  </a:lnTo>
                  <a:lnTo>
                    <a:pt x="30010" y="9017"/>
                  </a:lnTo>
                  <a:lnTo>
                    <a:pt x="31191" y="8813"/>
                  </a:lnTo>
                  <a:lnTo>
                    <a:pt x="32385" y="8242"/>
                  </a:lnTo>
                  <a:lnTo>
                    <a:pt x="33324" y="10985"/>
                  </a:lnTo>
                  <a:lnTo>
                    <a:pt x="35648" y="13373"/>
                  </a:lnTo>
                  <a:lnTo>
                    <a:pt x="46215" y="15887"/>
                  </a:lnTo>
                  <a:lnTo>
                    <a:pt x="52349" y="17843"/>
                  </a:lnTo>
                  <a:lnTo>
                    <a:pt x="58369" y="20002"/>
                  </a:lnTo>
                  <a:close/>
                </a:path>
                <a:path w="278765" h="48260">
                  <a:moveTo>
                    <a:pt x="278498" y="13233"/>
                  </a:moveTo>
                  <a:lnTo>
                    <a:pt x="273926" y="12039"/>
                  </a:lnTo>
                  <a:lnTo>
                    <a:pt x="270878" y="5765"/>
                  </a:lnTo>
                  <a:lnTo>
                    <a:pt x="273761" y="1600"/>
                  </a:lnTo>
                  <a:lnTo>
                    <a:pt x="274053" y="0"/>
                  </a:lnTo>
                  <a:lnTo>
                    <a:pt x="246265" y="0"/>
                  </a:lnTo>
                  <a:lnTo>
                    <a:pt x="249783" y="2451"/>
                  </a:lnTo>
                  <a:lnTo>
                    <a:pt x="252450" y="7772"/>
                  </a:lnTo>
                  <a:lnTo>
                    <a:pt x="203250" y="39154"/>
                  </a:lnTo>
                  <a:lnTo>
                    <a:pt x="151117" y="45542"/>
                  </a:lnTo>
                  <a:lnTo>
                    <a:pt x="136486" y="45097"/>
                  </a:lnTo>
                  <a:lnTo>
                    <a:pt x="122059" y="43776"/>
                  </a:lnTo>
                  <a:lnTo>
                    <a:pt x="107950" y="41630"/>
                  </a:lnTo>
                  <a:lnTo>
                    <a:pt x="94322" y="38696"/>
                  </a:lnTo>
                  <a:lnTo>
                    <a:pt x="107353" y="42887"/>
                  </a:lnTo>
                  <a:lnTo>
                    <a:pt x="120777" y="45808"/>
                  </a:lnTo>
                  <a:lnTo>
                    <a:pt x="134607" y="47536"/>
                  </a:lnTo>
                  <a:lnTo>
                    <a:pt x="150901" y="48094"/>
                  </a:lnTo>
                  <a:lnTo>
                    <a:pt x="166458" y="47828"/>
                  </a:lnTo>
                  <a:lnTo>
                    <a:pt x="183616" y="46850"/>
                  </a:lnTo>
                  <a:lnTo>
                    <a:pt x="192366" y="45542"/>
                  </a:lnTo>
                  <a:lnTo>
                    <a:pt x="201333" y="44208"/>
                  </a:lnTo>
                  <a:lnTo>
                    <a:pt x="217538" y="38989"/>
                  </a:lnTo>
                  <a:lnTo>
                    <a:pt x="218986" y="38862"/>
                  </a:lnTo>
                  <a:lnTo>
                    <a:pt x="265874" y="21590"/>
                  </a:lnTo>
                  <a:lnTo>
                    <a:pt x="278498" y="13233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 descr=""/>
            <p:cNvSpPr/>
            <p:nvPr/>
          </p:nvSpPr>
          <p:spPr>
            <a:xfrm>
              <a:off x="8779941" y="9017"/>
              <a:ext cx="48260" cy="16510"/>
            </a:xfrm>
            <a:custGeom>
              <a:avLst/>
              <a:gdLst/>
              <a:ahLst/>
              <a:cxnLst/>
              <a:rect l="l" t="t" r="r" b="b"/>
              <a:pathLst>
                <a:path w="48259" h="16509">
                  <a:moveTo>
                    <a:pt x="47881" y="0"/>
                  </a:moveTo>
                  <a:lnTo>
                    <a:pt x="13742" y="0"/>
                  </a:lnTo>
                  <a:lnTo>
                    <a:pt x="11125" y="3479"/>
                  </a:lnTo>
                  <a:lnTo>
                    <a:pt x="5840" y="8699"/>
                  </a:lnTo>
                  <a:lnTo>
                    <a:pt x="0" y="13233"/>
                  </a:lnTo>
                  <a:lnTo>
                    <a:pt x="2792" y="13296"/>
                  </a:lnTo>
                  <a:lnTo>
                    <a:pt x="6818" y="15278"/>
                  </a:lnTo>
                  <a:lnTo>
                    <a:pt x="10312" y="15990"/>
                  </a:lnTo>
                  <a:lnTo>
                    <a:pt x="13868" y="15990"/>
                  </a:lnTo>
                  <a:lnTo>
                    <a:pt x="28491" y="12602"/>
                  </a:lnTo>
                  <a:lnTo>
                    <a:pt x="42786" y="4232"/>
                  </a:lnTo>
                  <a:lnTo>
                    <a:pt x="47881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" name="object 644" descr=""/>
            <p:cNvSpPr/>
            <p:nvPr/>
          </p:nvSpPr>
          <p:spPr>
            <a:xfrm>
              <a:off x="8772333" y="9015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90" h="13335">
                  <a:moveTo>
                    <a:pt x="21357" y="0"/>
                  </a:moveTo>
                  <a:lnTo>
                    <a:pt x="3155" y="0"/>
                  </a:lnTo>
                  <a:lnTo>
                    <a:pt x="2870" y="1612"/>
                  </a:lnTo>
                  <a:lnTo>
                    <a:pt x="0" y="5778"/>
                  </a:lnTo>
                  <a:lnTo>
                    <a:pt x="3035" y="12052"/>
                  </a:lnTo>
                  <a:lnTo>
                    <a:pt x="7607" y="13233"/>
                  </a:lnTo>
                  <a:lnTo>
                    <a:pt x="13449" y="8699"/>
                  </a:lnTo>
                  <a:lnTo>
                    <a:pt x="18732" y="3479"/>
                  </a:lnTo>
                  <a:lnTo>
                    <a:pt x="21357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" name="object 645" descr=""/>
            <p:cNvSpPr/>
            <p:nvPr/>
          </p:nvSpPr>
          <p:spPr>
            <a:xfrm>
              <a:off x="8552980" y="9016"/>
              <a:ext cx="43180" cy="38735"/>
            </a:xfrm>
            <a:custGeom>
              <a:avLst/>
              <a:gdLst/>
              <a:ahLst/>
              <a:cxnLst/>
              <a:rect l="l" t="t" r="r" b="b"/>
              <a:pathLst>
                <a:path w="43179" h="38735">
                  <a:moveTo>
                    <a:pt x="10629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816" y="1130"/>
                  </a:lnTo>
                  <a:lnTo>
                    <a:pt x="3733" y="1930"/>
                  </a:lnTo>
                  <a:lnTo>
                    <a:pt x="5422" y="2578"/>
                  </a:lnTo>
                  <a:lnTo>
                    <a:pt x="6426" y="2133"/>
                  </a:lnTo>
                  <a:lnTo>
                    <a:pt x="7543" y="1866"/>
                  </a:lnTo>
                  <a:lnTo>
                    <a:pt x="9156" y="1866"/>
                  </a:lnTo>
                  <a:lnTo>
                    <a:pt x="10375" y="1930"/>
                  </a:lnTo>
                  <a:lnTo>
                    <a:pt x="10579" y="254"/>
                  </a:lnTo>
                  <a:lnTo>
                    <a:pt x="10629" y="0"/>
                  </a:lnTo>
                  <a:close/>
                </a:path>
                <a:path w="43179" h="38735">
                  <a:moveTo>
                    <a:pt x="13601" y="23533"/>
                  </a:moveTo>
                  <a:lnTo>
                    <a:pt x="10160" y="21247"/>
                  </a:lnTo>
                  <a:lnTo>
                    <a:pt x="6819" y="20015"/>
                  </a:lnTo>
                  <a:lnTo>
                    <a:pt x="13601" y="23533"/>
                  </a:lnTo>
                  <a:close/>
                </a:path>
                <a:path w="43179" h="38735">
                  <a:moveTo>
                    <a:pt x="42786" y="38696"/>
                  </a:moveTo>
                  <a:lnTo>
                    <a:pt x="13601" y="23533"/>
                  </a:lnTo>
                  <a:lnTo>
                    <a:pt x="18059" y="26517"/>
                  </a:lnTo>
                  <a:lnTo>
                    <a:pt x="26136" y="31165"/>
                  </a:lnTo>
                  <a:lnTo>
                    <a:pt x="34366" y="35229"/>
                  </a:lnTo>
                  <a:lnTo>
                    <a:pt x="42786" y="38696"/>
                  </a:lnTo>
                  <a:close/>
                </a:path>
              </a:pathLst>
            </a:custGeom>
            <a:solidFill>
              <a:srgbClr val="733A25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 descr=""/>
            <p:cNvSpPr/>
            <p:nvPr/>
          </p:nvSpPr>
          <p:spPr>
            <a:xfrm>
              <a:off x="8552635" y="9017"/>
              <a:ext cx="201295" cy="45720"/>
            </a:xfrm>
            <a:custGeom>
              <a:avLst/>
              <a:gdLst/>
              <a:ahLst/>
              <a:cxnLst/>
              <a:rect l="l" t="t" r="r" b="b"/>
              <a:pathLst>
                <a:path w="201295" h="45719">
                  <a:moveTo>
                    <a:pt x="195056" y="0"/>
                  </a:moveTo>
                  <a:lnTo>
                    <a:pt x="10977" y="0"/>
                  </a:lnTo>
                  <a:lnTo>
                    <a:pt x="10731" y="1916"/>
                  </a:lnTo>
                  <a:lnTo>
                    <a:pt x="7899" y="1865"/>
                  </a:lnTo>
                  <a:lnTo>
                    <a:pt x="5778" y="2578"/>
                  </a:lnTo>
                  <a:lnTo>
                    <a:pt x="342" y="241"/>
                  </a:lnTo>
                  <a:lnTo>
                    <a:pt x="0" y="7975"/>
                  </a:lnTo>
                  <a:lnTo>
                    <a:pt x="2705" y="14579"/>
                  </a:lnTo>
                  <a:lnTo>
                    <a:pt x="7175" y="20015"/>
                  </a:lnTo>
                  <a:lnTo>
                    <a:pt x="10515" y="21234"/>
                  </a:lnTo>
                  <a:lnTo>
                    <a:pt x="18411" y="26498"/>
                  </a:lnTo>
                  <a:lnTo>
                    <a:pt x="56760" y="41622"/>
                  </a:lnTo>
                  <a:lnTo>
                    <a:pt x="99923" y="45554"/>
                  </a:lnTo>
                  <a:lnTo>
                    <a:pt x="126365" y="44002"/>
                  </a:lnTo>
                  <a:lnTo>
                    <a:pt x="176145" y="30735"/>
                  </a:lnTo>
                  <a:lnTo>
                    <a:pt x="201253" y="7769"/>
                  </a:lnTo>
                  <a:lnTo>
                    <a:pt x="198586" y="2444"/>
                  </a:lnTo>
                  <a:lnTo>
                    <a:pt x="195056" y="0"/>
                  </a:lnTo>
                  <a:close/>
                </a:path>
              </a:pathLst>
            </a:custGeom>
            <a:solidFill>
              <a:srgbClr val="96614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7" name="object 647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015043" y="6097637"/>
            <a:ext cx="587987" cy="654011"/>
          </a:xfrm>
          <a:prstGeom prst="rect">
            <a:avLst/>
          </a:prstGeom>
        </p:spPr>
      </p:pic>
      <p:grpSp>
        <p:nvGrpSpPr>
          <p:cNvPr id="648" name="object 648" descr=""/>
          <p:cNvGrpSpPr/>
          <p:nvPr/>
        </p:nvGrpSpPr>
        <p:grpSpPr>
          <a:xfrm>
            <a:off x="9912718" y="3176308"/>
            <a:ext cx="779780" cy="875665"/>
            <a:chOff x="9912718" y="3176308"/>
            <a:chExt cx="779780" cy="875665"/>
          </a:xfrm>
        </p:grpSpPr>
        <p:pic>
          <p:nvPicPr>
            <p:cNvPr id="649" name="object 64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12718" y="3176384"/>
              <a:ext cx="779283" cy="875403"/>
            </a:xfrm>
            <a:prstGeom prst="rect">
              <a:avLst/>
            </a:prstGeom>
          </p:spPr>
        </p:pic>
        <p:pic>
          <p:nvPicPr>
            <p:cNvPr id="650" name="object 65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054666" y="3176308"/>
              <a:ext cx="637335" cy="632093"/>
            </a:xfrm>
            <a:prstGeom prst="rect">
              <a:avLst/>
            </a:prstGeom>
          </p:spPr>
        </p:pic>
      </p:grpSp>
      <p:grpSp>
        <p:nvGrpSpPr>
          <p:cNvPr id="651" name="object 651" descr=""/>
          <p:cNvGrpSpPr/>
          <p:nvPr/>
        </p:nvGrpSpPr>
        <p:grpSpPr>
          <a:xfrm>
            <a:off x="5246903" y="4845926"/>
            <a:ext cx="1106170" cy="495934"/>
            <a:chOff x="5246903" y="4845926"/>
            <a:chExt cx="1106170" cy="495934"/>
          </a:xfrm>
        </p:grpSpPr>
        <p:pic>
          <p:nvPicPr>
            <p:cNvPr id="652" name="object 65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46903" y="4846573"/>
              <a:ext cx="1105940" cy="494968"/>
            </a:xfrm>
            <a:prstGeom prst="rect">
              <a:avLst/>
            </a:prstGeom>
          </p:spPr>
        </p:pic>
        <p:pic>
          <p:nvPicPr>
            <p:cNvPr id="653" name="object 6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47524" y="4845926"/>
              <a:ext cx="1068577" cy="260534"/>
            </a:xfrm>
            <a:prstGeom prst="rect">
              <a:avLst/>
            </a:prstGeom>
          </p:spPr>
        </p:pic>
      </p:grpSp>
      <p:grpSp>
        <p:nvGrpSpPr>
          <p:cNvPr id="654" name="object 654" descr=""/>
          <p:cNvGrpSpPr/>
          <p:nvPr/>
        </p:nvGrpSpPr>
        <p:grpSpPr>
          <a:xfrm>
            <a:off x="10131074" y="9015"/>
            <a:ext cx="373380" cy="306070"/>
            <a:chOff x="10131074" y="9015"/>
            <a:chExt cx="373380" cy="306070"/>
          </a:xfrm>
        </p:grpSpPr>
        <p:sp>
          <p:nvSpPr>
            <p:cNvPr id="655" name="object 655" descr=""/>
            <p:cNvSpPr/>
            <p:nvPr/>
          </p:nvSpPr>
          <p:spPr>
            <a:xfrm>
              <a:off x="10131074" y="9015"/>
              <a:ext cx="373380" cy="306070"/>
            </a:xfrm>
            <a:custGeom>
              <a:avLst/>
              <a:gdLst/>
              <a:ahLst/>
              <a:cxnLst/>
              <a:rect l="l" t="t" r="r" b="b"/>
              <a:pathLst>
                <a:path w="373379" h="306070">
                  <a:moveTo>
                    <a:pt x="235958" y="0"/>
                  </a:moveTo>
                  <a:lnTo>
                    <a:pt x="0" y="0"/>
                  </a:lnTo>
                  <a:lnTo>
                    <a:pt x="12158" y="19198"/>
                  </a:lnTo>
                  <a:lnTo>
                    <a:pt x="37560" y="54127"/>
                  </a:lnTo>
                  <a:lnTo>
                    <a:pt x="80760" y="103835"/>
                  </a:lnTo>
                  <a:lnTo>
                    <a:pt x="129457" y="148247"/>
                  </a:lnTo>
                  <a:lnTo>
                    <a:pt x="171321" y="180533"/>
                  </a:lnTo>
                  <a:lnTo>
                    <a:pt x="213607" y="212310"/>
                  </a:lnTo>
                  <a:lnTo>
                    <a:pt x="293080" y="270573"/>
                  </a:lnTo>
                  <a:lnTo>
                    <a:pt x="341802" y="305892"/>
                  </a:lnTo>
                  <a:lnTo>
                    <a:pt x="343656" y="304609"/>
                  </a:lnTo>
                  <a:lnTo>
                    <a:pt x="371836" y="271945"/>
                  </a:lnTo>
                  <a:lnTo>
                    <a:pt x="372828" y="270573"/>
                  </a:lnTo>
                  <a:lnTo>
                    <a:pt x="331577" y="186029"/>
                  </a:lnTo>
                  <a:lnTo>
                    <a:pt x="288319" y="95907"/>
                  </a:lnTo>
                  <a:lnTo>
                    <a:pt x="265770" y="51654"/>
                  </a:lnTo>
                  <a:lnTo>
                    <a:pt x="241002" y="7861"/>
                  </a:lnTo>
                  <a:lnTo>
                    <a:pt x="23595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 descr=""/>
            <p:cNvSpPr/>
            <p:nvPr/>
          </p:nvSpPr>
          <p:spPr>
            <a:xfrm>
              <a:off x="10136924" y="9016"/>
              <a:ext cx="364490" cy="302260"/>
            </a:xfrm>
            <a:custGeom>
              <a:avLst/>
              <a:gdLst/>
              <a:ahLst/>
              <a:cxnLst/>
              <a:rect l="l" t="t" r="r" b="b"/>
              <a:pathLst>
                <a:path w="364490" h="302260">
                  <a:moveTo>
                    <a:pt x="364109" y="274662"/>
                  </a:moveTo>
                  <a:lnTo>
                    <a:pt x="337934" y="222923"/>
                  </a:lnTo>
                  <a:lnTo>
                    <a:pt x="289928" y="124447"/>
                  </a:lnTo>
                  <a:lnTo>
                    <a:pt x="270560" y="87464"/>
                  </a:lnTo>
                  <a:lnTo>
                    <a:pt x="248056" y="45491"/>
                  </a:lnTo>
                  <a:lnTo>
                    <a:pt x="223888" y="2730"/>
                  </a:lnTo>
                  <a:lnTo>
                    <a:pt x="222097" y="0"/>
                  </a:lnTo>
                  <a:lnTo>
                    <a:pt x="109880" y="0"/>
                  </a:lnTo>
                  <a:lnTo>
                    <a:pt x="136410" y="28346"/>
                  </a:lnTo>
                  <a:lnTo>
                    <a:pt x="169075" y="65265"/>
                  </a:lnTo>
                  <a:lnTo>
                    <a:pt x="203390" y="107365"/>
                  </a:lnTo>
                  <a:lnTo>
                    <a:pt x="237172" y="149885"/>
                  </a:lnTo>
                  <a:lnTo>
                    <a:pt x="279323" y="204317"/>
                  </a:lnTo>
                  <a:lnTo>
                    <a:pt x="294182" y="222923"/>
                  </a:lnTo>
                  <a:lnTo>
                    <a:pt x="227228" y="146329"/>
                  </a:lnTo>
                  <a:lnTo>
                    <a:pt x="189788" y="103174"/>
                  </a:lnTo>
                  <a:lnTo>
                    <a:pt x="130314" y="32880"/>
                  </a:lnTo>
                  <a:lnTo>
                    <a:pt x="101879" y="0"/>
                  </a:lnTo>
                  <a:lnTo>
                    <a:pt x="0" y="0"/>
                  </a:lnTo>
                  <a:lnTo>
                    <a:pt x="2895" y="4737"/>
                  </a:lnTo>
                  <a:lnTo>
                    <a:pt x="40576" y="56565"/>
                  </a:lnTo>
                  <a:lnTo>
                    <a:pt x="90855" y="110578"/>
                  </a:lnTo>
                  <a:lnTo>
                    <a:pt x="162280" y="169583"/>
                  </a:lnTo>
                  <a:lnTo>
                    <a:pt x="206463" y="204076"/>
                  </a:lnTo>
                  <a:lnTo>
                    <a:pt x="251117" y="237858"/>
                  </a:lnTo>
                  <a:lnTo>
                    <a:pt x="296087" y="270573"/>
                  </a:lnTo>
                  <a:lnTo>
                    <a:pt x="341210" y="301828"/>
                  </a:lnTo>
                  <a:lnTo>
                    <a:pt x="347675" y="295744"/>
                  </a:lnTo>
                  <a:lnTo>
                    <a:pt x="353466" y="289090"/>
                  </a:lnTo>
                  <a:lnTo>
                    <a:pt x="358863" y="282028"/>
                  </a:lnTo>
                  <a:lnTo>
                    <a:pt x="364109" y="27466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7" name="object 65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28224" y="9017"/>
              <a:ext cx="118031" cy="192138"/>
            </a:xfrm>
            <a:prstGeom prst="rect">
              <a:avLst/>
            </a:prstGeom>
          </p:spPr>
        </p:pic>
      </p:grpSp>
      <p:grpSp>
        <p:nvGrpSpPr>
          <p:cNvPr id="658" name="object 658" descr=""/>
          <p:cNvGrpSpPr/>
          <p:nvPr/>
        </p:nvGrpSpPr>
        <p:grpSpPr>
          <a:xfrm>
            <a:off x="9883406" y="6807"/>
            <a:ext cx="808990" cy="993140"/>
            <a:chOff x="9883406" y="6807"/>
            <a:chExt cx="808990" cy="993140"/>
          </a:xfrm>
        </p:grpSpPr>
        <p:pic>
          <p:nvPicPr>
            <p:cNvPr id="659" name="object 65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581448" y="241517"/>
              <a:ext cx="107058" cy="185675"/>
            </a:xfrm>
            <a:prstGeom prst="rect">
              <a:avLst/>
            </a:prstGeom>
          </p:spPr>
        </p:pic>
        <p:sp>
          <p:nvSpPr>
            <p:cNvPr id="660" name="object 660" descr=""/>
            <p:cNvSpPr/>
            <p:nvPr/>
          </p:nvSpPr>
          <p:spPr>
            <a:xfrm>
              <a:off x="10486187" y="9016"/>
              <a:ext cx="206375" cy="260350"/>
            </a:xfrm>
            <a:custGeom>
              <a:avLst/>
              <a:gdLst/>
              <a:ahLst/>
              <a:cxnLst/>
              <a:rect l="l" t="t" r="r" b="b"/>
              <a:pathLst>
                <a:path w="206375" h="260350">
                  <a:moveTo>
                    <a:pt x="205803" y="0"/>
                  </a:moveTo>
                  <a:lnTo>
                    <a:pt x="17640" y="0"/>
                  </a:lnTo>
                  <a:lnTo>
                    <a:pt x="6540" y="38633"/>
                  </a:lnTo>
                  <a:lnTo>
                    <a:pt x="0" y="90068"/>
                  </a:lnTo>
                  <a:lnTo>
                    <a:pt x="88" y="120116"/>
                  </a:lnTo>
                  <a:lnTo>
                    <a:pt x="2578" y="150126"/>
                  </a:lnTo>
                  <a:lnTo>
                    <a:pt x="7061" y="179908"/>
                  </a:lnTo>
                  <a:lnTo>
                    <a:pt x="13068" y="209334"/>
                  </a:lnTo>
                  <a:lnTo>
                    <a:pt x="17830" y="230568"/>
                  </a:lnTo>
                  <a:lnTo>
                    <a:pt x="19418" y="240995"/>
                  </a:lnTo>
                  <a:lnTo>
                    <a:pt x="19989" y="252044"/>
                  </a:lnTo>
                  <a:lnTo>
                    <a:pt x="22225" y="250240"/>
                  </a:lnTo>
                  <a:lnTo>
                    <a:pt x="48006" y="240995"/>
                  </a:lnTo>
                  <a:lnTo>
                    <a:pt x="89484" y="258114"/>
                  </a:lnTo>
                  <a:lnTo>
                    <a:pt x="91338" y="260146"/>
                  </a:lnTo>
                  <a:lnTo>
                    <a:pt x="95402" y="257238"/>
                  </a:lnTo>
                  <a:lnTo>
                    <a:pt x="154660" y="192582"/>
                  </a:lnTo>
                  <a:lnTo>
                    <a:pt x="179933" y="147662"/>
                  </a:lnTo>
                  <a:lnTo>
                    <a:pt x="199059" y="105410"/>
                  </a:lnTo>
                  <a:lnTo>
                    <a:pt x="205803" y="86588"/>
                  </a:lnTo>
                  <a:lnTo>
                    <a:pt x="20580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 descr=""/>
            <p:cNvSpPr/>
            <p:nvPr/>
          </p:nvSpPr>
          <p:spPr>
            <a:xfrm>
              <a:off x="10490200" y="9016"/>
              <a:ext cx="148590" cy="258445"/>
            </a:xfrm>
            <a:custGeom>
              <a:avLst/>
              <a:gdLst/>
              <a:ahLst/>
              <a:cxnLst/>
              <a:rect l="l" t="t" r="r" b="b"/>
              <a:pathLst>
                <a:path w="148590" h="258445">
                  <a:moveTo>
                    <a:pt x="148297" y="183299"/>
                  </a:moveTo>
                  <a:lnTo>
                    <a:pt x="66065" y="183299"/>
                  </a:lnTo>
                  <a:lnTo>
                    <a:pt x="72212" y="138874"/>
                  </a:lnTo>
                  <a:lnTo>
                    <a:pt x="81140" y="94983"/>
                  </a:lnTo>
                  <a:lnTo>
                    <a:pt x="92633" y="51663"/>
                  </a:lnTo>
                  <a:lnTo>
                    <a:pt x="106400" y="8966"/>
                  </a:lnTo>
                  <a:lnTo>
                    <a:pt x="109601" y="0"/>
                  </a:lnTo>
                  <a:lnTo>
                    <a:pt x="17818" y="0"/>
                  </a:lnTo>
                  <a:lnTo>
                    <a:pt x="10414" y="22225"/>
                  </a:lnTo>
                  <a:lnTo>
                    <a:pt x="2082" y="66509"/>
                  </a:lnTo>
                  <a:lnTo>
                    <a:pt x="0" y="103263"/>
                  </a:lnTo>
                  <a:lnTo>
                    <a:pt x="1511" y="139255"/>
                  </a:lnTo>
                  <a:lnTo>
                    <a:pt x="6210" y="175006"/>
                  </a:lnTo>
                  <a:lnTo>
                    <a:pt x="13677" y="211048"/>
                  </a:lnTo>
                  <a:lnTo>
                    <a:pt x="16268" y="220306"/>
                  </a:lnTo>
                  <a:lnTo>
                    <a:pt x="19075" y="229260"/>
                  </a:lnTo>
                  <a:lnTo>
                    <a:pt x="21526" y="238150"/>
                  </a:lnTo>
                  <a:lnTo>
                    <a:pt x="23075" y="247230"/>
                  </a:lnTo>
                  <a:lnTo>
                    <a:pt x="29591" y="244055"/>
                  </a:lnTo>
                  <a:lnTo>
                    <a:pt x="36550" y="241935"/>
                  </a:lnTo>
                  <a:lnTo>
                    <a:pt x="44005" y="240995"/>
                  </a:lnTo>
                  <a:lnTo>
                    <a:pt x="52006" y="241350"/>
                  </a:lnTo>
                  <a:lnTo>
                    <a:pt x="61899" y="243446"/>
                  </a:lnTo>
                  <a:lnTo>
                    <a:pt x="70764" y="247002"/>
                  </a:lnTo>
                  <a:lnTo>
                    <a:pt x="78613" y="251929"/>
                  </a:lnTo>
                  <a:lnTo>
                    <a:pt x="85483" y="258127"/>
                  </a:lnTo>
                  <a:lnTo>
                    <a:pt x="94970" y="250850"/>
                  </a:lnTo>
                  <a:lnTo>
                    <a:pt x="103911" y="243078"/>
                  </a:lnTo>
                  <a:lnTo>
                    <a:pt x="105981" y="240995"/>
                  </a:lnTo>
                  <a:lnTo>
                    <a:pt x="112153" y="234797"/>
                  </a:lnTo>
                  <a:lnTo>
                    <a:pt x="141922" y="193878"/>
                  </a:lnTo>
                  <a:lnTo>
                    <a:pt x="148297" y="1832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2" name="object 66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556251" y="6807"/>
              <a:ext cx="135751" cy="198322"/>
            </a:xfrm>
            <a:prstGeom prst="rect">
              <a:avLst/>
            </a:prstGeom>
          </p:spPr>
        </p:pic>
        <p:sp>
          <p:nvSpPr>
            <p:cNvPr id="663" name="object 663" descr=""/>
            <p:cNvSpPr/>
            <p:nvPr/>
          </p:nvSpPr>
          <p:spPr>
            <a:xfrm>
              <a:off x="9883406" y="250849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6" y="0"/>
                  </a:moveTo>
                  <a:lnTo>
                    <a:pt x="284501" y="502"/>
                  </a:lnTo>
                  <a:lnTo>
                    <a:pt x="237542" y="7287"/>
                  </a:lnTo>
                  <a:lnTo>
                    <a:pt x="191561" y="19697"/>
                  </a:lnTo>
                  <a:lnTo>
                    <a:pt x="146557" y="37086"/>
                  </a:lnTo>
                  <a:lnTo>
                    <a:pt x="102525" y="58800"/>
                  </a:lnTo>
                  <a:lnTo>
                    <a:pt x="64810" y="82548"/>
                  </a:lnTo>
                  <a:lnTo>
                    <a:pt x="32193" y="112801"/>
                  </a:lnTo>
                  <a:lnTo>
                    <a:pt x="0" y="160572"/>
                  </a:lnTo>
                  <a:lnTo>
                    <a:pt x="2195" y="172149"/>
                  </a:lnTo>
                  <a:lnTo>
                    <a:pt x="9495" y="173774"/>
                  </a:lnTo>
                  <a:lnTo>
                    <a:pt x="17506" y="172857"/>
                  </a:lnTo>
                  <a:lnTo>
                    <a:pt x="25464" y="170602"/>
                  </a:lnTo>
                  <a:lnTo>
                    <a:pt x="48431" y="163210"/>
                  </a:lnTo>
                  <a:lnTo>
                    <a:pt x="63173" y="159433"/>
                  </a:lnTo>
                  <a:lnTo>
                    <a:pt x="78251" y="157642"/>
                  </a:lnTo>
                  <a:lnTo>
                    <a:pt x="95083" y="158598"/>
                  </a:lnTo>
                  <a:lnTo>
                    <a:pt x="115290" y="162546"/>
                  </a:lnTo>
                  <a:lnTo>
                    <a:pt x="135218" y="167839"/>
                  </a:lnTo>
                  <a:lnTo>
                    <a:pt x="155084" y="173401"/>
                  </a:lnTo>
                  <a:lnTo>
                    <a:pt x="175106" y="178156"/>
                  </a:lnTo>
                  <a:lnTo>
                    <a:pt x="186013" y="179992"/>
                  </a:lnTo>
                  <a:lnTo>
                    <a:pt x="197031" y="181295"/>
                  </a:lnTo>
                  <a:lnTo>
                    <a:pt x="219149" y="183032"/>
                  </a:lnTo>
                  <a:lnTo>
                    <a:pt x="269196" y="185726"/>
                  </a:lnTo>
                  <a:lnTo>
                    <a:pt x="319199" y="185676"/>
                  </a:lnTo>
                  <a:lnTo>
                    <a:pt x="368740" y="181009"/>
                  </a:lnTo>
                  <a:lnTo>
                    <a:pt x="417409" y="169851"/>
                  </a:lnTo>
                  <a:lnTo>
                    <a:pt x="480616" y="147063"/>
                  </a:lnTo>
                  <a:lnTo>
                    <a:pt x="543927" y="121895"/>
                  </a:lnTo>
                  <a:lnTo>
                    <a:pt x="543241" y="118452"/>
                  </a:lnTo>
                  <a:lnTo>
                    <a:pt x="543152" y="116713"/>
                  </a:lnTo>
                  <a:lnTo>
                    <a:pt x="565741" y="82744"/>
                  </a:lnTo>
                  <a:lnTo>
                    <a:pt x="585519" y="74498"/>
                  </a:lnTo>
                  <a:lnTo>
                    <a:pt x="588491" y="73000"/>
                  </a:lnTo>
                  <a:lnTo>
                    <a:pt x="538595" y="60526"/>
                  </a:lnTo>
                  <a:lnTo>
                    <a:pt x="492824" y="43535"/>
                  </a:lnTo>
                  <a:lnTo>
                    <a:pt x="478378" y="36948"/>
                  </a:lnTo>
                  <a:lnTo>
                    <a:pt x="463802" y="30683"/>
                  </a:lnTo>
                  <a:lnTo>
                    <a:pt x="443642" y="23168"/>
                  </a:lnTo>
                  <a:lnTo>
                    <a:pt x="423138" y="16682"/>
                  </a:lnTo>
                  <a:lnTo>
                    <a:pt x="402361" y="11132"/>
                  </a:lnTo>
                  <a:lnTo>
                    <a:pt x="381379" y="6426"/>
                  </a:lnTo>
                  <a:lnTo>
                    <a:pt x="33244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 descr=""/>
            <p:cNvSpPr/>
            <p:nvPr/>
          </p:nvSpPr>
          <p:spPr>
            <a:xfrm>
              <a:off x="9890341" y="256425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59">
                  <a:moveTo>
                    <a:pt x="572160" y="71501"/>
                  </a:moveTo>
                  <a:lnTo>
                    <a:pt x="559384" y="68097"/>
                  </a:lnTo>
                  <a:lnTo>
                    <a:pt x="546671" y="64350"/>
                  </a:lnTo>
                  <a:lnTo>
                    <a:pt x="508749" y="51409"/>
                  </a:lnTo>
                  <a:lnTo>
                    <a:pt x="465455" y="34950"/>
                  </a:lnTo>
                  <a:lnTo>
                    <a:pt x="448500" y="28841"/>
                  </a:lnTo>
                  <a:lnTo>
                    <a:pt x="448500" y="82080"/>
                  </a:lnTo>
                  <a:lnTo>
                    <a:pt x="389547" y="80594"/>
                  </a:lnTo>
                  <a:lnTo>
                    <a:pt x="341795" y="80149"/>
                  </a:lnTo>
                  <a:lnTo>
                    <a:pt x="300075" y="80581"/>
                  </a:lnTo>
                  <a:lnTo>
                    <a:pt x="242328" y="85598"/>
                  </a:lnTo>
                  <a:lnTo>
                    <a:pt x="202615" y="91808"/>
                  </a:lnTo>
                  <a:lnTo>
                    <a:pt x="157226" y="103111"/>
                  </a:lnTo>
                  <a:lnTo>
                    <a:pt x="132219" y="111328"/>
                  </a:lnTo>
                  <a:lnTo>
                    <a:pt x="131965" y="110744"/>
                  </a:lnTo>
                  <a:lnTo>
                    <a:pt x="204470" y="87922"/>
                  </a:lnTo>
                  <a:lnTo>
                    <a:pt x="242735" y="81381"/>
                  </a:lnTo>
                  <a:lnTo>
                    <a:pt x="281406" y="77749"/>
                  </a:lnTo>
                  <a:lnTo>
                    <a:pt x="319493" y="76047"/>
                  </a:lnTo>
                  <a:lnTo>
                    <a:pt x="369709" y="75984"/>
                  </a:lnTo>
                  <a:lnTo>
                    <a:pt x="392214" y="77393"/>
                  </a:lnTo>
                  <a:lnTo>
                    <a:pt x="430504" y="80772"/>
                  </a:lnTo>
                  <a:lnTo>
                    <a:pt x="430707" y="80772"/>
                  </a:lnTo>
                  <a:lnTo>
                    <a:pt x="448500" y="82080"/>
                  </a:lnTo>
                  <a:lnTo>
                    <a:pt x="448500" y="28841"/>
                  </a:lnTo>
                  <a:lnTo>
                    <a:pt x="405676" y="15074"/>
                  </a:lnTo>
                  <a:lnTo>
                    <a:pt x="360184" y="4622"/>
                  </a:lnTo>
                  <a:lnTo>
                    <a:pt x="282676" y="0"/>
                  </a:lnTo>
                  <a:lnTo>
                    <a:pt x="228866" y="6985"/>
                  </a:lnTo>
                  <a:lnTo>
                    <a:pt x="176352" y="21386"/>
                  </a:lnTo>
                  <a:lnTo>
                    <a:pt x="125857" y="42303"/>
                  </a:lnTo>
                  <a:lnTo>
                    <a:pt x="78105" y="68808"/>
                  </a:lnTo>
                  <a:lnTo>
                    <a:pt x="47142" y="91173"/>
                  </a:lnTo>
                  <a:lnTo>
                    <a:pt x="18859" y="124129"/>
                  </a:lnTo>
                  <a:lnTo>
                    <a:pt x="0" y="160845"/>
                  </a:lnTo>
                  <a:lnTo>
                    <a:pt x="9321" y="163880"/>
                  </a:lnTo>
                  <a:lnTo>
                    <a:pt x="21488" y="160350"/>
                  </a:lnTo>
                  <a:lnTo>
                    <a:pt x="44754" y="151752"/>
                  </a:lnTo>
                  <a:lnTo>
                    <a:pt x="56908" y="148475"/>
                  </a:lnTo>
                  <a:lnTo>
                    <a:pt x="71920" y="146989"/>
                  </a:lnTo>
                  <a:lnTo>
                    <a:pt x="87960" y="147599"/>
                  </a:lnTo>
                  <a:lnTo>
                    <a:pt x="103898" y="149796"/>
                  </a:lnTo>
                  <a:lnTo>
                    <a:pt x="118554" y="153035"/>
                  </a:lnTo>
                  <a:lnTo>
                    <a:pt x="149098" y="160794"/>
                  </a:lnTo>
                  <a:lnTo>
                    <a:pt x="179438" y="167513"/>
                  </a:lnTo>
                  <a:lnTo>
                    <a:pt x="210045" y="172478"/>
                  </a:lnTo>
                  <a:lnTo>
                    <a:pt x="241388" y="174942"/>
                  </a:lnTo>
                  <a:lnTo>
                    <a:pt x="277317" y="175221"/>
                  </a:lnTo>
                  <a:lnTo>
                    <a:pt x="313143" y="173634"/>
                  </a:lnTo>
                  <a:lnTo>
                    <a:pt x="384276" y="163766"/>
                  </a:lnTo>
                  <a:lnTo>
                    <a:pt x="423075" y="153619"/>
                  </a:lnTo>
                  <a:lnTo>
                    <a:pt x="461111" y="140627"/>
                  </a:lnTo>
                  <a:lnTo>
                    <a:pt x="535749" y="111328"/>
                  </a:lnTo>
                  <a:lnTo>
                    <a:pt x="536498" y="104584"/>
                  </a:lnTo>
                  <a:lnTo>
                    <a:pt x="538327" y="98018"/>
                  </a:lnTo>
                  <a:lnTo>
                    <a:pt x="562089" y="75692"/>
                  </a:lnTo>
                  <a:lnTo>
                    <a:pt x="572160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 descr=""/>
            <p:cNvSpPr/>
            <p:nvPr/>
          </p:nvSpPr>
          <p:spPr>
            <a:xfrm>
              <a:off x="9933216" y="256526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34" y="89890"/>
                  </a:moveTo>
                  <a:lnTo>
                    <a:pt x="18605" y="90043"/>
                  </a:lnTo>
                  <a:lnTo>
                    <a:pt x="18288" y="90284"/>
                  </a:lnTo>
                  <a:lnTo>
                    <a:pt x="18834" y="89890"/>
                  </a:lnTo>
                  <a:close/>
                </a:path>
                <a:path w="496570" h="104775">
                  <a:moveTo>
                    <a:pt x="29552" y="89877"/>
                  </a:moveTo>
                  <a:lnTo>
                    <a:pt x="27038" y="89154"/>
                  </a:lnTo>
                  <a:lnTo>
                    <a:pt x="24612" y="88811"/>
                  </a:lnTo>
                  <a:lnTo>
                    <a:pt x="24333" y="88811"/>
                  </a:lnTo>
                  <a:lnTo>
                    <a:pt x="29552" y="89877"/>
                  </a:lnTo>
                  <a:close/>
                </a:path>
                <a:path w="496570" h="104775">
                  <a:moveTo>
                    <a:pt x="33934" y="90766"/>
                  </a:moveTo>
                  <a:lnTo>
                    <a:pt x="29552" y="89877"/>
                  </a:lnTo>
                  <a:lnTo>
                    <a:pt x="32677" y="90766"/>
                  </a:lnTo>
                  <a:lnTo>
                    <a:pt x="33934" y="90766"/>
                  </a:lnTo>
                  <a:close/>
                </a:path>
                <a:path w="496570" h="104775">
                  <a:moveTo>
                    <a:pt x="39814" y="75628"/>
                  </a:moveTo>
                  <a:lnTo>
                    <a:pt x="38811" y="76276"/>
                  </a:lnTo>
                  <a:lnTo>
                    <a:pt x="38950" y="76212"/>
                  </a:lnTo>
                  <a:lnTo>
                    <a:pt x="39814" y="75628"/>
                  </a:lnTo>
                  <a:close/>
                </a:path>
                <a:path w="496570" h="104775">
                  <a:moveTo>
                    <a:pt x="90716" y="93662"/>
                  </a:moveTo>
                  <a:lnTo>
                    <a:pt x="90538" y="93891"/>
                  </a:lnTo>
                  <a:lnTo>
                    <a:pt x="90297" y="94361"/>
                  </a:lnTo>
                  <a:lnTo>
                    <a:pt x="90589" y="93954"/>
                  </a:lnTo>
                  <a:lnTo>
                    <a:pt x="90716" y="93662"/>
                  </a:lnTo>
                  <a:close/>
                </a:path>
                <a:path w="496570" h="104775">
                  <a:moveTo>
                    <a:pt x="92837" y="97396"/>
                  </a:moveTo>
                  <a:lnTo>
                    <a:pt x="92824" y="96532"/>
                  </a:lnTo>
                  <a:lnTo>
                    <a:pt x="92265" y="96342"/>
                  </a:lnTo>
                  <a:lnTo>
                    <a:pt x="92646" y="96240"/>
                  </a:lnTo>
                  <a:lnTo>
                    <a:pt x="74930" y="98107"/>
                  </a:lnTo>
                  <a:lnTo>
                    <a:pt x="43688" y="99453"/>
                  </a:lnTo>
                  <a:lnTo>
                    <a:pt x="27393" y="97853"/>
                  </a:lnTo>
                  <a:lnTo>
                    <a:pt x="19253" y="95897"/>
                  </a:lnTo>
                  <a:lnTo>
                    <a:pt x="13741" y="93586"/>
                  </a:lnTo>
                  <a:lnTo>
                    <a:pt x="9207" y="91186"/>
                  </a:lnTo>
                  <a:lnTo>
                    <a:pt x="12103" y="90385"/>
                  </a:lnTo>
                  <a:lnTo>
                    <a:pt x="16446" y="88811"/>
                  </a:lnTo>
                  <a:lnTo>
                    <a:pt x="13119" y="89077"/>
                  </a:lnTo>
                  <a:lnTo>
                    <a:pt x="7493" y="89877"/>
                  </a:lnTo>
                  <a:lnTo>
                    <a:pt x="6515" y="89090"/>
                  </a:lnTo>
                  <a:lnTo>
                    <a:pt x="0" y="95326"/>
                  </a:lnTo>
                  <a:lnTo>
                    <a:pt x="3467" y="98983"/>
                  </a:lnTo>
                  <a:lnTo>
                    <a:pt x="10617" y="102514"/>
                  </a:lnTo>
                  <a:lnTo>
                    <a:pt x="22301" y="103746"/>
                  </a:lnTo>
                  <a:lnTo>
                    <a:pt x="28905" y="104698"/>
                  </a:lnTo>
                  <a:lnTo>
                    <a:pt x="79438" y="100965"/>
                  </a:lnTo>
                  <a:lnTo>
                    <a:pt x="91440" y="98374"/>
                  </a:lnTo>
                  <a:lnTo>
                    <a:pt x="91135" y="98336"/>
                  </a:lnTo>
                  <a:lnTo>
                    <a:pt x="92837" y="97396"/>
                  </a:lnTo>
                  <a:close/>
                </a:path>
                <a:path w="496570" h="104775">
                  <a:moveTo>
                    <a:pt x="96875" y="89877"/>
                  </a:moveTo>
                  <a:lnTo>
                    <a:pt x="96621" y="89154"/>
                  </a:lnTo>
                  <a:lnTo>
                    <a:pt x="96507" y="88811"/>
                  </a:lnTo>
                  <a:lnTo>
                    <a:pt x="87922" y="89585"/>
                  </a:lnTo>
                  <a:lnTo>
                    <a:pt x="83820" y="90182"/>
                  </a:lnTo>
                  <a:lnTo>
                    <a:pt x="63030" y="91757"/>
                  </a:lnTo>
                  <a:lnTo>
                    <a:pt x="48348" y="91757"/>
                  </a:lnTo>
                  <a:lnTo>
                    <a:pt x="33934" y="90766"/>
                  </a:lnTo>
                  <a:lnTo>
                    <a:pt x="56007" y="95262"/>
                  </a:lnTo>
                  <a:lnTo>
                    <a:pt x="72174" y="94399"/>
                  </a:lnTo>
                  <a:lnTo>
                    <a:pt x="80645" y="93510"/>
                  </a:lnTo>
                  <a:lnTo>
                    <a:pt x="89877" y="91757"/>
                  </a:lnTo>
                  <a:lnTo>
                    <a:pt x="95110" y="90766"/>
                  </a:lnTo>
                  <a:lnTo>
                    <a:pt x="95707" y="90766"/>
                  </a:lnTo>
                  <a:lnTo>
                    <a:pt x="96875" y="89877"/>
                  </a:lnTo>
                  <a:close/>
                </a:path>
                <a:path w="496570" h="104775">
                  <a:moveTo>
                    <a:pt x="117094" y="97510"/>
                  </a:moveTo>
                  <a:lnTo>
                    <a:pt x="91122" y="103327"/>
                  </a:lnTo>
                  <a:lnTo>
                    <a:pt x="95504" y="103149"/>
                  </a:lnTo>
                  <a:lnTo>
                    <a:pt x="104140" y="101549"/>
                  </a:lnTo>
                  <a:lnTo>
                    <a:pt x="108458" y="100457"/>
                  </a:lnTo>
                  <a:lnTo>
                    <a:pt x="115646" y="99631"/>
                  </a:lnTo>
                  <a:lnTo>
                    <a:pt x="117094" y="97510"/>
                  </a:lnTo>
                  <a:close/>
                </a:path>
                <a:path w="496570" h="104775">
                  <a:moveTo>
                    <a:pt x="120764" y="96304"/>
                  </a:moveTo>
                  <a:lnTo>
                    <a:pt x="119799" y="95846"/>
                  </a:lnTo>
                  <a:lnTo>
                    <a:pt x="119062" y="97459"/>
                  </a:lnTo>
                  <a:lnTo>
                    <a:pt x="119532" y="98513"/>
                  </a:lnTo>
                  <a:lnTo>
                    <a:pt x="120726" y="97764"/>
                  </a:lnTo>
                  <a:lnTo>
                    <a:pt x="120764" y="96304"/>
                  </a:lnTo>
                  <a:close/>
                </a:path>
                <a:path w="496570" h="104775">
                  <a:moveTo>
                    <a:pt x="125971" y="90601"/>
                  </a:moveTo>
                  <a:lnTo>
                    <a:pt x="124612" y="90119"/>
                  </a:lnTo>
                  <a:lnTo>
                    <a:pt x="123482" y="91732"/>
                  </a:lnTo>
                  <a:lnTo>
                    <a:pt x="124066" y="92849"/>
                  </a:lnTo>
                  <a:lnTo>
                    <a:pt x="125818" y="92138"/>
                  </a:lnTo>
                  <a:lnTo>
                    <a:pt x="125971" y="90601"/>
                  </a:lnTo>
                  <a:close/>
                </a:path>
                <a:path w="496570" h="104775">
                  <a:moveTo>
                    <a:pt x="154508" y="85115"/>
                  </a:moveTo>
                  <a:lnTo>
                    <a:pt x="152692" y="83515"/>
                  </a:lnTo>
                  <a:lnTo>
                    <a:pt x="151714" y="84988"/>
                  </a:lnTo>
                  <a:lnTo>
                    <a:pt x="153835" y="85966"/>
                  </a:lnTo>
                  <a:lnTo>
                    <a:pt x="154508" y="85115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290" y="79375"/>
                  </a:lnTo>
                  <a:lnTo>
                    <a:pt x="164045" y="78968"/>
                  </a:lnTo>
                  <a:lnTo>
                    <a:pt x="164465" y="80695"/>
                  </a:lnTo>
                  <a:lnTo>
                    <a:pt x="165442" y="81508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24" y="60579"/>
                  </a:moveTo>
                  <a:lnTo>
                    <a:pt x="255435" y="59347"/>
                  </a:lnTo>
                  <a:lnTo>
                    <a:pt x="253022" y="59004"/>
                  </a:lnTo>
                  <a:lnTo>
                    <a:pt x="253606" y="60363"/>
                  </a:lnTo>
                  <a:lnTo>
                    <a:pt x="255727" y="61226"/>
                  </a:lnTo>
                  <a:lnTo>
                    <a:pt x="257124" y="60579"/>
                  </a:lnTo>
                  <a:close/>
                </a:path>
                <a:path w="496570" h="104775">
                  <a:moveTo>
                    <a:pt x="261315" y="64046"/>
                  </a:moveTo>
                  <a:lnTo>
                    <a:pt x="259867" y="63068"/>
                  </a:lnTo>
                  <a:lnTo>
                    <a:pt x="257594" y="62433"/>
                  </a:lnTo>
                  <a:lnTo>
                    <a:pt x="251739" y="63969"/>
                  </a:lnTo>
                  <a:lnTo>
                    <a:pt x="251193" y="64770"/>
                  </a:lnTo>
                  <a:lnTo>
                    <a:pt x="252209" y="66001"/>
                  </a:lnTo>
                  <a:lnTo>
                    <a:pt x="253187" y="66217"/>
                  </a:lnTo>
                  <a:lnTo>
                    <a:pt x="257378" y="65862"/>
                  </a:lnTo>
                  <a:lnTo>
                    <a:pt x="260159" y="65341"/>
                  </a:lnTo>
                  <a:lnTo>
                    <a:pt x="261315" y="64046"/>
                  </a:lnTo>
                  <a:close/>
                </a:path>
                <a:path w="496570" h="104775">
                  <a:moveTo>
                    <a:pt x="276694" y="67576"/>
                  </a:moveTo>
                  <a:lnTo>
                    <a:pt x="275412" y="66255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22"/>
                  </a:lnTo>
                  <a:lnTo>
                    <a:pt x="276694" y="67576"/>
                  </a:lnTo>
                  <a:close/>
                </a:path>
                <a:path w="496570" h="104775">
                  <a:moveTo>
                    <a:pt x="284772" y="82130"/>
                  </a:moveTo>
                  <a:lnTo>
                    <a:pt x="283756" y="80467"/>
                  </a:lnTo>
                  <a:lnTo>
                    <a:pt x="282829" y="79933"/>
                  </a:lnTo>
                  <a:lnTo>
                    <a:pt x="280708" y="79108"/>
                  </a:lnTo>
                  <a:lnTo>
                    <a:pt x="276174" y="78587"/>
                  </a:lnTo>
                  <a:lnTo>
                    <a:pt x="277241" y="79527"/>
                  </a:lnTo>
                  <a:lnTo>
                    <a:pt x="277685" y="80137"/>
                  </a:lnTo>
                  <a:lnTo>
                    <a:pt x="277660" y="80683"/>
                  </a:lnTo>
                  <a:lnTo>
                    <a:pt x="278041" y="81330"/>
                  </a:lnTo>
                  <a:lnTo>
                    <a:pt x="281520" y="82054"/>
                  </a:lnTo>
                  <a:lnTo>
                    <a:pt x="284772" y="82130"/>
                  </a:lnTo>
                  <a:close/>
                </a:path>
                <a:path w="496570" h="104775">
                  <a:moveTo>
                    <a:pt x="290906" y="61328"/>
                  </a:moveTo>
                  <a:lnTo>
                    <a:pt x="289547" y="59829"/>
                  </a:lnTo>
                  <a:lnTo>
                    <a:pt x="284480" y="58547"/>
                  </a:lnTo>
                  <a:lnTo>
                    <a:pt x="282956" y="58839"/>
                  </a:lnTo>
                  <a:lnTo>
                    <a:pt x="280377" y="60058"/>
                  </a:lnTo>
                  <a:lnTo>
                    <a:pt x="280543" y="60655"/>
                  </a:lnTo>
                  <a:lnTo>
                    <a:pt x="282105" y="61277"/>
                  </a:lnTo>
                  <a:lnTo>
                    <a:pt x="280352" y="61595"/>
                  </a:lnTo>
                  <a:lnTo>
                    <a:pt x="281254" y="63131"/>
                  </a:lnTo>
                  <a:lnTo>
                    <a:pt x="283044" y="63728"/>
                  </a:lnTo>
                  <a:lnTo>
                    <a:pt x="285242" y="64211"/>
                  </a:lnTo>
                  <a:lnTo>
                    <a:pt x="288620" y="63588"/>
                  </a:lnTo>
                  <a:lnTo>
                    <a:pt x="288493" y="63017"/>
                  </a:lnTo>
                  <a:lnTo>
                    <a:pt x="287693" y="62458"/>
                  </a:lnTo>
                  <a:lnTo>
                    <a:pt x="289255" y="62166"/>
                  </a:lnTo>
                  <a:lnTo>
                    <a:pt x="290906" y="61328"/>
                  </a:lnTo>
                  <a:close/>
                </a:path>
                <a:path w="496570" h="104775">
                  <a:moveTo>
                    <a:pt x="311518" y="63322"/>
                  </a:moveTo>
                  <a:lnTo>
                    <a:pt x="308686" y="61163"/>
                  </a:lnTo>
                  <a:lnTo>
                    <a:pt x="306908" y="60477"/>
                  </a:lnTo>
                  <a:lnTo>
                    <a:pt x="304495" y="59918"/>
                  </a:lnTo>
                  <a:lnTo>
                    <a:pt x="304825" y="59918"/>
                  </a:lnTo>
                  <a:lnTo>
                    <a:pt x="304279" y="59436"/>
                  </a:lnTo>
                  <a:lnTo>
                    <a:pt x="302641" y="59550"/>
                  </a:lnTo>
                  <a:lnTo>
                    <a:pt x="297840" y="58915"/>
                  </a:lnTo>
                  <a:lnTo>
                    <a:pt x="301358" y="63754"/>
                  </a:lnTo>
                  <a:lnTo>
                    <a:pt x="304063" y="64325"/>
                  </a:lnTo>
                  <a:lnTo>
                    <a:pt x="305765" y="64414"/>
                  </a:lnTo>
                  <a:lnTo>
                    <a:pt x="304444" y="64770"/>
                  </a:lnTo>
                  <a:lnTo>
                    <a:pt x="303314" y="65557"/>
                  </a:lnTo>
                  <a:lnTo>
                    <a:pt x="304368" y="66967"/>
                  </a:lnTo>
                  <a:lnTo>
                    <a:pt x="306781" y="67157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702" y="64973"/>
                  </a:lnTo>
                  <a:lnTo>
                    <a:pt x="306578" y="64452"/>
                  </a:lnTo>
                  <a:lnTo>
                    <a:pt x="310222" y="64630"/>
                  </a:lnTo>
                  <a:lnTo>
                    <a:pt x="311518" y="63322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73" y="68033"/>
                  </a:lnTo>
                  <a:lnTo>
                    <a:pt x="310426" y="66662"/>
                  </a:lnTo>
                  <a:lnTo>
                    <a:pt x="308597" y="67741"/>
                  </a:lnTo>
                  <a:lnTo>
                    <a:pt x="308940" y="69037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75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88" y="66230"/>
                  </a:moveTo>
                  <a:lnTo>
                    <a:pt x="323151" y="64744"/>
                  </a:lnTo>
                  <a:lnTo>
                    <a:pt x="322160" y="64135"/>
                  </a:lnTo>
                  <a:lnTo>
                    <a:pt x="321602" y="63944"/>
                  </a:lnTo>
                  <a:lnTo>
                    <a:pt x="321221" y="65303"/>
                  </a:lnTo>
                  <a:lnTo>
                    <a:pt x="322033" y="66471"/>
                  </a:lnTo>
                  <a:lnTo>
                    <a:pt x="323888" y="66230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18" y="72593"/>
                  </a:lnTo>
                  <a:lnTo>
                    <a:pt x="323926" y="72440"/>
                  </a:lnTo>
                  <a:lnTo>
                    <a:pt x="320459" y="72047"/>
                  </a:lnTo>
                  <a:lnTo>
                    <a:pt x="321894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94" y="70573"/>
                  </a:lnTo>
                  <a:lnTo>
                    <a:pt x="294830" y="70421"/>
                  </a:lnTo>
                  <a:lnTo>
                    <a:pt x="293687" y="70713"/>
                  </a:lnTo>
                  <a:lnTo>
                    <a:pt x="291922" y="71805"/>
                  </a:lnTo>
                  <a:lnTo>
                    <a:pt x="291452" y="72478"/>
                  </a:lnTo>
                  <a:lnTo>
                    <a:pt x="294767" y="73901"/>
                  </a:lnTo>
                  <a:lnTo>
                    <a:pt x="301498" y="74269"/>
                  </a:lnTo>
                  <a:lnTo>
                    <a:pt x="302590" y="73545"/>
                  </a:lnTo>
                  <a:lnTo>
                    <a:pt x="303022" y="72809"/>
                  </a:lnTo>
                  <a:lnTo>
                    <a:pt x="319316" y="74168"/>
                  </a:lnTo>
                  <a:lnTo>
                    <a:pt x="322961" y="73748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48" y="77558"/>
                  </a:moveTo>
                  <a:lnTo>
                    <a:pt x="342290" y="75209"/>
                  </a:lnTo>
                  <a:lnTo>
                    <a:pt x="332524" y="72720"/>
                  </a:lnTo>
                  <a:lnTo>
                    <a:pt x="323850" y="71945"/>
                  </a:lnTo>
                  <a:lnTo>
                    <a:pt x="333971" y="77381"/>
                  </a:lnTo>
                  <a:lnTo>
                    <a:pt x="338023" y="78155"/>
                  </a:lnTo>
                  <a:lnTo>
                    <a:pt x="349326" y="78968"/>
                  </a:lnTo>
                  <a:lnTo>
                    <a:pt x="349948" y="77558"/>
                  </a:lnTo>
                  <a:close/>
                </a:path>
                <a:path w="496570" h="104775">
                  <a:moveTo>
                    <a:pt x="356260" y="94068"/>
                  </a:moveTo>
                  <a:lnTo>
                    <a:pt x="354876" y="93484"/>
                  </a:lnTo>
                  <a:lnTo>
                    <a:pt x="354076" y="92798"/>
                  </a:lnTo>
                  <a:lnTo>
                    <a:pt x="350012" y="91681"/>
                  </a:lnTo>
                  <a:lnTo>
                    <a:pt x="345935" y="90995"/>
                  </a:lnTo>
                  <a:lnTo>
                    <a:pt x="340309" y="91084"/>
                  </a:lnTo>
                  <a:lnTo>
                    <a:pt x="343179" y="91935"/>
                  </a:lnTo>
                  <a:lnTo>
                    <a:pt x="345211" y="93103"/>
                  </a:lnTo>
                  <a:lnTo>
                    <a:pt x="346824" y="93611"/>
                  </a:lnTo>
                  <a:lnTo>
                    <a:pt x="352247" y="94246"/>
                  </a:lnTo>
                  <a:lnTo>
                    <a:pt x="356260" y="94068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403" y="71247"/>
                  </a:lnTo>
                  <a:lnTo>
                    <a:pt x="350837" y="69545"/>
                  </a:lnTo>
                  <a:lnTo>
                    <a:pt x="351536" y="68872"/>
                  </a:lnTo>
                  <a:lnTo>
                    <a:pt x="351066" y="68249"/>
                  </a:lnTo>
                  <a:lnTo>
                    <a:pt x="349504" y="67627"/>
                  </a:lnTo>
                  <a:lnTo>
                    <a:pt x="346113" y="67310"/>
                  </a:lnTo>
                  <a:lnTo>
                    <a:pt x="343496" y="66065"/>
                  </a:lnTo>
                  <a:lnTo>
                    <a:pt x="340271" y="65074"/>
                  </a:lnTo>
                  <a:lnTo>
                    <a:pt x="335343" y="64516"/>
                  </a:lnTo>
                  <a:lnTo>
                    <a:pt x="337273" y="65557"/>
                  </a:lnTo>
                  <a:lnTo>
                    <a:pt x="337807" y="66128"/>
                  </a:lnTo>
                  <a:lnTo>
                    <a:pt x="340004" y="67475"/>
                  </a:lnTo>
                  <a:lnTo>
                    <a:pt x="336715" y="67094"/>
                  </a:lnTo>
                  <a:lnTo>
                    <a:pt x="335991" y="67208"/>
                  </a:lnTo>
                  <a:lnTo>
                    <a:pt x="334225" y="67030"/>
                  </a:lnTo>
                  <a:lnTo>
                    <a:pt x="333540" y="67183"/>
                  </a:lnTo>
                  <a:lnTo>
                    <a:pt x="334937" y="67665"/>
                  </a:lnTo>
                  <a:lnTo>
                    <a:pt x="334937" y="67945"/>
                  </a:lnTo>
                  <a:lnTo>
                    <a:pt x="337400" y="68935"/>
                  </a:lnTo>
                  <a:lnTo>
                    <a:pt x="335229" y="69291"/>
                  </a:lnTo>
                  <a:lnTo>
                    <a:pt x="335356" y="70065"/>
                  </a:lnTo>
                  <a:lnTo>
                    <a:pt x="336918" y="70967"/>
                  </a:lnTo>
                  <a:lnTo>
                    <a:pt x="342709" y="72009"/>
                  </a:lnTo>
                  <a:lnTo>
                    <a:pt x="347027" y="72186"/>
                  </a:lnTo>
                  <a:lnTo>
                    <a:pt x="347929" y="71983"/>
                  </a:lnTo>
                  <a:lnTo>
                    <a:pt x="347891" y="71539"/>
                  </a:lnTo>
                  <a:lnTo>
                    <a:pt x="360616" y="74193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44" y="70129"/>
                  </a:moveTo>
                  <a:lnTo>
                    <a:pt x="365975" y="68910"/>
                  </a:lnTo>
                  <a:lnTo>
                    <a:pt x="363562" y="67894"/>
                  </a:lnTo>
                  <a:lnTo>
                    <a:pt x="363931" y="69113"/>
                  </a:lnTo>
                  <a:lnTo>
                    <a:pt x="366344" y="70129"/>
                  </a:lnTo>
                  <a:close/>
                </a:path>
                <a:path w="496570" h="104775">
                  <a:moveTo>
                    <a:pt x="372325" y="70307"/>
                  </a:moveTo>
                  <a:lnTo>
                    <a:pt x="372186" y="70104"/>
                  </a:lnTo>
                  <a:lnTo>
                    <a:pt x="372008" y="70307"/>
                  </a:lnTo>
                  <a:lnTo>
                    <a:pt x="372110" y="70675"/>
                  </a:lnTo>
                  <a:lnTo>
                    <a:pt x="372325" y="70307"/>
                  </a:lnTo>
                  <a:close/>
                </a:path>
                <a:path w="496570" h="104775">
                  <a:moveTo>
                    <a:pt x="376085" y="86385"/>
                  </a:moveTo>
                  <a:lnTo>
                    <a:pt x="373913" y="85534"/>
                  </a:lnTo>
                  <a:lnTo>
                    <a:pt x="367576" y="83832"/>
                  </a:lnTo>
                  <a:lnTo>
                    <a:pt x="357314" y="82219"/>
                  </a:lnTo>
                  <a:lnTo>
                    <a:pt x="356870" y="81241"/>
                  </a:lnTo>
                  <a:lnTo>
                    <a:pt x="355168" y="80556"/>
                  </a:lnTo>
                  <a:lnTo>
                    <a:pt x="352882" y="80200"/>
                  </a:lnTo>
                  <a:lnTo>
                    <a:pt x="349923" y="80048"/>
                  </a:lnTo>
                  <a:lnTo>
                    <a:pt x="347586" y="80251"/>
                  </a:lnTo>
                  <a:lnTo>
                    <a:pt x="345948" y="81356"/>
                  </a:lnTo>
                  <a:lnTo>
                    <a:pt x="345948" y="82080"/>
                  </a:lnTo>
                  <a:lnTo>
                    <a:pt x="346697" y="82854"/>
                  </a:lnTo>
                  <a:lnTo>
                    <a:pt x="351853" y="83578"/>
                  </a:lnTo>
                  <a:lnTo>
                    <a:pt x="353695" y="84366"/>
                  </a:lnTo>
                  <a:lnTo>
                    <a:pt x="357657" y="85242"/>
                  </a:lnTo>
                  <a:lnTo>
                    <a:pt x="375577" y="87388"/>
                  </a:lnTo>
                  <a:lnTo>
                    <a:pt x="376085" y="86385"/>
                  </a:lnTo>
                  <a:close/>
                </a:path>
                <a:path w="496570" h="104775">
                  <a:moveTo>
                    <a:pt x="385064" y="71399"/>
                  </a:moveTo>
                  <a:lnTo>
                    <a:pt x="382473" y="69316"/>
                  </a:lnTo>
                  <a:lnTo>
                    <a:pt x="380822" y="68376"/>
                  </a:lnTo>
                  <a:lnTo>
                    <a:pt x="377888" y="68770"/>
                  </a:lnTo>
                  <a:lnTo>
                    <a:pt x="377863" y="69583"/>
                  </a:lnTo>
                  <a:lnTo>
                    <a:pt x="379539" y="71094"/>
                  </a:lnTo>
                  <a:lnTo>
                    <a:pt x="382092" y="71843"/>
                  </a:lnTo>
                  <a:lnTo>
                    <a:pt x="384111" y="71907"/>
                  </a:lnTo>
                  <a:lnTo>
                    <a:pt x="385064" y="71399"/>
                  </a:lnTo>
                  <a:close/>
                </a:path>
                <a:path w="496570" h="104775">
                  <a:moveTo>
                    <a:pt x="402742" y="89649"/>
                  </a:moveTo>
                  <a:lnTo>
                    <a:pt x="402374" y="88468"/>
                  </a:lnTo>
                  <a:lnTo>
                    <a:pt x="399745" y="87769"/>
                  </a:lnTo>
                  <a:lnTo>
                    <a:pt x="392125" y="86956"/>
                  </a:lnTo>
                  <a:lnTo>
                    <a:pt x="391198" y="87401"/>
                  </a:lnTo>
                  <a:lnTo>
                    <a:pt x="391706" y="88544"/>
                  </a:lnTo>
                  <a:lnTo>
                    <a:pt x="392976" y="89230"/>
                  </a:lnTo>
                  <a:lnTo>
                    <a:pt x="401180" y="90055"/>
                  </a:lnTo>
                  <a:lnTo>
                    <a:pt x="402742" y="89649"/>
                  </a:lnTo>
                  <a:close/>
                </a:path>
                <a:path w="496570" h="104775">
                  <a:moveTo>
                    <a:pt x="406514" y="75933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26" y="72821"/>
                  </a:lnTo>
                  <a:lnTo>
                    <a:pt x="394271" y="72732"/>
                  </a:lnTo>
                  <a:lnTo>
                    <a:pt x="392328" y="73494"/>
                  </a:lnTo>
                  <a:lnTo>
                    <a:pt x="392887" y="74993"/>
                  </a:lnTo>
                  <a:lnTo>
                    <a:pt x="392849" y="75450"/>
                  </a:lnTo>
                  <a:lnTo>
                    <a:pt x="403301" y="76428"/>
                  </a:lnTo>
                  <a:lnTo>
                    <a:pt x="406514" y="75933"/>
                  </a:lnTo>
                  <a:close/>
                </a:path>
                <a:path w="496570" h="104775">
                  <a:moveTo>
                    <a:pt x="411810" y="85394"/>
                  </a:moveTo>
                  <a:lnTo>
                    <a:pt x="409155" y="83121"/>
                  </a:lnTo>
                  <a:lnTo>
                    <a:pt x="407314" y="82156"/>
                  </a:lnTo>
                  <a:lnTo>
                    <a:pt x="401383" y="82473"/>
                  </a:lnTo>
                  <a:lnTo>
                    <a:pt x="401320" y="83350"/>
                  </a:lnTo>
                  <a:lnTo>
                    <a:pt x="402780" y="85255"/>
                  </a:lnTo>
                  <a:lnTo>
                    <a:pt x="406044" y="85839"/>
                  </a:lnTo>
                  <a:lnTo>
                    <a:pt x="411810" y="85394"/>
                  </a:lnTo>
                  <a:close/>
                </a:path>
                <a:path w="496570" h="104775">
                  <a:moveTo>
                    <a:pt x="414362" y="79768"/>
                  </a:moveTo>
                  <a:lnTo>
                    <a:pt x="403517" y="77381"/>
                  </a:lnTo>
                  <a:lnTo>
                    <a:pt x="390931" y="75704"/>
                  </a:lnTo>
                  <a:lnTo>
                    <a:pt x="392379" y="74472"/>
                  </a:lnTo>
                  <a:lnTo>
                    <a:pt x="391363" y="73558"/>
                  </a:lnTo>
                  <a:lnTo>
                    <a:pt x="384454" y="72097"/>
                  </a:lnTo>
                  <a:lnTo>
                    <a:pt x="373595" y="71005"/>
                  </a:lnTo>
                  <a:lnTo>
                    <a:pt x="363626" y="71221"/>
                  </a:lnTo>
                  <a:lnTo>
                    <a:pt x="362712" y="71640"/>
                  </a:lnTo>
                  <a:lnTo>
                    <a:pt x="364769" y="73228"/>
                  </a:lnTo>
                  <a:lnTo>
                    <a:pt x="368846" y="74206"/>
                  </a:lnTo>
                  <a:lnTo>
                    <a:pt x="375031" y="75184"/>
                  </a:lnTo>
                  <a:lnTo>
                    <a:pt x="374345" y="76669"/>
                  </a:lnTo>
                  <a:lnTo>
                    <a:pt x="374472" y="77012"/>
                  </a:lnTo>
                  <a:lnTo>
                    <a:pt x="362775" y="75742"/>
                  </a:lnTo>
                  <a:lnTo>
                    <a:pt x="357327" y="75742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35" y="79387"/>
                  </a:lnTo>
                  <a:lnTo>
                    <a:pt x="360934" y="80518"/>
                  </a:lnTo>
                  <a:lnTo>
                    <a:pt x="377482" y="82981"/>
                  </a:lnTo>
                  <a:lnTo>
                    <a:pt x="389458" y="84175"/>
                  </a:lnTo>
                  <a:lnTo>
                    <a:pt x="391363" y="83934"/>
                  </a:lnTo>
                  <a:lnTo>
                    <a:pt x="391795" y="84988"/>
                  </a:lnTo>
                  <a:lnTo>
                    <a:pt x="394081" y="86233"/>
                  </a:lnTo>
                  <a:lnTo>
                    <a:pt x="394665" y="85026"/>
                  </a:lnTo>
                  <a:lnTo>
                    <a:pt x="392125" y="83807"/>
                  </a:lnTo>
                  <a:lnTo>
                    <a:pt x="392836" y="83591"/>
                  </a:lnTo>
                  <a:lnTo>
                    <a:pt x="392303" y="83007"/>
                  </a:lnTo>
                  <a:lnTo>
                    <a:pt x="387299" y="80873"/>
                  </a:lnTo>
                  <a:lnTo>
                    <a:pt x="388226" y="80619"/>
                  </a:lnTo>
                  <a:lnTo>
                    <a:pt x="387845" y="80010"/>
                  </a:lnTo>
                  <a:lnTo>
                    <a:pt x="381330" y="75971"/>
                  </a:lnTo>
                  <a:lnTo>
                    <a:pt x="386410" y="76149"/>
                  </a:lnTo>
                  <a:lnTo>
                    <a:pt x="412610" y="81140"/>
                  </a:lnTo>
                  <a:lnTo>
                    <a:pt x="414362" y="79768"/>
                  </a:lnTo>
                  <a:close/>
                </a:path>
                <a:path w="496570" h="104775">
                  <a:moveTo>
                    <a:pt x="430149" y="82194"/>
                  </a:moveTo>
                  <a:lnTo>
                    <a:pt x="429679" y="81635"/>
                  </a:lnTo>
                  <a:lnTo>
                    <a:pt x="429336" y="81407"/>
                  </a:lnTo>
                  <a:lnTo>
                    <a:pt x="429641" y="81724"/>
                  </a:lnTo>
                  <a:lnTo>
                    <a:pt x="430149" y="82194"/>
                  </a:lnTo>
                  <a:close/>
                </a:path>
                <a:path w="496570" h="104775">
                  <a:moveTo>
                    <a:pt x="444944" y="72339"/>
                  </a:moveTo>
                  <a:lnTo>
                    <a:pt x="443014" y="71107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100" y="66357"/>
                  </a:lnTo>
                  <a:lnTo>
                    <a:pt x="424840" y="68173"/>
                  </a:lnTo>
                  <a:lnTo>
                    <a:pt x="419823" y="67373"/>
                  </a:lnTo>
                  <a:lnTo>
                    <a:pt x="417271" y="67500"/>
                  </a:lnTo>
                  <a:lnTo>
                    <a:pt x="415798" y="68694"/>
                  </a:lnTo>
                  <a:lnTo>
                    <a:pt x="416255" y="69367"/>
                  </a:lnTo>
                  <a:lnTo>
                    <a:pt x="423164" y="71018"/>
                  </a:lnTo>
                  <a:lnTo>
                    <a:pt x="430491" y="73088"/>
                  </a:lnTo>
                  <a:lnTo>
                    <a:pt x="439293" y="74980"/>
                  </a:lnTo>
                  <a:lnTo>
                    <a:pt x="442417" y="74396"/>
                  </a:lnTo>
                  <a:lnTo>
                    <a:pt x="444944" y="72339"/>
                  </a:lnTo>
                  <a:close/>
                </a:path>
                <a:path w="496570" h="104775">
                  <a:moveTo>
                    <a:pt x="467995" y="88785"/>
                  </a:moveTo>
                  <a:lnTo>
                    <a:pt x="466344" y="87249"/>
                  </a:lnTo>
                  <a:lnTo>
                    <a:pt x="465035" y="86525"/>
                  </a:lnTo>
                  <a:lnTo>
                    <a:pt x="461429" y="85509"/>
                  </a:lnTo>
                  <a:lnTo>
                    <a:pt x="459359" y="85267"/>
                  </a:lnTo>
                  <a:lnTo>
                    <a:pt x="455612" y="85763"/>
                  </a:lnTo>
                  <a:lnTo>
                    <a:pt x="455485" y="86474"/>
                  </a:lnTo>
                  <a:lnTo>
                    <a:pt x="457238" y="88353"/>
                  </a:lnTo>
                  <a:lnTo>
                    <a:pt x="459308" y="89230"/>
                  </a:lnTo>
                  <a:lnTo>
                    <a:pt x="466166" y="89293"/>
                  </a:lnTo>
                  <a:lnTo>
                    <a:pt x="467995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503" y="75438"/>
                  </a:lnTo>
                  <a:lnTo>
                    <a:pt x="491693" y="73279"/>
                  </a:lnTo>
                  <a:lnTo>
                    <a:pt x="490499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09" y="71755"/>
                  </a:lnTo>
                  <a:lnTo>
                    <a:pt x="487413" y="70866"/>
                  </a:lnTo>
                  <a:lnTo>
                    <a:pt x="490486" y="73456"/>
                  </a:lnTo>
                  <a:lnTo>
                    <a:pt x="489204" y="71755"/>
                  </a:lnTo>
                  <a:lnTo>
                    <a:pt x="487832" y="70612"/>
                  </a:lnTo>
                  <a:lnTo>
                    <a:pt x="490512" y="69469"/>
                  </a:lnTo>
                  <a:lnTo>
                    <a:pt x="493052" y="67818"/>
                  </a:lnTo>
                  <a:lnTo>
                    <a:pt x="494080" y="66040"/>
                  </a:lnTo>
                  <a:lnTo>
                    <a:pt x="491744" y="64008"/>
                  </a:lnTo>
                  <a:lnTo>
                    <a:pt x="490143" y="63754"/>
                  </a:lnTo>
                  <a:lnTo>
                    <a:pt x="486143" y="65024"/>
                  </a:lnTo>
                  <a:lnTo>
                    <a:pt x="485305" y="64262"/>
                  </a:lnTo>
                  <a:lnTo>
                    <a:pt x="485432" y="63119"/>
                  </a:lnTo>
                  <a:lnTo>
                    <a:pt x="484327" y="62103"/>
                  </a:lnTo>
                  <a:lnTo>
                    <a:pt x="482892" y="61087"/>
                  </a:lnTo>
                  <a:lnTo>
                    <a:pt x="482841" y="60198"/>
                  </a:lnTo>
                  <a:lnTo>
                    <a:pt x="441020" y="41783"/>
                  </a:lnTo>
                  <a:lnTo>
                    <a:pt x="404012" y="28194"/>
                  </a:lnTo>
                  <a:lnTo>
                    <a:pt x="362788" y="14986"/>
                  </a:lnTo>
                  <a:lnTo>
                    <a:pt x="317309" y="4572"/>
                  </a:lnTo>
                  <a:lnTo>
                    <a:pt x="239776" y="0"/>
                  </a:lnTo>
                  <a:lnTo>
                    <a:pt x="185966" y="6985"/>
                  </a:lnTo>
                  <a:lnTo>
                    <a:pt x="133464" y="21336"/>
                  </a:lnTo>
                  <a:lnTo>
                    <a:pt x="82969" y="42291"/>
                  </a:lnTo>
                  <a:lnTo>
                    <a:pt x="35217" y="68707"/>
                  </a:lnTo>
                  <a:lnTo>
                    <a:pt x="40843" y="71501"/>
                  </a:lnTo>
                  <a:lnTo>
                    <a:pt x="42113" y="71882"/>
                  </a:lnTo>
                  <a:lnTo>
                    <a:pt x="43726" y="73025"/>
                  </a:lnTo>
                  <a:lnTo>
                    <a:pt x="43421" y="73279"/>
                  </a:lnTo>
                  <a:lnTo>
                    <a:pt x="43891" y="73152"/>
                  </a:lnTo>
                  <a:lnTo>
                    <a:pt x="43561" y="73406"/>
                  </a:lnTo>
                  <a:lnTo>
                    <a:pt x="43980" y="73152"/>
                  </a:lnTo>
                  <a:lnTo>
                    <a:pt x="45034" y="73914"/>
                  </a:lnTo>
                  <a:lnTo>
                    <a:pt x="47561" y="75184"/>
                  </a:lnTo>
                  <a:lnTo>
                    <a:pt x="44742" y="76708"/>
                  </a:lnTo>
                  <a:lnTo>
                    <a:pt x="44780" y="77978"/>
                  </a:lnTo>
                  <a:lnTo>
                    <a:pt x="46736" y="77724"/>
                  </a:lnTo>
                  <a:lnTo>
                    <a:pt x="48552" y="76327"/>
                  </a:lnTo>
                  <a:lnTo>
                    <a:pt x="48844" y="75819"/>
                  </a:lnTo>
                  <a:lnTo>
                    <a:pt x="53657" y="77851"/>
                  </a:lnTo>
                  <a:lnTo>
                    <a:pt x="56718" y="78740"/>
                  </a:lnTo>
                  <a:lnTo>
                    <a:pt x="47612" y="81534"/>
                  </a:lnTo>
                  <a:lnTo>
                    <a:pt x="47269" y="82296"/>
                  </a:lnTo>
                  <a:lnTo>
                    <a:pt x="54470" y="80010"/>
                  </a:lnTo>
                  <a:lnTo>
                    <a:pt x="58229" y="79248"/>
                  </a:lnTo>
                  <a:lnTo>
                    <a:pt x="64452" y="80899"/>
                  </a:lnTo>
                  <a:lnTo>
                    <a:pt x="78054" y="82677"/>
                  </a:lnTo>
                  <a:lnTo>
                    <a:pt x="76619" y="84328"/>
                  </a:lnTo>
                  <a:lnTo>
                    <a:pt x="78016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48" y="83312"/>
                  </a:lnTo>
                  <a:lnTo>
                    <a:pt x="97993" y="83185"/>
                  </a:lnTo>
                  <a:lnTo>
                    <a:pt x="97828" y="83566"/>
                  </a:lnTo>
                  <a:lnTo>
                    <a:pt x="98107" y="83185"/>
                  </a:lnTo>
                  <a:lnTo>
                    <a:pt x="106705" y="83566"/>
                  </a:lnTo>
                  <a:lnTo>
                    <a:pt x="112814" y="82931"/>
                  </a:lnTo>
                  <a:lnTo>
                    <a:pt x="119075" y="82550"/>
                  </a:lnTo>
                  <a:lnTo>
                    <a:pt x="115189" y="83693"/>
                  </a:lnTo>
                  <a:lnTo>
                    <a:pt x="112763" y="85090"/>
                  </a:lnTo>
                  <a:lnTo>
                    <a:pt x="114109" y="85852"/>
                  </a:lnTo>
                  <a:lnTo>
                    <a:pt x="118948" y="85852"/>
                  </a:lnTo>
                  <a:lnTo>
                    <a:pt x="121450" y="85598"/>
                  </a:lnTo>
                  <a:lnTo>
                    <a:pt x="125514" y="84709"/>
                  </a:lnTo>
                  <a:lnTo>
                    <a:pt x="125082" y="86868"/>
                  </a:lnTo>
                  <a:lnTo>
                    <a:pt x="125463" y="87122"/>
                  </a:lnTo>
                  <a:lnTo>
                    <a:pt x="128295" y="84709"/>
                  </a:lnTo>
                  <a:lnTo>
                    <a:pt x="128473" y="83820"/>
                  </a:lnTo>
                  <a:lnTo>
                    <a:pt x="134188" y="82042"/>
                  </a:lnTo>
                  <a:lnTo>
                    <a:pt x="135877" y="81280"/>
                  </a:lnTo>
                  <a:lnTo>
                    <a:pt x="143510" y="80645"/>
                  </a:lnTo>
                  <a:lnTo>
                    <a:pt x="178879" y="76073"/>
                  </a:lnTo>
                  <a:lnTo>
                    <a:pt x="178562" y="76962"/>
                  </a:lnTo>
                  <a:lnTo>
                    <a:pt x="178638" y="77216"/>
                  </a:lnTo>
                  <a:lnTo>
                    <a:pt x="179489" y="77597"/>
                  </a:lnTo>
                  <a:lnTo>
                    <a:pt x="184556" y="76327"/>
                  </a:lnTo>
                  <a:lnTo>
                    <a:pt x="185547" y="75692"/>
                  </a:lnTo>
                  <a:lnTo>
                    <a:pt x="185280" y="75057"/>
                  </a:lnTo>
                  <a:lnTo>
                    <a:pt x="217614" y="69723"/>
                  </a:lnTo>
                  <a:lnTo>
                    <a:pt x="236842" y="65786"/>
                  </a:lnTo>
                  <a:lnTo>
                    <a:pt x="243878" y="64008"/>
                  </a:lnTo>
                  <a:lnTo>
                    <a:pt x="247103" y="62992"/>
                  </a:lnTo>
                  <a:lnTo>
                    <a:pt x="245694" y="61595"/>
                  </a:lnTo>
                  <a:lnTo>
                    <a:pt x="239814" y="61468"/>
                  </a:lnTo>
                  <a:lnTo>
                    <a:pt x="228168" y="63627"/>
                  </a:lnTo>
                  <a:lnTo>
                    <a:pt x="225171" y="63881"/>
                  </a:lnTo>
                  <a:lnTo>
                    <a:pt x="222161" y="64643"/>
                  </a:lnTo>
                  <a:lnTo>
                    <a:pt x="230200" y="61849"/>
                  </a:lnTo>
                  <a:lnTo>
                    <a:pt x="241630" y="59309"/>
                  </a:lnTo>
                  <a:lnTo>
                    <a:pt x="247396" y="58547"/>
                  </a:lnTo>
                  <a:lnTo>
                    <a:pt x="258864" y="56388"/>
                  </a:lnTo>
                  <a:lnTo>
                    <a:pt x="271526" y="54825"/>
                  </a:lnTo>
                  <a:lnTo>
                    <a:pt x="271399" y="55194"/>
                  </a:lnTo>
                  <a:lnTo>
                    <a:pt x="271602" y="56184"/>
                  </a:lnTo>
                  <a:lnTo>
                    <a:pt x="272961" y="57924"/>
                  </a:lnTo>
                  <a:lnTo>
                    <a:pt x="275031" y="56324"/>
                  </a:lnTo>
                  <a:lnTo>
                    <a:pt x="272999" y="54622"/>
                  </a:lnTo>
                  <a:lnTo>
                    <a:pt x="276352" y="54229"/>
                  </a:lnTo>
                  <a:lnTo>
                    <a:pt x="279095" y="54864"/>
                  </a:lnTo>
                  <a:lnTo>
                    <a:pt x="279387" y="55753"/>
                  </a:lnTo>
                  <a:lnTo>
                    <a:pt x="281012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37" y="53848"/>
                  </a:lnTo>
                  <a:lnTo>
                    <a:pt x="287731" y="53721"/>
                  </a:lnTo>
                  <a:lnTo>
                    <a:pt x="288455" y="52959"/>
                  </a:lnTo>
                  <a:lnTo>
                    <a:pt x="298564" y="52070"/>
                  </a:lnTo>
                  <a:lnTo>
                    <a:pt x="299123" y="52578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20" y="51816"/>
                  </a:lnTo>
                  <a:lnTo>
                    <a:pt x="302895" y="52578"/>
                  </a:lnTo>
                  <a:lnTo>
                    <a:pt x="303479" y="53213"/>
                  </a:lnTo>
                  <a:lnTo>
                    <a:pt x="305333" y="53848"/>
                  </a:lnTo>
                  <a:lnTo>
                    <a:pt x="307467" y="54102"/>
                  </a:lnTo>
                  <a:lnTo>
                    <a:pt x="307251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911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29" y="58928"/>
                  </a:lnTo>
                  <a:lnTo>
                    <a:pt x="314109" y="58801"/>
                  </a:lnTo>
                  <a:lnTo>
                    <a:pt x="314896" y="57531"/>
                  </a:lnTo>
                  <a:lnTo>
                    <a:pt x="314706" y="56642"/>
                  </a:lnTo>
                  <a:lnTo>
                    <a:pt x="313817" y="56007"/>
                  </a:lnTo>
                  <a:lnTo>
                    <a:pt x="324942" y="54991"/>
                  </a:lnTo>
                  <a:lnTo>
                    <a:pt x="325526" y="56769"/>
                  </a:lnTo>
                  <a:lnTo>
                    <a:pt x="329222" y="55753"/>
                  </a:lnTo>
                  <a:lnTo>
                    <a:pt x="328930" y="54356"/>
                  </a:lnTo>
                  <a:lnTo>
                    <a:pt x="331508" y="53848"/>
                  </a:lnTo>
                  <a:lnTo>
                    <a:pt x="332765" y="54483"/>
                  </a:lnTo>
                  <a:lnTo>
                    <a:pt x="333451" y="54483"/>
                  </a:lnTo>
                  <a:lnTo>
                    <a:pt x="335432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769"/>
                  </a:lnTo>
                  <a:lnTo>
                    <a:pt x="323977" y="57150"/>
                  </a:lnTo>
                  <a:lnTo>
                    <a:pt x="323875" y="58293"/>
                  </a:lnTo>
                  <a:lnTo>
                    <a:pt x="325450" y="59880"/>
                  </a:lnTo>
                  <a:lnTo>
                    <a:pt x="327355" y="60452"/>
                  </a:lnTo>
                  <a:lnTo>
                    <a:pt x="333082" y="61468"/>
                  </a:lnTo>
                  <a:lnTo>
                    <a:pt x="337096" y="60960"/>
                  </a:lnTo>
                  <a:lnTo>
                    <a:pt x="337350" y="60071"/>
                  </a:lnTo>
                  <a:lnTo>
                    <a:pt x="337273" y="59563"/>
                  </a:lnTo>
                  <a:lnTo>
                    <a:pt x="341325" y="61087"/>
                  </a:lnTo>
                  <a:lnTo>
                    <a:pt x="347459" y="61722"/>
                  </a:lnTo>
                  <a:lnTo>
                    <a:pt x="362927" y="64008"/>
                  </a:lnTo>
                  <a:lnTo>
                    <a:pt x="376631" y="68326"/>
                  </a:lnTo>
                  <a:lnTo>
                    <a:pt x="383705" y="67437"/>
                  </a:lnTo>
                  <a:lnTo>
                    <a:pt x="382778" y="66675"/>
                  </a:lnTo>
                  <a:lnTo>
                    <a:pt x="381203" y="65913"/>
                  </a:lnTo>
                  <a:lnTo>
                    <a:pt x="391223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691" y="65659"/>
                  </a:lnTo>
                  <a:lnTo>
                    <a:pt x="398602" y="64897"/>
                  </a:lnTo>
                  <a:lnTo>
                    <a:pt x="396697" y="63119"/>
                  </a:lnTo>
                  <a:lnTo>
                    <a:pt x="395046" y="62357"/>
                  </a:lnTo>
                  <a:lnTo>
                    <a:pt x="396443" y="63881"/>
                  </a:lnTo>
                  <a:lnTo>
                    <a:pt x="396201" y="63754"/>
                  </a:lnTo>
                  <a:lnTo>
                    <a:pt x="396443" y="65024"/>
                  </a:lnTo>
                  <a:lnTo>
                    <a:pt x="396697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22" y="60960"/>
                  </a:lnTo>
                  <a:lnTo>
                    <a:pt x="389928" y="59563"/>
                  </a:lnTo>
                  <a:lnTo>
                    <a:pt x="390944" y="59309"/>
                  </a:lnTo>
                  <a:lnTo>
                    <a:pt x="394614" y="59690"/>
                  </a:lnTo>
                  <a:lnTo>
                    <a:pt x="395427" y="60452"/>
                  </a:lnTo>
                  <a:lnTo>
                    <a:pt x="394677" y="59690"/>
                  </a:lnTo>
                  <a:lnTo>
                    <a:pt x="405930" y="61214"/>
                  </a:lnTo>
                  <a:lnTo>
                    <a:pt x="408114" y="61976"/>
                  </a:lnTo>
                  <a:lnTo>
                    <a:pt x="411314" y="62738"/>
                  </a:lnTo>
                  <a:lnTo>
                    <a:pt x="410806" y="62103"/>
                  </a:lnTo>
                  <a:lnTo>
                    <a:pt x="418020" y="62865"/>
                  </a:lnTo>
                  <a:lnTo>
                    <a:pt x="426339" y="62865"/>
                  </a:lnTo>
                  <a:lnTo>
                    <a:pt x="429094" y="62484"/>
                  </a:lnTo>
                  <a:lnTo>
                    <a:pt x="431736" y="62484"/>
                  </a:lnTo>
                  <a:lnTo>
                    <a:pt x="432904" y="63119"/>
                  </a:lnTo>
                  <a:lnTo>
                    <a:pt x="430936" y="63754"/>
                  </a:lnTo>
                  <a:lnTo>
                    <a:pt x="431634" y="64389"/>
                  </a:lnTo>
                  <a:lnTo>
                    <a:pt x="438734" y="66040"/>
                  </a:lnTo>
                  <a:lnTo>
                    <a:pt x="444614" y="66929"/>
                  </a:lnTo>
                  <a:lnTo>
                    <a:pt x="444792" y="67183"/>
                  </a:lnTo>
                  <a:lnTo>
                    <a:pt x="444652" y="66929"/>
                  </a:lnTo>
                  <a:lnTo>
                    <a:pt x="451383" y="67691"/>
                  </a:lnTo>
                  <a:lnTo>
                    <a:pt x="457238" y="67691"/>
                  </a:lnTo>
                  <a:lnTo>
                    <a:pt x="460692" y="68580"/>
                  </a:lnTo>
                  <a:lnTo>
                    <a:pt x="463156" y="69723"/>
                  </a:lnTo>
                  <a:lnTo>
                    <a:pt x="462521" y="72644"/>
                  </a:lnTo>
                  <a:lnTo>
                    <a:pt x="469430" y="74041"/>
                  </a:lnTo>
                  <a:lnTo>
                    <a:pt x="471843" y="74295"/>
                  </a:lnTo>
                  <a:lnTo>
                    <a:pt x="480047" y="76581"/>
                  </a:lnTo>
                  <a:lnTo>
                    <a:pt x="482396" y="76962"/>
                  </a:lnTo>
                  <a:lnTo>
                    <a:pt x="484505" y="76962"/>
                  </a:lnTo>
                  <a:lnTo>
                    <a:pt x="483857" y="80010"/>
                  </a:lnTo>
                  <a:lnTo>
                    <a:pt x="495846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 descr=""/>
            <p:cNvSpPr/>
            <p:nvPr/>
          </p:nvSpPr>
          <p:spPr>
            <a:xfrm>
              <a:off x="10022307" y="332104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19">
                  <a:moveTo>
                    <a:pt x="318223" y="6477"/>
                  </a:moveTo>
                  <a:lnTo>
                    <a:pt x="295084" y="4813"/>
                  </a:lnTo>
                  <a:lnTo>
                    <a:pt x="272008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03" y="25"/>
                  </a:lnTo>
                  <a:lnTo>
                    <a:pt x="187528" y="368"/>
                  </a:lnTo>
                  <a:lnTo>
                    <a:pt x="149428" y="2057"/>
                  </a:lnTo>
                  <a:lnTo>
                    <a:pt x="110756" y="5689"/>
                  </a:lnTo>
                  <a:lnTo>
                    <a:pt x="72517" y="12242"/>
                  </a:lnTo>
                  <a:lnTo>
                    <a:pt x="35458" y="21386"/>
                  </a:lnTo>
                  <a:lnTo>
                    <a:pt x="0" y="35052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196" y="20916"/>
                  </a:lnTo>
                  <a:lnTo>
                    <a:pt x="110375" y="9931"/>
                  </a:lnTo>
                  <a:lnTo>
                    <a:pt x="150279" y="5588"/>
                  </a:lnTo>
                  <a:lnTo>
                    <a:pt x="196850" y="4483"/>
                  </a:lnTo>
                  <a:lnTo>
                    <a:pt x="249783" y="4826"/>
                  </a:lnTo>
                  <a:lnTo>
                    <a:pt x="294957" y="5778"/>
                  </a:lnTo>
                  <a:lnTo>
                    <a:pt x="318223" y="6477"/>
                  </a:lnTo>
                  <a:close/>
                </a:path>
                <a:path w="511809" h="668019">
                  <a:moveTo>
                    <a:pt x="511746" y="307314"/>
                  </a:moveTo>
                  <a:lnTo>
                    <a:pt x="508596" y="255079"/>
                  </a:lnTo>
                  <a:lnTo>
                    <a:pt x="496773" y="160515"/>
                  </a:lnTo>
                  <a:lnTo>
                    <a:pt x="495300" y="139230"/>
                  </a:lnTo>
                  <a:lnTo>
                    <a:pt x="495655" y="117944"/>
                  </a:lnTo>
                  <a:lnTo>
                    <a:pt x="497166" y="96672"/>
                  </a:lnTo>
                  <a:lnTo>
                    <a:pt x="499160" y="75387"/>
                  </a:lnTo>
                  <a:lnTo>
                    <a:pt x="489267" y="74866"/>
                  </a:lnTo>
                  <a:lnTo>
                    <a:pt x="440270" y="55537"/>
                  </a:lnTo>
                  <a:lnTo>
                    <a:pt x="418490" y="71526"/>
                  </a:lnTo>
                  <a:lnTo>
                    <a:pt x="369011" y="120078"/>
                  </a:lnTo>
                  <a:lnTo>
                    <a:pt x="333324" y="179514"/>
                  </a:lnTo>
                  <a:lnTo>
                    <a:pt x="314807" y="231749"/>
                  </a:lnTo>
                  <a:lnTo>
                    <a:pt x="303949" y="286689"/>
                  </a:lnTo>
                  <a:lnTo>
                    <a:pt x="300113" y="342633"/>
                  </a:lnTo>
                  <a:lnTo>
                    <a:pt x="302641" y="397814"/>
                  </a:lnTo>
                  <a:lnTo>
                    <a:pt x="310857" y="465048"/>
                  </a:lnTo>
                  <a:lnTo>
                    <a:pt x="326224" y="530783"/>
                  </a:lnTo>
                  <a:lnTo>
                    <a:pt x="355041" y="599884"/>
                  </a:lnTo>
                  <a:lnTo>
                    <a:pt x="400773" y="658075"/>
                  </a:lnTo>
                  <a:lnTo>
                    <a:pt x="418782" y="667461"/>
                  </a:lnTo>
                  <a:lnTo>
                    <a:pt x="425411" y="664413"/>
                  </a:lnTo>
                  <a:lnTo>
                    <a:pt x="432892" y="658177"/>
                  </a:lnTo>
                  <a:lnTo>
                    <a:pt x="432777" y="651230"/>
                  </a:lnTo>
                  <a:lnTo>
                    <a:pt x="431698" y="642213"/>
                  </a:lnTo>
                  <a:lnTo>
                    <a:pt x="431126" y="625322"/>
                  </a:lnTo>
                  <a:lnTo>
                    <a:pt x="441718" y="576770"/>
                  </a:lnTo>
                  <a:lnTo>
                    <a:pt x="454837" y="536854"/>
                  </a:lnTo>
                  <a:lnTo>
                    <a:pt x="484136" y="450430"/>
                  </a:lnTo>
                  <a:lnTo>
                    <a:pt x="497763" y="403961"/>
                  </a:lnTo>
                  <a:lnTo>
                    <a:pt x="507555" y="356590"/>
                  </a:lnTo>
                  <a:lnTo>
                    <a:pt x="511746" y="30731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 descr=""/>
            <p:cNvSpPr/>
            <p:nvPr/>
          </p:nvSpPr>
          <p:spPr>
            <a:xfrm>
              <a:off x="10326637" y="390346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4">
                  <a:moveTo>
                    <a:pt x="200418" y="243103"/>
                  </a:moveTo>
                  <a:lnTo>
                    <a:pt x="199974" y="220078"/>
                  </a:lnTo>
                  <a:lnTo>
                    <a:pt x="198323" y="196507"/>
                  </a:lnTo>
                  <a:lnTo>
                    <a:pt x="195465" y="172224"/>
                  </a:lnTo>
                  <a:lnTo>
                    <a:pt x="191477" y="143294"/>
                  </a:lnTo>
                  <a:lnTo>
                    <a:pt x="187871" y="112306"/>
                  </a:lnTo>
                  <a:lnTo>
                    <a:pt x="185978" y="83108"/>
                  </a:lnTo>
                  <a:lnTo>
                    <a:pt x="186397" y="60490"/>
                  </a:lnTo>
                  <a:lnTo>
                    <a:pt x="186626" y="52146"/>
                  </a:lnTo>
                  <a:lnTo>
                    <a:pt x="188506" y="25184"/>
                  </a:lnTo>
                  <a:lnTo>
                    <a:pt x="188874" y="16840"/>
                  </a:lnTo>
                  <a:lnTo>
                    <a:pt x="184937" y="16611"/>
                  </a:lnTo>
                  <a:lnTo>
                    <a:pt x="180987" y="16090"/>
                  </a:lnTo>
                  <a:lnTo>
                    <a:pt x="142633" y="1663"/>
                  </a:lnTo>
                  <a:lnTo>
                    <a:pt x="140017" y="0"/>
                  </a:lnTo>
                  <a:lnTo>
                    <a:pt x="138417" y="1155"/>
                  </a:lnTo>
                  <a:lnTo>
                    <a:pt x="138417" y="61061"/>
                  </a:lnTo>
                  <a:lnTo>
                    <a:pt x="125539" y="94322"/>
                  </a:lnTo>
                  <a:lnTo>
                    <a:pt x="122237" y="103759"/>
                  </a:lnTo>
                  <a:lnTo>
                    <a:pt x="104775" y="174371"/>
                  </a:lnTo>
                  <a:lnTo>
                    <a:pt x="97078" y="224650"/>
                  </a:lnTo>
                  <a:lnTo>
                    <a:pt x="92151" y="269760"/>
                  </a:lnTo>
                  <a:lnTo>
                    <a:pt x="89484" y="309511"/>
                  </a:lnTo>
                  <a:lnTo>
                    <a:pt x="87414" y="358521"/>
                  </a:lnTo>
                  <a:lnTo>
                    <a:pt x="83858" y="426466"/>
                  </a:lnTo>
                  <a:lnTo>
                    <a:pt x="82118" y="401434"/>
                  </a:lnTo>
                  <a:lnTo>
                    <a:pt x="81686" y="375246"/>
                  </a:lnTo>
                  <a:lnTo>
                    <a:pt x="82105" y="350824"/>
                  </a:lnTo>
                  <a:lnTo>
                    <a:pt x="84353" y="301993"/>
                  </a:lnTo>
                  <a:lnTo>
                    <a:pt x="88620" y="254635"/>
                  </a:lnTo>
                  <a:lnTo>
                    <a:pt x="94424" y="208153"/>
                  </a:lnTo>
                  <a:lnTo>
                    <a:pt x="102362" y="162763"/>
                  </a:lnTo>
                  <a:lnTo>
                    <a:pt x="115074" y="116852"/>
                  </a:lnTo>
                  <a:lnTo>
                    <a:pt x="137858" y="60490"/>
                  </a:lnTo>
                  <a:lnTo>
                    <a:pt x="138417" y="61061"/>
                  </a:lnTo>
                  <a:lnTo>
                    <a:pt x="138417" y="1155"/>
                  </a:lnTo>
                  <a:lnTo>
                    <a:pt x="105143" y="25184"/>
                  </a:lnTo>
                  <a:lnTo>
                    <a:pt x="65798" y="66611"/>
                  </a:lnTo>
                  <a:lnTo>
                    <a:pt x="37731" y="116878"/>
                  </a:lnTo>
                  <a:lnTo>
                    <a:pt x="22402" y="155028"/>
                  </a:lnTo>
                  <a:lnTo>
                    <a:pt x="10363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12" y="301231"/>
                  </a:lnTo>
                  <a:lnTo>
                    <a:pt x="5842" y="354825"/>
                  </a:lnTo>
                  <a:lnTo>
                    <a:pt x="15760" y="426808"/>
                  </a:lnTo>
                  <a:lnTo>
                    <a:pt x="24676" y="466674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13" y="578751"/>
                  </a:lnTo>
                  <a:lnTo>
                    <a:pt x="116649" y="600887"/>
                  </a:lnTo>
                  <a:lnTo>
                    <a:pt x="120129" y="586562"/>
                  </a:lnTo>
                  <a:lnTo>
                    <a:pt x="119964" y="572300"/>
                  </a:lnTo>
                  <a:lnTo>
                    <a:pt x="121945" y="557085"/>
                  </a:lnTo>
                  <a:lnTo>
                    <a:pt x="135394" y="509371"/>
                  </a:lnTo>
                  <a:lnTo>
                    <a:pt x="162953" y="426466"/>
                  </a:lnTo>
                  <a:lnTo>
                    <a:pt x="176288" y="385521"/>
                  </a:lnTo>
                  <a:lnTo>
                    <a:pt x="185331" y="354495"/>
                  </a:lnTo>
                  <a:lnTo>
                    <a:pt x="193992" y="314464"/>
                  </a:lnTo>
                  <a:lnTo>
                    <a:pt x="198018" y="285750"/>
                  </a:lnTo>
                  <a:lnTo>
                    <a:pt x="200418" y="243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 descr=""/>
            <p:cNvSpPr/>
            <p:nvPr/>
          </p:nvSpPr>
          <p:spPr>
            <a:xfrm>
              <a:off x="10338638" y="683564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63" y="68834"/>
                  </a:moveTo>
                  <a:lnTo>
                    <a:pt x="9398" y="67043"/>
                  </a:lnTo>
                  <a:lnTo>
                    <a:pt x="8343" y="66040"/>
                  </a:lnTo>
                  <a:lnTo>
                    <a:pt x="9220" y="67538"/>
                  </a:lnTo>
                  <a:lnTo>
                    <a:pt x="10363" y="68834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76" y="67792"/>
                  </a:lnTo>
                  <a:lnTo>
                    <a:pt x="12496" y="67729"/>
                  </a:lnTo>
                  <a:lnTo>
                    <a:pt x="11899" y="69316"/>
                  </a:lnTo>
                  <a:lnTo>
                    <a:pt x="9144" y="80035"/>
                  </a:lnTo>
                  <a:lnTo>
                    <a:pt x="3644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55" y="112699"/>
                  </a:lnTo>
                  <a:lnTo>
                    <a:pt x="7023" y="98399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17" y="75514"/>
                  </a:moveTo>
                  <a:lnTo>
                    <a:pt x="15125" y="75107"/>
                  </a:lnTo>
                  <a:lnTo>
                    <a:pt x="14909" y="74879"/>
                  </a:lnTo>
                  <a:lnTo>
                    <a:pt x="15036" y="75133"/>
                  </a:lnTo>
                  <a:lnTo>
                    <a:pt x="15417" y="75514"/>
                  </a:lnTo>
                  <a:close/>
                </a:path>
                <a:path w="31115" h="133984">
                  <a:moveTo>
                    <a:pt x="19558" y="75946"/>
                  </a:moveTo>
                  <a:lnTo>
                    <a:pt x="19431" y="76174"/>
                  </a:lnTo>
                  <a:lnTo>
                    <a:pt x="19164" y="74295"/>
                  </a:lnTo>
                  <a:lnTo>
                    <a:pt x="18338" y="73964"/>
                  </a:lnTo>
                  <a:lnTo>
                    <a:pt x="17614" y="75323"/>
                  </a:lnTo>
                  <a:lnTo>
                    <a:pt x="13322" y="91211"/>
                  </a:lnTo>
                  <a:lnTo>
                    <a:pt x="3949" y="118821"/>
                  </a:lnTo>
                  <a:lnTo>
                    <a:pt x="2159" y="122834"/>
                  </a:lnTo>
                  <a:lnTo>
                    <a:pt x="3771" y="133591"/>
                  </a:lnTo>
                  <a:lnTo>
                    <a:pt x="5422" y="129768"/>
                  </a:lnTo>
                  <a:lnTo>
                    <a:pt x="8547" y="121259"/>
                  </a:lnTo>
                  <a:lnTo>
                    <a:pt x="12204" y="109093"/>
                  </a:lnTo>
                  <a:lnTo>
                    <a:pt x="17653" y="88074"/>
                  </a:lnTo>
                  <a:lnTo>
                    <a:pt x="19558" y="75946"/>
                  </a:lnTo>
                  <a:close/>
                </a:path>
                <a:path w="31115" h="133984">
                  <a:moveTo>
                    <a:pt x="26238" y="43497"/>
                  </a:moveTo>
                  <a:lnTo>
                    <a:pt x="26187" y="41605"/>
                  </a:lnTo>
                  <a:lnTo>
                    <a:pt x="24841" y="40919"/>
                  </a:lnTo>
                  <a:lnTo>
                    <a:pt x="23876" y="42011"/>
                  </a:lnTo>
                  <a:lnTo>
                    <a:pt x="25006" y="43649"/>
                  </a:lnTo>
                  <a:lnTo>
                    <a:pt x="26238" y="43497"/>
                  </a:lnTo>
                  <a:close/>
                </a:path>
                <a:path w="31115" h="133984">
                  <a:moveTo>
                    <a:pt x="29540" y="53822"/>
                  </a:moveTo>
                  <a:lnTo>
                    <a:pt x="28054" y="51714"/>
                  </a:lnTo>
                  <a:lnTo>
                    <a:pt x="27330" y="53009"/>
                  </a:lnTo>
                  <a:lnTo>
                    <a:pt x="24549" y="61531"/>
                  </a:lnTo>
                  <a:lnTo>
                    <a:pt x="22720" y="72021"/>
                  </a:lnTo>
                  <a:lnTo>
                    <a:pt x="22656" y="74752"/>
                  </a:lnTo>
                  <a:lnTo>
                    <a:pt x="24053" y="78016"/>
                  </a:lnTo>
                  <a:lnTo>
                    <a:pt x="25488" y="73875"/>
                  </a:lnTo>
                  <a:lnTo>
                    <a:pt x="27127" y="65252"/>
                  </a:lnTo>
                  <a:lnTo>
                    <a:pt x="27686" y="60807"/>
                  </a:lnTo>
                  <a:lnTo>
                    <a:pt x="29540" y="53822"/>
                  </a:lnTo>
                  <a:close/>
                </a:path>
                <a:path w="31115" h="133984">
                  <a:moveTo>
                    <a:pt x="29845" y="49809"/>
                  </a:moveTo>
                  <a:lnTo>
                    <a:pt x="29591" y="48425"/>
                  </a:lnTo>
                  <a:lnTo>
                    <a:pt x="28244" y="47853"/>
                  </a:lnTo>
                  <a:lnTo>
                    <a:pt x="27470" y="48602"/>
                  </a:lnTo>
                  <a:lnTo>
                    <a:pt x="28702" y="49860"/>
                  </a:lnTo>
                  <a:lnTo>
                    <a:pt x="29845" y="49809"/>
                  </a:lnTo>
                  <a:close/>
                </a:path>
                <a:path w="31115" h="133984">
                  <a:moveTo>
                    <a:pt x="30607" y="13271"/>
                  </a:moveTo>
                  <a:lnTo>
                    <a:pt x="30060" y="12357"/>
                  </a:lnTo>
                  <a:lnTo>
                    <a:pt x="27927" y="13449"/>
                  </a:lnTo>
                  <a:lnTo>
                    <a:pt x="28943" y="14909"/>
                  </a:lnTo>
                  <a:lnTo>
                    <a:pt x="30607" y="13271"/>
                  </a:lnTo>
                  <a:close/>
                </a:path>
                <a:path w="31115" h="133984">
                  <a:moveTo>
                    <a:pt x="30657" y="838"/>
                  </a:moveTo>
                  <a:lnTo>
                    <a:pt x="30137" y="0"/>
                  </a:lnTo>
                  <a:lnTo>
                    <a:pt x="28613" y="203"/>
                  </a:lnTo>
                  <a:lnTo>
                    <a:pt x="27774" y="1206"/>
                  </a:lnTo>
                  <a:lnTo>
                    <a:pt x="29514" y="1460"/>
                  </a:lnTo>
                  <a:lnTo>
                    <a:pt x="30657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9" name="object 6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380103" y="420648"/>
              <a:ext cx="85840" cy="177775"/>
            </a:xfrm>
            <a:prstGeom prst="rect">
              <a:avLst/>
            </a:prstGeom>
          </p:spPr>
        </p:pic>
        <p:sp>
          <p:nvSpPr>
            <p:cNvPr id="670" name="object 670" descr=""/>
            <p:cNvSpPr/>
            <p:nvPr/>
          </p:nvSpPr>
          <p:spPr>
            <a:xfrm>
              <a:off x="10326624" y="390524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7993" y="5080"/>
                  </a:moveTo>
                  <a:lnTo>
                    <a:pt x="142646" y="2540"/>
                  </a:lnTo>
                  <a:lnTo>
                    <a:pt x="140042" y="0"/>
                  </a:lnTo>
                  <a:lnTo>
                    <a:pt x="130048" y="6350"/>
                  </a:lnTo>
                  <a:lnTo>
                    <a:pt x="120637" y="13970"/>
                  </a:lnTo>
                  <a:lnTo>
                    <a:pt x="105168" y="25400"/>
                  </a:lnTo>
                  <a:lnTo>
                    <a:pt x="83489" y="45720"/>
                  </a:lnTo>
                  <a:lnTo>
                    <a:pt x="50965" y="90170"/>
                  </a:lnTo>
                  <a:lnTo>
                    <a:pt x="22390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882" y="327660"/>
                  </a:lnTo>
                  <a:lnTo>
                    <a:pt x="5791" y="354330"/>
                  </a:lnTo>
                  <a:lnTo>
                    <a:pt x="9220" y="381000"/>
                  </a:lnTo>
                  <a:lnTo>
                    <a:pt x="11049" y="378460"/>
                  </a:lnTo>
                  <a:lnTo>
                    <a:pt x="11988" y="375920"/>
                  </a:lnTo>
                  <a:lnTo>
                    <a:pt x="12141" y="377190"/>
                  </a:lnTo>
                  <a:lnTo>
                    <a:pt x="13068" y="378460"/>
                  </a:lnTo>
                  <a:lnTo>
                    <a:pt x="13843" y="377190"/>
                  </a:lnTo>
                  <a:lnTo>
                    <a:pt x="14884" y="369570"/>
                  </a:lnTo>
                  <a:lnTo>
                    <a:pt x="18249" y="361950"/>
                  </a:lnTo>
                  <a:lnTo>
                    <a:pt x="20739" y="355600"/>
                  </a:lnTo>
                  <a:lnTo>
                    <a:pt x="23190" y="350520"/>
                  </a:lnTo>
                  <a:lnTo>
                    <a:pt x="26746" y="337820"/>
                  </a:lnTo>
                  <a:lnTo>
                    <a:pt x="26416" y="341630"/>
                  </a:lnTo>
                  <a:lnTo>
                    <a:pt x="26835" y="345440"/>
                  </a:lnTo>
                  <a:lnTo>
                    <a:pt x="28067" y="344170"/>
                  </a:lnTo>
                  <a:lnTo>
                    <a:pt x="29171" y="341630"/>
                  </a:lnTo>
                  <a:lnTo>
                    <a:pt x="30988" y="334010"/>
                  </a:lnTo>
                  <a:lnTo>
                    <a:pt x="31115" y="332740"/>
                  </a:lnTo>
                  <a:lnTo>
                    <a:pt x="32994" y="334010"/>
                  </a:lnTo>
                  <a:lnTo>
                    <a:pt x="33439" y="334010"/>
                  </a:lnTo>
                  <a:lnTo>
                    <a:pt x="32766" y="331470"/>
                  </a:lnTo>
                  <a:lnTo>
                    <a:pt x="32207" y="330200"/>
                  </a:lnTo>
                  <a:lnTo>
                    <a:pt x="31445" y="330200"/>
                  </a:lnTo>
                  <a:lnTo>
                    <a:pt x="31788" y="325120"/>
                  </a:lnTo>
                  <a:lnTo>
                    <a:pt x="31699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18" y="279400"/>
                  </a:lnTo>
                  <a:lnTo>
                    <a:pt x="43002" y="280670"/>
                  </a:lnTo>
                  <a:lnTo>
                    <a:pt x="43472" y="280670"/>
                  </a:lnTo>
                  <a:lnTo>
                    <a:pt x="44399" y="278130"/>
                  </a:lnTo>
                  <a:lnTo>
                    <a:pt x="44780" y="274320"/>
                  </a:lnTo>
                  <a:lnTo>
                    <a:pt x="44475" y="273050"/>
                  </a:lnTo>
                  <a:lnTo>
                    <a:pt x="43802" y="273050"/>
                  </a:lnTo>
                  <a:lnTo>
                    <a:pt x="44780" y="269240"/>
                  </a:lnTo>
                  <a:lnTo>
                    <a:pt x="46520" y="260350"/>
                  </a:lnTo>
                  <a:lnTo>
                    <a:pt x="47739" y="255270"/>
                  </a:lnTo>
                  <a:lnTo>
                    <a:pt x="48412" y="251460"/>
                  </a:lnTo>
                  <a:lnTo>
                    <a:pt x="49187" y="248920"/>
                  </a:lnTo>
                  <a:lnTo>
                    <a:pt x="51727" y="234950"/>
                  </a:lnTo>
                  <a:lnTo>
                    <a:pt x="54927" y="212090"/>
                  </a:lnTo>
                  <a:lnTo>
                    <a:pt x="53187" y="212090"/>
                  </a:lnTo>
                  <a:lnTo>
                    <a:pt x="51625" y="215900"/>
                  </a:lnTo>
                  <a:lnTo>
                    <a:pt x="50495" y="219710"/>
                  </a:lnTo>
                  <a:lnTo>
                    <a:pt x="49860" y="223520"/>
                  </a:lnTo>
                  <a:lnTo>
                    <a:pt x="48653" y="229870"/>
                  </a:lnTo>
                  <a:lnTo>
                    <a:pt x="47472" y="234950"/>
                  </a:lnTo>
                  <a:lnTo>
                    <a:pt x="47739" y="227330"/>
                  </a:lnTo>
                  <a:lnTo>
                    <a:pt x="48247" y="223520"/>
                  </a:lnTo>
                  <a:lnTo>
                    <a:pt x="52108" y="204470"/>
                  </a:lnTo>
                  <a:lnTo>
                    <a:pt x="53124" y="198120"/>
                  </a:lnTo>
                  <a:lnTo>
                    <a:pt x="54648" y="193040"/>
                  </a:lnTo>
                  <a:lnTo>
                    <a:pt x="55613" y="187960"/>
                  </a:lnTo>
                  <a:lnTo>
                    <a:pt x="56718" y="184162"/>
                  </a:lnTo>
                  <a:lnTo>
                    <a:pt x="57569" y="185775"/>
                  </a:lnTo>
                  <a:lnTo>
                    <a:pt x="59702" y="185140"/>
                  </a:lnTo>
                  <a:lnTo>
                    <a:pt x="58953" y="182651"/>
                  </a:lnTo>
                  <a:lnTo>
                    <a:pt x="56807" y="183832"/>
                  </a:lnTo>
                  <a:lnTo>
                    <a:pt x="57378" y="181610"/>
                  </a:lnTo>
                  <a:lnTo>
                    <a:pt x="59004" y="179070"/>
                  </a:lnTo>
                  <a:lnTo>
                    <a:pt x="59855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28" y="171450"/>
                  </a:lnTo>
                  <a:lnTo>
                    <a:pt x="61760" y="170180"/>
                  </a:lnTo>
                  <a:lnTo>
                    <a:pt x="60998" y="171450"/>
                  </a:lnTo>
                  <a:lnTo>
                    <a:pt x="61087" y="170180"/>
                  </a:lnTo>
                  <a:lnTo>
                    <a:pt x="60680" y="168910"/>
                  </a:lnTo>
                  <a:lnTo>
                    <a:pt x="63500" y="160020"/>
                  </a:lnTo>
                  <a:lnTo>
                    <a:pt x="64109" y="160020"/>
                  </a:lnTo>
                  <a:lnTo>
                    <a:pt x="64935" y="158750"/>
                  </a:lnTo>
                  <a:lnTo>
                    <a:pt x="63703" y="158750"/>
                  </a:lnTo>
                  <a:lnTo>
                    <a:pt x="64846" y="156210"/>
                  </a:lnTo>
                  <a:lnTo>
                    <a:pt x="66332" y="156210"/>
                  </a:lnTo>
                  <a:lnTo>
                    <a:pt x="67538" y="153670"/>
                  </a:lnTo>
                  <a:lnTo>
                    <a:pt x="68580" y="152400"/>
                  </a:lnTo>
                  <a:lnTo>
                    <a:pt x="69507" y="152400"/>
                  </a:lnTo>
                  <a:lnTo>
                    <a:pt x="68592" y="160020"/>
                  </a:lnTo>
                  <a:lnTo>
                    <a:pt x="71005" y="152400"/>
                  </a:lnTo>
                  <a:lnTo>
                    <a:pt x="71526" y="153670"/>
                  </a:lnTo>
                  <a:lnTo>
                    <a:pt x="72364" y="152400"/>
                  </a:lnTo>
                  <a:lnTo>
                    <a:pt x="74803" y="149860"/>
                  </a:lnTo>
                  <a:lnTo>
                    <a:pt x="75349" y="147320"/>
                  </a:lnTo>
                  <a:lnTo>
                    <a:pt x="74841" y="147320"/>
                  </a:lnTo>
                  <a:lnTo>
                    <a:pt x="74333" y="146050"/>
                  </a:lnTo>
                  <a:lnTo>
                    <a:pt x="73596" y="146050"/>
                  </a:lnTo>
                  <a:lnTo>
                    <a:pt x="72631" y="147320"/>
                  </a:lnTo>
                  <a:lnTo>
                    <a:pt x="75768" y="135890"/>
                  </a:lnTo>
                  <a:lnTo>
                    <a:pt x="77571" y="135890"/>
                  </a:lnTo>
                  <a:lnTo>
                    <a:pt x="77965" y="132080"/>
                  </a:lnTo>
                  <a:lnTo>
                    <a:pt x="76631" y="132080"/>
                  </a:lnTo>
                  <a:lnTo>
                    <a:pt x="77038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67" y="125730"/>
                  </a:lnTo>
                  <a:lnTo>
                    <a:pt x="83477" y="125730"/>
                  </a:lnTo>
                  <a:lnTo>
                    <a:pt x="83134" y="127000"/>
                  </a:lnTo>
                  <a:lnTo>
                    <a:pt x="81292" y="129540"/>
                  </a:lnTo>
                  <a:lnTo>
                    <a:pt x="78600" y="134620"/>
                  </a:lnTo>
                  <a:lnTo>
                    <a:pt x="77406" y="138430"/>
                  </a:lnTo>
                  <a:lnTo>
                    <a:pt x="78232" y="138430"/>
                  </a:lnTo>
                  <a:lnTo>
                    <a:pt x="76974" y="139700"/>
                  </a:lnTo>
                  <a:lnTo>
                    <a:pt x="77266" y="139700"/>
                  </a:lnTo>
                  <a:lnTo>
                    <a:pt x="78257" y="138430"/>
                  </a:lnTo>
                  <a:lnTo>
                    <a:pt x="80124" y="137160"/>
                  </a:lnTo>
                  <a:lnTo>
                    <a:pt x="80886" y="137160"/>
                  </a:lnTo>
                  <a:lnTo>
                    <a:pt x="82740" y="134620"/>
                  </a:lnTo>
                  <a:lnTo>
                    <a:pt x="84759" y="130810"/>
                  </a:lnTo>
                  <a:lnTo>
                    <a:pt x="85750" y="127000"/>
                  </a:lnTo>
                  <a:lnTo>
                    <a:pt x="84416" y="127000"/>
                  </a:lnTo>
                  <a:lnTo>
                    <a:pt x="84797" y="125730"/>
                  </a:lnTo>
                  <a:lnTo>
                    <a:pt x="87439" y="123190"/>
                  </a:lnTo>
                  <a:lnTo>
                    <a:pt x="92608" y="113030"/>
                  </a:lnTo>
                  <a:lnTo>
                    <a:pt x="95110" y="109220"/>
                  </a:lnTo>
                  <a:lnTo>
                    <a:pt x="97929" y="104140"/>
                  </a:lnTo>
                  <a:lnTo>
                    <a:pt x="104686" y="96520"/>
                  </a:lnTo>
                  <a:lnTo>
                    <a:pt x="106959" y="92710"/>
                  </a:lnTo>
                  <a:lnTo>
                    <a:pt x="108648" y="86360"/>
                  </a:lnTo>
                  <a:lnTo>
                    <a:pt x="107632" y="86360"/>
                  </a:lnTo>
                  <a:lnTo>
                    <a:pt x="106349" y="87630"/>
                  </a:lnTo>
                  <a:lnTo>
                    <a:pt x="108610" y="83820"/>
                  </a:lnTo>
                  <a:lnTo>
                    <a:pt x="111569" y="77470"/>
                  </a:lnTo>
                  <a:lnTo>
                    <a:pt x="112534" y="74930"/>
                  </a:lnTo>
                  <a:lnTo>
                    <a:pt x="114427" y="71120"/>
                  </a:lnTo>
                  <a:lnTo>
                    <a:pt x="114058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34" y="72390"/>
                  </a:lnTo>
                  <a:lnTo>
                    <a:pt x="107962" y="73660"/>
                  </a:lnTo>
                  <a:lnTo>
                    <a:pt x="109969" y="72390"/>
                  </a:lnTo>
                  <a:lnTo>
                    <a:pt x="109842" y="73660"/>
                  </a:lnTo>
                  <a:lnTo>
                    <a:pt x="110921" y="73660"/>
                  </a:lnTo>
                  <a:lnTo>
                    <a:pt x="109334" y="76200"/>
                  </a:lnTo>
                  <a:lnTo>
                    <a:pt x="107327" y="77470"/>
                  </a:lnTo>
                  <a:lnTo>
                    <a:pt x="107226" y="76200"/>
                  </a:lnTo>
                  <a:lnTo>
                    <a:pt x="105359" y="77470"/>
                  </a:lnTo>
                  <a:lnTo>
                    <a:pt x="106908" y="74930"/>
                  </a:lnTo>
                  <a:lnTo>
                    <a:pt x="106133" y="74930"/>
                  </a:lnTo>
                  <a:lnTo>
                    <a:pt x="103784" y="77292"/>
                  </a:lnTo>
                  <a:lnTo>
                    <a:pt x="103708" y="76200"/>
                  </a:lnTo>
                  <a:lnTo>
                    <a:pt x="105333" y="72390"/>
                  </a:lnTo>
                  <a:lnTo>
                    <a:pt x="107111" y="69850"/>
                  </a:lnTo>
                  <a:lnTo>
                    <a:pt x="109956" y="64770"/>
                  </a:lnTo>
                  <a:lnTo>
                    <a:pt x="113969" y="58420"/>
                  </a:lnTo>
                  <a:lnTo>
                    <a:pt x="113512" y="58420"/>
                  </a:lnTo>
                  <a:lnTo>
                    <a:pt x="114503" y="57150"/>
                  </a:lnTo>
                  <a:lnTo>
                    <a:pt x="118922" y="46990"/>
                  </a:lnTo>
                  <a:lnTo>
                    <a:pt x="121348" y="39370"/>
                  </a:lnTo>
                  <a:lnTo>
                    <a:pt x="122466" y="38100"/>
                  </a:lnTo>
                  <a:lnTo>
                    <a:pt x="122313" y="40640"/>
                  </a:lnTo>
                  <a:lnTo>
                    <a:pt x="123215" y="40640"/>
                  </a:lnTo>
                  <a:lnTo>
                    <a:pt x="127342" y="34290"/>
                  </a:lnTo>
                  <a:lnTo>
                    <a:pt x="130213" y="29210"/>
                  </a:lnTo>
                  <a:lnTo>
                    <a:pt x="131965" y="25400"/>
                  </a:lnTo>
                  <a:lnTo>
                    <a:pt x="133438" y="22860"/>
                  </a:lnTo>
                  <a:lnTo>
                    <a:pt x="135559" y="17780"/>
                  </a:lnTo>
                  <a:lnTo>
                    <a:pt x="139636" y="12700"/>
                  </a:lnTo>
                  <a:lnTo>
                    <a:pt x="141325" y="13970"/>
                  </a:lnTo>
                  <a:lnTo>
                    <a:pt x="142163" y="13970"/>
                  </a:lnTo>
                  <a:lnTo>
                    <a:pt x="143497" y="12700"/>
                  </a:lnTo>
                  <a:lnTo>
                    <a:pt x="145859" y="8890"/>
                  </a:lnTo>
                  <a:lnTo>
                    <a:pt x="147015" y="6350"/>
                  </a:lnTo>
                  <a:lnTo>
                    <a:pt x="147993" y="5080"/>
                  </a:lnTo>
                  <a:close/>
                </a:path>
                <a:path w="159384" h="381000">
                  <a:moveTo>
                    <a:pt x="159143" y="14579"/>
                  </a:moveTo>
                  <a:lnTo>
                    <a:pt x="151853" y="25031"/>
                  </a:lnTo>
                  <a:lnTo>
                    <a:pt x="152463" y="25400"/>
                  </a:lnTo>
                  <a:lnTo>
                    <a:pt x="154876" y="24434"/>
                  </a:lnTo>
                  <a:lnTo>
                    <a:pt x="156425" y="22847"/>
                  </a:lnTo>
                  <a:lnTo>
                    <a:pt x="158978" y="16471"/>
                  </a:lnTo>
                  <a:lnTo>
                    <a:pt x="159143" y="145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 descr=""/>
            <p:cNvSpPr/>
            <p:nvPr/>
          </p:nvSpPr>
          <p:spPr>
            <a:xfrm>
              <a:off x="10408285" y="241642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10">
                  <a:moveTo>
                    <a:pt x="56769" y="209791"/>
                  </a:moveTo>
                  <a:lnTo>
                    <a:pt x="33629" y="264947"/>
                  </a:lnTo>
                  <a:lnTo>
                    <a:pt x="20688" y="311467"/>
                  </a:lnTo>
                  <a:lnTo>
                    <a:pt x="12763" y="356870"/>
                  </a:lnTo>
                  <a:lnTo>
                    <a:pt x="6946" y="403339"/>
                  </a:lnTo>
                  <a:lnTo>
                    <a:pt x="2679" y="450697"/>
                  </a:lnTo>
                  <a:lnTo>
                    <a:pt x="431" y="499529"/>
                  </a:lnTo>
                  <a:lnTo>
                    <a:pt x="0" y="524840"/>
                  </a:lnTo>
                  <a:lnTo>
                    <a:pt x="457" y="550151"/>
                  </a:lnTo>
                  <a:lnTo>
                    <a:pt x="2184" y="575183"/>
                  </a:lnTo>
                  <a:lnTo>
                    <a:pt x="5740" y="507225"/>
                  </a:lnTo>
                  <a:lnTo>
                    <a:pt x="7810" y="458216"/>
                  </a:lnTo>
                  <a:lnTo>
                    <a:pt x="8940" y="438327"/>
                  </a:lnTo>
                  <a:lnTo>
                    <a:pt x="12573" y="397065"/>
                  </a:lnTo>
                  <a:lnTo>
                    <a:pt x="18986" y="348170"/>
                  </a:lnTo>
                  <a:lnTo>
                    <a:pt x="27559" y="299605"/>
                  </a:lnTo>
                  <a:lnTo>
                    <a:pt x="40068" y="254038"/>
                  </a:lnTo>
                  <a:lnTo>
                    <a:pt x="48031" y="231825"/>
                  </a:lnTo>
                  <a:lnTo>
                    <a:pt x="56769" y="209791"/>
                  </a:lnTo>
                  <a:close/>
                </a:path>
                <a:path w="201295" h="575310">
                  <a:moveTo>
                    <a:pt x="201282" y="83654"/>
                  </a:moveTo>
                  <a:lnTo>
                    <a:pt x="191198" y="42087"/>
                  </a:lnTo>
                  <a:lnTo>
                    <a:pt x="166484" y="8978"/>
                  </a:lnTo>
                  <a:lnTo>
                    <a:pt x="139280" y="0"/>
                  </a:lnTo>
                  <a:lnTo>
                    <a:pt x="131279" y="139"/>
                  </a:lnTo>
                  <a:lnTo>
                    <a:pt x="96481" y="20218"/>
                  </a:lnTo>
                  <a:lnTo>
                    <a:pt x="83248" y="36893"/>
                  </a:lnTo>
                  <a:lnTo>
                    <a:pt x="77470" y="43637"/>
                  </a:lnTo>
                  <a:lnTo>
                    <a:pt x="34658" y="69316"/>
                  </a:lnTo>
                  <a:lnTo>
                    <a:pt x="27876" y="71894"/>
                  </a:lnTo>
                  <a:lnTo>
                    <a:pt x="3352" y="106235"/>
                  </a:lnTo>
                  <a:lnTo>
                    <a:pt x="3848" y="109702"/>
                  </a:lnTo>
                  <a:lnTo>
                    <a:pt x="37744" y="153911"/>
                  </a:lnTo>
                  <a:lnTo>
                    <a:pt x="73939" y="171475"/>
                  </a:lnTo>
                  <a:lnTo>
                    <a:pt x="104813" y="174561"/>
                  </a:lnTo>
                  <a:lnTo>
                    <a:pt x="118110" y="173342"/>
                  </a:lnTo>
                  <a:lnTo>
                    <a:pt x="157861" y="156718"/>
                  </a:lnTo>
                  <a:lnTo>
                    <a:pt x="187896" y="123799"/>
                  </a:lnTo>
                  <a:lnTo>
                    <a:pt x="199555" y="101536"/>
                  </a:lnTo>
                  <a:lnTo>
                    <a:pt x="201282" y="83654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 descr=""/>
            <p:cNvSpPr/>
            <p:nvPr/>
          </p:nvSpPr>
          <p:spPr>
            <a:xfrm>
              <a:off x="10417275" y="248027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3" y="0"/>
                  </a:moveTo>
                  <a:lnTo>
                    <a:pt x="91478" y="16271"/>
                  </a:lnTo>
                  <a:lnTo>
                    <a:pt x="76936" y="34651"/>
                  </a:lnTo>
                  <a:lnTo>
                    <a:pt x="71550" y="40698"/>
                  </a:lnTo>
                  <a:lnTo>
                    <a:pt x="22999" y="68099"/>
                  </a:lnTo>
                  <a:lnTo>
                    <a:pt x="17348" y="70754"/>
                  </a:lnTo>
                  <a:lnTo>
                    <a:pt x="12560" y="74246"/>
                  </a:lnTo>
                  <a:lnTo>
                    <a:pt x="4318" y="81460"/>
                  </a:lnTo>
                  <a:lnTo>
                    <a:pt x="698" y="88940"/>
                  </a:lnTo>
                  <a:lnTo>
                    <a:pt x="0" y="98033"/>
                  </a:lnTo>
                  <a:lnTo>
                    <a:pt x="215" y="101589"/>
                  </a:lnTo>
                  <a:lnTo>
                    <a:pt x="21272" y="135752"/>
                  </a:lnTo>
                  <a:lnTo>
                    <a:pt x="53959" y="156151"/>
                  </a:lnTo>
                  <a:lnTo>
                    <a:pt x="91655" y="162943"/>
                  </a:lnTo>
                  <a:lnTo>
                    <a:pt x="107966" y="162472"/>
                  </a:lnTo>
                  <a:lnTo>
                    <a:pt x="151079" y="144045"/>
                  </a:lnTo>
                  <a:lnTo>
                    <a:pt x="176352" y="113591"/>
                  </a:lnTo>
                  <a:lnTo>
                    <a:pt x="188353" y="85689"/>
                  </a:lnTo>
                  <a:lnTo>
                    <a:pt x="188353" y="77624"/>
                  </a:lnTo>
                  <a:lnTo>
                    <a:pt x="175906" y="31224"/>
                  </a:lnTo>
                  <a:lnTo>
                    <a:pt x="159296" y="10568"/>
                  </a:lnTo>
                  <a:lnTo>
                    <a:pt x="146578" y="3731"/>
                  </a:lnTo>
                  <a:lnTo>
                    <a:pt x="13161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 descr=""/>
            <p:cNvSpPr/>
            <p:nvPr/>
          </p:nvSpPr>
          <p:spPr>
            <a:xfrm>
              <a:off x="10458410" y="283185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2" y="0"/>
                  </a:moveTo>
                  <a:lnTo>
                    <a:pt x="74777" y="379"/>
                  </a:lnTo>
                  <a:lnTo>
                    <a:pt x="66462" y="4754"/>
                  </a:lnTo>
                  <a:lnTo>
                    <a:pt x="58723" y="12379"/>
                  </a:lnTo>
                  <a:lnTo>
                    <a:pt x="51390" y="21109"/>
                  </a:lnTo>
                  <a:lnTo>
                    <a:pt x="44297" y="28801"/>
                  </a:lnTo>
                  <a:lnTo>
                    <a:pt x="36418" y="34229"/>
                  </a:lnTo>
                  <a:lnTo>
                    <a:pt x="26838" y="38921"/>
                  </a:lnTo>
                  <a:lnTo>
                    <a:pt x="17479" y="43040"/>
                  </a:lnTo>
                  <a:lnTo>
                    <a:pt x="10248" y="46746"/>
                  </a:lnTo>
                  <a:lnTo>
                    <a:pt x="2870" y="51470"/>
                  </a:lnTo>
                  <a:lnTo>
                    <a:pt x="0" y="61643"/>
                  </a:lnTo>
                  <a:lnTo>
                    <a:pt x="2679" y="68259"/>
                  </a:lnTo>
                  <a:lnTo>
                    <a:pt x="43684" y="85916"/>
                  </a:lnTo>
                  <a:lnTo>
                    <a:pt x="54460" y="84245"/>
                  </a:lnTo>
                  <a:lnTo>
                    <a:pt x="88579" y="63596"/>
                  </a:lnTo>
                  <a:lnTo>
                    <a:pt x="102312" y="27063"/>
                  </a:lnTo>
                  <a:lnTo>
                    <a:pt x="101288" y="18058"/>
                  </a:lnTo>
                  <a:lnTo>
                    <a:pt x="98539" y="10640"/>
                  </a:lnTo>
                  <a:lnTo>
                    <a:pt x="93922" y="5247"/>
                  </a:lnTo>
                  <a:lnTo>
                    <a:pt x="87877" y="1661"/>
                  </a:lnTo>
                  <a:lnTo>
                    <a:pt x="81222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 descr=""/>
            <p:cNvSpPr/>
            <p:nvPr/>
          </p:nvSpPr>
          <p:spPr>
            <a:xfrm>
              <a:off x="10457193" y="280060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59" y="85610"/>
                  </a:moveTo>
                  <a:lnTo>
                    <a:pt x="11049" y="76530"/>
                  </a:lnTo>
                  <a:lnTo>
                    <a:pt x="15938" y="81813"/>
                  </a:lnTo>
                  <a:lnTo>
                    <a:pt x="27559" y="85610"/>
                  </a:lnTo>
                  <a:close/>
                </a:path>
                <a:path w="105409" h="90804">
                  <a:moveTo>
                    <a:pt x="105257" y="40843"/>
                  </a:moveTo>
                  <a:lnTo>
                    <a:pt x="103733" y="19088"/>
                  </a:lnTo>
                  <a:lnTo>
                    <a:pt x="99923" y="11150"/>
                  </a:lnTo>
                  <a:lnTo>
                    <a:pt x="93878" y="4978"/>
                  </a:lnTo>
                  <a:lnTo>
                    <a:pt x="92417" y="4229"/>
                  </a:lnTo>
                  <a:lnTo>
                    <a:pt x="86309" y="1092"/>
                  </a:lnTo>
                  <a:lnTo>
                    <a:pt x="51066" y="24206"/>
                  </a:lnTo>
                  <a:lnTo>
                    <a:pt x="42570" y="32131"/>
                  </a:lnTo>
                  <a:lnTo>
                    <a:pt x="33032" y="37947"/>
                  </a:lnTo>
                  <a:lnTo>
                    <a:pt x="12319" y="47980"/>
                  </a:lnTo>
                  <a:lnTo>
                    <a:pt x="6565" y="52082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58" y="70459"/>
                  </a:lnTo>
                  <a:lnTo>
                    <a:pt x="584" y="70777"/>
                  </a:lnTo>
                  <a:lnTo>
                    <a:pt x="11049" y="76530"/>
                  </a:lnTo>
                  <a:lnTo>
                    <a:pt x="5422" y="70459"/>
                  </a:lnTo>
                  <a:lnTo>
                    <a:pt x="5219" y="63931"/>
                  </a:lnTo>
                  <a:lnTo>
                    <a:pt x="34455" y="40589"/>
                  </a:lnTo>
                  <a:lnTo>
                    <a:pt x="41935" y="37007"/>
                  </a:lnTo>
                  <a:lnTo>
                    <a:pt x="47929" y="31203"/>
                  </a:lnTo>
                  <a:lnTo>
                    <a:pt x="53505" y="25158"/>
                  </a:lnTo>
                  <a:lnTo>
                    <a:pt x="58737" y="18821"/>
                  </a:lnTo>
                  <a:lnTo>
                    <a:pt x="64185" y="12712"/>
                  </a:lnTo>
                  <a:lnTo>
                    <a:pt x="70434" y="7327"/>
                  </a:lnTo>
                  <a:lnTo>
                    <a:pt x="79679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698" y="20916"/>
                  </a:lnTo>
                  <a:lnTo>
                    <a:pt x="101549" y="40843"/>
                  </a:lnTo>
                  <a:lnTo>
                    <a:pt x="94056" y="59016"/>
                  </a:lnTo>
                  <a:lnTo>
                    <a:pt x="80543" y="74002"/>
                  </a:lnTo>
                  <a:lnTo>
                    <a:pt x="63550" y="83743"/>
                  </a:lnTo>
                  <a:lnTo>
                    <a:pt x="48552" y="87083"/>
                  </a:lnTo>
                  <a:lnTo>
                    <a:pt x="31496" y="86893"/>
                  </a:lnTo>
                  <a:lnTo>
                    <a:pt x="27559" y="85610"/>
                  </a:lnTo>
                  <a:lnTo>
                    <a:pt x="36258" y="90385"/>
                  </a:lnTo>
                  <a:lnTo>
                    <a:pt x="85191" y="75399"/>
                  </a:lnTo>
                  <a:lnTo>
                    <a:pt x="98361" y="60020"/>
                  </a:lnTo>
                  <a:lnTo>
                    <a:pt x="105257" y="4084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 descr=""/>
            <p:cNvSpPr/>
            <p:nvPr/>
          </p:nvSpPr>
          <p:spPr>
            <a:xfrm>
              <a:off x="10471747" y="297078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81" y="37731"/>
                  </a:moveTo>
                  <a:lnTo>
                    <a:pt x="0" y="37731"/>
                  </a:lnTo>
                  <a:lnTo>
                    <a:pt x="139" y="38188"/>
                  </a:lnTo>
                  <a:lnTo>
                    <a:pt x="3581" y="37731"/>
                  </a:lnTo>
                  <a:close/>
                </a:path>
                <a:path w="69215" h="60960">
                  <a:moveTo>
                    <a:pt x="26771" y="34658"/>
                  </a:moveTo>
                  <a:lnTo>
                    <a:pt x="4140" y="37668"/>
                  </a:lnTo>
                  <a:lnTo>
                    <a:pt x="18999" y="37388"/>
                  </a:lnTo>
                  <a:lnTo>
                    <a:pt x="26771" y="34658"/>
                  </a:lnTo>
                  <a:close/>
                </a:path>
                <a:path w="69215" h="60960">
                  <a:moveTo>
                    <a:pt x="44196" y="43053"/>
                  </a:moveTo>
                  <a:lnTo>
                    <a:pt x="40589" y="46240"/>
                  </a:lnTo>
                  <a:lnTo>
                    <a:pt x="29413" y="54610"/>
                  </a:lnTo>
                  <a:lnTo>
                    <a:pt x="41910" y="45618"/>
                  </a:lnTo>
                  <a:lnTo>
                    <a:pt x="44196" y="43053"/>
                  </a:lnTo>
                  <a:close/>
                </a:path>
                <a:path w="69215" h="60960">
                  <a:moveTo>
                    <a:pt x="69215" y="10629"/>
                  </a:moveTo>
                  <a:lnTo>
                    <a:pt x="66167" y="5892"/>
                  </a:lnTo>
                  <a:lnTo>
                    <a:pt x="65709" y="6591"/>
                  </a:lnTo>
                  <a:lnTo>
                    <a:pt x="66598" y="4318"/>
                  </a:lnTo>
                  <a:lnTo>
                    <a:pt x="62395" y="0"/>
                  </a:lnTo>
                  <a:lnTo>
                    <a:pt x="59715" y="5067"/>
                  </a:lnTo>
                  <a:lnTo>
                    <a:pt x="61455" y="6248"/>
                  </a:lnTo>
                  <a:lnTo>
                    <a:pt x="64503" y="8382"/>
                  </a:lnTo>
                  <a:lnTo>
                    <a:pt x="59715" y="5067"/>
                  </a:lnTo>
                  <a:lnTo>
                    <a:pt x="48882" y="20789"/>
                  </a:lnTo>
                  <a:lnTo>
                    <a:pt x="35306" y="31648"/>
                  </a:lnTo>
                  <a:lnTo>
                    <a:pt x="26771" y="34658"/>
                  </a:lnTo>
                  <a:lnTo>
                    <a:pt x="43649" y="32410"/>
                  </a:lnTo>
                  <a:lnTo>
                    <a:pt x="53784" y="17932"/>
                  </a:lnTo>
                  <a:lnTo>
                    <a:pt x="46850" y="28994"/>
                  </a:lnTo>
                  <a:lnTo>
                    <a:pt x="43649" y="32410"/>
                  </a:lnTo>
                  <a:lnTo>
                    <a:pt x="43395" y="32689"/>
                  </a:lnTo>
                  <a:lnTo>
                    <a:pt x="37007" y="38315"/>
                  </a:lnTo>
                  <a:lnTo>
                    <a:pt x="26301" y="46494"/>
                  </a:lnTo>
                  <a:lnTo>
                    <a:pt x="22898" y="48945"/>
                  </a:lnTo>
                  <a:lnTo>
                    <a:pt x="24701" y="57302"/>
                  </a:lnTo>
                  <a:lnTo>
                    <a:pt x="29413" y="54610"/>
                  </a:lnTo>
                  <a:lnTo>
                    <a:pt x="58686" y="22733"/>
                  </a:lnTo>
                  <a:lnTo>
                    <a:pt x="62509" y="12788"/>
                  </a:lnTo>
                  <a:lnTo>
                    <a:pt x="62204" y="14744"/>
                  </a:lnTo>
                  <a:lnTo>
                    <a:pt x="58686" y="22733"/>
                  </a:lnTo>
                  <a:lnTo>
                    <a:pt x="51346" y="35026"/>
                  </a:lnTo>
                  <a:lnTo>
                    <a:pt x="44196" y="43053"/>
                  </a:lnTo>
                  <a:lnTo>
                    <a:pt x="50609" y="37388"/>
                  </a:lnTo>
                  <a:lnTo>
                    <a:pt x="59677" y="27597"/>
                  </a:lnTo>
                  <a:lnTo>
                    <a:pt x="60274" y="26797"/>
                  </a:lnTo>
                  <a:lnTo>
                    <a:pt x="60210" y="27178"/>
                  </a:lnTo>
                  <a:lnTo>
                    <a:pt x="54089" y="38061"/>
                  </a:lnTo>
                  <a:lnTo>
                    <a:pt x="45186" y="47345"/>
                  </a:lnTo>
                  <a:lnTo>
                    <a:pt x="32956" y="58458"/>
                  </a:lnTo>
                  <a:lnTo>
                    <a:pt x="33502" y="60540"/>
                  </a:lnTo>
                  <a:lnTo>
                    <a:pt x="67081" y="28663"/>
                  </a:lnTo>
                  <a:lnTo>
                    <a:pt x="69189" y="13182"/>
                  </a:lnTo>
                  <a:lnTo>
                    <a:pt x="69215" y="10629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 descr=""/>
            <p:cNvSpPr/>
            <p:nvPr/>
          </p:nvSpPr>
          <p:spPr>
            <a:xfrm>
              <a:off x="10034041" y="17208"/>
              <a:ext cx="654050" cy="922655"/>
            </a:xfrm>
            <a:custGeom>
              <a:avLst/>
              <a:gdLst/>
              <a:ahLst/>
              <a:cxnLst/>
              <a:rect l="l" t="t" r="r" b="b"/>
              <a:pathLst>
                <a:path w="654050" h="922655">
                  <a:moveTo>
                    <a:pt x="8712" y="283629"/>
                  </a:moveTo>
                  <a:lnTo>
                    <a:pt x="5791" y="282663"/>
                  </a:lnTo>
                  <a:lnTo>
                    <a:pt x="3175" y="282778"/>
                  </a:lnTo>
                  <a:lnTo>
                    <a:pt x="838" y="284734"/>
                  </a:lnTo>
                  <a:lnTo>
                    <a:pt x="0" y="286270"/>
                  </a:lnTo>
                  <a:lnTo>
                    <a:pt x="495" y="287794"/>
                  </a:lnTo>
                  <a:lnTo>
                    <a:pt x="1435" y="291757"/>
                  </a:lnTo>
                  <a:lnTo>
                    <a:pt x="6896" y="289674"/>
                  </a:lnTo>
                  <a:lnTo>
                    <a:pt x="6477" y="287261"/>
                  </a:lnTo>
                  <a:lnTo>
                    <a:pt x="6350" y="286092"/>
                  </a:lnTo>
                  <a:lnTo>
                    <a:pt x="6299" y="285584"/>
                  </a:lnTo>
                  <a:lnTo>
                    <a:pt x="7442" y="284670"/>
                  </a:lnTo>
                  <a:lnTo>
                    <a:pt x="8712" y="283629"/>
                  </a:lnTo>
                  <a:close/>
                </a:path>
                <a:path w="654050" h="922655">
                  <a:moveTo>
                    <a:pt x="35255" y="256527"/>
                  </a:moveTo>
                  <a:lnTo>
                    <a:pt x="29921" y="257251"/>
                  </a:lnTo>
                  <a:lnTo>
                    <a:pt x="26885" y="259308"/>
                  </a:lnTo>
                  <a:lnTo>
                    <a:pt x="26619" y="260985"/>
                  </a:lnTo>
                  <a:lnTo>
                    <a:pt x="29159" y="260807"/>
                  </a:lnTo>
                  <a:lnTo>
                    <a:pt x="31292" y="260299"/>
                  </a:lnTo>
                  <a:lnTo>
                    <a:pt x="35128" y="259905"/>
                  </a:lnTo>
                  <a:lnTo>
                    <a:pt x="35255" y="256527"/>
                  </a:lnTo>
                  <a:close/>
                </a:path>
                <a:path w="654050" h="922655">
                  <a:moveTo>
                    <a:pt x="81280" y="398462"/>
                  </a:moveTo>
                  <a:lnTo>
                    <a:pt x="80429" y="397459"/>
                  </a:lnTo>
                  <a:lnTo>
                    <a:pt x="80137" y="397129"/>
                  </a:lnTo>
                  <a:lnTo>
                    <a:pt x="76771" y="397129"/>
                  </a:lnTo>
                  <a:lnTo>
                    <a:pt x="75971" y="397129"/>
                  </a:lnTo>
                  <a:lnTo>
                    <a:pt x="74968" y="396824"/>
                  </a:lnTo>
                  <a:lnTo>
                    <a:pt x="73533" y="397129"/>
                  </a:lnTo>
                  <a:lnTo>
                    <a:pt x="74752" y="398462"/>
                  </a:lnTo>
                  <a:lnTo>
                    <a:pt x="81280" y="398462"/>
                  </a:lnTo>
                  <a:close/>
                </a:path>
                <a:path w="654050" h="922655">
                  <a:moveTo>
                    <a:pt x="82245" y="401320"/>
                  </a:moveTo>
                  <a:lnTo>
                    <a:pt x="81902" y="399770"/>
                  </a:lnTo>
                  <a:lnTo>
                    <a:pt x="81330" y="398564"/>
                  </a:lnTo>
                  <a:lnTo>
                    <a:pt x="74803" y="398564"/>
                  </a:lnTo>
                  <a:lnTo>
                    <a:pt x="74714" y="399783"/>
                  </a:lnTo>
                  <a:lnTo>
                    <a:pt x="75399" y="401358"/>
                  </a:lnTo>
                  <a:lnTo>
                    <a:pt x="76339" y="404825"/>
                  </a:lnTo>
                  <a:lnTo>
                    <a:pt x="78905" y="406044"/>
                  </a:lnTo>
                  <a:lnTo>
                    <a:pt x="80683" y="405676"/>
                  </a:lnTo>
                  <a:lnTo>
                    <a:pt x="81064" y="405765"/>
                  </a:lnTo>
                  <a:lnTo>
                    <a:pt x="82092" y="404444"/>
                  </a:lnTo>
                  <a:lnTo>
                    <a:pt x="82245" y="401320"/>
                  </a:lnTo>
                  <a:close/>
                </a:path>
                <a:path w="654050" h="922655">
                  <a:moveTo>
                    <a:pt x="145656" y="17094"/>
                  </a:moveTo>
                  <a:lnTo>
                    <a:pt x="143548" y="5588"/>
                  </a:lnTo>
                  <a:lnTo>
                    <a:pt x="131940" y="7975"/>
                  </a:lnTo>
                  <a:lnTo>
                    <a:pt x="134061" y="19469"/>
                  </a:lnTo>
                  <a:lnTo>
                    <a:pt x="145656" y="17094"/>
                  </a:lnTo>
                  <a:close/>
                </a:path>
                <a:path w="654050" h="922655">
                  <a:moveTo>
                    <a:pt x="155816" y="34620"/>
                  </a:moveTo>
                  <a:lnTo>
                    <a:pt x="152781" y="33883"/>
                  </a:lnTo>
                  <a:lnTo>
                    <a:pt x="152539" y="33108"/>
                  </a:lnTo>
                  <a:lnTo>
                    <a:pt x="152400" y="33108"/>
                  </a:lnTo>
                  <a:lnTo>
                    <a:pt x="152260" y="33083"/>
                  </a:lnTo>
                  <a:lnTo>
                    <a:pt x="152260" y="34315"/>
                  </a:lnTo>
                  <a:lnTo>
                    <a:pt x="149809" y="36233"/>
                  </a:lnTo>
                  <a:lnTo>
                    <a:pt x="152234" y="34315"/>
                  </a:lnTo>
                  <a:lnTo>
                    <a:pt x="152260" y="33083"/>
                  </a:lnTo>
                  <a:lnTo>
                    <a:pt x="149390" y="32308"/>
                  </a:lnTo>
                  <a:lnTo>
                    <a:pt x="149453" y="33769"/>
                  </a:lnTo>
                  <a:lnTo>
                    <a:pt x="148780" y="33108"/>
                  </a:lnTo>
                  <a:lnTo>
                    <a:pt x="144983" y="35128"/>
                  </a:lnTo>
                  <a:lnTo>
                    <a:pt x="144183" y="37960"/>
                  </a:lnTo>
                  <a:lnTo>
                    <a:pt x="144132" y="38176"/>
                  </a:lnTo>
                  <a:lnTo>
                    <a:pt x="144602" y="40513"/>
                  </a:lnTo>
                  <a:lnTo>
                    <a:pt x="146265" y="43230"/>
                  </a:lnTo>
                  <a:lnTo>
                    <a:pt x="148336" y="44513"/>
                  </a:lnTo>
                  <a:lnTo>
                    <a:pt x="150202" y="42545"/>
                  </a:lnTo>
                  <a:lnTo>
                    <a:pt x="150863" y="41567"/>
                  </a:lnTo>
                  <a:lnTo>
                    <a:pt x="152323" y="40513"/>
                  </a:lnTo>
                  <a:lnTo>
                    <a:pt x="153492" y="39230"/>
                  </a:lnTo>
                  <a:lnTo>
                    <a:pt x="154597" y="37960"/>
                  </a:lnTo>
                  <a:lnTo>
                    <a:pt x="155054" y="36233"/>
                  </a:lnTo>
                  <a:lnTo>
                    <a:pt x="155486" y="34620"/>
                  </a:lnTo>
                  <a:lnTo>
                    <a:pt x="155816" y="34620"/>
                  </a:lnTo>
                  <a:close/>
                </a:path>
                <a:path w="654050" h="922655">
                  <a:moveTo>
                    <a:pt x="162013" y="394741"/>
                  </a:moveTo>
                  <a:lnTo>
                    <a:pt x="158381" y="394766"/>
                  </a:lnTo>
                  <a:lnTo>
                    <a:pt x="157810" y="392988"/>
                  </a:lnTo>
                  <a:lnTo>
                    <a:pt x="156502" y="392391"/>
                  </a:lnTo>
                  <a:lnTo>
                    <a:pt x="156591" y="392988"/>
                  </a:lnTo>
                  <a:lnTo>
                    <a:pt x="156718" y="395109"/>
                  </a:lnTo>
                  <a:lnTo>
                    <a:pt x="155232" y="396862"/>
                  </a:lnTo>
                  <a:lnTo>
                    <a:pt x="154952" y="398475"/>
                  </a:lnTo>
                  <a:lnTo>
                    <a:pt x="157480" y="398373"/>
                  </a:lnTo>
                  <a:lnTo>
                    <a:pt x="161175" y="397319"/>
                  </a:lnTo>
                  <a:lnTo>
                    <a:pt x="162013" y="394741"/>
                  </a:lnTo>
                  <a:close/>
                </a:path>
                <a:path w="654050" h="922655">
                  <a:moveTo>
                    <a:pt x="195999" y="377596"/>
                  </a:moveTo>
                  <a:lnTo>
                    <a:pt x="195795" y="376186"/>
                  </a:lnTo>
                  <a:lnTo>
                    <a:pt x="193586" y="375742"/>
                  </a:lnTo>
                  <a:lnTo>
                    <a:pt x="192519" y="376186"/>
                  </a:lnTo>
                  <a:lnTo>
                    <a:pt x="192024" y="375551"/>
                  </a:lnTo>
                  <a:lnTo>
                    <a:pt x="192036" y="373862"/>
                  </a:lnTo>
                  <a:lnTo>
                    <a:pt x="189699" y="373227"/>
                  </a:lnTo>
                  <a:lnTo>
                    <a:pt x="187998" y="375285"/>
                  </a:lnTo>
                  <a:lnTo>
                    <a:pt x="187375" y="376491"/>
                  </a:lnTo>
                  <a:lnTo>
                    <a:pt x="186728" y="379742"/>
                  </a:lnTo>
                  <a:lnTo>
                    <a:pt x="188048" y="381889"/>
                  </a:lnTo>
                  <a:lnTo>
                    <a:pt x="190246" y="381508"/>
                  </a:lnTo>
                  <a:lnTo>
                    <a:pt x="192138" y="380580"/>
                  </a:lnTo>
                  <a:lnTo>
                    <a:pt x="193751" y="379171"/>
                  </a:lnTo>
                  <a:lnTo>
                    <a:pt x="195999" y="377596"/>
                  </a:lnTo>
                  <a:close/>
                </a:path>
                <a:path w="654050" h="922655">
                  <a:moveTo>
                    <a:pt x="262305" y="0"/>
                  </a:moveTo>
                  <a:lnTo>
                    <a:pt x="254520" y="1587"/>
                  </a:lnTo>
                  <a:lnTo>
                    <a:pt x="251790" y="8318"/>
                  </a:lnTo>
                  <a:lnTo>
                    <a:pt x="259549" y="6718"/>
                  </a:lnTo>
                  <a:lnTo>
                    <a:pt x="262305" y="0"/>
                  </a:lnTo>
                  <a:close/>
                </a:path>
                <a:path w="654050" h="922655">
                  <a:moveTo>
                    <a:pt x="298627" y="597077"/>
                  </a:moveTo>
                  <a:lnTo>
                    <a:pt x="297180" y="593471"/>
                  </a:lnTo>
                  <a:lnTo>
                    <a:pt x="293916" y="595033"/>
                  </a:lnTo>
                  <a:lnTo>
                    <a:pt x="293103" y="595884"/>
                  </a:lnTo>
                  <a:lnTo>
                    <a:pt x="290576" y="596353"/>
                  </a:lnTo>
                  <a:lnTo>
                    <a:pt x="291833" y="597674"/>
                  </a:lnTo>
                  <a:lnTo>
                    <a:pt x="291960" y="596239"/>
                  </a:lnTo>
                  <a:lnTo>
                    <a:pt x="291934" y="598449"/>
                  </a:lnTo>
                  <a:lnTo>
                    <a:pt x="292989" y="599846"/>
                  </a:lnTo>
                  <a:lnTo>
                    <a:pt x="295732" y="601027"/>
                  </a:lnTo>
                  <a:lnTo>
                    <a:pt x="297637" y="600633"/>
                  </a:lnTo>
                  <a:lnTo>
                    <a:pt x="298577" y="598881"/>
                  </a:lnTo>
                  <a:lnTo>
                    <a:pt x="298627" y="597077"/>
                  </a:lnTo>
                  <a:close/>
                </a:path>
                <a:path w="654050" h="922655">
                  <a:moveTo>
                    <a:pt x="313639" y="351015"/>
                  </a:moveTo>
                  <a:lnTo>
                    <a:pt x="310337" y="350951"/>
                  </a:lnTo>
                  <a:lnTo>
                    <a:pt x="309194" y="351282"/>
                  </a:lnTo>
                  <a:lnTo>
                    <a:pt x="308648" y="350621"/>
                  </a:lnTo>
                  <a:lnTo>
                    <a:pt x="308737" y="348907"/>
                  </a:lnTo>
                  <a:lnTo>
                    <a:pt x="305549" y="348551"/>
                  </a:lnTo>
                  <a:lnTo>
                    <a:pt x="303618" y="347776"/>
                  </a:lnTo>
                  <a:lnTo>
                    <a:pt x="300939" y="348246"/>
                  </a:lnTo>
                  <a:lnTo>
                    <a:pt x="300609" y="347599"/>
                  </a:lnTo>
                  <a:lnTo>
                    <a:pt x="298958" y="347014"/>
                  </a:lnTo>
                  <a:lnTo>
                    <a:pt x="299034" y="347599"/>
                  </a:lnTo>
                  <a:lnTo>
                    <a:pt x="299123" y="349338"/>
                  </a:lnTo>
                  <a:lnTo>
                    <a:pt x="298323" y="352221"/>
                  </a:lnTo>
                  <a:lnTo>
                    <a:pt x="300494" y="355727"/>
                  </a:lnTo>
                  <a:lnTo>
                    <a:pt x="306235" y="360794"/>
                  </a:lnTo>
                  <a:lnTo>
                    <a:pt x="311404" y="355511"/>
                  </a:lnTo>
                  <a:lnTo>
                    <a:pt x="313639" y="351015"/>
                  </a:lnTo>
                  <a:close/>
                </a:path>
                <a:path w="654050" h="922655">
                  <a:moveTo>
                    <a:pt x="325462" y="536905"/>
                  </a:moveTo>
                  <a:lnTo>
                    <a:pt x="324231" y="534771"/>
                  </a:lnTo>
                  <a:lnTo>
                    <a:pt x="324485" y="534936"/>
                  </a:lnTo>
                  <a:lnTo>
                    <a:pt x="324358" y="534416"/>
                  </a:lnTo>
                  <a:lnTo>
                    <a:pt x="322872" y="533552"/>
                  </a:lnTo>
                  <a:lnTo>
                    <a:pt x="321856" y="530910"/>
                  </a:lnTo>
                  <a:lnTo>
                    <a:pt x="321348" y="530644"/>
                  </a:lnTo>
                  <a:lnTo>
                    <a:pt x="321602" y="532485"/>
                  </a:lnTo>
                  <a:lnTo>
                    <a:pt x="320167" y="533577"/>
                  </a:lnTo>
                  <a:lnTo>
                    <a:pt x="320040" y="535330"/>
                  </a:lnTo>
                  <a:lnTo>
                    <a:pt x="319786" y="538086"/>
                  </a:lnTo>
                  <a:lnTo>
                    <a:pt x="317969" y="540727"/>
                  </a:lnTo>
                  <a:lnTo>
                    <a:pt x="315988" y="545960"/>
                  </a:lnTo>
                  <a:lnTo>
                    <a:pt x="318554" y="547535"/>
                  </a:lnTo>
                  <a:lnTo>
                    <a:pt x="323926" y="544207"/>
                  </a:lnTo>
                  <a:lnTo>
                    <a:pt x="324866" y="540372"/>
                  </a:lnTo>
                  <a:lnTo>
                    <a:pt x="325462" y="536905"/>
                  </a:lnTo>
                  <a:close/>
                </a:path>
                <a:path w="654050" h="922655">
                  <a:moveTo>
                    <a:pt x="334086" y="12039"/>
                  </a:moveTo>
                  <a:lnTo>
                    <a:pt x="333997" y="9664"/>
                  </a:lnTo>
                  <a:lnTo>
                    <a:pt x="333248" y="4902"/>
                  </a:lnTo>
                  <a:lnTo>
                    <a:pt x="331038" y="3238"/>
                  </a:lnTo>
                  <a:lnTo>
                    <a:pt x="326720" y="5715"/>
                  </a:lnTo>
                  <a:lnTo>
                    <a:pt x="325920" y="8813"/>
                  </a:lnTo>
                  <a:lnTo>
                    <a:pt x="327825" y="16383"/>
                  </a:lnTo>
                  <a:lnTo>
                    <a:pt x="329869" y="17145"/>
                  </a:lnTo>
                  <a:lnTo>
                    <a:pt x="333844" y="14401"/>
                  </a:lnTo>
                  <a:lnTo>
                    <a:pt x="334086" y="12039"/>
                  </a:lnTo>
                  <a:close/>
                </a:path>
                <a:path w="654050" h="922655">
                  <a:moveTo>
                    <a:pt x="340233" y="663168"/>
                  </a:moveTo>
                  <a:lnTo>
                    <a:pt x="339928" y="660590"/>
                  </a:lnTo>
                  <a:lnTo>
                    <a:pt x="339013" y="659231"/>
                  </a:lnTo>
                  <a:lnTo>
                    <a:pt x="336892" y="659777"/>
                  </a:lnTo>
                  <a:lnTo>
                    <a:pt x="336461" y="659803"/>
                  </a:lnTo>
                  <a:lnTo>
                    <a:pt x="334822" y="659409"/>
                  </a:lnTo>
                  <a:lnTo>
                    <a:pt x="335038" y="660793"/>
                  </a:lnTo>
                  <a:lnTo>
                    <a:pt x="333667" y="664946"/>
                  </a:lnTo>
                  <a:lnTo>
                    <a:pt x="335330" y="667410"/>
                  </a:lnTo>
                  <a:lnTo>
                    <a:pt x="337705" y="667880"/>
                  </a:lnTo>
                  <a:lnTo>
                    <a:pt x="339775" y="665175"/>
                  </a:lnTo>
                  <a:lnTo>
                    <a:pt x="340233" y="663168"/>
                  </a:lnTo>
                  <a:close/>
                </a:path>
                <a:path w="654050" h="922655">
                  <a:moveTo>
                    <a:pt x="341464" y="293890"/>
                  </a:moveTo>
                  <a:lnTo>
                    <a:pt x="338315" y="293916"/>
                  </a:lnTo>
                  <a:lnTo>
                    <a:pt x="337566" y="291934"/>
                  </a:lnTo>
                  <a:lnTo>
                    <a:pt x="335038" y="291401"/>
                  </a:lnTo>
                  <a:lnTo>
                    <a:pt x="335203" y="292798"/>
                  </a:lnTo>
                  <a:lnTo>
                    <a:pt x="335280" y="294182"/>
                  </a:lnTo>
                  <a:lnTo>
                    <a:pt x="334441" y="296278"/>
                  </a:lnTo>
                  <a:lnTo>
                    <a:pt x="337515" y="297180"/>
                  </a:lnTo>
                  <a:lnTo>
                    <a:pt x="339928" y="296557"/>
                  </a:lnTo>
                  <a:lnTo>
                    <a:pt x="341464" y="293890"/>
                  </a:lnTo>
                  <a:close/>
                </a:path>
                <a:path w="654050" h="922655">
                  <a:moveTo>
                    <a:pt x="349491" y="209499"/>
                  </a:moveTo>
                  <a:lnTo>
                    <a:pt x="344119" y="207899"/>
                  </a:lnTo>
                  <a:lnTo>
                    <a:pt x="342595" y="209499"/>
                  </a:lnTo>
                  <a:lnTo>
                    <a:pt x="344500" y="211099"/>
                  </a:lnTo>
                  <a:lnTo>
                    <a:pt x="343611" y="212369"/>
                  </a:lnTo>
                  <a:lnTo>
                    <a:pt x="345173" y="215049"/>
                  </a:lnTo>
                  <a:lnTo>
                    <a:pt x="348780" y="211670"/>
                  </a:lnTo>
                  <a:lnTo>
                    <a:pt x="349427" y="210019"/>
                  </a:lnTo>
                  <a:lnTo>
                    <a:pt x="349491" y="209499"/>
                  </a:lnTo>
                  <a:close/>
                </a:path>
                <a:path w="654050" h="922655">
                  <a:moveTo>
                    <a:pt x="349885" y="206476"/>
                  </a:moveTo>
                  <a:lnTo>
                    <a:pt x="348145" y="204978"/>
                  </a:lnTo>
                  <a:lnTo>
                    <a:pt x="347218" y="204355"/>
                  </a:lnTo>
                  <a:lnTo>
                    <a:pt x="344830" y="204355"/>
                  </a:lnTo>
                  <a:lnTo>
                    <a:pt x="344881" y="204152"/>
                  </a:lnTo>
                  <a:lnTo>
                    <a:pt x="344652" y="204978"/>
                  </a:lnTo>
                  <a:lnTo>
                    <a:pt x="344246" y="206476"/>
                  </a:lnTo>
                  <a:lnTo>
                    <a:pt x="344208" y="206641"/>
                  </a:lnTo>
                  <a:lnTo>
                    <a:pt x="349491" y="209499"/>
                  </a:lnTo>
                  <a:lnTo>
                    <a:pt x="349859" y="206641"/>
                  </a:lnTo>
                  <a:lnTo>
                    <a:pt x="349885" y="206476"/>
                  </a:lnTo>
                  <a:close/>
                </a:path>
                <a:path w="654050" h="922655">
                  <a:moveTo>
                    <a:pt x="354507" y="911885"/>
                  </a:moveTo>
                  <a:lnTo>
                    <a:pt x="345986" y="913650"/>
                  </a:lnTo>
                  <a:lnTo>
                    <a:pt x="343954" y="922134"/>
                  </a:lnTo>
                  <a:lnTo>
                    <a:pt x="352501" y="920381"/>
                  </a:lnTo>
                  <a:lnTo>
                    <a:pt x="354507" y="911885"/>
                  </a:lnTo>
                  <a:close/>
                </a:path>
                <a:path w="654050" h="922655">
                  <a:moveTo>
                    <a:pt x="355777" y="874128"/>
                  </a:moveTo>
                  <a:lnTo>
                    <a:pt x="353275" y="874318"/>
                  </a:lnTo>
                  <a:lnTo>
                    <a:pt x="351548" y="874903"/>
                  </a:lnTo>
                  <a:lnTo>
                    <a:pt x="348919" y="876554"/>
                  </a:lnTo>
                  <a:lnTo>
                    <a:pt x="350316" y="877620"/>
                  </a:lnTo>
                  <a:lnTo>
                    <a:pt x="352336" y="879983"/>
                  </a:lnTo>
                  <a:lnTo>
                    <a:pt x="354977" y="880452"/>
                  </a:lnTo>
                  <a:lnTo>
                    <a:pt x="355168" y="878903"/>
                  </a:lnTo>
                  <a:lnTo>
                    <a:pt x="355511" y="877392"/>
                  </a:lnTo>
                  <a:lnTo>
                    <a:pt x="355777" y="874128"/>
                  </a:lnTo>
                  <a:close/>
                </a:path>
                <a:path w="654050" h="922655">
                  <a:moveTo>
                    <a:pt x="356577" y="38315"/>
                  </a:moveTo>
                  <a:lnTo>
                    <a:pt x="355815" y="29870"/>
                  </a:lnTo>
                  <a:lnTo>
                    <a:pt x="350850" y="32004"/>
                  </a:lnTo>
                  <a:lnTo>
                    <a:pt x="350139" y="32321"/>
                  </a:lnTo>
                  <a:lnTo>
                    <a:pt x="350139" y="39344"/>
                  </a:lnTo>
                  <a:lnTo>
                    <a:pt x="350139" y="41122"/>
                  </a:lnTo>
                  <a:lnTo>
                    <a:pt x="350050" y="40779"/>
                  </a:lnTo>
                  <a:lnTo>
                    <a:pt x="350139" y="39344"/>
                  </a:lnTo>
                  <a:lnTo>
                    <a:pt x="350139" y="32321"/>
                  </a:lnTo>
                  <a:lnTo>
                    <a:pt x="349161" y="32753"/>
                  </a:lnTo>
                  <a:lnTo>
                    <a:pt x="348869" y="32905"/>
                  </a:lnTo>
                  <a:lnTo>
                    <a:pt x="347510" y="33553"/>
                  </a:lnTo>
                  <a:lnTo>
                    <a:pt x="345871" y="34467"/>
                  </a:lnTo>
                  <a:lnTo>
                    <a:pt x="342785" y="37033"/>
                  </a:lnTo>
                  <a:lnTo>
                    <a:pt x="340753" y="40347"/>
                  </a:lnTo>
                  <a:lnTo>
                    <a:pt x="341617" y="44424"/>
                  </a:lnTo>
                  <a:lnTo>
                    <a:pt x="346062" y="47713"/>
                  </a:lnTo>
                  <a:lnTo>
                    <a:pt x="347929" y="47078"/>
                  </a:lnTo>
                  <a:lnTo>
                    <a:pt x="349034" y="46037"/>
                  </a:lnTo>
                  <a:lnTo>
                    <a:pt x="350901" y="43307"/>
                  </a:lnTo>
                  <a:lnTo>
                    <a:pt x="351028" y="42799"/>
                  </a:lnTo>
                  <a:lnTo>
                    <a:pt x="351650" y="42252"/>
                  </a:lnTo>
                  <a:lnTo>
                    <a:pt x="352920" y="41122"/>
                  </a:lnTo>
                  <a:lnTo>
                    <a:pt x="356577" y="38315"/>
                  </a:lnTo>
                  <a:close/>
                </a:path>
                <a:path w="654050" h="922655">
                  <a:moveTo>
                    <a:pt x="368477" y="358203"/>
                  </a:moveTo>
                  <a:lnTo>
                    <a:pt x="354914" y="358203"/>
                  </a:lnTo>
                  <a:lnTo>
                    <a:pt x="355727" y="360438"/>
                  </a:lnTo>
                  <a:lnTo>
                    <a:pt x="356781" y="361365"/>
                  </a:lnTo>
                  <a:lnTo>
                    <a:pt x="363423" y="362458"/>
                  </a:lnTo>
                  <a:lnTo>
                    <a:pt x="368312" y="358482"/>
                  </a:lnTo>
                  <a:lnTo>
                    <a:pt x="368477" y="358203"/>
                  </a:lnTo>
                  <a:close/>
                </a:path>
                <a:path w="654050" h="922655">
                  <a:moveTo>
                    <a:pt x="373329" y="350202"/>
                  </a:moveTo>
                  <a:lnTo>
                    <a:pt x="367525" y="351548"/>
                  </a:lnTo>
                  <a:lnTo>
                    <a:pt x="368185" y="350532"/>
                  </a:lnTo>
                  <a:lnTo>
                    <a:pt x="368084" y="350100"/>
                  </a:lnTo>
                  <a:lnTo>
                    <a:pt x="364794" y="351802"/>
                  </a:lnTo>
                  <a:lnTo>
                    <a:pt x="361823" y="353479"/>
                  </a:lnTo>
                  <a:lnTo>
                    <a:pt x="359448" y="354622"/>
                  </a:lnTo>
                  <a:lnTo>
                    <a:pt x="357174" y="355206"/>
                  </a:lnTo>
                  <a:lnTo>
                    <a:pt x="356539" y="356412"/>
                  </a:lnTo>
                  <a:lnTo>
                    <a:pt x="354584" y="355765"/>
                  </a:lnTo>
                  <a:lnTo>
                    <a:pt x="353644" y="355206"/>
                  </a:lnTo>
                  <a:lnTo>
                    <a:pt x="350850" y="355460"/>
                  </a:lnTo>
                  <a:lnTo>
                    <a:pt x="352628" y="356628"/>
                  </a:lnTo>
                  <a:lnTo>
                    <a:pt x="354749" y="357784"/>
                  </a:lnTo>
                  <a:lnTo>
                    <a:pt x="368731" y="357784"/>
                  </a:lnTo>
                  <a:lnTo>
                    <a:pt x="373329" y="350202"/>
                  </a:lnTo>
                  <a:close/>
                </a:path>
                <a:path w="654050" h="922655">
                  <a:moveTo>
                    <a:pt x="376262" y="335953"/>
                  </a:moveTo>
                  <a:lnTo>
                    <a:pt x="375551" y="334225"/>
                  </a:lnTo>
                  <a:lnTo>
                    <a:pt x="374281" y="334060"/>
                  </a:lnTo>
                  <a:lnTo>
                    <a:pt x="373176" y="334454"/>
                  </a:lnTo>
                  <a:lnTo>
                    <a:pt x="372656" y="333832"/>
                  </a:lnTo>
                  <a:lnTo>
                    <a:pt x="372706" y="332168"/>
                  </a:lnTo>
                  <a:lnTo>
                    <a:pt x="370586" y="331762"/>
                  </a:lnTo>
                  <a:lnTo>
                    <a:pt x="361454" y="333679"/>
                  </a:lnTo>
                  <a:lnTo>
                    <a:pt x="360667" y="343649"/>
                  </a:lnTo>
                  <a:lnTo>
                    <a:pt x="367334" y="342290"/>
                  </a:lnTo>
                  <a:lnTo>
                    <a:pt x="370408" y="341210"/>
                  </a:lnTo>
                  <a:lnTo>
                    <a:pt x="373202" y="339585"/>
                  </a:lnTo>
                  <a:lnTo>
                    <a:pt x="375742" y="337312"/>
                  </a:lnTo>
                  <a:lnTo>
                    <a:pt x="376262" y="335953"/>
                  </a:lnTo>
                  <a:close/>
                </a:path>
                <a:path w="654050" h="922655">
                  <a:moveTo>
                    <a:pt x="391452" y="312051"/>
                  </a:moveTo>
                  <a:lnTo>
                    <a:pt x="388962" y="309626"/>
                  </a:lnTo>
                  <a:lnTo>
                    <a:pt x="387616" y="309422"/>
                  </a:lnTo>
                  <a:lnTo>
                    <a:pt x="386753" y="308521"/>
                  </a:lnTo>
                  <a:lnTo>
                    <a:pt x="385279" y="308648"/>
                  </a:lnTo>
                  <a:lnTo>
                    <a:pt x="383705" y="308571"/>
                  </a:lnTo>
                  <a:lnTo>
                    <a:pt x="381965" y="303225"/>
                  </a:lnTo>
                  <a:lnTo>
                    <a:pt x="375996" y="308813"/>
                  </a:lnTo>
                  <a:lnTo>
                    <a:pt x="377444" y="315404"/>
                  </a:lnTo>
                  <a:lnTo>
                    <a:pt x="378980" y="317665"/>
                  </a:lnTo>
                  <a:lnTo>
                    <a:pt x="381762" y="318363"/>
                  </a:lnTo>
                  <a:lnTo>
                    <a:pt x="384987" y="318503"/>
                  </a:lnTo>
                  <a:lnTo>
                    <a:pt x="387362" y="318350"/>
                  </a:lnTo>
                  <a:lnTo>
                    <a:pt x="388531" y="315620"/>
                  </a:lnTo>
                  <a:lnTo>
                    <a:pt x="390601" y="313918"/>
                  </a:lnTo>
                  <a:lnTo>
                    <a:pt x="391452" y="312051"/>
                  </a:lnTo>
                  <a:close/>
                </a:path>
                <a:path w="654050" h="922655">
                  <a:moveTo>
                    <a:pt x="409689" y="305054"/>
                  </a:moveTo>
                  <a:lnTo>
                    <a:pt x="408889" y="303961"/>
                  </a:lnTo>
                  <a:lnTo>
                    <a:pt x="408724" y="303733"/>
                  </a:lnTo>
                  <a:lnTo>
                    <a:pt x="407466" y="303580"/>
                  </a:lnTo>
                  <a:lnTo>
                    <a:pt x="406095" y="303961"/>
                  </a:lnTo>
                  <a:lnTo>
                    <a:pt x="406158" y="303580"/>
                  </a:lnTo>
                  <a:lnTo>
                    <a:pt x="406222" y="303237"/>
                  </a:lnTo>
                  <a:lnTo>
                    <a:pt x="407606" y="301726"/>
                  </a:lnTo>
                  <a:lnTo>
                    <a:pt x="407873" y="301434"/>
                  </a:lnTo>
                  <a:lnTo>
                    <a:pt x="406400" y="300532"/>
                  </a:lnTo>
                  <a:lnTo>
                    <a:pt x="403821" y="301434"/>
                  </a:lnTo>
                  <a:lnTo>
                    <a:pt x="403542" y="301434"/>
                  </a:lnTo>
                  <a:lnTo>
                    <a:pt x="400164" y="301891"/>
                  </a:lnTo>
                  <a:lnTo>
                    <a:pt x="399999" y="302094"/>
                  </a:lnTo>
                  <a:lnTo>
                    <a:pt x="398183" y="302514"/>
                  </a:lnTo>
                  <a:lnTo>
                    <a:pt x="396367" y="310184"/>
                  </a:lnTo>
                  <a:lnTo>
                    <a:pt x="396240" y="310680"/>
                  </a:lnTo>
                  <a:lnTo>
                    <a:pt x="400799" y="310680"/>
                  </a:lnTo>
                  <a:lnTo>
                    <a:pt x="404317" y="310184"/>
                  </a:lnTo>
                  <a:lnTo>
                    <a:pt x="406527" y="309448"/>
                  </a:lnTo>
                  <a:lnTo>
                    <a:pt x="409105" y="307467"/>
                  </a:lnTo>
                  <a:lnTo>
                    <a:pt x="409689" y="305054"/>
                  </a:lnTo>
                  <a:close/>
                </a:path>
                <a:path w="654050" h="922655">
                  <a:moveTo>
                    <a:pt x="423748" y="414477"/>
                  </a:moveTo>
                  <a:lnTo>
                    <a:pt x="415658" y="416140"/>
                  </a:lnTo>
                  <a:lnTo>
                    <a:pt x="413296" y="423176"/>
                  </a:lnTo>
                  <a:lnTo>
                    <a:pt x="421386" y="421513"/>
                  </a:lnTo>
                  <a:lnTo>
                    <a:pt x="423748" y="414477"/>
                  </a:lnTo>
                  <a:close/>
                </a:path>
                <a:path w="654050" h="922655">
                  <a:moveTo>
                    <a:pt x="424167" y="222846"/>
                  </a:moveTo>
                  <a:lnTo>
                    <a:pt x="416852" y="224345"/>
                  </a:lnTo>
                  <a:lnTo>
                    <a:pt x="413677" y="230682"/>
                  </a:lnTo>
                  <a:lnTo>
                    <a:pt x="421005" y="229171"/>
                  </a:lnTo>
                  <a:lnTo>
                    <a:pt x="424167" y="222846"/>
                  </a:lnTo>
                  <a:close/>
                </a:path>
                <a:path w="654050" h="922655">
                  <a:moveTo>
                    <a:pt x="428891" y="830262"/>
                  </a:moveTo>
                  <a:lnTo>
                    <a:pt x="421589" y="831761"/>
                  </a:lnTo>
                  <a:lnTo>
                    <a:pt x="419176" y="836968"/>
                  </a:lnTo>
                  <a:lnTo>
                    <a:pt x="426478" y="835469"/>
                  </a:lnTo>
                  <a:lnTo>
                    <a:pt x="428891" y="830262"/>
                  </a:lnTo>
                  <a:close/>
                </a:path>
                <a:path w="654050" h="922655">
                  <a:moveTo>
                    <a:pt x="433743" y="404177"/>
                  </a:moveTo>
                  <a:lnTo>
                    <a:pt x="426161" y="405726"/>
                  </a:lnTo>
                  <a:lnTo>
                    <a:pt x="423151" y="413372"/>
                  </a:lnTo>
                  <a:lnTo>
                    <a:pt x="430733" y="411810"/>
                  </a:lnTo>
                  <a:lnTo>
                    <a:pt x="433743" y="404177"/>
                  </a:lnTo>
                  <a:close/>
                </a:path>
                <a:path w="654050" h="922655">
                  <a:moveTo>
                    <a:pt x="442226" y="336042"/>
                  </a:moveTo>
                  <a:lnTo>
                    <a:pt x="434251" y="337705"/>
                  </a:lnTo>
                  <a:lnTo>
                    <a:pt x="431749" y="344652"/>
                  </a:lnTo>
                  <a:lnTo>
                    <a:pt x="439788" y="343001"/>
                  </a:lnTo>
                  <a:lnTo>
                    <a:pt x="442226" y="336042"/>
                  </a:lnTo>
                  <a:close/>
                </a:path>
                <a:path w="654050" h="922655">
                  <a:moveTo>
                    <a:pt x="448525" y="234645"/>
                  </a:moveTo>
                  <a:lnTo>
                    <a:pt x="445643" y="223304"/>
                  </a:lnTo>
                  <a:lnTo>
                    <a:pt x="439750" y="228422"/>
                  </a:lnTo>
                  <a:lnTo>
                    <a:pt x="440639" y="233959"/>
                  </a:lnTo>
                  <a:lnTo>
                    <a:pt x="440690" y="233540"/>
                  </a:lnTo>
                  <a:lnTo>
                    <a:pt x="440728" y="234607"/>
                  </a:lnTo>
                  <a:lnTo>
                    <a:pt x="440639" y="233959"/>
                  </a:lnTo>
                  <a:lnTo>
                    <a:pt x="440004" y="239522"/>
                  </a:lnTo>
                  <a:lnTo>
                    <a:pt x="441413" y="238950"/>
                  </a:lnTo>
                  <a:lnTo>
                    <a:pt x="441591" y="240004"/>
                  </a:lnTo>
                  <a:lnTo>
                    <a:pt x="448525" y="234645"/>
                  </a:lnTo>
                  <a:close/>
                </a:path>
                <a:path w="654050" h="922655">
                  <a:moveTo>
                    <a:pt x="448856" y="235915"/>
                  </a:moveTo>
                  <a:lnTo>
                    <a:pt x="448525" y="234657"/>
                  </a:lnTo>
                  <a:lnTo>
                    <a:pt x="444703" y="237617"/>
                  </a:lnTo>
                  <a:lnTo>
                    <a:pt x="448856" y="235915"/>
                  </a:lnTo>
                  <a:close/>
                </a:path>
                <a:path w="654050" h="922655">
                  <a:moveTo>
                    <a:pt x="453224" y="269671"/>
                  </a:moveTo>
                  <a:lnTo>
                    <a:pt x="453212" y="269214"/>
                  </a:lnTo>
                  <a:lnTo>
                    <a:pt x="453110" y="268160"/>
                  </a:lnTo>
                  <a:lnTo>
                    <a:pt x="452970" y="268414"/>
                  </a:lnTo>
                  <a:lnTo>
                    <a:pt x="452920" y="268605"/>
                  </a:lnTo>
                  <a:lnTo>
                    <a:pt x="452348" y="269214"/>
                  </a:lnTo>
                  <a:lnTo>
                    <a:pt x="452247" y="268960"/>
                  </a:lnTo>
                  <a:lnTo>
                    <a:pt x="452399" y="268960"/>
                  </a:lnTo>
                  <a:lnTo>
                    <a:pt x="453047" y="267957"/>
                  </a:lnTo>
                  <a:lnTo>
                    <a:pt x="453110" y="267385"/>
                  </a:lnTo>
                  <a:lnTo>
                    <a:pt x="452043" y="266890"/>
                  </a:lnTo>
                  <a:lnTo>
                    <a:pt x="450748" y="266890"/>
                  </a:lnTo>
                  <a:lnTo>
                    <a:pt x="449516" y="267258"/>
                  </a:lnTo>
                  <a:lnTo>
                    <a:pt x="449973" y="266661"/>
                  </a:lnTo>
                  <a:lnTo>
                    <a:pt x="452196" y="265087"/>
                  </a:lnTo>
                  <a:lnTo>
                    <a:pt x="448487" y="261658"/>
                  </a:lnTo>
                  <a:lnTo>
                    <a:pt x="445795" y="266661"/>
                  </a:lnTo>
                  <a:lnTo>
                    <a:pt x="445820" y="270103"/>
                  </a:lnTo>
                  <a:lnTo>
                    <a:pt x="445985" y="269671"/>
                  </a:lnTo>
                  <a:lnTo>
                    <a:pt x="445947" y="270103"/>
                  </a:lnTo>
                  <a:lnTo>
                    <a:pt x="453224" y="270103"/>
                  </a:lnTo>
                  <a:lnTo>
                    <a:pt x="453224" y="269671"/>
                  </a:lnTo>
                  <a:close/>
                </a:path>
                <a:path w="654050" h="922655">
                  <a:moveTo>
                    <a:pt x="453237" y="270649"/>
                  </a:moveTo>
                  <a:lnTo>
                    <a:pt x="445909" y="270649"/>
                  </a:lnTo>
                  <a:lnTo>
                    <a:pt x="445604" y="270649"/>
                  </a:lnTo>
                  <a:lnTo>
                    <a:pt x="445147" y="272503"/>
                  </a:lnTo>
                  <a:lnTo>
                    <a:pt x="447852" y="275513"/>
                  </a:lnTo>
                  <a:lnTo>
                    <a:pt x="449999" y="274307"/>
                  </a:lnTo>
                  <a:lnTo>
                    <a:pt x="451358" y="274637"/>
                  </a:lnTo>
                  <a:lnTo>
                    <a:pt x="451510" y="274307"/>
                  </a:lnTo>
                  <a:lnTo>
                    <a:pt x="453237" y="270649"/>
                  </a:lnTo>
                  <a:close/>
                </a:path>
                <a:path w="654050" h="922655">
                  <a:moveTo>
                    <a:pt x="453339" y="267474"/>
                  </a:moveTo>
                  <a:lnTo>
                    <a:pt x="453174" y="267398"/>
                  </a:lnTo>
                  <a:lnTo>
                    <a:pt x="453174" y="267741"/>
                  </a:lnTo>
                  <a:lnTo>
                    <a:pt x="453339" y="267474"/>
                  </a:lnTo>
                  <a:close/>
                </a:path>
                <a:path w="654050" h="922655">
                  <a:moveTo>
                    <a:pt x="454748" y="443141"/>
                  </a:moveTo>
                  <a:lnTo>
                    <a:pt x="453745" y="441121"/>
                  </a:lnTo>
                  <a:lnTo>
                    <a:pt x="454152" y="441058"/>
                  </a:lnTo>
                  <a:lnTo>
                    <a:pt x="453720" y="441058"/>
                  </a:lnTo>
                  <a:lnTo>
                    <a:pt x="453555" y="440702"/>
                  </a:lnTo>
                  <a:lnTo>
                    <a:pt x="452323" y="441045"/>
                  </a:lnTo>
                  <a:lnTo>
                    <a:pt x="451180" y="441020"/>
                  </a:lnTo>
                  <a:lnTo>
                    <a:pt x="448233" y="442214"/>
                  </a:lnTo>
                  <a:lnTo>
                    <a:pt x="446862" y="442709"/>
                  </a:lnTo>
                  <a:lnTo>
                    <a:pt x="445554" y="443484"/>
                  </a:lnTo>
                  <a:lnTo>
                    <a:pt x="444347" y="446290"/>
                  </a:lnTo>
                  <a:lnTo>
                    <a:pt x="445185" y="447522"/>
                  </a:lnTo>
                  <a:lnTo>
                    <a:pt x="446709" y="447446"/>
                  </a:lnTo>
                  <a:lnTo>
                    <a:pt x="450215" y="447446"/>
                  </a:lnTo>
                  <a:lnTo>
                    <a:pt x="452323" y="447725"/>
                  </a:lnTo>
                  <a:lnTo>
                    <a:pt x="454456" y="444982"/>
                  </a:lnTo>
                  <a:lnTo>
                    <a:pt x="454748" y="443141"/>
                  </a:lnTo>
                  <a:close/>
                </a:path>
                <a:path w="654050" h="922655">
                  <a:moveTo>
                    <a:pt x="462153" y="554507"/>
                  </a:moveTo>
                  <a:lnTo>
                    <a:pt x="460578" y="553415"/>
                  </a:lnTo>
                  <a:lnTo>
                    <a:pt x="458927" y="553008"/>
                  </a:lnTo>
                  <a:lnTo>
                    <a:pt x="457593" y="553313"/>
                  </a:lnTo>
                  <a:lnTo>
                    <a:pt x="457835" y="552792"/>
                  </a:lnTo>
                  <a:lnTo>
                    <a:pt x="459587" y="551459"/>
                  </a:lnTo>
                  <a:lnTo>
                    <a:pt x="458050" y="551434"/>
                  </a:lnTo>
                  <a:lnTo>
                    <a:pt x="457492" y="551484"/>
                  </a:lnTo>
                  <a:lnTo>
                    <a:pt x="457111" y="549935"/>
                  </a:lnTo>
                  <a:lnTo>
                    <a:pt x="456184" y="545757"/>
                  </a:lnTo>
                  <a:lnTo>
                    <a:pt x="450037" y="549973"/>
                  </a:lnTo>
                  <a:lnTo>
                    <a:pt x="450888" y="554634"/>
                  </a:lnTo>
                  <a:lnTo>
                    <a:pt x="451053" y="556818"/>
                  </a:lnTo>
                  <a:lnTo>
                    <a:pt x="452450" y="557834"/>
                  </a:lnTo>
                  <a:lnTo>
                    <a:pt x="454101" y="559079"/>
                  </a:lnTo>
                  <a:lnTo>
                    <a:pt x="457174" y="558330"/>
                  </a:lnTo>
                  <a:lnTo>
                    <a:pt x="459498" y="556577"/>
                  </a:lnTo>
                  <a:lnTo>
                    <a:pt x="462153" y="554507"/>
                  </a:lnTo>
                  <a:close/>
                </a:path>
                <a:path w="654050" h="922655">
                  <a:moveTo>
                    <a:pt x="495935" y="274713"/>
                  </a:moveTo>
                  <a:lnTo>
                    <a:pt x="495300" y="268859"/>
                  </a:lnTo>
                  <a:lnTo>
                    <a:pt x="494804" y="266712"/>
                  </a:lnTo>
                  <a:lnTo>
                    <a:pt x="490448" y="267525"/>
                  </a:lnTo>
                  <a:lnTo>
                    <a:pt x="489712" y="269278"/>
                  </a:lnTo>
                  <a:lnTo>
                    <a:pt x="486194" y="274764"/>
                  </a:lnTo>
                  <a:lnTo>
                    <a:pt x="449935" y="306387"/>
                  </a:lnTo>
                  <a:lnTo>
                    <a:pt x="428828" y="315379"/>
                  </a:lnTo>
                  <a:lnTo>
                    <a:pt x="428828" y="316318"/>
                  </a:lnTo>
                  <a:lnTo>
                    <a:pt x="442163" y="320814"/>
                  </a:lnTo>
                  <a:lnTo>
                    <a:pt x="453174" y="321970"/>
                  </a:lnTo>
                  <a:lnTo>
                    <a:pt x="464007" y="319963"/>
                  </a:lnTo>
                  <a:lnTo>
                    <a:pt x="494118" y="292163"/>
                  </a:lnTo>
                  <a:lnTo>
                    <a:pt x="495719" y="283146"/>
                  </a:lnTo>
                  <a:lnTo>
                    <a:pt x="495935" y="274713"/>
                  </a:lnTo>
                  <a:close/>
                </a:path>
                <a:path w="654050" h="922655">
                  <a:moveTo>
                    <a:pt x="505917" y="359803"/>
                  </a:moveTo>
                  <a:lnTo>
                    <a:pt x="505002" y="356146"/>
                  </a:lnTo>
                  <a:lnTo>
                    <a:pt x="500456" y="357987"/>
                  </a:lnTo>
                  <a:lnTo>
                    <a:pt x="499325" y="357911"/>
                  </a:lnTo>
                  <a:lnTo>
                    <a:pt x="498297" y="357606"/>
                  </a:lnTo>
                  <a:lnTo>
                    <a:pt x="497789" y="356616"/>
                  </a:lnTo>
                  <a:lnTo>
                    <a:pt x="494614" y="355663"/>
                  </a:lnTo>
                  <a:lnTo>
                    <a:pt x="494665" y="356146"/>
                  </a:lnTo>
                  <a:lnTo>
                    <a:pt x="494792" y="359803"/>
                  </a:lnTo>
                  <a:lnTo>
                    <a:pt x="495731" y="362254"/>
                  </a:lnTo>
                  <a:lnTo>
                    <a:pt x="497713" y="364464"/>
                  </a:lnTo>
                  <a:lnTo>
                    <a:pt x="501154" y="365975"/>
                  </a:lnTo>
                  <a:lnTo>
                    <a:pt x="503301" y="366445"/>
                  </a:lnTo>
                  <a:lnTo>
                    <a:pt x="505117" y="363258"/>
                  </a:lnTo>
                  <a:lnTo>
                    <a:pt x="505498" y="361657"/>
                  </a:lnTo>
                  <a:lnTo>
                    <a:pt x="505917" y="359803"/>
                  </a:lnTo>
                  <a:close/>
                </a:path>
                <a:path w="654050" h="922655">
                  <a:moveTo>
                    <a:pt x="507149" y="395973"/>
                  </a:moveTo>
                  <a:lnTo>
                    <a:pt x="504266" y="395312"/>
                  </a:lnTo>
                  <a:lnTo>
                    <a:pt x="494258" y="393915"/>
                  </a:lnTo>
                  <a:lnTo>
                    <a:pt x="484162" y="393700"/>
                  </a:lnTo>
                  <a:lnTo>
                    <a:pt x="473976" y="393865"/>
                  </a:lnTo>
                  <a:lnTo>
                    <a:pt x="463804" y="393598"/>
                  </a:lnTo>
                  <a:lnTo>
                    <a:pt x="426123" y="387743"/>
                  </a:lnTo>
                  <a:lnTo>
                    <a:pt x="422897" y="382689"/>
                  </a:lnTo>
                  <a:lnTo>
                    <a:pt x="421170" y="381698"/>
                  </a:lnTo>
                  <a:lnTo>
                    <a:pt x="417487" y="383781"/>
                  </a:lnTo>
                  <a:lnTo>
                    <a:pt x="416636" y="385318"/>
                  </a:lnTo>
                  <a:lnTo>
                    <a:pt x="414020" y="384632"/>
                  </a:lnTo>
                  <a:lnTo>
                    <a:pt x="414350" y="385419"/>
                  </a:lnTo>
                  <a:lnTo>
                    <a:pt x="416140" y="386181"/>
                  </a:lnTo>
                  <a:lnTo>
                    <a:pt x="416039" y="386397"/>
                  </a:lnTo>
                  <a:lnTo>
                    <a:pt x="418033" y="393865"/>
                  </a:lnTo>
                  <a:lnTo>
                    <a:pt x="420243" y="393369"/>
                  </a:lnTo>
                  <a:lnTo>
                    <a:pt x="422821" y="391896"/>
                  </a:lnTo>
                  <a:lnTo>
                    <a:pt x="424053" y="390347"/>
                  </a:lnTo>
                  <a:lnTo>
                    <a:pt x="423913" y="389382"/>
                  </a:lnTo>
                  <a:lnTo>
                    <a:pt x="437299" y="394919"/>
                  </a:lnTo>
                  <a:lnTo>
                    <a:pt x="448856" y="399034"/>
                  </a:lnTo>
                  <a:lnTo>
                    <a:pt x="445274" y="399770"/>
                  </a:lnTo>
                  <a:lnTo>
                    <a:pt x="446836" y="410514"/>
                  </a:lnTo>
                  <a:lnTo>
                    <a:pt x="457657" y="408292"/>
                  </a:lnTo>
                  <a:lnTo>
                    <a:pt x="456577" y="401142"/>
                  </a:lnTo>
                  <a:lnTo>
                    <a:pt x="461048" y="402348"/>
                  </a:lnTo>
                  <a:lnTo>
                    <a:pt x="471589" y="404660"/>
                  </a:lnTo>
                  <a:lnTo>
                    <a:pt x="483031" y="406234"/>
                  </a:lnTo>
                  <a:lnTo>
                    <a:pt x="494157" y="405612"/>
                  </a:lnTo>
                  <a:lnTo>
                    <a:pt x="503758" y="401332"/>
                  </a:lnTo>
                  <a:lnTo>
                    <a:pt x="505117" y="400253"/>
                  </a:lnTo>
                  <a:lnTo>
                    <a:pt x="507149" y="395973"/>
                  </a:lnTo>
                  <a:close/>
                </a:path>
                <a:path w="654050" h="922655">
                  <a:moveTo>
                    <a:pt x="511594" y="223329"/>
                  </a:moveTo>
                  <a:lnTo>
                    <a:pt x="511276" y="221119"/>
                  </a:lnTo>
                  <a:lnTo>
                    <a:pt x="511276" y="220065"/>
                  </a:lnTo>
                  <a:lnTo>
                    <a:pt x="511263" y="219151"/>
                  </a:lnTo>
                  <a:lnTo>
                    <a:pt x="511263" y="218503"/>
                  </a:lnTo>
                  <a:lnTo>
                    <a:pt x="511136" y="217779"/>
                  </a:lnTo>
                  <a:lnTo>
                    <a:pt x="510743" y="215912"/>
                  </a:lnTo>
                  <a:lnTo>
                    <a:pt x="509282" y="215912"/>
                  </a:lnTo>
                  <a:lnTo>
                    <a:pt x="509282" y="217779"/>
                  </a:lnTo>
                  <a:lnTo>
                    <a:pt x="509282" y="218313"/>
                  </a:lnTo>
                  <a:lnTo>
                    <a:pt x="509282" y="217779"/>
                  </a:lnTo>
                  <a:lnTo>
                    <a:pt x="509282" y="215912"/>
                  </a:lnTo>
                  <a:lnTo>
                    <a:pt x="508025" y="215912"/>
                  </a:lnTo>
                  <a:lnTo>
                    <a:pt x="506958" y="212686"/>
                  </a:lnTo>
                  <a:lnTo>
                    <a:pt x="505548" y="213461"/>
                  </a:lnTo>
                  <a:lnTo>
                    <a:pt x="501015" y="215912"/>
                  </a:lnTo>
                  <a:lnTo>
                    <a:pt x="501523" y="215912"/>
                  </a:lnTo>
                  <a:lnTo>
                    <a:pt x="501764" y="217779"/>
                  </a:lnTo>
                  <a:lnTo>
                    <a:pt x="501827" y="218313"/>
                  </a:lnTo>
                  <a:lnTo>
                    <a:pt x="501891" y="218795"/>
                  </a:lnTo>
                  <a:lnTo>
                    <a:pt x="501980" y="219519"/>
                  </a:lnTo>
                  <a:lnTo>
                    <a:pt x="502081" y="219151"/>
                  </a:lnTo>
                  <a:lnTo>
                    <a:pt x="502158" y="218795"/>
                  </a:lnTo>
                  <a:lnTo>
                    <a:pt x="502069" y="220065"/>
                  </a:lnTo>
                  <a:lnTo>
                    <a:pt x="501980" y="219519"/>
                  </a:lnTo>
                  <a:lnTo>
                    <a:pt x="501307" y="222237"/>
                  </a:lnTo>
                  <a:lnTo>
                    <a:pt x="502234" y="227533"/>
                  </a:lnTo>
                  <a:lnTo>
                    <a:pt x="502259" y="227723"/>
                  </a:lnTo>
                  <a:lnTo>
                    <a:pt x="505917" y="229476"/>
                  </a:lnTo>
                  <a:lnTo>
                    <a:pt x="508584" y="230784"/>
                  </a:lnTo>
                  <a:lnTo>
                    <a:pt x="510844" y="227533"/>
                  </a:lnTo>
                  <a:lnTo>
                    <a:pt x="511594" y="223329"/>
                  </a:lnTo>
                  <a:close/>
                </a:path>
                <a:path w="654050" h="922655">
                  <a:moveTo>
                    <a:pt x="543179" y="305676"/>
                  </a:moveTo>
                  <a:lnTo>
                    <a:pt x="542721" y="305765"/>
                  </a:lnTo>
                  <a:lnTo>
                    <a:pt x="542747" y="305625"/>
                  </a:lnTo>
                  <a:lnTo>
                    <a:pt x="539826" y="306311"/>
                  </a:lnTo>
                  <a:lnTo>
                    <a:pt x="537768" y="305739"/>
                  </a:lnTo>
                  <a:lnTo>
                    <a:pt x="536841" y="305295"/>
                  </a:lnTo>
                  <a:lnTo>
                    <a:pt x="533565" y="305485"/>
                  </a:lnTo>
                  <a:lnTo>
                    <a:pt x="535216" y="306997"/>
                  </a:lnTo>
                  <a:lnTo>
                    <a:pt x="536740" y="309384"/>
                  </a:lnTo>
                  <a:lnTo>
                    <a:pt x="537083" y="311581"/>
                  </a:lnTo>
                  <a:lnTo>
                    <a:pt x="540143" y="310642"/>
                  </a:lnTo>
                  <a:lnTo>
                    <a:pt x="543001" y="308546"/>
                  </a:lnTo>
                  <a:lnTo>
                    <a:pt x="543052" y="307555"/>
                  </a:lnTo>
                  <a:lnTo>
                    <a:pt x="543179" y="305676"/>
                  </a:lnTo>
                  <a:close/>
                </a:path>
                <a:path w="654050" h="922655">
                  <a:moveTo>
                    <a:pt x="543699" y="205168"/>
                  </a:moveTo>
                  <a:lnTo>
                    <a:pt x="542112" y="200774"/>
                  </a:lnTo>
                  <a:lnTo>
                    <a:pt x="534035" y="199720"/>
                  </a:lnTo>
                  <a:lnTo>
                    <a:pt x="533603" y="205676"/>
                  </a:lnTo>
                  <a:lnTo>
                    <a:pt x="535863" y="212026"/>
                  </a:lnTo>
                  <a:lnTo>
                    <a:pt x="536409" y="214160"/>
                  </a:lnTo>
                  <a:lnTo>
                    <a:pt x="538454" y="215925"/>
                  </a:lnTo>
                  <a:lnTo>
                    <a:pt x="542975" y="213233"/>
                  </a:lnTo>
                  <a:lnTo>
                    <a:pt x="543433" y="210261"/>
                  </a:lnTo>
                  <a:lnTo>
                    <a:pt x="543090" y="208178"/>
                  </a:lnTo>
                  <a:lnTo>
                    <a:pt x="543699" y="205168"/>
                  </a:lnTo>
                  <a:close/>
                </a:path>
                <a:path w="654050" h="922655">
                  <a:moveTo>
                    <a:pt x="548347" y="283845"/>
                  </a:moveTo>
                  <a:lnTo>
                    <a:pt x="547928" y="278282"/>
                  </a:lnTo>
                  <a:lnTo>
                    <a:pt x="546481" y="271208"/>
                  </a:lnTo>
                  <a:lnTo>
                    <a:pt x="540016" y="276161"/>
                  </a:lnTo>
                  <a:lnTo>
                    <a:pt x="541286" y="283514"/>
                  </a:lnTo>
                  <a:lnTo>
                    <a:pt x="543826" y="287096"/>
                  </a:lnTo>
                  <a:lnTo>
                    <a:pt x="548347" y="283845"/>
                  </a:lnTo>
                  <a:close/>
                </a:path>
                <a:path w="654050" h="922655">
                  <a:moveTo>
                    <a:pt x="569887" y="77127"/>
                  </a:moveTo>
                  <a:lnTo>
                    <a:pt x="569671" y="74752"/>
                  </a:lnTo>
                  <a:lnTo>
                    <a:pt x="569252" y="71691"/>
                  </a:lnTo>
                  <a:lnTo>
                    <a:pt x="562394" y="74980"/>
                  </a:lnTo>
                  <a:lnTo>
                    <a:pt x="564045" y="79743"/>
                  </a:lnTo>
                  <a:lnTo>
                    <a:pt x="564642" y="80302"/>
                  </a:lnTo>
                  <a:lnTo>
                    <a:pt x="566585" y="80213"/>
                  </a:lnTo>
                  <a:lnTo>
                    <a:pt x="569480" y="78651"/>
                  </a:lnTo>
                  <a:lnTo>
                    <a:pt x="569887" y="77127"/>
                  </a:lnTo>
                  <a:close/>
                </a:path>
                <a:path w="654050" h="922655">
                  <a:moveTo>
                    <a:pt x="575906" y="272072"/>
                  </a:moveTo>
                  <a:lnTo>
                    <a:pt x="566267" y="274053"/>
                  </a:lnTo>
                  <a:lnTo>
                    <a:pt x="565734" y="284149"/>
                  </a:lnTo>
                  <a:lnTo>
                    <a:pt x="575386" y="282155"/>
                  </a:lnTo>
                  <a:lnTo>
                    <a:pt x="575906" y="272072"/>
                  </a:lnTo>
                  <a:close/>
                </a:path>
                <a:path w="654050" h="922655">
                  <a:moveTo>
                    <a:pt x="598881" y="293154"/>
                  </a:moveTo>
                  <a:lnTo>
                    <a:pt x="598081" y="289699"/>
                  </a:lnTo>
                  <a:lnTo>
                    <a:pt x="597154" y="286994"/>
                  </a:lnTo>
                  <a:lnTo>
                    <a:pt x="595261" y="287286"/>
                  </a:lnTo>
                  <a:lnTo>
                    <a:pt x="592582" y="288798"/>
                  </a:lnTo>
                  <a:lnTo>
                    <a:pt x="591273" y="290360"/>
                  </a:lnTo>
                  <a:lnTo>
                    <a:pt x="591566" y="292087"/>
                  </a:lnTo>
                  <a:lnTo>
                    <a:pt x="591096" y="289369"/>
                  </a:lnTo>
                  <a:lnTo>
                    <a:pt x="592416" y="297472"/>
                  </a:lnTo>
                  <a:lnTo>
                    <a:pt x="598881" y="293154"/>
                  </a:lnTo>
                  <a:close/>
                </a:path>
                <a:path w="654050" h="922655">
                  <a:moveTo>
                    <a:pt x="602780" y="339547"/>
                  </a:moveTo>
                  <a:lnTo>
                    <a:pt x="602056" y="335902"/>
                  </a:lnTo>
                  <a:lnTo>
                    <a:pt x="601472" y="332740"/>
                  </a:lnTo>
                  <a:lnTo>
                    <a:pt x="595541" y="335902"/>
                  </a:lnTo>
                  <a:lnTo>
                    <a:pt x="595757" y="337439"/>
                  </a:lnTo>
                  <a:lnTo>
                    <a:pt x="596214" y="340563"/>
                  </a:lnTo>
                  <a:lnTo>
                    <a:pt x="595541" y="338556"/>
                  </a:lnTo>
                  <a:lnTo>
                    <a:pt x="595490" y="338378"/>
                  </a:lnTo>
                  <a:lnTo>
                    <a:pt x="595376" y="338061"/>
                  </a:lnTo>
                  <a:lnTo>
                    <a:pt x="595795" y="337845"/>
                  </a:lnTo>
                  <a:lnTo>
                    <a:pt x="595757" y="337439"/>
                  </a:lnTo>
                  <a:lnTo>
                    <a:pt x="594067" y="338378"/>
                  </a:lnTo>
                  <a:lnTo>
                    <a:pt x="593483" y="341426"/>
                  </a:lnTo>
                  <a:lnTo>
                    <a:pt x="593420" y="341718"/>
                  </a:lnTo>
                  <a:lnTo>
                    <a:pt x="595083" y="342049"/>
                  </a:lnTo>
                  <a:lnTo>
                    <a:pt x="599440" y="341426"/>
                  </a:lnTo>
                  <a:lnTo>
                    <a:pt x="600976" y="340563"/>
                  </a:lnTo>
                  <a:lnTo>
                    <a:pt x="602780" y="339547"/>
                  </a:lnTo>
                  <a:close/>
                </a:path>
                <a:path w="654050" h="922655">
                  <a:moveTo>
                    <a:pt x="619798" y="43141"/>
                  </a:moveTo>
                  <a:lnTo>
                    <a:pt x="611517" y="47980"/>
                  </a:lnTo>
                  <a:lnTo>
                    <a:pt x="610946" y="49403"/>
                  </a:lnTo>
                  <a:lnTo>
                    <a:pt x="610997" y="48171"/>
                  </a:lnTo>
                  <a:lnTo>
                    <a:pt x="610590" y="48310"/>
                  </a:lnTo>
                  <a:lnTo>
                    <a:pt x="608977" y="49911"/>
                  </a:lnTo>
                  <a:lnTo>
                    <a:pt x="608495" y="53784"/>
                  </a:lnTo>
                  <a:lnTo>
                    <a:pt x="609828" y="54724"/>
                  </a:lnTo>
                  <a:lnTo>
                    <a:pt x="615264" y="53568"/>
                  </a:lnTo>
                  <a:lnTo>
                    <a:pt x="616750" y="50304"/>
                  </a:lnTo>
                  <a:lnTo>
                    <a:pt x="618401" y="45758"/>
                  </a:lnTo>
                  <a:lnTo>
                    <a:pt x="619798" y="43141"/>
                  </a:lnTo>
                  <a:close/>
                </a:path>
                <a:path w="654050" h="922655">
                  <a:moveTo>
                    <a:pt x="624306" y="288518"/>
                  </a:moveTo>
                  <a:lnTo>
                    <a:pt x="596849" y="285559"/>
                  </a:lnTo>
                  <a:lnTo>
                    <a:pt x="588949" y="284708"/>
                  </a:lnTo>
                  <a:lnTo>
                    <a:pt x="578624" y="287337"/>
                  </a:lnTo>
                  <a:lnTo>
                    <a:pt x="578358" y="286359"/>
                  </a:lnTo>
                  <a:lnTo>
                    <a:pt x="566115" y="288874"/>
                  </a:lnTo>
                  <a:lnTo>
                    <a:pt x="566585" y="290410"/>
                  </a:lnTo>
                  <a:lnTo>
                    <a:pt x="550811" y="294411"/>
                  </a:lnTo>
                  <a:lnTo>
                    <a:pt x="528828" y="303428"/>
                  </a:lnTo>
                  <a:lnTo>
                    <a:pt x="528701" y="300545"/>
                  </a:lnTo>
                  <a:lnTo>
                    <a:pt x="528586" y="298030"/>
                  </a:lnTo>
                  <a:lnTo>
                    <a:pt x="528802" y="298030"/>
                  </a:lnTo>
                  <a:lnTo>
                    <a:pt x="525195" y="297408"/>
                  </a:lnTo>
                  <a:lnTo>
                    <a:pt x="522871" y="305562"/>
                  </a:lnTo>
                  <a:lnTo>
                    <a:pt x="522770" y="305930"/>
                  </a:lnTo>
                  <a:lnTo>
                    <a:pt x="512953" y="309943"/>
                  </a:lnTo>
                  <a:lnTo>
                    <a:pt x="478459" y="323646"/>
                  </a:lnTo>
                  <a:lnTo>
                    <a:pt x="478739" y="324167"/>
                  </a:lnTo>
                  <a:lnTo>
                    <a:pt x="513727" y="311950"/>
                  </a:lnTo>
                  <a:lnTo>
                    <a:pt x="522046" y="308470"/>
                  </a:lnTo>
                  <a:lnTo>
                    <a:pt x="520712" y="313093"/>
                  </a:lnTo>
                  <a:lnTo>
                    <a:pt x="492290" y="345706"/>
                  </a:lnTo>
                  <a:lnTo>
                    <a:pt x="449961" y="357530"/>
                  </a:lnTo>
                  <a:lnTo>
                    <a:pt x="449681" y="357530"/>
                  </a:lnTo>
                  <a:lnTo>
                    <a:pt x="434873" y="359156"/>
                  </a:lnTo>
                  <a:lnTo>
                    <a:pt x="435495" y="359156"/>
                  </a:lnTo>
                  <a:lnTo>
                    <a:pt x="435686" y="359511"/>
                  </a:lnTo>
                  <a:lnTo>
                    <a:pt x="487972" y="354190"/>
                  </a:lnTo>
                  <a:lnTo>
                    <a:pt x="523836" y="325869"/>
                  </a:lnTo>
                  <a:lnTo>
                    <a:pt x="529247" y="311950"/>
                  </a:lnTo>
                  <a:lnTo>
                    <a:pt x="529158" y="309943"/>
                  </a:lnTo>
                  <a:lnTo>
                    <a:pt x="529082" y="308470"/>
                  </a:lnTo>
                  <a:lnTo>
                    <a:pt x="528955" y="305930"/>
                  </a:lnTo>
                  <a:lnTo>
                    <a:pt x="528929" y="305562"/>
                  </a:lnTo>
                  <a:lnTo>
                    <a:pt x="534009" y="303428"/>
                  </a:lnTo>
                  <a:lnTo>
                    <a:pt x="551180" y="296202"/>
                  </a:lnTo>
                  <a:lnTo>
                    <a:pt x="566966" y="291706"/>
                  </a:lnTo>
                  <a:lnTo>
                    <a:pt x="569569" y="300355"/>
                  </a:lnTo>
                  <a:lnTo>
                    <a:pt x="569633" y="300545"/>
                  </a:lnTo>
                  <a:lnTo>
                    <a:pt x="570560" y="300355"/>
                  </a:lnTo>
                  <a:lnTo>
                    <a:pt x="570585" y="306374"/>
                  </a:lnTo>
                  <a:lnTo>
                    <a:pt x="568934" y="320611"/>
                  </a:lnTo>
                  <a:lnTo>
                    <a:pt x="565404" y="334543"/>
                  </a:lnTo>
                  <a:lnTo>
                    <a:pt x="563384" y="339750"/>
                  </a:lnTo>
                  <a:lnTo>
                    <a:pt x="563283" y="340017"/>
                  </a:lnTo>
                  <a:lnTo>
                    <a:pt x="562914" y="339750"/>
                  </a:lnTo>
                  <a:lnTo>
                    <a:pt x="560552" y="342773"/>
                  </a:lnTo>
                  <a:lnTo>
                    <a:pt x="560209" y="343865"/>
                  </a:lnTo>
                  <a:lnTo>
                    <a:pt x="556983" y="341718"/>
                  </a:lnTo>
                  <a:lnTo>
                    <a:pt x="556209" y="342366"/>
                  </a:lnTo>
                  <a:lnTo>
                    <a:pt x="559816" y="345236"/>
                  </a:lnTo>
                  <a:lnTo>
                    <a:pt x="559269" y="346989"/>
                  </a:lnTo>
                  <a:lnTo>
                    <a:pt x="559574" y="348475"/>
                  </a:lnTo>
                  <a:lnTo>
                    <a:pt x="559689" y="349110"/>
                  </a:lnTo>
                  <a:lnTo>
                    <a:pt x="556882" y="354190"/>
                  </a:lnTo>
                  <a:lnTo>
                    <a:pt x="556768" y="354393"/>
                  </a:lnTo>
                  <a:lnTo>
                    <a:pt x="552996" y="351167"/>
                  </a:lnTo>
                  <a:lnTo>
                    <a:pt x="552704" y="351688"/>
                  </a:lnTo>
                  <a:lnTo>
                    <a:pt x="556234" y="355346"/>
                  </a:lnTo>
                  <a:lnTo>
                    <a:pt x="553897" y="359575"/>
                  </a:lnTo>
                  <a:lnTo>
                    <a:pt x="553085" y="360832"/>
                  </a:lnTo>
                  <a:lnTo>
                    <a:pt x="551434" y="357530"/>
                  </a:lnTo>
                  <a:lnTo>
                    <a:pt x="551167" y="357530"/>
                  </a:lnTo>
                  <a:lnTo>
                    <a:pt x="552792" y="361264"/>
                  </a:lnTo>
                  <a:lnTo>
                    <a:pt x="549910" y="365696"/>
                  </a:lnTo>
                  <a:lnTo>
                    <a:pt x="549160" y="364109"/>
                  </a:lnTo>
                  <a:lnTo>
                    <a:pt x="548208" y="362534"/>
                  </a:lnTo>
                  <a:lnTo>
                    <a:pt x="548157" y="368223"/>
                  </a:lnTo>
                  <a:lnTo>
                    <a:pt x="548157" y="368401"/>
                  </a:lnTo>
                  <a:lnTo>
                    <a:pt x="547319" y="369658"/>
                  </a:lnTo>
                  <a:lnTo>
                    <a:pt x="541439" y="379996"/>
                  </a:lnTo>
                  <a:lnTo>
                    <a:pt x="539813" y="384898"/>
                  </a:lnTo>
                  <a:lnTo>
                    <a:pt x="539686" y="385102"/>
                  </a:lnTo>
                  <a:lnTo>
                    <a:pt x="539673" y="385305"/>
                  </a:lnTo>
                  <a:lnTo>
                    <a:pt x="539750" y="383806"/>
                  </a:lnTo>
                  <a:lnTo>
                    <a:pt x="539851" y="381368"/>
                  </a:lnTo>
                  <a:lnTo>
                    <a:pt x="540867" y="369658"/>
                  </a:lnTo>
                  <a:lnTo>
                    <a:pt x="540931" y="368935"/>
                  </a:lnTo>
                  <a:lnTo>
                    <a:pt x="542594" y="357530"/>
                  </a:lnTo>
                  <a:lnTo>
                    <a:pt x="542671" y="356933"/>
                  </a:lnTo>
                  <a:lnTo>
                    <a:pt x="546658" y="364578"/>
                  </a:lnTo>
                  <a:lnTo>
                    <a:pt x="548157" y="368223"/>
                  </a:lnTo>
                  <a:lnTo>
                    <a:pt x="548157" y="362458"/>
                  </a:lnTo>
                  <a:lnTo>
                    <a:pt x="544791" y="356933"/>
                  </a:lnTo>
                  <a:lnTo>
                    <a:pt x="542886" y="353809"/>
                  </a:lnTo>
                  <a:lnTo>
                    <a:pt x="541045" y="353809"/>
                  </a:lnTo>
                  <a:lnTo>
                    <a:pt x="542302" y="356273"/>
                  </a:lnTo>
                  <a:lnTo>
                    <a:pt x="539242" y="368401"/>
                  </a:lnTo>
                  <a:lnTo>
                    <a:pt x="537756" y="379996"/>
                  </a:lnTo>
                  <a:lnTo>
                    <a:pt x="537654" y="380809"/>
                  </a:lnTo>
                  <a:lnTo>
                    <a:pt x="537552" y="384898"/>
                  </a:lnTo>
                  <a:lnTo>
                    <a:pt x="537438" y="388924"/>
                  </a:lnTo>
                  <a:lnTo>
                    <a:pt x="537337" y="393014"/>
                  </a:lnTo>
                  <a:lnTo>
                    <a:pt x="537171" y="393852"/>
                  </a:lnTo>
                  <a:lnTo>
                    <a:pt x="537349" y="393852"/>
                  </a:lnTo>
                  <a:lnTo>
                    <a:pt x="538048" y="405714"/>
                  </a:lnTo>
                  <a:lnTo>
                    <a:pt x="538746" y="406196"/>
                  </a:lnTo>
                  <a:lnTo>
                    <a:pt x="539280" y="394296"/>
                  </a:lnTo>
                  <a:lnTo>
                    <a:pt x="540613" y="393852"/>
                  </a:lnTo>
                  <a:lnTo>
                    <a:pt x="541972" y="393014"/>
                  </a:lnTo>
                  <a:lnTo>
                    <a:pt x="552361" y="386194"/>
                  </a:lnTo>
                  <a:lnTo>
                    <a:pt x="553008" y="385305"/>
                  </a:lnTo>
                  <a:lnTo>
                    <a:pt x="554101" y="383806"/>
                  </a:lnTo>
                  <a:lnTo>
                    <a:pt x="559346" y="398653"/>
                  </a:lnTo>
                  <a:lnTo>
                    <a:pt x="559574" y="398653"/>
                  </a:lnTo>
                  <a:lnTo>
                    <a:pt x="560324" y="398970"/>
                  </a:lnTo>
                  <a:lnTo>
                    <a:pt x="558368" y="387057"/>
                  </a:lnTo>
                  <a:lnTo>
                    <a:pt x="557288" y="383806"/>
                  </a:lnTo>
                  <a:lnTo>
                    <a:pt x="556298" y="380809"/>
                  </a:lnTo>
                  <a:lnTo>
                    <a:pt x="559777" y="376021"/>
                  </a:lnTo>
                  <a:lnTo>
                    <a:pt x="561187" y="378777"/>
                  </a:lnTo>
                  <a:lnTo>
                    <a:pt x="567143" y="388924"/>
                  </a:lnTo>
                  <a:lnTo>
                    <a:pt x="573798" y="398653"/>
                  </a:lnTo>
                  <a:lnTo>
                    <a:pt x="574382" y="398653"/>
                  </a:lnTo>
                  <a:lnTo>
                    <a:pt x="562483" y="378345"/>
                  </a:lnTo>
                  <a:lnTo>
                    <a:pt x="561162" y="376021"/>
                  </a:lnTo>
                  <a:lnTo>
                    <a:pt x="560578" y="374967"/>
                  </a:lnTo>
                  <a:lnTo>
                    <a:pt x="561517" y="373659"/>
                  </a:lnTo>
                  <a:lnTo>
                    <a:pt x="565124" y="365950"/>
                  </a:lnTo>
                  <a:lnTo>
                    <a:pt x="565238" y="365696"/>
                  </a:lnTo>
                  <a:lnTo>
                    <a:pt x="565480" y="365201"/>
                  </a:lnTo>
                  <a:lnTo>
                    <a:pt x="576491" y="377253"/>
                  </a:lnTo>
                  <a:lnTo>
                    <a:pt x="585000" y="385102"/>
                  </a:lnTo>
                  <a:lnTo>
                    <a:pt x="566547" y="362915"/>
                  </a:lnTo>
                  <a:lnTo>
                    <a:pt x="567512" y="360832"/>
                  </a:lnTo>
                  <a:lnTo>
                    <a:pt x="568299" y="359156"/>
                  </a:lnTo>
                  <a:lnTo>
                    <a:pt x="569861" y="354393"/>
                  </a:lnTo>
                  <a:lnTo>
                    <a:pt x="570433" y="352691"/>
                  </a:lnTo>
                  <a:lnTo>
                    <a:pt x="575259" y="355346"/>
                  </a:lnTo>
                  <a:lnTo>
                    <a:pt x="595884" y="365950"/>
                  </a:lnTo>
                  <a:lnTo>
                    <a:pt x="595909" y="365201"/>
                  </a:lnTo>
                  <a:lnTo>
                    <a:pt x="594969" y="364578"/>
                  </a:lnTo>
                  <a:lnTo>
                    <a:pt x="586435" y="359156"/>
                  </a:lnTo>
                  <a:lnTo>
                    <a:pt x="574852" y="352691"/>
                  </a:lnTo>
                  <a:lnTo>
                    <a:pt x="571119" y="350608"/>
                  </a:lnTo>
                  <a:lnTo>
                    <a:pt x="572643" y="345897"/>
                  </a:lnTo>
                  <a:lnTo>
                    <a:pt x="572706" y="345706"/>
                  </a:lnTo>
                  <a:lnTo>
                    <a:pt x="573062" y="344220"/>
                  </a:lnTo>
                  <a:lnTo>
                    <a:pt x="573138" y="343865"/>
                  </a:lnTo>
                  <a:lnTo>
                    <a:pt x="573239" y="343446"/>
                  </a:lnTo>
                  <a:lnTo>
                    <a:pt x="578192" y="343446"/>
                  </a:lnTo>
                  <a:lnTo>
                    <a:pt x="589191" y="344220"/>
                  </a:lnTo>
                  <a:lnTo>
                    <a:pt x="600659" y="345897"/>
                  </a:lnTo>
                  <a:lnTo>
                    <a:pt x="612394" y="348475"/>
                  </a:lnTo>
                  <a:lnTo>
                    <a:pt x="612267" y="347306"/>
                  </a:lnTo>
                  <a:lnTo>
                    <a:pt x="601256" y="343446"/>
                  </a:lnTo>
                  <a:lnTo>
                    <a:pt x="590080" y="341198"/>
                  </a:lnTo>
                  <a:lnTo>
                    <a:pt x="589000" y="340982"/>
                  </a:lnTo>
                  <a:lnTo>
                    <a:pt x="576656" y="340601"/>
                  </a:lnTo>
                  <a:lnTo>
                    <a:pt x="573786" y="341198"/>
                  </a:lnTo>
                  <a:lnTo>
                    <a:pt x="574065" y="340017"/>
                  </a:lnTo>
                  <a:lnTo>
                    <a:pt x="576110" y="331520"/>
                  </a:lnTo>
                  <a:lnTo>
                    <a:pt x="576376" y="331177"/>
                  </a:lnTo>
                  <a:lnTo>
                    <a:pt x="577011" y="329933"/>
                  </a:lnTo>
                  <a:lnTo>
                    <a:pt x="577075" y="328574"/>
                  </a:lnTo>
                  <a:lnTo>
                    <a:pt x="577100" y="328295"/>
                  </a:lnTo>
                  <a:lnTo>
                    <a:pt x="576808" y="328574"/>
                  </a:lnTo>
                  <a:lnTo>
                    <a:pt x="576491" y="328295"/>
                  </a:lnTo>
                  <a:lnTo>
                    <a:pt x="576580" y="327520"/>
                  </a:lnTo>
                  <a:lnTo>
                    <a:pt x="577126" y="328091"/>
                  </a:lnTo>
                  <a:lnTo>
                    <a:pt x="577088" y="327520"/>
                  </a:lnTo>
                  <a:lnTo>
                    <a:pt x="576846" y="325869"/>
                  </a:lnTo>
                  <a:lnTo>
                    <a:pt x="576795" y="325577"/>
                  </a:lnTo>
                  <a:lnTo>
                    <a:pt x="577697" y="317944"/>
                  </a:lnTo>
                  <a:lnTo>
                    <a:pt x="576580" y="306374"/>
                  </a:lnTo>
                  <a:lnTo>
                    <a:pt x="576503" y="305562"/>
                  </a:lnTo>
                  <a:lnTo>
                    <a:pt x="576414" y="304736"/>
                  </a:lnTo>
                  <a:lnTo>
                    <a:pt x="574776" y="300545"/>
                  </a:lnTo>
                  <a:lnTo>
                    <a:pt x="574700" y="300355"/>
                  </a:lnTo>
                  <a:lnTo>
                    <a:pt x="574382" y="299567"/>
                  </a:lnTo>
                  <a:lnTo>
                    <a:pt x="581825" y="298030"/>
                  </a:lnTo>
                  <a:lnTo>
                    <a:pt x="579945" y="291706"/>
                  </a:lnTo>
                  <a:lnTo>
                    <a:pt x="579094" y="288874"/>
                  </a:lnTo>
                  <a:lnTo>
                    <a:pt x="578993" y="288518"/>
                  </a:lnTo>
                  <a:lnTo>
                    <a:pt x="578916" y="288290"/>
                  </a:lnTo>
                  <a:lnTo>
                    <a:pt x="582256" y="287337"/>
                  </a:lnTo>
                  <a:lnTo>
                    <a:pt x="588467" y="285559"/>
                  </a:lnTo>
                  <a:lnTo>
                    <a:pt x="623417" y="288518"/>
                  </a:lnTo>
                  <a:lnTo>
                    <a:pt x="624306" y="288518"/>
                  </a:lnTo>
                  <a:close/>
                </a:path>
                <a:path w="654050" h="922655">
                  <a:moveTo>
                    <a:pt x="631875" y="249770"/>
                  </a:moveTo>
                  <a:lnTo>
                    <a:pt x="624382" y="251307"/>
                  </a:lnTo>
                  <a:lnTo>
                    <a:pt x="622134" y="256654"/>
                  </a:lnTo>
                  <a:lnTo>
                    <a:pt x="629615" y="255104"/>
                  </a:lnTo>
                  <a:lnTo>
                    <a:pt x="631875" y="249770"/>
                  </a:lnTo>
                  <a:close/>
                </a:path>
                <a:path w="654050" h="922655">
                  <a:moveTo>
                    <a:pt x="632472" y="389712"/>
                  </a:moveTo>
                  <a:lnTo>
                    <a:pt x="632040" y="389216"/>
                  </a:lnTo>
                  <a:lnTo>
                    <a:pt x="605891" y="412508"/>
                  </a:lnTo>
                  <a:lnTo>
                    <a:pt x="575665" y="426453"/>
                  </a:lnTo>
                  <a:lnTo>
                    <a:pt x="542683" y="434632"/>
                  </a:lnTo>
                  <a:lnTo>
                    <a:pt x="508304" y="440563"/>
                  </a:lnTo>
                  <a:lnTo>
                    <a:pt x="508482" y="440931"/>
                  </a:lnTo>
                  <a:lnTo>
                    <a:pt x="543013" y="436333"/>
                  </a:lnTo>
                  <a:lnTo>
                    <a:pt x="576745" y="428332"/>
                  </a:lnTo>
                  <a:lnTo>
                    <a:pt x="607326" y="413816"/>
                  </a:lnTo>
                  <a:lnTo>
                    <a:pt x="632472" y="389712"/>
                  </a:lnTo>
                  <a:close/>
                </a:path>
                <a:path w="654050" h="922655">
                  <a:moveTo>
                    <a:pt x="633450" y="32385"/>
                  </a:moveTo>
                  <a:lnTo>
                    <a:pt x="632079" y="28232"/>
                  </a:lnTo>
                  <a:lnTo>
                    <a:pt x="630656" y="26200"/>
                  </a:lnTo>
                  <a:lnTo>
                    <a:pt x="628815" y="24866"/>
                  </a:lnTo>
                  <a:lnTo>
                    <a:pt x="626922" y="25019"/>
                  </a:lnTo>
                  <a:lnTo>
                    <a:pt x="622401" y="26174"/>
                  </a:lnTo>
                  <a:lnTo>
                    <a:pt x="623011" y="28308"/>
                  </a:lnTo>
                  <a:lnTo>
                    <a:pt x="625221" y="28371"/>
                  </a:lnTo>
                  <a:lnTo>
                    <a:pt x="625957" y="32283"/>
                  </a:lnTo>
                  <a:lnTo>
                    <a:pt x="626440" y="36461"/>
                  </a:lnTo>
                  <a:lnTo>
                    <a:pt x="633450" y="32385"/>
                  </a:lnTo>
                  <a:close/>
                </a:path>
                <a:path w="654050" h="922655">
                  <a:moveTo>
                    <a:pt x="642747" y="301498"/>
                  </a:moveTo>
                  <a:lnTo>
                    <a:pt x="639191" y="295516"/>
                  </a:lnTo>
                  <a:lnTo>
                    <a:pt x="635419" y="289737"/>
                  </a:lnTo>
                  <a:lnTo>
                    <a:pt x="631266" y="284213"/>
                  </a:lnTo>
                  <a:lnTo>
                    <a:pt x="626656" y="279006"/>
                  </a:lnTo>
                  <a:lnTo>
                    <a:pt x="626630" y="279196"/>
                  </a:lnTo>
                  <a:lnTo>
                    <a:pt x="631228" y="284378"/>
                  </a:lnTo>
                  <a:lnTo>
                    <a:pt x="635342" y="289864"/>
                  </a:lnTo>
                  <a:lnTo>
                    <a:pt x="642747" y="301498"/>
                  </a:lnTo>
                  <a:close/>
                </a:path>
                <a:path w="654050" h="922655">
                  <a:moveTo>
                    <a:pt x="653986" y="313613"/>
                  </a:moveTo>
                  <a:lnTo>
                    <a:pt x="624738" y="288874"/>
                  </a:lnTo>
                  <a:lnTo>
                    <a:pt x="627557" y="288874"/>
                  </a:lnTo>
                  <a:lnTo>
                    <a:pt x="624306" y="288518"/>
                  </a:lnTo>
                  <a:lnTo>
                    <a:pt x="623417" y="288518"/>
                  </a:lnTo>
                  <a:lnTo>
                    <a:pt x="623976" y="288874"/>
                  </a:lnTo>
                  <a:lnTo>
                    <a:pt x="653681" y="313613"/>
                  </a:lnTo>
                  <a:lnTo>
                    <a:pt x="653986" y="31361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7" name="object 677" descr=""/>
          <p:cNvGrpSpPr/>
          <p:nvPr/>
        </p:nvGrpSpPr>
        <p:grpSpPr>
          <a:xfrm>
            <a:off x="8403522" y="5730488"/>
            <a:ext cx="421640" cy="467359"/>
            <a:chOff x="8403522" y="5730488"/>
            <a:chExt cx="421640" cy="467359"/>
          </a:xfrm>
        </p:grpSpPr>
        <p:sp>
          <p:nvSpPr>
            <p:cNvPr id="678" name="object 678" descr=""/>
            <p:cNvSpPr/>
            <p:nvPr/>
          </p:nvSpPr>
          <p:spPr>
            <a:xfrm>
              <a:off x="8403522" y="5730488"/>
              <a:ext cx="421640" cy="467359"/>
            </a:xfrm>
            <a:custGeom>
              <a:avLst/>
              <a:gdLst/>
              <a:ahLst/>
              <a:cxnLst/>
              <a:rect l="l" t="t" r="r" b="b"/>
              <a:pathLst>
                <a:path w="421640" h="467360">
                  <a:moveTo>
                    <a:pt x="61850" y="0"/>
                  </a:moveTo>
                  <a:lnTo>
                    <a:pt x="20740" y="7396"/>
                  </a:lnTo>
                  <a:lnTo>
                    <a:pt x="0" y="49851"/>
                  </a:lnTo>
                  <a:lnTo>
                    <a:pt x="3241" y="66374"/>
                  </a:lnTo>
                  <a:lnTo>
                    <a:pt x="18600" y="107010"/>
                  </a:lnTo>
                  <a:lnTo>
                    <a:pt x="37806" y="144523"/>
                  </a:lnTo>
                  <a:lnTo>
                    <a:pt x="60361" y="180131"/>
                  </a:lnTo>
                  <a:lnTo>
                    <a:pt x="85764" y="215052"/>
                  </a:lnTo>
                  <a:lnTo>
                    <a:pt x="128954" y="264761"/>
                  </a:lnTo>
                  <a:lnTo>
                    <a:pt x="177650" y="309185"/>
                  </a:lnTo>
                  <a:lnTo>
                    <a:pt x="219523" y="341469"/>
                  </a:lnTo>
                  <a:lnTo>
                    <a:pt x="261811" y="373245"/>
                  </a:lnTo>
                  <a:lnTo>
                    <a:pt x="304398" y="404641"/>
                  </a:lnTo>
                  <a:lnTo>
                    <a:pt x="390006" y="466816"/>
                  </a:lnTo>
                  <a:lnTo>
                    <a:pt x="395301" y="462766"/>
                  </a:lnTo>
                  <a:lnTo>
                    <a:pt x="401744" y="456664"/>
                  </a:lnTo>
                  <a:lnTo>
                    <a:pt x="407522" y="450023"/>
                  </a:lnTo>
                  <a:lnTo>
                    <a:pt x="412897" y="442964"/>
                  </a:lnTo>
                  <a:lnTo>
                    <a:pt x="421020" y="431472"/>
                  </a:lnTo>
                  <a:lnTo>
                    <a:pt x="379796" y="346966"/>
                  </a:lnTo>
                  <a:lnTo>
                    <a:pt x="336514" y="256846"/>
                  </a:lnTo>
                  <a:lnTo>
                    <a:pt x="313963" y="212599"/>
                  </a:lnTo>
                  <a:lnTo>
                    <a:pt x="289194" y="168812"/>
                  </a:lnTo>
                  <a:lnTo>
                    <a:pt x="256543" y="120780"/>
                  </a:lnTo>
                  <a:lnTo>
                    <a:pt x="218455" y="76864"/>
                  </a:lnTo>
                  <a:lnTo>
                    <a:pt x="164959" y="36338"/>
                  </a:lnTo>
                  <a:lnTo>
                    <a:pt x="103482" y="9263"/>
                  </a:lnTo>
                  <a:lnTo>
                    <a:pt x="83075" y="3458"/>
                  </a:lnTo>
                  <a:lnTo>
                    <a:pt x="6185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 descr=""/>
            <p:cNvSpPr/>
            <p:nvPr/>
          </p:nvSpPr>
          <p:spPr>
            <a:xfrm>
              <a:off x="8410130" y="5735650"/>
              <a:ext cx="412115" cy="457834"/>
            </a:xfrm>
            <a:custGeom>
              <a:avLst/>
              <a:gdLst/>
              <a:ahLst/>
              <a:cxnLst/>
              <a:rect l="l" t="t" r="r" b="b"/>
              <a:pathLst>
                <a:path w="412115" h="457835">
                  <a:moveTo>
                    <a:pt x="411543" y="430428"/>
                  </a:moveTo>
                  <a:lnTo>
                    <a:pt x="385368" y="378701"/>
                  </a:lnTo>
                  <a:lnTo>
                    <a:pt x="341617" y="288963"/>
                  </a:lnTo>
                  <a:lnTo>
                    <a:pt x="341617" y="378701"/>
                  </a:lnTo>
                  <a:lnTo>
                    <a:pt x="274662" y="302094"/>
                  </a:lnTo>
                  <a:lnTo>
                    <a:pt x="237236" y="258953"/>
                  </a:lnTo>
                  <a:lnTo>
                    <a:pt x="177761" y="188658"/>
                  </a:lnTo>
                  <a:lnTo>
                    <a:pt x="145669" y="151549"/>
                  </a:lnTo>
                  <a:lnTo>
                    <a:pt x="113893" y="114147"/>
                  </a:lnTo>
                  <a:lnTo>
                    <a:pt x="83273" y="75704"/>
                  </a:lnTo>
                  <a:lnTo>
                    <a:pt x="83375" y="75463"/>
                  </a:lnTo>
                  <a:lnTo>
                    <a:pt x="116319" y="112153"/>
                  </a:lnTo>
                  <a:lnTo>
                    <a:pt x="183845" y="184124"/>
                  </a:lnTo>
                  <a:lnTo>
                    <a:pt x="216496" y="221030"/>
                  </a:lnTo>
                  <a:lnTo>
                    <a:pt x="250837" y="263131"/>
                  </a:lnTo>
                  <a:lnTo>
                    <a:pt x="284619" y="305650"/>
                  </a:lnTo>
                  <a:lnTo>
                    <a:pt x="326758" y="360083"/>
                  </a:lnTo>
                  <a:lnTo>
                    <a:pt x="341617" y="378701"/>
                  </a:lnTo>
                  <a:lnTo>
                    <a:pt x="341617" y="288963"/>
                  </a:lnTo>
                  <a:lnTo>
                    <a:pt x="317995" y="243243"/>
                  </a:lnTo>
                  <a:lnTo>
                    <a:pt x="295478" y="201269"/>
                  </a:lnTo>
                  <a:lnTo>
                    <a:pt x="271322" y="158496"/>
                  </a:lnTo>
                  <a:lnTo>
                    <a:pt x="244411" y="117640"/>
                  </a:lnTo>
                  <a:lnTo>
                    <a:pt x="213614" y="81394"/>
                  </a:lnTo>
                  <a:lnTo>
                    <a:pt x="141909" y="27774"/>
                  </a:lnTo>
                  <a:lnTo>
                    <a:pt x="99110" y="10096"/>
                  </a:lnTo>
                  <a:lnTo>
                    <a:pt x="59423" y="800"/>
                  </a:lnTo>
                  <a:lnTo>
                    <a:pt x="49339" y="0"/>
                  </a:lnTo>
                  <a:lnTo>
                    <a:pt x="39674" y="177"/>
                  </a:lnTo>
                  <a:lnTo>
                    <a:pt x="30619" y="1511"/>
                  </a:lnTo>
                  <a:lnTo>
                    <a:pt x="4394" y="19100"/>
                  </a:lnTo>
                  <a:lnTo>
                    <a:pt x="0" y="49885"/>
                  </a:lnTo>
                  <a:lnTo>
                    <a:pt x="10680" y="87795"/>
                  </a:lnTo>
                  <a:lnTo>
                    <a:pt x="29705" y="126695"/>
                  </a:lnTo>
                  <a:lnTo>
                    <a:pt x="50330" y="160515"/>
                  </a:lnTo>
                  <a:lnTo>
                    <a:pt x="88011" y="212344"/>
                  </a:lnTo>
                  <a:lnTo>
                    <a:pt x="138303" y="266357"/>
                  </a:lnTo>
                  <a:lnTo>
                    <a:pt x="209727" y="325361"/>
                  </a:lnTo>
                  <a:lnTo>
                    <a:pt x="253911" y="359841"/>
                  </a:lnTo>
                  <a:lnTo>
                    <a:pt x="298564" y="393636"/>
                  </a:lnTo>
                  <a:lnTo>
                    <a:pt x="343522" y="426339"/>
                  </a:lnTo>
                  <a:lnTo>
                    <a:pt x="388645" y="457593"/>
                  </a:lnTo>
                  <a:lnTo>
                    <a:pt x="395109" y="451510"/>
                  </a:lnTo>
                  <a:lnTo>
                    <a:pt x="400900" y="444868"/>
                  </a:lnTo>
                  <a:lnTo>
                    <a:pt x="406298" y="437794"/>
                  </a:lnTo>
                  <a:lnTo>
                    <a:pt x="411543" y="43042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0" name="object 68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79864" y="5738036"/>
              <a:ext cx="75577" cy="77355"/>
            </a:xfrm>
            <a:prstGeom prst="rect">
              <a:avLst/>
            </a:prstGeom>
          </p:spPr>
        </p:pic>
        <p:sp>
          <p:nvSpPr>
            <p:cNvPr id="681" name="object 681" descr=""/>
            <p:cNvSpPr/>
            <p:nvPr/>
          </p:nvSpPr>
          <p:spPr>
            <a:xfrm>
              <a:off x="8575662" y="5831344"/>
              <a:ext cx="13335" cy="8890"/>
            </a:xfrm>
            <a:custGeom>
              <a:avLst/>
              <a:gdLst/>
              <a:ahLst/>
              <a:cxnLst/>
              <a:rect l="l" t="t" r="r" b="b"/>
              <a:pathLst>
                <a:path w="13334" h="8889">
                  <a:moveTo>
                    <a:pt x="1778" y="0"/>
                  </a:moveTo>
                  <a:lnTo>
                    <a:pt x="0" y="114"/>
                  </a:lnTo>
                  <a:lnTo>
                    <a:pt x="546" y="2374"/>
                  </a:lnTo>
                  <a:lnTo>
                    <a:pt x="1612" y="2374"/>
                  </a:lnTo>
                  <a:lnTo>
                    <a:pt x="1778" y="0"/>
                  </a:lnTo>
                  <a:close/>
                </a:path>
                <a:path w="13334" h="8889">
                  <a:moveTo>
                    <a:pt x="12788" y="7378"/>
                  </a:moveTo>
                  <a:lnTo>
                    <a:pt x="12331" y="6159"/>
                  </a:lnTo>
                  <a:lnTo>
                    <a:pt x="11214" y="7531"/>
                  </a:lnTo>
                  <a:lnTo>
                    <a:pt x="11176" y="8813"/>
                  </a:lnTo>
                  <a:lnTo>
                    <a:pt x="12192" y="8801"/>
                  </a:lnTo>
                  <a:lnTo>
                    <a:pt x="12788" y="73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2" name="object 68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52470" y="5895529"/>
              <a:ext cx="88430" cy="141566"/>
            </a:xfrm>
            <a:prstGeom prst="rect">
              <a:avLst/>
            </a:prstGeom>
          </p:spPr>
        </p:pic>
        <p:sp>
          <p:nvSpPr>
            <p:cNvPr id="683" name="object 683" descr=""/>
            <p:cNvSpPr/>
            <p:nvPr/>
          </p:nvSpPr>
          <p:spPr>
            <a:xfrm>
              <a:off x="8513750" y="5747308"/>
              <a:ext cx="253365" cy="336550"/>
            </a:xfrm>
            <a:custGeom>
              <a:avLst/>
              <a:gdLst/>
              <a:ahLst/>
              <a:cxnLst/>
              <a:rect l="l" t="t" r="r" b="b"/>
              <a:pathLst>
                <a:path w="253365" h="336550">
                  <a:moveTo>
                    <a:pt x="229463" y="264439"/>
                  </a:moveTo>
                  <a:lnTo>
                    <a:pt x="229400" y="262115"/>
                  </a:lnTo>
                  <a:lnTo>
                    <a:pt x="229069" y="262674"/>
                  </a:lnTo>
                  <a:lnTo>
                    <a:pt x="228727" y="264439"/>
                  </a:lnTo>
                  <a:lnTo>
                    <a:pt x="228663" y="264248"/>
                  </a:lnTo>
                  <a:lnTo>
                    <a:pt x="227863" y="265137"/>
                  </a:lnTo>
                  <a:lnTo>
                    <a:pt x="227774" y="265518"/>
                  </a:lnTo>
                  <a:lnTo>
                    <a:pt x="226123" y="262089"/>
                  </a:lnTo>
                  <a:lnTo>
                    <a:pt x="226669" y="260108"/>
                  </a:lnTo>
                  <a:lnTo>
                    <a:pt x="226847" y="260108"/>
                  </a:lnTo>
                  <a:lnTo>
                    <a:pt x="227253" y="258076"/>
                  </a:lnTo>
                  <a:lnTo>
                    <a:pt x="228942" y="260997"/>
                  </a:lnTo>
                  <a:lnTo>
                    <a:pt x="228955" y="259232"/>
                  </a:lnTo>
                  <a:lnTo>
                    <a:pt x="191033" y="188163"/>
                  </a:lnTo>
                  <a:lnTo>
                    <a:pt x="167703" y="146850"/>
                  </a:lnTo>
                  <a:lnTo>
                    <a:pt x="140779" y="105994"/>
                  </a:lnTo>
                  <a:lnTo>
                    <a:pt x="110007" y="69748"/>
                  </a:lnTo>
                  <a:lnTo>
                    <a:pt x="52298" y="24485"/>
                  </a:lnTo>
                  <a:lnTo>
                    <a:pt x="14122" y="5334"/>
                  </a:lnTo>
                  <a:lnTo>
                    <a:pt x="7658" y="2692"/>
                  </a:lnTo>
                  <a:lnTo>
                    <a:pt x="8610" y="5334"/>
                  </a:lnTo>
                  <a:lnTo>
                    <a:pt x="2311" y="800"/>
                  </a:lnTo>
                  <a:lnTo>
                    <a:pt x="0" y="0"/>
                  </a:lnTo>
                  <a:lnTo>
                    <a:pt x="6197" y="4330"/>
                  </a:lnTo>
                  <a:lnTo>
                    <a:pt x="9131" y="6731"/>
                  </a:lnTo>
                  <a:lnTo>
                    <a:pt x="11658" y="12687"/>
                  </a:lnTo>
                  <a:lnTo>
                    <a:pt x="17259" y="22415"/>
                  </a:lnTo>
                  <a:lnTo>
                    <a:pt x="18630" y="24472"/>
                  </a:lnTo>
                  <a:lnTo>
                    <a:pt x="16446" y="24396"/>
                  </a:lnTo>
                  <a:lnTo>
                    <a:pt x="17018" y="25666"/>
                  </a:lnTo>
                  <a:lnTo>
                    <a:pt x="19735" y="28028"/>
                  </a:lnTo>
                  <a:lnTo>
                    <a:pt x="22809" y="30340"/>
                  </a:lnTo>
                  <a:lnTo>
                    <a:pt x="27622" y="37134"/>
                  </a:lnTo>
                  <a:lnTo>
                    <a:pt x="30378" y="40640"/>
                  </a:lnTo>
                  <a:lnTo>
                    <a:pt x="30073" y="40716"/>
                  </a:lnTo>
                  <a:lnTo>
                    <a:pt x="30416" y="40665"/>
                  </a:lnTo>
                  <a:lnTo>
                    <a:pt x="35509" y="47650"/>
                  </a:lnTo>
                  <a:lnTo>
                    <a:pt x="43903" y="56807"/>
                  </a:lnTo>
                  <a:lnTo>
                    <a:pt x="40614" y="54483"/>
                  </a:lnTo>
                  <a:lnTo>
                    <a:pt x="38011" y="53390"/>
                  </a:lnTo>
                  <a:lnTo>
                    <a:pt x="46164" y="63233"/>
                  </a:lnTo>
                  <a:lnTo>
                    <a:pt x="44107" y="64185"/>
                  </a:lnTo>
                  <a:lnTo>
                    <a:pt x="44132" y="64757"/>
                  </a:lnTo>
                  <a:lnTo>
                    <a:pt x="47739" y="65468"/>
                  </a:lnTo>
                  <a:lnTo>
                    <a:pt x="48577" y="65087"/>
                  </a:lnTo>
                  <a:lnTo>
                    <a:pt x="53530" y="68491"/>
                  </a:lnTo>
                  <a:lnTo>
                    <a:pt x="55156" y="69316"/>
                  </a:lnTo>
                  <a:lnTo>
                    <a:pt x="60363" y="74955"/>
                  </a:lnTo>
                  <a:lnTo>
                    <a:pt x="85699" y="100101"/>
                  </a:lnTo>
                  <a:lnTo>
                    <a:pt x="84823" y="100304"/>
                  </a:lnTo>
                  <a:lnTo>
                    <a:pt x="84607" y="100685"/>
                  </a:lnTo>
                  <a:lnTo>
                    <a:pt x="84823" y="101511"/>
                  </a:lnTo>
                  <a:lnTo>
                    <a:pt x="88925" y="104787"/>
                  </a:lnTo>
                  <a:lnTo>
                    <a:pt x="90068" y="105092"/>
                  </a:lnTo>
                  <a:lnTo>
                    <a:pt x="90411" y="104533"/>
                  </a:lnTo>
                  <a:lnTo>
                    <a:pt x="106921" y="119799"/>
                  </a:lnTo>
                  <a:lnTo>
                    <a:pt x="112623" y="125222"/>
                  </a:lnTo>
                  <a:lnTo>
                    <a:pt x="127406" y="137985"/>
                  </a:lnTo>
                  <a:lnTo>
                    <a:pt x="135064" y="144068"/>
                  </a:lnTo>
                  <a:lnTo>
                    <a:pt x="137896" y="145948"/>
                  </a:lnTo>
                  <a:lnTo>
                    <a:pt x="138099" y="144005"/>
                  </a:lnTo>
                  <a:lnTo>
                    <a:pt x="134645" y="139242"/>
                  </a:lnTo>
                  <a:lnTo>
                    <a:pt x="130416" y="135534"/>
                  </a:lnTo>
                  <a:lnTo>
                    <a:pt x="131876" y="136232"/>
                  </a:lnTo>
                  <a:lnTo>
                    <a:pt x="130238" y="135407"/>
                  </a:lnTo>
                  <a:lnTo>
                    <a:pt x="123634" y="129260"/>
                  </a:lnTo>
                  <a:lnTo>
                    <a:pt x="121234" y="127266"/>
                  </a:lnTo>
                  <a:lnTo>
                    <a:pt x="128422" y="131914"/>
                  </a:lnTo>
                  <a:lnTo>
                    <a:pt x="137337" y="139407"/>
                  </a:lnTo>
                  <a:lnTo>
                    <a:pt x="145859" y="147383"/>
                  </a:lnTo>
                  <a:lnTo>
                    <a:pt x="150266" y="151231"/>
                  </a:lnTo>
                  <a:lnTo>
                    <a:pt x="160286" y="161290"/>
                  </a:lnTo>
                  <a:lnTo>
                    <a:pt x="158229" y="161150"/>
                  </a:lnTo>
                  <a:lnTo>
                    <a:pt x="157695" y="163309"/>
                  </a:lnTo>
                  <a:lnTo>
                    <a:pt x="160210" y="163944"/>
                  </a:lnTo>
                  <a:lnTo>
                    <a:pt x="160286" y="161302"/>
                  </a:lnTo>
                  <a:lnTo>
                    <a:pt x="162737" y="163664"/>
                  </a:lnTo>
                  <a:lnTo>
                    <a:pt x="163931" y="166217"/>
                  </a:lnTo>
                  <a:lnTo>
                    <a:pt x="163385" y="166992"/>
                  </a:lnTo>
                  <a:lnTo>
                    <a:pt x="164007" y="168554"/>
                  </a:lnTo>
                  <a:lnTo>
                    <a:pt x="166598" y="172694"/>
                  </a:lnTo>
                  <a:lnTo>
                    <a:pt x="168795" y="173736"/>
                  </a:lnTo>
                  <a:lnTo>
                    <a:pt x="169519" y="172821"/>
                  </a:lnTo>
                  <a:lnTo>
                    <a:pt x="169773" y="172135"/>
                  </a:lnTo>
                  <a:lnTo>
                    <a:pt x="170078" y="172364"/>
                  </a:lnTo>
                  <a:lnTo>
                    <a:pt x="171157" y="172491"/>
                  </a:lnTo>
                  <a:lnTo>
                    <a:pt x="176339" y="177990"/>
                  </a:lnTo>
                  <a:lnTo>
                    <a:pt x="180873" y="183184"/>
                  </a:lnTo>
                  <a:lnTo>
                    <a:pt x="180276" y="183540"/>
                  </a:lnTo>
                  <a:lnTo>
                    <a:pt x="180174" y="184492"/>
                  </a:lnTo>
                  <a:lnTo>
                    <a:pt x="181864" y="188150"/>
                  </a:lnTo>
                  <a:lnTo>
                    <a:pt x="181546" y="188048"/>
                  </a:lnTo>
                  <a:lnTo>
                    <a:pt x="181229" y="188823"/>
                  </a:lnTo>
                  <a:lnTo>
                    <a:pt x="174815" y="183959"/>
                  </a:lnTo>
                  <a:lnTo>
                    <a:pt x="180263" y="190017"/>
                  </a:lnTo>
                  <a:lnTo>
                    <a:pt x="179539" y="190220"/>
                  </a:lnTo>
                  <a:lnTo>
                    <a:pt x="179349" y="191058"/>
                  </a:lnTo>
                  <a:lnTo>
                    <a:pt x="181000" y="194843"/>
                  </a:lnTo>
                  <a:lnTo>
                    <a:pt x="182295" y="196303"/>
                  </a:lnTo>
                  <a:lnTo>
                    <a:pt x="184111" y="195973"/>
                  </a:lnTo>
                  <a:lnTo>
                    <a:pt x="184302" y="194335"/>
                  </a:lnTo>
                  <a:lnTo>
                    <a:pt x="191947" y="202526"/>
                  </a:lnTo>
                  <a:lnTo>
                    <a:pt x="190931" y="204038"/>
                  </a:lnTo>
                  <a:lnTo>
                    <a:pt x="194017" y="206336"/>
                  </a:lnTo>
                  <a:lnTo>
                    <a:pt x="194843" y="205295"/>
                  </a:lnTo>
                  <a:lnTo>
                    <a:pt x="196875" y="207010"/>
                  </a:lnTo>
                  <a:lnTo>
                    <a:pt x="197167" y="208368"/>
                  </a:lnTo>
                  <a:lnTo>
                    <a:pt x="197535" y="208927"/>
                  </a:lnTo>
                  <a:lnTo>
                    <a:pt x="196951" y="211861"/>
                  </a:lnTo>
                  <a:lnTo>
                    <a:pt x="197078" y="214604"/>
                  </a:lnTo>
                  <a:lnTo>
                    <a:pt x="195986" y="213563"/>
                  </a:lnTo>
                  <a:lnTo>
                    <a:pt x="189674" y="203060"/>
                  </a:lnTo>
                  <a:lnTo>
                    <a:pt x="188747" y="203542"/>
                  </a:lnTo>
                  <a:lnTo>
                    <a:pt x="188785" y="202006"/>
                  </a:lnTo>
                  <a:lnTo>
                    <a:pt x="188683" y="203504"/>
                  </a:lnTo>
                  <a:lnTo>
                    <a:pt x="188531" y="203517"/>
                  </a:lnTo>
                  <a:lnTo>
                    <a:pt x="188531" y="206476"/>
                  </a:lnTo>
                  <a:lnTo>
                    <a:pt x="189928" y="209588"/>
                  </a:lnTo>
                  <a:lnTo>
                    <a:pt x="191795" y="212928"/>
                  </a:lnTo>
                  <a:lnTo>
                    <a:pt x="194627" y="215798"/>
                  </a:lnTo>
                  <a:lnTo>
                    <a:pt x="195808" y="215315"/>
                  </a:lnTo>
                  <a:lnTo>
                    <a:pt x="195922" y="215061"/>
                  </a:lnTo>
                  <a:lnTo>
                    <a:pt x="197116" y="219252"/>
                  </a:lnTo>
                  <a:lnTo>
                    <a:pt x="205549" y="233273"/>
                  </a:lnTo>
                  <a:lnTo>
                    <a:pt x="208089" y="238048"/>
                  </a:lnTo>
                  <a:lnTo>
                    <a:pt x="211632" y="248094"/>
                  </a:lnTo>
                  <a:lnTo>
                    <a:pt x="213067" y="251523"/>
                  </a:lnTo>
                  <a:lnTo>
                    <a:pt x="218147" y="256565"/>
                  </a:lnTo>
                  <a:lnTo>
                    <a:pt x="217830" y="253644"/>
                  </a:lnTo>
                  <a:lnTo>
                    <a:pt x="223012" y="262382"/>
                  </a:lnTo>
                  <a:lnTo>
                    <a:pt x="228409" y="269468"/>
                  </a:lnTo>
                  <a:lnTo>
                    <a:pt x="229120" y="269443"/>
                  </a:lnTo>
                  <a:lnTo>
                    <a:pt x="228473" y="267309"/>
                  </a:lnTo>
                  <a:lnTo>
                    <a:pt x="228701" y="266903"/>
                  </a:lnTo>
                  <a:lnTo>
                    <a:pt x="228752" y="267335"/>
                  </a:lnTo>
                  <a:lnTo>
                    <a:pt x="229260" y="266776"/>
                  </a:lnTo>
                  <a:lnTo>
                    <a:pt x="229463" y="264439"/>
                  </a:lnTo>
                  <a:close/>
                </a:path>
                <a:path w="253365" h="336550">
                  <a:moveTo>
                    <a:pt x="237070" y="287807"/>
                  </a:moveTo>
                  <a:lnTo>
                    <a:pt x="236956" y="287007"/>
                  </a:lnTo>
                  <a:lnTo>
                    <a:pt x="236855" y="286791"/>
                  </a:lnTo>
                  <a:lnTo>
                    <a:pt x="236702" y="286804"/>
                  </a:lnTo>
                  <a:lnTo>
                    <a:pt x="236575" y="286943"/>
                  </a:lnTo>
                  <a:lnTo>
                    <a:pt x="236385" y="291363"/>
                  </a:lnTo>
                  <a:lnTo>
                    <a:pt x="236639" y="291757"/>
                  </a:lnTo>
                  <a:lnTo>
                    <a:pt x="236829" y="290906"/>
                  </a:lnTo>
                  <a:lnTo>
                    <a:pt x="237070" y="287807"/>
                  </a:lnTo>
                  <a:close/>
                </a:path>
                <a:path w="253365" h="336550">
                  <a:moveTo>
                    <a:pt x="251790" y="307936"/>
                  </a:moveTo>
                  <a:lnTo>
                    <a:pt x="251561" y="305625"/>
                  </a:lnTo>
                  <a:lnTo>
                    <a:pt x="243776" y="291528"/>
                  </a:lnTo>
                  <a:lnTo>
                    <a:pt x="244233" y="291490"/>
                  </a:lnTo>
                  <a:lnTo>
                    <a:pt x="244576" y="290487"/>
                  </a:lnTo>
                  <a:lnTo>
                    <a:pt x="243014" y="287223"/>
                  </a:lnTo>
                  <a:lnTo>
                    <a:pt x="242747" y="289509"/>
                  </a:lnTo>
                  <a:lnTo>
                    <a:pt x="240284" y="285076"/>
                  </a:lnTo>
                  <a:lnTo>
                    <a:pt x="238645" y="283146"/>
                  </a:lnTo>
                  <a:lnTo>
                    <a:pt x="236804" y="282676"/>
                  </a:lnTo>
                  <a:lnTo>
                    <a:pt x="236562" y="283489"/>
                  </a:lnTo>
                  <a:lnTo>
                    <a:pt x="239483" y="289941"/>
                  </a:lnTo>
                  <a:lnTo>
                    <a:pt x="242354" y="296989"/>
                  </a:lnTo>
                  <a:lnTo>
                    <a:pt x="246227" y="305117"/>
                  </a:lnTo>
                  <a:lnTo>
                    <a:pt x="248564" y="307213"/>
                  </a:lnTo>
                  <a:lnTo>
                    <a:pt x="251790" y="307936"/>
                  </a:lnTo>
                  <a:close/>
                </a:path>
                <a:path w="253365" h="336550">
                  <a:moveTo>
                    <a:pt x="253149" y="333984"/>
                  </a:moveTo>
                  <a:lnTo>
                    <a:pt x="252920" y="332524"/>
                  </a:lnTo>
                  <a:lnTo>
                    <a:pt x="251498" y="329044"/>
                  </a:lnTo>
                  <a:lnTo>
                    <a:pt x="250418" y="327253"/>
                  </a:lnTo>
                  <a:lnTo>
                    <a:pt x="247713" y="324612"/>
                  </a:lnTo>
                  <a:lnTo>
                    <a:pt x="247103" y="324942"/>
                  </a:lnTo>
                  <a:lnTo>
                    <a:pt x="246684" y="327494"/>
                  </a:lnTo>
                  <a:lnTo>
                    <a:pt x="247243" y="329641"/>
                  </a:lnTo>
                  <a:lnTo>
                    <a:pt x="251409" y="335114"/>
                  </a:lnTo>
                  <a:lnTo>
                    <a:pt x="252958" y="336245"/>
                  </a:lnTo>
                  <a:lnTo>
                    <a:pt x="253149" y="33398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4" name="object 684" descr=""/>
          <p:cNvGrpSpPr/>
          <p:nvPr/>
        </p:nvGrpSpPr>
        <p:grpSpPr>
          <a:xfrm>
            <a:off x="8204055" y="5641025"/>
            <a:ext cx="1283970" cy="1241425"/>
            <a:chOff x="8204055" y="5641025"/>
            <a:chExt cx="1283970" cy="1241425"/>
          </a:xfrm>
        </p:grpSpPr>
        <p:sp>
          <p:nvSpPr>
            <p:cNvPr id="685" name="object 685" descr=""/>
            <p:cNvSpPr/>
            <p:nvPr/>
          </p:nvSpPr>
          <p:spPr>
            <a:xfrm>
              <a:off x="8902090" y="6104849"/>
              <a:ext cx="586105" cy="209550"/>
            </a:xfrm>
            <a:custGeom>
              <a:avLst/>
              <a:gdLst/>
              <a:ahLst/>
              <a:cxnLst/>
              <a:rect l="l" t="t" r="r" b="b"/>
              <a:pathLst>
                <a:path w="586104" h="209550">
                  <a:moveTo>
                    <a:pt x="235830" y="0"/>
                  </a:moveTo>
                  <a:lnTo>
                    <a:pt x="185616" y="3550"/>
                  </a:lnTo>
                  <a:lnTo>
                    <a:pt x="135836" y="12099"/>
                  </a:lnTo>
                  <a:lnTo>
                    <a:pt x="86779" y="25642"/>
                  </a:lnTo>
                  <a:lnTo>
                    <a:pt x="50477" y="39169"/>
                  </a:lnTo>
                  <a:lnTo>
                    <a:pt x="14719" y="56478"/>
                  </a:lnTo>
                  <a:lnTo>
                    <a:pt x="16534" y="60694"/>
                  </a:lnTo>
                  <a:lnTo>
                    <a:pt x="22983" y="78319"/>
                  </a:lnTo>
                  <a:lnTo>
                    <a:pt x="26708" y="96408"/>
                  </a:lnTo>
                  <a:lnTo>
                    <a:pt x="26022" y="114357"/>
                  </a:lnTo>
                  <a:lnTo>
                    <a:pt x="19239" y="131560"/>
                  </a:lnTo>
                  <a:lnTo>
                    <a:pt x="11765" y="143095"/>
                  </a:lnTo>
                  <a:lnTo>
                    <a:pt x="0" y="158802"/>
                  </a:lnTo>
                  <a:lnTo>
                    <a:pt x="13754" y="168517"/>
                  </a:lnTo>
                  <a:lnTo>
                    <a:pt x="44767" y="185826"/>
                  </a:lnTo>
                  <a:lnTo>
                    <a:pt x="78502" y="197886"/>
                  </a:lnTo>
                  <a:lnTo>
                    <a:pt x="113663" y="205422"/>
                  </a:lnTo>
                  <a:lnTo>
                    <a:pt x="148958" y="209157"/>
                  </a:lnTo>
                  <a:lnTo>
                    <a:pt x="185927" y="208613"/>
                  </a:lnTo>
                  <a:lnTo>
                    <a:pt x="222618" y="203525"/>
                  </a:lnTo>
                  <a:lnTo>
                    <a:pt x="258907" y="195455"/>
                  </a:lnTo>
                  <a:lnTo>
                    <a:pt x="294678" y="185967"/>
                  </a:lnTo>
                  <a:lnTo>
                    <a:pt x="374073" y="162725"/>
                  </a:lnTo>
                  <a:lnTo>
                    <a:pt x="414477" y="153162"/>
                  </a:lnTo>
                  <a:lnTo>
                    <a:pt x="455193" y="148083"/>
                  </a:lnTo>
                  <a:lnTo>
                    <a:pt x="484216" y="148650"/>
                  </a:lnTo>
                  <a:lnTo>
                    <a:pt x="513006" y="151947"/>
                  </a:lnTo>
                  <a:lnTo>
                    <a:pt x="541726" y="156048"/>
                  </a:lnTo>
                  <a:lnTo>
                    <a:pt x="570534" y="159030"/>
                  </a:lnTo>
                  <a:lnTo>
                    <a:pt x="585610" y="154006"/>
                  </a:lnTo>
                  <a:lnTo>
                    <a:pt x="583204" y="140152"/>
                  </a:lnTo>
                  <a:lnTo>
                    <a:pt x="572161" y="124183"/>
                  </a:lnTo>
                  <a:lnTo>
                    <a:pt x="519026" y="79941"/>
                  </a:lnTo>
                  <a:lnTo>
                    <a:pt x="475096" y="53714"/>
                  </a:lnTo>
                  <a:lnTo>
                    <a:pt x="429823" y="33434"/>
                  </a:lnTo>
                  <a:lnTo>
                    <a:pt x="383496" y="18395"/>
                  </a:lnTo>
                  <a:lnTo>
                    <a:pt x="336397" y="7900"/>
                  </a:lnTo>
                  <a:lnTo>
                    <a:pt x="286186" y="1449"/>
                  </a:lnTo>
                  <a:lnTo>
                    <a:pt x="23583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 descr=""/>
            <p:cNvSpPr/>
            <p:nvPr/>
          </p:nvSpPr>
          <p:spPr>
            <a:xfrm>
              <a:off x="8905240" y="6112014"/>
              <a:ext cx="576580" cy="197485"/>
            </a:xfrm>
            <a:custGeom>
              <a:avLst/>
              <a:gdLst/>
              <a:ahLst/>
              <a:cxnLst/>
              <a:rect l="l" t="t" r="r" b="b"/>
              <a:pathLst>
                <a:path w="576579" h="197485">
                  <a:moveTo>
                    <a:pt x="576199" y="140258"/>
                  </a:moveTo>
                  <a:lnTo>
                    <a:pt x="574370" y="136740"/>
                  </a:lnTo>
                  <a:lnTo>
                    <a:pt x="570585" y="129451"/>
                  </a:lnTo>
                  <a:lnTo>
                    <a:pt x="563664" y="118948"/>
                  </a:lnTo>
                  <a:lnTo>
                    <a:pt x="516420" y="77279"/>
                  </a:lnTo>
                  <a:lnTo>
                    <a:pt x="502145" y="68389"/>
                  </a:lnTo>
                  <a:lnTo>
                    <a:pt x="491667" y="61861"/>
                  </a:lnTo>
                  <a:lnTo>
                    <a:pt x="451002" y="42951"/>
                  </a:lnTo>
                  <a:lnTo>
                    <a:pt x="418858" y="31178"/>
                  </a:lnTo>
                  <a:lnTo>
                    <a:pt x="418858" y="94449"/>
                  </a:lnTo>
                  <a:lnTo>
                    <a:pt x="400507" y="90563"/>
                  </a:lnTo>
                  <a:lnTo>
                    <a:pt x="358559" y="82410"/>
                  </a:lnTo>
                  <a:lnTo>
                    <a:pt x="306057" y="74434"/>
                  </a:lnTo>
                  <a:lnTo>
                    <a:pt x="256095" y="71107"/>
                  </a:lnTo>
                  <a:lnTo>
                    <a:pt x="202272" y="74256"/>
                  </a:lnTo>
                  <a:lnTo>
                    <a:pt x="148577" y="80264"/>
                  </a:lnTo>
                  <a:lnTo>
                    <a:pt x="93802" y="91198"/>
                  </a:lnTo>
                  <a:lnTo>
                    <a:pt x="75742" y="95897"/>
                  </a:lnTo>
                  <a:lnTo>
                    <a:pt x="91313" y="91617"/>
                  </a:lnTo>
                  <a:lnTo>
                    <a:pt x="133337" y="81051"/>
                  </a:lnTo>
                  <a:lnTo>
                    <a:pt x="174218" y="73825"/>
                  </a:lnTo>
                  <a:lnTo>
                    <a:pt x="218198" y="69253"/>
                  </a:lnTo>
                  <a:lnTo>
                    <a:pt x="240220" y="68389"/>
                  </a:lnTo>
                  <a:lnTo>
                    <a:pt x="262534" y="68554"/>
                  </a:lnTo>
                  <a:lnTo>
                    <a:pt x="284822" y="69519"/>
                  </a:lnTo>
                  <a:lnTo>
                    <a:pt x="329272" y="73380"/>
                  </a:lnTo>
                  <a:lnTo>
                    <a:pt x="375018" y="80264"/>
                  </a:lnTo>
                  <a:lnTo>
                    <a:pt x="418858" y="94449"/>
                  </a:lnTo>
                  <a:lnTo>
                    <a:pt x="418858" y="31178"/>
                  </a:lnTo>
                  <a:lnTo>
                    <a:pt x="349707" y="11938"/>
                  </a:lnTo>
                  <a:lnTo>
                    <a:pt x="275780" y="1422"/>
                  </a:lnTo>
                  <a:lnTo>
                    <a:pt x="235419" y="0"/>
                  </a:lnTo>
                  <a:lnTo>
                    <a:pt x="194995" y="1435"/>
                  </a:lnTo>
                  <a:lnTo>
                    <a:pt x="156197" y="5842"/>
                  </a:lnTo>
                  <a:lnTo>
                    <a:pt x="91503" y="20586"/>
                  </a:lnTo>
                  <a:lnTo>
                    <a:pt x="27724" y="45770"/>
                  </a:lnTo>
                  <a:lnTo>
                    <a:pt x="13385" y="53492"/>
                  </a:lnTo>
                  <a:lnTo>
                    <a:pt x="16294" y="60680"/>
                  </a:lnTo>
                  <a:lnTo>
                    <a:pt x="21272" y="76263"/>
                  </a:lnTo>
                  <a:lnTo>
                    <a:pt x="23837" y="98818"/>
                  </a:lnTo>
                  <a:lnTo>
                    <a:pt x="22783" y="107543"/>
                  </a:lnTo>
                  <a:lnTo>
                    <a:pt x="977" y="146456"/>
                  </a:lnTo>
                  <a:lnTo>
                    <a:pt x="0" y="147713"/>
                  </a:lnTo>
                  <a:lnTo>
                    <a:pt x="2806" y="149758"/>
                  </a:lnTo>
                  <a:lnTo>
                    <a:pt x="38366" y="170294"/>
                  </a:lnTo>
                  <a:lnTo>
                    <a:pt x="82689" y="185851"/>
                  </a:lnTo>
                  <a:lnTo>
                    <a:pt x="156806" y="197040"/>
                  </a:lnTo>
                  <a:lnTo>
                    <a:pt x="193802" y="195300"/>
                  </a:lnTo>
                  <a:lnTo>
                    <a:pt x="222872" y="190690"/>
                  </a:lnTo>
                  <a:lnTo>
                    <a:pt x="251040" y="184581"/>
                  </a:lnTo>
                  <a:lnTo>
                    <a:pt x="278498" y="177457"/>
                  </a:lnTo>
                  <a:lnTo>
                    <a:pt x="363512" y="153085"/>
                  </a:lnTo>
                  <a:lnTo>
                    <a:pt x="403339" y="143459"/>
                  </a:lnTo>
                  <a:lnTo>
                    <a:pt x="460679" y="136740"/>
                  </a:lnTo>
                  <a:lnTo>
                    <a:pt x="491286" y="138150"/>
                  </a:lnTo>
                  <a:lnTo>
                    <a:pt x="507365" y="140284"/>
                  </a:lnTo>
                  <a:lnTo>
                    <a:pt x="541210" y="145796"/>
                  </a:lnTo>
                  <a:lnTo>
                    <a:pt x="562648" y="148678"/>
                  </a:lnTo>
                  <a:lnTo>
                    <a:pt x="575614" y="145859"/>
                  </a:lnTo>
                  <a:lnTo>
                    <a:pt x="576199" y="14025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 descr=""/>
            <p:cNvSpPr/>
            <p:nvPr/>
          </p:nvSpPr>
          <p:spPr>
            <a:xfrm>
              <a:off x="8986511" y="6180415"/>
              <a:ext cx="337820" cy="26670"/>
            </a:xfrm>
            <a:custGeom>
              <a:avLst/>
              <a:gdLst/>
              <a:ahLst/>
              <a:cxnLst/>
              <a:rect l="l" t="t" r="r" b="b"/>
              <a:pathLst>
                <a:path w="337820" h="26670">
                  <a:moveTo>
                    <a:pt x="14354" y="22379"/>
                  </a:moveTo>
                  <a:lnTo>
                    <a:pt x="12516" y="22810"/>
                  </a:lnTo>
                  <a:lnTo>
                    <a:pt x="0" y="26074"/>
                  </a:lnTo>
                  <a:lnTo>
                    <a:pt x="14354" y="22379"/>
                  </a:lnTo>
                  <a:close/>
                </a:path>
                <a:path w="337820" h="26670">
                  <a:moveTo>
                    <a:pt x="221815" y="2717"/>
                  </a:moveTo>
                  <a:lnTo>
                    <a:pt x="174848" y="2717"/>
                  </a:lnTo>
                  <a:lnTo>
                    <a:pt x="224962" y="6045"/>
                  </a:lnTo>
                  <a:lnTo>
                    <a:pt x="277604" y="14058"/>
                  </a:lnTo>
                  <a:lnTo>
                    <a:pt x="319553" y="22237"/>
                  </a:lnTo>
                  <a:lnTo>
                    <a:pt x="337612" y="26074"/>
                  </a:lnTo>
                  <a:lnTo>
                    <a:pt x="293772" y="11861"/>
                  </a:lnTo>
                  <a:lnTo>
                    <a:pt x="247988" y="4991"/>
                  </a:lnTo>
                  <a:lnTo>
                    <a:pt x="221815" y="2717"/>
                  </a:lnTo>
                  <a:close/>
                </a:path>
                <a:path w="337820" h="26670">
                  <a:moveTo>
                    <a:pt x="158961" y="0"/>
                  </a:moveTo>
                  <a:lnTo>
                    <a:pt x="136927" y="863"/>
                  </a:lnTo>
                  <a:lnTo>
                    <a:pt x="92933" y="5422"/>
                  </a:lnTo>
                  <a:lnTo>
                    <a:pt x="52065" y="12636"/>
                  </a:lnTo>
                  <a:lnTo>
                    <a:pt x="14902" y="22237"/>
                  </a:lnTo>
                  <a:lnTo>
                    <a:pt x="30652" y="18554"/>
                  </a:lnTo>
                  <a:lnTo>
                    <a:pt x="92451" y="8699"/>
                  </a:lnTo>
                  <a:lnTo>
                    <a:pt x="149588" y="3695"/>
                  </a:lnTo>
                  <a:lnTo>
                    <a:pt x="174848" y="2717"/>
                  </a:lnTo>
                  <a:lnTo>
                    <a:pt x="221815" y="2717"/>
                  </a:lnTo>
                  <a:lnTo>
                    <a:pt x="203538" y="1130"/>
                  </a:lnTo>
                  <a:lnTo>
                    <a:pt x="15896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 descr=""/>
            <p:cNvSpPr/>
            <p:nvPr/>
          </p:nvSpPr>
          <p:spPr>
            <a:xfrm>
              <a:off x="8905240" y="6112014"/>
              <a:ext cx="455930" cy="197485"/>
            </a:xfrm>
            <a:custGeom>
              <a:avLst/>
              <a:gdLst/>
              <a:ahLst/>
              <a:cxnLst/>
              <a:rect l="l" t="t" r="r" b="b"/>
              <a:pathLst>
                <a:path w="455929" h="197485">
                  <a:moveTo>
                    <a:pt x="1016" y="146481"/>
                  </a:moveTo>
                  <a:lnTo>
                    <a:pt x="0" y="147726"/>
                  </a:lnTo>
                  <a:lnTo>
                    <a:pt x="647" y="148196"/>
                  </a:lnTo>
                  <a:lnTo>
                    <a:pt x="1016" y="146481"/>
                  </a:lnTo>
                  <a:close/>
                </a:path>
                <a:path w="455929" h="197485">
                  <a:moveTo>
                    <a:pt x="26441" y="50723"/>
                  </a:moveTo>
                  <a:lnTo>
                    <a:pt x="26136" y="50927"/>
                  </a:lnTo>
                  <a:lnTo>
                    <a:pt x="26263" y="50888"/>
                  </a:lnTo>
                  <a:lnTo>
                    <a:pt x="26441" y="50723"/>
                  </a:lnTo>
                  <a:close/>
                </a:path>
                <a:path w="455929" h="197485">
                  <a:moveTo>
                    <a:pt x="29768" y="141782"/>
                  </a:moveTo>
                  <a:lnTo>
                    <a:pt x="28105" y="139763"/>
                  </a:lnTo>
                  <a:lnTo>
                    <a:pt x="26123" y="138772"/>
                  </a:lnTo>
                  <a:lnTo>
                    <a:pt x="19265" y="138264"/>
                  </a:lnTo>
                  <a:lnTo>
                    <a:pt x="17411" y="138684"/>
                  </a:lnTo>
                  <a:lnTo>
                    <a:pt x="18961" y="140309"/>
                  </a:lnTo>
                  <a:lnTo>
                    <a:pt x="20243" y="141109"/>
                  </a:lnTo>
                  <a:lnTo>
                    <a:pt x="23761" y="142367"/>
                  </a:lnTo>
                  <a:lnTo>
                    <a:pt x="25806" y="142748"/>
                  </a:lnTo>
                  <a:lnTo>
                    <a:pt x="29603" y="142481"/>
                  </a:lnTo>
                  <a:lnTo>
                    <a:pt x="29768" y="141782"/>
                  </a:lnTo>
                  <a:close/>
                </a:path>
                <a:path w="455929" h="197485">
                  <a:moveTo>
                    <a:pt x="65125" y="159397"/>
                  </a:moveTo>
                  <a:lnTo>
                    <a:pt x="63931" y="157873"/>
                  </a:lnTo>
                  <a:lnTo>
                    <a:pt x="61772" y="156006"/>
                  </a:lnTo>
                  <a:lnTo>
                    <a:pt x="63106" y="157734"/>
                  </a:lnTo>
                  <a:lnTo>
                    <a:pt x="65125" y="159397"/>
                  </a:lnTo>
                  <a:close/>
                </a:path>
                <a:path w="455929" h="197485">
                  <a:moveTo>
                    <a:pt x="68237" y="162064"/>
                  </a:moveTo>
                  <a:lnTo>
                    <a:pt x="67830" y="161378"/>
                  </a:lnTo>
                  <a:lnTo>
                    <a:pt x="61023" y="159270"/>
                  </a:lnTo>
                  <a:lnTo>
                    <a:pt x="53835" y="156718"/>
                  </a:lnTo>
                  <a:lnTo>
                    <a:pt x="45186" y="154266"/>
                  </a:lnTo>
                  <a:lnTo>
                    <a:pt x="42037" y="154647"/>
                  </a:lnTo>
                  <a:lnTo>
                    <a:pt x="39395" y="156540"/>
                  </a:lnTo>
                  <a:lnTo>
                    <a:pt x="41224" y="157911"/>
                  </a:lnTo>
                  <a:lnTo>
                    <a:pt x="56997" y="161480"/>
                  </a:lnTo>
                  <a:lnTo>
                    <a:pt x="56692" y="161798"/>
                  </a:lnTo>
                  <a:lnTo>
                    <a:pt x="59893" y="164909"/>
                  </a:lnTo>
                  <a:lnTo>
                    <a:pt x="60794" y="163918"/>
                  </a:lnTo>
                  <a:lnTo>
                    <a:pt x="59194" y="161988"/>
                  </a:lnTo>
                  <a:lnTo>
                    <a:pt x="64096" y="163118"/>
                  </a:lnTo>
                  <a:lnTo>
                    <a:pt x="66687" y="163156"/>
                  </a:lnTo>
                  <a:lnTo>
                    <a:pt x="68237" y="162064"/>
                  </a:lnTo>
                  <a:close/>
                </a:path>
                <a:path w="455929" h="197485">
                  <a:moveTo>
                    <a:pt x="76593" y="168656"/>
                  </a:moveTo>
                  <a:lnTo>
                    <a:pt x="75399" y="167436"/>
                  </a:lnTo>
                  <a:lnTo>
                    <a:pt x="73964" y="166128"/>
                  </a:lnTo>
                  <a:lnTo>
                    <a:pt x="71488" y="164071"/>
                  </a:lnTo>
                  <a:lnTo>
                    <a:pt x="73888" y="166497"/>
                  </a:lnTo>
                  <a:lnTo>
                    <a:pt x="76250" y="168516"/>
                  </a:lnTo>
                  <a:lnTo>
                    <a:pt x="76593" y="168656"/>
                  </a:lnTo>
                  <a:close/>
                </a:path>
                <a:path w="455929" h="197485">
                  <a:moveTo>
                    <a:pt x="80886" y="69824"/>
                  </a:moveTo>
                  <a:lnTo>
                    <a:pt x="80860" y="68948"/>
                  </a:lnTo>
                  <a:lnTo>
                    <a:pt x="80289" y="68783"/>
                  </a:lnTo>
                  <a:lnTo>
                    <a:pt x="80657" y="68668"/>
                  </a:lnTo>
                  <a:lnTo>
                    <a:pt x="45402" y="72898"/>
                  </a:lnTo>
                  <a:lnTo>
                    <a:pt x="31889" y="73774"/>
                  </a:lnTo>
                  <a:lnTo>
                    <a:pt x="19545" y="73037"/>
                  </a:lnTo>
                  <a:lnTo>
                    <a:pt x="19875" y="77228"/>
                  </a:lnTo>
                  <a:lnTo>
                    <a:pt x="19735" y="79324"/>
                  </a:lnTo>
                  <a:lnTo>
                    <a:pt x="28714" y="79159"/>
                  </a:lnTo>
                  <a:lnTo>
                    <a:pt x="46228" y="77304"/>
                  </a:lnTo>
                  <a:lnTo>
                    <a:pt x="67652" y="73901"/>
                  </a:lnTo>
                  <a:lnTo>
                    <a:pt x="79565" y="70840"/>
                  </a:lnTo>
                  <a:lnTo>
                    <a:pt x="79260" y="70853"/>
                  </a:lnTo>
                  <a:lnTo>
                    <a:pt x="80886" y="69824"/>
                  </a:lnTo>
                  <a:close/>
                </a:path>
                <a:path w="455929" h="197485">
                  <a:moveTo>
                    <a:pt x="83616" y="148361"/>
                  </a:moveTo>
                  <a:lnTo>
                    <a:pt x="82308" y="146380"/>
                  </a:lnTo>
                  <a:lnTo>
                    <a:pt x="79057" y="145580"/>
                  </a:lnTo>
                  <a:lnTo>
                    <a:pt x="73291" y="145669"/>
                  </a:lnTo>
                  <a:lnTo>
                    <a:pt x="75793" y="148107"/>
                  </a:lnTo>
                  <a:lnTo>
                    <a:pt x="77571" y="149174"/>
                  </a:lnTo>
                  <a:lnTo>
                    <a:pt x="83502" y="149250"/>
                  </a:lnTo>
                  <a:lnTo>
                    <a:pt x="83616" y="148361"/>
                  </a:lnTo>
                  <a:close/>
                </a:path>
                <a:path w="455929" h="197485">
                  <a:moveTo>
                    <a:pt x="84645" y="62128"/>
                  </a:moveTo>
                  <a:lnTo>
                    <a:pt x="84239" y="61112"/>
                  </a:lnTo>
                  <a:lnTo>
                    <a:pt x="75653" y="62191"/>
                  </a:lnTo>
                  <a:lnTo>
                    <a:pt x="71640" y="62953"/>
                  </a:lnTo>
                  <a:lnTo>
                    <a:pt x="52400" y="65163"/>
                  </a:lnTo>
                  <a:lnTo>
                    <a:pt x="36233" y="65887"/>
                  </a:lnTo>
                  <a:lnTo>
                    <a:pt x="23660" y="65557"/>
                  </a:lnTo>
                  <a:lnTo>
                    <a:pt x="17437" y="64681"/>
                  </a:lnTo>
                  <a:lnTo>
                    <a:pt x="18084" y="66154"/>
                  </a:lnTo>
                  <a:lnTo>
                    <a:pt x="18465" y="67640"/>
                  </a:lnTo>
                  <a:lnTo>
                    <a:pt x="23914" y="68935"/>
                  </a:lnTo>
                  <a:lnTo>
                    <a:pt x="37769" y="69405"/>
                  </a:lnTo>
                  <a:lnTo>
                    <a:pt x="57162" y="68008"/>
                  </a:lnTo>
                  <a:lnTo>
                    <a:pt x="68592" y="66395"/>
                  </a:lnTo>
                  <a:lnTo>
                    <a:pt x="83718" y="62941"/>
                  </a:lnTo>
                  <a:lnTo>
                    <a:pt x="84645" y="62128"/>
                  </a:lnTo>
                  <a:close/>
                </a:path>
                <a:path w="455929" h="197485">
                  <a:moveTo>
                    <a:pt x="91973" y="158775"/>
                  </a:moveTo>
                  <a:lnTo>
                    <a:pt x="91465" y="157264"/>
                  </a:lnTo>
                  <a:lnTo>
                    <a:pt x="91541" y="156806"/>
                  </a:lnTo>
                  <a:lnTo>
                    <a:pt x="81191" y="155155"/>
                  </a:lnTo>
                  <a:lnTo>
                    <a:pt x="77952" y="155435"/>
                  </a:lnTo>
                  <a:lnTo>
                    <a:pt x="79806" y="157530"/>
                  </a:lnTo>
                  <a:lnTo>
                    <a:pt x="81089" y="158267"/>
                  </a:lnTo>
                  <a:lnTo>
                    <a:pt x="83337" y="158800"/>
                  </a:lnTo>
                  <a:lnTo>
                    <a:pt x="89979" y="159410"/>
                  </a:lnTo>
                  <a:lnTo>
                    <a:pt x="91973" y="158775"/>
                  </a:lnTo>
                  <a:close/>
                </a:path>
                <a:path w="455929" h="197485">
                  <a:moveTo>
                    <a:pt x="94005" y="144983"/>
                  </a:moveTo>
                  <a:lnTo>
                    <a:pt x="93535" y="143814"/>
                  </a:lnTo>
                  <a:lnTo>
                    <a:pt x="92341" y="143052"/>
                  </a:lnTo>
                  <a:lnTo>
                    <a:pt x="84213" y="141693"/>
                  </a:lnTo>
                  <a:lnTo>
                    <a:pt x="82626" y="141998"/>
                  </a:lnTo>
                  <a:lnTo>
                    <a:pt x="82905" y="143179"/>
                  </a:lnTo>
                  <a:lnTo>
                    <a:pt x="85458" y="144056"/>
                  </a:lnTo>
                  <a:lnTo>
                    <a:pt x="93014" y="145351"/>
                  </a:lnTo>
                  <a:lnTo>
                    <a:pt x="94005" y="144983"/>
                  </a:lnTo>
                  <a:close/>
                </a:path>
                <a:path w="455929" h="197485">
                  <a:moveTo>
                    <a:pt x="105130" y="68986"/>
                  </a:moveTo>
                  <a:lnTo>
                    <a:pt x="79425" y="75806"/>
                  </a:lnTo>
                  <a:lnTo>
                    <a:pt x="83781" y="75488"/>
                  </a:lnTo>
                  <a:lnTo>
                    <a:pt x="92379" y="73533"/>
                  </a:lnTo>
                  <a:lnTo>
                    <a:pt x="96659" y="72250"/>
                  </a:lnTo>
                  <a:lnTo>
                    <a:pt x="103809" y="71170"/>
                  </a:lnTo>
                  <a:lnTo>
                    <a:pt x="105130" y="68986"/>
                  </a:lnTo>
                  <a:close/>
                </a:path>
                <a:path w="455929" h="197485">
                  <a:moveTo>
                    <a:pt x="106133" y="163639"/>
                  </a:moveTo>
                  <a:lnTo>
                    <a:pt x="104571" y="162026"/>
                  </a:lnTo>
                  <a:lnTo>
                    <a:pt x="102057" y="161099"/>
                  </a:lnTo>
                  <a:lnTo>
                    <a:pt x="100050" y="160909"/>
                  </a:lnTo>
                  <a:lnTo>
                    <a:pt x="99072" y="161353"/>
                  </a:lnTo>
                  <a:lnTo>
                    <a:pt x="101523" y="163601"/>
                  </a:lnTo>
                  <a:lnTo>
                    <a:pt x="103111" y="164642"/>
                  </a:lnTo>
                  <a:lnTo>
                    <a:pt x="106095" y="164439"/>
                  </a:lnTo>
                  <a:lnTo>
                    <a:pt x="106133" y="163639"/>
                  </a:lnTo>
                  <a:close/>
                </a:path>
                <a:path w="455929" h="197485">
                  <a:moveTo>
                    <a:pt x="108762" y="67652"/>
                  </a:moveTo>
                  <a:lnTo>
                    <a:pt x="107746" y="67221"/>
                  </a:lnTo>
                  <a:lnTo>
                    <a:pt x="107111" y="68872"/>
                  </a:lnTo>
                  <a:lnTo>
                    <a:pt x="107594" y="69926"/>
                  </a:lnTo>
                  <a:lnTo>
                    <a:pt x="108762" y="69126"/>
                  </a:lnTo>
                  <a:lnTo>
                    <a:pt x="108762" y="67652"/>
                  </a:lnTo>
                  <a:close/>
                </a:path>
                <a:path w="455929" h="197485">
                  <a:moveTo>
                    <a:pt x="113728" y="61760"/>
                  </a:moveTo>
                  <a:lnTo>
                    <a:pt x="112356" y="61315"/>
                  </a:lnTo>
                  <a:lnTo>
                    <a:pt x="111302" y="63004"/>
                  </a:lnTo>
                  <a:lnTo>
                    <a:pt x="111937" y="64084"/>
                  </a:lnTo>
                  <a:lnTo>
                    <a:pt x="113677" y="63284"/>
                  </a:lnTo>
                  <a:lnTo>
                    <a:pt x="113728" y="61760"/>
                  </a:lnTo>
                  <a:close/>
                </a:path>
                <a:path w="455929" h="197485">
                  <a:moveTo>
                    <a:pt x="120281" y="166217"/>
                  </a:moveTo>
                  <a:lnTo>
                    <a:pt x="120027" y="164985"/>
                  </a:lnTo>
                  <a:lnTo>
                    <a:pt x="117703" y="163817"/>
                  </a:lnTo>
                  <a:lnTo>
                    <a:pt x="117970" y="165049"/>
                  </a:lnTo>
                  <a:lnTo>
                    <a:pt x="120281" y="166217"/>
                  </a:lnTo>
                  <a:close/>
                </a:path>
                <a:path w="455929" h="197485">
                  <a:moveTo>
                    <a:pt x="133756" y="158076"/>
                  </a:moveTo>
                  <a:lnTo>
                    <a:pt x="128358" y="155206"/>
                  </a:lnTo>
                  <a:lnTo>
                    <a:pt x="123748" y="153784"/>
                  </a:lnTo>
                  <a:lnTo>
                    <a:pt x="107378" y="150266"/>
                  </a:lnTo>
                  <a:lnTo>
                    <a:pt x="95516" y="148310"/>
                  </a:lnTo>
                  <a:lnTo>
                    <a:pt x="93611" y="148437"/>
                  </a:lnTo>
                  <a:lnTo>
                    <a:pt x="93205" y="147370"/>
                  </a:lnTo>
                  <a:lnTo>
                    <a:pt x="91046" y="145961"/>
                  </a:lnTo>
                  <a:lnTo>
                    <a:pt x="90373" y="147129"/>
                  </a:lnTo>
                  <a:lnTo>
                    <a:pt x="92849" y="148513"/>
                  </a:lnTo>
                  <a:lnTo>
                    <a:pt x="92113" y="148678"/>
                  </a:lnTo>
                  <a:lnTo>
                    <a:pt x="92608" y="149313"/>
                  </a:lnTo>
                  <a:lnTo>
                    <a:pt x="97459" y="151752"/>
                  </a:lnTo>
                  <a:lnTo>
                    <a:pt x="96532" y="151942"/>
                  </a:lnTo>
                  <a:lnTo>
                    <a:pt x="96862" y="152565"/>
                  </a:lnTo>
                  <a:lnTo>
                    <a:pt x="103085" y="157022"/>
                  </a:lnTo>
                  <a:lnTo>
                    <a:pt x="98031" y="156527"/>
                  </a:lnTo>
                  <a:lnTo>
                    <a:pt x="72224" y="149872"/>
                  </a:lnTo>
                  <a:lnTo>
                    <a:pt x="70345" y="151091"/>
                  </a:lnTo>
                  <a:lnTo>
                    <a:pt x="81038" y="154203"/>
                  </a:lnTo>
                  <a:lnTo>
                    <a:pt x="93510" y="156667"/>
                  </a:lnTo>
                  <a:lnTo>
                    <a:pt x="91986" y="157810"/>
                  </a:lnTo>
                  <a:lnTo>
                    <a:pt x="92938" y="158800"/>
                  </a:lnTo>
                  <a:lnTo>
                    <a:pt x="99745" y="160680"/>
                  </a:lnTo>
                  <a:lnTo>
                    <a:pt x="110477" y="162483"/>
                  </a:lnTo>
                  <a:lnTo>
                    <a:pt x="120484" y="162928"/>
                  </a:lnTo>
                  <a:lnTo>
                    <a:pt x="121386" y="162534"/>
                  </a:lnTo>
                  <a:lnTo>
                    <a:pt x="119456" y="160820"/>
                  </a:lnTo>
                  <a:lnTo>
                    <a:pt x="115455" y="159600"/>
                  </a:lnTo>
                  <a:lnTo>
                    <a:pt x="109359" y="158229"/>
                  </a:lnTo>
                  <a:lnTo>
                    <a:pt x="110121" y="156794"/>
                  </a:lnTo>
                  <a:lnTo>
                    <a:pt x="110007" y="156425"/>
                  </a:lnTo>
                  <a:lnTo>
                    <a:pt x="121602" y="158445"/>
                  </a:lnTo>
                  <a:lnTo>
                    <a:pt x="127012" y="158788"/>
                  </a:lnTo>
                  <a:lnTo>
                    <a:pt x="133565" y="158623"/>
                  </a:lnTo>
                  <a:lnTo>
                    <a:pt x="133756" y="158076"/>
                  </a:lnTo>
                  <a:close/>
                </a:path>
                <a:path w="455929" h="197485">
                  <a:moveTo>
                    <a:pt x="138798" y="153225"/>
                  </a:moveTo>
                  <a:lnTo>
                    <a:pt x="138099" y="152400"/>
                  </a:lnTo>
                  <a:lnTo>
                    <a:pt x="132994" y="151333"/>
                  </a:lnTo>
                  <a:lnTo>
                    <a:pt x="131216" y="150444"/>
                  </a:lnTo>
                  <a:lnTo>
                    <a:pt x="127330" y="149313"/>
                  </a:lnTo>
                  <a:lnTo>
                    <a:pt x="109550" y="145999"/>
                  </a:lnTo>
                  <a:lnTo>
                    <a:pt x="108978" y="146977"/>
                  </a:lnTo>
                  <a:lnTo>
                    <a:pt x="111137" y="147967"/>
                  </a:lnTo>
                  <a:lnTo>
                    <a:pt x="117322" y="150075"/>
                  </a:lnTo>
                  <a:lnTo>
                    <a:pt x="127444" y="152336"/>
                  </a:lnTo>
                  <a:lnTo>
                    <a:pt x="127850" y="153339"/>
                  </a:lnTo>
                  <a:lnTo>
                    <a:pt x="129476" y="154152"/>
                  </a:lnTo>
                  <a:lnTo>
                    <a:pt x="134696" y="154978"/>
                  </a:lnTo>
                  <a:lnTo>
                    <a:pt x="137045" y="154940"/>
                  </a:lnTo>
                  <a:lnTo>
                    <a:pt x="138734" y="153936"/>
                  </a:lnTo>
                  <a:lnTo>
                    <a:pt x="138798" y="153225"/>
                  </a:lnTo>
                  <a:close/>
                </a:path>
                <a:path w="455929" h="197485">
                  <a:moveTo>
                    <a:pt x="142062" y="55168"/>
                  </a:moveTo>
                  <a:lnTo>
                    <a:pt x="140195" y="53644"/>
                  </a:lnTo>
                  <a:lnTo>
                    <a:pt x="139242" y="55143"/>
                  </a:lnTo>
                  <a:lnTo>
                    <a:pt x="141414" y="56045"/>
                  </a:lnTo>
                  <a:lnTo>
                    <a:pt x="142062" y="55168"/>
                  </a:lnTo>
                  <a:close/>
                </a:path>
                <a:path w="455929" h="197485">
                  <a:moveTo>
                    <a:pt x="145046" y="144576"/>
                  </a:moveTo>
                  <a:lnTo>
                    <a:pt x="142201" y="143522"/>
                  </a:lnTo>
                  <a:lnTo>
                    <a:pt x="140233" y="142240"/>
                  </a:lnTo>
                  <a:lnTo>
                    <a:pt x="138658" y="141617"/>
                  </a:lnTo>
                  <a:lnTo>
                    <a:pt x="133299" y="140639"/>
                  </a:lnTo>
                  <a:lnTo>
                    <a:pt x="129311" y="140563"/>
                  </a:lnTo>
                  <a:lnTo>
                    <a:pt x="130619" y="141262"/>
                  </a:lnTo>
                  <a:lnTo>
                    <a:pt x="131368" y="141986"/>
                  </a:lnTo>
                  <a:lnTo>
                    <a:pt x="135343" y="143357"/>
                  </a:lnTo>
                  <a:lnTo>
                    <a:pt x="139395" y="144297"/>
                  </a:lnTo>
                  <a:lnTo>
                    <a:pt x="145046" y="144576"/>
                  </a:lnTo>
                  <a:close/>
                </a:path>
                <a:path w="455929" h="197485">
                  <a:moveTo>
                    <a:pt x="150202" y="168884"/>
                  </a:moveTo>
                  <a:lnTo>
                    <a:pt x="148894" y="168300"/>
                  </a:lnTo>
                  <a:lnTo>
                    <a:pt x="148894" y="168046"/>
                  </a:lnTo>
                  <a:lnTo>
                    <a:pt x="148196" y="167563"/>
                  </a:lnTo>
                  <a:lnTo>
                    <a:pt x="146481" y="166878"/>
                  </a:lnTo>
                  <a:lnTo>
                    <a:pt x="148691" y="166662"/>
                  </a:lnTo>
                  <a:lnTo>
                    <a:pt x="148577" y="165874"/>
                  </a:lnTo>
                  <a:lnTo>
                    <a:pt x="147116" y="164896"/>
                  </a:lnTo>
                  <a:lnTo>
                    <a:pt x="141376" y="163487"/>
                  </a:lnTo>
                  <a:lnTo>
                    <a:pt x="137083" y="163017"/>
                  </a:lnTo>
                  <a:lnTo>
                    <a:pt x="136169" y="163156"/>
                  </a:lnTo>
                  <a:lnTo>
                    <a:pt x="136169" y="163601"/>
                  </a:lnTo>
                  <a:lnTo>
                    <a:pt x="123659" y="160121"/>
                  </a:lnTo>
                  <a:lnTo>
                    <a:pt x="120497" y="160540"/>
                  </a:lnTo>
                  <a:lnTo>
                    <a:pt x="126669" y="163283"/>
                  </a:lnTo>
                  <a:lnTo>
                    <a:pt x="133108" y="165392"/>
                  </a:lnTo>
                  <a:lnTo>
                    <a:pt x="132346" y="166039"/>
                  </a:lnTo>
                  <a:lnTo>
                    <a:pt x="132816" y="166674"/>
                  </a:lnTo>
                  <a:lnTo>
                    <a:pt x="134289" y="167411"/>
                  </a:lnTo>
                  <a:lnTo>
                    <a:pt x="137680" y="167919"/>
                  </a:lnTo>
                  <a:lnTo>
                    <a:pt x="140220" y="169367"/>
                  </a:lnTo>
                  <a:lnTo>
                    <a:pt x="143357" y="170561"/>
                  </a:lnTo>
                  <a:lnTo>
                    <a:pt x="148234" y="171424"/>
                  </a:lnTo>
                  <a:lnTo>
                    <a:pt x="146392" y="170268"/>
                  </a:lnTo>
                  <a:lnTo>
                    <a:pt x="145910" y="169659"/>
                  </a:lnTo>
                  <a:lnTo>
                    <a:pt x="143776" y="168160"/>
                  </a:lnTo>
                  <a:lnTo>
                    <a:pt x="147040" y="168744"/>
                  </a:lnTo>
                  <a:lnTo>
                    <a:pt x="150202" y="168884"/>
                  </a:lnTo>
                  <a:close/>
                </a:path>
                <a:path w="455929" h="197485">
                  <a:moveTo>
                    <a:pt x="153390" y="50317"/>
                  </a:moveTo>
                  <a:lnTo>
                    <a:pt x="152590" y="48996"/>
                  </a:lnTo>
                  <a:lnTo>
                    <a:pt x="151345" y="48628"/>
                  </a:lnTo>
                  <a:lnTo>
                    <a:pt x="151815" y="50342"/>
                  </a:lnTo>
                  <a:lnTo>
                    <a:pt x="152831" y="51130"/>
                  </a:lnTo>
                  <a:lnTo>
                    <a:pt x="153390" y="50317"/>
                  </a:lnTo>
                  <a:close/>
                </a:path>
                <a:path w="455929" h="197485">
                  <a:moveTo>
                    <a:pt x="160172" y="164719"/>
                  </a:moveTo>
                  <a:lnTo>
                    <a:pt x="150431" y="158648"/>
                  </a:lnTo>
                  <a:lnTo>
                    <a:pt x="146443" y="157619"/>
                  </a:lnTo>
                  <a:lnTo>
                    <a:pt x="135229" y="156095"/>
                  </a:lnTo>
                  <a:lnTo>
                    <a:pt x="134518" y="157467"/>
                  </a:lnTo>
                  <a:lnTo>
                    <a:pt x="142011" y="160299"/>
                  </a:lnTo>
                  <a:lnTo>
                    <a:pt x="151561" y="163410"/>
                  </a:lnTo>
                  <a:lnTo>
                    <a:pt x="160172" y="164719"/>
                  </a:lnTo>
                  <a:close/>
                </a:path>
                <a:path w="455929" h="197485">
                  <a:moveTo>
                    <a:pt x="162394" y="171538"/>
                  </a:moveTo>
                  <a:lnTo>
                    <a:pt x="161658" y="170281"/>
                  </a:lnTo>
                  <a:lnTo>
                    <a:pt x="159791" y="170446"/>
                  </a:lnTo>
                  <a:lnTo>
                    <a:pt x="160426" y="171970"/>
                  </a:lnTo>
                  <a:lnTo>
                    <a:pt x="161378" y="172631"/>
                  </a:lnTo>
                  <a:lnTo>
                    <a:pt x="161937" y="172859"/>
                  </a:lnTo>
                  <a:lnTo>
                    <a:pt x="162394" y="171538"/>
                  </a:lnTo>
                  <a:close/>
                </a:path>
                <a:path w="455929" h="197485">
                  <a:moveTo>
                    <a:pt x="175145" y="169913"/>
                  </a:moveTo>
                  <a:lnTo>
                    <a:pt x="174891" y="168592"/>
                  </a:lnTo>
                  <a:lnTo>
                    <a:pt x="174231" y="168148"/>
                  </a:lnTo>
                  <a:lnTo>
                    <a:pt x="167881" y="166649"/>
                  </a:lnTo>
                  <a:lnTo>
                    <a:pt x="164325" y="165455"/>
                  </a:lnTo>
                  <a:lnTo>
                    <a:pt x="162318" y="167119"/>
                  </a:lnTo>
                  <a:lnTo>
                    <a:pt x="165582" y="169011"/>
                  </a:lnTo>
                  <a:lnTo>
                    <a:pt x="173253" y="170878"/>
                  </a:lnTo>
                  <a:lnTo>
                    <a:pt x="175145" y="169913"/>
                  </a:lnTo>
                  <a:close/>
                </a:path>
                <a:path w="455929" h="197485">
                  <a:moveTo>
                    <a:pt x="185318" y="179412"/>
                  </a:moveTo>
                  <a:lnTo>
                    <a:pt x="182105" y="174358"/>
                  </a:lnTo>
                  <a:lnTo>
                    <a:pt x="179463" y="173647"/>
                  </a:lnTo>
                  <a:lnTo>
                    <a:pt x="177647" y="173443"/>
                  </a:lnTo>
                  <a:lnTo>
                    <a:pt x="179095" y="173139"/>
                  </a:lnTo>
                  <a:lnTo>
                    <a:pt x="180263" y="172427"/>
                  </a:lnTo>
                  <a:lnTo>
                    <a:pt x="179311" y="170954"/>
                  </a:lnTo>
                  <a:lnTo>
                    <a:pt x="176923" y="170611"/>
                  </a:lnTo>
                  <a:lnTo>
                    <a:pt x="174332" y="171119"/>
                  </a:lnTo>
                  <a:lnTo>
                    <a:pt x="173494" y="171640"/>
                  </a:lnTo>
                  <a:lnTo>
                    <a:pt x="173875" y="172593"/>
                  </a:lnTo>
                  <a:lnTo>
                    <a:pt x="177063" y="173367"/>
                  </a:lnTo>
                  <a:lnTo>
                    <a:pt x="173291" y="172923"/>
                  </a:lnTo>
                  <a:lnTo>
                    <a:pt x="171932" y="174129"/>
                  </a:lnTo>
                  <a:lnTo>
                    <a:pt x="174637" y="176466"/>
                  </a:lnTo>
                  <a:lnTo>
                    <a:pt x="176339" y="177292"/>
                  </a:lnTo>
                  <a:lnTo>
                    <a:pt x="178739" y="177990"/>
                  </a:lnTo>
                  <a:lnTo>
                    <a:pt x="178409" y="177965"/>
                  </a:lnTo>
                  <a:lnTo>
                    <a:pt x="178955" y="178473"/>
                  </a:lnTo>
                  <a:lnTo>
                    <a:pt x="180555" y="178460"/>
                  </a:lnTo>
                  <a:lnTo>
                    <a:pt x="185318" y="179412"/>
                  </a:lnTo>
                  <a:close/>
                </a:path>
                <a:path w="455929" h="197485">
                  <a:moveTo>
                    <a:pt x="192544" y="166281"/>
                  </a:moveTo>
                  <a:lnTo>
                    <a:pt x="189331" y="164680"/>
                  </a:lnTo>
                  <a:lnTo>
                    <a:pt x="182613" y="163842"/>
                  </a:lnTo>
                  <a:lnTo>
                    <a:pt x="181495" y="164503"/>
                  </a:lnTo>
                  <a:lnTo>
                    <a:pt x="181038" y="165201"/>
                  </a:lnTo>
                  <a:lnTo>
                    <a:pt x="164833" y="162801"/>
                  </a:lnTo>
                  <a:lnTo>
                    <a:pt x="161175" y="163004"/>
                  </a:lnTo>
                  <a:lnTo>
                    <a:pt x="158292" y="162433"/>
                  </a:lnTo>
                  <a:lnTo>
                    <a:pt x="159880" y="164084"/>
                  </a:lnTo>
                  <a:lnTo>
                    <a:pt x="160159" y="164236"/>
                  </a:lnTo>
                  <a:lnTo>
                    <a:pt x="163588" y="164871"/>
                  </a:lnTo>
                  <a:lnTo>
                    <a:pt x="162204" y="163741"/>
                  </a:lnTo>
                  <a:lnTo>
                    <a:pt x="170192" y="165747"/>
                  </a:lnTo>
                  <a:lnTo>
                    <a:pt x="176771" y="166966"/>
                  </a:lnTo>
                  <a:lnTo>
                    <a:pt x="184708" y="168059"/>
                  </a:lnTo>
                  <a:lnTo>
                    <a:pt x="187375" y="167868"/>
                  </a:lnTo>
                  <a:lnTo>
                    <a:pt x="189064" y="168122"/>
                  </a:lnTo>
                  <a:lnTo>
                    <a:pt x="190220" y="167906"/>
                  </a:lnTo>
                  <a:lnTo>
                    <a:pt x="192036" y="166928"/>
                  </a:lnTo>
                  <a:lnTo>
                    <a:pt x="192544" y="166281"/>
                  </a:lnTo>
                  <a:close/>
                </a:path>
                <a:path w="455929" h="197485">
                  <a:moveTo>
                    <a:pt x="202958" y="177888"/>
                  </a:moveTo>
                  <a:lnTo>
                    <a:pt x="202107" y="176276"/>
                  </a:lnTo>
                  <a:lnTo>
                    <a:pt x="200367" y="175552"/>
                  </a:lnTo>
                  <a:lnTo>
                    <a:pt x="198208" y="174942"/>
                  </a:lnTo>
                  <a:lnTo>
                    <a:pt x="194830" y="175336"/>
                  </a:lnTo>
                  <a:lnTo>
                    <a:pt x="194906" y="175933"/>
                  </a:lnTo>
                  <a:lnTo>
                    <a:pt x="195668" y="176542"/>
                  </a:lnTo>
                  <a:lnTo>
                    <a:pt x="194068" y="176707"/>
                  </a:lnTo>
                  <a:lnTo>
                    <a:pt x="192405" y="177457"/>
                  </a:lnTo>
                  <a:lnTo>
                    <a:pt x="193649" y="179031"/>
                  </a:lnTo>
                  <a:lnTo>
                    <a:pt x="198589" y="180632"/>
                  </a:lnTo>
                  <a:lnTo>
                    <a:pt x="200164" y="180416"/>
                  </a:lnTo>
                  <a:lnTo>
                    <a:pt x="202819" y="179400"/>
                  </a:lnTo>
                  <a:lnTo>
                    <a:pt x="202692" y="178790"/>
                  </a:lnTo>
                  <a:lnTo>
                    <a:pt x="201180" y="178079"/>
                  </a:lnTo>
                  <a:lnTo>
                    <a:pt x="202958" y="177888"/>
                  </a:lnTo>
                  <a:close/>
                </a:path>
                <a:path w="455929" h="197485">
                  <a:moveTo>
                    <a:pt x="208203" y="161188"/>
                  </a:moveTo>
                  <a:lnTo>
                    <a:pt x="207200" y="160159"/>
                  </a:lnTo>
                  <a:lnTo>
                    <a:pt x="206806" y="159550"/>
                  </a:lnTo>
                  <a:lnTo>
                    <a:pt x="206844" y="158991"/>
                  </a:lnTo>
                  <a:lnTo>
                    <a:pt x="206527" y="158305"/>
                  </a:lnTo>
                  <a:lnTo>
                    <a:pt x="203098" y="157353"/>
                  </a:lnTo>
                  <a:lnTo>
                    <a:pt x="201612" y="157314"/>
                  </a:lnTo>
                  <a:lnTo>
                    <a:pt x="199859" y="157086"/>
                  </a:lnTo>
                  <a:lnTo>
                    <a:pt x="200761" y="158826"/>
                  </a:lnTo>
                  <a:lnTo>
                    <a:pt x="201650" y="159410"/>
                  </a:lnTo>
                  <a:lnTo>
                    <a:pt x="203720" y="160375"/>
                  </a:lnTo>
                  <a:lnTo>
                    <a:pt x="208203" y="161188"/>
                  </a:lnTo>
                  <a:close/>
                </a:path>
                <a:path w="455929" h="197485">
                  <a:moveTo>
                    <a:pt x="210070" y="174142"/>
                  </a:moveTo>
                  <a:lnTo>
                    <a:pt x="209816" y="172732"/>
                  </a:lnTo>
                  <a:lnTo>
                    <a:pt x="208203" y="171653"/>
                  </a:lnTo>
                  <a:lnTo>
                    <a:pt x="206984" y="172123"/>
                  </a:lnTo>
                  <a:lnTo>
                    <a:pt x="208165" y="173532"/>
                  </a:lnTo>
                  <a:lnTo>
                    <a:pt x="210070" y="174142"/>
                  </a:lnTo>
                  <a:close/>
                </a:path>
                <a:path w="455929" h="197485">
                  <a:moveTo>
                    <a:pt x="230047" y="182194"/>
                  </a:moveTo>
                  <a:lnTo>
                    <a:pt x="229577" y="180784"/>
                  </a:lnTo>
                  <a:lnTo>
                    <a:pt x="227507" y="179819"/>
                  </a:lnTo>
                  <a:lnTo>
                    <a:pt x="226072" y="180378"/>
                  </a:lnTo>
                  <a:lnTo>
                    <a:pt x="227672" y="181698"/>
                  </a:lnTo>
                  <a:lnTo>
                    <a:pt x="230047" y="182194"/>
                  </a:lnTo>
                  <a:close/>
                </a:path>
                <a:path w="455929" h="197485">
                  <a:moveTo>
                    <a:pt x="232244" y="176555"/>
                  </a:moveTo>
                  <a:lnTo>
                    <a:pt x="231330" y="175272"/>
                  </a:lnTo>
                  <a:lnTo>
                    <a:pt x="230339" y="174980"/>
                  </a:lnTo>
                  <a:lnTo>
                    <a:pt x="226123" y="175069"/>
                  </a:lnTo>
                  <a:lnTo>
                    <a:pt x="223329" y="175425"/>
                  </a:lnTo>
                  <a:lnTo>
                    <a:pt x="222097" y="176631"/>
                  </a:lnTo>
                  <a:lnTo>
                    <a:pt x="223481" y="177698"/>
                  </a:lnTo>
                  <a:lnTo>
                    <a:pt x="225704" y="178473"/>
                  </a:lnTo>
                  <a:lnTo>
                    <a:pt x="231660" y="177330"/>
                  </a:lnTo>
                  <a:lnTo>
                    <a:pt x="232244" y="176555"/>
                  </a:lnTo>
                  <a:close/>
                </a:path>
                <a:path w="455929" h="197485">
                  <a:moveTo>
                    <a:pt x="243624" y="26670"/>
                  </a:moveTo>
                  <a:lnTo>
                    <a:pt x="241935" y="25527"/>
                  </a:lnTo>
                  <a:lnTo>
                    <a:pt x="239483" y="25273"/>
                  </a:lnTo>
                  <a:lnTo>
                    <a:pt x="240118" y="26606"/>
                  </a:lnTo>
                  <a:lnTo>
                    <a:pt x="242239" y="27381"/>
                  </a:lnTo>
                  <a:lnTo>
                    <a:pt x="243624" y="26670"/>
                  </a:lnTo>
                  <a:close/>
                </a:path>
                <a:path w="455929" h="197485">
                  <a:moveTo>
                    <a:pt x="247954" y="29972"/>
                  </a:moveTo>
                  <a:lnTo>
                    <a:pt x="246468" y="29083"/>
                  </a:lnTo>
                  <a:lnTo>
                    <a:pt x="244182" y="28524"/>
                  </a:lnTo>
                  <a:lnTo>
                    <a:pt x="238353" y="30276"/>
                  </a:lnTo>
                  <a:lnTo>
                    <a:pt x="237883" y="31089"/>
                  </a:lnTo>
                  <a:lnTo>
                    <a:pt x="238937" y="32296"/>
                  </a:lnTo>
                  <a:lnTo>
                    <a:pt x="239953" y="32473"/>
                  </a:lnTo>
                  <a:lnTo>
                    <a:pt x="244094" y="31953"/>
                  </a:lnTo>
                  <a:lnTo>
                    <a:pt x="246849" y="31318"/>
                  </a:lnTo>
                  <a:lnTo>
                    <a:pt x="247954" y="29972"/>
                  </a:lnTo>
                  <a:close/>
                </a:path>
                <a:path w="455929" h="197485">
                  <a:moveTo>
                    <a:pt x="250875" y="24955"/>
                  </a:moveTo>
                  <a:lnTo>
                    <a:pt x="250190" y="24320"/>
                  </a:lnTo>
                  <a:lnTo>
                    <a:pt x="246862" y="22885"/>
                  </a:lnTo>
                  <a:lnTo>
                    <a:pt x="248386" y="23888"/>
                  </a:lnTo>
                  <a:lnTo>
                    <a:pt x="250875" y="24955"/>
                  </a:lnTo>
                  <a:close/>
                </a:path>
                <a:path w="455929" h="197485">
                  <a:moveTo>
                    <a:pt x="263461" y="32905"/>
                  </a:moveTo>
                  <a:lnTo>
                    <a:pt x="262128" y="31635"/>
                  </a:lnTo>
                  <a:lnTo>
                    <a:pt x="260184" y="31216"/>
                  </a:lnTo>
                  <a:lnTo>
                    <a:pt x="260565" y="32588"/>
                  </a:lnTo>
                  <a:lnTo>
                    <a:pt x="262293" y="33502"/>
                  </a:lnTo>
                  <a:lnTo>
                    <a:pt x="263461" y="32905"/>
                  </a:lnTo>
                  <a:close/>
                </a:path>
                <a:path w="455929" h="197485">
                  <a:moveTo>
                    <a:pt x="272084" y="47129"/>
                  </a:moveTo>
                  <a:lnTo>
                    <a:pt x="271030" y="45504"/>
                  </a:lnTo>
                  <a:lnTo>
                    <a:pt x="270065" y="45008"/>
                  </a:lnTo>
                  <a:lnTo>
                    <a:pt x="267931" y="44246"/>
                  </a:lnTo>
                  <a:lnTo>
                    <a:pt x="263410" y="43929"/>
                  </a:lnTo>
                  <a:lnTo>
                    <a:pt x="264477" y="44818"/>
                  </a:lnTo>
                  <a:lnTo>
                    <a:pt x="264934" y="45402"/>
                  </a:lnTo>
                  <a:lnTo>
                    <a:pt x="264960" y="45961"/>
                  </a:lnTo>
                  <a:lnTo>
                    <a:pt x="265353" y="46596"/>
                  </a:lnTo>
                  <a:lnTo>
                    <a:pt x="268871" y="47205"/>
                  </a:lnTo>
                  <a:lnTo>
                    <a:pt x="272084" y="47129"/>
                  </a:lnTo>
                  <a:close/>
                </a:path>
                <a:path w="455929" h="197485">
                  <a:moveTo>
                    <a:pt x="277418" y="26123"/>
                  </a:moveTo>
                  <a:lnTo>
                    <a:pt x="276009" y="24676"/>
                  </a:lnTo>
                  <a:lnTo>
                    <a:pt x="270929" y="23596"/>
                  </a:lnTo>
                  <a:lnTo>
                    <a:pt x="269417" y="23952"/>
                  </a:lnTo>
                  <a:lnTo>
                    <a:pt x="266865" y="25247"/>
                  </a:lnTo>
                  <a:lnTo>
                    <a:pt x="267081" y="25844"/>
                  </a:lnTo>
                  <a:lnTo>
                    <a:pt x="268617" y="26416"/>
                  </a:lnTo>
                  <a:lnTo>
                    <a:pt x="266890" y="26797"/>
                  </a:lnTo>
                  <a:lnTo>
                    <a:pt x="267855" y="28295"/>
                  </a:lnTo>
                  <a:lnTo>
                    <a:pt x="269709" y="28829"/>
                  </a:lnTo>
                  <a:lnTo>
                    <a:pt x="271907" y="29222"/>
                  </a:lnTo>
                  <a:lnTo>
                    <a:pt x="275221" y="28486"/>
                  </a:lnTo>
                  <a:lnTo>
                    <a:pt x="275082" y="27927"/>
                  </a:lnTo>
                  <a:lnTo>
                    <a:pt x="274243" y="27381"/>
                  </a:lnTo>
                  <a:lnTo>
                    <a:pt x="275818" y="27025"/>
                  </a:lnTo>
                  <a:lnTo>
                    <a:pt x="277418" y="26123"/>
                  </a:lnTo>
                  <a:close/>
                </a:path>
                <a:path w="455929" h="197485">
                  <a:moveTo>
                    <a:pt x="298119" y="27317"/>
                  </a:moveTo>
                  <a:lnTo>
                    <a:pt x="295186" y="25247"/>
                  </a:lnTo>
                  <a:lnTo>
                    <a:pt x="293382" y="24625"/>
                  </a:lnTo>
                  <a:lnTo>
                    <a:pt x="290957" y="24168"/>
                  </a:lnTo>
                  <a:lnTo>
                    <a:pt x="291299" y="24168"/>
                  </a:lnTo>
                  <a:lnTo>
                    <a:pt x="290715" y="23710"/>
                  </a:lnTo>
                  <a:lnTo>
                    <a:pt x="289090" y="23888"/>
                  </a:lnTo>
                  <a:lnTo>
                    <a:pt x="284238" y="23431"/>
                  </a:lnTo>
                  <a:lnTo>
                    <a:pt x="287985" y="28117"/>
                  </a:lnTo>
                  <a:lnTo>
                    <a:pt x="290677" y="28587"/>
                  </a:lnTo>
                  <a:lnTo>
                    <a:pt x="292442" y="28613"/>
                  </a:lnTo>
                  <a:lnTo>
                    <a:pt x="291096" y="29044"/>
                  </a:lnTo>
                  <a:lnTo>
                    <a:pt x="290017" y="29845"/>
                  </a:lnTo>
                  <a:lnTo>
                    <a:pt x="291096" y="31216"/>
                  </a:lnTo>
                  <a:lnTo>
                    <a:pt x="293497" y="31318"/>
                  </a:lnTo>
                  <a:lnTo>
                    <a:pt x="296037" y="30556"/>
                  </a:lnTo>
                  <a:lnTo>
                    <a:pt x="296811" y="29946"/>
                  </a:lnTo>
                  <a:lnTo>
                    <a:pt x="296341" y="29044"/>
                  </a:lnTo>
                  <a:lnTo>
                    <a:pt x="293128" y="28625"/>
                  </a:lnTo>
                  <a:lnTo>
                    <a:pt x="296887" y="28663"/>
                  </a:lnTo>
                  <a:lnTo>
                    <a:pt x="298119" y="27317"/>
                  </a:lnTo>
                  <a:close/>
                </a:path>
                <a:path w="455929" h="197485">
                  <a:moveTo>
                    <a:pt x="305447" y="169760"/>
                  </a:moveTo>
                  <a:lnTo>
                    <a:pt x="305396" y="168846"/>
                  </a:lnTo>
                  <a:lnTo>
                    <a:pt x="304673" y="168427"/>
                  </a:lnTo>
                  <a:lnTo>
                    <a:pt x="299466" y="169341"/>
                  </a:lnTo>
                  <a:lnTo>
                    <a:pt x="298488" y="169989"/>
                  </a:lnTo>
                  <a:lnTo>
                    <a:pt x="298665" y="170599"/>
                  </a:lnTo>
                  <a:lnTo>
                    <a:pt x="291312" y="171386"/>
                  </a:lnTo>
                  <a:lnTo>
                    <a:pt x="288455" y="171577"/>
                  </a:lnTo>
                  <a:lnTo>
                    <a:pt x="276275" y="172847"/>
                  </a:lnTo>
                  <a:lnTo>
                    <a:pt x="270738" y="173240"/>
                  </a:lnTo>
                  <a:lnTo>
                    <a:pt x="249097" y="176149"/>
                  </a:lnTo>
                  <a:lnTo>
                    <a:pt x="239522" y="177787"/>
                  </a:lnTo>
                  <a:lnTo>
                    <a:pt x="236194" y="178714"/>
                  </a:lnTo>
                  <a:lnTo>
                    <a:pt x="237502" y="180162"/>
                  </a:lnTo>
                  <a:lnTo>
                    <a:pt x="241350" y="180581"/>
                  </a:lnTo>
                  <a:lnTo>
                    <a:pt x="243395" y="180695"/>
                  </a:lnTo>
                  <a:lnTo>
                    <a:pt x="255155" y="179285"/>
                  </a:lnTo>
                  <a:lnTo>
                    <a:pt x="258165" y="179095"/>
                  </a:lnTo>
                  <a:lnTo>
                    <a:pt x="261162" y="178638"/>
                  </a:lnTo>
                  <a:lnTo>
                    <a:pt x="258991" y="179349"/>
                  </a:lnTo>
                  <a:lnTo>
                    <a:pt x="252996" y="180911"/>
                  </a:lnTo>
                  <a:lnTo>
                    <a:pt x="241439" y="182600"/>
                  </a:lnTo>
                  <a:lnTo>
                    <a:pt x="235635" y="183019"/>
                  </a:lnTo>
                  <a:lnTo>
                    <a:pt x="224040" y="184429"/>
                  </a:lnTo>
                  <a:lnTo>
                    <a:pt x="211264" y="185254"/>
                  </a:lnTo>
                  <a:lnTo>
                    <a:pt x="211480" y="184835"/>
                  </a:lnTo>
                  <a:lnTo>
                    <a:pt x="211302" y="183857"/>
                  </a:lnTo>
                  <a:lnTo>
                    <a:pt x="210070" y="182003"/>
                  </a:lnTo>
                  <a:lnTo>
                    <a:pt x="207899" y="183464"/>
                  </a:lnTo>
                  <a:lnTo>
                    <a:pt x="209854" y="185293"/>
                  </a:lnTo>
                  <a:lnTo>
                    <a:pt x="206476" y="185572"/>
                  </a:lnTo>
                  <a:lnTo>
                    <a:pt x="203720" y="184734"/>
                  </a:lnTo>
                  <a:lnTo>
                    <a:pt x="203517" y="183857"/>
                  </a:lnTo>
                  <a:lnTo>
                    <a:pt x="201942" y="183261"/>
                  </a:lnTo>
                  <a:lnTo>
                    <a:pt x="197154" y="182448"/>
                  </a:lnTo>
                  <a:lnTo>
                    <a:pt x="194906" y="183388"/>
                  </a:lnTo>
                  <a:lnTo>
                    <a:pt x="195122" y="184569"/>
                  </a:lnTo>
                  <a:lnTo>
                    <a:pt x="195465" y="185204"/>
                  </a:lnTo>
                  <a:lnTo>
                    <a:pt x="195033" y="185293"/>
                  </a:lnTo>
                  <a:lnTo>
                    <a:pt x="194284" y="185978"/>
                  </a:lnTo>
                  <a:lnTo>
                    <a:pt x="189141" y="186194"/>
                  </a:lnTo>
                  <a:lnTo>
                    <a:pt x="179755" y="186169"/>
                  </a:lnTo>
                  <a:lnTo>
                    <a:pt x="179920" y="185496"/>
                  </a:lnTo>
                  <a:lnTo>
                    <a:pt x="179285" y="184772"/>
                  </a:lnTo>
                  <a:lnTo>
                    <a:pt x="177507" y="184086"/>
                  </a:lnTo>
                  <a:lnTo>
                    <a:pt x="175412" y="183654"/>
                  </a:lnTo>
                  <a:lnTo>
                    <a:pt x="175742" y="183489"/>
                  </a:lnTo>
                  <a:lnTo>
                    <a:pt x="175361" y="182727"/>
                  </a:lnTo>
                  <a:lnTo>
                    <a:pt x="183184" y="181178"/>
                  </a:lnTo>
                  <a:lnTo>
                    <a:pt x="175107" y="181178"/>
                  </a:lnTo>
                  <a:lnTo>
                    <a:pt x="175348" y="180695"/>
                  </a:lnTo>
                  <a:lnTo>
                    <a:pt x="174942" y="179832"/>
                  </a:lnTo>
                  <a:lnTo>
                    <a:pt x="170967" y="178574"/>
                  </a:lnTo>
                  <a:lnTo>
                    <a:pt x="169049" y="178574"/>
                  </a:lnTo>
                  <a:lnTo>
                    <a:pt x="168287" y="179590"/>
                  </a:lnTo>
                  <a:lnTo>
                    <a:pt x="168414" y="180695"/>
                  </a:lnTo>
                  <a:lnTo>
                    <a:pt x="169176" y="181343"/>
                  </a:lnTo>
                  <a:lnTo>
                    <a:pt x="157962" y="181622"/>
                  </a:lnTo>
                  <a:lnTo>
                    <a:pt x="157505" y="179882"/>
                  </a:lnTo>
                  <a:lnTo>
                    <a:pt x="153974" y="180619"/>
                  </a:lnTo>
                  <a:lnTo>
                    <a:pt x="153974" y="181965"/>
                  </a:lnTo>
                  <a:lnTo>
                    <a:pt x="151320" y="182422"/>
                  </a:lnTo>
                  <a:lnTo>
                    <a:pt x="150164" y="181686"/>
                  </a:lnTo>
                  <a:lnTo>
                    <a:pt x="149504" y="181597"/>
                  </a:lnTo>
                  <a:lnTo>
                    <a:pt x="147662" y="179260"/>
                  </a:lnTo>
                  <a:lnTo>
                    <a:pt x="146240" y="177901"/>
                  </a:lnTo>
                  <a:lnTo>
                    <a:pt x="145516" y="177507"/>
                  </a:lnTo>
                  <a:lnTo>
                    <a:pt x="147053" y="177368"/>
                  </a:lnTo>
                  <a:lnTo>
                    <a:pt x="148005" y="177965"/>
                  </a:lnTo>
                  <a:lnTo>
                    <a:pt x="149491" y="178536"/>
                  </a:lnTo>
                  <a:lnTo>
                    <a:pt x="155028" y="179616"/>
                  </a:lnTo>
                  <a:lnTo>
                    <a:pt x="159092" y="179590"/>
                  </a:lnTo>
                  <a:lnTo>
                    <a:pt x="159359" y="178600"/>
                  </a:lnTo>
                  <a:lnTo>
                    <a:pt x="159473" y="178739"/>
                  </a:lnTo>
                  <a:lnTo>
                    <a:pt x="159524" y="178473"/>
                  </a:lnTo>
                  <a:lnTo>
                    <a:pt x="158140" y="177025"/>
                  </a:lnTo>
                  <a:lnTo>
                    <a:pt x="155930" y="175983"/>
                  </a:lnTo>
                  <a:lnTo>
                    <a:pt x="150304" y="174625"/>
                  </a:lnTo>
                  <a:lnTo>
                    <a:pt x="146240" y="174904"/>
                  </a:lnTo>
                  <a:lnTo>
                    <a:pt x="145872" y="176085"/>
                  </a:lnTo>
                  <a:lnTo>
                    <a:pt x="145999" y="176326"/>
                  </a:lnTo>
                  <a:lnTo>
                    <a:pt x="142036" y="174447"/>
                  </a:lnTo>
                  <a:lnTo>
                    <a:pt x="130860" y="172504"/>
                  </a:lnTo>
                  <a:lnTo>
                    <a:pt x="120700" y="170230"/>
                  </a:lnTo>
                  <a:lnTo>
                    <a:pt x="107264" y="164960"/>
                  </a:lnTo>
                  <a:lnTo>
                    <a:pt x="100177" y="165455"/>
                  </a:lnTo>
                  <a:lnTo>
                    <a:pt x="102539" y="167119"/>
                  </a:lnTo>
                  <a:lnTo>
                    <a:pt x="92608" y="165265"/>
                  </a:lnTo>
                  <a:lnTo>
                    <a:pt x="83718" y="164604"/>
                  </a:lnTo>
                  <a:lnTo>
                    <a:pt x="83273" y="165100"/>
                  </a:lnTo>
                  <a:lnTo>
                    <a:pt x="85267" y="166077"/>
                  </a:lnTo>
                  <a:lnTo>
                    <a:pt x="85458" y="166497"/>
                  </a:lnTo>
                  <a:lnTo>
                    <a:pt x="85064" y="166268"/>
                  </a:lnTo>
                  <a:lnTo>
                    <a:pt x="85229" y="167119"/>
                  </a:lnTo>
                  <a:lnTo>
                    <a:pt x="86944" y="168922"/>
                  </a:lnTo>
                  <a:lnTo>
                    <a:pt x="88531" y="169824"/>
                  </a:lnTo>
                  <a:lnTo>
                    <a:pt x="87223" y="168173"/>
                  </a:lnTo>
                  <a:lnTo>
                    <a:pt x="87464" y="168249"/>
                  </a:lnTo>
                  <a:lnTo>
                    <a:pt x="87210" y="166941"/>
                  </a:lnTo>
                  <a:lnTo>
                    <a:pt x="91846" y="169760"/>
                  </a:lnTo>
                  <a:lnTo>
                    <a:pt x="92976" y="171259"/>
                  </a:lnTo>
                  <a:lnTo>
                    <a:pt x="89674" y="170586"/>
                  </a:lnTo>
                  <a:lnTo>
                    <a:pt x="89928" y="171323"/>
                  </a:lnTo>
                  <a:lnTo>
                    <a:pt x="93446" y="172897"/>
                  </a:lnTo>
                  <a:lnTo>
                    <a:pt x="92925" y="172847"/>
                  </a:lnTo>
                  <a:lnTo>
                    <a:pt x="92392" y="173075"/>
                  </a:lnTo>
                  <a:lnTo>
                    <a:pt x="84797" y="171907"/>
                  </a:lnTo>
                  <a:lnTo>
                    <a:pt x="77558" y="170192"/>
                  </a:lnTo>
                  <a:lnTo>
                    <a:pt x="72682" y="168554"/>
                  </a:lnTo>
                  <a:lnTo>
                    <a:pt x="72313" y="168275"/>
                  </a:lnTo>
                  <a:lnTo>
                    <a:pt x="72656" y="168922"/>
                  </a:lnTo>
                  <a:lnTo>
                    <a:pt x="65620" y="167830"/>
                  </a:lnTo>
                  <a:lnTo>
                    <a:pt x="60096" y="167373"/>
                  </a:lnTo>
                  <a:lnTo>
                    <a:pt x="52019" y="167398"/>
                  </a:lnTo>
                  <a:lnTo>
                    <a:pt x="50812" y="166624"/>
                  </a:lnTo>
                  <a:lnTo>
                    <a:pt x="52806" y="166116"/>
                  </a:lnTo>
                  <a:lnTo>
                    <a:pt x="52133" y="165404"/>
                  </a:lnTo>
                  <a:lnTo>
                    <a:pt x="47942" y="164134"/>
                  </a:lnTo>
                  <a:lnTo>
                    <a:pt x="46736" y="164058"/>
                  </a:lnTo>
                  <a:lnTo>
                    <a:pt x="44411" y="163131"/>
                  </a:lnTo>
                  <a:lnTo>
                    <a:pt x="41871" y="162991"/>
                  </a:lnTo>
                  <a:lnTo>
                    <a:pt x="35509" y="161442"/>
                  </a:lnTo>
                  <a:lnTo>
                    <a:pt x="29718" y="160578"/>
                  </a:lnTo>
                  <a:lnTo>
                    <a:pt x="26797" y="160477"/>
                  </a:lnTo>
                  <a:lnTo>
                    <a:pt x="23418" y="159410"/>
                  </a:lnTo>
                  <a:lnTo>
                    <a:pt x="21056" y="158026"/>
                  </a:lnTo>
                  <a:lnTo>
                    <a:pt x="21831" y="155117"/>
                  </a:lnTo>
                  <a:lnTo>
                    <a:pt x="11163" y="152412"/>
                  </a:lnTo>
                  <a:lnTo>
                    <a:pt x="4165" y="149999"/>
                  </a:lnTo>
                  <a:lnTo>
                    <a:pt x="2806" y="149758"/>
                  </a:lnTo>
                  <a:lnTo>
                    <a:pt x="15163" y="157861"/>
                  </a:lnTo>
                  <a:lnTo>
                    <a:pt x="82689" y="185851"/>
                  </a:lnTo>
                  <a:lnTo>
                    <a:pt x="156806" y="197053"/>
                  </a:lnTo>
                  <a:lnTo>
                    <a:pt x="193814" y="195313"/>
                  </a:lnTo>
                  <a:lnTo>
                    <a:pt x="222885" y="190703"/>
                  </a:lnTo>
                  <a:lnTo>
                    <a:pt x="243344" y="186258"/>
                  </a:lnTo>
                  <a:lnTo>
                    <a:pt x="234251" y="186245"/>
                  </a:lnTo>
                  <a:lnTo>
                    <a:pt x="243395" y="186245"/>
                  </a:lnTo>
                  <a:lnTo>
                    <a:pt x="251129" y="184569"/>
                  </a:lnTo>
                  <a:lnTo>
                    <a:pt x="274002" y="178625"/>
                  </a:lnTo>
                  <a:lnTo>
                    <a:pt x="278599" y="177431"/>
                  </a:lnTo>
                  <a:lnTo>
                    <a:pt x="305447" y="169760"/>
                  </a:lnTo>
                  <a:close/>
                </a:path>
                <a:path w="455929" h="197485">
                  <a:moveTo>
                    <a:pt x="308394" y="33274"/>
                  </a:moveTo>
                  <a:lnTo>
                    <a:pt x="304965" y="31762"/>
                  </a:lnTo>
                  <a:lnTo>
                    <a:pt x="297141" y="30683"/>
                  </a:lnTo>
                  <a:lnTo>
                    <a:pt x="295363" y="31826"/>
                  </a:lnTo>
                  <a:lnTo>
                    <a:pt x="295744" y="33108"/>
                  </a:lnTo>
                  <a:lnTo>
                    <a:pt x="296456" y="33477"/>
                  </a:lnTo>
                  <a:lnTo>
                    <a:pt x="302907" y="34340"/>
                  </a:lnTo>
                  <a:lnTo>
                    <a:pt x="306578" y="35166"/>
                  </a:lnTo>
                  <a:lnTo>
                    <a:pt x="308394" y="33274"/>
                  </a:lnTo>
                  <a:close/>
                </a:path>
                <a:path w="455929" h="197485">
                  <a:moveTo>
                    <a:pt x="310565" y="29743"/>
                  </a:moveTo>
                  <a:lnTo>
                    <a:pt x="309765" y="28295"/>
                  </a:lnTo>
                  <a:lnTo>
                    <a:pt x="308749" y="27724"/>
                  </a:lnTo>
                  <a:lnTo>
                    <a:pt x="308203" y="27546"/>
                  </a:lnTo>
                  <a:lnTo>
                    <a:pt x="307886" y="28917"/>
                  </a:lnTo>
                  <a:lnTo>
                    <a:pt x="308749" y="30073"/>
                  </a:lnTo>
                  <a:lnTo>
                    <a:pt x="310565" y="29743"/>
                  </a:lnTo>
                  <a:close/>
                </a:path>
                <a:path w="455929" h="197485">
                  <a:moveTo>
                    <a:pt x="311924" y="23329"/>
                  </a:moveTo>
                  <a:lnTo>
                    <a:pt x="311835" y="23202"/>
                  </a:lnTo>
                  <a:lnTo>
                    <a:pt x="311543" y="23037"/>
                  </a:lnTo>
                  <a:lnTo>
                    <a:pt x="311924" y="23329"/>
                  </a:lnTo>
                  <a:close/>
                </a:path>
                <a:path w="455929" h="197485">
                  <a:moveTo>
                    <a:pt x="312851" y="37553"/>
                  </a:moveTo>
                  <a:lnTo>
                    <a:pt x="311124" y="36093"/>
                  </a:lnTo>
                  <a:lnTo>
                    <a:pt x="310845" y="35941"/>
                  </a:lnTo>
                  <a:lnTo>
                    <a:pt x="307390" y="35699"/>
                  </a:lnTo>
                  <a:lnTo>
                    <a:pt x="308787" y="36639"/>
                  </a:lnTo>
                  <a:lnTo>
                    <a:pt x="300710" y="35483"/>
                  </a:lnTo>
                  <a:lnTo>
                    <a:pt x="294055" y="34925"/>
                  </a:lnTo>
                  <a:lnTo>
                    <a:pt x="286016" y="34658"/>
                  </a:lnTo>
                  <a:lnTo>
                    <a:pt x="283387" y="35140"/>
                  </a:lnTo>
                  <a:lnTo>
                    <a:pt x="281698" y="35052"/>
                  </a:lnTo>
                  <a:lnTo>
                    <a:pt x="280555" y="35369"/>
                  </a:lnTo>
                  <a:lnTo>
                    <a:pt x="278853" y="36537"/>
                  </a:lnTo>
                  <a:lnTo>
                    <a:pt x="278422" y="37223"/>
                  </a:lnTo>
                  <a:lnTo>
                    <a:pt x="281787" y="38506"/>
                  </a:lnTo>
                  <a:lnTo>
                    <a:pt x="288556" y="38646"/>
                  </a:lnTo>
                  <a:lnTo>
                    <a:pt x="289610" y="37858"/>
                  </a:lnTo>
                  <a:lnTo>
                    <a:pt x="289979" y="37109"/>
                  </a:lnTo>
                  <a:lnTo>
                    <a:pt x="303618" y="37833"/>
                  </a:lnTo>
                  <a:lnTo>
                    <a:pt x="306336" y="37820"/>
                  </a:lnTo>
                  <a:lnTo>
                    <a:pt x="309841" y="37287"/>
                  </a:lnTo>
                  <a:lnTo>
                    <a:pt x="312851" y="37553"/>
                  </a:lnTo>
                  <a:close/>
                </a:path>
                <a:path w="455929" h="197485">
                  <a:moveTo>
                    <a:pt x="337058" y="40030"/>
                  </a:moveTo>
                  <a:lnTo>
                    <a:pt x="329272" y="37998"/>
                  </a:lnTo>
                  <a:lnTo>
                    <a:pt x="319455" y="35877"/>
                  </a:lnTo>
                  <a:lnTo>
                    <a:pt x="310781" y="35471"/>
                  </a:lnTo>
                  <a:lnTo>
                    <a:pt x="321094" y="40487"/>
                  </a:lnTo>
                  <a:lnTo>
                    <a:pt x="325158" y="41109"/>
                  </a:lnTo>
                  <a:lnTo>
                    <a:pt x="336499" y="41478"/>
                  </a:lnTo>
                  <a:lnTo>
                    <a:pt x="337058" y="40030"/>
                  </a:lnTo>
                  <a:close/>
                </a:path>
                <a:path w="455929" h="197485">
                  <a:moveTo>
                    <a:pt x="343992" y="56311"/>
                  </a:moveTo>
                  <a:lnTo>
                    <a:pt x="342607" y="55753"/>
                  </a:lnTo>
                  <a:lnTo>
                    <a:pt x="341795" y="55118"/>
                  </a:lnTo>
                  <a:lnTo>
                    <a:pt x="337654" y="54165"/>
                  </a:lnTo>
                  <a:lnTo>
                    <a:pt x="333590" y="53632"/>
                  </a:lnTo>
                  <a:lnTo>
                    <a:pt x="327926" y="53911"/>
                  </a:lnTo>
                  <a:lnTo>
                    <a:pt x="330835" y="54686"/>
                  </a:lnTo>
                  <a:lnTo>
                    <a:pt x="332917" y="55765"/>
                  </a:lnTo>
                  <a:lnTo>
                    <a:pt x="334568" y="56210"/>
                  </a:lnTo>
                  <a:lnTo>
                    <a:pt x="340017" y="56616"/>
                  </a:lnTo>
                  <a:lnTo>
                    <a:pt x="343992" y="56311"/>
                  </a:lnTo>
                  <a:close/>
                </a:path>
                <a:path w="455929" h="197485">
                  <a:moveTo>
                    <a:pt x="350659" y="35534"/>
                  </a:moveTo>
                  <a:lnTo>
                    <a:pt x="344258" y="33439"/>
                  </a:lnTo>
                  <a:lnTo>
                    <a:pt x="337616" y="32016"/>
                  </a:lnTo>
                  <a:lnTo>
                    <a:pt x="338328" y="31305"/>
                  </a:lnTo>
                  <a:lnTo>
                    <a:pt x="337781" y="30708"/>
                  </a:lnTo>
                  <a:lnTo>
                    <a:pt x="336245" y="30137"/>
                  </a:lnTo>
                  <a:lnTo>
                    <a:pt x="332828" y="29959"/>
                  </a:lnTo>
                  <a:lnTo>
                    <a:pt x="330161" y="28790"/>
                  </a:lnTo>
                  <a:lnTo>
                    <a:pt x="326910" y="27940"/>
                  </a:lnTo>
                  <a:lnTo>
                    <a:pt x="321983" y="27571"/>
                  </a:lnTo>
                  <a:lnTo>
                    <a:pt x="323926" y="28536"/>
                  </a:lnTo>
                  <a:lnTo>
                    <a:pt x="324472" y="29095"/>
                  </a:lnTo>
                  <a:lnTo>
                    <a:pt x="326732" y="30365"/>
                  </a:lnTo>
                  <a:lnTo>
                    <a:pt x="323430" y="30124"/>
                  </a:lnTo>
                  <a:lnTo>
                    <a:pt x="320255" y="30289"/>
                  </a:lnTo>
                  <a:lnTo>
                    <a:pt x="321652" y="30746"/>
                  </a:lnTo>
                  <a:lnTo>
                    <a:pt x="321678" y="31013"/>
                  </a:lnTo>
                  <a:lnTo>
                    <a:pt x="322402" y="31407"/>
                  </a:lnTo>
                  <a:lnTo>
                    <a:pt x="324192" y="31915"/>
                  </a:lnTo>
                  <a:lnTo>
                    <a:pt x="322021" y="32359"/>
                  </a:lnTo>
                  <a:lnTo>
                    <a:pt x="322211" y="33134"/>
                  </a:lnTo>
                  <a:lnTo>
                    <a:pt x="323773" y="33959"/>
                  </a:lnTo>
                  <a:lnTo>
                    <a:pt x="329615" y="34747"/>
                  </a:lnTo>
                  <a:lnTo>
                    <a:pt x="333933" y="34798"/>
                  </a:lnTo>
                  <a:lnTo>
                    <a:pt x="334822" y="34556"/>
                  </a:lnTo>
                  <a:lnTo>
                    <a:pt x="334772" y="34112"/>
                  </a:lnTo>
                  <a:lnTo>
                    <a:pt x="347586" y="36296"/>
                  </a:lnTo>
                  <a:lnTo>
                    <a:pt x="350659" y="35534"/>
                  </a:lnTo>
                  <a:close/>
                </a:path>
                <a:path w="455929" h="197485">
                  <a:moveTo>
                    <a:pt x="353110" y="31978"/>
                  </a:moveTo>
                  <a:lnTo>
                    <a:pt x="352729" y="30772"/>
                  </a:lnTo>
                  <a:lnTo>
                    <a:pt x="350278" y="29845"/>
                  </a:lnTo>
                  <a:lnTo>
                    <a:pt x="350697" y="31076"/>
                  </a:lnTo>
                  <a:lnTo>
                    <a:pt x="353110" y="31978"/>
                  </a:lnTo>
                  <a:close/>
                </a:path>
                <a:path w="455929" h="197485">
                  <a:moveTo>
                    <a:pt x="359168" y="31927"/>
                  </a:moveTo>
                  <a:lnTo>
                    <a:pt x="358978" y="31737"/>
                  </a:lnTo>
                  <a:lnTo>
                    <a:pt x="358813" y="31953"/>
                  </a:lnTo>
                  <a:lnTo>
                    <a:pt x="358940" y="32321"/>
                  </a:lnTo>
                  <a:lnTo>
                    <a:pt x="359168" y="31927"/>
                  </a:lnTo>
                  <a:close/>
                </a:path>
                <a:path w="455929" h="197485">
                  <a:moveTo>
                    <a:pt x="363524" y="47828"/>
                  </a:moveTo>
                  <a:lnTo>
                    <a:pt x="361302" y="47078"/>
                  </a:lnTo>
                  <a:lnTo>
                    <a:pt x="354926" y="45618"/>
                  </a:lnTo>
                  <a:lnTo>
                    <a:pt x="344601" y="44411"/>
                  </a:lnTo>
                  <a:lnTo>
                    <a:pt x="344131" y="43459"/>
                  </a:lnTo>
                  <a:lnTo>
                    <a:pt x="342392" y="42837"/>
                  </a:lnTo>
                  <a:lnTo>
                    <a:pt x="340118" y="42570"/>
                  </a:lnTo>
                  <a:lnTo>
                    <a:pt x="337134" y="42545"/>
                  </a:lnTo>
                  <a:lnTo>
                    <a:pt x="334784" y="42837"/>
                  </a:lnTo>
                  <a:lnTo>
                    <a:pt x="333209" y="43992"/>
                  </a:lnTo>
                  <a:lnTo>
                    <a:pt x="333248" y="44716"/>
                  </a:lnTo>
                  <a:lnTo>
                    <a:pt x="333997" y="45466"/>
                  </a:lnTo>
                  <a:lnTo>
                    <a:pt x="339204" y="45999"/>
                  </a:lnTo>
                  <a:lnTo>
                    <a:pt x="341045" y="46697"/>
                  </a:lnTo>
                  <a:lnTo>
                    <a:pt x="345059" y="47434"/>
                  </a:lnTo>
                  <a:lnTo>
                    <a:pt x="360502" y="48806"/>
                  </a:lnTo>
                  <a:lnTo>
                    <a:pt x="363054" y="48869"/>
                  </a:lnTo>
                  <a:lnTo>
                    <a:pt x="363524" y="47828"/>
                  </a:lnTo>
                  <a:close/>
                </a:path>
                <a:path w="455929" h="197485">
                  <a:moveTo>
                    <a:pt x="371906" y="32524"/>
                  </a:moveTo>
                  <a:lnTo>
                    <a:pt x="369265" y="30556"/>
                  </a:lnTo>
                  <a:lnTo>
                    <a:pt x="367538" y="29679"/>
                  </a:lnTo>
                  <a:lnTo>
                    <a:pt x="364617" y="30175"/>
                  </a:lnTo>
                  <a:lnTo>
                    <a:pt x="364629" y="30988"/>
                  </a:lnTo>
                  <a:lnTo>
                    <a:pt x="366356" y="32423"/>
                  </a:lnTo>
                  <a:lnTo>
                    <a:pt x="368947" y="33083"/>
                  </a:lnTo>
                  <a:lnTo>
                    <a:pt x="370979" y="33070"/>
                  </a:lnTo>
                  <a:lnTo>
                    <a:pt x="371906" y="32524"/>
                  </a:lnTo>
                  <a:close/>
                </a:path>
                <a:path w="455929" h="197485">
                  <a:moveTo>
                    <a:pt x="387184" y="27101"/>
                  </a:moveTo>
                  <a:lnTo>
                    <a:pt x="385140" y="26365"/>
                  </a:lnTo>
                  <a:lnTo>
                    <a:pt x="384924" y="25946"/>
                  </a:lnTo>
                  <a:lnTo>
                    <a:pt x="385330" y="26200"/>
                  </a:lnTo>
                  <a:lnTo>
                    <a:pt x="385152" y="25425"/>
                  </a:lnTo>
                  <a:lnTo>
                    <a:pt x="383184" y="23749"/>
                  </a:lnTo>
                  <a:lnTo>
                    <a:pt x="381520" y="22987"/>
                  </a:lnTo>
                  <a:lnTo>
                    <a:pt x="382765" y="24460"/>
                  </a:lnTo>
                  <a:lnTo>
                    <a:pt x="383019" y="25654"/>
                  </a:lnTo>
                  <a:lnTo>
                    <a:pt x="383298" y="25933"/>
                  </a:lnTo>
                  <a:lnTo>
                    <a:pt x="379526" y="25285"/>
                  </a:lnTo>
                  <a:lnTo>
                    <a:pt x="376936" y="22034"/>
                  </a:lnTo>
                  <a:lnTo>
                    <a:pt x="380288" y="22364"/>
                  </a:lnTo>
                  <a:lnTo>
                    <a:pt x="379895" y="21628"/>
                  </a:lnTo>
                  <a:lnTo>
                    <a:pt x="376313" y="20472"/>
                  </a:lnTo>
                  <a:lnTo>
                    <a:pt x="376542" y="20332"/>
                  </a:lnTo>
                  <a:lnTo>
                    <a:pt x="377317" y="20129"/>
                  </a:lnTo>
                  <a:lnTo>
                    <a:pt x="381025" y="20408"/>
                  </a:lnTo>
                  <a:lnTo>
                    <a:pt x="381838" y="21094"/>
                  </a:lnTo>
                  <a:lnTo>
                    <a:pt x="381076" y="20408"/>
                  </a:lnTo>
                  <a:lnTo>
                    <a:pt x="314426" y="5575"/>
                  </a:lnTo>
                  <a:lnTo>
                    <a:pt x="275767" y="1422"/>
                  </a:lnTo>
                  <a:lnTo>
                    <a:pt x="235394" y="0"/>
                  </a:lnTo>
                  <a:lnTo>
                    <a:pt x="194970" y="1435"/>
                  </a:lnTo>
                  <a:lnTo>
                    <a:pt x="156184" y="5842"/>
                  </a:lnTo>
                  <a:lnTo>
                    <a:pt x="91452" y="20599"/>
                  </a:lnTo>
                  <a:lnTo>
                    <a:pt x="27711" y="45770"/>
                  </a:lnTo>
                  <a:lnTo>
                    <a:pt x="29222" y="46266"/>
                  </a:lnTo>
                  <a:lnTo>
                    <a:pt x="34772" y="49364"/>
                  </a:lnTo>
                  <a:lnTo>
                    <a:pt x="32042" y="50850"/>
                  </a:lnTo>
                  <a:lnTo>
                    <a:pt x="32105" y="52235"/>
                  </a:lnTo>
                  <a:lnTo>
                    <a:pt x="34074" y="51917"/>
                  </a:lnTo>
                  <a:lnTo>
                    <a:pt x="35826" y="50419"/>
                  </a:lnTo>
                  <a:lnTo>
                    <a:pt x="36093" y="49949"/>
                  </a:lnTo>
                  <a:lnTo>
                    <a:pt x="40970" y="51739"/>
                  </a:lnTo>
                  <a:lnTo>
                    <a:pt x="44119" y="52552"/>
                  </a:lnTo>
                  <a:lnTo>
                    <a:pt x="40906" y="53479"/>
                  </a:lnTo>
                  <a:lnTo>
                    <a:pt x="35013" y="55765"/>
                  </a:lnTo>
                  <a:lnTo>
                    <a:pt x="34772" y="56451"/>
                  </a:lnTo>
                  <a:lnTo>
                    <a:pt x="41871" y="53911"/>
                  </a:lnTo>
                  <a:lnTo>
                    <a:pt x="45554" y="52882"/>
                  </a:lnTo>
                  <a:lnTo>
                    <a:pt x="65519" y="55600"/>
                  </a:lnTo>
                  <a:lnTo>
                    <a:pt x="64274" y="57238"/>
                  </a:lnTo>
                  <a:lnTo>
                    <a:pt x="65557" y="57556"/>
                  </a:lnTo>
                  <a:lnTo>
                    <a:pt x="69100" y="56730"/>
                  </a:lnTo>
                  <a:lnTo>
                    <a:pt x="72707" y="55575"/>
                  </a:lnTo>
                  <a:lnTo>
                    <a:pt x="94195" y="55295"/>
                  </a:lnTo>
                  <a:lnTo>
                    <a:pt x="106514" y="53873"/>
                  </a:lnTo>
                  <a:lnTo>
                    <a:pt x="102679" y="55194"/>
                  </a:lnTo>
                  <a:lnTo>
                    <a:pt x="100291" y="56629"/>
                  </a:lnTo>
                  <a:lnTo>
                    <a:pt x="101676" y="57391"/>
                  </a:lnTo>
                  <a:lnTo>
                    <a:pt x="102895" y="57505"/>
                  </a:lnTo>
                  <a:lnTo>
                    <a:pt x="106540" y="57238"/>
                  </a:lnTo>
                  <a:lnTo>
                    <a:pt x="113080" y="55791"/>
                  </a:lnTo>
                  <a:lnTo>
                    <a:pt x="112712" y="58000"/>
                  </a:lnTo>
                  <a:lnTo>
                    <a:pt x="115836" y="55575"/>
                  </a:lnTo>
                  <a:lnTo>
                    <a:pt x="116001" y="54876"/>
                  </a:lnTo>
                  <a:lnTo>
                    <a:pt x="121475" y="52882"/>
                  </a:lnTo>
                  <a:lnTo>
                    <a:pt x="123266" y="51955"/>
                  </a:lnTo>
                  <a:lnTo>
                    <a:pt x="137756" y="49949"/>
                  </a:lnTo>
                  <a:lnTo>
                    <a:pt x="166039" y="45085"/>
                  </a:lnTo>
                  <a:lnTo>
                    <a:pt x="165722" y="45770"/>
                  </a:lnTo>
                  <a:lnTo>
                    <a:pt x="165887" y="46329"/>
                  </a:lnTo>
                  <a:lnTo>
                    <a:pt x="166674" y="46570"/>
                  </a:lnTo>
                  <a:lnTo>
                    <a:pt x="171856" y="45085"/>
                  </a:lnTo>
                  <a:lnTo>
                    <a:pt x="172656" y="44424"/>
                  </a:lnTo>
                  <a:lnTo>
                    <a:pt x="172402" y="43840"/>
                  </a:lnTo>
                  <a:lnTo>
                    <a:pt x="194411" y="39281"/>
                  </a:lnTo>
                  <a:lnTo>
                    <a:pt x="207416" y="36576"/>
                  </a:lnTo>
                  <a:lnTo>
                    <a:pt x="221119" y="33248"/>
                  </a:lnTo>
                  <a:lnTo>
                    <a:pt x="230530" y="30581"/>
                  </a:lnTo>
                  <a:lnTo>
                    <a:pt x="233730" y="29337"/>
                  </a:lnTo>
                  <a:lnTo>
                    <a:pt x="232244" y="28028"/>
                  </a:lnTo>
                  <a:lnTo>
                    <a:pt x="226364" y="28117"/>
                  </a:lnTo>
                  <a:lnTo>
                    <a:pt x="214807" y="30708"/>
                  </a:lnTo>
                  <a:lnTo>
                    <a:pt x="211810" y="31216"/>
                  </a:lnTo>
                  <a:lnTo>
                    <a:pt x="208876" y="32004"/>
                  </a:lnTo>
                  <a:lnTo>
                    <a:pt x="216814" y="28854"/>
                  </a:lnTo>
                  <a:lnTo>
                    <a:pt x="228104" y="26009"/>
                  </a:lnTo>
                  <a:lnTo>
                    <a:pt x="233819" y="24980"/>
                  </a:lnTo>
                  <a:lnTo>
                    <a:pt x="245198" y="22390"/>
                  </a:lnTo>
                  <a:lnTo>
                    <a:pt x="257860" y="20281"/>
                  </a:lnTo>
                  <a:lnTo>
                    <a:pt x="257695" y="20726"/>
                  </a:lnTo>
                  <a:lnTo>
                    <a:pt x="257949" y="21704"/>
                  </a:lnTo>
                  <a:lnTo>
                    <a:pt x="259384" y="23393"/>
                  </a:lnTo>
                  <a:lnTo>
                    <a:pt x="261378" y="21717"/>
                  </a:lnTo>
                  <a:lnTo>
                    <a:pt x="259257" y="20104"/>
                  </a:lnTo>
                  <a:lnTo>
                    <a:pt x="258864" y="20116"/>
                  </a:lnTo>
                  <a:lnTo>
                    <a:pt x="262572" y="19494"/>
                  </a:lnTo>
                  <a:lnTo>
                    <a:pt x="265353" y="20027"/>
                  </a:lnTo>
                  <a:lnTo>
                    <a:pt x="265658" y="20853"/>
                  </a:lnTo>
                  <a:lnTo>
                    <a:pt x="267296" y="21336"/>
                  </a:lnTo>
                  <a:lnTo>
                    <a:pt x="272161" y="21628"/>
                  </a:lnTo>
                  <a:lnTo>
                    <a:pt x="274205" y="20510"/>
                  </a:lnTo>
                  <a:lnTo>
                    <a:pt x="273951" y="19265"/>
                  </a:lnTo>
                  <a:lnTo>
                    <a:pt x="273570" y="18669"/>
                  </a:lnTo>
                  <a:lnTo>
                    <a:pt x="273951" y="18567"/>
                  </a:lnTo>
                  <a:lnTo>
                    <a:pt x="274662" y="17792"/>
                  </a:lnTo>
                  <a:lnTo>
                    <a:pt x="282168" y="16713"/>
                  </a:lnTo>
                  <a:lnTo>
                    <a:pt x="284695" y="16548"/>
                  </a:lnTo>
                  <a:lnTo>
                    <a:pt x="286346" y="17399"/>
                  </a:lnTo>
                  <a:lnTo>
                    <a:pt x="285534" y="16548"/>
                  </a:lnTo>
                  <a:lnTo>
                    <a:pt x="289013" y="16141"/>
                  </a:lnTo>
                  <a:lnTo>
                    <a:pt x="288963" y="16751"/>
                  </a:lnTo>
                  <a:lnTo>
                    <a:pt x="289648" y="17399"/>
                  </a:lnTo>
                  <a:lnTo>
                    <a:pt x="291541" y="17957"/>
                  </a:lnTo>
                  <a:lnTo>
                    <a:pt x="293674" y="18161"/>
                  </a:lnTo>
                  <a:lnTo>
                    <a:pt x="293370" y="18389"/>
                  </a:lnTo>
                  <a:lnTo>
                    <a:pt x="293801" y="19075"/>
                  </a:lnTo>
                  <a:lnTo>
                    <a:pt x="290741" y="20053"/>
                  </a:lnTo>
                  <a:lnTo>
                    <a:pt x="288848" y="18923"/>
                  </a:lnTo>
                  <a:lnTo>
                    <a:pt x="288798" y="19291"/>
                  </a:lnTo>
                  <a:lnTo>
                    <a:pt x="290271" y="20027"/>
                  </a:lnTo>
                  <a:lnTo>
                    <a:pt x="286143" y="21450"/>
                  </a:lnTo>
                  <a:lnTo>
                    <a:pt x="294220" y="20599"/>
                  </a:lnTo>
                  <a:lnTo>
                    <a:pt x="294017" y="21336"/>
                  </a:lnTo>
                  <a:lnTo>
                    <a:pt x="294589" y="21945"/>
                  </a:lnTo>
                  <a:lnTo>
                    <a:pt x="298615" y="22783"/>
                  </a:lnTo>
                  <a:lnTo>
                    <a:pt x="300532" y="22606"/>
                  </a:lnTo>
                  <a:lnTo>
                    <a:pt x="301282" y="21234"/>
                  </a:lnTo>
                  <a:lnTo>
                    <a:pt x="301028" y="20459"/>
                  </a:lnTo>
                  <a:lnTo>
                    <a:pt x="300075" y="19786"/>
                  </a:lnTo>
                  <a:lnTo>
                    <a:pt x="311200" y="18415"/>
                  </a:lnTo>
                  <a:lnTo>
                    <a:pt x="311835" y="20091"/>
                  </a:lnTo>
                  <a:lnTo>
                    <a:pt x="315442" y="18923"/>
                  </a:lnTo>
                  <a:lnTo>
                    <a:pt x="315137" y="17614"/>
                  </a:lnTo>
                  <a:lnTo>
                    <a:pt x="317715" y="16941"/>
                  </a:lnTo>
                  <a:lnTo>
                    <a:pt x="318973" y="17513"/>
                  </a:lnTo>
                  <a:lnTo>
                    <a:pt x="319633" y="17551"/>
                  </a:lnTo>
                  <a:lnTo>
                    <a:pt x="321856" y="19786"/>
                  </a:lnTo>
                  <a:lnTo>
                    <a:pt x="323977" y="21234"/>
                  </a:lnTo>
                  <a:lnTo>
                    <a:pt x="322503" y="21488"/>
                  </a:lnTo>
                  <a:lnTo>
                    <a:pt x="319963" y="20586"/>
                  </a:lnTo>
                  <a:lnTo>
                    <a:pt x="314337" y="20091"/>
                  </a:lnTo>
                  <a:lnTo>
                    <a:pt x="310311" y="20561"/>
                  </a:lnTo>
                  <a:lnTo>
                    <a:pt x="310095" y="21767"/>
                  </a:lnTo>
                  <a:lnTo>
                    <a:pt x="319582" y="24574"/>
                  </a:lnTo>
                  <a:lnTo>
                    <a:pt x="323557" y="23863"/>
                  </a:lnTo>
                  <a:lnTo>
                    <a:pt x="323773" y="22987"/>
                  </a:lnTo>
                  <a:lnTo>
                    <a:pt x="323672" y="22415"/>
                  </a:lnTo>
                  <a:lnTo>
                    <a:pt x="327774" y="23901"/>
                  </a:lnTo>
                  <a:lnTo>
                    <a:pt x="338975" y="24638"/>
                  </a:lnTo>
                  <a:lnTo>
                    <a:pt x="349491" y="25895"/>
                  </a:lnTo>
                  <a:lnTo>
                    <a:pt x="363347" y="29730"/>
                  </a:lnTo>
                  <a:lnTo>
                    <a:pt x="370344" y="28562"/>
                  </a:lnTo>
                  <a:lnTo>
                    <a:pt x="367842" y="27101"/>
                  </a:lnTo>
                  <a:lnTo>
                    <a:pt x="377875" y="27940"/>
                  </a:lnTo>
                  <a:lnTo>
                    <a:pt x="386829" y="27736"/>
                  </a:lnTo>
                  <a:lnTo>
                    <a:pt x="387184" y="27101"/>
                  </a:lnTo>
                  <a:close/>
                </a:path>
                <a:path w="455929" h="197485">
                  <a:moveTo>
                    <a:pt x="390271" y="50101"/>
                  </a:moveTo>
                  <a:lnTo>
                    <a:pt x="389851" y="48933"/>
                  </a:lnTo>
                  <a:lnTo>
                    <a:pt x="387235" y="48323"/>
                  </a:lnTo>
                  <a:lnTo>
                    <a:pt x="379564" y="47815"/>
                  </a:lnTo>
                  <a:lnTo>
                    <a:pt x="378663" y="48298"/>
                  </a:lnTo>
                  <a:lnTo>
                    <a:pt x="379209" y="49403"/>
                  </a:lnTo>
                  <a:lnTo>
                    <a:pt x="380492" y="50038"/>
                  </a:lnTo>
                  <a:lnTo>
                    <a:pt x="388734" y="50533"/>
                  </a:lnTo>
                  <a:lnTo>
                    <a:pt x="390271" y="50101"/>
                  </a:lnTo>
                  <a:close/>
                </a:path>
                <a:path w="455929" h="197485">
                  <a:moveTo>
                    <a:pt x="393522" y="36220"/>
                  </a:moveTo>
                  <a:lnTo>
                    <a:pt x="391452" y="34328"/>
                  </a:lnTo>
                  <a:lnTo>
                    <a:pt x="390105" y="33718"/>
                  </a:lnTo>
                  <a:lnTo>
                    <a:pt x="387781" y="33324"/>
                  </a:lnTo>
                  <a:lnTo>
                    <a:pt x="387781" y="33451"/>
                  </a:lnTo>
                  <a:lnTo>
                    <a:pt x="381152" y="33515"/>
                  </a:lnTo>
                  <a:lnTo>
                    <a:pt x="379222" y="34353"/>
                  </a:lnTo>
                  <a:lnTo>
                    <a:pt x="379895" y="35801"/>
                  </a:lnTo>
                  <a:lnTo>
                    <a:pt x="379857" y="36271"/>
                  </a:lnTo>
                  <a:lnTo>
                    <a:pt x="390321" y="36842"/>
                  </a:lnTo>
                  <a:lnTo>
                    <a:pt x="393522" y="36220"/>
                  </a:lnTo>
                  <a:close/>
                </a:path>
                <a:path w="455929" h="197485">
                  <a:moveTo>
                    <a:pt x="399122" y="26885"/>
                  </a:moveTo>
                  <a:lnTo>
                    <a:pt x="396417" y="24815"/>
                  </a:lnTo>
                  <a:lnTo>
                    <a:pt x="393839" y="23050"/>
                  </a:lnTo>
                  <a:lnTo>
                    <a:pt x="393522" y="22961"/>
                  </a:lnTo>
                  <a:lnTo>
                    <a:pt x="394830" y="24053"/>
                  </a:lnTo>
                  <a:lnTo>
                    <a:pt x="398995" y="27063"/>
                  </a:lnTo>
                  <a:lnTo>
                    <a:pt x="399122" y="26885"/>
                  </a:lnTo>
                  <a:close/>
                </a:path>
                <a:path w="455929" h="197485">
                  <a:moveTo>
                    <a:pt x="399186" y="45478"/>
                  </a:moveTo>
                  <a:lnTo>
                    <a:pt x="396443" y="43294"/>
                  </a:lnTo>
                  <a:lnTo>
                    <a:pt x="394550" y="42405"/>
                  </a:lnTo>
                  <a:lnTo>
                    <a:pt x="388620" y="42964"/>
                  </a:lnTo>
                  <a:lnTo>
                    <a:pt x="388620" y="43853"/>
                  </a:lnTo>
                  <a:lnTo>
                    <a:pt x="390144" y="45707"/>
                  </a:lnTo>
                  <a:lnTo>
                    <a:pt x="393446" y="46151"/>
                  </a:lnTo>
                  <a:lnTo>
                    <a:pt x="399186" y="45478"/>
                  </a:lnTo>
                  <a:close/>
                </a:path>
                <a:path w="455929" h="197485">
                  <a:moveTo>
                    <a:pt x="401535" y="39751"/>
                  </a:moveTo>
                  <a:lnTo>
                    <a:pt x="390613" y="37769"/>
                  </a:lnTo>
                  <a:lnTo>
                    <a:pt x="380873" y="36690"/>
                  </a:lnTo>
                  <a:lnTo>
                    <a:pt x="377913" y="36601"/>
                  </a:lnTo>
                  <a:lnTo>
                    <a:pt x="379310" y="35318"/>
                  </a:lnTo>
                  <a:lnTo>
                    <a:pt x="378256" y="34417"/>
                  </a:lnTo>
                  <a:lnTo>
                    <a:pt x="371297" y="33248"/>
                  </a:lnTo>
                  <a:lnTo>
                    <a:pt x="360438" y="32562"/>
                  </a:lnTo>
                  <a:lnTo>
                    <a:pt x="353098" y="32943"/>
                  </a:lnTo>
                  <a:lnTo>
                    <a:pt x="350469" y="33172"/>
                  </a:lnTo>
                  <a:lnTo>
                    <a:pt x="349580" y="33655"/>
                  </a:lnTo>
                  <a:lnTo>
                    <a:pt x="350570" y="34264"/>
                  </a:lnTo>
                  <a:lnTo>
                    <a:pt x="351675" y="35153"/>
                  </a:lnTo>
                  <a:lnTo>
                    <a:pt x="355815" y="35966"/>
                  </a:lnTo>
                  <a:lnTo>
                    <a:pt x="362026" y="36677"/>
                  </a:lnTo>
                  <a:lnTo>
                    <a:pt x="361391" y="38252"/>
                  </a:lnTo>
                  <a:lnTo>
                    <a:pt x="361530" y="38544"/>
                  </a:lnTo>
                  <a:lnTo>
                    <a:pt x="358863" y="38252"/>
                  </a:lnTo>
                  <a:lnTo>
                    <a:pt x="349796" y="37731"/>
                  </a:lnTo>
                  <a:lnTo>
                    <a:pt x="344385" y="37960"/>
                  </a:lnTo>
                  <a:lnTo>
                    <a:pt x="337870" y="38798"/>
                  </a:lnTo>
                  <a:lnTo>
                    <a:pt x="337858" y="39370"/>
                  </a:lnTo>
                  <a:lnTo>
                    <a:pt x="343408" y="41630"/>
                  </a:lnTo>
                  <a:lnTo>
                    <a:pt x="348157" y="42570"/>
                  </a:lnTo>
                  <a:lnTo>
                    <a:pt x="376821" y="45135"/>
                  </a:lnTo>
                  <a:lnTo>
                    <a:pt x="378675" y="44831"/>
                  </a:lnTo>
                  <a:lnTo>
                    <a:pt x="379183" y="45821"/>
                  </a:lnTo>
                  <a:lnTo>
                    <a:pt x="381495" y="47015"/>
                  </a:lnTo>
                  <a:lnTo>
                    <a:pt x="382016" y="45783"/>
                  </a:lnTo>
                  <a:lnTo>
                    <a:pt x="379437" y="44665"/>
                  </a:lnTo>
                  <a:lnTo>
                    <a:pt x="380136" y="44399"/>
                  </a:lnTo>
                  <a:lnTo>
                    <a:pt x="379564" y="43840"/>
                  </a:lnTo>
                  <a:lnTo>
                    <a:pt x="374510" y="41897"/>
                  </a:lnTo>
                  <a:lnTo>
                    <a:pt x="375399" y="41605"/>
                  </a:lnTo>
                  <a:lnTo>
                    <a:pt x="374992" y="41033"/>
                  </a:lnTo>
                  <a:lnTo>
                    <a:pt x="368350" y="37236"/>
                  </a:lnTo>
                  <a:lnTo>
                    <a:pt x="373430" y="37211"/>
                  </a:lnTo>
                  <a:lnTo>
                    <a:pt x="399808" y="41173"/>
                  </a:lnTo>
                  <a:lnTo>
                    <a:pt x="401535" y="39751"/>
                  </a:lnTo>
                  <a:close/>
                </a:path>
                <a:path w="455929" h="197485">
                  <a:moveTo>
                    <a:pt x="409562" y="34010"/>
                  </a:moveTo>
                  <a:lnTo>
                    <a:pt x="408076" y="32410"/>
                  </a:lnTo>
                  <a:lnTo>
                    <a:pt x="405853" y="30975"/>
                  </a:lnTo>
                  <a:lnTo>
                    <a:pt x="405841" y="31305"/>
                  </a:lnTo>
                  <a:lnTo>
                    <a:pt x="407200" y="32359"/>
                  </a:lnTo>
                  <a:lnTo>
                    <a:pt x="409562" y="34010"/>
                  </a:lnTo>
                  <a:close/>
                </a:path>
                <a:path w="455929" h="197485">
                  <a:moveTo>
                    <a:pt x="426300" y="33667"/>
                  </a:moveTo>
                  <a:lnTo>
                    <a:pt x="407250" y="27241"/>
                  </a:lnTo>
                  <a:lnTo>
                    <a:pt x="403910" y="27393"/>
                  </a:lnTo>
                  <a:lnTo>
                    <a:pt x="402513" y="28613"/>
                  </a:lnTo>
                  <a:lnTo>
                    <a:pt x="402983" y="29273"/>
                  </a:lnTo>
                  <a:lnTo>
                    <a:pt x="409968" y="30683"/>
                  </a:lnTo>
                  <a:lnTo>
                    <a:pt x="417347" y="32473"/>
                  </a:lnTo>
                  <a:lnTo>
                    <a:pt x="423532" y="33566"/>
                  </a:lnTo>
                  <a:lnTo>
                    <a:pt x="426300" y="33667"/>
                  </a:lnTo>
                  <a:close/>
                </a:path>
                <a:path w="455929" h="197485">
                  <a:moveTo>
                    <a:pt x="455460" y="46672"/>
                  </a:moveTo>
                  <a:lnTo>
                    <a:pt x="453732" y="45224"/>
                  </a:lnTo>
                  <a:lnTo>
                    <a:pt x="452412" y="44538"/>
                  </a:lnTo>
                  <a:lnTo>
                    <a:pt x="448767" y="43688"/>
                  </a:lnTo>
                  <a:lnTo>
                    <a:pt x="446697" y="43497"/>
                  </a:lnTo>
                  <a:lnTo>
                    <a:pt x="442963" y="44157"/>
                  </a:lnTo>
                  <a:lnTo>
                    <a:pt x="442861" y="44843"/>
                  </a:lnTo>
                  <a:lnTo>
                    <a:pt x="444715" y="46672"/>
                  </a:lnTo>
                  <a:lnTo>
                    <a:pt x="446786" y="47459"/>
                  </a:lnTo>
                  <a:lnTo>
                    <a:pt x="453656" y="47256"/>
                  </a:lnTo>
                  <a:lnTo>
                    <a:pt x="455460" y="4667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 descr=""/>
            <p:cNvSpPr/>
            <p:nvPr/>
          </p:nvSpPr>
          <p:spPr>
            <a:xfrm>
              <a:off x="8806840" y="5641025"/>
              <a:ext cx="243840" cy="510540"/>
            </a:xfrm>
            <a:custGeom>
              <a:avLst/>
              <a:gdLst/>
              <a:ahLst/>
              <a:cxnLst/>
              <a:rect l="l" t="t" r="r" b="b"/>
              <a:pathLst>
                <a:path w="243840" h="510539">
                  <a:moveTo>
                    <a:pt x="227497" y="0"/>
                  </a:moveTo>
                  <a:lnTo>
                    <a:pt x="168027" y="28323"/>
                  </a:lnTo>
                  <a:lnTo>
                    <a:pt x="135625" y="59014"/>
                  </a:lnTo>
                  <a:lnTo>
                    <a:pt x="109358" y="87908"/>
                  </a:lnTo>
                  <a:lnTo>
                    <a:pt x="66299" y="148210"/>
                  </a:lnTo>
                  <a:lnTo>
                    <a:pt x="41017" y="193008"/>
                  </a:lnTo>
                  <a:lnTo>
                    <a:pt x="20648" y="239901"/>
                  </a:lnTo>
                  <a:lnTo>
                    <a:pt x="6530" y="289010"/>
                  </a:lnTo>
                  <a:lnTo>
                    <a:pt x="0" y="340446"/>
                  </a:lnTo>
                  <a:lnTo>
                    <a:pt x="92" y="370502"/>
                  </a:lnTo>
                  <a:lnTo>
                    <a:pt x="2594" y="400504"/>
                  </a:lnTo>
                  <a:lnTo>
                    <a:pt x="7066" y="430296"/>
                  </a:lnTo>
                  <a:lnTo>
                    <a:pt x="13068" y="459724"/>
                  </a:lnTo>
                  <a:lnTo>
                    <a:pt x="17839" y="480957"/>
                  </a:lnTo>
                  <a:lnTo>
                    <a:pt x="19453" y="491548"/>
                  </a:lnTo>
                  <a:lnTo>
                    <a:pt x="20001" y="502447"/>
                  </a:lnTo>
                  <a:lnTo>
                    <a:pt x="24598" y="499005"/>
                  </a:lnTo>
                  <a:lnTo>
                    <a:pt x="33595" y="494447"/>
                  </a:lnTo>
                  <a:lnTo>
                    <a:pt x="40561" y="492324"/>
                  </a:lnTo>
                  <a:lnTo>
                    <a:pt x="48009" y="491379"/>
                  </a:lnTo>
                  <a:lnTo>
                    <a:pt x="55994" y="491741"/>
                  </a:lnTo>
                  <a:lnTo>
                    <a:pt x="91351" y="510537"/>
                  </a:lnTo>
                  <a:lnTo>
                    <a:pt x="103338" y="501496"/>
                  </a:lnTo>
                  <a:lnTo>
                    <a:pt x="139391" y="464449"/>
                  </a:lnTo>
                  <a:lnTo>
                    <a:pt x="167575" y="421269"/>
                  </a:lnTo>
                  <a:lnTo>
                    <a:pt x="190087" y="377184"/>
                  </a:lnTo>
                  <a:lnTo>
                    <a:pt x="207948" y="331061"/>
                  </a:lnTo>
                  <a:lnTo>
                    <a:pt x="219702" y="281200"/>
                  </a:lnTo>
                  <a:lnTo>
                    <a:pt x="226314" y="230426"/>
                  </a:lnTo>
                  <a:lnTo>
                    <a:pt x="231415" y="145605"/>
                  </a:lnTo>
                  <a:lnTo>
                    <a:pt x="233399" y="116569"/>
                  </a:lnTo>
                  <a:lnTo>
                    <a:pt x="234607" y="104613"/>
                  </a:lnTo>
                  <a:lnTo>
                    <a:pt x="239457" y="66531"/>
                  </a:lnTo>
                  <a:lnTo>
                    <a:pt x="242806" y="44112"/>
                  </a:lnTo>
                  <a:lnTo>
                    <a:pt x="243659" y="32912"/>
                  </a:lnTo>
                  <a:lnTo>
                    <a:pt x="242697" y="21587"/>
                  </a:lnTo>
                  <a:lnTo>
                    <a:pt x="22749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 descr=""/>
            <p:cNvSpPr/>
            <p:nvPr/>
          </p:nvSpPr>
          <p:spPr>
            <a:xfrm>
              <a:off x="8810841" y="5643435"/>
              <a:ext cx="234950" cy="506730"/>
            </a:xfrm>
            <a:custGeom>
              <a:avLst/>
              <a:gdLst/>
              <a:ahLst/>
              <a:cxnLst/>
              <a:rect l="l" t="t" r="r" b="b"/>
              <a:pathLst>
                <a:path w="234950" h="506729">
                  <a:moveTo>
                    <a:pt x="234772" y="32486"/>
                  </a:moveTo>
                  <a:lnTo>
                    <a:pt x="224066" y="2159"/>
                  </a:lnTo>
                  <a:lnTo>
                    <a:pt x="223989" y="1968"/>
                  </a:lnTo>
                  <a:lnTo>
                    <a:pt x="221919" y="533"/>
                  </a:lnTo>
                  <a:lnTo>
                    <a:pt x="219341" y="0"/>
                  </a:lnTo>
                  <a:lnTo>
                    <a:pt x="215938" y="254"/>
                  </a:lnTo>
                  <a:lnTo>
                    <a:pt x="215226" y="254"/>
                  </a:lnTo>
                  <a:lnTo>
                    <a:pt x="213271" y="533"/>
                  </a:lnTo>
                  <a:lnTo>
                    <a:pt x="213525" y="533"/>
                  </a:lnTo>
                  <a:lnTo>
                    <a:pt x="212521" y="774"/>
                  </a:lnTo>
                  <a:lnTo>
                    <a:pt x="212369" y="774"/>
                  </a:lnTo>
                  <a:lnTo>
                    <a:pt x="210997" y="1079"/>
                  </a:lnTo>
                  <a:lnTo>
                    <a:pt x="209473" y="1549"/>
                  </a:lnTo>
                  <a:lnTo>
                    <a:pt x="207873" y="2159"/>
                  </a:lnTo>
                  <a:lnTo>
                    <a:pt x="206057" y="2794"/>
                  </a:lnTo>
                  <a:lnTo>
                    <a:pt x="176212" y="23025"/>
                  </a:lnTo>
                  <a:lnTo>
                    <a:pt x="176212" y="91998"/>
                  </a:lnTo>
                  <a:lnTo>
                    <a:pt x="150139" y="155333"/>
                  </a:lnTo>
                  <a:lnTo>
                    <a:pt x="125399" y="219341"/>
                  </a:lnTo>
                  <a:lnTo>
                    <a:pt x="110756" y="259334"/>
                  </a:lnTo>
                  <a:lnTo>
                    <a:pt x="95427" y="310184"/>
                  </a:lnTo>
                  <a:lnTo>
                    <a:pt x="81013" y="366649"/>
                  </a:lnTo>
                  <a:lnTo>
                    <a:pt x="66052" y="431292"/>
                  </a:lnTo>
                  <a:lnTo>
                    <a:pt x="72161" y="387235"/>
                  </a:lnTo>
                  <a:lnTo>
                    <a:pt x="81140" y="342963"/>
                  </a:lnTo>
                  <a:lnTo>
                    <a:pt x="92621" y="299656"/>
                  </a:lnTo>
                  <a:lnTo>
                    <a:pt x="106400" y="256959"/>
                  </a:lnTo>
                  <a:lnTo>
                    <a:pt x="121780" y="214858"/>
                  </a:lnTo>
                  <a:lnTo>
                    <a:pt x="138963" y="173418"/>
                  </a:lnTo>
                  <a:lnTo>
                    <a:pt x="157149" y="132499"/>
                  </a:lnTo>
                  <a:lnTo>
                    <a:pt x="176212" y="91998"/>
                  </a:lnTo>
                  <a:lnTo>
                    <a:pt x="176212" y="23025"/>
                  </a:lnTo>
                  <a:lnTo>
                    <a:pt x="129044" y="65722"/>
                  </a:lnTo>
                  <a:lnTo>
                    <a:pt x="98361" y="101371"/>
                  </a:lnTo>
                  <a:lnTo>
                    <a:pt x="70154" y="140538"/>
                  </a:lnTo>
                  <a:lnTo>
                    <a:pt x="45440" y="182333"/>
                  </a:lnTo>
                  <a:lnTo>
                    <a:pt x="25196" y="225856"/>
                  </a:lnTo>
                  <a:lnTo>
                    <a:pt x="10414" y="270205"/>
                  </a:lnTo>
                  <a:lnTo>
                    <a:pt x="2095" y="314490"/>
                  </a:lnTo>
                  <a:lnTo>
                    <a:pt x="0" y="351256"/>
                  </a:lnTo>
                  <a:lnTo>
                    <a:pt x="1498" y="386867"/>
                  </a:lnTo>
                  <a:lnTo>
                    <a:pt x="1511" y="387235"/>
                  </a:lnTo>
                  <a:lnTo>
                    <a:pt x="6223" y="422986"/>
                  </a:lnTo>
                  <a:lnTo>
                    <a:pt x="13690" y="459028"/>
                  </a:lnTo>
                  <a:lnTo>
                    <a:pt x="16268" y="468299"/>
                  </a:lnTo>
                  <a:lnTo>
                    <a:pt x="19062" y="477240"/>
                  </a:lnTo>
                  <a:lnTo>
                    <a:pt x="21526" y="486130"/>
                  </a:lnTo>
                  <a:lnTo>
                    <a:pt x="23088" y="495211"/>
                  </a:lnTo>
                  <a:lnTo>
                    <a:pt x="29603" y="492036"/>
                  </a:lnTo>
                  <a:lnTo>
                    <a:pt x="36563" y="489915"/>
                  </a:lnTo>
                  <a:lnTo>
                    <a:pt x="44018" y="488975"/>
                  </a:lnTo>
                  <a:lnTo>
                    <a:pt x="52019" y="489343"/>
                  </a:lnTo>
                  <a:lnTo>
                    <a:pt x="61899" y="491439"/>
                  </a:lnTo>
                  <a:lnTo>
                    <a:pt x="70764" y="494995"/>
                  </a:lnTo>
                  <a:lnTo>
                    <a:pt x="78625" y="499922"/>
                  </a:lnTo>
                  <a:lnTo>
                    <a:pt x="85483" y="506120"/>
                  </a:lnTo>
                  <a:lnTo>
                    <a:pt x="94970" y="498843"/>
                  </a:lnTo>
                  <a:lnTo>
                    <a:pt x="103911" y="491070"/>
                  </a:lnTo>
                  <a:lnTo>
                    <a:pt x="105994" y="488975"/>
                  </a:lnTo>
                  <a:lnTo>
                    <a:pt x="112166" y="482790"/>
                  </a:lnTo>
                  <a:lnTo>
                    <a:pt x="141935" y="441858"/>
                  </a:lnTo>
                  <a:lnTo>
                    <a:pt x="168478" y="393065"/>
                  </a:lnTo>
                  <a:lnTo>
                    <a:pt x="185674" y="354533"/>
                  </a:lnTo>
                  <a:lnTo>
                    <a:pt x="200888" y="311442"/>
                  </a:lnTo>
                  <a:lnTo>
                    <a:pt x="213004" y="253809"/>
                  </a:lnTo>
                  <a:lnTo>
                    <a:pt x="219570" y="196049"/>
                  </a:lnTo>
                  <a:lnTo>
                    <a:pt x="226199" y="98577"/>
                  </a:lnTo>
                  <a:lnTo>
                    <a:pt x="226847" y="91998"/>
                  </a:lnTo>
                  <a:lnTo>
                    <a:pt x="228003" y="80289"/>
                  </a:lnTo>
                  <a:lnTo>
                    <a:pt x="230886" y="59436"/>
                  </a:lnTo>
                  <a:lnTo>
                    <a:pt x="233070" y="46685"/>
                  </a:lnTo>
                  <a:lnTo>
                    <a:pt x="234772" y="32486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 descr=""/>
            <p:cNvSpPr/>
            <p:nvPr/>
          </p:nvSpPr>
          <p:spPr>
            <a:xfrm>
              <a:off x="8876892" y="5735218"/>
              <a:ext cx="110489" cy="339725"/>
            </a:xfrm>
            <a:custGeom>
              <a:avLst/>
              <a:gdLst/>
              <a:ahLst/>
              <a:cxnLst/>
              <a:rect l="l" t="t" r="r" b="b"/>
              <a:pathLst>
                <a:path w="110490" h="339725">
                  <a:moveTo>
                    <a:pt x="110247" y="0"/>
                  </a:moveTo>
                  <a:lnTo>
                    <a:pt x="91156" y="40615"/>
                  </a:lnTo>
                  <a:lnTo>
                    <a:pt x="72923" y="81659"/>
                  </a:lnTo>
                  <a:lnTo>
                    <a:pt x="55728" y="123065"/>
                  </a:lnTo>
                  <a:lnTo>
                    <a:pt x="40335" y="165174"/>
                  </a:lnTo>
                  <a:lnTo>
                    <a:pt x="26572" y="207869"/>
                  </a:lnTo>
                  <a:lnTo>
                    <a:pt x="15095" y="251186"/>
                  </a:lnTo>
                  <a:lnTo>
                    <a:pt x="6154" y="295078"/>
                  </a:lnTo>
                  <a:lnTo>
                    <a:pt x="0" y="339495"/>
                  </a:lnTo>
                  <a:lnTo>
                    <a:pt x="14970" y="274847"/>
                  </a:lnTo>
                  <a:lnTo>
                    <a:pt x="29376" y="218389"/>
                  </a:lnTo>
                  <a:lnTo>
                    <a:pt x="44715" y="167537"/>
                  </a:lnTo>
                  <a:lnTo>
                    <a:pt x="51912" y="147486"/>
                  </a:lnTo>
                  <a:lnTo>
                    <a:pt x="59349" y="127544"/>
                  </a:lnTo>
                  <a:lnTo>
                    <a:pt x="84251" y="63121"/>
                  </a:lnTo>
                  <a:lnTo>
                    <a:pt x="110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 descr=""/>
            <p:cNvSpPr/>
            <p:nvPr/>
          </p:nvSpPr>
          <p:spPr>
            <a:xfrm>
              <a:off x="8928608" y="5643651"/>
              <a:ext cx="117475" cy="444500"/>
            </a:xfrm>
            <a:custGeom>
              <a:avLst/>
              <a:gdLst/>
              <a:ahLst/>
              <a:cxnLst/>
              <a:rect l="l" t="t" r="r" b="b"/>
              <a:pathLst>
                <a:path w="117475" h="444500">
                  <a:moveTo>
                    <a:pt x="5943" y="401802"/>
                  </a:moveTo>
                  <a:lnTo>
                    <a:pt x="5295" y="401523"/>
                  </a:lnTo>
                  <a:lnTo>
                    <a:pt x="3022" y="402793"/>
                  </a:lnTo>
                  <a:lnTo>
                    <a:pt x="1701" y="404583"/>
                  </a:lnTo>
                  <a:lnTo>
                    <a:pt x="0" y="411238"/>
                  </a:lnTo>
                  <a:lnTo>
                    <a:pt x="63" y="413118"/>
                  </a:lnTo>
                  <a:lnTo>
                    <a:pt x="5943" y="401802"/>
                  </a:lnTo>
                  <a:close/>
                </a:path>
                <a:path w="117475" h="444500">
                  <a:moveTo>
                    <a:pt x="12954" y="421538"/>
                  </a:moveTo>
                  <a:lnTo>
                    <a:pt x="10325" y="426110"/>
                  </a:lnTo>
                  <a:lnTo>
                    <a:pt x="9093" y="428650"/>
                  </a:lnTo>
                  <a:lnTo>
                    <a:pt x="8102" y="429920"/>
                  </a:lnTo>
                  <a:lnTo>
                    <a:pt x="7658" y="432460"/>
                  </a:lnTo>
                  <a:lnTo>
                    <a:pt x="4864" y="431190"/>
                  </a:lnTo>
                  <a:lnTo>
                    <a:pt x="546" y="442620"/>
                  </a:lnTo>
                  <a:lnTo>
                    <a:pt x="1778" y="443890"/>
                  </a:lnTo>
                  <a:lnTo>
                    <a:pt x="6565" y="443890"/>
                  </a:lnTo>
                  <a:lnTo>
                    <a:pt x="9537" y="440080"/>
                  </a:lnTo>
                  <a:lnTo>
                    <a:pt x="9575" y="439572"/>
                  </a:lnTo>
                  <a:lnTo>
                    <a:pt x="10172" y="438810"/>
                  </a:lnTo>
                  <a:lnTo>
                    <a:pt x="11620" y="438810"/>
                  </a:lnTo>
                  <a:lnTo>
                    <a:pt x="12954" y="437540"/>
                  </a:lnTo>
                  <a:lnTo>
                    <a:pt x="11684" y="437540"/>
                  </a:lnTo>
                  <a:lnTo>
                    <a:pt x="9639" y="438759"/>
                  </a:lnTo>
                  <a:lnTo>
                    <a:pt x="9575" y="435000"/>
                  </a:lnTo>
                  <a:lnTo>
                    <a:pt x="12611" y="433730"/>
                  </a:lnTo>
                  <a:lnTo>
                    <a:pt x="12700" y="435000"/>
                  </a:lnTo>
                  <a:lnTo>
                    <a:pt x="12865" y="436270"/>
                  </a:lnTo>
                  <a:lnTo>
                    <a:pt x="12954" y="433730"/>
                  </a:lnTo>
                  <a:lnTo>
                    <a:pt x="12954" y="432460"/>
                  </a:lnTo>
                  <a:lnTo>
                    <a:pt x="12954" y="421538"/>
                  </a:lnTo>
                  <a:close/>
                </a:path>
                <a:path w="117475" h="444500">
                  <a:moveTo>
                    <a:pt x="16421" y="377329"/>
                  </a:moveTo>
                  <a:lnTo>
                    <a:pt x="16052" y="377520"/>
                  </a:lnTo>
                  <a:lnTo>
                    <a:pt x="15494" y="377939"/>
                  </a:lnTo>
                  <a:lnTo>
                    <a:pt x="16129" y="377596"/>
                  </a:lnTo>
                  <a:lnTo>
                    <a:pt x="16421" y="377329"/>
                  </a:lnTo>
                  <a:close/>
                </a:path>
                <a:path w="117475" h="444500">
                  <a:moveTo>
                    <a:pt x="19900" y="339877"/>
                  </a:moveTo>
                  <a:lnTo>
                    <a:pt x="19685" y="338861"/>
                  </a:lnTo>
                  <a:lnTo>
                    <a:pt x="18465" y="339090"/>
                  </a:lnTo>
                  <a:lnTo>
                    <a:pt x="17487" y="340156"/>
                  </a:lnTo>
                  <a:lnTo>
                    <a:pt x="14744" y="347916"/>
                  </a:lnTo>
                  <a:lnTo>
                    <a:pt x="14770" y="349516"/>
                  </a:lnTo>
                  <a:lnTo>
                    <a:pt x="16002" y="349465"/>
                  </a:lnTo>
                  <a:lnTo>
                    <a:pt x="17284" y="347091"/>
                  </a:lnTo>
                  <a:lnTo>
                    <a:pt x="19900" y="339877"/>
                  </a:lnTo>
                  <a:close/>
                </a:path>
                <a:path w="117475" h="444500">
                  <a:moveTo>
                    <a:pt x="22047" y="349935"/>
                  </a:moveTo>
                  <a:lnTo>
                    <a:pt x="21209" y="349656"/>
                  </a:lnTo>
                  <a:lnTo>
                    <a:pt x="19024" y="350621"/>
                  </a:lnTo>
                  <a:lnTo>
                    <a:pt x="17653" y="353669"/>
                  </a:lnTo>
                  <a:lnTo>
                    <a:pt x="16738" y="359371"/>
                  </a:lnTo>
                  <a:lnTo>
                    <a:pt x="19570" y="357314"/>
                  </a:lnTo>
                  <a:lnTo>
                    <a:pt x="20955" y="355777"/>
                  </a:lnTo>
                  <a:lnTo>
                    <a:pt x="22047" y="349935"/>
                  </a:lnTo>
                  <a:close/>
                </a:path>
                <a:path w="117475" h="444500">
                  <a:moveTo>
                    <a:pt x="28257" y="288544"/>
                  </a:moveTo>
                  <a:lnTo>
                    <a:pt x="26733" y="291147"/>
                  </a:lnTo>
                  <a:lnTo>
                    <a:pt x="25107" y="292836"/>
                  </a:lnTo>
                  <a:lnTo>
                    <a:pt x="24218" y="294284"/>
                  </a:lnTo>
                  <a:lnTo>
                    <a:pt x="22352" y="299402"/>
                  </a:lnTo>
                  <a:lnTo>
                    <a:pt x="21539" y="303301"/>
                  </a:lnTo>
                  <a:lnTo>
                    <a:pt x="22440" y="302145"/>
                  </a:lnTo>
                  <a:lnTo>
                    <a:pt x="23291" y="301536"/>
                  </a:lnTo>
                  <a:lnTo>
                    <a:pt x="25349" y="297840"/>
                  </a:lnTo>
                  <a:lnTo>
                    <a:pt x="26987" y="294043"/>
                  </a:lnTo>
                  <a:lnTo>
                    <a:pt x="28257" y="288544"/>
                  </a:lnTo>
                  <a:close/>
                </a:path>
                <a:path w="117475" h="444500">
                  <a:moveTo>
                    <a:pt x="33197" y="345351"/>
                  </a:moveTo>
                  <a:lnTo>
                    <a:pt x="32931" y="343268"/>
                  </a:lnTo>
                  <a:lnTo>
                    <a:pt x="31369" y="343496"/>
                  </a:lnTo>
                  <a:lnTo>
                    <a:pt x="30899" y="343319"/>
                  </a:lnTo>
                  <a:lnTo>
                    <a:pt x="27470" y="353237"/>
                  </a:lnTo>
                  <a:lnTo>
                    <a:pt x="27178" y="356476"/>
                  </a:lnTo>
                  <a:lnTo>
                    <a:pt x="29591" y="355028"/>
                  </a:lnTo>
                  <a:lnTo>
                    <a:pt x="30530" y="353898"/>
                  </a:lnTo>
                  <a:lnTo>
                    <a:pt x="31445" y="351764"/>
                  </a:lnTo>
                  <a:lnTo>
                    <a:pt x="33197" y="345351"/>
                  </a:lnTo>
                  <a:close/>
                </a:path>
                <a:path w="117475" h="444500">
                  <a:moveTo>
                    <a:pt x="33362" y="375932"/>
                  </a:moveTo>
                  <a:lnTo>
                    <a:pt x="32524" y="374865"/>
                  </a:lnTo>
                  <a:lnTo>
                    <a:pt x="30353" y="376097"/>
                  </a:lnTo>
                  <a:lnTo>
                    <a:pt x="32321" y="371436"/>
                  </a:lnTo>
                  <a:lnTo>
                    <a:pt x="32816" y="368909"/>
                  </a:lnTo>
                  <a:lnTo>
                    <a:pt x="32016" y="367207"/>
                  </a:lnTo>
                  <a:lnTo>
                    <a:pt x="31242" y="367499"/>
                  </a:lnTo>
                  <a:lnTo>
                    <a:pt x="28003" y="373824"/>
                  </a:lnTo>
                  <a:lnTo>
                    <a:pt x="24231" y="380441"/>
                  </a:lnTo>
                  <a:lnTo>
                    <a:pt x="20294" y="388543"/>
                  </a:lnTo>
                  <a:lnTo>
                    <a:pt x="20116" y="391693"/>
                  </a:lnTo>
                  <a:lnTo>
                    <a:pt x="21526" y="394627"/>
                  </a:lnTo>
                  <a:lnTo>
                    <a:pt x="23190" y="393065"/>
                  </a:lnTo>
                  <a:lnTo>
                    <a:pt x="29464" y="378180"/>
                  </a:lnTo>
                  <a:lnTo>
                    <a:pt x="29730" y="378523"/>
                  </a:lnTo>
                  <a:lnTo>
                    <a:pt x="33362" y="375932"/>
                  </a:lnTo>
                  <a:close/>
                </a:path>
                <a:path w="117475" h="444500">
                  <a:moveTo>
                    <a:pt x="37033" y="298196"/>
                  </a:moveTo>
                  <a:lnTo>
                    <a:pt x="36334" y="296367"/>
                  </a:lnTo>
                  <a:lnTo>
                    <a:pt x="35636" y="296189"/>
                  </a:lnTo>
                  <a:lnTo>
                    <a:pt x="34721" y="296722"/>
                  </a:lnTo>
                  <a:lnTo>
                    <a:pt x="32766" y="301574"/>
                  </a:lnTo>
                  <a:lnTo>
                    <a:pt x="31584" y="303161"/>
                  </a:lnTo>
                  <a:lnTo>
                    <a:pt x="29781" y="306793"/>
                  </a:lnTo>
                  <a:lnTo>
                    <a:pt x="24218" y="321271"/>
                  </a:lnTo>
                  <a:lnTo>
                    <a:pt x="23456" y="323697"/>
                  </a:lnTo>
                  <a:lnTo>
                    <a:pt x="24295" y="324434"/>
                  </a:lnTo>
                  <a:lnTo>
                    <a:pt x="25654" y="322516"/>
                  </a:lnTo>
                  <a:lnTo>
                    <a:pt x="28790" y="316788"/>
                  </a:lnTo>
                  <a:lnTo>
                    <a:pt x="32816" y="307187"/>
                  </a:lnTo>
                  <a:lnTo>
                    <a:pt x="33858" y="306984"/>
                  </a:lnTo>
                  <a:lnTo>
                    <a:pt x="34937" y="305523"/>
                  </a:lnTo>
                  <a:lnTo>
                    <a:pt x="36664" y="300520"/>
                  </a:lnTo>
                  <a:lnTo>
                    <a:pt x="37033" y="298196"/>
                  </a:lnTo>
                  <a:close/>
                </a:path>
                <a:path w="117475" h="444500">
                  <a:moveTo>
                    <a:pt x="40944" y="330352"/>
                  </a:moveTo>
                  <a:lnTo>
                    <a:pt x="40170" y="330149"/>
                  </a:lnTo>
                  <a:lnTo>
                    <a:pt x="38303" y="331419"/>
                  </a:lnTo>
                  <a:lnTo>
                    <a:pt x="36969" y="333717"/>
                  </a:lnTo>
                  <a:lnTo>
                    <a:pt x="36423" y="335673"/>
                  </a:lnTo>
                  <a:lnTo>
                    <a:pt x="36677" y="336715"/>
                  </a:lnTo>
                  <a:lnTo>
                    <a:pt x="39319" y="334721"/>
                  </a:lnTo>
                  <a:lnTo>
                    <a:pt x="40640" y="333311"/>
                  </a:lnTo>
                  <a:lnTo>
                    <a:pt x="40944" y="330352"/>
                  </a:lnTo>
                  <a:close/>
                </a:path>
                <a:path w="117475" h="444500">
                  <a:moveTo>
                    <a:pt x="40995" y="324510"/>
                  </a:moveTo>
                  <a:lnTo>
                    <a:pt x="40843" y="324294"/>
                  </a:lnTo>
                  <a:lnTo>
                    <a:pt x="40474" y="324294"/>
                  </a:lnTo>
                  <a:lnTo>
                    <a:pt x="40805" y="324624"/>
                  </a:lnTo>
                  <a:lnTo>
                    <a:pt x="40995" y="324510"/>
                  </a:lnTo>
                  <a:close/>
                </a:path>
                <a:path w="117475" h="444500">
                  <a:moveTo>
                    <a:pt x="41986" y="315937"/>
                  </a:moveTo>
                  <a:lnTo>
                    <a:pt x="41783" y="314960"/>
                  </a:lnTo>
                  <a:lnTo>
                    <a:pt x="39751" y="316560"/>
                  </a:lnTo>
                  <a:lnTo>
                    <a:pt x="37846" y="320294"/>
                  </a:lnTo>
                  <a:lnTo>
                    <a:pt x="35433" y="326085"/>
                  </a:lnTo>
                  <a:lnTo>
                    <a:pt x="34163" y="325056"/>
                  </a:lnTo>
                  <a:lnTo>
                    <a:pt x="33756" y="325094"/>
                  </a:lnTo>
                  <a:lnTo>
                    <a:pt x="37795" y="314045"/>
                  </a:lnTo>
                  <a:lnTo>
                    <a:pt x="39065" y="308762"/>
                  </a:lnTo>
                  <a:lnTo>
                    <a:pt x="40043" y="302285"/>
                  </a:lnTo>
                  <a:lnTo>
                    <a:pt x="39585" y="302031"/>
                  </a:lnTo>
                  <a:lnTo>
                    <a:pt x="35814" y="306819"/>
                  </a:lnTo>
                  <a:lnTo>
                    <a:pt x="33578" y="311124"/>
                  </a:lnTo>
                  <a:lnTo>
                    <a:pt x="27266" y="326593"/>
                  </a:lnTo>
                  <a:lnTo>
                    <a:pt x="23241" y="337972"/>
                  </a:lnTo>
                  <a:lnTo>
                    <a:pt x="22999" y="339852"/>
                  </a:lnTo>
                  <a:lnTo>
                    <a:pt x="21894" y="340067"/>
                  </a:lnTo>
                  <a:lnTo>
                    <a:pt x="20129" y="341960"/>
                  </a:lnTo>
                  <a:lnTo>
                    <a:pt x="21183" y="342798"/>
                  </a:lnTo>
                  <a:lnTo>
                    <a:pt x="22948" y="340639"/>
                  </a:lnTo>
                  <a:lnTo>
                    <a:pt x="23025" y="341363"/>
                  </a:lnTo>
                  <a:lnTo>
                    <a:pt x="23698" y="340995"/>
                  </a:lnTo>
                  <a:lnTo>
                    <a:pt x="26962" y="336613"/>
                  </a:lnTo>
                  <a:lnTo>
                    <a:pt x="27012" y="337591"/>
                  </a:lnTo>
                  <a:lnTo>
                    <a:pt x="27647" y="337388"/>
                  </a:lnTo>
                  <a:lnTo>
                    <a:pt x="33147" y="332016"/>
                  </a:lnTo>
                  <a:lnTo>
                    <a:pt x="31750" y="336918"/>
                  </a:lnTo>
                  <a:lnTo>
                    <a:pt x="31572" y="336499"/>
                  </a:lnTo>
                  <a:lnTo>
                    <a:pt x="31026" y="336892"/>
                  </a:lnTo>
                  <a:lnTo>
                    <a:pt x="29083" y="340448"/>
                  </a:lnTo>
                  <a:lnTo>
                    <a:pt x="22580" y="355257"/>
                  </a:lnTo>
                  <a:lnTo>
                    <a:pt x="20701" y="361149"/>
                  </a:lnTo>
                  <a:lnTo>
                    <a:pt x="21590" y="363194"/>
                  </a:lnTo>
                  <a:lnTo>
                    <a:pt x="26479" y="353263"/>
                  </a:lnTo>
                  <a:lnTo>
                    <a:pt x="31115" y="341388"/>
                  </a:lnTo>
                  <a:lnTo>
                    <a:pt x="31965" y="343090"/>
                  </a:lnTo>
                  <a:lnTo>
                    <a:pt x="33108" y="342315"/>
                  </a:lnTo>
                  <a:lnTo>
                    <a:pt x="36156" y="335953"/>
                  </a:lnTo>
                  <a:lnTo>
                    <a:pt x="39789" y="325691"/>
                  </a:lnTo>
                  <a:lnTo>
                    <a:pt x="41986" y="315937"/>
                  </a:lnTo>
                  <a:close/>
                </a:path>
                <a:path w="117475" h="444500">
                  <a:moveTo>
                    <a:pt x="45224" y="316687"/>
                  </a:moveTo>
                  <a:lnTo>
                    <a:pt x="43942" y="316738"/>
                  </a:lnTo>
                  <a:lnTo>
                    <a:pt x="42392" y="318833"/>
                  </a:lnTo>
                  <a:lnTo>
                    <a:pt x="43688" y="318770"/>
                  </a:lnTo>
                  <a:lnTo>
                    <a:pt x="45224" y="316687"/>
                  </a:lnTo>
                  <a:close/>
                </a:path>
                <a:path w="117475" h="444500">
                  <a:moveTo>
                    <a:pt x="45821" y="348869"/>
                  </a:moveTo>
                  <a:lnTo>
                    <a:pt x="44958" y="349440"/>
                  </a:lnTo>
                  <a:lnTo>
                    <a:pt x="45593" y="349084"/>
                  </a:lnTo>
                  <a:lnTo>
                    <a:pt x="45821" y="348869"/>
                  </a:lnTo>
                  <a:close/>
                </a:path>
                <a:path w="117475" h="444500">
                  <a:moveTo>
                    <a:pt x="50723" y="277164"/>
                  </a:moveTo>
                  <a:lnTo>
                    <a:pt x="43053" y="285673"/>
                  </a:lnTo>
                  <a:lnTo>
                    <a:pt x="41325" y="289445"/>
                  </a:lnTo>
                  <a:lnTo>
                    <a:pt x="37846" y="300215"/>
                  </a:lnTo>
                  <a:lnTo>
                    <a:pt x="39065" y="301142"/>
                  </a:lnTo>
                  <a:lnTo>
                    <a:pt x="43180" y="294259"/>
                  </a:lnTo>
                  <a:lnTo>
                    <a:pt x="47917" y="285394"/>
                  </a:lnTo>
                  <a:lnTo>
                    <a:pt x="50723" y="277164"/>
                  </a:lnTo>
                  <a:close/>
                </a:path>
                <a:path w="117475" h="444500">
                  <a:moveTo>
                    <a:pt x="55245" y="290080"/>
                  </a:moveTo>
                  <a:lnTo>
                    <a:pt x="53759" y="291731"/>
                  </a:lnTo>
                  <a:lnTo>
                    <a:pt x="53098" y="292074"/>
                  </a:lnTo>
                  <a:lnTo>
                    <a:pt x="51257" y="293928"/>
                  </a:lnTo>
                  <a:lnTo>
                    <a:pt x="52374" y="290804"/>
                  </a:lnTo>
                  <a:lnTo>
                    <a:pt x="52451" y="290055"/>
                  </a:lnTo>
                  <a:lnTo>
                    <a:pt x="53047" y="288429"/>
                  </a:lnTo>
                  <a:lnTo>
                    <a:pt x="53060" y="287705"/>
                  </a:lnTo>
                  <a:lnTo>
                    <a:pt x="52273" y="288925"/>
                  </a:lnTo>
                  <a:lnTo>
                    <a:pt x="52006" y="288874"/>
                  </a:lnTo>
                  <a:lnTo>
                    <a:pt x="50469" y="291033"/>
                  </a:lnTo>
                  <a:lnTo>
                    <a:pt x="50634" y="288836"/>
                  </a:lnTo>
                  <a:lnTo>
                    <a:pt x="49834" y="288785"/>
                  </a:lnTo>
                  <a:lnTo>
                    <a:pt x="48590" y="290080"/>
                  </a:lnTo>
                  <a:lnTo>
                    <a:pt x="46228" y="295452"/>
                  </a:lnTo>
                  <a:lnTo>
                    <a:pt x="44996" y="299605"/>
                  </a:lnTo>
                  <a:lnTo>
                    <a:pt x="44996" y="300507"/>
                  </a:lnTo>
                  <a:lnTo>
                    <a:pt x="45415" y="300583"/>
                  </a:lnTo>
                  <a:lnTo>
                    <a:pt x="39801" y="312318"/>
                  </a:lnTo>
                  <a:lnTo>
                    <a:pt x="39674" y="315480"/>
                  </a:lnTo>
                  <a:lnTo>
                    <a:pt x="43446" y="309892"/>
                  </a:lnTo>
                  <a:lnTo>
                    <a:pt x="46647" y="303936"/>
                  </a:lnTo>
                  <a:lnTo>
                    <a:pt x="47155" y="304774"/>
                  </a:lnTo>
                  <a:lnTo>
                    <a:pt x="47879" y="304457"/>
                  </a:lnTo>
                  <a:lnTo>
                    <a:pt x="48844" y="303098"/>
                  </a:lnTo>
                  <a:lnTo>
                    <a:pt x="49949" y="299885"/>
                  </a:lnTo>
                  <a:lnTo>
                    <a:pt x="51777" y="297637"/>
                  </a:lnTo>
                  <a:lnTo>
                    <a:pt x="53517" y="294728"/>
                  </a:lnTo>
                  <a:lnTo>
                    <a:pt x="55245" y="290080"/>
                  </a:lnTo>
                  <a:close/>
                </a:path>
                <a:path w="117475" h="444500">
                  <a:moveTo>
                    <a:pt x="55638" y="229285"/>
                  </a:moveTo>
                  <a:lnTo>
                    <a:pt x="54495" y="230073"/>
                  </a:lnTo>
                  <a:lnTo>
                    <a:pt x="53797" y="230339"/>
                  </a:lnTo>
                  <a:lnTo>
                    <a:pt x="53251" y="230225"/>
                  </a:lnTo>
                  <a:lnTo>
                    <a:pt x="52514" y="230390"/>
                  </a:lnTo>
                  <a:lnTo>
                    <a:pt x="50990" y="233629"/>
                  </a:lnTo>
                  <a:lnTo>
                    <a:pt x="50685" y="235077"/>
                  </a:lnTo>
                  <a:lnTo>
                    <a:pt x="50139" y="236778"/>
                  </a:lnTo>
                  <a:lnTo>
                    <a:pt x="52006" y="236169"/>
                  </a:lnTo>
                  <a:lnTo>
                    <a:pt x="54533" y="232244"/>
                  </a:lnTo>
                  <a:lnTo>
                    <a:pt x="55638" y="229285"/>
                  </a:lnTo>
                  <a:close/>
                </a:path>
                <a:path w="117475" h="444500">
                  <a:moveTo>
                    <a:pt x="59055" y="276872"/>
                  </a:moveTo>
                  <a:lnTo>
                    <a:pt x="57835" y="276199"/>
                  </a:lnTo>
                  <a:lnTo>
                    <a:pt x="56451" y="276707"/>
                  </a:lnTo>
                  <a:lnTo>
                    <a:pt x="56261" y="278549"/>
                  </a:lnTo>
                  <a:lnTo>
                    <a:pt x="57886" y="278180"/>
                  </a:lnTo>
                  <a:lnTo>
                    <a:pt x="58737" y="277380"/>
                  </a:lnTo>
                  <a:lnTo>
                    <a:pt x="59055" y="276872"/>
                  </a:lnTo>
                  <a:close/>
                </a:path>
                <a:path w="117475" h="444500">
                  <a:moveTo>
                    <a:pt x="59093" y="265366"/>
                  </a:moveTo>
                  <a:lnTo>
                    <a:pt x="58483" y="263334"/>
                  </a:lnTo>
                  <a:lnTo>
                    <a:pt x="57124" y="263359"/>
                  </a:lnTo>
                  <a:lnTo>
                    <a:pt x="56578" y="263906"/>
                  </a:lnTo>
                  <a:lnTo>
                    <a:pt x="53987" y="269900"/>
                  </a:lnTo>
                  <a:lnTo>
                    <a:pt x="52197" y="273177"/>
                  </a:lnTo>
                  <a:lnTo>
                    <a:pt x="53479" y="275450"/>
                  </a:lnTo>
                  <a:lnTo>
                    <a:pt x="55918" y="272580"/>
                  </a:lnTo>
                  <a:lnTo>
                    <a:pt x="59093" y="265366"/>
                  </a:lnTo>
                  <a:close/>
                </a:path>
                <a:path w="117475" h="444500">
                  <a:moveTo>
                    <a:pt x="59131" y="248119"/>
                  </a:moveTo>
                  <a:lnTo>
                    <a:pt x="58483" y="246176"/>
                  </a:lnTo>
                  <a:lnTo>
                    <a:pt x="57950" y="245554"/>
                  </a:lnTo>
                  <a:lnTo>
                    <a:pt x="55765" y="248437"/>
                  </a:lnTo>
                  <a:lnTo>
                    <a:pt x="53797" y="254889"/>
                  </a:lnTo>
                  <a:lnTo>
                    <a:pt x="54241" y="256133"/>
                  </a:lnTo>
                  <a:lnTo>
                    <a:pt x="54864" y="256717"/>
                  </a:lnTo>
                  <a:lnTo>
                    <a:pt x="52362" y="263588"/>
                  </a:lnTo>
                  <a:lnTo>
                    <a:pt x="49669" y="272224"/>
                  </a:lnTo>
                  <a:lnTo>
                    <a:pt x="49212" y="275818"/>
                  </a:lnTo>
                  <a:lnTo>
                    <a:pt x="48133" y="278599"/>
                  </a:lnTo>
                  <a:lnTo>
                    <a:pt x="50038" y="277342"/>
                  </a:lnTo>
                  <a:lnTo>
                    <a:pt x="50228" y="277101"/>
                  </a:lnTo>
                  <a:lnTo>
                    <a:pt x="51447" y="273824"/>
                  </a:lnTo>
                  <a:lnTo>
                    <a:pt x="50114" y="274980"/>
                  </a:lnTo>
                  <a:lnTo>
                    <a:pt x="53479" y="267462"/>
                  </a:lnTo>
                  <a:lnTo>
                    <a:pt x="55841" y="261213"/>
                  </a:lnTo>
                  <a:lnTo>
                    <a:pt x="58305" y="253580"/>
                  </a:lnTo>
                  <a:lnTo>
                    <a:pt x="58597" y="250913"/>
                  </a:lnTo>
                  <a:lnTo>
                    <a:pt x="59131" y="249301"/>
                  </a:lnTo>
                  <a:lnTo>
                    <a:pt x="59131" y="248119"/>
                  </a:lnTo>
                  <a:close/>
                </a:path>
                <a:path w="117475" h="444500">
                  <a:moveTo>
                    <a:pt x="68745" y="229679"/>
                  </a:moveTo>
                  <a:lnTo>
                    <a:pt x="67348" y="229679"/>
                  </a:lnTo>
                  <a:lnTo>
                    <a:pt x="65989" y="231063"/>
                  </a:lnTo>
                  <a:lnTo>
                    <a:pt x="66230" y="232371"/>
                  </a:lnTo>
                  <a:lnTo>
                    <a:pt x="67818" y="231444"/>
                  </a:lnTo>
                  <a:lnTo>
                    <a:pt x="68745" y="229679"/>
                  </a:lnTo>
                  <a:close/>
                </a:path>
                <a:path w="117475" h="444500">
                  <a:moveTo>
                    <a:pt x="69608" y="254977"/>
                  </a:moveTo>
                  <a:lnTo>
                    <a:pt x="64058" y="257263"/>
                  </a:lnTo>
                  <a:lnTo>
                    <a:pt x="62865" y="259753"/>
                  </a:lnTo>
                  <a:lnTo>
                    <a:pt x="62357" y="261429"/>
                  </a:lnTo>
                  <a:lnTo>
                    <a:pt x="62331" y="260007"/>
                  </a:lnTo>
                  <a:lnTo>
                    <a:pt x="61849" y="258724"/>
                  </a:lnTo>
                  <a:lnTo>
                    <a:pt x="60236" y="259410"/>
                  </a:lnTo>
                  <a:lnTo>
                    <a:pt x="59474" y="261721"/>
                  </a:lnTo>
                  <a:lnTo>
                    <a:pt x="59512" y="264337"/>
                  </a:lnTo>
                  <a:lnTo>
                    <a:pt x="59867" y="265252"/>
                  </a:lnTo>
                  <a:lnTo>
                    <a:pt x="60896" y="265061"/>
                  </a:lnTo>
                  <a:lnTo>
                    <a:pt x="62141" y="262140"/>
                  </a:lnTo>
                  <a:lnTo>
                    <a:pt x="61087" y="265696"/>
                  </a:lnTo>
                  <a:lnTo>
                    <a:pt x="62064" y="267233"/>
                  </a:lnTo>
                  <a:lnTo>
                    <a:pt x="64820" y="264985"/>
                  </a:lnTo>
                  <a:lnTo>
                    <a:pt x="65913" y="263436"/>
                  </a:lnTo>
                  <a:lnTo>
                    <a:pt x="67056" y="261213"/>
                  </a:lnTo>
                  <a:lnTo>
                    <a:pt x="66967" y="261531"/>
                  </a:lnTo>
                  <a:lnTo>
                    <a:pt x="67564" y="261112"/>
                  </a:lnTo>
                  <a:lnTo>
                    <a:pt x="67818" y="259486"/>
                  </a:lnTo>
                  <a:lnTo>
                    <a:pt x="69608" y="254977"/>
                  </a:lnTo>
                  <a:close/>
                </a:path>
                <a:path w="117475" h="444500">
                  <a:moveTo>
                    <a:pt x="73202" y="240538"/>
                  </a:moveTo>
                  <a:lnTo>
                    <a:pt x="72644" y="237744"/>
                  </a:lnTo>
                  <a:lnTo>
                    <a:pt x="72009" y="237769"/>
                  </a:lnTo>
                  <a:lnTo>
                    <a:pt x="71056" y="239141"/>
                  </a:lnTo>
                  <a:lnTo>
                    <a:pt x="71183" y="237350"/>
                  </a:lnTo>
                  <a:lnTo>
                    <a:pt x="69430" y="237871"/>
                  </a:lnTo>
                  <a:lnTo>
                    <a:pt x="67449" y="241503"/>
                  </a:lnTo>
                  <a:lnTo>
                    <a:pt x="67233" y="244894"/>
                  </a:lnTo>
                  <a:lnTo>
                    <a:pt x="67818" y="244906"/>
                  </a:lnTo>
                  <a:lnTo>
                    <a:pt x="68541" y="244271"/>
                  </a:lnTo>
                  <a:lnTo>
                    <a:pt x="68491" y="245884"/>
                  </a:lnTo>
                  <a:lnTo>
                    <a:pt x="68897" y="247662"/>
                  </a:lnTo>
                  <a:lnTo>
                    <a:pt x="70662" y="246697"/>
                  </a:lnTo>
                  <a:lnTo>
                    <a:pt x="73126" y="242100"/>
                  </a:lnTo>
                  <a:lnTo>
                    <a:pt x="73202" y="240538"/>
                  </a:lnTo>
                  <a:close/>
                </a:path>
                <a:path w="117475" h="444500">
                  <a:moveTo>
                    <a:pt x="75755" y="215049"/>
                  </a:moveTo>
                  <a:lnTo>
                    <a:pt x="75692" y="208991"/>
                  </a:lnTo>
                  <a:lnTo>
                    <a:pt x="75031" y="208280"/>
                  </a:lnTo>
                  <a:lnTo>
                    <a:pt x="73583" y="208940"/>
                  </a:lnTo>
                  <a:lnTo>
                    <a:pt x="73126" y="209880"/>
                  </a:lnTo>
                  <a:lnTo>
                    <a:pt x="72491" y="214020"/>
                  </a:lnTo>
                  <a:lnTo>
                    <a:pt x="72339" y="216852"/>
                  </a:lnTo>
                  <a:lnTo>
                    <a:pt x="73317" y="218300"/>
                  </a:lnTo>
                  <a:lnTo>
                    <a:pt x="74599" y="217106"/>
                  </a:lnTo>
                  <a:lnTo>
                    <a:pt x="75755" y="215049"/>
                  </a:lnTo>
                  <a:close/>
                </a:path>
                <a:path w="117475" h="444500">
                  <a:moveTo>
                    <a:pt x="76136" y="73253"/>
                  </a:moveTo>
                  <a:lnTo>
                    <a:pt x="74739" y="72161"/>
                  </a:lnTo>
                  <a:lnTo>
                    <a:pt x="73609" y="72364"/>
                  </a:lnTo>
                  <a:lnTo>
                    <a:pt x="74079" y="73698"/>
                  </a:lnTo>
                  <a:lnTo>
                    <a:pt x="75476" y="74079"/>
                  </a:lnTo>
                  <a:lnTo>
                    <a:pt x="76136" y="73253"/>
                  </a:lnTo>
                  <a:close/>
                </a:path>
                <a:path w="117475" h="444500">
                  <a:moveTo>
                    <a:pt x="77812" y="49403"/>
                  </a:moveTo>
                  <a:lnTo>
                    <a:pt x="77508" y="46697"/>
                  </a:lnTo>
                  <a:lnTo>
                    <a:pt x="75704" y="43637"/>
                  </a:lnTo>
                  <a:lnTo>
                    <a:pt x="74803" y="47929"/>
                  </a:lnTo>
                  <a:lnTo>
                    <a:pt x="74307" y="56692"/>
                  </a:lnTo>
                  <a:lnTo>
                    <a:pt x="74345" y="61175"/>
                  </a:lnTo>
                  <a:lnTo>
                    <a:pt x="73444" y="68338"/>
                  </a:lnTo>
                  <a:lnTo>
                    <a:pt x="75158" y="70231"/>
                  </a:lnTo>
                  <a:lnTo>
                    <a:pt x="75730" y="68872"/>
                  </a:lnTo>
                  <a:lnTo>
                    <a:pt x="77355" y="60045"/>
                  </a:lnTo>
                  <a:lnTo>
                    <a:pt x="77812" y="49403"/>
                  </a:lnTo>
                  <a:close/>
                </a:path>
                <a:path w="117475" h="444500">
                  <a:moveTo>
                    <a:pt x="79679" y="231851"/>
                  </a:moveTo>
                  <a:lnTo>
                    <a:pt x="78486" y="230174"/>
                  </a:lnTo>
                  <a:lnTo>
                    <a:pt x="76454" y="231076"/>
                  </a:lnTo>
                  <a:lnTo>
                    <a:pt x="77546" y="233451"/>
                  </a:lnTo>
                  <a:lnTo>
                    <a:pt x="79679" y="231851"/>
                  </a:lnTo>
                  <a:close/>
                </a:path>
                <a:path w="117475" h="444500">
                  <a:moveTo>
                    <a:pt x="80175" y="211429"/>
                  </a:moveTo>
                  <a:lnTo>
                    <a:pt x="78714" y="211658"/>
                  </a:lnTo>
                  <a:lnTo>
                    <a:pt x="77393" y="213499"/>
                  </a:lnTo>
                  <a:lnTo>
                    <a:pt x="77673" y="215036"/>
                  </a:lnTo>
                  <a:lnTo>
                    <a:pt x="79286" y="213677"/>
                  </a:lnTo>
                  <a:lnTo>
                    <a:pt x="80175" y="211429"/>
                  </a:lnTo>
                  <a:close/>
                </a:path>
                <a:path w="117475" h="444500">
                  <a:moveTo>
                    <a:pt x="80264" y="108153"/>
                  </a:moveTo>
                  <a:lnTo>
                    <a:pt x="79082" y="106832"/>
                  </a:lnTo>
                  <a:lnTo>
                    <a:pt x="77635" y="108661"/>
                  </a:lnTo>
                  <a:lnTo>
                    <a:pt x="78282" y="109512"/>
                  </a:lnTo>
                  <a:lnTo>
                    <a:pt x="80264" y="108153"/>
                  </a:lnTo>
                  <a:close/>
                </a:path>
                <a:path w="117475" h="444500">
                  <a:moveTo>
                    <a:pt x="80556" y="79298"/>
                  </a:moveTo>
                  <a:lnTo>
                    <a:pt x="79222" y="77825"/>
                  </a:lnTo>
                  <a:lnTo>
                    <a:pt x="78041" y="78130"/>
                  </a:lnTo>
                  <a:lnTo>
                    <a:pt x="78320" y="80010"/>
                  </a:lnTo>
                  <a:lnTo>
                    <a:pt x="79730" y="80505"/>
                  </a:lnTo>
                  <a:lnTo>
                    <a:pt x="80556" y="79298"/>
                  </a:lnTo>
                  <a:close/>
                </a:path>
                <a:path w="117475" h="444500">
                  <a:moveTo>
                    <a:pt x="82003" y="120269"/>
                  </a:moveTo>
                  <a:lnTo>
                    <a:pt x="80225" y="120256"/>
                  </a:lnTo>
                  <a:lnTo>
                    <a:pt x="79184" y="120992"/>
                  </a:lnTo>
                  <a:lnTo>
                    <a:pt x="79819" y="121767"/>
                  </a:lnTo>
                  <a:lnTo>
                    <a:pt x="81318" y="121361"/>
                  </a:lnTo>
                  <a:lnTo>
                    <a:pt x="82003" y="120269"/>
                  </a:lnTo>
                  <a:close/>
                </a:path>
                <a:path w="117475" h="444500">
                  <a:moveTo>
                    <a:pt x="85166" y="45554"/>
                  </a:moveTo>
                  <a:lnTo>
                    <a:pt x="85013" y="45326"/>
                  </a:lnTo>
                  <a:lnTo>
                    <a:pt x="84582" y="44983"/>
                  </a:lnTo>
                  <a:lnTo>
                    <a:pt x="84924" y="45351"/>
                  </a:lnTo>
                  <a:lnTo>
                    <a:pt x="85166" y="45554"/>
                  </a:lnTo>
                  <a:close/>
                </a:path>
                <a:path w="117475" h="444500">
                  <a:moveTo>
                    <a:pt x="90093" y="1943"/>
                  </a:moveTo>
                  <a:lnTo>
                    <a:pt x="88277" y="2578"/>
                  </a:lnTo>
                  <a:lnTo>
                    <a:pt x="84582" y="4330"/>
                  </a:lnTo>
                  <a:lnTo>
                    <a:pt x="80746" y="32816"/>
                  </a:lnTo>
                  <a:lnTo>
                    <a:pt x="80403" y="45085"/>
                  </a:lnTo>
                  <a:lnTo>
                    <a:pt x="80492" y="44869"/>
                  </a:lnTo>
                  <a:lnTo>
                    <a:pt x="81064" y="46685"/>
                  </a:lnTo>
                  <a:lnTo>
                    <a:pt x="81915" y="46901"/>
                  </a:lnTo>
                  <a:lnTo>
                    <a:pt x="82181" y="46405"/>
                  </a:lnTo>
                  <a:lnTo>
                    <a:pt x="82232" y="46774"/>
                  </a:lnTo>
                  <a:lnTo>
                    <a:pt x="84620" y="29133"/>
                  </a:lnTo>
                  <a:lnTo>
                    <a:pt x="90093" y="1943"/>
                  </a:lnTo>
                  <a:close/>
                </a:path>
                <a:path w="117475" h="444500">
                  <a:moveTo>
                    <a:pt x="98679" y="0"/>
                  </a:moveTo>
                  <a:lnTo>
                    <a:pt x="94754" y="558"/>
                  </a:lnTo>
                  <a:lnTo>
                    <a:pt x="92621" y="8255"/>
                  </a:lnTo>
                  <a:lnTo>
                    <a:pt x="87718" y="35826"/>
                  </a:lnTo>
                  <a:lnTo>
                    <a:pt x="86804" y="50863"/>
                  </a:lnTo>
                  <a:lnTo>
                    <a:pt x="87414" y="52463"/>
                  </a:lnTo>
                  <a:lnTo>
                    <a:pt x="88519" y="52324"/>
                  </a:lnTo>
                  <a:lnTo>
                    <a:pt x="88900" y="50698"/>
                  </a:lnTo>
                  <a:lnTo>
                    <a:pt x="90246" y="39687"/>
                  </a:lnTo>
                  <a:lnTo>
                    <a:pt x="93383" y="20599"/>
                  </a:lnTo>
                  <a:lnTo>
                    <a:pt x="95897" y="9893"/>
                  </a:lnTo>
                  <a:lnTo>
                    <a:pt x="98679" y="0"/>
                  </a:lnTo>
                  <a:close/>
                </a:path>
                <a:path w="117475" h="444500">
                  <a:moveTo>
                    <a:pt x="110109" y="81927"/>
                  </a:moveTo>
                  <a:lnTo>
                    <a:pt x="83235" y="81927"/>
                  </a:lnTo>
                  <a:lnTo>
                    <a:pt x="84162" y="83210"/>
                  </a:lnTo>
                  <a:lnTo>
                    <a:pt x="84899" y="84467"/>
                  </a:lnTo>
                  <a:lnTo>
                    <a:pt x="85763" y="85750"/>
                  </a:lnTo>
                  <a:lnTo>
                    <a:pt x="85852" y="87007"/>
                  </a:lnTo>
                  <a:lnTo>
                    <a:pt x="85979" y="89560"/>
                  </a:lnTo>
                  <a:lnTo>
                    <a:pt x="86499" y="93357"/>
                  </a:lnTo>
                  <a:lnTo>
                    <a:pt x="86156" y="95910"/>
                  </a:lnTo>
                  <a:lnTo>
                    <a:pt x="85725" y="98450"/>
                  </a:lnTo>
                  <a:lnTo>
                    <a:pt x="85344" y="100977"/>
                  </a:lnTo>
                  <a:lnTo>
                    <a:pt x="85102" y="103517"/>
                  </a:lnTo>
                  <a:lnTo>
                    <a:pt x="84721" y="106057"/>
                  </a:lnTo>
                  <a:lnTo>
                    <a:pt x="84416" y="107327"/>
                  </a:lnTo>
                  <a:lnTo>
                    <a:pt x="82003" y="128917"/>
                  </a:lnTo>
                  <a:lnTo>
                    <a:pt x="81457" y="135267"/>
                  </a:lnTo>
                  <a:lnTo>
                    <a:pt x="81343" y="136550"/>
                  </a:lnTo>
                  <a:lnTo>
                    <a:pt x="80683" y="135267"/>
                  </a:lnTo>
                  <a:lnTo>
                    <a:pt x="80213" y="135267"/>
                  </a:lnTo>
                  <a:lnTo>
                    <a:pt x="79717" y="136550"/>
                  </a:lnTo>
                  <a:lnTo>
                    <a:pt x="79679" y="141617"/>
                  </a:lnTo>
                  <a:lnTo>
                    <a:pt x="80175" y="142900"/>
                  </a:lnTo>
                  <a:lnTo>
                    <a:pt x="80784" y="142900"/>
                  </a:lnTo>
                  <a:lnTo>
                    <a:pt x="80581" y="145427"/>
                  </a:lnTo>
                  <a:lnTo>
                    <a:pt x="80441" y="147967"/>
                  </a:lnTo>
                  <a:lnTo>
                    <a:pt x="80276" y="149250"/>
                  </a:lnTo>
                  <a:lnTo>
                    <a:pt x="79984" y="153060"/>
                  </a:lnTo>
                  <a:lnTo>
                    <a:pt x="79756" y="155600"/>
                  </a:lnTo>
                  <a:lnTo>
                    <a:pt x="79590" y="158140"/>
                  </a:lnTo>
                  <a:lnTo>
                    <a:pt x="79425" y="159410"/>
                  </a:lnTo>
                  <a:lnTo>
                    <a:pt x="79222" y="163207"/>
                  </a:lnTo>
                  <a:lnTo>
                    <a:pt x="78486" y="170840"/>
                  </a:lnTo>
                  <a:lnTo>
                    <a:pt x="78371" y="172110"/>
                  </a:lnTo>
                  <a:lnTo>
                    <a:pt x="78168" y="178460"/>
                  </a:lnTo>
                  <a:lnTo>
                    <a:pt x="78054" y="181000"/>
                  </a:lnTo>
                  <a:lnTo>
                    <a:pt x="77952" y="183540"/>
                  </a:lnTo>
                  <a:lnTo>
                    <a:pt x="77889" y="184810"/>
                  </a:lnTo>
                  <a:lnTo>
                    <a:pt x="77774" y="187350"/>
                  </a:lnTo>
                  <a:lnTo>
                    <a:pt x="77660" y="189890"/>
                  </a:lnTo>
                  <a:lnTo>
                    <a:pt x="77546" y="192417"/>
                  </a:lnTo>
                  <a:lnTo>
                    <a:pt x="77508" y="202590"/>
                  </a:lnTo>
                  <a:lnTo>
                    <a:pt x="77825" y="205117"/>
                  </a:lnTo>
                  <a:lnTo>
                    <a:pt x="79476" y="203860"/>
                  </a:lnTo>
                  <a:lnTo>
                    <a:pt x="80594" y="200050"/>
                  </a:lnTo>
                  <a:lnTo>
                    <a:pt x="81026" y="198767"/>
                  </a:lnTo>
                  <a:lnTo>
                    <a:pt x="81280" y="194957"/>
                  </a:lnTo>
                  <a:lnTo>
                    <a:pt x="81318" y="193700"/>
                  </a:lnTo>
                  <a:lnTo>
                    <a:pt x="81661" y="194957"/>
                  </a:lnTo>
                  <a:lnTo>
                    <a:pt x="81635" y="193700"/>
                  </a:lnTo>
                  <a:lnTo>
                    <a:pt x="81343" y="192417"/>
                  </a:lnTo>
                  <a:lnTo>
                    <a:pt x="81699" y="187350"/>
                  </a:lnTo>
                  <a:lnTo>
                    <a:pt x="81940" y="184810"/>
                  </a:lnTo>
                  <a:lnTo>
                    <a:pt x="82054" y="183540"/>
                  </a:lnTo>
                  <a:lnTo>
                    <a:pt x="82130" y="181000"/>
                  </a:lnTo>
                  <a:lnTo>
                    <a:pt x="82435" y="183540"/>
                  </a:lnTo>
                  <a:lnTo>
                    <a:pt x="82613" y="184810"/>
                  </a:lnTo>
                  <a:lnTo>
                    <a:pt x="82740" y="187350"/>
                  </a:lnTo>
                  <a:lnTo>
                    <a:pt x="82981" y="189890"/>
                  </a:lnTo>
                  <a:lnTo>
                    <a:pt x="82804" y="192417"/>
                  </a:lnTo>
                  <a:lnTo>
                    <a:pt x="82677" y="194957"/>
                  </a:lnTo>
                  <a:lnTo>
                    <a:pt x="82588" y="201307"/>
                  </a:lnTo>
                  <a:lnTo>
                    <a:pt x="81978" y="206400"/>
                  </a:lnTo>
                  <a:lnTo>
                    <a:pt x="81356" y="217817"/>
                  </a:lnTo>
                  <a:lnTo>
                    <a:pt x="80619" y="224167"/>
                  </a:lnTo>
                  <a:lnTo>
                    <a:pt x="80137" y="227990"/>
                  </a:lnTo>
                  <a:lnTo>
                    <a:pt x="79806" y="231800"/>
                  </a:lnTo>
                  <a:lnTo>
                    <a:pt x="79540" y="234340"/>
                  </a:lnTo>
                  <a:lnTo>
                    <a:pt x="79336" y="235610"/>
                  </a:lnTo>
                  <a:lnTo>
                    <a:pt x="78613" y="236867"/>
                  </a:lnTo>
                  <a:lnTo>
                    <a:pt x="78066" y="238150"/>
                  </a:lnTo>
                  <a:lnTo>
                    <a:pt x="77190" y="238150"/>
                  </a:lnTo>
                  <a:lnTo>
                    <a:pt x="76263" y="239407"/>
                  </a:lnTo>
                  <a:lnTo>
                    <a:pt x="74676" y="244500"/>
                  </a:lnTo>
                  <a:lnTo>
                    <a:pt x="75196" y="247040"/>
                  </a:lnTo>
                  <a:lnTo>
                    <a:pt x="77089" y="247040"/>
                  </a:lnTo>
                  <a:lnTo>
                    <a:pt x="77635" y="248310"/>
                  </a:lnTo>
                  <a:lnTo>
                    <a:pt x="76911" y="253390"/>
                  </a:lnTo>
                  <a:lnTo>
                    <a:pt x="76593" y="255930"/>
                  </a:lnTo>
                  <a:lnTo>
                    <a:pt x="75285" y="262280"/>
                  </a:lnTo>
                  <a:lnTo>
                    <a:pt x="73837" y="262280"/>
                  </a:lnTo>
                  <a:lnTo>
                    <a:pt x="72859" y="263550"/>
                  </a:lnTo>
                  <a:lnTo>
                    <a:pt x="72047" y="266090"/>
                  </a:lnTo>
                  <a:lnTo>
                    <a:pt x="71094" y="266090"/>
                  </a:lnTo>
                  <a:lnTo>
                    <a:pt x="71031" y="261010"/>
                  </a:lnTo>
                  <a:lnTo>
                    <a:pt x="70954" y="258470"/>
                  </a:lnTo>
                  <a:lnTo>
                    <a:pt x="70421" y="261010"/>
                  </a:lnTo>
                  <a:lnTo>
                    <a:pt x="69951" y="263550"/>
                  </a:lnTo>
                  <a:lnTo>
                    <a:pt x="69545" y="266090"/>
                  </a:lnTo>
                  <a:lnTo>
                    <a:pt x="68199" y="266090"/>
                  </a:lnTo>
                  <a:lnTo>
                    <a:pt x="67246" y="267360"/>
                  </a:lnTo>
                  <a:lnTo>
                    <a:pt x="66294" y="269900"/>
                  </a:lnTo>
                  <a:lnTo>
                    <a:pt x="65925" y="271170"/>
                  </a:lnTo>
                  <a:lnTo>
                    <a:pt x="66509" y="272440"/>
                  </a:lnTo>
                  <a:lnTo>
                    <a:pt x="68707" y="272440"/>
                  </a:lnTo>
                  <a:lnTo>
                    <a:pt x="68110" y="274980"/>
                  </a:lnTo>
                  <a:lnTo>
                    <a:pt x="67614" y="278790"/>
                  </a:lnTo>
                  <a:lnTo>
                    <a:pt x="67183" y="281330"/>
                  </a:lnTo>
                  <a:lnTo>
                    <a:pt x="67017" y="282600"/>
                  </a:lnTo>
                  <a:lnTo>
                    <a:pt x="65201" y="282600"/>
                  </a:lnTo>
                  <a:lnTo>
                    <a:pt x="65328" y="286410"/>
                  </a:lnTo>
                  <a:lnTo>
                    <a:pt x="66649" y="286410"/>
                  </a:lnTo>
                  <a:lnTo>
                    <a:pt x="66611" y="288950"/>
                  </a:lnTo>
                  <a:lnTo>
                    <a:pt x="65659" y="290220"/>
                  </a:lnTo>
                  <a:lnTo>
                    <a:pt x="65481" y="291490"/>
                  </a:lnTo>
                  <a:lnTo>
                    <a:pt x="64135" y="291490"/>
                  </a:lnTo>
                  <a:lnTo>
                    <a:pt x="62826" y="292760"/>
                  </a:lnTo>
                  <a:lnTo>
                    <a:pt x="61264" y="294030"/>
                  </a:lnTo>
                  <a:lnTo>
                    <a:pt x="60744" y="294030"/>
                  </a:lnTo>
                  <a:lnTo>
                    <a:pt x="60871" y="292760"/>
                  </a:lnTo>
                  <a:lnTo>
                    <a:pt x="61633" y="291490"/>
                  </a:lnTo>
                  <a:lnTo>
                    <a:pt x="62458" y="290220"/>
                  </a:lnTo>
                  <a:lnTo>
                    <a:pt x="64477" y="285140"/>
                  </a:lnTo>
                  <a:lnTo>
                    <a:pt x="65151" y="281330"/>
                  </a:lnTo>
                  <a:lnTo>
                    <a:pt x="62484" y="281330"/>
                  </a:lnTo>
                  <a:lnTo>
                    <a:pt x="61125" y="283870"/>
                  </a:lnTo>
                  <a:lnTo>
                    <a:pt x="60325" y="285140"/>
                  </a:lnTo>
                  <a:lnTo>
                    <a:pt x="58775" y="288950"/>
                  </a:lnTo>
                  <a:lnTo>
                    <a:pt x="58293" y="292760"/>
                  </a:lnTo>
                  <a:lnTo>
                    <a:pt x="59385" y="294030"/>
                  </a:lnTo>
                  <a:lnTo>
                    <a:pt x="57150" y="297840"/>
                  </a:lnTo>
                  <a:lnTo>
                    <a:pt x="55156" y="302920"/>
                  </a:lnTo>
                  <a:lnTo>
                    <a:pt x="53301" y="308000"/>
                  </a:lnTo>
                  <a:lnTo>
                    <a:pt x="51346" y="313080"/>
                  </a:lnTo>
                  <a:lnTo>
                    <a:pt x="49237" y="318160"/>
                  </a:lnTo>
                  <a:lnTo>
                    <a:pt x="45339" y="323240"/>
                  </a:lnTo>
                  <a:lnTo>
                    <a:pt x="43561" y="327050"/>
                  </a:lnTo>
                  <a:lnTo>
                    <a:pt x="41706" y="329590"/>
                  </a:lnTo>
                  <a:lnTo>
                    <a:pt x="41160" y="334670"/>
                  </a:lnTo>
                  <a:lnTo>
                    <a:pt x="41059" y="335940"/>
                  </a:lnTo>
                  <a:lnTo>
                    <a:pt x="40957" y="337210"/>
                  </a:lnTo>
                  <a:lnTo>
                    <a:pt x="41846" y="335940"/>
                  </a:lnTo>
                  <a:lnTo>
                    <a:pt x="43014" y="334670"/>
                  </a:lnTo>
                  <a:lnTo>
                    <a:pt x="41275" y="339750"/>
                  </a:lnTo>
                  <a:lnTo>
                    <a:pt x="39370" y="344957"/>
                  </a:lnTo>
                  <a:lnTo>
                    <a:pt x="38481" y="348640"/>
                  </a:lnTo>
                  <a:lnTo>
                    <a:pt x="37211" y="352450"/>
                  </a:lnTo>
                  <a:lnTo>
                    <a:pt x="37630" y="353720"/>
                  </a:lnTo>
                  <a:lnTo>
                    <a:pt x="38950" y="351180"/>
                  </a:lnTo>
                  <a:lnTo>
                    <a:pt x="39382" y="351180"/>
                  </a:lnTo>
                  <a:lnTo>
                    <a:pt x="39039" y="352450"/>
                  </a:lnTo>
                  <a:lnTo>
                    <a:pt x="39852" y="352450"/>
                  </a:lnTo>
                  <a:lnTo>
                    <a:pt x="42037" y="351180"/>
                  </a:lnTo>
                  <a:lnTo>
                    <a:pt x="42608" y="349910"/>
                  </a:lnTo>
                  <a:lnTo>
                    <a:pt x="43192" y="348640"/>
                  </a:lnTo>
                  <a:lnTo>
                    <a:pt x="41351" y="349910"/>
                  </a:lnTo>
                  <a:lnTo>
                    <a:pt x="40271" y="349910"/>
                  </a:lnTo>
                  <a:lnTo>
                    <a:pt x="41567" y="346100"/>
                  </a:lnTo>
                  <a:lnTo>
                    <a:pt x="43561" y="346100"/>
                  </a:lnTo>
                  <a:lnTo>
                    <a:pt x="45212" y="344957"/>
                  </a:lnTo>
                  <a:lnTo>
                    <a:pt x="44704" y="346100"/>
                  </a:lnTo>
                  <a:lnTo>
                    <a:pt x="44157" y="348640"/>
                  </a:lnTo>
                  <a:lnTo>
                    <a:pt x="44919" y="348640"/>
                  </a:lnTo>
                  <a:lnTo>
                    <a:pt x="46024" y="346100"/>
                  </a:lnTo>
                  <a:lnTo>
                    <a:pt x="46951" y="344957"/>
                  </a:lnTo>
                  <a:lnTo>
                    <a:pt x="41668" y="360070"/>
                  </a:lnTo>
                  <a:lnTo>
                    <a:pt x="39179" y="365150"/>
                  </a:lnTo>
                  <a:lnTo>
                    <a:pt x="39687" y="365150"/>
                  </a:lnTo>
                  <a:lnTo>
                    <a:pt x="38900" y="366420"/>
                  </a:lnTo>
                  <a:lnTo>
                    <a:pt x="38011" y="368960"/>
                  </a:lnTo>
                  <a:lnTo>
                    <a:pt x="37185" y="371500"/>
                  </a:lnTo>
                  <a:lnTo>
                    <a:pt x="36550" y="374040"/>
                  </a:lnTo>
                  <a:lnTo>
                    <a:pt x="35775" y="376580"/>
                  </a:lnTo>
                  <a:lnTo>
                    <a:pt x="35255" y="379120"/>
                  </a:lnTo>
                  <a:lnTo>
                    <a:pt x="34925" y="381660"/>
                  </a:lnTo>
                  <a:lnTo>
                    <a:pt x="34378" y="384200"/>
                  </a:lnTo>
                  <a:lnTo>
                    <a:pt x="33413" y="385470"/>
                  </a:lnTo>
                  <a:lnTo>
                    <a:pt x="33286" y="384200"/>
                  </a:lnTo>
                  <a:lnTo>
                    <a:pt x="32423" y="384200"/>
                  </a:lnTo>
                  <a:lnTo>
                    <a:pt x="30492" y="388010"/>
                  </a:lnTo>
                  <a:lnTo>
                    <a:pt x="29146" y="390550"/>
                  </a:lnTo>
                  <a:lnTo>
                    <a:pt x="28079" y="393090"/>
                  </a:lnTo>
                  <a:lnTo>
                    <a:pt x="26974" y="396900"/>
                  </a:lnTo>
                  <a:lnTo>
                    <a:pt x="25615" y="399440"/>
                  </a:lnTo>
                  <a:lnTo>
                    <a:pt x="23837" y="405790"/>
                  </a:lnTo>
                  <a:lnTo>
                    <a:pt x="23164" y="408330"/>
                  </a:lnTo>
                  <a:lnTo>
                    <a:pt x="21501" y="410870"/>
                  </a:lnTo>
                  <a:lnTo>
                    <a:pt x="19723" y="413410"/>
                  </a:lnTo>
                  <a:lnTo>
                    <a:pt x="17907" y="413410"/>
                  </a:lnTo>
                  <a:lnTo>
                    <a:pt x="17030" y="412140"/>
                  </a:lnTo>
                  <a:lnTo>
                    <a:pt x="16002" y="414680"/>
                  </a:lnTo>
                  <a:lnTo>
                    <a:pt x="14986" y="417220"/>
                  </a:lnTo>
                  <a:lnTo>
                    <a:pt x="14147" y="418490"/>
                  </a:lnTo>
                  <a:lnTo>
                    <a:pt x="13246" y="421030"/>
                  </a:lnTo>
                  <a:lnTo>
                    <a:pt x="12954" y="421538"/>
                  </a:lnTo>
                  <a:lnTo>
                    <a:pt x="13030" y="437540"/>
                  </a:lnTo>
                  <a:lnTo>
                    <a:pt x="13449" y="439572"/>
                  </a:lnTo>
                  <a:lnTo>
                    <a:pt x="13550" y="440080"/>
                  </a:lnTo>
                  <a:lnTo>
                    <a:pt x="14452" y="442620"/>
                  </a:lnTo>
                  <a:lnTo>
                    <a:pt x="15938" y="443890"/>
                  </a:lnTo>
                  <a:lnTo>
                    <a:pt x="17272" y="443890"/>
                  </a:lnTo>
                  <a:lnTo>
                    <a:pt x="18592" y="442620"/>
                  </a:lnTo>
                  <a:lnTo>
                    <a:pt x="19177" y="441350"/>
                  </a:lnTo>
                  <a:lnTo>
                    <a:pt x="19062" y="439572"/>
                  </a:lnTo>
                  <a:lnTo>
                    <a:pt x="19011" y="438810"/>
                  </a:lnTo>
                  <a:lnTo>
                    <a:pt x="18923" y="437540"/>
                  </a:lnTo>
                  <a:lnTo>
                    <a:pt x="19850" y="436270"/>
                  </a:lnTo>
                  <a:lnTo>
                    <a:pt x="21844" y="436270"/>
                  </a:lnTo>
                  <a:lnTo>
                    <a:pt x="23431" y="435000"/>
                  </a:lnTo>
                  <a:lnTo>
                    <a:pt x="24168" y="435000"/>
                  </a:lnTo>
                  <a:lnTo>
                    <a:pt x="26085" y="433730"/>
                  </a:lnTo>
                  <a:lnTo>
                    <a:pt x="27851" y="432460"/>
                  </a:lnTo>
                  <a:lnTo>
                    <a:pt x="29121" y="432460"/>
                  </a:lnTo>
                  <a:lnTo>
                    <a:pt x="30911" y="431190"/>
                  </a:lnTo>
                  <a:lnTo>
                    <a:pt x="40500" y="413410"/>
                  </a:lnTo>
                  <a:lnTo>
                    <a:pt x="41186" y="412140"/>
                  </a:lnTo>
                  <a:lnTo>
                    <a:pt x="54063" y="385470"/>
                  </a:lnTo>
                  <a:lnTo>
                    <a:pt x="59575" y="374040"/>
                  </a:lnTo>
                  <a:lnTo>
                    <a:pt x="71793" y="344957"/>
                  </a:lnTo>
                  <a:lnTo>
                    <a:pt x="75780" y="334670"/>
                  </a:lnTo>
                  <a:lnTo>
                    <a:pt x="87071" y="294030"/>
                  </a:lnTo>
                  <a:lnTo>
                    <a:pt x="89192" y="286410"/>
                  </a:lnTo>
                  <a:lnTo>
                    <a:pt x="99187" y="225450"/>
                  </a:lnTo>
                  <a:lnTo>
                    <a:pt x="102793" y="181000"/>
                  </a:lnTo>
                  <a:lnTo>
                    <a:pt x="105740" y="136550"/>
                  </a:lnTo>
                  <a:lnTo>
                    <a:pt x="108432" y="98450"/>
                  </a:lnTo>
                  <a:lnTo>
                    <a:pt x="110109" y="81927"/>
                  </a:lnTo>
                  <a:close/>
                </a:path>
                <a:path w="117475" h="444500">
                  <a:moveTo>
                    <a:pt x="116713" y="36207"/>
                  </a:moveTo>
                  <a:lnTo>
                    <a:pt x="97066" y="36207"/>
                  </a:lnTo>
                  <a:lnTo>
                    <a:pt x="96977" y="43827"/>
                  </a:lnTo>
                  <a:lnTo>
                    <a:pt x="94615" y="51460"/>
                  </a:lnTo>
                  <a:lnTo>
                    <a:pt x="91287" y="64160"/>
                  </a:lnTo>
                  <a:lnTo>
                    <a:pt x="90424" y="70510"/>
                  </a:lnTo>
                  <a:lnTo>
                    <a:pt x="89293" y="76860"/>
                  </a:lnTo>
                  <a:lnTo>
                    <a:pt x="89128" y="71767"/>
                  </a:lnTo>
                  <a:lnTo>
                    <a:pt x="88366" y="69227"/>
                  </a:lnTo>
                  <a:lnTo>
                    <a:pt x="87668" y="70510"/>
                  </a:lnTo>
                  <a:lnTo>
                    <a:pt x="87249" y="70510"/>
                  </a:lnTo>
                  <a:lnTo>
                    <a:pt x="86804" y="71767"/>
                  </a:lnTo>
                  <a:lnTo>
                    <a:pt x="86499" y="73050"/>
                  </a:lnTo>
                  <a:lnTo>
                    <a:pt x="85788" y="78117"/>
                  </a:lnTo>
                  <a:lnTo>
                    <a:pt x="85636" y="80657"/>
                  </a:lnTo>
                  <a:lnTo>
                    <a:pt x="110236" y="80657"/>
                  </a:lnTo>
                  <a:lnTo>
                    <a:pt x="113118" y="60350"/>
                  </a:lnTo>
                  <a:lnTo>
                    <a:pt x="115163" y="47650"/>
                  </a:lnTo>
                  <a:lnTo>
                    <a:pt x="116713" y="36207"/>
                  </a:lnTo>
                  <a:close/>
                </a:path>
                <a:path w="117475" h="444500">
                  <a:moveTo>
                    <a:pt x="116878" y="34937"/>
                  </a:moveTo>
                  <a:lnTo>
                    <a:pt x="116662" y="20980"/>
                  </a:lnTo>
                  <a:lnTo>
                    <a:pt x="112953" y="9537"/>
                  </a:lnTo>
                  <a:lnTo>
                    <a:pt x="111925" y="10807"/>
                  </a:lnTo>
                  <a:lnTo>
                    <a:pt x="110617" y="12077"/>
                  </a:lnTo>
                  <a:lnTo>
                    <a:pt x="109232" y="14630"/>
                  </a:lnTo>
                  <a:lnTo>
                    <a:pt x="107784" y="17157"/>
                  </a:lnTo>
                  <a:lnTo>
                    <a:pt x="107746" y="15887"/>
                  </a:lnTo>
                  <a:lnTo>
                    <a:pt x="107264" y="17157"/>
                  </a:lnTo>
                  <a:lnTo>
                    <a:pt x="107035" y="17157"/>
                  </a:lnTo>
                  <a:lnTo>
                    <a:pt x="107061" y="18427"/>
                  </a:lnTo>
                  <a:lnTo>
                    <a:pt x="105219" y="20980"/>
                  </a:lnTo>
                  <a:lnTo>
                    <a:pt x="103936" y="23507"/>
                  </a:lnTo>
                  <a:lnTo>
                    <a:pt x="101384" y="29857"/>
                  </a:lnTo>
                  <a:lnTo>
                    <a:pt x="100584" y="32410"/>
                  </a:lnTo>
                  <a:lnTo>
                    <a:pt x="99733" y="33680"/>
                  </a:lnTo>
                  <a:lnTo>
                    <a:pt x="99352" y="34937"/>
                  </a:lnTo>
                  <a:lnTo>
                    <a:pt x="116878" y="34937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 descr=""/>
            <p:cNvSpPr/>
            <p:nvPr/>
          </p:nvSpPr>
          <p:spPr>
            <a:xfrm>
              <a:off x="8204055" y="6133246"/>
              <a:ext cx="588645" cy="186055"/>
            </a:xfrm>
            <a:custGeom>
              <a:avLst/>
              <a:gdLst/>
              <a:ahLst/>
              <a:cxnLst/>
              <a:rect l="l" t="t" r="r" b="b"/>
              <a:pathLst>
                <a:path w="588645" h="186054">
                  <a:moveTo>
                    <a:pt x="332440" y="0"/>
                  </a:moveTo>
                  <a:lnTo>
                    <a:pt x="284497" y="501"/>
                  </a:lnTo>
                  <a:lnTo>
                    <a:pt x="237540" y="7283"/>
                  </a:lnTo>
                  <a:lnTo>
                    <a:pt x="191564" y="19692"/>
                  </a:lnTo>
                  <a:lnTo>
                    <a:pt x="146563" y="37082"/>
                  </a:lnTo>
                  <a:lnTo>
                    <a:pt x="102530" y="58802"/>
                  </a:lnTo>
                  <a:lnTo>
                    <a:pt x="64805" y="82546"/>
                  </a:lnTo>
                  <a:lnTo>
                    <a:pt x="32185" y="112802"/>
                  </a:lnTo>
                  <a:lnTo>
                    <a:pt x="0" y="160567"/>
                  </a:lnTo>
                  <a:lnTo>
                    <a:pt x="2188" y="172138"/>
                  </a:lnTo>
                  <a:lnTo>
                    <a:pt x="9485" y="173770"/>
                  </a:lnTo>
                  <a:lnTo>
                    <a:pt x="17496" y="172857"/>
                  </a:lnTo>
                  <a:lnTo>
                    <a:pt x="25457" y="170604"/>
                  </a:lnTo>
                  <a:lnTo>
                    <a:pt x="48432" y="163216"/>
                  </a:lnTo>
                  <a:lnTo>
                    <a:pt x="63177" y="159439"/>
                  </a:lnTo>
                  <a:lnTo>
                    <a:pt x="78254" y="157646"/>
                  </a:lnTo>
                  <a:lnTo>
                    <a:pt x="95076" y="158600"/>
                  </a:lnTo>
                  <a:lnTo>
                    <a:pt x="115288" y="162552"/>
                  </a:lnTo>
                  <a:lnTo>
                    <a:pt x="135210" y="167845"/>
                  </a:lnTo>
                  <a:lnTo>
                    <a:pt x="155073" y="173405"/>
                  </a:lnTo>
                  <a:lnTo>
                    <a:pt x="175098" y="178158"/>
                  </a:lnTo>
                  <a:lnTo>
                    <a:pt x="186010" y="179993"/>
                  </a:lnTo>
                  <a:lnTo>
                    <a:pt x="197030" y="181296"/>
                  </a:lnTo>
                  <a:lnTo>
                    <a:pt x="219142" y="183034"/>
                  </a:lnTo>
                  <a:lnTo>
                    <a:pt x="269189" y="185727"/>
                  </a:lnTo>
                  <a:lnTo>
                    <a:pt x="319190" y="185678"/>
                  </a:lnTo>
                  <a:lnTo>
                    <a:pt x="368734" y="181011"/>
                  </a:lnTo>
                  <a:lnTo>
                    <a:pt x="417402" y="169852"/>
                  </a:lnTo>
                  <a:lnTo>
                    <a:pt x="480614" y="147054"/>
                  </a:lnTo>
                  <a:lnTo>
                    <a:pt x="543932" y="121897"/>
                  </a:lnTo>
                  <a:lnTo>
                    <a:pt x="543233" y="118441"/>
                  </a:lnTo>
                  <a:lnTo>
                    <a:pt x="543144" y="116728"/>
                  </a:lnTo>
                  <a:lnTo>
                    <a:pt x="565739" y="82737"/>
                  </a:lnTo>
                  <a:lnTo>
                    <a:pt x="585511" y="74499"/>
                  </a:lnTo>
                  <a:lnTo>
                    <a:pt x="588471" y="73002"/>
                  </a:lnTo>
                  <a:lnTo>
                    <a:pt x="538587" y="60528"/>
                  </a:lnTo>
                  <a:lnTo>
                    <a:pt x="492817" y="43536"/>
                  </a:lnTo>
                  <a:lnTo>
                    <a:pt x="478370" y="36948"/>
                  </a:lnTo>
                  <a:lnTo>
                    <a:pt x="463795" y="30684"/>
                  </a:lnTo>
                  <a:lnTo>
                    <a:pt x="443640" y="23176"/>
                  </a:lnTo>
                  <a:lnTo>
                    <a:pt x="423136" y="16689"/>
                  </a:lnTo>
                  <a:lnTo>
                    <a:pt x="402355" y="11135"/>
                  </a:lnTo>
                  <a:lnTo>
                    <a:pt x="381372" y="6427"/>
                  </a:lnTo>
                  <a:lnTo>
                    <a:pt x="33244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 descr=""/>
            <p:cNvSpPr/>
            <p:nvPr/>
          </p:nvSpPr>
          <p:spPr>
            <a:xfrm>
              <a:off x="8210982" y="6138824"/>
              <a:ext cx="572770" cy="175260"/>
            </a:xfrm>
            <a:custGeom>
              <a:avLst/>
              <a:gdLst/>
              <a:ahLst/>
              <a:cxnLst/>
              <a:rect l="l" t="t" r="r" b="b"/>
              <a:pathLst>
                <a:path w="572770" h="175260">
                  <a:moveTo>
                    <a:pt x="572173" y="71501"/>
                  </a:moveTo>
                  <a:lnTo>
                    <a:pt x="559396" y="68097"/>
                  </a:lnTo>
                  <a:lnTo>
                    <a:pt x="546684" y="64350"/>
                  </a:lnTo>
                  <a:lnTo>
                    <a:pt x="508736" y="51396"/>
                  </a:lnTo>
                  <a:lnTo>
                    <a:pt x="465455" y="34963"/>
                  </a:lnTo>
                  <a:lnTo>
                    <a:pt x="446887" y="28257"/>
                  </a:lnTo>
                  <a:lnTo>
                    <a:pt x="405676" y="15087"/>
                  </a:lnTo>
                  <a:lnTo>
                    <a:pt x="360184" y="4622"/>
                  </a:lnTo>
                  <a:lnTo>
                    <a:pt x="337070" y="1358"/>
                  </a:lnTo>
                  <a:lnTo>
                    <a:pt x="282676" y="0"/>
                  </a:lnTo>
                  <a:lnTo>
                    <a:pt x="228866" y="6985"/>
                  </a:lnTo>
                  <a:lnTo>
                    <a:pt x="176352" y="21386"/>
                  </a:lnTo>
                  <a:lnTo>
                    <a:pt x="125869" y="42316"/>
                  </a:lnTo>
                  <a:lnTo>
                    <a:pt x="78105" y="68821"/>
                  </a:lnTo>
                  <a:lnTo>
                    <a:pt x="47142" y="91186"/>
                  </a:lnTo>
                  <a:lnTo>
                    <a:pt x="18859" y="124129"/>
                  </a:lnTo>
                  <a:lnTo>
                    <a:pt x="0" y="160858"/>
                  </a:lnTo>
                  <a:lnTo>
                    <a:pt x="9321" y="163893"/>
                  </a:lnTo>
                  <a:lnTo>
                    <a:pt x="21488" y="160350"/>
                  </a:lnTo>
                  <a:lnTo>
                    <a:pt x="44754" y="151765"/>
                  </a:lnTo>
                  <a:lnTo>
                    <a:pt x="56908" y="148488"/>
                  </a:lnTo>
                  <a:lnTo>
                    <a:pt x="71920" y="146989"/>
                  </a:lnTo>
                  <a:lnTo>
                    <a:pt x="87972" y="147599"/>
                  </a:lnTo>
                  <a:lnTo>
                    <a:pt x="103911" y="149796"/>
                  </a:lnTo>
                  <a:lnTo>
                    <a:pt x="118567" y="153047"/>
                  </a:lnTo>
                  <a:lnTo>
                    <a:pt x="149098" y="160807"/>
                  </a:lnTo>
                  <a:lnTo>
                    <a:pt x="179425" y="167525"/>
                  </a:lnTo>
                  <a:lnTo>
                    <a:pt x="210032" y="172491"/>
                  </a:lnTo>
                  <a:lnTo>
                    <a:pt x="241376" y="174942"/>
                  </a:lnTo>
                  <a:lnTo>
                    <a:pt x="277317" y="175221"/>
                  </a:lnTo>
                  <a:lnTo>
                    <a:pt x="313131" y="173634"/>
                  </a:lnTo>
                  <a:lnTo>
                    <a:pt x="348805" y="169926"/>
                  </a:lnTo>
                  <a:lnTo>
                    <a:pt x="384263" y="163779"/>
                  </a:lnTo>
                  <a:lnTo>
                    <a:pt x="423075" y="153631"/>
                  </a:lnTo>
                  <a:lnTo>
                    <a:pt x="442506" y="146989"/>
                  </a:lnTo>
                  <a:lnTo>
                    <a:pt x="461124" y="140627"/>
                  </a:lnTo>
                  <a:lnTo>
                    <a:pt x="535787" y="111328"/>
                  </a:lnTo>
                  <a:lnTo>
                    <a:pt x="536232" y="111150"/>
                  </a:lnTo>
                  <a:lnTo>
                    <a:pt x="536511" y="104597"/>
                  </a:lnTo>
                  <a:lnTo>
                    <a:pt x="538327" y="98031"/>
                  </a:lnTo>
                  <a:lnTo>
                    <a:pt x="541858" y="91503"/>
                  </a:lnTo>
                  <a:lnTo>
                    <a:pt x="547204" y="85077"/>
                  </a:lnTo>
                  <a:lnTo>
                    <a:pt x="550900" y="82080"/>
                  </a:lnTo>
                  <a:lnTo>
                    <a:pt x="552526" y="80759"/>
                  </a:lnTo>
                  <a:lnTo>
                    <a:pt x="430542" y="80759"/>
                  </a:lnTo>
                  <a:lnTo>
                    <a:pt x="445223" y="81851"/>
                  </a:lnTo>
                  <a:lnTo>
                    <a:pt x="439420" y="81826"/>
                  </a:lnTo>
                  <a:lnTo>
                    <a:pt x="389559" y="80606"/>
                  </a:lnTo>
                  <a:lnTo>
                    <a:pt x="354228" y="80213"/>
                  </a:lnTo>
                  <a:lnTo>
                    <a:pt x="341795" y="80162"/>
                  </a:lnTo>
                  <a:lnTo>
                    <a:pt x="326313" y="80213"/>
                  </a:lnTo>
                  <a:lnTo>
                    <a:pt x="322275" y="80213"/>
                  </a:lnTo>
                  <a:lnTo>
                    <a:pt x="282244" y="81267"/>
                  </a:lnTo>
                  <a:lnTo>
                    <a:pt x="242341" y="85598"/>
                  </a:lnTo>
                  <a:lnTo>
                    <a:pt x="202628" y="91821"/>
                  </a:lnTo>
                  <a:lnTo>
                    <a:pt x="157226" y="103124"/>
                  </a:lnTo>
                  <a:lnTo>
                    <a:pt x="132219" y="111328"/>
                  </a:lnTo>
                  <a:lnTo>
                    <a:pt x="131978" y="110744"/>
                  </a:lnTo>
                  <a:lnTo>
                    <a:pt x="204470" y="87934"/>
                  </a:lnTo>
                  <a:lnTo>
                    <a:pt x="242735" y="81381"/>
                  </a:lnTo>
                  <a:lnTo>
                    <a:pt x="281393" y="77749"/>
                  </a:lnTo>
                  <a:lnTo>
                    <a:pt x="319493" y="76047"/>
                  </a:lnTo>
                  <a:lnTo>
                    <a:pt x="365239" y="75984"/>
                  </a:lnTo>
                  <a:lnTo>
                    <a:pt x="365239" y="76555"/>
                  </a:lnTo>
                  <a:lnTo>
                    <a:pt x="389216" y="76555"/>
                  </a:lnTo>
                  <a:lnTo>
                    <a:pt x="389216" y="77825"/>
                  </a:lnTo>
                  <a:lnTo>
                    <a:pt x="411518" y="77825"/>
                  </a:lnTo>
                  <a:lnTo>
                    <a:pt x="411518" y="80365"/>
                  </a:lnTo>
                  <a:lnTo>
                    <a:pt x="555434" y="80365"/>
                  </a:lnTo>
                  <a:lnTo>
                    <a:pt x="555434" y="77825"/>
                  </a:lnTo>
                  <a:lnTo>
                    <a:pt x="558761" y="77825"/>
                  </a:lnTo>
                  <a:lnTo>
                    <a:pt x="558761" y="76555"/>
                  </a:lnTo>
                  <a:lnTo>
                    <a:pt x="561606" y="76555"/>
                  </a:lnTo>
                  <a:lnTo>
                    <a:pt x="561606" y="75704"/>
                  </a:lnTo>
                  <a:lnTo>
                    <a:pt x="562127" y="75692"/>
                  </a:lnTo>
                  <a:lnTo>
                    <a:pt x="572173" y="715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 descr=""/>
            <p:cNvSpPr/>
            <p:nvPr/>
          </p:nvSpPr>
          <p:spPr>
            <a:xfrm>
              <a:off x="8253857" y="6138925"/>
              <a:ext cx="496570" cy="104775"/>
            </a:xfrm>
            <a:custGeom>
              <a:avLst/>
              <a:gdLst/>
              <a:ahLst/>
              <a:cxnLst/>
              <a:rect l="l" t="t" r="r" b="b"/>
              <a:pathLst>
                <a:path w="496570" h="104775">
                  <a:moveTo>
                    <a:pt x="18872" y="89890"/>
                  </a:moveTo>
                  <a:lnTo>
                    <a:pt x="18618" y="90030"/>
                  </a:lnTo>
                  <a:lnTo>
                    <a:pt x="18288" y="90284"/>
                  </a:lnTo>
                  <a:lnTo>
                    <a:pt x="18872" y="89890"/>
                  </a:lnTo>
                  <a:close/>
                </a:path>
                <a:path w="496570" h="104775">
                  <a:moveTo>
                    <a:pt x="32283" y="90652"/>
                  </a:moveTo>
                  <a:lnTo>
                    <a:pt x="27025" y="89154"/>
                  </a:lnTo>
                  <a:lnTo>
                    <a:pt x="23710" y="88684"/>
                  </a:lnTo>
                  <a:lnTo>
                    <a:pt x="32283" y="90652"/>
                  </a:lnTo>
                  <a:close/>
                </a:path>
                <a:path w="496570" h="104775">
                  <a:moveTo>
                    <a:pt x="39827" y="75628"/>
                  </a:moveTo>
                  <a:lnTo>
                    <a:pt x="38811" y="76276"/>
                  </a:lnTo>
                  <a:lnTo>
                    <a:pt x="38938" y="76225"/>
                  </a:lnTo>
                  <a:lnTo>
                    <a:pt x="39827" y="75628"/>
                  </a:lnTo>
                  <a:close/>
                </a:path>
                <a:path w="496570" h="104775">
                  <a:moveTo>
                    <a:pt x="90728" y="93662"/>
                  </a:moveTo>
                  <a:lnTo>
                    <a:pt x="90551" y="93891"/>
                  </a:lnTo>
                  <a:lnTo>
                    <a:pt x="90309" y="94373"/>
                  </a:lnTo>
                  <a:lnTo>
                    <a:pt x="90589" y="93967"/>
                  </a:lnTo>
                  <a:lnTo>
                    <a:pt x="90728" y="93662"/>
                  </a:lnTo>
                  <a:close/>
                </a:path>
                <a:path w="496570" h="104775">
                  <a:moveTo>
                    <a:pt x="92849" y="97409"/>
                  </a:moveTo>
                  <a:lnTo>
                    <a:pt x="92837" y="96558"/>
                  </a:lnTo>
                  <a:lnTo>
                    <a:pt x="92252" y="96354"/>
                  </a:lnTo>
                  <a:lnTo>
                    <a:pt x="92633" y="96240"/>
                  </a:lnTo>
                  <a:lnTo>
                    <a:pt x="74930" y="98107"/>
                  </a:lnTo>
                  <a:lnTo>
                    <a:pt x="43688" y="99479"/>
                  </a:lnTo>
                  <a:lnTo>
                    <a:pt x="27393" y="97866"/>
                  </a:lnTo>
                  <a:lnTo>
                    <a:pt x="19253" y="95897"/>
                  </a:lnTo>
                  <a:lnTo>
                    <a:pt x="13728" y="93586"/>
                  </a:lnTo>
                  <a:lnTo>
                    <a:pt x="9220" y="91198"/>
                  </a:lnTo>
                  <a:lnTo>
                    <a:pt x="12103" y="90398"/>
                  </a:lnTo>
                  <a:lnTo>
                    <a:pt x="16433" y="88823"/>
                  </a:lnTo>
                  <a:lnTo>
                    <a:pt x="13119" y="89090"/>
                  </a:lnTo>
                  <a:lnTo>
                    <a:pt x="7493" y="89903"/>
                  </a:lnTo>
                  <a:lnTo>
                    <a:pt x="6515" y="89103"/>
                  </a:lnTo>
                  <a:lnTo>
                    <a:pt x="0" y="95338"/>
                  </a:lnTo>
                  <a:lnTo>
                    <a:pt x="3467" y="99009"/>
                  </a:lnTo>
                  <a:lnTo>
                    <a:pt x="10617" y="102527"/>
                  </a:lnTo>
                  <a:lnTo>
                    <a:pt x="22301" y="103759"/>
                  </a:lnTo>
                  <a:lnTo>
                    <a:pt x="28905" y="104724"/>
                  </a:lnTo>
                  <a:lnTo>
                    <a:pt x="79451" y="100977"/>
                  </a:lnTo>
                  <a:lnTo>
                    <a:pt x="91440" y="98374"/>
                  </a:lnTo>
                  <a:lnTo>
                    <a:pt x="91135" y="98348"/>
                  </a:lnTo>
                  <a:lnTo>
                    <a:pt x="92849" y="97409"/>
                  </a:lnTo>
                  <a:close/>
                </a:path>
                <a:path w="496570" h="104775">
                  <a:moveTo>
                    <a:pt x="96875" y="89865"/>
                  </a:moveTo>
                  <a:lnTo>
                    <a:pt x="96621" y="89154"/>
                  </a:lnTo>
                  <a:lnTo>
                    <a:pt x="96494" y="88811"/>
                  </a:lnTo>
                  <a:lnTo>
                    <a:pt x="87922" y="89585"/>
                  </a:lnTo>
                  <a:lnTo>
                    <a:pt x="83820" y="90182"/>
                  </a:lnTo>
                  <a:lnTo>
                    <a:pt x="63385" y="91744"/>
                  </a:lnTo>
                  <a:lnTo>
                    <a:pt x="48361" y="91744"/>
                  </a:lnTo>
                  <a:lnTo>
                    <a:pt x="32283" y="90652"/>
                  </a:lnTo>
                  <a:lnTo>
                    <a:pt x="52743" y="95351"/>
                  </a:lnTo>
                  <a:lnTo>
                    <a:pt x="95758" y="90652"/>
                  </a:lnTo>
                  <a:lnTo>
                    <a:pt x="96469" y="90182"/>
                  </a:lnTo>
                  <a:lnTo>
                    <a:pt x="96875" y="89865"/>
                  </a:lnTo>
                  <a:close/>
                </a:path>
                <a:path w="496570" h="104775">
                  <a:moveTo>
                    <a:pt x="117094" y="97523"/>
                  </a:moveTo>
                  <a:lnTo>
                    <a:pt x="91135" y="103327"/>
                  </a:lnTo>
                  <a:lnTo>
                    <a:pt x="95504" y="103162"/>
                  </a:lnTo>
                  <a:lnTo>
                    <a:pt x="104152" y="101549"/>
                  </a:lnTo>
                  <a:lnTo>
                    <a:pt x="108496" y="100457"/>
                  </a:lnTo>
                  <a:lnTo>
                    <a:pt x="115646" y="99631"/>
                  </a:lnTo>
                  <a:lnTo>
                    <a:pt x="117094" y="97523"/>
                  </a:lnTo>
                  <a:close/>
                </a:path>
                <a:path w="496570" h="104775">
                  <a:moveTo>
                    <a:pt x="120751" y="96304"/>
                  </a:moveTo>
                  <a:lnTo>
                    <a:pt x="119799" y="95859"/>
                  </a:lnTo>
                  <a:lnTo>
                    <a:pt x="119062" y="97459"/>
                  </a:lnTo>
                  <a:lnTo>
                    <a:pt x="119519" y="98513"/>
                  </a:lnTo>
                  <a:lnTo>
                    <a:pt x="120713" y="97764"/>
                  </a:lnTo>
                  <a:lnTo>
                    <a:pt x="120751" y="96304"/>
                  </a:lnTo>
                  <a:close/>
                </a:path>
                <a:path w="496570" h="104775">
                  <a:moveTo>
                    <a:pt x="125984" y="90589"/>
                  </a:moveTo>
                  <a:lnTo>
                    <a:pt x="124625" y="90131"/>
                  </a:lnTo>
                  <a:lnTo>
                    <a:pt x="123494" y="91732"/>
                  </a:lnTo>
                  <a:lnTo>
                    <a:pt x="124079" y="92862"/>
                  </a:lnTo>
                  <a:lnTo>
                    <a:pt x="125857" y="92138"/>
                  </a:lnTo>
                  <a:lnTo>
                    <a:pt x="125984" y="90589"/>
                  </a:lnTo>
                  <a:close/>
                </a:path>
                <a:path w="496570" h="104775">
                  <a:moveTo>
                    <a:pt x="154495" y="85128"/>
                  </a:moveTo>
                  <a:lnTo>
                    <a:pt x="152704" y="83527"/>
                  </a:lnTo>
                  <a:lnTo>
                    <a:pt x="151701" y="85001"/>
                  </a:lnTo>
                  <a:lnTo>
                    <a:pt x="153835" y="85966"/>
                  </a:lnTo>
                  <a:lnTo>
                    <a:pt x="154495" y="85128"/>
                  </a:lnTo>
                  <a:close/>
                </a:path>
                <a:path w="496570" h="104775">
                  <a:moveTo>
                    <a:pt x="166027" y="80708"/>
                  </a:moveTo>
                  <a:lnTo>
                    <a:pt x="165290" y="79375"/>
                  </a:lnTo>
                  <a:lnTo>
                    <a:pt x="164058" y="78968"/>
                  </a:lnTo>
                  <a:lnTo>
                    <a:pt x="164465" y="80695"/>
                  </a:lnTo>
                  <a:lnTo>
                    <a:pt x="165442" y="81521"/>
                  </a:lnTo>
                  <a:lnTo>
                    <a:pt x="166027" y="80708"/>
                  </a:lnTo>
                  <a:close/>
                </a:path>
                <a:path w="496570" h="104775">
                  <a:moveTo>
                    <a:pt x="257111" y="60579"/>
                  </a:moveTo>
                  <a:lnTo>
                    <a:pt x="255447" y="59347"/>
                  </a:lnTo>
                  <a:lnTo>
                    <a:pt x="253022" y="59004"/>
                  </a:lnTo>
                  <a:lnTo>
                    <a:pt x="253593" y="60363"/>
                  </a:lnTo>
                  <a:lnTo>
                    <a:pt x="255714" y="61226"/>
                  </a:lnTo>
                  <a:lnTo>
                    <a:pt x="257111" y="60579"/>
                  </a:lnTo>
                  <a:close/>
                </a:path>
                <a:path w="496570" h="104775">
                  <a:moveTo>
                    <a:pt x="261315" y="64046"/>
                  </a:moveTo>
                  <a:lnTo>
                    <a:pt x="259854" y="63068"/>
                  </a:lnTo>
                  <a:lnTo>
                    <a:pt x="257594" y="62445"/>
                  </a:lnTo>
                  <a:lnTo>
                    <a:pt x="251726" y="63969"/>
                  </a:lnTo>
                  <a:lnTo>
                    <a:pt x="251206" y="64770"/>
                  </a:lnTo>
                  <a:lnTo>
                    <a:pt x="252196" y="66014"/>
                  </a:lnTo>
                  <a:lnTo>
                    <a:pt x="253187" y="66217"/>
                  </a:lnTo>
                  <a:lnTo>
                    <a:pt x="257365" y="65849"/>
                  </a:lnTo>
                  <a:lnTo>
                    <a:pt x="260146" y="65341"/>
                  </a:lnTo>
                  <a:lnTo>
                    <a:pt x="261315" y="64046"/>
                  </a:lnTo>
                  <a:close/>
                </a:path>
                <a:path w="496570" h="104775">
                  <a:moveTo>
                    <a:pt x="276707" y="67576"/>
                  </a:moveTo>
                  <a:lnTo>
                    <a:pt x="275412" y="66268"/>
                  </a:lnTo>
                  <a:lnTo>
                    <a:pt x="273469" y="65747"/>
                  </a:lnTo>
                  <a:lnTo>
                    <a:pt x="273812" y="67157"/>
                  </a:lnTo>
                  <a:lnTo>
                    <a:pt x="275501" y="68135"/>
                  </a:lnTo>
                  <a:lnTo>
                    <a:pt x="276707" y="67576"/>
                  </a:lnTo>
                  <a:close/>
                </a:path>
                <a:path w="496570" h="104775">
                  <a:moveTo>
                    <a:pt x="284772" y="82130"/>
                  </a:moveTo>
                  <a:lnTo>
                    <a:pt x="283756" y="80467"/>
                  </a:lnTo>
                  <a:lnTo>
                    <a:pt x="282829" y="79933"/>
                  </a:lnTo>
                  <a:lnTo>
                    <a:pt x="280708" y="79108"/>
                  </a:lnTo>
                  <a:lnTo>
                    <a:pt x="276186" y="78600"/>
                  </a:lnTo>
                  <a:lnTo>
                    <a:pt x="277241" y="79540"/>
                  </a:lnTo>
                  <a:lnTo>
                    <a:pt x="277672" y="80149"/>
                  </a:lnTo>
                  <a:lnTo>
                    <a:pt x="277672" y="80695"/>
                  </a:lnTo>
                  <a:lnTo>
                    <a:pt x="278041" y="81343"/>
                  </a:lnTo>
                  <a:lnTo>
                    <a:pt x="281533" y="82067"/>
                  </a:lnTo>
                  <a:lnTo>
                    <a:pt x="284772" y="82130"/>
                  </a:lnTo>
                  <a:close/>
                </a:path>
                <a:path w="496570" h="104775">
                  <a:moveTo>
                    <a:pt x="290893" y="61341"/>
                  </a:moveTo>
                  <a:lnTo>
                    <a:pt x="289534" y="59842"/>
                  </a:lnTo>
                  <a:lnTo>
                    <a:pt x="284480" y="58559"/>
                  </a:lnTo>
                  <a:lnTo>
                    <a:pt x="282956" y="58839"/>
                  </a:lnTo>
                  <a:lnTo>
                    <a:pt x="280377" y="60071"/>
                  </a:lnTo>
                  <a:lnTo>
                    <a:pt x="280543" y="60667"/>
                  </a:lnTo>
                  <a:lnTo>
                    <a:pt x="282105" y="61277"/>
                  </a:lnTo>
                  <a:lnTo>
                    <a:pt x="280339" y="61607"/>
                  </a:lnTo>
                  <a:lnTo>
                    <a:pt x="281266" y="63144"/>
                  </a:lnTo>
                  <a:lnTo>
                    <a:pt x="285242" y="64211"/>
                  </a:lnTo>
                  <a:lnTo>
                    <a:pt x="288607" y="63601"/>
                  </a:lnTo>
                  <a:lnTo>
                    <a:pt x="288493" y="63030"/>
                  </a:lnTo>
                  <a:lnTo>
                    <a:pt x="287693" y="62458"/>
                  </a:lnTo>
                  <a:lnTo>
                    <a:pt x="289242" y="62179"/>
                  </a:lnTo>
                  <a:lnTo>
                    <a:pt x="290893" y="61341"/>
                  </a:lnTo>
                  <a:close/>
                </a:path>
                <a:path w="496570" h="104775">
                  <a:moveTo>
                    <a:pt x="311531" y="63309"/>
                  </a:moveTo>
                  <a:lnTo>
                    <a:pt x="308686" y="61163"/>
                  </a:lnTo>
                  <a:lnTo>
                    <a:pt x="306908" y="60477"/>
                  </a:lnTo>
                  <a:lnTo>
                    <a:pt x="304482" y="59918"/>
                  </a:lnTo>
                  <a:lnTo>
                    <a:pt x="304812" y="59918"/>
                  </a:lnTo>
                  <a:lnTo>
                    <a:pt x="304292" y="59436"/>
                  </a:lnTo>
                  <a:lnTo>
                    <a:pt x="302653" y="59550"/>
                  </a:lnTo>
                  <a:lnTo>
                    <a:pt x="297827" y="58902"/>
                  </a:lnTo>
                  <a:lnTo>
                    <a:pt x="301371" y="63754"/>
                  </a:lnTo>
                  <a:lnTo>
                    <a:pt x="304076" y="64312"/>
                  </a:lnTo>
                  <a:lnTo>
                    <a:pt x="305854" y="64401"/>
                  </a:lnTo>
                  <a:lnTo>
                    <a:pt x="304457" y="64770"/>
                  </a:lnTo>
                  <a:lnTo>
                    <a:pt x="303326" y="65557"/>
                  </a:lnTo>
                  <a:lnTo>
                    <a:pt x="304368" y="66967"/>
                  </a:lnTo>
                  <a:lnTo>
                    <a:pt x="306781" y="67170"/>
                  </a:lnTo>
                  <a:lnTo>
                    <a:pt x="309333" y="66484"/>
                  </a:lnTo>
                  <a:lnTo>
                    <a:pt x="310134" y="65913"/>
                  </a:lnTo>
                  <a:lnTo>
                    <a:pt x="309689" y="64973"/>
                  </a:lnTo>
                  <a:lnTo>
                    <a:pt x="306387" y="64439"/>
                  </a:lnTo>
                  <a:lnTo>
                    <a:pt x="310235" y="64617"/>
                  </a:lnTo>
                  <a:lnTo>
                    <a:pt x="311531" y="63309"/>
                  </a:lnTo>
                  <a:close/>
                </a:path>
                <a:path w="496570" h="104775">
                  <a:moveTo>
                    <a:pt x="321564" y="69672"/>
                  </a:moveTo>
                  <a:lnTo>
                    <a:pt x="318185" y="68033"/>
                  </a:lnTo>
                  <a:lnTo>
                    <a:pt x="310426" y="66649"/>
                  </a:lnTo>
                  <a:lnTo>
                    <a:pt x="308610" y="67754"/>
                  </a:lnTo>
                  <a:lnTo>
                    <a:pt x="308940" y="69049"/>
                  </a:lnTo>
                  <a:lnTo>
                    <a:pt x="309626" y="69443"/>
                  </a:lnTo>
                  <a:lnTo>
                    <a:pt x="316052" y="70535"/>
                  </a:lnTo>
                  <a:lnTo>
                    <a:pt x="319659" y="71488"/>
                  </a:lnTo>
                  <a:lnTo>
                    <a:pt x="321564" y="69672"/>
                  </a:lnTo>
                  <a:close/>
                </a:path>
                <a:path w="496570" h="104775">
                  <a:moveTo>
                    <a:pt x="323888" y="66243"/>
                  </a:moveTo>
                  <a:lnTo>
                    <a:pt x="323138" y="64757"/>
                  </a:lnTo>
                  <a:lnTo>
                    <a:pt x="322160" y="64147"/>
                  </a:lnTo>
                  <a:lnTo>
                    <a:pt x="321602" y="63944"/>
                  </a:lnTo>
                  <a:lnTo>
                    <a:pt x="321233" y="65316"/>
                  </a:lnTo>
                  <a:lnTo>
                    <a:pt x="322033" y="66497"/>
                  </a:lnTo>
                  <a:lnTo>
                    <a:pt x="323888" y="66243"/>
                  </a:lnTo>
                  <a:close/>
                </a:path>
                <a:path w="496570" h="104775">
                  <a:moveTo>
                    <a:pt x="325882" y="74129"/>
                  </a:moveTo>
                  <a:lnTo>
                    <a:pt x="324205" y="72605"/>
                  </a:lnTo>
                  <a:lnTo>
                    <a:pt x="323938" y="72453"/>
                  </a:lnTo>
                  <a:lnTo>
                    <a:pt x="320459" y="72059"/>
                  </a:lnTo>
                  <a:lnTo>
                    <a:pt x="321856" y="73075"/>
                  </a:lnTo>
                  <a:lnTo>
                    <a:pt x="313817" y="71589"/>
                  </a:lnTo>
                  <a:lnTo>
                    <a:pt x="307162" y="70777"/>
                  </a:lnTo>
                  <a:lnTo>
                    <a:pt x="299161" y="70205"/>
                  </a:lnTo>
                  <a:lnTo>
                    <a:pt x="296494" y="70561"/>
                  </a:lnTo>
                  <a:lnTo>
                    <a:pt x="294817" y="70408"/>
                  </a:lnTo>
                  <a:lnTo>
                    <a:pt x="293674" y="70700"/>
                  </a:lnTo>
                  <a:lnTo>
                    <a:pt x="291922" y="71805"/>
                  </a:lnTo>
                  <a:lnTo>
                    <a:pt x="291439" y="72478"/>
                  </a:lnTo>
                  <a:lnTo>
                    <a:pt x="294779" y="73901"/>
                  </a:lnTo>
                  <a:lnTo>
                    <a:pt x="301510" y="74269"/>
                  </a:lnTo>
                  <a:lnTo>
                    <a:pt x="302602" y="73545"/>
                  </a:lnTo>
                  <a:lnTo>
                    <a:pt x="303022" y="72796"/>
                  </a:lnTo>
                  <a:lnTo>
                    <a:pt x="319316" y="74168"/>
                  </a:lnTo>
                  <a:lnTo>
                    <a:pt x="322910" y="73761"/>
                  </a:lnTo>
                  <a:lnTo>
                    <a:pt x="325882" y="74129"/>
                  </a:lnTo>
                  <a:close/>
                </a:path>
                <a:path w="496570" h="104775">
                  <a:moveTo>
                    <a:pt x="349948" y="77571"/>
                  </a:moveTo>
                  <a:lnTo>
                    <a:pt x="342277" y="75222"/>
                  </a:lnTo>
                  <a:lnTo>
                    <a:pt x="332524" y="72720"/>
                  </a:lnTo>
                  <a:lnTo>
                    <a:pt x="323862" y="71958"/>
                  </a:lnTo>
                  <a:lnTo>
                    <a:pt x="333971" y="77406"/>
                  </a:lnTo>
                  <a:lnTo>
                    <a:pt x="338023" y="78168"/>
                  </a:lnTo>
                  <a:lnTo>
                    <a:pt x="349326" y="78968"/>
                  </a:lnTo>
                  <a:lnTo>
                    <a:pt x="349948" y="77571"/>
                  </a:lnTo>
                  <a:close/>
                </a:path>
                <a:path w="496570" h="104775">
                  <a:moveTo>
                    <a:pt x="356247" y="94081"/>
                  </a:moveTo>
                  <a:lnTo>
                    <a:pt x="354876" y="93497"/>
                  </a:lnTo>
                  <a:lnTo>
                    <a:pt x="354088" y="92824"/>
                  </a:lnTo>
                  <a:lnTo>
                    <a:pt x="350012" y="91694"/>
                  </a:lnTo>
                  <a:lnTo>
                    <a:pt x="345948" y="90995"/>
                  </a:lnTo>
                  <a:lnTo>
                    <a:pt x="340309" y="91097"/>
                  </a:lnTo>
                  <a:lnTo>
                    <a:pt x="343192" y="91948"/>
                  </a:lnTo>
                  <a:lnTo>
                    <a:pt x="345224" y="93103"/>
                  </a:lnTo>
                  <a:lnTo>
                    <a:pt x="346837" y="93624"/>
                  </a:lnTo>
                  <a:lnTo>
                    <a:pt x="352247" y="94246"/>
                  </a:lnTo>
                  <a:lnTo>
                    <a:pt x="356247" y="94081"/>
                  </a:lnTo>
                  <a:close/>
                </a:path>
                <a:path w="496570" h="104775">
                  <a:moveTo>
                    <a:pt x="363728" y="73571"/>
                  </a:moveTo>
                  <a:lnTo>
                    <a:pt x="357416" y="71259"/>
                  </a:lnTo>
                  <a:lnTo>
                    <a:pt x="350837" y="69557"/>
                  </a:lnTo>
                  <a:lnTo>
                    <a:pt x="351536" y="68872"/>
                  </a:lnTo>
                  <a:lnTo>
                    <a:pt x="351066" y="68262"/>
                  </a:lnTo>
                  <a:lnTo>
                    <a:pt x="349516" y="67640"/>
                  </a:lnTo>
                  <a:lnTo>
                    <a:pt x="346113" y="67322"/>
                  </a:lnTo>
                  <a:lnTo>
                    <a:pt x="343496" y="66052"/>
                  </a:lnTo>
                  <a:lnTo>
                    <a:pt x="340283" y="65074"/>
                  </a:lnTo>
                  <a:lnTo>
                    <a:pt x="335356" y="64516"/>
                  </a:lnTo>
                  <a:lnTo>
                    <a:pt x="337273" y="65557"/>
                  </a:lnTo>
                  <a:lnTo>
                    <a:pt x="337794" y="66141"/>
                  </a:lnTo>
                  <a:lnTo>
                    <a:pt x="340017" y="67462"/>
                  </a:lnTo>
                  <a:lnTo>
                    <a:pt x="336727" y="67094"/>
                  </a:lnTo>
                  <a:lnTo>
                    <a:pt x="336003" y="67208"/>
                  </a:lnTo>
                  <a:lnTo>
                    <a:pt x="334238" y="67030"/>
                  </a:lnTo>
                  <a:lnTo>
                    <a:pt x="333552" y="67183"/>
                  </a:lnTo>
                  <a:lnTo>
                    <a:pt x="334937" y="67665"/>
                  </a:lnTo>
                  <a:lnTo>
                    <a:pt x="334937" y="67932"/>
                  </a:lnTo>
                  <a:lnTo>
                    <a:pt x="337400" y="68935"/>
                  </a:lnTo>
                  <a:lnTo>
                    <a:pt x="335229" y="69303"/>
                  </a:lnTo>
                  <a:lnTo>
                    <a:pt x="335356" y="70065"/>
                  </a:lnTo>
                  <a:lnTo>
                    <a:pt x="336905" y="70967"/>
                  </a:lnTo>
                  <a:lnTo>
                    <a:pt x="342709" y="71996"/>
                  </a:lnTo>
                  <a:lnTo>
                    <a:pt x="347027" y="72199"/>
                  </a:lnTo>
                  <a:lnTo>
                    <a:pt x="347929" y="71996"/>
                  </a:lnTo>
                  <a:lnTo>
                    <a:pt x="347891" y="71539"/>
                  </a:lnTo>
                  <a:lnTo>
                    <a:pt x="360616" y="74206"/>
                  </a:lnTo>
                  <a:lnTo>
                    <a:pt x="363728" y="73571"/>
                  </a:lnTo>
                  <a:close/>
                </a:path>
                <a:path w="496570" h="104775">
                  <a:moveTo>
                    <a:pt x="366331" y="70142"/>
                  </a:moveTo>
                  <a:lnTo>
                    <a:pt x="365963" y="68922"/>
                  </a:lnTo>
                  <a:lnTo>
                    <a:pt x="363562" y="67906"/>
                  </a:lnTo>
                  <a:lnTo>
                    <a:pt x="363931" y="69113"/>
                  </a:lnTo>
                  <a:lnTo>
                    <a:pt x="366331" y="70142"/>
                  </a:lnTo>
                  <a:close/>
                </a:path>
                <a:path w="496570" h="104775">
                  <a:moveTo>
                    <a:pt x="372325" y="70319"/>
                  </a:moveTo>
                  <a:lnTo>
                    <a:pt x="372173" y="70116"/>
                  </a:lnTo>
                  <a:lnTo>
                    <a:pt x="372021" y="70319"/>
                  </a:lnTo>
                  <a:lnTo>
                    <a:pt x="372110" y="70688"/>
                  </a:lnTo>
                  <a:lnTo>
                    <a:pt x="372325" y="70319"/>
                  </a:lnTo>
                  <a:close/>
                </a:path>
                <a:path w="496570" h="104775">
                  <a:moveTo>
                    <a:pt x="376097" y="86398"/>
                  </a:moveTo>
                  <a:lnTo>
                    <a:pt x="373900" y="85547"/>
                  </a:lnTo>
                  <a:lnTo>
                    <a:pt x="367588" y="83845"/>
                  </a:lnTo>
                  <a:lnTo>
                    <a:pt x="357314" y="82219"/>
                  </a:lnTo>
                  <a:lnTo>
                    <a:pt x="356870" y="81254"/>
                  </a:lnTo>
                  <a:lnTo>
                    <a:pt x="355180" y="80568"/>
                  </a:lnTo>
                  <a:lnTo>
                    <a:pt x="352894" y="80213"/>
                  </a:lnTo>
                  <a:lnTo>
                    <a:pt x="349935" y="80073"/>
                  </a:lnTo>
                  <a:lnTo>
                    <a:pt x="347599" y="80251"/>
                  </a:lnTo>
                  <a:lnTo>
                    <a:pt x="345960" y="81356"/>
                  </a:lnTo>
                  <a:lnTo>
                    <a:pt x="345960" y="82092"/>
                  </a:lnTo>
                  <a:lnTo>
                    <a:pt x="346710" y="82854"/>
                  </a:lnTo>
                  <a:lnTo>
                    <a:pt x="351840" y="83591"/>
                  </a:lnTo>
                  <a:lnTo>
                    <a:pt x="353695" y="84378"/>
                  </a:lnTo>
                  <a:lnTo>
                    <a:pt x="357644" y="85255"/>
                  </a:lnTo>
                  <a:lnTo>
                    <a:pt x="375577" y="87401"/>
                  </a:lnTo>
                  <a:lnTo>
                    <a:pt x="376097" y="86398"/>
                  </a:lnTo>
                  <a:close/>
                </a:path>
                <a:path w="496570" h="104775">
                  <a:moveTo>
                    <a:pt x="385064" y="71386"/>
                  </a:moveTo>
                  <a:lnTo>
                    <a:pt x="382485" y="69329"/>
                  </a:lnTo>
                  <a:lnTo>
                    <a:pt x="380822" y="68376"/>
                  </a:lnTo>
                  <a:lnTo>
                    <a:pt x="377888" y="68757"/>
                  </a:lnTo>
                  <a:lnTo>
                    <a:pt x="377863" y="69583"/>
                  </a:lnTo>
                  <a:lnTo>
                    <a:pt x="379539" y="71081"/>
                  </a:lnTo>
                  <a:lnTo>
                    <a:pt x="382092" y="71831"/>
                  </a:lnTo>
                  <a:lnTo>
                    <a:pt x="384111" y="71894"/>
                  </a:lnTo>
                  <a:lnTo>
                    <a:pt x="385064" y="71386"/>
                  </a:lnTo>
                  <a:close/>
                </a:path>
                <a:path w="496570" h="104775">
                  <a:moveTo>
                    <a:pt x="402729" y="89662"/>
                  </a:moveTo>
                  <a:lnTo>
                    <a:pt x="402374" y="88480"/>
                  </a:lnTo>
                  <a:lnTo>
                    <a:pt x="399745" y="87769"/>
                  </a:lnTo>
                  <a:lnTo>
                    <a:pt x="392125" y="86969"/>
                  </a:lnTo>
                  <a:lnTo>
                    <a:pt x="391198" y="87401"/>
                  </a:lnTo>
                  <a:lnTo>
                    <a:pt x="391706" y="88557"/>
                  </a:lnTo>
                  <a:lnTo>
                    <a:pt x="392976" y="89242"/>
                  </a:lnTo>
                  <a:lnTo>
                    <a:pt x="401193" y="90068"/>
                  </a:lnTo>
                  <a:lnTo>
                    <a:pt x="402729" y="89662"/>
                  </a:lnTo>
                  <a:close/>
                </a:path>
                <a:path w="496570" h="104775">
                  <a:moveTo>
                    <a:pt x="406527" y="75946"/>
                  </a:moveTo>
                  <a:lnTo>
                    <a:pt x="404533" y="73964"/>
                  </a:lnTo>
                  <a:lnTo>
                    <a:pt x="403225" y="73317"/>
                  </a:lnTo>
                  <a:lnTo>
                    <a:pt x="400939" y="72821"/>
                  </a:lnTo>
                  <a:lnTo>
                    <a:pt x="394258" y="72732"/>
                  </a:lnTo>
                  <a:lnTo>
                    <a:pt x="392315" y="73507"/>
                  </a:lnTo>
                  <a:lnTo>
                    <a:pt x="392887" y="74980"/>
                  </a:lnTo>
                  <a:lnTo>
                    <a:pt x="392861" y="75438"/>
                  </a:lnTo>
                  <a:lnTo>
                    <a:pt x="403301" y="76428"/>
                  </a:lnTo>
                  <a:lnTo>
                    <a:pt x="406527" y="75946"/>
                  </a:lnTo>
                  <a:close/>
                </a:path>
                <a:path w="496570" h="104775">
                  <a:moveTo>
                    <a:pt x="411810" y="85407"/>
                  </a:moveTo>
                  <a:lnTo>
                    <a:pt x="409143" y="83121"/>
                  </a:lnTo>
                  <a:lnTo>
                    <a:pt x="407289" y="82156"/>
                  </a:lnTo>
                  <a:lnTo>
                    <a:pt x="401358" y="82486"/>
                  </a:lnTo>
                  <a:lnTo>
                    <a:pt x="401320" y="83350"/>
                  </a:lnTo>
                  <a:lnTo>
                    <a:pt x="402755" y="85255"/>
                  </a:lnTo>
                  <a:lnTo>
                    <a:pt x="406031" y="85839"/>
                  </a:lnTo>
                  <a:lnTo>
                    <a:pt x="411810" y="85407"/>
                  </a:lnTo>
                  <a:close/>
                </a:path>
                <a:path w="496570" h="104775">
                  <a:moveTo>
                    <a:pt x="414375" y="79781"/>
                  </a:moveTo>
                  <a:lnTo>
                    <a:pt x="403517" y="77393"/>
                  </a:lnTo>
                  <a:lnTo>
                    <a:pt x="390944" y="75704"/>
                  </a:lnTo>
                  <a:lnTo>
                    <a:pt x="392379" y="74485"/>
                  </a:lnTo>
                  <a:lnTo>
                    <a:pt x="391350" y="73571"/>
                  </a:lnTo>
                  <a:lnTo>
                    <a:pt x="384429" y="72110"/>
                  </a:lnTo>
                  <a:lnTo>
                    <a:pt x="373595" y="71018"/>
                  </a:lnTo>
                  <a:lnTo>
                    <a:pt x="363613" y="71221"/>
                  </a:lnTo>
                  <a:lnTo>
                    <a:pt x="362712" y="71653"/>
                  </a:lnTo>
                  <a:lnTo>
                    <a:pt x="364756" y="73240"/>
                  </a:lnTo>
                  <a:lnTo>
                    <a:pt x="368846" y="74206"/>
                  </a:lnTo>
                  <a:lnTo>
                    <a:pt x="375031" y="75184"/>
                  </a:lnTo>
                  <a:lnTo>
                    <a:pt x="374332" y="76669"/>
                  </a:lnTo>
                  <a:lnTo>
                    <a:pt x="374459" y="77025"/>
                  </a:lnTo>
                  <a:lnTo>
                    <a:pt x="362750" y="75742"/>
                  </a:lnTo>
                  <a:lnTo>
                    <a:pt x="357339" y="75768"/>
                  </a:lnTo>
                  <a:lnTo>
                    <a:pt x="350812" y="76365"/>
                  </a:lnTo>
                  <a:lnTo>
                    <a:pt x="350685" y="76898"/>
                  </a:lnTo>
                  <a:lnTo>
                    <a:pt x="356247" y="79400"/>
                  </a:lnTo>
                  <a:lnTo>
                    <a:pt x="360934" y="80543"/>
                  </a:lnTo>
                  <a:lnTo>
                    <a:pt x="377482" y="82994"/>
                  </a:lnTo>
                  <a:lnTo>
                    <a:pt x="389470" y="84188"/>
                  </a:lnTo>
                  <a:lnTo>
                    <a:pt x="391363" y="83947"/>
                  </a:lnTo>
                  <a:lnTo>
                    <a:pt x="391833" y="84988"/>
                  </a:lnTo>
                  <a:lnTo>
                    <a:pt x="394081" y="86233"/>
                  </a:lnTo>
                  <a:lnTo>
                    <a:pt x="394652" y="85039"/>
                  </a:lnTo>
                  <a:lnTo>
                    <a:pt x="392137" y="83820"/>
                  </a:lnTo>
                  <a:lnTo>
                    <a:pt x="392823" y="83604"/>
                  </a:lnTo>
                  <a:lnTo>
                    <a:pt x="392303" y="83007"/>
                  </a:lnTo>
                  <a:lnTo>
                    <a:pt x="387286" y="80899"/>
                  </a:lnTo>
                  <a:lnTo>
                    <a:pt x="388213" y="80619"/>
                  </a:lnTo>
                  <a:lnTo>
                    <a:pt x="387858" y="80022"/>
                  </a:lnTo>
                  <a:lnTo>
                    <a:pt x="381317" y="75971"/>
                  </a:lnTo>
                  <a:lnTo>
                    <a:pt x="386410" y="76161"/>
                  </a:lnTo>
                  <a:lnTo>
                    <a:pt x="412597" y="81140"/>
                  </a:lnTo>
                  <a:lnTo>
                    <a:pt x="414375" y="79781"/>
                  </a:lnTo>
                  <a:close/>
                </a:path>
                <a:path w="496570" h="104775">
                  <a:moveTo>
                    <a:pt x="430149" y="82207"/>
                  </a:moveTo>
                  <a:lnTo>
                    <a:pt x="429679" y="81648"/>
                  </a:lnTo>
                  <a:lnTo>
                    <a:pt x="429336" y="81419"/>
                  </a:lnTo>
                  <a:lnTo>
                    <a:pt x="429641" y="81737"/>
                  </a:lnTo>
                  <a:lnTo>
                    <a:pt x="430149" y="82207"/>
                  </a:lnTo>
                  <a:close/>
                </a:path>
                <a:path w="496570" h="104775">
                  <a:moveTo>
                    <a:pt x="444919" y="72351"/>
                  </a:moveTo>
                  <a:lnTo>
                    <a:pt x="443014" y="71094"/>
                  </a:lnTo>
                  <a:lnTo>
                    <a:pt x="427050" y="68580"/>
                  </a:lnTo>
                  <a:lnTo>
                    <a:pt x="427355" y="68237"/>
                  </a:lnTo>
                  <a:lnTo>
                    <a:pt x="423926" y="65316"/>
                  </a:lnTo>
                  <a:lnTo>
                    <a:pt x="423100" y="66370"/>
                  </a:lnTo>
                  <a:lnTo>
                    <a:pt x="424827" y="68173"/>
                  </a:lnTo>
                  <a:lnTo>
                    <a:pt x="419836" y="67373"/>
                  </a:lnTo>
                  <a:lnTo>
                    <a:pt x="417258" y="67500"/>
                  </a:lnTo>
                  <a:lnTo>
                    <a:pt x="415798" y="68707"/>
                  </a:lnTo>
                  <a:lnTo>
                    <a:pt x="416255" y="69367"/>
                  </a:lnTo>
                  <a:lnTo>
                    <a:pt x="423176" y="71018"/>
                  </a:lnTo>
                  <a:lnTo>
                    <a:pt x="430491" y="73088"/>
                  </a:lnTo>
                  <a:lnTo>
                    <a:pt x="439293" y="74993"/>
                  </a:lnTo>
                  <a:lnTo>
                    <a:pt x="442404" y="74396"/>
                  </a:lnTo>
                  <a:lnTo>
                    <a:pt x="444919" y="72351"/>
                  </a:lnTo>
                  <a:close/>
                </a:path>
                <a:path w="496570" h="104775">
                  <a:moveTo>
                    <a:pt x="468033" y="88785"/>
                  </a:moveTo>
                  <a:lnTo>
                    <a:pt x="466344" y="87249"/>
                  </a:lnTo>
                  <a:lnTo>
                    <a:pt x="465074" y="86512"/>
                  </a:lnTo>
                  <a:lnTo>
                    <a:pt x="461441" y="85521"/>
                  </a:lnTo>
                  <a:lnTo>
                    <a:pt x="459371" y="85280"/>
                  </a:lnTo>
                  <a:lnTo>
                    <a:pt x="455612" y="85763"/>
                  </a:lnTo>
                  <a:lnTo>
                    <a:pt x="455485" y="86487"/>
                  </a:lnTo>
                  <a:lnTo>
                    <a:pt x="457263" y="88353"/>
                  </a:lnTo>
                  <a:lnTo>
                    <a:pt x="459320" y="89242"/>
                  </a:lnTo>
                  <a:lnTo>
                    <a:pt x="466178" y="89293"/>
                  </a:lnTo>
                  <a:lnTo>
                    <a:pt x="468033" y="88785"/>
                  </a:lnTo>
                  <a:close/>
                </a:path>
                <a:path w="496570" h="104775">
                  <a:moveTo>
                    <a:pt x="496570" y="80264"/>
                  </a:moveTo>
                  <a:lnTo>
                    <a:pt x="495490" y="75438"/>
                  </a:lnTo>
                  <a:lnTo>
                    <a:pt x="491693" y="73279"/>
                  </a:lnTo>
                  <a:lnTo>
                    <a:pt x="490512" y="73456"/>
                  </a:lnTo>
                  <a:lnTo>
                    <a:pt x="489077" y="73660"/>
                  </a:lnTo>
                  <a:lnTo>
                    <a:pt x="486537" y="74549"/>
                  </a:lnTo>
                  <a:lnTo>
                    <a:pt x="484809" y="71755"/>
                  </a:lnTo>
                  <a:lnTo>
                    <a:pt x="487426" y="70866"/>
                  </a:lnTo>
                  <a:lnTo>
                    <a:pt x="490499" y="73456"/>
                  </a:lnTo>
                  <a:lnTo>
                    <a:pt x="489204" y="71755"/>
                  </a:lnTo>
                  <a:lnTo>
                    <a:pt x="487845" y="70612"/>
                  </a:lnTo>
                  <a:lnTo>
                    <a:pt x="490537" y="69469"/>
                  </a:lnTo>
                  <a:lnTo>
                    <a:pt x="493052" y="67818"/>
                  </a:lnTo>
                  <a:lnTo>
                    <a:pt x="494093" y="66040"/>
                  </a:lnTo>
                  <a:lnTo>
                    <a:pt x="491744" y="64008"/>
                  </a:lnTo>
                  <a:lnTo>
                    <a:pt x="490143" y="63754"/>
                  </a:lnTo>
                  <a:lnTo>
                    <a:pt x="486156" y="65024"/>
                  </a:lnTo>
                  <a:lnTo>
                    <a:pt x="485305" y="64262"/>
                  </a:lnTo>
                  <a:lnTo>
                    <a:pt x="485317" y="62992"/>
                  </a:lnTo>
                  <a:lnTo>
                    <a:pt x="484327" y="62103"/>
                  </a:lnTo>
                  <a:lnTo>
                    <a:pt x="482815" y="61214"/>
                  </a:lnTo>
                  <a:lnTo>
                    <a:pt x="482955" y="60325"/>
                  </a:lnTo>
                  <a:lnTo>
                    <a:pt x="478663" y="56007"/>
                  </a:lnTo>
                  <a:lnTo>
                    <a:pt x="459562" y="49022"/>
                  </a:lnTo>
                  <a:lnTo>
                    <a:pt x="422567" y="34925"/>
                  </a:lnTo>
                  <a:lnTo>
                    <a:pt x="385114" y="21844"/>
                  </a:lnTo>
                  <a:lnTo>
                    <a:pt x="340182" y="9271"/>
                  </a:lnTo>
                  <a:lnTo>
                    <a:pt x="294195" y="1270"/>
                  </a:lnTo>
                  <a:lnTo>
                    <a:pt x="239814" y="0"/>
                  </a:lnTo>
                  <a:lnTo>
                    <a:pt x="185978" y="6985"/>
                  </a:lnTo>
                  <a:lnTo>
                    <a:pt x="133477" y="21336"/>
                  </a:lnTo>
                  <a:lnTo>
                    <a:pt x="82981" y="42291"/>
                  </a:lnTo>
                  <a:lnTo>
                    <a:pt x="35229" y="68834"/>
                  </a:lnTo>
                  <a:lnTo>
                    <a:pt x="37160" y="69596"/>
                  </a:lnTo>
                  <a:lnTo>
                    <a:pt x="40843" y="71501"/>
                  </a:lnTo>
                  <a:lnTo>
                    <a:pt x="42125" y="71882"/>
                  </a:lnTo>
                  <a:lnTo>
                    <a:pt x="43726" y="73025"/>
                  </a:lnTo>
                  <a:lnTo>
                    <a:pt x="43395" y="73279"/>
                  </a:lnTo>
                  <a:lnTo>
                    <a:pt x="43891" y="73152"/>
                  </a:lnTo>
                  <a:lnTo>
                    <a:pt x="43573" y="73406"/>
                  </a:lnTo>
                  <a:lnTo>
                    <a:pt x="43980" y="73152"/>
                  </a:lnTo>
                  <a:lnTo>
                    <a:pt x="47574" y="75311"/>
                  </a:lnTo>
                  <a:lnTo>
                    <a:pt x="44742" y="76708"/>
                  </a:lnTo>
                  <a:lnTo>
                    <a:pt x="44780" y="77978"/>
                  </a:lnTo>
                  <a:lnTo>
                    <a:pt x="46748" y="77724"/>
                  </a:lnTo>
                  <a:lnTo>
                    <a:pt x="48564" y="76327"/>
                  </a:lnTo>
                  <a:lnTo>
                    <a:pt x="48869" y="75819"/>
                  </a:lnTo>
                  <a:lnTo>
                    <a:pt x="53644" y="77851"/>
                  </a:lnTo>
                  <a:lnTo>
                    <a:pt x="56718" y="78740"/>
                  </a:lnTo>
                  <a:lnTo>
                    <a:pt x="47599" y="81534"/>
                  </a:lnTo>
                  <a:lnTo>
                    <a:pt x="47282" y="82296"/>
                  </a:lnTo>
                  <a:lnTo>
                    <a:pt x="54483" y="80010"/>
                  </a:lnTo>
                  <a:lnTo>
                    <a:pt x="58242" y="79248"/>
                  </a:lnTo>
                  <a:lnTo>
                    <a:pt x="64439" y="80899"/>
                  </a:lnTo>
                  <a:lnTo>
                    <a:pt x="78054" y="82677"/>
                  </a:lnTo>
                  <a:lnTo>
                    <a:pt x="76619" y="84328"/>
                  </a:lnTo>
                  <a:lnTo>
                    <a:pt x="78016" y="84582"/>
                  </a:lnTo>
                  <a:lnTo>
                    <a:pt x="81495" y="83947"/>
                  </a:lnTo>
                  <a:lnTo>
                    <a:pt x="85217" y="82931"/>
                  </a:lnTo>
                  <a:lnTo>
                    <a:pt x="93548" y="83312"/>
                  </a:lnTo>
                  <a:lnTo>
                    <a:pt x="97993" y="83312"/>
                  </a:lnTo>
                  <a:lnTo>
                    <a:pt x="97840" y="83693"/>
                  </a:lnTo>
                  <a:lnTo>
                    <a:pt x="98094" y="83312"/>
                  </a:lnTo>
                  <a:lnTo>
                    <a:pt x="106718" y="83566"/>
                  </a:lnTo>
                  <a:lnTo>
                    <a:pt x="112814" y="82931"/>
                  </a:lnTo>
                  <a:lnTo>
                    <a:pt x="119062" y="82550"/>
                  </a:lnTo>
                  <a:lnTo>
                    <a:pt x="115189" y="83693"/>
                  </a:lnTo>
                  <a:lnTo>
                    <a:pt x="112750" y="85090"/>
                  </a:lnTo>
                  <a:lnTo>
                    <a:pt x="114109" y="85852"/>
                  </a:lnTo>
                  <a:lnTo>
                    <a:pt x="117055" y="85979"/>
                  </a:lnTo>
                  <a:lnTo>
                    <a:pt x="121450" y="85598"/>
                  </a:lnTo>
                  <a:lnTo>
                    <a:pt x="125526" y="84709"/>
                  </a:lnTo>
                  <a:lnTo>
                    <a:pt x="125069" y="86868"/>
                  </a:lnTo>
                  <a:lnTo>
                    <a:pt x="125450" y="87122"/>
                  </a:lnTo>
                  <a:lnTo>
                    <a:pt x="128308" y="84709"/>
                  </a:lnTo>
                  <a:lnTo>
                    <a:pt x="128460" y="83820"/>
                  </a:lnTo>
                  <a:lnTo>
                    <a:pt x="134175" y="82042"/>
                  </a:lnTo>
                  <a:lnTo>
                    <a:pt x="135864" y="81280"/>
                  </a:lnTo>
                  <a:lnTo>
                    <a:pt x="143510" y="80645"/>
                  </a:lnTo>
                  <a:lnTo>
                    <a:pt x="178866" y="76073"/>
                  </a:lnTo>
                  <a:lnTo>
                    <a:pt x="178562" y="76962"/>
                  </a:lnTo>
                  <a:lnTo>
                    <a:pt x="178650" y="77216"/>
                  </a:lnTo>
                  <a:lnTo>
                    <a:pt x="179489" y="77597"/>
                  </a:lnTo>
                  <a:lnTo>
                    <a:pt x="184569" y="76327"/>
                  </a:lnTo>
                  <a:lnTo>
                    <a:pt x="185547" y="75692"/>
                  </a:lnTo>
                  <a:lnTo>
                    <a:pt x="185267" y="75057"/>
                  </a:lnTo>
                  <a:lnTo>
                    <a:pt x="217614" y="69723"/>
                  </a:lnTo>
                  <a:lnTo>
                    <a:pt x="236855" y="65786"/>
                  </a:lnTo>
                  <a:lnTo>
                    <a:pt x="243878" y="64008"/>
                  </a:lnTo>
                  <a:lnTo>
                    <a:pt x="247116" y="62992"/>
                  </a:lnTo>
                  <a:lnTo>
                    <a:pt x="245694" y="61595"/>
                  </a:lnTo>
                  <a:lnTo>
                    <a:pt x="239839" y="61468"/>
                  </a:lnTo>
                  <a:lnTo>
                    <a:pt x="228180" y="63627"/>
                  </a:lnTo>
                  <a:lnTo>
                    <a:pt x="225171" y="63881"/>
                  </a:lnTo>
                  <a:lnTo>
                    <a:pt x="271538" y="54825"/>
                  </a:lnTo>
                  <a:lnTo>
                    <a:pt x="271411" y="55206"/>
                  </a:lnTo>
                  <a:lnTo>
                    <a:pt x="271614" y="56172"/>
                  </a:lnTo>
                  <a:lnTo>
                    <a:pt x="272973" y="57924"/>
                  </a:lnTo>
                  <a:lnTo>
                    <a:pt x="275043" y="56324"/>
                  </a:lnTo>
                  <a:lnTo>
                    <a:pt x="273100" y="54724"/>
                  </a:lnTo>
                  <a:lnTo>
                    <a:pt x="276364" y="54229"/>
                  </a:lnTo>
                  <a:lnTo>
                    <a:pt x="279082" y="54864"/>
                  </a:lnTo>
                  <a:lnTo>
                    <a:pt x="279400" y="55753"/>
                  </a:lnTo>
                  <a:lnTo>
                    <a:pt x="281025" y="56261"/>
                  </a:lnTo>
                  <a:lnTo>
                    <a:pt x="285838" y="56769"/>
                  </a:lnTo>
                  <a:lnTo>
                    <a:pt x="288036" y="55626"/>
                  </a:lnTo>
                  <a:lnTo>
                    <a:pt x="287337" y="53848"/>
                  </a:lnTo>
                  <a:lnTo>
                    <a:pt x="287743" y="53721"/>
                  </a:lnTo>
                  <a:lnTo>
                    <a:pt x="288455" y="52959"/>
                  </a:lnTo>
                  <a:lnTo>
                    <a:pt x="298551" y="52070"/>
                  </a:lnTo>
                  <a:lnTo>
                    <a:pt x="300177" y="53086"/>
                  </a:lnTo>
                  <a:lnTo>
                    <a:pt x="299250" y="52070"/>
                  </a:lnTo>
                  <a:lnTo>
                    <a:pt x="302933" y="51816"/>
                  </a:lnTo>
                  <a:lnTo>
                    <a:pt x="302907" y="52578"/>
                  </a:lnTo>
                  <a:lnTo>
                    <a:pt x="303491" y="53213"/>
                  </a:lnTo>
                  <a:lnTo>
                    <a:pt x="305320" y="53848"/>
                  </a:lnTo>
                  <a:lnTo>
                    <a:pt x="307467" y="54102"/>
                  </a:lnTo>
                  <a:lnTo>
                    <a:pt x="307251" y="54483"/>
                  </a:lnTo>
                  <a:lnTo>
                    <a:pt x="307594" y="54991"/>
                  </a:lnTo>
                  <a:lnTo>
                    <a:pt x="299808" y="57023"/>
                  </a:lnTo>
                  <a:lnTo>
                    <a:pt x="307898" y="56515"/>
                  </a:lnTo>
                  <a:lnTo>
                    <a:pt x="307632" y="57277"/>
                  </a:lnTo>
                  <a:lnTo>
                    <a:pt x="308190" y="57912"/>
                  </a:lnTo>
                  <a:lnTo>
                    <a:pt x="312216" y="58928"/>
                  </a:lnTo>
                  <a:lnTo>
                    <a:pt x="314134" y="58801"/>
                  </a:lnTo>
                  <a:lnTo>
                    <a:pt x="314896" y="57531"/>
                  </a:lnTo>
                  <a:lnTo>
                    <a:pt x="314744" y="56642"/>
                  </a:lnTo>
                  <a:lnTo>
                    <a:pt x="313829" y="56007"/>
                  </a:lnTo>
                  <a:lnTo>
                    <a:pt x="324942" y="54991"/>
                  </a:lnTo>
                  <a:lnTo>
                    <a:pt x="325539" y="56769"/>
                  </a:lnTo>
                  <a:lnTo>
                    <a:pt x="329234" y="55753"/>
                  </a:lnTo>
                  <a:lnTo>
                    <a:pt x="328942" y="54356"/>
                  </a:lnTo>
                  <a:lnTo>
                    <a:pt x="331520" y="53848"/>
                  </a:lnTo>
                  <a:lnTo>
                    <a:pt x="332752" y="54483"/>
                  </a:lnTo>
                  <a:lnTo>
                    <a:pt x="333451" y="54483"/>
                  </a:lnTo>
                  <a:lnTo>
                    <a:pt x="335419" y="56769"/>
                  </a:lnTo>
                  <a:lnTo>
                    <a:pt x="337642" y="58293"/>
                  </a:lnTo>
                  <a:lnTo>
                    <a:pt x="336169" y="58547"/>
                  </a:lnTo>
                  <a:lnTo>
                    <a:pt x="333667" y="57531"/>
                  </a:lnTo>
                  <a:lnTo>
                    <a:pt x="328041" y="56896"/>
                  </a:lnTo>
                  <a:lnTo>
                    <a:pt x="323977" y="57150"/>
                  </a:lnTo>
                  <a:lnTo>
                    <a:pt x="323862" y="58293"/>
                  </a:lnTo>
                  <a:lnTo>
                    <a:pt x="325450" y="59880"/>
                  </a:lnTo>
                  <a:lnTo>
                    <a:pt x="329145" y="60833"/>
                  </a:lnTo>
                  <a:lnTo>
                    <a:pt x="333082" y="61468"/>
                  </a:lnTo>
                  <a:lnTo>
                    <a:pt x="337108" y="60960"/>
                  </a:lnTo>
                  <a:lnTo>
                    <a:pt x="337375" y="60071"/>
                  </a:lnTo>
                  <a:lnTo>
                    <a:pt x="337273" y="59563"/>
                  </a:lnTo>
                  <a:lnTo>
                    <a:pt x="341325" y="61214"/>
                  </a:lnTo>
                  <a:lnTo>
                    <a:pt x="347446" y="61722"/>
                  </a:lnTo>
                  <a:lnTo>
                    <a:pt x="362927" y="64008"/>
                  </a:lnTo>
                  <a:lnTo>
                    <a:pt x="369735" y="66421"/>
                  </a:lnTo>
                  <a:lnTo>
                    <a:pt x="376656" y="68326"/>
                  </a:lnTo>
                  <a:lnTo>
                    <a:pt x="383705" y="67437"/>
                  </a:lnTo>
                  <a:lnTo>
                    <a:pt x="382778" y="66675"/>
                  </a:lnTo>
                  <a:lnTo>
                    <a:pt x="381203" y="65913"/>
                  </a:lnTo>
                  <a:lnTo>
                    <a:pt x="391236" y="67183"/>
                  </a:lnTo>
                  <a:lnTo>
                    <a:pt x="400177" y="67183"/>
                  </a:lnTo>
                  <a:lnTo>
                    <a:pt x="400596" y="66675"/>
                  </a:lnTo>
                  <a:lnTo>
                    <a:pt x="398526" y="65786"/>
                  </a:lnTo>
                  <a:lnTo>
                    <a:pt x="398310" y="65405"/>
                  </a:lnTo>
                  <a:lnTo>
                    <a:pt x="398703" y="65659"/>
                  </a:lnTo>
                  <a:lnTo>
                    <a:pt x="398614" y="64897"/>
                  </a:lnTo>
                  <a:lnTo>
                    <a:pt x="396684" y="63119"/>
                  </a:lnTo>
                  <a:lnTo>
                    <a:pt x="395046" y="62357"/>
                  </a:lnTo>
                  <a:lnTo>
                    <a:pt x="396443" y="63881"/>
                  </a:lnTo>
                  <a:lnTo>
                    <a:pt x="396201" y="63881"/>
                  </a:lnTo>
                  <a:lnTo>
                    <a:pt x="396455" y="65024"/>
                  </a:lnTo>
                  <a:lnTo>
                    <a:pt x="396684" y="65278"/>
                  </a:lnTo>
                  <a:lnTo>
                    <a:pt x="393014" y="64516"/>
                  </a:lnTo>
                  <a:lnTo>
                    <a:pt x="390474" y="61214"/>
                  </a:lnTo>
                  <a:lnTo>
                    <a:pt x="393827" y="61595"/>
                  </a:lnTo>
                  <a:lnTo>
                    <a:pt x="393509" y="60960"/>
                  </a:lnTo>
                  <a:lnTo>
                    <a:pt x="389953" y="59563"/>
                  </a:lnTo>
                  <a:lnTo>
                    <a:pt x="390182" y="59436"/>
                  </a:lnTo>
                  <a:lnTo>
                    <a:pt x="390474" y="59563"/>
                  </a:lnTo>
                  <a:lnTo>
                    <a:pt x="390956" y="59309"/>
                  </a:lnTo>
                  <a:lnTo>
                    <a:pt x="394627" y="59690"/>
                  </a:lnTo>
                  <a:lnTo>
                    <a:pt x="395414" y="60452"/>
                  </a:lnTo>
                  <a:lnTo>
                    <a:pt x="394690" y="59690"/>
                  </a:lnTo>
                  <a:lnTo>
                    <a:pt x="398589" y="60071"/>
                  </a:lnTo>
                  <a:lnTo>
                    <a:pt x="405942" y="61214"/>
                  </a:lnTo>
                  <a:lnTo>
                    <a:pt x="408114" y="61976"/>
                  </a:lnTo>
                  <a:lnTo>
                    <a:pt x="411327" y="62738"/>
                  </a:lnTo>
                  <a:lnTo>
                    <a:pt x="410806" y="62103"/>
                  </a:lnTo>
                  <a:lnTo>
                    <a:pt x="418007" y="62865"/>
                  </a:lnTo>
                  <a:lnTo>
                    <a:pt x="423583" y="62992"/>
                  </a:lnTo>
                  <a:lnTo>
                    <a:pt x="426351" y="62865"/>
                  </a:lnTo>
                  <a:lnTo>
                    <a:pt x="429107" y="62484"/>
                  </a:lnTo>
                  <a:lnTo>
                    <a:pt x="431723" y="62484"/>
                  </a:lnTo>
                  <a:lnTo>
                    <a:pt x="432917" y="63119"/>
                  </a:lnTo>
                  <a:lnTo>
                    <a:pt x="430949" y="63754"/>
                  </a:lnTo>
                  <a:lnTo>
                    <a:pt x="431634" y="64389"/>
                  </a:lnTo>
                  <a:lnTo>
                    <a:pt x="438746" y="66040"/>
                  </a:lnTo>
                  <a:lnTo>
                    <a:pt x="444601" y="66929"/>
                  </a:lnTo>
                  <a:lnTo>
                    <a:pt x="444804" y="67183"/>
                  </a:lnTo>
                  <a:lnTo>
                    <a:pt x="444639" y="66929"/>
                  </a:lnTo>
                  <a:lnTo>
                    <a:pt x="451370" y="67691"/>
                  </a:lnTo>
                  <a:lnTo>
                    <a:pt x="457238" y="67691"/>
                  </a:lnTo>
                  <a:lnTo>
                    <a:pt x="460692" y="68580"/>
                  </a:lnTo>
                  <a:lnTo>
                    <a:pt x="463143" y="69723"/>
                  </a:lnTo>
                  <a:lnTo>
                    <a:pt x="462534" y="72644"/>
                  </a:lnTo>
                  <a:lnTo>
                    <a:pt x="469430" y="74041"/>
                  </a:lnTo>
                  <a:lnTo>
                    <a:pt x="471843" y="74295"/>
                  </a:lnTo>
                  <a:lnTo>
                    <a:pt x="480034" y="76581"/>
                  </a:lnTo>
                  <a:lnTo>
                    <a:pt x="482409" y="76962"/>
                  </a:lnTo>
                  <a:lnTo>
                    <a:pt x="484505" y="76962"/>
                  </a:lnTo>
                  <a:lnTo>
                    <a:pt x="483870" y="80010"/>
                  </a:lnTo>
                  <a:lnTo>
                    <a:pt x="495846" y="81534"/>
                  </a:lnTo>
                  <a:lnTo>
                    <a:pt x="496570" y="8026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 descr=""/>
            <p:cNvSpPr/>
            <p:nvPr/>
          </p:nvSpPr>
          <p:spPr>
            <a:xfrm>
              <a:off x="8342935" y="6214516"/>
              <a:ext cx="511809" cy="668020"/>
            </a:xfrm>
            <a:custGeom>
              <a:avLst/>
              <a:gdLst/>
              <a:ahLst/>
              <a:cxnLst/>
              <a:rect l="l" t="t" r="r" b="b"/>
              <a:pathLst>
                <a:path w="511809" h="668020">
                  <a:moveTo>
                    <a:pt x="318223" y="6477"/>
                  </a:moveTo>
                  <a:lnTo>
                    <a:pt x="295097" y="4813"/>
                  </a:lnTo>
                  <a:lnTo>
                    <a:pt x="272021" y="2730"/>
                  </a:lnTo>
                  <a:lnTo>
                    <a:pt x="248920" y="901"/>
                  </a:lnTo>
                  <a:lnTo>
                    <a:pt x="225717" y="0"/>
                  </a:lnTo>
                  <a:lnTo>
                    <a:pt x="206629" y="25"/>
                  </a:lnTo>
                  <a:lnTo>
                    <a:pt x="187540" y="368"/>
                  </a:lnTo>
                  <a:lnTo>
                    <a:pt x="149428" y="2057"/>
                  </a:lnTo>
                  <a:lnTo>
                    <a:pt x="110769" y="5689"/>
                  </a:lnTo>
                  <a:lnTo>
                    <a:pt x="72517" y="12242"/>
                  </a:lnTo>
                  <a:lnTo>
                    <a:pt x="35471" y="21386"/>
                  </a:lnTo>
                  <a:lnTo>
                    <a:pt x="0" y="35064"/>
                  </a:lnTo>
                  <a:lnTo>
                    <a:pt x="254" y="35623"/>
                  </a:lnTo>
                  <a:lnTo>
                    <a:pt x="25273" y="27419"/>
                  </a:lnTo>
                  <a:lnTo>
                    <a:pt x="48209" y="20916"/>
                  </a:lnTo>
                  <a:lnTo>
                    <a:pt x="110401" y="9918"/>
                  </a:lnTo>
                  <a:lnTo>
                    <a:pt x="150291" y="5588"/>
                  </a:lnTo>
                  <a:lnTo>
                    <a:pt x="196850" y="4483"/>
                  </a:lnTo>
                  <a:lnTo>
                    <a:pt x="249809" y="4838"/>
                  </a:lnTo>
                  <a:lnTo>
                    <a:pt x="294970" y="5791"/>
                  </a:lnTo>
                  <a:lnTo>
                    <a:pt x="318223" y="6477"/>
                  </a:lnTo>
                  <a:close/>
                </a:path>
                <a:path w="511809" h="668020">
                  <a:moveTo>
                    <a:pt x="511759" y="307301"/>
                  </a:moveTo>
                  <a:lnTo>
                    <a:pt x="508596" y="255079"/>
                  </a:lnTo>
                  <a:lnTo>
                    <a:pt x="496785" y="160528"/>
                  </a:lnTo>
                  <a:lnTo>
                    <a:pt x="495300" y="139230"/>
                  </a:lnTo>
                  <a:lnTo>
                    <a:pt x="495681" y="117944"/>
                  </a:lnTo>
                  <a:lnTo>
                    <a:pt x="497192" y="96672"/>
                  </a:lnTo>
                  <a:lnTo>
                    <a:pt x="499160" y="75387"/>
                  </a:lnTo>
                  <a:lnTo>
                    <a:pt x="489280" y="74853"/>
                  </a:lnTo>
                  <a:lnTo>
                    <a:pt x="440270" y="55549"/>
                  </a:lnTo>
                  <a:lnTo>
                    <a:pt x="418503" y="71513"/>
                  </a:lnTo>
                  <a:lnTo>
                    <a:pt x="369023" y="120065"/>
                  </a:lnTo>
                  <a:lnTo>
                    <a:pt x="333336" y="179514"/>
                  </a:lnTo>
                  <a:lnTo>
                    <a:pt x="314820" y="231736"/>
                  </a:lnTo>
                  <a:lnTo>
                    <a:pt x="303961" y="286689"/>
                  </a:lnTo>
                  <a:lnTo>
                    <a:pt x="300139" y="342620"/>
                  </a:lnTo>
                  <a:lnTo>
                    <a:pt x="302679" y="397814"/>
                  </a:lnTo>
                  <a:lnTo>
                    <a:pt x="310883" y="465035"/>
                  </a:lnTo>
                  <a:lnTo>
                    <a:pt x="326263" y="530771"/>
                  </a:lnTo>
                  <a:lnTo>
                    <a:pt x="355041" y="599871"/>
                  </a:lnTo>
                  <a:lnTo>
                    <a:pt x="400799" y="658075"/>
                  </a:lnTo>
                  <a:lnTo>
                    <a:pt x="418795" y="667435"/>
                  </a:lnTo>
                  <a:lnTo>
                    <a:pt x="425411" y="664413"/>
                  </a:lnTo>
                  <a:lnTo>
                    <a:pt x="432892" y="658164"/>
                  </a:lnTo>
                  <a:lnTo>
                    <a:pt x="432777" y="651243"/>
                  </a:lnTo>
                  <a:lnTo>
                    <a:pt x="431711" y="642213"/>
                  </a:lnTo>
                  <a:lnTo>
                    <a:pt x="431126" y="625322"/>
                  </a:lnTo>
                  <a:lnTo>
                    <a:pt x="441744" y="576770"/>
                  </a:lnTo>
                  <a:lnTo>
                    <a:pt x="454863" y="536854"/>
                  </a:lnTo>
                  <a:lnTo>
                    <a:pt x="484162" y="450430"/>
                  </a:lnTo>
                  <a:lnTo>
                    <a:pt x="497789" y="403948"/>
                  </a:lnTo>
                  <a:lnTo>
                    <a:pt x="507568" y="356577"/>
                  </a:lnTo>
                  <a:lnTo>
                    <a:pt x="511759" y="307301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 descr=""/>
            <p:cNvSpPr/>
            <p:nvPr/>
          </p:nvSpPr>
          <p:spPr>
            <a:xfrm>
              <a:off x="8647277" y="6272758"/>
              <a:ext cx="200660" cy="601345"/>
            </a:xfrm>
            <a:custGeom>
              <a:avLst/>
              <a:gdLst/>
              <a:ahLst/>
              <a:cxnLst/>
              <a:rect l="l" t="t" r="r" b="b"/>
              <a:pathLst>
                <a:path w="200659" h="601345">
                  <a:moveTo>
                    <a:pt x="200431" y="243090"/>
                  </a:moveTo>
                  <a:lnTo>
                    <a:pt x="199974" y="220065"/>
                  </a:lnTo>
                  <a:lnTo>
                    <a:pt x="198323" y="196494"/>
                  </a:lnTo>
                  <a:lnTo>
                    <a:pt x="195491" y="172224"/>
                  </a:lnTo>
                  <a:lnTo>
                    <a:pt x="191477" y="143281"/>
                  </a:lnTo>
                  <a:lnTo>
                    <a:pt x="187883" y="112293"/>
                  </a:lnTo>
                  <a:lnTo>
                    <a:pt x="185991" y="83108"/>
                  </a:lnTo>
                  <a:lnTo>
                    <a:pt x="186410" y="60490"/>
                  </a:lnTo>
                  <a:lnTo>
                    <a:pt x="186639" y="52146"/>
                  </a:lnTo>
                  <a:lnTo>
                    <a:pt x="188023" y="33985"/>
                  </a:lnTo>
                  <a:lnTo>
                    <a:pt x="188887" y="16840"/>
                  </a:lnTo>
                  <a:lnTo>
                    <a:pt x="184962" y="16611"/>
                  </a:lnTo>
                  <a:lnTo>
                    <a:pt x="180987" y="16090"/>
                  </a:lnTo>
                  <a:lnTo>
                    <a:pt x="142633" y="1651"/>
                  </a:lnTo>
                  <a:lnTo>
                    <a:pt x="140042" y="0"/>
                  </a:lnTo>
                  <a:lnTo>
                    <a:pt x="138430" y="1168"/>
                  </a:lnTo>
                  <a:lnTo>
                    <a:pt x="138430" y="61061"/>
                  </a:lnTo>
                  <a:lnTo>
                    <a:pt x="125539" y="94322"/>
                  </a:lnTo>
                  <a:lnTo>
                    <a:pt x="122250" y="103746"/>
                  </a:lnTo>
                  <a:lnTo>
                    <a:pt x="104775" y="174358"/>
                  </a:lnTo>
                  <a:lnTo>
                    <a:pt x="97078" y="224637"/>
                  </a:lnTo>
                  <a:lnTo>
                    <a:pt x="92151" y="269748"/>
                  </a:lnTo>
                  <a:lnTo>
                    <a:pt x="89496" y="309499"/>
                  </a:lnTo>
                  <a:lnTo>
                    <a:pt x="87414" y="358508"/>
                  </a:lnTo>
                  <a:lnTo>
                    <a:pt x="83858" y="426466"/>
                  </a:lnTo>
                  <a:lnTo>
                    <a:pt x="82118" y="401421"/>
                  </a:lnTo>
                  <a:lnTo>
                    <a:pt x="81686" y="375246"/>
                  </a:lnTo>
                  <a:lnTo>
                    <a:pt x="82105" y="350812"/>
                  </a:lnTo>
                  <a:lnTo>
                    <a:pt x="84353" y="301980"/>
                  </a:lnTo>
                  <a:lnTo>
                    <a:pt x="88620" y="254622"/>
                  </a:lnTo>
                  <a:lnTo>
                    <a:pt x="94424" y="208140"/>
                  </a:lnTo>
                  <a:lnTo>
                    <a:pt x="102362" y="162737"/>
                  </a:lnTo>
                  <a:lnTo>
                    <a:pt x="114769" y="117767"/>
                  </a:lnTo>
                  <a:lnTo>
                    <a:pt x="137883" y="60490"/>
                  </a:lnTo>
                  <a:lnTo>
                    <a:pt x="138430" y="61061"/>
                  </a:lnTo>
                  <a:lnTo>
                    <a:pt x="138430" y="1168"/>
                  </a:lnTo>
                  <a:lnTo>
                    <a:pt x="105168" y="25171"/>
                  </a:lnTo>
                  <a:lnTo>
                    <a:pt x="65811" y="66598"/>
                  </a:lnTo>
                  <a:lnTo>
                    <a:pt x="37757" y="116878"/>
                  </a:lnTo>
                  <a:lnTo>
                    <a:pt x="22402" y="155028"/>
                  </a:lnTo>
                  <a:lnTo>
                    <a:pt x="10350" y="194818"/>
                  </a:lnTo>
                  <a:lnTo>
                    <a:pt x="2552" y="235546"/>
                  </a:lnTo>
                  <a:lnTo>
                    <a:pt x="0" y="275564"/>
                  </a:lnTo>
                  <a:lnTo>
                    <a:pt x="825" y="301231"/>
                  </a:lnTo>
                  <a:lnTo>
                    <a:pt x="5854" y="354838"/>
                  </a:lnTo>
                  <a:lnTo>
                    <a:pt x="14262" y="416598"/>
                  </a:lnTo>
                  <a:lnTo>
                    <a:pt x="24676" y="466661"/>
                  </a:lnTo>
                  <a:lnTo>
                    <a:pt x="38925" y="506577"/>
                  </a:lnTo>
                  <a:lnTo>
                    <a:pt x="57708" y="544588"/>
                  </a:lnTo>
                  <a:lnTo>
                    <a:pt x="80225" y="578751"/>
                  </a:lnTo>
                  <a:lnTo>
                    <a:pt x="116649" y="600875"/>
                  </a:lnTo>
                  <a:lnTo>
                    <a:pt x="120129" y="586562"/>
                  </a:lnTo>
                  <a:lnTo>
                    <a:pt x="119951" y="572287"/>
                  </a:lnTo>
                  <a:lnTo>
                    <a:pt x="121945" y="557072"/>
                  </a:lnTo>
                  <a:lnTo>
                    <a:pt x="135420" y="509358"/>
                  </a:lnTo>
                  <a:lnTo>
                    <a:pt x="162953" y="426466"/>
                  </a:lnTo>
                  <a:lnTo>
                    <a:pt x="177952" y="380339"/>
                  </a:lnTo>
                  <a:lnTo>
                    <a:pt x="185318" y="354482"/>
                  </a:lnTo>
                  <a:lnTo>
                    <a:pt x="193992" y="314464"/>
                  </a:lnTo>
                  <a:lnTo>
                    <a:pt x="199009" y="275564"/>
                  </a:lnTo>
                  <a:lnTo>
                    <a:pt x="200431" y="24309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 descr=""/>
            <p:cNvSpPr/>
            <p:nvPr/>
          </p:nvSpPr>
          <p:spPr>
            <a:xfrm>
              <a:off x="8659292" y="6565976"/>
              <a:ext cx="31115" cy="133985"/>
            </a:xfrm>
            <a:custGeom>
              <a:avLst/>
              <a:gdLst/>
              <a:ahLst/>
              <a:cxnLst/>
              <a:rect l="l" t="t" r="r" b="b"/>
              <a:pathLst>
                <a:path w="31115" h="133984">
                  <a:moveTo>
                    <a:pt x="10363" y="68821"/>
                  </a:moveTo>
                  <a:lnTo>
                    <a:pt x="9398" y="67043"/>
                  </a:lnTo>
                  <a:lnTo>
                    <a:pt x="8331" y="66027"/>
                  </a:lnTo>
                  <a:lnTo>
                    <a:pt x="9207" y="67538"/>
                  </a:lnTo>
                  <a:lnTo>
                    <a:pt x="10363" y="68821"/>
                  </a:lnTo>
                  <a:close/>
                </a:path>
                <a:path w="31115" h="133984">
                  <a:moveTo>
                    <a:pt x="13982" y="69405"/>
                  </a:moveTo>
                  <a:lnTo>
                    <a:pt x="13576" y="67779"/>
                  </a:lnTo>
                  <a:lnTo>
                    <a:pt x="12484" y="67729"/>
                  </a:lnTo>
                  <a:lnTo>
                    <a:pt x="11899" y="69316"/>
                  </a:lnTo>
                  <a:lnTo>
                    <a:pt x="9156" y="80035"/>
                  </a:lnTo>
                  <a:lnTo>
                    <a:pt x="3657" y="98082"/>
                  </a:lnTo>
                  <a:lnTo>
                    <a:pt x="0" y="107746"/>
                  </a:lnTo>
                  <a:lnTo>
                    <a:pt x="1028" y="114833"/>
                  </a:lnTo>
                  <a:lnTo>
                    <a:pt x="1943" y="112699"/>
                  </a:lnTo>
                  <a:lnTo>
                    <a:pt x="7010" y="98386"/>
                  </a:lnTo>
                  <a:lnTo>
                    <a:pt x="11099" y="84213"/>
                  </a:lnTo>
                  <a:lnTo>
                    <a:pt x="13982" y="69405"/>
                  </a:lnTo>
                  <a:close/>
                </a:path>
                <a:path w="31115" h="133984">
                  <a:moveTo>
                    <a:pt x="15405" y="75514"/>
                  </a:moveTo>
                  <a:lnTo>
                    <a:pt x="15125" y="75107"/>
                  </a:lnTo>
                  <a:lnTo>
                    <a:pt x="14909" y="74891"/>
                  </a:lnTo>
                  <a:lnTo>
                    <a:pt x="15036" y="75133"/>
                  </a:lnTo>
                  <a:lnTo>
                    <a:pt x="15405" y="75514"/>
                  </a:lnTo>
                  <a:close/>
                </a:path>
                <a:path w="31115" h="133984">
                  <a:moveTo>
                    <a:pt x="19545" y="75946"/>
                  </a:moveTo>
                  <a:lnTo>
                    <a:pt x="19443" y="76161"/>
                  </a:lnTo>
                  <a:lnTo>
                    <a:pt x="19164" y="74295"/>
                  </a:lnTo>
                  <a:lnTo>
                    <a:pt x="18351" y="73952"/>
                  </a:lnTo>
                  <a:lnTo>
                    <a:pt x="18059" y="74218"/>
                  </a:lnTo>
                  <a:lnTo>
                    <a:pt x="17602" y="75323"/>
                  </a:lnTo>
                  <a:lnTo>
                    <a:pt x="13322" y="91211"/>
                  </a:lnTo>
                  <a:lnTo>
                    <a:pt x="3937" y="118821"/>
                  </a:lnTo>
                  <a:lnTo>
                    <a:pt x="2171" y="122847"/>
                  </a:lnTo>
                  <a:lnTo>
                    <a:pt x="3759" y="133591"/>
                  </a:lnTo>
                  <a:lnTo>
                    <a:pt x="5435" y="129768"/>
                  </a:lnTo>
                  <a:lnTo>
                    <a:pt x="8547" y="121272"/>
                  </a:lnTo>
                  <a:lnTo>
                    <a:pt x="12204" y="109105"/>
                  </a:lnTo>
                  <a:lnTo>
                    <a:pt x="17627" y="88074"/>
                  </a:lnTo>
                  <a:lnTo>
                    <a:pt x="19545" y="75946"/>
                  </a:lnTo>
                  <a:close/>
                </a:path>
                <a:path w="31115" h="133984">
                  <a:moveTo>
                    <a:pt x="26225" y="43497"/>
                  </a:moveTo>
                  <a:lnTo>
                    <a:pt x="26174" y="41617"/>
                  </a:lnTo>
                  <a:lnTo>
                    <a:pt x="24828" y="40932"/>
                  </a:lnTo>
                  <a:lnTo>
                    <a:pt x="23876" y="42011"/>
                  </a:lnTo>
                  <a:lnTo>
                    <a:pt x="24980" y="43649"/>
                  </a:lnTo>
                  <a:lnTo>
                    <a:pt x="26225" y="43497"/>
                  </a:lnTo>
                  <a:close/>
                </a:path>
                <a:path w="31115" h="133984">
                  <a:moveTo>
                    <a:pt x="29527" y="53809"/>
                  </a:moveTo>
                  <a:lnTo>
                    <a:pt x="28041" y="51714"/>
                  </a:lnTo>
                  <a:lnTo>
                    <a:pt x="27317" y="52997"/>
                  </a:lnTo>
                  <a:lnTo>
                    <a:pt x="24536" y="61518"/>
                  </a:lnTo>
                  <a:lnTo>
                    <a:pt x="22733" y="72009"/>
                  </a:lnTo>
                  <a:lnTo>
                    <a:pt x="22669" y="74739"/>
                  </a:lnTo>
                  <a:lnTo>
                    <a:pt x="24053" y="78003"/>
                  </a:lnTo>
                  <a:lnTo>
                    <a:pt x="25476" y="73875"/>
                  </a:lnTo>
                  <a:lnTo>
                    <a:pt x="27127" y="65239"/>
                  </a:lnTo>
                  <a:lnTo>
                    <a:pt x="27673" y="60794"/>
                  </a:lnTo>
                  <a:lnTo>
                    <a:pt x="29527" y="53809"/>
                  </a:lnTo>
                  <a:close/>
                </a:path>
                <a:path w="31115" h="133984">
                  <a:moveTo>
                    <a:pt x="29857" y="49809"/>
                  </a:moveTo>
                  <a:lnTo>
                    <a:pt x="29591" y="48425"/>
                  </a:lnTo>
                  <a:lnTo>
                    <a:pt x="28232" y="47840"/>
                  </a:lnTo>
                  <a:lnTo>
                    <a:pt x="27457" y="48590"/>
                  </a:lnTo>
                  <a:lnTo>
                    <a:pt x="28689" y="49847"/>
                  </a:lnTo>
                  <a:lnTo>
                    <a:pt x="29857" y="49809"/>
                  </a:lnTo>
                  <a:close/>
                </a:path>
                <a:path w="31115" h="133984">
                  <a:moveTo>
                    <a:pt x="30619" y="13258"/>
                  </a:moveTo>
                  <a:lnTo>
                    <a:pt x="30060" y="12357"/>
                  </a:lnTo>
                  <a:lnTo>
                    <a:pt x="27927" y="13449"/>
                  </a:lnTo>
                  <a:lnTo>
                    <a:pt x="28917" y="14897"/>
                  </a:lnTo>
                  <a:lnTo>
                    <a:pt x="30619" y="13258"/>
                  </a:lnTo>
                  <a:close/>
                </a:path>
                <a:path w="31115" h="133984">
                  <a:moveTo>
                    <a:pt x="30670" y="838"/>
                  </a:moveTo>
                  <a:lnTo>
                    <a:pt x="30137" y="0"/>
                  </a:lnTo>
                  <a:lnTo>
                    <a:pt x="28613" y="190"/>
                  </a:lnTo>
                  <a:lnTo>
                    <a:pt x="27762" y="1206"/>
                  </a:lnTo>
                  <a:lnTo>
                    <a:pt x="29514" y="1460"/>
                  </a:lnTo>
                  <a:lnTo>
                    <a:pt x="30670" y="83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9" name="object 69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696947" y="6303060"/>
              <a:ext cx="89649" cy="193383"/>
            </a:xfrm>
            <a:prstGeom prst="rect">
              <a:avLst/>
            </a:prstGeom>
          </p:spPr>
        </p:pic>
        <p:sp>
          <p:nvSpPr>
            <p:cNvPr id="700" name="object 700" descr=""/>
            <p:cNvSpPr/>
            <p:nvPr/>
          </p:nvSpPr>
          <p:spPr>
            <a:xfrm>
              <a:off x="8647265" y="6272923"/>
              <a:ext cx="159385" cy="381000"/>
            </a:xfrm>
            <a:custGeom>
              <a:avLst/>
              <a:gdLst/>
              <a:ahLst/>
              <a:cxnLst/>
              <a:rect l="l" t="t" r="r" b="b"/>
              <a:pathLst>
                <a:path w="159384" h="381000">
                  <a:moveTo>
                    <a:pt x="147955" y="5080"/>
                  </a:moveTo>
                  <a:lnTo>
                    <a:pt x="142646" y="2540"/>
                  </a:lnTo>
                  <a:lnTo>
                    <a:pt x="140055" y="0"/>
                  </a:lnTo>
                  <a:lnTo>
                    <a:pt x="130048" y="6350"/>
                  </a:lnTo>
                  <a:lnTo>
                    <a:pt x="120650" y="13970"/>
                  </a:lnTo>
                  <a:lnTo>
                    <a:pt x="105181" y="25400"/>
                  </a:lnTo>
                  <a:lnTo>
                    <a:pt x="83502" y="45720"/>
                  </a:lnTo>
                  <a:lnTo>
                    <a:pt x="50965" y="90170"/>
                  </a:lnTo>
                  <a:lnTo>
                    <a:pt x="22415" y="154940"/>
                  </a:lnTo>
                  <a:lnTo>
                    <a:pt x="10363" y="195580"/>
                  </a:lnTo>
                  <a:lnTo>
                    <a:pt x="2565" y="236220"/>
                  </a:lnTo>
                  <a:lnTo>
                    <a:pt x="0" y="278130"/>
                  </a:lnTo>
                  <a:lnTo>
                    <a:pt x="838" y="302260"/>
                  </a:lnTo>
                  <a:lnTo>
                    <a:pt x="2908" y="327660"/>
                  </a:lnTo>
                  <a:lnTo>
                    <a:pt x="5816" y="354330"/>
                  </a:lnTo>
                  <a:lnTo>
                    <a:pt x="9258" y="381000"/>
                  </a:lnTo>
                  <a:lnTo>
                    <a:pt x="10198" y="379730"/>
                  </a:lnTo>
                  <a:lnTo>
                    <a:pt x="12014" y="375920"/>
                  </a:lnTo>
                  <a:lnTo>
                    <a:pt x="13068" y="378460"/>
                  </a:lnTo>
                  <a:lnTo>
                    <a:pt x="13843" y="377190"/>
                  </a:lnTo>
                  <a:lnTo>
                    <a:pt x="14884" y="369570"/>
                  </a:lnTo>
                  <a:lnTo>
                    <a:pt x="18275" y="361950"/>
                  </a:lnTo>
                  <a:lnTo>
                    <a:pt x="20764" y="355600"/>
                  </a:lnTo>
                  <a:lnTo>
                    <a:pt x="23202" y="350520"/>
                  </a:lnTo>
                  <a:lnTo>
                    <a:pt x="26746" y="337820"/>
                  </a:lnTo>
                  <a:lnTo>
                    <a:pt x="26428" y="341630"/>
                  </a:lnTo>
                  <a:lnTo>
                    <a:pt x="26835" y="345440"/>
                  </a:lnTo>
                  <a:lnTo>
                    <a:pt x="27584" y="344170"/>
                  </a:lnTo>
                  <a:lnTo>
                    <a:pt x="28067" y="344170"/>
                  </a:lnTo>
                  <a:lnTo>
                    <a:pt x="29171" y="341630"/>
                  </a:lnTo>
                  <a:lnTo>
                    <a:pt x="31013" y="334010"/>
                  </a:lnTo>
                  <a:lnTo>
                    <a:pt x="31127" y="332740"/>
                  </a:lnTo>
                  <a:lnTo>
                    <a:pt x="33007" y="334010"/>
                  </a:lnTo>
                  <a:lnTo>
                    <a:pt x="33464" y="334010"/>
                  </a:lnTo>
                  <a:lnTo>
                    <a:pt x="32766" y="331470"/>
                  </a:lnTo>
                  <a:lnTo>
                    <a:pt x="32207" y="330200"/>
                  </a:lnTo>
                  <a:lnTo>
                    <a:pt x="31445" y="330200"/>
                  </a:lnTo>
                  <a:lnTo>
                    <a:pt x="31800" y="325120"/>
                  </a:lnTo>
                  <a:lnTo>
                    <a:pt x="31711" y="322580"/>
                  </a:lnTo>
                  <a:lnTo>
                    <a:pt x="33845" y="314960"/>
                  </a:lnTo>
                  <a:lnTo>
                    <a:pt x="40919" y="287020"/>
                  </a:lnTo>
                  <a:lnTo>
                    <a:pt x="42418" y="279400"/>
                  </a:lnTo>
                  <a:lnTo>
                    <a:pt x="43002" y="280670"/>
                  </a:lnTo>
                  <a:lnTo>
                    <a:pt x="43484" y="280670"/>
                  </a:lnTo>
                  <a:lnTo>
                    <a:pt x="44411" y="278130"/>
                  </a:lnTo>
                  <a:lnTo>
                    <a:pt x="44792" y="274320"/>
                  </a:lnTo>
                  <a:lnTo>
                    <a:pt x="44462" y="273050"/>
                  </a:lnTo>
                  <a:lnTo>
                    <a:pt x="43815" y="273050"/>
                  </a:lnTo>
                  <a:lnTo>
                    <a:pt x="45935" y="264160"/>
                  </a:lnTo>
                  <a:lnTo>
                    <a:pt x="47091" y="257810"/>
                  </a:lnTo>
                  <a:lnTo>
                    <a:pt x="47764" y="255270"/>
                  </a:lnTo>
                  <a:lnTo>
                    <a:pt x="48425" y="251460"/>
                  </a:lnTo>
                  <a:lnTo>
                    <a:pt x="49212" y="248920"/>
                  </a:lnTo>
                  <a:lnTo>
                    <a:pt x="51739" y="234950"/>
                  </a:lnTo>
                  <a:lnTo>
                    <a:pt x="54940" y="212090"/>
                  </a:lnTo>
                  <a:lnTo>
                    <a:pt x="53187" y="212090"/>
                  </a:lnTo>
                  <a:lnTo>
                    <a:pt x="51638" y="215900"/>
                  </a:lnTo>
                  <a:lnTo>
                    <a:pt x="50888" y="218440"/>
                  </a:lnTo>
                  <a:lnTo>
                    <a:pt x="48666" y="229870"/>
                  </a:lnTo>
                  <a:lnTo>
                    <a:pt x="47472" y="234950"/>
                  </a:lnTo>
                  <a:lnTo>
                    <a:pt x="47764" y="227330"/>
                  </a:lnTo>
                  <a:lnTo>
                    <a:pt x="48247" y="223520"/>
                  </a:lnTo>
                  <a:lnTo>
                    <a:pt x="52108" y="204470"/>
                  </a:lnTo>
                  <a:lnTo>
                    <a:pt x="53136" y="198120"/>
                  </a:lnTo>
                  <a:lnTo>
                    <a:pt x="54648" y="193040"/>
                  </a:lnTo>
                  <a:lnTo>
                    <a:pt x="55626" y="187960"/>
                  </a:lnTo>
                  <a:lnTo>
                    <a:pt x="56730" y="184175"/>
                  </a:lnTo>
                  <a:lnTo>
                    <a:pt x="57581" y="185788"/>
                  </a:lnTo>
                  <a:lnTo>
                    <a:pt x="59702" y="185153"/>
                  </a:lnTo>
                  <a:lnTo>
                    <a:pt x="58953" y="182651"/>
                  </a:lnTo>
                  <a:lnTo>
                    <a:pt x="56819" y="183845"/>
                  </a:lnTo>
                  <a:lnTo>
                    <a:pt x="57391" y="181610"/>
                  </a:lnTo>
                  <a:lnTo>
                    <a:pt x="59004" y="179070"/>
                  </a:lnTo>
                  <a:lnTo>
                    <a:pt x="59855" y="179070"/>
                  </a:lnTo>
                  <a:lnTo>
                    <a:pt x="60972" y="177800"/>
                  </a:lnTo>
                  <a:lnTo>
                    <a:pt x="63182" y="172720"/>
                  </a:lnTo>
                  <a:lnTo>
                    <a:pt x="62941" y="171450"/>
                  </a:lnTo>
                  <a:lnTo>
                    <a:pt x="61760" y="170180"/>
                  </a:lnTo>
                  <a:lnTo>
                    <a:pt x="61023" y="171450"/>
                  </a:lnTo>
                  <a:lnTo>
                    <a:pt x="61087" y="170180"/>
                  </a:lnTo>
                  <a:lnTo>
                    <a:pt x="60680" y="168910"/>
                  </a:lnTo>
                  <a:lnTo>
                    <a:pt x="63487" y="160020"/>
                  </a:lnTo>
                  <a:lnTo>
                    <a:pt x="64109" y="160020"/>
                  </a:lnTo>
                  <a:lnTo>
                    <a:pt x="64947" y="158750"/>
                  </a:lnTo>
                  <a:lnTo>
                    <a:pt x="63703" y="158750"/>
                  </a:lnTo>
                  <a:lnTo>
                    <a:pt x="64858" y="156210"/>
                  </a:lnTo>
                  <a:lnTo>
                    <a:pt x="66332" y="156210"/>
                  </a:lnTo>
                  <a:lnTo>
                    <a:pt x="67538" y="153670"/>
                  </a:lnTo>
                  <a:lnTo>
                    <a:pt x="68592" y="152400"/>
                  </a:lnTo>
                  <a:lnTo>
                    <a:pt x="69507" y="152400"/>
                  </a:lnTo>
                  <a:lnTo>
                    <a:pt x="68592" y="160020"/>
                  </a:lnTo>
                  <a:lnTo>
                    <a:pt x="71018" y="152400"/>
                  </a:lnTo>
                  <a:lnTo>
                    <a:pt x="71526" y="153670"/>
                  </a:lnTo>
                  <a:lnTo>
                    <a:pt x="73494" y="151130"/>
                  </a:lnTo>
                  <a:lnTo>
                    <a:pt x="74790" y="149860"/>
                  </a:lnTo>
                  <a:lnTo>
                    <a:pt x="75361" y="147320"/>
                  </a:lnTo>
                  <a:lnTo>
                    <a:pt x="74841" y="147320"/>
                  </a:lnTo>
                  <a:lnTo>
                    <a:pt x="74358" y="146050"/>
                  </a:lnTo>
                  <a:lnTo>
                    <a:pt x="73609" y="146050"/>
                  </a:lnTo>
                  <a:lnTo>
                    <a:pt x="72644" y="147320"/>
                  </a:lnTo>
                  <a:lnTo>
                    <a:pt x="75780" y="135890"/>
                  </a:lnTo>
                  <a:lnTo>
                    <a:pt x="77571" y="135890"/>
                  </a:lnTo>
                  <a:lnTo>
                    <a:pt x="77965" y="132080"/>
                  </a:lnTo>
                  <a:lnTo>
                    <a:pt x="76631" y="132080"/>
                  </a:lnTo>
                  <a:lnTo>
                    <a:pt x="77025" y="129540"/>
                  </a:lnTo>
                  <a:lnTo>
                    <a:pt x="78041" y="128270"/>
                  </a:lnTo>
                  <a:lnTo>
                    <a:pt x="79768" y="128270"/>
                  </a:lnTo>
                  <a:lnTo>
                    <a:pt x="82867" y="125730"/>
                  </a:lnTo>
                  <a:lnTo>
                    <a:pt x="83489" y="125730"/>
                  </a:lnTo>
                  <a:lnTo>
                    <a:pt x="83146" y="127000"/>
                  </a:lnTo>
                  <a:lnTo>
                    <a:pt x="81292" y="129540"/>
                  </a:lnTo>
                  <a:lnTo>
                    <a:pt x="78613" y="134620"/>
                  </a:lnTo>
                  <a:lnTo>
                    <a:pt x="77406" y="138430"/>
                  </a:lnTo>
                  <a:lnTo>
                    <a:pt x="78257" y="138430"/>
                  </a:lnTo>
                  <a:lnTo>
                    <a:pt x="80137" y="137160"/>
                  </a:lnTo>
                  <a:lnTo>
                    <a:pt x="80899" y="137160"/>
                  </a:lnTo>
                  <a:lnTo>
                    <a:pt x="82740" y="134620"/>
                  </a:lnTo>
                  <a:lnTo>
                    <a:pt x="84772" y="130810"/>
                  </a:lnTo>
                  <a:lnTo>
                    <a:pt x="85775" y="127000"/>
                  </a:lnTo>
                  <a:lnTo>
                    <a:pt x="84429" y="127000"/>
                  </a:lnTo>
                  <a:lnTo>
                    <a:pt x="84797" y="125730"/>
                  </a:lnTo>
                  <a:lnTo>
                    <a:pt x="87439" y="123190"/>
                  </a:lnTo>
                  <a:lnTo>
                    <a:pt x="90170" y="118110"/>
                  </a:lnTo>
                  <a:lnTo>
                    <a:pt x="92608" y="113030"/>
                  </a:lnTo>
                  <a:lnTo>
                    <a:pt x="95123" y="109220"/>
                  </a:lnTo>
                  <a:lnTo>
                    <a:pt x="97942" y="104140"/>
                  </a:lnTo>
                  <a:lnTo>
                    <a:pt x="100736" y="100330"/>
                  </a:lnTo>
                  <a:lnTo>
                    <a:pt x="102552" y="99060"/>
                  </a:lnTo>
                  <a:lnTo>
                    <a:pt x="104698" y="96520"/>
                  </a:lnTo>
                  <a:lnTo>
                    <a:pt x="106959" y="92710"/>
                  </a:lnTo>
                  <a:lnTo>
                    <a:pt x="108648" y="86360"/>
                  </a:lnTo>
                  <a:lnTo>
                    <a:pt x="107632" y="86360"/>
                  </a:lnTo>
                  <a:lnTo>
                    <a:pt x="106349" y="87630"/>
                  </a:lnTo>
                  <a:lnTo>
                    <a:pt x="108610" y="83820"/>
                  </a:lnTo>
                  <a:lnTo>
                    <a:pt x="111582" y="77470"/>
                  </a:lnTo>
                  <a:lnTo>
                    <a:pt x="112547" y="74930"/>
                  </a:lnTo>
                  <a:lnTo>
                    <a:pt x="114439" y="71120"/>
                  </a:lnTo>
                  <a:lnTo>
                    <a:pt x="114071" y="69850"/>
                  </a:lnTo>
                  <a:lnTo>
                    <a:pt x="112572" y="71120"/>
                  </a:lnTo>
                  <a:lnTo>
                    <a:pt x="111721" y="71120"/>
                  </a:lnTo>
                  <a:lnTo>
                    <a:pt x="109321" y="72390"/>
                  </a:lnTo>
                  <a:lnTo>
                    <a:pt x="107962" y="73660"/>
                  </a:lnTo>
                  <a:lnTo>
                    <a:pt x="109982" y="72390"/>
                  </a:lnTo>
                  <a:lnTo>
                    <a:pt x="109842" y="73660"/>
                  </a:lnTo>
                  <a:lnTo>
                    <a:pt x="110934" y="73660"/>
                  </a:lnTo>
                  <a:lnTo>
                    <a:pt x="109321" y="76200"/>
                  </a:lnTo>
                  <a:lnTo>
                    <a:pt x="107327" y="77470"/>
                  </a:lnTo>
                  <a:lnTo>
                    <a:pt x="107238" y="76200"/>
                  </a:lnTo>
                  <a:lnTo>
                    <a:pt x="105346" y="77470"/>
                  </a:lnTo>
                  <a:lnTo>
                    <a:pt x="106908" y="74930"/>
                  </a:lnTo>
                  <a:lnTo>
                    <a:pt x="106133" y="74930"/>
                  </a:lnTo>
                  <a:lnTo>
                    <a:pt x="103784" y="77279"/>
                  </a:lnTo>
                  <a:lnTo>
                    <a:pt x="103708" y="76200"/>
                  </a:lnTo>
                  <a:lnTo>
                    <a:pt x="105346" y="72390"/>
                  </a:lnTo>
                  <a:lnTo>
                    <a:pt x="107111" y="69850"/>
                  </a:lnTo>
                  <a:lnTo>
                    <a:pt x="109956" y="64770"/>
                  </a:lnTo>
                  <a:lnTo>
                    <a:pt x="113995" y="58420"/>
                  </a:lnTo>
                  <a:lnTo>
                    <a:pt x="113512" y="58420"/>
                  </a:lnTo>
                  <a:lnTo>
                    <a:pt x="114515" y="57150"/>
                  </a:lnTo>
                  <a:lnTo>
                    <a:pt x="118922" y="46990"/>
                  </a:lnTo>
                  <a:lnTo>
                    <a:pt x="121335" y="39370"/>
                  </a:lnTo>
                  <a:lnTo>
                    <a:pt x="122478" y="38100"/>
                  </a:lnTo>
                  <a:lnTo>
                    <a:pt x="122313" y="40640"/>
                  </a:lnTo>
                  <a:lnTo>
                    <a:pt x="123228" y="40640"/>
                  </a:lnTo>
                  <a:lnTo>
                    <a:pt x="127342" y="34290"/>
                  </a:lnTo>
                  <a:lnTo>
                    <a:pt x="130200" y="29210"/>
                  </a:lnTo>
                  <a:lnTo>
                    <a:pt x="130365" y="29210"/>
                  </a:lnTo>
                  <a:lnTo>
                    <a:pt x="131978" y="25400"/>
                  </a:lnTo>
                  <a:lnTo>
                    <a:pt x="133438" y="22860"/>
                  </a:lnTo>
                  <a:lnTo>
                    <a:pt x="135559" y="17780"/>
                  </a:lnTo>
                  <a:lnTo>
                    <a:pt x="139636" y="12700"/>
                  </a:lnTo>
                  <a:lnTo>
                    <a:pt x="141338" y="13970"/>
                  </a:lnTo>
                  <a:lnTo>
                    <a:pt x="142163" y="13970"/>
                  </a:lnTo>
                  <a:lnTo>
                    <a:pt x="143497" y="12700"/>
                  </a:lnTo>
                  <a:lnTo>
                    <a:pt x="145859" y="8890"/>
                  </a:lnTo>
                  <a:lnTo>
                    <a:pt x="147027" y="6350"/>
                  </a:lnTo>
                  <a:lnTo>
                    <a:pt x="147955" y="5080"/>
                  </a:lnTo>
                  <a:close/>
                </a:path>
                <a:path w="159384" h="381000">
                  <a:moveTo>
                    <a:pt x="159156" y="14592"/>
                  </a:moveTo>
                  <a:lnTo>
                    <a:pt x="151866" y="25044"/>
                  </a:lnTo>
                  <a:lnTo>
                    <a:pt x="152463" y="25400"/>
                  </a:lnTo>
                  <a:lnTo>
                    <a:pt x="154889" y="24434"/>
                  </a:lnTo>
                  <a:lnTo>
                    <a:pt x="156438" y="22860"/>
                  </a:lnTo>
                  <a:lnTo>
                    <a:pt x="158991" y="16471"/>
                  </a:lnTo>
                  <a:lnTo>
                    <a:pt x="159156" y="1459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 descr=""/>
            <p:cNvSpPr/>
            <p:nvPr/>
          </p:nvSpPr>
          <p:spPr>
            <a:xfrm>
              <a:off x="8728951" y="6124054"/>
              <a:ext cx="201295" cy="575310"/>
            </a:xfrm>
            <a:custGeom>
              <a:avLst/>
              <a:gdLst/>
              <a:ahLst/>
              <a:cxnLst/>
              <a:rect l="l" t="t" r="r" b="b"/>
              <a:pathLst>
                <a:path w="201295" h="575309">
                  <a:moveTo>
                    <a:pt x="56743" y="209778"/>
                  </a:moveTo>
                  <a:lnTo>
                    <a:pt x="33604" y="264934"/>
                  </a:lnTo>
                  <a:lnTo>
                    <a:pt x="20662" y="311454"/>
                  </a:lnTo>
                  <a:lnTo>
                    <a:pt x="12750" y="356857"/>
                  </a:lnTo>
                  <a:lnTo>
                    <a:pt x="6934" y="403326"/>
                  </a:lnTo>
                  <a:lnTo>
                    <a:pt x="2641" y="450684"/>
                  </a:lnTo>
                  <a:lnTo>
                    <a:pt x="419" y="499529"/>
                  </a:lnTo>
                  <a:lnTo>
                    <a:pt x="0" y="524852"/>
                  </a:lnTo>
                  <a:lnTo>
                    <a:pt x="457" y="550138"/>
                  </a:lnTo>
                  <a:lnTo>
                    <a:pt x="2171" y="575183"/>
                  </a:lnTo>
                  <a:lnTo>
                    <a:pt x="5715" y="507212"/>
                  </a:lnTo>
                  <a:lnTo>
                    <a:pt x="7785" y="458216"/>
                  </a:lnTo>
                  <a:lnTo>
                    <a:pt x="8928" y="438327"/>
                  </a:lnTo>
                  <a:lnTo>
                    <a:pt x="12547" y="397065"/>
                  </a:lnTo>
                  <a:lnTo>
                    <a:pt x="18973" y="348157"/>
                  </a:lnTo>
                  <a:lnTo>
                    <a:pt x="27559" y="299605"/>
                  </a:lnTo>
                  <a:lnTo>
                    <a:pt x="40043" y="254012"/>
                  </a:lnTo>
                  <a:lnTo>
                    <a:pt x="48006" y="231800"/>
                  </a:lnTo>
                  <a:lnTo>
                    <a:pt x="56743" y="209778"/>
                  </a:lnTo>
                  <a:close/>
                </a:path>
                <a:path w="201295" h="575309">
                  <a:moveTo>
                    <a:pt x="201256" y="83667"/>
                  </a:moveTo>
                  <a:lnTo>
                    <a:pt x="191173" y="42087"/>
                  </a:lnTo>
                  <a:lnTo>
                    <a:pt x="166458" y="8978"/>
                  </a:lnTo>
                  <a:lnTo>
                    <a:pt x="139242" y="0"/>
                  </a:lnTo>
                  <a:lnTo>
                    <a:pt x="131267" y="139"/>
                  </a:lnTo>
                  <a:lnTo>
                    <a:pt x="96469" y="20231"/>
                  </a:lnTo>
                  <a:lnTo>
                    <a:pt x="83235" y="36880"/>
                  </a:lnTo>
                  <a:lnTo>
                    <a:pt x="77470" y="43624"/>
                  </a:lnTo>
                  <a:lnTo>
                    <a:pt x="34632" y="69316"/>
                  </a:lnTo>
                  <a:lnTo>
                    <a:pt x="27851" y="71882"/>
                  </a:lnTo>
                  <a:lnTo>
                    <a:pt x="3378" y="104482"/>
                  </a:lnTo>
                  <a:lnTo>
                    <a:pt x="3467" y="107950"/>
                  </a:lnTo>
                  <a:lnTo>
                    <a:pt x="23152" y="141808"/>
                  </a:lnTo>
                  <a:lnTo>
                    <a:pt x="56426" y="165011"/>
                  </a:lnTo>
                  <a:lnTo>
                    <a:pt x="104813" y="174561"/>
                  </a:lnTo>
                  <a:lnTo>
                    <a:pt x="118084" y="173342"/>
                  </a:lnTo>
                  <a:lnTo>
                    <a:pt x="157861" y="156718"/>
                  </a:lnTo>
                  <a:lnTo>
                    <a:pt x="187871" y="123799"/>
                  </a:lnTo>
                  <a:lnTo>
                    <a:pt x="199529" y="101549"/>
                  </a:lnTo>
                  <a:lnTo>
                    <a:pt x="201256" y="8366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 descr=""/>
            <p:cNvSpPr/>
            <p:nvPr/>
          </p:nvSpPr>
          <p:spPr>
            <a:xfrm>
              <a:off x="8737930" y="6130422"/>
              <a:ext cx="188595" cy="163195"/>
            </a:xfrm>
            <a:custGeom>
              <a:avLst/>
              <a:gdLst/>
              <a:ahLst/>
              <a:cxnLst/>
              <a:rect l="l" t="t" r="r" b="b"/>
              <a:pathLst>
                <a:path w="188595" h="163195">
                  <a:moveTo>
                    <a:pt x="131612" y="0"/>
                  </a:moveTo>
                  <a:lnTo>
                    <a:pt x="91489" y="16275"/>
                  </a:lnTo>
                  <a:lnTo>
                    <a:pt x="76928" y="34657"/>
                  </a:lnTo>
                  <a:lnTo>
                    <a:pt x="71546" y="40706"/>
                  </a:lnTo>
                  <a:lnTo>
                    <a:pt x="65639" y="46451"/>
                  </a:lnTo>
                  <a:lnTo>
                    <a:pt x="56653" y="53524"/>
                  </a:lnTo>
                  <a:lnTo>
                    <a:pt x="44194" y="59823"/>
                  </a:lnTo>
                  <a:lnTo>
                    <a:pt x="22998" y="68116"/>
                  </a:lnTo>
                  <a:lnTo>
                    <a:pt x="17334" y="70758"/>
                  </a:lnTo>
                  <a:lnTo>
                    <a:pt x="12546" y="74250"/>
                  </a:lnTo>
                  <a:lnTo>
                    <a:pt x="4316" y="81451"/>
                  </a:lnTo>
                  <a:lnTo>
                    <a:pt x="709" y="88944"/>
                  </a:lnTo>
                  <a:lnTo>
                    <a:pt x="0" y="98037"/>
                  </a:lnTo>
                  <a:lnTo>
                    <a:pt x="214" y="101593"/>
                  </a:lnTo>
                  <a:lnTo>
                    <a:pt x="21278" y="135746"/>
                  </a:lnTo>
                  <a:lnTo>
                    <a:pt x="53955" y="156154"/>
                  </a:lnTo>
                  <a:lnTo>
                    <a:pt x="91654" y="162947"/>
                  </a:lnTo>
                  <a:lnTo>
                    <a:pt x="107967" y="162479"/>
                  </a:lnTo>
                  <a:lnTo>
                    <a:pt x="151077" y="144049"/>
                  </a:lnTo>
                  <a:lnTo>
                    <a:pt x="176363" y="113595"/>
                  </a:lnTo>
                  <a:lnTo>
                    <a:pt x="188339" y="85705"/>
                  </a:lnTo>
                  <a:lnTo>
                    <a:pt x="188339" y="77628"/>
                  </a:lnTo>
                  <a:lnTo>
                    <a:pt x="175916" y="31228"/>
                  </a:lnTo>
                  <a:lnTo>
                    <a:pt x="159282" y="10585"/>
                  </a:lnTo>
                  <a:lnTo>
                    <a:pt x="146571" y="3735"/>
                  </a:lnTo>
                  <a:lnTo>
                    <a:pt x="131612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 descr=""/>
            <p:cNvSpPr/>
            <p:nvPr/>
          </p:nvSpPr>
          <p:spPr>
            <a:xfrm>
              <a:off x="8779051" y="6165604"/>
              <a:ext cx="102870" cy="86360"/>
            </a:xfrm>
            <a:custGeom>
              <a:avLst/>
              <a:gdLst/>
              <a:ahLst/>
              <a:cxnLst/>
              <a:rect l="l" t="t" r="r" b="b"/>
              <a:pathLst>
                <a:path w="102870" h="86360">
                  <a:moveTo>
                    <a:pt x="81229" y="0"/>
                  </a:moveTo>
                  <a:lnTo>
                    <a:pt x="74777" y="370"/>
                  </a:lnTo>
                  <a:lnTo>
                    <a:pt x="66464" y="4749"/>
                  </a:lnTo>
                  <a:lnTo>
                    <a:pt x="58728" y="12377"/>
                  </a:lnTo>
                  <a:lnTo>
                    <a:pt x="51400" y="21107"/>
                  </a:lnTo>
                  <a:lnTo>
                    <a:pt x="44310" y="28793"/>
                  </a:lnTo>
                  <a:lnTo>
                    <a:pt x="36429" y="34221"/>
                  </a:lnTo>
                  <a:lnTo>
                    <a:pt x="26850" y="38914"/>
                  </a:lnTo>
                  <a:lnTo>
                    <a:pt x="17485" y="43032"/>
                  </a:lnTo>
                  <a:lnTo>
                    <a:pt x="10247" y="46738"/>
                  </a:lnTo>
                  <a:lnTo>
                    <a:pt x="2857" y="51462"/>
                  </a:lnTo>
                  <a:lnTo>
                    <a:pt x="0" y="61635"/>
                  </a:lnTo>
                  <a:lnTo>
                    <a:pt x="2679" y="68253"/>
                  </a:lnTo>
                  <a:lnTo>
                    <a:pt x="43690" y="85915"/>
                  </a:lnTo>
                  <a:lnTo>
                    <a:pt x="54467" y="84236"/>
                  </a:lnTo>
                  <a:lnTo>
                    <a:pt x="88578" y="63588"/>
                  </a:lnTo>
                  <a:lnTo>
                    <a:pt x="102312" y="27058"/>
                  </a:lnTo>
                  <a:lnTo>
                    <a:pt x="101288" y="18050"/>
                  </a:lnTo>
                  <a:lnTo>
                    <a:pt x="98539" y="10632"/>
                  </a:lnTo>
                  <a:lnTo>
                    <a:pt x="93929" y="5247"/>
                  </a:lnTo>
                  <a:lnTo>
                    <a:pt x="87886" y="1663"/>
                  </a:lnTo>
                  <a:lnTo>
                    <a:pt x="8122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 descr=""/>
            <p:cNvSpPr/>
            <p:nvPr/>
          </p:nvSpPr>
          <p:spPr>
            <a:xfrm>
              <a:off x="8777833" y="6162459"/>
              <a:ext cx="105410" cy="90805"/>
            </a:xfrm>
            <a:custGeom>
              <a:avLst/>
              <a:gdLst/>
              <a:ahLst/>
              <a:cxnLst/>
              <a:rect l="l" t="t" r="r" b="b"/>
              <a:pathLst>
                <a:path w="105409" h="90804">
                  <a:moveTo>
                    <a:pt x="27546" y="85610"/>
                  </a:moveTo>
                  <a:lnTo>
                    <a:pt x="11074" y="76568"/>
                  </a:lnTo>
                  <a:lnTo>
                    <a:pt x="15938" y="81813"/>
                  </a:lnTo>
                  <a:lnTo>
                    <a:pt x="27546" y="85610"/>
                  </a:lnTo>
                  <a:close/>
                </a:path>
                <a:path w="105409" h="90804">
                  <a:moveTo>
                    <a:pt x="105257" y="40855"/>
                  </a:moveTo>
                  <a:lnTo>
                    <a:pt x="103746" y="19100"/>
                  </a:lnTo>
                  <a:lnTo>
                    <a:pt x="99936" y="11163"/>
                  </a:lnTo>
                  <a:lnTo>
                    <a:pt x="93891" y="4978"/>
                  </a:lnTo>
                  <a:lnTo>
                    <a:pt x="92430" y="4229"/>
                  </a:lnTo>
                  <a:lnTo>
                    <a:pt x="86321" y="1092"/>
                  </a:lnTo>
                  <a:lnTo>
                    <a:pt x="51079" y="24206"/>
                  </a:lnTo>
                  <a:lnTo>
                    <a:pt x="42583" y="32131"/>
                  </a:lnTo>
                  <a:lnTo>
                    <a:pt x="33045" y="37947"/>
                  </a:lnTo>
                  <a:lnTo>
                    <a:pt x="12484" y="47840"/>
                  </a:lnTo>
                  <a:lnTo>
                    <a:pt x="6565" y="52070"/>
                  </a:lnTo>
                  <a:lnTo>
                    <a:pt x="2197" y="57569"/>
                  </a:lnTo>
                  <a:lnTo>
                    <a:pt x="0" y="63931"/>
                  </a:lnTo>
                  <a:lnTo>
                    <a:pt x="546" y="70459"/>
                  </a:lnTo>
                  <a:lnTo>
                    <a:pt x="571" y="70789"/>
                  </a:lnTo>
                  <a:lnTo>
                    <a:pt x="11074" y="76568"/>
                  </a:lnTo>
                  <a:lnTo>
                    <a:pt x="5422" y="70459"/>
                  </a:lnTo>
                  <a:lnTo>
                    <a:pt x="5219" y="63931"/>
                  </a:lnTo>
                  <a:lnTo>
                    <a:pt x="34467" y="40601"/>
                  </a:lnTo>
                  <a:lnTo>
                    <a:pt x="41935" y="37020"/>
                  </a:lnTo>
                  <a:lnTo>
                    <a:pt x="47942" y="31203"/>
                  </a:lnTo>
                  <a:lnTo>
                    <a:pt x="53517" y="25158"/>
                  </a:lnTo>
                  <a:lnTo>
                    <a:pt x="58750" y="18821"/>
                  </a:lnTo>
                  <a:lnTo>
                    <a:pt x="64198" y="12712"/>
                  </a:lnTo>
                  <a:lnTo>
                    <a:pt x="70434" y="7340"/>
                  </a:lnTo>
                  <a:lnTo>
                    <a:pt x="79667" y="4229"/>
                  </a:lnTo>
                  <a:lnTo>
                    <a:pt x="88684" y="6502"/>
                  </a:lnTo>
                  <a:lnTo>
                    <a:pt x="96139" y="12598"/>
                  </a:lnTo>
                  <a:lnTo>
                    <a:pt x="100711" y="20916"/>
                  </a:lnTo>
                  <a:lnTo>
                    <a:pt x="101549" y="40855"/>
                  </a:lnTo>
                  <a:lnTo>
                    <a:pt x="94068" y="59029"/>
                  </a:lnTo>
                  <a:lnTo>
                    <a:pt x="80556" y="74002"/>
                  </a:lnTo>
                  <a:lnTo>
                    <a:pt x="63563" y="83743"/>
                  </a:lnTo>
                  <a:lnTo>
                    <a:pt x="48564" y="87083"/>
                  </a:lnTo>
                  <a:lnTo>
                    <a:pt x="31508" y="86893"/>
                  </a:lnTo>
                  <a:lnTo>
                    <a:pt x="27546" y="85610"/>
                  </a:lnTo>
                  <a:lnTo>
                    <a:pt x="36271" y="90398"/>
                  </a:lnTo>
                  <a:lnTo>
                    <a:pt x="85178" y="75412"/>
                  </a:lnTo>
                  <a:lnTo>
                    <a:pt x="98361" y="60020"/>
                  </a:lnTo>
                  <a:lnTo>
                    <a:pt x="105257" y="408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 descr=""/>
            <p:cNvSpPr/>
            <p:nvPr/>
          </p:nvSpPr>
          <p:spPr>
            <a:xfrm>
              <a:off x="8792375" y="6179477"/>
              <a:ext cx="69215" cy="60960"/>
            </a:xfrm>
            <a:custGeom>
              <a:avLst/>
              <a:gdLst/>
              <a:ahLst/>
              <a:cxnLst/>
              <a:rect l="l" t="t" r="r" b="b"/>
              <a:pathLst>
                <a:path w="69215" h="60960">
                  <a:moveTo>
                    <a:pt x="3594" y="37744"/>
                  </a:moveTo>
                  <a:lnTo>
                    <a:pt x="0" y="37744"/>
                  </a:lnTo>
                  <a:lnTo>
                    <a:pt x="139" y="38201"/>
                  </a:lnTo>
                  <a:lnTo>
                    <a:pt x="3594" y="37744"/>
                  </a:lnTo>
                  <a:close/>
                </a:path>
                <a:path w="69215" h="60960">
                  <a:moveTo>
                    <a:pt x="26708" y="34696"/>
                  </a:moveTo>
                  <a:lnTo>
                    <a:pt x="4152" y="37680"/>
                  </a:lnTo>
                  <a:lnTo>
                    <a:pt x="19011" y="37401"/>
                  </a:lnTo>
                  <a:lnTo>
                    <a:pt x="26708" y="34696"/>
                  </a:lnTo>
                  <a:close/>
                </a:path>
                <a:path w="69215" h="60960">
                  <a:moveTo>
                    <a:pt x="44183" y="43078"/>
                  </a:moveTo>
                  <a:lnTo>
                    <a:pt x="40589" y="46253"/>
                  </a:lnTo>
                  <a:lnTo>
                    <a:pt x="29413" y="54622"/>
                  </a:lnTo>
                  <a:lnTo>
                    <a:pt x="41910" y="45631"/>
                  </a:lnTo>
                  <a:lnTo>
                    <a:pt x="44183" y="43078"/>
                  </a:lnTo>
                  <a:close/>
                </a:path>
                <a:path w="69215" h="60960">
                  <a:moveTo>
                    <a:pt x="69215" y="10642"/>
                  </a:moveTo>
                  <a:lnTo>
                    <a:pt x="66179" y="5892"/>
                  </a:lnTo>
                  <a:lnTo>
                    <a:pt x="65722" y="6591"/>
                  </a:lnTo>
                  <a:lnTo>
                    <a:pt x="66611" y="4330"/>
                  </a:lnTo>
                  <a:lnTo>
                    <a:pt x="62395" y="0"/>
                  </a:lnTo>
                  <a:lnTo>
                    <a:pt x="59715" y="5080"/>
                  </a:lnTo>
                  <a:lnTo>
                    <a:pt x="63182" y="7454"/>
                  </a:lnTo>
                  <a:lnTo>
                    <a:pt x="64503" y="8407"/>
                  </a:lnTo>
                  <a:lnTo>
                    <a:pt x="59715" y="5080"/>
                  </a:lnTo>
                  <a:lnTo>
                    <a:pt x="48882" y="20802"/>
                  </a:lnTo>
                  <a:lnTo>
                    <a:pt x="35306" y="31661"/>
                  </a:lnTo>
                  <a:lnTo>
                    <a:pt x="26708" y="34696"/>
                  </a:lnTo>
                  <a:lnTo>
                    <a:pt x="43624" y="32448"/>
                  </a:lnTo>
                  <a:lnTo>
                    <a:pt x="53784" y="17945"/>
                  </a:lnTo>
                  <a:lnTo>
                    <a:pt x="46850" y="29006"/>
                  </a:lnTo>
                  <a:lnTo>
                    <a:pt x="43624" y="32448"/>
                  </a:lnTo>
                  <a:lnTo>
                    <a:pt x="43345" y="32753"/>
                  </a:lnTo>
                  <a:lnTo>
                    <a:pt x="37007" y="38328"/>
                  </a:lnTo>
                  <a:lnTo>
                    <a:pt x="26301" y="46507"/>
                  </a:lnTo>
                  <a:lnTo>
                    <a:pt x="22923" y="48958"/>
                  </a:lnTo>
                  <a:lnTo>
                    <a:pt x="24714" y="57315"/>
                  </a:lnTo>
                  <a:lnTo>
                    <a:pt x="29413" y="54622"/>
                  </a:lnTo>
                  <a:lnTo>
                    <a:pt x="58686" y="22745"/>
                  </a:lnTo>
                  <a:lnTo>
                    <a:pt x="62509" y="12801"/>
                  </a:lnTo>
                  <a:lnTo>
                    <a:pt x="62204" y="14770"/>
                  </a:lnTo>
                  <a:lnTo>
                    <a:pt x="58686" y="22745"/>
                  </a:lnTo>
                  <a:lnTo>
                    <a:pt x="51346" y="35039"/>
                  </a:lnTo>
                  <a:lnTo>
                    <a:pt x="44183" y="43078"/>
                  </a:lnTo>
                  <a:lnTo>
                    <a:pt x="50609" y="37401"/>
                  </a:lnTo>
                  <a:lnTo>
                    <a:pt x="59677" y="27609"/>
                  </a:lnTo>
                  <a:lnTo>
                    <a:pt x="60274" y="26822"/>
                  </a:lnTo>
                  <a:lnTo>
                    <a:pt x="60210" y="27190"/>
                  </a:lnTo>
                  <a:lnTo>
                    <a:pt x="54089" y="38074"/>
                  </a:lnTo>
                  <a:lnTo>
                    <a:pt x="45186" y="47371"/>
                  </a:lnTo>
                  <a:lnTo>
                    <a:pt x="32981" y="58483"/>
                  </a:lnTo>
                  <a:lnTo>
                    <a:pt x="33515" y="60566"/>
                  </a:lnTo>
                  <a:lnTo>
                    <a:pt x="67094" y="28676"/>
                  </a:lnTo>
                  <a:lnTo>
                    <a:pt x="69202" y="13208"/>
                  </a:lnTo>
                  <a:lnTo>
                    <a:pt x="69215" y="1064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 descr=""/>
            <p:cNvSpPr/>
            <p:nvPr/>
          </p:nvSpPr>
          <p:spPr>
            <a:xfrm>
              <a:off x="8354669" y="5703595"/>
              <a:ext cx="1050290" cy="1118235"/>
            </a:xfrm>
            <a:custGeom>
              <a:avLst/>
              <a:gdLst/>
              <a:ahLst/>
              <a:cxnLst/>
              <a:rect l="l" t="t" r="r" b="b"/>
              <a:pathLst>
                <a:path w="1050290" h="1118234">
                  <a:moveTo>
                    <a:pt x="8712" y="479653"/>
                  </a:moveTo>
                  <a:lnTo>
                    <a:pt x="5816" y="478688"/>
                  </a:lnTo>
                  <a:lnTo>
                    <a:pt x="3187" y="478815"/>
                  </a:lnTo>
                  <a:lnTo>
                    <a:pt x="825" y="480745"/>
                  </a:lnTo>
                  <a:lnTo>
                    <a:pt x="0" y="482282"/>
                  </a:lnTo>
                  <a:lnTo>
                    <a:pt x="508" y="483831"/>
                  </a:lnTo>
                  <a:lnTo>
                    <a:pt x="1460" y="487781"/>
                  </a:lnTo>
                  <a:lnTo>
                    <a:pt x="6921" y="485698"/>
                  </a:lnTo>
                  <a:lnTo>
                    <a:pt x="6489" y="483285"/>
                  </a:lnTo>
                  <a:lnTo>
                    <a:pt x="6311" y="481622"/>
                  </a:lnTo>
                  <a:lnTo>
                    <a:pt x="8712" y="479653"/>
                  </a:lnTo>
                  <a:close/>
                </a:path>
                <a:path w="1050290" h="1118234">
                  <a:moveTo>
                    <a:pt x="35306" y="452539"/>
                  </a:moveTo>
                  <a:lnTo>
                    <a:pt x="29921" y="453263"/>
                  </a:lnTo>
                  <a:lnTo>
                    <a:pt x="26924" y="455333"/>
                  </a:lnTo>
                  <a:lnTo>
                    <a:pt x="26619" y="456996"/>
                  </a:lnTo>
                  <a:lnTo>
                    <a:pt x="29171" y="456819"/>
                  </a:lnTo>
                  <a:lnTo>
                    <a:pt x="31318" y="456323"/>
                  </a:lnTo>
                  <a:lnTo>
                    <a:pt x="35140" y="455917"/>
                  </a:lnTo>
                  <a:lnTo>
                    <a:pt x="35306" y="452539"/>
                  </a:lnTo>
                  <a:close/>
                </a:path>
                <a:path w="1050290" h="1118234">
                  <a:moveTo>
                    <a:pt x="75933" y="593140"/>
                  </a:moveTo>
                  <a:lnTo>
                    <a:pt x="74968" y="592848"/>
                  </a:lnTo>
                  <a:lnTo>
                    <a:pt x="73685" y="593140"/>
                  </a:lnTo>
                  <a:lnTo>
                    <a:pt x="75933" y="593140"/>
                  </a:lnTo>
                  <a:close/>
                </a:path>
                <a:path w="1050290" h="1118234">
                  <a:moveTo>
                    <a:pt x="82270" y="597382"/>
                  </a:moveTo>
                  <a:lnTo>
                    <a:pt x="81915" y="595795"/>
                  </a:lnTo>
                  <a:lnTo>
                    <a:pt x="81356" y="594575"/>
                  </a:lnTo>
                  <a:lnTo>
                    <a:pt x="80467" y="593483"/>
                  </a:lnTo>
                  <a:lnTo>
                    <a:pt x="80149" y="593140"/>
                  </a:lnTo>
                  <a:lnTo>
                    <a:pt x="76796" y="593140"/>
                  </a:lnTo>
                  <a:lnTo>
                    <a:pt x="76301" y="593344"/>
                  </a:lnTo>
                  <a:lnTo>
                    <a:pt x="73723" y="593344"/>
                  </a:lnTo>
                  <a:lnTo>
                    <a:pt x="74764" y="594575"/>
                  </a:lnTo>
                  <a:lnTo>
                    <a:pt x="74739" y="595795"/>
                  </a:lnTo>
                  <a:lnTo>
                    <a:pt x="75438" y="597382"/>
                  </a:lnTo>
                  <a:lnTo>
                    <a:pt x="76276" y="600468"/>
                  </a:lnTo>
                  <a:lnTo>
                    <a:pt x="76377" y="600837"/>
                  </a:lnTo>
                  <a:lnTo>
                    <a:pt x="78917" y="602056"/>
                  </a:lnTo>
                  <a:lnTo>
                    <a:pt x="80251" y="601789"/>
                  </a:lnTo>
                  <a:lnTo>
                    <a:pt x="81076" y="601789"/>
                  </a:lnTo>
                  <a:lnTo>
                    <a:pt x="82118" y="600468"/>
                  </a:lnTo>
                  <a:lnTo>
                    <a:pt x="82270" y="597382"/>
                  </a:lnTo>
                  <a:close/>
                </a:path>
                <a:path w="1050290" h="1118234">
                  <a:moveTo>
                    <a:pt x="92100" y="137871"/>
                  </a:moveTo>
                  <a:lnTo>
                    <a:pt x="91871" y="135801"/>
                  </a:lnTo>
                  <a:lnTo>
                    <a:pt x="91821" y="135420"/>
                  </a:lnTo>
                  <a:lnTo>
                    <a:pt x="91490" y="132600"/>
                  </a:lnTo>
                  <a:lnTo>
                    <a:pt x="90652" y="130543"/>
                  </a:lnTo>
                  <a:lnTo>
                    <a:pt x="90246" y="129565"/>
                  </a:lnTo>
                  <a:lnTo>
                    <a:pt x="88925" y="129565"/>
                  </a:lnTo>
                  <a:lnTo>
                    <a:pt x="88061" y="129565"/>
                  </a:lnTo>
                  <a:lnTo>
                    <a:pt x="86652" y="128397"/>
                  </a:lnTo>
                  <a:lnTo>
                    <a:pt x="83413" y="126517"/>
                  </a:lnTo>
                  <a:lnTo>
                    <a:pt x="81343" y="128612"/>
                  </a:lnTo>
                  <a:lnTo>
                    <a:pt x="79629" y="132600"/>
                  </a:lnTo>
                  <a:lnTo>
                    <a:pt x="80022" y="135420"/>
                  </a:lnTo>
                  <a:lnTo>
                    <a:pt x="80073" y="135801"/>
                  </a:lnTo>
                  <a:lnTo>
                    <a:pt x="83502" y="138798"/>
                  </a:lnTo>
                  <a:lnTo>
                    <a:pt x="84874" y="140754"/>
                  </a:lnTo>
                  <a:lnTo>
                    <a:pt x="90271" y="142189"/>
                  </a:lnTo>
                  <a:lnTo>
                    <a:pt x="92100" y="137871"/>
                  </a:lnTo>
                  <a:close/>
                </a:path>
                <a:path w="1050290" h="1118234">
                  <a:moveTo>
                    <a:pt x="145669" y="213106"/>
                  </a:moveTo>
                  <a:lnTo>
                    <a:pt x="143560" y="201612"/>
                  </a:lnTo>
                  <a:lnTo>
                    <a:pt x="131953" y="204000"/>
                  </a:lnTo>
                  <a:lnTo>
                    <a:pt x="134086" y="215480"/>
                  </a:lnTo>
                  <a:lnTo>
                    <a:pt x="145669" y="213106"/>
                  </a:lnTo>
                  <a:close/>
                </a:path>
                <a:path w="1050290" h="1118234">
                  <a:moveTo>
                    <a:pt x="155524" y="230568"/>
                  </a:moveTo>
                  <a:lnTo>
                    <a:pt x="152793" y="229920"/>
                  </a:lnTo>
                  <a:lnTo>
                    <a:pt x="152565" y="229120"/>
                  </a:lnTo>
                  <a:lnTo>
                    <a:pt x="149415" y="228333"/>
                  </a:lnTo>
                  <a:lnTo>
                    <a:pt x="149606" y="230212"/>
                  </a:lnTo>
                  <a:lnTo>
                    <a:pt x="149542" y="229997"/>
                  </a:lnTo>
                  <a:lnTo>
                    <a:pt x="148793" y="229108"/>
                  </a:lnTo>
                  <a:lnTo>
                    <a:pt x="144995" y="231152"/>
                  </a:lnTo>
                  <a:lnTo>
                    <a:pt x="144119" y="234200"/>
                  </a:lnTo>
                  <a:lnTo>
                    <a:pt x="144614" y="236524"/>
                  </a:lnTo>
                  <a:lnTo>
                    <a:pt x="146304" y="239242"/>
                  </a:lnTo>
                  <a:lnTo>
                    <a:pt x="148348" y="240525"/>
                  </a:lnTo>
                  <a:lnTo>
                    <a:pt x="150241" y="238556"/>
                  </a:lnTo>
                  <a:lnTo>
                    <a:pt x="150876" y="237578"/>
                  </a:lnTo>
                  <a:lnTo>
                    <a:pt x="155067" y="232257"/>
                  </a:lnTo>
                  <a:lnTo>
                    <a:pt x="155498" y="230632"/>
                  </a:lnTo>
                  <a:close/>
                </a:path>
                <a:path w="1050290" h="1118234">
                  <a:moveTo>
                    <a:pt x="162052" y="590765"/>
                  </a:moveTo>
                  <a:lnTo>
                    <a:pt x="158394" y="590778"/>
                  </a:lnTo>
                  <a:lnTo>
                    <a:pt x="157822" y="589013"/>
                  </a:lnTo>
                  <a:lnTo>
                    <a:pt x="156514" y="588429"/>
                  </a:lnTo>
                  <a:lnTo>
                    <a:pt x="156679" y="589762"/>
                  </a:lnTo>
                  <a:lnTo>
                    <a:pt x="156730" y="591134"/>
                  </a:lnTo>
                  <a:lnTo>
                    <a:pt x="155232" y="592886"/>
                  </a:lnTo>
                  <a:lnTo>
                    <a:pt x="154978" y="594499"/>
                  </a:lnTo>
                  <a:lnTo>
                    <a:pt x="157480" y="594410"/>
                  </a:lnTo>
                  <a:lnTo>
                    <a:pt x="161201" y="593356"/>
                  </a:lnTo>
                  <a:lnTo>
                    <a:pt x="161759" y="591604"/>
                  </a:lnTo>
                  <a:lnTo>
                    <a:pt x="162052" y="590765"/>
                  </a:lnTo>
                  <a:close/>
                </a:path>
                <a:path w="1050290" h="1118234">
                  <a:moveTo>
                    <a:pt x="195999" y="573608"/>
                  </a:moveTo>
                  <a:lnTo>
                    <a:pt x="195834" y="572198"/>
                  </a:lnTo>
                  <a:lnTo>
                    <a:pt x="193598" y="571754"/>
                  </a:lnTo>
                  <a:lnTo>
                    <a:pt x="192544" y="572198"/>
                  </a:lnTo>
                  <a:lnTo>
                    <a:pt x="192024" y="571576"/>
                  </a:lnTo>
                  <a:lnTo>
                    <a:pt x="192049" y="569874"/>
                  </a:lnTo>
                  <a:lnTo>
                    <a:pt x="189738" y="569252"/>
                  </a:lnTo>
                  <a:lnTo>
                    <a:pt x="188010" y="571296"/>
                  </a:lnTo>
                  <a:lnTo>
                    <a:pt x="187388" y="572516"/>
                  </a:lnTo>
                  <a:lnTo>
                    <a:pt x="186740" y="575767"/>
                  </a:lnTo>
                  <a:lnTo>
                    <a:pt x="188061" y="577900"/>
                  </a:lnTo>
                  <a:lnTo>
                    <a:pt x="190246" y="577519"/>
                  </a:lnTo>
                  <a:lnTo>
                    <a:pt x="192151" y="576605"/>
                  </a:lnTo>
                  <a:lnTo>
                    <a:pt x="193751" y="575195"/>
                  </a:lnTo>
                  <a:lnTo>
                    <a:pt x="195999" y="573608"/>
                  </a:lnTo>
                  <a:close/>
                </a:path>
                <a:path w="1050290" h="1118234">
                  <a:moveTo>
                    <a:pt x="262318" y="196037"/>
                  </a:moveTo>
                  <a:lnTo>
                    <a:pt x="254546" y="197624"/>
                  </a:lnTo>
                  <a:lnTo>
                    <a:pt x="251790" y="204355"/>
                  </a:lnTo>
                  <a:lnTo>
                    <a:pt x="259588" y="202755"/>
                  </a:lnTo>
                  <a:lnTo>
                    <a:pt x="262318" y="196037"/>
                  </a:lnTo>
                  <a:close/>
                </a:path>
                <a:path w="1050290" h="1118234">
                  <a:moveTo>
                    <a:pt x="298640" y="793102"/>
                  </a:moveTo>
                  <a:lnTo>
                    <a:pt x="297192" y="789495"/>
                  </a:lnTo>
                  <a:lnTo>
                    <a:pt x="293928" y="791057"/>
                  </a:lnTo>
                  <a:lnTo>
                    <a:pt x="293116" y="791895"/>
                  </a:lnTo>
                  <a:lnTo>
                    <a:pt x="290588" y="792378"/>
                  </a:lnTo>
                  <a:lnTo>
                    <a:pt x="291846" y="793699"/>
                  </a:lnTo>
                  <a:lnTo>
                    <a:pt x="291973" y="792264"/>
                  </a:lnTo>
                  <a:lnTo>
                    <a:pt x="291973" y="794473"/>
                  </a:lnTo>
                  <a:lnTo>
                    <a:pt x="293001" y="795883"/>
                  </a:lnTo>
                  <a:lnTo>
                    <a:pt x="295732" y="797064"/>
                  </a:lnTo>
                  <a:lnTo>
                    <a:pt x="297637" y="796645"/>
                  </a:lnTo>
                  <a:lnTo>
                    <a:pt x="298589" y="794905"/>
                  </a:lnTo>
                  <a:lnTo>
                    <a:pt x="298640" y="793102"/>
                  </a:lnTo>
                  <a:close/>
                </a:path>
                <a:path w="1050290" h="1118234">
                  <a:moveTo>
                    <a:pt x="313639" y="547027"/>
                  </a:moveTo>
                  <a:lnTo>
                    <a:pt x="310349" y="546963"/>
                  </a:lnTo>
                  <a:lnTo>
                    <a:pt x="309181" y="547293"/>
                  </a:lnTo>
                  <a:lnTo>
                    <a:pt x="308635" y="546633"/>
                  </a:lnTo>
                  <a:lnTo>
                    <a:pt x="308749" y="544918"/>
                  </a:lnTo>
                  <a:lnTo>
                    <a:pt x="305562" y="544563"/>
                  </a:lnTo>
                  <a:lnTo>
                    <a:pt x="303631" y="543775"/>
                  </a:lnTo>
                  <a:lnTo>
                    <a:pt x="300951" y="544258"/>
                  </a:lnTo>
                  <a:lnTo>
                    <a:pt x="300621" y="543610"/>
                  </a:lnTo>
                  <a:lnTo>
                    <a:pt x="298970" y="543026"/>
                  </a:lnTo>
                  <a:lnTo>
                    <a:pt x="299046" y="543610"/>
                  </a:lnTo>
                  <a:lnTo>
                    <a:pt x="299135" y="545363"/>
                  </a:lnTo>
                  <a:lnTo>
                    <a:pt x="298361" y="548233"/>
                  </a:lnTo>
                  <a:lnTo>
                    <a:pt x="300507" y="551751"/>
                  </a:lnTo>
                  <a:lnTo>
                    <a:pt x="306260" y="556793"/>
                  </a:lnTo>
                  <a:lnTo>
                    <a:pt x="311404" y="551522"/>
                  </a:lnTo>
                  <a:lnTo>
                    <a:pt x="313639" y="547027"/>
                  </a:lnTo>
                  <a:close/>
                </a:path>
                <a:path w="1050290" h="1118234">
                  <a:moveTo>
                    <a:pt x="325501" y="732929"/>
                  </a:moveTo>
                  <a:lnTo>
                    <a:pt x="324256" y="730783"/>
                  </a:lnTo>
                  <a:lnTo>
                    <a:pt x="324510" y="730961"/>
                  </a:lnTo>
                  <a:lnTo>
                    <a:pt x="324370" y="730440"/>
                  </a:lnTo>
                  <a:lnTo>
                    <a:pt x="322872" y="729551"/>
                  </a:lnTo>
                  <a:lnTo>
                    <a:pt x="321868" y="726935"/>
                  </a:lnTo>
                  <a:lnTo>
                    <a:pt x="321373" y="726668"/>
                  </a:lnTo>
                  <a:lnTo>
                    <a:pt x="321614" y="728522"/>
                  </a:lnTo>
                  <a:lnTo>
                    <a:pt x="320179" y="729602"/>
                  </a:lnTo>
                  <a:lnTo>
                    <a:pt x="320065" y="731354"/>
                  </a:lnTo>
                  <a:lnTo>
                    <a:pt x="319824" y="734123"/>
                  </a:lnTo>
                  <a:lnTo>
                    <a:pt x="318008" y="736739"/>
                  </a:lnTo>
                  <a:lnTo>
                    <a:pt x="316001" y="741984"/>
                  </a:lnTo>
                  <a:lnTo>
                    <a:pt x="318566" y="743559"/>
                  </a:lnTo>
                  <a:lnTo>
                    <a:pt x="323938" y="740219"/>
                  </a:lnTo>
                  <a:lnTo>
                    <a:pt x="324866" y="736396"/>
                  </a:lnTo>
                  <a:lnTo>
                    <a:pt x="325501" y="732929"/>
                  </a:lnTo>
                  <a:close/>
                </a:path>
                <a:path w="1050290" h="1118234">
                  <a:moveTo>
                    <a:pt x="334098" y="208051"/>
                  </a:moveTo>
                  <a:lnTo>
                    <a:pt x="334010" y="205676"/>
                  </a:lnTo>
                  <a:lnTo>
                    <a:pt x="333248" y="200914"/>
                  </a:lnTo>
                  <a:lnTo>
                    <a:pt x="331038" y="199250"/>
                  </a:lnTo>
                  <a:lnTo>
                    <a:pt x="326732" y="201726"/>
                  </a:lnTo>
                  <a:lnTo>
                    <a:pt x="325932" y="204825"/>
                  </a:lnTo>
                  <a:lnTo>
                    <a:pt x="327837" y="212394"/>
                  </a:lnTo>
                  <a:lnTo>
                    <a:pt x="329882" y="213156"/>
                  </a:lnTo>
                  <a:lnTo>
                    <a:pt x="333883" y="210426"/>
                  </a:lnTo>
                  <a:lnTo>
                    <a:pt x="334098" y="208051"/>
                  </a:lnTo>
                  <a:close/>
                </a:path>
                <a:path w="1050290" h="1118234">
                  <a:moveTo>
                    <a:pt x="340245" y="859180"/>
                  </a:moveTo>
                  <a:lnTo>
                    <a:pt x="339940" y="856602"/>
                  </a:lnTo>
                  <a:lnTo>
                    <a:pt x="339026" y="855256"/>
                  </a:lnTo>
                  <a:lnTo>
                    <a:pt x="336931" y="855789"/>
                  </a:lnTo>
                  <a:lnTo>
                    <a:pt x="336461" y="855827"/>
                  </a:lnTo>
                  <a:lnTo>
                    <a:pt x="334848" y="855421"/>
                  </a:lnTo>
                  <a:lnTo>
                    <a:pt x="335064" y="856805"/>
                  </a:lnTo>
                  <a:lnTo>
                    <a:pt x="333667" y="860971"/>
                  </a:lnTo>
                  <a:lnTo>
                    <a:pt x="335343" y="863422"/>
                  </a:lnTo>
                  <a:lnTo>
                    <a:pt x="337718" y="863892"/>
                  </a:lnTo>
                  <a:lnTo>
                    <a:pt x="339801" y="861199"/>
                  </a:lnTo>
                  <a:lnTo>
                    <a:pt x="340245" y="859180"/>
                  </a:lnTo>
                  <a:close/>
                </a:path>
                <a:path w="1050290" h="1118234">
                  <a:moveTo>
                    <a:pt x="341503" y="489889"/>
                  </a:moveTo>
                  <a:lnTo>
                    <a:pt x="338302" y="489927"/>
                  </a:lnTo>
                  <a:lnTo>
                    <a:pt x="337578" y="487959"/>
                  </a:lnTo>
                  <a:lnTo>
                    <a:pt x="335064" y="487413"/>
                  </a:lnTo>
                  <a:lnTo>
                    <a:pt x="335229" y="488810"/>
                  </a:lnTo>
                  <a:lnTo>
                    <a:pt x="335292" y="490194"/>
                  </a:lnTo>
                  <a:lnTo>
                    <a:pt x="334467" y="492302"/>
                  </a:lnTo>
                  <a:lnTo>
                    <a:pt x="337540" y="493191"/>
                  </a:lnTo>
                  <a:lnTo>
                    <a:pt x="339953" y="492569"/>
                  </a:lnTo>
                  <a:lnTo>
                    <a:pt x="341503" y="489889"/>
                  </a:lnTo>
                  <a:close/>
                </a:path>
                <a:path w="1050290" h="1118234">
                  <a:moveTo>
                    <a:pt x="349885" y="402501"/>
                  </a:moveTo>
                  <a:lnTo>
                    <a:pt x="348564" y="401396"/>
                  </a:lnTo>
                  <a:lnTo>
                    <a:pt x="348564" y="401726"/>
                  </a:lnTo>
                  <a:lnTo>
                    <a:pt x="345986" y="403656"/>
                  </a:lnTo>
                  <a:lnTo>
                    <a:pt x="346964" y="402907"/>
                  </a:lnTo>
                  <a:lnTo>
                    <a:pt x="348564" y="401726"/>
                  </a:lnTo>
                  <a:lnTo>
                    <a:pt x="348564" y="401396"/>
                  </a:lnTo>
                  <a:lnTo>
                    <a:pt x="348132" y="401015"/>
                  </a:lnTo>
                  <a:lnTo>
                    <a:pt x="347218" y="400380"/>
                  </a:lnTo>
                  <a:lnTo>
                    <a:pt x="344893" y="400164"/>
                  </a:lnTo>
                  <a:lnTo>
                    <a:pt x="344233" y="402501"/>
                  </a:lnTo>
                  <a:lnTo>
                    <a:pt x="344119" y="403936"/>
                  </a:lnTo>
                  <a:lnTo>
                    <a:pt x="342607" y="405523"/>
                  </a:lnTo>
                  <a:lnTo>
                    <a:pt x="344500" y="407123"/>
                  </a:lnTo>
                  <a:lnTo>
                    <a:pt x="343611" y="408381"/>
                  </a:lnTo>
                  <a:lnTo>
                    <a:pt x="345147" y="411073"/>
                  </a:lnTo>
                  <a:lnTo>
                    <a:pt x="348780" y="407695"/>
                  </a:lnTo>
                  <a:lnTo>
                    <a:pt x="349427" y="406031"/>
                  </a:lnTo>
                  <a:lnTo>
                    <a:pt x="349504" y="405523"/>
                  </a:lnTo>
                  <a:lnTo>
                    <a:pt x="349834" y="402907"/>
                  </a:lnTo>
                  <a:lnTo>
                    <a:pt x="349885" y="402501"/>
                  </a:lnTo>
                  <a:close/>
                </a:path>
                <a:path w="1050290" h="1118234">
                  <a:moveTo>
                    <a:pt x="354520" y="1107909"/>
                  </a:moveTo>
                  <a:lnTo>
                    <a:pt x="345986" y="1109687"/>
                  </a:lnTo>
                  <a:lnTo>
                    <a:pt x="343954" y="1118158"/>
                  </a:lnTo>
                  <a:lnTo>
                    <a:pt x="352501" y="1116380"/>
                  </a:lnTo>
                  <a:lnTo>
                    <a:pt x="354520" y="1107909"/>
                  </a:lnTo>
                  <a:close/>
                </a:path>
                <a:path w="1050290" h="1118234">
                  <a:moveTo>
                    <a:pt x="355803" y="1070152"/>
                  </a:moveTo>
                  <a:lnTo>
                    <a:pt x="353288" y="1070356"/>
                  </a:lnTo>
                  <a:lnTo>
                    <a:pt x="351561" y="1070914"/>
                  </a:lnTo>
                  <a:lnTo>
                    <a:pt x="348945" y="1072578"/>
                  </a:lnTo>
                  <a:lnTo>
                    <a:pt x="350354" y="1073658"/>
                  </a:lnTo>
                  <a:lnTo>
                    <a:pt x="352361" y="1076007"/>
                  </a:lnTo>
                  <a:lnTo>
                    <a:pt x="355015" y="1076477"/>
                  </a:lnTo>
                  <a:lnTo>
                    <a:pt x="355193" y="1074940"/>
                  </a:lnTo>
                  <a:lnTo>
                    <a:pt x="355523" y="1073416"/>
                  </a:lnTo>
                  <a:lnTo>
                    <a:pt x="355803" y="1070152"/>
                  </a:lnTo>
                  <a:close/>
                </a:path>
                <a:path w="1050290" h="1118234">
                  <a:moveTo>
                    <a:pt x="356616" y="234340"/>
                  </a:moveTo>
                  <a:lnTo>
                    <a:pt x="355828" y="225894"/>
                  </a:lnTo>
                  <a:lnTo>
                    <a:pt x="350151" y="228346"/>
                  </a:lnTo>
                  <a:lnTo>
                    <a:pt x="350151" y="235356"/>
                  </a:lnTo>
                  <a:lnTo>
                    <a:pt x="350151" y="237134"/>
                  </a:lnTo>
                  <a:lnTo>
                    <a:pt x="350050" y="236766"/>
                  </a:lnTo>
                  <a:lnTo>
                    <a:pt x="350151" y="235356"/>
                  </a:lnTo>
                  <a:lnTo>
                    <a:pt x="350151" y="228346"/>
                  </a:lnTo>
                  <a:lnTo>
                    <a:pt x="340753" y="236359"/>
                  </a:lnTo>
                  <a:lnTo>
                    <a:pt x="341630" y="240436"/>
                  </a:lnTo>
                  <a:lnTo>
                    <a:pt x="344690" y="242722"/>
                  </a:lnTo>
                  <a:lnTo>
                    <a:pt x="346075" y="243725"/>
                  </a:lnTo>
                  <a:lnTo>
                    <a:pt x="347941" y="243103"/>
                  </a:lnTo>
                  <a:lnTo>
                    <a:pt x="349046" y="242062"/>
                  </a:lnTo>
                  <a:lnTo>
                    <a:pt x="350901" y="239331"/>
                  </a:lnTo>
                  <a:lnTo>
                    <a:pt x="351028" y="238836"/>
                  </a:lnTo>
                  <a:lnTo>
                    <a:pt x="351663" y="238277"/>
                  </a:lnTo>
                  <a:lnTo>
                    <a:pt x="352933" y="237134"/>
                  </a:lnTo>
                  <a:lnTo>
                    <a:pt x="356616" y="234340"/>
                  </a:lnTo>
                  <a:close/>
                </a:path>
                <a:path w="1050290" h="1118234">
                  <a:moveTo>
                    <a:pt x="368490" y="554202"/>
                  </a:moveTo>
                  <a:lnTo>
                    <a:pt x="354914" y="554202"/>
                  </a:lnTo>
                  <a:lnTo>
                    <a:pt x="355727" y="556437"/>
                  </a:lnTo>
                  <a:lnTo>
                    <a:pt x="356781" y="557377"/>
                  </a:lnTo>
                  <a:lnTo>
                    <a:pt x="363448" y="558469"/>
                  </a:lnTo>
                  <a:lnTo>
                    <a:pt x="368312" y="554494"/>
                  </a:lnTo>
                  <a:lnTo>
                    <a:pt x="368490" y="554202"/>
                  </a:lnTo>
                  <a:close/>
                </a:path>
                <a:path w="1050290" h="1118234">
                  <a:moveTo>
                    <a:pt x="373341" y="546214"/>
                  </a:moveTo>
                  <a:lnTo>
                    <a:pt x="367512" y="547573"/>
                  </a:lnTo>
                  <a:lnTo>
                    <a:pt x="368185" y="546544"/>
                  </a:lnTo>
                  <a:lnTo>
                    <a:pt x="368109" y="546214"/>
                  </a:lnTo>
                  <a:lnTo>
                    <a:pt x="367893" y="546214"/>
                  </a:lnTo>
                  <a:lnTo>
                    <a:pt x="366877" y="546760"/>
                  </a:lnTo>
                  <a:lnTo>
                    <a:pt x="364807" y="547801"/>
                  </a:lnTo>
                  <a:lnTo>
                    <a:pt x="361823" y="549490"/>
                  </a:lnTo>
                  <a:lnTo>
                    <a:pt x="359448" y="550646"/>
                  </a:lnTo>
                  <a:lnTo>
                    <a:pt x="357187" y="551218"/>
                  </a:lnTo>
                  <a:lnTo>
                    <a:pt x="356552" y="552437"/>
                  </a:lnTo>
                  <a:lnTo>
                    <a:pt x="354609" y="551789"/>
                  </a:lnTo>
                  <a:lnTo>
                    <a:pt x="353656" y="551218"/>
                  </a:lnTo>
                  <a:lnTo>
                    <a:pt x="350875" y="551472"/>
                  </a:lnTo>
                  <a:lnTo>
                    <a:pt x="352640" y="552640"/>
                  </a:lnTo>
                  <a:lnTo>
                    <a:pt x="354761" y="553783"/>
                  </a:lnTo>
                  <a:lnTo>
                    <a:pt x="355841" y="553783"/>
                  </a:lnTo>
                  <a:lnTo>
                    <a:pt x="368744" y="553783"/>
                  </a:lnTo>
                  <a:lnTo>
                    <a:pt x="372516" y="547573"/>
                  </a:lnTo>
                  <a:lnTo>
                    <a:pt x="373341" y="546214"/>
                  </a:lnTo>
                  <a:close/>
                </a:path>
                <a:path w="1050290" h="1118234">
                  <a:moveTo>
                    <a:pt x="376301" y="531964"/>
                  </a:moveTo>
                  <a:lnTo>
                    <a:pt x="375564" y="530237"/>
                  </a:lnTo>
                  <a:lnTo>
                    <a:pt x="374294" y="530072"/>
                  </a:lnTo>
                  <a:lnTo>
                    <a:pt x="373176" y="530466"/>
                  </a:lnTo>
                  <a:lnTo>
                    <a:pt x="372668" y="529856"/>
                  </a:lnTo>
                  <a:lnTo>
                    <a:pt x="372719" y="528180"/>
                  </a:lnTo>
                  <a:lnTo>
                    <a:pt x="370598" y="527773"/>
                  </a:lnTo>
                  <a:lnTo>
                    <a:pt x="361467" y="529691"/>
                  </a:lnTo>
                  <a:lnTo>
                    <a:pt x="360680" y="539661"/>
                  </a:lnTo>
                  <a:lnTo>
                    <a:pt x="367347" y="538289"/>
                  </a:lnTo>
                  <a:lnTo>
                    <a:pt x="370433" y="537222"/>
                  </a:lnTo>
                  <a:lnTo>
                    <a:pt x="373227" y="535597"/>
                  </a:lnTo>
                  <a:lnTo>
                    <a:pt x="375754" y="533311"/>
                  </a:lnTo>
                  <a:lnTo>
                    <a:pt x="376301" y="531964"/>
                  </a:lnTo>
                  <a:close/>
                </a:path>
                <a:path w="1050290" h="1118234">
                  <a:moveTo>
                    <a:pt x="391464" y="508063"/>
                  </a:moveTo>
                  <a:lnTo>
                    <a:pt x="388975" y="505650"/>
                  </a:lnTo>
                  <a:lnTo>
                    <a:pt x="387629" y="505421"/>
                  </a:lnTo>
                  <a:lnTo>
                    <a:pt x="386765" y="504545"/>
                  </a:lnTo>
                  <a:lnTo>
                    <a:pt x="385318" y="504672"/>
                  </a:lnTo>
                  <a:lnTo>
                    <a:pt x="383692" y="504583"/>
                  </a:lnTo>
                  <a:lnTo>
                    <a:pt x="381977" y="499237"/>
                  </a:lnTo>
                  <a:lnTo>
                    <a:pt x="375996" y="504825"/>
                  </a:lnTo>
                  <a:lnTo>
                    <a:pt x="377456" y="511429"/>
                  </a:lnTo>
                  <a:lnTo>
                    <a:pt x="378993" y="513676"/>
                  </a:lnTo>
                  <a:lnTo>
                    <a:pt x="381774" y="514375"/>
                  </a:lnTo>
                  <a:lnTo>
                    <a:pt x="385000" y="514515"/>
                  </a:lnTo>
                  <a:lnTo>
                    <a:pt x="387375" y="514362"/>
                  </a:lnTo>
                  <a:lnTo>
                    <a:pt x="388531" y="511619"/>
                  </a:lnTo>
                  <a:lnTo>
                    <a:pt x="390601" y="509943"/>
                  </a:lnTo>
                  <a:lnTo>
                    <a:pt x="391464" y="508063"/>
                  </a:lnTo>
                  <a:close/>
                </a:path>
                <a:path w="1050290" h="1118234">
                  <a:moveTo>
                    <a:pt x="409702" y="501078"/>
                  </a:moveTo>
                  <a:lnTo>
                    <a:pt x="408901" y="499986"/>
                  </a:lnTo>
                  <a:lnTo>
                    <a:pt x="408724" y="499745"/>
                  </a:lnTo>
                  <a:lnTo>
                    <a:pt x="407479" y="499605"/>
                  </a:lnTo>
                  <a:lnTo>
                    <a:pt x="406095" y="499986"/>
                  </a:lnTo>
                  <a:lnTo>
                    <a:pt x="406222" y="499262"/>
                  </a:lnTo>
                  <a:lnTo>
                    <a:pt x="407606" y="497751"/>
                  </a:lnTo>
                  <a:lnTo>
                    <a:pt x="407873" y="497459"/>
                  </a:lnTo>
                  <a:lnTo>
                    <a:pt x="406425" y="496557"/>
                  </a:lnTo>
                  <a:lnTo>
                    <a:pt x="403834" y="497459"/>
                  </a:lnTo>
                  <a:lnTo>
                    <a:pt x="403529" y="497459"/>
                  </a:lnTo>
                  <a:lnTo>
                    <a:pt x="400151" y="497903"/>
                  </a:lnTo>
                  <a:lnTo>
                    <a:pt x="399986" y="498119"/>
                  </a:lnTo>
                  <a:lnTo>
                    <a:pt x="398183" y="498538"/>
                  </a:lnTo>
                  <a:lnTo>
                    <a:pt x="396379" y="506222"/>
                  </a:lnTo>
                  <a:lnTo>
                    <a:pt x="396265" y="506704"/>
                  </a:lnTo>
                  <a:lnTo>
                    <a:pt x="400812" y="506704"/>
                  </a:lnTo>
                  <a:lnTo>
                    <a:pt x="401281" y="501180"/>
                  </a:lnTo>
                  <a:lnTo>
                    <a:pt x="400926" y="505460"/>
                  </a:lnTo>
                  <a:lnTo>
                    <a:pt x="400812" y="506704"/>
                  </a:lnTo>
                  <a:lnTo>
                    <a:pt x="404329" y="506222"/>
                  </a:lnTo>
                  <a:lnTo>
                    <a:pt x="406539" y="505460"/>
                  </a:lnTo>
                  <a:lnTo>
                    <a:pt x="409117" y="503491"/>
                  </a:lnTo>
                  <a:lnTo>
                    <a:pt x="409702" y="501078"/>
                  </a:lnTo>
                  <a:close/>
                </a:path>
                <a:path w="1050290" h="1118234">
                  <a:moveTo>
                    <a:pt x="423760" y="610501"/>
                  </a:moveTo>
                  <a:lnTo>
                    <a:pt x="415671" y="612152"/>
                  </a:lnTo>
                  <a:lnTo>
                    <a:pt x="413296" y="619188"/>
                  </a:lnTo>
                  <a:lnTo>
                    <a:pt x="421386" y="617524"/>
                  </a:lnTo>
                  <a:lnTo>
                    <a:pt x="423760" y="610501"/>
                  </a:lnTo>
                  <a:close/>
                </a:path>
                <a:path w="1050290" h="1118234">
                  <a:moveTo>
                    <a:pt x="424180" y="418846"/>
                  </a:moveTo>
                  <a:lnTo>
                    <a:pt x="416864" y="420357"/>
                  </a:lnTo>
                  <a:lnTo>
                    <a:pt x="413715" y="426707"/>
                  </a:lnTo>
                  <a:lnTo>
                    <a:pt x="421017" y="425183"/>
                  </a:lnTo>
                  <a:lnTo>
                    <a:pt x="424180" y="418846"/>
                  </a:lnTo>
                  <a:close/>
                </a:path>
                <a:path w="1050290" h="1118234">
                  <a:moveTo>
                    <a:pt x="428904" y="1026274"/>
                  </a:moveTo>
                  <a:lnTo>
                    <a:pt x="421614" y="1027785"/>
                  </a:lnTo>
                  <a:lnTo>
                    <a:pt x="419201" y="1033005"/>
                  </a:lnTo>
                  <a:lnTo>
                    <a:pt x="426491" y="1031506"/>
                  </a:lnTo>
                  <a:lnTo>
                    <a:pt x="428904" y="1026274"/>
                  </a:lnTo>
                  <a:close/>
                </a:path>
                <a:path w="1050290" h="1118234">
                  <a:moveTo>
                    <a:pt x="433755" y="600202"/>
                  </a:moveTo>
                  <a:lnTo>
                    <a:pt x="426161" y="601764"/>
                  </a:lnTo>
                  <a:lnTo>
                    <a:pt x="423164" y="609409"/>
                  </a:lnTo>
                  <a:lnTo>
                    <a:pt x="430745" y="607834"/>
                  </a:lnTo>
                  <a:lnTo>
                    <a:pt x="433755" y="600202"/>
                  </a:lnTo>
                  <a:close/>
                </a:path>
                <a:path w="1050290" h="1118234">
                  <a:moveTo>
                    <a:pt x="441452" y="434962"/>
                  </a:moveTo>
                  <a:lnTo>
                    <a:pt x="440626" y="429907"/>
                  </a:lnTo>
                  <a:lnTo>
                    <a:pt x="440004" y="435546"/>
                  </a:lnTo>
                  <a:lnTo>
                    <a:pt x="441452" y="434962"/>
                  </a:lnTo>
                  <a:close/>
                </a:path>
                <a:path w="1050290" h="1118234">
                  <a:moveTo>
                    <a:pt x="442252" y="532053"/>
                  </a:moveTo>
                  <a:lnTo>
                    <a:pt x="434251" y="533717"/>
                  </a:lnTo>
                  <a:lnTo>
                    <a:pt x="431774" y="540651"/>
                  </a:lnTo>
                  <a:lnTo>
                    <a:pt x="439801" y="539013"/>
                  </a:lnTo>
                  <a:lnTo>
                    <a:pt x="442252" y="532053"/>
                  </a:lnTo>
                  <a:close/>
                </a:path>
                <a:path w="1050290" h="1118234">
                  <a:moveTo>
                    <a:pt x="447497" y="426567"/>
                  </a:moveTo>
                  <a:lnTo>
                    <a:pt x="445668" y="419328"/>
                  </a:lnTo>
                  <a:lnTo>
                    <a:pt x="439762" y="424446"/>
                  </a:lnTo>
                  <a:lnTo>
                    <a:pt x="440626" y="429907"/>
                  </a:lnTo>
                  <a:lnTo>
                    <a:pt x="440690" y="429552"/>
                  </a:lnTo>
                  <a:lnTo>
                    <a:pt x="447497" y="426567"/>
                  </a:lnTo>
                  <a:close/>
                </a:path>
                <a:path w="1050290" h="1118234">
                  <a:moveTo>
                    <a:pt x="448564" y="430669"/>
                  </a:moveTo>
                  <a:lnTo>
                    <a:pt x="447509" y="426567"/>
                  </a:lnTo>
                  <a:lnTo>
                    <a:pt x="448360" y="429996"/>
                  </a:lnTo>
                  <a:lnTo>
                    <a:pt x="447497" y="426580"/>
                  </a:lnTo>
                  <a:lnTo>
                    <a:pt x="440690" y="429552"/>
                  </a:lnTo>
                  <a:lnTo>
                    <a:pt x="440753" y="430682"/>
                  </a:lnTo>
                  <a:lnTo>
                    <a:pt x="441452" y="434962"/>
                  </a:lnTo>
                  <a:lnTo>
                    <a:pt x="441629" y="436029"/>
                  </a:lnTo>
                  <a:lnTo>
                    <a:pt x="444754" y="433616"/>
                  </a:lnTo>
                  <a:lnTo>
                    <a:pt x="448525" y="430682"/>
                  </a:lnTo>
                  <a:close/>
                </a:path>
                <a:path w="1050290" h="1118234">
                  <a:moveTo>
                    <a:pt x="448868" y="431939"/>
                  </a:moveTo>
                  <a:lnTo>
                    <a:pt x="448538" y="430682"/>
                  </a:lnTo>
                  <a:lnTo>
                    <a:pt x="444754" y="433616"/>
                  </a:lnTo>
                  <a:lnTo>
                    <a:pt x="448868" y="431939"/>
                  </a:lnTo>
                  <a:close/>
                </a:path>
                <a:path w="1050290" h="1118234">
                  <a:moveTo>
                    <a:pt x="453224" y="465683"/>
                  </a:moveTo>
                  <a:lnTo>
                    <a:pt x="453212" y="465213"/>
                  </a:lnTo>
                  <a:lnTo>
                    <a:pt x="453123" y="463969"/>
                  </a:lnTo>
                  <a:lnTo>
                    <a:pt x="452983" y="464426"/>
                  </a:lnTo>
                  <a:lnTo>
                    <a:pt x="452932" y="464604"/>
                  </a:lnTo>
                  <a:lnTo>
                    <a:pt x="452374" y="465213"/>
                  </a:lnTo>
                  <a:lnTo>
                    <a:pt x="452247" y="464972"/>
                  </a:lnTo>
                  <a:lnTo>
                    <a:pt x="452399" y="464972"/>
                  </a:lnTo>
                  <a:lnTo>
                    <a:pt x="453047" y="463969"/>
                  </a:lnTo>
                  <a:lnTo>
                    <a:pt x="453047" y="463397"/>
                  </a:lnTo>
                  <a:lnTo>
                    <a:pt x="452526" y="463118"/>
                  </a:lnTo>
                  <a:lnTo>
                    <a:pt x="452056" y="462902"/>
                  </a:lnTo>
                  <a:lnTo>
                    <a:pt x="450748" y="462902"/>
                  </a:lnTo>
                  <a:lnTo>
                    <a:pt x="449999" y="463118"/>
                  </a:lnTo>
                  <a:lnTo>
                    <a:pt x="449630" y="463118"/>
                  </a:lnTo>
                  <a:lnTo>
                    <a:pt x="449986" y="462686"/>
                  </a:lnTo>
                  <a:lnTo>
                    <a:pt x="452196" y="461098"/>
                  </a:lnTo>
                  <a:lnTo>
                    <a:pt x="448513" y="457669"/>
                  </a:lnTo>
                  <a:lnTo>
                    <a:pt x="445795" y="462686"/>
                  </a:lnTo>
                  <a:lnTo>
                    <a:pt x="445833" y="466090"/>
                  </a:lnTo>
                  <a:lnTo>
                    <a:pt x="445985" y="465683"/>
                  </a:lnTo>
                  <a:lnTo>
                    <a:pt x="445960" y="466090"/>
                  </a:lnTo>
                  <a:lnTo>
                    <a:pt x="453224" y="466090"/>
                  </a:lnTo>
                  <a:lnTo>
                    <a:pt x="453224" y="465683"/>
                  </a:lnTo>
                  <a:close/>
                </a:path>
                <a:path w="1050290" h="1118234">
                  <a:moveTo>
                    <a:pt x="453237" y="466661"/>
                  </a:moveTo>
                  <a:lnTo>
                    <a:pt x="445935" y="466661"/>
                  </a:lnTo>
                  <a:lnTo>
                    <a:pt x="445604" y="466661"/>
                  </a:lnTo>
                  <a:lnTo>
                    <a:pt x="445147" y="468515"/>
                  </a:lnTo>
                  <a:lnTo>
                    <a:pt x="447852" y="471525"/>
                  </a:lnTo>
                  <a:lnTo>
                    <a:pt x="450011" y="470319"/>
                  </a:lnTo>
                  <a:lnTo>
                    <a:pt x="451358" y="470649"/>
                  </a:lnTo>
                  <a:lnTo>
                    <a:pt x="451510" y="470319"/>
                  </a:lnTo>
                  <a:lnTo>
                    <a:pt x="453237" y="466661"/>
                  </a:lnTo>
                  <a:close/>
                </a:path>
                <a:path w="1050290" h="1118234">
                  <a:moveTo>
                    <a:pt x="453351" y="463486"/>
                  </a:moveTo>
                  <a:lnTo>
                    <a:pt x="453174" y="463410"/>
                  </a:lnTo>
                  <a:lnTo>
                    <a:pt x="453174" y="463753"/>
                  </a:lnTo>
                  <a:lnTo>
                    <a:pt x="453351" y="463486"/>
                  </a:lnTo>
                  <a:close/>
                </a:path>
                <a:path w="1050290" h="1118234">
                  <a:moveTo>
                    <a:pt x="454761" y="639152"/>
                  </a:moveTo>
                  <a:lnTo>
                    <a:pt x="453771" y="637146"/>
                  </a:lnTo>
                  <a:lnTo>
                    <a:pt x="454177" y="637082"/>
                  </a:lnTo>
                  <a:lnTo>
                    <a:pt x="453732" y="637082"/>
                  </a:lnTo>
                  <a:lnTo>
                    <a:pt x="453567" y="636727"/>
                  </a:lnTo>
                  <a:lnTo>
                    <a:pt x="452335" y="637070"/>
                  </a:lnTo>
                  <a:lnTo>
                    <a:pt x="451205" y="637044"/>
                  </a:lnTo>
                  <a:lnTo>
                    <a:pt x="448259" y="638238"/>
                  </a:lnTo>
                  <a:lnTo>
                    <a:pt x="446874" y="638721"/>
                  </a:lnTo>
                  <a:lnTo>
                    <a:pt x="445566" y="639508"/>
                  </a:lnTo>
                  <a:lnTo>
                    <a:pt x="444906" y="641007"/>
                  </a:lnTo>
                  <a:lnTo>
                    <a:pt x="444373" y="642315"/>
                  </a:lnTo>
                  <a:lnTo>
                    <a:pt x="445198" y="643534"/>
                  </a:lnTo>
                  <a:lnTo>
                    <a:pt x="446722" y="643458"/>
                  </a:lnTo>
                  <a:lnTo>
                    <a:pt x="450215" y="643458"/>
                  </a:lnTo>
                  <a:lnTo>
                    <a:pt x="452335" y="643763"/>
                  </a:lnTo>
                  <a:lnTo>
                    <a:pt x="454469" y="641007"/>
                  </a:lnTo>
                  <a:lnTo>
                    <a:pt x="454761" y="639152"/>
                  </a:lnTo>
                  <a:close/>
                </a:path>
                <a:path w="1050290" h="1118234">
                  <a:moveTo>
                    <a:pt x="462165" y="750531"/>
                  </a:moveTo>
                  <a:lnTo>
                    <a:pt x="460590" y="749452"/>
                  </a:lnTo>
                  <a:lnTo>
                    <a:pt x="458939" y="749033"/>
                  </a:lnTo>
                  <a:lnTo>
                    <a:pt x="457619" y="749338"/>
                  </a:lnTo>
                  <a:lnTo>
                    <a:pt x="457835" y="748830"/>
                  </a:lnTo>
                  <a:lnTo>
                    <a:pt x="459613" y="747483"/>
                  </a:lnTo>
                  <a:lnTo>
                    <a:pt x="458063" y="747458"/>
                  </a:lnTo>
                  <a:lnTo>
                    <a:pt x="457492" y="747509"/>
                  </a:lnTo>
                  <a:lnTo>
                    <a:pt x="456184" y="741781"/>
                  </a:lnTo>
                  <a:lnTo>
                    <a:pt x="450037" y="746010"/>
                  </a:lnTo>
                  <a:lnTo>
                    <a:pt x="450672" y="749452"/>
                  </a:lnTo>
                  <a:lnTo>
                    <a:pt x="450926" y="750658"/>
                  </a:lnTo>
                  <a:lnTo>
                    <a:pt x="451065" y="752843"/>
                  </a:lnTo>
                  <a:lnTo>
                    <a:pt x="454101" y="755103"/>
                  </a:lnTo>
                  <a:lnTo>
                    <a:pt x="457212" y="754354"/>
                  </a:lnTo>
                  <a:lnTo>
                    <a:pt x="459511" y="752614"/>
                  </a:lnTo>
                  <a:lnTo>
                    <a:pt x="462165" y="750531"/>
                  </a:lnTo>
                  <a:close/>
                </a:path>
                <a:path w="1050290" h="1118234">
                  <a:moveTo>
                    <a:pt x="495947" y="470725"/>
                  </a:moveTo>
                  <a:lnTo>
                    <a:pt x="495312" y="464870"/>
                  </a:lnTo>
                  <a:lnTo>
                    <a:pt x="494842" y="462711"/>
                  </a:lnTo>
                  <a:lnTo>
                    <a:pt x="490474" y="463537"/>
                  </a:lnTo>
                  <a:lnTo>
                    <a:pt x="489724" y="465289"/>
                  </a:lnTo>
                  <a:lnTo>
                    <a:pt x="486206" y="470776"/>
                  </a:lnTo>
                  <a:lnTo>
                    <a:pt x="449961" y="502399"/>
                  </a:lnTo>
                  <a:lnTo>
                    <a:pt x="428840" y="511403"/>
                  </a:lnTo>
                  <a:lnTo>
                    <a:pt x="428840" y="512343"/>
                  </a:lnTo>
                  <a:lnTo>
                    <a:pt x="442175" y="516826"/>
                  </a:lnTo>
                  <a:lnTo>
                    <a:pt x="453186" y="517982"/>
                  </a:lnTo>
                  <a:lnTo>
                    <a:pt x="464019" y="515962"/>
                  </a:lnTo>
                  <a:lnTo>
                    <a:pt x="494131" y="488175"/>
                  </a:lnTo>
                  <a:lnTo>
                    <a:pt x="495731" y="479158"/>
                  </a:lnTo>
                  <a:lnTo>
                    <a:pt x="495947" y="470725"/>
                  </a:lnTo>
                  <a:close/>
                </a:path>
                <a:path w="1050290" h="1118234">
                  <a:moveTo>
                    <a:pt x="505917" y="555828"/>
                  </a:moveTo>
                  <a:lnTo>
                    <a:pt x="505028" y="552157"/>
                  </a:lnTo>
                  <a:lnTo>
                    <a:pt x="500456" y="554012"/>
                  </a:lnTo>
                  <a:lnTo>
                    <a:pt x="499364" y="553923"/>
                  </a:lnTo>
                  <a:lnTo>
                    <a:pt x="498284" y="553631"/>
                  </a:lnTo>
                  <a:lnTo>
                    <a:pt x="497801" y="552615"/>
                  </a:lnTo>
                  <a:lnTo>
                    <a:pt x="494639" y="551675"/>
                  </a:lnTo>
                  <a:lnTo>
                    <a:pt x="494728" y="552615"/>
                  </a:lnTo>
                  <a:lnTo>
                    <a:pt x="494817" y="555828"/>
                  </a:lnTo>
                  <a:lnTo>
                    <a:pt x="495744" y="558279"/>
                  </a:lnTo>
                  <a:lnTo>
                    <a:pt x="497713" y="560476"/>
                  </a:lnTo>
                  <a:lnTo>
                    <a:pt x="501180" y="561987"/>
                  </a:lnTo>
                  <a:lnTo>
                    <a:pt x="503326" y="562457"/>
                  </a:lnTo>
                  <a:lnTo>
                    <a:pt x="505129" y="559269"/>
                  </a:lnTo>
                  <a:lnTo>
                    <a:pt x="505510" y="557682"/>
                  </a:lnTo>
                  <a:lnTo>
                    <a:pt x="505917" y="555828"/>
                  </a:lnTo>
                  <a:close/>
                </a:path>
                <a:path w="1050290" h="1118234">
                  <a:moveTo>
                    <a:pt x="507174" y="591985"/>
                  </a:moveTo>
                  <a:lnTo>
                    <a:pt x="504278" y="591324"/>
                  </a:lnTo>
                  <a:lnTo>
                    <a:pt x="494284" y="589927"/>
                  </a:lnTo>
                  <a:lnTo>
                    <a:pt x="484174" y="589711"/>
                  </a:lnTo>
                  <a:lnTo>
                    <a:pt x="474002" y="589876"/>
                  </a:lnTo>
                  <a:lnTo>
                    <a:pt x="463816" y="589610"/>
                  </a:lnTo>
                  <a:lnTo>
                    <a:pt x="426135" y="583755"/>
                  </a:lnTo>
                  <a:lnTo>
                    <a:pt x="422884" y="578688"/>
                  </a:lnTo>
                  <a:lnTo>
                    <a:pt x="421170" y="577710"/>
                  </a:lnTo>
                  <a:lnTo>
                    <a:pt x="417512" y="579793"/>
                  </a:lnTo>
                  <a:lnTo>
                    <a:pt x="416648" y="581317"/>
                  </a:lnTo>
                  <a:lnTo>
                    <a:pt x="414020" y="580631"/>
                  </a:lnTo>
                  <a:lnTo>
                    <a:pt x="414350" y="581431"/>
                  </a:lnTo>
                  <a:lnTo>
                    <a:pt x="416153" y="582193"/>
                  </a:lnTo>
                  <a:lnTo>
                    <a:pt x="416052" y="582396"/>
                  </a:lnTo>
                  <a:lnTo>
                    <a:pt x="418045" y="589864"/>
                  </a:lnTo>
                  <a:lnTo>
                    <a:pt x="420255" y="589381"/>
                  </a:lnTo>
                  <a:lnTo>
                    <a:pt x="422821" y="587895"/>
                  </a:lnTo>
                  <a:lnTo>
                    <a:pt x="424053" y="586346"/>
                  </a:lnTo>
                  <a:lnTo>
                    <a:pt x="423900" y="585393"/>
                  </a:lnTo>
                  <a:lnTo>
                    <a:pt x="437311" y="590931"/>
                  </a:lnTo>
                  <a:lnTo>
                    <a:pt x="448856" y="595045"/>
                  </a:lnTo>
                  <a:lnTo>
                    <a:pt x="445287" y="595782"/>
                  </a:lnTo>
                  <a:lnTo>
                    <a:pt x="446874" y="606526"/>
                  </a:lnTo>
                  <a:lnTo>
                    <a:pt x="457657" y="604304"/>
                  </a:lnTo>
                  <a:lnTo>
                    <a:pt x="456590" y="597154"/>
                  </a:lnTo>
                  <a:lnTo>
                    <a:pt x="461048" y="598360"/>
                  </a:lnTo>
                  <a:lnTo>
                    <a:pt x="471614" y="600659"/>
                  </a:lnTo>
                  <a:lnTo>
                    <a:pt x="483057" y="602234"/>
                  </a:lnTo>
                  <a:lnTo>
                    <a:pt x="494182" y="601624"/>
                  </a:lnTo>
                  <a:lnTo>
                    <a:pt x="503770" y="597344"/>
                  </a:lnTo>
                  <a:lnTo>
                    <a:pt x="505142" y="596265"/>
                  </a:lnTo>
                  <a:lnTo>
                    <a:pt x="507174" y="591985"/>
                  </a:lnTo>
                  <a:close/>
                </a:path>
                <a:path w="1050290" h="1118234">
                  <a:moveTo>
                    <a:pt x="511276" y="414528"/>
                  </a:moveTo>
                  <a:lnTo>
                    <a:pt x="511162" y="413804"/>
                  </a:lnTo>
                  <a:lnTo>
                    <a:pt x="510755" y="411937"/>
                  </a:lnTo>
                  <a:lnTo>
                    <a:pt x="509295" y="411937"/>
                  </a:lnTo>
                  <a:lnTo>
                    <a:pt x="509295" y="413804"/>
                  </a:lnTo>
                  <a:lnTo>
                    <a:pt x="509295" y="414324"/>
                  </a:lnTo>
                  <a:lnTo>
                    <a:pt x="509295" y="413804"/>
                  </a:lnTo>
                  <a:lnTo>
                    <a:pt x="509295" y="411937"/>
                  </a:lnTo>
                  <a:lnTo>
                    <a:pt x="508038" y="411937"/>
                  </a:lnTo>
                  <a:lnTo>
                    <a:pt x="506984" y="408711"/>
                  </a:lnTo>
                  <a:lnTo>
                    <a:pt x="505587" y="409473"/>
                  </a:lnTo>
                  <a:lnTo>
                    <a:pt x="501002" y="411937"/>
                  </a:lnTo>
                  <a:lnTo>
                    <a:pt x="501523" y="411937"/>
                  </a:lnTo>
                  <a:lnTo>
                    <a:pt x="501789" y="413804"/>
                  </a:lnTo>
                  <a:lnTo>
                    <a:pt x="501853" y="414324"/>
                  </a:lnTo>
                  <a:lnTo>
                    <a:pt x="501929" y="414832"/>
                  </a:lnTo>
                  <a:lnTo>
                    <a:pt x="502031" y="415544"/>
                  </a:lnTo>
                  <a:lnTo>
                    <a:pt x="502119" y="415137"/>
                  </a:lnTo>
                  <a:lnTo>
                    <a:pt x="502183" y="414832"/>
                  </a:lnTo>
                  <a:lnTo>
                    <a:pt x="502132" y="415544"/>
                  </a:lnTo>
                  <a:lnTo>
                    <a:pt x="511276" y="415544"/>
                  </a:lnTo>
                  <a:lnTo>
                    <a:pt x="511276" y="415137"/>
                  </a:lnTo>
                  <a:lnTo>
                    <a:pt x="511276" y="414528"/>
                  </a:lnTo>
                  <a:close/>
                </a:path>
                <a:path w="1050290" h="1118234">
                  <a:moveTo>
                    <a:pt x="511619" y="419341"/>
                  </a:moveTo>
                  <a:lnTo>
                    <a:pt x="511302" y="417131"/>
                  </a:lnTo>
                  <a:lnTo>
                    <a:pt x="511289" y="416077"/>
                  </a:lnTo>
                  <a:lnTo>
                    <a:pt x="502094" y="416077"/>
                  </a:lnTo>
                  <a:lnTo>
                    <a:pt x="501891" y="416077"/>
                  </a:lnTo>
                  <a:lnTo>
                    <a:pt x="501345" y="418249"/>
                  </a:lnTo>
                  <a:lnTo>
                    <a:pt x="502259" y="423545"/>
                  </a:lnTo>
                  <a:lnTo>
                    <a:pt x="502285" y="423735"/>
                  </a:lnTo>
                  <a:lnTo>
                    <a:pt x="508596" y="426808"/>
                  </a:lnTo>
                  <a:lnTo>
                    <a:pt x="510870" y="423545"/>
                  </a:lnTo>
                  <a:lnTo>
                    <a:pt x="511619" y="419341"/>
                  </a:lnTo>
                  <a:close/>
                </a:path>
                <a:path w="1050290" h="1118234">
                  <a:moveTo>
                    <a:pt x="543179" y="501700"/>
                  </a:moveTo>
                  <a:lnTo>
                    <a:pt x="542810" y="501777"/>
                  </a:lnTo>
                  <a:lnTo>
                    <a:pt x="542709" y="503580"/>
                  </a:lnTo>
                  <a:lnTo>
                    <a:pt x="542747" y="501637"/>
                  </a:lnTo>
                  <a:lnTo>
                    <a:pt x="539838" y="502323"/>
                  </a:lnTo>
                  <a:lnTo>
                    <a:pt x="539711" y="502386"/>
                  </a:lnTo>
                  <a:lnTo>
                    <a:pt x="537781" y="501777"/>
                  </a:lnTo>
                  <a:lnTo>
                    <a:pt x="536854" y="501332"/>
                  </a:lnTo>
                  <a:lnTo>
                    <a:pt x="533577" y="501510"/>
                  </a:lnTo>
                  <a:lnTo>
                    <a:pt x="535216" y="503008"/>
                  </a:lnTo>
                  <a:lnTo>
                    <a:pt x="536740" y="505421"/>
                  </a:lnTo>
                  <a:lnTo>
                    <a:pt x="537108" y="507593"/>
                  </a:lnTo>
                  <a:lnTo>
                    <a:pt x="540156" y="506653"/>
                  </a:lnTo>
                  <a:lnTo>
                    <a:pt x="543013" y="504571"/>
                  </a:lnTo>
                  <a:lnTo>
                    <a:pt x="543179" y="501700"/>
                  </a:lnTo>
                  <a:close/>
                </a:path>
                <a:path w="1050290" h="1118234">
                  <a:moveTo>
                    <a:pt x="543712" y="401180"/>
                  </a:moveTo>
                  <a:lnTo>
                    <a:pt x="542137" y="396798"/>
                  </a:lnTo>
                  <a:lnTo>
                    <a:pt x="534047" y="395744"/>
                  </a:lnTo>
                  <a:lnTo>
                    <a:pt x="533615" y="401701"/>
                  </a:lnTo>
                  <a:lnTo>
                    <a:pt x="535876" y="408051"/>
                  </a:lnTo>
                  <a:lnTo>
                    <a:pt x="536448" y="410184"/>
                  </a:lnTo>
                  <a:lnTo>
                    <a:pt x="538480" y="411937"/>
                  </a:lnTo>
                  <a:lnTo>
                    <a:pt x="542988" y="409270"/>
                  </a:lnTo>
                  <a:lnTo>
                    <a:pt x="543445" y="406273"/>
                  </a:lnTo>
                  <a:lnTo>
                    <a:pt x="543115" y="404202"/>
                  </a:lnTo>
                  <a:lnTo>
                    <a:pt x="543712" y="401180"/>
                  </a:lnTo>
                  <a:close/>
                </a:path>
                <a:path w="1050290" h="1118234">
                  <a:moveTo>
                    <a:pt x="548386" y="479856"/>
                  </a:moveTo>
                  <a:lnTo>
                    <a:pt x="547941" y="474306"/>
                  </a:lnTo>
                  <a:lnTo>
                    <a:pt x="546481" y="467220"/>
                  </a:lnTo>
                  <a:lnTo>
                    <a:pt x="540029" y="472173"/>
                  </a:lnTo>
                  <a:lnTo>
                    <a:pt x="541312" y="479526"/>
                  </a:lnTo>
                  <a:lnTo>
                    <a:pt x="543839" y="483108"/>
                  </a:lnTo>
                  <a:lnTo>
                    <a:pt x="548386" y="479856"/>
                  </a:lnTo>
                  <a:close/>
                </a:path>
                <a:path w="1050290" h="1118234">
                  <a:moveTo>
                    <a:pt x="569887" y="273151"/>
                  </a:moveTo>
                  <a:lnTo>
                    <a:pt x="569683" y="270764"/>
                  </a:lnTo>
                  <a:lnTo>
                    <a:pt x="569264" y="267703"/>
                  </a:lnTo>
                  <a:lnTo>
                    <a:pt x="562406" y="271005"/>
                  </a:lnTo>
                  <a:lnTo>
                    <a:pt x="564057" y="275755"/>
                  </a:lnTo>
                  <a:lnTo>
                    <a:pt x="564667" y="276326"/>
                  </a:lnTo>
                  <a:lnTo>
                    <a:pt x="566610" y="276225"/>
                  </a:lnTo>
                  <a:lnTo>
                    <a:pt x="569493" y="274650"/>
                  </a:lnTo>
                  <a:lnTo>
                    <a:pt x="569887" y="273151"/>
                  </a:lnTo>
                  <a:close/>
                </a:path>
                <a:path w="1050290" h="1118234">
                  <a:moveTo>
                    <a:pt x="575945" y="468096"/>
                  </a:moveTo>
                  <a:lnTo>
                    <a:pt x="566293" y="470065"/>
                  </a:lnTo>
                  <a:lnTo>
                    <a:pt x="565746" y="480174"/>
                  </a:lnTo>
                  <a:lnTo>
                    <a:pt x="575411" y="478167"/>
                  </a:lnTo>
                  <a:lnTo>
                    <a:pt x="575945" y="468096"/>
                  </a:lnTo>
                  <a:close/>
                </a:path>
                <a:path w="1050290" h="1118234">
                  <a:moveTo>
                    <a:pt x="587984" y="774"/>
                  </a:moveTo>
                  <a:lnTo>
                    <a:pt x="585025" y="0"/>
                  </a:lnTo>
                  <a:lnTo>
                    <a:pt x="581215" y="774"/>
                  </a:lnTo>
                  <a:lnTo>
                    <a:pt x="580440" y="2832"/>
                  </a:lnTo>
                  <a:lnTo>
                    <a:pt x="580339" y="3098"/>
                  </a:lnTo>
                  <a:lnTo>
                    <a:pt x="580301" y="5969"/>
                  </a:lnTo>
                  <a:lnTo>
                    <a:pt x="581787" y="8280"/>
                  </a:lnTo>
                  <a:lnTo>
                    <a:pt x="583323" y="8547"/>
                  </a:lnTo>
                  <a:lnTo>
                    <a:pt x="585939" y="7950"/>
                  </a:lnTo>
                  <a:lnTo>
                    <a:pt x="586803" y="5969"/>
                  </a:lnTo>
                  <a:lnTo>
                    <a:pt x="586841" y="3060"/>
                  </a:lnTo>
                  <a:lnTo>
                    <a:pt x="587082" y="2832"/>
                  </a:lnTo>
                  <a:lnTo>
                    <a:pt x="587438" y="1866"/>
                  </a:lnTo>
                  <a:lnTo>
                    <a:pt x="587819" y="774"/>
                  </a:lnTo>
                  <a:lnTo>
                    <a:pt x="587984" y="774"/>
                  </a:lnTo>
                  <a:close/>
                </a:path>
                <a:path w="1050290" h="1118234">
                  <a:moveTo>
                    <a:pt x="598893" y="489191"/>
                  </a:moveTo>
                  <a:lnTo>
                    <a:pt x="598093" y="485724"/>
                  </a:lnTo>
                  <a:lnTo>
                    <a:pt x="597166" y="483019"/>
                  </a:lnTo>
                  <a:lnTo>
                    <a:pt x="595274" y="483311"/>
                  </a:lnTo>
                  <a:lnTo>
                    <a:pt x="592594" y="484822"/>
                  </a:lnTo>
                  <a:lnTo>
                    <a:pt x="591286" y="486371"/>
                  </a:lnTo>
                  <a:lnTo>
                    <a:pt x="591591" y="488111"/>
                  </a:lnTo>
                  <a:lnTo>
                    <a:pt x="591108" y="485381"/>
                  </a:lnTo>
                  <a:lnTo>
                    <a:pt x="592455" y="493483"/>
                  </a:lnTo>
                  <a:lnTo>
                    <a:pt x="598893" y="489191"/>
                  </a:lnTo>
                  <a:close/>
                </a:path>
                <a:path w="1050290" h="1118234">
                  <a:moveTo>
                    <a:pt x="602780" y="535559"/>
                  </a:moveTo>
                  <a:lnTo>
                    <a:pt x="602068" y="531926"/>
                  </a:lnTo>
                  <a:lnTo>
                    <a:pt x="601484" y="528764"/>
                  </a:lnTo>
                  <a:lnTo>
                    <a:pt x="596214" y="531583"/>
                  </a:lnTo>
                  <a:lnTo>
                    <a:pt x="596214" y="536587"/>
                  </a:lnTo>
                  <a:lnTo>
                    <a:pt x="595566" y="534581"/>
                  </a:lnTo>
                  <a:lnTo>
                    <a:pt x="595515" y="534403"/>
                  </a:lnTo>
                  <a:lnTo>
                    <a:pt x="595401" y="534073"/>
                  </a:lnTo>
                  <a:lnTo>
                    <a:pt x="595807" y="533869"/>
                  </a:lnTo>
                  <a:lnTo>
                    <a:pt x="596214" y="536587"/>
                  </a:lnTo>
                  <a:lnTo>
                    <a:pt x="596214" y="531583"/>
                  </a:lnTo>
                  <a:lnTo>
                    <a:pt x="595553" y="531926"/>
                  </a:lnTo>
                  <a:lnTo>
                    <a:pt x="595757" y="533476"/>
                  </a:lnTo>
                  <a:lnTo>
                    <a:pt x="594106" y="534403"/>
                  </a:lnTo>
                  <a:lnTo>
                    <a:pt x="593496" y="537438"/>
                  </a:lnTo>
                  <a:lnTo>
                    <a:pt x="593432" y="537743"/>
                  </a:lnTo>
                  <a:lnTo>
                    <a:pt x="595096" y="538060"/>
                  </a:lnTo>
                  <a:lnTo>
                    <a:pt x="599452" y="537438"/>
                  </a:lnTo>
                  <a:lnTo>
                    <a:pt x="600964" y="536587"/>
                  </a:lnTo>
                  <a:lnTo>
                    <a:pt x="602780" y="535559"/>
                  </a:lnTo>
                  <a:close/>
                </a:path>
                <a:path w="1050290" h="1118234">
                  <a:moveTo>
                    <a:pt x="619836" y="239166"/>
                  </a:moveTo>
                  <a:lnTo>
                    <a:pt x="611517" y="244005"/>
                  </a:lnTo>
                  <a:lnTo>
                    <a:pt x="610971" y="245427"/>
                  </a:lnTo>
                  <a:lnTo>
                    <a:pt x="610997" y="244195"/>
                  </a:lnTo>
                  <a:lnTo>
                    <a:pt x="610616" y="244322"/>
                  </a:lnTo>
                  <a:lnTo>
                    <a:pt x="609015" y="245935"/>
                  </a:lnTo>
                  <a:lnTo>
                    <a:pt x="608507" y="249796"/>
                  </a:lnTo>
                  <a:lnTo>
                    <a:pt x="609854" y="250736"/>
                  </a:lnTo>
                  <a:lnTo>
                    <a:pt x="615276" y="249580"/>
                  </a:lnTo>
                  <a:lnTo>
                    <a:pt x="616750" y="246316"/>
                  </a:lnTo>
                  <a:lnTo>
                    <a:pt x="618426" y="241769"/>
                  </a:lnTo>
                  <a:lnTo>
                    <a:pt x="619836" y="239166"/>
                  </a:lnTo>
                  <a:close/>
                </a:path>
                <a:path w="1050290" h="1118234">
                  <a:moveTo>
                    <a:pt x="624332" y="484517"/>
                  </a:moveTo>
                  <a:lnTo>
                    <a:pt x="597001" y="481571"/>
                  </a:lnTo>
                  <a:lnTo>
                    <a:pt x="588962" y="480707"/>
                  </a:lnTo>
                  <a:lnTo>
                    <a:pt x="578637" y="483336"/>
                  </a:lnTo>
                  <a:lnTo>
                    <a:pt x="578358" y="482384"/>
                  </a:lnTo>
                  <a:lnTo>
                    <a:pt x="565937" y="484949"/>
                  </a:lnTo>
                  <a:lnTo>
                    <a:pt x="566140" y="484949"/>
                  </a:lnTo>
                  <a:lnTo>
                    <a:pt x="566572" y="486410"/>
                  </a:lnTo>
                  <a:lnTo>
                    <a:pt x="550824" y="490410"/>
                  </a:lnTo>
                  <a:lnTo>
                    <a:pt x="528840" y="499440"/>
                  </a:lnTo>
                  <a:lnTo>
                    <a:pt x="528713" y="496570"/>
                  </a:lnTo>
                  <a:lnTo>
                    <a:pt x="528586" y="494042"/>
                  </a:lnTo>
                  <a:lnTo>
                    <a:pt x="528726" y="494042"/>
                  </a:lnTo>
                  <a:lnTo>
                    <a:pt x="525221" y="493407"/>
                  </a:lnTo>
                  <a:lnTo>
                    <a:pt x="522871" y="501573"/>
                  </a:lnTo>
                  <a:lnTo>
                    <a:pt x="522770" y="501929"/>
                  </a:lnTo>
                  <a:lnTo>
                    <a:pt x="512965" y="505955"/>
                  </a:lnTo>
                  <a:lnTo>
                    <a:pt x="478459" y="519658"/>
                  </a:lnTo>
                  <a:lnTo>
                    <a:pt x="478751" y="520179"/>
                  </a:lnTo>
                  <a:lnTo>
                    <a:pt x="513715" y="507974"/>
                  </a:lnTo>
                  <a:lnTo>
                    <a:pt x="522046" y="504482"/>
                  </a:lnTo>
                  <a:lnTo>
                    <a:pt x="520725" y="509104"/>
                  </a:lnTo>
                  <a:lnTo>
                    <a:pt x="492302" y="541731"/>
                  </a:lnTo>
                  <a:lnTo>
                    <a:pt x="449986" y="553542"/>
                  </a:lnTo>
                  <a:lnTo>
                    <a:pt x="449707" y="553542"/>
                  </a:lnTo>
                  <a:lnTo>
                    <a:pt x="434797" y="555180"/>
                  </a:lnTo>
                  <a:lnTo>
                    <a:pt x="435533" y="555180"/>
                  </a:lnTo>
                  <a:lnTo>
                    <a:pt x="435711" y="555548"/>
                  </a:lnTo>
                  <a:lnTo>
                    <a:pt x="487984" y="550202"/>
                  </a:lnTo>
                  <a:lnTo>
                    <a:pt x="523849" y="521881"/>
                  </a:lnTo>
                  <a:lnTo>
                    <a:pt x="529259" y="507974"/>
                  </a:lnTo>
                  <a:lnTo>
                    <a:pt x="529170" y="505955"/>
                  </a:lnTo>
                  <a:lnTo>
                    <a:pt x="529094" y="504482"/>
                  </a:lnTo>
                  <a:lnTo>
                    <a:pt x="528967" y="501929"/>
                  </a:lnTo>
                  <a:lnTo>
                    <a:pt x="528955" y="501573"/>
                  </a:lnTo>
                  <a:lnTo>
                    <a:pt x="534009" y="499440"/>
                  </a:lnTo>
                  <a:lnTo>
                    <a:pt x="551180" y="492213"/>
                  </a:lnTo>
                  <a:lnTo>
                    <a:pt x="566966" y="487718"/>
                  </a:lnTo>
                  <a:lnTo>
                    <a:pt x="569595" y="496379"/>
                  </a:lnTo>
                  <a:lnTo>
                    <a:pt x="569645" y="496570"/>
                  </a:lnTo>
                  <a:lnTo>
                    <a:pt x="570585" y="496379"/>
                  </a:lnTo>
                  <a:lnTo>
                    <a:pt x="563410" y="535774"/>
                  </a:lnTo>
                  <a:lnTo>
                    <a:pt x="563295" y="536054"/>
                  </a:lnTo>
                  <a:lnTo>
                    <a:pt x="562927" y="535774"/>
                  </a:lnTo>
                  <a:lnTo>
                    <a:pt x="560578" y="538784"/>
                  </a:lnTo>
                  <a:lnTo>
                    <a:pt x="560362" y="539457"/>
                  </a:lnTo>
                  <a:lnTo>
                    <a:pt x="560235" y="539864"/>
                  </a:lnTo>
                  <a:lnTo>
                    <a:pt x="557022" y="537730"/>
                  </a:lnTo>
                  <a:lnTo>
                    <a:pt x="556260" y="538378"/>
                  </a:lnTo>
                  <a:lnTo>
                    <a:pt x="559816" y="541235"/>
                  </a:lnTo>
                  <a:lnTo>
                    <a:pt x="559282" y="543001"/>
                  </a:lnTo>
                  <a:lnTo>
                    <a:pt x="559714" y="545109"/>
                  </a:lnTo>
                  <a:lnTo>
                    <a:pt x="556907" y="550202"/>
                  </a:lnTo>
                  <a:lnTo>
                    <a:pt x="556780" y="550418"/>
                  </a:lnTo>
                  <a:lnTo>
                    <a:pt x="552996" y="547192"/>
                  </a:lnTo>
                  <a:lnTo>
                    <a:pt x="552729" y="547700"/>
                  </a:lnTo>
                  <a:lnTo>
                    <a:pt x="556260" y="551370"/>
                  </a:lnTo>
                  <a:lnTo>
                    <a:pt x="553923" y="555599"/>
                  </a:lnTo>
                  <a:lnTo>
                    <a:pt x="553097" y="556856"/>
                  </a:lnTo>
                  <a:lnTo>
                    <a:pt x="551459" y="553542"/>
                  </a:lnTo>
                  <a:lnTo>
                    <a:pt x="551180" y="553542"/>
                  </a:lnTo>
                  <a:lnTo>
                    <a:pt x="552805" y="557301"/>
                  </a:lnTo>
                  <a:lnTo>
                    <a:pt x="549922" y="561721"/>
                  </a:lnTo>
                  <a:lnTo>
                    <a:pt x="549173" y="560120"/>
                  </a:lnTo>
                  <a:lnTo>
                    <a:pt x="548208" y="558546"/>
                  </a:lnTo>
                  <a:lnTo>
                    <a:pt x="548157" y="564222"/>
                  </a:lnTo>
                  <a:lnTo>
                    <a:pt x="548157" y="564426"/>
                  </a:lnTo>
                  <a:lnTo>
                    <a:pt x="547344" y="565683"/>
                  </a:lnTo>
                  <a:lnTo>
                    <a:pt x="541464" y="576021"/>
                  </a:lnTo>
                  <a:lnTo>
                    <a:pt x="539838" y="580910"/>
                  </a:lnTo>
                  <a:lnTo>
                    <a:pt x="539711" y="581126"/>
                  </a:lnTo>
                  <a:lnTo>
                    <a:pt x="539699" y="581317"/>
                  </a:lnTo>
                  <a:lnTo>
                    <a:pt x="539775" y="579831"/>
                  </a:lnTo>
                  <a:lnTo>
                    <a:pt x="539877" y="577380"/>
                  </a:lnTo>
                  <a:lnTo>
                    <a:pt x="540893" y="565683"/>
                  </a:lnTo>
                  <a:lnTo>
                    <a:pt x="540956" y="564946"/>
                  </a:lnTo>
                  <a:lnTo>
                    <a:pt x="542607" y="553542"/>
                  </a:lnTo>
                  <a:lnTo>
                    <a:pt x="542683" y="552958"/>
                  </a:lnTo>
                  <a:lnTo>
                    <a:pt x="546671" y="560590"/>
                  </a:lnTo>
                  <a:lnTo>
                    <a:pt x="548157" y="564222"/>
                  </a:lnTo>
                  <a:lnTo>
                    <a:pt x="548157" y="558469"/>
                  </a:lnTo>
                  <a:lnTo>
                    <a:pt x="544817" y="552958"/>
                  </a:lnTo>
                  <a:lnTo>
                    <a:pt x="542899" y="549808"/>
                  </a:lnTo>
                  <a:lnTo>
                    <a:pt x="541058" y="549808"/>
                  </a:lnTo>
                  <a:lnTo>
                    <a:pt x="542315" y="552284"/>
                  </a:lnTo>
                  <a:lnTo>
                    <a:pt x="539254" y="564426"/>
                  </a:lnTo>
                  <a:lnTo>
                    <a:pt x="537768" y="576021"/>
                  </a:lnTo>
                  <a:lnTo>
                    <a:pt x="537667" y="576821"/>
                  </a:lnTo>
                  <a:lnTo>
                    <a:pt x="537565" y="580910"/>
                  </a:lnTo>
                  <a:lnTo>
                    <a:pt x="537451" y="584949"/>
                  </a:lnTo>
                  <a:lnTo>
                    <a:pt x="537337" y="589076"/>
                  </a:lnTo>
                  <a:lnTo>
                    <a:pt x="537197" y="589889"/>
                  </a:lnTo>
                  <a:lnTo>
                    <a:pt x="537375" y="589889"/>
                  </a:lnTo>
                  <a:lnTo>
                    <a:pt x="538060" y="601726"/>
                  </a:lnTo>
                  <a:lnTo>
                    <a:pt x="538784" y="602208"/>
                  </a:lnTo>
                  <a:lnTo>
                    <a:pt x="539305" y="590321"/>
                  </a:lnTo>
                  <a:lnTo>
                    <a:pt x="540626" y="589889"/>
                  </a:lnTo>
                  <a:lnTo>
                    <a:pt x="541959" y="589076"/>
                  </a:lnTo>
                  <a:lnTo>
                    <a:pt x="552373" y="582218"/>
                  </a:lnTo>
                  <a:lnTo>
                    <a:pt x="553034" y="581317"/>
                  </a:lnTo>
                  <a:lnTo>
                    <a:pt x="554113" y="579831"/>
                  </a:lnTo>
                  <a:lnTo>
                    <a:pt x="559308" y="594537"/>
                  </a:lnTo>
                  <a:lnTo>
                    <a:pt x="560336" y="594982"/>
                  </a:lnTo>
                  <a:lnTo>
                    <a:pt x="558380" y="583069"/>
                  </a:lnTo>
                  <a:lnTo>
                    <a:pt x="557314" y="579831"/>
                  </a:lnTo>
                  <a:lnTo>
                    <a:pt x="556310" y="576821"/>
                  </a:lnTo>
                  <a:lnTo>
                    <a:pt x="559790" y="572046"/>
                  </a:lnTo>
                  <a:lnTo>
                    <a:pt x="561213" y="574802"/>
                  </a:lnTo>
                  <a:lnTo>
                    <a:pt x="567156" y="584949"/>
                  </a:lnTo>
                  <a:lnTo>
                    <a:pt x="573722" y="594537"/>
                  </a:lnTo>
                  <a:lnTo>
                    <a:pt x="573824" y="594690"/>
                  </a:lnTo>
                  <a:lnTo>
                    <a:pt x="574421" y="594690"/>
                  </a:lnTo>
                  <a:lnTo>
                    <a:pt x="562483" y="574370"/>
                  </a:lnTo>
                  <a:lnTo>
                    <a:pt x="561187" y="572046"/>
                  </a:lnTo>
                  <a:lnTo>
                    <a:pt x="560578" y="570979"/>
                  </a:lnTo>
                  <a:lnTo>
                    <a:pt x="561530" y="569671"/>
                  </a:lnTo>
                  <a:lnTo>
                    <a:pt x="565150" y="561962"/>
                  </a:lnTo>
                  <a:lnTo>
                    <a:pt x="565264" y="561721"/>
                  </a:lnTo>
                  <a:lnTo>
                    <a:pt x="565492" y="561213"/>
                  </a:lnTo>
                  <a:lnTo>
                    <a:pt x="576516" y="573265"/>
                  </a:lnTo>
                  <a:lnTo>
                    <a:pt x="585012" y="581126"/>
                  </a:lnTo>
                  <a:lnTo>
                    <a:pt x="586409" y="580910"/>
                  </a:lnTo>
                  <a:lnTo>
                    <a:pt x="579310" y="571550"/>
                  </a:lnTo>
                  <a:lnTo>
                    <a:pt x="570941" y="562876"/>
                  </a:lnTo>
                  <a:lnTo>
                    <a:pt x="569099" y="561213"/>
                  </a:lnTo>
                  <a:lnTo>
                    <a:pt x="566559" y="558939"/>
                  </a:lnTo>
                  <a:lnTo>
                    <a:pt x="567537" y="556856"/>
                  </a:lnTo>
                  <a:lnTo>
                    <a:pt x="568325" y="555180"/>
                  </a:lnTo>
                  <a:lnTo>
                    <a:pt x="569887" y="550418"/>
                  </a:lnTo>
                  <a:lnTo>
                    <a:pt x="570090" y="549808"/>
                  </a:lnTo>
                  <a:lnTo>
                    <a:pt x="570191" y="549478"/>
                  </a:lnTo>
                  <a:lnTo>
                    <a:pt x="570534" y="548614"/>
                  </a:lnTo>
                  <a:lnTo>
                    <a:pt x="575322" y="551370"/>
                  </a:lnTo>
                  <a:lnTo>
                    <a:pt x="595922" y="561962"/>
                  </a:lnTo>
                  <a:lnTo>
                    <a:pt x="595947" y="561213"/>
                  </a:lnTo>
                  <a:lnTo>
                    <a:pt x="595033" y="560590"/>
                  </a:lnTo>
                  <a:lnTo>
                    <a:pt x="586486" y="555180"/>
                  </a:lnTo>
                  <a:lnTo>
                    <a:pt x="574700" y="548614"/>
                  </a:lnTo>
                  <a:lnTo>
                    <a:pt x="571131" y="546620"/>
                  </a:lnTo>
                  <a:lnTo>
                    <a:pt x="572668" y="541909"/>
                  </a:lnTo>
                  <a:lnTo>
                    <a:pt x="572731" y="541731"/>
                  </a:lnTo>
                  <a:lnTo>
                    <a:pt x="573087" y="540232"/>
                  </a:lnTo>
                  <a:lnTo>
                    <a:pt x="573163" y="539864"/>
                  </a:lnTo>
                  <a:lnTo>
                    <a:pt x="573265" y="539457"/>
                  </a:lnTo>
                  <a:lnTo>
                    <a:pt x="578205" y="539457"/>
                  </a:lnTo>
                  <a:lnTo>
                    <a:pt x="589216" y="540232"/>
                  </a:lnTo>
                  <a:lnTo>
                    <a:pt x="600671" y="541909"/>
                  </a:lnTo>
                  <a:lnTo>
                    <a:pt x="612406" y="544487"/>
                  </a:lnTo>
                  <a:lnTo>
                    <a:pt x="612279" y="543318"/>
                  </a:lnTo>
                  <a:lnTo>
                    <a:pt x="601281" y="539457"/>
                  </a:lnTo>
                  <a:lnTo>
                    <a:pt x="590042" y="537197"/>
                  </a:lnTo>
                  <a:lnTo>
                    <a:pt x="589026" y="536994"/>
                  </a:lnTo>
                  <a:lnTo>
                    <a:pt x="576656" y="536600"/>
                  </a:lnTo>
                  <a:lnTo>
                    <a:pt x="573798" y="537197"/>
                  </a:lnTo>
                  <a:lnTo>
                    <a:pt x="574078" y="536054"/>
                  </a:lnTo>
                  <a:lnTo>
                    <a:pt x="576097" y="527558"/>
                  </a:lnTo>
                  <a:lnTo>
                    <a:pt x="576402" y="527189"/>
                  </a:lnTo>
                  <a:lnTo>
                    <a:pt x="577024" y="525945"/>
                  </a:lnTo>
                  <a:lnTo>
                    <a:pt x="577215" y="524611"/>
                  </a:lnTo>
                  <a:lnTo>
                    <a:pt x="578154" y="524217"/>
                  </a:lnTo>
                  <a:lnTo>
                    <a:pt x="577100" y="523633"/>
                  </a:lnTo>
                  <a:lnTo>
                    <a:pt x="576859" y="521881"/>
                  </a:lnTo>
                  <a:lnTo>
                    <a:pt x="576808" y="521601"/>
                  </a:lnTo>
                  <a:lnTo>
                    <a:pt x="577723" y="513956"/>
                  </a:lnTo>
                  <a:lnTo>
                    <a:pt x="576592" y="502399"/>
                  </a:lnTo>
                  <a:lnTo>
                    <a:pt x="576516" y="501573"/>
                  </a:lnTo>
                  <a:lnTo>
                    <a:pt x="576427" y="500748"/>
                  </a:lnTo>
                  <a:lnTo>
                    <a:pt x="574789" y="496570"/>
                  </a:lnTo>
                  <a:lnTo>
                    <a:pt x="574713" y="496379"/>
                  </a:lnTo>
                  <a:lnTo>
                    <a:pt x="574395" y="495592"/>
                  </a:lnTo>
                  <a:lnTo>
                    <a:pt x="581850" y="494042"/>
                  </a:lnTo>
                  <a:lnTo>
                    <a:pt x="579958" y="487718"/>
                  </a:lnTo>
                  <a:lnTo>
                    <a:pt x="579120" y="484949"/>
                  </a:lnTo>
                  <a:lnTo>
                    <a:pt x="578993" y="484517"/>
                  </a:lnTo>
                  <a:lnTo>
                    <a:pt x="578180" y="484517"/>
                  </a:lnTo>
                  <a:lnTo>
                    <a:pt x="582320" y="483336"/>
                  </a:lnTo>
                  <a:lnTo>
                    <a:pt x="588492" y="481571"/>
                  </a:lnTo>
                  <a:lnTo>
                    <a:pt x="623595" y="484555"/>
                  </a:lnTo>
                  <a:lnTo>
                    <a:pt x="624332" y="484517"/>
                  </a:lnTo>
                  <a:close/>
                </a:path>
                <a:path w="1050290" h="1118234">
                  <a:moveTo>
                    <a:pt x="628256" y="484949"/>
                  </a:moveTo>
                  <a:lnTo>
                    <a:pt x="624332" y="484517"/>
                  </a:lnTo>
                  <a:lnTo>
                    <a:pt x="624459" y="484632"/>
                  </a:lnTo>
                  <a:lnTo>
                    <a:pt x="628256" y="484949"/>
                  </a:lnTo>
                  <a:close/>
                </a:path>
                <a:path w="1050290" h="1118234">
                  <a:moveTo>
                    <a:pt x="631888" y="445782"/>
                  </a:moveTo>
                  <a:lnTo>
                    <a:pt x="624420" y="447306"/>
                  </a:lnTo>
                  <a:lnTo>
                    <a:pt x="622173" y="452666"/>
                  </a:lnTo>
                  <a:lnTo>
                    <a:pt x="629627" y="451129"/>
                  </a:lnTo>
                  <a:lnTo>
                    <a:pt x="631888" y="445782"/>
                  </a:lnTo>
                  <a:close/>
                </a:path>
                <a:path w="1050290" h="1118234">
                  <a:moveTo>
                    <a:pt x="632498" y="585724"/>
                  </a:moveTo>
                  <a:lnTo>
                    <a:pt x="632066" y="585228"/>
                  </a:lnTo>
                  <a:lnTo>
                    <a:pt x="605917" y="608520"/>
                  </a:lnTo>
                  <a:lnTo>
                    <a:pt x="575691" y="622465"/>
                  </a:lnTo>
                  <a:lnTo>
                    <a:pt x="549249" y="629031"/>
                  </a:lnTo>
                  <a:lnTo>
                    <a:pt x="542709" y="630643"/>
                  </a:lnTo>
                  <a:lnTo>
                    <a:pt x="537629" y="631520"/>
                  </a:lnTo>
                  <a:lnTo>
                    <a:pt x="508304" y="636574"/>
                  </a:lnTo>
                  <a:lnTo>
                    <a:pt x="508406" y="636778"/>
                  </a:lnTo>
                  <a:lnTo>
                    <a:pt x="508495" y="636943"/>
                  </a:lnTo>
                  <a:lnTo>
                    <a:pt x="539394" y="632841"/>
                  </a:lnTo>
                  <a:lnTo>
                    <a:pt x="543039" y="632345"/>
                  </a:lnTo>
                  <a:lnTo>
                    <a:pt x="576757" y="624344"/>
                  </a:lnTo>
                  <a:lnTo>
                    <a:pt x="607352" y="609828"/>
                  </a:lnTo>
                  <a:lnTo>
                    <a:pt x="619645" y="598043"/>
                  </a:lnTo>
                  <a:lnTo>
                    <a:pt x="632498" y="585736"/>
                  </a:lnTo>
                  <a:close/>
                </a:path>
                <a:path w="1050290" h="1118234">
                  <a:moveTo>
                    <a:pt x="633476" y="228409"/>
                  </a:moveTo>
                  <a:lnTo>
                    <a:pt x="632091" y="224243"/>
                  </a:lnTo>
                  <a:lnTo>
                    <a:pt x="630682" y="222211"/>
                  </a:lnTo>
                  <a:lnTo>
                    <a:pt x="628853" y="220878"/>
                  </a:lnTo>
                  <a:lnTo>
                    <a:pt x="626935" y="221018"/>
                  </a:lnTo>
                  <a:lnTo>
                    <a:pt x="622427" y="222173"/>
                  </a:lnTo>
                  <a:lnTo>
                    <a:pt x="623023" y="224320"/>
                  </a:lnTo>
                  <a:lnTo>
                    <a:pt x="625233" y="224370"/>
                  </a:lnTo>
                  <a:lnTo>
                    <a:pt x="625995" y="228409"/>
                  </a:lnTo>
                  <a:lnTo>
                    <a:pt x="626452" y="232460"/>
                  </a:lnTo>
                  <a:lnTo>
                    <a:pt x="633476" y="228409"/>
                  </a:lnTo>
                  <a:close/>
                </a:path>
                <a:path w="1050290" h="1118234">
                  <a:moveTo>
                    <a:pt x="642759" y="497522"/>
                  </a:moveTo>
                  <a:lnTo>
                    <a:pt x="639203" y="491553"/>
                  </a:lnTo>
                  <a:lnTo>
                    <a:pt x="635431" y="485762"/>
                  </a:lnTo>
                  <a:lnTo>
                    <a:pt x="631291" y="480237"/>
                  </a:lnTo>
                  <a:lnTo>
                    <a:pt x="626668" y="475030"/>
                  </a:lnTo>
                  <a:lnTo>
                    <a:pt x="626656" y="475221"/>
                  </a:lnTo>
                  <a:lnTo>
                    <a:pt x="631253" y="480402"/>
                  </a:lnTo>
                  <a:lnTo>
                    <a:pt x="635381" y="485889"/>
                  </a:lnTo>
                  <a:lnTo>
                    <a:pt x="642759" y="497522"/>
                  </a:lnTo>
                  <a:close/>
                </a:path>
                <a:path w="1050290" h="1118234">
                  <a:moveTo>
                    <a:pt x="645718" y="120459"/>
                  </a:moveTo>
                  <a:lnTo>
                    <a:pt x="645198" y="117449"/>
                  </a:lnTo>
                  <a:lnTo>
                    <a:pt x="642886" y="110871"/>
                  </a:lnTo>
                  <a:lnTo>
                    <a:pt x="637463" y="114617"/>
                  </a:lnTo>
                  <a:lnTo>
                    <a:pt x="638111" y="120942"/>
                  </a:lnTo>
                  <a:lnTo>
                    <a:pt x="638708" y="122669"/>
                  </a:lnTo>
                  <a:lnTo>
                    <a:pt x="640930" y="124320"/>
                  </a:lnTo>
                  <a:lnTo>
                    <a:pt x="644525" y="123875"/>
                  </a:lnTo>
                  <a:lnTo>
                    <a:pt x="645718" y="120459"/>
                  </a:lnTo>
                  <a:close/>
                </a:path>
                <a:path w="1050290" h="1118234">
                  <a:moveTo>
                    <a:pt x="654011" y="509612"/>
                  </a:moveTo>
                  <a:lnTo>
                    <a:pt x="624840" y="484949"/>
                  </a:lnTo>
                  <a:lnTo>
                    <a:pt x="624065" y="484949"/>
                  </a:lnTo>
                  <a:lnTo>
                    <a:pt x="653694" y="509612"/>
                  </a:lnTo>
                  <a:lnTo>
                    <a:pt x="654011" y="509612"/>
                  </a:lnTo>
                  <a:close/>
                </a:path>
                <a:path w="1050290" h="1118234">
                  <a:moveTo>
                    <a:pt x="692505" y="589991"/>
                  </a:moveTo>
                  <a:lnTo>
                    <a:pt x="687781" y="590638"/>
                  </a:lnTo>
                  <a:lnTo>
                    <a:pt x="689114" y="591527"/>
                  </a:lnTo>
                  <a:lnTo>
                    <a:pt x="687514" y="590956"/>
                  </a:lnTo>
                  <a:lnTo>
                    <a:pt x="685571" y="594664"/>
                  </a:lnTo>
                  <a:lnTo>
                    <a:pt x="685330" y="596417"/>
                  </a:lnTo>
                  <a:lnTo>
                    <a:pt x="686625" y="597585"/>
                  </a:lnTo>
                  <a:lnTo>
                    <a:pt x="690168" y="596607"/>
                  </a:lnTo>
                  <a:lnTo>
                    <a:pt x="691794" y="594791"/>
                  </a:lnTo>
                  <a:lnTo>
                    <a:pt x="692505" y="589991"/>
                  </a:lnTo>
                  <a:close/>
                </a:path>
                <a:path w="1050290" h="1118234">
                  <a:moveTo>
                    <a:pt x="826897" y="576148"/>
                  </a:moveTo>
                  <a:lnTo>
                    <a:pt x="824357" y="574929"/>
                  </a:lnTo>
                  <a:lnTo>
                    <a:pt x="822756" y="575246"/>
                  </a:lnTo>
                  <a:lnTo>
                    <a:pt x="821321" y="576389"/>
                  </a:lnTo>
                  <a:lnTo>
                    <a:pt x="820356" y="579412"/>
                  </a:lnTo>
                  <a:lnTo>
                    <a:pt x="820966" y="577418"/>
                  </a:lnTo>
                  <a:lnTo>
                    <a:pt x="820724" y="577583"/>
                  </a:lnTo>
                  <a:lnTo>
                    <a:pt x="819873" y="578637"/>
                  </a:lnTo>
                  <a:lnTo>
                    <a:pt x="819594" y="577964"/>
                  </a:lnTo>
                  <a:lnTo>
                    <a:pt x="818057" y="577354"/>
                  </a:lnTo>
                  <a:lnTo>
                    <a:pt x="818337" y="578878"/>
                  </a:lnTo>
                  <a:lnTo>
                    <a:pt x="818451" y="579412"/>
                  </a:lnTo>
                  <a:lnTo>
                    <a:pt x="818934" y="580986"/>
                  </a:lnTo>
                  <a:lnTo>
                    <a:pt x="819150" y="582904"/>
                  </a:lnTo>
                  <a:lnTo>
                    <a:pt x="819353" y="584542"/>
                  </a:lnTo>
                  <a:lnTo>
                    <a:pt x="820508" y="586308"/>
                  </a:lnTo>
                  <a:lnTo>
                    <a:pt x="822388" y="586092"/>
                  </a:lnTo>
                  <a:lnTo>
                    <a:pt x="824280" y="585901"/>
                  </a:lnTo>
                  <a:lnTo>
                    <a:pt x="825715" y="583895"/>
                  </a:lnTo>
                  <a:lnTo>
                    <a:pt x="826528" y="580161"/>
                  </a:lnTo>
                  <a:lnTo>
                    <a:pt x="826770" y="578637"/>
                  </a:lnTo>
                  <a:lnTo>
                    <a:pt x="826897" y="576148"/>
                  </a:lnTo>
                  <a:close/>
                </a:path>
                <a:path w="1050290" h="1118234">
                  <a:moveTo>
                    <a:pt x="845096" y="437146"/>
                  </a:moveTo>
                  <a:lnTo>
                    <a:pt x="844638" y="435991"/>
                  </a:lnTo>
                  <a:lnTo>
                    <a:pt x="842594" y="435559"/>
                  </a:lnTo>
                  <a:lnTo>
                    <a:pt x="840968" y="435698"/>
                  </a:lnTo>
                  <a:lnTo>
                    <a:pt x="843927" y="434949"/>
                  </a:lnTo>
                  <a:lnTo>
                    <a:pt x="842733" y="434187"/>
                  </a:lnTo>
                  <a:lnTo>
                    <a:pt x="838809" y="435457"/>
                  </a:lnTo>
                  <a:lnTo>
                    <a:pt x="837374" y="437857"/>
                  </a:lnTo>
                  <a:lnTo>
                    <a:pt x="837311" y="438645"/>
                  </a:lnTo>
                  <a:lnTo>
                    <a:pt x="837780" y="439889"/>
                  </a:lnTo>
                  <a:lnTo>
                    <a:pt x="838720" y="437743"/>
                  </a:lnTo>
                  <a:lnTo>
                    <a:pt x="843762" y="439432"/>
                  </a:lnTo>
                  <a:lnTo>
                    <a:pt x="845096" y="437146"/>
                  </a:lnTo>
                  <a:close/>
                </a:path>
                <a:path w="1050290" h="1118234">
                  <a:moveTo>
                    <a:pt x="859383" y="563194"/>
                  </a:moveTo>
                  <a:lnTo>
                    <a:pt x="851890" y="564756"/>
                  </a:lnTo>
                  <a:lnTo>
                    <a:pt x="848804" y="572300"/>
                  </a:lnTo>
                  <a:lnTo>
                    <a:pt x="856310" y="570738"/>
                  </a:lnTo>
                  <a:lnTo>
                    <a:pt x="859383" y="563194"/>
                  </a:lnTo>
                  <a:close/>
                </a:path>
                <a:path w="1050290" h="1118234">
                  <a:moveTo>
                    <a:pt x="980376" y="517753"/>
                  </a:moveTo>
                  <a:lnTo>
                    <a:pt x="973455" y="519188"/>
                  </a:lnTo>
                  <a:lnTo>
                    <a:pt x="970000" y="525170"/>
                  </a:lnTo>
                  <a:lnTo>
                    <a:pt x="976960" y="523735"/>
                  </a:lnTo>
                  <a:lnTo>
                    <a:pt x="980376" y="517753"/>
                  </a:lnTo>
                  <a:close/>
                </a:path>
                <a:path w="1050290" h="1118234">
                  <a:moveTo>
                    <a:pt x="1027772" y="541299"/>
                  </a:moveTo>
                  <a:lnTo>
                    <a:pt x="1026414" y="540004"/>
                  </a:lnTo>
                  <a:lnTo>
                    <a:pt x="1024509" y="539381"/>
                  </a:lnTo>
                  <a:lnTo>
                    <a:pt x="1023162" y="539559"/>
                  </a:lnTo>
                  <a:lnTo>
                    <a:pt x="1023645" y="539242"/>
                  </a:lnTo>
                  <a:lnTo>
                    <a:pt x="1025906" y="538403"/>
                  </a:lnTo>
                  <a:lnTo>
                    <a:pt x="1024699" y="537832"/>
                  </a:lnTo>
                  <a:lnTo>
                    <a:pt x="1021740" y="537591"/>
                  </a:lnTo>
                  <a:lnTo>
                    <a:pt x="1020660" y="538086"/>
                  </a:lnTo>
                  <a:lnTo>
                    <a:pt x="1019098" y="538746"/>
                  </a:lnTo>
                  <a:lnTo>
                    <a:pt x="1017778" y="539915"/>
                  </a:lnTo>
                  <a:lnTo>
                    <a:pt x="1015009" y="541083"/>
                  </a:lnTo>
                  <a:lnTo>
                    <a:pt x="1012469" y="543636"/>
                  </a:lnTo>
                  <a:lnTo>
                    <a:pt x="1016203" y="544220"/>
                  </a:lnTo>
                  <a:lnTo>
                    <a:pt x="1017397" y="544804"/>
                  </a:lnTo>
                  <a:lnTo>
                    <a:pt x="1018006" y="545071"/>
                  </a:lnTo>
                  <a:lnTo>
                    <a:pt x="1024013" y="543001"/>
                  </a:lnTo>
                  <a:lnTo>
                    <a:pt x="1027772" y="541299"/>
                  </a:lnTo>
                  <a:close/>
                </a:path>
                <a:path w="1050290" h="1118234">
                  <a:moveTo>
                    <a:pt x="1050213" y="547928"/>
                  </a:moveTo>
                  <a:lnTo>
                    <a:pt x="1050010" y="545807"/>
                  </a:lnTo>
                  <a:lnTo>
                    <a:pt x="1048893" y="545071"/>
                  </a:lnTo>
                  <a:lnTo>
                    <a:pt x="1048639" y="544410"/>
                  </a:lnTo>
                  <a:lnTo>
                    <a:pt x="1048042" y="543026"/>
                  </a:lnTo>
                  <a:lnTo>
                    <a:pt x="1044536" y="542328"/>
                  </a:lnTo>
                  <a:lnTo>
                    <a:pt x="1044486" y="545807"/>
                  </a:lnTo>
                  <a:lnTo>
                    <a:pt x="1044219" y="547979"/>
                  </a:lnTo>
                  <a:lnTo>
                    <a:pt x="1045044" y="550316"/>
                  </a:lnTo>
                  <a:lnTo>
                    <a:pt x="1050213" y="54792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07" name="object 707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304795" y="1234246"/>
            <a:ext cx="1387205" cy="1673020"/>
          </a:xfrm>
          <a:prstGeom prst="rect">
            <a:avLst/>
          </a:prstGeom>
        </p:spPr>
      </p:pic>
      <p:pic>
        <p:nvPicPr>
          <p:cNvPr id="708" name="object 708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011655" y="6351723"/>
            <a:ext cx="1432907" cy="1141162"/>
          </a:xfrm>
          <a:prstGeom prst="rect">
            <a:avLst/>
          </a:prstGeom>
        </p:spPr>
      </p:pic>
      <p:grpSp>
        <p:nvGrpSpPr>
          <p:cNvPr id="709" name="object 709" descr=""/>
          <p:cNvGrpSpPr/>
          <p:nvPr/>
        </p:nvGrpSpPr>
        <p:grpSpPr>
          <a:xfrm>
            <a:off x="9459059" y="694485"/>
            <a:ext cx="313055" cy="360680"/>
            <a:chOff x="9459059" y="694485"/>
            <a:chExt cx="313055" cy="360680"/>
          </a:xfrm>
        </p:grpSpPr>
        <p:sp>
          <p:nvSpPr>
            <p:cNvPr id="710" name="object 710" descr=""/>
            <p:cNvSpPr/>
            <p:nvPr/>
          </p:nvSpPr>
          <p:spPr>
            <a:xfrm>
              <a:off x="9459059" y="69448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80">
                  <a:moveTo>
                    <a:pt x="109449" y="0"/>
                  </a:moveTo>
                  <a:lnTo>
                    <a:pt x="103214" y="1219"/>
                  </a:lnTo>
                  <a:lnTo>
                    <a:pt x="100851" y="5194"/>
                  </a:lnTo>
                  <a:lnTo>
                    <a:pt x="91513" y="13663"/>
                  </a:lnTo>
                  <a:lnTo>
                    <a:pt x="70879" y="46596"/>
                  </a:lnTo>
                  <a:lnTo>
                    <a:pt x="50824" y="88671"/>
                  </a:lnTo>
                  <a:lnTo>
                    <a:pt x="32271" y="140122"/>
                  </a:lnTo>
                  <a:lnTo>
                    <a:pt x="15217" y="209445"/>
                  </a:lnTo>
                  <a:lnTo>
                    <a:pt x="5130" y="266486"/>
                  </a:lnTo>
                  <a:lnTo>
                    <a:pt x="0" y="312332"/>
                  </a:lnTo>
                  <a:lnTo>
                    <a:pt x="483" y="335876"/>
                  </a:lnTo>
                  <a:lnTo>
                    <a:pt x="24891" y="354545"/>
                  </a:lnTo>
                  <a:lnTo>
                    <a:pt x="31167" y="354469"/>
                  </a:lnTo>
                  <a:lnTo>
                    <a:pt x="33999" y="353631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4" y="351998"/>
                  </a:lnTo>
                  <a:lnTo>
                    <a:pt x="160376" y="294965"/>
                  </a:lnTo>
                  <a:lnTo>
                    <a:pt x="183206" y="278152"/>
                  </a:lnTo>
                  <a:lnTo>
                    <a:pt x="207201" y="262724"/>
                  </a:lnTo>
                  <a:lnTo>
                    <a:pt x="252604" y="238302"/>
                  </a:lnTo>
                  <a:lnTo>
                    <a:pt x="258166" y="235000"/>
                  </a:lnTo>
                  <a:lnTo>
                    <a:pt x="293206" y="202704"/>
                  </a:lnTo>
                  <a:lnTo>
                    <a:pt x="312445" y="164233"/>
                  </a:lnTo>
                  <a:lnTo>
                    <a:pt x="309613" y="162215"/>
                  </a:lnTo>
                  <a:lnTo>
                    <a:pt x="301334" y="165430"/>
                  </a:lnTo>
                  <a:lnTo>
                    <a:pt x="292690" y="169602"/>
                  </a:lnTo>
                  <a:lnTo>
                    <a:pt x="284466" y="172213"/>
                  </a:lnTo>
                  <a:lnTo>
                    <a:pt x="232373" y="154609"/>
                  </a:lnTo>
                  <a:lnTo>
                    <a:pt x="199979" y="88408"/>
                  </a:lnTo>
                  <a:lnTo>
                    <a:pt x="190082" y="55587"/>
                  </a:lnTo>
                  <a:lnTo>
                    <a:pt x="183257" y="40093"/>
                  </a:lnTo>
                  <a:lnTo>
                    <a:pt x="173752" y="25231"/>
                  </a:lnTo>
                  <a:lnTo>
                    <a:pt x="160567" y="13592"/>
                  </a:lnTo>
                  <a:lnTo>
                    <a:pt x="142698" y="7772"/>
                  </a:lnTo>
                  <a:lnTo>
                    <a:pt x="138278" y="7150"/>
                  </a:lnTo>
                  <a:lnTo>
                    <a:pt x="130265" y="10198"/>
                  </a:lnTo>
                  <a:lnTo>
                    <a:pt x="121718" y="7899"/>
                  </a:lnTo>
                  <a:lnTo>
                    <a:pt x="119203" y="2616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 descr=""/>
            <p:cNvSpPr/>
            <p:nvPr/>
          </p:nvSpPr>
          <p:spPr>
            <a:xfrm>
              <a:off x="9518459" y="715098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4">
                  <a:moveTo>
                    <a:pt x="55016" y="9601"/>
                  </a:moveTo>
                  <a:lnTo>
                    <a:pt x="53644" y="2540"/>
                  </a:lnTo>
                  <a:lnTo>
                    <a:pt x="51701" y="0"/>
                  </a:lnTo>
                  <a:lnTo>
                    <a:pt x="44907" y="3644"/>
                  </a:lnTo>
                  <a:lnTo>
                    <a:pt x="11569" y="52959"/>
                  </a:lnTo>
                  <a:lnTo>
                    <a:pt x="0" y="103416"/>
                  </a:lnTo>
                  <a:lnTo>
                    <a:pt x="76" y="108318"/>
                  </a:lnTo>
                  <a:lnTo>
                    <a:pt x="711" y="113258"/>
                  </a:lnTo>
                  <a:lnTo>
                    <a:pt x="4165" y="117271"/>
                  </a:lnTo>
                  <a:lnTo>
                    <a:pt x="6959" y="116344"/>
                  </a:lnTo>
                  <a:lnTo>
                    <a:pt x="11214" y="109499"/>
                  </a:lnTo>
                  <a:lnTo>
                    <a:pt x="18262" y="87401"/>
                  </a:lnTo>
                  <a:lnTo>
                    <a:pt x="24650" y="64960"/>
                  </a:lnTo>
                  <a:lnTo>
                    <a:pt x="33020" y="43421"/>
                  </a:lnTo>
                  <a:lnTo>
                    <a:pt x="46012" y="23964"/>
                  </a:lnTo>
                  <a:lnTo>
                    <a:pt x="50723" y="19392"/>
                  </a:lnTo>
                  <a:lnTo>
                    <a:pt x="52489" y="16598"/>
                  </a:lnTo>
                  <a:lnTo>
                    <a:pt x="54470" y="14109"/>
                  </a:lnTo>
                  <a:lnTo>
                    <a:pt x="55016" y="9601"/>
                  </a:lnTo>
                  <a:close/>
                </a:path>
                <a:path w="222884" h="182244">
                  <a:moveTo>
                    <a:pt x="222885" y="162166"/>
                  </a:moveTo>
                  <a:lnTo>
                    <a:pt x="215430" y="163398"/>
                  </a:lnTo>
                  <a:lnTo>
                    <a:pt x="207962" y="163893"/>
                  </a:lnTo>
                  <a:lnTo>
                    <a:pt x="200533" y="163690"/>
                  </a:lnTo>
                  <a:lnTo>
                    <a:pt x="151930" y="139776"/>
                  </a:lnTo>
                  <a:lnTo>
                    <a:pt x="131127" y="106133"/>
                  </a:lnTo>
                  <a:lnTo>
                    <a:pt x="117208" y="66586"/>
                  </a:lnTo>
                  <a:lnTo>
                    <a:pt x="114096" y="58978"/>
                  </a:lnTo>
                  <a:lnTo>
                    <a:pt x="110553" y="51473"/>
                  </a:lnTo>
                  <a:lnTo>
                    <a:pt x="104241" y="40614"/>
                  </a:lnTo>
                  <a:lnTo>
                    <a:pt x="94259" y="27673"/>
                  </a:lnTo>
                  <a:lnTo>
                    <a:pt x="82359" y="19634"/>
                  </a:lnTo>
                  <a:lnTo>
                    <a:pt x="70307" y="23406"/>
                  </a:lnTo>
                  <a:lnTo>
                    <a:pt x="49403" y="64274"/>
                  </a:lnTo>
                  <a:lnTo>
                    <a:pt x="45199" y="82867"/>
                  </a:lnTo>
                  <a:lnTo>
                    <a:pt x="46266" y="96647"/>
                  </a:lnTo>
                  <a:lnTo>
                    <a:pt x="67119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16" y="180962"/>
                  </a:lnTo>
                  <a:lnTo>
                    <a:pt x="216458" y="167271"/>
                  </a:lnTo>
                  <a:lnTo>
                    <a:pt x="222885" y="162166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2" name="object 71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499624" y="921423"/>
              <a:ext cx="69429" cy="120153"/>
            </a:xfrm>
            <a:prstGeom prst="rect">
              <a:avLst/>
            </a:prstGeom>
          </p:spPr>
        </p:pic>
        <p:sp>
          <p:nvSpPr>
            <p:cNvPr id="713" name="object 713" descr=""/>
            <p:cNvSpPr/>
            <p:nvPr/>
          </p:nvSpPr>
          <p:spPr>
            <a:xfrm>
              <a:off x="9585700" y="770638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40">
                  <a:moveTo>
                    <a:pt x="11117" y="0"/>
                  </a:moveTo>
                  <a:lnTo>
                    <a:pt x="3204" y="1496"/>
                  </a:lnTo>
                  <a:lnTo>
                    <a:pt x="0" y="10744"/>
                  </a:lnTo>
                  <a:lnTo>
                    <a:pt x="1930" y="23564"/>
                  </a:lnTo>
                  <a:lnTo>
                    <a:pt x="6539" y="36457"/>
                  </a:lnTo>
                  <a:lnTo>
                    <a:pt x="11371" y="45920"/>
                  </a:lnTo>
                  <a:lnTo>
                    <a:pt x="15805" y="51081"/>
                  </a:lnTo>
                  <a:lnTo>
                    <a:pt x="20313" y="53060"/>
                  </a:lnTo>
                  <a:lnTo>
                    <a:pt x="24099" y="51320"/>
                  </a:lnTo>
                  <a:lnTo>
                    <a:pt x="26370" y="45323"/>
                  </a:lnTo>
                  <a:lnTo>
                    <a:pt x="26992" y="39735"/>
                  </a:lnTo>
                  <a:lnTo>
                    <a:pt x="26395" y="27289"/>
                  </a:lnTo>
                  <a:lnTo>
                    <a:pt x="23578" y="16836"/>
                  </a:lnTo>
                  <a:lnTo>
                    <a:pt x="18305" y="6838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4" name="object 714" descr=""/>
          <p:cNvGrpSpPr/>
          <p:nvPr/>
        </p:nvGrpSpPr>
        <p:grpSpPr>
          <a:xfrm>
            <a:off x="9496269" y="5393855"/>
            <a:ext cx="313055" cy="360680"/>
            <a:chOff x="9496269" y="5393855"/>
            <a:chExt cx="313055" cy="360680"/>
          </a:xfrm>
        </p:grpSpPr>
        <p:sp>
          <p:nvSpPr>
            <p:cNvPr id="715" name="object 715" descr=""/>
            <p:cNvSpPr/>
            <p:nvPr/>
          </p:nvSpPr>
          <p:spPr>
            <a:xfrm>
              <a:off x="9496269" y="5393855"/>
              <a:ext cx="313055" cy="360680"/>
            </a:xfrm>
            <a:custGeom>
              <a:avLst/>
              <a:gdLst/>
              <a:ahLst/>
              <a:cxnLst/>
              <a:rect l="l" t="t" r="r" b="b"/>
              <a:pathLst>
                <a:path w="313054" h="360679">
                  <a:moveTo>
                    <a:pt x="109449" y="0"/>
                  </a:moveTo>
                  <a:lnTo>
                    <a:pt x="103226" y="1219"/>
                  </a:lnTo>
                  <a:lnTo>
                    <a:pt x="100851" y="5194"/>
                  </a:lnTo>
                  <a:lnTo>
                    <a:pt x="91513" y="13657"/>
                  </a:lnTo>
                  <a:lnTo>
                    <a:pt x="70879" y="46596"/>
                  </a:lnTo>
                  <a:lnTo>
                    <a:pt x="50827" y="88676"/>
                  </a:lnTo>
                  <a:lnTo>
                    <a:pt x="32278" y="140121"/>
                  </a:lnTo>
                  <a:lnTo>
                    <a:pt x="15223" y="209442"/>
                  </a:lnTo>
                  <a:lnTo>
                    <a:pt x="5130" y="266491"/>
                  </a:lnTo>
                  <a:lnTo>
                    <a:pt x="0" y="312334"/>
                  </a:lnTo>
                  <a:lnTo>
                    <a:pt x="483" y="335876"/>
                  </a:lnTo>
                  <a:lnTo>
                    <a:pt x="24893" y="354545"/>
                  </a:lnTo>
                  <a:lnTo>
                    <a:pt x="31167" y="354457"/>
                  </a:lnTo>
                  <a:lnTo>
                    <a:pt x="33999" y="353644"/>
                  </a:lnTo>
                  <a:lnTo>
                    <a:pt x="36132" y="351764"/>
                  </a:lnTo>
                  <a:lnTo>
                    <a:pt x="54979" y="360069"/>
                  </a:lnTo>
                  <a:lnTo>
                    <a:pt x="92345" y="351998"/>
                  </a:lnTo>
                  <a:lnTo>
                    <a:pt x="160380" y="294957"/>
                  </a:lnTo>
                  <a:lnTo>
                    <a:pt x="183206" y="278151"/>
                  </a:lnTo>
                  <a:lnTo>
                    <a:pt x="207189" y="262737"/>
                  </a:lnTo>
                  <a:lnTo>
                    <a:pt x="252604" y="238302"/>
                  </a:lnTo>
                  <a:lnTo>
                    <a:pt x="258180" y="235013"/>
                  </a:lnTo>
                  <a:lnTo>
                    <a:pt x="293207" y="202690"/>
                  </a:lnTo>
                  <a:lnTo>
                    <a:pt x="312445" y="164224"/>
                  </a:lnTo>
                  <a:lnTo>
                    <a:pt x="309614" y="162208"/>
                  </a:lnTo>
                  <a:lnTo>
                    <a:pt x="301335" y="165430"/>
                  </a:lnTo>
                  <a:lnTo>
                    <a:pt x="292690" y="169599"/>
                  </a:lnTo>
                  <a:lnTo>
                    <a:pt x="284467" y="172210"/>
                  </a:lnTo>
                  <a:lnTo>
                    <a:pt x="232373" y="154608"/>
                  </a:lnTo>
                  <a:lnTo>
                    <a:pt x="199974" y="88400"/>
                  </a:lnTo>
                  <a:lnTo>
                    <a:pt x="190082" y="55586"/>
                  </a:lnTo>
                  <a:lnTo>
                    <a:pt x="183264" y="40091"/>
                  </a:lnTo>
                  <a:lnTo>
                    <a:pt x="173763" y="25224"/>
                  </a:lnTo>
                  <a:lnTo>
                    <a:pt x="160574" y="13581"/>
                  </a:lnTo>
                  <a:lnTo>
                    <a:pt x="142699" y="7758"/>
                  </a:lnTo>
                  <a:lnTo>
                    <a:pt x="138278" y="7161"/>
                  </a:lnTo>
                  <a:lnTo>
                    <a:pt x="130265" y="10198"/>
                  </a:lnTo>
                  <a:lnTo>
                    <a:pt x="121718" y="7898"/>
                  </a:lnTo>
                  <a:lnTo>
                    <a:pt x="119204" y="2627"/>
                  </a:lnTo>
                  <a:lnTo>
                    <a:pt x="109449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 descr=""/>
            <p:cNvSpPr/>
            <p:nvPr/>
          </p:nvSpPr>
          <p:spPr>
            <a:xfrm>
              <a:off x="9555670" y="5414479"/>
              <a:ext cx="222885" cy="182245"/>
            </a:xfrm>
            <a:custGeom>
              <a:avLst/>
              <a:gdLst/>
              <a:ahLst/>
              <a:cxnLst/>
              <a:rect l="l" t="t" r="r" b="b"/>
              <a:pathLst>
                <a:path w="222884" h="182245">
                  <a:moveTo>
                    <a:pt x="55029" y="9588"/>
                  </a:moveTo>
                  <a:lnTo>
                    <a:pt x="53644" y="2514"/>
                  </a:lnTo>
                  <a:lnTo>
                    <a:pt x="51701" y="0"/>
                  </a:lnTo>
                  <a:lnTo>
                    <a:pt x="44919" y="3644"/>
                  </a:lnTo>
                  <a:lnTo>
                    <a:pt x="11569" y="52946"/>
                  </a:lnTo>
                  <a:lnTo>
                    <a:pt x="0" y="103403"/>
                  </a:lnTo>
                  <a:lnTo>
                    <a:pt x="76" y="108305"/>
                  </a:lnTo>
                  <a:lnTo>
                    <a:pt x="723" y="113258"/>
                  </a:lnTo>
                  <a:lnTo>
                    <a:pt x="4165" y="117259"/>
                  </a:lnTo>
                  <a:lnTo>
                    <a:pt x="6959" y="116332"/>
                  </a:lnTo>
                  <a:lnTo>
                    <a:pt x="11226" y="109499"/>
                  </a:lnTo>
                  <a:lnTo>
                    <a:pt x="18262" y="87388"/>
                  </a:lnTo>
                  <a:lnTo>
                    <a:pt x="24663" y="64960"/>
                  </a:lnTo>
                  <a:lnTo>
                    <a:pt x="33032" y="43421"/>
                  </a:lnTo>
                  <a:lnTo>
                    <a:pt x="46024" y="23952"/>
                  </a:lnTo>
                  <a:lnTo>
                    <a:pt x="50723" y="19380"/>
                  </a:lnTo>
                  <a:lnTo>
                    <a:pt x="52489" y="16586"/>
                  </a:lnTo>
                  <a:lnTo>
                    <a:pt x="54470" y="14109"/>
                  </a:lnTo>
                  <a:lnTo>
                    <a:pt x="55029" y="9588"/>
                  </a:lnTo>
                  <a:close/>
                </a:path>
                <a:path w="222884" h="182245">
                  <a:moveTo>
                    <a:pt x="222885" y="162153"/>
                  </a:moveTo>
                  <a:lnTo>
                    <a:pt x="215430" y="163372"/>
                  </a:lnTo>
                  <a:lnTo>
                    <a:pt x="207962" y="163880"/>
                  </a:lnTo>
                  <a:lnTo>
                    <a:pt x="200533" y="163664"/>
                  </a:lnTo>
                  <a:lnTo>
                    <a:pt x="151930" y="139763"/>
                  </a:lnTo>
                  <a:lnTo>
                    <a:pt x="131127" y="106121"/>
                  </a:lnTo>
                  <a:lnTo>
                    <a:pt x="117208" y="66573"/>
                  </a:lnTo>
                  <a:lnTo>
                    <a:pt x="114096" y="58966"/>
                  </a:lnTo>
                  <a:lnTo>
                    <a:pt x="110553" y="51447"/>
                  </a:lnTo>
                  <a:lnTo>
                    <a:pt x="104254" y="40589"/>
                  </a:lnTo>
                  <a:lnTo>
                    <a:pt x="94272" y="27660"/>
                  </a:lnTo>
                  <a:lnTo>
                    <a:pt x="82372" y="19608"/>
                  </a:lnTo>
                  <a:lnTo>
                    <a:pt x="70307" y="23393"/>
                  </a:lnTo>
                  <a:lnTo>
                    <a:pt x="50444" y="60401"/>
                  </a:lnTo>
                  <a:lnTo>
                    <a:pt x="45199" y="82842"/>
                  </a:lnTo>
                  <a:lnTo>
                    <a:pt x="46266" y="96621"/>
                  </a:lnTo>
                  <a:lnTo>
                    <a:pt x="67119" y="130352"/>
                  </a:lnTo>
                  <a:lnTo>
                    <a:pt x="119316" y="168833"/>
                  </a:lnTo>
                  <a:lnTo>
                    <a:pt x="182143" y="181660"/>
                  </a:lnTo>
                  <a:lnTo>
                    <a:pt x="186016" y="180949"/>
                  </a:lnTo>
                  <a:lnTo>
                    <a:pt x="193535" y="178765"/>
                  </a:lnTo>
                  <a:lnTo>
                    <a:pt x="201676" y="175641"/>
                  </a:lnTo>
                  <a:lnTo>
                    <a:pt x="209346" y="171767"/>
                  </a:lnTo>
                  <a:lnTo>
                    <a:pt x="216458" y="167246"/>
                  </a:lnTo>
                  <a:lnTo>
                    <a:pt x="222885" y="16215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7" name="object 71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536836" y="5620791"/>
              <a:ext cx="69429" cy="120153"/>
            </a:xfrm>
            <a:prstGeom prst="rect">
              <a:avLst/>
            </a:prstGeom>
          </p:spPr>
        </p:pic>
        <p:sp>
          <p:nvSpPr>
            <p:cNvPr id="718" name="object 718" descr=""/>
            <p:cNvSpPr/>
            <p:nvPr/>
          </p:nvSpPr>
          <p:spPr>
            <a:xfrm>
              <a:off x="9622929" y="5470004"/>
              <a:ext cx="27305" cy="53340"/>
            </a:xfrm>
            <a:custGeom>
              <a:avLst/>
              <a:gdLst/>
              <a:ahLst/>
              <a:cxnLst/>
              <a:rect l="l" t="t" r="r" b="b"/>
              <a:pathLst>
                <a:path w="27304" h="53339">
                  <a:moveTo>
                    <a:pt x="11117" y="0"/>
                  </a:moveTo>
                  <a:lnTo>
                    <a:pt x="3211" y="1497"/>
                  </a:lnTo>
                  <a:lnTo>
                    <a:pt x="0" y="10745"/>
                  </a:lnTo>
                  <a:lnTo>
                    <a:pt x="1925" y="23566"/>
                  </a:lnTo>
                  <a:lnTo>
                    <a:pt x="6527" y="36454"/>
                  </a:lnTo>
                  <a:lnTo>
                    <a:pt x="11352" y="45910"/>
                  </a:lnTo>
                  <a:lnTo>
                    <a:pt x="15794" y="51073"/>
                  </a:lnTo>
                  <a:lnTo>
                    <a:pt x="20306" y="53058"/>
                  </a:lnTo>
                  <a:lnTo>
                    <a:pt x="24088" y="51321"/>
                  </a:lnTo>
                  <a:lnTo>
                    <a:pt x="26351" y="45326"/>
                  </a:lnTo>
                  <a:lnTo>
                    <a:pt x="26986" y="39725"/>
                  </a:lnTo>
                  <a:lnTo>
                    <a:pt x="26390" y="27279"/>
                  </a:lnTo>
                  <a:lnTo>
                    <a:pt x="23573" y="16833"/>
                  </a:lnTo>
                  <a:lnTo>
                    <a:pt x="18301" y="6836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19" name="object 719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057307" y="476553"/>
            <a:ext cx="332098" cy="349454"/>
          </a:xfrm>
          <a:prstGeom prst="rect">
            <a:avLst/>
          </a:prstGeom>
        </p:spPr>
      </p:pic>
      <p:pic>
        <p:nvPicPr>
          <p:cNvPr id="720" name="object 720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568603" y="6225522"/>
            <a:ext cx="338032" cy="345974"/>
          </a:xfrm>
          <a:prstGeom prst="rect">
            <a:avLst/>
          </a:prstGeom>
        </p:spPr>
      </p:pic>
      <p:pic>
        <p:nvPicPr>
          <p:cNvPr id="721" name="object 721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363934" y="290869"/>
            <a:ext cx="338030" cy="345970"/>
          </a:xfrm>
          <a:prstGeom prst="rect">
            <a:avLst/>
          </a:prstGeom>
        </p:spPr>
      </p:pic>
      <p:grpSp>
        <p:nvGrpSpPr>
          <p:cNvPr id="722" name="object 722" descr=""/>
          <p:cNvGrpSpPr/>
          <p:nvPr/>
        </p:nvGrpSpPr>
        <p:grpSpPr>
          <a:xfrm>
            <a:off x="9376878" y="9004"/>
            <a:ext cx="297815" cy="127000"/>
            <a:chOff x="9376878" y="9004"/>
            <a:chExt cx="297815" cy="127000"/>
          </a:xfrm>
        </p:grpSpPr>
        <p:pic>
          <p:nvPicPr>
            <p:cNvPr id="723" name="object 72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376878" y="9004"/>
              <a:ext cx="297459" cy="126414"/>
            </a:xfrm>
            <a:prstGeom prst="rect">
              <a:avLst/>
            </a:prstGeom>
          </p:spPr>
        </p:pic>
        <p:pic>
          <p:nvPicPr>
            <p:cNvPr id="724" name="object 72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444710" y="9004"/>
              <a:ext cx="214438" cy="64578"/>
            </a:xfrm>
            <a:prstGeom prst="rect">
              <a:avLst/>
            </a:prstGeom>
          </p:spPr>
        </p:pic>
      </p:grpSp>
      <p:grpSp>
        <p:nvGrpSpPr>
          <p:cNvPr id="725" name="object 725" descr=""/>
          <p:cNvGrpSpPr/>
          <p:nvPr/>
        </p:nvGrpSpPr>
        <p:grpSpPr>
          <a:xfrm>
            <a:off x="7507267" y="7097918"/>
            <a:ext cx="1448435" cy="462280"/>
            <a:chOff x="7507267" y="7097918"/>
            <a:chExt cx="1448435" cy="462280"/>
          </a:xfrm>
        </p:grpSpPr>
        <p:sp>
          <p:nvSpPr>
            <p:cNvPr id="726" name="object 726" descr=""/>
            <p:cNvSpPr/>
            <p:nvPr/>
          </p:nvSpPr>
          <p:spPr>
            <a:xfrm>
              <a:off x="7507262" y="7097928"/>
              <a:ext cx="1448435" cy="462280"/>
            </a:xfrm>
            <a:custGeom>
              <a:avLst/>
              <a:gdLst/>
              <a:ahLst/>
              <a:cxnLst/>
              <a:rect l="l" t="t" r="r" b="b"/>
              <a:pathLst>
                <a:path w="1448434" h="462279">
                  <a:moveTo>
                    <a:pt x="1447990" y="210146"/>
                  </a:moveTo>
                  <a:lnTo>
                    <a:pt x="1438071" y="172491"/>
                  </a:lnTo>
                  <a:lnTo>
                    <a:pt x="1412036" y="126885"/>
                  </a:lnTo>
                  <a:lnTo>
                    <a:pt x="1379956" y="93891"/>
                  </a:lnTo>
                  <a:lnTo>
                    <a:pt x="1340408" y="68059"/>
                  </a:lnTo>
                  <a:lnTo>
                    <a:pt x="1295552" y="49352"/>
                  </a:lnTo>
                  <a:lnTo>
                    <a:pt x="1247546" y="37769"/>
                  </a:lnTo>
                  <a:lnTo>
                    <a:pt x="1198549" y="33312"/>
                  </a:lnTo>
                  <a:lnTo>
                    <a:pt x="1150708" y="35928"/>
                  </a:lnTo>
                  <a:lnTo>
                    <a:pt x="1106182" y="45643"/>
                  </a:lnTo>
                  <a:lnTo>
                    <a:pt x="1067142" y="62433"/>
                  </a:lnTo>
                  <a:lnTo>
                    <a:pt x="1035710" y="86283"/>
                  </a:lnTo>
                  <a:lnTo>
                    <a:pt x="937196" y="222783"/>
                  </a:lnTo>
                  <a:lnTo>
                    <a:pt x="901573" y="262305"/>
                  </a:lnTo>
                  <a:lnTo>
                    <a:pt x="852754" y="279057"/>
                  </a:lnTo>
                  <a:lnTo>
                    <a:pt x="822553" y="277710"/>
                  </a:lnTo>
                  <a:lnTo>
                    <a:pt x="782815" y="267703"/>
                  </a:lnTo>
                  <a:lnTo>
                    <a:pt x="736765" y="245237"/>
                  </a:lnTo>
                  <a:lnTo>
                    <a:pt x="701421" y="216547"/>
                  </a:lnTo>
                  <a:lnTo>
                    <a:pt x="672376" y="183502"/>
                  </a:lnTo>
                  <a:lnTo>
                    <a:pt x="645198" y="148005"/>
                  </a:lnTo>
                  <a:lnTo>
                    <a:pt x="615505" y="111950"/>
                  </a:lnTo>
                  <a:lnTo>
                    <a:pt x="578866" y="77228"/>
                  </a:lnTo>
                  <a:lnTo>
                    <a:pt x="539013" y="49936"/>
                  </a:lnTo>
                  <a:lnTo>
                    <a:pt x="494372" y="27901"/>
                  </a:lnTo>
                  <a:lnTo>
                    <a:pt x="446557" y="11798"/>
                  </a:lnTo>
                  <a:lnTo>
                    <a:pt x="397167" y="2273"/>
                  </a:lnTo>
                  <a:lnTo>
                    <a:pt x="347840" y="0"/>
                  </a:lnTo>
                  <a:lnTo>
                    <a:pt x="300164" y="5626"/>
                  </a:lnTo>
                  <a:lnTo>
                    <a:pt x="258241" y="18465"/>
                  </a:lnTo>
                  <a:lnTo>
                    <a:pt x="219506" y="38023"/>
                  </a:lnTo>
                  <a:lnTo>
                    <a:pt x="183934" y="63525"/>
                  </a:lnTo>
                  <a:lnTo>
                    <a:pt x="151523" y="94145"/>
                  </a:lnTo>
                  <a:lnTo>
                    <a:pt x="122250" y="129120"/>
                  </a:lnTo>
                  <a:lnTo>
                    <a:pt x="96100" y="167640"/>
                  </a:lnTo>
                  <a:lnTo>
                    <a:pt x="73050" y="208940"/>
                  </a:lnTo>
                  <a:lnTo>
                    <a:pt x="53098" y="252196"/>
                  </a:lnTo>
                  <a:lnTo>
                    <a:pt x="36207" y="296646"/>
                  </a:lnTo>
                  <a:lnTo>
                    <a:pt x="22377" y="341490"/>
                  </a:lnTo>
                  <a:lnTo>
                    <a:pt x="11582" y="385940"/>
                  </a:lnTo>
                  <a:lnTo>
                    <a:pt x="3797" y="429196"/>
                  </a:lnTo>
                  <a:lnTo>
                    <a:pt x="0" y="462076"/>
                  </a:lnTo>
                  <a:lnTo>
                    <a:pt x="1185900" y="462076"/>
                  </a:lnTo>
                  <a:lnTo>
                    <a:pt x="1183995" y="451472"/>
                  </a:lnTo>
                  <a:lnTo>
                    <a:pt x="1184021" y="414782"/>
                  </a:lnTo>
                  <a:lnTo>
                    <a:pt x="1195451" y="374878"/>
                  </a:lnTo>
                  <a:lnTo>
                    <a:pt x="1247635" y="347992"/>
                  </a:lnTo>
                  <a:lnTo>
                    <a:pt x="1280388" y="344563"/>
                  </a:lnTo>
                  <a:lnTo>
                    <a:pt x="1322451" y="335546"/>
                  </a:lnTo>
                  <a:lnTo>
                    <a:pt x="1349451" y="326694"/>
                  </a:lnTo>
                  <a:lnTo>
                    <a:pt x="1385176" y="310680"/>
                  </a:lnTo>
                  <a:lnTo>
                    <a:pt x="1419783" y="285902"/>
                  </a:lnTo>
                  <a:lnTo>
                    <a:pt x="1424393" y="279057"/>
                  </a:lnTo>
                  <a:lnTo>
                    <a:pt x="1443494" y="250748"/>
                  </a:lnTo>
                  <a:lnTo>
                    <a:pt x="1447990" y="210146"/>
                  </a:lnTo>
                  <a:close/>
                </a:path>
              </a:pathLst>
            </a:custGeom>
            <a:solidFill>
              <a:srgbClr val="FCBA6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7" name="object 72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07513" y="7099095"/>
              <a:ext cx="1446870" cy="460907"/>
            </a:xfrm>
            <a:prstGeom prst="rect">
              <a:avLst/>
            </a:prstGeom>
          </p:spPr>
        </p:pic>
        <p:pic>
          <p:nvPicPr>
            <p:cNvPr id="728" name="object 72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54401" y="7173695"/>
              <a:ext cx="295019" cy="172554"/>
            </a:xfrm>
            <a:prstGeom prst="rect">
              <a:avLst/>
            </a:prstGeom>
          </p:spPr>
        </p:pic>
        <p:pic>
          <p:nvPicPr>
            <p:cNvPr id="729" name="object 72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691576" y="7137640"/>
              <a:ext cx="370819" cy="204418"/>
            </a:xfrm>
            <a:prstGeom prst="rect">
              <a:avLst/>
            </a:prstGeom>
          </p:spPr>
        </p:pic>
      </p:grpSp>
      <p:grpSp>
        <p:nvGrpSpPr>
          <p:cNvPr id="730" name="object 730" descr=""/>
          <p:cNvGrpSpPr/>
          <p:nvPr/>
        </p:nvGrpSpPr>
        <p:grpSpPr>
          <a:xfrm>
            <a:off x="8268468" y="1538579"/>
            <a:ext cx="396240" cy="391160"/>
            <a:chOff x="8268468" y="1538579"/>
            <a:chExt cx="396240" cy="391160"/>
          </a:xfrm>
        </p:grpSpPr>
        <p:pic>
          <p:nvPicPr>
            <p:cNvPr id="731" name="object 73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268468" y="1538579"/>
              <a:ext cx="395838" cy="390890"/>
            </a:xfrm>
            <a:prstGeom prst="rect">
              <a:avLst/>
            </a:prstGeom>
          </p:spPr>
        </p:pic>
        <p:pic>
          <p:nvPicPr>
            <p:cNvPr id="732" name="object 73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94114" y="1624214"/>
              <a:ext cx="228256" cy="264160"/>
            </a:xfrm>
            <a:prstGeom prst="rect">
              <a:avLst/>
            </a:prstGeom>
          </p:spPr>
        </p:pic>
      </p:grpSp>
      <p:grpSp>
        <p:nvGrpSpPr>
          <p:cNvPr id="733" name="object 733" descr=""/>
          <p:cNvGrpSpPr/>
          <p:nvPr/>
        </p:nvGrpSpPr>
        <p:grpSpPr>
          <a:xfrm>
            <a:off x="8735669" y="1815528"/>
            <a:ext cx="168910" cy="150495"/>
            <a:chOff x="8735669" y="1815528"/>
            <a:chExt cx="168910" cy="150495"/>
          </a:xfrm>
        </p:grpSpPr>
        <p:pic>
          <p:nvPicPr>
            <p:cNvPr id="734" name="object 73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35669" y="1815528"/>
              <a:ext cx="168515" cy="150354"/>
            </a:xfrm>
            <a:prstGeom prst="rect">
              <a:avLst/>
            </a:prstGeom>
          </p:spPr>
        </p:pic>
        <p:pic>
          <p:nvPicPr>
            <p:cNvPr id="735" name="object 73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766877" y="1876310"/>
              <a:ext cx="83788" cy="69950"/>
            </a:xfrm>
            <a:prstGeom prst="rect">
              <a:avLst/>
            </a:prstGeom>
          </p:spPr>
        </p:pic>
      </p:grpSp>
      <p:sp>
        <p:nvSpPr>
          <p:cNvPr id="736" name="object 736" descr=""/>
          <p:cNvSpPr/>
          <p:nvPr/>
        </p:nvSpPr>
        <p:spPr>
          <a:xfrm>
            <a:off x="5083600" y="7289917"/>
            <a:ext cx="496570" cy="270510"/>
          </a:xfrm>
          <a:custGeom>
            <a:avLst/>
            <a:gdLst/>
            <a:ahLst/>
            <a:cxnLst/>
            <a:rect l="l" t="t" r="r" b="b"/>
            <a:pathLst>
              <a:path w="496570" h="270509">
                <a:moveTo>
                  <a:pt x="238152" y="0"/>
                </a:moveTo>
                <a:lnTo>
                  <a:pt x="190875" y="2513"/>
                </a:lnTo>
                <a:lnTo>
                  <a:pt x="140962" y="15905"/>
                </a:lnTo>
                <a:lnTo>
                  <a:pt x="102270" y="36574"/>
                </a:lnTo>
                <a:lnTo>
                  <a:pt x="68635" y="64776"/>
                </a:lnTo>
                <a:lnTo>
                  <a:pt x="38422" y="102609"/>
                </a:lnTo>
                <a:lnTo>
                  <a:pt x="15607" y="146559"/>
                </a:lnTo>
                <a:lnTo>
                  <a:pt x="2814" y="191687"/>
                </a:lnTo>
                <a:lnTo>
                  <a:pt x="0" y="221756"/>
                </a:lnTo>
                <a:lnTo>
                  <a:pt x="2068" y="251770"/>
                </a:lnTo>
                <a:lnTo>
                  <a:pt x="6703" y="270088"/>
                </a:lnTo>
                <a:lnTo>
                  <a:pt x="475253" y="270088"/>
                </a:lnTo>
                <a:lnTo>
                  <a:pt x="491848" y="231886"/>
                </a:lnTo>
                <a:lnTo>
                  <a:pt x="496561" y="197838"/>
                </a:lnTo>
                <a:lnTo>
                  <a:pt x="495381" y="180333"/>
                </a:lnTo>
                <a:lnTo>
                  <a:pt x="474259" y="124620"/>
                </a:lnTo>
                <a:lnTo>
                  <a:pt x="435830" y="80575"/>
                </a:lnTo>
                <a:lnTo>
                  <a:pt x="399632" y="53177"/>
                </a:lnTo>
                <a:lnTo>
                  <a:pt x="350854" y="26230"/>
                </a:lnTo>
                <a:lnTo>
                  <a:pt x="311663" y="11714"/>
                </a:lnTo>
                <a:lnTo>
                  <a:pt x="238152" y="0"/>
                </a:lnTo>
                <a:close/>
              </a:path>
            </a:pathLst>
          </a:custGeom>
          <a:solidFill>
            <a:srgbClr val="FCBA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7" name="object 737" descr=""/>
          <p:cNvGrpSpPr/>
          <p:nvPr/>
        </p:nvGrpSpPr>
        <p:grpSpPr>
          <a:xfrm>
            <a:off x="5625128" y="7223379"/>
            <a:ext cx="189865" cy="173355"/>
            <a:chOff x="5625128" y="7223379"/>
            <a:chExt cx="189865" cy="173355"/>
          </a:xfrm>
        </p:grpSpPr>
        <p:pic>
          <p:nvPicPr>
            <p:cNvPr id="738" name="object 738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625128" y="7223379"/>
              <a:ext cx="189837" cy="172896"/>
            </a:xfrm>
            <a:prstGeom prst="rect">
              <a:avLst/>
            </a:prstGeom>
          </p:spPr>
        </p:pic>
        <p:pic>
          <p:nvPicPr>
            <p:cNvPr id="739" name="object 73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676200" y="7300493"/>
              <a:ext cx="102526" cy="72719"/>
            </a:xfrm>
            <a:prstGeom prst="rect">
              <a:avLst/>
            </a:prstGeom>
          </p:spPr>
        </p:pic>
      </p:grpSp>
      <p:pic>
        <p:nvPicPr>
          <p:cNvPr id="740" name="object 740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426627" y="39458"/>
            <a:ext cx="234273" cy="233715"/>
          </a:xfrm>
          <a:prstGeom prst="rect">
            <a:avLst/>
          </a:prstGeom>
        </p:spPr>
      </p:pic>
      <p:sp>
        <p:nvSpPr>
          <p:cNvPr id="741" name="object 741" descr=""/>
          <p:cNvSpPr/>
          <p:nvPr/>
        </p:nvSpPr>
        <p:spPr>
          <a:xfrm>
            <a:off x="10066353" y="4218754"/>
            <a:ext cx="265430" cy="308610"/>
          </a:xfrm>
          <a:custGeom>
            <a:avLst/>
            <a:gdLst/>
            <a:ahLst/>
            <a:cxnLst/>
            <a:rect l="l" t="t" r="r" b="b"/>
            <a:pathLst>
              <a:path w="265429" h="308610">
                <a:moveTo>
                  <a:pt x="185696" y="0"/>
                </a:moveTo>
                <a:lnTo>
                  <a:pt x="144983" y="17429"/>
                </a:lnTo>
                <a:lnTo>
                  <a:pt x="124175" y="52490"/>
                </a:lnTo>
                <a:lnTo>
                  <a:pt x="114018" y="77567"/>
                </a:lnTo>
                <a:lnTo>
                  <a:pt x="108136" y="89757"/>
                </a:lnTo>
                <a:lnTo>
                  <a:pt x="75124" y="128483"/>
                </a:lnTo>
                <a:lnTo>
                  <a:pt x="38307" y="150272"/>
                </a:lnTo>
                <a:lnTo>
                  <a:pt x="9965" y="186785"/>
                </a:lnTo>
                <a:lnTo>
                  <a:pt x="0" y="226212"/>
                </a:lnTo>
                <a:lnTo>
                  <a:pt x="567" y="246053"/>
                </a:lnTo>
                <a:lnTo>
                  <a:pt x="16527" y="282550"/>
                </a:lnTo>
                <a:lnTo>
                  <a:pt x="48162" y="303980"/>
                </a:lnTo>
                <a:lnTo>
                  <a:pt x="67725" y="308502"/>
                </a:lnTo>
                <a:lnTo>
                  <a:pt x="112092" y="306922"/>
                </a:lnTo>
                <a:lnTo>
                  <a:pt x="157473" y="293514"/>
                </a:lnTo>
                <a:lnTo>
                  <a:pt x="198123" y="271588"/>
                </a:lnTo>
                <a:lnTo>
                  <a:pt x="228304" y="244454"/>
                </a:lnTo>
                <a:lnTo>
                  <a:pt x="249814" y="205011"/>
                </a:lnTo>
                <a:lnTo>
                  <a:pt x="260816" y="161232"/>
                </a:lnTo>
                <a:lnTo>
                  <a:pt x="265369" y="115100"/>
                </a:lnTo>
                <a:lnTo>
                  <a:pt x="264222" y="92256"/>
                </a:lnTo>
                <a:lnTo>
                  <a:pt x="251745" y="48842"/>
                </a:lnTo>
                <a:lnTo>
                  <a:pt x="223574" y="14538"/>
                </a:lnTo>
                <a:lnTo>
                  <a:pt x="195070" y="1291"/>
                </a:lnTo>
                <a:lnTo>
                  <a:pt x="185696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2" name="object 742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305199" y="3049981"/>
            <a:ext cx="234265" cy="233725"/>
          </a:xfrm>
          <a:prstGeom prst="rect">
            <a:avLst/>
          </a:prstGeom>
        </p:spPr>
      </p:pic>
      <p:pic>
        <p:nvPicPr>
          <p:cNvPr id="743" name="object 743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0146420" y="7292291"/>
            <a:ext cx="234273" cy="233731"/>
          </a:xfrm>
          <a:prstGeom prst="rect">
            <a:avLst/>
          </a:prstGeom>
        </p:spPr>
      </p:pic>
      <p:grpSp>
        <p:nvGrpSpPr>
          <p:cNvPr id="744" name="object 744" descr=""/>
          <p:cNvGrpSpPr/>
          <p:nvPr/>
        </p:nvGrpSpPr>
        <p:grpSpPr>
          <a:xfrm>
            <a:off x="1429385" y="6866584"/>
            <a:ext cx="756285" cy="693420"/>
            <a:chOff x="1429385" y="6866584"/>
            <a:chExt cx="756285" cy="693420"/>
          </a:xfrm>
        </p:grpSpPr>
        <p:sp>
          <p:nvSpPr>
            <p:cNvPr id="745" name="object 745" descr=""/>
            <p:cNvSpPr/>
            <p:nvPr/>
          </p:nvSpPr>
          <p:spPr>
            <a:xfrm>
              <a:off x="1429385" y="6874649"/>
              <a:ext cx="647065" cy="685800"/>
            </a:xfrm>
            <a:custGeom>
              <a:avLst/>
              <a:gdLst/>
              <a:ahLst/>
              <a:cxnLst/>
              <a:rect l="l" t="t" r="r" b="b"/>
              <a:pathLst>
                <a:path w="647064" h="685800">
                  <a:moveTo>
                    <a:pt x="297446" y="617220"/>
                  </a:moveTo>
                  <a:lnTo>
                    <a:pt x="280682" y="600227"/>
                  </a:lnTo>
                  <a:lnTo>
                    <a:pt x="261200" y="584873"/>
                  </a:lnTo>
                  <a:lnTo>
                    <a:pt x="240665" y="570014"/>
                  </a:lnTo>
                  <a:lnTo>
                    <a:pt x="220649" y="554482"/>
                  </a:lnTo>
                  <a:lnTo>
                    <a:pt x="181851" y="523265"/>
                  </a:lnTo>
                  <a:lnTo>
                    <a:pt x="133934" y="486295"/>
                  </a:lnTo>
                  <a:lnTo>
                    <a:pt x="97167" y="460463"/>
                  </a:lnTo>
                  <a:lnTo>
                    <a:pt x="19888" y="407009"/>
                  </a:lnTo>
                  <a:lnTo>
                    <a:pt x="0" y="392544"/>
                  </a:lnTo>
                  <a:lnTo>
                    <a:pt x="0" y="685355"/>
                  </a:lnTo>
                  <a:lnTo>
                    <a:pt x="227723" y="685355"/>
                  </a:lnTo>
                  <a:lnTo>
                    <a:pt x="260997" y="651471"/>
                  </a:lnTo>
                  <a:lnTo>
                    <a:pt x="297446" y="617220"/>
                  </a:lnTo>
                  <a:close/>
                </a:path>
                <a:path w="647064" h="685800">
                  <a:moveTo>
                    <a:pt x="646493" y="258267"/>
                  </a:moveTo>
                  <a:lnTo>
                    <a:pt x="628154" y="221056"/>
                  </a:lnTo>
                  <a:lnTo>
                    <a:pt x="551992" y="158394"/>
                  </a:lnTo>
                  <a:lnTo>
                    <a:pt x="493433" y="117271"/>
                  </a:lnTo>
                  <a:lnTo>
                    <a:pt x="453732" y="88938"/>
                  </a:lnTo>
                  <a:lnTo>
                    <a:pt x="415810" y="61429"/>
                  </a:lnTo>
                  <a:lnTo>
                    <a:pt x="377520" y="35598"/>
                  </a:lnTo>
                  <a:lnTo>
                    <a:pt x="336689" y="12319"/>
                  </a:lnTo>
                  <a:lnTo>
                    <a:pt x="301713" y="0"/>
                  </a:lnTo>
                  <a:lnTo>
                    <a:pt x="294563" y="1625"/>
                  </a:lnTo>
                  <a:lnTo>
                    <a:pt x="286270" y="5829"/>
                  </a:lnTo>
                  <a:lnTo>
                    <a:pt x="277202" y="11290"/>
                  </a:lnTo>
                  <a:lnTo>
                    <a:pt x="238315" y="33578"/>
                  </a:lnTo>
                  <a:lnTo>
                    <a:pt x="181787" y="75933"/>
                  </a:lnTo>
                  <a:lnTo>
                    <a:pt x="133210" y="120383"/>
                  </a:lnTo>
                  <a:lnTo>
                    <a:pt x="95923" y="160947"/>
                  </a:lnTo>
                  <a:lnTo>
                    <a:pt x="67906" y="205079"/>
                  </a:lnTo>
                  <a:lnTo>
                    <a:pt x="62598" y="230111"/>
                  </a:lnTo>
                  <a:lnTo>
                    <a:pt x="67983" y="237566"/>
                  </a:lnTo>
                  <a:lnTo>
                    <a:pt x="102654" y="266090"/>
                  </a:lnTo>
                  <a:lnTo>
                    <a:pt x="138201" y="291795"/>
                  </a:lnTo>
                  <a:lnTo>
                    <a:pt x="175844" y="317004"/>
                  </a:lnTo>
                  <a:lnTo>
                    <a:pt x="213245" y="341312"/>
                  </a:lnTo>
                  <a:lnTo>
                    <a:pt x="248043" y="364324"/>
                  </a:lnTo>
                  <a:lnTo>
                    <a:pt x="294601" y="397497"/>
                  </a:lnTo>
                  <a:lnTo>
                    <a:pt x="382231" y="464146"/>
                  </a:lnTo>
                  <a:lnTo>
                    <a:pt x="428332" y="497268"/>
                  </a:lnTo>
                  <a:lnTo>
                    <a:pt x="464223" y="465531"/>
                  </a:lnTo>
                  <a:lnTo>
                    <a:pt x="497255" y="433463"/>
                  </a:lnTo>
                  <a:lnTo>
                    <a:pt x="529958" y="400558"/>
                  </a:lnTo>
                  <a:lnTo>
                    <a:pt x="564819" y="366255"/>
                  </a:lnTo>
                  <a:lnTo>
                    <a:pt x="576199" y="355930"/>
                  </a:lnTo>
                  <a:lnTo>
                    <a:pt x="600100" y="335483"/>
                  </a:lnTo>
                  <a:lnTo>
                    <a:pt x="611771" y="324866"/>
                  </a:lnTo>
                  <a:lnTo>
                    <a:pt x="629450" y="304571"/>
                  </a:lnTo>
                  <a:lnTo>
                    <a:pt x="641972" y="281813"/>
                  </a:lnTo>
                  <a:lnTo>
                    <a:pt x="646493" y="258267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 descr=""/>
            <p:cNvSpPr/>
            <p:nvPr/>
          </p:nvSpPr>
          <p:spPr>
            <a:xfrm>
              <a:off x="1429385" y="7115695"/>
              <a:ext cx="746760" cy="444500"/>
            </a:xfrm>
            <a:custGeom>
              <a:avLst/>
              <a:gdLst/>
              <a:ahLst/>
              <a:cxnLst/>
              <a:rect l="l" t="t" r="r" b="b"/>
              <a:pathLst>
                <a:path w="746760" h="444500">
                  <a:moveTo>
                    <a:pt x="368579" y="357911"/>
                  </a:moveTo>
                  <a:lnTo>
                    <a:pt x="328930" y="326390"/>
                  </a:lnTo>
                  <a:lnTo>
                    <a:pt x="288290" y="295846"/>
                  </a:lnTo>
                  <a:lnTo>
                    <a:pt x="246761" y="265976"/>
                  </a:lnTo>
                  <a:lnTo>
                    <a:pt x="204368" y="236461"/>
                  </a:lnTo>
                  <a:lnTo>
                    <a:pt x="72682" y="147154"/>
                  </a:lnTo>
                  <a:lnTo>
                    <a:pt x="50876" y="131584"/>
                  </a:lnTo>
                  <a:lnTo>
                    <a:pt x="29591" y="115658"/>
                  </a:lnTo>
                  <a:lnTo>
                    <a:pt x="8547" y="100330"/>
                  </a:lnTo>
                  <a:lnTo>
                    <a:pt x="0" y="94729"/>
                  </a:lnTo>
                  <a:lnTo>
                    <a:pt x="0" y="143560"/>
                  </a:lnTo>
                  <a:lnTo>
                    <a:pt x="25171" y="162064"/>
                  </a:lnTo>
                  <a:lnTo>
                    <a:pt x="64592" y="189293"/>
                  </a:lnTo>
                  <a:lnTo>
                    <a:pt x="105067" y="216725"/>
                  </a:lnTo>
                  <a:lnTo>
                    <a:pt x="145453" y="244703"/>
                  </a:lnTo>
                  <a:lnTo>
                    <a:pt x="184658" y="273596"/>
                  </a:lnTo>
                  <a:lnTo>
                    <a:pt x="234823" y="314756"/>
                  </a:lnTo>
                  <a:lnTo>
                    <a:pt x="266268" y="339496"/>
                  </a:lnTo>
                  <a:lnTo>
                    <a:pt x="283083" y="353618"/>
                  </a:lnTo>
                  <a:lnTo>
                    <a:pt x="290144" y="359816"/>
                  </a:lnTo>
                  <a:lnTo>
                    <a:pt x="298361" y="370141"/>
                  </a:lnTo>
                  <a:lnTo>
                    <a:pt x="301485" y="371094"/>
                  </a:lnTo>
                  <a:lnTo>
                    <a:pt x="309067" y="371081"/>
                  </a:lnTo>
                  <a:lnTo>
                    <a:pt x="318173" y="368414"/>
                  </a:lnTo>
                  <a:lnTo>
                    <a:pt x="327279" y="365023"/>
                  </a:lnTo>
                  <a:lnTo>
                    <a:pt x="334924" y="362788"/>
                  </a:lnTo>
                  <a:lnTo>
                    <a:pt x="345135" y="361594"/>
                  </a:lnTo>
                  <a:lnTo>
                    <a:pt x="353974" y="360946"/>
                  </a:lnTo>
                  <a:lnTo>
                    <a:pt x="361683" y="360006"/>
                  </a:lnTo>
                  <a:lnTo>
                    <a:pt x="368579" y="357911"/>
                  </a:lnTo>
                  <a:close/>
                </a:path>
                <a:path w="746760" h="444500">
                  <a:moveTo>
                    <a:pt x="398475" y="326377"/>
                  </a:moveTo>
                  <a:lnTo>
                    <a:pt x="355765" y="295948"/>
                  </a:lnTo>
                  <a:lnTo>
                    <a:pt x="181165" y="175260"/>
                  </a:lnTo>
                  <a:lnTo>
                    <a:pt x="137668" y="144602"/>
                  </a:lnTo>
                  <a:lnTo>
                    <a:pt x="94716" y="113461"/>
                  </a:lnTo>
                  <a:lnTo>
                    <a:pt x="52489" y="81673"/>
                  </a:lnTo>
                  <a:lnTo>
                    <a:pt x="11239" y="49098"/>
                  </a:lnTo>
                  <a:lnTo>
                    <a:pt x="3657" y="53873"/>
                  </a:lnTo>
                  <a:lnTo>
                    <a:pt x="0" y="57772"/>
                  </a:lnTo>
                  <a:lnTo>
                    <a:pt x="0" y="87795"/>
                  </a:lnTo>
                  <a:lnTo>
                    <a:pt x="248653" y="260692"/>
                  </a:lnTo>
                  <a:lnTo>
                    <a:pt x="291592" y="291401"/>
                  </a:lnTo>
                  <a:lnTo>
                    <a:pt x="334365" y="322656"/>
                  </a:lnTo>
                  <a:lnTo>
                    <a:pt x="377012" y="354622"/>
                  </a:lnTo>
                  <a:lnTo>
                    <a:pt x="383768" y="350888"/>
                  </a:lnTo>
                  <a:lnTo>
                    <a:pt x="389420" y="344512"/>
                  </a:lnTo>
                  <a:lnTo>
                    <a:pt x="394246" y="336130"/>
                  </a:lnTo>
                  <a:lnTo>
                    <a:pt x="398475" y="326377"/>
                  </a:lnTo>
                  <a:close/>
                </a:path>
                <a:path w="746760" h="444500">
                  <a:moveTo>
                    <a:pt x="417703" y="260324"/>
                  </a:moveTo>
                  <a:lnTo>
                    <a:pt x="380657" y="233476"/>
                  </a:lnTo>
                  <a:lnTo>
                    <a:pt x="264363" y="148209"/>
                  </a:lnTo>
                  <a:lnTo>
                    <a:pt x="224891" y="120103"/>
                  </a:lnTo>
                  <a:lnTo>
                    <a:pt x="185585" y="93078"/>
                  </a:lnTo>
                  <a:lnTo>
                    <a:pt x="146723" y="67716"/>
                  </a:lnTo>
                  <a:lnTo>
                    <a:pt x="102565" y="39865"/>
                  </a:lnTo>
                  <a:lnTo>
                    <a:pt x="82296" y="25857"/>
                  </a:lnTo>
                  <a:lnTo>
                    <a:pt x="64770" y="11671"/>
                  </a:lnTo>
                  <a:lnTo>
                    <a:pt x="52171" y="8826"/>
                  </a:lnTo>
                  <a:lnTo>
                    <a:pt x="39154" y="17614"/>
                  </a:lnTo>
                  <a:lnTo>
                    <a:pt x="26327" y="31013"/>
                  </a:lnTo>
                  <a:lnTo>
                    <a:pt x="14427" y="41986"/>
                  </a:lnTo>
                  <a:lnTo>
                    <a:pt x="53543" y="74485"/>
                  </a:lnTo>
                  <a:lnTo>
                    <a:pt x="94094" y="106006"/>
                  </a:lnTo>
                  <a:lnTo>
                    <a:pt x="135839" y="136817"/>
                  </a:lnTo>
                  <a:lnTo>
                    <a:pt x="178600" y="167157"/>
                  </a:lnTo>
                  <a:lnTo>
                    <a:pt x="222186" y="197281"/>
                  </a:lnTo>
                  <a:lnTo>
                    <a:pt x="311099" y="257898"/>
                  </a:lnTo>
                  <a:lnTo>
                    <a:pt x="356019" y="288899"/>
                  </a:lnTo>
                  <a:lnTo>
                    <a:pt x="401040" y="320700"/>
                  </a:lnTo>
                  <a:lnTo>
                    <a:pt x="405676" y="306044"/>
                  </a:lnTo>
                  <a:lnTo>
                    <a:pt x="412864" y="274764"/>
                  </a:lnTo>
                  <a:lnTo>
                    <a:pt x="417703" y="260324"/>
                  </a:lnTo>
                  <a:close/>
                </a:path>
                <a:path w="746760" h="444500">
                  <a:moveTo>
                    <a:pt x="746544" y="69888"/>
                  </a:moveTo>
                  <a:lnTo>
                    <a:pt x="730364" y="50292"/>
                  </a:lnTo>
                  <a:lnTo>
                    <a:pt x="705980" y="33832"/>
                  </a:lnTo>
                  <a:lnTo>
                    <a:pt x="679361" y="18237"/>
                  </a:lnTo>
                  <a:lnTo>
                    <a:pt x="656539" y="1219"/>
                  </a:lnTo>
                  <a:lnTo>
                    <a:pt x="653580" y="0"/>
                  </a:lnTo>
                  <a:lnTo>
                    <a:pt x="653961" y="9385"/>
                  </a:lnTo>
                  <a:lnTo>
                    <a:pt x="654761" y="18237"/>
                  </a:lnTo>
                  <a:lnTo>
                    <a:pt x="654596" y="27317"/>
                  </a:lnTo>
                  <a:lnTo>
                    <a:pt x="630847" y="71501"/>
                  </a:lnTo>
                  <a:lnTo>
                    <a:pt x="565353" y="133489"/>
                  </a:lnTo>
                  <a:lnTo>
                    <a:pt x="492582" y="207429"/>
                  </a:lnTo>
                  <a:lnTo>
                    <a:pt x="457073" y="240880"/>
                  </a:lnTo>
                  <a:lnTo>
                    <a:pt x="423202" y="267589"/>
                  </a:lnTo>
                  <a:lnTo>
                    <a:pt x="416534" y="287032"/>
                  </a:lnTo>
                  <a:lnTo>
                    <a:pt x="408241" y="327367"/>
                  </a:lnTo>
                  <a:lnTo>
                    <a:pt x="380517" y="362381"/>
                  </a:lnTo>
                  <a:lnTo>
                    <a:pt x="327939" y="372732"/>
                  </a:lnTo>
                  <a:lnTo>
                    <a:pt x="304228" y="380568"/>
                  </a:lnTo>
                  <a:lnTo>
                    <a:pt x="272732" y="407314"/>
                  </a:lnTo>
                  <a:lnTo>
                    <a:pt x="241414" y="439127"/>
                  </a:lnTo>
                  <a:lnTo>
                    <a:pt x="236537" y="444309"/>
                  </a:lnTo>
                  <a:lnTo>
                    <a:pt x="397611" y="444309"/>
                  </a:lnTo>
                  <a:lnTo>
                    <a:pt x="402628" y="438861"/>
                  </a:lnTo>
                  <a:lnTo>
                    <a:pt x="436981" y="404075"/>
                  </a:lnTo>
                  <a:lnTo>
                    <a:pt x="490448" y="350862"/>
                  </a:lnTo>
                  <a:lnTo>
                    <a:pt x="541909" y="295605"/>
                  </a:lnTo>
                  <a:lnTo>
                    <a:pt x="592328" y="237617"/>
                  </a:lnTo>
                  <a:lnTo>
                    <a:pt x="617982" y="208965"/>
                  </a:lnTo>
                  <a:lnTo>
                    <a:pt x="644690" y="181254"/>
                  </a:lnTo>
                  <a:lnTo>
                    <a:pt x="671779" y="154774"/>
                  </a:lnTo>
                  <a:lnTo>
                    <a:pt x="698601" y="127876"/>
                  </a:lnTo>
                  <a:lnTo>
                    <a:pt x="723900" y="99834"/>
                  </a:lnTo>
                  <a:lnTo>
                    <a:pt x="746544" y="69888"/>
                  </a:lnTo>
                  <a:close/>
                </a:path>
              </a:pathLst>
            </a:custGeom>
            <a:solidFill>
              <a:srgbClr val="432316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 descr=""/>
            <p:cNvSpPr/>
            <p:nvPr/>
          </p:nvSpPr>
          <p:spPr>
            <a:xfrm>
              <a:off x="1429385" y="6866584"/>
              <a:ext cx="756285" cy="693420"/>
            </a:xfrm>
            <a:custGeom>
              <a:avLst/>
              <a:gdLst/>
              <a:ahLst/>
              <a:cxnLst/>
              <a:rect l="l" t="t" r="r" b="b"/>
              <a:pathLst>
                <a:path w="756285" h="693420">
                  <a:moveTo>
                    <a:pt x="756170" y="309880"/>
                  </a:moveTo>
                  <a:lnTo>
                    <a:pt x="749503" y="302260"/>
                  </a:lnTo>
                  <a:lnTo>
                    <a:pt x="735279" y="293370"/>
                  </a:lnTo>
                  <a:lnTo>
                    <a:pt x="717969" y="284480"/>
                  </a:lnTo>
                  <a:lnTo>
                    <a:pt x="702043" y="274320"/>
                  </a:lnTo>
                  <a:lnTo>
                    <a:pt x="673544" y="255270"/>
                  </a:lnTo>
                  <a:lnTo>
                    <a:pt x="666737" y="250190"/>
                  </a:lnTo>
                  <a:lnTo>
                    <a:pt x="661644" y="246380"/>
                  </a:lnTo>
                  <a:lnTo>
                    <a:pt x="650036" y="238760"/>
                  </a:lnTo>
                  <a:lnTo>
                    <a:pt x="646506" y="235889"/>
                  </a:lnTo>
                  <a:lnTo>
                    <a:pt x="646506" y="266700"/>
                  </a:lnTo>
                  <a:lnTo>
                    <a:pt x="641972" y="290830"/>
                  </a:lnTo>
                  <a:lnTo>
                    <a:pt x="629462" y="313690"/>
                  </a:lnTo>
                  <a:lnTo>
                    <a:pt x="611771" y="334010"/>
                  </a:lnTo>
                  <a:lnTo>
                    <a:pt x="576199" y="364490"/>
                  </a:lnTo>
                  <a:lnTo>
                    <a:pt x="564819" y="374650"/>
                  </a:lnTo>
                  <a:lnTo>
                    <a:pt x="529958" y="408940"/>
                  </a:lnTo>
                  <a:lnTo>
                    <a:pt x="497268" y="441960"/>
                  </a:lnTo>
                  <a:lnTo>
                    <a:pt x="464223" y="473710"/>
                  </a:lnTo>
                  <a:lnTo>
                    <a:pt x="428320" y="505460"/>
                  </a:lnTo>
                  <a:lnTo>
                    <a:pt x="417703" y="497852"/>
                  </a:lnTo>
                  <a:lnTo>
                    <a:pt x="417703" y="510540"/>
                  </a:lnTo>
                  <a:lnTo>
                    <a:pt x="412864" y="524510"/>
                  </a:lnTo>
                  <a:lnTo>
                    <a:pt x="409244" y="539750"/>
                  </a:lnTo>
                  <a:lnTo>
                    <a:pt x="405688" y="556260"/>
                  </a:lnTo>
                  <a:lnTo>
                    <a:pt x="401027" y="570230"/>
                  </a:lnTo>
                  <a:lnTo>
                    <a:pt x="356260" y="538480"/>
                  </a:lnTo>
                  <a:lnTo>
                    <a:pt x="311886" y="508000"/>
                  </a:lnTo>
                  <a:lnTo>
                    <a:pt x="181419" y="415290"/>
                  </a:lnTo>
                  <a:lnTo>
                    <a:pt x="138874" y="386080"/>
                  </a:lnTo>
                  <a:lnTo>
                    <a:pt x="96850" y="354330"/>
                  </a:lnTo>
                  <a:lnTo>
                    <a:pt x="55359" y="323850"/>
                  </a:lnTo>
                  <a:lnTo>
                    <a:pt x="22606" y="298450"/>
                  </a:lnTo>
                  <a:lnTo>
                    <a:pt x="14414" y="292100"/>
                  </a:lnTo>
                  <a:lnTo>
                    <a:pt x="26339" y="280670"/>
                  </a:lnTo>
                  <a:lnTo>
                    <a:pt x="39154" y="267970"/>
                  </a:lnTo>
                  <a:lnTo>
                    <a:pt x="52184" y="259080"/>
                  </a:lnTo>
                  <a:lnTo>
                    <a:pt x="64770" y="261620"/>
                  </a:lnTo>
                  <a:lnTo>
                    <a:pt x="82677" y="276860"/>
                  </a:lnTo>
                  <a:lnTo>
                    <a:pt x="126441" y="308610"/>
                  </a:lnTo>
                  <a:lnTo>
                    <a:pt x="194094" y="353060"/>
                  </a:lnTo>
                  <a:lnTo>
                    <a:pt x="239153" y="383540"/>
                  </a:lnTo>
                  <a:lnTo>
                    <a:pt x="284162" y="415290"/>
                  </a:lnTo>
                  <a:lnTo>
                    <a:pt x="328993" y="448310"/>
                  </a:lnTo>
                  <a:lnTo>
                    <a:pt x="373545" y="480060"/>
                  </a:lnTo>
                  <a:lnTo>
                    <a:pt x="417703" y="510540"/>
                  </a:lnTo>
                  <a:lnTo>
                    <a:pt x="417703" y="497852"/>
                  </a:lnTo>
                  <a:lnTo>
                    <a:pt x="382257" y="472440"/>
                  </a:lnTo>
                  <a:lnTo>
                    <a:pt x="294627" y="406400"/>
                  </a:lnTo>
                  <a:lnTo>
                    <a:pt x="248056" y="373380"/>
                  </a:lnTo>
                  <a:lnTo>
                    <a:pt x="213245" y="350520"/>
                  </a:lnTo>
                  <a:lnTo>
                    <a:pt x="175856" y="325120"/>
                  </a:lnTo>
                  <a:lnTo>
                    <a:pt x="138226" y="300990"/>
                  </a:lnTo>
                  <a:lnTo>
                    <a:pt x="102666" y="274320"/>
                  </a:lnTo>
                  <a:lnTo>
                    <a:pt x="91757" y="266700"/>
                  </a:lnTo>
                  <a:lnTo>
                    <a:pt x="82156" y="259080"/>
                  </a:lnTo>
                  <a:lnTo>
                    <a:pt x="78955" y="256540"/>
                  </a:lnTo>
                  <a:lnTo>
                    <a:pt x="67995" y="246380"/>
                  </a:lnTo>
                  <a:lnTo>
                    <a:pt x="62598" y="238760"/>
                  </a:lnTo>
                  <a:lnTo>
                    <a:pt x="63131" y="227330"/>
                  </a:lnTo>
                  <a:lnTo>
                    <a:pt x="80645" y="190500"/>
                  </a:lnTo>
                  <a:lnTo>
                    <a:pt x="113652" y="148590"/>
                  </a:lnTo>
                  <a:lnTo>
                    <a:pt x="154127" y="109220"/>
                  </a:lnTo>
                  <a:lnTo>
                    <a:pt x="209778" y="62230"/>
                  </a:lnTo>
                  <a:lnTo>
                    <a:pt x="267741" y="25400"/>
                  </a:lnTo>
                  <a:lnTo>
                    <a:pt x="277202" y="20320"/>
                  </a:lnTo>
                  <a:lnTo>
                    <a:pt x="286283" y="13970"/>
                  </a:lnTo>
                  <a:lnTo>
                    <a:pt x="294576" y="10160"/>
                  </a:lnTo>
                  <a:lnTo>
                    <a:pt x="301713" y="8890"/>
                  </a:lnTo>
                  <a:lnTo>
                    <a:pt x="308571" y="10160"/>
                  </a:lnTo>
                  <a:lnTo>
                    <a:pt x="318173" y="12700"/>
                  </a:lnTo>
                  <a:lnTo>
                    <a:pt x="328295" y="17780"/>
                  </a:lnTo>
                  <a:lnTo>
                    <a:pt x="336689" y="21590"/>
                  </a:lnTo>
                  <a:lnTo>
                    <a:pt x="377520" y="44450"/>
                  </a:lnTo>
                  <a:lnTo>
                    <a:pt x="415810" y="69850"/>
                  </a:lnTo>
                  <a:lnTo>
                    <a:pt x="453732" y="97790"/>
                  </a:lnTo>
                  <a:lnTo>
                    <a:pt x="493420" y="125730"/>
                  </a:lnTo>
                  <a:lnTo>
                    <a:pt x="512749" y="139700"/>
                  </a:lnTo>
                  <a:lnTo>
                    <a:pt x="532345" y="152400"/>
                  </a:lnTo>
                  <a:lnTo>
                    <a:pt x="571474" y="182880"/>
                  </a:lnTo>
                  <a:lnTo>
                    <a:pt x="590042" y="198120"/>
                  </a:lnTo>
                  <a:lnTo>
                    <a:pt x="610184" y="213360"/>
                  </a:lnTo>
                  <a:lnTo>
                    <a:pt x="628154" y="229870"/>
                  </a:lnTo>
                  <a:lnTo>
                    <a:pt x="640219" y="243840"/>
                  </a:lnTo>
                  <a:lnTo>
                    <a:pt x="646506" y="266700"/>
                  </a:lnTo>
                  <a:lnTo>
                    <a:pt x="646506" y="235889"/>
                  </a:lnTo>
                  <a:lnTo>
                    <a:pt x="625081" y="218440"/>
                  </a:lnTo>
                  <a:lnTo>
                    <a:pt x="577456" y="177800"/>
                  </a:lnTo>
                  <a:lnTo>
                    <a:pt x="554164" y="158750"/>
                  </a:lnTo>
                  <a:lnTo>
                    <a:pt x="526529" y="139700"/>
                  </a:lnTo>
                  <a:lnTo>
                    <a:pt x="500316" y="120650"/>
                  </a:lnTo>
                  <a:lnTo>
                    <a:pt x="475284" y="102870"/>
                  </a:lnTo>
                  <a:lnTo>
                    <a:pt x="425094" y="69850"/>
                  </a:lnTo>
                  <a:lnTo>
                    <a:pt x="398132" y="50800"/>
                  </a:lnTo>
                  <a:lnTo>
                    <a:pt x="369341" y="33020"/>
                  </a:lnTo>
                  <a:lnTo>
                    <a:pt x="337769" y="15240"/>
                  </a:lnTo>
                  <a:lnTo>
                    <a:pt x="330758" y="10160"/>
                  </a:lnTo>
                  <a:lnTo>
                    <a:pt x="327533" y="8890"/>
                  </a:lnTo>
                  <a:lnTo>
                    <a:pt x="321094" y="6350"/>
                  </a:lnTo>
                  <a:lnTo>
                    <a:pt x="309905" y="2540"/>
                  </a:lnTo>
                  <a:lnTo>
                    <a:pt x="298310" y="0"/>
                  </a:lnTo>
                  <a:lnTo>
                    <a:pt x="287007" y="3810"/>
                  </a:lnTo>
                  <a:lnTo>
                    <a:pt x="273215" y="11430"/>
                  </a:lnTo>
                  <a:lnTo>
                    <a:pt x="258711" y="20320"/>
                  </a:lnTo>
                  <a:lnTo>
                    <a:pt x="245300" y="27940"/>
                  </a:lnTo>
                  <a:lnTo>
                    <a:pt x="231648" y="36830"/>
                  </a:lnTo>
                  <a:lnTo>
                    <a:pt x="219456" y="45720"/>
                  </a:lnTo>
                  <a:lnTo>
                    <a:pt x="208178" y="54610"/>
                  </a:lnTo>
                  <a:lnTo>
                    <a:pt x="197231" y="64770"/>
                  </a:lnTo>
                  <a:lnTo>
                    <a:pt x="141046" y="113030"/>
                  </a:lnTo>
                  <a:lnTo>
                    <a:pt x="114592" y="137160"/>
                  </a:lnTo>
                  <a:lnTo>
                    <a:pt x="88493" y="165100"/>
                  </a:lnTo>
                  <a:lnTo>
                    <a:pt x="82829" y="171450"/>
                  </a:lnTo>
                  <a:lnTo>
                    <a:pt x="75907" y="177800"/>
                  </a:lnTo>
                  <a:lnTo>
                    <a:pt x="71475" y="184150"/>
                  </a:lnTo>
                  <a:lnTo>
                    <a:pt x="61125" y="201930"/>
                  </a:lnTo>
                  <a:lnTo>
                    <a:pt x="52806" y="220980"/>
                  </a:lnTo>
                  <a:lnTo>
                    <a:pt x="45173" y="240030"/>
                  </a:lnTo>
                  <a:lnTo>
                    <a:pt x="36880" y="256540"/>
                  </a:lnTo>
                  <a:lnTo>
                    <a:pt x="30060" y="265430"/>
                  </a:lnTo>
                  <a:lnTo>
                    <a:pt x="21209" y="273050"/>
                  </a:lnTo>
                  <a:lnTo>
                    <a:pt x="11811" y="280670"/>
                  </a:lnTo>
                  <a:lnTo>
                    <a:pt x="3340" y="289560"/>
                  </a:lnTo>
                  <a:lnTo>
                    <a:pt x="0" y="293370"/>
                  </a:lnTo>
                  <a:lnTo>
                    <a:pt x="0" y="307340"/>
                  </a:lnTo>
                  <a:lnTo>
                    <a:pt x="3670" y="303530"/>
                  </a:lnTo>
                  <a:lnTo>
                    <a:pt x="11239" y="298450"/>
                  </a:lnTo>
                  <a:lnTo>
                    <a:pt x="52412" y="331470"/>
                  </a:lnTo>
                  <a:lnTo>
                    <a:pt x="94411" y="363220"/>
                  </a:lnTo>
                  <a:lnTo>
                    <a:pt x="137083" y="394970"/>
                  </a:lnTo>
                  <a:lnTo>
                    <a:pt x="267563" y="486410"/>
                  </a:lnTo>
                  <a:lnTo>
                    <a:pt x="311365" y="515620"/>
                  </a:lnTo>
                  <a:lnTo>
                    <a:pt x="398475" y="576580"/>
                  </a:lnTo>
                  <a:lnTo>
                    <a:pt x="394246" y="585470"/>
                  </a:lnTo>
                  <a:lnTo>
                    <a:pt x="389432" y="594360"/>
                  </a:lnTo>
                  <a:lnTo>
                    <a:pt x="383768" y="600710"/>
                  </a:lnTo>
                  <a:lnTo>
                    <a:pt x="377012" y="604520"/>
                  </a:lnTo>
                  <a:lnTo>
                    <a:pt x="249301" y="509270"/>
                  </a:lnTo>
                  <a:lnTo>
                    <a:pt x="163283" y="448310"/>
                  </a:lnTo>
                  <a:lnTo>
                    <a:pt x="75425" y="387350"/>
                  </a:lnTo>
                  <a:lnTo>
                    <a:pt x="30492" y="356870"/>
                  </a:lnTo>
                  <a:lnTo>
                    <a:pt x="0" y="336550"/>
                  </a:lnTo>
                  <a:lnTo>
                    <a:pt x="0" y="344170"/>
                  </a:lnTo>
                  <a:lnTo>
                    <a:pt x="8559" y="350520"/>
                  </a:lnTo>
                  <a:lnTo>
                    <a:pt x="50876" y="381000"/>
                  </a:lnTo>
                  <a:lnTo>
                    <a:pt x="72656" y="397510"/>
                  </a:lnTo>
                  <a:lnTo>
                    <a:pt x="116878" y="426720"/>
                  </a:lnTo>
                  <a:lnTo>
                    <a:pt x="159943" y="457200"/>
                  </a:lnTo>
                  <a:lnTo>
                    <a:pt x="202145" y="487680"/>
                  </a:lnTo>
                  <a:lnTo>
                    <a:pt x="243814" y="516890"/>
                  </a:lnTo>
                  <a:lnTo>
                    <a:pt x="326720" y="577850"/>
                  </a:lnTo>
                  <a:lnTo>
                    <a:pt x="368566" y="607060"/>
                  </a:lnTo>
                  <a:lnTo>
                    <a:pt x="361683" y="609600"/>
                  </a:lnTo>
                  <a:lnTo>
                    <a:pt x="353974" y="610870"/>
                  </a:lnTo>
                  <a:lnTo>
                    <a:pt x="345147" y="610870"/>
                  </a:lnTo>
                  <a:lnTo>
                    <a:pt x="334899" y="612140"/>
                  </a:lnTo>
                  <a:lnTo>
                    <a:pt x="327266" y="614680"/>
                  </a:lnTo>
                  <a:lnTo>
                    <a:pt x="318160" y="618490"/>
                  </a:lnTo>
                  <a:lnTo>
                    <a:pt x="309079" y="621030"/>
                  </a:lnTo>
                  <a:lnTo>
                    <a:pt x="301472" y="621030"/>
                  </a:lnTo>
                  <a:lnTo>
                    <a:pt x="298361" y="619760"/>
                  </a:lnTo>
                  <a:lnTo>
                    <a:pt x="290118" y="609600"/>
                  </a:lnTo>
                  <a:lnTo>
                    <a:pt x="283070" y="603250"/>
                  </a:lnTo>
                  <a:lnTo>
                    <a:pt x="266268" y="589280"/>
                  </a:lnTo>
                  <a:lnTo>
                    <a:pt x="249974" y="576580"/>
                  </a:lnTo>
                  <a:lnTo>
                    <a:pt x="234823" y="563880"/>
                  </a:lnTo>
                  <a:lnTo>
                    <a:pt x="221488" y="553720"/>
                  </a:lnTo>
                  <a:lnTo>
                    <a:pt x="184645" y="523240"/>
                  </a:lnTo>
                  <a:lnTo>
                    <a:pt x="145453" y="494030"/>
                  </a:lnTo>
                  <a:lnTo>
                    <a:pt x="105067" y="466090"/>
                  </a:lnTo>
                  <a:lnTo>
                    <a:pt x="64592" y="439420"/>
                  </a:lnTo>
                  <a:lnTo>
                    <a:pt x="0" y="393700"/>
                  </a:lnTo>
                  <a:lnTo>
                    <a:pt x="0" y="401320"/>
                  </a:lnTo>
                  <a:lnTo>
                    <a:pt x="19913" y="415290"/>
                  </a:lnTo>
                  <a:lnTo>
                    <a:pt x="58966" y="443230"/>
                  </a:lnTo>
                  <a:lnTo>
                    <a:pt x="97193" y="468630"/>
                  </a:lnTo>
                  <a:lnTo>
                    <a:pt x="155105" y="510540"/>
                  </a:lnTo>
                  <a:lnTo>
                    <a:pt x="181864" y="532130"/>
                  </a:lnTo>
                  <a:lnTo>
                    <a:pt x="206349" y="551180"/>
                  </a:lnTo>
                  <a:lnTo>
                    <a:pt x="220637" y="562610"/>
                  </a:lnTo>
                  <a:lnTo>
                    <a:pt x="240665" y="579120"/>
                  </a:lnTo>
                  <a:lnTo>
                    <a:pt x="261213" y="593090"/>
                  </a:lnTo>
                  <a:lnTo>
                    <a:pt x="280670" y="608330"/>
                  </a:lnTo>
                  <a:lnTo>
                    <a:pt x="297446" y="626110"/>
                  </a:lnTo>
                  <a:lnTo>
                    <a:pt x="260997" y="660400"/>
                  </a:lnTo>
                  <a:lnTo>
                    <a:pt x="227723" y="693420"/>
                  </a:lnTo>
                  <a:lnTo>
                    <a:pt x="236524" y="693420"/>
                  </a:lnTo>
                  <a:lnTo>
                    <a:pt x="241401" y="688340"/>
                  </a:lnTo>
                  <a:lnTo>
                    <a:pt x="255968" y="674370"/>
                  </a:lnTo>
                  <a:lnTo>
                    <a:pt x="289521" y="641350"/>
                  </a:lnTo>
                  <a:lnTo>
                    <a:pt x="327939" y="622300"/>
                  </a:lnTo>
                  <a:lnTo>
                    <a:pt x="336918" y="621030"/>
                  </a:lnTo>
                  <a:lnTo>
                    <a:pt x="354876" y="618490"/>
                  </a:lnTo>
                  <a:lnTo>
                    <a:pt x="380517" y="612140"/>
                  </a:lnTo>
                  <a:lnTo>
                    <a:pt x="389661" y="604520"/>
                  </a:lnTo>
                  <a:lnTo>
                    <a:pt x="400329" y="595630"/>
                  </a:lnTo>
                  <a:lnTo>
                    <a:pt x="408228" y="576580"/>
                  </a:lnTo>
                  <a:lnTo>
                    <a:pt x="409689" y="570230"/>
                  </a:lnTo>
                  <a:lnTo>
                    <a:pt x="412597" y="557530"/>
                  </a:lnTo>
                  <a:lnTo>
                    <a:pt x="416534" y="537210"/>
                  </a:lnTo>
                  <a:lnTo>
                    <a:pt x="423189" y="516890"/>
                  </a:lnTo>
                  <a:lnTo>
                    <a:pt x="437705" y="505460"/>
                  </a:lnTo>
                  <a:lnTo>
                    <a:pt x="457060" y="490220"/>
                  </a:lnTo>
                  <a:lnTo>
                    <a:pt x="492582" y="457200"/>
                  </a:lnTo>
                  <a:lnTo>
                    <a:pt x="565365" y="383540"/>
                  </a:lnTo>
                  <a:lnTo>
                    <a:pt x="601065" y="349250"/>
                  </a:lnTo>
                  <a:lnTo>
                    <a:pt x="630834" y="321310"/>
                  </a:lnTo>
                  <a:lnTo>
                    <a:pt x="652030" y="288290"/>
                  </a:lnTo>
                  <a:lnTo>
                    <a:pt x="654685" y="273050"/>
                  </a:lnTo>
                  <a:lnTo>
                    <a:pt x="654659" y="266700"/>
                  </a:lnTo>
                  <a:lnTo>
                    <a:pt x="653961" y="259080"/>
                  </a:lnTo>
                  <a:lnTo>
                    <a:pt x="653567" y="250190"/>
                  </a:lnTo>
                  <a:lnTo>
                    <a:pt x="656526" y="251460"/>
                  </a:lnTo>
                  <a:lnTo>
                    <a:pt x="679361" y="267970"/>
                  </a:lnTo>
                  <a:lnTo>
                    <a:pt x="705967" y="283210"/>
                  </a:lnTo>
                  <a:lnTo>
                    <a:pt x="730351" y="299720"/>
                  </a:lnTo>
                  <a:lnTo>
                    <a:pt x="746531" y="320040"/>
                  </a:lnTo>
                  <a:lnTo>
                    <a:pt x="723912" y="349250"/>
                  </a:lnTo>
                  <a:lnTo>
                    <a:pt x="698588" y="377190"/>
                  </a:lnTo>
                  <a:lnTo>
                    <a:pt x="671779" y="405130"/>
                  </a:lnTo>
                  <a:lnTo>
                    <a:pt x="644677" y="430530"/>
                  </a:lnTo>
                  <a:lnTo>
                    <a:pt x="617982" y="458470"/>
                  </a:lnTo>
                  <a:lnTo>
                    <a:pt x="592328" y="487680"/>
                  </a:lnTo>
                  <a:lnTo>
                    <a:pt x="567156" y="516890"/>
                  </a:lnTo>
                  <a:lnTo>
                    <a:pt x="516496" y="572770"/>
                  </a:lnTo>
                  <a:lnTo>
                    <a:pt x="490435" y="600710"/>
                  </a:lnTo>
                  <a:lnTo>
                    <a:pt x="397611" y="693420"/>
                  </a:lnTo>
                  <a:lnTo>
                    <a:pt x="408546" y="693420"/>
                  </a:lnTo>
                  <a:lnTo>
                    <a:pt x="520255" y="579120"/>
                  </a:lnTo>
                  <a:lnTo>
                    <a:pt x="556450" y="539750"/>
                  </a:lnTo>
                  <a:lnTo>
                    <a:pt x="591273" y="497840"/>
                  </a:lnTo>
                  <a:lnTo>
                    <a:pt x="621360" y="464820"/>
                  </a:lnTo>
                  <a:lnTo>
                    <a:pt x="655408" y="431800"/>
                  </a:lnTo>
                  <a:lnTo>
                    <a:pt x="690638" y="398780"/>
                  </a:lnTo>
                  <a:lnTo>
                    <a:pt x="724281" y="364490"/>
                  </a:lnTo>
                  <a:lnTo>
                    <a:pt x="734466" y="353060"/>
                  </a:lnTo>
                  <a:lnTo>
                    <a:pt x="745756" y="339090"/>
                  </a:lnTo>
                  <a:lnTo>
                    <a:pt x="754278" y="323850"/>
                  </a:lnTo>
                  <a:lnTo>
                    <a:pt x="756170" y="309880"/>
                  </a:lnTo>
                  <a:close/>
                </a:path>
              </a:pathLst>
            </a:custGeom>
            <a:solidFill>
              <a:srgbClr val="7F442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48" name="object 748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857162" y="2086532"/>
            <a:ext cx="859934" cy="1038860"/>
          </a:xfrm>
          <a:prstGeom prst="rect">
            <a:avLst/>
          </a:prstGeom>
        </p:spPr>
      </p:pic>
      <p:pic>
        <p:nvPicPr>
          <p:cNvPr id="749" name="object 749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553086" y="9016"/>
            <a:ext cx="1586981" cy="473989"/>
          </a:xfrm>
          <a:prstGeom prst="rect">
            <a:avLst/>
          </a:prstGeom>
        </p:spPr>
      </p:pic>
      <p:pic>
        <p:nvPicPr>
          <p:cNvPr id="750" name="object 750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648118" y="2592843"/>
            <a:ext cx="1143402" cy="783944"/>
          </a:xfrm>
          <a:prstGeom prst="rect">
            <a:avLst/>
          </a:prstGeom>
        </p:spPr>
      </p:pic>
      <p:pic>
        <p:nvPicPr>
          <p:cNvPr id="751" name="object 751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015956" y="1240667"/>
            <a:ext cx="1143391" cy="783940"/>
          </a:xfrm>
          <a:prstGeom prst="rect">
            <a:avLst/>
          </a:prstGeom>
        </p:spPr>
      </p:pic>
      <p:pic>
        <p:nvPicPr>
          <p:cNvPr id="752" name="object 752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8040446" y="293301"/>
            <a:ext cx="1075055" cy="875596"/>
          </a:xfrm>
          <a:prstGeom prst="rect">
            <a:avLst/>
          </a:prstGeom>
        </p:spPr>
      </p:pic>
      <p:pic>
        <p:nvPicPr>
          <p:cNvPr id="753" name="object 753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538558" y="6816780"/>
            <a:ext cx="904328" cy="743222"/>
          </a:xfrm>
          <a:prstGeom prst="rect">
            <a:avLst/>
          </a:prstGeom>
        </p:spPr>
      </p:pic>
      <p:grpSp>
        <p:nvGrpSpPr>
          <p:cNvPr id="754" name="object 754" descr=""/>
          <p:cNvGrpSpPr/>
          <p:nvPr/>
        </p:nvGrpSpPr>
        <p:grpSpPr>
          <a:xfrm>
            <a:off x="1429396" y="4962261"/>
            <a:ext cx="130175" cy="493395"/>
            <a:chOff x="1429396" y="4962261"/>
            <a:chExt cx="130175" cy="493395"/>
          </a:xfrm>
        </p:grpSpPr>
        <p:pic>
          <p:nvPicPr>
            <p:cNvPr id="755" name="object 755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429396" y="5299683"/>
              <a:ext cx="97078" cy="155713"/>
            </a:xfrm>
            <a:prstGeom prst="rect">
              <a:avLst/>
            </a:prstGeom>
          </p:spPr>
        </p:pic>
        <p:sp>
          <p:nvSpPr>
            <p:cNvPr id="756" name="object 756" descr=""/>
            <p:cNvSpPr/>
            <p:nvPr/>
          </p:nvSpPr>
          <p:spPr>
            <a:xfrm>
              <a:off x="1429396" y="5105030"/>
              <a:ext cx="130175" cy="292735"/>
            </a:xfrm>
            <a:custGeom>
              <a:avLst/>
              <a:gdLst/>
              <a:ahLst/>
              <a:cxnLst/>
              <a:rect l="l" t="t" r="r" b="b"/>
              <a:pathLst>
                <a:path w="130175" h="292735">
                  <a:moveTo>
                    <a:pt x="124599" y="0"/>
                  </a:moveTo>
                  <a:lnTo>
                    <a:pt x="120840" y="3924"/>
                  </a:lnTo>
                  <a:lnTo>
                    <a:pt x="121215" y="37402"/>
                  </a:lnTo>
                  <a:lnTo>
                    <a:pt x="117502" y="70713"/>
                  </a:lnTo>
                  <a:lnTo>
                    <a:pt x="104012" y="137121"/>
                  </a:lnTo>
                  <a:lnTo>
                    <a:pt x="83562" y="182057"/>
                  </a:lnTo>
                  <a:lnTo>
                    <a:pt x="72009" y="194881"/>
                  </a:lnTo>
                  <a:lnTo>
                    <a:pt x="59258" y="218627"/>
                  </a:lnTo>
                  <a:lnTo>
                    <a:pt x="43961" y="240506"/>
                  </a:lnTo>
                  <a:lnTo>
                    <a:pt x="25767" y="260518"/>
                  </a:lnTo>
                  <a:lnTo>
                    <a:pt x="4330" y="278663"/>
                  </a:lnTo>
                  <a:lnTo>
                    <a:pt x="0" y="282047"/>
                  </a:lnTo>
                  <a:lnTo>
                    <a:pt x="0" y="292658"/>
                  </a:lnTo>
                  <a:lnTo>
                    <a:pt x="9404" y="284577"/>
                  </a:lnTo>
                  <a:lnTo>
                    <a:pt x="31821" y="265965"/>
                  </a:lnTo>
                  <a:lnTo>
                    <a:pt x="44907" y="252992"/>
                  </a:lnTo>
                  <a:lnTo>
                    <a:pt x="56145" y="238588"/>
                  </a:lnTo>
                  <a:lnTo>
                    <a:pt x="64896" y="222313"/>
                  </a:lnTo>
                  <a:lnTo>
                    <a:pt x="67487" y="216141"/>
                  </a:lnTo>
                  <a:lnTo>
                    <a:pt x="71399" y="210273"/>
                  </a:lnTo>
                  <a:lnTo>
                    <a:pt x="77139" y="205854"/>
                  </a:lnTo>
                  <a:lnTo>
                    <a:pt x="77673" y="201841"/>
                  </a:lnTo>
                  <a:lnTo>
                    <a:pt x="80416" y="199402"/>
                  </a:lnTo>
                  <a:lnTo>
                    <a:pt x="83972" y="197523"/>
                  </a:lnTo>
                  <a:lnTo>
                    <a:pt x="83197" y="195846"/>
                  </a:lnTo>
                  <a:lnTo>
                    <a:pt x="83642" y="194817"/>
                  </a:lnTo>
                  <a:lnTo>
                    <a:pt x="85305" y="194652"/>
                  </a:lnTo>
                  <a:lnTo>
                    <a:pt x="97078" y="194652"/>
                  </a:lnTo>
                  <a:lnTo>
                    <a:pt x="104672" y="173575"/>
                  </a:lnTo>
                  <a:lnTo>
                    <a:pt x="116471" y="120764"/>
                  </a:lnTo>
                  <a:lnTo>
                    <a:pt x="119702" y="103358"/>
                  </a:lnTo>
                  <a:lnTo>
                    <a:pt x="121663" y="94689"/>
                  </a:lnTo>
                  <a:lnTo>
                    <a:pt x="123875" y="86067"/>
                  </a:lnTo>
                  <a:lnTo>
                    <a:pt x="128430" y="64222"/>
                  </a:lnTo>
                  <a:lnTo>
                    <a:pt x="130100" y="42605"/>
                  </a:lnTo>
                  <a:lnTo>
                    <a:pt x="128838" y="21202"/>
                  </a:lnTo>
                  <a:lnTo>
                    <a:pt x="124599" y="0"/>
                  </a:lnTo>
                  <a:close/>
                </a:path>
              </a:pathLst>
            </a:custGeom>
            <a:solidFill>
              <a:srgbClr val="45633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7" name="object 75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29396" y="4962261"/>
              <a:ext cx="124599" cy="146667"/>
            </a:xfrm>
            <a:prstGeom prst="rect">
              <a:avLst/>
            </a:prstGeom>
          </p:spPr>
        </p:pic>
        <p:sp>
          <p:nvSpPr>
            <p:cNvPr id="758" name="object 758" descr=""/>
            <p:cNvSpPr/>
            <p:nvPr/>
          </p:nvSpPr>
          <p:spPr>
            <a:xfrm>
              <a:off x="1429396" y="4972583"/>
              <a:ext cx="121285" cy="340360"/>
            </a:xfrm>
            <a:custGeom>
              <a:avLst/>
              <a:gdLst/>
              <a:ahLst/>
              <a:cxnLst/>
              <a:rect l="l" t="t" r="r" b="b"/>
              <a:pathLst>
                <a:path w="121284" h="340360">
                  <a:moveTo>
                    <a:pt x="72826" y="0"/>
                  </a:moveTo>
                  <a:lnTo>
                    <a:pt x="26404" y="10580"/>
                  </a:lnTo>
                  <a:lnTo>
                    <a:pt x="0" y="19513"/>
                  </a:lnTo>
                  <a:lnTo>
                    <a:pt x="0" y="340189"/>
                  </a:lnTo>
                  <a:lnTo>
                    <a:pt x="5701" y="334938"/>
                  </a:lnTo>
                  <a:lnTo>
                    <a:pt x="33750" y="307046"/>
                  </a:lnTo>
                  <a:lnTo>
                    <a:pt x="35667" y="304532"/>
                  </a:lnTo>
                  <a:lnTo>
                    <a:pt x="38120" y="302677"/>
                  </a:lnTo>
                  <a:lnTo>
                    <a:pt x="47359" y="297266"/>
                  </a:lnTo>
                  <a:lnTo>
                    <a:pt x="54471" y="296707"/>
                  </a:lnTo>
                  <a:lnTo>
                    <a:pt x="94388" y="296707"/>
                  </a:lnTo>
                  <a:lnTo>
                    <a:pt x="99391" y="285628"/>
                  </a:lnTo>
                  <a:lnTo>
                    <a:pt x="104007" y="269568"/>
                  </a:lnTo>
                  <a:lnTo>
                    <a:pt x="111246" y="236369"/>
                  </a:lnTo>
                  <a:lnTo>
                    <a:pt x="117495" y="203147"/>
                  </a:lnTo>
                  <a:lnTo>
                    <a:pt x="121199" y="169832"/>
                  </a:lnTo>
                  <a:lnTo>
                    <a:pt x="120810" y="136345"/>
                  </a:lnTo>
                  <a:lnTo>
                    <a:pt x="108605" y="74293"/>
                  </a:lnTo>
                  <a:lnTo>
                    <a:pt x="87788" y="14946"/>
                  </a:lnTo>
                  <a:lnTo>
                    <a:pt x="79239" y="863"/>
                  </a:lnTo>
                  <a:lnTo>
                    <a:pt x="72826" y="0"/>
                  </a:lnTo>
                  <a:close/>
                </a:path>
              </a:pathLst>
            </a:custGeom>
            <a:solidFill>
              <a:srgbClr val="FAC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9" name="object 75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29396" y="5269291"/>
              <a:ext cx="94388" cy="171975"/>
            </a:xfrm>
            <a:prstGeom prst="rect">
              <a:avLst/>
            </a:prstGeom>
          </p:spPr>
        </p:pic>
      </p:grpSp>
      <p:grpSp>
        <p:nvGrpSpPr>
          <p:cNvPr id="760" name="object 760" descr=""/>
          <p:cNvGrpSpPr/>
          <p:nvPr/>
        </p:nvGrpSpPr>
        <p:grpSpPr>
          <a:xfrm>
            <a:off x="2917460" y="1155255"/>
            <a:ext cx="699770" cy="1336675"/>
            <a:chOff x="2917460" y="1155255"/>
            <a:chExt cx="699770" cy="1336675"/>
          </a:xfrm>
        </p:grpSpPr>
        <p:sp>
          <p:nvSpPr>
            <p:cNvPr id="761" name="object 761" descr=""/>
            <p:cNvSpPr/>
            <p:nvPr/>
          </p:nvSpPr>
          <p:spPr>
            <a:xfrm>
              <a:off x="2917460" y="1155255"/>
              <a:ext cx="699770" cy="1336675"/>
            </a:xfrm>
            <a:custGeom>
              <a:avLst/>
              <a:gdLst/>
              <a:ahLst/>
              <a:cxnLst/>
              <a:rect l="l" t="t" r="r" b="b"/>
              <a:pathLst>
                <a:path w="699770" h="1336675">
                  <a:moveTo>
                    <a:pt x="250311" y="0"/>
                  </a:moveTo>
                  <a:lnTo>
                    <a:pt x="206940" y="39510"/>
                  </a:lnTo>
                  <a:lnTo>
                    <a:pt x="157119" y="93832"/>
                  </a:lnTo>
                  <a:lnTo>
                    <a:pt x="131166" y="128127"/>
                  </a:lnTo>
                  <a:lnTo>
                    <a:pt x="105253" y="168023"/>
                  </a:lnTo>
                  <a:lnTo>
                    <a:pt x="79932" y="214152"/>
                  </a:lnTo>
                  <a:lnTo>
                    <a:pt x="55750" y="267147"/>
                  </a:lnTo>
                  <a:lnTo>
                    <a:pt x="33260" y="327640"/>
                  </a:lnTo>
                  <a:lnTo>
                    <a:pt x="13012" y="396264"/>
                  </a:lnTo>
                  <a:lnTo>
                    <a:pt x="1903" y="460800"/>
                  </a:lnTo>
                  <a:lnTo>
                    <a:pt x="0" y="495255"/>
                  </a:lnTo>
                  <a:lnTo>
                    <a:pt x="556" y="530965"/>
                  </a:lnTo>
                  <a:lnTo>
                    <a:pt x="9124" y="605544"/>
                  </a:lnTo>
                  <a:lnTo>
                    <a:pt x="17178" y="644110"/>
                  </a:lnTo>
                  <a:lnTo>
                    <a:pt x="27767" y="683324"/>
                  </a:lnTo>
                  <a:lnTo>
                    <a:pt x="40914" y="723033"/>
                  </a:lnTo>
                  <a:lnTo>
                    <a:pt x="56638" y="763089"/>
                  </a:lnTo>
                  <a:lnTo>
                    <a:pt x="74957" y="803337"/>
                  </a:lnTo>
                  <a:lnTo>
                    <a:pt x="95893" y="843626"/>
                  </a:lnTo>
                  <a:lnTo>
                    <a:pt x="119465" y="883804"/>
                  </a:lnTo>
                  <a:lnTo>
                    <a:pt x="145691" y="923720"/>
                  </a:lnTo>
                  <a:lnTo>
                    <a:pt x="174591" y="963222"/>
                  </a:lnTo>
                  <a:lnTo>
                    <a:pt x="206184" y="1002158"/>
                  </a:lnTo>
                  <a:lnTo>
                    <a:pt x="240491" y="1040376"/>
                  </a:lnTo>
                  <a:lnTo>
                    <a:pt x="277530" y="1077724"/>
                  </a:lnTo>
                  <a:lnTo>
                    <a:pt x="317320" y="1114051"/>
                  </a:lnTo>
                  <a:lnTo>
                    <a:pt x="359884" y="1149205"/>
                  </a:lnTo>
                  <a:lnTo>
                    <a:pt x="405237" y="1183035"/>
                  </a:lnTo>
                  <a:lnTo>
                    <a:pt x="453402" y="1215387"/>
                  </a:lnTo>
                  <a:lnTo>
                    <a:pt x="504397" y="1246111"/>
                  </a:lnTo>
                  <a:lnTo>
                    <a:pt x="558241" y="1275055"/>
                  </a:lnTo>
                  <a:lnTo>
                    <a:pt x="614954" y="1302068"/>
                  </a:lnTo>
                  <a:lnTo>
                    <a:pt x="674555" y="1326996"/>
                  </a:lnTo>
                  <a:lnTo>
                    <a:pt x="699650" y="1336216"/>
                  </a:lnTo>
                  <a:lnTo>
                    <a:pt x="250311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 descr=""/>
            <p:cNvSpPr/>
            <p:nvPr/>
          </p:nvSpPr>
          <p:spPr>
            <a:xfrm>
              <a:off x="2943859" y="1155266"/>
              <a:ext cx="666115" cy="1313815"/>
            </a:xfrm>
            <a:custGeom>
              <a:avLst/>
              <a:gdLst/>
              <a:ahLst/>
              <a:cxnLst/>
              <a:rect l="l" t="t" r="r" b="b"/>
              <a:pathLst>
                <a:path w="666114" h="1313814">
                  <a:moveTo>
                    <a:pt x="223939" y="0"/>
                  </a:moveTo>
                  <a:lnTo>
                    <a:pt x="168948" y="61479"/>
                  </a:lnTo>
                  <a:lnTo>
                    <a:pt x="140398" y="100406"/>
                  </a:lnTo>
                  <a:lnTo>
                    <a:pt x="113906" y="139141"/>
                  </a:lnTo>
                  <a:lnTo>
                    <a:pt x="89662" y="178130"/>
                  </a:lnTo>
                  <a:lnTo>
                    <a:pt x="67881" y="217830"/>
                  </a:lnTo>
                  <a:lnTo>
                    <a:pt x="48741" y="258686"/>
                  </a:lnTo>
                  <a:lnTo>
                    <a:pt x="32472" y="301129"/>
                  </a:lnTo>
                  <a:lnTo>
                    <a:pt x="19253" y="345605"/>
                  </a:lnTo>
                  <a:lnTo>
                    <a:pt x="9309" y="392569"/>
                  </a:lnTo>
                  <a:lnTo>
                    <a:pt x="2819" y="442468"/>
                  </a:lnTo>
                  <a:lnTo>
                    <a:pt x="0" y="495719"/>
                  </a:lnTo>
                  <a:lnTo>
                    <a:pt x="684" y="528777"/>
                  </a:lnTo>
                  <a:lnTo>
                    <a:pt x="9563" y="600862"/>
                  </a:lnTo>
                  <a:lnTo>
                    <a:pt x="17818" y="639368"/>
                  </a:lnTo>
                  <a:lnTo>
                    <a:pt x="28675" y="679196"/>
                  </a:lnTo>
                  <a:lnTo>
                    <a:pt x="42175" y="720064"/>
                  </a:lnTo>
                  <a:lnTo>
                    <a:pt x="58369" y="761720"/>
                  </a:lnTo>
                  <a:lnTo>
                    <a:pt x="77279" y="803910"/>
                  </a:lnTo>
                  <a:lnTo>
                    <a:pt x="98958" y="846366"/>
                  </a:lnTo>
                  <a:lnTo>
                    <a:pt x="123443" y="888847"/>
                  </a:lnTo>
                  <a:lnTo>
                    <a:pt x="150761" y="931075"/>
                  </a:lnTo>
                  <a:lnTo>
                    <a:pt x="180987" y="972794"/>
                  </a:lnTo>
                  <a:lnTo>
                    <a:pt x="214121" y="1013764"/>
                  </a:lnTo>
                  <a:lnTo>
                    <a:pt x="250240" y="1053706"/>
                  </a:lnTo>
                  <a:lnTo>
                    <a:pt x="289356" y="1092366"/>
                  </a:lnTo>
                  <a:lnTo>
                    <a:pt x="331520" y="1129499"/>
                  </a:lnTo>
                  <a:lnTo>
                    <a:pt x="376783" y="1164831"/>
                  </a:lnTo>
                  <a:lnTo>
                    <a:pt x="425170" y="1198119"/>
                  </a:lnTo>
                  <a:lnTo>
                    <a:pt x="476732" y="1229080"/>
                  </a:lnTo>
                  <a:lnTo>
                    <a:pt x="520828" y="1252410"/>
                  </a:lnTo>
                  <a:lnTo>
                    <a:pt x="567183" y="1274343"/>
                  </a:lnTo>
                  <a:lnTo>
                    <a:pt x="615556" y="1294804"/>
                  </a:lnTo>
                  <a:lnTo>
                    <a:pt x="665695" y="1313689"/>
                  </a:lnTo>
                  <a:lnTo>
                    <a:pt x="223939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 descr=""/>
            <p:cNvSpPr/>
            <p:nvPr/>
          </p:nvSpPr>
          <p:spPr>
            <a:xfrm>
              <a:off x="3162019" y="1155268"/>
              <a:ext cx="8255" cy="6985"/>
            </a:xfrm>
            <a:custGeom>
              <a:avLst/>
              <a:gdLst/>
              <a:ahLst/>
              <a:cxnLst/>
              <a:rect l="l" t="t" r="r" b="b"/>
              <a:pathLst>
                <a:path w="8255" h="6984">
                  <a:moveTo>
                    <a:pt x="5765" y="0"/>
                  </a:moveTo>
                  <a:lnTo>
                    <a:pt x="0" y="5054"/>
                  </a:lnTo>
                  <a:lnTo>
                    <a:pt x="2463" y="5397"/>
                  </a:lnTo>
                  <a:lnTo>
                    <a:pt x="7962" y="6527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 descr=""/>
            <p:cNvSpPr/>
            <p:nvPr/>
          </p:nvSpPr>
          <p:spPr>
            <a:xfrm>
              <a:off x="3102983" y="1353706"/>
              <a:ext cx="432434" cy="893444"/>
            </a:xfrm>
            <a:custGeom>
              <a:avLst/>
              <a:gdLst/>
              <a:ahLst/>
              <a:cxnLst/>
              <a:rect l="l" t="t" r="r" b="b"/>
              <a:pathLst>
                <a:path w="432435" h="893444">
                  <a:moveTo>
                    <a:pt x="103177" y="0"/>
                  </a:moveTo>
                  <a:lnTo>
                    <a:pt x="60714" y="17057"/>
                  </a:lnTo>
                  <a:lnTo>
                    <a:pt x="33510" y="57190"/>
                  </a:lnTo>
                  <a:lnTo>
                    <a:pt x="12920" y="117256"/>
                  </a:lnTo>
                  <a:lnTo>
                    <a:pt x="1487" y="193516"/>
                  </a:lnTo>
                  <a:lnTo>
                    <a:pt x="0" y="236551"/>
                  </a:lnTo>
                  <a:lnTo>
                    <a:pt x="1755" y="282233"/>
                  </a:lnTo>
                  <a:lnTo>
                    <a:pt x="7071" y="330093"/>
                  </a:lnTo>
                  <a:lnTo>
                    <a:pt x="16266" y="379666"/>
                  </a:lnTo>
                  <a:lnTo>
                    <a:pt x="29657" y="430484"/>
                  </a:lnTo>
                  <a:lnTo>
                    <a:pt x="47564" y="482080"/>
                  </a:lnTo>
                  <a:lnTo>
                    <a:pt x="70300" y="533985"/>
                  </a:lnTo>
                  <a:lnTo>
                    <a:pt x="98188" y="585734"/>
                  </a:lnTo>
                  <a:lnTo>
                    <a:pt x="131544" y="636859"/>
                  </a:lnTo>
                  <a:lnTo>
                    <a:pt x="170686" y="686892"/>
                  </a:lnTo>
                  <a:lnTo>
                    <a:pt x="215930" y="735365"/>
                  </a:lnTo>
                  <a:lnTo>
                    <a:pt x="258899" y="775145"/>
                  </a:lnTo>
                  <a:lnTo>
                    <a:pt x="302235" y="810699"/>
                  </a:lnTo>
                  <a:lnTo>
                    <a:pt x="345690" y="842166"/>
                  </a:lnTo>
                  <a:lnTo>
                    <a:pt x="389013" y="869687"/>
                  </a:lnTo>
                  <a:lnTo>
                    <a:pt x="431957" y="893404"/>
                  </a:lnTo>
                  <a:lnTo>
                    <a:pt x="133140" y="4810"/>
                  </a:lnTo>
                  <a:lnTo>
                    <a:pt x="123705" y="2176"/>
                  </a:lnTo>
                  <a:lnTo>
                    <a:pt x="113733" y="549"/>
                  </a:lnTo>
                  <a:lnTo>
                    <a:pt x="103177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 descr=""/>
            <p:cNvSpPr/>
            <p:nvPr/>
          </p:nvSpPr>
          <p:spPr>
            <a:xfrm>
              <a:off x="3170822" y="1531523"/>
              <a:ext cx="201930" cy="398780"/>
            </a:xfrm>
            <a:custGeom>
              <a:avLst/>
              <a:gdLst/>
              <a:ahLst/>
              <a:cxnLst/>
              <a:rect l="l" t="t" r="r" b="b"/>
              <a:pathLst>
                <a:path w="201929" h="398780">
                  <a:moveTo>
                    <a:pt x="55049" y="0"/>
                  </a:moveTo>
                  <a:lnTo>
                    <a:pt x="32053" y="1416"/>
                  </a:lnTo>
                  <a:lnTo>
                    <a:pt x="12592" y="24867"/>
                  </a:lnTo>
                  <a:lnTo>
                    <a:pt x="1790" y="63379"/>
                  </a:lnTo>
                  <a:lnTo>
                    <a:pt x="0" y="112558"/>
                  </a:lnTo>
                  <a:lnTo>
                    <a:pt x="7565" y="168012"/>
                  </a:lnTo>
                  <a:lnTo>
                    <a:pt x="24838" y="225343"/>
                  </a:lnTo>
                  <a:lnTo>
                    <a:pt x="52964" y="283452"/>
                  </a:lnTo>
                  <a:lnTo>
                    <a:pt x="87175" y="334338"/>
                  </a:lnTo>
                  <a:lnTo>
                    <a:pt x="122953" y="373509"/>
                  </a:lnTo>
                  <a:lnTo>
                    <a:pt x="155782" y="396466"/>
                  </a:lnTo>
                  <a:lnTo>
                    <a:pt x="181138" y="398710"/>
                  </a:lnTo>
                  <a:lnTo>
                    <a:pt x="196549" y="379702"/>
                  </a:lnTo>
                  <a:lnTo>
                    <a:pt x="201748" y="343828"/>
                  </a:lnTo>
                  <a:lnTo>
                    <a:pt x="196121" y="293747"/>
                  </a:lnTo>
                  <a:lnTo>
                    <a:pt x="179043" y="232116"/>
                  </a:lnTo>
                  <a:lnTo>
                    <a:pt x="149896" y="161589"/>
                  </a:lnTo>
                  <a:lnTo>
                    <a:pt x="124346" y="106959"/>
                  </a:lnTo>
                  <a:lnTo>
                    <a:pt x="100491" y="58199"/>
                  </a:lnTo>
                  <a:lnTo>
                    <a:pt x="77627" y="20736"/>
                  </a:lnTo>
                  <a:lnTo>
                    <a:pt x="55049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6" name="object 766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189541" y="2076178"/>
              <a:ext cx="113473" cy="121543"/>
            </a:xfrm>
            <a:prstGeom prst="rect">
              <a:avLst/>
            </a:prstGeom>
          </p:spPr>
        </p:pic>
        <p:pic>
          <p:nvPicPr>
            <p:cNvPr id="767" name="object 767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429265" y="2276984"/>
              <a:ext cx="150926" cy="104644"/>
            </a:xfrm>
            <a:prstGeom prst="rect">
              <a:avLst/>
            </a:prstGeom>
          </p:spPr>
        </p:pic>
        <p:sp>
          <p:nvSpPr>
            <p:cNvPr id="768" name="object 768" descr=""/>
            <p:cNvSpPr/>
            <p:nvPr/>
          </p:nvSpPr>
          <p:spPr>
            <a:xfrm>
              <a:off x="2953397" y="1219619"/>
              <a:ext cx="169545" cy="476884"/>
            </a:xfrm>
            <a:custGeom>
              <a:avLst/>
              <a:gdLst/>
              <a:ahLst/>
              <a:cxnLst/>
              <a:rect l="l" t="t" r="r" b="b"/>
              <a:pathLst>
                <a:path w="169544" h="476885">
                  <a:moveTo>
                    <a:pt x="168998" y="0"/>
                  </a:moveTo>
                  <a:lnTo>
                    <a:pt x="131716" y="48973"/>
                  </a:lnTo>
                  <a:lnTo>
                    <a:pt x="99668" y="97617"/>
                  </a:lnTo>
                  <a:lnTo>
                    <a:pt x="72594" y="145947"/>
                  </a:lnTo>
                  <a:lnTo>
                    <a:pt x="50232" y="193981"/>
                  </a:lnTo>
                  <a:lnTo>
                    <a:pt x="32324" y="241730"/>
                  </a:lnTo>
                  <a:lnTo>
                    <a:pt x="18606" y="289215"/>
                  </a:lnTo>
                  <a:lnTo>
                    <a:pt x="8820" y="336453"/>
                  </a:lnTo>
                  <a:lnTo>
                    <a:pt x="2705" y="383457"/>
                  </a:lnTo>
                  <a:lnTo>
                    <a:pt x="0" y="430245"/>
                  </a:lnTo>
                  <a:lnTo>
                    <a:pt x="443" y="476832"/>
                  </a:lnTo>
                  <a:lnTo>
                    <a:pt x="3891" y="428250"/>
                  </a:lnTo>
                  <a:lnTo>
                    <a:pt x="10006" y="379846"/>
                  </a:lnTo>
                  <a:lnTo>
                    <a:pt x="18905" y="331630"/>
                  </a:lnTo>
                  <a:lnTo>
                    <a:pt x="30706" y="283607"/>
                  </a:lnTo>
                  <a:lnTo>
                    <a:pt x="45525" y="235786"/>
                  </a:lnTo>
                  <a:lnTo>
                    <a:pt x="63480" y="188177"/>
                  </a:lnTo>
                  <a:lnTo>
                    <a:pt x="84688" y="140785"/>
                  </a:lnTo>
                  <a:lnTo>
                    <a:pt x="109265" y="93619"/>
                  </a:lnTo>
                  <a:lnTo>
                    <a:pt x="137331" y="46689"/>
                  </a:lnTo>
                  <a:lnTo>
                    <a:pt x="168998" y="0"/>
                  </a:lnTo>
                  <a:close/>
                </a:path>
              </a:pathLst>
            </a:custGeom>
            <a:solidFill>
              <a:srgbClr val="EE837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 descr=""/>
            <p:cNvSpPr/>
            <p:nvPr/>
          </p:nvSpPr>
          <p:spPr>
            <a:xfrm>
              <a:off x="3063748" y="1372145"/>
              <a:ext cx="482600" cy="908050"/>
            </a:xfrm>
            <a:custGeom>
              <a:avLst/>
              <a:gdLst/>
              <a:ahLst/>
              <a:cxnLst/>
              <a:rect l="l" t="t" r="r" b="b"/>
              <a:pathLst>
                <a:path w="482600" h="908050">
                  <a:moveTo>
                    <a:pt x="93230" y="533476"/>
                  </a:moveTo>
                  <a:lnTo>
                    <a:pt x="72707" y="482282"/>
                  </a:lnTo>
                  <a:lnTo>
                    <a:pt x="55003" y="431482"/>
                  </a:lnTo>
                  <a:lnTo>
                    <a:pt x="40449" y="381127"/>
                  </a:lnTo>
                  <a:lnTo>
                    <a:pt x="29375" y="331266"/>
                  </a:lnTo>
                  <a:lnTo>
                    <a:pt x="22136" y="281940"/>
                  </a:lnTo>
                  <a:lnTo>
                    <a:pt x="19075" y="233210"/>
                  </a:lnTo>
                  <a:lnTo>
                    <a:pt x="20510" y="185102"/>
                  </a:lnTo>
                  <a:lnTo>
                    <a:pt x="26784" y="137693"/>
                  </a:lnTo>
                  <a:lnTo>
                    <a:pt x="38265" y="91008"/>
                  </a:lnTo>
                  <a:lnTo>
                    <a:pt x="55270" y="45097"/>
                  </a:lnTo>
                  <a:lnTo>
                    <a:pt x="78143" y="0"/>
                  </a:lnTo>
                  <a:lnTo>
                    <a:pt x="50800" y="40487"/>
                  </a:lnTo>
                  <a:lnTo>
                    <a:pt x="29591" y="82245"/>
                  </a:lnTo>
                  <a:lnTo>
                    <a:pt x="14249" y="125120"/>
                  </a:lnTo>
                  <a:lnTo>
                    <a:pt x="4470" y="168935"/>
                  </a:lnTo>
                  <a:lnTo>
                    <a:pt x="0" y="213537"/>
                  </a:lnTo>
                  <a:lnTo>
                    <a:pt x="533" y="258749"/>
                  </a:lnTo>
                  <a:lnTo>
                    <a:pt x="5791" y="304406"/>
                  </a:lnTo>
                  <a:lnTo>
                    <a:pt x="15506" y="350342"/>
                  </a:lnTo>
                  <a:lnTo>
                    <a:pt x="29387" y="396379"/>
                  </a:lnTo>
                  <a:lnTo>
                    <a:pt x="47155" y="442366"/>
                  </a:lnTo>
                  <a:lnTo>
                    <a:pt x="68529" y="488124"/>
                  </a:lnTo>
                  <a:lnTo>
                    <a:pt x="93230" y="533476"/>
                  </a:lnTo>
                  <a:close/>
                </a:path>
                <a:path w="482600" h="908050">
                  <a:moveTo>
                    <a:pt x="482257" y="907872"/>
                  </a:moveTo>
                  <a:lnTo>
                    <a:pt x="477532" y="893787"/>
                  </a:lnTo>
                  <a:lnTo>
                    <a:pt x="434301" y="871689"/>
                  </a:lnTo>
                  <a:lnTo>
                    <a:pt x="392468" y="847178"/>
                  </a:lnTo>
                  <a:lnTo>
                    <a:pt x="352056" y="820229"/>
                  </a:lnTo>
                  <a:lnTo>
                    <a:pt x="313105" y="790790"/>
                  </a:lnTo>
                  <a:lnTo>
                    <a:pt x="275628" y="758825"/>
                  </a:lnTo>
                  <a:lnTo>
                    <a:pt x="239649" y="724281"/>
                  </a:lnTo>
                  <a:lnTo>
                    <a:pt x="205206" y="687120"/>
                  </a:lnTo>
                  <a:lnTo>
                    <a:pt x="172313" y="647280"/>
                  </a:lnTo>
                  <a:lnTo>
                    <a:pt x="205333" y="693140"/>
                  </a:lnTo>
                  <a:lnTo>
                    <a:pt x="239991" y="735203"/>
                  </a:lnTo>
                  <a:lnTo>
                    <a:pt x="276288" y="773480"/>
                  </a:lnTo>
                  <a:lnTo>
                    <a:pt x="314210" y="807974"/>
                  </a:lnTo>
                  <a:lnTo>
                    <a:pt x="353758" y="838657"/>
                  </a:lnTo>
                  <a:lnTo>
                    <a:pt x="394957" y="865543"/>
                  </a:lnTo>
                  <a:lnTo>
                    <a:pt x="437781" y="888619"/>
                  </a:lnTo>
                  <a:lnTo>
                    <a:pt x="482257" y="907872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 descr=""/>
            <p:cNvSpPr/>
            <p:nvPr/>
          </p:nvSpPr>
          <p:spPr>
            <a:xfrm>
              <a:off x="3132810" y="1719452"/>
              <a:ext cx="347980" cy="477520"/>
            </a:xfrm>
            <a:custGeom>
              <a:avLst/>
              <a:gdLst/>
              <a:ahLst/>
              <a:cxnLst/>
              <a:rect l="l" t="t" r="r" b="b"/>
              <a:pathLst>
                <a:path w="347979" h="477519">
                  <a:moveTo>
                    <a:pt x="0" y="0"/>
                  </a:moveTo>
                  <a:lnTo>
                    <a:pt x="14217" y="51899"/>
                  </a:lnTo>
                  <a:lnTo>
                    <a:pt x="31635" y="101165"/>
                  </a:lnTo>
                  <a:lnTo>
                    <a:pt x="52097" y="147923"/>
                  </a:lnTo>
                  <a:lnTo>
                    <a:pt x="75450" y="192300"/>
                  </a:lnTo>
                  <a:lnTo>
                    <a:pt x="101537" y="234428"/>
                  </a:lnTo>
                  <a:lnTo>
                    <a:pt x="130204" y="274429"/>
                  </a:lnTo>
                  <a:lnTo>
                    <a:pt x="161296" y="312435"/>
                  </a:lnTo>
                  <a:lnTo>
                    <a:pt x="194655" y="348569"/>
                  </a:lnTo>
                  <a:lnTo>
                    <a:pt x="230130" y="382963"/>
                  </a:lnTo>
                  <a:lnTo>
                    <a:pt x="267563" y="415744"/>
                  </a:lnTo>
                  <a:lnTo>
                    <a:pt x="306801" y="447038"/>
                  </a:lnTo>
                  <a:lnTo>
                    <a:pt x="347687" y="476973"/>
                  </a:lnTo>
                  <a:lnTo>
                    <a:pt x="309817" y="442554"/>
                  </a:lnTo>
                  <a:lnTo>
                    <a:pt x="273293" y="407328"/>
                  </a:lnTo>
                  <a:lnTo>
                    <a:pt x="238197" y="371248"/>
                  </a:lnTo>
                  <a:lnTo>
                    <a:pt x="204609" y="334265"/>
                  </a:lnTo>
                  <a:lnTo>
                    <a:pt x="172613" y="296327"/>
                  </a:lnTo>
                  <a:lnTo>
                    <a:pt x="142286" y="257389"/>
                  </a:lnTo>
                  <a:lnTo>
                    <a:pt x="113714" y="217401"/>
                  </a:lnTo>
                  <a:lnTo>
                    <a:pt x="86977" y="176314"/>
                  </a:lnTo>
                  <a:lnTo>
                    <a:pt x="62155" y="134078"/>
                  </a:lnTo>
                  <a:lnTo>
                    <a:pt x="39330" y="90647"/>
                  </a:lnTo>
                  <a:lnTo>
                    <a:pt x="18583" y="45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85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1" name="object 77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22687" y="1371825"/>
              <a:ext cx="127635" cy="194542"/>
            </a:xfrm>
            <a:prstGeom prst="rect">
              <a:avLst/>
            </a:prstGeom>
          </p:spPr>
        </p:pic>
        <p:sp>
          <p:nvSpPr>
            <p:cNvPr id="772" name="object 772" descr=""/>
            <p:cNvSpPr/>
            <p:nvPr/>
          </p:nvSpPr>
          <p:spPr>
            <a:xfrm>
              <a:off x="3141226" y="1520443"/>
              <a:ext cx="65405" cy="303530"/>
            </a:xfrm>
            <a:custGeom>
              <a:avLst/>
              <a:gdLst/>
              <a:ahLst/>
              <a:cxnLst/>
              <a:rect l="l" t="t" r="r" b="b"/>
              <a:pathLst>
                <a:path w="65405" h="303530">
                  <a:moveTo>
                    <a:pt x="48313" y="0"/>
                  </a:moveTo>
                  <a:lnTo>
                    <a:pt x="21732" y="35505"/>
                  </a:lnTo>
                  <a:lnTo>
                    <a:pt x="5834" y="74703"/>
                  </a:lnTo>
                  <a:lnTo>
                    <a:pt x="0" y="116937"/>
                  </a:lnTo>
                  <a:lnTo>
                    <a:pt x="3610" y="161551"/>
                  </a:lnTo>
                  <a:lnTo>
                    <a:pt x="16045" y="207883"/>
                  </a:lnTo>
                  <a:lnTo>
                    <a:pt x="36685" y="255281"/>
                  </a:lnTo>
                  <a:lnTo>
                    <a:pt x="64912" y="303085"/>
                  </a:lnTo>
                  <a:lnTo>
                    <a:pt x="44490" y="254934"/>
                  </a:lnTo>
                  <a:lnTo>
                    <a:pt x="28408" y="207952"/>
                  </a:lnTo>
                  <a:lnTo>
                    <a:pt x="17670" y="162405"/>
                  </a:lnTo>
                  <a:lnTo>
                    <a:pt x="13285" y="118565"/>
                  </a:lnTo>
                  <a:lnTo>
                    <a:pt x="16261" y="76705"/>
                  </a:lnTo>
                  <a:lnTo>
                    <a:pt x="27600" y="37092"/>
                  </a:lnTo>
                  <a:lnTo>
                    <a:pt x="48313" y="0"/>
                  </a:lnTo>
                  <a:close/>
                </a:path>
              </a:pathLst>
            </a:custGeom>
            <a:solidFill>
              <a:srgbClr val="FCE78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3" name="object 773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70604" y="1825790"/>
              <a:ext cx="129792" cy="140117"/>
            </a:xfrm>
            <a:prstGeom prst="rect">
              <a:avLst/>
            </a:prstGeom>
          </p:spPr>
        </p:pic>
        <p:sp>
          <p:nvSpPr>
            <p:cNvPr id="774" name="object 774" descr=""/>
            <p:cNvSpPr/>
            <p:nvPr/>
          </p:nvSpPr>
          <p:spPr>
            <a:xfrm>
              <a:off x="3229227" y="1561414"/>
              <a:ext cx="120650" cy="351155"/>
            </a:xfrm>
            <a:custGeom>
              <a:avLst/>
              <a:gdLst/>
              <a:ahLst/>
              <a:cxnLst/>
              <a:rect l="l" t="t" r="r" b="b"/>
              <a:pathLst>
                <a:path w="120650" h="351155">
                  <a:moveTo>
                    <a:pt x="0" y="0"/>
                  </a:moveTo>
                  <a:lnTo>
                    <a:pt x="24845" y="54589"/>
                  </a:lnTo>
                  <a:lnTo>
                    <a:pt x="47547" y="107980"/>
                  </a:lnTo>
                  <a:lnTo>
                    <a:pt x="67783" y="159990"/>
                  </a:lnTo>
                  <a:lnTo>
                    <a:pt x="85230" y="210441"/>
                  </a:lnTo>
                  <a:lnTo>
                    <a:pt x="99566" y="259152"/>
                  </a:lnTo>
                  <a:lnTo>
                    <a:pt x="110469" y="305942"/>
                  </a:lnTo>
                  <a:lnTo>
                    <a:pt x="117614" y="350634"/>
                  </a:lnTo>
                  <a:lnTo>
                    <a:pt x="120130" y="314115"/>
                  </a:lnTo>
                  <a:lnTo>
                    <a:pt x="117043" y="275215"/>
                  </a:lnTo>
                  <a:lnTo>
                    <a:pt x="108691" y="234082"/>
                  </a:lnTo>
                  <a:lnTo>
                    <a:pt x="95421" y="190860"/>
                  </a:lnTo>
                  <a:lnTo>
                    <a:pt x="77572" y="145696"/>
                  </a:lnTo>
                  <a:lnTo>
                    <a:pt x="55492" y="98733"/>
                  </a:lnTo>
                  <a:lnTo>
                    <a:pt x="29519" y="50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E7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5" name="object 77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446867" y="2307107"/>
              <a:ext cx="142912" cy="103084"/>
            </a:xfrm>
            <a:prstGeom prst="rect">
              <a:avLst/>
            </a:prstGeom>
          </p:spPr>
        </p:pic>
        <p:sp>
          <p:nvSpPr>
            <p:cNvPr id="776" name="object 776" descr=""/>
            <p:cNvSpPr/>
            <p:nvPr/>
          </p:nvSpPr>
          <p:spPr>
            <a:xfrm>
              <a:off x="3153497" y="1167841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89" h="8890">
                  <a:moveTo>
                    <a:pt x="0" y="0"/>
                  </a:moveTo>
                  <a:lnTo>
                    <a:pt x="7277" y="2489"/>
                  </a:lnTo>
                  <a:lnTo>
                    <a:pt x="14225" y="5675"/>
                  </a:lnTo>
                  <a:lnTo>
                    <a:pt x="21362" y="8469"/>
                  </a:lnTo>
                  <a:lnTo>
                    <a:pt x="20294" y="5283"/>
                  </a:lnTo>
                  <a:lnTo>
                    <a:pt x="6997" y="1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A96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77" name="object 777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429396" y="9004"/>
            <a:ext cx="229783" cy="298042"/>
          </a:xfrm>
          <a:prstGeom prst="rect">
            <a:avLst/>
          </a:prstGeom>
        </p:spPr>
      </p:pic>
      <p:pic>
        <p:nvPicPr>
          <p:cNvPr id="778" name="object 778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929924" y="3769601"/>
            <a:ext cx="652072" cy="625227"/>
          </a:xfrm>
          <a:prstGeom prst="rect">
            <a:avLst/>
          </a:prstGeom>
        </p:spPr>
      </p:pic>
      <p:grpSp>
        <p:nvGrpSpPr>
          <p:cNvPr id="779" name="object 779" descr=""/>
          <p:cNvGrpSpPr/>
          <p:nvPr/>
        </p:nvGrpSpPr>
        <p:grpSpPr>
          <a:xfrm>
            <a:off x="3582038" y="7528688"/>
            <a:ext cx="295275" cy="31750"/>
            <a:chOff x="3582038" y="7528688"/>
            <a:chExt cx="295275" cy="31750"/>
          </a:xfrm>
        </p:grpSpPr>
        <p:sp>
          <p:nvSpPr>
            <p:cNvPr id="780" name="object 780" descr=""/>
            <p:cNvSpPr/>
            <p:nvPr/>
          </p:nvSpPr>
          <p:spPr>
            <a:xfrm>
              <a:off x="3582038" y="7528688"/>
              <a:ext cx="295275" cy="31750"/>
            </a:xfrm>
            <a:custGeom>
              <a:avLst/>
              <a:gdLst/>
              <a:ahLst/>
              <a:cxnLst/>
              <a:rect l="l" t="t" r="r" b="b"/>
              <a:pathLst>
                <a:path w="295275" h="31750">
                  <a:moveTo>
                    <a:pt x="162485" y="0"/>
                  </a:moveTo>
                  <a:lnTo>
                    <a:pt x="119889" y="997"/>
                  </a:lnTo>
                  <a:lnTo>
                    <a:pt x="82430" y="13198"/>
                  </a:lnTo>
                  <a:lnTo>
                    <a:pt x="68613" y="16221"/>
                  </a:lnTo>
                  <a:lnTo>
                    <a:pt x="52405" y="19390"/>
                  </a:lnTo>
                  <a:lnTo>
                    <a:pt x="36330" y="22253"/>
                  </a:lnTo>
                  <a:lnTo>
                    <a:pt x="20326" y="25497"/>
                  </a:lnTo>
                  <a:lnTo>
                    <a:pt x="4325" y="29810"/>
                  </a:lnTo>
                  <a:lnTo>
                    <a:pt x="0" y="31316"/>
                  </a:lnTo>
                  <a:lnTo>
                    <a:pt x="295027" y="31316"/>
                  </a:lnTo>
                  <a:lnTo>
                    <a:pt x="277454" y="25214"/>
                  </a:lnTo>
                  <a:lnTo>
                    <a:pt x="242768" y="15281"/>
                  </a:lnTo>
                  <a:lnTo>
                    <a:pt x="205139" y="6122"/>
                  </a:lnTo>
                  <a:lnTo>
                    <a:pt x="162485" y="0"/>
                  </a:lnTo>
                  <a:close/>
                </a:path>
              </a:pathLst>
            </a:custGeom>
            <a:solidFill>
              <a:srgbClr val="60200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 descr=""/>
            <p:cNvSpPr/>
            <p:nvPr/>
          </p:nvSpPr>
          <p:spPr>
            <a:xfrm>
              <a:off x="3661994" y="7553127"/>
              <a:ext cx="85725" cy="6985"/>
            </a:xfrm>
            <a:custGeom>
              <a:avLst/>
              <a:gdLst/>
              <a:ahLst/>
              <a:cxnLst/>
              <a:rect l="l" t="t" r="r" b="b"/>
              <a:pathLst>
                <a:path w="85725" h="6984">
                  <a:moveTo>
                    <a:pt x="63003" y="0"/>
                  </a:moveTo>
                  <a:lnTo>
                    <a:pt x="57707" y="0"/>
                  </a:lnTo>
                  <a:lnTo>
                    <a:pt x="38646" y="664"/>
                  </a:lnTo>
                  <a:lnTo>
                    <a:pt x="19667" y="2790"/>
                  </a:lnTo>
                  <a:lnTo>
                    <a:pt x="961" y="6579"/>
                  </a:lnTo>
                  <a:lnTo>
                    <a:pt x="0" y="6877"/>
                  </a:lnTo>
                  <a:lnTo>
                    <a:pt x="75256" y="6877"/>
                  </a:lnTo>
                  <a:lnTo>
                    <a:pt x="81266" y="3479"/>
                  </a:lnTo>
                  <a:lnTo>
                    <a:pt x="85520" y="1257"/>
                  </a:lnTo>
                  <a:lnTo>
                    <a:pt x="77544" y="635"/>
                  </a:lnTo>
                  <a:lnTo>
                    <a:pt x="68286" y="139"/>
                  </a:lnTo>
                  <a:lnTo>
                    <a:pt x="63003" y="0"/>
                  </a:lnTo>
                  <a:close/>
                </a:path>
              </a:pathLst>
            </a:custGeom>
            <a:solidFill>
              <a:srgbClr val="864C3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 descr=""/>
            <p:cNvSpPr/>
            <p:nvPr/>
          </p:nvSpPr>
          <p:spPr>
            <a:xfrm>
              <a:off x="3747514" y="7545920"/>
              <a:ext cx="110489" cy="14604"/>
            </a:xfrm>
            <a:custGeom>
              <a:avLst/>
              <a:gdLst/>
              <a:ahLst/>
              <a:cxnLst/>
              <a:rect l="l" t="t" r="r" b="b"/>
              <a:pathLst>
                <a:path w="110489" h="14604">
                  <a:moveTo>
                    <a:pt x="44880" y="0"/>
                  </a:moveTo>
                  <a:lnTo>
                    <a:pt x="31051" y="0"/>
                  </a:lnTo>
                  <a:lnTo>
                    <a:pt x="24866" y="341"/>
                  </a:lnTo>
                  <a:lnTo>
                    <a:pt x="12395" y="2500"/>
                  </a:lnTo>
                  <a:lnTo>
                    <a:pt x="6108" y="5282"/>
                  </a:lnTo>
                  <a:lnTo>
                    <a:pt x="0" y="8469"/>
                  </a:lnTo>
                  <a:lnTo>
                    <a:pt x="26094" y="11710"/>
                  </a:lnTo>
                  <a:lnTo>
                    <a:pt x="38455" y="14083"/>
                  </a:lnTo>
                  <a:lnTo>
                    <a:pt x="110275" y="14083"/>
                  </a:lnTo>
                  <a:lnTo>
                    <a:pt x="96497" y="7106"/>
                  </a:lnTo>
                  <a:lnTo>
                    <a:pt x="77059" y="2676"/>
                  </a:lnTo>
                  <a:lnTo>
                    <a:pt x="59626" y="926"/>
                  </a:lnTo>
                  <a:lnTo>
                    <a:pt x="44880" y="0"/>
                  </a:lnTo>
                  <a:close/>
                </a:path>
              </a:pathLst>
            </a:custGeom>
            <a:solidFill>
              <a:srgbClr val="4B1E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 descr=""/>
            <p:cNvSpPr/>
            <p:nvPr/>
          </p:nvSpPr>
          <p:spPr>
            <a:xfrm>
              <a:off x="3737254" y="7554386"/>
              <a:ext cx="48895" cy="5715"/>
            </a:xfrm>
            <a:custGeom>
              <a:avLst/>
              <a:gdLst/>
              <a:ahLst/>
              <a:cxnLst/>
              <a:rect l="l" t="t" r="r" b="b"/>
              <a:pathLst>
                <a:path w="48895" h="5715">
                  <a:moveTo>
                    <a:pt x="10260" y="0"/>
                  </a:moveTo>
                  <a:lnTo>
                    <a:pt x="6005" y="2208"/>
                  </a:lnTo>
                  <a:lnTo>
                    <a:pt x="1840" y="4634"/>
                  </a:lnTo>
                  <a:lnTo>
                    <a:pt x="0" y="5617"/>
                  </a:lnTo>
                  <a:lnTo>
                    <a:pt x="48700" y="5617"/>
                  </a:lnTo>
                  <a:lnTo>
                    <a:pt x="36360" y="3247"/>
                  </a:lnTo>
                  <a:lnTo>
                    <a:pt x="10260" y="0"/>
                  </a:lnTo>
                  <a:close/>
                </a:path>
              </a:pathLst>
            </a:custGeom>
            <a:solidFill>
              <a:srgbClr val="643D2B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4" name="object 784" descr=""/>
          <p:cNvGrpSpPr/>
          <p:nvPr/>
        </p:nvGrpSpPr>
        <p:grpSpPr>
          <a:xfrm>
            <a:off x="1673098" y="3804907"/>
            <a:ext cx="984885" cy="871855"/>
            <a:chOff x="1673098" y="3804907"/>
            <a:chExt cx="984885" cy="871855"/>
          </a:xfrm>
        </p:grpSpPr>
        <p:pic>
          <p:nvPicPr>
            <p:cNvPr id="785" name="object 78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73098" y="3805020"/>
              <a:ext cx="984858" cy="871334"/>
            </a:xfrm>
            <a:prstGeom prst="rect">
              <a:avLst/>
            </a:prstGeom>
          </p:spPr>
        </p:pic>
        <p:pic>
          <p:nvPicPr>
            <p:cNvPr id="786" name="object 78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811412" y="3804907"/>
              <a:ext cx="845760" cy="705420"/>
            </a:xfrm>
            <a:prstGeom prst="rect">
              <a:avLst/>
            </a:prstGeom>
          </p:spPr>
        </p:pic>
      </p:grpSp>
      <p:pic>
        <p:nvPicPr>
          <p:cNvPr id="787" name="object 787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3715815" y="6028485"/>
            <a:ext cx="84453" cy="109599"/>
          </a:xfrm>
          <a:prstGeom prst="rect">
            <a:avLst/>
          </a:prstGeom>
        </p:spPr>
      </p:pic>
      <p:grpSp>
        <p:nvGrpSpPr>
          <p:cNvPr id="788" name="object 788" descr=""/>
          <p:cNvGrpSpPr/>
          <p:nvPr/>
        </p:nvGrpSpPr>
        <p:grpSpPr>
          <a:xfrm>
            <a:off x="3956467" y="6790397"/>
            <a:ext cx="215265" cy="181610"/>
            <a:chOff x="3956467" y="6790397"/>
            <a:chExt cx="215265" cy="181610"/>
          </a:xfrm>
        </p:grpSpPr>
        <p:pic>
          <p:nvPicPr>
            <p:cNvPr id="789" name="object 789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027524" y="6923302"/>
              <a:ext cx="143662" cy="48424"/>
            </a:xfrm>
            <a:prstGeom prst="rect">
              <a:avLst/>
            </a:prstGeom>
          </p:spPr>
        </p:pic>
        <p:pic>
          <p:nvPicPr>
            <p:cNvPr id="790" name="object 790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956467" y="6790397"/>
              <a:ext cx="110464" cy="141807"/>
            </a:xfrm>
            <a:prstGeom prst="rect">
              <a:avLst/>
            </a:prstGeom>
          </p:spPr>
        </p:pic>
      </p:grpSp>
      <p:pic>
        <p:nvPicPr>
          <p:cNvPr id="791" name="object 791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793323" y="6495134"/>
            <a:ext cx="138873" cy="67969"/>
          </a:xfrm>
          <a:prstGeom prst="rect">
            <a:avLst/>
          </a:prstGeom>
        </p:spPr>
      </p:pic>
      <p:grpSp>
        <p:nvGrpSpPr>
          <p:cNvPr id="792" name="object 792" descr=""/>
          <p:cNvGrpSpPr/>
          <p:nvPr/>
        </p:nvGrpSpPr>
        <p:grpSpPr>
          <a:xfrm>
            <a:off x="3614234" y="6059270"/>
            <a:ext cx="832485" cy="895350"/>
            <a:chOff x="3614234" y="6059270"/>
            <a:chExt cx="832485" cy="895350"/>
          </a:xfrm>
        </p:grpSpPr>
        <p:sp>
          <p:nvSpPr>
            <p:cNvPr id="793" name="object 793" descr=""/>
            <p:cNvSpPr/>
            <p:nvPr/>
          </p:nvSpPr>
          <p:spPr>
            <a:xfrm>
              <a:off x="3614229" y="6059271"/>
              <a:ext cx="832485" cy="895350"/>
            </a:xfrm>
            <a:custGeom>
              <a:avLst/>
              <a:gdLst/>
              <a:ahLst/>
              <a:cxnLst/>
              <a:rect l="l" t="t" r="r" b="b"/>
              <a:pathLst>
                <a:path w="832485" h="895350">
                  <a:moveTo>
                    <a:pt x="831964" y="438924"/>
                  </a:moveTo>
                  <a:lnTo>
                    <a:pt x="813676" y="384530"/>
                  </a:lnTo>
                  <a:lnTo>
                    <a:pt x="783577" y="335165"/>
                  </a:lnTo>
                  <a:lnTo>
                    <a:pt x="759066" y="294360"/>
                  </a:lnTo>
                  <a:lnTo>
                    <a:pt x="736206" y="252463"/>
                  </a:lnTo>
                  <a:lnTo>
                    <a:pt x="713016" y="210794"/>
                  </a:lnTo>
                  <a:lnTo>
                    <a:pt x="687552" y="170649"/>
                  </a:lnTo>
                  <a:lnTo>
                    <a:pt x="657821" y="133350"/>
                  </a:lnTo>
                  <a:lnTo>
                    <a:pt x="624624" y="103339"/>
                  </a:lnTo>
                  <a:lnTo>
                    <a:pt x="585558" y="78003"/>
                  </a:lnTo>
                  <a:lnTo>
                    <a:pt x="542099" y="56959"/>
                  </a:lnTo>
                  <a:lnTo>
                    <a:pt x="495668" y="39827"/>
                  </a:lnTo>
                  <a:lnTo>
                    <a:pt x="447725" y="26200"/>
                  </a:lnTo>
                  <a:lnTo>
                    <a:pt x="399694" y="15697"/>
                  </a:lnTo>
                  <a:lnTo>
                    <a:pt x="353034" y="7924"/>
                  </a:lnTo>
                  <a:lnTo>
                    <a:pt x="309168" y="2476"/>
                  </a:lnTo>
                  <a:lnTo>
                    <a:pt x="267195" y="0"/>
                  </a:lnTo>
                  <a:lnTo>
                    <a:pt x="216700" y="5880"/>
                  </a:lnTo>
                  <a:lnTo>
                    <a:pt x="172834" y="28232"/>
                  </a:lnTo>
                  <a:lnTo>
                    <a:pt x="145783" y="62230"/>
                  </a:lnTo>
                  <a:lnTo>
                    <a:pt x="126758" y="102146"/>
                  </a:lnTo>
                  <a:lnTo>
                    <a:pt x="106616" y="156349"/>
                  </a:lnTo>
                  <a:lnTo>
                    <a:pt x="96812" y="183553"/>
                  </a:lnTo>
                  <a:lnTo>
                    <a:pt x="72453" y="236054"/>
                  </a:lnTo>
                  <a:lnTo>
                    <a:pt x="42049" y="285965"/>
                  </a:lnTo>
                  <a:lnTo>
                    <a:pt x="20421" y="319836"/>
                  </a:lnTo>
                  <a:lnTo>
                    <a:pt x="14732" y="329399"/>
                  </a:lnTo>
                  <a:lnTo>
                    <a:pt x="9575" y="339242"/>
                  </a:lnTo>
                  <a:lnTo>
                    <a:pt x="5194" y="349440"/>
                  </a:lnTo>
                  <a:lnTo>
                    <a:pt x="0" y="376174"/>
                  </a:lnTo>
                  <a:lnTo>
                    <a:pt x="2260" y="404749"/>
                  </a:lnTo>
                  <a:lnTo>
                    <a:pt x="24523" y="456476"/>
                  </a:lnTo>
                  <a:lnTo>
                    <a:pt x="56743" y="482879"/>
                  </a:lnTo>
                  <a:lnTo>
                    <a:pt x="77089" y="488975"/>
                  </a:lnTo>
                  <a:lnTo>
                    <a:pt x="98590" y="487870"/>
                  </a:lnTo>
                  <a:lnTo>
                    <a:pt x="117589" y="480885"/>
                  </a:lnTo>
                  <a:lnTo>
                    <a:pt x="135483" y="472770"/>
                  </a:lnTo>
                  <a:lnTo>
                    <a:pt x="154317" y="468020"/>
                  </a:lnTo>
                  <a:lnTo>
                    <a:pt x="176123" y="471119"/>
                  </a:lnTo>
                  <a:lnTo>
                    <a:pt x="183692" y="474459"/>
                  </a:lnTo>
                  <a:lnTo>
                    <a:pt x="198183" y="482536"/>
                  </a:lnTo>
                  <a:lnTo>
                    <a:pt x="205714" y="485927"/>
                  </a:lnTo>
                  <a:lnTo>
                    <a:pt x="223354" y="488950"/>
                  </a:lnTo>
                  <a:lnTo>
                    <a:pt x="241211" y="486270"/>
                  </a:lnTo>
                  <a:lnTo>
                    <a:pt x="258495" y="479323"/>
                  </a:lnTo>
                  <a:lnTo>
                    <a:pt x="274383" y="469531"/>
                  </a:lnTo>
                  <a:lnTo>
                    <a:pt x="276339" y="468020"/>
                  </a:lnTo>
                  <a:lnTo>
                    <a:pt x="288950" y="458241"/>
                  </a:lnTo>
                  <a:lnTo>
                    <a:pt x="303250" y="446557"/>
                  </a:lnTo>
                  <a:lnTo>
                    <a:pt x="317995" y="435635"/>
                  </a:lnTo>
                  <a:lnTo>
                    <a:pt x="333883" y="426605"/>
                  </a:lnTo>
                  <a:lnTo>
                    <a:pt x="358749" y="418960"/>
                  </a:lnTo>
                  <a:lnTo>
                    <a:pt x="384797" y="417487"/>
                  </a:lnTo>
                  <a:lnTo>
                    <a:pt x="410946" y="421322"/>
                  </a:lnTo>
                  <a:lnTo>
                    <a:pt x="476351" y="455879"/>
                  </a:lnTo>
                  <a:lnTo>
                    <a:pt x="500608" y="491655"/>
                  </a:lnTo>
                  <a:lnTo>
                    <a:pt x="512140" y="534504"/>
                  </a:lnTo>
                  <a:lnTo>
                    <a:pt x="514223" y="582041"/>
                  </a:lnTo>
                  <a:lnTo>
                    <a:pt x="510603" y="609625"/>
                  </a:lnTo>
                  <a:lnTo>
                    <a:pt x="490397" y="661276"/>
                  </a:lnTo>
                  <a:lnTo>
                    <a:pt x="459790" y="707593"/>
                  </a:lnTo>
                  <a:lnTo>
                    <a:pt x="424192" y="743216"/>
                  </a:lnTo>
                  <a:lnTo>
                    <a:pt x="403415" y="760120"/>
                  </a:lnTo>
                  <a:lnTo>
                    <a:pt x="398297" y="765619"/>
                  </a:lnTo>
                  <a:lnTo>
                    <a:pt x="394843" y="772312"/>
                  </a:lnTo>
                  <a:lnTo>
                    <a:pt x="393026" y="779741"/>
                  </a:lnTo>
                  <a:lnTo>
                    <a:pt x="392798" y="787374"/>
                  </a:lnTo>
                  <a:lnTo>
                    <a:pt x="408952" y="831380"/>
                  </a:lnTo>
                  <a:lnTo>
                    <a:pt x="444347" y="867295"/>
                  </a:lnTo>
                  <a:lnTo>
                    <a:pt x="489635" y="890143"/>
                  </a:lnTo>
                  <a:lnTo>
                    <a:pt x="535520" y="894918"/>
                  </a:lnTo>
                  <a:lnTo>
                    <a:pt x="542607" y="893940"/>
                  </a:lnTo>
                  <a:lnTo>
                    <a:pt x="582676" y="873074"/>
                  </a:lnTo>
                  <a:lnTo>
                    <a:pt x="606971" y="818476"/>
                  </a:lnTo>
                  <a:lnTo>
                    <a:pt x="605434" y="787463"/>
                  </a:lnTo>
                  <a:lnTo>
                    <a:pt x="599490" y="759510"/>
                  </a:lnTo>
                  <a:lnTo>
                    <a:pt x="595236" y="733920"/>
                  </a:lnTo>
                  <a:lnTo>
                    <a:pt x="603669" y="681202"/>
                  </a:lnTo>
                  <a:lnTo>
                    <a:pt x="635863" y="630936"/>
                  </a:lnTo>
                  <a:lnTo>
                    <a:pt x="677659" y="587984"/>
                  </a:lnTo>
                  <a:lnTo>
                    <a:pt x="709549" y="563168"/>
                  </a:lnTo>
                  <a:lnTo>
                    <a:pt x="743102" y="542569"/>
                  </a:lnTo>
                  <a:lnTo>
                    <a:pt x="776554" y="522389"/>
                  </a:lnTo>
                  <a:lnTo>
                    <a:pt x="808164" y="498792"/>
                  </a:lnTo>
                  <a:lnTo>
                    <a:pt x="820610" y="485038"/>
                  </a:lnTo>
                  <a:lnTo>
                    <a:pt x="828332" y="470319"/>
                  </a:lnTo>
                  <a:lnTo>
                    <a:pt x="831938" y="454875"/>
                  </a:lnTo>
                  <a:lnTo>
                    <a:pt x="831964" y="438924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4" name="object 79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115734" y="6506310"/>
              <a:ext cx="283823" cy="100379"/>
            </a:xfrm>
            <a:prstGeom prst="rect">
              <a:avLst/>
            </a:prstGeom>
          </p:spPr>
        </p:pic>
        <p:sp>
          <p:nvSpPr>
            <p:cNvPr id="795" name="object 795" descr=""/>
            <p:cNvSpPr/>
            <p:nvPr/>
          </p:nvSpPr>
          <p:spPr>
            <a:xfrm>
              <a:off x="4100320" y="6502690"/>
              <a:ext cx="34925" cy="11430"/>
            </a:xfrm>
            <a:custGeom>
              <a:avLst/>
              <a:gdLst/>
              <a:ahLst/>
              <a:cxnLst/>
              <a:rect l="l" t="t" r="r" b="b"/>
              <a:pathLst>
                <a:path w="34925" h="11429">
                  <a:moveTo>
                    <a:pt x="11" y="0"/>
                  </a:moveTo>
                  <a:lnTo>
                    <a:pt x="8370" y="3569"/>
                  </a:lnTo>
                  <a:lnTo>
                    <a:pt x="16885" y="6621"/>
                  </a:lnTo>
                  <a:lnTo>
                    <a:pt x="25546" y="9185"/>
                  </a:lnTo>
                  <a:lnTo>
                    <a:pt x="34339" y="11304"/>
                  </a:lnTo>
                  <a:lnTo>
                    <a:pt x="25538" y="9190"/>
                  </a:lnTo>
                  <a:lnTo>
                    <a:pt x="16874" y="6623"/>
                  </a:lnTo>
                  <a:lnTo>
                    <a:pt x="8357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68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 descr=""/>
            <p:cNvSpPr/>
            <p:nvPr/>
          </p:nvSpPr>
          <p:spPr>
            <a:xfrm>
              <a:off x="3708615" y="6531635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5" h="5079">
                  <a:moveTo>
                    <a:pt x="5232" y="4038"/>
                  </a:moveTo>
                  <a:lnTo>
                    <a:pt x="0" y="4724"/>
                  </a:lnTo>
                  <a:lnTo>
                    <a:pt x="5232" y="4038"/>
                  </a:lnTo>
                  <a:close/>
                </a:path>
                <a:path w="23495" h="5079">
                  <a:moveTo>
                    <a:pt x="16827" y="1384"/>
                  </a:moveTo>
                  <a:lnTo>
                    <a:pt x="10591" y="2806"/>
                  </a:lnTo>
                  <a:lnTo>
                    <a:pt x="16827" y="1384"/>
                  </a:lnTo>
                  <a:close/>
                </a:path>
                <a:path w="23495" h="5079">
                  <a:moveTo>
                    <a:pt x="23228" y="0"/>
                  </a:moveTo>
                  <a:lnTo>
                    <a:pt x="16827" y="1384"/>
                  </a:lnTo>
                  <a:lnTo>
                    <a:pt x="23228" y="0"/>
                  </a:lnTo>
                  <a:close/>
                </a:path>
              </a:pathLst>
            </a:custGeom>
            <a:solidFill>
              <a:srgbClr val="D565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 descr=""/>
            <p:cNvSpPr/>
            <p:nvPr/>
          </p:nvSpPr>
          <p:spPr>
            <a:xfrm>
              <a:off x="4144035" y="6461493"/>
              <a:ext cx="217170" cy="17780"/>
            </a:xfrm>
            <a:custGeom>
              <a:avLst/>
              <a:gdLst/>
              <a:ahLst/>
              <a:cxnLst/>
              <a:rect l="l" t="t" r="r" b="b"/>
              <a:pathLst>
                <a:path w="217170" h="17779">
                  <a:moveTo>
                    <a:pt x="217093" y="12103"/>
                  </a:moveTo>
                  <a:lnTo>
                    <a:pt x="165709" y="7632"/>
                  </a:lnTo>
                  <a:lnTo>
                    <a:pt x="150850" y="7429"/>
                  </a:lnTo>
                  <a:lnTo>
                    <a:pt x="131076" y="7759"/>
                  </a:lnTo>
                  <a:lnTo>
                    <a:pt x="111277" y="8648"/>
                  </a:lnTo>
                  <a:lnTo>
                    <a:pt x="91503" y="9982"/>
                  </a:lnTo>
                  <a:lnTo>
                    <a:pt x="61214" y="12636"/>
                  </a:lnTo>
                  <a:lnTo>
                    <a:pt x="52971" y="12636"/>
                  </a:lnTo>
                  <a:lnTo>
                    <a:pt x="50012" y="12471"/>
                  </a:lnTo>
                  <a:lnTo>
                    <a:pt x="38849" y="10934"/>
                  </a:lnTo>
                  <a:lnTo>
                    <a:pt x="31038" y="7886"/>
                  </a:lnTo>
                  <a:lnTo>
                    <a:pt x="15481" y="3340"/>
                  </a:lnTo>
                  <a:lnTo>
                    <a:pt x="7708" y="1765"/>
                  </a:lnTo>
                  <a:lnTo>
                    <a:pt x="0" y="0"/>
                  </a:lnTo>
                  <a:lnTo>
                    <a:pt x="0" y="2336"/>
                  </a:lnTo>
                  <a:lnTo>
                    <a:pt x="9639" y="4648"/>
                  </a:lnTo>
                  <a:lnTo>
                    <a:pt x="44653" y="16052"/>
                  </a:lnTo>
                  <a:lnTo>
                    <a:pt x="51612" y="17030"/>
                  </a:lnTo>
                  <a:lnTo>
                    <a:pt x="55968" y="17157"/>
                  </a:lnTo>
                  <a:lnTo>
                    <a:pt x="62420" y="16840"/>
                  </a:lnTo>
                  <a:lnTo>
                    <a:pt x="81737" y="14198"/>
                  </a:lnTo>
                  <a:lnTo>
                    <a:pt x="98044" y="12636"/>
                  </a:lnTo>
                  <a:lnTo>
                    <a:pt x="98183" y="12623"/>
                  </a:lnTo>
                  <a:lnTo>
                    <a:pt x="121424" y="11252"/>
                  </a:lnTo>
                  <a:lnTo>
                    <a:pt x="134950" y="10909"/>
                  </a:lnTo>
                  <a:lnTo>
                    <a:pt x="148551" y="10883"/>
                  </a:lnTo>
                  <a:lnTo>
                    <a:pt x="152565" y="10947"/>
                  </a:lnTo>
                  <a:lnTo>
                    <a:pt x="158000" y="11112"/>
                  </a:lnTo>
                  <a:lnTo>
                    <a:pt x="160070" y="10858"/>
                  </a:lnTo>
                  <a:lnTo>
                    <a:pt x="169037" y="10033"/>
                  </a:lnTo>
                  <a:lnTo>
                    <a:pt x="179260" y="10033"/>
                  </a:lnTo>
                  <a:lnTo>
                    <a:pt x="183527" y="10210"/>
                  </a:lnTo>
                  <a:lnTo>
                    <a:pt x="202958" y="11950"/>
                  </a:lnTo>
                  <a:lnTo>
                    <a:pt x="207733" y="11950"/>
                  </a:lnTo>
                  <a:lnTo>
                    <a:pt x="209537" y="11950"/>
                  </a:lnTo>
                  <a:lnTo>
                    <a:pt x="213283" y="12001"/>
                  </a:lnTo>
                  <a:lnTo>
                    <a:pt x="217093" y="12103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 descr=""/>
            <p:cNvSpPr/>
            <p:nvPr/>
          </p:nvSpPr>
          <p:spPr>
            <a:xfrm>
              <a:off x="3643933" y="6390881"/>
              <a:ext cx="10160" cy="24130"/>
            </a:xfrm>
            <a:custGeom>
              <a:avLst/>
              <a:gdLst/>
              <a:ahLst/>
              <a:cxnLst/>
              <a:rect l="l" t="t" r="r" b="b"/>
              <a:pathLst>
                <a:path w="10160" h="24129">
                  <a:moveTo>
                    <a:pt x="10134" y="0"/>
                  </a:moveTo>
                  <a:lnTo>
                    <a:pt x="7104" y="5734"/>
                  </a:lnTo>
                  <a:lnTo>
                    <a:pt x="4381" y="11620"/>
                  </a:lnTo>
                  <a:lnTo>
                    <a:pt x="2001" y="17659"/>
                  </a:lnTo>
                  <a:lnTo>
                    <a:pt x="0" y="23850"/>
                  </a:lnTo>
                  <a:lnTo>
                    <a:pt x="2049" y="17559"/>
                  </a:lnTo>
                  <a:lnTo>
                    <a:pt x="4420" y="11560"/>
                  </a:lnTo>
                  <a:lnTo>
                    <a:pt x="7128" y="5708"/>
                  </a:lnTo>
                  <a:lnTo>
                    <a:pt x="10134" y="0"/>
                  </a:lnTo>
                  <a:close/>
                </a:path>
              </a:pathLst>
            </a:custGeom>
            <a:solidFill>
              <a:srgbClr val="D66727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99" name="object 799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103921" y="1108049"/>
            <a:ext cx="486281" cy="102271"/>
          </a:xfrm>
          <a:prstGeom prst="rect">
            <a:avLst/>
          </a:prstGeom>
        </p:spPr>
      </p:pic>
      <p:pic>
        <p:nvPicPr>
          <p:cNvPr id="800" name="object 800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825581" y="1352105"/>
            <a:ext cx="143973" cy="199744"/>
          </a:xfrm>
          <a:prstGeom prst="rect">
            <a:avLst/>
          </a:prstGeom>
        </p:spPr>
      </p:pic>
      <p:pic>
        <p:nvPicPr>
          <p:cNvPr id="801" name="object 801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7527161" y="1108633"/>
            <a:ext cx="81228" cy="64095"/>
          </a:xfrm>
          <a:prstGeom prst="rect">
            <a:avLst/>
          </a:prstGeom>
        </p:spPr>
      </p:pic>
      <p:pic>
        <p:nvPicPr>
          <p:cNvPr id="802" name="object 802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825766" y="1498193"/>
            <a:ext cx="96136" cy="97369"/>
          </a:xfrm>
          <a:prstGeom prst="rect">
            <a:avLst/>
          </a:prstGeom>
        </p:spPr>
      </p:pic>
      <p:grpSp>
        <p:nvGrpSpPr>
          <p:cNvPr id="803" name="object 803" descr=""/>
          <p:cNvGrpSpPr/>
          <p:nvPr/>
        </p:nvGrpSpPr>
        <p:grpSpPr>
          <a:xfrm>
            <a:off x="6891717" y="1132076"/>
            <a:ext cx="943610" cy="734695"/>
            <a:chOff x="6891717" y="1132076"/>
            <a:chExt cx="943610" cy="734695"/>
          </a:xfrm>
        </p:grpSpPr>
        <p:pic>
          <p:nvPicPr>
            <p:cNvPr id="804" name="object 804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13180" y="1653565"/>
              <a:ext cx="158939" cy="82726"/>
            </a:xfrm>
            <a:prstGeom prst="rect">
              <a:avLst/>
            </a:prstGeom>
          </p:spPr>
        </p:pic>
        <p:sp>
          <p:nvSpPr>
            <p:cNvPr id="805" name="object 805" descr=""/>
            <p:cNvSpPr/>
            <p:nvPr/>
          </p:nvSpPr>
          <p:spPr>
            <a:xfrm>
              <a:off x="6891706" y="1132077"/>
              <a:ext cx="943610" cy="734695"/>
            </a:xfrm>
            <a:custGeom>
              <a:avLst/>
              <a:gdLst/>
              <a:ahLst/>
              <a:cxnLst/>
              <a:rect l="l" t="t" r="r" b="b"/>
              <a:pathLst>
                <a:path w="943609" h="734694">
                  <a:moveTo>
                    <a:pt x="943356" y="461632"/>
                  </a:moveTo>
                  <a:lnTo>
                    <a:pt x="926211" y="404075"/>
                  </a:lnTo>
                  <a:lnTo>
                    <a:pt x="875144" y="370776"/>
                  </a:lnTo>
                  <a:lnTo>
                    <a:pt x="847598" y="363143"/>
                  </a:lnTo>
                  <a:lnTo>
                    <a:pt x="822934" y="355092"/>
                  </a:lnTo>
                  <a:lnTo>
                    <a:pt x="784123" y="327164"/>
                  </a:lnTo>
                  <a:lnTo>
                    <a:pt x="750354" y="271500"/>
                  </a:lnTo>
                  <a:lnTo>
                    <a:pt x="731570" y="214591"/>
                  </a:lnTo>
                  <a:lnTo>
                    <a:pt x="724281" y="174840"/>
                  </a:lnTo>
                  <a:lnTo>
                    <a:pt x="721512" y="135585"/>
                  </a:lnTo>
                  <a:lnTo>
                    <a:pt x="719048" y="96596"/>
                  </a:lnTo>
                  <a:lnTo>
                    <a:pt x="712724" y="57658"/>
                  </a:lnTo>
                  <a:lnTo>
                    <a:pt x="684733" y="16306"/>
                  </a:lnTo>
                  <a:lnTo>
                    <a:pt x="643661" y="1905"/>
                  </a:lnTo>
                  <a:lnTo>
                    <a:pt x="629158" y="444"/>
                  </a:lnTo>
                  <a:lnTo>
                    <a:pt x="614324" y="0"/>
                  </a:lnTo>
                  <a:lnTo>
                    <a:pt x="599211" y="368"/>
                  </a:lnTo>
                  <a:lnTo>
                    <a:pt x="584301" y="1308"/>
                  </a:lnTo>
                  <a:lnTo>
                    <a:pt x="556221" y="3911"/>
                  </a:lnTo>
                  <a:lnTo>
                    <a:pt x="508698" y="6807"/>
                  </a:lnTo>
                  <a:lnTo>
                    <a:pt x="413321" y="9055"/>
                  </a:lnTo>
                  <a:lnTo>
                    <a:pt x="365950" y="13119"/>
                  </a:lnTo>
                  <a:lnTo>
                    <a:pt x="319138" y="22263"/>
                  </a:lnTo>
                  <a:lnTo>
                    <a:pt x="277177" y="37858"/>
                  </a:lnTo>
                  <a:lnTo>
                    <a:pt x="236677" y="60807"/>
                  </a:lnTo>
                  <a:lnTo>
                    <a:pt x="197942" y="89636"/>
                  </a:lnTo>
                  <a:lnTo>
                    <a:pt x="161315" y="122910"/>
                  </a:lnTo>
                  <a:lnTo>
                    <a:pt x="127088" y="159143"/>
                  </a:lnTo>
                  <a:lnTo>
                    <a:pt x="95592" y="196888"/>
                  </a:lnTo>
                  <a:lnTo>
                    <a:pt x="67144" y="234683"/>
                  </a:lnTo>
                  <a:lnTo>
                    <a:pt x="42062" y="271068"/>
                  </a:lnTo>
                  <a:lnTo>
                    <a:pt x="8140" y="334987"/>
                  </a:lnTo>
                  <a:lnTo>
                    <a:pt x="0" y="369176"/>
                  </a:lnTo>
                  <a:lnTo>
                    <a:pt x="1955" y="403910"/>
                  </a:lnTo>
                  <a:lnTo>
                    <a:pt x="19621" y="443611"/>
                  </a:lnTo>
                  <a:lnTo>
                    <a:pt x="46228" y="478904"/>
                  </a:lnTo>
                  <a:lnTo>
                    <a:pt x="85013" y="521804"/>
                  </a:lnTo>
                  <a:lnTo>
                    <a:pt x="104609" y="543064"/>
                  </a:lnTo>
                  <a:lnTo>
                    <a:pt x="139954" y="588911"/>
                  </a:lnTo>
                  <a:lnTo>
                    <a:pt x="170167" y="638924"/>
                  </a:lnTo>
                  <a:lnTo>
                    <a:pt x="190220" y="673760"/>
                  </a:lnTo>
                  <a:lnTo>
                    <a:pt x="230771" y="717880"/>
                  </a:lnTo>
                  <a:lnTo>
                    <a:pt x="285661" y="734263"/>
                  </a:lnTo>
                  <a:lnTo>
                    <a:pt x="313321" y="733196"/>
                  </a:lnTo>
                  <a:lnTo>
                    <a:pt x="351624" y="716826"/>
                  </a:lnTo>
                  <a:lnTo>
                    <a:pt x="375386" y="682002"/>
                  </a:lnTo>
                  <a:lnTo>
                    <a:pt x="379018" y="642315"/>
                  </a:lnTo>
                  <a:lnTo>
                    <a:pt x="383501" y="623417"/>
                  </a:lnTo>
                  <a:lnTo>
                    <a:pt x="396316" y="605485"/>
                  </a:lnTo>
                  <a:lnTo>
                    <a:pt x="402767" y="600329"/>
                  </a:lnTo>
                  <a:lnTo>
                    <a:pt x="416623" y="591210"/>
                  </a:lnTo>
                  <a:lnTo>
                    <a:pt x="423113" y="586105"/>
                  </a:lnTo>
                  <a:lnTo>
                    <a:pt x="433933" y="571842"/>
                  </a:lnTo>
                  <a:lnTo>
                    <a:pt x="439801" y="554761"/>
                  </a:lnTo>
                  <a:lnTo>
                    <a:pt x="441629" y="536232"/>
                  </a:lnTo>
                  <a:lnTo>
                    <a:pt x="440283" y="517613"/>
                  </a:lnTo>
                  <a:lnTo>
                    <a:pt x="436981" y="499478"/>
                  </a:lnTo>
                  <a:lnTo>
                    <a:pt x="433222" y="481393"/>
                  </a:lnTo>
                  <a:lnTo>
                    <a:pt x="430352" y="463270"/>
                  </a:lnTo>
                  <a:lnTo>
                    <a:pt x="434365" y="419442"/>
                  </a:lnTo>
                  <a:lnTo>
                    <a:pt x="460578" y="374218"/>
                  </a:lnTo>
                  <a:lnTo>
                    <a:pt x="521436" y="332168"/>
                  </a:lnTo>
                  <a:lnTo>
                    <a:pt x="564362" y="327164"/>
                  </a:lnTo>
                  <a:lnTo>
                    <a:pt x="607695" y="336727"/>
                  </a:lnTo>
                  <a:lnTo>
                    <a:pt x="650836" y="356819"/>
                  </a:lnTo>
                  <a:lnTo>
                    <a:pt x="693216" y="392366"/>
                  </a:lnTo>
                  <a:lnTo>
                    <a:pt x="724662" y="438188"/>
                  </a:lnTo>
                  <a:lnTo>
                    <a:pt x="745794" y="486867"/>
                  </a:lnTo>
                  <a:lnTo>
                    <a:pt x="757631" y="537324"/>
                  </a:lnTo>
                  <a:lnTo>
                    <a:pt x="760133" y="544410"/>
                  </a:lnTo>
                  <a:lnTo>
                    <a:pt x="764476" y="550570"/>
                  </a:lnTo>
                  <a:lnTo>
                    <a:pt x="770216" y="555612"/>
                  </a:lnTo>
                  <a:lnTo>
                    <a:pt x="776871" y="559333"/>
                  </a:lnTo>
                  <a:lnTo>
                    <a:pt x="823379" y="565327"/>
                  </a:lnTo>
                  <a:lnTo>
                    <a:pt x="871575" y="550532"/>
                  </a:lnTo>
                  <a:lnTo>
                    <a:pt x="912749" y="520890"/>
                  </a:lnTo>
                  <a:lnTo>
                    <a:pt x="938174" y="482396"/>
                  </a:lnTo>
                  <a:lnTo>
                    <a:pt x="943356" y="461632"/>
                  </a:lnTo>
                  <a:close/>
                </a:path>
              </a:pathLst>
            </a:custGeom>
            <a:solidFill>
              <a:srgbClr val="D5682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6" name="object 80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903631" y="1561603"/>
              <a:ext cx="36168" cy="51599"/>
            </a:xfrm>
            <a:prstGeom prst="rect">
              <a:avLst/>
            </a:prstGeom>
          </p:spPr>
        </p:pic>
        <p:pic>
          <p:nvPicPr>
            <p:cNvPr id="807" name="object 807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394168" y="1217904"/>
              <a:ext cx="100189" cy="235508"/>
            </a:xfrm>
            <a:prstGeom prst="rect">
              <a:avLst/>
            </a:prstGeom>
          </p:spPr>
        </p:pic>
        <p:sp>
          <p:nvSpPr>
            <p:cNvPr id="808" name="object 808" descr=""/>
            <p:cNvSpPr/>
            <p:nvPr/>
          </p:nvSpPr>
          <p:spPr>
            <a:xfrm>
              <a:off x="7273072" y="1450008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5">
                  <a:moveTo>
                    <a:pt x="62153" y="0"/>
                  </a:moveTo>
                  <a:lnTo>
                    <a:pt x="22475" y="23247"/>
                  </a:lnTo>
                  <a:lnTo>
                    <a:pt x="4329" y="38709"/>
                  </a:lnTo>
                  <a:lnTo>
                    <a:pt x="0" y="41579"/>
                  </a:lnTo>
                  <a:lnTo>
                    <a:pt x="3618" y="41579"/>
                  </a:lnTo>
                  <a:lnTo>
                    <a:pt x="3618" y="49961"/>
                  </a:lnTo>
                  <a:lnTo>
                    <a:pt x="12423" y="48303"/>
                  </a:lnTo>
                  <a:lnTo>
                    <a:pt x="48934" y="17364"/>
                  </a:lnTo>
                  <a:lnTo>
                    <a:pt x="62153" y="0"/>
                  </a:lnTo>
                  <a:close/>
                </a:path>
              </a:pathLst>
            </a:custGeom>
            <a:solidFill>
              <a:srgbClr val="D58859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 descr=""/>
            <p:cNvSpPr/>
            <p:nvPr/>
          </p:nvSpPr>
          <p:spPr>
            <a:xfrm>
              <a:off x="7261961" y="1205090"/>
              <a:ext cx="239395" cy="287020"/>
            </a:xfrm>
            <a:custGeom>
              <a:avLst/>
              <a:gdLst/>
              <a:ahLst/>
              <a:cxnLst/>
              <a:rect l="l" t="t" r="r" b="b"/>
              <a:pathLst>
                <a:path w="239395" h="287019">
                  <a:moveTo>
                    <a:pt x="239254" y="0"/>
                  </a:moveTo>
                  <a:lnTo>
                    <a:pt x="216486" y="34856"/>
                  </a:lnTo>
                  <a:lnTo>
                    <a:pt x="185318" y="96730"/>
                  </a:lnTo>
                  <a:lnTo>
                    <a:pt x="165505" y="144030"/>
                  </a:lnTo>
                  <a:lnTo>
                    <a:pt x="155916" y="157530"/>
                  </a:lnTo>
                  <a:lnTo>
                    <a:pt x="149592" y="163042"/>
                  </a:lnTo>
                  <a:lnTo>
                    <a:pt x="137519" y="176046"/>
                  </a:lnTo>
                  <a:lnTo>
                    <a:pt x="125279" y="190425"/>
                  </a:lnTo>
                  <a:lnTo>
                    <a:pt x="118883" y="197357"/>
                  </a:lnTo>
                  <a:lnTo>
                    <a:pt x="103323" y="211076"/>
                  </a:lnTo>
                  <a:lnTo>
                    <a:pt x="86335" y="222972"/>
                  </a:lnTo>
                  <a:lnTo>
                    <a:pt x="42171" y="249894"/>
                  </a:lnTo>
                  <a:lnTo>
                    <a:pt x="33723" y="255549"/>
                  </a:lnTo>
                  <a:lnTo>
                    <a:pt x="3415" y="282295"/>
                  </a:lnTo>
                  <a:lnTo>
                    <a:pt x="1840" y="284467"/>
                  </a:lnTo>
                  <a:lnTo>
                    <a:pt x="0" y="286513"/>
                  </a:lnTo>
                  <a:lnTo>
                    <a:pt x="1662" y="286513"/>
                  </a:lnTo>
                  <a:lnTo>
                    <a:pt x="45491" y="251228"/>
                  </a:lnTo>
                  <a:lnTo>
                    <a:pt x="51525" y="246827"/>
                  </a:lnTo>
                  <a:lnTo>
                    <a:pt x="57758" y="242722"/>
                  </a:lnTo>
                  <a:lnTo>
                    <a:pt x="73452" y="234217"/>
                  </a:lnTo>
                  <a:lnTo>
                    <a:pt x="89480" y="226202"/>
                  </a:lnTo>
                  <a:lnTo>
                    <a:pt x="104521" y="217069"/>
                  </a:lnTo>
                  <a:lnTo>
                    <a:pt x="117257" y="205206"/>
                  </a:lnTo>
                  <a:lnTo>
                    <a:pt x="120572" y="201129"/>
                  </a:lnTo>
                  <a:lnTo>
                    <a:pt x="123277" y="196583"/>
                  </a:lnTo>
                  <a:lnTo>
                    <a:pt x="135444" y="181889"/>
                  </a:lnTo>
                  <a:lnTo>
                    <a:pt x="163130" y="154749"/>
                  </a:lnTo>
                  <a:lnTo>
                    <a:pt x="178611" y="121005"/>
                  </a:lnTo>
                  <a:lnTo>
                    <a:pt x="188075" y="98102"/>
                  </a:lnTo>
                  <a:lnTo>
                    <a:pt x="196071" y="80769"/>
                  </a:lnTo>
                  <a:lnTo>
                    <a:pt x="205880" y="61462"/>
                  </a:lnTo>
                  <a:lnTo>
                    <a:pt x="211074" y="51954"/>
                  </a:lnTo>
                  <a:lnTo>
                    <a:pt x="213634" y="45561"/>
                  </a:lnTo>
                  <a:lnTo>
                    <a:pt x="216664" y="38968"/>
                  </a:lnTo>
                  <a:lnTo>
                    <a:pt x="220270" y="32137"/>
                  </a:lnTo>
                  <a:lnTo>
                    <a:pt x="232586" y="12470"/>
                  </a:lnTo>
                  <a:lnTo>
                    <a:pt x="239254" y="0"/>
                  </a:lnTo>
                  <a:close/>
                </a:path>
              </a:pathLst>
            </a:custGeom>
            <a:solidFill>
              <a:srgbClr val="D56728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0" name="object 810" descr=""/>
          <p:cNvGrpSpPr/>
          <p:nvPr/>
        </p:nvGrpSpPr>
        <p:grpSpPr>
          <a:xfrm>
            <a:off x="1782890" y="475916"/>
            <a:ext cx="427990" cy="461645"/>
            <a:chOff x="1782890" y="475916"/>
            <a:chExt cx="427990" cy="461645"/>
          </a:xfrm>
        </p:grpSpPr>
        <p:sp>
          <p:nvSpPr>
            <p:cNvPr id="811" name="object 811" descr=""/>
            <p:cNvSpPr/>
            <p:nvPr/>
          </p:nvSpPr>
          <p:spPr>
            <a:xfrm>
              <a:off x="1782890" y="475916"/>
              <a:ext cx="427990" cy="461645"/>
            </a:xfrm>
            <a:custGeom>
              <a:avLst/>
              <a:gdLst/>
              <a:ahLst/>
              <a:cxnLst/>
              <a:rect l="l" t="t" r="r" b="b"/>
              <a:pathLst>
                <a:path w="427989" h="461644">
                  <a:moveTo>
                    <a:pt x="60977" y="0"/>
                  </a:moveTo>
                  <a:lnTo>
                    <a:pt x="19999" y="8092"/>
                  </a:lnTo>
                  <a:lnTo>
                    <a:pt x="0" y="50915"/>
                  </a:lnTo>
                  <a:lnTo>
                    <a:pt x="3516" y="67376"/>
                  </a:lnTo>
                  <a:lnTo>
                    <a:pt x="19588" y="107740"/>
                  </a:lnTo>
                  <a:lnTo>
                    <a:pt x="39446" y="144915"/>
                  </a:lnTo>
                  <a:lnTo>
                    <a:pt x="62611" y="180130"/>
                  </a:lnTo>
                  <a:lnTo>
                    <a:pt x="88606" y="214607"/>
                  </a:lnTo>
                  <a:lnTo>
                    <a:pt x="132656" y="263563"/>
                  </a:lnTo>
                  <a:lnTo>
                    <a:pt x="182116" y="307127"/>
                  </a:lnTo>
                  <a:lnTo>
                    <a:pt x="224537" y="338688"/>
                  </a:lnTo>
                  <a:lnTo>
                    <a:pt x="267369" y="369730"/>
                  </a:lnTo>
                  <a:lnTo>
                    <a:pt x="310493" y="400382"/>
                  </a:lnTo>
                  <a:lnTo>
                    <a:pt x="397153" y="461064"/>
                  </a:lnTo>
                  <a:lnTo>
                    <a:pt x="402385" y="456924"/>
                  </a:lnTo>
                  <a:lnTo>
                    <a:pt x="408719" y="450712"/>
                  </a:lnTo>
                  <a:lnTo>
                    <a:pt x="414385" y="443970"/>
                  </a:lnTo>
                  <a:lnTo>
                    <a:pt x="419639" y="436817"/>
                  </a:lnTo>
                  <a:lnTo>
                    <a:pt x="427569" y="425187"/>
                  </a:lnTo>
                  <a:lnTo>
                    <a:pt x="384872" y="341405"/>
                  </a:lnTo>
                  <a:lnTo>
                    <a:pt x="340056" y="252048"/>
                  </a:lnTo>
                  <a:lnTo>
                    <a:pt x="316740" y="208196"/>
                  </a:lnTo>
                  <a:lnTo>
                    <a:pt x="291209" y="164835"/>
                  </a:lnTo>
                  <a:lnTo>
                    <a:pt x="257728" y="117386"/>
                  </a:lnTo>
                  <a:lnTo>
                    <a:pt x="218895" y="74145"/>
                  </a:lnTo>
                  <a:lnTo>
                    <a:pt x="164707" y="34545"/>
                  </a:lnTo>
                  <a:lnTo>
                    <a:pt x="102765" y="8536"/>
                  </a:lnTo>
                  <a:lnTo>
                    <a:pt x="82262" y="3088"/>
                  </a:lnTo>
                  <a:lnTo>
                    <a:pt x="6097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 descr=""/>
            <p:cNvSpPr/>
            <p:nvPr/>
          </p:nvSpPr>
          <p:spPr>
            <a:xfrm>
              <a:off x="1789582" y="481164"/>
              <a:ext cx="418465" cy="452120"/>
            </a:xfrm>
            <a:custGeom>
              <a:avLst/>
              <a:gdLst/>
              <a:ahLst/>
              <a:cxnLst/>
              <a:rect l="l" t="t" r="r" b="b"/>
              <a:pathLst>
                <a:path w="418464" h="452119">
                  <a:moveTo>
                    <a:pt x="418084" y="424103"/>
                  </a:moveTo>
                  <a:lnTo>
                    <a:pt x="391388" y="373583"/>
                  </a:lnTo>
                  <a:lnTo>
                    <a:pt x="347281" y="286842"/>
                  </a:lnTo>
                  <a:lnTo>
                    <a:pt x="347281" y="373583"/>
                  </a:lnTo>
                  <a:lnTo>
                    <a:pt x="277863" y="296887"/>
                  </a:lnTo>
                  <a:lnTo>
                    <a:pt x="240817" y="255663"/>
                  </a:lnTo>
                  <a:lnTo>
                    <a:pt x="180136" y="186397"/>
                  </a:lnTo>
                  <a:lnTo>
                    <a:pt x="147408" y="149860"/>
                  </a:lnTo>
                  <a:lnTo>
                    <a:pt x="114998" y="113004"/>
                  </a:lnTo>
                  <a:lnTo>
                    <a:pt x="83731" y="75095"/>
                  </a:lnTo>
                  <a:lnTo>
                    <a:pt x="83820" y="74866"/>
                  </a:lnTo>
                  <a:lnTo>
                    <a:pt x="117386" y="110972"/>
                  </a:lnTo>
                  <a:lnTo>
                    <a:pt x="186156" y="181762"/>
                  </a:lnTo>
                  <a:lnTo>
                    <a:pt x="219456" y="218109"/>
                  </a:lnTo>
                  <a:lnTo>
                    <a:pt x="254495" y="259600"/>
                  </a:lnTo>
                  <a:lnTo>
                    <a:pt x="289013" y="301536"/>
                  </a:lnTo>
                  <a:lnTo>
                    <a:pt x="332092" y="355231"/>
                  </a:lnTo>
                  <a:lnTo>
                    <a:pt x="347281" y="373583"/>
                  </a:lnTo>
                  <a:lnTo>
                    <a:pt x="347281" y="286842"/>
                  </a:lnTo>
                  <a:lnTo>
                    <a:pt x="343789" y="279971"/>
                  </a:lnTo>
                  <a:lnTo>
                    <a:pt x="325170" y="245427"/>
                  </a:lnTo>
                  <a:lnTo>
                    <a:pt x="298056" y="196977"/>
                  </a:lnTo>
                  <a:lnTo>
                    <a:pt x="273177" y="154635"/>
                  </a:lnTo>
                  <a:lnTo>
                    <a:pt x="245554" y="114261"/>
                  </a:lnTo>
                  <a:lnTo>
                    <a:pt x="214147" y="78549"/>
                  </a:lnTo>
                  <a:lnTo>
                    <a:pt x="209969" y="74866"/>
                  </a:lnTo>
                  <a:lnTo>
                    <a:pt x="191477" y="58521"/>
                  </a:lnTo>
                  <a:lnTo>
                    <a:pt x="141503" y="26162"/>
                  </a:lnTo>
                  <a:lnTo>
                    <a:pt x="102958" y="10718"/>
                  </a:lnTo>
                  <a:lnTo>
                    <a:pt x="58559" y="622"/>
                  </a:lnTo>
                  <a:lnTo>
                    <a:pt x="48463" y="0"/>
                  </a:lnTo>
                  <a:lnTo>
                    <a:pt x="38811" y="342"/>
                  </a:lnTo>
                  <a:lnTo>
                    <a:pt x="29794" y="1828"/>
                  </a:lnTo>
                  <a:lnTo>
                    <a:pt x="3873" y="19875"/>
                  </a:lnTo>
                  <a:lnTo>
                    <a:pt x="0" y="50736"/>
                  </a:lnTo>
                  <a:lnTo>
                    <a:pt x="11341" y="88442"/>
                  </a:lnTo>
                  <a:lnTo>
                    <a:pt x="31038" y="127012"/>
                  </a:lnTo>
                  <a:lnTo>
                    <a:pt x="52247" y="160464"/>
                  </a:lnTo>
                  <a:lnTo>
                    <a:pt x="90817" y="211632"/>
                  </a:lnTo>
                  <a:lnTo>
                    <a:pt x="142036" y="264769"/>
                  </a:lnTo>
                  <a:lnTo>
                    <a:pt x="214464" y="322529"/>
                  </a:lnTo>
                  <a:lnTo>
                    <a:pt x="259232" y="356247"/>
                  </a:lnTo>
                  <a:lnTo>
                    <a:pt x="304469" y="389267"/>
                  </a:lnTo>
                  <a:lnTo>
                    <a:pt x="349999" y="421195"/>
                  </a:lnTo>
                  <a:lnTo>
                    <a:pt x="395668" y="451662"/>
                  </a:lnTo>
                  <a:lnTo>
                    <a:pt x="402005" y="445465"/>
                  </a:lnTo>
                  <a:lnTo>
                    <a:pt x="407682" y="438721"/>
                  </a:lnTo>
                  <a:lnTo>
                    <a:pt x="412953" y="431558"/>
                  </a:lnTo>
                  <a:lnTo>
                    <a:pt x="418084" y="42410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3" name="object 813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58467" y="483209"/>
              <a:ext cx="76922" cy="76046"/>
            </a:xfrm>
            <a:prstGeom prst="rect">
              <a:avLst/>
            </a:prstGeom>
          </p:spPr>
        </p:pic>
        <p:sp>
          <p:nvSpPr>
            <p:cNvPr id="814" name="object 814" descr=""/>
            <p:cNvSpPr/>
            <p:nvPr/>
          </p:nvSpPr>
          <p:spPr>
            <a:xfrm>
              <a:off x="1955901" y="574801"/>
              <a:ext cx="52069" cy="42545"/>
            </a:xfrm>
            <a:custGeom>
              <a:avLst/>
              <a:gdLst/>
              <a:ahLst/>
              <a:cxnLst/>
              <a:rect l="l" t="t" r="r" b="b"/>
              <a:pathLst>
                <a:path w="52069" h="42545">
                  <a:moveTo>
                    <a:pt x="1765" y="0"/>
                  </a:moveTo>
                  <a:lnTo>
                    <a:pt x="0" y="139"/>
                  </a:lnTo>
                  <a:lnTo>
                    <a:pt x="584" y="2413"/>
                  </a:lnTo>
                  <a:lnTo>
                    <a:pt x="1638" y="2387"/>
                  </a:lnTo>
                  <a:lnTo>
                    <a:pt x="1765" y="0"/>
                  </a:lnTo>
                  <a:close/>
                </a:path>
                <a:path w="52069" h="42545">
                  <a:moveTo>
                    <a:pt x="12915" y="7175"/>
                  </a:moveTo>
                  <a:lnTo>
                    <a:pt x="12446" y="5969"/>
                  </a:lnTo>
                  <a:lnTo>
                    <a:pt x="11341" y="7366"/>
                  </a:lnTo>
                  <a:lnTo>
                    <a:pt x="11315" y="8648"/>
                  </a:lnTo>
                  <a:lnTo>
                    <a:pt x="12319" y="8610"/>
                  </a:lnTo>
                  <a:lnTo>
                    <a:pt x="12915" y="7175"/>
                  </a:lnTo>
                  <a:close/>
                </a:path>
                <a:path w="52069" h="42545">
                  <a:moveTo>
                    <a:pt x="51574" y="42151"/>
                  </a:moveTo>
                  <a:lnTo>
                    <a:pt x="49377" y="41249"/>
                  </a:lnTo>
                  <a:lnTo>
                    <a:pt x="49631" y="41389"/>
                  </a:lnTo>
                  <a:lnTo>
                    <a:pt x="51574" y="42151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5" name="object 815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033854" y="637590"/>
              <a:ext cx="90779" cy="140220"/>
            </a:xfrm>
            <a:prstGeom prst="rect">
              <a:avLst/>
            </a:prstGeom>
          </p:spPr>
        </p:pic>
        <p:sp>
          <p:nvSpPr>
            <p:cNvPr id="816" name="object 816" descr=""/>
            <p:cNvSpPr/>
            <p:nvPr/>
          </p:nvSpPr>
          <p:spPr>
            <a:xfrm>
              <a:off x="1892541" y="491896"/>
              <a:ext cx="259079" cy="332105"/>
            </a:xfrm>
            <a:custGeom>
              <a:avLst/>
              <a:gdLst/>
              <a:ahLst/>
              <a:cxnLst/>
              <a:rect l="l" t="t" r="r" b="b"/>
              <a:pathLst>
                <a:path w="259080" h="332105">
                  <a:moveTo>
                    <a:pt x="234010" y="260413"/>
                  </a:moveTo>
                  <a:lnTo>
                    <a:pt x="233895" y="258089"/>
                  </a:lnTo>
                  <a:lnTo>
                    <a:pt x="233629" y="258356"/>
                  </a:lnTo>
                  <a:lnTo>
                    <a:pt x="233260" y="260413"/>
                  </a:lnTo>
                  <a:lnTo>
                    <a:pt x="233210" y="260235"/>
                  </a:lnTo>
                  <a:lnTo>
                    <a:pt x="232410" y="261137"/>
                  </a:lnTo>
                  <a:lnTo>
                    <a:pt x="232321" y="261518"/>
                  </a:lnTo>
                  <a:lnTo>
                    <a:pt x="230619" y="258089"/>
                  </a:lnTo>
                  <a:lnTo>
                    <a:pt x="231127" y="256133"/>
                  </a:lnTo>
                  <a:lnTo>
                    <a:pt x="231305" y="256120"/>
                  </a:lnTo>
                  <a:lnTo>
                    <a:pt x="231660" y="254088"/>
                  </a:lnTo>
                  <a:lnTo>
                    <a:pt x="233426" y="256997"/>
                  </a:lnTo>
                  <a:lnTo>
                    <a:pt x="233400" y="255219"/>
                  </a:lnTo>
                  <a:lnTo>
                    <a:pt x="194360" y="184975"/>
                  </a:lnTo>
                  <a:lnTo>
                    <a:pt x="170218" y="143903"/>
                  </a:lnTo>
                  <a:lnTo>
                    <a:pt x="142087" y="102946"/>
                  </a:lnTo>
                  <a:lnTo>
                    <a:pt x="111188" y="67818"/>
                  </a:lnTo>
                  <a:lnTo>
                    <a:pt x="77952" y="40106"/>
                  </a:lnTo>
                  <a:lnTo>
                    <a:pt x="38544" y="15443"/>
                  </a:lnTo>
                  <a:lnTo>
                    <a:pt x="7696" y="2540"/>
                  </a:lnTo>
                  <a:lnTo>
                    <a:pt x="8686" y="5156"/>
                  </a:lnTo>
                  <a:lnTo>
                    <a:pt x="2324" y="749"/>
                  </a:lnTo>
                  <a:lnTo>
                    <a:pt x="0" y="0"/>
                  </a:lnTo>
                  <a:lnTo>
                    <a:pt x="6261" y="4216"/>
                  </a:lnTo>
                  <a:lnTo>
                    <a:pt x="9258" y="6553"/>
                  </a:lnTo>
                  <a:lnTo>
                    <a:pt x="11861" y="12458"/>
                  </a:lnTo>
                  <a:lnTo>
                    <a:pt x="17653" y="22098"/>
                  </a:lnTo>
                  <a:lnTo>
                    <a:pt x="19050" y="24117"/>
                  </a:lnTo>
                  <a:lnTo>
                    <a:pt x="16852" y="24104"/>
                  </a:lnTo>
                  <a:lnTo>
                    <a:pt x="17449" y="25349"/>
                  </a:lnTo>
                  <a:lnTo>
                    <a:pt x="20218" y="27673"/>
                  </a:lnTo>
                  <a:lnTo>
                    <a:pt x="23329" y="29921"/>
                  </a:lnTo>
                  <a:lnTo>
                    <a:pt x="28232" y="36639"/>
                  </a:lnTo>
                  <a:lnTo>
                    <a:pt x="31076" y="40081"/>
                  </a:lnTo>
                  <a:lnTo>
                    <a:pt x="30759" y="40170"/>
                  </a:lnTo>
                  <a:lnTo>
                    <a:pt x="31115" y="40106"/>
                  </a:lnTo>
                  <a:lnTo>
                    <a:pt x="36322" y="47015"/>
                  </a:lnTo>
                  <a:lnTo>
                    <a:pt x="44869" y="56019"/>
                  </a:lnTo>
                  <a:lnTo>
                    <a:pt x="41554" y="53759"/>
                  </a:lnTo>
                  <a:lnTo>
                    <a:pt x="38925" y="52705"/>
                  </a:lnTo>
                  <a:lnTo>
                    <a:pt x="47231" y="62420"/>
                  </a:lnTo>
                  <a:lnTo>
                    <a:pt x="45212" y="63411"/>
                  </a:lnTo>
                  <a:lnTo>
                    <a:pt x="45212" y="63982"/>
                  </a:lnTo>
                  <a:lnTo>
                    <a:pt x="48856" y="64617"/>
                  </a:lnTo>
                  <a:lnTo>
                    <a:pt x="49682" y="64223"/>
                  </a:lnTo>
                  <a:lnTo>
                    <a:pt x="54711" y="67551"/>
                  </a:lnTo>
                  <a:lnTo>
                    <a:pt x="56362" y="68338"/>
                  </a:lnTo>
                  <a:lnTo>
                    <a:pt x="66916" y="79057"/>
                  </a:lnTo>
                  <a:lnTo>
                    <a:pt x="87414" y="98590"/>
                  </a:lnTo>
                  <a:lnTo>
                    <a:pt x="86563" y="98806"/>
                  </a:lnTo>
                  <a:lnTo>
                    <a:pt x="91859" y="103492"/>
                  </a:lnTo>
                  <a:lnTo>
                    <a:pt x="92214" y="102946"/>
                  </a:lnTo>
                  <a:lnTo>
                    <a:pt x="108991" y="117919"/>
                  </a:lnTo>
                  <a:lnTo>
                    <a:pt x="113004" y="121754"/>
                  </a:lnTo>
                  <a:lnTo>
                    <a:pt x="129768" y="135750"/>
                  </a:lnTo>
                  <a:lnTo>
                    <a:pt x="137502" y="141693"/>
                  </a:lnTo>
                  <a:lnTo>
                    <a:pt x="140385" y="143522"/>
                  </a:lnTo>
                  <a:lnTo>
                    <a:pt x="140563" y="141566"/>
                  </a:lnTo>
                  <a:lnTo>
                    <a:pt x="137020" y="136880"/>
                  </a:lnTo>
                  <a:lnTo>
                    <a:pt x="132753" y="133235"/>
                  </a:lnTo>
                  <a:lnTo>
                    <a:pt x="134200" y="133921"/>
                  </a:lnTo>
                  <a:lnTo>
                    <a:pt x="132549" y="133108"/>
                  </a:lnTo>
                  <a:lnTo>
                    <a:pt x="123418" y="125133"/>
                  </a:lnTo>
                  <a:lnTo>
                    <a:pt x="130670" y="129654"/>
                  </a:lnTo>
                  <a:lnTo>
                    <a:pt x="139725" y="136994"/>
                  </a:lnTo>
                  <a:lnTo>
                    <a:pt x="148386" y="144818"/>
                  </a:lnTo>
                  <a:lnTo>
                    <a:pt x="152844" y="148577"/>
                  </a:lnTo>
                  <a:lnTo>
                    <a:pt x="165544" y="160807"/>
                  </a:lnTo>
                  <a:lnTo>
                    <a:pt x="166776" y="163334"/>
                  </a:lnTo>
                  <a:lnTo>
                    <a:pt x="166268" y="164122"/>
                  </a:lnTo>
                  <a:lnTo>
                    <a:pt x="166890" y="165671"/>
                  </a:lnTo>
                  <a:lnTo>
                    <a:pt x="169557" y="169760"/>
                  </a:lnTo>
                  <a:lnTo>
                    <a:pt x="171767" y="170776"/>
                  </a:lnTo>
                  <a:lnTo>
                    <a:pt x="172478" y="169837"/>
                  </a:lnTo>
                  <a:lnTo>
                    <a:pt x="172720" y="169151"/>
                  </a:lnTo>
                  <a:lnTo>
                    <a:pt x="173037" y="169379"/>
                  </a:lnTo>
                  <a:lnTo>
                    <a:pt x="174104" y="169481"/>
                  </a:lnTo>
                  <a:lnTo>
                    <a:pt x="179400" y="174891"/>
                  </a:lnTo>
                  <a:lnTo>
                    <a:pt x="184010" y="180022"/>
                  </a:lnTo>
                  <a:lnTo>
                    <a:pt x="183438" y="180365"/>
                  </a:lnTo>
                  <a:lnTo>
                    <a:pt x="183324" y="181330"/>
                  </a:lnTo>
                  <a:lnTo>
                    <a:pt x="184048" y="183121"/>
                  </a:lnTo>
                  <a:lnTo>
                    <a:pt x="185127" y="184975"/>
                  </a:lnTo>
                  <a:lnTo>
                    <a:pt x="184785" y="184861"/>
                  </a:lnTo>
                  <a:lnTo>
                    <a:pt x="184454" y="185635"/>
                  </a:lnTo>
                  <a:lnTo>
                    <a:pt x="177965" y="180898"/>
                  </a:lnTo>
                  <a:lnTo>
                    <a:pt x="183515" y="186855"/>
                  </a:lnTo>
                  <a:lnTo>
                    <a:pt x="182803" y="187071"/>
                  </a:lnTo>
                  <a:lnTo>
                    <a:pt x="182613" y="187921"/>
                  </a:lnTo>
                  <a:lnTo>
                    <a:pt x="184353" y="191668"/>
                  </a:lnTo>
                  <a:lnTo>
                    <a:pt x="185661" y="193103"/>
                  </a:lnTo>
                  <a:lnTo>
                    <a:pt x="187464" y="192735"/>
                  </a:lnTo>
                  <a:lnTo>
                    <a:pt x="187680" y="192252"/>
                  </a:lnTo>
                  <a:lnTo>
                    <a:pt x="187629" y="191096"/>
                  </a:lnTo>
                  <a:lnTo>
                    <a:pt x="195414" y="199174"/>
                  </a:lnTo>
                  <a:lnTo>
                    <a:pt x="194424" y="200685"/>
                  </a:lnTo>
                  <a:lnTo>
                    <a:pt x="197548" y="202933"/>
                  </a:lnTo>
                  <a:lnTo>
                    <a:pt x="198348" y="201879"/>
                  </a:lnTo>
                  <a:lnTo>
                    <a:pt x="200431" y="203555"/>
                  </a:lnTo>
                  <a:lnTo>
                    <a:pt x="200736" y="204914"/>
                  </a:lnTo>
                  <a:lnTo>
                    <a:pt x="201117" y="205460"/>
                  </a:lnTo>
                  <a:lnTo>
                    <a:pt x="200710" y="207556"/>
                  </a:lnTo>
                  <a:lnTo>
                    <a:pt x="200609" y="210337"/>
                  </a:lnTo>
                  <a:lnTo>
                    <a:pt x="200761" y="211150"/>
                  </a:lnTo>
                  <a:lnTo>
                    <a:pt x="199631" y="210121"/>
                  </a:lnTo>
                  <a:lnTo>
                    <a:pt x="193141" y="199732"/>
                  </a:lnTo>
                  <a:lnTo>
                    <a:pt x="192227" y="200228"/>
                  </a:lnTo>
                  <a:lnTo>
                    <a:pt x="192227" y="198691"/>
                  </a:lnTo>
                  <a:lnTo>
                    <a:pt x="192163" y="200190"/>
                  </a:lnTo>
                  <a:lnTo>
                    <a:pt x="192024" y="200202"/>
                  </a:lnTo>
                  <a:lnTo>
                    <a:pt x="192074" y="203174"/>
                  </a:lnTo>
                  <a:lnTo>
                    <a:pt x="193484" y="206184"/>
                  </a:lnTo>
                  <a:lnTo>
                    <a:pt x="195453" y="209575"/>
                  </a:lnTo>
                  <a:lnTo>
                    <a:pt x="198335" y="212394"/>
                  </a:lnTo>
                  <a:lnTo>
                    <a:pt x="199517" y="211874"/>
                  </a:lnTo>
                  <a:lnTo>
                    <a:pt x="199605" y="211620"/>
                  </a:lnTo>
                  <a:lnTo>
                    <a:pt x="200888" y="215785"/>
                  </a:lnTo>
                  <a:lnTo>
                    <a:pt x="209550" y="229666"/>
                  </a:lnTo>
                  <a:lnTo>
                    <a:pt x="212166" y="234391"/>
                  </a:lnTo>
                  <a:lnTo>
                    <a:pt x="215874" y="244373"/>
                  </a:lnTo>
                  <a:lnTo>
                    <a:pt x="217373" y="247789"/>
                  </a:lnTo>
                  <a:lnTo>
                    <a:pt x="222542" y="252730"/>
                  </a:lnTo>
                  <a:lnTo>
                    <a:pt x="222173" y="249821"/>
                  </a:lnTo>
                  <a:lnTo>
                    <a:pt x="227495" y="258432"/>
                  </a:lnTo>
                  <a:lnTo>
                    <a:pt x="233019" y="265468"/>
                  </a:lnTo>
                  <a:lnTo>
                    <a:pt x="233730" y="265417"/>
                  </a:lnTo>
                  <a:lnTo>
                    <a:pt x="233045" y="263296"/>
                  </a:lnTo>
                  <a:lnTo>
                    <a:pt x="233286" y="262890"/>
                  </a:lnTo>
                  <a:lnTo>
                    <a:pt x="233324" y="263321"/>
                  </a:lnTo>
                  <a:lnTo>
                    <a:pt x="233832" y="262750"/>
                  </a:lnTo>
                  <a:lnTo>
                    <a:pt x="234010" y="260413"/>
                  </a:lnTo>
                  <a:close/>
                </a:path>
                <a:path w="259080" h="332105">
                  <a:moveTo>
                    <a:pt x="241998" y="283641"/>
                  </a:moveTo>
                  <a:lnTo>
                    <a:pt x="241896" y="282854"/>
                  </a:lnTo>
                  <a:lnTo>
                    <a:pt x="241769" y="282638"/>
                  </a:lnTo>
                  <a:lnTo>
                    <a:pt x="241630" y="282663"/>
                  </a:lnTo>
                  <a:lnTo>
                    <a:pt x="241503" y="282803"/>
                  </a:lnTo>
                  <a:lnTo>
                    <a:pt x="241388" y="287223"/>
                  </a:lnTo>
                  <a:lnTo>
                    <a:pt x="241655" y="287616"/>
                  </a:lnTo>
                  <a:lnTo>
                    <a:pt x="241820" y="286766"/>
                  </a:lnTo>
                  <a:lnTo>
                    <a:pt x="241998" y="283641"/>
                  </a:lnTo>
                  <a:close/>
                </a:path>
                <a:path w="259080" h="332105">
                  <a:moveTo>
                    <a:pt x="257086" y="303517"/>
                  </a:moveTo>
                  <a:lnTo>
                    <a:pt x="256832" y="301218"/>
                  </a:lnTo>
                  <a:lnTo>
                    <a:pt x="248793" y="287248"/>
                  </a:lnTo>
                  <a:lnTo>
                    <a:pt x="249250" y="287210"/>
                  </a:lnTo>
                  <a:lnTo>
                    <a:pt x="249567" y="286194"/>
                  </a:lnTo>
                  <a:lnTo>
                    <a:pt x="247942" y="282956"/>
                  </a:lnTo>
                  <a:lnTo>
                    <a:pt x="247738" y="285254"/>
                  </a:lnTo>
                  <a:lnTo>
                    <a:pt x="245186" y="280860"/>
                  </a:lnTo>
                  <a:lnTo>
                    <a:pt x="243522" y="278955"/>
                  </a:lnTo>
                  <a:lnTo>
                    <a:pt x="241655" y="278523"/>
                  </a:lnTo>
                  <a:lnTo>
                    <a:pt x="241439" y="279323"/>
                  </a:lnTo>
                  <a:lnTo>
                    <a:pt x="244475" y="285737"/>
                  </a:lnTo>
                  <a:lnTo>
                    <a:pt x="247446" y="292735"/>
                  </a:lnTo>
                  <a:lnTo>
                    <a:pt x="251485" y="300799"/>
                  </a:lnTo>
                  <a:lnTo>
                    <a:pt x="253847" y="302844"/>
                  </a:lnTo>
                  <a:lnTo>
                    <a:pt x="257086" y="303517"/>
                  </a:lnTo>
                  <a:close/>
                </a:path>
                <a:path w="259080" h="332105">
                  <a:moveTo>
                    <a:pt x="258876" y="329565"/>
                  </a:moveTo>
                  <a:lnTo>
                    <a:pt x="258622" y="328091"/>
                  </a:lnTo>
                  <a:lnTo>
                    <a:pt x="257149" y="324637"/>
                  </a:lnTo>
                  <a:lnTo>
                    <a:pt x="256044" y="322872"/>
                  </a:lnTo>
                  <a:lnTo>
                    <a:pt x="253288" y="320268"/>
                  </a:lnTo>
                  <a:lnTo>
                    <a:pt x="252679" y="320611"/>
                  </a:lnTo>
                  <a:lnTo>
                    <a:pt x="252310" y="323176"/>
                  </a:lnTo>
                  <a:lnTo>
                    <a:pt x="252920" y="325323"/>
                  </a:lnTo>
                  <a:lnTo>
                    <a:pt x="257175" y="330720"/>
                  </a:lnTo>
                  <a:lnTo>
                    <a:pt x="258724" y="331812"/>
                  </a:lnTo>
                  <a:lnTo>
                    <a:pt x="258876" y="32956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7" name="object 817" descr=""/>
          <p:cNvGrpSpPr/>
          <p:nvPr/>
        </p:nvGrpSpPr>
        <p:grpSpPr>
          <a:xfrm>
            <a:off x="1592332" y="376612"/>
            <a:ext cx="1283335" cy="1245870"/>
            <a:chOff x="1592332" y="376612"/>
            <a:chExt cx="1283335" cy="1245870"/>
          </a:xfrm>
        </p:grpSpPr>
        <p:sp>
          <p:nvSpPr>
            <p:cNvPr id="818" name="object 818" descr=""/>
            <p:cNvSpPr/>
            <p:nvPr/>
          </p:nvSpPr>
          <p:spPr>
            <a:xfrm>
              <a:off x="2289746" y="838569"/>
              <a:ext cx="585470" cy="210820"/>
            </a:xfrm>
            <a:custGeom>
              <a:avLst/>
              <a:gdLst/>
              <a:ahLst/>
              <a:cxnLst/>
              <a:rect l="l" t="t" r="r" b="b"/>
              <a:pathLst>
                <a:path w="585469" h="210819">
                  <a:moveTo>
                    <a:pt x="233039" y="0"/>
                  </a:moveTo>
                  <a:lnTo>
                    <a:pt x="182899" y="4419"/>
                  </a:lnTo>
                  <a:lnTo>
                    <a:pt x="133278" y="13827"/>
                  </a:lnTo>
                  <a:lnTo>
                    <a:pt x="84466" y="28218"/>
                  </a:lnTo>
                  <a:lnTo>
                    <a:pt x="48398" y="42376"/>
                  </a:lnTo>
                  <a:lnTo>
                    <a:pt x="12940" y="60298"/>
                  </a:lnTo>
                  <a:lnTo>
                    <a:pt x="14832" y="64475"/>
                  </a:lnTo>
                  <a:lnTo>
                    <a:pt x="21584" y="81984"/>
                  </a:lnTo>
                  <a:lnTo>
                    <a:pt x="25619" y="100006"/>
                  </a:lnTo>
                  <a:lnTo>
                    <a:pt x="25242" y="117963"/>
                  </a:lnTo>
                  <a:lnTo>
                    <a:pt x="18756" y="135279"/>
                  </a:lnTo>
                  <a:lnTo>
                    <a:pt x="11487" y="146956"/>
                  </a:lnTo>
                  <a:lnTo>
                    <a:pt x="7428" y="152948"/>
                  </a:lnTo>
                  <a:lnTo>
                    <a:pt x="0" y="162863"/>
                  </a:lnTo>
                  <a:lnTo>
                    <a:pt x="13917" y="172325"/>
                  </a:lnTo>
                  <a:lnTo>
                    <a:pt x="45225" y="189097"/>
                  </a:lnTo>
                  <a:lnTo>
                    <a:pt x="79162" y="200573"/>
                  </a:lnTo>
                  <a:lnTo>
                    <a:pt x="114451" y="207501"/>
                  </a:lnTo>
                  <a:lnTo>
                    <a:pt x="149809" y="210628"/>
                  </a:lnTo>
                  <a:lnTo>
                    <a:pt x="186759" y="209439"/>
                  </a:lnTo>
                  <a:lnTo>
                    <a:pt x="223352" y="203716"/>
                  </a:lnTo>
                  <a:lnTo>
                    <a:pt x="259495" y="195026"/>
                  </a:lnTo>
                  <a:lnTo>
                    <a:pt x="295097" y="184936"/>
                  </a:lnTo>
                  <a:lnTo>
                    <a:pt x="374086" y="160312"/>
                  </a:lnTo>
                  <a:lnTo>
                    <a:pt x="414320" y="150051"/>
                  </a:lnTo>
                  <a:lnTo>
                    <a:pt x="454952" y="144270"/>
                  </a:lnTo>
                  <a:lnTo>
                    <a:pt x="483969" y="144335"/>
                  </a:lnTo>
                  <a:lnTo>
                    <a:pt x="512810" y="147133"/>
                  </a:lnTo>
                  <a:lnTo>
                    <a:pt x="541597" y="150737"/>
                  </a:lnTo>
                  <a:lnTo>
                    <a:pt x="570458" y="153224"/>
                  </a:lnTo>
                  <a:lnTo>
                    <a:pt x="585434" y="147938"/>
                  </a:lnTo>
                  <a:lnTo>
                    <a:pt x="582785" y="134128"/>
                  </a:lnTo>
                  <a:lnTo>
                    <a:pt x="571472" y="118353"/>
                  </a:lnTo>
                  <a:lnTo>
                    <a:pt x="517584" y="75031"/>
                  </a:lnTo>
                  <a:lnTo>
                    <a:pt x="473202" y="49565"/>
                  </a:lnTo>
                  <a:lnTo>
                    <a:pt x="427581" y="30069"/>
                  </a:lnTo>
                  <a:lnTo>
                    <a:pt x="380998" y="15835"/>
                  </a:lnTo>
                  <a:lnTo>
                    <a:pt x="333730" y="6156"/>
                  </a:lnTo>
                  <a:lnTo>
                    <a:pt x="283413" y="576"/>
                  </a:lnTo>
                  <a:lnTo>
                    <a:pt x="233039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 descr=""/>
            <p:cNvSpPr/>
            <p:nvPr/>
          </p:nvSpPr>
          <p:spPr>
            <a:xfrm>
              <a:off x="2292820" y="845692"/>
              <a:ext cx="576580" cy="198755"/>
            </a:xfrm>
            <a:custGeom>
              <a:avLst/>
              <a:gdLst/>
              <a:ahLst/>
              <a:cxnLst/>
              <a:rect l="l" t="t" r="r" b="b"/>
              <a:pathLst>
                <a:path w="576580" h="198755">
                  <a:moveTo>
                    <a:pt x="575983" y="134340"/>
                  </a:moveTo>
                  <a:lnTo>
                    <a:pt x="548601" y="98640"/>
                  </a:lnTo>
                  <a:lnTo>
                    <a:pt x="540435" y="91262"/>
                  </a:lnTo>
                  <a:lnTo>
                    <a:pt x="507898" y="68072"/>
                  </a:lnTo>
                  <a:lnTo>
                    <a:pt x="449135" y="39217"/>
                  </a:lnTo>
                  <a:lnTo>
                    <a:pt x="417868" y="28371"/>
                  </a:lnTo>
                  <a:lnTo>
                    <a:pt x="417868" y="91262"/>
                  </a:lnTo>
                  <a:lnTo>
                    <a:pt x="399465" y="87706"/>
                  </a:lnTo>
                  <a:lnTo>
                    <a:pt x="357365" y="80264"/>
                  </a:lnTo>
                  <a:lnTo>
                    <a:pt x="304749" y="73202"/>
                  </a:lnTo>
                  <a:lnTo>
                    <a:pt x="254736" y="70739"/>
                  </a:lnTo>
                  <a:lnTo>
                    <a:pt x="200964" y="74815"/>
                  </a:lnTo>
                  <a:lnTo>
                    <a:pt x="147421" y="81737"/>
                  </a:lnTo>
                  <a:lnTo>
                    <a:pt x="92722" y="93649"/>
                  </a:lnTo>
                  <a:lnTo>
                    <a:pt x="74841" y="98640"/>
                  </a:lnTo>
                  <a:lnTo>
                    <a:pt x="90335" y="94094"/>
                  </a:lnTo>
                  <a:lnTo>
                    <a:pt x="132168" y="82804"/>
                  </a:lnTo>
                  <a:lnTo>
                    <a:pt x="172910" y="74879"/>
                  </a:lnTo>
                  <a:lnTo>
                    <a:pt x="216814" y="69532"/>
                  </a:lnTo>
                  <a:lnTo>
                    <a:pt x="292239" y="69164"/>
                  </a:lnTo>
                  <a:lnTo>
                    <a:pt x="305701" y="69913"/>
                  </a:lnTo>
                  <a:lnTo>
                    <a:pt x="350939" y="74218"/>
                  </a:lnTo>
                  <a:lnTo>
                    <a:pt x="396214" y="83273"/>
                  </a:lnTo>
                  <a:lnTo>
                    <a:pt x="417868" y="91262"/>
                  </a:lnTo>
                  <a:lnTo>
                    <a:pt x="417868" y="28371"/>
                  </a:lnTo>
                  <a:lnTo>
                    <a:pt x="347294" y="9956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30" y="2120"/>
                  </a:lnTo>
                  <a:lnTo>
                    <a:pt x="153708" y="7200"/>
                  </a:lnTo>
                  <a:lnTo>
                    <a:pt x="89293" y="23075"/>
                  </a:lnTo>
                  <a:lnTo>
                    <a:pt x="25946" y="49352"/>
                  </a:lnTo>
                  <a:lnTo>
                    <a:pt x="11747" y="57340"/>
                  </a:lnTo>
                  <a:lnTo>
                    <a:pt x="16827" y="69913"/>
                  </a:lnTo>
                  <a:lnTo>
                    <a:pt x="18554" y="74993"/>
                  </a:lnTo>
                  <a:lnTo>
                    <a:pt x="22987" y="102476"/>
                  </a:lnTo>
                  <a:lnTo>
                    <a:pt x="22098" y="111213"/>
                  </a:lnTo>
                  <a:lnTo>
                    <a:pt x="952" y="150482"/>
                  </a:lnTo>
                  <a:lnTo>
                    <a:pt x="0" y="151752"/>
                  </a:lnTo>
                  <a:lnTo>
                    <a:pt x="2832" y="153758"/>
                  </a:lnTo>
                  <a:lnTo>
                    <a:pt x="38747" y="173672"/>
                  </a:lnTo>
                  <a:lnTo>
                    <a:pt x="83337" y="188455"/>
                  </a:lnTo>
                  <a:lnTo>
                    <a:pt x="157645" y="198361"/>
                  </a:lnTo>
                  <a:lnTo>
                    <a:pt x="194614" y="195986"/>
                  </a:lnTo>
                  <a:lnTo>
                    <a:pt x="251650" y="184289"/>
                  </a:lnTo>
                  <a:lnTo>
                    <a:pt x="305777" y="168516"/>
                  </a:lnTo>
                  <a:lnTo>
                    <a:pt x="330263" y="160794"/>
                  </a:lnTo>
                  <a:lnTo>
                    <a:pt x="374142" y="147891"/>
                  </a:lnTo>
                  <a:lnTo>
                    <a:pt x="403212" y="140538"/>
                  </a:lnTo>
                  <a:lnTo>
                    <a:pt x="431558" y="135305"/>
                  </a:lnTo>
                  <a:lnTo>
                    <a:pt x="460425" y="132816"/>
                  </a:lnTo>
                  <a:lnTo>
                    <a:pt x="491032" y="133692"/>
                  </a:lnTo>
                  <a:lnTo>
                    <a:pt x="507161" y="135547"/>
                  </a:lnTo>
                  <a:lnTo>
                    <a:pt x="541096" y="140474"/>
                  </a:lnTo>
                  <a:lnTo>
                    <a:pt x="562571" y="143002"/>
                  </a:lnTo>
                  <a:lnTo>
                    <a:pt x="575487" y="139954"/>
                  </a:lnTo>
                  <a:lnTo>
                    <a:pt x="575983" y="13434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 descr=""/>
            <p:cNvSpPr/>
            <p:nvPr/>
          </p:nvSpPr>
          <p:spPr>
            <a:xfrm>
              <a:off x="2367699" y="913790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5">
                  <a:moveTo>
                    <a:pt x="186244" y="0"/>
                  </a:moveTo>
                  <a:lnTo>
                    <a:pt x="119937" y="3707"/>
                  </a:lnTo>
                  <a:lnTo>
                    <a:pt x="76327" y="10514"/>
                  </a:lnTo>
                  <a:lnTo>
                    <a:pt x="35801" y="20293"/>
                  </a:lnTo>
                  <a:lnTo>
                    <a:pt x="0" y="30580"/>
                  </a:lnTo>
                  <a:lnTo>
                    <a:pt x="17932" y="25551"/>
                  </a:lnTo>
                  <a:lnTo>
                    <a:pt x="35990" y="20979"/>
                  </a:lnTo>
                  <a:lnTo>
                    <a:pt x="97598" y="10071"/>
                  </a:lnTo>
                  <a:lnTo>
                    <a:pt x="154659" y="4075"/>
                  </a:lnTo>
                  <a:lnTo>
                    <a:pt x="179894" y="2667"/>
                  </a:lnTo>
                  <a:lnTo>
                    <a:pt x="230059" y="5118"/>
                  </a:lnTo>
                  <a:lnTo>
                    <a:pt x="282829" y="12230"/>
                  </a:lnTo>
                  <a:lnTo>
                    <a:pt x="324915" y="19671"/>
                  </a:lnTo>
                  <a:lnTo>
                    <a:pt x="343027" y="23201"/>
                  </a:lnTo>
                  <a:lnTo>
                    <a:pt x="298945" y="9752"/>
                  </a:lnTo>
                  <a:lnTo>
                    <a:pt x="253046" y="3682"/>
                  </a:lnTo>
                  <a:lnTo>
                    <a:pt x="208545" y="570"/>
                  </a:lnTo>
                  <a:lnTo>
                    <a:pt x="18624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 descr=""/>
            <p:cNvSpPr/>
            <p:nvPr/>
          </p:nvSpPr>
          <p:spPr>
            <a:xfrm>
              <a:off x="2292820" y="845692"/>
              <a:ext cx="454025" cy="198755"/>
            </a:xfrm>
            <a:custGeom>
              <a:avLst/>
              <a:gdLst/>
              <a:ahLst/>
              <a:cxnLst/>
              <a:rect l="l" t="t" r="r" b="b"/>
              <a:pathLst>
                <a:path w="454025" h="198755">
                  <a:moveTo>
                    <a:pt x="1003" y="150507"/>
                  </a:moveTo>
                  <a:lnTo>
                    <a:pt x="0" y="151765"/>
                  </a:lnTo>
                  <a:lnTo>
                    <a:pt x="660" y="152234"/>
                  </a:lnTo>
                  <a:lnTo>
                    <a:pt x="1003" y="150507"/>
                  </a:lnTo>
                  <a:close/>
                </a:path>
                <a:path w="454025" h="198755">
                  <a:moveTo>
                    <a:pt x="29679" y="145313"/>
                  </a:moveTo>
                  <a:lnTo>
                    <a:pt x="27978" y="143319"/>
                  </a:lnTo>
                  <a:lnTo>
                    <a:pt x="25971" y="142367"/>
                  </a:lnTo>
                  <a:lnTo>
                    <a:pt x="19113" y="141986"/>
                  </a:lnTo>
                  <a:lnTo>
                    <a:pt x="17259" y="142417"/>
                  </a:lnTo>
                  <a:lnTo>
                    <a:pt x="18846" y="144018"/>
                  </a:lnTo>
                  <a:lnTo>
                    <a:pt x="20129" y="144818"/>
                  </a:lnTo>
                  <a:lnTo>
                    <a:pt x="23672" y="145986"/>
                  </a:lnTo>
                  <a:lnTo>
                    <a:pt x="25730" y="146342"/>
                  </a:lnTo>
                  <a:lnTo>
                    <a:pt x="29502" y="145999"/>
                  </a:lnTo>
                  <a:lnTo>
                    <a:pt x="29679" y="145313"/>
                  </a:lnTo>
                  <a:close/>
                </a:path>
                <a:path w="454025" h="198755">
                  <a:moveTo>
                    <a:pt x="65328" y="162318"/>
                  </a:moveTo>
                  <a:lnTo>
                    <a:pt x="64122" y="160820"/>
                  </a:lnTo>
                  <a:lnTo>
                    <a:pt x="61925" y="159004"/>
                  </a:lnTo>
                  <a:lnTo>
                    <a:pt x="63284" y="160693"/>
                  </a:lnTo>
                  <a:lnTo>
                    <a:pt x="65328" y="162318"/>
                  </a:lnTo>
                  <a:close/>
                </a:path>
                <a:path w="454025" h="198755">
                  <a:moveTo>
                    <a:pt x="68478" y="164934"/>
                  </a:moveTo>
                  <a:lnTo>
                    <a:pt x="68046" y="164249"/>
                  </a:lnTo>
                  <a:lnTo>
                    <a:pt x="61226" y="162255"/>
                  </a:lnTo>
                  <a:lnTo>
                    <a:pt x="53987" y="159842"/>
                  </a:lnTo>
                  <a:lnTo>
                    <a:pt x="45300" y="157543"/>
                  </a:lnTo>
                  <a:lnTo>
                    <a:pt x="42164" y="157988"/>
                  </a:lnTo>
                  <a:lnTo>
                    <a:pt x="39547" y="159905"/>
                  </a:lnTo>
                  <a:lnTo>
                    <a:pt x="41414" y="161251"/>
                  </a:lnTo>
                  <a:lnTo>
                    <a:pt x="57226" y="164541"/>
                  </a:lnTo>
                  <a:lnTo>
                    <a:pt x="56934" y="164871"/>
                  </a:lnTo>
                  <a:lnTo>
                    <a:pt x="60185" y="167932"/>
                  </a:lnTo>
                  <a:lnTo>
                    <a:pt x="61074" y="166916"/>
                  </a:lnTo>
                  <a:lnTo>
                    <a:pt x="59436" y="165023"/>
                  </a:lnTo>
                  <a:lnTo>
                    <a:pt x="64376" y="166065"/>
                  </a:lnTo>
                  <a:lnTo>
                    <a:pt x="66941" y="166065"/>
                  </a:lnTo>
                  <a:lnTo>
                    <a:pt x="68478" y="164934"/>
                  </a:lnTo>
                  <a:close/>
                </a:path>
                <a:path w="454025" h="198755">
                  <a:moveTo>
                    <a:pt x="76949" y="171361"/>
                  </a:moveTo>
                  <a:lnTo>
                    <a:pt x="75742" y="170167"/>
                  </a:lnTo>
                  <a:lnTo>
                    <a:pt x="71767" y="166865"/>
                  </a:lnTo>
                  <a:lnTo>
                    <a:pt x="74206" y="169252"/>
                  </a:lnTo>
                  <a:lnTo>
                    <a:pt x="76619" y="171234"/>
                  </a:lnTo>
                  <a:lnTo>
                    <a:pt x="76949" y="171361"/>
                  </a:lnTo>
                  <a:close/>
                </a:path>
                <a:path w="454025" h="198755">
                  <a:moveTo>
                    <a:pt x="79540" y="72504"/>
                  </a:moveTo>
                  <a:lnTo>
                    <a:pt x="79502" y="71602"/>
                  </a:lnTo>
                  <a:lnTo>
                    <a:pt x="77965" y="71513"/>
                  </a:lnTo>
                  <a:lnTo>
                    <a:pt x="56908" y="74777"/>
                  </a:lnTo>
                  <a:lnTo>
                    <a:pt x="41440" y="76390"/>
                  </a:lnTo>
                  <a:lnTo>
                    <a:pt x="30619" y="77292"/>
                  </a:lnTo>
                  <a:lnTo>
                    <a:pt x="18262" y="76758"/>
                  </a:lnTo>
                  <a:lnTo>
                    <a:pt x="18669" y="80937"/>
                  </a:lnTo>
                  <a:lnTo>
                    <a:pt x="18567" y="83032"/>
                  </a:lnTo>
                  <a:lnTo>
                    <a:pt x="27546" y="82727"/>
                  </a:lnTo>
                  <a:lnTo>
                    <a:pt x="45008" y="80568"/>
                  </a:lnTo>
                  <a:lnTo>
                    <a:pt x="66382" y="76796"/>
                  </a:lnTo>
                  <a:lnTo>
                    <a:pt x="78232" y="73520"/>
                  </a:lnTo>
                  <a:lnTo>
                    <a:pt x="77927" y="73545"/>
                  </a:lnTo>
                  <a:lnTo>
                    <a:pt x="79540" y="72504"/>
                  </a:lnTo>
                  <a:close/>
                </a:path>
                <a:path w="454025" h="198755">
                  <a:moveTo>
                    <a:pt x="83159" y="64731"/>
                  </a:moveTo>
                  <a:lnTo>
                    <a:pt x="82740" y="63715"/>
                  </a:lnTo>
                  <a:lnTo>
                    <a:pt x="74180" y="64960"/>
                  </a:lnTo>
                  <a:lnTo>
                    <a:pt x="70142" y="65786"/>
                  </a:lnTo>
                  <a:lnTo>
                    <a:pt x="50977" y="68313"/>
                  </a:lnTo>
                  <a:lnTo>
                    <a:pt x="34823" y="69329"/>
                  </a:lnTo>
                  <a:lnTo>
                    <a:pt x="22237" y="69215"/>
                  </a:lnTo>
                  <a:lnTo>
                    <a:pt x="16002" y="68453"/>
                  </a:lnTo>
                  <a:lnTo>
                    <a:pt x="16675" y="69913"/>
                  </a:lnTo>
                  <a:lnTo>
                    <a:pt x="17081" y="71386"/>
                  </a:lnTo>
                  <a:lnTo>
                    <a:pt x="22542" y="72593"/>
                  </a:lnTo>
                  <a:lnTo>
                    <a:pt x="30962" y="72910"/>
                  </a:lnTo>
                  <a:lnTo>
                    <a:pt x="39382" y="72682"/>
                  </a:lnTo>
                  <a:lnTo>
                    <a:pt x="55765" y="71081"/>
                  </a:lnTo>
                  <a:lnTo>
                    <a:pt x="67157" y="69265"/>
                  </a:lnTo>
                  <a:lnTo>
                    <a:pt x="82245" y="65557"/>
                  </a:lnTo>
                  <a:lnTo>
                    <a:pt x="83159" y="64731"/>
                  </a:lnTo>
                  <a:close/>
                </a:path>
                <a:path w="454025" h="198755">
                  <a:moveTo>
                    <a:pt x="83616" y="150952"/>
                  </a:moveTo>
                  <a:lnTo>
                    <a:pt x="82257" y="148996"/>
                  </a:lnTo>
                  <a:lnTo>
                    <a:pt x="79006" y="148247"/>
                  </a:lnTo>
                  <a:lnTo>
                    <a:pt x="73240" y="148437"/>
                  </a:lnTo>
                  <a:lnTo>
                    <a:pt x="75793" y="150837"/>
                  </a:lnTo>
                  <a:lnTo>
                    <a:pt x="77584" y="151879"/>
                  </a:lnTo>
                  <a:lnTo>
                    <a:pt x="83527" y="151853"/>
                  </a:lnTo>
                  <a:lnTo>
                    <a:pt x="83616" y="150952"/>
                  </a:lnTo>
                  <a:close/>
                </a:path>
                <a:path w="454025" h="198755">
                  <a:moveTo>
                    <a:pt x="92163" y="161251"/>
                  </a:moveTo>
                  <a:lnTo>
                    <a:pt x="91617" y="159753"/>
                  </a:lnTo>
                  <a:lnTo>
                    <a:pt x="91694" y="159283"/>
                  </a:lnTo>
                  <a:lnTo>
                    <a:pt x="81318" y="157810"/>
                  </a:lnTo>
                  <a:lnTo>
                    <a:pt x="78079" y="158153"/>
                  </a:lnTo>
                  <a:lnTo>
                    <a:pt x="79984" y="160223"/>
                  </a:lnTo>
                  <a:lnTo>
                    <a:pt x="81280" y="160934"/>
                  </a:lnTo>
                  <a:lnTo>
                    <a:pt x="83527" y="161417"/>
                  </a:lnTo>
                  <a:lnTo>
                    <a:pt x="90170" y="161912"/>
                  </a:lnTo>
                  <a:lnTo>
                    <a:pt x="92163" y="161251"/>
                  </a:lnTo>
                  <a:close/>
                </a:path>
                <a:path w="454025" h="198755">
                  <a:moveTo>
                    <a:pt x="93941" y="147421"/>
                  </a:moveTo>
                  <a:lnTo>
                    <a:pt x="93459" y="146253"/>
                  </a:lnTo>
                  <a:lnTo>
                    <a:pt x="92240" y="145516"/>
                  </a:lnTo>
                  <a:lnTo>
                    <a:pt x="84086" y="144310"/>
                  </a:lnTo>
                  <a:lnTo>
                    <a:pt x="82499" y="144614"/>
                  </a:lnTo>
                  <a:lnTo>
                    <a:pt x="82804" y="145796"/>
                  </a:lnTo>
                  <a:lnTo>
                    <a:pt x="85382" y="146646"/>
                  </a:lnTo>
                  <a:lnTo>
                    <a:pt x="92976" y="147815"/>
                  </a:lnTo>
                  <a:lnTo>
                    <a:pt x="93941" y="147421"/>
                  </a:lnTo>
                  <a:close/>
                </a:path>
                <a:path w="454025" h="198755">
                  <a:moveTo>
                    <a:pt x="103759" y="71234"/>
                  </a:moveTo>
                  <a:lnTo>
                    <a:pt x="78168" y="78486"/>
                  </a:lnTo>
                  <a:lnTo>
                    <a:pt x="82524" y="78079"/>
                  </a:lnTo>
                  <a:lnTo>
                    <a:pt x="91084" y="75984"/>
                  </a:lnTo>
                  <a:lnTo>
                    <a:pt x="95326" y="74637"/>
                  </a:lnTo>
                  <a:lnTo>
                    <a:pt x="102463" y="73444"/>
                  </a:lnTo>
                  <a:lnTo>
                    <a:pt x="103759" y="71234"/>
                  </a:lnTo>
                  <a:close/>
                </a:path>
                <a:path w="454025" h="198755">
                  <a:moveTo>
                    <a:pt x="106413" y="165836"/>
                  </a:moveTo>
                  <a:lnTo>
                    <a:pt x="104813" y="164261"/>
                  </a:lnTo>
                  <a:lnTo>
                    <a:pt x="102298" y="163385"/>
                  </a:lnTo>
                  <a:lnTo>
                    <a:pt x="100279" y="163233"/>
                  </a:lnTo>
                  <a:lnTo>
                    <a:pt x="99288" y="163690"/>
                  </a:lnTo>
                  <a:lnTo>
                    <a:pt x="101777" y="165887"/>
                  </a:lnTo>
                  <a:lnTo>
                    <a:pt x="103403" y="166890"/>
                  </a:lnTo>
                  <a:lnTo>
                    <a:pt x="106362" y="166636"/>
                  </a:lnTo>
                  <a:lnTo>
                    <a:pt x="106413" y="165836"/>
                  </a:lnTo>
                  <a:close/>
                </a:path>
                <a:path w="454025" h="198755">
                  <a:moveTo>
                    <a:pt x="107403" y="71297"/>
                  </a:moveTo>
                  <a:lnTo>
                    <a:pt x="107378" y="69824"/>
                  </a:lnTo>
                  <a:lnTo>
                    <a:pt x="106362" y="69418"/>
                  </a:lnTo>
                  <a:lnTo>
                    <a:pt x="105740" y="71081"/>
                  </a:lnTo>
                  <a:lnTo>
                    <a:pt x="106248" y="72123"/>
                  </a:lnTo>
                  <a:lnTo>
                    <a:pt x="107403" y="71297"/>
                  </a:lnTo>
                  <a:close/>
                </a:path>
                <a:path w="454025" h="198755">
                  <a:moveTo>
                    <a:pt x="112242" y="63855"/>
                  </a:moveTo>
                  <a:lnTo>
                    <a:pt x="110845" y="63436"/>
                  </a:lnTo>
                  <a:lnTo>
                    <a:pt x="109829" y="65125"/>
                  </a:lnTo>
                  <a:lnTo>
                    <a:pt x="110490" y="66192"/>
                  </a:lnTo>
                  <a:lnTo>
                    <a:pt x="112191" y="65366"/>
                  </a:lnTo>
                  <a:lnTo>
                    <a:pt x="112242" y="63855"/>
                  </a:lnTo>
                  <a:close/>
                </a:path>
                <a:path w="454025" h="198755">
                  <a:moveTo>
                    <a:pt x="120599" y="168186"/>
                  </a:moveTo>
                  <a:lnTo>
                    <a:pt x="120294" y="166941"/>
                  </a:lnTo>
                  <a:lnTo>
                    <a:pt x="117970" y="165823"/>
                  </a:lnTo>
                  <a:lnTo>
                    <a:pt x="118262" y="167043"/>
                  </a:lnTo>
                  <a:lnTo>
                    <a:pt x="120599" y="168186"/>
                  </a:lnTo>
                  <a:close/>
                </a:path>
                <a:path w="454025" h="198755">
                  <a:moveTo>
                    <a:pt x="133908" y="159816"/>
                  </a:moveTo>
                  <a:lnTo>
                    <a:pt x="128460" y="157048"/>
                  </a:lnTo>
                  <a:lnTo>
                    <a:pt x="123837" y="155689"/>
                  </a:lnTo>
                  <a:lnTo>
                    <a:pt x="107403" y="152463"/>
                  </a:lnTo>
                  <a:lnTo>
                    <a:pt x="95504" y="150698"/>
                  </a:lnTo>
                  <a:lnTo>
                    <a:pt x="93611" y="150863"/>
                  </a:lnTo>
                  <a:lnTo>
                    <a:pt x="93192" y="149821"/>
                  </a:lnTo>
                  <a:lnTo>
                    <a:pt x="90995" y="148437"/>
                  </a:lnTo>
                  <a:lnTo>
                    <a:pt x="90360" y="149618"/>
                  </a:lnTo>
                  <a:lnTo>
                    <a:pt x="92837" y="150952"/>
                  </a:lnTo>
                  <a:lnTo>
                    <a:pt x="92113" y="151130"/>
                  </a:lnTo>
                  <a:lnTo>
                    <a:pt x="92621" y="151752"/>
                  </a:lnTo>
                  <a:lnTo>
                    <a:pt x="97510" y="154101"/>
                  </a:lnTo>
                  <a:lnTo>
                    <a:pt x="96583" y="154317"/>
                  </a:lnTo>
                  <a:lnTo>
                    <a:pt x="96926" y="154927"/>
                  </a:lnTo>
                  <a:lnTo>
                    <a:pt x="103225" y="159283"/>
                  </a:lnTo>
                  <a:lnTo>
                    <a:pt x="98171" y="158877"/>
                  </a:lnTo>
                  <a:lnTo>
                    <a:pt x="72263" y="152666"/>
                  </a:lnTo>
                  <a:lnTo>
                    <a:pt x="70408" y="153924"/>
                  </a:lnTo>
                  <a:lnTo>
                    <a:pt x="81127" y="156845"/>
                  </a:lnTo>
                  <a:lnTo>
                    <a:pt x="93649" y="159092"/>
                  </a:lnTo>
                  <a:lnTo>
                    <a:pt x="92151" y="160248"/>
                  </a:lnTo>
                  <a:lnTo>
                    <a:pt x="93116" y="161226"/>
                  </a:lnTo>
                  <a:lnTo>
                    <a:pt x="99949" y="163004"/>
                  </a:lnTo>
                  <a:lnTo>
                    <a:pt x="110718" y="164617"/>
                  </a:lnTo>
                  <a:lnTo>
                    <a:pt x="120726" y="164884"/>
                  </a:lnTo>
                  <a:lnTo>
                    <a:pt x="121627" y="164477"/>
                  </a:lnTo>
                  <a:lnTo>
                    <a:pt x="119672" y="162801"/>
                  </a:lnTo>
                  <a:lnTo>
                    <a:pt x="115620" y="161645"/>
                  </a:lnTo>
                  <a:lnTo>
                    <a:pt x="109512" y="160375"/>
                  </a:lnTo>
                  <a:lnTo>
                    <a:pt x="110261" y="158940"/>
                  </a:lnTo>
                  <a:lnTo>
                    <a:pt x="110147" y="158572"/>
                  </a:lnTo>
                  <a:lnTo>
                    <a:pt x="121767" y="160388"/>
                  </a:lnTo>
                  <a:lnTo>
                    <a:pt x="127177" y="160642"/>
                  </a:lnTo>
                  <a:lnTo>
                    <a:pt x="133743" y="160350"/>
                  </a:lnTo>
                  <a:lnTo>
                    <a:pt x="133908" y="159816"/>
                  </a:lnTo>
                  <a:close/>
                </a:path>
                <a:path w="454025" h="198755">
                  <a:moveTo>
                    <a:pt x="138874" y="154876"/>
                  </a:moveTo>
                  <a:lnTo>
                    <a:pt x="138163" y="154063"/>
                  </a:lnTo>
                  <a:lnTo>
                    <a:pt x="133032" y="153073"/>
                  </a:lnTo>
                  <a:lnTo>
                    <a:pt x="131241" y="152222"/>
                  </a:lnTo>
                  <a:lnTo>
                    <a:pt x="127317" y="151155"/>
                  </a:lnTo>
                  <a:lnTo>
                    <a:pt x="109512" y="148158"/>
                  </a:lnTo>
                  <a:lnTo>
                    <a:pt x="108953" y="149148"/>
                  </a:lnTo>
                  <a:lnTo>
                    <a:pt x="111112" y="150101"/>
                  </a:lnTo>
                  <a:lnTo>
                    <a:pt x="117348" y="152095"/>
                  </a:lnTo>
                  <a:lnTo>
                    <a:pt x="127508" y="154190"/>
                  </a:lnTo>
                  <a:lnTo>
                    <a:pt x="127927" y="155181"/>
                  </a:lnTo>
                  <a:lnTo>
                    <a:pt x="129565" y="155956"/>
                  </a:lnTo>
                  <a:lnTo>
                    <a:pt x="134785" y="156692"/>
                  </a:lnTo>
                  <a:lnTo>
                    <a:pt x="137134" y="156616"/>
                  </a:lnTo>
                  <a:lnTo>
                    <a:pt x="138823" y="155587"/>
                  </a:lnTo>
                  <a:lnTo>
                    <a:pt x="138874" y="154876"/>
                  </a:lnTo>
                  <a:close/>
                </a:path>
                <a:path w="454025" h="198755">
                  <a:moveTo>
                    <a:pt x="140436" y="56769"/>
                  </a:moveTo>
                  <a:lnTo>
                    <a:pt x="138557" y="55283"/>
                  </a:lnTo>
                  <a:lnTo>
                    <a:pt x="137629" y="56794"/>
                  </a:lnTo>
                  <a:lnTo>
                    <a:pt x="139814" y="57658"/>
                  </a:lnTo>
                  <a:lnTo>
                    <a:pt x="140436" y="56769"/>
                  </a:lnTo>
                  <a:close/>
                </a:path>
                <a:path w="454025" h="198755">
                  <a:moveTo>
                    <a:pt x="144957" y="146138"/>
                  </a:moveTo>
                  <a:lnTo>
                    <a:pt x="142113" y="145122"/>
                  </a:lnTo>
                  <a:lnTo>
                    <a:pt x="140131" y="143865"/>
                  </a:lnTo>
                  <a:lnTo>
                    <a:pt x="138544" y="143281"/>
                  </a:lnTo>
                  <a:lnTo>
                    <a:pt x="133146" y="142392"/>
                  </a:lnTo>
                  <a:lnTo>
                    <a:pt x="129159" y="142379"/>
                  </a:lnTo>
                  <a:lnTo>
                    <a:pt x="130492" y="143052"/>
                  </a:lnTo>
                  <a:lnTo>
                    <a:pt x="131241" y="143764"/>
                  </a:lnTo>
                  <a:lnTo>
                    <a:pt x="135255" y="145059"/>
                  </a:lnTo>
                  <a:lnTo>
                    <a:pt x="139319" y="145948"/>
                  </a:lnTo>
                  <a:lnTo>
                    <a:pt x="144957" y="146138"/>
                  </a:lnTo>
                  <a:close/>
                </a:path>
                <a:path w="454025" h="198755">
                  <a:moveTo>
                    <a:pt x="150558" y="170332"/>
                  </a:moveTo>
                  <a:lnTo>
                    <a:pt x="149199" y="169773"/>
                  </a:lnTo>
                  <a:lnTo>
                    <a:pt x="149199" y="169506"/>
                  </a:lnTo>
                  <a:lnTo>
                    <a:pt x="148513" y="169037"/>
                  </a:lnTo>
                  <a:lnTo>
                    <a:pt x="146799" y="168389"/>
                  </a:lnTo>
                  <a:lnTo>
                    <a:pt x="148983" y="168135"/>
                  </a:lnTo>
                  <a:lnTo>
                    <a:pt x="148869" y="167347"/>
                  </a:lnTo>
                  <a:lnTo>
                    <a:pt x="147396" y="166395"/>
                  </a:lnTo>
                  <a:lnTo>
                    <a:pt x="141630" y="165074"/>
                  </a:lnTo>
                  <a:lnTo>
                    <a:pt x="137325" y="164680"/>
                  </a:lnTo>
                  <a:lnTo>
                    <a:pt x="136410" y="164858"/>
                  </a:lnTo>
                  <a:lnTo>
                    <a:pt x="136410" y="165277"/>
                  </a:lnTo>
                  <a:lnTo>
                    <a:pt x="123863" y="162013"/>
                  </a:lnTo>
                  <a:lnTo>
                    <a:pt x="120700" y="162496"/>
                  </a:lnTo>
                  <a:lnTo>
                    <a:pt x="126923" y="165138"/>
                  </a:lnTo>
                  <a:lnTo>
                    <a:pt x="133400" y="167132"/>
                  </a:lnTo>
                  <a:lnTo>
                    <a:pt x="132638" y="167792"/>
                  </a:lnTo>
                  <a:lnTo>
                    <a:pt x="133121" y="168414"/>
                  </a:lnTo>
                  <a:lnTo>
                    <a:pt x="134620" y="169113"/>
                  </a:lnTo>
                  <a:lnTo>
                    <a:pt x="137998" y="169570"/>
                  </a:lnTo>
                  <a:lnTo>
                    <a:pt x="140563" y="170980"/>
                  </a:lnTo>
                  <a:lnTo>
                    <a:pt x="143738" y="172123"/>
                  </a:lnTo>
                  <a:lnTo>
                    <a:pt x="148628" y="172897"/>
                  </a:lnTo>
                  <a:lnTo>
                    <a:pt x="146748" y="171780"/>
                  </a:lnTo>
                  <a:lnTo>
                    <a:pt x="146265" y="171170"/>
                  </a:lnTo>
                  <a:lnTo>
                    <a:pt x="144094" y="169710"/>
                  </a:lnTo>
                  <a:lnTo>
                    <a:pt x="147396" y="170243"/>
                  </a:lnTo>
                  <a:lnTo>
                    <a:pt x="150558" y="170332"/>
                  </a:lnTo>
                  <a:close/>
                </a:path>
                <a:path w="454025" h="198755">
                  <a:moveTo>
                    <a:pt x="151688" y="51727"/>
                  </a:moveTo>
                  <a:lnTo>
                    <a:pt x="150863" y="50431"/>
                  </a:lnTo>
                  <a:lnTo>
                    <a:pt x="149606" y="50076"/>
                  </a:lnTo>
                  <a:lnTo>
                    <a:pt x="150114" y="51777"/>
                  </a:lnTo>
                  <a:lnTo>
                    <a:pt x="151117" y="52565"/>
                  </a:lnTo>
                  <a:lnTo>
                    <a:pt x="151688" y="51727"/>
                  </a:lnTo>
                  <a:close/>
                </a:path>
                <a:path w="454025" h="198755">
                  <a:moveTo>
                    <a:pt x="160439" y="166014"/>
                  </a:moveTo>
                  <a:lnTo>
                    <a:pt x="150609" y="160108"/>
                  </a:lnTo>
                  <a:lnTo>
                    <a:pt x="146608" y="159143"/>
                  </a:lnTo>
                  <a:lnTo>
                    <a:pt x="135356" y="157810"/>
                  </a:lnTo>
                  <a:lnTo>
                    <a:pt x="134670" y="159194"/>
                  </a:lnTo>
                  <a:lnTo>
                    <a:pt x="142214" y="161899"/>
                  </a:lnTo>
                  <a:lnTo>
                    <a:pt x="151803" y="164833"/>
                  </a:lnTo>
                  <a:lnTo>
                    <a:pt x="160439" y="166014"/>
                  </a:lnTo>
                  <a:close/>
                </a:path>
                <a:path w="454025" h="198755">
                  <a:moveTo>
                    <a:pt x="162788" y="172783"/>
                  </a:moveTo>
                  <a:lnTo>
                    <a:pt x="162026" y="171526"/>
                  </a:lnTo>
                  <a:lnTo>
                    <a:pt x="160185" y="171716"/>
                  </a:lnTo>
                  <a:lnTo>
                    <a:pt x="160832" y="173240"/>
                  </a:lnTo>
                  <a:lnTo>
                    <a:pt x="161810" y="173875"/>
                  </a:lnTo>
                  <a:lnTo>
                    <a:pt x="162344" y="174104"/>
                  </a:lnTo>
                  <a:lnTo>
                    <a:pt x="162788" y="172783"/>
                  </a:lnTo>
                  <a:close/>
                </a:path>
                <a:path w="454025" h="198755">
                  <a:moveTo>
                    <a:pt x="175514" y="170929"/>
                  </a:moveTo>
                  <a:lnTo>
                    <a:pt x="175209" y="169608"/>
                  </a:lnTo>
                  <a:lnTo>
                    <a:pt x="174561" y="169176"/>
                  </a:lnTo>
                  <a:lnTo>
                    <a:pt x="168198" y="167779"/>
                  </a:lnTo>
                  <a:lnTo>
                    <a:pt x="164617" y="166662"/>
                  </a:lnTo>
                  <a:lnTo>
                    <a:pt x="162648" y="168363"/>
                  </a:lnTo>
                  <a:lnTo>
                    <a:pt x="165938" y="170180"/>
                  </a:lnTo>
                  <a:lnTo>
                    <a:pt x="173647" y="171932"/>
                  </a:lnTo>
                  <a:lnTo>
                    <a:pt x="175514" y="170929"/>
                  </a:lnTo>
                  <a:close/>
                </a:path>
                <a:path w="454025" h="198755">
                  <a:moveTo>
                    <a:pt x="185839" y="180251"/>
                  </a:moveTo>
                  <a:lnTo>
                    <a:pt x="182549" y="175272"/>
                  </a:lnTo>
                  <a:lnTo>
                    <a:pt x="179895" y="174586"/>
                  </a:lnTo>
                  <a:lnTo>
                    <a:pt x="178041" y="174409"/>
                  </a:lnTo>
                  <a:lnTo>
                    <a:pt x="179514" y="174078"/>
                  </a:lnTo>
                  <a:lnTo>
                    <a:pt x="180670" y="173355"/>
                  </a:lnTo>
                  <a:lnTo>
                    <a:pt x="179705" y="171907"/>
                  </a:lnTo>
                  <a:lnTo>
                    <a:pt x="177292" y="171589"/>
                  </a:lnTo>
                  <a:lnTo>
                    <a:pt x="174726" y="172148"/>
                  </a:lnTo>
                  <a:lnTo>
                    <a:pt x="173888" y="172669"/>
                  </a:lnTo>
                  <a:lnTo>
                    <a:pt x="174282" y="173621"/>
                  </a:lnTo>
                  <a:lnTo>
                    <a:pt x="177634" y="174371"/>
                  </a:lnTo>
                  <a:lnTo>
                    <a:pt x="173723" y="173990"/>
                  </a:lnTo>
                  <a:lnTo>
                    <a:pt x="172389" y="175209"/>
                  </a:lnTo>
                  <a:lnTo>
                    <a:pt x="175107" y="177495"/>
                  </a:lnTo>
                  <a:lnTo>
                    <a:pt x="176847" y="178295"/>
                  </a:lnTo>
                  <a:lnTo>
                    <a:pt x="179247" y="178943"/>
                  </a:lnTo>
                  <a:lnTo>
                    <a:pt x="178917" y="178930"/>
                  </a:lnTo>
                  <a:lnTo>
                    <a:pt x="179451" y="179425"/>
                  </a:lnTo>
                  <a:lnTo>
                    <a:pt x="181076" y="179387"/>
                  </a:lnTo>
                  <a:lnTo>
                    <a:pt x="185839" y="180251"/>
                  </a:lnTo>
                  <a:close/>
                </a:path>
                <a:path w="454025" h="198755">
                  <a:moveTo>
                    <a:pt x="192849" y="166992"/>
                  </a:moveTo>
                  <a:lnTo>
                    <a:pt x="189598" y="165430"/>
                  </a:lnTo>
                  <a:lnTo>
                    <a:pt x="182880" y="164731"/>
                  </a:lnTo>
                  <a:lnTo>
                    <a:pt x="181762" y="165404"/>
                  </a:lnTo>
                  <a:lnTo>
                    <a:pt x="181305" y="166116"/>
                  </a:lnTo>
                  <a:lnTo>
                    <a:pt x="165087" y="163995"/>
                  </a:lnTo>
                  <a:lnTo>
                    <a:pt x="161391" y="164261"/>
                  </a:lnTo>
                  <a:lnTo>
                    <a:pt x="158521" y="163728"/>
                  </a:lnTo>
                  <a:lnTo>
                    <a:pt x="160159" y="165354"/>
                  </a:lnTo>
                  <a:lnTo>
                    <a:pt x="160413" y="165519"/>
                  </a:lnTo>
                  <a:lnTo>
                    <a:pt x="163842" y="166077"/>
                  </a:lnTo>
                  <a:lnTo>
                    <a:pt x="162445" y="164985"/>
                  </a:lnTo>
                  <a:lnTo>
                    <a:pt x="170484" y="166852"/>
                  </a:lnTo>
                  <a:lnTo>
                    <a:pt x="177088" y="167957"/>
                  </a:lnTo>
                  <a:lnTo>
                    <a:pt x="185039" y="168897"/>
                  </a:lnTo>
                  <a:lnTo>
                    <a:pt x="187706" y="168668"/>
                  </a:lnTo>
                  <a:lnTo>
                    <a:pt x="189395" y="168897"/>
                  </a:lnTo>
                  <a:lnTo>
                    <a:pt x="190563" y="168668"/>
                  </a:lnTo>
                  <a:lnTo>
                    <a:pt x="192354" y="167652"/>
                  </a:lnTo>
                  <a:lnTo>
                    <a:pt x="192849" y="166992"/>
                  </a:lnTo>
                  <a:close/>
                </a:path>
                <a:path w="454025" h="198755">
                  <a:moveTo>
                    <a:pt x="203454" y="178422"/>
                  </a:moveTo>
                  <a:lnTo>
                    <a:pt x="202590" y="176809"/>
                  </a:lnTo>
                  <a:lnTo>
                    <a:pt x="200825" y="176123"/>
                  </a:lnTo>
                  <a:lnTo>
                    <a:pt x="198653" y="175564"/>
                  </a:lnTo>
                  <a:lnTo>
                    <a:pt x="195275" y="175996"/>
                  </a:lnTo>
                  <a:lnTo>
                    <a:pt x="195364" y="176606"/>
                  </a:lnTo>
                  <a:lnTo>
                    <a:pt x="196138" y="177203"/>
                  </a:lnTo>
                  <a:lnTo>
                    <a:pt x="194551" y="177393"/>
                  </a:lnTo>
                  <a:lnTo>
                    <a:pt x="192900" y="178155"/>
                  </a:lnTo>
                  <a:lnTo>
                    <a:pt x="194183" y="179717"/>
                  </a:lnTo>
                  <a:lnTo>
                    <a:pt x="199136" y="181241"/>
                  </a:lnTo>
                  <a:lnTo>
                    <a:pt x="200710" y="181000"/>
                  </a:lnTo>
                  <a:lnTo>
                    <a:pt x="203339" y="179933"/>
                  </a:lnTo>
                  <a:lnTo>
                    <a:pt x="203200" y="179324"/>
                  </a:lnTo>
                  <a:lnTo>
                    <a:pt x="201676" y="178638"/>
                  </a:lnTo>
                  <a:lnTo>
                    <a:pt x="203454" y="178422"/>
                  </a:lnTo>
                  <a:close/>
                </a:path>
                <a:path w="454025" h="198755">
                  <a:moveTo>
                    <a:pt x="208394" y="161632"/>
                  </a:moveTo>
                  <a:lnTo>
                    <a:pt x="207378" y="160616"/>
                  </a:lnTo>
                  <a:lnTo>
                    <a:pt x="206971" y="160007"/>
                  </a:lnTo>
                  <a:lnTo>
                    <a:pt x="206997" y="159448"/>
                  </a:lnTo>
                  <a:lnTo>
                    <a:pt x="206667" y="158788"/>
                  </a:lnTo>
                  <a:lnTo>
                    <a:pt x="203225" y="157899"/>
                  </a:lnTo>
                  <a:lnTo>
                    <a:pt x="199986" y="157670"/>
                  </a:lnTo>
                  <a:lnTo>
                    <a:pt x="200926" y="159397"/>
                  </a:lnTo>
                  <a:lnTo>
                    <a:pt x="201828" y="159969"/>
                  </a:lnTo>
                  <a:lnTo>
                    <a:pt x="203911" y="160896"/>
                  </a:lnTo>
                  <a:lnTo>
                    <a:pt x="208394" y="161632"/>
                  </a:lnTo>
                  <a:close/>
                </a:path>
                <a:path w="454025" h="198755">
                  <a:moveTo>
                    <a:pt x="210502" y="174561"/>
                  </a:moveTo>
                  <a:lnTo>
                    <a:pt x="210223" y="173151"/>
                  </a:lnTo>
                  <a:lnTo>
                    <a:pt x="208610" y="172085"/>
                  </a:lnTo>
                  <a:lnTo>
                    <a:pt x="207378" y="172580"/>
                  </a:lnTo>
                  <a:lnTo>
                    <a:pt x="208610" y="173977"/>
                  </a:lnTo>
                  <a:lnTo>
                    <a:pt x="210502" y="174561"/>
                  </a:lnTo>
                  <a:close/>
                </a:path>
                <a:path w="454025" h="198755">
                  <a:moveTo>
                    <a:pt x="230606" y="182257"/>
                  </a:moveTo>
                  <a:lnTo>
                    <a:pt x="230111" y="180860"/>
                  </a:lnTo>
                  <a:lnTo>
                    <a:pt x="228028" y="179920"/>
                  </a:lnTo>
                  <a:lnTo>
                    <a:pt x="226606" y="180505"/>
                  </a:lnTo>
                  <a:lnTo>
                    <a:pt x="228231" y="181800"/>
                  </a:lnTo>
                  <a:lnTo>
                    <a:pt x="230606" y="182257"/>
                  </a:lnTo>
                  <a:close/>
                </a:path>
                <a:path w="454025" h="198755">
                  <a:moveTo>
                    <a:pt x="232702" y="176580"/>
                  </a:moveTo>
                  <a:lnTo>
                    <a:pt x="231775" y="175310"/>
                  </a:lnTo>
                  <a:lnTo>
                    <a:pt x="230771" y="175044"/>
                  </a:lnTo>
                  <a:lnTo>
                    <a:pt x="226568" y="175196"/>
                  </a:lnTo>
                  <a:lnTo>
                    <a:pt x="223786" y="175602"/>
                  </a:lnTo>
                  <a:lnTo>
                    <a:pt x="222567" y="176834"/>
                  </a:lnTo>
                  <a:lnTo>
                    <a:pt x="223964" y="177901"/>
                  </a:lnTo>
                  <a:lnTo>
                    <a:pt x="226212" y="178612"/>
                  </a:lnTo>
                  <a:lnTo>
                    <a:pt x="232143" y="177380"/>
                  </a:lnTo>
                  <a:lnTo>
                    <a:pt x="232702" y="176580"/>
                  </a:lnTo>
                  <a:close/>
                </a:path>
                <a:path w="454025" h="198755">
                  <a:moveTo>
                    <a:pt x="241490" y="26517"/>
                  </a:moveTo>
                  <a:lnTo>
                    <a:pt x="239763" y="25400"/>
                  </a:lnTo>
                  <a:lnTo>
                    <a:pt x="237350" y="25209"/>
                  </a:lnTo>
                  <a:lnTo>
                    <a:pt x="237985" y="26517"/>
                  </a:lnTo>
                  <a:lnTo>
                    <a:pt x="240131" y="27254"/>
                  </a:lnTo>
                  <a:lnTo>
                    <a:pt x="241490" y="26517"/>
                  </a:lnTo>
                  <a:close/>
                </a:path>
                <a:path w="454025" h="198755">
                  <a:moveTo>
                    <a:pt x="245897" y="29743"/>
                  </a:moveTo>
                  <a:lnTo>
                    <a:pt x="244398" y="28867"/>
                  </a:lnTo>
                  <a:lnTo>
                    <a:pt x="242087" y="28359"/>
                  </a:lnTo>
                  <a:lnTo>
                    <a:pt x="236308" y="30200"/>
                  </a:lnTo>
                  <a:lnTo>
                    <a:pt x="235839" y="31026"/>
                  </a:lnTo>
                  <a:lnTo>
                    <a:pt x="236893" y="32219"/>
                  </a:lnTo>
                  <a:lnTo>
                    <a:pt x="237909" y="32385"/>
                  </a:lnTo>
                  <a:lnTo>
                    <a:pt x="242062" y="31788"/>
                  </a:lnTo>
                  <a:lnTo>
                    <a:pt x="244792" y="31115"/>
                  </a:lnTo>
                  <a:lnTo>
                    <a:pt x="245897" y="29743"/>
                  </a:lnTo>
                  <a:close/>
                </a:path>
                <a:path w="454025" h="198755">
                  <a:moveTo>
                    <a:pt x="248704" y="24676"/>
                  </a:moveTo>
                  <a:lnTo>
                    <a:pt x="248018" y="24041"/>
                  </a:lnTo>
                  <a:lnTo>
                    <a:pt x="244665" y="22694"/>
                  </a:lnTo>
                  <a:lnTo>
                    <a:pt x="246202" y="23660"/>
                  </a:lnTo>
                  <a:lnTo>
                    <a:pt x="248704" y="24676"/>
                  </a:lnTo>
                  <a:close/>
                </a:path>
                <a:path w="454025" h="198755">
                  <a:moveTo>
                    <a:pt x="261442" y="32410"/>
                  </a:moveTo>
                  <a:lnTo>
                    <a:pt x="260070" y="31165"/>
                  </a:lnTo>
                  <a:lnTo>
                    <a:pt x="258140" y="30772"/>
                  </a:lnTo>
                  <a:lnTo>
                    <a:pt x="258533" y="32143"/>
                  </a:lnTo>
                  <a:lnTo>
                    <a:pt x="260273" y="33032"/>
                  </a:lnTo>
                  <a:lnTo>
                    <a:pt x="261442" y="32410"/>
                  </a:lnTo>
                  <a:close/>
                </a:path>
                <a:path w="454025" h="198755">
                  <a:moveTo>
                    <a:pt x="270319" y="46494"/>
                  </a:moveTo>
                  <a:lnTo>
                    <a:pt x="269227" y="44881"/>
                  </a:lnTo>
                  <a:lnTo>
                    <a:pt x="268262" y="44399"/>
                  </a:lnTo>
                  <a:lnTo>
                    <a:pt x="266115" y="43688"/>
                  </a:lnTo>
                  <a:lnTo>
                    <a:pt x="261556" y="43434"/>
                  </a:lnTo>
                  <a:lnTo>
                    <a:pt x="262661" y="44310"/>
                  </a:lnTo>
                  <a:lnTo>
                    <a:pt x="263131" y="44881"/>
                  </a:lnTo>
                  <a:lnTo>
                    <a:pt x="263156" y="45440"/>
                  </a:lnTo>
                  <a:lnTo>
                    <a:pt x="263563" y="46075"/>
                  </a:lnTo>
                  <a:lnTo>
                    <a:pt x="267093" y="46609"/>
                  </a:lnTo>
                  <a:lnTo>
                    <a:pt x="270319" y="46494"/>
                  </a:lnTo>
                  <a:close/>
                </a:path>
                <a:path w="454025" h="198755">
                  <a:moveTo>
                    <a:pt x="275272" y="25387"/>
                  </a:moveTo>
                  <a:lnTo>
                    <a:pt x="273824" y="23964"/>
                  </a:lnTo>
                  <a:lnTo>
                    <a:pt x="268719" y="22961"/>
                  </a:lnTo>
                  <a:lnTo>
                    <a:pt x="267208" y="23355"/>
                  </a:lnTo>
                  <a:lnTo>
                    <a:pt x="264693" y="24688"/>
                  </a:lnTo>
                  <a:lnTo>
                    <a:pt x="264922" y="25273"/>
                  </a:lnTo>
                  <a:lnTo>
                    <a:pt x="266471" y="25831"/>
                  </a:lnTo>
                  <a:lnTo>
                    <a:pt x="264744" y="26250"/>
                  </a:lnTo>
                  <a:lnTo>
                    <a:pt x="265760" y="27724"/>
                  </a:lnTo>
                  <a:lnTo>
                    <a:pt x="269811" y="28587"/>
                  </a:lnTo>
                  <a:lnTo>
                    <a:pt x="273113" y="27787"/>
                  </a:lnTo>
                  <a:lnTo>
                    <a:pt x="272961" y="27228"/>
                  </a:lnTo>
                  <a:lnTo>
                    <a:pt x="272135" y="26695"/>
                  </a:lnTo>
                  <a:lnTo>
                    <a:pt x="273685" y="26314"/>
                  </a:lnTo>
                  <a:lnTo>
                    <a:pt x="275272" y="25387"/>
                  </a:lnTo>
                  <a:close/>
                </a:path>
                <a:path w="454025" h="198755">
                  <a:moveTo>
                    <a:pt x="295973" y="26225"/>
                  </a:moveTo>
                  <a:lnTo>
                    <a:pt x="293001" y="24218"/>
                  </a:lnTo>
                  <a:lnTo>
                    <a:pt x="291211" y="23596"/>
                  </a:lnTo>
                  <a:lnTo>
                    <a:pt x="288759" y="23202"/>
                  </a:lnTo>
                  <a:lnTo>
                    <a:pt x="289102" y="23190"/>
                  </a:lnTo>
                  <a:lnTo>
                    <a:pt x="288505" y="22745"/>
                  </a:lnTo>
                  <a:lnTo>
                    <a:pt x="286893" y="22948"/>
                  </a:lnTo>
                  <a:lnTo>
                    <a:pt x="282054" y="22580"/>
                  </a:lnTo>
                  <a:lnTo>
                    <a:pt x="285851" y="27203"/>
                  </a:lnTo>
                  <a:lnTo>
                    <a:pt x="288569" y="27622"/>
                  </a:lnTo>
                  <a:lnTo>
                    <a:pt x="290334" y="27622"/>
                  </a:lnTo>
                  <a:lnTo>
                    <a:pt x="289013" y="28079"/>
                  </a:lnTo>
                  <a:lnTo>
                    <a:pt x="287921" y="28892"/>
                  </a:lnTo>
                  <a:lnTo>
                    <a:pt x="289039" y="30251"/>
                  </a:lnTo>
                  <a:lnTo>
                    <a:pt x="291439" y="30302"/>
                  </a:lnTo>
                  <a:lnTo>
                    <a:pt x="293966" y="29489"/>
                  </a:lnTo>
                  <a:lnTo>
                    <a:pt x="294741" y="28879"/>
                  </a:lnTo>
                  <a:lnTo>
                    <a:pt x="294259" y="27978"/>
                  </a:lnTo>
                  <a:lnTo>
                    <a:pt x="291045" y="27609"/>
                  </a:lnTo>
                  <a:lnTo>
                    <a:pt x="294754" y="27584"/>
                  </a:lnTo>
                  <a:lnTo>
                    <a:pt x="295973" y="26225"/>
                  </a:lnTo>
                  <a:close/>
                </a:path>
                <a:path w="454025" h="198755">
                  <a:moveTo>
                    <a:pt x="305777" y="168516"/>
                  </a:moveTo>
                  <a:lnTo>
                    <a:pt x="305650" y="167551"/>
                  </a:lnTo>
                  <a:lnTo>
                    <a:pt x="304990" y="167208"/>
                  </a:lnTo>
                  <a:lnTo>
                    <a:pt x="299783" y="168211"/>
                  </a:lnTo>
                  <a:lnTo>
                    <a:pt x="298843" y="168833"/>
                  </a:lnTo>
                  <a:lnTo>
                    <a:pt x="299034" y="169481"/>
                  </a:lnTo>
                  <a:lnTo>
                    <a:pt x="271132" y="172605"/>
                  </a:lnTo>
                  <a:lnTo>
                    <a:pt x="249555" y="175882"/>
                  </a:lnTo>
                  <a:lnTo>
                    <a:pt x="240004" y="177698"/>
                  </a:lnTo>
                  <a:lnTo>
                    <a:pt x="236702" y="178663"/>
                  </a:lnTo>
                  <a:lnTo>
                    <a:pt x="238036" y="180086"/>
                  </a:lnTo>
                  <a:lnTo>
                    <a:pt x="243928" y="180530"/>
                  </a:lnTo>
                  <a:lnTo>
                    <a:pt x="255663" y="178904"/>
                  </a:lnTo>
                  <a:lnTo>
                    <a:pt x="258686" y="178663"/>
                  </a:lnTo>
                  <a:lnTo>
                    <a:pt x="261683" y="178142"/>
                  </a:lnTo>
                  <a:lnTo>
                    <a:pt x="253517" y="180581"/>
                  </a:lnTo>
                  <a:lnTo>
                    <a:pt x="241998" y="182460"/>
                  </a:lnTo>
                  <a:lnTo>
                    <a:pt x="236220" y="182981"/>
                  </a:lnTo>
                  <a:lnTo>
                    <a:pt x="224650" y="184607"/>
                  </a:lnTo>
                  <a:lnTo>
                    <a:pt x="211886" y="185635"/>
                  </a:lnTo>
                  <a:lnTo>
                    <a:pt x="212090" y="185204"/>
                  </a:lnTo>
                  <a:lnTo>
                    <a:pt x="211912" y="184213"/>
                  </a:lnTo>
                  <a:lnTo>
                    <a:pt x="210616" y="182410"/>
                  </a:lnTo>
                  <a:lnTo>
                    <a:pt x="208483" y="183908"/>
                  </a:lnTo>
                  <a:lnTo>
                    <a:pt x="210680" y="185712"/>
                  </a:lnTo>
                  <a:lnTo>
                    <a:pt x="207111" y="186055"/>
                  </a:lnTo>
                  <a:lnTo>
                    <a:pt x="204330" y="185254"/>
                  </a:lnTo>
                  <a:lnTo>
                    <a:pt x="204114" y="184391"/>
                  </a:lnTo>
                  <a:lnTo>
                    <a:pt x="202526" y="183807"/>
                  </a:lnTo>
                  <a:lnTo>
                    <a:pt x="197713" y="183083"/>
                  </a:lnTo>
                  <a:lnTo>
                    <a:pt x="195478" y="184073"/>
                  </a:lnTo>
                  <a:lnTo>
                    <a:pt x="195719" y="185242"/>
                  </a:lnTo>
                  <a:lnTo>
                    <a:pt x="196088" y="185864"/>
                  </a:lnTo>
                  <a:lnTo>
                    <a:pt x="195694" y="185940"/>
                  </a:lnTo>
                  <a:lnTo>
                    <a:pt x="194919" y="186651"/>
                  </a:lnTo>
                  <a:lnTo>
                    <a:pt x="180403" y="187121"/>
                  </a:lnTo>
                  <a:lnTo>
                    <a:pt x="180555" y="186448"/>
                  </a:lnTo>
                  <a:lnTo>
                    <a:pt x="179908" y="185712"/>
                  </a:lnTo>
                  <a:lnTo>
                    <a:pt x="178092" y="185051"/>
                  </a:lnTo>
                  <a:lnTo>
                    <a:pt x="176009" y="184658"/>
                  </a:lnTo>
                  <a:lnTo>
                    <a:pt x="176339" y="184492"/>
                  </a:lnTo>
                  <a:lnTo>
                    <a:pt x="175996" y="183845"/>
                  </a:lnTo>
                  <a:lnTo>
                    <a:pt x="183807" y="182041"/>
                  </a:lnTo>
                  <a:lnTo>
                    <a:pt x="175666" y="182206"/>
                  </a:lnTo>
                  <a:lnTo>
                    <a:pt x="175996" y="181546"/>
                  </a:lnTo>
                  <a:lnTo>
                    <a:pt x="175463" y="180848"/>
                  </a:lnTo>
                  <a:lnTo>
                    <a:pt x="171475" y="179666"/>
                  </a:lnTo>
                  <a:lnTo>
                    <a:pt x="169545" y="179692"/>
                  </a:lnTo>
                  <a:lnTo>
                    <a:pt x="168732" y="180848"/>
                  </a:lnTo>
                  <a:lnTo>
                    <a:pt x="168643" y="181305"/>
                  </a:lnTo>
                  <a:lnTo>
                    <a:pt x="168884" y="181749"/>
                  </a:lnTo>
                  <a:lnTo>
                    <a:pt x="169735" y="182460"/>
                  </a:lnTo>
                  <a:lnTo>
                    <a:pt x="158534" y="182943"/>
                  </a:lnTo>
                  <a:lnTo>
                    <a:pt x="158051" y="181203"/>
                  </a:lnTo>
                  <a:lnTo>
                    <a:pt x="154343" y="182041"/>
                  </a:lnTo>
                  <a:lnTo>
                    <a:pt x="154559" y="183349"/>
                  </a:lnTo>
                  <a:lnTo>
                    <a:pt x="151904" y="183845"/>
                  </a:lnTo>
                  <a:lnTo>
                    <a:pt x="150723" y="183134"/>
                  </a:lnTo>
                  <a:lnTo>
                    <a:pt x="150075" y="183057"/>
                  </a:lnTo>
                  <a:lnTo>
                    <a:pt x="148170" y="180746"/>
                  </a:lnTo>
                  <a:lnTo>
                    <a:pt x="146735" y="179412"/>
                  </a:lnTo>
                  <a:lnTo>
                    <a:pt x="146024" y="179031"/>
                  </a:lnTo>
                  <a:lnTo>
                    <a:pt x="147548" y="178866"/>
                  </a:lnTo>
                  <a:lnTo>
                    <a:pt x="148501" y="179451"/>
                  </a:lnTo>
                  <a:lnTo>
                    <a:pt x="149987" y="179997"/>
                  </a:lnTo>
                  <a:lnTo>
                    <a:pt x="155562" y="180987"/>
                  </a:lnTo>
                  <a:lnTo>
                    <a:pt x="159613" y="180873"/>
                  </a:lnTo>
                  <a:lnTo>
                    <a:pt x="159918" y="179666"/>
                  </a:lnTo>
                  <a:lnTo>
                    <a:pt x="158292" y="178015"/>
                  </a:lnTo>
                  <a:lnTo>
                    <a:pt x="158483" y="178244"/>
                  </a:lnTo>
                  <a:lnTo>
                    <a:pt x="156400" y="177342"/>
                  </a:lnTo>
                  <a:lnTo>
                    <a:pt x="150736" y="176072"/>
                  </a:lnTo>
                  <a:lnTo>
                    <a:pt x="146697" y="176415"/>
                  </a:lnTo>
                  <a:lnTo>
                    <a:pt x="146354" y="177609"/>
                  </a:lnTo>
                  <a:lnTo>
                    <a:pt x="146469" y="177838"/>
                  </a:lnTo>
                  <a:lnTo>
                    <a:pt x="142468" y="176034"/>
                  </a:lnTo>
                  <a:lnTo>
                    <a:pt x="137515" y="175374"/>
                  </a:lnTo>
                  <a:lnTo>
                    <a:pt x="114033" y="169392"/>
                  </a:lnTo>
                  <a:lnTo>
                    <a:pt x="107543" y="167157"/>
                  </a:lnTo>
                  <a:lnTo>
                    <a:pt x="100469" y="167767"/>
                  </a:lnTo>
                  <a:lnTo>
                    <a:pt x="102870" y="169392"/>
                  </a:lnTo>
                  <a:lnTo>
                    <a:pt x="92913" y="167703"/>
                  </a:lnTo>
                  <a:lnTo>
                    <a:pt x="83997" y="167208"/>
                  </a:lnTo>
                  <a:lnTo>
                    <a:pt x="83591" y="167703"/>
                  </a:lnTo>
                  <a:lnTo>
                    <a:pt x="85585" y="168643"/>
                  </a:lnTo>
                  <a:lnTo>
                    <a:pt x="85763" y="169062"/>
                  </a:lnTo>
                  <a:lnTo>
                    <a:pt x="85382" y="168833"/>
                  </a:lnTo>
                  <a:lnTo>
                    <a:pt x="85445" y="169570"/>
                  </a:lnTo>
                  <a:lnTo>
                    <a:pt x="87312" y="171475"/>
                  </a:lnTo>
                  <a:lnTo>
                    <a:pt x="88900" y="172339"/>
                  </a:lnTo>
                  <a:lnTo>
                    <a:pt x="87579" y="170700"/>
                  </a:lnTo>
                  <a:lnTo>
                    <a:pt x="87820" y="170776"/>
                  </a:lnTo>
                  <a:lnTo>
                    <a:pt x="87604" y="169570"/>
                  </a:lnTo>
                  <a:lnTo>
                    <a:pt x="87376" y="169265"/>
                  </a:lnTo>
                  <a:lnTo>
                    <a:pt x="91059" y="170243"/>
                  </a:lnTo>
                  <a:lnTo>
                    <a:pt x="92138" y="171843"/>
                  </a:lnTo>
                  <a:lnTo>
                    <a:pt x="92189" y="172186"/>
                  </a:lnTo>
                  <a:lnTo>
                    <a:pt x="93383" y="173710"/>
                  </a:lnTo>
                  <a:lnTo>
                    <a:pt x="90055" y="173062"/>
                  </a:lnTo>
                  <a:lnTo>
                    <a:pt x="90322" y="173812"/>
                  </a:lnTo>
                  <a:lnTo>
                    <a:pt x="93878" y="175336"/>
                  </a:lnTo>
                  <a:lnTo>
                    <a:pt x="93345" y="175272"/>
                  </a:lnTo>
                  <a:lnTo>
                    <a:pt x="72656" y="171069"/>
                  </a:lnTo>
                  <a:lnTo>
                    <a:pt x="73126" y="171843"/>
                  </a:lnTo>
                  <a:lnTo>
                    <a:pt x="68643" y="171018"/>
                  </a:lnTo>
                  <a:lnTo>
                    <a:pt x="60439" y="170383"/>
                  </a:lnTo>
                  <a:lnTo>
                    <a:pt x="52349" y="170548"/>
                  </a:lnTo>
                  <a:lnTo>
                    <a:pt x="51130" y="169786"/>
                  </a:lnTo>
                  <a:lnTo>
                    <a:pt x="53111" y="169252"/>
                  </a:lnTo>
                  <a:lnTo>
                    <a:pt x="52451" y="168554"/>
                  </a:lnTo>
                  <a:lnTo>
                    <a:pt x="48120" y="167335"/>
                  </a:lnTo>
                  <a:lnTo>
                    <a:pt x="47002" y="167284"/>
                  </a:lnTo>
                  <a:lnTo>
                    <a:pt x="44665" y="166408"/>
                  </a:lnTo>
                  <a:lnTo>
                    <a:pt x="42138" y="166319"/>
                  </a:lnTo>
                  <a:lnTo>
                    <a:pt x="35725" y="164871"/>
                  </a:lnTo>
                  <a:lnTo>
                    <a:pt x="29946" y="164122"/>
                  </a:lnTo>
                  <a:lnTo>
                    <a:pt x="27025" y="164071"/>
                  </a:lnTo>
                  <a:lnTo>
                    <a:pt x="23622" y="163042"/>
                  </a:lnTo>
                  <a:lnTo>
                    <a:pt x="21234" y="161709"/>
                  </a:lnTo>
                  <a:lnTo>
                    <a:pt x="21983" y="158788"/>
                  </a:lnTo>
                  <a:lnTo>
                    <a:pt x="11252" y="156260"/>
                  </a:lnTo>
                  <a:lnTo>
                    <a:pt x="4203" y="153974"/>
                  </a:lnTo>
                  <a:lnTo>
                    <a:pt x="2832" y="153771"/>
                  </a:lnTo>
                  <a:lnTo>
                    <a:pt x="15455" y="161709"/>
                  </a:lnTo>
                  <a:lnTo>
                    <a:pt x="83337" y="188468"/>
                  </a:lnTo>
                  <a:lnTo>
                    <a:pt x="157645" y="198374"/>
                  </a:lnTo>
                  <a:lnTo>
                    <a:pt x="194627" y="195999"/>
                  </a:lnTo>
                  <a:lnTo>
                    <a:pt x="223583" y="190881"/>
                  </a:lnTo>
                  <a:lnTo>
                    <a:pt x="251637" y="184289"/>
                  </a:lnTo>
                  <a:lnTo>
                    <a:pt x="278968" y="176682"/>
                  </a:lnTo>
                  <a:lnTo>
                    <a:pt x="305777" y="168516"/>
                  </a:lnTo>
                  <a:close/>
                </a:path>
                <a:path w="454025" h="198755">
                  <a:moveTo>
                    <a:pt x="306362" y="32004"/>
                  </a:moveTo>
                  <a:lnTo>
                    <a:pt x="302907" y="30543"/>
                  </a:lnTo>
                  <a:lnTo>
                    <a:pt x="295084" y="29616"/>
                  </a:lnTo>
                  <a:lnTo>
                    <a:pt x="293293" y="30772"/>
                  </a:lnTo>
                  <a:lnTo>
                    <a:pt x="293725" y="32054"/>
                  </a:lnTo>
                  <a:lnTo>
                    <a:pt x="294424" y="32410"/>
                  </a:lnTo>
                  <a:lnTo>
                    <a:pt x="300913" y="33147"/>
                  </a:lnTo>
                  <a:lnTo>
                    <a:pt x="304571" y="33921"/>
                  </a:lnTo>
                  <a:lnTo>
                    <a:pt x="306362" y="32004"/>
                  </a:lnTo>
                  <a:close/>
                </a:path>
                <a:path w="454025" h="198755">
                  <a:moveTo>
                    <a:pt x="308470" y="28448"/>
                  </a:moveTo>
                  <a:lnTo>
                    <a:pt x="307644" y="27000"/>
                  </a:lnTo>
                  <a:lnTo>
                    <a:pt x="306628" y="26454"/>
                  </a:lnTo>
                  <a:lnTo>
                    <a:pt x="306082" y="26289"/>
                  </a:lnTo>
                  <a:lnTo>
                    <a:pt x="305777" y="27660"/>
                  </a:lnTo>
                  <a:lnTo>
                    <a:pt x="306679" y="28803"/>
                  </a:lnTo>
                  <a:lnTo>
                    <a:pt x="308470" y="28448"/>
                  </a:lnTo>
                  <a:close/>
                </a:path>
                <a:path w="454025" h="198755">
                  <a:moveTo>
                    <a:pt x="310934" y="36207"/>
                  </a:moveTo>
                  <a:lnTo>
                    <a:pt x="309156" y="34772"/>
                  </a:lnTo>
                  <a:lnTo>
                    <a:pt x="308876" y="34632"/>
                  </a:lnTo>
                  <a:lnTo>
                    <a:pt x="305396" y="34442"/>
                  </a:lnTo>
                  <a:lnTo>
                    <a:pt x="306882" y="35382"/>
                  </a:lnTo>
                  <a:lnTo>
                    <a:pt x="298729" y="34353"/>
                  </a:lnTo>
                  <a:lnTo>
                    <a:pt x="292036" y="33921"/>
                  </a:lnTo>
                  <a:lnTo>
                    <a:pt x="284022" y="33794"/>
                  </a:lnTo>
                  <a:lnTo>
                    <a:pt x="281393" y="34315"/>
                  </a:lnTo>
                  <a:lnTo>
                    <a:pt x="279717" y="34239"/>
                  </a:lnTo>
                  <a:lnTo>
                    <a:pt x="278574" y="34582"/>
                  </a:lnTo>
                  <a:lnTo>
                    <a:pt x="276898" y="35788"/>
                  </a:lnTo>
                  <a:lnTo>
                    <a:pt x="276453" y="36487"/>
                  </a:lnTo>
                  <a:lnTo>
                    <a:pt x="279844" y="37706"/>
                  </a:lnTo>
                  <a:lnTo>
                    <a:pt x="286613" y="37719"/>
                  </a:lnTo>
                  <a:lnTo>
                    <a:pt x="287655" y="36918"/>
                  </a:lnTo>
                  <a:lnTo>
                    <a:pt x="288010" y="36169"/>
                  </a:lnTo>
                  <a:lnTo>
                    <a:pt x="301663" y="36664"/>
                  </a:lnTo>
                  <a:lnTo>
                    <a:pt x="304380" y="36601"/>
                  </a:lnTo>
                  <a:lnTo>
                    <a:pt x="308013" y="35991"/>
                  </a:lnTo>
                  <a:lnTo>
                    <a:pt x="310934" y="36207"/>
                  </a:lnTo>
                  <a:close/>
                </a:path>
                <a:path w="454025" h="198755">
                  <a:moveTo>
                    <a:pt x="335140" y="38265"/>
                  </a:moveTo>
                  <a:lnTo>
                    <a:pt x="327342" y="36360"/>
                  </a:lnTo>
                  <a:lnTo>
                    <a:pt x="317500" y="34404"/>
                  </a:lnTo>
                  <a:lnTo>
                    <a:pt x="308800" y="34150"/>
                  </a:lnTo>
                  <a:lnTo>
                    <a:pt x="319189" y="39001"/>
                  </a:lnTo>
                  <a:lnTo>
                    <a:pt x="323265" y="39535"/>
                  </a:lnTo>
                  <a:lnTo>
                    <a:pt x="334606" y="39725"/>
                  </a:lnTo>
                  <a:lnTo>
                    <a:pt x="335140" y="38265"/>
                  </a:lnTo>
                  <a:close/>
                </a:path>
                <a:path w="454025" h="198755">
                  <a:moveTo>
                    <a:pt x="342353" y="54419"/>
                  </a:moveTo>
                  <a:lnTo>
                    <a:pt x="340969" y="53886"/>
                  </a:lnTo>
                  <a:lnTo>
                    <a:pt x="340131" y="53276"/>
                  </a:lnTo>
                  <a:lnTo>
                    <a:pt x="335991" y="52374"/>
                  </a:lnTo>
                  <a:lnTo>
                    <a:pt x="331889" y="51904"/>
                  </a:lnTo>
                  <a:lnTo>
                    <a:pt x="326263" y="52311"/>
                  </a:lnTo>
                  <a:lnTo>
                    <a:pt x="329171" y="53022"/>
                  </a:lnTo>
                  <a:lnTo>
                    <a:pt x="331279" y="54063"/>
                  </a:lnTo>
                  <a:lnTo>
                    <a:pt x="332917" y="54470"/>
                  </a:lnTo>
                  <a:lnTo>
                    <a:pt x="338378" y="54800"/>
                  </a:lnTo>
                  <a:lnTo>
                    <a:pt x="342353" y="54419"/>
                  </a:lnTo>
                  <a:close/>
                </a:path>
                <a:path w="454025" h="198755">
                  <a:moveTo>
                    <a:pt x="348665" y="33515"/>
                  </a:moveTo>
                  <a:lnTo>
                    <a:pt x="342226" y="31534"/>
                  </a:lnTo>
                  <a:lnTo>
                    <a:pt x="335584" y="30226"/>
                  </a:lnTo>
                  <a:lnTo>
                    <a:pt x="336245" y="29502"/>
                  </a:lnTo>
                  <a:lnTo>
                    <a:pt x="335711" y="28917"/>
                  </a:lnTo>
                  <a:lnTo>
                    <a:pt x="334149" y="28371"/>
                  </a:lnTo>
                  <a:lnTo>
                    <a:pt x="330746" y="28257"/>
                  </a:lnTo>
                  <a:lnTo>
                    <a:pt x="328053" y="27139"/>
                  </a:lnTo>
                  <a:lnTo>
                    <a:pt x="324789" y="26339"/>
                  </a:lnTo>
                  <a:lnTo>
                    <a:pt x="319849" y="26047"/>
                  </a:lnTo>
                  <a:lnTo>
                    <a:pt x="321805" y="26974"/>
                  </a:lnTo>
                  <a:lnTo>
                    <a:pt x="322364" y="27546"/>
                  </a:lnTo>
                  <a:lnTo>
                    <a:pt x="324662" y="28765"/>
                  </a:lnTo>
                  <a:lnTo>
                    <a:pt x="321360" y="28575"/>
                  </a:lnTo>
                  <a:lnTo>
                    <a:pt x="320611" y="28727"/>
                  </a:lnTo>
                  <a:lnTo>
                    <a:pt x="318858" y="28651"/>
                  </a:lnTo>
                  <a:lnTo>
                    <a:pt x="318173" y="28803"/>
                  </a:lnTo>
                  <a:lnTo>
                    <a:pt x="319570" y="29235"/>
                  </a:lnTo>
                  <a:lnTo>
                    <a:pt x="319608" y="29502"/>
                  </a:lnTo>
                  <a:lnTo>
                    <a:pt x="322135" y="30353"/>
                  </a:lnTo>
                  <a:lnTo>
                    <a:pt x="319976" y="30835"/>
                  </a:lnTo>
                  <a:lnTo>
                    <a:pt x="320167" y="31610"/>
                  </a:lnTo>
                  <a:lnTo>
                    <a:pt x="321754" y="32423"/>
                  </a:lnTo>
                  <a:lnTo>
                    <a:pt x="327596" y="33108"/>
                  </a:lnTo>
                  <a:lnTo>
                    <a:pt x="331927" y="33058"/>
                  </a:lnTo>
                  <a:lnTo>
                    <a:pt x="332816" y="32804"/>
                  </a:lnTo>
                  <a:lnTo>
                    <a:pt x="332752" y="32385"/>
                  </a:lnTo>
                  <a:lnTo>
                    <a:pt x="345592" y="34315"/>
                  </a:lnTo>
                  <a:lnTo>
                    <a:pt x="348665" y="33515"/>
                  </a:lnTo>
                  <a:close/>
                </a:path>
                <a:path w="454025" h="198755">
                  <a:moveTo>
                    <a:pt x="351078" y="29933"/>
                  </a:moveTo>
                  <a:lnTo>
                    <a:pt x="350647" y="28740"/>
                  </a:lnTo>
                  <a:lnTo>
                    <a:pt x="348195" y="27851"/>
                  </a:lnTo>
                  <a:lnTo>
                    <a:pt x="348627" y="29070"/>
                  </a:lnTo>
                  <a:lnTo>
                    <a:pt x="351078" y="29933"/>
                  </a:lnTo>
                  <a:close/>
                </a:path>
                <a:path w="454025" h="198755">
                  <a:moveTo>
                    <a:pt x="357098" y="29781"/>
                  </a:moveTo>
                  <a:lnTo>
                    <a:pt x="356908" y="29591"/>
                  </a:lnTo>
                  <a:lnTo>
                    <a:pt x="356743" y="29806"/>
                  </a:lnTo>
                  <a:lnTo>
                    <a:pt x="356870" y="30175"/>
                  </a:lnTo>
                  <a:lnTo>
                    <a:pt x="357098" y="29781"/>
                  </a:lnTo>
                  <a:close/>
                </a:path>
                <a:path w="454025" h="198755">
                  <a:moveTo>
                    <a:pt x="361734" y="45605"/>
                  </a:moveTo>
                  <a:lnTo>
                    <a:pt x="359498" y="44881"/>
                  </a:lnTo>
                  <a:lnTo>
                    <a:pt x="353123" y="43535"/>
                  </a:lnTo>
                  <a:lnTo>
                    <a:pt x="342773" y="42519"/>
                  </a:lnTo>
                  <a:lnTo>
                    <a:pt x="342277" y="41554"/>
                  </a:lnTo>
                  <a:lnTo>
                    <a:pt x="340525" y="40957"/>
                  </a:lnTo>
                  <a:lnTo>
                    <a:pt x="338251" y="40741"/>
                  </a:lnTo>
                  <a:lnTo>
                    <a:pt x="335254" y="40779"/>
                  </a:lnTo>
                  <a:lnTo>
                    <a:pt x="332943" y="41084"/>
                  </a:lnTo>
                  <a:lnTo>
                    <a:pt x="331381" y="42303"/>
                  </a:lnTo>
                  <a:lnTo>
                    <a:pt x="331406" y="43014"/>
                  </a:lnTo>
                  <a:lnTo>
                    <a:pt x="332181" y="43738"/>
                  </a:lnTo>
                  <a:lnTo>
                    <a:pt x="337388" y="44183"/>
                  </a:lnTo>
                  <a:lnTo>
                    <a:pt x="339242" y="44856"/>
                  </a:lnTo>
                  <a:lnTo>
                    <a:pt x="343268" y="45516"/>
                  </a:lnTo>
                  <a:lnTo>
                    <a:pt x="358749" y="46621"/>
                  </a:lnTo>
                  <a:lnTo>
                    <a:pt x="361302" y="46647"/>
                  </a:lnTo>
                  <a:lnTo>
                    <a:pt x="361734" y="45605"/>
                  </a:lnTo>
                  <a:close/>
                </a:path>
                <a:path w="454025" h="198755">
                  <a:moveTo>
                    <a:pt x="369874" y="30162"/>
                  </a:moveTo>
                  <a:lnTo>
                    <a:pt x="367182" y="28244"/>
                  </a:lnTo>
                  <a:lnTo>
                    <a:pt x="365442" y="27381"/>
                  </a:lnTo>
                  <a:lnTo>
                    <a:pt x="362534" y="27927"/>
                  </a:lnTo>
                  <a:lnTo>
                    <a:pt x="362572" y="28740"/>
                  </a:lnTo>
                  <a:lnTo>
                    <a:pt x="364337" y="30162"/>
                  </a:lnTo>
                  <a:lnTo>
                    <a:pt x="366915" y="30759"/>
                  </a:lnTo>
                  <a:lnTo>
                    <a:pt x="368935" y="30721"/>
                  </a:lnTo>
                  <a:lnTo>
                    <a:pt x="369874" y="30162"/>
                  </a:lnTo>
                  <a:close/>
                </a:path>
                <a:path w="454025" h="198755">
                  <a:moveTo>
                    <a:pt x="385089" y="24485"/>
                  </a:moveTo>
                  <a:lnTo>
                    <a:pt x="382981" y="23774"/>
                  </a:lnTo>
                  <a:lnTo>
                    <a:pt x="382752" y="23355"/>
                  </a:lnTo>
                  <a:lnTo>
                    <a:pt x="383171" y="23596"/>
                  </a:lnTo>
                  <a:lnTo>
                    <a:pt x="382993" y="22834"/>
                  </a:lnTo>
                  <a:lnTo>
                    <a:pt x="380936" y="21158"/>
                  </a:lnTo>
                  <a:lnTo>
                    <a:pt x="379298" y="20447"/>
                  </a:lnTo>
                  <a:lnTo>
                    <a:pt x="380733" y="21920"/>
                  </a:lnTo>
                  <a:lnTo>
                    <a:pt x="380631" y="22199"/>
                  </a:lnTo>
                  <a:lnTo>
                    <a:pt x="380860" y="23101"/>
                  </a:lnTo>
                  <a:lnTo>
                    <a:pt x="380961" y="23329"/>
                  </a:lnTo>
                  <a:lnTo>
                    <a:pt x="377355" y="22771"/>
                  </a:lnTo>
                  <a:lnTo>
                    <a:pt x="374700" y="19583"/>
                  </a:lnTo>
                  <a:lnTo>
                    <a:pt x="378066" y="19837"/>
                  </a:lnTo>
                  <a:lnTo>
                    <a:pt x="377698" y="19126"/>
                  </a:lnTo>
                  <a:lnTo>
                    <a:pt x="374154" y="18059"/>
                  </a:lnTo>
                  <a:lnTo>
                    <a:pt x="374243" y="17907"/>
                  </a:lnTo>
                  <a:lnTo>
                    <a:pt x="375056" y="17678"/>
                  </a:lnTo>
                  <a:lnTo>
                    <a:pt x="378739" y="17868"/>
                  </a:lnTo>
                  <a:lnTo>
                    <a:pt x="379590" y="18542"/>
                  </a:lnTo>
                  <a:lnTo>
                    <a:pt x="378815" y="17868"/>
                  </a:lnTo>
                  <a:lnTo>
                    <a:pt x="329641" y="6807"/>
                  </a:lnTo>
                  <a:lnTo>
                    <a:pt x="273215" y="723"/>
                  </a:lnTo>
                  <a:lnTo>
                    <a:pt x="232816" y="0"/>
                  </a:lnTo>
                  <a:lnTo>
                    <a:pt x="192417" y="2120"/>
                  </a:lnTo>
                  <a:lnTo>
                    <a:pt x="153720" y="7200"/>
                  </a:lnTo>
                  <a:lnTo>
                    <a:pt x="89204" y="23101"/>
                  </a:lnTo>
                  <a:lnTo>
                    <a:pt x="25958" y="49352"/>
                  </a:lnTo>
                  <a:lnTo>
                    <a:pt x="27444" y="49796"/>
                  </a:lnTo>
                  <a:lnTo>
                    <a:pt x="33070" y="52819"/>
                  </a:lnTo>
                  <a:lnTo>
                    <a:pt x="30365" y="54368"/>
                  </a:lnTo>
                  <a:lnTo>
                    <a:pt x="30454" y="55740"/>
                  </a:lnTo>
                  <a:lnTo>
                    <a:pt x="32423" y="55384"/>
                  </a:lnTo>
                  <a:lnTo>
                    <a:pt x="34150" y="53860"/>
                  </a:lnTo>
                  <a:lnTo>
                    <a:pt x="34404" y="53390"/>
                  </a:lnTo>
                  <a:lnTo>
                    <a:pt x="39306" y="55092"/>
                  </a:lnTo>
                  <a:lnTo>
                    <a:pt x="42468" y="55854"/>
                  </a:lnTo>
                  <a:lnTo>
                    <a:pt x="39281" y="56832"/>
                  </a:lnTo>
                  <a:lnTo>
                    <a:pt x="33477" y="59080"/>
                  </a:lnTo>
                  <a:lnTo>
                    <a:pt x="33197" y="59918"/>
                  </a:lnTo>
                  <a:lnTo>
                    <a:pt x="40259" y="57251"/>
                  </a:lnTo>
                  <a:lnTo>
                    <a:pt x="43929" y="56146"/>
                  </a:lnTo>
                  <a:lnTo>
                    <a:pt x="46151" y="56781"/>
                  </a:lnTo>
                  <a:lnTo>
                    <a:pt x="50279" y="57492"/>
                  </a:lnTo>
                  <a:lnTo>
                    <a:pt x="59156" y="58305"/>
                  </a:lnTo>
                  <a:lnTo>
                    <a:pt x="63931" y="58521"/>
                  </a:lnTo>
                  <a:lnTo>
                    <a:pt x="62649" y="60274"/>
                  </a:lnTo>
                  <a:lnTo>
                    <a:pt x="64008" y="60490"/>
                  </a:lnTo>
                  <a:lnTo>
                    <a:pt x="67589" y="59575"/>
                  </a:lnTo>
                  <a:lnTo>
                    <a:pt x="71120" y="58394"/>
                  </a:lnTo>
                  <a:lnTo>
                    <a:pt x="75412" y="58394"/>
                  </a:lnTo>
                  <a:lnTo>
                    <a:pt x="92608" y="57734"/>
                  </a:lnTo>
                  <a:lnTo>
                    <a:pt x="104876" y="56095"/>
                  </a:lnTo>
                  <a:lnTo>
                    <a:pt x="101041" y="57492"/>
                  </a:lnTo>
                  <a:lnTo>
                    <a:pt x="98717" y="58966"/>
                  </a:lnTo>
                  <a:lnTo>
                    <a:pt x="100114" y="59690"/>
                  </a:lnTo>
                  <a:lnTo>
                    <a:pt x="101307" y="59791"/>
                  </a:lnTo>
                  <a:lnTo>
                    <a:pt x="107416" y="59029"/>
                  </a:lnTo>
                  <a:lnTo>
                    <a:pt x="111480" y="57912"/>
                  </a:lnTo>
                  <a:lnTo>
                    <a:pt x="111150" y="60109"/>
                  </a:lnTo>
                  <a:lnTo>
                    <a:pt x="114211" y="57823"/>
                  </a:lnTo>
                  <a:lnTo>
                    <a:pt x="114363" y="56934"/>
                  </a:lnTo>
                  <a:lnTo>
                    <a:pt x="119951" y="54787"/>
                  </a:lnTo>
                  <a:lnTo>
                    <a:pt x="121615" y="53886"/>
                  </a:lnTo>
                  <a:lnTo>
                    <a:pt x="134048" y="51981"/>
                  </a:lnTo>
                  <a:lnTo>
                    <a:pt x="164223" y="46291"/>
                  </a:lnTo>
                  <a:lnTo>
                    <a:pt x="163906" y="47078"/>
                  </a:lnTo>
                  <a:lnTo>
                    <a:pt x="164122" y="47523"/>
                  </a:lnTo>
                  <a:lnTo>
                    <a:pt x="164922" y="47739"/>
                  </a:lnTo>
                  <a:lnTo>
                    <a:pt x="166903" y="47256"/>
                  </a:lnTo>
                  <a:lnTo>
                    <a:pt x="169951" y="46278"/>
                  </a:lnTo>
                  <a:lnTo>
                    <a:pt x="170853" y="45504"/>
                  </a:lnTo>
                  <a:lnTo>
                    <a:pt x="170700" y="45034"/>
                  </a:lnTo>
                  <a:lnTo>
                    <a:pt x="177761" y="43281"/>
                  </a:lnTo>
                  <a:lnTo>
                    <a:pt x="192519" y="39979"/>
                  </a:lnTo>
                  <a:lnTo>
                    <a:pt x="197980" y="38925"/>
                  </a:lnTo>
                  <a:lnTo>
                    <a:pt x="219113" y="33477"/>
                  </a:lnTo>
                  <a:lnTo>
                    <a:pt x="228485" y="30657"/>
                  </a:lnTo>
                  <a:lnTo>
                    <a:pt x="231648" y="29375"/>
                  </a:lnTo>
                  <a:lnTo>
                    <a:pt x="230162" y="28079"/>
                  </a:lnTo>
                  <a:lnTo>
                    <a:pt x="224269" y="28270"/>
                  </a:lnTo>
                  <a:lnTo>
                    <a:pt x="206832" y="32448"/>
                  </a:lnTo>
                  <a:lnTo>
                    <a:pt x="214680" y="29171"/>
                  </a:lnTo>
                  <a:lnTo>
                    <a:pt x="225983" y="26123"/>
                  </a:lnTo>
                  <a:lnTo>
                    <a:pt x="231660" y="24993"/>
                  </a:lnTo>
                  <a:lnTo>
                    <a:pt x="243001" y="22199"/>
                  </a:lnTo>
                  <a:lnTo>
                    <a:pt x="255600" y="19875"/>
                  </a:lnTo>
                  <a:lnTo>
                    <a:pt x="255460" y="20345"/>
                  </a:lnTo>
                  <a:lnTo>
                    <a:pt x="255727" y="21310"/>
                  </a:lnTo>
                  <a:lnTo>
                    <a:pt x="257187" y="22987"/>
                  </a:lnTo>
                  <a:lnTo>
                    <a:pt x="259156" y="21247"/>
                  </a:lnTo>
                  <a:lnTo>
                    <a:pt x="257009" y="19685"/>
                  </a:lnTo>
                  <a:lnTo>
                    <a:pt x="256641" y="19697"/>
                  </a:lnTo>
                  <a:lnTo>
                    <a:pt x="260337" y="19011"/>
                  </a:lnTo>
                  <a:lnTo>
                    <a:pt x="263131" y="19494"/>
                  </a:lnTo>
                  <a:lnTo>
                    <a:pt x="263423" y="20320"/>
                  </a:lnTo>
                  <a:lnTo>
                    <a:pt x="265074" y="20764"/>
                  </a:lnTo>
                  <a:lnTo>
                    <a:pt x="269938" y="20993"/>
                  </a:lnTo>
                  <a:lnTo>
                    <a:pt x="271983" y="19837"/>
                  </a:lnTo>
                  <a:lnTo>
                    <a:pt x="271716" y="18618"/>
                  </a:lnTo>
                  <a:lnTo>
                    <a:pt x="271284" y="18059"/>
                  </a:lnTo>
                  <a:lnTo>
                    <a:pt x="271640" y="17919"/>
                  </a:lnTo>
                  <a:lnTo>
                    <a:pt x="272376" y="17106"/>
                  </a:lnTo>
                  <a:lnTo>
                    <a:pt x="279869" y="15900"/>
                  </a:lnTo>
                  <a:lnTo>
                    <a:pt x="282384" y="15684"/>
                  </a:lnTo>
                  <a:lnTo>
                    <a:pt x="284060" y="16510"/>
                  </a:lnTo>
                  <a:lnTo>
                    <a:pt x="283108" y="15557"/>
                  </a:lnTo>
                  <a:lnTo>
                    <a:pt x="286702" y="15214"/>
                  </a:lnTo>
                  <a:lnTo>
                    <a:pt x="286727" y="15900"/>
                  </a:lnTo>
                  <a:lnTo>
                    <a:pt x="287401" y="16510"/>
                  </a:lnTo>
                  <a:lnTo>
                    <a:pt x="289255" y="16979"/>
                  </a:lnTo>
                  <a:lnTo>
                    <a:pt x="291401" y="17145"/>
                  </a:lnTo>
                  <a:lnTo>
                    <a:pt x="291160" y="17513"/>
                  </a:lnTo>
                  <a:lnTo>
                    <a:pt x="291541" y="18072"/>
                  </a:lnTo>
                  <a:lnTo>
                    <a:pt x="288480" y="19088"/>
                  </a:lnTo>
                  <a:lnTo>
                    <a:pt x="286588" y="17983"/>
                  </a:lnTo>
                  <a:lnTo>
                    <a:pt x="286486" y="18326"/>
                  </a:lnTo>
                  <a:lnTo>
                    <a:pt x="288150" y="19138"/>
                  </a:lnTo>
                  <a:lnTo>
                    <a:pt x="283921" y="20548"/>
                  </a:lnTo>
                  <a:lnTo>
                    <a:pt x="291985" y="19583"/>
                  </a:lnTo>
                  <a:lnTo>
                    <a:pt x="291807" y="20320"/>
                  </a:lnTo>
                  <a:lnTo>
                    <a:pt x="292366" y="20904"/>
                  </a:lnTo>
                  <a:lnTo>
                    <a:pt x="296405" y="21678"/>
                  </a:lnTo>
                  <a:lnTo>
                    <a:pt x="298310" y="21475"/>
                  </a:lnTo>
                  <a:lnTo>
                    <a:pt x="298983" y="20243"/>
                  </a:lnTo>
                  <a:lnTo>
                    <a:pt x="298780" y="19342"/>
                  </a:lnTo>
                  <a:lnTo>
                    <a:pt x="297827" y="18656"/>
                  </a:lnTo>
                  <a:lnTo>
                    <a:pt x="308914" y="17094"/>
                  </a:lnTo>
                  <a:lnTo>
                    <a:pt x="309587" y="18770"/>
                  </a:lnTo>
                  <a:lnTo>
                    <a:pt x="313220" y="17513"/>
                  </a:lnTo>
                  <a:lnTo>
                    <a:pt x="312839" y="16217"/>
                  </a:lnTo>
                  <a:lnTo>
                    <a:pt x="315429" y="15506"/>
                  </a:lnTo>
                  <a:lnTo>
                    <a:pt x="316674" y="16065"/>
                  </a:lnTo>
                  <a:lnTo>
                    <a:pt x="317322" y="16090"/>
                  </a:lnTo>
                  <a:lnTo>
                    <a:pt x="319659" y="18326"/>
                  </a:lnTo>
                  <a:lnTo>
                    <a:pt x="321792" y="19697"/>
                  </a:lnTo>
                  <a:lnTo>
                    <a:pt x="320281" y="19977"/>
                  </a:lnTo>
                  <a:lnTo>
                    <a:pt x="317741" y="19126"/>
                  </a:lnTo>
                  <a:lnTo>
                    <a:pt x="312089" y="18719"/>
                  </a:lnTo>
                  <a:lnTo>
                    <a:pt x="308076" y="19253"/>
                  </a:lnTo>
                  <a:lnTo>
                    <a:pt x="307860" y="20447"/>
                  </a:lnTo>
                  <a:lnTo>
                    <a:pt x="317398" y="23101"/>
                  </a:lnTo>
                  <a:lnTo>
                    <a:pt x="321386" y="22339"/>
                  </a:lnTo>
                  <a:lnTo>
                    <a:pt x="321462" y="20878"/>
                  </a:lnTo>
                  <a:lnTo>
                    <a:pt x="325589" y="22288"/>
                  </a:lnTo>
                  <a:lnTo>
                    <a:pt x="336804" y="22847"/>
                  </a:lnTo>
                  <a:lnTo>
                    <a:pt x="347345" y="23914"/>
                  </a:lnTo>
                  <a:lnTo>
                    <a:pt x="357619" y="26708"/>
                  </a:lnTo>
                  <a:lnTo>
                    <a:pt x="361251" y="27508"/>
                  </a:lnTo>
                  <a:lnTo>
                    <a:pt x="368249" y="26212"/>
                  </a:lnTo>
                  <a:lnTo>
                    <a:pt x="365696" y="24803"/>
                  </a:lnTo>
                  <a:lnTo>
                    <a:pt x="375754" y="25476"/>
                  </a:lnTo>
                  <a:lnTo>
                    <a:pt x="384695" y="25095"/>
                  </a:lnTo>
                  <a:lnTo>
                    <a:pt x="385089" y="24485"/>
                  </a:lnTo>
                  <a:close/>
                </a:path>
                <a:path w="454025" h="198755">
                  <a:moveTo>
                    <a:pt x="388505" y="47409"/>
                  </a:moveTo>
                  <a:lnTo>
                    <a:pt x="388099" y="46240"/>
                  </a:lnTo>
                  <a:lnTo>
                    <a:pt x="385457" y="45694"/>
                  </a:lnTo>
                  <a:lnTo>
                    <a:pt x="377774" y="45313"/>
                  </a:lnTo>
                  <a:lnTo>
                    <a:pt x="376859" y="45808"/>
                  </a:lnTo>
                  <a:lnTo>
                    <a:pt x="377456" y="46913"/>
                  </a:lnTo>
                  <a:lnTo>
                    <a:pt x="378752" y="47523"/>
                  </a:lnTo>
                  <a:lnTo>
                    <a:pt x="386981" y="47879"/>
                  </a:lnTo>
                  <a:lnTo>
                    <a:pt x="388505" y="47409"/>
                  </a:lnTo>
                  <a:close/>
                </a:path>
                <a:path w="454025" h="198755">
                  <a:moveTo>
                    <a:pt x="391541" y="33464"/>
                  </a:moveTo>
                  <a:lnTo>
                    <a:pt x="389445" y="31610"/>
                  </a:lnTo>
                  <a:lnTo>
                    <a:pt x="388073" y="31038"/>
                  </a:lnTo>
                  <a:lnTo>
                    <a:pt x="385762" y="30670"/>
                  </a:lnTo>
                  <a:lnTo>
                    <a:pt x="385749" y="30797"/>
                  </a:lnTo>
                  <a:lnTo>
                    <a:pt x="379120" y="30975"/>
                  </a:lnTo>
                  <a:lnTo>
                    <a:pt x="377215" y="31838"/>
                  </a:lnTo>
                  <a:lnTo>
                    <a:pt x="377901" y="33286"/>
                  </a:lnTo>
                  <a:lnTo>
                    <a:pt x="377875" y="33756"/>
                  </a:lnTo>
                  <a:lnTo>
                    <a:pt x="388353" y="34150"/>
                  </a:lnTo>
                  <a:lnTo>
                    <a:pt x="391541" y="33464"/>
                  </a:lnTo>
                  <a:close/>
                </a:path>
                <a:path w="454025" h="198755">
                  <a:moveTo>
                    <a:pt x="396989" y="24041"/>
                  </a:moveTo>
                  <a:lnTo>
                    <a:pt x="394220" y="22034"/>
                  </a:lnTo>
                  <a:lnTo>
                    <a:pt x="391617" y="20307"/>
                  </a:lnTo>
                  <a:lnTo>
                    <a:pt x="391287" y="20218"/>
                  </a:lnTo>
                  <a:lnTo>
                    <a:pt x="395630" y="23444"/>
                  </a:lnTo>
                  <a:lnTo>
                    <a:pt x="396849" y="24244"/>
                  </a:lnTo>
                  <a:lnTo>
                    <a:pt x="396989" y="24041"/>
                  </a:lnTo>
                  <a:close/>
                </a:path>
                <a:path w="454025" h="198755">
                  <a:moveTo>
                    <a:pt x="397357" y="42633"/>
                  </a:moveTo>
                  <a:lnTo>
                    <a:pt x="394576" y="40513"/>
                  </a:lnTo>
                  <a:lnTo>
                    <a:pt x="392671" y="39636"/>
                  </a:lnTo>
                  <a:lnTo>
                    <a:pt x="386753" y="40309"/>
                  </a:lnTo>
                  <a:lnTo>
                    <a:pt x="386765" y="41198"/>
                  </a:lnTo>
                  <a:lnTo>
                    <a:pt x="388327" y="43014"/>
                  </a:lnTo>
                  <a:lnTo>
                    <a:pt x="391604" y="43421"/>
                  </a:lnTo>
                  <a:lnTo>
                    <a:pt x="397357" y="42633"/>
                  </a:lnTo>
                  <a:close/>
                </a:path>
                <a:path w="454025" h="198755">
                  <a:moveTo>
                    <a:pt x="399605" y="36855"/>
                  </a:moveTo>
                  <a:lnTo>
                    <a:pt x="388645" y="35077"/>
                  </a:lnTo>
                  <a:lnTo>
                    <a:pt x="375945" y="34137"/>
                  </a:lnTo>
                  <a:lnTo>
                    <a:pt x="377329" y="32829"/>
                  </a:lnTo>
                  <a:lnTo>
                    <a:pt x="376262" y="31940"/>
                  </a:lnTo>
                  <a:lnTo>
                    <a:pt x="369277" y="30886"/>
                  </a:lnTo>
                  <a:lnTo>
                    <a:pt x="358394" y="30403"/>
                  </a:lnTo>
                  <a:lnTo>
                    <a:pt x="348437" y="31178"/>
                  </a:lnTo>
                  <a:lnTo>
                    <a:pt x="347560" y="31661"/>
                  </a:lnTo>
                  <a:lnTo>
                    <a:pt x="349694" y="33121"/>
                  </a:lnTo>
                  <a:lnTo>
                    <a:pt x="353822" y="33870"/>
                  </a:lnTo>
                  <a:lnTo>
                    <a:pt x="360057" y="34467"/>
                  </a:lnTo>
                  <a:lnTo>
                    <a:pt x="359422" y="36017"/>
                  </a:lnTo>
                  <a:lnTo>
                    <a:pt x="359600" y="36347"/>
                  </a:lnTo>
                  <a:lnTo>
                    <a:pt x="347840" y="35737"/>
                  </a:lnTo>
                  <a:lnTo>
                    <a:pt x="342442" y="36055"/>
                  </a:lnTo>
                  <a:lnTo>
                    <a:pt x="335927" y="37020"/>
                  </a:lnTo>
                  <a:lnTo>
                    <a:pt x="335838" y="37553"/>
                  </a:lnTo>
                  <a:lnTo>
                    <a:pt x="341528" y="39751"/>
                  </a:lnTo>
                  <a:lnTo>
                    <a:pt x="346303" y="40614"/>
                  </a:lnTo>
                  <a:lnTo>
                    <a:pt x="362953" y="42138"/>
                  </a:lnTo>
                  <a:lnTo>
                    <a:pt x="374992" y="42672"/>
                  </a:lnTo>
                  <a:lnTo>
                    <a:pt x="376847" y="42329"/>
                  </a:lnTo>
                  <a:lnTo>
                    <a:pt x="377355" y="43319"/>
                  </a:lnTo>
                  <a:lnTo>
                    <a:pt x="379691" y="44462"/>
                  </a:lnTo>
                  <a:lnTo>
                    <a:pt x="380199" y="43230"/>
                  </a:lnTo>
                  <a:lnTo>
                    <a:pt x="377609" y="42164"/>
                  </a:lnTo>
                  <a:lnTo>
                    <a:pt x="378294" y="41884"/>
                  </a:lnTo>
                  <a:lnTo>
                    <a:pt x="377723" y="41338"/>
                  </a:lnTo>
                  <a:lnTo>
                    <a:pt x="372630" y="39484"/>
                  </a:lnTo>
                  <a:lnTo>
                    <a:pt x="373519" y="39166"/>
                  </a:lnTo>
                  <a:lnTo>
                    <a:pt x="373100" y="38595"/>
                  </a:lnTo>
                  <a:lnTo>
                    <a:pt x="366395" y="34937"/>
                  </a:lnTo>
                  <a:lnTo>
                    <a:pt x="371475" y="34823"/>
                  </a:lnTo>
                  <a:lnTo>
                    <a:pt x="397903" y="38328"/>
                  </a:lnTo>
                  <a:lnTo>
                    <a:pt x="399605" y="36855"/>
                  </a:lnTo>
                  <a:close/>
                </a:path>
                <a:path w="454025" h="198755">
                  <a:moveTo>
                    <a:pt x="407517" y="30975"/>
                  </a:moveTo>
                  <a:lnTo>
                    <a:pt x="406006" y="29413"/>
                  </a:lnTo>
                  <a:lnTo>
                    <a:pt x="403783" y="28028"/>
                  </a:lnTo>
                  <a:lnTo>
                    <a:pt x="403758" y="28346"/>
                  </a:lnTo>
                  <a:lnTo>
                    <a:pt x="405142" y="29387"/>
                  </a:lnTo>
                  <a:lnTo>
                    <a:pt x="407517" y="30975"/>
                  </a:lnTo>
                  <a:close/>
                </a:path>
                <a:path w="454025" h="198755">
                  <a:moveTo>
                    <a:pt x="424268" y="30353"/>
                  </a:moveTo>
                  <a:lnTo>
                    <a:pt x="405117" y="24257"/>
                  </a:lnTo>
                  <a:lnTo>
                    <a:pt x="401764" y="24460"/>
                  </a:lnTo>
                  <a:lnTo>
                    <a:pt x="400380" y="25717"/>
                  </a:lnTo>
                  <a:lnTo>
                    <a:pt x="400862" y="26377"/>
                  </a:lnTo>
                  <a:lnTo>
                    <a:pt x="407873" y="27660"/>
                  </a:lnTo>
                  <a:lnTo>
                    <a:pt x="415290" y="29311"/>
                  </a:lnTo>
                  <a:lnTo>
                    <a:pt x="421487" y="30314"/>
                  </a:lnTo>
                  <a:lnTo>
                    <a:pt x="424268" y="30353"/>
                  </a:lnTo>
                  <a:close/>
                </a:path>
                <a:path w="454025" h="198755">
                  <a:moveTo>
                    <a:pt x="453644" y="42862"/>
                  </a:moveTo>
                  <a:lnTo>
                    <a:pt x="451891" y="41427"/>
                  </a:lnTo>
                  <a:lnTo>
                    <a:pt x="450557" y="40767"/>
                  </a:lnTo>
                  <a:lnTo>
                    <a:pt x="446887" y="39979"/>
                  </a:lnTo>
                  <a:lnTo>
                    <a:pt x="444817" y="39839"/>
                  </a:lnTo>
                  <a:lnTo>
                    <a:pt x="441096" y="40551"/>
                  </a:lnTo>
                  <a:lnTo>
                    <a:pt x="441020" y="41249"/>
                  </a:lnTo>
                  <a:lnTo>
                    <a:pt x="442899" y="43040"/>
                  </a:lnTo>
                  <a:lnTo>
                    <a:pt x="444969" y="43789"/>
                  </a:lnTo>
                  <a:lnTo>
                    <a:pt x="451840" y="43472"/>
                  </a:lnTo>
                  <a:lnTo>
                    <a:pt x="453644" y="4286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 descr=""/>
            <p:cNvSpPr/>
            <p:nvPr/>
          </p:nvSpPr>
          <p:spPr>
            <a:xfrm>
              <a:off x="2189645" y="376612"/>
              <a:ext cx="238760" cy="513080"/>
            </a:xfrm>
            <a:custGeom>
              <a:avLst/>
              <a:gdLst/>
              <a:ahLst/>
              <a:cxnLst/>
              <a:rect l="l" t="t" r="r" b="b"/>
              <a:pathLst>
                <a:path w="238760" h="513080">
                  <a:moveTo>
                    <a:pt x="221554" y="0"/>
                  </a:moveTo>
                  <a:lnTo>
                    <a:pt x="162590" y="29352"/>
                  </a:lnTo>
                  <a:lnTo>
                    <a:pt x="130727" y="60595"/>
                  </a:lnTo>
                  <a:lnTo>
                    <a:pt x="104965" y="89937"/>
                  </a:lnTo>
                  <a:lnTo>
                    <a:pt x="62951" y="150972"/>
                  </a:lnTo>
                  <a:lnTo>
                    <a:pt x="38444" y="196199"/>
                  </a:lnTo>
                  <a:lnTo>
                    <a:pt x="18892" y="243441"/>
                  </a:lnTo>
                  <a:lnTo>
                    <a:pt x="5631" y="292788"/>
                  </a:lnTo>
                  <a:lnTo>
                    <a:pt x="0" y="344340"/>
                  </a:lnTo>
                  <a:lnTo>
                    <a:pt x="601" y="374383"/>
                  </a:lnTo>
                  <a:lnTo>
                    <a:pt x="3616" y="404333"/>
                  </a:lnTo>
                  <a:lnTo>
                    <a:pt x="8601" y="434042"/>
                  </a:lnTo>
                  <a:lnTo>
                    <a:pt x="15112" y="463364"/>
                  </a:lnTo>
                  <a:lnTo>
                    <a:pt x="20252" y="484504"/>
                  </a:lnTo>
                  <a:lnTo>
                    <a:pt x="22048" y="495066"/>
                  </a:lnTo>
                  <a:lnTo>
                    <a:pt x="22782" y="505960"/>
                  </a:lnTo>
                  <a:lnTo>
                    <a:pt x="27330" y="502429"/>
                  </a:lnTo>
                  <a:lnTo>
                    <a:pt x="36243" y="497718"/>
                  </a:lnTo>
                  <a:lnTo>
                    <a:pt x="43164" y="495477"/>
                  </a:lnTo>
                  <a:lnTo>
                    <a:pt x="50599" y="494403"/>
                  </a:lnTo>
                  <a:lnTo>
                    <a:pt x="58596" y="494619"/>
                  </a:lnTo>
                  <a:lnTo>
                    <a:pt x="94272" y="512805"/>
                  </a:lnTo>
                  <a:lnTo>
                    <a:pt x="106094" y="503560"/>
                  </a:lnTo>
                  <a:lnTo>
                    <a:pt x="141500" y="465896"/>
                  </a:lnTo>
                  <a:lnTo>
                    <a:pt x="168935" y="422241"/>
                  </a:lnTo>
                  <a:lnTo>
                    <a:pt x="190676" y="377771"/>
                  </a:lnTo>
                  <a:lnTo>
                    <a:pt x="207732" y="331348"/>
                  </a:lnTo>
                  <a:lnTo>
                    <a:pt x="218627" y="281287"/>
                  </a:lnTo>
                  <a:lnTo>
                    <a:pt x="224369" y="230408"/>
                  </a:lnTo>
                  <a:lnTo>
                    <a:pt x="227998" y="145519"/>
                  </a:lnTo>
                  <a:lnTo>
                    <a:pt x="229476" y="116451"/>
                  </a:lnTo>
                  <a:lnTo>
                    <a:pt x="230474" y="104479"/>
                  </a:lnTo>
                  <a:lnTo>
                    <a:pt x="234656" y="66311"/>
                  </a:lnTo>
                  <a:lnTo>
                    <a:pt x="237628" y="43837"/>
                  </a:lnTo>
                  <a:lnTo>
                    <a:pt x="238287" y="32623"/>
                  </a:lnTo>
                  <a:lnTo>
                    <a:pt x="237120" y="21315"/>
                  </a:lnTo>
                  <a:lnTo>
                    <a:pt x="22155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 descr=""/>
            <p:cNvSpPr/>
            <p:nvPr/>
          </p:nvSpPr>
          <p:spPr>
            <a:xfrm>
              <a:off x="2193861" y="379094"/>
              <a:ext cx="229235" cy="508634"/>
            </a:xfrm>
            <a:custGeom>
              <a:avLst/>
              <a:gdLst/>
              <a:ahLst/>
              <a:cxnLst/>
              <a:rect l="l" t="t" r="r" b="b"/>
              <a:pathLst>
                <a:path w="229235" h="508634">
                  <a:moveTo>
                    <a:pt x="229222" y="32219"/>
                  </a:moveTo>
                  <a:lnTo>
                    <a:pt x="217906" y="1892"/>
                  </a:lnTo>
                  <a:lnTo>
                    <a:pt x="215811" y="482"/>
                  </a:lnTo>
                  <a:lnTo>
                    <a:pt x="213233" y="0"/>
                  </a:lnTo>
                  <a:lnTo>
                    <a:pt x="207784" y="546"/>
                  </a:lnTo>
                  <a:lnTo>
                    <a:pt x="204889" y="1231"/>
                  </a:lnTo>
                  <a:lnTo>
                    <a:pt x="172275" y="21107"/>
                  </a:lnTo>
                  <a:lnTo>
                    <a:pt x="171704" y="21666"/>
                  </a:lnTo>
                  <a:lnTo>
                    <a:pt x="171704" y="92722"/>
                  </a:lnTo>
                  <a:lnTo>
                    <a:pt x="146710" y="156514"/>
                  </a:lnTo>
                  <a:lnTo>
                    <a:pt x="130314" y="200914"/>
                  </a:lnTo>
                  <a:lnTo>
                    <a:pt x="116001" y="241007"/>
                  </a:lnTo>
                  <a:lnTo>
                    <a:pt x="94703" y="312293"/>
                  </a:lnTo>
                  <a:lnTo>
                    <a:pt x="81267" y="368985"/>
                  </a:lnTo>
                  <a:lnTo>
                    <a:pt x="67424" y="433870"/>
                  </a:lnTo>
                  <a:lnTo>
                    <a:pt x="72809" y="389343"/>
                  </a:lnTo>
                  <a:lnTo>
                    <a:pt x="80987" y="345300"/>
                  </a:lnTo>
                  <a:lnTo>
                    <a:pt x="91719" y="301802"/>
                  </a:lnTo>
                  <a:lnTo>
                    <a:pt x="104749" y="258876"/>
                  </a:lnTo>
                  <a:lnTo>
                    <a:pt x="119392" y="216509"/>
                  </a:lnTo>
                  <a:lnTo>
                    <a:pt x="135864" y="174777"/>
                  </a:lnTo>
                  <a:lnTo>
                    <a:pt x="153327" y="133565"/>
                  </a:lnTo>
                  <a:lnTo>
                    <a:pt x="171704" y="92722"/>
                  </a:lnTo>
                  <a:lnTo>
                    <a:pt x="171704" y="21666"/>
                  </a:lnTo>
                  <a:lnTo>
                    <a:pt x="124079" y="67271"/>
                  </a:lnTo>
                  <a:lnTo>
                    <a:pt x="94018" y="103454"/>
                  </a:lnTo>
                  <a:lnTo>
                    <a:pt x="66497" y="143103"/>
                  </a:lnTo>
                  <a:lnTo>
                    <a:pt x="42506" y="185318"/>
                  </a:lnTo>
                  <a:lnTo>
                    <a:pt x="23012" y="229184"/>
                  </a:lnTo>
                  <a:lnTo>
                    <a:pt x="9004" y="273786"/>
                  </a:lnTo>
                  <a:lnTo>
                    <a:pt x="1447" y="318211"/>
                  </a:lnTo>
                  <a:lnTo>
                    <a:pt x="0" y="355066"/>
                  </a:lnTo>
                  <a:lnTo>
                    <a:pt x="2120" y="390944"/>
                  </a:lnTo>
                  <a:lnTo>
                    <a:pt x="7454" y="426605"/>
                  </a:lnTo>
                  <a:lnTo>
                    <a:pt x="15544" y="462521"/>
                  </a:lnTo>
                  <a:lnTo>
                    <a:pt x="18288" y="471741"/>
                  </a:lnTo>
                  <a:lnTo>
                    <a:pt x="21247" y="480644"/>
                  </a:lnTo>
                  <a:lnTo>
                    <a:pt x="23850" y="489496"/>
                  </a:lnTo>
                  <a:lnTo>
                    <a:pt x="25565" y="498538"/>
                  </a:lnTo>
                  <a:lnTo>
                    <a:pt x="32029" y="495249"/>
                  </a:lnTo>
                  <a:lnTo>
                    <a:pt x="38938" y="493001"/>
                  </a:lnTo>
                  <a:lnTo>
                    <a:pt x="46380" y="491934"/>
                  </a:lnTo>
                  <a:lnTo>
                    <a:pt x="54381" y="492150"/>
                  </a:lnTo>
                  <a:lnTo>
                    <a:pt x="64300" y="494080"/>
                  </a:lnTo>
                  <a:lnTo>
                    <a:pt x="73228" y="497484"/>
                  </a:lnTo>
                  <a:lnTo>
                    <a:pt x="81165" y="502272"/>
                  </a:lnTo>
                  <a:lnTo>
                    <a:pt x="88125" y="508342"/>
                  </a:lnTo>
                  <a:lnTo>
                    <a:pt x="97510" y="500913"/>
                  </a:lnTo>
                  <a:lnTo>
                    <a:pt x="143471" y="443128"/>
                  </a:lnTo>
                  <a:lnTo>
                    <a:pt x="169176" y="393890"/>
                  </a:lnTo>
                  <a:lnTo>
                    <a:pt x="185737" y="354990"/>
                  </a:lnTo>
                  <a:lnTo>
                    <a:pt x="200164" y="311721"/>
                  </a:lnTo>
                  <a:lnTo>
                    <a:pt x="211277" y="253885"/>
                  </a:lnTo>
                  <a:lnTo>
                    <a:pt x="216865" y="195529"/>
                  </a:lnTo>
                  <a:lnTo>
                    <a:pt x="221780" y="98450"/>
                  </a:lnTo>
                  <a:lnTo>
                    <a:pt x="222250" y="92722"/>
                  </a:lnTo>
                  <a:lnTo>
                    <a:pt x="223266" y="80124"/>
                  </a:lnTo>
                  <a:lnTo>
                    <a:pt x="225793" y="59220"/>
                  </a:lnTo>
                  <a:lnTo>
                    <a:pt x="227761" y="46443"/>
                  </a:lnTo>
                  <a:lnTo>
                    <a:pt x="229222" y="3221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 descr=""/>
            <p:cNvSpPr/>
            <p:nvPr/>
          </p:nvSpPr>
          <p:spPr>
            <a:xfrm>
              <a:off x="2261273" y="471600"/>
              <a:ext cx="104775" cy="341630"/>
            </a:xfrm>
            <a:custGeom>
              <a:avLst/>
              <a:gdLst/>
              <a:ahLst/>
              <a:cxnLst/>
              <a:rect l="l" t="t" r="r" b="b"/>
              <a:pathLst>
                <a:path w="104775" h="341630">
                  <a:moveTo>
                    <a:pt x="104367" y="0"/>
                  </a:moveTo>
                  <a:lnTo>
                    <a:pt x="85976" y="40940"/>
                  </a:lnTo>
                  <a:lnTo>
                    <a:pt x="68451" y="82283"/>
                  </a:lnTo>
                  <a:lnTo>
                    <a:pt x="51982" y="123993"/>
                  </a:lnTo>
                  <a:lnTo>
                    <a:pt x="37311" y="166369"/>
                  </a:lnTo>
                  <a:lnTo>
                    <a:pt x="24295" y="209293"/>
                  </a:lnTo>
                  <a:lnTo>
                    <a:pt x="13568" y="252799"/>
                  </a:lnTo>
                  <a:lnTo>
                    <a:pt x="5387" y="296839"/>
                  </a:lnTo>
                  <a:lnTo>
                    <a:pt x="0" y="341363"/>
                  </a:lnTo>
                  <a:lnTo>
                    <a:pt x="13856" y="276459"/>
                  </a:lnTo>
                  <a:lnTo>
                    <a:pt x="27283" y="219765"/>
                  </a:lnTo>
                  <a:lnTo>
                    <a:pt x="41743" y="168655"/>
                  </a:lnTo>
                  <a:lnTo>
                    <a:pt x="48583" y="148482"/>
                  </a:lnTo>
                  <a:lnTo>
                    <a:pt x="70166" y="88353"/>
                  </a:lnTo>
                  <a:lnTo>
                    <a:pt x="79457" y="63569"/>
                  </a:lnTo>
                  <a:lnTo>
                    <a:pt x="10436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5" name="object 825" descr=""/>
            <p:cNvSpPr/>
            <p:nvPr/>
          </p:nvSpPr>
          <p:spPr>
            <a:xfrm>
              <a:off x="2312657" y="379361"/>
              <a:ext cx="110489" cy="445770"/>
            </a:xfrm>
            <a:custGeom>
              <a:avLst/>
              <a:gdLst/>
              <a:ahLst/>
              <a:cxnLst/>
              <a:rect l="l" t="t" r="r" b="b"/>
              <a:pathLst>
                <a:path w="110489" h="445769">
                  <a:moveTo>
                    <a:pt x="5765" y="403352"/>
                  </a:moveTo>
                  <a:lnTo>
                    <a:pt x="5118" y="403072"/>
                  </a:lnTo>
                  <a:lnTo>
                    <a:pt x="2870" y="404380"/>
                  </a:lnTo>
                  <a:lnTo>
                    <a:pt x="1574" y="406196"/>
                  </a:lnTo>
                  <a:lnTo>
                    <a:pt x="0" y="412877"/>
                  </a:lnTo>
                  <a:lnTo>
                    <a:pt x="88" y="414769"/>
                  </a:lnTo>
                  <a:lnTo>
                    <a:pt x="5765" y="403352"/>
                  </a:lnTo>
                  <a:close/>
                </a:path>
                <a:path w="110489" h="445769">
                  <a:moveTo>
                    <a:pt x="15836" y="378701"/>
                  </a:moveTo>
                  <a:lnTo>
                    <a:pt x="15455" y="378904"/>
                  </a:lnTo>
                  <a:lnTo>
                    <a:pt x="14897" y="379323"/>
                  </a:lnTo>
                  <a:lnTo>
                    <a:pt x="15532" y="378968"/>
                  </a:lnTo>
                  <a:lnTo>
                    <a:pt x="15836" y="378701"/>
                  </a:lnTo>
                  <a:close/>
                </a:path>
                <a:path w="110489" h="445769">
                  <a:moveTo>
                    <a:pt x="18643" y="341172"/>
                  </a:moveTo>
                  <a:lnTo>
                    <a:pt x="18427" y="340156"/>
                  </a:lnTo>
                  <a:lnTo>
                    <a:pt x="17221" y="340410"/>
                  </a:lnTo>
                  <a:lnTo>
                    <a:pt x="16256" y="341503"/>
                  </a:lnTo>
                  <a:lnTo>
                    <a:pt x="13627" y="349313"/>
                  </a:lnTo>
                  <a:lnTo>
                    <a:pt x="13716" y="350913"/>
                  </a:lnTo>
                  <a:lnTo>
                    <a:pt x="14897" y="350837"/>
                  </a:lnTo>
                  <a:lnTo>
                    <a:pt x="16167" y="348424"/>
                  </a:lnTo>
                  <a:lnTo>
                    <a:pt x="18643" y="341172"/>
                  </a:lnTo>
                  <a:close/>
                </a:path>
                <a:path w="110489" h="445769">
                  <a:moveTo>
                    <a:pt x="20993" y="351193"/>
                  </a:moveTo>
                  <a:lnTo>
                    <a:pt x="20142" y="350951"/>
                  </a:lnTo>
                  <a:lnTo>
                    <a:pt x="17983" y="351942"/>
                  </a:lnTo>
                  <a:lnTo>
                    <a:pt x="16675" y="355003"/>
                  </a:lnTo>
                  <a:lnTo>
                    <a:pt x="15824" y="360718"/>
                  </a:lnTo>
                  <a:lnTo>
                    <a:pt x="18630" y="358635"/>
                  </a:lnTo>
                  <a:lnTo>
                    <a:pt x="19977" y="357060"/>
                  </a:lnTo>
                  <a:lnTo>
                    <a:pt x="20993" y="351193"/>
                  </a:lnTo>
                  <a:close/>
                </a:path>
                <a:path w="110489" h="445769">
                  <a:moveTo>
                    <a:pt x="26111" y="289725"/>
                  </a:moveTo>
                  <a:lnTo>
                    <a:pt x="24650" y="292341"/>
                  </a:lnTo>
                  <a:lnTo>
                    <a:pt x="23063" y="294068"/>
                  </a:lnTo>
                  <a:lnTo>
                    <a:pt x="22199" y="295529"/>
                  </a:lnTo>
                  <a:lnTo>
                    <a:pt x="20396" y="300672"/>
                  </a:lnTo>
                  <a:lnTo>
                    <a:pt x="19659" y="304596"/>
                  </a:lnTo>
                  <a:lnTo>
                    <a:pt x="20535" y="303415"/>
                  </a:lnTo>
                  <a:lnTo>
                    <a:pt x="21386" y="302793"/>
                  </a:lnTo>
                  <a:lnTo>
                    <a:pt x="23380" y="299059"/>
                  </a:lnTo>
                  <a:lnTo>
                    <a:pt x="24942" y="295224"/>
                  </a:lnTo>
                  <a:lnTo>
                    <a:pt x="26111" y="289725"/>
                  </a:lnTo>
                  <a:close/>
                </a:path>
                <a:path w="110489" h="445769">
                  <a:moveTo>
                    <a:pt x="32042" y="346417"/>
                  </a:moveTo>
                  <a:lnTo>
                    <a:pt x="31750" y="344335"/>
                  </a:lnTo>
                  <a:lnTo>
                    <a:pt x="30175" y="344601"/>
                  </a:lnTo>
                  <a:lnTo>
                    <a:pt x="29718" y="344424"/>
                  </a:lnTo>
                  <a:lnTo>
                    <a:pt x="26454" y="354406"/>
                  </a:lnTo>
                  <a:lnTo>
                    <a:pt x="26238" y="357644"/>
                  </a:lnTo>
                  <a:lnTo>
                    <a:pt x="28587" y="356158"/>
                  </a:lnTo>
                  <a:lnTo>
                    <a:pt x="29514" y="355015"/>
                  </a:lnTo>
                  <a:lnTo>
                    <a:pt x="30403" y="352856"/>
                  </a:lnTo>
                  <a:lnTo>
                    <a:pt x="32042" y="346417"/>
                  </a:lnTo>
                  <a:close/>
                </a:path>
                <a:path w="110489" h="445769">
                  <a:moveTo>
                    <a:pt x="32740" y="376986"/>
                  </a:moveTo>
                  <a:lnTo>
                    <a:pt x="31877" y="375945"/>
                  </a:lnTo>
                  <a:lnTo>
                    <a:pt x="29730" y="377215"/>
                  </a:lnTo>
                  <a:lnTo>
                    <a:pt x="31623" y="372529"/>
                  </a:lnTo>
                  <a:lnTo>
                    <a:pt x="32054" y="370001"/>
                  </a:lnTo>
                  <a:lnTo>
                    <a:pt x="31242" y="368300"/>
                  </a:lnTo>
                  <a:lnTo>
                    <a:pt x="30480" y="368592"/>
                  </a:lnTo>
                  <a:lnTo>
                    <a:pt x="27343" y="374980"/>
                  </a:lnTo>
                  <a:lnTo>
                    <a:pt x="23698" y="381660"/>
                  </a:lnTo>
                  <a:lnTo>
                    <a:pt x="19900" y="389839"/>
                  </a:lnTo>
                  <a:lnTo>
                    <a:pt x="19761" y="392988"/>
                  </a:lnTo>
                  <a:lnTo>
                    <a:pt x="21221" y="395909"/>
                  </a:lnTo>
                  <a:lnTo>
                    <a:pt x="22860" y="394296"/>
                  </a:lnTo>
                  <a:lnTo>
                    <a:pt x="28867" y="379310"/>
                  </a:lnTo>
                  <a:lnTo>
                    <a:pt x="29159" y="379653"/>
                  </a:lnTo>
                  <a:lnTo>
                    <a:pt x="32740" y="376986"/>
                  </a:lnTo>
                  <a:close/>
                </a:path>
                <a:path w="110489" h="445769">
                  <a:moveTo>
                    <a:pt x="35064" y="299224"/>
                  </a:moveTo>
                  <a:lnTo>
                    <a:pt x="34328" y="297395"/>
                  </a:lnTo>
                  <a:lnTo>
                    <a:pt x="33629" y="297230"/>
                  </a:lnTo>
                  <a:lnTo>
                    <a:pt x="32727" y="297776"/>
                  </a:lnTo>
                  <a:lnTo>
                    <a:pt x="30861" y="302679"/>
                  </a:lnTo>
                  <a:lnTo>
                    <a:pt x="29718" y="304279"/>
                  </a:lnTo>
                  <a:lnTo>
                    <a:pt x="27978" y="307949"/>
                  </a:lnTo>
                  <a:lnTo>
                    <a:pt x="21920" y="324954"/>
                  </a:lnTo>
                  <a:lnTo>
                    <a:pt x="22783" y="325678"/>
                  </a:lnTo>
                  <a:lnTo>
                    <a:pt x="24091" y="323735"/>
                  </a:lnTo>
                  <a:lnTo>
                    <a:pt x="27152" y="317944"/>
                  </a:lnTo>
                  <a:lnTo>
                    <a:pt x="30988" y="308292"/>
                  </a:lnTo>
                  <a:lnTo>
                    <a:pt x="32042" y="308051"/>
                  </a:lnTo>
                  <a:lnTo>
                    <a:pt x="33096" y="306578"/>
                  </a:lnTo>
                  <a:lnTo>
                    <a:pt x="34747" y="301548"/>
                  </a:lnTo>
                  <a:lnTo>
                    <a:pt x="35064" y="299224"/>
                  </a:lnTo>
                  <a:close/>
                </a:path>
                <a:path w="110489" h="445769">
                  <a:moveTo>
                    <a:pt x="39497" y="325437"/>
                  </a:moveTo>
                  <a:lnTo>
                    <a:pt x="39344" y="325234"/>
                  </a:lnTo>
                  <a:lnTo>
                    <a:pt x="38950" y="325247"/>
                  </a:lnTo>
                  <a:lnTo>
                    <a:pt x="39281" y="325564"/>
                  </a:lnTo>
                  <a:lnTo>
                    <a:pt x="39497" y="325437"/>
                  </a:lnTo>
                  <a:close/>
                </a:path>
                <a:path w="110489" h="445769">
                  <a:moveTo>
                    <a:pt x="39535" y="331304"/>
                  </a:moveTo>
                  <a:lnTo>
                    <a:pt x="38773" y="331114"/>
                  </a:lnTo>
                  <a:lnTo>
                    <a:pt x="36918" y="332409"/>
                  </a:lnTo>
                  <a:lnTo>
                    <a:pt x="35636" y="334733"/>
                  </a:lnTo>
                  <a:lnTo>
                    <a:pt x="35128" y="336702"/>
                  </a:lnTo>
                  <a:lnTo>
                    <a:pt x="35382" y="337731"/>
                  </a:lnTo>
                  <a:lnTo>
                    <a:pt x="37985" y="335686"/>
                  </a:lnTo>
                  <a:lnTo>
                    <a:pt x="39281" y="334264"/>
                  </a:lnTo>
                  <a:lnTo>
                    <a:pt x="39535" y="331304"/>
                  </a:lnTo>
                  <a:close/>
                </a:path>
                <a:path w="110489" h="445769">
                  <a:moveTo>
                    <a:pt x="40335" y="316865"/>
                  </a:moveTo>
                  <a:lnTo>
                    <a:pt x="40081" y="315899"/>
                  </a:lnTo>
                  <a:lnTo>
                    <a:pt x="38100" y="317525"/>
                  </a:lnTo>
                  <a:lnTo>
                    <a:pt x="36233" y="321297"/>
                  </a:lnTo>
                  <a:lnTo>
                    <a:pt x="33947" y="327113"/>
                  </a:lnTo>
                  <a:lnTo>
                    <a:pt x="32639" y="326123"/>
                  </a:lnTo>
                  <a:lnTo>
                    <a:pt x="32258" y="326174"/>
                  </a:lnTo>
                  <a:lnTo>
                    <a:pt x="36106" y="315036"/>
                  </a:lnTo>
                  <a:lnTo>
                    <a:pt x="37287" y="309753"/>
                  </a:lnTo>
                  <a:lnTo>
                    <a:pt x="38138" y="303250"/>
                  </a:lnTo>
                  <a:lnTo>
                    <a:pt x="37668" y="303009"/>
                  </a:lnTo>
                  <a:lnTo>
                    <a:pt x="33985" y="307860"/>
                  </a:lnTo>
                  <a:lnTo>
                    <a:pt x="31826" y="312191"/>
                  </a:lnTo>
                  <a:lnTo>
                    <a:pt x="25781" y="327774"/>
                  </a:lnTo>
                  <a:lnTo>
                    <a:pt x="21945" y="339204"/>
                  </a:lnTo>
                  <a:lnTo>
                    <a:pt x="21755" y="341109"/>
                  </a:lnTo>
                  <a:lnTo>
                    <a:pt x="20650" y="341325"/>
                  </a:lnTo>
                  <a:lnTo>
                    <a:pt x="18923" y="343255"/>
                  </a:lnTo>
                  <a:lnTo>
                    <a:pt x="19977" y="344081"/>
                  </a:lnTo>
                  <a:lnTo>
                    <a:pt x="21717" y="341884"/>
                  </a:lnTo>
                  <a:lnTo>
                    <a:pt x="21793" y="342607"/>
                  </a:lnTo>
                  <a:lnTo>
                    <a:pt x="22479" y="342226"/>
                  </a:lnTo>
                  <a:lnTo>
                    <a:pt x="25654" y="337807"/>
                  </a:lnTo>
                  <a:lnTo>
                    <a:pt x="25730" y="338785"/>
                  </a:lnTo>
                  <a:lnTo>
                    <a:pt x="26365" y="338556"/>
                  </a:lnTo>
                  <a:lnTo>
                    <a:pt x="31750" y="333082"/>
                  </a:lnTo>
                  <a:lnTo>
                    <a:pt x="30454" y="338010"/>
                  </a:lnTo>
                  <a:lnTo>
                    <a:pt x="30264" y="337604"/>
                  </a:lnTo>
                  <a:lnTo>
                    <a:pt x="29718" y="337997"/>
                  </a:lnTo>
                  <a:lnTo>
                    <a:pt x="26416" y="344805"/>
                  </a:lnTo>
                  <a:lnTo>
                    <a:pt x="21590" y="356501"/>
                  </a:lnTo>
                  <a:lnTo>
                    <a:pt x="19812" y="362432"/>
                  </a:lnTo>
                  <a:lnTo>
                    <a:pt x="20739" y="364464"/>
                  </a:lnTo>
                  <a:lnTo>
                    <a:pt x="25476" y="354457"/>
                  </a:lnTo>
                  <a:lnTo>
                    <a:pt x="29883" y="342493"/>
                  </a:lnTo>
                  <a:lnTo>
                    <a:pt x="30784" y="344182"/>
                  </a:lnTo>
                  <a:lnTo>
                    <a:pt x="31889" y="343395"/>
                  </a:lnTo>
                  <a:lnTo>
                    <a:pt x="34848" y="336981"/>
                  </a:lnTo>
                  <a:lnTo>
                    <a:pt x="38303" y="326656"/>
                  </a:lnTo>
                  <a:lnTo>
                    <a:pt x="40335" y="316865"/>
                  </a:lnTo>
                  <a:close/>
                </a:path>
                <a:path w="110489" h="445769">
                  <a:moveTo>
                    <a:pt x="43573" y="317550"/>
                  </a:moveTo>
                  <a:lnTo>
                    <a:pt x="42291" y="317627"/>
                  </a:lnTo>
                  <a:lnTo>
                    <a:pt x="40779" y="319747"/>
                  </a:lnTo>
                  <a:lnTo>
                    <a:pt x="42075" y="319659"/>
                  </a:lnTo>
                  <a:lnTo>
                    <a:pt x="43573" y="317550"/>
                  </a:lnTo>
                  <a:close/>
                </a:path>
                <a:path w="110489" h="445769">
                  <a:moveTo>
                    <a:pt x="44716" y="349719"/>
                  </a:moveTo>
                  <a:lnTo>
                    <a:pt x="43865" y="350304"/>
                  </a:lnTo>
                  <a:lnTo>
                    <a:pt x="44488" y="349935"/>
                  </a:lnTo>
                  <a:lnTo>
                    <a:pt x="44716" y="349719"/>
                  </a:lnTo>
                  <a:close/>
                </a:path>
                <a:path w="110489" h="445769">
                  <a:moveTo>
                    <a:pt x="48387" y="277952"/>
                  </a:moveTo>
                  <a:lnTo>
                    <a:pt x="40855" y="286588"/>
                  </a:lnTo>
                  <a:lnTo>
                    <a:pt x="39204" y="290372"/>
                  </a:lnTo>
                  <a:lnTo>
                    <a:pt x="35915" y="301218"/>
                  </a:lnTo>
                  <a:lnTo>
                    <a:pt x="37160" y="302120"/>
                  </a:lnTo>
                  <a:lnTo>
                    <a:pt x="41148" y="295173"/>
                  </a:lnTo>
                  <a:lnTo>
                    <a:pt x="45720" y="286219"/>
                  </a:lnTo>
                  <a:lnTo>
                    <a:pt x="48387" y="277952"/>
                  </a:lnTo>
                  <a:close/>
                </a:path>
                <a:path w="110489" h="445769">
                  <a:moveTo>
                    <a:pt x="52489" y="229984"/>
                  </a:moveTo>
                  <a:lnTo>
                    <a:pt x="51346" y="230797"/>
                  </a:lnTo>
                  <a:lnTo>
                    <a:pt x="50647" y="231076"/>
                  </a:lnTo>
                  <a:lnTo>
                    <a:pt x="50114" y="230974"/>
                  </a:lnTo>
                  <a:lnTo>
                    <a:pt x="49377" y="231152"/>
                  </a:lnTo>
                  <a:lnTo>
                    <a:pt x="47917" y="234416"/>
                  </a:lnTo>
                  <a:lnTo>
                    <a:pt x="47129" y="237578"/>
                  </a:lnTo>
                  <a:lnTo>
                    <a:pt x="48971" y="236943"/>
                  </a:lnTo>
                  <a:lnTo>
                    <a:pt x="51435" y="232981"/>
                  </a:lnTo>
                  <a:lnTo>
                    <a:pt x="52489" y="229984"/>
                  </a:lnTo>
                  <a:close/>
                </a:path>
                <a:path w="110489" h="445769">
                  <a:moveTo>
                    <a:pt x="53124" y="290779"/>
                  </a:moveTo>
                  <a:lnTo>
                    <a:pt x="51663" y="292455"/>
                  </a:lnTo>
                  <a:lnTo>
                    <a:pt x="51003" y="292811"/>
                  </a:lnTo>
                  <a:lnTo>
                    <a:pt x="49199" y="294690"/>
                  </a:lnTo>
                  <a:lnTo>
                    <a:pt x="50266" y="291553"/>
                  </a:lnTo>
                  <a:lnTo>
                    <a:pt x="50888" y="289140"/>
                  </a:lnTo>
                  <a:lnTo>
                    <a:pt x="50901" y="288442"/>
                  </a:lnTo>
                  <a:lnTo>
                    <a:pt x="50139" y="289674"/>
                  </a:lnTo>
                  <a:lnTo>
                    <a:pt x="49872" y="289623"/>
                  </a:lnTo>
                  <a:lnTo>
                    <a:pt x="49314" y="290220"/>
                  </a:lnTo>
                  <a:lnTo>
                    <a:pt x="48387" y="291820"/>
                  </a:lnTo>
                  <a:lnTo>
                    <a:pt x="48488" y="289610"/>
                  </a:lnTo>
                  <a:lnTo>
                    <a:pt x="47701" y="289572"/>
                  </a:lnTo>
                  <a:lnTo>
                    <a:pt x="46456" y="290880"/>
                  </a:lnTo>
                  <a:lnTo>
                    <a:pt x="44196" y="296303"/>
                  </a:lnTo>
                  <a:lnTo>
                    <a:pt x="43053" y="300456"/>
                  </a:lnTo>
                  <a:lnTo>
                    <a:pt x="43053" y="301383"/>
                  </a:lnTo>
                  <a:lnTo>
                    <a:pt x="43484" y="301447"/>
                  </a:lnTo>
                  <a:lnTo>
                    <a:pt x="38061" y="313283"/>
                  </a:lnTo>
                  <a:lnTo>
                    <a:pt x="38011" y="316445"/>
                  </a:lnTo>
                  <a:lnTo>
                    <a:pt x="41668" y="310794"/>
                  </a:lnTo>
                  <a:lnTo>
                    <a:pt x="44780" y="304774"/>
                  </a:lnTo>
                  <a:lnTo>
                    <a:pt x="45288" y="305625"/>
                  </a:lnTo>
                  <a:lnTo>
                    <a:pt x="45986" y="305269"/>
                  </a:lnTo>
                  <a:lnTo>
                    <a:pt x="46951" y="303898"/>
                  </a:lnTo>
                  <a:lnTo>
                    <a:pt x="48006" y="300672"/>
                  </a:lnTo>
                  <a:lnTo>
                    <a:pt x="49796" y="298386"/>
                  </a:lnTo>
                  <a:lnTo>
                    <a:pt x="51473" y="295452"/>
                  </a:lnTo>
                  <a:lnTo>
                    <a:pt x="53124" y="290779"/>
                  </a:lnTo>
                  <a:close/>
                </a:path>
                <a:path w="110489" h="445769">
                  <a:moveTo>
                    <a:pt x="56311" y="249948"/>
                  </a:moveTo>
                  <a:lnTo>
                    <a:pt x="56299" y="248767"/>
                  </a:lnTo>
                  <a:lnTo>
                    <a:pt x="55626" y="246837"/>
                  </a:lnTo>
                  <a:lnTo>
                    <a:pt x="55079" y="246214"/>
                  </a:lnTo>
                  <a:lnTo>
                    <a:pt x="52959" y="249135"/>
                  </a:lnTo>
                  <a:lnTo>
                    <a:pt x="51092" y="255612"/>
                  </a:lnTo>
                  <a:lnTo>
                    <a:pt x="51562" y="256857"/>
                  </a:lnTo>
                  <a:lnTo>
                    <a:pt x="52171" y="257429"/>
                  </a:lnTo>
                  <a:lnTo>
                    <a:pt x="49784" y="264337"/>
                  </a:lnTo>
                  <a:lnTo>
                    <a:pt x="47244" y="273024"/>
                  </a:lnTo>
                  <a:lnTo>
                    <a:pt x="46837" y="276682"/>
                  </a:lnTo>
                  <a:lnTo>
                    <a:pt x="45847" y="279412"/>
                  </a:lnTo>
                  <a:lnTo>
                    <a:pt x="47701" y="278130"/>
                  </a:lnTo>
                  <a:lnTo>
                    <a:pt x="47891" y="277876"/>
                  </a:lnTo>
                  <a:lnTo>
                    <a:pt x="49060" y="274586"/>
                  </a:lnTo>
                  <a:lnTo>
                    <a:pt x="47752" y="275767"/>
                  </a:lnTo>
                  <a:lnTo>
                    <a:pt x="51003" y="268198"/>
                  </a:lnTo>
                  <a:lnTo>
                    <a:pt x="53251" y="261912"/>
                  </a:lnTo>
                  <a:lnTo>
                    <a:pt x="55575" y="254241"/>
                  </a:lnTo>
                  <a:lnTo>
                    <a:pt x="55829" y="251561"/>
                  </a:lnTo>
                  <a:lnTo>
                    <a:pt x="56311" y="249948"/>
                  </a:lnTo>
                  <a:close/>
                </a:path>
                <a:path w="110489" h="445769">
                  <a:moveTo>
                    <a:pt x="56553" y="266001"/>
                  </a:moveTo>
                  <a:lnTo>
                    <a:pt x="55918" y="263982"/>
                  </a:lnTo>
                  <a:lnTo>
                    <a:pt x="54559" y="264033"/>
                  </a:lnTo>
                  <a:lnTo>
                    <a:pt x="54025" y="264591"/>
                  </a:lnTo>
                  <a:lnTo>
                    <a:pt x="51523" y="270637"/>
                  </a:lnTo>
                  <a:lnTo>
                    <a:pt x="49784" y="273939"/>
                  </a:lnTo>
                  <a:lnTo>
                    <a:pt x="51130" y="276186"/>
                  </a:lnTo>
                  <a:lnTo>
                    <a:pt x="53479" y="273278"/>
                  </a:lnTo>
                  <a:lnTo>
                    <a:pt x="56553" y="266001"/>
                  </a:lnTo>
                  <a:close/>
                </a:path>
                <a:path w="110489" h="445769">
                  <a:moveTo>
                    <a:pt x="56718" y="277507"/>
                  </a:moveTo>
                  <a:lnTo>
                    <a:pt x="55499" y="276847"/>
                  </a:lnTo>
                  <a:lnTo>
                    <a:pt x="54102" y="277380"/>
                  </a:lnTo>
                  <a:lnTo>
                    <a:pt x="53975" y="279222"/>
                  </a:lnTo>
                  <a:lnTo>
                    <a:pt x="55575" y="278828"/>
                  </a:lnTo>
                  <a:lnTo>
                    <a:pt x="56400" y="278003"/>
                  </a:lnTo>
                  <a:lnTo>
                    <a:pt x="56718" y="277507"/>
                  </a:lnTo>
                  <a:close/>
                </a:path>
                <a:path w="110489" h="445769">
                  <a:moveTo>
                    <a:pt x="60198" y="281901"/>
                  </a:moveTo>
                  <a:lnTo>
                    <a:pt x="59829" y="282181"/>
                  </a:lnTo>
                  <a:lnTo>
                    <a:pt x="59956" y="282130"/>
                  </a:lnTo>
                  <a:lnTo>
                    <a:pt x="60198" y="281901"/>
                  </a:lnTo>
                  <a:close/>
                </a:path>
                <a:path w="110489" h="445769">
                  <a:moveTo>
                    <a:pt x="65582" y="230162"/>
                  </a:moveTo>
                  <a:lnTo>
                    <a:pt x="64173" y="230187"/>
                  </a:lnTo>
                  <a:lnTo>
                    <a:pt x="62865" y="231597"/>
                  </a:lnTo>
                  <a:lnTo>
                    <a:pt x="63119" y="232905"/>
                  </a:lnTo>
                  <a:lnTo>
                    <a:pt x="64681" y="231940"/>
                  </a:lnTo>
                  <a:lnTo>
                    <a:pt x="65582" y="230162"/>
                  </a:lnTo>
                  <a:close/>
                </a:path>
                <a:path w="110489" h="445769">
                  <a:moveTo>
                    <a:pt x="66890" y="255409"/>
                  </a:moveTo>
                  <a:lnTo>
                    <a:pt x="61379" y="257810"/>
                  </a:lnTo>
                  <a:lnTo>
                    <a:pt x="60236" y="260311"/>
                  </a:lnTo>
                  <a:lnTo>
                    <a:pt x="59766" y="262026"/>
                  </a:lnTo>
                  <a:lnTo>
                    <a:pt x="59690" y="260591"/>
                  </a:lnTo>
                  <a:lnTo>
                    <a:pt x="59182" y="259321"/>
                  </a:lnTo>
                  <a:lnTo>
                    <a:pt x="57569" y="260019"/>
                  </a:lnTo>
                  <a:lnTo>
                    <a:pt x="56845" y="262343"/>
                  </a:lnTo>
                  <a:lnTo>
                    <a:pt x="56946" y="264972"/>
                  </a:lnTo>
                  <a:lnTo>
                    <a:pt x="57315" y="265887"/>
                  </a:lnTo>
                  <a:lnTo>
                    <a:pt x="58331" y="265658"/>
                  </a:lnTo>
                  <a:lnTo>
                    <a:pt x="59563" y="262699"/>
                  </a:lnTo>
                  <a:lnTo>
                    <a:pt x="58559" y="266280"/>
                  </a:lnTo>
                  <a:lnTo>
                    <a:pt x="59563" y="267817"/>
                  </a:lnTo>
                  <a:lnTo>
                    <a:pt x="62268" y="265518"/>
                  </a:lnTo>
                  <a:lnTo>
                    <a:pt x="63334" y="263956"/>
                  </a:lnTo>
                  <a:lnTo>
                    <a:pt x="64439" y="261708"/>
                  </a:lnTo>
                  <a:lnTo>
                    <a:pt x="64350" y="262026"/>
                  </a:lnTo>
                  <a:lnTo>
                    <a:pt x="64947" y="261594"/>
                  </a:lnTo>
                  <a:lnTo>
                    <a:pt x="65189" y="259969"/>
                  </a:lnTo>
                  <a:lnTo>
                    <a:pt x="66890" y="255409"/>
                  </a:lnTo>
                  <a:close/>
                </a:path>
                <a:path w="110489" h="445769">
                  <a:moveTo>
                    <a:pt x="70231" y="240944"/>
                  </a:moveTo>
                  <a:lnTo>
                    <a:pt x="69634" y="238163"/>
                  </a:lnTo>
                  <a:lnTo>
                    <a:pt x="68999" y="238201"/>
                  </a:lnTo>
                  <a:lnTo>
                    <a:pt x="68072" y="239572"/>
                  </a:lnTo>
                  <a:lnTo>
                    <a:pt x="68160" y="237782"/>
                  </a:lnTo>
                  <a:lnTo>
                    <a:pt x="66433" y="238340"/>
                  </a:lnTo>
                  <a:lnTo>
                    <a:pt x="65443" y="239966"/>
                  </a:lnTo>
                  <a:lnTo>
                    <a:pt x="64490" y="241998"/>
                  </a:lnTo>
                  <a:lnTo>
                    <a:pt x="64338" y="245414"/>
                  </a:lnTo>
                  <a:lnTo>
                    <a:pt x="64935" y="245414"/>
                  </a:lnTo>
                  <a:lnTo>
                    <a:pt x="65659" y="244754"/>
                  </a:lnTo>
                  <a:lnTo>
                    <a:pt x="65608" y="246354"/>
                  </a:lnTo>
                  <a:lnTo>
                    <a:pt x="66040" y="248132"/>
                  </a:lnTo>
                  <a:lnTo>
                    <a:pt x="67818" y="247142"/>
                  </a:lnTo>
                  <a:lnTo>
                    <a:pt x="70192" y="242506"/>
                  </a:lnTo>
                  <a:lnTo>
                    <a:pt x="70231" y="240944"/>
                  </a:lnTo>
                  <a:close/>
                </a:path>
                <a:path w="110489" h="445769">
                  <a:moveTo>
                    <a:pt x="70269" y="73621"/>
                  </a:moveTo>
                  <a:lnTo>
                    <a:pt x="68872" y="72555"/>
                  </a:lnTo>
                  <a:lnTo>
                    <a:pt x="67729" y="72783"/>
                  </a:lnTo>
                  <a:lnTo>
                    <a:pt x="68199" y="74104"/>
                  </a:lnTo>
                  <a:lnTo>
                    <a:pt x="69634" y="74472"/>
                  </a:lnTo>
                  <a:lnTo>
                    <a:pt x="70269" y="73621"/>
                  </a:lnTo>
                  <a:close/>
                </a:path>
                <a:path w="110489" h="445769">
                  <a:moveTo>
                    <a:pt x="71539" y="49745"/>
                  </a:moveTo>
                  <a:lnTo>
                    <a:pt x="71170" y="47053"/>
                  </a:lnTo>
                  <a:lnTo>
                    <a:pt x="69316" y="44018"/>
                  </a:lnTo>
                  <a:lnTo>
                    <a:pt x="68491" y="48323"/>
                  </a:lnTo>
                  <a:lnTo>
                    <a:pt x="68160" y="57111"/>
                  </a:lnTo>
                  <a:lnTo>
                    <a:pt x="68287" y="61582"/>
                  </a:lnTo>
                  <a:lnTo>
                    <a:pt x="67487" y="68757"/>
                  </a:lnTo>
                  <a:lnTo>
                    <a:pt x="69253" y="70624"/>
                  </a:lnTo>
                  <a:lnTo>
                    <a:pt x="69773" y="69253"/>
                  </a:lnTo>
                  <a:lnTo>
                    <a:pt x="71285" y="60401"/>
                  </a:lnTo>
                  <a:lnTo>
                    <a:pt x="71539" y="49745"/>
                  </a:lnTo>
                  <a:close/>
                </a:path>
                <a:path w="110489" h="445769">
                  <a:moveTo>
                    <a:pt x="72339" y="215404"/>
                  </a:moveTo>
                  <a:lnTo>
                    <a:pt x="72174" y="209359"/>
                  </a:lnTo>
                  <a:lnTo>
                    <a:pt x="71501" y="208648"/>
                  </a:lnTo>
                  <a:lnTo>
                    <a:pt x="70065" y="209346"/>
                  </a:lnTo>
                  <a:lnTo>
                    <a:pt x="69634" y="210286"/>
                  </a:lnTo>
                  <a:lnTo>
                    <a:pt x="69049" y="214439"/>
                  </a:lnTo>
                  <a:lnTo>
                    <a:pt x="68961" y="217271"/>
                  </a:lnTo>
                  <a:lnTo>
                    <a:pt x="69977" y="218694"/>
                  </a:lnTo>
                  <a:lnTo>
                    <a:pt x="71221" y="217487"/>
                  </a:lnTo>
                  <a:lnTo>
                    <a:pt x="72339" y="215404"/>
                  </a:lnTo>
                  <a:close/>
                </a:path>
                <a:path w="110489" h="445769">
                  <a:moveTo>
                    <a:pt x="74803" y="79603"/>
                  </a:moveTo>
                  <a:lnTo>
                    <a:pt x="73444" y="78155"/>
                  </a:lnTo>
                  <a:lnTo>
                    <a:pt x="72263" y="78473"/>
                  </a:lnTo>
                  <a:lnTo>
                    <a:pt x="72593" y="80352"/>
                  </a:lnTo>
                  <a:lnTo>
                    <a:pt x="74002" y="80835"/>
                  </a:lnTo>
                  <a:lnTo>
                    <a:pt x="74803" y="79603"/>
                  </a:lnTo>
                  <a:close/>
                </a:path>
                <a:path w="110489" h="445769">
                  <a:moveTo>
                    <a:pt x="75006" y="108458"/>
                  </a:moveTo>
                  <a:lnTo>
                    <a:pt x="73799" y="107149"/>
                  </a:lnTo>
                  <a:lnTo>
                    <a:pt x="72364" y="109016"/>
                  </a:lnTo>
                  <a:lnTo>
                    <a:pt x="73037" y="109829"/>
                  </a:lnTo>
                  <a:lnTo>
                    <a:pt x="75006" y="108458"/>
                  </a:lnTo>
                  <a:close/>
                </a:path>
                <a:path w="110489" h="445769">
                  <a:moveTo>
                    <a:pt x="76555" y="232143"/>
                  </a:moveTo>
                  <a:lnTo>
                    <a:pt x="75349" y="230479"/>
                  </a:lnTo>
                  <a:lnTo>
                    <a:pt x="73317" y="231419"/>
                  </a:lnTo>
                  <a:lnTo>
                    <a:pt x="74460" y="233768"/>
                  </a:lnTo>
                  <a:lnTo>
                    <a:pt x="76555" y="232143"/>
                  </a:lnTo>
                  <a:close/>
                </a:path>
                <a:path w="110489" h="445769">
                  <a:moveTo>
                    <a:pt x="76682" y="211721"/>
                  </a:moveTo>
                  <a:lnTo>
                    <a:pt x="75260" y="211975"/>
                  </a:lnTo>
                  <a:lnTo>
                    <a:pt x="73952" y="213842"/>
                  </a:lnTo>
                  <a:lnTo>
                    <a:pt x="74244" y="215366"/>
                  </a:lnTo>
                  <a:lnTo>
                    <a:pt x="75831" y="213995"/>
                  </a:lnTo>
                  <a:lnTo>
                    <a:pt x="76682" y="211721"/>
                  </a:lnTo>
                  <a:close/>
                </a:path>
                <a:path w="110489" h="445769">
                  <a:moveTo>
                    <a:pt x="76962" y="120535"/>
                  </a:moveTo>
                  <a:lnTo>
                    <a:pt x="75184" y="120548"/>
                  </a:lnTo>
                  <a:lnTo>
                    <a:pt x="74168" y="121310"/>
                  </a:lnTo>
                  <a:lnTo>
                    <a:pt x="74803" y="122072"/>
                  </a:lnTo>
                  <a:lnTo>
                    <a:pt x="76288" y="121640"/>
                  </a:lnTo>
                  <a:lnTo>
                    <a:pt x="76962" y="120535"/>
                  </a:lnTo>
                  <a:close/>
                </a:path>
                <a:path w="110489" h="445769">
                  <a:moveTo>
                    <a:pt x="78816" y="45770"/>
                  </a:moveTo>
                  <a:lnTo>
                    <a:pt x="78651" y="45542"/>
                  </a:lnTo>
                  <a:lnTo>
                    <a:pt x="78232" y="45212"/>
                  </a:lnTo>
                  <a:lnTo>
                    <a:pt x="78562" y="45580"/>
                  </a:lnTo>
                  <a:lnTo>
                    <a:pt x="78816" y="45770"/>
                  </a:lnTo>
                  <a:close/>
                </a:path>
                <a:path w="110489" h="445769">
                  <a:moveTo>
                    <a:pt x="82981" y="2082"/>
                  </a:moveTo>
                  <a:lnTo>
                    <a:pt x="77508" y="4572"/>
                  </a:lnTo>
                  <a:lnTo>
                    <a:pt x="74206" y="33121"/>
                  </a:lnTo>
                  <a:lnTo>
                    <a:pt x="74079" y="45389"/>
                  </a:lnTo>
                  <a:lnTo>
                    <a:pt x="74142" y="45173"/>
                  </a:lnTo>
                  <a:lnTo>
                    <a:pt x="74714" y="46977"/>
                  </a:lnTo>
                  <a:lnTo>
                    <a:pt x="75603" y="47180"/>
                  </a:lnTo>
                  <a:lnTo>
                    <a:pt x="75857" y="46685"/>
                  </a:lnTo>
                  <a:lnTo>
                    <a:pt x="75907" y="47040"/>
                  </a:lnTo>
                  <a:lnTo>
                    <a:pt x="77990" y="29375"/>
                  </a:lnTo>
                  <a:lnTo>
                    <a:pt x="82981" y="2082"/>
                  </a:lnTo>
                  <a:close/>
                </a:path>
                <a:path w="110489" h="445769">
                  <a:moveTo>
                    <a:pt x="85534" y="27876"/>
                  </a:moveTo>
                  <a:lnTo>
                    <a:pt x="80594" y="50838"/>
                  </a:lnTo>
                  <a:lnTo>
                    <a:pt x="80556" y="51041"/>
                  </a:lnTo>
                  <a:lnTo>
                    <a:pt x="81089" y="52476"/>
                  </a:lnTo>
                  <a:lnTo>
                    <a:pt x="81153" y="52641"/>
                  </a:lnTo>
                  <a:lnTo>
                    <a:pt x="82270" y="52476"/>
                  </a:lnTo>
                  <a:lnTo>
                    <a:pt x="82600" y="51041"/>
                  </a:lnTo>
                  <a:lnTo>
                    <a:pt x="82638" y="50838"/>
                  </a:lnTo>
                  <a:lnTo>
                    <a:pt x="83781" y="39814"/>
                  </a:lnTo>
                  <a:lnTo>
                    <a:pt x="85534" y="27876"/>
                  </a:lnTo>
                  <a:close/>
                </a:path>
                <a:path w="110489" h="445769">
                  <a:moveTo>
                    <a:pt x="91516" y="0"/>
                  </a:moveTo>
                  <a:lnTo>
                    <a:pt x="88938" y="9931"/>
                  </a:lnTo>
                  <a:lnTo>
                    <a:pt x="86575" y="20675"/>
                  </a:lnTo>
                  <a:lnTo>
                    <a:pt x="85534" y="27876"/>
                  </a:lnTo>
                  <a:lnTo>
                    <a:pt x="91516" y="0"/>
                  </a:lnTo>
                  <a:close/>
                </a:path>
                <a:path w="110489" h="445769">
                  <a:moveTo>
                    <a:pt x="104355" y="82029"/>
                  </a:moveTo>
                  <a:lnTo>
                    <a:pt x="77508" y="82029"/>
                  </a:lnTo>
                  <a:lnTo>
                    <a:pt x="80086" y="85839"/>
                  </a:lnTo>
                  <a:lnTo>
                    <a:pt x="80949" y="93459"/>
                  </a:lnTo>
                  <a:lnTo>
                    <a:pt x="79413" y="106159"/>
                  </a:lnTo>
                  <a:lnTo>
                    <a:pt x="76530" y="136639"/>
                  </a:lnTo>
                  <a:lnTo>
                    <a:pt x="75869" y="135369"/>
                  </a:lnTo>
                  <a:lnTo>
                    <a:pt x="75412" y="135369"/>
                  </a:lnTo>
                  <a:lnTo>
                    <a:pt x="74930" y="136639"/>
                  </a:lnTo>
                  <a:lnTo>
                    <a:pt x="74968" y="141719"/>
                  </a:lnTo>
                  <a:lnTo>
                    <a:pt x="75476" y="142989"/>
                  </a:lnTo>
                  <a:lnTo>
                    <a:pt x="76085" y="142989"/>
                  </a:lnTo>
                  <a:lnTo>
                    <a:pt x="74803" y="165849"/>
                  </a:lnTo>
                  <a:lnTo>
                    <a:pt x="74295" y="170929"/>
                  </a:lnTo>
                  <a:lnTo>
                    <a:pt x="73926" y="183629"/>
                  </a:lnTo>
                  <a:lnTo>
                    <a:pt x="73863" y="202679"/>
                  </a:lnTo>
                  <a:lnTo>
                    <a:pt x="74244" y="205219"/>
                  </a:lnTo>
                  <a:lnTo>
                    <a:pt x="75869" y="205219"/>
                  </a:lnTo>
                  <a:lnTo>
                    <a:pt x="76923" y="201409"/>
                  </a:lnTo>
                  <a:lnTo>
                    <a:pt x="77508" y="193789"/>
                  </a:lnTo>
                  <a:lnTo>
                    <a:pt x="77647" y="193789"/>
                  </a:lnTo>
                  <a:lnTo>
                    <a:pt x="77889" y="195059"/>
                  </a:lnTo>
                  <a:lnTo>
                    <a:pt x="77851" y="193789"/>
                  </a:lnTo>
                  <a:lnTo>
                    <a:pt x="77520" y="192519"/>
                  </a:lnTo>
                  <a:lnTo>
                    <a:pt x="78105" y="181089"/>
                  </a:lnTo>
                  <a:lnTo>
                    <a:pt x="79095" y="189979"/>
                  </a:lnTo>
                  <a:lnTo>
                    <a:pt x="78778" y="202679"/>
                  </a:lnTo>
                  <a:lnTo>
                    <a:pt x="78409" y="206489"/>
                  </a:lnTo>
                  <a:lnTo>
                    <a:pt x="77990" y="219189"/>
                  </a:lnTo>
                  <a:lnTo>
                    <a:pt x="76276" y="235699"/>
                  </a:lnTo>
                  <a:lnTo>
                    <a:pt x="75031" y="238239"/>
                  </a:lnTo>
                  <a:lnTo>
                    <a:pt x="74168" y="238239"/>
                  </a:lnTo>
                  <a:lnTo>
                    <a:pt x="71729" y="244589"/>
                  </a:lnTo>
                  <a:lnTo>
                    <a:pt x="72339" y="247129"/>
                  </a:lnTo>
                  <a:lnTo>
                    <a:pt x="74206" y="247129"/>
                  </a:lnTo>
                  <a:lnTo>
                    <a:pt x="74764" y="248399"/>
                  </a:lnTo>
                  <a:lnTo>
                    <a:pt x="73863" y="256019"/>
                  </a:lnTo>
                  <a:lnTo>
                    <a:pt x="72682" y="262369"/>
                  </a:lnTo>
                  <a:lnTo>
                    <a:pt x="71247" y="262369"/>
                  </a:lnTo>
                  <a:lnTo>
                    <a:pt x="70281" y="264909"/>
                  </a:lnTo>
                  <a:lnTo>
                    <a:pt x="69507" y="266179"/>
                  </a:lnTo>
                  <a:lnTo>
                    <a:pt x="68554" y="266179"/>
                  </a:lnTo>
                  <a:lnTo>
                    <a:pt x="68275" y="258559"/>
                  </a:lnTo>
                  <a:lnTo>
                    <a:pt x="67005" y="266179"/>
                  </a:lnTo>
                  <a:lnTo>
                    <a:pt x="65659" y="266179"/>
                  </a:lnTo>
                  <a:lnTo>
                    <a:pt x="64731" y="268719"/>
                  </a:lnTo>
                  <a:lnTo>
                    <a:pt x="63792" y="269989"/>
                  </a:lnTo>
                  <a:lnTo>
                    <a:pt x="63461" y="272529"/>
                  </a:lnTo>
                  <a:lnTo>
                    <a:pt x="64058" y="272529"/>
                  </a:lnTo>
                  <a:lnTo>
                    <a:pt x="64693" y="273799"/>
                  </a:lnTo>
                  <a:lnTo>
                    <a:pt x="64909" y="273799"/>
                  </a:lnTo>
                  <a:lnTo>
                    <a:pt x="65189" y="272529"/>
                  </a:lnTo>
                  <a:lnTo>
                    <a:pt x="66255" y="272529"/>
                  </a:lnTo>
                  <a:lnTo>
                    <a:pt x="65735" y="275069"/>
                  </a:lnTo>
                  <a:lnTo>
                    <a:pt x="64897" y="281419"/>
                  </a:lnTo>
                  <a:lnTo>
                    <a:pt x="64770" y="283959"/>
                  </a:lnTo>
                  <a:lnTo>
                    <a:pt x="62941" y="283959"/>
                  </a:lnTo>
                  <a:lnTo>
                    <a:pt x="63131" y="287769"/>
                  </a:lnTo>
                  <a:lnTo>
                    <a:pt x="64465" y="287769"/>
                  </a:lnTo>
                  <a:lnTo>
                    <a:pt x="64477" y="290309"/>
                  </a:lnTo>
                  <a:lnTo>
                    <a:pt x="63550" y="291579"/>
                  </a:lnTo>
                  <a:lnTo>
                    <a:pt x="62052" y="292849"/>
                  </a:lnTo>
                  <a:lnTo>
                    <a:pt x="60744" y="292849"/>
                  </a:lnTo>
                  <a:lnTo>
                    <a:pt x="59220" y="294119"/>
                  </a:lnTo>
                  <a:lnTo>
                    <a:pt x="58674" y="295389"/>
                  </a:lnTo>
                  <a:lnTo>
                    <a:pt x="58801" y="294119"/>
                  </a:lnTo>
                  <a:lnTo>
                    <a:pt x="60337" y="291579"/>
                  </a:lnTo>
                  <a:lnTo>
                    <a:pt x="62280" y="286499"/>
                  </a:lnTo>
                  <a:lnTo>
                    <a:pt x="62877" y="281419"/>
                  </a:lnTo>
                  <a:lnTo>
                    <a:pt x="61925" y="281419"/>
                  </a:lnTo>
                  <a:lnTo>
                    <a:pt x="60198" y="282689"/>
                  </a:lnTo>
                  <a:lnTo>
                    <a:pt x="59537" y="282689"/>
                  </a:lnTo>
                  <a:lnTo>
                    <a:pt x="58877" y="283959"/>
                  </a:lnTo>
                  <a:lnTo>
                    <a:pt x="56642" y="290309"/>
                  </a:lnTo>
                  <a:lnTo>
                    <a:pt x="56222" y="294119"/>
                  </a:lnTo>
                  <a:lnTo>
                    <a:pt x="57632" y="294119"/>
                  </a:lnTo>
                  <a:lnTo>
                    <a:pt x="57289" y="295389"/>
                  </a:lnTo>
                  <a:lnTo>
                    <a:pt x="55156" y="297929"/>
                  </a:lnTo>
                  <a:lnTo>
                    <a:pt x="53251" y="304279"/>
                  </a:lnTo>
                  <a:lnTo>
                    <a:pt x="51511" y="308089"/>
                  </a:lnTo>
                  <a:lnTo>
                    <a:pt x="47586" y="318249"/>
                  </a:lnTo>
                  <a:lnTo>
                    <a:pt x="42075" y="327139"/>
                  </a:lnTo>
                  <a:lnTo>
                    <a:pt x="40297" y="330949"/>
                  </a:lnTo>
                  <a:lnTo>
                    <a:pt x="39636" y="337299"/>
                  </a:lnTo>
                  <a:lnTo>
                    <a:pt x="40513" y="337299"/>
                  </a:lnTo>
                  <a:lnTo>
                    <a:pt x="41668" y="336029"/>
                  </a:lnTo>
                  <a:lnTo>
                    <a:pt x="40005" y="339839"/>
                  </a:lnTo>
                  <a:lnTo>
                    <a:pt x="38227" y="344919"/>
                  </a:lnTo>
                  <a:lnTo>
                    <a:pt x="36169" y="353809"/>
                  </a:lnTo>
                  <a:lnTo>
                    <a:pt x="36614" y="355079"/>
                  </a:lnTo>
                  <a:lnTo>
                    <a:pt x="37896" y="352539"/>
                  </a:lnTo>
                  <a:lnTo>
                    <a:pt x="38811" y="352539"/>
                  </a:lnTo>
                  <a:lnTo>
                    <a:pt x="40944" y="351269"/>
                  </a:lnTo>
                  <a:lnTo>
                    <a:pt x="42087" y="349999"/>
                  </a:lnTo>
                  <a:lnTo>
                    <a:pt x="40259" y="351269"/>
                  </a:lnTo>
                  <a:lnTo>
                    <a:pt x="38785" y="351269"/>
                  </a:lnTo>
                  <a:lnTo>
                    <a:pt x="40424" y="347459"/>
                  </a:lnTo>
                  <a:lnTo>
                    <a:pt x="42418" y="347459"/>
                  </a:lnTo>
                  <a:lnTo>
                    <a:pt x="44208" y="346189"/>
                  </a:lnTo>
                  <a:lnTo>
                    <a:pt x="43053" y="348729"/>
                  </a:lnTo>
                  <a:lnTo>
                    <a:pt x="43815" y="348729"/>
                  </a:lnTo>
                  <a:lnTo>
                    <a:pt x="45885" y="346189"/>
                  </a:lnTo>
                  <a:lnTo>
                    <a:pt x="43561" y="353809"/>
                  </a:lnTo>
                  <a:lnTo>
                    <a:pt x="41503" y="358889"/>
                  </a:lnTo>
                  <a:lnTo>
                    <a:pt x="40767" y="361429"/>
                  </a:lnTo>
                  <a:lnTo>
                    <a:pt x="39547" y="362699"/>
                  </a:lnTo>
                  <a:lnTo>
                    <a:pt x="38354" y="365239"/>
                  </a:lnTo>
                  <a:lnTo>
                    <a:pt x="38836" y="365239"/>
                  </a:lnTo>
                  <a:lnTo>
                    <a:pt x="36487" y="372859"/>
                  </a:lnTo>
                  <a:lnTo>
                    <a:pt x="34671" y="380479"/>
                  </a:lnTo>
                  <a:lnTo>
                    <a:pt x="33909" y="385559"/>
                  </a:lnTo>
                  <a:lnTo>
                    <a:pt x="32943" y="386829"/>
                  </a:lnTo>
                  <a:lnTo>
                    <a:pt x="32778" y="384289"/>
                  </a:lnTo>
                  <a:lnTo>
                    <a:pt x="31953" y="385559"/>
                  </a:lnTo>
                  <a:lnTo>
                    <a:pt x="28778" y="391909"/>
                  </a:lnTo>
                  <a:lnTo>
                    <a:pt x="26682" y="396989"/>
                  </a:lnTo>
                  <a:lnTo>
                    <a:pt x="26593" y="398259"/>
                  </a:lnTo>
                  <a:lnTo>
                    <a:pt x="24384" y="403339"/>
                  </a:lnTo>
                  <a:lnTo>
                    <a:pt x="23088" y="409689"/>
                  </a:lnTo>
                  <a:lnTo>
                    <a:pt x="19735" y="414769"/>
                  </a:lnTo>
                  <a:lnTo>
                    <a:pt x="17907" y="413499"/>
                  </a:lnTo>
                  <a:lnTo>
                    <a:pt x="17018" y="413499"/>
                  </a:lnTo>
                  <a:lnTo>
                    <a:pt x="15062" y="418579"/>
                  </a:lnTo>
                  <a:lnTo>
                    <a:pt x="14262" y="419849"/>
                  </a:lnTo>
                  <a:lnTo>
                    <a:pt x="13411" y="422389"/>
                  </a:lnTo>
                  <a:lnTo>
                    <a:pt x="10553" y="427469"/>
                  </a:lnTo>
                  <a:lnTo>
                    <a:pt x="8001" y="433819"/>
                  </a:lnTo>
                  <a:lnTo>
                    <a:pt x="5207" y="432549"/>
                  </a:lnTo>
                  <a:lnTo>
                    <a:pt x="1054" y="443979"/>
                  </a:lnTo>
                  <a:lnTo>
                    <a:pt x="2324" y="445249"/>
                  </a:lnTo>
                  <a:lnTo>
                    <a:pt x="7112" y="445249"/>
                  </a:lnTo>
                  <a:lnTo>
                    <a:pt x="10033" y="441439"/>
                  </a:lnTo>
                  <a:lnTo>
                    <a:pt x="9982" y="436359"/>
                  </a:lnTo>
                  <a:lnTo>
                    <a:pt x="12992" y="435089"/>
                  </a:lnTo>
                  <a:lnTo>
                    <a:pt x="13373" y="438899"/>
                  </a:lnTo>
                  <a:lnTo>
                    <a:pt x="12103" y="438899"/>
                  </a:lnTo>
                  <a:lnTo>
                    <a:pt x="10033" y="441439"/>
                  </a:lnTo>
                  <a:lnTo>
                    <a:pt x="10617" y="441439"/>
                  </a:lnTo>
                  <a:lnTo>
                    <a:pt x="13474" y="438899"/>
                  </a:lnTo>
                  <a:lnTo>
                    <a:pt x="14046" y="441439"/>
                  </a:lnTo>
                  <a:lnTo>
                    <a:pt x="14998" y="443979"/>
                  </a:lnTo>
                  <a:lnTo>
                    <a:pt x="16484" y="445249"/>
                  </a:lnTo>
                  <a:lnTo>
                    <a:pt x="17818" y="445249"/>
                  </a:lnTo>
                  <a:lnTo>
                    <a:pt x="19126" y="443979"/>
                  </a:lnTo>
                  <a:lnTo>
                    <a:pt x="19646" y="442709"/>
                  </a:lnTo>
                  <a:lnTo>
                    <a:pt x="19342" y="438899"/>
                  </a:lnTo>
                  <a:lnTo>
                    <a:pt x="20243" y="437629"/>
                  </a:lnTo>
                  <a:lnTo>
                    <a:pt x="22263" y="437629"/>
                  </a:lnTo>
                  <a:lnTo>
                    <a:pt x="23825" y="436359"/>
                  </a:lnTo>
                  <a:lnTo>
                    <a:pt x="24549" y="436359"/>
                  </a:lnTo>
                  <a:lnTo>
                    <a:pt x="28194" y="433819"/>
                  </a:lnTo>
                  <a:lnTo>
                    <a:pt x="29464" y="433819"/>
                  </a:lnTo>
                  <a:lnTo>
                    <a:pt x="50368" y="394449"/>
                  </a:lnTo>
                  <a:lnTo>
                    <a:pt x="66903" y="355079"/>
                  </a:lnTo>
                  <a:lnTo>
                    <a:pt x="85013" y="295389"/>
                  </a:lnTo>
                  <a:lnTo>
                    <a:pt x="92494" y="254749"/>
                  </a:lnTo>
                  <a:lnTo>
                    <a:pt x="98044" y="196329"/>
                  </a:lnTo>
                  <a:lnTo>
                    <a:pt x="102971" y="98539"/>
                  </a:lnTo>
                  <a:lnTo>
                    <a:pt x="104355" y="82029"/>
                  </a:lnTo>
                  <a:close/>
                </a:path>
                <a:path w="110489" h="445769">
                  <a:moveTo>
                    <a:pt x="110058" y="36309"/>
                  </a:moveTo>
                  <a:lnTo>
                    <a:pt x="90525" y="36309"/>
                  </a:lnTo>
                  <a:lnTo>
                    <a:pt x="90398" y="40119"/>
                  </a:lnTo>
                  <a:lnTo>
                    <a:pt x="90589" y="43929"/>
                  </a:lnTo>
                  <a:lnTo>
                    <a:pt x="88353" y="51549"/>
                  </a:lnTo>
                  <a:lnTo>
                    <a:pt x="86868" y="57899"/>
                  </a:lnTo>
                  <a:lnTo>
                    <a:pt x="85255" y="64249"/>
                  </a:lnTo>
                  <a:lnTo>
                    <a:pt x="84455" y="70599"/>
                  </a:lnTo>
                  <a:lnTo>
                    <a:pt x="83477" y="76949"/>
                  </a:lnTo>
                  <a:lnTo>
                    <a:pt x="83223" y="71869"/>
                  </a:lnTo>
                  <a:lnTo>
                    <a:pt x="82423" y="69329"/>
                  </a:lnTo>
                  <a:lnTo>
                    <a:pt x="81737" y="70599"/>
                  </a:lnTo>
                  <a:lnTo>
                    <a:pt x="81318" y="70599"/>
                  </a:lnTo>
                  <a:lnTo>
                    <a:pt x="80899" y="71869"/>
                  </a:lnTo>
                  <a:lnTo>
                    <a:pt x="80619" y="74409"/>
                  </a:lnTo>
                  <a:lnTo>
                    <a:pt x="80264" y="75679"/>
                  </a:lnTo>
                  <a:lnTo>
                    <a:pt x="79984" y="78219"/>
                  </a:lnTo>
                  <a:lnTo>
                    <a:pt x="79921" y="80759"/>
                  </a:lnTo>
                  <a:lnTo>
                    <a:pt x="104470" y="80759"/>
                  </a:lnTo>
                  <a:lnTo>
                    <a:pt x="107010" y="59169"/>
                  </a:lnTo>
                  <a:lnTo>
                    <a:pt x="108839" y="47739"/>
                  </a:lnTo>
                  <a:lnTo>
                    <a:pt x="110058" y="36309"/>
                  </a:lnTo>
                  <a:close/>
                </a:path>
                <a:path w="110489" h="445769">
                  <a:moveTo>
                    <a:pt x="110185" y="29959"/>
                  </a:moveTo>
                  <a:lnTo>
                    <a:pt x="109867" y="21069"/>
                  </a:lnTo>
                  <a:lnTo>
                    <a:pt x="105968" y="9639"/>
                  </a:lnTo>
                  <a:lnTo>
                    <a:pt x="104952" y="10909"/>
                  </a:lnTo>
                  <a:lnTo>
                    <a:pt x="103670" y="12179"/>
                  </a:lnTo>
                  <a:lnTo>
                    <a:pt x="102311" y="14719"/>
                  </a:lnTo>
                  <a:lnTo>
                    <a:pt x="100914" y="15989"/>
                  </a:lnTo>
                  <a:lnTo>
                    <a:pt x="100406" y="17259"/>
                  </a:lnTo>
                  <a:lnTo>
                    <a:pt x="100203" y="17259"/>
                  </a:lnTo>
                  <a:lnTo>
                    <a:pt x="100203" y="18529"/>
                  </a:lnTo>
                  <a:lnTo>
                    <a:pt x="98437" y="21069"/>
                  </a:lnTo>
                  <a:lnTo>
                    <a:pt x="97193" y="23609"/>
                  </a:lnTo>
                  <a:lnTo>
                    <a:pt x="94742" y="29959"/>
                  </a:lnTo>
                  <a:lnTo>
                    <a:pt x="93992" y="32499"/>
                  </a:lnTo>
                  <a:lnTo>
                    <a:pt x="93167" y="33769"/>
                  </a:lnTo>
                  <a:lnTo>
                    <a:pt x="92811" y="35039"/>
                  </a:lnTo>
                  <a:lnTo>
                    <a:pt x="110185" y="35039"/>
                  </a:lnTo>
                  <a:lnTo>
                    <a:pt x="110185" y="2995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6" name="object 826" descr=""/>
            <p:cNvSpPr/>
            <p:nvPr/>
          </p:nvSpPr>
          <p:spPr>
            <a:xfrm>
              <a:off x="1592332" y="877369"/>
              <a:ext cx="587375" cy="187325"/>
            </a:xfrm>
            <a:custGeom>
              <a:avLst/>
              <a:gdLst/>
              <a:ahLst/>
              <a:cxnLst/>
              <a:rect l="l" t="t" r="r" b="b"/>
              <a:pathLst>
                <a:path w="587375" h="187325">
                  <a:moveTo>
                    <a:pt x="329617" y="0"/>
                  </a:moveTo>
                  <a:lnTo>
                    <a:pt x="281689" y="1329"/>
                  </a:lnTo>
                  <a:lnTo>
                    <a:pt x="234856" y="8923"/>
                  </a:lnTo>
                  <a:lnTo>
                    <a:pt x="189100" y="22128"/>
                  </a:lnTo>
                  <a:lnTo>
                    <a:pt x="144405" y="40294"/>
                  </a:lnTo>
                  <a:lnTo>
                    <a:pt x="100754" y="62772"/>
                  </a:lnTo>
                  <a:lnTo>
                    <a:pt x="63458" y="87170"/>
                  </a:lnTo>
                  <a:lnTo>
                    <a:pt x="31361" y="117979"/>
                  </a:lnTo>
                  <a:lnTo>
                    <a:pt x="0" y="166301"/>
                  </a:lnTo>
                  <a:lnTo>
                    <a:pt x="2392" y="177834"/>
                  </a:lnTo>
                  <a:lnTo>
                    <a:pt x="9724" y="179334"/>
                  </a:lnTo>
                  <a:lnTo>
                    <a:pt x="17719" y="178282"/>
                  </a:lnTo>
                  <a:lnTo>
                    <a:pt x="25636" y="175891"/>
                  </a:lnTo>
                  <a:lnTo>
                    <a:pt x="48472" y="168106"/>
                  </a:lnTo>
                  <a:lnTo>
                    <a:pt x="63152" y="164077"/>
                  </a:lnTo>
                  <a:lnTo>
                    <a:pt x="78198" y="162025"/>
                  </a:lnTo>
                  <a:lnTo>
                    <a:pt x="95039" y="162683"/>
                  </a:lnTo>
                  <a:lnTo>
                    <a:pt x="115312" y="166287"/>
                  </a:lnTo>
                  <a:lnTo>
                    <a:pt x="135324" y="171236"/>
                  </a:lnTo>
                  <a:lnTo>
                    <a:pt x="155284" y="176452"/>
                  </a:lnTo>
                  <a:lnTo>
                    <a:pt x="175392" y="180856"/>
                  </a:lnTo>
                  <a:lnTo>
                    <a:pt x="186328" y="182507"/>
                  </a:lnTo>
                  <a:lnTo>
                    <a:pt x="197364" y="183620"/>
                  </a:lnTo>
                  <a:lnTo>
                    <a:pt x="219499" y="184984"/>
                  </a:lnTo>
                  <a:lnTo>
                    <a:pt x="269587" y="186801"/>
                  </a:lnTo>
                  <a:lnTo>
                    <a:pt x="319582" y="185883"/>
                  </a:lnTo>
                  <a:lnTo>
                    <a:pt x="369037" y="180359"/>
                  </a:lnTo>
                  <a:lnTo>
                    <a:pt x="417504" y="168360"/>
                  </a:lnTo>
                  <a:lnTo>
                    <a:pt x="480310" y="144476"/>
                  </a:lnTo>
                  <a:lnTo>
                    <a:pt x="543184" y="118220"/>
                  </a:lnTo>
                  <a:lnTo>
                    <a:pt x="542434" y="114791"/>
                  </a:lnTo>
                  <a:lnTo>
                    <a:pt x="542307" y="113051"/>
                  </a:lnTo>
                  <a:lnTo>
                    <a:pt x="564314" y="78703"/>
                  </a:lnTo>
                  <a:lnTo>
                    <a:pt x="583951" y="70125"/>
                  </a:lnTo>
                  <a:lnTo>
                    <a:pt x="586872" y="68563"/>
                  </a:lnTo>
                  <a:lnTo>
                    <a:pt x="536785" y="56958"/>
                  </a:lnTo>
                  <a:lnTo>
                    <a:pt x="490726" y="40761"/>
                  </a:lnTo>
                  <a:lnTo>
                    <a:pt x="476168" y="34422"/>
                  </a:lnTo>
                  <a:lnTo>
                    <a:pt x="461484" y="28406"/>
                  </a:lnTo>
                  <a:lnTo>
                    <a:pt x="441200" y="21247"/>
                  </a:lnTo>
                  <a:lnTo>
                    <a:pt x="420589" y="15118"/>
                  </a:lnTo>
                  <a:lnTo>
                    <a:pt x="399718" y="9928"/>
                  </a:lnTo>
                  <a:lnTo>
                    <a:pt x="378655" y="5584"/>
                  </a:lnTo>
                  <a:lnTo>
                    <a:pt x="32961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 descr=""/>
            <p:cNvSpPr/>
            <p:nvPr/>
          </p:nvSpPr>
          <p:spPr>
            <a:xfrm>
              <a:off x="1599374" y="883691"/>
              <a:ext cx="570865" cy="175895"/>
            </a:xfrm>
            <a:custGeom>
              <a:avLst/>
              <a:gdLst/>
              <a:ahLst/>
              <a:cxnLst/>
              <a:rect l="l" t="t" r="r" b="b"/>
              <a:pathLst>
                <a:path w="570864" h="175894">
                  <a:moveTo>
                    <a:pt x="404736" y="78828"/>
                  </a:moveTo>
                  <a:lnTo>
                    <a:pt x="402069" y="78790"/>
                  </a:lnTo>
                  <a:lnTo>
                    <a:pt x="398386" y="78828"/>
                  </a:lnTo>
                  <a:lnTo>
                    <a:pt x="404736" y="78828"/>
                  </a:lnTo>
                  <a:close/>
                </a:path>
                <a:path w="570864" h="175894">
                  <a:moveTo>
                    <a:pt x="570534" y="66484"/>
                  </a:moveTo>
                  <a:lnTo>
                    <a:pt x="557695" y="63309"/>
                  </a:lnTo>
                  <a:lnTo>
                    <a:pt x="519633" y="51892"/>
                  </a:lnTo>
                  <a:lnTo>
                    <a:pt x="463194" y="31788"/>
                  </a:lnTo>
                  <a:lnTo>
                    <a:pt x="444525" y="25412"/>
                  </a:lnTo>
                  <a:lnTo>
                    <a:pt x="403085" y="12954"/>
                  </a:lnTo>
                  <a:lnTo>
                    <a:pt x="357428" y="3289"/>
                  </a:lnTo>
                  <a:lnTo>
                    <a:pt x="334251" y="419"/>
                  </a:lnTo>
                  <a:lnTo>
                    <a:pt x="279844" y="0"/>
                  </a:lnTo>
                  <a:lnTo>
                    <a:pt x="226161" y="7912"/>
                  </a:lnTo>
                  <a:lnTo>
                    <a:pt x="173913" y="23228"/>
                  </a:lnTo>
                  <a:lnTo>
                    <a:pt x="123786" y="45008"/>
                  </a:lnTo>
                  <a:lnTo>
                    <a:pt x="76428" y="72390"/>
                  </a:lnTo>
                  <a:lnTo>
                    <a:pt x="45923" y="95237"/>
                  </a:lnTo>
                  <a:lnTo>
                    <a:pt x="18224" y="128689"/>
                  </a:lnTo>
                  <a:lnTo>
                    <a:pt x="0" y="165709"/>
                  </a:lnTo>
                  <a:lnTo>
                    <a:pt x="9372" y="168579"/>
                  </a:lnTo>
                  <a:lnTo>
                    <a:pt x="21463" y="164846"/>
                  </a:lnTo>
                  <a:lnTo>
                    <a:pt x="44577" y="155854"/>
                  </a:lnTo>
                  <a:lnTo>
                    <a:pt x="56680" y="152361"/>
                  </a:lnTo>
                  <a:lnTo>
                    <a:pt x="71653" y="150609"/>
                  </a:lnTo>
                  <a:lnTo>
                    <a:pt x="87718" y="150952"/>
                  </a:lnTo>
                  <a:lnTo>
                    <a:pt x="103695" y="152869"/>
                  </a:lnTo>
                  <a:lnTo>
                    <a:pt x="118402" y="155867"/>
                  </a:lnTo>
                  <a:lnTo>
                    <a:pt x="149072" y="163080"/>
                  </a:lnTo>
                  <a:lnTo>
                    <a:pt x="179514" y="169278"/>
                  </a:lnTo>
                  <a:lnTo>
                    <a:pt x="210210" y="173710"/>
                  </a:lnTo>
                  <a:lnTo>
                    <a:pt x="241592" y="175628"/>
                  </a:lnTo>
                  <a:lnTo>
                    <a:pt x="277520" y="175285"/>
                  </a:lnTo>
                  <a:lnTo>
                    <a:pt x="348907" y="168744"/>
                  </a:lnTo>
                  <a:lnTo>
                    <a:pt x="424446" y="150609"/>
                  </a:lnTo>
                  <a:lnTo>
                    <a:pt x="460692" y="137528"/>
                  </a:lnTo>
                  <a:lnTo>
                    <a:pt x="518083" y="113919"/>
                  </a:lnTo>
                  <a:lnTo>
                    <a:pt x="535444" y="100190"/>
                  </a:lnTo>
                  <a:lnTo>
                    <a:pt x="537159" y="93586"/>
                  </a:lnTo>
                  <a:lnTo>
                    <a:pt x="540562" y="87007"/>
                  </a:lnTo>
                  <a:lnTo>
                    <a:pt x="545807" y="80479"/>
                  </a:lnTo>
                  <a:lnTo>
                    <a:pt x="547331" y="79197"/>
                  </a:lnTo>
                  <a:lnTo>
                    <a:pt x="548538" y="78193"/>
                  </a:lnTo>
                  <a:lnTo>
                    <a:pt x="429107" y="78193"/>
                  </a:lnTo>
                  <a:lnTo>
                    <a:pt x="445795" y="79133"/>
                  </a:lnTo>
                  <a:lnTo>
                    <a:pt x="437870" y="79121"/>
                  </a:lnTo>
                  <a:lnTo>
                    <a:pt x="398386" y="78828"/>
                  </a:lnTo>
                  <a:lnTo>
                    <a:pt x="397522" y="78828"/>
                  </a:lnTo>
                  <a:lnTo>
                    <a:pt x="340220" y="79121"/>
                  </a:lnTo>
                  <a:lnTo>
                    <a:pt x="298640" y="80264"/>
                  </a:lnTo>
                  <a:lnTo>
                    <a:pt x="240995" y="86283"/>
                  </a:lnTo>
                  <a:lnTo>
                    <a:pt x="201409" y="93192"/>
                  </a:lnTo>
                  <a:lnTo>
                    <a:pt x="156197" y="105270"/>
                  </a:lnTo>
                  <a:lnTo>
                    <a:pt x="131330" y="113919"/>
                  </a:lnTo>
                  <a:lnTo>
                    <a:pt x="131076" y="113347"/>
                  </a:lnTo>
                  <a:lnTo>
                    <a:pt x="203187" y="89255"/>
                  </a:lnTo>
                  <a:lnTo>
                    <a:pt x="241325" y="82067"/>
                  </a:lnTo>
                  <a:lnTo>
                    <a:pt x="279908" y="77774"/>
                  </a:lnTo>
                  <a:lnTo>
                    <a:pt x="317969" y="75412"/>
                  </a:lnTo>
                  <a:lnTo>
                    <a:pt x="361772" y="74320"/>
                  </a:lnTo>
                  <a:lnTo>
                    <a:pt x="367639" y="74320"/>
                  </a:lnTo>
                  <a:lnTo>
                    <a:pt x="367639" y="75158"/>
                  </a:lnTo>
                  <a:lnTo>
                    <a:pt x="394081" y="75158"/>
                  </a:lnTo>
                  <a:lnTo>
                    <a:pt x="394081" y="76428"/>
                  </a:lnTo>
                  <a:lnTo>
                    <a:pt x="412483" y="76428"/>
                  </a:lnTo>
                  <a:lnTo>
                    <a:pt x="412483" y="77698"/>
                  </a:lnTo>
                  <a:lnTo>
                    <a:pt x="549871" y="77698"/>
                  </a:lnTo>
                  <a:lnTo>
                    <a:pt x="549871" y="76428"/>
                  </a:lnTo>
                  <a:lnTo>
                    <a:pt x="551484" y="76428"/>
                  </a:lnTo>
                  <a:lnTo>
                    <a:pt x="551484" y="75158"/>
                  </a:lnTo>
                  <a:lnTo>
                    <a:pt x="553631" y="75158"/>
                  </a:lnTo>
                  <a:lnTo>
                    <a:pt x="553631" y="74320"/>
                  </a:lnTo>
                  <a:lnTo>
                    <a:pt x="553974" y="74320"/>
                  </a:lnTo>
                  <a:lnTo>
                    <a:pt x="557352" y="72339"/>
                  </a:lnTo>
                  <a:lnTo>
                    <a:pt x="563829" y="69316"/>
                  </a:lnTo>
                  <a:lnTo>
                    <a:pt x="570534" y="6648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 descr=""/>
            <p:cNvSpPr/>
            <p:nvPr/>
          </p:nvSpPr>
          <p:spPr>
            <a:xfrm>
              <a:off x="1641094" y="883805"/>
              <a:ext cx="496570" cy="108585"/>
            </a:xfrm>
            <a:custGeom>
              <a:avLst/>
              <a:gdLst/>
              <a:ahLst/>
              <a:cxnLst/>
              <a:rect l="l" t="t" r="r" b="b"/>
              <a:pathLst>
                <a:path w="496569" h="108584">
                  <a:moveTo>
                    <a:pt x="18770" y="93687"/>
                  </a:moveTo>
                  <a:lnTo>
                    <a:pt x="18529" y="93840"/>
                  </a:lnTo>
                  <a:lnTo>
                    <a:pt x="18199" y="94094"/>
                  </a:lnTo>
                  <a:lnTo>
                    <a:pt x="18770" y="93687"/>
                  </a:lnTo>
                  <a:close/>
                </a:path>
                <a:path w="496569" h="108584">
                  <a:moveTo>
                    <a:pt x="32169" y="94221"/>
                  </a:moveTo>
                  <a:lnTo>
                    <a:pt x="26936" y="92811"/>
                  </a:lnTo>
                  <a:lnTo>
                    <a:pt x="23609" y="92405"/>
                  </a:lnTo>
                  <a:lnTo>
                    <a:pt x="32169" y="94221"/>
                  </a:lnTo>
                  <a:close/>
                </a:path>
                <a:path w="496569" h="108584">
                  <a:moveTo>
                    <a:pt x="39497" y="79082"/>
                  </a:moveTo>
                  <a:lnTo>
                    <a:pt x="38493" y="79743"/>
                  </a:lnTo>
                  <a:lnTo>
                    <a:pt x="38646" y="79679"/>
                  </a:lnTo>
                  <a:lnTo>
                    <a:pt x="39497" y="79082"/>
                  </a:lnTo>
                  <a:close/>
                </a:path>
                <a:path w="496569" h="108584">
                  <a:moveTo>
                    <a:pt x="90690" y="96227"/>
                  </a:moveTo>
                  <a:lnTo>
                    <a:pt x="90500" y="96443"/>
                  </a:lnTo>
                  <a:lnTo>
                    <a:pt x="90297" y="96926"/>
                  </a:lnTo>
                  <a:lnTo>
                    <a:pt x="90563" y="96532"/>
                  </a:lnTo>
                  <a:lnTo>
                    <a:pt x="90690" y="96227"/>
                  </a:lnTo>
                  <a:close/>
                </a:path>
                <a:path w="496569" h="108584">
                  <a:moveTo>
                    <a:pt x="92887" y="99923"/>
                  </a:moveTo>
                  <a:lnTo>
                    <a:pt x="92824" y="99060"/>
                  </a:lnTo>
                  <a:lnTo>
                    <a:pt x="92278" y="98882"/>
                  </a:lnTo>
                  <a:lnTo>
                    <a:pt x="92646" y="98755"/>
                  </a:lnTo>
                  <a:lnTo>
                    <a:pt x="74968" y="100939"/>
                  </a:lnTo>
                  <a:lnTo>
                    <a:pt x="43764" y="102831"/>
                  </a:lnTo>
                  <a:lnTo>
                    <a:pt x="27444" y="101536"/>
                  </a:lnTo>
                  <a:lnTo>
                    <a:pt x="19253" y="99707"/>
                  </a:lnTo>
                  <a:lnTo>
                    <a:pt x="13703" y="97472"/>
                  </a:lnTo>
                  <a:lnTo>
                    <a:pt x="9144" y="95161"/>
                  </a:lnTo>
                  <a:lnTo>
                    <a:pt x="12014" y="94322"/>
                  </a:lnTo>
                  <a:lnTo>
                    <a:pt x="16332" y="92659"/>
                  </a:lnTo>
                  <a:lnTo>
                    <a:pt x="7404" y="93878"/>
                  </a:lnTo>
                  <a:lnTo>
                    <a:pt x="6413" y="93116"/>
                  </a:lnTo>
                  <a:lnTo>
                    <a:pt x="0" y="99453"/>
                  </a:lnTo>
                  <a:lnTo>
                    <a:pt x="3543" y="103060"/>
                  </a:lnTo>
                  <a:lnTo>
                    <a:pt x="10744" y="106476"/>
                  </a:lnTo>
                  <a:lnTo>
                    <a:pt x="22453" y="107492"/>
                  </a:lnTo>
                  <a:lnTo>
                    <a:pt x="29070" y="108331"/>
                  </a:lnTo>
                  <a:lnTo>
                    <a:pt x="79527" y="103733"/>
                  </a:lnTo>
                  <a:lnTo>
                    <a:pt x="91478" y="100926"/>
                  </a:lnTo>
                  <a:lnTo>
                    <a:pt x="91186" y="100888"/>
                  </a:lnTo>
                  <a:lnTo>
                    <a:pt x="92887" y="99923"/>
                  </a:lnTo>
                  <a:close/>
                </a:path>
                <a:path w="496569" h="108584">
                  <a:moveTo>
                    <a:pt x="96786" y="92316"/>
                  </a:moveTo>
                  <a:lnTo>
                    <a:pt x="96393" y="91274"/>
                  </a:lnTo>
                  <a:lnTo>
                    <a:pt x="94729" y="91313"/>
                  </a:lnTo>
                  <a:lnTo>
                    <a:pt x="83743" y="92862"/>
                  </a:lnTo>
                  <a:lnTo>
                    <a:pt x="64490" y="94653"/>
                  </a:lnTo>
                  <a:lnTo>
                    <a:pt x="48298" y="95034"/>
                  </a:lnTo>
                  <a:lnTo>
                    <a:pt x="32219" y="94234"/>
                  </a:lnTo>
                  <a:lnTo>
                    <a:pt x="52743" y="98552"/>
                  </a:lnTo>
                  <a:lnTo>
                    <a:pt x="72161" y="97282"/>
                  </a:lnTo>
                  <a:lnTo>
                    <a:pt x="80632" y="96227"/>
                  </a:lnTo>
                  <a:lnTo>
                    <a:pt x="95821" y="93078"/>
                  </a:lnTo>
                  <a:lnTo>
                    <a:pt x="96786" y="92316"/>
                  </a:lnTo>
                  <a:close/>
                </a:path>
                <a:path w="496569" h="108584">
                  <a:moveTo>
                    <a:pt x="117132" y="99606"/>
                  </a:moveTo>
                  <a:lnTo>
                    <a:pt x="91262" y="105879"/>
                  </a:lnTo>
                  <a:lnTo>
                    <a:pt x="95643" y="105625"/>
                  </a:lnTo>
                  <a:lnTo>
                    <a:pt x="104267" y="103873"/>
                  </a:lnTo>
                  <a:lnTo>
                    <a:pt x="108572" y="102692"/>
                  </a:lnTo>
                  <a:lnTo>
                    <a:pt x="115735" y="101752"/>
                  </a:lnTo>
                  <a:lnTo>
                    <a:pt x="117132" y="99606"/>
                  </a:lnTo>
                  <a:close/>
                </a:path>
                <a:path w="496569" h="108584">
                  <a:moveTo>
                    <a:pt x="120764" y="98361"/>
                  </a:moveTo>
                  <a:lnTo>
                    <a:pt x="119799" y="97904"/>
                  </a:lnTo>
                  <a:lnTo>
                    <a:pt x="119075" y="99529"/>
                  </a:lnTo>
                  <a:lnTo>
                    <a:pt x="119570" y="100571"/>
                  </a:lnTo>
                  <a:lnTo>
                    <a:pt x="120751" y="99796"/>
                  </a:lnTo>
                  <a:lnTo>
                    <a:pt x="120764" y="98361"/>
                  </a:lnTo>
                  <a:close/>
                </a:path>
                <a:path w="496569" h="108584">
                  <a:moveTo>
                    <a:pt x="125882" y="92544"/>
                  </a:moveTo>
                  <a:lnTo>
                    <a:pt x="124510" y="92100"/>
                  </a:lnTo>
                  <a:lnTo>
                    <a:pt x="123418" y="93726"/>
                  </a:lnTo>
                  <a:lnTo>
                    <a:pt x="124028" y="94843"/>
                  </a:lnTo>
                  <a:lnTo>
                    <a:pt x="125780" y="94094"/>
                  </a:lnTo>
                  <a:lnTo>
                    <a:pt x="125882" y="92544"/>
                  </a:lnTo>
                  <a:close/>
                </a:path>
                <a:path w="496569" h="108584">
                  <a:moveTo>
                    <a:pt x="154317" y="86575"/>
                  </a:moveTo>
                  <a:lnTo>
                    <a:pt x="152488" y="85013"/>
                  </a:lnTo>
                  <a:lnTo>
                    <a:pt x="151523" y="86512"/>
                  </a:lnTo>
                  <a:lnTo>
                    <a:pt x="153657" y="87439"/>
                  </a:lnTo>
                  <a:lnTo>
                    <a:pt x="154317" y="86575"/>
                  </a:lnTo>
                  <a:close/>
                </a:path>
                <a:path w="496569" h="108584">
                  <a:moveTo>
                    <a:pt x="165773" y="81965"/>
                  </a:moveTo>
                  <a:lnTo>
                    <a:pt x="164998" y="80657"/>
                  </a:lnTo>
                  <a:lnTo>
                    <a:pt x="163779" y="80251"/>
                  </a:lnTo>
                  <a:lnTo>
                    <a:pt x="164185" y="81965"/>
                  </a:lnTo>
                  <a:lnTo>
                    <a:pt x="165201" y="82791"/>
                  </a:lnTo>
                  <a:lnTo>
                    <a:pt x="165773" y="81965"/>
                  </a:lnTo>
                  <a:close/>
                </a:path>
                <a:path w="496569" h="108584">
                  <a:moveTo>
                    <a:pt x="256489" y="60261"/>
                  </a:moveTo>
                  <a:lnTo>
                    <a:pt x="254787" y="59067"/>
                  </a:lnTo>
                  <a:lnTo>
                    <a:pt x="252387" y="58762"/>
                  </a:lnTo>
                  <a:lnTo>
                    <a:pt x="252971" y="60121"/>
                  </a:lnTo>
                  <a:lnTo>
                    <a:pt x="255104" y="60947"/>
                  </a:lnTo>
                  <a:lnTo>
                    <a:pt x="256489" y="60261"/>
                  </a:lnTo>
                  <a:close/>
                </a:path>
                <a:path w="496569" h="108584">
                  <a:moveTo>
                    <a:pt x="260756" y="63639"/>
                  </a:moveTo>
                  <a:lnTo>
                    <a:pt x="259283" y="62699"/>
                  </a:lnTo>
                  <a:lnTo>
                    <a:pt x="256997" y="62103"/>
                  </a:lnTo>
                  <a:lnTo>
                    <a:pt x="251180" y="63728"/>
                  </a:lnTo>
                  <a:lnTo>
                    <a:pt x="250647" y="64541"/>
                  </a:lnTo>
                  <a:lnTo>
                    <a:pt x="251675" y="65773"/>
                  </a:lnTo>
                  <a:lnTo>
                    <a:pt x="252691" y="65951"/>
                  </a:lnTo>
                  <a:lnTo>
                    <a:pt x="256844" y="65519"/>
                  </a:lnTo>
                  <a:lnTo>
                    <a:pt x="259613" y="64973"/>
                  </a:lnTo>
                  <a:lnTo>
                    <a:pt x="260756" y="63639"/>
                  </a:lnTo>
                  <a:close/>
                </a:path>
                <a:path w="496569" h="108584">
                  <a:moveTo>
                    <a:pt x="276199" y="66916"/>
                  </a:moveTo>
                  <a:lnTo>
                    <a:pt x="274891" y="65620"/>
                  </a:lnTo>
                  <a:lnTo>
                    <a:pt x="272948" y="65151"/>
                  </a:lnTo>
                  <a:lnTo>
                    <a:pt x="273304" y="66560"/>
                  </a:lnTo>
                  <a:lnTo>
                    <a:pt x="275018" y="67487"/>
                  </a:lnTo>
                  <a:lnTo>
                    <a:pt x="276199" y="66916"/>
                  </a:lnTo>
                  <a:close/>
                </a:path>
                <a:path w="496569" h="108584">
                  <a:moveTo>
                    <a:pt x="284518" y="81318"/>
                  </a:moveTo>
                  <a:lnTo>
                    <a:pt x="283476" y="79679"/>
                  </a:lnTo>
                  <a:lnTo>
                    <a:pt x="282536" y="79146"/>
                  </a:lnTo>
                  <a:lnTo>
                    <a:pt x="280403" y="78371"/>
                  </a:lnTo>
                  <a:lnTo>
                    <a:pt x="275882" y="77939"/>
                  </a:lnTo>
                  <a:lnTo>
                    <a:pt x="276948" y="78854"/>
                  </a:lnTo>
                  <a:lnTo>
                    <a:pt x="277393" y="79451"/>
                  </a:lnTo>
                  <a:lnTo>
                    <a:pt x="277393" y="80010"/>
                  </a:lnTo>
                  <a:lnTo>
                    <a:pt x="277761" y="80657"/>
                  </a:lnTo>
                  <a:lnTo>
                    <a:pt x="281279" y="81318"/>
                  </a:lnTo>
                  <a:lnTo>
                    <a:pt x="284518" y="81318"/>
                  </a:lnTo>
                  <a:close/>
                </a:path>
                <a:path w="496569" h="108584">
                  <a:moveTo>
                    <a:pt x="290283" y="60426"/>
                  </a:moveTo>
                  <a:lnTo>
                    <a:pt x="288886" y="58978"/>
                  </a:lnTo>
                  <a:lnTo>
                    <a:pt x="283832" y="57746"/>
                  </a:lnTo>
                  <a:lnTo>
                    <a:pt x="282295" y="58077"/>
                  </a:lnTo>
                  <a:lnTo>
                    <a:pt x="279742" y="59347"/>
                  </a:lnTo>
                  <a:lnTo>
                    <a:pt x="279920" y="59931"/>
                  </a:lnTo>
                  <a:lnTo>
                    <a:pt x="281482" y="60528"/>
                  </a:lnTo>
                  <a:lnTo>
                    <a:pt x="279730" y="60871"/>
                  </a:lnTo>
                  <a:lnTo>
                    <a:pt x="280682" y="62395"/>
                  </a:lnTo>
                  <a:lnTo>
                    <a:pt x="284683" y="63411"/>
                  </a:lnTo>
                  <a:lnTo>
                    <a:pt x="288036" y="62738"/>
                  </a:lnTo>
                  <a:lnTo>
                    <a:pt x="287909" y="62166"/>
                  </a:lnTo>
                  <a:lnTo>
                    <a:pt x="287096" y="61607"/>
                  </a:lnTo>
                  <a:lnTo>
                    <a:pt x="288645" y="61302"/>
                  </a:lnTo>
                  <a:lnTo>
                    <a:pt x="290283" y="60426"/>
                  </a:lnTo>
                  <a:close/>
                </a:path>
                <a:path w="496569" h="108584">
                  <a:moveTo>
                    <a:pt x="310921" y="62052"/>
                  </a:moveTo>
                  <a:lnTo>
                    <a:pt x="308051" y="59956"/>
                  </a:lnTo>
                  <a:lnTo>
                    <a:pt x="306273" y="59296"/>
                  </a:lnTo>
                  <a:lnTo>
                    <a:pt x="303834" y="58775"/>
                  </a:lnTo>
                  <a:lnTo>
                    <a:pt x="304165" y="58775"/>
                  </a:lnTo>
                  <a:lnTo>
                    <a:pt x="303631" y="58305"/>
                  </a:lnTo>
                  <a:lnTo>
                    <a:pt x="301980" y="58445"/>
                  </a:lnTo>
                  <a:lnTo>
                    <a:pt x="297167" y="57886"/>
                  </a:lnTo>
                  <a:lnTo>
                    <a:pt x="300774" y="62661"/>
                  </a:lnTo>
                  <a:lnTo>
                    <a:pt x="303491" y="63195"/>
                  </a:lnTo>
                  <a:lnTo>
                    <a:pt x="305282" y="63246"/>
                  </a:lnTo>
                  <a:lnTo>
                    <a:pt x="303911" y="63652"/>
                  </a:lnTo>
                  <a:lnTo>
                    <a:pt x="302793" y="64439"/>
                  </a:lnTo>
                  <a:lnTo>
                    <a:pt x="303860" y="65836"/>
                  </a:lnTo>
                  <a:lnTo>
                    <a:pt x="306273" y="66001"/>
                  </a:lnTo>
                  <a:lnTo>
                    <a:pt x="308813" y="65252"/>
                  </a:lnTo>
                  <a:lnTo>
                    <a:pt x="309587" y="64668"/>
                  </a:lnTo>
                  <a:lnTo>
                    <a:pt x="309130" y="63741"/>
                  </a:lnTo>
                  <a:lnTo>
                    <a:pt x="305892" y="63271"/>
                  </a:lnTo>
                  <a:lnTo>
                    <a:pt x="309664" y="63385"/>
                  </a:lnTo>
                  <a:lnTo>
                    <a:pt x="310921" y="62052"/>
                  </a:lnTo>
                  <a:close/>
                </a:path>
                <a:path w="496569" h="108584">
                  <a:moveTo>
                    <a:pt x="321081" y="68249"/>
                  </a:moveTo>
                  <a:lnTo>
                    <a:pt x="317690" y="66649"/>
                  </a:lnTo>
                  <a:lnTo>
                    <a:pt x="309880" y="65405"/>
                  </a:lnTo>
                  <a:lnTo>
                    <a:pt x="308089" y="66522"/>
                  </a:lnTo>
                  <a:lnTo>
                    <a:pt x="308457" y="67805"/>
                  </a:lnTo>
                  <a:lnTo>
                    <a:pt x="309143" y="68199"/>
                  </a:lnTo>
                  <a:lnTo>
                    <a:pt x="315595" y="69189"/>
                  </a:lnTo>
                  <a:lnTo>
                    <a:pt x="319214" y="70065"/>
                  </a:lnTo>
                  <a:lnTo>
                    <a:pt x="321081" y="68249"/>
                  </a:lnTo>
                  <a:close/>
                </a:path>
                <a:path w="496569" h="108584">
                  <a:moveTo>
                    <a:pt x="323342" y="64782"/>
                  </a:moveTo>
                  <a:lnTo>
                    <a:pt x="322592" y="63284"/>
                  </a:lnTo>
                  <a:lnTo>
                    <a:pt x="321589" y="62699"/>
                  </a:lnTo>
                  <a:lnTo>
                    <a:pt x="321030" y="62522"/>
                  </a:lnTo>
                  <a:lnTo>
                    <a:pt x="320675" y="63881"/>
                  </a:lnTo>
                  <a:lnTo>
                    <a:pt x="321500" y="65049"/>
                  </a:lnTo>
                  <a:lnTo>
                    <a:pt x="323342" y="64782"/>
                  </a:lnTo>
                  <a:close/>
                </a:path>
                <a:path w="496569" h="108584">
                  <a:moveTo>
                    <a:pt x="324815" y="58394"/>
                  </a:moveTo>
                  <a:lnTo>
                    <a:pt x="324751" y="58267"/>
                  </a:lnTo>
                  <a:lnTo>
                    <a:pt x="324472" y="58089"/>
                  </a:lnTo>
                  <a:lnTo>
                    <a:pt x="324815" y="58394"/>
                  </a:lnTo>
                  <a:close/>
                </a:path>
                <a:path w="496569" h="108584">
                  <a:moveTo>
                    <a:pt x="325475" y="72631"/>
                  </a:moveTo>
                  <a:lnTo>
                    <a:pt x="323786" y="71132"/>
                  </a:lnTo>
                  <a:lnTo>
                    <a:pt x="323507" y="70980"/>
                  </a:lnTo>
                  <a:lnTo>
                    <a:pt x="320040" y="70637"/>
                  </a:lnTo>
                  <a:lnTo>
                    <a:pt x="321462" y="71628"/>
                  </a:lnTo>
                  <a:lnTo>
                    <a:pt x="313385" y="70294"/>
                  </a:lnTo>
                  <a:lnTo>
                    <a:pt x="306705" y="69596"/>
                  </a:lnTo>
                  <a:lnTo>
                    <a:pt x="298716" y="69176"/>
                  </a:lnTo>
                  <a:lnTo>
                    <a:pt x="296049" y="69570"/>
                  </a:lnTo>
                  <a:lnTo>
                    <a:pt x="294373" y="69443"/>
                  </a:lnTo>
                  <a:lnTo>
                    <a:pt x="293230" y="69773"/>
                  </a:lnTo>
                  <a:lnTo>
                    <a:pt x="291490" y="70878"/>
                  </a:lnTo>
                  <a:lnTo>
                    <a:pt x="291033" y="71564"/>
                  </a:lnTo>
                  <a:lnTo>
                    <a:pt x="294386" y="72936"/>
                  </a:lnTo>
                  <a:lnTo>
                    <a:pt x="301117" y="73202"/>
                  </a:lnTo>
                  <a:lnTo>
                    <a:pt x="302196" y="72428"/>
                  </a:lnTo>
                  <a:lnTo>
                    <a:pt x="302602" y="71691"/>
                  </a:lnTo>
                  <a:lnTo>
                    <a:pt x="316217" y="72720"/>
                  </a:lnTo>
                  <a:lnTo>
                    <a:pt x="318922" y="72771"/>
                  </a:lnTo>
                  <a:lnTo>
                    <a:pt x="322529" y="72301"/>
                  </a:lnTo>
                  <a:lnTo>
                    <a:pt x="325475" y="72631"/>
                  </a:lnTo>
                  <a:close/>
                </a:path>
                <a:path w="496569" h="108584">
                  <a:moveTo>
                    <a:pt x="349605" y="75641"/>
                  </a:moveTo>
                  <a:lnTo>
                    <a:pt x="341909" y="73406"/>
                  </a:lnTo>
                  <a:lnTo>
                    <a:pt x="332117" y="71094"/>
                  </a:lnTo>
                  <a:lnTo>
                    <a:pt x="323430" y="70472"/>
                  </a:lnTo>
                  <a:lnTo>
                    <a:pt x="333629" y="75730"/>
                  </a:lnTo>
                  <a:lnTo>
                    <a:pt x="337693" y="76441"/>
                  </a:lnTo>
                  <a:lnTo>
                    <a:pt x="349021" y="77050"/>
                  </a:lnTo>
                  <a:lnTo>
                    <a:pt x="349605" y="75641"/>
                  </a:lnTo>
                  <a:close/>
                </a:path>
                <a:path w="496569" h="108584">
                  <a:moveTo>
                    <a:pt x="356196" y="92036"/>
                  </a:moveTo>
                  <a:lnTo>
                    <a:pt x="354799" y="91465"/>
                  </a:lnTo>
                  <a:lnTo>
                    <a:pt x="354012" y="90805"/>
                  </a:lnTo>
                  <a:lnTo>
                    <a:pt x="349910" y="89750"/>
                  </a:lnTo>
                  <a:lnTo>
                    <a:pt x="345821" y="89141"/>
                  </a:lnTo>
                  <a:lnTo>
                    <a:pt x="340194" y="89331"/>
                  </a:lnTo>
                  <a:lnTo>
                    <a:pt x="343077" y="90131"/>
                  </a:lnTo>
                  <a:lnTo>
                    <a:pt x="345135" y="91249"/>
                  </a:lnTo>
                  <a:lnTo>
                    <a:pt x="346760" y="91732"/>
                  </a:lnTo>
                  <a:lnTo>
                    <a:pt x="352196" y="92265"/>
                  </a:lnTo>
                  <a:lnTo>
                    <a:pt x="356196" y="92036"/>
                  </a:lnTo>
                  <a:close/>
                </a:path>
                <a:path w="496569" h="108584">
                  <a:moveTo>
                    <a:pt x="363321" y="71424"/>
                  </a:moveTo>
                  <a:lnTo>
                    <a:pt x="356971" y="69202"/>
                  </a:lnTo>
                  <a:lnTo>
                    <a:pt x="350367" y="67614"/>
                  </a:lnTo>
                  <a:lnTo>
                    <a:pt x="351066" y="66916"/>
                  </a:lnTo>
                  <a:lnTo>
                    <a:pt x="350570" y="66306"/>
                  </a:lnTo>
                  <a:lnTo>
                    <a:pt x="349008" y="65722"/>
                  </a:lnTo>
                  <a:lnTo>
                    <a:pt x="345605" y="65468"/>
                  </a:lnTo>
                  <a:lnTo>
                    <a:pt x="342976" y="64236"/>
                  </a:lnTo>
                  <a:lnTo>
                    <a:pt x="339737" y="63309"/>
                  </a:lnTo>
                  <a:lnTo>
                    <a:pt x="334784" y="62839"/>
                  </a:lnTo>
                  <a:lnTo>
                    <a:pt x="336740" y="63842"/>
                  </a:lnTo>
                  <a:lnTo>
                    <a:pt x="337273" y="64427"/>
                  </a:lnTo>
                  <a:lnTo>
                    <a:pt x="339496" y="65722"/>
                  </a:lnTo>
                  <a:lnTo>
                    <a:pt x="336219" y="65392"/>
                  </a:lnTo>
                  <a:lnTo>
                    <a:pt x="335483" y="65519"/>
                  </a:lnTo>
                  <a:lnTo>
                    <a:pt x="333717" y="65379"/>
                  </a:lnTo>
                  <a:lnTo>
                    <a:pt x="333032" y="65532"/>
                  </a:lnTo>
                  <a:lnTo>
                    <a:pt x="334416" y="66001"/>
                  </a:lnTo>
                  <a:lnTo>
                    <a:pt x="334429" y="66281"/>
                  </a:lnTo>
                  <a:lnTo>
                    <a:pt x="336931" y="67221"/>
                  </a:lnTo>
                  <a:lnTo>
                    <a:pt x="334746" y="67640"/>
                  </a:lnTo>
                  <a:lnTo>
                    <a:pt x="334899" y="68402"/>
                  </a:lnTo>
                  <a:lnTo>
                    <a:pt x="336461" y="69253"/>
                  </a:lnTo>
                  <a:lnTo>
                    <a:pt x="342290" y="70192"/>
                  </a:lnTo>
                  <a:lnTo>
                    <a:pt x="346595" y="70307"/>
                  </a:lnTo>
                  <a:lnTo>
                    <a:pt x="347510" y="70104"/>
                  </a:lnTo>
                  <a:lnTo>
                    <a:pt x="347459" y="69646"/>
                  </a:lnTo>
                  <a:lnTo>
                    <a:pt x="360222" y="72097"/>
                  </a:lnTo>
                  <a:lnTo>
                    <a:pt x="363321" y="71424"/>
                  </a:lnTo>
                  <a:close/>
                </a:path>
                <a:path w="496569" h="108584">
                  <a:moveTo>
                    <a:pt x="365848" y="67957"/>
                  </a:moveTo>
                  <a:lnTo>
                    <a:pt x="365467" y="66725"/>
                  </a:lnTo>
                  <a:lnTo>
                    <a:pt x="363054" y="65747"/>
                  </a:lnTo>
                  <a:lnTo>
                    <a:pt x="363435" y="66941"/>
                  </a:lnTo>
                  <a:lnTo>
                    <a:pt x="365848" y="67957"/>
                  </a:lnTo>
                  <a:close/>
                </a:path>
                <a:path w="496569" h="108584">
                  <a:moveTo>
                    <a:pt x="371856" y="67995"/>
                  </a:moveTo>
                  <a:lnTo>
                    <a:pt x="371703" y="67792"/>
                  </a:lnTo>
                  <a:lnTo>
                    <a:pt x="371538" y="67995"/>
                  </a:lnTo>
                  <a:lnTo>
                    <a:pt x="371640" y="68376"/>
                  </a:lnTo>
                  <a:lnTo>
                    <a:pt x="371856" y="67995"/>
                  </a:lnTo>
                  <a:close/>
                </a:path>
                <a:path w="496569" h="108584">
                  <a:moveTo>
                    <a:pt x="375894" y="83997"/>
                  </a:moveTo>
                  <a:lnTo>
                    <a:pt x="373684" y="83185"/>
                  </a:lnTo>
                  <a:lnTo>
                    <a:pt x="367347" y="81597"/>
                  </a:lnTo>
                  <a:lnTo>
                    <a:pt x="357047" y="80149"/>
                  </a:lnTo>
                  <a:lnTo>
                    <a:pt x="356590" y="79197"/>
                  </a:lnTo>
                  <a:lnTo>
                    <a:pt x="354876" y="78524"/>
                  </a:lnTo>
                  <a:lnTo>
                    <a:pt x="352602" y="78219"/>
                  </a:lnTo>
                  <a:lnTo>
                    <a:pt x="349631" y="78143"/>
                  </a:lnTo>
                  <a:lnTo>
                    <a:pt x="347294" y="78359"/>
                  </a:lnTo>
                  <a:lnTo>
                    <a:pt x="345681" y="79502"/>
                  </a:lnTo>
                  <a:lnTo>
                    <a:pt x="345681" y="80225"/>
                  </a:lnTo>
                  <a:lnTo>
                    <a:pt x="346443" y="80975"/>
                  </a:lnTo>
                  <a:lnTo>
                    <a:pt x="351612" y="81622"/>
                  </a:lnTo>
                  <a:lnTo>
                    <a:pt x="353466" y="82359"/>
                  </a:lnTo>
                  <a:lnTo>
                    <a:pt x="357441" y="83172"/>
                  </a:lnTo>
                  <a:lnTo>
                    <a:pt x="375399" y="85026"/>
                  </a:lnTo>
                  <a:lnTo>
                    <a:pt x="375894" y="83997"/>
                  </a:lnTo>
                  <a:close/>
                </a:path>
                <a:path w="496569" h="108584">
                  <a:moveTo>
                    <a:pt x="384619" y="68872"/>
                  </a:moveTo>
                  <a:lnTo>
                    <a:pt x="382003" y="66827"/>
                  </a:lnTo>
                  <a:lnTo>
                    <a:pt x="380326" y="65913"/>
                  </a:lnTo>
                  <a:lnTo>
                    <a:pt x="377393" y="66370"/>
                  </a:lnTo>
                  <a:lnTo>
                    <a:pt x="377393" y="67170"/>
                  </a:lnTo>
                  <a:lnTo>
                    <a:pt x="379082" y="68656"/>
                  </a:lnTo>
                  <a:lnTo>
                    <a:pt x="381647" y="69367"/>
                  </a:lnTo>
                  <a:lnTo>
                    <a:pt x="383667" y="69380"/>
                  </a:lnTo>
                  <a:lnTo>
                    <a:pt x="384619" y="68872"/>
                  </a:lnTo>
                  <a:close/>
                </a:path>
                <a:path w="496569" h="108584">
                  <a:moveTo>
                    <a:pt x="394779" y="57658"/>
                  </a:moveTo>
                  <a:lnTo>
                    <a:pt x="394309" y="57150"/>
                  </a:lnTo>
                  <a:lnTo>
                    <a:pt x="394157" y="57086"/>
                  </a:lnTo>
                  <a:lnTo>
                    <a:pt x="394779" y="57658"/>
                  </a:lnTo>
                  <a:close/>
                </a:path>
                <a:path w="496569" h="108584">
                  <a:moveTo>
                    <a:pt x="402590" y="86829"/>
                  </a:moveTo>
                  <a:lnTo>
                    <a:pt x="402209" y="85636"/>
                  </a:lnTo>
                  <a:lnTo>
                    <a:pt x="399567" y="84988"/>
                  </a:lnTo>
                  <a:lnTo>
                    <a:pt x="391934" y="84315"/>
                  </a:lnTo>
                  <a:lnTo>
                    <a:pt x="390994" y="84759"/>
                  </a:lnTo>
                  <a:lnTo>
                    <a:pt x="391541" y="85902"/>
                  </a:lnTo>
                  <a:lnTo>
                    <a:pt x="392823" y="86575"/>
                  </a:lnTo>
                  <a:lnTo>
                    <a:pt x="401040" y="87249"/>
                  </a:lnTo>
                  <a:lnTo>
                    <a:pt x="402590" y="86829"/>
                  </a:lnTo>
                  <a:close/>
                </a:path>
                <a:path w="496569" h="108584">
                  <a:moveTo>
                    <a:pt x="406120" y="73025"/>
                  </a:moveTo>
                  <a:lnTo>
                    <a:pt x="404114" y="71081"/>
                  </a:lnTo>
                  <a:lnTo>
                    <a:pt x="402780" y="70459"/>
                  </a:lnTo>
                  <a:lnTo>
                    <a:pt x="400481" y="70002"/>
                  </a:lnTo>
                  <a:lnTo>
                    <a:pt x="393827" y="70027"/>
                  </a:lnTo>
                  <a:lnTo>
                    <a:pt x="391896" y="70827"/>
                  </a:lnTo>
                  <a:lnTo>
                    <a:pt x="392493" y="72313"/>
                  </a:lnTo>
                  <a:lnTo>
                    <a:pt x="392468" y="72771"/>
                  </a:lnTo>
                  <a:lnTo>
                    <a:pt x="402932" y="73571"/>
                  </a:lnTo>
                  <a:lnTo>
                    <a:pt x="406120" y="73025"/>
                  </a:lnTo>
                  <a:close/>
                </a:path>
                <a:path w="496569" h="108584">
                  <a:moveTo>
                    <a:pt x="411607" y="82397"/>
                  </a:moveTo>
                  <a:lnTo>
                    <a:pt x="408901" y="80162"/>
                  </a:lnTo>
                  <a:lnTo>
                    <a:pt x="407035" y="79248"/>
                  </a:lnTo>
                  <a:lnTo>
                    <a:pt x="401116" y="79667"/>
                  </a:lnTo>
                  <a:lnTo>
                    <a:pt x="401078" y="80530"/>
                  </a:lnTo>
                  <a:lnTo>
                    <a:pt x="402551" y="82423"/>
                  </a:lnTo>
                  <a:lnTo>
                    <a:pt x="405828" y="82943"/>
                  </a:lnTo>
                  <a:lnTo>
                    <a:pt x="411607" y="82397"/>
                  </a:lnTo>
                  <a:close/>
                </a:path>
                <a:path w="496569" h="108584">
                  <a:moveTo>
                    <a:pt x="414070" y="76746"/>
                  </a:moveTo>
                  <a:lnTo>
                    <a:pt x="403174" y="74523"/>
                  </a:lnTo>
                  <a:lnTo>
                    <a:pt x="393484" y="73202"/>
                  </a:lnTo>
                  <a:lnTo>
                    <a:pt x="390550" y="73075"/>
                  </a:lnTo>
                  <a:lnTo>
                    <a:pt x="391972" y="71818"/>
                  </a:lnTo>
                  <a:lnTo>
                    <a:pt x="390931" y="70942"/>
                  </a:lnTo>
                  <a:lnTo>
                    <a:pt x="383997" y="69596"/>
                  </a:lnTo>
                  <a:lnTo>
                    <a:pt x="373151" y="68668"/>
                  </a:lnTo>
                  <a:lnTo>
                    <a:pt x="363156" y="69062"/>
                  </a:lnTo>
                  <a:lnTo>
                    <a:pt x="362267" y="69494"/>
                  </a:lnTo>
                  <a:lnTo>
                    <a:pt x="364337" y="71069"/>
                  </a:lnTo>
                  <a:lnTo>
                    <a:pt x="368427" y="71958"/>
                  </a:lnTo>
                  <a:lnTo>
                    <a:pt x="374624" y="72821"/>
                  </a:lnTo>
                  <a:lnTo>
                    <a:pt x="373976" y="74320"/>
                  </a:lnTo>
                  <a:lnTo>
                    <a:pt x="374103" y="74676"/>
                  </a:lnTo>
                  <a:lnTo>
                    <a:pt x="362394" y="73583"/>
                  </a:lnTo>
                  <a:lnTo>
                    <a:pt x="356958" y="73698"/>
                  </a:lnTo>
                  <a:lnTo>
                    <a:pt x="350443" y="74422"/>
                  </a:lnTo>
                  <a:lnTo>
                    <a:pt x="350342" y="74968"/>
                  </a:lnTo>
                  <a:lnTo>
                    <a:pt x="355930" y="77355"/>
                  </a:lnTo>
                  <a:lnTo>
                    <a:pt x="360654" y="78409"/>
                  </a:lnTo>
                  <a:lnTo>
                    <a:pt x="377228" y="80594"/>
                  </a:lnTo>
                  <a:lnTo>
                    <a:pt x="389229" y="81572"/>
                  </a:lnTo>
                  <a:lnTo>
                    <a:pt x="391121" y="81292"/>
                  </a:lnTo>
                  <a:lnTo>
                    <a:pt x="391591" y="82321"/>
                  </a:lnTo>
                  <a:lnTo>
                    <a:pt x="393890" y="83553"/>
                  </a:lnTo>
                  <a:lnTo>
                    <a:pt x="394436" y="82321"/>
                  </a:lnTo>
                  <a:lnTo>
                    <a:pt x="391896" y="81153"/>
                  </a:lnTo>
                  <a:lnTo>
                    <a:pt x="392582" y="80924"/>
                  </a:lnTo>
                  <a:lnTo>
                    <a:pt x="392049" y="80352"/>
                  </a:lnTo>
                  <a:lnTo>
                    <a:pt x="387007" y="78308"/>
                  </a:lnTo>
                  <a:lnTo>
                    <a:pt x="387908" y="78028"/>
                  </a:lnTo>
                  <a:lnTo>
                    <a:pt x="387527" y="77431"/>
                  </a:lnTo>
                  <a:lnTo>
                    <a:pt x="380949" y="73507"/>
                  </a:lnTo>
                  <a:lnTo>
                    <a:pt x="386041" y="73609"/>
                  </a:lnTo>
                  <a:lnTo>
                    <a:pt x="412318" y="78117"/>
                  </a:lnTo>
                  <a:lnTo>
                    <a:pt x="414070" y="76746"/>
                  </a:lnTo>
                  <a:close/>
                </a:path>
                <a:path w="496569" h="108584">
                  <a:moveTo>
                    <a:pt x="429869" y="78879"/>
                  </a:moveTo>
                  <a:lnTo>
                    <a:pt x="429399" y="78320"/>
                  </a:lnTo>
                  <a:lnTo>
                    <a:pt x="429056" y="78092"/>
                  </a:lnTo>
                  <a:lnTo>
                    <a:pt x="429348" y="78409"/>
                  </a:lnTo>
                  <a:lnTo>
                    <a:pt x="429869" y="78879"/>
                  </a:lnTo>
                  <a:close/>
                </a:path>
                <a:path w="496569" h="108584">
                  <a:moveTo>
                    <a:pt x="444487" y="68757"/>
                  </a:moveTo>
                  <a:lnTo>
                    <a:pt x="442531" y="67564"/>
                  </a:lnTo>
                  <a:lnTo>
                    <a:pt x="426554" y="65328"/>
                  </a:lnTo>
                  <a:lnTo>
                    <a:pt x="426834" y="64973"/>
                  </a:lnTo>
                  <a:lnTo>
                    <a:pt x="423367" y="62090"/>
                  </a:lnTo>
                  <a:lnTo>
                    <a:pt x="422554" y="63157"/>
                  </a:lnTo>
                  <a:lnTo>
                    <a:pt x="424319" y="64935"/>
                  </a:lnTo>
                  <a:lnTo>
                    <a:pt x="419315" y="64223"/>
                  </a:lnTo>
                  <a:lnTo>
                    <a:pt x="416750" y="64414"/>
                  </a:lnTo>
                  <a:lnTo>
                    <a:pt x="415290" y="65620"/>
                  </a:lnTo>
                  <a:lnTo>
                    <a:pt x="415747" y="66281"/>
                  </a:lnTo>
                  <a:lnTo>
                    <a:pt x="422706" y="67830"/>
                  </a:lnTo>
                  <a:lnTo>
                    <a:pt x="430060" y="69761"/>
                  </a:lnTo>
                  <a:lnTo>
                    <a:pt x="438899" y="71513"/>
                  </a:lnTo>
                  <a:lnTo>
                    <a:pt x="441985" y="70878"/>
                  </a:lnTo>
                  <a:lnTo>
                    <a:pt x="444487" y="68757"/>
                  </a:lnTo>
                  <a:close/>
                </a:path>
                <a:path w="496569" h="108584">
                  <a:moveTo>
                    <a:pt x="467855" y="84810"/>
                  </a:moveTo>
                  <a:lnTo>
                    <a:pt x="466140" y="83312"/>
                  </a:lnTo>
                  <a:lnTo>
                    <a:pt x="464858" y="82600"/>
                  </a:lnTo>
                  <a:lnTo>
                    <a:pt x="461213" y="81648"/>
                  </a:lnTo>
                  <a:lnTo>
                    <a:pt x="459143" y="81445"/>
                  </a:lnTo>
                  <a:lnTo>
                    <a:pt x="455396" y="82003"/>
                  </a:lnTo>
                  <a:lnTo>
                    <a:pt x="455282" y="82727"/>
                  </a:lnTo>
                  <a:lnTo>
                    <a:pt x="457098" y="84569"/>
                  </a:lnTo>
                  <a:lnTo>
                    <a:pt x="459155" y="85420"/>
                  </a:lnTo>
                  <a:lnTo>
                    <a:pt x="466013" y="85356"/>
                  </a:lnTo>
                  <a:lnTo>
                    <a:pt x="467855" y="84810"/>
                  </a:lnTo>
                  <a:close/>
                </a:path>
                <a:path w="496569" h="108584">
                  <a:moveTo>
                    <a:pt x="496239" y="75704"/>
                  </a:moveTo>
                  <a:lnTo>
                    <a:pt x="495096" y="71005"/>
                  </a:lnTo>
                  <a:lnTo>
                    <a:pt x="491261" y="68834"/>
                  </a:lnTo>
                  <a:lnTo>
                    <a:pt x="490118" y="69062"/>
                  </a:lnTo>
                  <a:lnTo>
                    <a:pt x="488645" y="69354"/>
                  </a:lnTo>
                  <a:lnTo>
                    <a:pt x="486117" y="70231"/>
                  </a:lnTo>
                  <a:lnTo>
                    <a:pt x="484327" y="67564"/>
                  </a:lnTo>
                  <a:lnTo>
                    <a:pt x="486930" y="66548"/>
                  </a:lnTo>
                  <a:lnTo>
                    <a:pt x="490105" y="69062"/>
                  </a:lnTo>
                  <a:lnTo>
                    <a:pt x="488734" y="67437"/>
                  </a:lnTo>
                  <a:lnTo>
                    <a:pt x="487337" y="66306"/>
                  </a:lnTo>
                  <a:lnTo>
                    <a:pt x="490016" y="65024"/>
                  </a:lnTo>
                  <a:lnTo>
                    <a:pt x="492582" y="63373"/>
                  </a:lnTo>
                  <a:lnTo>
                    <a:pt x="493522" y="61722"/>
                  </a:lnTo>
                  <a:lnTo>
                    <a:pt x="491147" y="59563"/>
                  </a:lnTo>
                  <a:lnTo>
                    <a:pt x="489546" y="59309"/>
                  </a:lnTo>
                  <a:lnTo>
                    <a:pt x="485559" y="60706"/>
                  </a:lnTo>
                  <a:lnTo>
                    <a:pt x="484708" y="59956"/>
                  </a:lnTo>
                  <a:lnTo>
                    <a:pt x="484936" y="59055"/>
                  </a:lnTo>
                  <a:lnTo>
                    <a:pt x="484136" y="58039"/>
                  </a:lnTo>
                  <a:lnTo>
                    <a:pt x="482168" y="56896"/>
                  </a:lnTo>
                  <a:lnTo>
                    <a:pt x="482282" y="56134"/>
                  </a:lnTo>
                  <a:lnTo>
                    <a:pt x="477913" y="51828"/>
                  </a:lnTo>
                  <a:lnTo>
                    <a:pt x="471424" y="49657"/>
                  </a:lnTo>
                  <a:lnTo>
                    <a:pt x="421474" y="31750"/>
                  </a:lnTo>
                  <a:lnTo>
                    <a:pt x="383806" y="19304"/>
                  </a:lnTo>
                  <a:lnTo>
                    <a:pt x="338658" y="7493"/>
                  </a:lnTo>
                  <a:lnTo>
                    <a:pt x="292531" y="381"/>
                  </a:lnTo>
                  <a:lnTo>
                    <a:pt x="238112" y="0"/>
                  </a:lnTo>
                  <a:lnTo>
                    <a:pt x="184442" y="7874"/>
                  </a:lnTo>
                  <a:lnTo>
                    <a:pt x="132181" y="23114"/>
                  </a:lnTo>
                  <a:lnTo>
                    <a:pt x="82067" y="44958"/>
                  </a:lnTo>
                  <a:lnTo>
                    <a:pt x="34785" y="72263"/>
                  </a:lnTo>
                  <a:lnTo>
                    <a:pt x="36715" y="73025"/>
                  </a:lnTo>
                  <a:lnTo>
                    <a:pt x="40424" y="74930"/>
                  </a:lnTo>
                  <a:lnTo>
                    <a:pt x="42011" y="75438"/>
                  </a:lnTo>
                  <a:lnTo>
                    <a:pt x="43345" y="76327"/>
                  </a:lnTo>
                  <a:lnTo>
                    <a:pt x="43002" y="76581"/>
                  </a:lnTo>
                  <a:lnTo>
                    <a:pt x="43561" y="76454"/>
                  </a:lnTo>
                  <a:lnTo>
                    <a:pt x="43205" y="76708"/>
                  </a:lnTo>
                  <a:lnTo>
                    <a:pt x="43599" y="76581"/>
                  </a:lnTo>
                  <a:lnTo>
                    <a:pt x="47231" y="78613"/>
                  </a:lnTo>
                  <a:lnTo>
                    <a:pt x="44399" y="80010"/>
                  </a:lnTo>
                  <a:lnTo>
                    <a:pt x="44488" y="81280"/>
                  </a:lnTo>
                  <a:lnTo>
                    <a:pt x="46456" y="81026"/>
                  </a:lnTo>
                  <a:lnTo>
                    <a:pt x="48234" y="79629"/>
                  </a:lnTo>
                  <a:lnTo>
                    <a:pt x="48539" y="79121"/>
                  </a:lnTo>
                  <a:lnTo>
                    <a:pt x="50711" y="80137"/>
                  </a:lnTo>
                  <a:lnTo>
                    <a:pt x="56426" y="81927"/>
                  </a:lnTo>
                  <a:lnTo>
                    <a:pt x="47371" y="84836"/>
                  </a:lnTo>
                  <a:lnTo>
                    <a:pt x="47028" y="85598"/>
                  </a:lnTo>
                  <a:lnTo>
                    <a:pt x="54203" y="83185"/>
                  </a:lnTo>
                  <a:lnTo>
                    <a:pt x="57937" y="82296"/>
                  </a:lnTo>
                  <a:lnTo>
                    <a:pt x="64198" y="83832"/>
                  </a:lnTo>
                  <a:lnTo>
                    <a:pt x="77825" y="85471"/>
                  </a:lnTo>
                  <a:lnTo>
                    <a:pt x="76428" y="87122"/>
                  </a:lnTo>
                  <a:lnTo>
                    <a:pt x="77825" y="87376"/>
                  </a:lnTo>
                  <a:lnTo>
                    <a:pt x="81318" y="86614"/>
                  </a:lnTo>
                  <a:lnTo>
                    <a:pt x="85001" y="85471"/>
                  </a:lnTo>
                  <a:lnTo>
                    <a:pt x="93345" y="85852"/>
                  </a:lnTo>
                  <a:lnTo>
                    <a:pt x="97713" y="85852"/>
                  </a:lnTo>
                  <a:lnTo>
                    <a:pt x="97637" y="86106"/>
                  </a:lnTo>
                  <a:lnTo>
                    <a:pt x="97891" y="85725"/>
                  </a:lnTo>
                  <a:lnTo>
                    <a:pt x="108915" y="85471"/>
                  </a:lnTo>
                  <a:lnTo>
                    <a:pt x="118859" y="84582"/>
                  </a:lnTo>
                  <a:lnTo>
                    <a:pt x="114985" y="85852"/>
                  </a:lnTo>
                  <a:lnTo>
                    <a:pt x="112572" y="87249"/>
                  </a:lnTo>
                  <a:lnTo>
                    <a:pt x="113931" y="88011"/>
                  </a:lnTo>
                  <a:lnTo>
                    <a:pt x="115100" y="88138"/>
                  </a:lnTo>
                  <a:lnTo>
                    <a:pt x="121259" y="87630"/>
                  </a:lnTo>
                  <a:lnTo>
                    <a:pt x="125272" y="86753"/>
                  </a:lnTo>
                  <a:lnTo>
                    <a:pt x="124929" y="88773"/>
                  </a:lnTo>
                  <a:lnTo>
                    <a:pt x="128104" y="86614"/>
                  </a:lnTo>
                  <a:lnTo>
                    <a:pt x="128257" y="85725"/>
                  </a:lnTo>
                  <a:lnTo>
                    <a:pt x="133946" y="83832"/>
                  </a:lnTo>
                  <a:lnTo>
                    <a:pt x="135623" y="83058"/>
                  </a:lnTo>
                  <a:lnTo>
                    <a:pt x="143230" y="82296"/>
                  </a:lnTo>
                  <a:lnTo>
                    <a:pt x="145669" y="81788"/>
                  </a:lnTo>
                  <a:lnTo>
                    <a:pt x="178523" y="77089"/>
                  </a:lnTo>
                  <a:lnTo>
                    <a:pt x="178181" y="77851"/>
                  </a:lnTo>
                  <a:lnTo>
                    <a:pt x="178320" y="78232"/>
                  </a:lnTo>
                  <a:lnTo>
                    <a:pt x="179171" y="78613"/>
                  </a:lnTo>
                  <a:lnTo>
                    <a:pt x="184213" y="77355"/>
                  </a:lnTo>
                  <a:lnTo>
                    <a:pt x="185140" y="76454"/>
                  </a:lnTo>
                  <a:lnTo>
                    <a:pt x="184912" y="75946"/>
                  </a:lnTo>
                  <a:lnTo>
                    <a:pt x="220091" y="69481"/>
                  </a:lnTo>
                  <a:lnTo>
                    <a:pt x="243306" y="64008"/>
                  </a:lnTo>
                  <a:lnTo>
                    <a:pt x="246532" y="62738"/>
                  </a:lnTo>
                  <a:lnTo>
                    <a:pt x="245097" y="61480"/>
                  </a:lnTo>
                  <a:lnTo>
                    <a:pt x="239217" y="61480"/>
                  </a:lnTo>
                  <a:lnTo>
                    <a:pt x="227609" y="63754"/>
                  </a:lnTo>
                  <a:lnTo>
                    <a:pt x="224612" y="64135"/>
                  </a:lnTo>
                  <a:lnTo>
                    <a:pt x="221627" y="64897"/>
                  </a:lnTo>
                  <a:lnTo>
                    <a:pt x="229616" y="61976"/>
                  </a:lnTo>
                  <a:lnTo>
                    <a:pt x="236728" y="60452"/>
                  </a:lnTo>
                  <a:lnTo>
                    <a:pt x="240995" y="59309"/>
                  </a:lnTo>
                  <a:lnTo>
                    <a:pt x="246735" y="58432"/>
                  </a:lnTo>
                  <a:lnTo>
                    <a:pt x="258165" y="56007"/>
                  </a:lnTo>
                  <a:lnTo>
                    <a:pt x="263944" y="55372"/>
                  </a:lnTo>
                  <a:lnTo>
                    <a:pt x="270789" y="54292"/>
                  </a:lnTo>
                  <a:lnTo>
                    <a:pt x="270687" y="54622"/>
                  </a:lnTo>
                  <a:lnTo>
                    <a:pt x="270903" y="55613"/>
                  </a:lnTo>
                  <a:lnTo>
                    <a:pt x="272300" y="57327"/>
                  </a:lnTo>
                  <a:lnTo>
                    <a:pt x="274345" y="55676"/>
                  </a:lnTo>
                  <a:lnTo>
                    <a:pt x="272338" y="54102"/>
                  </a:lnTo>
                  <a:lnTo>
                    <a:pt x="275615" y="53606"/>
                  </a:lnTo>
                  <a:lnTo>
                    <a:pt x="278358" y="54102"/>
                  </a:lnTo>
                  <a:lnTo>
                    <a:pt x="278676" y="55003"/>
                  </a:lnTo>
                  <a:lnTo>
                    <a:pt x="280314" y="55499"/>
                  </a:lnTo>
                  <a:lnTo>
                    <a:pt x="285153" y="55880"/>
                  </a:lnTo>
                  <a:lnTo>
                    <a:pt x="287324" y="54737"/>
                  </a:lnTo>
                  <a:lnTo>
                    <a:pt x="286994" y="53606"/>
                  </a:lnTo>
                  <a:lnTo>
                    <a:pt x="286588" y="52959"/>
                  </a:lnTo>
                  <a:lnTo>
                    <a:pt x="286994" y="52832"/>
                  </a:lnTo>
                  <a:lnTo>
                    <a:pt x="287693" y="52082"/>
                  </a:lnTo>
                  <a:lnTo>
                    <a:pt x="295224" y="51181"/>
                  </a:lnTo>
                  <a:lnTo>
                    <a:pt x="297764" y="51054"/>
                  </a:lnTo>
                  <a:lnTo>
                    <a:pt x="298361" y="51562"/>
                  </a:lnTo>
                  <a:lnTo>
                    <a:pt x="299415" y="51955"/>
                  </a:lnTo>
                  <a:lnTo>
                    <a:pt x="298475" y="51054"/>
                  </a:lnTo>
                  <a:lnTo>
                    <a:pt x="302145" y="50800"/>
                  </a:lnTo>
                  <a:lnTo>
                    <a:pt x="302018" y="51435"/>
                  </a:lnTo>
                  <a:lnTo>
                    <a:pt x="302742" y="52082"/>
                  </a:lnTo>
                  <a:lnTo>
                    <a:pt x="304584" y="52705"/>
                  </a:lnTo>
                  <a:lnTo>
                    <a:pt x="306717" y="52959"/>
                  </a:lnTo>
                  <a:lnTo>
                    <a:pt x="306412" y="53086"/>
                  </a:lnTo>
                  <a:lnTo>
                    <a:pt x="306857" y="53848"/>
                  </a:lnTo>
                  <a:lnTo>
                    <a:pt x="301967" y="55130"/>
                  </a:lnTo>
                  <a:lnTo>
                    <a:pt x="299123" y="56007"/>
                  </a:lnTo>
                  <a:lnTo>
                    <a:pt x="307149" y="55499"/>
                  </a:lnTo>
                  <a:lnTo>
                    <a:pt x="307047" y="56134"/>
                  </a:lnTo>
                  <a:lnTo>
                    <a:pt x="307505" y="56654"/>
                  </a:lnTo>
                  <a:lnTo>
                    <a:pt x="311556" y="57658"/>
                  </a:lnTo>
                  <a:lnTo>
                    <a:pt x="313461" y="57531"/>
                  </a:lnTo>
                  <a:lnTo>
                    <a:pt x="314185" y="56261"/>
                  </a:lnTo>
                  <a:lnTo>
                    <a:pt x="314032" y="55372"/>
                  </a:lnTo>
                  <a:lnTo>
                    <a:pt x="313118" y="54737"/>
                  </a:lnTo>
                  <a:lnTo>
                    <a:pt x="324218" y="53479"/>
                  </a:lnTo>
                  <a:lnTo>
                    <a:pt x="324827" y="55257"/>
                  </a:lnTo>
                  <a:lnTo>
                    <a:pt x="328510" y="54102"/>
                  </a:lnTo>
                  <a:lnTo>
                    <a:pt x="328193" y="52832"/>
                  </a:lnTo>
                  <a:lnTo>
                    <a:pt x="330771" y="52197"/>
                  </a:lnTo>
                  <a:lnTo>
                    <a:pt x="332016" y="52832"/>
                  </a:lnTo>
                  <a:lnTo>
                    <a:pt x="332714" y="52832"/>
                  </a:lnTo>
                  <a:lnTo>
                    <a:pt x="334721" y="55003"/>
                  </a:lnTo>
                  <a:lnTo>
                    <a:pt x="336969" y="56654"/>
                  </a:lnTo>
                  <a:lnTo>
                    <a:pt x="335508" y="56896"/>
                  </a:lnTo>
                  <a:lnTo>
                    <a:pt x="334479" y="56261"/>
                  </a:lnTo>
                  <a:lnTo>
                    <a:pt x="332981" y="55880"/>
                  </a:lnTo>
                  <a:lnTo>
                    <a:pt x="327342" y="55257"/>
                  </a:lnTo>
                  <a:lnTo>
                    <a:pt x="323291" y="55626"/>
                  </a:lnTo>
                  <a:lnTo>
                    <a:pt x="323189" y="56781"/>
                  </a:lnTo>
                  <a:lnTo>
                    <a:pt x="324459" y="58039"/>
                  </a:lnTo>
                  <a:lnTo>
                    <a:pt x="325361" y="58547"/>
                  </a:lnTo>
                  <a:lnTo>
                    <a:pt x="326732" y="58928"/>
                  </a:lnTo>
                  <a:lnTo>
                    <a:pt x="332473" y="59829"/>
                  </a:lnTo>
                  <a:lnTo>
                    <a:pt x="336473" y="59309"/>
                  </a:lnTo>
                  <a:lnTo>
                    <a:pt x="336791" y="58039"/>
                  </a:lnTo>
                  <a:lnTo>
                    <a:pt x="336613" y="57785"/>
                  </a:lnTo>
                  <a:lnTo>
                    <a:pt x="340690" y="59309"/>
                  </a:lnTo>
                  <a:lnTo>
                    <a:pt x="356997" y="60960"/>
                  </a:lnTo>
                  <a:lnTo>
                    <a:pt x="362356" y="61849"/>
                  </a:lnTo>
                  <a:lnTo>
                    <a:pt x="369189" y="64135"/>
                  </a:lnTo>
                  <a:lnTo>
                    <a:pt x="376135" y="65913"/>
                  </a:lnTo>
                  <a:lnTo>
                    <a:pt x="380555" y="65405"/>
                  </a:lnTo>
                  <a:lnTo>
                    <a:pt x="383171" y="64897"/>
                  </a:lnTo>
                  <a:lnTo>
                    <a:pt x="382231" y="64135"/>
                  </a:lnTo>
                  <a:lnTo>
                    <a:pt x="380657" y="63373"/>
                  </a:lnTo>
                  <a:lnTo>
                    <a:pt x="390690" y="64528"/>
                  </a:lnTo>
                  <a:lnTo>
                    <a:pt x="399656" y="64389"/>
                  </a:lnTo>
                  <a:lnTo>
                    <a:pt x="400050" y="63881"/>
                  </a:lnTo>
                  <a:lnTo>
                    <a:pt x="397954" y="63131"/>
                  </a:lnTo>
                  <a:lnTo>
                    <a:pt x="397751" y="62611"/>
                  </a:lnTo>
                  <a:lnTo>
                    <a:pt x="398145" y="62877"/>
                  </a:lnTo>
                  <a:lnTo>
                    <a:pt x="398043" y="62103"/>
                  </a:lnTo>
                  <a:lnTo>
                    <a:pt x="396087" y="60325"/>
                  </a:lnTo>
                  <a:lnTo>
                    <a:pt x="394423" y="59563"/>
                  </a:lnTo>
                  <a:lnTo>
                    <a:pt x="395859" y="61087"/>
                  </a:lnTo>
                  <a:lnTo>
                    <a:pt x="395617" y="61087"/>
                  </a:lnTo>
                  <a:lnTo>
                    <a:pt x="395884" y="62357"/>
                  </a:lnTo>
                  <a:lnTo>
                    <a:pt x="396125" y="62611"/>
                  </a:lnTo>
                  <a:lnTo>
                    <a:pt x="392430" y="61849"/>
                  </a:lnTo>
                  <a:lnTo>
                    <a:pt x="389839" y="58547"/>
                  </a:lnTo>
                  <a:lnTo>
                    <a:pt x="393192" y="58928"/>
                  </a:lnTo>
                  <a:lnTo>
                    <a:pt x="392874" y="58178"/>
                  </a:lnTo>
                  <a:lnTo>
                    <a:pt x="389280" y="56896"/>
                  </a:lnTo>
                  <a:lnTo>
                    <a:pt x="389813" y="57023"/>
                  </a:lnTo>
                  <a:lnTo>
                    <a:pt x="389877" y="56781"/>
                  </a:lnTo>
                  <a:lnTo>
                    <a:pt x="390283" y="56654"/>
                  </a:lnTo>
                  <a:lnTo>
                    <a:pt x="397941" y="57277"/>
                  </a:lnTo>
                  <a:lnTo>
                    <a:pt x="405295" y="58305"/>
                  </a:lnTo>
                  <a:lnTo>
                    <a:pt x="407492" y="59055"/>
                  </a:lnTo>
                  <a:lnTo>
                    <a:pt x="410337" y="59563"/>
                  </a:lnTo>
                  <a:lnTo>
                    <a:pt x="410705" y="59829"/>
                  </a:lnTo>
                  <a:lnTo>
                    <a:pt x="410184" y="59055"/>
                  </a:lnTo>
                  <a:lnTo>
                    <a:pt x="417398" y="59702"/>
                  </a:lnTo>
                  <a:lnTo>
                    <a:pt x="425729" y="59563"/>
                  </a:lnTo>
                  <a:lnTo>
                    <a:pt x="431012" y="59055"/>
                  </a:lnTo>
                  <a:lnTo>
                    <a:pt x="432295" y="59829"/>
                  </a:lnTo>
                  <a:lnTo>
                    <a:pt x="430339" y="60325"/>
                  </a:lnTo>
                  <a:lnTo>
                    <a:pt x="431050" y="61087"/>
                  </a:lnTo>
                  <a:lnTo>
                    <a:pt x="438188" y="62611"/>
                  </a:lnTo>
                  <a:lnTo>
                    <a:pt x="444055" y="63373"/>
                  </a:lnTo>
                  <a:lnTo>
                    <a:pt x="444258" y="63627"/>
                  </a:lnTo>
                  <a:lnTo>
                    <a:pt x="444106" y="63373"/>
                  </a:lnTo>
                  <a:lnTo>
                    <a:pt x="450850" y="64008"/>
                  </a:lnTo>
                  <a:lnTo>
                    <a:pt x="456717" y="63881"/>
                  </a:lnTo>
                  <a:lnTo>
                    <a:pt x="460159" y="64655"/>
                  </a:lnTo>
                  <a:lnTo>
                    <a:pt x="462648" y="65786"/>
                  </a:lnTo>
                  <a:lnTo>
                    <a:pt x="462089" y="68834"/>
                  </a:lnTo>
                  <a:lnTo>
                    <a:pt x="471424" y="70231"/>
                  </a:lnTo>
                  <a:lnTo>
                    <a:pt x="479640" y="72402"/>
                  </a:lnTo>
                  <a:lnTo>
                    <a:pt x="482041" y="72771"/>
                  </a:lnTo>
                  <a:lnTo>
                    <a:pt x="484124" y="72771"/>
                  </a:lnTo>
                  <a:lnTo>
                    <a:pt x="483539" y="75704"/>
                  </a:lnTo>
                  <a:lnTo>
                    <a:pt x="495528" y="77089"/>
                  </a:lnTo>
                  <a:lnTo>
                    <a:pt x="496239" y="7570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 descr=""/>
            <p:cNvSpPr/>
            <p:nvPr/>
          </p:nvSpPr>
          <p:spPr>
            <a:xfrm>
              <a:off x="1730438" y="958074"/>
              <a:ext cx="516890" cy="664210"/>
            </a:xfrm>
            <a:custGeom>
              <a:avLst/>
              <a:gdLst/>
              <a:ahLst/>
              <a:cxnLst/>
              <a:rect l="l" t="t" r="r" b="b"/>
              <a:pathLst>
                <a:path w="516889" h="664210">
                  <a:moveTo>
                    <a:pt x="317690" y="4876"/>
                  </a:moveTo>
                  <a:lnTo>
                    <a:pt x="294513" y="3606"/>
                  </a:lnTo>
                  <a:lnTo>
                    <a:pt x="248285" y="495"/>
                  </a:lnTo>
                  <a:lnTo>
                    <a:pt x="225082" y="0"/>
                  </a:lnTo>
                  <a:lnTo>
                    <a:pt x="186905" y="1016"/>
                  </a:lnTo>
                  <a:lnTo>
                    <a:pt x="148844" y="3378"/>
                  </a:lnTo>
                  <a:lnTo>
                    <a:pt x="110236" y="7670"/>
                  </a:lnTo>
                  <a:lnTo>
                    <a:pt x="72110" y="14897"/>
                  </a:lnTo>
                  <a:lnTo>
                    <a:pt x="35217" y="24663"/>
                  </a:lnTo>
                  <a:lnTo>
                    <a:pt x="0" y="38950"/>
                  </a:lnTo>
                  <a:lnTo>
                    <a:pt x="254" y="39522"/>
                  </a:lnTo>
                  <a:lnTo>
                    <a:pt x="25120" y="30886"/>
                  </a:lnTo>
                  <a:lnTo>
                    <a:pt x="47942" y="23977"/>
                  </a:lnTo>
                  <a:lnTo>
                    <a:pt x="109931" y="11912"/>
                  </a:lnTo>
                  <a:lnTo>
                    <a:pt x="149745" y="6896"/>
                  </a:lnTo>
                  <a:lnTo>
                    <a:pt x="196291" y="4978"/>
                  </a:lnTo>
                  <a:lnTo>
                    <a:pt x="249237" y="4406"/>
                  </a:lnTo>
                  <a:lnTo>
                    <a:pt x="294424" y="4584"/>
                  </a:lnTo>
                  <a:lnTo>
                    <a:pt x="317690" y="4876"/>
                  </a:lnTo>
                  <a:close/>
                </a:path>
                <a:path w="516889" h="664210">
                  <a:moveTo>
                    <a:pt x="516394" y="302298"/>
                  </a:moveTo>
                  <a:lnTo>
                    <a:pt x="512343" y="250126"/>
                  </a:lnTo>
                  <a:lnTo>
                    <a:pt x="498881" y="155790"/>
                  </a:lnTo>
                  <a:lnTo>
                    <a:pt x="497027" y="134531"/>
                  </a:lnTo>
                  <a:lnTo>
                    <a:pt x="497027" y="113245"/>
                  </a:lnTo>
                  <a:lnTo>
                    <a:pt x="498170" y="91948"/>
                  </a:lnTo>
                  <a:lnTo>
                    <a:pt x="499795" y="70624"/>
                  </a:lnTo>
                  <a:lnTo>
                    <a:pt x="489902" y="70269"/>
                  </a:lnTo>
                  <a:lnTo>
                    <a:pt x="440575" y="51816"/>
                  </a:lnTo>
                  <a:lnTo>
                    <a:pt x="419074" y="68160"/>
                  </a:lnTo>
                  <a:lnTo>
                    <a:pt x="370446" y="117563"/>
                  </a:lnTo>
                  <a:lnTo>
                    <a:pt x="335800" y="177609"/>
                  </a:lnTo>
                  <a:lnTo>
                    <a:pt x="318173" y="230162"/>
                  </a:lnTo>
                  <a:lnTo>
                    <a:pt x="308267" y="285280"/>
                  </a:lnTo>
                  <a:lnTo>
                    <a:pt x="305384" y="341274"/>
                  </a:lnTo>
                  <a:lnTo>
                    <a:pt x="308902" y="396405"/>
                  </a:lnTo>
                  <a:lnTo>
                    <a:pt x="318274" y="463486"/>
                  </a:lnTo>
                  <a:lnTo>
                    <a:pt x="334784" y="528942"/>
                  </a:lnTo>
                  <a:lnTo>
                    <a:pt x="364782" y="597547"/>
                  </a:lnTo>
                  <a:lnTo>
                    <a:pt x="411518" y="654939"/>
                  </a:lnTo>
                  <a:lnTo>
                    <a:pt x="429679" y="663994"/>
                  </a:lnTo>
                  <a:lnTo>
                    <a:pt x="436245" y="660844"/>
                  </a:lnTo>
                  <a:lnTo>
                    <a:pt x="443623" y="654469"/>
                  </a:lnTo>
                  <a:lnTo>
                    <a:pt x="443382" y="647547"/>
                  </a:lnTo>
                  <a:lnTo>
                    <a:pt x="442137" y="638543"/>
                  </a:lnTo>
                  <a:lnTo>
                    <a:pt x="441274" y="621652"/>
                  </a:lnTo>
                  <a:lnTo>
                    <a:pt x="451027" y="572935"/>
                  </a:lnTo>
                  <a:lnTo>
                    <a:pt x="463473" y="532790"/>
                  </a:lnTo>
                  <a:lnTo>
                    <a:pt x="491274" y="445884"/>
                  </a:lnTo>
                  <a:lnTo>
                    <a:pt x="504088" y="399173"/>
                  </a:lnTo>
                  <a:lnTo>
                    <a:pt x="513054" y="351650"/>
                  </a:lnTo>
                  <a:lnTo>
                    <a:pt x="516394" y="302298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 descr=""/>
            <p:cNvSpPr/>
            <p:nvPr/>
          </p:nvSpPr>
          <p:spPr>
            <a:xfrm>
              <a:off x="2039861" y="1012519"/>
              <a:ext cx="200025" cy="601345"/>
            </a:xfrm>
            <a:custGeom>
              <a:avLst/>
              <a:gdLst/>
              <a:ahLst/>
              <a:cxnLst/>
              <a:rect l="l" t="t" r="r" b="b"/>
              <a:pathLst>
                <a:path w="200025" h="601344">
                  <a:moveTo>
                    <a:pt x="199872" y="242023"/>
                  </a:moveTo>
                  <a:lnTo>
                    <a:pt x="199021" y="218998"/>
                  </a:lnTo>
                  <a:lnTo>
                    <a:pt x="196964" y="195465"/>
                  </a:lnTo>
                  <a:lnTo>
                    <a:pt x="193700" y="171246"/>
                  </a:lnTo>
                  <a:lnTo>
                    <a:pt x="189204" y="142379"/>
                  </a:lnTo>
                  <a:lnTo>
                    <a:pt x="185064" y="111467"/>
                  </a:lnTo>
                  <a:lnTo>
                    <a:pt x="182651" y="82067"/>
                  </a:lnTo>
                  <a:lnTo>
                    <a:pt x="182702" y="60528"/>
                  </a:lnTo>
                  <a:lnTo>
                    <a:pt x="182778" y="51333"/>
                  </a:lnTo>
                  <a:lnTo>
                    <a:pt x="184175" y="24523"/>
                  </a:lnTo>
                  <a:lnTo>
                    <a:pt x="184404" y="15989"/>
                  </a:lnTo>
                  <a:lnTo>
                    <a:pt x="180479" y="15836"/>
                  </a:lnTo>
                  <a:lnTo>
                    <a:pt x="176504" y="15379"/>
                  </a:lnTo>
                  <a:lnTo>
                    <a:pt x="137909" y="1612"/>
                  </a:lnTo>
                  <a:lnTo>
                    <a:pt x="135267" y="0"/>
                  </a:lnTo>
                  <a:lnTo>
                    <a:pt x="134734" y="406"/>
                  </a:lnTo>
                  <a:lnTo>
                    <a:pt x="134734" y="61087"/>
                  </a:lnTo>
                  <a:lnTo>
                    <a:pt x="122402" y="94564"/>
                  </a:lnTo>
                  <a:lnTo>
                    <a:pt x="119278" y="104051"/>
                  </a:lnTo>
                  <a:lnTo>
                    <a:pt x="103035" y="174955"/>
                  </a:lnTo>
                  <a:lnTo>
                    <a:pt x="96227" y="225361"/>
                  </a:lnTo>
                  <a:lnTo>
                    <a:pt x="92075" y="270535"/>
                  </a:lnTo>
                  <a:lnTo>
                    <a:pt x="90106" y="310349"/>
                  </a:lnTo>
                  <a:lnTo>
                    <a:pt x="87896" y="390067"/>
                  </a:lnTo>
                  <a:lnTo>
                    <a:pt x="86487" y="427380"/>
                  </a:lnTo>
                  <a:lnTo>
                    <a:pt x="84328" y="402374"/>
                  </a:lnTo>
                  <a:lnTo>
                    <a:pt x="83527" y="379628"/>
                  </a:lnTo>
                  <a:lnTo>
                    <a:pt x="83515" y="347065"/>
                  </a:lnTo>
                  <a:lnTo>
                    <a:pt x="83908" y="326694"/>
                  </a:lnTo>
                  <a:lnTo>
                    <a:pt x="86347" y="278930"/>
                  </a:lnTo>
                  <a:lnTo>
                    <a:pt x="90639" y="231813"/>
                  </a:lnTo>
                  <a:lnTo>
                    <a:pt x="96481" y="186080"/>
                  </a:lnTo>
                  <a:lnTo>
                    <a:pt x="105257" y="140843"/>
                  </a:lnTo>
                  <a:lnTo>
                    <a:pt x="119354" y="97663"/>
                  </a:lnTo>
                  <a:lnTo>
                    <a:pt x="134162" y="60528"/>
                  </a:lnTo>
                  <a:lnTo>
                    <a:pt x="134734" y="61087"/>
                  </a:lnTo>
                  <a:lnTo>
                    <a:pt x="134734" y="406"/>
                  </a:lnTo>
                  <a:lnTo>
                    <a:pt x="100838" y="25781"/>
                  </a:lnTo>
                  <a:lnTo>
                    <a:pt x="62217" y="67881"/>
                  </a:lnTo>
                  <a:lnTo>
                    <a:pt x="35026" y="118618"/>
                  </a:lnTo>
                  <a:lnTo>
                    <a:pt x="20358" y="157035"/>
                  </a:lnTo>
                  <a:lnTo>
                    <a:pt x="9004" y="197027"/>
                  </a:lnTo>
                  <a:lnTo>
                    <a:pt x="1905" y="237883"/>
                  </a:lnTo>
                  <a:lnTo>
                    <a:pt x="0" y="278930"/>
                  </a:lnTo>
                  <a:lnTo>
                    <a:pt x="1320" y="303784"/>
                  </a:lnTo>
                  <a:lnTo>
                    <a:pt x="7200" y="356768"/>
                  </a:lnTo>
                  <a:lnTo>
                    <a:pt x="16624" y="418172"/>
                  </a:lnTo>
                  <a:lnTo>
                    <a:pt x="28016" y="468591"/>
                  </a:lnTo>
                  <a:lnTo>
                    <a:pt x="42964" y="508254"/>
                  </a:lnTo>
                  <a:lnTo>
                    <a:pt x="62395" y="545934"/>
                  </a:lnTo>
                  <a:lnTo>
                    <a:pt x="85483" y="579691"/>
                  </a:lnTo>
                  <a:lnTo>
                    <a:pt x="122301" y="601205"/>
                  </a:lnTo>
                  <a:lnTo>
                    <a:pt x="125526" y="586816"/>
                  </a:lnTo>
                  <a:lnTo>
                    <a:pt x="125107" y="572554"/>
                  </a:lnTo>
                  <a:lnTo>
                    <a:pt x="126834" y="557326"/>
                  </a:lnTo>
                  <a:lnTo>
                    <a:pt x="139458" y="509358"/>
                  </a:lnTo>
                  <a:lnTo>
                    <a:pt x="165138" y="427380"/>
                  </a:lnTo>
                  <a:lnTo>
                    <a:pt x="181216" y="374497"/>
                  </a:lnTo>
                  <a:lnTo>
                    <a:pt x="186626" y="353987"/>
                  </a:lnTo>
                  <a:lnTo>
                    <a:pt x="188239" y="347065"/>
                  </a:lnTo>
                  <a:lnTo>
                    <a:pt x="196545" y="300202"/>
                  </a:lnTo>
                  <a:lnTo>
                    <a:pt x="199872" y="242023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 descr=""/>
            <p:cNvSpPr/>
            <p:nvPr/>
          </p:nvSpPr>
          <p:spPr>
            <a:xfrm>
              <a:off x="2054098" y="1307388"/>
              <a:ext cx="29209" cy="134620"/>
            </a:xfrm>
            <a:custGeom>
              <a:avLst/>
              <a:gdLst/>
              <a:ahLst/>
              <a:cxnLst/>
              <a:rect l="l" t="t" r="r" b="b"/>
              <a:pathLst>
                <a:path w="29210" h="134619">
                  <a:moveTo>
                    <a:pt x="9677" y="69151"/>
                  </a:moveTo>
                  <a:lnTo>
                    <a:pt x="8674" y="67386"/>
                  </a:lnTo>
                  <a:lnTo>
                    <a:pt x="7594" y="66395"/>
                  </a:lnTo>
                  <a:lnTo>
                    <a:pt x="8509" y="67881"/>
                  </a:lnTo>
                  <a:lnTo>
                    <a:pt x="9677" y="69151"/>
                  </a:lnTo>
                  <a:close/>
                </a:path>
                <a:path w="29210" h="134619">
                  <a:moveTo>
                    <a:pt x="13309" y="69684"/>
                  </a:moveTo>
                  <a:lnTo>
                    <a:pt x="12865" y="68059"/>
                  </a:lnTo>
                  <a:lnTo>
                    <a:pt x="11785" y="68021"/>
                  </a:lnTo>
                  <a:lnTo>
                    <a:pt x="11214" y="69634"/>
                  </a:lnTo>
                  <a:lnTo>
                    <a:pt x="8648" y="80391"/>
                  </a:lnTo>
                  <a:lnTo>
                    <a:pt x="3467" y="98526"/>
                  </a:lnTo>
                  <a:lnTo>
                    <a:pt x="0" y="108254"/>
                  </a:lnTo>
                  <a:lnTo>
                    <a:pt x="1143" y="115316"/>
                  </a:lnTo>
                  <a:lnTo>
                    <a:pt x="5854" y="101841"/>
                  </a:lnTo>
                  <a:lnTo>
                    <a:pt x="10680" y="84531"/>
                  </a:lnTo>
                  <a:lnTo>
                    <a:pt x="13309" y="69684"/>
                  </a:lnTo>
                  <a:close/>
                </a:path>
                <a:path w="29210" h="134619">
                  <a:moveTo>
                    <a:pt x="14833" y="75742"/>
                  </a:moveTo>
                  <a:lnTo>
                    <a:pt x="14541" y="75349"/>
                  </a:lnTo>
                  <a:lnTo>
                    <a:pt x="14300" y="75133"/>
                  </a:lnTo>
                  <a:lnTo>
                    <a:pt x="14427" y="75374"/>
                  </a:lnTo>
                  <a:lnTo>
                    <a:pt x="14833" y="75742"/>
                  </a:lnTo>
                  <a:close/>
                </a:path>
                <a:path w="29210" h="134619">
                  <a:moveTo>
                    <a:pt x="18973" y="76123"/>
                  </a:moveTo>
                  <a:lnTo>
                    <a:pt x="18872" y="76327"/>
                  </a:lnTo>
                  <a:lnTo>
                    <a:pt x="18542" y="74472"/>
                  </a:lnTo>
                  <a:lnTo>
                    <a:pt x="17729" y="74142"/>
                  </a:lnTo>
                  <a:lnTo>
                    <a:pt x="17018" y="75526"/>
                  </a:lnTo>
                  <a:lnTo>
                    <a:pt x="12992" y="91478"/>
                  </a:lnTo>
                  <a:lnTo>
                    <a:pt x="4102" y="119240"/>
                  </a:lnTo>
                  <a:lnTo>
                    <a:pt x="2400" y="123291"/>
                  </a:lnTo>
                  <a:lnTo>
                    <a:pt x="4178" y="134010"/>
                  </a:lnTo>
                  <a:lnTo>
                    <a:pt x="5791" y="130162"/>
                  </a:lnTo>
                  <a:lnTo>
                    <a:pt x="8737" y="121615"/>
                  </a:lnTo>
                  <a:lnTo>
                    <a:pt x="12204" y="109385"/>
                  </a:lnTo>
                  <a:lnTo>
                    <a:pt x="17272" y="88265"/>
                  </a:lnTo>
                  <a:lnTo>
                    <a:pt x="18973" y="76123"/>
                  </a:lnTo>
                  <a:close/>
                </a:path>
                <a:path w="29210" h="134619">
                  <a:moveTo>
                    <a:pt x="25095" y="43561"/>
                  </a:moveTo>
                  <a:lnTo>
                    <a:pt x="25019" y="41668"/>
                  </a:lnTo>
                  <a:lnTo>
                    <a:pt x="23660" y="41008"/>
                  </a:lnTo>
                  <a:lnTo>
                    <a:pt x="22720" y="42125"/>
                  </a:lnTo>
                  <a:lnTo>
                    <a:pt x="23863" y="43751"/>
                  </a:lnTo>
                  <a:lnTo>
                    <a:pt x="25095" y="43561"/>
                  </a:lnTo>
                  <a:close/>
                </a:path>
                <a:path w="29210" h="134619">
                  <a:moveTo>
                    <a:pt x="28575" y="53822"/>
                  </a:moveTo>
                  <a:lnTo>
                    <a:pt x="27051" y="51739"/>
                  </a:lnTo>
                  <a:lnTo>
                    <a:pt x="26352" y="53047"/>
                  </a:lnTo>
                  <a:lnTo>
                    <a:pt x="23698" y="61620"/>
                  </a:lnTo>
                  <a:lnTo>
                    <a:pt x="22072" y="72136"/>
                  </a:lnTo>
                  <a:lnTo>
                    <a:pt x="22072" y="74853"/>
                  </a:lnTo>
                  <a:lnTo>
                    <a:pt x="23507" y="78105"/>
                  </a:lnTo>
                  <a:lnTo>
                    <a:pt x="24866" y="73939"/>
                  </a:lnTo>
                  <a:lnTo>
                    <a:pt x="26365" y="65290"/>
                  </a:lnTo>
                  <a:lnTo>
                    <a:pt x="26835" y="60833"/>
                  </a:lnTo>
                  <a:lnTo>
                    <a:pt x="28575" y="53822"/>
                  </a:lnTo>
                  <a:close/>
                </a:path>
                <a:path w="29210" h="134619">
                  <a:moveTo>
                    <a:pt x="28778" y="825"/>
                  </a:moveTo>
                  <a:lnTo>
                    <a:pt x="28232" y="0"/>
                  </a:lnTo>
                  <a:lnTo>
                    <a:pt x="26720" y="215"/>
                  </a:lnTo>
                  <a:lnTo>
                    <a:pt x="25895" y="1244"/>
                  </a:lnTo>
                  <a:lnTo>
                    <a:pt x="27635" y="1473"/>
                  </a:lnTo>
                  <a:lnTo>
                    <a:pt x="28778" y="825"/>
                  </a:lnTo>
                  <a:close/>
                </a:path>
                <a:path w="29210" h="134619">
                  <a:moveTo>
                    <a:pt x="28816" y="49796"/>
                  </a:moveTo>
                  <a:lnTo>
                    <a:pt x="28549" y="48412"/>
                  </a:lnTo>
                  <a:lnTo>
                    <a:pt x="27178" y="47853"/>
                  </a:lnTo>
                  <a:lnTo>
                    <a:pt x="26416" y="48628"/>
                  </a:lnTo>
                  <a:lnTo>
                    <a:pt x="27660" y="49860"/>
                  </a:lnTo>
                  <a:lnTo>
                    <a:pt x="28816" y="49796"/>
                  </a:lnTo>
                  <a:close/>
                </a:path>
                <a:path w="29210" h="134619">
                  <a:moveTo>
                    <a:pt x="28956" y="13258"/>
                  </a:moveTo>
                  <a:lnTo>
                    <a:pt x="28384" y="12344"/>
                  </a:lnTo>
                  <a:lnTo>
                    <a:pt x="26263" y="13487"/>
                  </a:lnTo>
                  <a:lnTo>
                    <a:pt x="27292" y="14909"/>
                  </a:lnTo>
                  <a:lnTo>
                    <a:pt x="28956" y="1325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2" name="object 832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089086" y="1042897"/>
              <a:ext cx="86156" cy="192989"/>
            </a:xfrm>
            <a:prstGeom prst="rect">
              <a:avLst/>
            </a:prstGeom>
          </p:spPr>
        </p:pic>
        <p:sp>
          <p:nvSpPr>
            <p:cNvPr id="833" name="object 833" descr=""/>
            <p:cNvSpPr/>
            <p:nvPr/>
          </p:nvSpPr>
          <p:spPr>
            <a:xfrm>
              <a:off x="2039874" y="1017498"/>
              <a:ext cx="154940" cy="378460"/>
            </a:xfrm>
            <a:custGeom>
              <a:avLst/>
              <a:gdLst/>
              <a:ahLst/>
              <a:cxnLst/>
              <a:rect l="l" t="t" r="r" b="b"/>
              <a:pathLst>
                <a:path w="154939" h="378459">
                  <a:moveTo>
                    <a:pt x="143192" y="0"/>
                  </a:moveTo>
                  <a:lnTo>
                    <a:pt x="107784" y="15189"/>
                  </a:lnTo>
                  <a:lnTo>
                    <a:pt x="79514" y="41859"/>
                  </a:lnTo>
                  <a:lnTo>
                    <a:pt x="47764" y="87579"/>
                  </a:lnTo>
                  <a:lnTo>
                    <a:pt x="20345" y="152349"/>
                  </a:lnTo>
                  <a:lnTo>
                    <a:pt x="8991" y="192989"/>
                  </a:lnTo>
                  <a:lnTo>
                    <a:pt x="1892" y="233629"/>
                  </a:lnTo>
                  <a:lnTo>
                    <a:pt x="0" y="274269"/>
                  </a:lnTo>
                  <a:lnTo>
                    <a:pt x="1308" y="299669"/>
                  </a:lnTo>
                  <a:lnTo>
                    <a:pt x="3810" y="325069"/>
                  </a:lnTo>
                  <a:lnTo>
                    <a:pt x="7188" y="353009"/>
                  </a:lnTo>
                  <a:lnTo>
                    <a:pt x="11074" y="378409"/>
                  </a:lnTo>
                  <a:lnTo>
                    <a:pt x="11976" y="377139"/>
                  </a:lnTo>
                  <a:lnTo>
                    <a:pt x="13754" y="373329"/>
                  </a:lnTo>
                  <a:lnTo>
                    <a:pt x="13906" y="374599"/>
                  </a:lnTo>
                  <a:lnTo>
                    <a:pt x="14859" y="375869"/>
                  </a:lnTo>
                  <a:lnTo>
                    <a:pt x="15595" y="374599"/>
                  </a:lnTo>
                  <a:lnTo>
                    <a:pt x="16510" y="366979"/>
                  </a:lnTo>
                  <a:lnTo>
                    <a:pt x="19761" y="359359"/>
                  </a:lnTo>
                  <a:lnTo>
                    <a:pt x="24498" y="346659"/>
                  </a:lnTo>
                  <a:lnTo>
                    <a:pt x="27825" y="335229"/>
                  </a:lnTo>
                  <a:lnTo>
                    <a:pt x="27571" y="339039"/>
                  </a:lnTo>
                  <a:lnTo>
                    <a:pt x="28041" y="341579"/>
                  </a:lnTo>
                  <a:lnTo>
                    <a:pt x="29248" y="341579"/>
                  </a:lnTo>
                  <a:lnTo>
                    <a:pt x="29832" y="340309"/>
                  </a:lnTo>
                  <a:lnTo>
                    <a:pt x="30302" y="337769"/>
                  </a:lnTo>
                  <a:lnTo>
                    <a:pt x="30937" y="336499"/>
                  </a:lnTo>
                  <a:lnTo>
                    <a:pt x="32016" y="331419"/>
                  </a:lnTo>
                  <a:lnTo>
                    <a:pt x="32118" y="330149"/>
                  </a:lnTo>
                  <a:lnTo>
                    <a:pt x="34010" y="331419"/>
                  </a:lnTo>
                  <a:lnTo>
                    <a:pt x="34467" y="330149"/>
                  </a:lnTo>
                  <a:lnTo>
                    <a:pt x="32372" y="326339"/>
                  </a:lnTo>
                  <a:lnTo>
                    <a:pt x="32626" y="321259"/>
                  </a:lnTo>
                  <a:lnTo>
                    <a:pt x="32499" y="318719"/>
                  </a:lnTo>
                  <a:lnTo>
                    <a:pt x="34531" y="311099"/>
                  </a:lnTo>
                  <a:lnTo>
                    <a:pt x="35001" y="308559"/>
                  </a:lnTo>
                  <a:lnTo>
                    <a:pt x="35674" y="307289"/>
                  </a:lnTo>
                  <a:lnTo>
                    <a:pt x="42494" y="276809"/>
                  </a:lnTo>
                  <a:lnTo>
                    <a:pt x="43078" y="278079"/>
                  </a:lnTo>
                  <a:lnTo>
                    <a:pt x="43561" y="278079"/>
                  </a:lnTo>
                  <a:lnTo>
                    <a:pt x="44132" y="276809"/>
                  </a:lnTo>
                  <a:lnTo>
                    <a:pt x="44780" y="271729"/>
                  </a:lnTo>
                  <a:lnTo>
                    <a:pt x="44424" y="270459"/>
                  </a:lnTo>
                  <a:lnTo>
                    <a:pt x="43764" y="270459"/>
                  </a:lnTo>
                  <a:lnTo>
                    <a:pt x="47117" y="253949"/>
                  </a:lnTo>
                  <a:lnTo>
                    <a:pt x="49199" y="242519"/>
                  </a:lnTo>
                  <a:lnTo>
                    <a:pt x="49593" y="241249"/>
                  </a:lnTo>
                  <a:lnTo>
                    <a:pt x="52781" y="219659"/>
                  </a:lnTo>
                  <a:lnTo>
                    <a:pt x="48768" y="219659"/>
                  </a:lnTo>
                  <a:lnTo>
                    <a:pt x="48945" y="220929"/>
                  </a:lnTo>
                  <a:lnTo>
                    <a:pt x="46786" y="232359"/>
                  </a:lnTo>
                  <a:lnTo>
                    <a:pt x="46913" y="223469"/>
                  </a:lnTo>
                  <a:lnTo>
                    <a:pt x="48082" y="217119"/>
                  </a:lnTo>
                  <a:lnTo>
                    <a:pt x="48577" y="212039"/>
                  </a:lnTo>
                  <a:lnTo>
                    <a:pt x="49834" y="206959"/>
                  </a:lnTo>
                  <a:lnTo>
                    <a:pt x="51803" y="195529"/>
                  </a:lnTo>
                  <a:lnTo>
                    <a:pt x="55079" y="180606"/>
                  </a:lnTo>
                  <a:lnTo>
                    <a:pt x="56032" y="182372"/>
                  </a:lnTo>
                  <a:lnTo>
                    <a:pt x="58153" y="181698"/>
                  </a:lnTo>
                  <a:lnTo>
                    <a:pt x="57353" y="179222"/>
                  </a:lnTo>
                  <a:lnTo>
                    <a:pt x="55105" y="180517"/>
                  </a:lnTo>
                  <a:lnTo>
                    <a:pt x="55753" y="177749"/>
                  </a:lnTo>
                  <a:lnTo>
                    <a:pt x="57327" y="175209"/>
                  </a:lnTo>
                  <a:lnTo>
                    <a:pt x="58178" y="175209"/>
                  </a:lnTo>
                  <a:lnTo>
                    <a:pt x="59270" y="173939"/>
                  </a:lnTo>
                  <a:lnTo>
                    <a:pt x="61404" y="170129"/>
                  </a:lnTo>
                  <a:lnTo>
                    <a:pt x="61125" y="167589"/>
                  </a:lnTo>
                  <a:lnTo>
                    <a:pt x="59270" y="167589"/>
                  </a:lnTo>
                  <a:lnTo>
                    <a:pt x="58839" y="166319"/>
                  </a:lnTo>
                  <a:lnTo>
                    <a:pt x="61480" y="156159"/>
                  </a:lnTo>
                  <a:lnTo>
                    <a:pt x="61683" y="156159"/>
                  </a:lnTo>
                  <a:lnTo>
                    <a:pt x="62788" y="152349"/>
                  </a:lnTo>
                  <a:lnTo>
                    <a:pt x="64249" y="152349"/>
                  </a:lnTo>
                  <a:lnTo>
                    <a:pt x="65417" y="151079"/>
                  </a:lnTo>
                  <a:lnTo>
                    <a:pt x="66446" y="148539"/>
                  </a:lnTo>
                  <a:lnTo>
                    <a:pt x="67373" y="148539"/>
                  </a:lnTo>
                  <a:lnTo>
                    <a:pt x="66586" y="157429"/>
                  </a:lnTo>
                  <a:lnTo>
                    <a:pt x="68872" y="148539"/>
                  </a:lnTo>
                  <a:lnTo>
                    <a:pt x="69418" y="149809"/>
                  </a:lnTo>
                  <a:lnTo>
                    <a:pt x="70243" y="149809"/>
                  </a:lnTo>
                  <a:lnTo>
                    <a:pt x="72605" y="145999"/>
                  </a:lnTo>
                  <a:lnTo>
                    <a:pt x="73139" y="143459"/>
                  </a:lnTo>
                  <a:lnTo>
                    <a:pt x="72605" y="143459"/>
                  </a:lnTo>
                  <a:lnTo>
                    <a:pt x="72110" y="142189"/>
                  </a:lnTo>
                  <a:lnTo>
                    <a:pt x="71361" y="142189"/>
                  </a:lnTo>
                  <a:lnTo>
                    <a:pt x="70408" y="143459"/>
                  </a:lnTo>
                  <a:lnTo>
                    <a:pt x="72212" y="137109"/>
                  </a:lnTo>
                  <a:lnTo>
                    <a:pt x="73367" y="132029"/>
                  </a:lnTo>
                  <a:lnTo>
                    <a:pt x="75158" y="132029"/>
                  </a:lnTo>
                  <a:lnTo>
                    <a:pt x="75488" y="128219"/>
                  </a:lnTo>
                  <a:lnTo>
                    <a:pt x="74142" y="128219"/>
                  </a:lnTo>
                  <a:lnTo>
                    <a:pt x="74498" y="125679"/>
                  </a:lnTo>
                  <a:lnTo>
                    <a:pt x="75501" y="124409"/>
                  </a:lnTo>
                  <a:lnTo>
                    <a:pt x="77216" y="124409"/>
                  </a:lnTo>
                  <a:lnTo>
                    <a:pt x="80276" y="121869"/>
                  </a:lnTo>
                  <a:lnTo>
                    <a:pt x="80886" y="121869"/>
                  </a:lnTo>
                  <a:lnTo>
                    <a:pt x="80568" y="123139"/>
                  </a:lnTo>
                  <a:lnTo>
                    <a:pt x="78752" y="125679"/>
                  </a:lnTo>
                  <a:lnTo>
                    <a:pt x="76149" y="130759"/>
                  </a:lnTo>
                  <a:lnTo>
                    <a:pt x="75018" y="134569"/>
                  </a:lnTo>
                  <a:lnTo>
                    <a:pt x="75857" y="134569"/>
                  </a:lnTo>
                  <a:lnTo>
                    <a:pt x="74599" y="135839"/>
                  </a:lnTo>
                  <a:lnTo>
                    <a:pt x="74891" y="135839"/>
                  </a:lnTo>
                  <a:lnTo>
                    <a:pt x="75882" y="134569"/>
                  </a:lnTo>
                  <a:lnTo>
                    <a:pt x="77736" y="134569"/>
                  </a:lnTo>
                  <a:lnTo>
                    <a:pt x="80289" y="130759"/>
                  </a:lnTo>
                  <a:lnTo>
                    <a:pt x="82257" y="126949"/>
                  </a:lnTo>
                  <a:lnTo>
                    <a:pt x="83185" y="123139"/>
                  </a:lnTo>
                  <a:lnTo>
                    <a:pt x="82181" y="121920"/>
                  </a:lnTo>
                  <a:lnTo>
                    <a:pt x="84785" y="119329"/>
                  </a:lnTo>
                  <a:lnTo>
                    <a:pt x="89789" y="109169"/>
                  </a:lnTo>
                  <a:lnTo>
                    <a:pt x="92227" y="105359"/>
                  </a:lnTo>
                  <a:lnTo>
                    <a:pt x="94970" y="100279"/>
                  </a:lnTo>
                  <a:lnTo>
                    <a:pt x="99479" y="93929"/>
                  </a:lnTo>
                  <a:lnTo>
                    <a:pt x="103784" y="88849"/>
                  </a:lnTo>
                  <a:lnTo>
                    <a:pt x="105359" y="81229"/>
                  </a:lnTo>
                  <a:lnTo>
                    <a:pt x="103085" y="83769"/>
                  </a:lnTo>
                  <a:lnTo>
                    <a:pt x="105283" y="79959"/>
                  </a:lnTo>
                  <a:lnTo>
                    <a:pt x="108140" y="73609"/>
                  </a:lnTo>
                  <a:lnTo>
                    <a:pt x="110871" y="65989"/>
                  </a:lnTo>
                  <a:lnTo>
                    <a:pt x="110502" y="65989"/>
                  </a:lnTo>
                  <a:lnTo>
                    <a:pt x="109029" y="67259"/>
                  </a:lnTo>
                  <a:lnTo>
                    <a:pt x="108165" y="67259"/>
                  </a:lnTo>
                  <a:lnTo>
                    <a:pt x="105803" y="68529"/>
                  </a:lnTo>
                  <a:lnTo>
                    <a:pt x="104457" y="69799"/>
                  </a:lnTo>
                  <a:lnTo>
                    <a:pt x="106451" y="68529"/>
                  </a:lnTo>
                  <a:lnTo>
                    <a:pt x="107911" y="68529"/>
                  </a:lnTo>
                  <a:lnTo>
                    <a:pt x="105867" y="72339"/>
                  </a:lnTo>
                  <a:lnTo>
                    <a:pt x="103771" y="72339"/>
                  </a:lnTo>
                  <a:lnTo>
                    <a:pt x="101904" y="73609"/>
                  </a:lnTo>
                  <a:lnTo>
                    <a:pt x="102717" y="71069"/>
                  </a:lnTo>
                  <a:lnTo>
                    <a:pt x="103403" y="69799"/>
                  </a:lnTo>
                  <a:lnTo>
                    <a:pt x="102628" y="69799"/>
                  </a:lnTo>
                  <a:lnTo>
                    <a:pt x="101384" y="71069"/>
                  </a:lnTo>
                  <a:lnTo>
                    <a:pt x="100164" y="73609"/>
                  </a:lnTo>
                  <a:lnTo>
                    <a:pt x="100253" y="72339"/>
                  </a:lnTo>
                  <a:lnTo>
                    <a:pt x="102108" y="68008"/>
                  </a:lnTo>
                  <a:lnTo>
                    <a:pt x="102831" y="67652"/>
                  </a:lnTo>
                  <a:lnTo>
                    <a:pt x="102209" y="67932"/>
                  </a:lnTo>
                  <a:lnTo>
                    <a:pt x="103543" y="64719"/>
                  </a:lnTo>
                  <a:lnTo>
                    <a:pt x="106299" y="60909"/>
                  </a:lnTo>
                  <a:lnTo>
                    <a:pt x="107213" y="58369"/>
                  </a:lnTo>
                  <a:lnTo>
                    <a:pt x="108686" y="57099"/>
                  </a:lnTo>
                  <a:lnTo>
                    <a:pt x="110223" y="54559"/>
                  </a:lnTo>
                  <a:lnTo>
                    <a:pt x="109753" y="54559"/>
                  </a:lnTo>
                  <a:lnTo>
                    <a:pt x="110718" y="53289"/>
                  </a:lnTo>
                  <a:lnTo>
                    <a:pt x="114960" y="43129"/>
                  </a:lnTo>
                  <a:lnTo>
                    <a:pt x="117233" y="35509"/>
                  </a:lnTo>
                  <a:lnTo>
                    <a:pt x="118364" y="34239"/>
                  </a:lnTo>
                  <a:lnTo>
                    <a:pt x="118237" y="36779"/>
                  </a:lnTo>
                  <a:lnTo>
                    <a:pt x="123151" y="29159"/>
                  </a:lnTo>
                  <a:lnTo>
                    <a:pt x="125920" y="24079"/>
                  </a:lnTo>
                  <a:lnTo>
                    <a:pt x="129057" y="18999"/>
                  </a:lnTo>
                  <a:lnTo>
                    <a:pt x="130124" y="15189"/>
                  </a:lnTo>
                  <a:lnTo>
                    <a:pt x="131076" y="12649"/>
                  </a:lnTo>
                  <a:lnTo>
                    <a:pt x="135089" y="7569"/>
                  </a:lnTo>
                  <a:lnTo>
                    <a:pt x="137629" y="10109"/>
                  </a:lnTo>
                  <a:lnTo>
                    <a:pt x="140195" y="5029"/>
                  </a:lnTo>
                  <a:lnTo>
                    <a:pt x="141211" y="3759"/>
                  </a:lnTo>
                  <a:lnTo>
                    <a:pt x="142354" y="1219"/>
                  </a:lnTo>
                  <a:lnTo>
                    <a:pt x="143192" y="0"/>
                  </a:lnTo>
                  <a:close/>
                </a:path>
                <a:path w="154939" h="378459">
                  <a:moveTo>
                    <a:pt x="154635" y="9448"/>
                  </a:moveTo>
                  <a:lnTo>
                    <a:pt x="147510" y="20027"/>
                  </a:lnTo>
                  <a:lnTo>
                    <a:pt x="148132" y="20383"/>
                  </a:lnTo>
                  <a:lnTo>
                    <a:pt x="150533" y="19380"/>
                  </a:lnTo>
                  <a:lnTo>
                    <a:pt x="152057" y="17754"/>
                  </a:lnTo>
                  <a:lnTo>
                    <a:pt x="154495" y="11341"/>
                  </a:lnTo>
                  <a:lnTo>
                    <a:pt x="154635" y="94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 descr=""/>
            <p:cNvSpPr/>
            <p:nvPr/>
          </p:nvSpPr>
          <p:spPr>
            <a:xfrm>
              <a:off x="2119414" y="862443"/>
              <a:ext cx="198120" cy="577850"/>
            </a:xfrm>
            <a:custGeom>
              <a:avLst/>
              <a:gdLst/>
              <a:ahLst/>
              <a:cxnLst/>
              <a:rect l="l" t="t" r="r" b="b"/>
              <a:pathLst>
                <a:path w="198119" h="577850">
                  <a:moveTo>
                    <a:pt x="55181" y="211162"/>
                  </a:moveTo>
                  <a:lnTo>
                    <a:pt x="33007" y="266725"/>
                  </a:lnTo>
                  <a:lnTo>
                    <a:pt x="20866" y="313461"/>
                  </a:lnTo>
                  <a:lnTo>
                    <a:pt x="13741" y="358978"/>
                  </a:lnTo>
                  <a:lnTo>
                    <a:pt x="8712" y="405549"/>
                  </a:lnTo>
                  <a:lnTo>
                    <a:pt x="5270" y="452983"/>
                  </a:lnTo>
                  <a:lnTo>
                    <a:pt x="3873" y="501840"/>
                  </a:lnTo>
                  <a:lnTo>
                    <a:pt x="3873" y="527164"/>
                  </a:lnTo>
                  <a:lnTo>
                    <a:pt x="4775" y="552450"/>
                  </a:lnTo>
                  <a:lnTo>
                    <a:pt x="6934" y="577456"/>
                  </a:lnTo>
                  <a:lnTo>
                    <a:pt x="9309" y="509435"/>
                  </a:lnTo>
                  <a:lnTo>
                    <a:pt x="10541" y="460400"/>
                  </a:lnTo>
                  <a:lnTo>
                    <a:pt x="11328" y="440499"/>
                  </a:lnTo>
                  <a:lnTo>
                    <a:pt x="14249" y="399186"/>
                  </a:lnTo>
                  <a:lnTo>
                    <a:pt x="19812" y="350189"/>
                  </a:lnTo>
                  <a:lnTo>
                    <a:pt x="27533" y="301472"/>
                  </a:lnTo>
                  <a:lnTo>
                    <a:pt x="39243" y="255689"/>
                  </a:lnTo>
                  <a:lnTo>
                    <a:pt x="46837" y="233349"/>
                  </a:lnTo>
                  <a:lnTo>
                    <a:pt x="55181" y="211162"/>
                  </a:lnTo>
                  <a:close/>
                </a:path>
                <a:path w="198119" h="577850">
                  <a:moveTo>
                    <a:pt x="197497" y="82575"/>
                  </a:moveTo>
                  <a:lnTo>
                    <a:pt x="186690" y="41198"/>
                  </a:lnTo>
                  <a:lnTo>
                    <a:pt x="161404" y="8496"/>
                  </a:lnTo>
                  <a:lnTo>
                    <a:pt x="134048" y="0"/>
                  </a:lnTo>
                  <a:lnTo>
                    <a:pt x="126060" y="266"/>
                  </a:lnTo>
                  <a:lnTo>
                    <a:pt x="91605" y="20955"/>
                  </a:lnTo>
                  <a:lnTo>
                    <a:pt x="78663" y="37833"/>
                  </a:lnTo>
                  <a:lnTo>
                    <a:pt x="73012" y="44691"/>
                  </a:lnTo>
                  <a:lnTo>
                    <a:pt x="30645" y="71107"/>
                  </a:lnTo>
                  <a:lnTo>
                    <a:pt x="23901" y="73799"/>
                  </a:lnTo>
                  <a:lnTo>
                    <a:pt x="0" y="108572"/>
                  </a:lnTo>
                  <a:lnTo>
                    <a:pt x="533" y="112039"/>
                  </a:lnTo>
                  <a:lnTo>
                    <a:pt x="35204" y="155651"/>
                  </a:lnTo>
                  <a:lnTo>
                    <a:pt x="71678" y="172580"/>
                  </a:lnTo>
                  <a:lnTo>
                    <a:pt x="102616" y="175120"/>
                  </a:lnTo>
                  <a:lnTo>
                    <a:pt x="115874" y="173672"/>
                  </a:lnTo>
                  <a:lnTo>
                    <a:pt x="155346" y="156362"/>
                  </a:lnTo>
                  <a:lnTo>
                    <a:pt x="184797" y="122936"/>
                  </a:lnTo>
                  <a:lnTo>
                    <a:pt x="196088" y="100482"/>
                  </a:lnTo>
                  <a:lnTo>
                    <a:pt x="197497" y="8257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 descr=""/>
            <p:cNvSpPr/>
            <p:nvPr/>
          </p:nvSpPr>
          <p:spPr>
            <a:xfrm>
              <a:off x="2124989" y="868789"/>
              <a:ext cx="188595" cy="163830"/>
            </a:xfrm>
            <a:custGeom>
              <a:avLst/>
              <a:gdLst/>
              <a:ahLst/>
              <a:cxnLst/>
              <a:rect l="l" t="t" r="r" b="b"/>
              <a:pathLst>
                <a:path w="188594" h="163830">
                  <a:moveTo>
                    <a:pt x="129903" y="0"/>
                  </a:moveTo>
                  <a:lnTo>
                    <a:pt x="90081" y="16971"/>
                  </a:lnTo>
                  <a:lnTo>
                    <a:pt x="75835" y="35599"/>
                  </a:lnTo>
                  <a:lnTo>
                    <a:pt x="70557" y="41739"/>
                  </a:lnTo>
                  <a:lnTo>
                    <a:pt x="64750" y="47589"/>
                  </a:lnTo>
                  <a:lnTo>
                    <a:pt x="55891" y="54804"/>
                  </a:lnTo>
                  <a:lnTo>
                    <a:pt x="43548" y="61319"/>
                  </a:lnTo>
                  <a:lnTo>
                    <a:pt x="22477" y="69969"/>
                  </a:lnTo>
                  <a:lnTo>
                    <a:pt x="16877" y="72724"/>
                  </a:lnTo>
                  <a:lnTo>
                    <a:pt x="12152" y="76305"/>
                  </a:lnTo>
                  <a:lnTo>
                    <a:pt x="4037" y="83646"/>
                  </a:lnTo>
                  <a:lnTo>
                    <a:pt x="557" y="91189"/>
                  </a:lnTo>
                  <a:lnTo>
                    <a:pt x="0" y="100295"/>
                  </a:lnTo>
                  <a:lnTo>
                    <a:pt x="292" y="103851"/>
                  </a:lnTo>
                  <a:lnTo>
                    <a:pt x="21931" y="137640"/>
                  </a:lnTo>
                  <a:lnTo>
                    <a:pt x="54961" y="157467"/>
                  </a:lnTo>
                  <a:lnTo>
                    <a:pt x="92786" y="163605"/>
                  </a:lnTo>
                  <a:lnTo>
                    <a:pt x="109080" y="162858"/>
                  </a:lnTo>
                  <a:lnTo>
                    <a:pt x="151866" y="143678"/>
                  </a:lnTo>
                  <a:lnTo>
                    <a:pt x="176606" y="112792"/>
                  </a:lnTo>
                  <a:lnTo>
                    <a:pt x="188125" y="84712"/>
                  </a:lnTo>
                  <a:lnTo>
                    <a:pt x="187985" y="76635"/>
                  </a:lnTo>
                  <a:lnTo>
                    <a:pt x="174749" y="30457"/>
                  </a:lnTo>
                  <a:lnTo>
                    <a:pt x="157772" y="10087"/>
                  </a:lnTo>
                  <a:lnTo>
                    <a:pt x="144933" y="3469"/>
                  </a:lnTo>
                  <a:lnTo>
                    <a:pt x="129903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 descr=""/>
            <p:cNvSpPr/>
            <p:nvPr/>
          </p:nvSpPr>
          <p:spPr>
            <a:xfrm>
              <a:off x="2166110" y="904110"/>
              <a:ext cx="102235" cy="86995"/>
            </a:xfrm>
            <a:custGeom>
              <a:avLst/>
              <a:gdLst/>
              <a:ahLst/>
              <a:cxnLst/>
              <a:rect l="l" t="t" r="r" b="b"/>
              <a:pathLst>
                <a:path w="102235" h="86994">
                  <a:moveTo>
                    <a:pt x="80139" y="0"/>
                  </a:moveTo>
                  <a:lnTo>
                    <a:pt x="73698" y="483"/>
                  </a:lnTo>
                  <a:lnTo>
                    <a:pt x="65462" y="5011"/>
                  </a:lnTo>
                  <a:lnTo>
                    <a:pt x="57858" y="12771"/>
                  </a:lnTo>
                  <a:lnTo>
                    <a:pt x="50676" y="21625"/>
                  </a:lnTo>
                  <a:lnTo>
                    <a:pt x="43713" y="29439"/>
                  </a:lnTo>
                  <a:lnTo>
                    <a:pt x="35930" y="34999"/>
                  </a:lnTo>
                  <a:lnTo>
                    <a:pt x="26437" y="39856"/>
                  </a:lnTo>
                  <a:lnTo>
                    <a:pt x="17148" y="44132"/>
                  </a:lnTo>
                  <a:lnTo>
                    <a:pt x="9982" y="47956"/>
                  </a:lnTo>
                  <a:lnTo>
                    <a:pt x="2679" y="52820"/>
                  </a:lnTo>
                  <a:lnTo>
                    <a:pt x="0" y="63044"/>
                  </a:lnTo>
                  <a:lnTo>
                    <a:pt x="2792" y="69609"/>
                  </a:lnTo>
                  <a:lnTo>
                    <a:pt x="44102" y="86559"/>
                  </a:lnTo>
                  <a:lnTo>
                    <a:pt x="54843" y="84698"/>
                  </a:lnTo>
                  <a:lnTo>
                    <a:pt x="88599" y="63454"/>
                  </a:lnTo>
                  <a:lnTo>
                    <a:pt x="101695" y="26694"/>
                  </a:lnTo>
                  <a:lnTo>
                    <a:pt x="100517" y="17706"/>
                  </a:lnTo>
                  <a:lnTo>
                    <a:pt x="97637" y="10339"/>
                  </a:lnTo>
                  <a:lnTo>
                    <a:pt x="92929" y="5027"/>
                  </a:lnTo>
                  <a:lnTo>
                    <a:pt x="86824" y="1548"/>
                  </a:lnTo>
                  <a:lnTo>
                    <a:pt x="8013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 descr=""/>
            <p:cNvSpPr/>
            <p:nvPr/>
          </p:nvSpPr>
          <p:spPr>
            <a:xfrm>
              <a:off x="2164854" y="901064"/>
              <a:ext cx="105410" cy="91440"/>
            </a:xfrm>
            <a:custGeom>
              <a:avLst/>
              <a:gdLst/>
              <a:ahLst/>
              <a:cxnLst/>
              <a:rect l="l" t="t" r="r" b="b"/>
              <a:pathLst>
                <a:path w="105410" h="91440">
                  <a:moveTo>
                    <a:pt x="27940" y="86461"/>
                  </a:moveTo>
                  <a:lnTo>
                    <a:pt x="11290" y="77685"/>
                  </a:lnTo>
                  <a:lnTo>
                    <a:pt x="16268" y="82867"/>
                  </a:lnTo>
                  <a:lnTo>
                    <a:pt x="27940" y="86461"/>
                  </a:lnTo>
                  <a:close/>
                </a:path>
                <a:path w="105410" h="91440">
                  <a:moveTo>
                    <a:pt x="104851" y="40373"/>
                  </a:moveTo>
                  <a:lnTo>
                    <a:pt x="91833" y="4191"/>
                  </a:lnTo>
                  <a:lnTo>
                    <a:pt x="76822" y="0"/>
                  </a:lnTo>
                  <a:lnTo>
                    <a:pt x="68656" y="3098"/>
                  </a:lnTo>
                  <a:lnTo>
                    <a:pt x="61645" y="9626"/>
                  </a:lnTo>
                  <a:lnTo>
                    <a:pt x="55626" y="17513"/>
                  </a:lnTo>
                  <a:lnTo>
                    <a:pt x="50380" y="24663"/>
                  </a:lnTo>
                  <a:lnTo>
                    <a:pt x="42037" y="32740"/>
                  </a:lnTo>
                  <a:lnTo>
                    <a:pt x="32600" y="38722"/>
                  </a:lnTo>
                  <a:lnTo>
                    <a:pt x="12179" y="49009"/>
                  </a:lnTo>
                  <a:lnTo>
                    <a:pt x="6375" y="53301"/>
                  </a:lnTo>
                  <a:lnTo>
                    <a:pt x="2095" y="58864"/>
                  </a:lnTo>
                  <a:lnTo>
                    <a:pt x="0" y="65265"/>
                  </a:lnTo>
                  <a:lnTo>
                    <a:pt x="660" y="71704"/>
                  </a:lnTo>
                  <a:lnTo>
                    <a:pt x="698" y="72097"/>
                  </a:lnTo>
                  <a:lnTo>
                    <a:pt x="11290" y="77685"/>
                  </a:lnTo>
                  <a:lnTo>
                    <a:pt x="5549" y="71704"/>
                  </a:lnTo>
                  <a:lnTo>
                    <a:pt x="5054" y="61683"/>
                  </a:lnTo>
                  <a:lnTo>
                    <a:pt x="9880" y="54381"/>
                  </a:lnTo>
                  <a:lnTo>
                    <a:pt x="17805" y="49009"/>
                  </a:lnTo>
                  <a:lnTo>
                    <a:pt x="26555" y="44805"/>
                  </a:lnTo>
                  <a:lnTo>
                    <a:pt x="34061" y="41351"/>
                  </a:lnTo>
                  <a:lnTo>
                    <a:pt x="41490" y="37630"/>
                  </a:lnTo>
                  <a:lnTo>
                    <a:pt x="47358" y="31711"/>
                  </a:lnTo>
                  <a:lnTo>
                    <a:pt x="52844" y="25577"/>
                  </a:lnTo>
                  <a:lnTo>
                    <a:pt x="57962" y="19151"/>
                  </a:lnTo>
                  <a:lnTo>
                    <a:pt x="63309" y="12941"/>
                  </a:lnTo>
                  <a:lnTo>
                    <a:pt x="69456" y="7454"/>
                  </a:lnTo>
                  <a:lnTo>
                    <a:pt x="78638" y="4191"/>
                  </a:lnTo>
                  <a:lnTo>
                    <a:pt x="87693" y="6324"/>
                  </a:lnTo>
                  <a:lnTo>
                    <a:pt x="95250" y="12280"/>
                  </a:lnTo>
                  <a:lnTo>
                    <a:pt x="99949" y="20523"/>
                  </a:lnTo>
                  <a:lnTo>
                    <a:pt x="101168" y="40373"/>
                  </a:lnTo>
                  <a:lnTo>
                    <a:pt x="93967" y="58724"/>
                  </a:lnTo>
                  <a:lnTo>
                    <a:pt x="80721" y="73939"/>
                  </a:lnTo>
                  <a:lnTo>
                    <a:pt x="63893" y="83972"/>
                  </a:lnTo>
                  <a:lnTo>
                    <a:pt x="48971" y="87579"/>
                  </a:lnTo>
                  <a:lnTo>
                    <a:pt x="31915" y="87693"/>
                  </a:lnTo>
                  <a:lnTo>
                    <a:pt x="27940" y="86461"/>
                  </a:lnTo>
                  <a:lnTo>
                    <a:pt x="36880" y="91186"/>
                  </a:lnTo>
                  <a:lnTo>
                    <a:pt x="47358" y="91186"/>
                  </a:lnTo>
                  <a:lnTo>
                    <a:pt x="57823" y="89496"/>
                  </a:lnTo>
                  <a:lnTo>
                    <a:pt x="63207" y="87693"/>
                  </a:lnTo>
                  <a:lnTo>
                    <a:pt x="68262" y="85979"/>
                  </a:lnTo>
                  <a:lnTo>
                    <a:pt x="85382" y="75272"/>
                  </a:lnTo>
                  <a:lnTo>
                    <a:pt x="98285" y="59664"/>
                  </a:lnTo>
                  <a:lnTo>
                    <a:pt x="104851" y="403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 descr=""/>
            <p:cNvSpPr/>
            <p:nvPr/>
          </p:nvSpPr>
          <p:spPr>
            <a:xfrm>
              <a:off x="2179269" y="918095"/>
              <a:ext cx="69215" cy="61594"/>
            </a:xfrm>
            <a:custGeom>
              <a:avLst/>
              <a:gdLst/>
              <a:ahLst/>
              <a:cxnLst/>
              <a:rect l="l" t="t" r="r" b="b"/>
              <a:pathLst>
                <a:path w="69214" h="61594">
                  <a:moveTo>
                    <a:pt x="4178" y="38671"/>
                  </a:moveTo>
                  <a:lnTo>
                    <a:pt x="0" y="38811"/>
                  </a:lnTo>
                  <a:lnTo>
                    <a:pt x="152" y="39268"/>
                  </a:lnTo>
                  <a:lnTo>
                    <a:pt x="4178" y="38671"/>
                  </a:lnTo>
                  <a:close/>
                </a:path>
                <a:path w="69214" h="61594">
                  <a:moveTo>
                    <a:pt x="26644" y="35293"/>
                  </a:moveTo>
                  <a:lnTo>
                    <a:pt x="4178" y="38671"/>
                  </a:lnTo>
                  <a:lnTo>
                    <a:pt x="18986" y="38138"/>
                  </a:lnTo>
                  <a:lnTo>
                    <a:pt x="26644" y="35293"/>
                  </a:lnTo>
                  <a:close/>
                </a:path>
                <a:path w="69214" h="61594">
                  <a:moveTo>
                    <a:pt x="44246" y="43383"/>
                  </a:moveTo>
                  <a:lnTo>
                    <a:pt x="40716" y="46609"/>
                  </a:lnTo>
                  <a:lnTo>
                    <a:pt x="29692" y="55168"/>
                  </a:lnTo>
                  <a:lnTo>
                    <a:pt x="42024" y="45974"/>
                  </a:lnTo>
                  <a:lnTo>
                    <a:pt x="44246" y="43383"/>
                  </a:lnTo>
                  <a:close/>
                </a:path>
                <a:path w="69214" h="61594">
                  <a:moveTo>
                    <a:pt x="68757" y="13068"/>
                  </a:moveTo>
                  <a:lnTo>
                    <a:pt x="68745" y="10502"/>
                  </a:lnTo>
                  <a:lnTo>
                    <a:pt x="67665" y="8902"/>
                  </a:lnTo>
                  <a:lnTo>
                    <a:pt x="67665" y="16281"/>
                  </a:lnTo>
                  <a:lnTo>
                    <a:pt x="62496" y="13068"/>
                  </a:lnTo>
                  <a:lnTo>
                    <a:pt x="62611" y="12788"/>
                  </a:lnTo>
                  <a:lnTo>
                    <a:pt x="64376" y="8610"/>
                  </a:lnTo>
                  <a:lnTo>
                    <a:pt x="62509" y="13068"/>
                  </a:lnTo>
                  <a:lnTo>
                    <a:pt x="67665" y="16281"/>
                  </a:lnTo>
                  <a:lnTo>
                    <a:pt x="67665" y="8902"/>
                  </a:lnTo>
                  <a:lnTo>
                    <a:pt x="65608" y="5829"/>
                  </a:lnTo>
                  <a:lnTo>
                    <a:pt x="65138" y="6553"/>
                  </a:lnTo>
                  <a:lnTo>
                    <a:pt x="66001" y="4241"/>
                  </a:lnTo>
                  <a:lnTo>
                    <a:pt x="61722" y="0"/>
                  </a:lnTo>
                  <a:lnTo>
                    <a:pt x="59143" y="5118"/>
                  </a:lnTo>
                  <a:lnTo>
                    <a:pt x="48564" y="21018"/>
                  </a:lnTo>
                  <a:lnTo>
                    <a:pt x="35179" y="32118"/>
                  </a:lnTo>
                  <a:lnTo>
                    <a:pt x="26644" y="35293"/>
                  </a:lnTo>
                  <a:lnTo>
                    <a:pt x="43510" y="32753"/>
                  </a:lnTo>
                  <a:lnTo>
                    <a:pt x="53416" y="18072"/>
                  </a:lnTo>
                  <a:lnTo>
                    <a:pt x="46672" y="29260"/>
                  </a:lnTo>
                  <a:lnTo>
                    <a:pt x="43510" y="32753"/>
                  </a:lnTo>
                  <a:lnTo>
                    <a:pt x="43243" y="33058"/>
                  </a:lnTo>
                  <a:lnTo>
                    <a:pt x="36842" y="38874"/>
                  </a:lnTo>
                  <a:lnTo>
                    <a:pt x="26441" y="47117"/>
                  </a:lnTo>
                  <a:lnTo>
                    <a:pt x="23101" y="49631"/>
                  </a:lnTo>
                  <a:lnTo>
                    <a:pt x="25031" y="57950"/>
                  </a:lnTo>
                  <a:lnTo>
                    <a:pt x="29692" y="55168"/>
                  </a:lnTo>
                  <a:lnTo>
                    <a:pt x="58394" y="22796"/>
                  </a:lnTo>
                  <a:lnTo>
                    <a:pt x="62064" y="12788"/>
                  </a:lnTo>
                  <a:lnTo>
                    <a:pt x="61772" y="14770"/>
                  </a:lnTo>
                  <a:lnTo>
                    <a:pt x="58394" y="22796"/>
                  </a:lnTo>
                  <a:lnTo>
                    <a:pt x="51282" y="35217"/>
                  </a:lnTo>
                  <a:lnTo>
                    <a:pt x="44246" y="43383"/>
                  </a:lnTo>
                  <a:lnTo>
                    <a:pt x="50584" y="37604"/>
                  </a:lnTo>
                  <a:lnTo>
                    <a:pt x="59486" y="27647"/>
                  </a:lnTo>
                  <a:lnTo>
                    <a:pt x="60058" y="26860"/>
                  </a:lnTo>
                  <a:lnTo>
                    <a:pt x="60020" y="27203"/>
                  </a:lnTo>
                  <a:lnTo>
                    <a:pt x="54076" y="38201"/>
                  </a:lnTo>
                  <a:lnTo>
                    <a:pt x="45339" y="47637"/>
                  </a:lnTo>
                  <a:lnTo>
                    <a:pt x="33312" y="58966"/>
                  </a:lnTo>
                  <a:lnTo>
                    <a:pt x="33896" y="61048"/>
                  </a:lnTo>
                  <a:lnTo>
                    <a:pt x="36271" y="60591"/>
                  </a:lnTo>
                  <a:lnTo>
                    <a:pt x="50787" y="54305"/>
                  </a:lnTo>
                  <a:lnTo>
                    <a:pt x="60960" y="42976"/>
                  </a:lnTo>
                  <a:lnTo>
                    <a:pt x="66916" y="28587"/>
                  </a:lnTo>
                  <a:lnTo>
                    <a:pt x="68757" y="13068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 descr=""/>
            <p:cNvSpPr/>
            <p:nvPr/>
          </p:nvSpPr>
          <p:spPr>
            <a:xfrm>
              <a:off x="1741043" y="440803"/>
              <a:ext cx="1051560" cy="1122680"/>
            </a:xfrm>
            <a:custGeom>
              <a:avLst/>
              <a:gdLst/>
              <a:ahLst/>
              <a:cxnLst/>
              <a:rect l="l" t="t" r="r" b="b"/>
              <a:pathLst>
                <a:path w="1051560" h="1122680">
                  <a:moveTo>
                    <a:pt x="8686" y="489546"/>
                  </a:moveTo>
                  <a:lnTo>
                    <a:pt x="5778" y="488645"/>
                  </a:lnTo>
                  <a:lnTo>
                    <a:pt x="3136" y="488810"/>
                  </a:lnTo>
                  <a:lnTo>
                    <a:pt x="825" y="490791"/>
                  </a:lnTo>
                  <a:lnTo>
                    <a:pt x="0" y="492340"/>
                  </a:lnTo>
                  <a:lnTo>
                    <a:pt x="546" y="493864"/>
                  </a:lnTo>
                  <a:lnTo>
                    <a:pt x="990" y="495642"/>
                  </a:lnTo>
                  <a:lnTo>
                    <a:pt x="1574" y="497801"/>
                  </a:lnTo>
                  <a:lnTo>
                    <a:pt x="6985" y="495642"/>
                  </a:lnTo>
                  <a:lnTo>
                    <a:pt x="6515" y="493229"/>
                  </a:lnTo>
                  <a:lnTo>
                    <a:pt x="6311" y="491566"/>
                  </a:lnTo>
                  <a:lnTo>
                    <a:pt x="7416" y="490639"/>
                  </a:lnTo>
                  <a:lnTo>
                    <a:pt x="8686" y="489546"/>
                  </a:lnTo>
                  <a:close/>
                </a:path>
                <a:path w="1051560" h="1122680">
                  <a:moveTo>
                    <a:pt x="34785" y="461975"/>
                  </a:moveTo>
                  <a:lnTo>
                    <a:pt x="29425" y="462813"/>
                  </a:lnTo>
                  <a:lnTo>
                    <a:pt x="26454" y="464921"/>
                  </a:lnTo>
                  <a:lnTo>
                    <a:pt x="26200" y="466585"/>
                  </a:lnTo>
                  <a:lnTo>
                    <a:pt x="28740" y="466369"/>
                  </a:lnTo>
                  <a:lnTo>
                    <a:pt x="30873" y="465823"/>
                  </a:lnTo>
                  <a:lnTo>
                    <a:pt x="34696" y="465353"/>
                  </a:lnTo>
                  <a:lnTo>
                    <a:pt x="34785" y="461975"/>
                  </a:lnTo>
                  <a:close/>
                </a:path>
                <a:path w="1051560" h="1122680">
                  <a:moveTo>
                    <a:pt x="84277" y="605993"/>
                  </a:moveTo>
                  <a:lnTo>
                    <a:pt x="83870" y="604418"/>
                  </a:lnTo>
                  <a:lnTo>
                    <a:pt x="83210" y="603008"/>
                  </a:lnTo>
                  <a:lnTo>
                    <a:pt x="82080" y="601802"/>
                  </a:lnTo>
                  <a:lnTo>
                    <a:pt x="78778" y="601840"/>
                  </a:lnTo>
                  <a:lnTo>
                    <a:pt x="78397" y="602005"/>
                  </a:lnTo>
                  <a:lnTo>
                    <a:pt x="76898" y="601599"/>
                  </a:lnTo>
                  <a:lnTo>
                    <a:pt x="75501" y="601929"/>
                  </a:lnTo>
                  <a:lnTo>
                    <a:pt x="76708" y="603211"/>
                  </a:lnTo>
                  <a:lnTo>
                    <a:pt x="76708" y="604545"/>
                  </a:lnTo>
                  <a:lnTo>
                    <a:pt x="77419" y="606082"/>
                  </a:lnTo>
                  <a:lnTo>
                    <a:pt x="78435" y="609549"/>
                  </a:lnTo>
                  <a:lnTo>
                    <a:pt x="81000" y="610717"/>
                  </a:lnTo>
                  <a:lnTo>
                    <a:pt x="82765" y="610336"/>
                  </a:lnTo>
                  <a:lnTo>
                    <a:pt x="83146" y="610425"/>
                  </a:lnTo>
                  <a:lnTo>
                    <a:pt x="84175" y="609079"/>
                  </a:lnTo>
                  <a:lnTo>
                    <a:pt x="84277" y="605993"/>
                  </a:lnTo>
                  <a:close/>
                </a:path>
                <a:path w="1051560" h="1122680">
                  <a:moveTo>
                    <a:pt x="86131" y="146392"/>
                  </a:moveTo>
                  <a:lnTo>
                    <a:pt x="85521" y="141782"/>
                  </a:lnTo>
                  <a:lnTo>
                    <a:pt x="85432" y="141122"/>
                  </a:lnTo>
                  <a:lnTo>
                    <a:pt x="84836" y="139700"/>
                  </a:lnTo>
                  <a:lnTo>
                    <a:pt x="84518" y="138963"/>
                  </a:lnTo>
                  <a:lnTo>
                    <a:pt x="84175" y="138150"/>
                  </a:lnTo>
                  <a:lnTo>
                    <a:pt x="82702" y="138150"/>
                  </a:lnTo>
                  <a:lnTo>
                    <a:pt x="81927" y="138150"/>
                  </a:lnTo>
                  <a:lnTo>
                    <a:pt x="81051" y="137426"/>
                  </a:lnTo>
                  <a:lnTo>
                    <a:pt x="80530" y="136994"/>
                  </a:lnTo>
                  <a:lnTo>
                    <a:pt x="77228" y="135204"/>
                  </a:lnTo>
                  <a:lnTo>
                    <a:pt x="75526" y="136994"/>
                  </a:lnTo>
                  <a:lnTo>
                    <a:pt x="75184" y="137426"/>
                  </a:lnTo>
                  <a:lnTo>
                    <a:pt x="74218" y="139700"/>
                  </a:lnTo>
                  <a:lnTo>
                    <a:pt x="73647" y="141122"/>
                  </a:lnTo>
                  <a:lnTo>
                    <a:pt x="73634" y="141782"/>
                  </a:lnTo>
                  <a:lnTo>
                    <a:pt x="74079" y="144526"/>
                  </a:lnTo>
                  <a:lnTo>
                    <a:pt x="77571" y="147459"/>
                  </a:lnTo>
                  <a:lnTo>
                    <a:pt x="78968" y="149390"/>
                  </a:lnTo>
                  <a:lnTo>
                    <a:pt x="84378" y="150723"/>
                  </a:lnTo>
                  <a:lnTo>
                    <a:pt x="86131" y="146392"/>
                  </a:lnTo>
                  <a:close/>
                </a:path>
                <a:path w="1051560" h="1122680">
                  <a:moveTo>
                    <a:pt x="140995" y="220675"/>
                  </a:moveTo>
                  <a:lnTo>
                    <a:pt x="138696" y="209219"/>
                  </a:lnTo>
                  <a:lnTo>
                    <a:pt x="127139" y="211810"/>
                  </a:lnTo>
                  <a:lnTo>
                    <a:pt x="129463" y="223253"/>
                  </a:lnTo>
                  <a:lnTo>
                    <a:pt x="140995" y="220675"/>
                  </a:lnTo>
                  <a:close/>
                </a:path>
                <a:path w="1051560" h="1122680">
                  <a:moveTo>
                    <a:pt x="151168" y="237959"/>
                  </a:moveTo>
                  <a:lnTo>
                    <a:pt x="148424" y="237337"/>
                  </a:lnTo>
                  <a:lnTo>
                    <a:pt x="148170" y="236562"/>
                  </a:lnTo>
                  <a:lnTo>
                    <a:pt x="145008" y="235826"/>
                  </a:lnTo>
                  <a:lnTo>
                    <a:pt x="145199" y="237337"/>
                  </a:lnTo>
                  <a:lnTo>
                    <a:pt x="145326" y="237655"/>
                  </a:lnTo>
                  <a:lnTo>
                    <a:pt x="145478" y="237820"/>
                  </a:lnTo>
                  <a:lnTo>
                    <a:pt x="145224" y="237553"/>
                  </a:lnTo>
                  <a:lnTo>
                    <a:pt x="145249" y="237807"/>
                  </a:lnTo>
                  <a:lnTo>
                    <a:pt x="145135" y="237439"/>
                  </a:lnTo>
                  <a:lnTo>
                    <a:pt x="144411" y="236626"/>
                  </a:lnTo>
                  <a:lnTo>
                    <a:pt x="140652" y="238721"/>
                  </a:lnTo>
                  <a:lnTo>
                    <a:pt x="139839" y="241782"/>
                  </a:lnTo>
                  <a:lnTo>
                    <a:pt x="140335" y="243954"/>
                  </a:lnTo>
                  <a:lnTo>
                    <a:pt x="140462" y="244246"/>
                  </a:lnTo>
                  <a:lnTo>
                    <a:pt x="142087" y="246799"/>
                  </a:lnTo>
                  <a:lnTo>
                    <a:pt x="144170" y="248043"/>
                  </a:lnTo>
                  <a:lnTo>
                    <a:pt x="146011" y="246049"/>
                  </a:lnTo>
                  <a:lnTo>
                    <a:pt x="146634" y="245059"/>
                  </a:lnTo>
                  <a:lnTo>
                    <a:pt x="150710" y="239737"/>
                  </a:lnTo>
                  <a:lnTo>
                    <a:pt x="151130" y="238074"/>
                  </a:lnTo>
                  <a:close/>
                </a:path>
                <a:path w="1051560" h="1122680">
                  <a:moveTo>
                    <a:pt x="163906" y="597992"/>
                  </a:moveTo>
                  <a:lnTo>
                    <a:pt x="160261" y="598081"/>
                  </a:lnTo>
                  <a:lnTo>
                    <a:pt x="159651" y="596315"/>
                  </a:lnTo>
                  <a:lnTo>
                    <a:pt x="158343" y="595744"/>
                  </a:lnTo>
                  <a:lnTo>
                    <a:pt x="158534" y="597103"/>
                  </a:lnTo>
                  <a:lnTo>
                    <a:pt x="158597" y="598449"/>
                  </a:lnTo>
                  <a:lnTo>
                    <a:pt x="157124" y="600227"/>
                  </a:lnTo>
                  <a:lnTo>
                    <a:pt x="156908" y="601853"/>
                  </a:lnTo>
                  <a:lnTo>
                    <a:pt x="159410" y="601713"/>
                  </a:lnTo>
                  <a:lnTo>
                    <a:pt x="163106" y="600608"/>
                  </a:lnTo>
                  <a:lnTo>
                    <a:pt x="163906" y="597992"/>
                  </a:lnTo>
                  <a:close/>
                </a:path>
                <a:path w="1051560" h="1122680">
                  <a:moveTo>
                    <a:pt x="197573" y="580263"/>
                  </a:moveTo>
                  <a:lnTo>
                    <a:pt x="197370" y="578853"/>
                  </a:lnTo>
                  <a:lnTo>
                    <a:pt x="195135" y="578459"/>
                  </a:lnTo>
                  <a:lnTo>
                    <a:pt x="194068" y="578904"/>
                  </a:lnTo>
                  <a:lnTo>
                    <a:pt x="193560" y="578281"/>
                  </a:lnTo>
                  <a:lnTo>
                    <a:pt x="193560" y="576605"/>
                  </a:lnTo>
                  <a:lnTo>
                    <a:pt x="191223" y="576021"/>
                  </a:lnTo>
                  <a:lnTo>
                    <a:pt x="189547" y="578078"/>
                  </a:lnTo>
                  <a:lnTo>
                    <a:pt x="188937" y="579323"/>
                  </a:lnTo>
                  <a:lnTo>
                    <a:pt x="188341" y="582574"/>
                  </a:lnTo>
                  <a:lnTo>
                    <a:pt x="189712" y="584695"/>
                  </a:lnTo>
                  <a:lnTo>
                    <a:pt x="191884" y="584263"/>
                  </a:lnTo>
                  <a:lnTo>
                    <a:pt x="193776" y="583323"/>
                  </a:lnTo>
                  <a:lnTo>
                    <a:pt x="195338" y="581875"/>
                  </a:lnTo>
                  <a:lnTo>
                    <a:pt x="197573" y="580263"/>
                  </a:lnTo>
                  <a:close/>
                </a:path>
                <a:path w="1051560" h="1122680">
                  <a:moveTo>
                    <a:pt x="257352" y="201574"/>
                  </a:moveTo>
                  <a:lnTo>
                    <a:pt x="249605" y="203301"/>
                  </a:lnTo>
                  <a:lnTo>
                    <a:pt x="246989" y="210070"/>
                  </a:lnTo>
                  <a:lnTo>
                    <a:pt x="254723" y="208343"/>
                  </a:lnTo>
                  <a:lnTo>
                    <a:pt x="257352" y="201574"/>
                  </a:lnTo>
                  <a:close/>
                </a:path>
                <a:path w="1051560" h="1122680">
                  <a:moveTo>
                    <a:pt x="303999" y="797941"/>
                  </a:moveTo>
                  <a:lnTo>
                    <a:pt x="302475" y="794359"/>
                  </a:lnTo>
                  <a:lnTo>
                    <a:pt x="299262" y="795972"/>
                  </a:lnTo>
                  <a:lnTo>
                    <a:pt x="298462" y="796836"/>
                  </a:lnTo>
                  <a:lnTo>
                    <a:pt x="295935" y="797356"/>
                  </a:lnTo>
                  <a:lnTo>
                    <a:pt x="297205" y="798652"/>
                  </a:lnTo>
                  <a:lnTo>
                    <a:pt x="297307" y="797217"/>
                  </a:lnTo>
                  <a:lnTo>
                    <a:pt x="297332" y="799426"/>
                  </a:lnTo>
                  <a:lnTo>
                    <a:pt x="298399" y="800823"/>
                  </a:lnTo>
                  <a:lnTo>
                    <a:pt x="301155" y="801941"/>
                  </a:lnTo>
                  <a:lnTo>
                    <a:pt x="303047" y="801522"/>
                  </a:lnTo>
                  <a:lnTo>
                    <a:pt x="303974" y="799744"/>
                  </a:lnTo>
                  <a:lnTo>
                    <a:pt x="303999" y="797941"/>
                  </a:lnTo>
                  <a:close/>
                </a:path>
                <a:path w="1051560" h="1122680">
                  <a:moveTo>
                    <a:pt x="314731" y="551637"/>
                  </a:moveTo>
                  <a:lnTo>
                    <a:pt x="311442" y="551637"/>
                  </a:lnTo>
                  <a:lnTo>
                    <a:pt x="310286" y="551980"/>
                  </a:lnTo>
                  <a:lnTo>
                    <a:pt x="309816" y="551421"/>
                  </a:lnTo>
                  <a:lnTo>
                    <a:pt x="309803" y="549617"/>
                  </a:lnTo>
                  <a:lnTo>
                    <a:pt x="306565" y="549313"/>
                  </a:lnTo>
                  <a:lnTo>
                    <a:pt x="307848" y="549795"/>
                  </a:lnTo>
                  <a:lnTo>
                    <a:pt x="306539" y="549313"/>
                  </a:lnTo>
                  <a:lnTo>
                    <a:pt x="304673" y="548576"/>
                  </a:lnTo>
                  <a:lnTo>
                    <a:pt x="302006" y="549097"/>
                  </a:lnTo>
                  <a:lnTo>
                    <a:pt x="301663" y="548449"/>
                  </a:lnTo>
                  <a:lnTo>
                    <a:pt x="299999" y="547890"/>
                  </a:lnTo>
                  <a:lnTo>
                    <a:pt x="300075" y="548449"/>
                  </a:lnTo>
                  <a:lnTo>
                    <a:pt x="300177" y="550341"/>
                  </a:lnTo>
                  <a:lnTo>
                    <a:pt x="299466" y="553110"/>
                  </a:lnTo>
                  <a:lnTo>
                    <a:pt x="301688" y="556577"/>
                  </a:lnTo>
                  <a:lnTo>
                    <a:pt x="307530" y="561543"/>
                  </a:lnTo>
                  <a:lnTo>
                    <a:pt x="312597" y="556171"/>
                  </a:lnTo>
                  <a:lnTo>
                    <a:pt x="314731" y="551637"/>
                  </a:lnTo>
                  <a:close/>
                </a:path>
                <a:path w="1051560" h="1122680">
                  <a:moveTo>
                    <a:pt x="329323" y="212369"/>
                  </a:moveTo>
                  <a:lnTo>
                    <a:pt x="329196" y="209994"/>
                  </a:lnTo>
                  <a:lnTo>
                    <a:pt x="328345" y="205244"/>
                  </a:lnTo>
                  <a:lnTo>
                    <a:pt x="326123" y="203631"/>
                  </a:lnTo>
                  <a:lnTo>
                    <a:pt x="321843" y="206184"/>
                  </a:lnTo>
                  <a:lnTo>
                    <a:pt x="321106" y="209283"/>
                  </a:lnTo>
                  <a:lnTo>
                    <a:pt x="323151" y="216814"/>
                  </a:lnTo>
                  <a:lnTo>
                    <a:pt x="325208" y="217551"/>
                  </a:lnTo>
                  <a:lnTo>
                    <a:pt x="329133" y="214744"/>
                  </a:lnTo>
                  <a:lnTo>
                    <a:pt x="329323" y="212369"/>
                  </a:lnTo>
                  <a:close/>
                </a:path>
                <a:path w="1051560" h="1122680">
                  <a:moveTo>
                    <a:pt x="329793" y="737298"/>
                  </a:moveTo>
                  <a:lnTo>
                    <a:pt x="328536" y="735177"/>
                  </a:lnTo>
                  <a:lnTo>
                    <a:pt x="328790" y="735342"/>
                  </a:lnTo>
                  <a:lnTo>
                    <a:pt x="328625" y="734834"/>
                  </a:lnTo>
                  <a:lnTo>
                    <a:pt x="327113" y="733958"/>
                  </a:lnTo>
                  <a:lnTo>
                    <a:pt x="326072" y="731367"/>
                  </a:lnTo>
                  <a:lnTo>
                    <a:pt x="325564" y="731113"/>
                  </a:lnTo>
                  <a:lnTo>
                    <a:pt x="325843" y="732967"/>
                  </a:lnTo>
                  <a:lnTo>
                    <a:pt x="324434" y="734072"/>
                  </a:lnTo>
                  <a:lnTo>
                    <a:pt x="324345" y="735812"/>
                  </a:lnTo>
                  <a:lnTo>
                    <a:pt x="324142" y="738593"/>
                  </a:lnTo>
                  <a:lnTo>
                    <a:pt x="322376" y="741260"/>
                  </a:lnTo>
                  <a:lnTo>
                    <a:pt x="320459" y="746518"/>
                  </a:lnTo>
                  <a:lnTo>
                    <a:pt x="323049" y="748042"/>
                  </a:lnTo>
                  <a:lnTo>
                    <a:pt x="328371" y="744626"/>
                  </a:lnTo>
                  <a:lnTo>
                    <a:pt x="329247" y="740791"/>
                  </a:lnTo>
                  <a:lnTo>
                    <a:pt x="329793" y="737298"/>
                  </a:lnTo>
                  <a:close/>
                </a:path>
                <a:path w="1051560" h="1122680">
                  <a:moveTo>
                    <a:pt x="341604" y="494055"/>
                  </a:moveTo>
                  <a:lnTo>
                    <a:pt x="338404" y="494131"/>
                  </a:lnTo>
                  <a:lnTo>
                    <a:pt x="337654" y="492175"/>
                  </a:lnTo>
                  <a:lnTo>
                    <a:pt x="335127" y="491680"/>
                  </a:lnTo>
                  <a:lnTo>
                    <a:pt x="335318" y="493077"/>
                  </a:lnTo>
                  <a:lnTo>
                    <a:pt x="335419" y="494461"/>
                  </a:lnTo>
                  <a:lnTo>
                    <a:pt x="334619" y="496570"/>
                  </a:lnTo>
                  <a:lnTo>
                    <a:pt x="337705" y="497408"/>
                  </a:lnTo>
                  <a:lnTo>
                    <a:pt x="340106" y="496747"/>
                  </a:lnTo>
                  <a:lnTo>
                    <a:pt x="341604" y="494055"/>
                  </a:lnTo>
                  <a:close/>
                </a:path>
                <a:path w="1051560" h="1122680">
                  <a:moveTo>
                    <a:pt x="346748" y="863295"/>
                  </a:moveTo>
                  <a:lnTo>
                    <a:pt x="346379" y="860717"/>
                  </a:lnTo>
                  <a:lnTo>
                    <a:pt x="345452" y="859383"/>
                  </a:lnTo>
                  <a:lnTo>
                    <a:pt x="343344" y="859967"/>
                  </a:lnTo>
                  <a:lnTo>
                    <a:pt x="342912" y="860005"/>
                  </a:lnTo>
                  <a:lnTo>
                    <a:pt x="341274" y="859637"/>
                  </a:lnTo>
                  <a:lnTo>
                    <a:pt x="341503" y="861009"/>
                  </a:lnTo>
                  <a:lnTo>
                    <a:pt x="340194" y="865187"/>
                  </a:lnTo>
                  <a:lnTo>
                    <a:pt x="341909" y="867613"/>
                  </a:lnTo>
                  <a:lnTo>
                    <a:pt x="344297" y="868045"/>
                  </a:lnTo>
                  <a:lnTo>
                    <a:pt x="346316" y="865314"/>
                  </a:lnTo>
                  <a:lnTo>
                    <a:pt x="346748" y="863295"/>
                  </a:lnTo>
                  <a:close/>
                </a:path>
                <a:path w="1051560" h="1122680">
                  <a:moveTo>
                    <a:pt x="348132" y="409663"/>
                  </a:moveTo>
                  <a:lnTo>
                    <a:pt x="342734" y="408025"/>
                  </a:lnTo>
                  <a:lnTo>
                    <a:pt x="341236" y="409663"/>
                  </a:lnTo>
                  <a:lnTo>
                    <a:pt x="343179" y="411226"/>
                  </a:lnTo>
                  <a:lnTo>
                    <a:pt x="342303" y="412508"/>
                  </a:lnTo>
                  <a:lnTo>
                    <a:pt x="343903" y="415163"/>
                  </a:lnTo>
                  <a:lnTo>
                    <a:pt x="347472" y="411721"/>
                  </a:lnTo>
                  <a:lnTo>
                    <a:pt x="348094" y="410057"/>
                  </a:lnTo>
                  <a:lnTo>
                    <a:pt x="348132" y="409663"/>
                  </a:lnTo>
                  <a:close/>
                </a:path>
                <a:path w="1051560" h="1122680">
                  <a:moveTo>
                    <a:pt x="348475" y="406514"/>
                  </a:moveTo>
                  <a:lnTo>
                    <a:pt x="346697" y="405053"/>
                  </a:lnTo>
                  <a:lnTo>
                    <a:pt x="345770" y="404444"/>
                  </a:lnTo>
                  <a:lnTo>
                    <a:pt x="343408" y="404444"/>
                  </a:lnTo>
                  <a:lnTo>
                    <a:pt x="343446" y="404266"/>
                  </a:lnTo>
                  <a:lnTo>
                    <a:pt x="343242" y="405053"/>
                  </a:lnTo>
                  <a:lnTo>
                    <a:pt x="342874" y="406514"/>
                  </a:lnTo>
                  <a:lnTo>
                    <a:pt x="342798" y="406768"/>
                  </a:lnTo>
                  <a:lnTo>
                    <a:pt x="348132" y="409663"/>
                  </a:lnTo>
                  <a:lnTo>
                    <a:pt x="348449" y="406768"/>
                  </a:lnTo>
                  <a:lnTo>
                    <a:pt x="348475" y="406514"/>
                  </a:lnTo>
                  <a:close/>
                </a:path>
                <a:path w="1051560" h="1122680">
                  <a:moveTo>
                    <a:pt x="352285" y="238252"/>
                  </a:moveTo>
                  <a:lnTo>
                    <a:pt x="351358" y="229831"/>
                  </a:lnTo>
                  <a:lnTo>
                    <a:pt x="345897" y="232295"/>
                  </a:lnTo>
                  <a:lnTo>
                    <a:pt x="344525" y="232930"/>
                  </a:lnTo>
                  <a:lnTo>
                    <a:pt x="343115" y="233654"/>
                  </a:lnTo>
                  <a:lnTo>
                    <a:pt x="341515" y="234594"/>
                  </a:lnTo>
                  <a:lnTo>
                    <a:pt x="338467" y="237210"/>
                  </a:lnTo>
                  <a:lnTo>
                    <a:pt x="336473" y="240550"/>
                  </a:lnTo>
                  <a:lnTo>
                    <a:pt x="337388" y="244614"/>
                  </a:lnTo>
                  <a:lnTo>
                    <a:pt x="341909" y="247827"/>
                  </a:lnTo>
                  <a:lnTo>
                    <a:pt x="343776" y="247167"/>
                  </a:lnTo>
                  <a:lnTo>
                    <a:pt x="344855" y="246113"/>
                  </a:lnTo>
                  <a:lnTo>
                    <a:pt x="346671" y="243332"/>
                  </a:lnTo>
                  <a:lnTo>
                    <a:pt x="346786" y="242836"/>
                  </a:lnTo>
                  <a:lnTo>
                    <a:pt x="347383" y="242290"/>
                  </a:lnTo>
                  <a:lnTo>
                    <a:pt x="348653" y="241122"/>
                  </a:lnTo>
                  <a:lnTo>
                    <a:pt x="352285" y="238252"/>
                  </a:lnTo>
                  <a:close/>
                </a:path>
                <a:path w="1051560" h="1122680">
                  <a:moveTo>
                    <a:pt x="365315" y="1111719"/>
                  </a:moveTo>
                  <a:lnTo>
                    <a:pt x="356819" y="1113637"/>
                  </a:lnTo>
                  <a:lnTo>
                    <a:pt x="354939" y="1122159"/>
                  </a:lnTo>
                  <a:lnTo>
                    <a:pt x="363448" y="1120241"/>
                  </a:lnTo>
                  <a:lnTo>
                    <a:pt x="365315" y="1111719"/>
                  </a:lnTo>
                  <a:close/>
                </a:path>
                <a:path w="1051560" h="1122680">
                  <a:moveTo>
                    <a:pt x="365925" y="1073962"/>
                  </a:moveTo>
                  <a:lnTo>
                    <a:pt x="363435" y="1074178"/>
                  </a:lnTo>
                  <a:lnTo>
                    <a:pt x="361721" y="1074788"/>
                  </a:lnTo>
                  <a:lnTo>
                    <a:pt x="359117" y="1076502"/>
                  </a:lnTo>
                  <a:lnTo>
                    <a:pt x="360540" y="1077544"/>
                  </a:lnTo>
                  <a:lnTo>
                    <a:pt x="362597" y="1079881"/>
                  </a:lnTo>
                  <a:lnTo>
                    <a:pt x="365252" y="1080312"/>
                  </a:lnTo>
                  <a:lnTo>
                    <a:pt x="365709" y="1077214"/>
                  </a:lnTo>
                  <a:lnTo>
                    <a:pt x="365925" y="1073962"/>
                  </a:lnTo>
                  <a:close/>
                </a:path>
                <a:path w="1051560" h="1122680">
                  <a:moveTo>
                    <a:pt x="369570" y="558101"/>
                  </a:moveTo>
                  <a:lnTo>
                    <a:pt x="356120" y="558101"/>
                  </a:lnTo>
                  <a:lnTo>
                    <a:pt x="356984" y="560336"/>
                  </a:lnTo>
                  <a:lnTo>
                    <a:pt x="358051" y="561251"/>
                  </a:lnTo>
                  <a:lnTo>
                    <a:pt x="364718" y="562229"/>
                  </a:lnTo>
                  <a:lnTo>
                    <a:pt x="369531" y="558177"/>
                  </a:lnTo>
                  <a:close/>
                </a:path>
                <a:path w="1051560" h="1122680">
                  <a:moveTo>
                    <a:pt x="374408" y="549808"/>
                  </a:moveTo>
                  <a:lnTo>
                    <a:pt x="368604" y="551243"/>
                  </a:lnTo>
                  <a:lnTo>
                    <a:pt x="369252" y="550214"/>
                  </a:lnTo>
                  <a:lnTo>
                    <a:pt x="369150" y="549795"/>
                  </a:lnTo>
                  <a:lnTo>
                    <a:pt x="365899" y="551548"/>
                  </a:lnTo>
                  <a:lnTo>
                    <a:pt x="362966" y="553262"/>
                  </a:lnTo>
                  <a:lnTo>
                    <a:pt x="360603" y="554469"/>
                  </a:lnTo>
                  <a:lnTo>
                    <a:pt x="358355" y="555078"/>
                  </a:lnTo>
                  <a:lnTo>
                    <a:pt x="357720" y="556310"/>
                  </a:lnTo>
                  <a:lnTo>
                    <a:pt x="355777" y="555688"/>
                  </a:lnTo>
                  <a:lnTo>
                    <a:pt x="354799" y="555155"/>
                  </a:lnTo>
                  <a:lnTo>
                    <a:pt x="352044" y="555447"/>
                  </a:lnTo>
                  <a:lnTo>
                    <a:pt x="353822" y="556590"/>
                  </a:lnTo>
                  <a:lnTo>
                    <a:pt x="355968" y="557707"/>
                  </a:lnTo>
                  <a:lnTo>
                    <a:pt x="369811" y="557707"/>
                  </a:lnTo>
                  <a:lnTo>
                    <a:pt x="374408" y="549808"/>
                  </a:lnTo>
                  <a:close/>
                </a:path>
                <a:path w="1051560" h="1122680">
                  <a:moveTo>
                    <a:pt x="377101" y="535520"/>
                  </a:moveTo>
                  <a:lnTo>
                    <a:pt x="376351" y="533806"/>
                  </a:lnTo>
                  <a:lnTo>
                    <a:pt x="375094" y="533654"/>
                  </a:lnTo>
                  <a:lnTo>
                    <a:pt x="373976" y="534085"/>
                  </a:lnTo>
                  <a:lnTo>
                    <a:pt x="373456" y="533463"/>
                  </a:lnTo>
                  <a:lnTo>
                    <a:pt x="373494" y="531812"/>
                  </a:lnTo>
                  <a:lnTo>
                    <a:pt x="371360" y="531418"/>
                  </a:lnTo>
                  <a:lnTo>
                    <a:pt x="362267" y="533514"/>
                  </a:lnTo>
                  <a:lnTo>
                    <a:pt x="361632" y="543496"/>
                  </a:lnTo>
                  <a:lnTo>
                    <a:pt x="368287" y="542010"/>
                  </a:lnTo>
                  <a:lnTo>
                    <a:pt x="371335" y="540880"/>
                  </a:lnTo>
                  <a:lnTo>
                    <a:pt x="374103" y="539203"/>
                  </a:lnTo>
                  <a:lnTo>
                    <a:pt x="376593" y="536892"/>
                  </a:lnTo>
                  <a:lnTo>
                    <a:pt x="377101" y="535520"/>
                  </a:lnTo>
                  <a:close/>
                </a:path>
                <a:path w="1051560" h="1122680">
                  <a:moveTo>
                    <a:pt x="391871" y="511340"/>
                  </a:moveTo>
                  <a:lnTo>
                    <a:pt x="389331" y="508977"/>
                  </a:lnTo>
                  <a:lnTo>
                    <a:pt x="387997" y="508774"/>
                  </a:lnTo>
                  <a:lnTo>
                    <a:pt x="387210" y="508000"/>
                  </a:lnTo>
                  <a:lnTo>
                    <a:pt x="383921" y="508000"/>
                  </a:lnTo>
                  <a:lnTo>
                    <a:pt x="382219" y="502691"/>
                  </a:lnTo>
                  <a:lnTo>
                    <a:pt x="376351" y="508381"/>
                  </a:lnTo>
                  <a:lnTo>
                    <a:pt x="377926" y="514959"/>
                  </a:lnTo>
                  <a:lnTo>
                    <a:pt x="379501" y="517169"/>
                  </a:lnTo>
                  <a:lnTo>
                    <a:pt x="382612" y="517906"/>
                  </a:lnTo>
                  <a:lnTo>
                    <a:pt x="387832" y="517906"/>
                  </a:lnTo>
                  <a:lnTo>
                    <a:pt x="388569" y="516039"/>
                  </a:lnTo>
                  <a:lnTo>
                    <a:pt x="388988" y="514959"/>
                  </a:lnTo>
                  <a:lnTo>
                    <a:pt x="391020" y="513232"/>
                  </a:lnTo>
                  <a:lnTo>
                    <a:pt x="391871" y="511340"/>
                  </a:lnTo>
                  <a:close/>
                </a:path>
                <a:path w="1051560" h="1122680">
                  <a:moveTo>
                    <a:pt x="409968" y="504024"/>
                  </a:moveTo>
                  <a:lnTo>
                    <a:pt x="408978" y="502729"/>
                  </a:lnTo>
                  <a:lnTo>
                    <a:pt x="407746" y="502602"/>
                  </a:lnTo>
                  <a:lnTo>
                    <a:pt x="406361" y="503008"/>
                  </a:lnTo>
                  <a:lnTo>
                    <a:pt x="406476" y="502272"/>
                  </a:lnTo>
                  <a:lnTo>
                    <a:pt x="408101" y="500443"/>
                  </a:lnTo>
                  <a:lnTo>
                    <a:pt x="406628" y="499567"/>
                  </a:lnTo>
                  <a:lnTo>
                    <a:pt x="404228" y="500456"/>
                  </a:lnTo>
                  <a:lnTo>
                    <a:pt x="400380" y="501040"/>
                  </a:lnTo>
                  <a:lnTo>
                    <a:pt x="400240" y="501243"/>
                  </a:lnTo>
                  <a:lnTo>
                    <a:pt x="398424" y="501688"/>
                  </a:lnTo>
                  <a:lnTo>
                    <a:pt x="396659" y="509828"/>
                  </a:lnTo>
                  <a:lnTo>
                    <a:pt x="401193" y="509816"/>
                  </a:lnTo>
                  <a:lnTo>
                    <a:pt x="404698" y="509257"/>
                  </a:lnTo>
                  <a:lnTo>
                    <a:pt x="406895" y="508482"/>
                  </a:lnTo>
                  <a:lnTo>
                    <a:pt x="409448" y="506463"/>
                  </a:lnTo>
                  <a:lnTo>
                    <a:pt x="409968" y="504024"/>
                  </a:lnTo>
                  <a:close/>
                </a:path>
                <a:path w="1051560" h="1122680">
                  <a:moveTo>
                    <a:pt x="423024" y="421589"/>
                  </a:moveTo>
                  <a:lnTo>
                    <a:pt x="415747" y="423214"/>
                  </a:lnTo>
                  <a:lnTo>
                    <a:pt x="412699" y="429615"/>
                  </a:lnTo>
                  <a:lnTo>
                    <a:pt x="419989" y="427964"/>
                  </a:lnTo>
                  <a:lnTo>
                    <a:pt x="423024" y="421589"/>
                  </a:lnTo>
                  <a:close/>
                </a:path>
                <a:path w="1051560" h="1122680">
                  <a:moveTo>
                    <a:pt x="425932" y="613194"/>
                  </a:moveTo>
                  <a:lnTo>
                    <a:pt x="417880" y="614984"/>
                  </a:lnTo>
                  <a:lnTo>
                    <a:pt x="415620" y="622071"/>
                  </a:lnTo>
                  <a:lnTo>
                    <a:pt x="423684" y="620268"/>
                  </a:lnTo>
                  <a:lnTo>
                    <a:pt x="425932" y="613194"/>
                  </a:lnTo>
                  <a:close/>
                </a:path>
                <a:path w="1051560" h="1122680">
                  <a:moveTo>
                    <a:pt x="435749" y="602729"/>
                  </a:moveTo>
                  <a:lnTo>
                    <a:pt x="428180" y="604418"/>
                  </a:lnTo>
                  <a:lnTo>
                    <a:pt x="425310" y="612101"/>
                  </a:lnTo>
                  <a:lnTo>
                    <a:pt x="432866" y="610412"/>
                  </a:lnTo>
                  <a:lnTo>
                    <a:pt x="435749" y="602729"/>
                  </a:lnTo>
                  <a:close/>
                </a:path>
                <a:path w="1051560" h="1122680">
                  <a:moveTo>
                    <a:pt x="438264" y="1028827"/>
                  </a:moveTo>
                  <a:lnTo>
                    <a:pt x="431012" y="1030452"/>
                  </a:lnTo>
                  <a:lnTo>
                    <a:pt x="428688" y="1035710"/>
                  </a:lnTo>
                  <a:lnTo>
                    <a:pt x="435952" y="1034072"/>
                  </a:lnTo>
                  <a:lnTo>
                    <a:pt x="438264" y="1028827"/>
                  </a:lnTo>
                  <a:close/>
                </a:path>
                <a:path w="1051560" h="1122680">
                  <a:moveTo>
                    <a:pt x="440575" y="437388"/>
                  </a:moveTo>
                  <a:lnTo>
                    <a:pt x="439686" y="432371"/>
                  </a:lnTo>
                  <a:lnTo>
                    <a:pt x="439140" y="437997"/>
                  </a:lnTo>
                  <a:lnTo>
                    <a:pt x="440575" y="437388"/>
                  </a:lnTo>
                  <a:close/>
                </a:path>
                <a:path w="1051560" h="1122680">
                  <a:moveTo>
                    <a:pt x="443064" y="534454"/>
                  </a:moveTo>
                  <a:lnTo>
                    <a:pt x="435102" y="536244"/>
                  </a:lnTo>
                  <a:lnTo>
                    <a:pt x="432727" y="543229"/>
                  </a:lnTo>
                  <a:lnTo>
                    <a:pt x="440728" y="541451"/>
                  </a:lnTo>
                  <a:lnTo>
                    <a:pt x="443064" y="534454"/>
                  </a:lnTo>
                  <a:close/>
                </a:path>
                <a:path w="1051560" h="1122680">
                  <a:moveTo>
                    <a:pt x="447941" y="434225"/>
                  </a:moveTo>
                  <a:lnTo>
                    <a:pt x="444525" y="421678"/>
                  </a:lnTo>
                  <a:lnTo>
                    <a:pt x="438708" y="426897"/>
                  </a:lnTo>
                  <a:lnTo>
                    <a:pt x="439686" y="432371"/>
                  </a:lnTo>
                  <a:lnTo>
                    <a:pt x="439724" y="432003"/>
                  </a:lnTo>
                  <a:lnTo>
                    <a:pt x="439813" y="433044"/>
                  </a:lnTo>
                  <a:lnTo>
                    <a:pt x="440575" y="437388"/>
                  </a:lnTo>
                  <a:lnTo>
                    <a:pt x="440766" y="438442"/>
                  </a:lnTo>
                  <a:lnTo>
                    <a:pt x="443852" y="435978"/>
                  </a:lnTo>
                  <a:lnTo>
                    <a:pt x="447941" y="434225"/>
                  </a:lnTo>
                  <a:close/>
                </a:path>
                <a:path w="1051560" h="1122680">
                  <a:moveTo>
                    <a:pt x="452920" y="468909"/>
                  </a:moveTo>
                  <a:lnTo>
                    <a:pt x="452894" y="467931"/>
                  </a:lnTo>
                  <a:lnTo>
                    <a:pt x="452882" y="467448"/>
                  </a:lnTo>
                  <a:lnTo>
                    <a:pt x="452767" y="466191"/>
                  </a:lnTo>
                  <a:lnTo>
                    <a:pt x="452628" y="466636"/>
                  </a:lnTo>
                  <a:lnTo>
                    <a:pt x="452602" y="466775"/>
                  </a:lnTo>
                  <a:lnTo>
                    <a:pt x="452018" y="467448"/>
                  </a:lnTo>
                  <a:lnTo>
                    <a:pt x="451904" y="467194"/>
                  </a:lnTo>
                  <a:lnTo>
                    <a:pt x="452069" y="467194"/>
                  </a:lnTo>
                  <a:lnTo>
                    <a:pt x="452678" y="466191"/>
                  </a:lnTo>
                  <a:lnTo>
                    <a:pt x="452678" y="465607"/>
                  </a:lnTo>
                  <a:lnTo>
                    <a:pt x="451675" y="465137"/>
                  </a:lnTo>
                  <a:lnTo>
                    <a:pt x="450494" y="465137"/>
                  </a:lnTo>
                  <a:lnTo>
                    <a:pt x="449135" y="465543"/>
                  </a:lnTo>
                  <a:lnTo>
                    <a:pt x="449605" y="464947"/>
                  </a:lnTo>
                  <a:lnTo>
                    <a:pt x="451789" y="463334"/>
                  </a:lnTo>
                  <a:lnTo>
                    <a:pt x="448043" y="459968"/>
                  </a:lnTo>
                  <a:lnTo>
                    <a:pt x="445452" y="464947"/>
                  </a:lnTo>
                  <a:lnTo>
                    <a:pt x="445135" y="465607"/>
                  </a:lnTo>
                  <a:lnTo>
                    <a:pt x="445211" y="466775"/>
                  </a:lnTo>
                  <a:lnTo>
                    <a:pt x="445325" y="467448"/>
                  </a:lnTo>
                  <a:lnTo>
                    <a:pt x="445414" y="467931"/>
                  </a:lnTo>
                  <a:lnTo>
                    <a:pt x="445503" y="468452"/>
                  </a:lnTo>
                  <a:lnTo>
                    <a:pt x="445693" y="467931"/>
                  </a:lnTo>
                  <a:lnTo>
                    <a:pt x="445592" y="468909"/>
                  </a:lnTo>
                  <a:lnTo>
                    <a:pt x="445503" y="468452"/>
                  </a:lnTo>
                  <a:lnTo>
                    <a:pt x="445338" y="468909"/>
                  </a:lnTo>
                  <a:lnTo>
                    <a:pt x="444868" y="470877"/>
                  </a:lnTo>
                  <a:lnTo>
                    <a:pt x="446417" y="472528"/>
                  </a:lnTo>
                  <a:lnTo>
                    <a:pt x="447840" y="472147"/>
                  </a:lnTo>
                  <a:lnTo>
                    <a:pt x="451104" y="472897"/>
                  </a:lnTo>
                  <a:lnTo>
                    <a:pt x="451446" y="472147"/>
                  </a:lnTo>
                  <a:lnTo>
                    <a:pt x="452539" y="469760"/>
                  </a:lnTo>
                  <a:lnTo>
                    <a:pt x="452920" y="468909"/>
                  </a:lnTo>
                  <a:close/>
                </a:path>
                <a:path w="1051560" h="1122680">
                  <a:moveTo>
                    <a:pt x="452983" y="465696"/>
                  </a:moveTo>
                  <a:lnTo>
                    <a:pt x="452793" y="465620"/>
                  </a:lnTo>
                  <a:lnTo>
                    <a:pt x="452805" y="465975"/>
                  </a:lnTo>
                  <a:lnTo>
                    <a:pt x="452983" y="465696"/>
                  </a:lnTo>
                  <a:close/>
                </a:path>
                <a:path w="1051560" h="1122680">
                  <a:moveTo>
                    <a:pt x="457415" y="641324"/>
                  </a:moveTo>
                  <a:lnTo>
                    <a:pt x="456374" y="639318"/>
                  </a:lnTo>
                  <a:lnTo>
                    <a:pt x="456793" y="639254"/>
                  </a:lnTo>
                  <a:lnTo>
                    <a:pt x="456349" y="639267"/>
                  </a:lnTo>
                  <a:lnTo>
                    <a:pt x="456171" y="638898"/>
                  </a:lnTo>
                  <a:lnTo>
                    <a:pt x="454926" y="639267"/>
                  </a:lnTo>
                  <a:lnTo>
                    <a:pt x="453821" y="639267"/>
                  </a:lnTo>
                  <a:lnTo>
                    <a:pt x="450900" y="640511"/>
                  </a:lnTo>
                  <a:lnTo>
                    <a:pt x="449516" y="641007"/>
                  </a:lnTo>
                  <a:lnTo>
                    <a:pt x="448233" y="641819"/>
                  </a:lnTo>
                  <a:lnTo>
                    <a:pt x="447090" y="644652"/>
                  </a:lnTo>
                  <a:lnTo>
                    <a:pt x="447941" y="645858"/>
                  </a:lnTo>
                  <a:lnTo>
                    <a:pt x="449465" y="645756"/>
                  </a:lnTo>
                  <a:lnTo>
                    <a:pt x="452945" y="645680"/>
                  </a:lnTo>
                  <a:lnTo>
                    <a:pt x="455079" y="645960"/>
                  </a:lnTo>
                  <a:lnTo>
                    <a:pt x="457174" y="643166"/>
                  </a:lnTo>
                  <a:lnTo>
                    <a:pt x="457415" y="641324"/>
                  </a:lnTo>
                  <a:close/>
                </a:path>
                <a:path w="1051560" h="1122680">
                  <a:moveTo>
                    <a:pt x="466750" y="752551"/>
                  </a:moveTo>
                  <a:lnTo>
                    <a:pt x="465175" y="751471"/>
                  </a:lnTo>
                  <a:lnTo>
                    <a:pt x="463499" y="751090"/>
                  </a:lnTo>
                  <a:lnTo>
                    <a:pt x="462178" y="751433"/>
                  </a:lnTo>
                  <a:lnTo>
                    <a:pt x="462407" y="750900"/>
                  </a:lnTo>
                  <a:lnTo>
                    <a:pt x="464146" y="749541"/>
                  </a:lnTo>
                  <a:lnTo>
                    <a:pt x="462610" y="749541"/>
                  </a:lnTo>
                  <a:lnTo>
                    <a:pt x="462038" y="749604"/>
                  </a:lnTo>
                  <a:lnTo>
                    <a:pt x="461632" y="748055"/>
                  </a:lnTo>
                  <a:lnTo>
                    <a:pt x="460629" y="743889"/>
                  </a:lnTo>
                  <a:lnTo>
                    <a:pt x="454558" y="748233"/>
                  </a:lnTo>
                  <a:lnTo>
                    <a:pt x="455510" y="752856"/>
                  </a:lnTo>
                  <a:lnTo>
                    <a:pt x="455688" y="755053"/>
                  </a:lnTo>
                  <a:lnTo>
                    <a:pt x="457098" y="756043"/>
                  </a:lnTo>
                  <a:lnTo>
                    <a:pt x="458774" y="757262"/>
                  </a:lnTo>
                  <a:lnTo>
                    <a:pt x="461860" y="756450"/>
                  </a:lnTo>
                  <a:lnTo>
                    <a:pt x="464146" y="754659"/>
                  </a:lnTo>
                  <a:lnTo>
                    <a:pt x="466750" y="752551"/>
                  </a:lnTo>
                  <a:close/>
                </a:path>
                <a:path w="1051560" h="1122680">
                  <a:moveTo>
                    <a:pt x="495681" y="472198"/>
                  </a:moveTo>
                  <a:lnTo>
                    <a:pt x="494957" y="466344"/>
                  </a:lnTo>
                  <a:lnTo>
                    <a:pt x="494436" y="464223"/>
                  </a:lnTo>
                  <a:lnTo>
                    <a:pt x="490093" y="465124"/>
                  </a:lnTo>
                  <a:lnTo>
                    <a:pt x="489381" y="466877"/>
                  </a:lnTo>
                  <a:lnTo>
                    <a:pt x="485952" y="472427"/>
                  </a:lnTo>
                  <a:lnTo>
                    <a:pt x="450253" y="504672"/>
                  </a:lnTo>
                  <a:lnTo>
                    <a:pt x="429298" y="514019"/>
                  </a:lnTo>
                  <a:lnTo>
                    <a:pt x="429323" y="514972"/>
                  </a:lnTo>
                  <a:lnTo>
                    <a:pt x="442722" y="519226"/>
                  </a:lnTo>
                  <a:lnTo>
                    <a:pt x="453758" y="520192"/>
                  </a:lnTo>
                  <a:lnTo>
                    <a:pt x="464553" y="517982"/>
                  </a:lnTo>
                  <a:lnTo>
                    <a:pt x="494182" y="489673"/>
                  </a:lnTo>
                  <a:lnTo>
                    <a:pt x="495617" y="480631"/>
                  </a:lnTo>
                  <a:lnTo>
                    <a:pt x="495681" y="472198"/>
                  </a:lnTo>
                  <a:close/>
                </a:path>
                <a:path w="1051560" h="1122680">
                  <a:moveTo>
                    <a:pt x="506463" y="554609"/>
                  </a:moveTo>
                  <a:lnTo>
                    <a:pt x="506171" y="553466"/>
                  </a:lnTo>
                  <a:lnTo>
                    <a:pt x="503478" y="554609"/>
                  </a:lnTo>
                  <a:lnTo>
                    <a:pt x="506463" y="554609"/>
                  </a:lnTo>
                  <a:close/>
                </a:path>
                <a:path w="1051560" h="1122680">
                  <a:moveTo>
                    <a:pt x="507136" y="557098"/>
                  </a:moveTo>
                  <a:lnTo>
                    <a:pt x="506476" y="554647"/>
                  </a:lnTo>
                  <a:lnTo>
                    <a:pt x="503377" y="554647"/>
                  </a:lnTo>
                  <a:lnTo>
                    <a:pt x="501650" y="555383"/>
                  </a:lnTo>
                  <a:lnTo>
                    <a:pt x="500519" y="555320"/>
                  </a:lnTo>
                  <a:lnTo>
                    <a:pt x="499452" y="555040"/>
                  </a:lnTo>
                  <a:lnTo>
                    <a:pt x="498957" y="554050"/>
                  </a:lnTo>
                  <a:lnTo>
                    <a:pt x="495757" y="553161"/>
                  </a:lnTo>
                  <a:lnTo>
                    <a:pt x="495858" y="554050"/>
                  </a:lnTo>
                  <a:lnTo>
                    <a:pt x="495935" y="557098"/>
                  </a:lnTo>
                  <a:lnTo>
                    <a:pt x="497001" y="559739"/>
                  </a:lnTo>
                  <a:lnTo>
                    <a:pt x="498995" y="561898"/>
                  </a:lnTo>
                  <a:lnTo>
                    <a:pt x="502488" y="563359"/>
                  </a:lnTo>
                  <a:lnTo>
                    <a:pt x="504634" y="563778"/>
                  </a:lnTo>
                  <a:lnTo>
                    <a:pt x="506399" y="560578"/>
                  </a:lnTo>
                  <a:lnTo>
                    <a:pt x="506755" y="558965"/>
                  </a:lnTo>
                  <a:lnTo>
                    <a:pt x="507136" y="557098"/>
                  </a:lnTo>
                  <a:close/>
                </a:path>
                <a:path w="1051560" h="1122680">
                  <a:moveTo>
                    <a:pt x="509003" y="593267"/>
                  </a:moveTo>
                  <a:lnTo>
                    <a:pt x="506107" y="592632"/>
                  </a:lnTo>
                  <a:lnTo>
                    <a:pt x="496087" y="591400"/>
                  </a:lnTo>
                  <a:lnTo>
                    <a:pt x="485978" y="591362"/>
                  </a:lnTo>
                  <a:lnTo>
                    <a:pt x="475805" y="591705"/>
                  </a:lnTo>
                  <a:lnTo>
                    <a:pt x="465620" y="591629"/>
                  </a:lnTo>
                  <a:lnTo>
                    <a:pt x="427850" y="586409"/>
                  </a:lnTo>
                  <a:lnTo>
                    <a:pt x="424522" y="581406"/>
                  </a:lnTo>
                  <a:lnTo>
                    <a:pt x="422795" y="580466"/>
                  </a:lnTo>
                  <a:lnTo>
                    <a:pt x="419163" y="582612"/>
                  </a:lnTo>
                  <a:lnTo>
                    <a:pt x="418325" y="584149"/>
                  </a:lnTo>
                  <a:lnTo>
                    <a:pt x="415683" y="583514"/>
                  </a:lnTo>
                  <a:lnTo>
                    <a:pt x="416026" y="584314"/>
                  </a:lnTo>
                  <a:lnTo>
                    <a:pt x="417842" y="585038"/>
                  </a:lnTo>
                  <a:lnTo>
                    <a:pt x="417728" y="585241"/>
                  </a:lnTo>
                  <a:lnTo>
                    <a:pt x="419874" y="592670"/>
                  </a:lnTo>
                  <a:lnTo>
                    <a:pt x="422071" y="592137"/>
                  </a:lnTo>
                  <a:lnTo>
                    <a:pt x="424611" y="590626"/>
                  </a:lnTo>
                  <a:lnTo>
                    <a:pt x="425831" y="589051"/>
                  </a:lnTo>
                  <a:lnTo>
                    <a:pt x="425665" y="588111"/>
                  </a:lnTo>
                  <a:lnTo>
                    <a:pt x="439153" y="593394"/>
                  </a:lnTo>
                  <a:lnTo>
                    <a:pt x="450761" y="597319"/>
                  </a:lnTo>
                  <a:lnTo>
                    <a:pt x="447217" y="598106"/>
                  </a:lnTo>
                  <a:lnTo>
                    <a:pt x="448970" y="608825"/>
                  </a:lnTo>
                  <a:lnTo>
                    <a:pt x="459727" y="606425"/>
                  </a:lnTo>
                  <a:lnTo>
                    <a:pt x="458533" y="599300"/>
                  </a:lnTo>
                  <a:lnTo>
                    <a:pt x="463016" y="600430"/>
                  </a:lnTo>
                  <a:lnTo>
                    <a:pt x="473595" y="602538"/>
                  </a:lnTo>
                  <a:lnTo>
                    <a:pt x="485076" y="603910"/>
                  </a:lnTo>
                  <a:lnTo>
                    <a:pt x="496189" y="603110"/>
                  </a:lnTo>
                  <a:lnTo>
                    <a:pt x="505714" y="598678"/>
                  </a:lnTo>
                  <a:lnTo>
                    <a:pt x="507047" y="597573"/>
                  </a:lnTo>
                  <a:lnTo>
                    <a:pt x="509003" y="593267"/>
                  </a:lnTo>
                  <a:close/>
                </a:path>
                <a:path w="1051560" h="1122680">
                  <a:moveTo>
                    <a:pt x="510451" y="420547"/>
                  </a:moveTo>
                  <a:lnTo>
                    <a:pt x="510095" y="418350"/>
                  </a:lnTo>
                  <a:lnTo>
                    <a:pt x="510070" y="415848"/>
                  </a:lnTo>
                  <a:lnTo>
                    <a:pt x="509460" y="413105"/>
                  </a:lnTo>
                  <a:lnTo>
                    <a:pt x="508088" y="413105"/>
                  </a:lnTo>
                  <a:lnTo>
                    <a:pt x="508088" y="415340"/>
                  </a:lnTo>
                  <a:lnTo>
                    <a:pt x="508088" y="415810"/>
                  </a:lnTo>
                  <a:lnTo>
                    <a:pt x="507720" y="415086"/>
                  </a:lnTo>
                  <a:lnTo>
                    <a:pt x="508088" y="415810"/>
                  </a:lnTo>
                  <a:lnTo>
                    <a:pt x="508088" y="415340"/>
                  </a:lnTo>
                  <a:lnTo>
                    <a:pt x="508076" y="415086"/>
                  </a:lnTo>
                  <a:lnTo>
                    <a:pt x="508088" y="413105"/>
                  </a:lnTo>
                  <a:lnTo>
                    <a:pt x="506717" y="413105"/>
                  </a:lnTo>
                  <a:lnTo>
                    <a:pt x="505650" y="409994"/>
                  </a:lnTo>
                  <a:lnTo>
                    <a:pt x="504317" y="410756"/>
                  </a:lnTo>
                  <a:lnTo>
                    <a:pt x="504291" y="413105"/>
                  </a:lnTo>
                  <a:lnTo>
                    <a:pt x="504278" y="413232"/>
                  </a:lnTo>
                  <a:lnTo>
                    <a:pt x="504317" y="410756"/>
                  </a:lnTo>
                  <a:lnTo>
                    <a:pt x="500240" y="413105"/>
                  </a:lnTo>
                  <a:lnTo>
                    <a:pt x="500532" y="415086"/>
                  </a:lnTo>
                  <a:lnTo>
                    <a:pt x="500646" y="415848"/>
                  </a:lnTo>
                  <a:lnTo>
                    <a:pt x="500684" y="416090"/>
                  </a:lnTo>
                  <a:lnTo>
                    <a:pt x="500799" y="416902"/>
                  </a:lnTo>
                  <a:lnTo>
                    <a:pt x="500913" y="416458"/>
                  </a:lnTo>
                  <a:lnTo>
                    <a:pt x="500989" y="416090"/>
                  </a:lnTo>
                  <a:lnTo>
                    <a:pt x="500926" y="416902"/>
                  </a:lnTo>
                  <a:lnTo>
                    <a:pt x="503732" y="416902"/>
                  </a:lnTo>
                  <a:lnTo>
                    <a:pt x="503123" y="417449"/>
                  </a:lnTo>
                  <a:lnTo>
                    <a:pt x="500672" y="417449"/>
                  </a:lnTo>
                  <a:lnTo>
                    <a:pt x="500164" y="419633"/>
                  </a:lnTo>
                  <a:lnTo>
                    <a:pt x="501142" y="424764"/>
                  </a:lnTo>
                  <a:lnTo>
                    <a:pt x="501205" y="425094"/>
                  </a:lnTo>
                  <a:lnTo>
                    <a:pt x="504901" y="426796"/>
                  </a:lnTo>
                  <a:lnTo>
                    <a:pt x="507568" y="428053"/>
                  </a:lnTo>
                  <a:lnTo>
                    <a:pt x="509790" y="424764"/>
                  </a:lnTo>
                  <a:lnTo>
                    <a:pt x="510108" y="422617"/>
                  </a:lnTo>
                  <a:lnTo>
                    <a:pt x="510451" y="420547"/>
                  </a:lnTo>
                  <a:close/>
                </a:path>
                <a:path w="1051560" h="1122680">
                  <a:moveTo>
                    <a:pt x="542264" y="401853"/>
                  </a:moveTo>
                  <a:lnTo>
                    <a:pt x="540600" y="397484"/>
                  </a:lnTo>
                  <a:lnTo>
                    <a:pt x="532498" y="396570"/>
                  </a:lnTo>
                  <a:lnTo>
                    <a:pt x="532168" y="402526"/>
                  </a:lnTo>
                  <a:lnTo>
                    <a:pt x="534530" y="408851"/>
                  </a:lnTo>
                  <a:lnTo>
                    <a:pt x="535127" y="410972"/>
                  </a:lnTo>
                  <a:lnTo>
                    <a:pt x="537197" y="412699"/>
                  </a:lnTo>
                  <a:lnTo>
                    <a:pt x="541667" y="409930"/>
                  </a:lnTo>
                  <a:lnTo>
                    <a:pt x="542061" y="406946"/>
                  </a:lnTo>
                  <a:lnTo>
                    <a:pt x="541705" y="404901"/>
                  </a:lnTo>
                  <a:lnTo>
                    <a:pt x="542264" y="401853"/>
                  </a:lnTo>
                  <a:close/>
                </a:path>
                <a:path w="1051560" h="1122680">
                  <a:moveTo>
                    <a:pt x="543471" y="502335"/>
                  </a:moveTo>
                  <a:lnTo>
                    <a:pt x="543013" y="502450"/>
                  </a:lnTo>
                  <a:lnTo>
                    <a:pt x="543013" y="502285"/>
                  </a:lnTo>
                  <a:lnTo>
                    <a:pt x="540131" y="503047"/>
                  </a:lnTo>
                  <a:lnTo>
                    <a:pt x="538073" y="502500"/>
                  </a:lnTo>
                  <a:lnTo>
                    <a:pt x="537133" y="502081"/>
                  </a:lnTo>
                  <a:lnTo>
                    <a:pt x="533869" y="502310"/>
                  </a:lnTo>
                  <a:lnTo>
                    <a:pt x="535520" y="503796"/>
                  </a:lnTo>
                  <a:lnTo>
                    <a:pt x="537095" y="506171"/>
                  </a:lnTo>
                  <a:lnTo>
                    <a:pt x="537489" y="508355"/>
                  </a:lnTo>
                  <a:lnTo>
                    <a:pt x="540524" y="507365"/>
                  </a:lnTo>
                  <a:lnTo>
                    <a:pt x="543331" y="505218"/>
                  </a:lnTo>
                  <a:lnTo>
                    <a:pt x="543369" y="504228"/>
                  </a:lnTo>
                  <a:lnTo>
                    <a:pt x="543471" y="502335"/>
                  </a:lnTo>
                  <a:close/>
                </a:path>
                <a:path w="1051560" h="1122680">
                  <a:moveTo>
                    <a:pt x="548271" y="480428"/>
                  </a:moveTo>
                  <a:lnTo>
                    <a:pt x="547751" y="474891"/>
                  </a:lnTo>
                  <a:lnTo>
                    <a:pt x="546163" y="467829"/>
                  </a:lnTo>
                  <a:lnTo>
                    <a:pt x="539788" y="472884"/>
                  </a:lnTo>
                  <a:lnTo>
                    <a:pt x="540664" y="476694"/>
                  </a:lnTo>
                  <a:lnTo>
                    <a:pt x="541197" y="480212"/>
                  </a:lnTo>
                  <a:lnTo>
                    <a:pt x="543801" y="483768"/>
                  </a:lnTo>
                  <a:lnTo>
                    <a:pt x="548271" y="480428"/>
                  </a:lnTo>
                  <a:close/>
                </a:path>
                <a:path w="1051560" h="1122680">
                  <a:moveTo>
                    <a:pt x="566216" y="273367"/>
                  </a:moveTo>
                  <a:lnTo>
                    <a:pt x="565962" y="270992"/>
                  </a:lnTo>
                  <a:lnTo>
                    <a:pt x="565492" y="267944"/>
                  </a:lnTo>
                  <a:lnTo>
                    <a:pt x="558685" y="271360"/>
                  </a:lnTo>
                  <a:lnTo>
                    <a:pt x="560438" y="276085"/>
                  </a:lnTo>
                  <a:lnTo>
                    <a:pt x="561047" y="276644"/>
                  </a:lnTo>
                  <a:lnTo>
                    <a:pt x="562978" y="276517"/>
                  </a:lnTo>
                  <a:lnTo>
                    <a:pt x="565835" y="274904"/>
                  </a:lnTo>
                  <a:lnTo>
                    <a:pt x="566216" y="273367"/>
                  </a:lnTo>
                  <a:close/>
                </a:path>
                <a:path w="1051560" h="1122680">
                  <a:moveTo>
                    <a:pt x="575614" y="468185"/>
                  </a:moveTo>
                  <a:lnTo>
                    <a:pt x="566000" y="470331"/>
                  </a:lnTo>
                  <a:lnTo>
                    <a:pt x="565645" y="480441"/>
                  </a:lnTo>
                  <a:lnTo>
                    <a:pt x="575271" y="478269"/>
                  </a:lnTo>
                  <a:lnTo>
                    <a:pt x="575614" y="468185"/>
                  </a:lnTo>
                  <a:close/>
                </a:path>
                <a:path w="1051560" h="1122680">
                  <a:moveTo>
                    <a:pt x="579437" y="698"/>
                  </a:moveTo>
                  <a:lnTo>
                    <a:pt x="576618" y="0"/>
                  </a:lnTo>
                  <a:lnTo>
                    <a:pt x="572820" y="838"/>
                  </a:lnTo>
                  <a:lnTo>
                    <a:pt x="572020" y="3073"/>
                  </a:lnTo>
                  <a:lnTo>
                    <a:pt x="571919" y="5943"/>
                  </a:lnTo>
                  <a:lnTo>
                    <a:pt x="573519" y="8343"/>
                  </a:lnTo>
                  <a:lnTo>
                    <a:pt x="575068" y="8572"/>
                  </a:lnTo>
                  <a:lnTo>
                    <a:pt x="577672" y="7937"/>
                  </a:lnTo>
                  <a:lnTo>
                    <a:pt x="578497" y="5943"/>
                  </a:lnTo>
                  <a:lnTo>
                    <a:pt x="578408" y="3327"/>
                  </a:lnTo>
                  <a:lnTo>
                    <a:pt x="578446" y="3073"/>
                  </a:lnTo>
                  <a:lnTo>
                    <a:pt x="578726" y="2806"/>
                  </a:lnTo>
                  <a:lnTo>
                    <a:pt x="579437" y="698"/>
                  </a:lnTo>
                  <a:close/>
                </a:path>
                <a:path w="1051560" h="1122680">
                  <a:moveTo>
                    <a:pt x="598932" y="488873"/>
                  </a:moveTo>
                  <a:lnTo>
                    <a:pt x="598093" y="485432"/>
                  </a:lnTo>
                  <a:lnTo>
                    <a:pt x="597115" y="482739"/>
                  </a:lnTo>
                  <a:lnTo>
                    <a:pt x="595236" y="483069"/>
                  </a:lnTo>
                  <a:lnTo>
                    <a:pt x="592569" y="484619"/>
                  </a:lnTo>
                  <a:lnTo>
                    <a:pt x="591286" y="486206"/>
                  </a:lnTo>
                  <a:lnTo>
                    <a:pt x="591604" y="487921"/>
                  </a:lnTo>
                  <a:lnTo>
                    <a:pt x="591096" y="485203"/>
                  </a:lnTo>
                  <a:lnTo>
                    <a:pt x="592569" y="493280"/>
                  </a:lnTo>
                  <a:lnTo>
                    <a:pt x="598932" y="488873"/>
                  </a:lnTo>
                  <a:close/>
                </a:path>
                <a:path w="1051560" h="1122680">
                  <a:moveTo>
                    <a:pt x="603631" y="535178"/>
                  </a:moveTo>
                  <a:lnTo>
                    <a:pt x="602208" y="528396"/>
                  </a:lnTo>
                  <a:lnTo>
                    <a:pt x="597090" y="531228"/>
                  </a:lnTo>
                  <a:lnTo>
                    <a:pt x="597090" y="536321"/>
                  </a:lnTo>
                  <a:lnTo>
                    <a:pt x="596404" y="534314"/>
                  </a:lnTo>
                  <a:lnTo>
                    <a:pt x="596353" y="534174"/>
                  </a:lnTo>
                  <a:lnTo>
                    <a:pt x="596226" y="533806"/>
                  </a:lnTo>
                  <a:lnTo>
                    <a:pt x="596633" y="533590"/>
                  </a:lnTo>
                  <a:lnTo>
                    <a:pt x="597090" y="536321"/>
                  </a:lnTo>
                  <a:lnTo>
                    <a:pt x="597090" y="531228"/>
                  </a:lnTo>
                  <a:lnTo>
                    <a:pt x="596341" y="531634"/>
                  </a:lnTo>
                  <a:lnTo>
                    <a:pt x="596569" y="533196"/>
                  </a:lnTo>
                  <a:lnTo>
                    <a:pt x="594906" y="534174"/>
                  </a:lnTo>
                  <a:lnTo>
                    <a:pt x="594398" y="537121"/>
                  </a:lnTo>
                  <a:lnTo>
                    <a:pt x="594321" y="537514"/>
                  </a:lnTo>
                  <a:lnTo>
                    <a:pt x="595998" y="537819"/>
                  </a:lnTo>
                  <a:lnTo>
                    <a:pt x="600329" y="537121"/>
                  </a:lnTo>
                  <a:lnTo>
                    <a:pt x="601687" y="536321"/>
                  </a:lnTo>
                  <a:lnTo>
                    <a:pt x="603631" y="535178"/>
                  </a:lnTo>
                  <a:close/>
                </a:path>
                <a:path w="1051560" h="1122680">
                  <a:moveTo>
                    <a:pt x="615530" y="238531"/>
                  </a:moveTo>
                  <a:lnTo>
                    <a:pt x="607339" y="243497"/>
                  </a:lnTo>
                  <a:lnTo>
                    <a:pt x="606780" y="244944"/>
                  </a:lnTo>
                  <a:lnTo>
                    <a:pt x="606793" y="243713"/>
                  </a:lnTo>
                  <a:lnTo>
                    <a:pt x="606412" y="243852"/>
                  </a:lnTo>
                  <a:lnTo>
                    <a:pt x="604850" y="245478"/>
                  </a:lnTo>
                  <a:lnTo>
                    <a:pt x="604405" y="249364"/>
                  </a:lnTo>
                  <a:lnTo>
                    <a:pt x="605751" y="250278"/>
                  </a:lnTo>
                  <a:lnTo>
                    <a:pt x="611174" y="249034"/>
                  </a:lnTo>
                  <a:lnTo>
                    <a:pt x="612597" y="245745"/>
                  </a:lnTo>
                  <a:lnTo>
                    <a:pt x="613473" y="243154"/>
                  </a:lnTo>
                  <a:lnTo>
                    <a:pt x="614184" y="241160"/>
                  </a:lnTo>
                  <a:lnTo>
                    <a:pt x="615530" y="238531"/>
                  </a:lnTo>
                  <a:close/>
                </a:path>
                <a:path w="1051560" h="1122680">
                  <a:moveTo>
                    <a:pt x="624293" y="483781"/>
                  </a:moveTo>
                  <a:lnTo>
                    <a:pt x="598576" y="481457"/>
                  </a:lnTo>
                  <a:lnTo>
                    <a:pt x="588860" y="480580"/>
                  </a:lnTo>
                  <a:lnTo>
                    <a:pt x="578586" y="483387"/>
                  </a:lnTo>
                  <a:lnTo>
                    <a:pt x="578294" y="482447"/>
                  </a:lnTo>
                  <a:lnTo>
                    <a:pt x="566115" y="485165"/>
                  </a:lnTo>
                  <a:lnTo>
                    <a:pt x="566585" y="486664"/>
                  </a:lnTo>
                  <a:lnTo>
                    <a:pt x="550900" y="490943"/>
                  </a:lnTo>
                  <a:lnTo>
                    <a:pt x="529082" y="500341"/>
                  </a:lnTo>
                  <a:lnTo>
                    <a:pt x="528866" y="496773"/>
                  </a:lnTo>
                  <a:lnTo>
                    <a:pt x="528739" y="494931"/>
                  </a:lnTo>
                  <a:lnTo>
                    <a:pt x="525335" y="494398"/>
                  </a:lnTo>
                  <a:lnTo>
                    <a:pt x="523138" y="502577"/>
                  </a:lnTo>
                  <a:lnTo>
                    <a:pt x="523036" y="502958"/>
                  </a:lnTo>
                  <a:lnTo>
                    <a:pt x="513321" y="507136"/>
                  </a:lnTo>
                  <a:lnTo>
                    <a:pt x="479056" y="521449"/>
                  </a:lnTo>
                  <a:lnTo>
                    <a:pt x="479361" y="521970"/>
                  </a:lnTo>
                  <a:lnTo>
                    <a:pt x="514210" y="509104"/>
                  </a:lnTo>
                  <a:lnTo>
                    <a:pt x="522351" y="505510"/>
                  </a:lnTo>
                  <a:lnTo>
                    <a:pt x="521119" y="510146"/>
                  </a:lnTo>
                  <a:lnTo>
                    <a:pt x="493166" y="543382"/>
                  </a:lnTo>
                  <a:lnTo>
                    <a:pt x="492848" y="543382"/>
                  </a:lnTo>
                  <a:lnTo>
                    <a:pt x="451345" y="555739"/>
                  </a:lnTo>
                  <a:lnTo>
                    <a:pt x="436689" y="557618"/>
                  </a:lnTo>
                  <a:lnTo>
                    <a:pt x="436918" y="558050"/>
                  </a:lnTo>
                  <a:lnTo>
                    <a:pt x="489115" y="551802"/>
                  </a:lnTo>
                  <a:lnTo>
                    <a:pt x="524484" y="522871"/>
                  </a:lnTo>
                  <a:lnTo>
                    <a:pt x="529564" y="509104"/>
                  </a:lnTo>
                  <a:lnTo>
                    <a:pt x="529539" y="507136"/>
                  </a:lnTo>
                  <a:lnTo>
                    <a:pt x="529437" y="505510"/>
                  </a:lnTo>
                  <a:lnTo>
                    <a:pt x="529259" y="502958"/>
                  </a:lnTo>
                  <a:lnTo>
                    <a:pt x="529234" y="502577"/>
                  </a:lnTo>
                  <a:lnTo>
                    <a:pt x="529031" y="502577"/>
                  </a:lnTo>
                  <a:lnTo>
                    <a:pt x="534098" y="500341"/>
                  </a:lnTo>
                  <a:lnTo>
                    <a:pt x="551294" y="492747"/>
                  </a:lnTo>
                  <a:lnTo>
                    <a:pt x="567004" y="487972"/>
                  </a:lnTo>
                  <a:lnTo>
                    <a:pt x="569747" y="496570"/>
                  </a:lnTo>
                  <a:lnTo>
                    <a:pt x="569810" y="496773"/>
                  </a:lnTo>
                  <a:lnTo>
                    <a:pt x="570763" y="496570"/>
                  </a:lnTo>
                  <a:lnTo>
                    <a:pt x="564248" y="536079"/>
                  </a:lnTo>
                  <a:lnTo>
                    <a:pt x="564146" y="536346"/>
                  </a:lnTo>
                  <a:lnTo>
                    <a:pt x="563791" y="536079"/>
                  </a:lnTo>
                  <a:lnTo>
                    <a:pt x="561479" y="539153"/>
                  </a:lnTo>
                  <a:lnTo>
                    <a:pt x="561213" y="540092"/>
                  </a:lnTo>
                  <a:lnTo>
                    <a:pt x="561162" y="540232"/>
                  </a:lnTo>
                  <a:lnTo>
                    <a:pt x="557911" y="538137"/>
                  </a:lnTo>
                  <a:lnTo>
                    <a:pt x="557136" y="538797"/>
                  </a:lnTo>
                  <a:lnTo>
                    <a:pt x="560768" y="541591"/>
                  </a:lnTo>
                  <a:lnTo>
                    <a:pt x="560425" y="542772"/>
                  </a:lnTo>
                  <a:lnTo>
                    <a:pt x="560374" y="543941"/>
                  </a:lnTo>
                  <a:lnTo>
                    <a:pt x="560717" y="545490"/>
                  </a:lnTo>
                  <a:lnTo>
                    <a:pt x="557885" y="550824"/>
                  </a:lnTo>
                  <a:lnTo>
                    <a:pt x="554050" y="547674"/>
                  </a:lnTo>
                  <a:lnTo>
                    <a:pt x="553796" y="548182"/>
                  </a:lnTo>
                  <a:lnTo>
                    <a:pt x="557047" y="551446"/>
                  </a:lnTo>
                  <a:lnTo>
                    <a:pt x="557364" y="551802"/>
                  </a:lnTo>
                  <a:lnTo>
                    <a:pt x="555117" y="556056"/>
                  </a:lnTo>
                  <a:lnTo>
                    <a:pt x="554316" y="557326"/>
                  </a:lnTo>
                  <a:lnTo>
                    <a:pt x="552627" y="554062"/>
                  </a:lnTo>
                  <a:lnTo>
                    <a:pt x="552348" y="554062"/>
                  </a:lnTo>
                  <a:lnTo>
                    <a:pt x="553974" y="557618"/>
                  </a:lnTo>
                  <a:lnTo>
                    <a:pt x="554037" y="557771"/>
                  </a:lnTo>
                  <a:lnTo>
                    <a:pt x="551230" y="562241"/>
                  </a:lnTo>
                  <a:lnTo>
                    <a:pt x="550583" y="560920"/>
                  </a:lnTo>
                  <a:lnTo>
                    <a:pt x="550456" y="560666"/>
                  </a:lnTo>
                  <a:lnTo>
                    <a:pt x="549567" y="559269"/>
                  </a:lnTo>
                  <a:lnTo>
                    <a:pt x="549567" y="564908"/>
                  </a:lnTo>
                  <a:lnTo>
                    <a:pt x="548716" y="566254"/>
                  </a:lnTo>
                  <a:lnTo>
                    <a:pt x="543013" y="576694"/>
                  </a:lnTo>
                  <a:lnTo>
                    <a:pt x="541337" y="582041"/>
                  </a:lnTo>
                  <a:lnTo>
                    <a:pt x="541451" y="578078"/>
                  </a:lnTo>
                  <a:lnTo>
                    <a:pt x="543687" y="555002"/>
                  </a:lnTo>
                  <a:lnTo>
                    <a:pt x="543801" y="554062"/>
                  </a:lnTo>
                  <a:lnTo>
                    <a:pt x="543852" y="553631"/>
                  </a:lnTo>
                  <a:lnTo>
                    <a:pt x="547966" y="561187"/>
                  </a:lnTo>
                  <a:lnTo>
                    <a:pt x="549567" y="564908"/>
                  </a:lnTo>
                  <a:lnTo>
                    <a:pt x="549567" y="559269"/>
                  </a:lnTo>
                  <a:lnTo>
                    <a:pt x="545998" y="553631"/>
                  </a:lnTo>
                  <a:lnTo>
                    <a:pt x="544004" y="550481"/>
                  </a:lnTo>
                  <a:lnTo>
                    <a:pt x="542150" y="550481"/>
                  </a:lnTo>
                  <a:lnTo>
                    <a:pt x="543471" y="552958"/>
                  </a:lnTo>
                  <a:lnTo>
                    <a:pt x="540689" y="564908"/>
                  </a:lnTo>
                  <a:lnTo>
                    <a:pt x="540626" y="565150"/>
                  </a:lnTo>
                  <a:lnTo>
                    <a:pt x="539356" y="576694"/>
                  </a:lnTo>
                  <a:lnTo>
                    <a:pt x="539254" y="577507"/>
                  </a:lnTo>
                  <a:lnTo>
                    <a:pt x="539127" y="589813"/>
                  </a:lnTo>
                  <a:lnTo>
                    <a:pt x="539000" y="590613"/>
                  </a:lnTo>
                  <a:lnTo>
                    <a:pt x="539165" y="590613"/>
                  </a:lnTo>
                  <a:lnTo>
                    <a:pt x="540067" y="602462"/>
                  </a:lnTo>
                  <a:lnTo>
                    <a:pt x="540791" y="602919"/>
                  </a:lnTo>
                  <a:lnTo>
                    <a:pt x="540994" y="595337"/>
                  </a:lnTo>
                  <a:lnTo>
                    <a:pt x="541096" y="591019"/>
                  </a:lnTo>
                  <a:lnTo>
                    <a:pt x="542277" y="590613"/>
                  </a:lnTo>
                  <a:lnTo>
                    <a:pt x="542442" y="590613"/>
                  </a:lnTo>
                  <a:lnTo>
                    <a:pt x="554024" y="582701"/>
                  </a:lnTo>
                  <a:lnTo>
                    <a:pt x="554494" y="582041"/>
                  </a:lnTo>
                  <a:lnTo>
                    <a:pt x="555726" y="580288"/>
                  </a:lnTo>
                  <a:lnTo>
                    <a:pt x="561174" y="594931"/>
                  </a:lnTo>
                  <a:lnTo>
                    <a:pt x="557872" y="577240"/>
                  </a:lnTo>
                  <a:lnTo>
                    <a:pt x="561289" y="572401"/>
                  </a:lnTo>
                  <a:lnTo>
                    <a:pt x="562737" y="575132"/>
                  </a:lnTo>
                  <a:lnTo>
                    <a:pt x="568871" y="585177"/>
                  </a:lnTo>
                  <a:lnTo>
                    <a:pt x="575779" y="594931"/>
                  </a:lnTo>
                  <a:lnTo>
                    <a:pt x="576351" y="594931"/>
                  </a:lnTo>
                  <a:lnTo>
                    <a:pt x="564019" y="574675"/>
                  </a:lnTo>
                  <a:lnTo>
                    <a:pt x="562686" y="572401"/>
                  </a:lnTo>
                  <a:lnTo>
                    <a:pt x="562051" y="571322"/>
                  </a:lnTo>
                  <a:lnTo>
                    <a:pt x="562978" y="570001"/>
                  </a:lnTo>
                  <a:lnTo>
                    <a:pt x="566445" y="562241"/>
                  </a:lnTo>
                  <a:lnTo>
                    <a:pt x="566699" y="561682"/>
                  </a:lnTo>
                  <a:lnTo>
                    <a:pt x="566788" y="561467"/>
                  </a:lnTo>
                  <a:lnTo>
                    <a:pt x="578015" y="573328"/>
                  </a:lnTo>
                  <a:lnTo>
                    <a:pt x="586638" y="581037"/>
                  </a:lnTo>
                  <a:lnTo>
                    <a:pt x="588048" y="580809"/>
                  </a:lnTo>
                  <a:lnTo>
                    <a:pt x="580783" y="571563"/>
                  </a:lnTo>
                  <a:lnTo>
                    <a:pt x="572274" y="563041"/>
                  </a:lnTo>
                  <a:lnTo>
                    <a:pt x="570458" y="561467"/>
                  </a:lnTo>
                  <a:lnTo>
                    <a:pt x="567905" y="559269"/>
                  </a:lnTo>
                  <a:lnTo>
                    <a:pt x="567766" y="559269"/>
                  </a:lnTo>
                  <a:lnTo>
                    <a:pt x="568642" y="557326"/>
                  </a:lnTo>
                  <a:lnTo>
                    <a:pt x="569506" y="555383"/>
                  </a:lnTo>
                  <a:lnTo>
                    <a:pt x="570915" y="550824"/>
                  </a:lnTo>
                  <a:lnTo>
                    <a:pt x="571538" y="548843"/>
                  </a:lnTo>
                  <a:lnTo>
                    <a:pt x="576414" y="551446"/>
                  </a:lnTo>
                  <a:lnTo>
                    <a:pt x="597230" y="561682"/>
                  </a:lnTo>
                  <a:lnTo>
                    <a:pt x="597230" y="560920"/>
                  </a:lnTo>
                  <a:lnTo>
                    <a:pt x="587527" y="555002"/>
                  </a:lnTo>
                  <a:lnTo>
                    <a:pt x="576021" y="548843"/>
                  </a:lnTo>
                  <a:lnTo>
                    <a:pt x="572173" y="546785"/>
                  </a:lnTo>
                  <a:lnTo>
                    <a:pt x="573697" y="541845"/>
                  </a:lnTo>
                  <a:lnTo>
                    <a:pt x="574052" y="540232"/>
                  </a:lnTo>
                  <a:lnTo>
                    <a:pt x="574078" y="540092"/>
                  </a:lnTo>
                  <a:lnTo>
                    <a:pt x="574192" y="539572"/>
                  </a:lnTo>
                  <a:lnTo>
                    <a:pt x="580275" y="539572"/>
                  </a:lnTo>
                  <a:lnTo>
                    <a:pt x="590143" y="540092"/>
                  </a:lnTo>
                  <a:lnTo>
                    <a:pt x="601764" y="541591"/>
                  </a:lnTo>
                  <a:lnTo>
                    <a:pt x="613410" y="543941"/>
                  </a:lnTo>
                  <a:lnTo>
                    <a:pt x="613346" y="543382"/>
                  </a:lnTo>
                  <a:lnTo>
                    <a:pt x="577532" y="536676"/>
                  </a:lnTo>
                  <a:lnTo>
                    <a:pt x="574687" y="537311"/>
                  </a:lnTo>
                  <a:lnTo>
                    <a:pt x="574789" y="536854"/>
                  </a:lnTo>
                  <a:lnTo>
                    <a:pt x="574903" y="536346"/>
                  </a:lnTo>
                  <a:lnTo>
                    <a:pt x="576834" y="527634"/>
                  </a:lnTo>
                  <a:lnTo>
                    <a:pt x="577100" y="527291"/>
                  </a:lnTo>
                  <a:lnTo>
                    <a:pt x="577710" y="526034"/>
                  </a:lnTo>
                  <a:lnTo>
                    <a:pt x="577761" y="524675"/>
                  </a:lnTo>
                  <a:lnTo>
                    <a:pt x="577761" y="524408"/>
                  </a:lnTo>
                  <a:lnTo>
                    <a:pt x="577481" y="524675"/>
                  </a:lnTo>
                  <a:lnTo>
                    <a:pt x="577151" y="524408"/>
                  </a:lnTo>
                  <a:lnTo>
                    <a:pt x="577227" y="523633"/>
                  </a:lnTo>
                  <a:lnTo>
                    <a:pt x="577773" y="524179"/>
                  </a:lnTo>
                  <a:lnTo>
                    <a:pt x="577748" y="523633"/>
                  </a:lnTo>
                  <a:lnTo>
                    <a:pt x="577481" y="521970"/>
                  </a:lnTo>
                  <a:lnTo>
                    <a:pt x="577456" y="521449"/>
                  </a:lnTo>
                  <a:lnTo>
                    <a:pt x="578192" y="514019"/>
                  </a:lnTo>
                  <a:lnTo>
                    <a:pt x="576681" y="500837"/>
                  </a:lnTo>
                  <a:lnTo>
                    <a:pt x="575005" y="496773"/>
                  </a:lnTo>
                  <a:lnTo>
                    <a:pt x="574929" y="496570"/>
                  </a:lnTo>
                  <a:lnTo>
                    <a:pt x="574560" y="495706"/>
                  </a:lnTo>
                  <a:lnTo>
                    <a:pt x="581977" y="494042"/>
                  </a:lnTo>
                  <a:lnTo>
                    <a:pt x="580047" y="487972"/>
                  </a:lnTo>
                  <a:lnTo>
                    <a:pt x="578891" y="484352"/>
                  </a:lnTo>
                  <a:lnTo>
                    <a:pt x="582066" y="483387"/>
                  </a:lnTo>
                  <a:lnTo>
                    <a:pt x="588416" y="481457"/>
                  </a:lnTo>
                  <a:lnTo>
                    <a:pt x="623557" y="483819"/>
                  </a:lnTo>
                  <a:lnTo>
                    <a:pt x="624293" y="483781"/>
                  </a:lnTo>
                  <a:close/>
                </a:path>
                <a:path w="1051560" h="1122680">
                  <a:moveTo>
                    <a:pt x="627964" y="484111"/>
                  </a:moveTo>
                  <a:lnTo>
                    <a:pt x="624293" y="483781"/>
                  </a:lnTo>
                  <a:lnTo>
                    <a:pt x="627964" y="484111"/>
                  </a:lnTo>
                  <a:close/>
                </a:path>
                <a:path w="1051560" h="1122680">
                  <a:moveTo>
                    <a:pt x="629005" y="227533"/>
                  </a:moveTo>
                  <a:lnTo>
                    <a:pt x="628027" y="224764"/>
                  </a:lnTo>
                  <a:lnTo>
                    <a:pt x="627799" y="224066"/>
                  </a:lnTo>
                  <a:lnTo>
                    <a:pt x="627557" y="223405"/>
                  </a:lnTo>
                  <a:lnTo>
                    <a:pt x="626110" y="221399"/>
                  </a:lnTo>
                  <a:lnTo>
                    <a:pt x="624243" y="220091"/>
                  </a:lnTo>
                  <a:lnTo>
                    <a:pt x="622338" y="220281"/>
                  </a:lnTo>
                  <a:lnTo>
                    <a:pt x="617829" y="221513"/>
                  </a:lnTo>
                  <a:lnTo>
                    <a:pt x="618490" y="223634"/>
                  </a:lnTo>
                  <a:lnTo>
                    <a:pt x="620699" y="223659"/>
                  </a:lnTo>
                  <a:lnTo>
                    <a:pt x="621106" y="225704"/>
                  </a:lnTo>
                  <a:lnTo>
                    <a:pt x="621512" y="227558"/>
                  </a:lnTo>
                  <a:lnTo>
                    <a:pt x="622046" y="231724"/>
                  </a:lnTo>
                  <a:lnTo>
                    <a:pt x="629005" y="227533"/>
                  </a:lnTo>
                  <a:close/>
                </a:path>
                <a:path w="1051560" h="1122680">
                  <a:moveTo>
                    <a:pt x="631177" y="444906"/>
                  </a:moveTo>
                  <a:lnTo>
                    <a:pt x="623722" y="446582"/>
                  </a:lnTo>
                  <a:lnTo>
                    <a:pt x="621576" y="451954"/>
                  </a:lnTo>
                  <a:lnTo>
                    <a:pt x="629005" y="450278"/>
                  </a:lnTo>
                  <a:lnTo>
                    <a:pt x="631177" y="444906"/>
                  </a:lnTo>
                  <a:close/>
                </a:path>
                <a:path w="1051560" h="1122680">
                  <a:moveTo>
                    <a:pt x="634225" y="584822"/>
                  </a:moveTo>
                  <a:lnTo>
                    <a:pt x="633984" y="584568"/>
                  </a:lnTo>
                  <a:lnTo>
                    <a:pt x="633768" y="584339"/>
                  </a:lnTo>
                  <a:lnTo>
                    <a:pt x="608037" y="608063"/>
                  </a:lnTo>
                  <a:lnTo>
                    <a:pt x="578053" y="622541"/>
                  </a:lnTo>
                  <a:lnTo>
                    <a:pt x="569302" y="624878"/>
                  </a:lnTo>
                  <a:lnTo>
                    <a:pt x="545223" y="631278"/>
                  </a:lnTo>
                  <a:lnTo>
                    <a:pt x="517461" y="636574"/>
                  </a:lnTo>
                  <a:lnTo>
                    <a:pt x="510946" y="637806"/>
                  </a:lnTo>
                  <a:lnTo>
                    <a:pt x="511124" y="638175"/>
                  </a:lnTo>
                  <a:lnTo>
                    <a:pt x="545579" y="632980"/>
                  </a:lnTo>
                  <a:lnTo>
                    <a:pt x="579170" y="624382"/>
                  </a:lnTo>
                  <a:lnTo>
                    <a:pt x="609498" y="609358"/>
                  </a:lnTo>
                  <a:lnTo>
                    <a:pt x="634225" y="584822"/>
                  </a:lnTo>
                  <a:close/>
                </a:path>
                <a:path w="1051560" h="1122680">
                  <a:moveTo>
                    <a:pt x="639381" y="119392"/>
                  </a:moveTo>
                  <a:lnTo>
                    <a:pt x="638810" y="116395"/>
                  </a:lnTo>
                  <a:lnTo>
                    <a:pt x="636384" y="109855"/>
                  </a:lnTo>
                  <a:lnTo>
                    <a:pt x="631012" y="113690"/>
                  </a:lnTo>
                  <a:lnTo>
                    <a:pt x="631786" y="120002"/>
                  </a:lnTo>
                  <a:lnTo>
                    <a:pt x="632396" y="121716"/>
                  </a:lnTo>
                  <a:lnTo>
                    <a:pt x="634657" y="123329"/>
                  </a:lnTo>
                  <a:lnTo>
                    <a:pt x="638225" y="122821"/>
                  </a:lnTo>
                  <a:lnTo>
                    <a:pt x="639381" y="119392"/>
                  </a:lnTo>
                  <a:close/>
                </a:path>
                <a:path w="1051560" h="1122680">
                  <a:moveTo>
                    <a:pt x="642937" y="496455"/>
                  </a:moveTo>
                  <a:lnTo>
                    <a:pt x="639279" y="490537"/>
                  </a:lnTo>
                  <a:lnTo>
                    <a:pt x="635406" y="484822"/>
                  </a:lnTo>
                  <a:lnTo>
                    <a:pt x="631177" y="479374"/>
                  </a:lnTo>
                  <a:lnTo>
                    <a:pt x="626465" y="474243"/>
                  </a:lnTo>
                  <a:lnTo>
                    <a:pt x="626452" y="474433"/>
                  </a:lnTo>
                  <a:lnTo>
                    <a:pt x="631139" y="479526"/>
                  </a:lnTo>
                  <a:lnTo>
                    <a:pt x="635342" y="484949"/>
                  </a:lnTo>
                  <a:lnTo>
                    <a:pt x="642937" y="496455"/>
                  </a:lnTo>
                  <a:close/>
                </a:path>
                <a:path w="1051560" h="1122680">
                  <a:moveTo>
                    <a:pt x="654405" y="508381"/>
                  </a:moveTo>
                  <a:lnTo>
                    <a:pt x="624700" y="484111"/>
                  </a:lnTo>
                  <a:lnTo>
                    <a:pt x="623925" y="484111"/>
                  </a:lnTo>
                  <a:lnTo>
                    <a:pt x="654088" y="508381"/>
                  </a:lnTo>
                  <a:lnTo>
                    <a:pt x="654405" y="508381"/>
                  </a:lnTo>
                  <a:close/>
                </a:path>
                <a:path w="1051560" h="1122680">
                  <a:moveTo>
                    <a:pt x="694283" y="588048"/>
                  </a:moveTo>
                  <a:lnTo>
                    <a:pt x="689571" y="588784"/>
                  </a:lnTo>
                  <a:lnTo>
                    <a:pt x="690918" y="589648"/>
                  </a:lnTo>
                  <a:lnTo>
                    <a:pt x="689317" y="589102"/>
                  </a:lnTo>
                  <a:lnTo>
                    <a:pt x="687438" y="592848"/>
                  </a:lnTo>
                  <a:lnTo>
                    <a:pt x="687209" y="594601"/>
                  </a:lnTo>
                  <a:lnTo>
                    <a:pt x="688530" y="595744"/>
                  </a:lnTo>
                  <a:lnTo>
                    <a:pt x="692048" y="594715"/>
                  </a:lnTo>
                  <a:lnTo>
                    <a:pt x="693635" y="592861"/>
                  </a:lnTo>
                  <a:lnTo>
                    <a:pt x="694283" y="588048"/>
                  </a:lnTo>
                  <a:close/>
                </a:path>
                <a:path w="1051560" h="1122680">
                  <a:moveTo>
                    <a:pt x="828408" y="571881"/>
                  </a:moveTo>
                  <a:lnTo>
                    <a:pt x="825855" y="570712"/>
                  </a:lnTo>
                  <a:lnTo>
                    <a:pt x="824255" y="571055"/>
                  </a:lnTo>
                  <a:lnTo>
                    <a:pt x="822845" y="572223"/>
                  </a:lnTo>
                  <a:lnTo>
                    <a:pt x="822515" y="573265"/>
                  </a:lnTo>
                  <a:lnTo>
                    <a:pt x="822261" y="573443"/>
                  </a:lnTo>
                  <a:lnTo>
                    <a:pt x="821423" y="574497"/>
                  </a:lnTo>
                  <a:lnTo>
                    <a:pt x="821182" y="573938"/>
                  </a:lnTo>
                  <a:lnTo>
                    <a:pt x="821067" y="573811"/>
                  </a:lnTo>
                  <a:lnTo>
                    <a:pt x="819607" y="573252"/>
                  </a:lnTo>
                  <a:lnTo>
                    <a:pt x="820013" y="575259"/>
                  </a:lnTo>
                  <a:lnTo>
                    <a:pt x="820521" y="576859"/>
                  </a:lnTo>
                  <a:lnTo>
                    <a:pt x="820648" y="577913"/>
                  </a:lnTo>
                  <a:lnTo>
                    <a:pt x="821016" y="580402"/>
                  </a:lnTo>
                  <a:lnTo>
                    <a:pt x="822198" y="582155"/>
                  </a:lnTo>
                  <a:lnTo>
                    <a:pt x="825957" y="581685"/>
                  </a:lnTo>
                  <a:lnTo>
                    <a:pt x="827354" y="579653"/>
                  </a:lnTo>
                  <a:lnTo>
                    <a:pt x="828116" y="575906"/>
                  </a:lnTo>
                  <a:lnTo>
                    <a:pt x="828306" y="574497"/>
                  </a:lnTo>
                  <a:lnTo>
                    <a:pt x="828395" y="571957"/>
                  </a:lnTo>
                  <a:close/>
                </a:path>
                <a:path w="1051560" h="1122680">
                  <a:moveTo>
                    <a:pt x="844194" y="432574"/>
                  </a:moveTo>
                  <a:lnTo>
                    <a:pt x="843711" y="431431"/>
                  </a:lnTo>
                  <a:lnTo>
                    <a:pt x="841679" y="431025"/>
                  </a:lnTo>
                  <a:lnTo>
                    <a:pt x="840054" y="431203"/>
                  </a:lnTo>
                  <a:lnTo>
                    <a:pt x="842987" y="430403"/>
                  </a:lnTo>
                  <a:lnTo>
                    <a:pt x="841781" y="429679"/>
                  </a:lnTo>
                  <a:lnTo>
                    <a:pt x="837882" y="430999"/>
                  </a:lnTo>
                  <a:lnTo>
                    <a:pt x="836485" y="433425"/>
                  </a:lnTo>
                  <a:lnTo>
                    <a:pt x="836434" y="434200"/>
                  </a:lnTo>
                  <a:lnTo>
                    <a:pt x="836930" y="435444"/>
                  </a:lnTo>
                  <a:lnTo>
                    <a:pt x="837831" y="433285"/>
                  </a:lnTo>
                  <a:lnTo>
                    <a:pt x="842899" y="434886"/>
                  </a:lnTo>
                  <a:lnTo>
                    <a:pt x="844194" y="432574"/>
                  </a:lnTo>
                  <a:close/>
                </a:path>
                <a:path w="1051560" h="1122680">
                  <a:moveTo>
                    <a:pt x="860679" y="558380"/>
                  </a:moveTo>
                  <a:lnTo>
                    <a:pt x="853211" y="560057"/>
                  </a:lnTo>
                  <a:lnTo>
                    <a:pt x="850265" y="567651"/>
                  </a:lnTo>
                  <a:lnTo>
                    <a:pt x="857732" y="565975"/>
                  </a:lnTo>
                  <a:lnTo>
                    <a:pt x="860679" y="558380"/>
                  </a:lnTo>
                  <a:close/>
                </a:path>
                <a:path w="1051560" h="1122680">
                  <a:moveTo>
                    <a:pt x="980871" y="510844"/>
                  </a:moveTo>
                  <a:lnTo>
                    <a:pt x="973963" y="512394"/>
                  </a:lnTo>
                  <a:lnTo>
                    <a:pt x="970622" y="518426"/>
                  </a:lnTo>
                  <a:lnTo>
                    <a:pt x="977557" y="516864"/>
                  </a:lnTo>
                  <a:lnTo>
                    <a:pt x="980871" y="510844"/>
                  </a:lnTo>
                  <a:close/>
                </a:path>
                <a:path w="1051560" h="1122680">
                  <a:moveTo>
                    <a:pt x="1028649" y="533565"/>
                  </a:moveTo>
                  <a:lnTo>
                    <a:pt x="1027264" y="532295"/>
                  </a:lnTo>
                  <a:lnTo>
                    <a:pt x="1025334" y="531698"/>
                  </a:lnTo>
                  <a:lnTo>
                    <a:pt x="1024013" y="531901"/>
                  </a:lnTo>
                  <a:lnTo>
                    <a:pt x="1024483" y="531571"/>
                  </a:lnTo>
                  <a:lnTo>
                    <a:pt x="1026706" y="530707"/>
                  </a:lnTo>
                  <a:lnTo>
                    <a:pt x="1025512" y="530161"/>
                  </a:lnTo>
                  <a:lnTo>
                    <a:pt x="1022565" y="529958"/>
                  </a:lnTo>
                  <a:lnTo>
                    <a:pt x="1019924" y="531164"/>
                  </a:lnTo>
                  <a:lnTo>
                    <a:pt x="1018628" y="532358"/>
                  </a:lnTo>
                  <a:lnTo>
                    <a:pt x="1015873" y="533565"/>
                  </a:lnTo>
                  <a:lnTo>
                    <a:pt x="1013396" y="536168"/>
                  </a:lnTo>
                  <a:lnTo>
                    <a:pt x="1017155" y="536689"/>
                  </a:lnTo>
                  <a:lnTo>
                    <a:pt x="1018336" y="537260"/>
                  </a:lnTo>
                  <a:lnTo>
                    <a:pt x="1018959" y="537514"/>
                  </a:lnTo>
                  <a:lnTo>
                    <a:pt x="1022273" y="537413"/>
                  </a:lnTo>
                  <a:lnTo>
                    <a:pt x="1023289" y="536994"/>
                  </a:lnTo>
                  <a:lnTo>
                    <a:pt x="1024915" y="535317"/>
                  </a:lnTo>
                  <a:lnTo>
                    <a:pt x="1028649" y="533565"/>
                  </a:lnTo>
                  <a:close/>
                </a:path>
                <a:path w="1051560" h="1122680">
                  <a:moveTo>
                    <a:pt x="1051204" y="539800"/>
                  </a:moveTo>
                  <a:lnTo>
                    <a:pt x="1050963" y="537603"/>
                  </a:lnTo>
                  <a:lnTo>
                    <a:pt x="1049858" y="536981"/>
                  </a:lnTo>
                  <a:lnTo>
                    <a:pt x="1049553" y="536321"/>
                  </a:lnTo>
                  <a:lnTo>
                    <a:pt x="1048956" y="534936"/>
                  </a:lnTo>
                  <a:lnTo>
                    <a:pt x="1045438" y="534301"/>
                  </a:lnTo>
                  <a:lnTo>
                    <a:pt x="1045464" y="537603"/>
                  </a:lnTo>
                  <a:lnTo>
                    <a:pt x="1045210" y="539978"/>
                  </a:lnTo>
                  <a:lnTo>
                    <a:pt x="1046073" y="542302"/>
                  </a:lnTo>
                  <a:lnTo>
                    <a:pt x="1051204" y="53980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0" name="object 840" descr=""/>
          <p:cNvGrpSpPr/>
          <p:nvPr/>
        </p:nvGrpSpPr>
        <p:grpSpPr>
          <a:xfrm>
            <a:off x="7467978" y="2263626"/>
            <a:ext cx="419100" cy="452120"/>
            <a:chOff x="7467978" y="2263626"/>
            <a:chExt cx="419100" cy="452120"/>
          </a:xfrm>
        </p:grpSpPr>
        <p:sp>
          <p:nvSpPr>
            <p:cNvPr id="841" name="object 841" descr=""/>
            <p:cNvSpPr/>
            <p:nvPr/>
          </p:nvSpPr>
          <p:spPr>
            <a:xfrm>
              <a:off x="7467978" y="2263626"/>
              <a:ext cx="419100" cy="452120"/>
            </a:xfrm>
            <a:custGeom>
              <a:avLst/>
              <a:gdLst/>
              <a:ahLst/>
              <a:cxnLst/>
              <a:rect l="l" t="t" r="r" b="b"/>
              <a:pathLst>
                <a:path w="419100" h="452119">
                  <a:moveTo>
                    <a:pt x="59753" y="0"/>
                  </a:moveTo>
                  <a:lnTo>
                    <a:pt x="19584" y="7932"/>
                  </a:lnTo>
                  <a:lnTo>
                    <a:pt x="0" y="49889"/>
                  </a:lnTo>
                  <a:lnTo>
                    <a:pt x="3441" y="66022"/>
                  </a:lnTo>
                  <a:lnTo>
                    <a:pt x="19193" y="105576"/>
                  </a:lnTo>
                  <a:lnTo>
                    <a:pt x="38649" y="142002"/>
                  </a:lnTo>
                  <a:lnTo>
                    <a:pt x="61349" y="176505"/>
                  </a:lnTo>
                  <a:lnTo>
                    <a:pt x="86831" y="210295"/>
                  </a:lnTo>
                  <a:lnTo>
                    <a:pt x="129987" y="258265"/>
                  </a:lnTo>
                  <a:lnTo>
                    <a:pt x="178447" y="300960"/>
                  </a:lnTo>
                  <a:lnTo>
                    <a:pt x="220023" y="331884"/>
                  </a:lnTo>
                  <a:lnTo>
                    <a:pt x="261999" y="362301"/>
                  </a:lnTo>
                  <a:lnTo>
                    <a:pt x="304261" y="392344"/>
                  </a:lnTo>
                  <a:lnTo>
                    <a:pt x="389191" y="451811"/>
                  </a:lnTo>
                  <a:lnTo>
                    <a:pt x="394309" y="447760"/>
                  </a:lnTo>
                  <a:lnTo>
                    <a:pt x="400512" y="441664"/>
                  </a:lnTo>
                  <a:lnTo>
                    <a:pt x="406060" y="435053"/>
                  </a:lnTo>
                  <a:lnTo>
                    <a:pt x="411205" y="428043"/>
                  </a:lnTo>
                  <a:lnTo>
                    <a:pt x="418974" y="416645"/>
                  </a:lnTo>
                  <a:lnTo>
                    <a:pt x="377126" y="334539"/>
                  </a:lnTo>
                  <a:lnTo>
                    <a:pt x="333214" y="246980"/>
                  </a:lnTo>
                  <a:lnTo>
                    <a:pt x="310374" y="204010"/>
                  </a:lnTo>
                  <a:lnTo>
                    <a:pt x="285370" y="161527"/>
                  </a:lnTo>
                  <a:lnTo>
                    <a:pt x="252558" y="115027"/>
                  </a:lnTo>
                  <a:lnTo>
                    <a:pt x="214491" y="72651"/>
                  </a:lnTo>
                  <a:lnTo>
                    <a:pt x="161391" y="33855"/>
                  </a:lnTo>
                  <a:lnTo>
                    <a:pt x="100712" y="8364"/>
                  </a:lnTo>
                  <a:lnTo>
                    <a:pt x="80614" y="3026"/>
                  </a:lnTo>
                  <a:lnTo>
                    <a:pt x="5975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 descr=""/>
            <p:cNvSpPr/>
            <p:nvPr/>
          </p:nvSpPr>
          <p:spPr>
            <a:xfrm>
              <a:off x="7476058" y="2268778"/>
              <a:ext cx="408305" cy="442595"/>
            </a:xfrm>
            <a:custGeom>
              <a:avLst/>
              <a:gdLst/>
              <a:ahLst/>
              <a:cxnLst/>
              <a:rect l="l" t="t" r="r" b="b"/>
              <a:pathLst>
                <a:path w="408304" h="442594">
                  <a:moveTo>
                    <a:pt x="408165" y="415594"/>
                  </a:moveTo>
                  <a:lnTo>
                    <a:pt x="382016" y="366090"/>
                  </a:lnTo>
                  <a:lnTo>
                    <a:pt x="372110" y="346798"/>
                  </a:lnTo>
                  <a:lnTo>
                    <a:pt x="338785" y="281025"/>
                  </a:lnTo>
                  <a:lnTo>
                    <a:pt x="338785" y="366090"/>
                  </a:lnTo>
                  <a:lnTo>
                    <a:pt x="270764" y="290931"/>
                  </a:lnTo>
                  <a:lnTo>
                    <a:pt x="234454" y="250532"/>
                  </a:lnTo>
                  <a:lnTo>
                    <a:pt x="175006" y="182664"/>
                  </a:lnTo>
                  <a:lnTo>
                    <a:pt x="142913" y="146850"/>
                  </a:lnTo>
                  <a:lnTo>
                    <a:pt x="111163" y="110744"/>
                  </a:lnTo>
                  <a:lnTo>
                    <a:pt x="80518" y="73596"/>
                  </a:lnTo>
                  <a:lnTo>
                    <a:pt x="80606" y="73367"/>
                  </a:lnTo>
                  <a:lnTo>
                    <a:pt x="113499" y="108750"/>
                  </a:lnTo>
                  <a:lnTo>
                    <a:pt x="180886" y="178130"/>
                  </a:lnTo>
                  <a:lnTo>
                    <a:pt x="213525" y="213741"/>
                  </a:lnTo>
                  <a:lnTo>
                    <a:pt x="247853" y="254393"/>
                  </a:lnTo>
                  <a:lnTo>
                    <a:pt x="281686" y="295490"/>
                  </a:lnTo>
                  <a:lnTo>
                    <a:pt x="323900" y="348107"/>
                  </a:lnTo>
                  <a:lnTo>
                    <a:pt x="338785" y="366090"/>
                  </a:lnTo>
                  <a:lnTo>
                    <a:pt x="338785" y="281025"/>
                  </a:lnTo>
                  <a:lnTo>
                    <a:pt x="335343" y="274231"/>
                  </a:lnTo>
                  <a:lnTo>
                    <a:pt x="313321" y="233768"/>
                  </a:lnTo>
                  <a:lnTo>
                    <a:pt x="290550" y="193014"/>
                  </a:lnTo>
                  <a:lnTo>
                    <a:pt x="266052" y="151371"/>
                  </a:lnTo>
                  <a:lnTo>
                    <a:pt x="239090" y="111963"/>
                  </a:lnTo>
                  <a:lnTo>
                    <a:pt x="208318" y="76962"/>
                  </a:lnTo>
                  <a:lnTo>
                    <a:pt x="204241" y="73367"/>
                  </a:lnTo>
                  <a:lnTo>
                    <a:pt x="186105" y="57340"/>
                  </a:lnTo>
                  <a:lnTo>
                    <a:pt x="137134" y="25641"/>
                  </a:lnTo>
                  <a:lnTo>
                    <a:pt x="99352" y="10515"/>
                  </a:lnTo>
                  <a:lnTo>
                    <a:pt x="55867" y="609"/>
                  </a:lnTo>
                  <a:lnTo>
                    <a:pt x="45974" y="0"/>
                  </a:lnTo>
                  <a:lnTo>
                    <a:pt x="36512" y="342"/>
                  </a:lnTo>
                  <a:lnTo>
                    <a:pt x="27686" y="1803"/>
                  </a:lnTo>
                  <a:lnTo>
                    <a:pt x="0" y="24714"/>
                  </a:lnTo>
                  <a:lnTo>
                    <a:pt x="1511" y="64020"/>
                  </a:lnTo>
                  <a:lnTo>
                    <a:pt x="20612" y="109626"/>
                  </a:lnTo>
                  <a:lnTo>
                    <a:pt x="45707" y="151371"/>
                  </a:lnTo>
                  <a:lnTo>
                    <a:pt x="87464" y="207391"/>
                  </a:lnTo>
                  <a:lnTo>
                    <a:pt x="137655" y="259461"/>
                  </a:lnTo>
                  <a:lnTo>
                    <a:pt x="208635" y="316052"/>
                  </a:lnTo>
                  <a:lnTo>
                    <a:pt x="252501" y="349097"/>
                  </a:lnTo>
                  <a:lnTo>
                    <a:pt x="296824" y="381444"/>
                  </a:lnTo>
                  <a:lnTo>
                    <a:pt x="341439" y="412737"/>
                  </a:lnTo>
                  <a:lnTo>
                    <a:pt x="386194" y="442595"/>
                  </a:lnTo>
                  <a:lnTo>
                    <a:pt x="392417" y="436524"/>
                  </a:lnTo>
                  <a:lnTo>
                    <a:pt x="397979" y="429920"/>
                  </a:lnTo>
                  <a:lnTo>
                    <a:pt x="403136" y="422897"/>
                  </a:lnTo>
                  <a:lnTo>
                    <a:pt x="408165" y="4155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3" name="object 843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542045" y="2270785"/>
              <a:ext cx="75361" cy="74522"/>
            </a:xfrm>
            <a:prstGeom prst="rect">
              <a:avLst/>
            </a:prstGeom>
          </p:spPr>
        </p:pic>
        <p:sp>
          <p:nvSpPr>
            <p:cNvPr id="844" name="object 844" descr=""/>
            <p:cNvSpPr/>
            <p:nvPr/>
          </p:nvSpPr>
          <p:spPr>
            <a:xfrm>
              <a:off x="7637488" y="2360536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1752" y="0"/>
                  </a:moveTo>
                  <a:lnTo>
                    <a:pt x="0" y="139"/>
                  </a:lnTo>
                  <a:lnTo>
                    <a:pt x="571" y="2349"/>
                  </a:lnTo>
                  <a:lnTo>
                    <a:pt x="1625" y="2336"/>
                  </a:lnTo>
                  <a:lnTo>
                    <a:pt x="1752" y="0"/>
                  </a:lnTo>
                  <a:close/>
                </a:path>
                <a:path w="12700" h="8889">
                  <a:moveTo>
                    <a:pt x="12649" y="7048"/>
                  </a:moveTo>
                  <a:lnTo>
                    <a:pt x="12179" y="5867"/>
                  </a:lnTo>
                  <a:lnTo>
                    <a:pt x="11112" y="7213"/>
                  </a:lnTo>
                  <a:lnTo>
                    <a:pt x="11112" y="8483"/>
                  </a:lnTo>
                  <a:lnTo>
                    <a:pt x="12077" y="8445"/>
                  </a:lnTo>
                  <a:lnTo>
                    <a:pt x="12649" y="704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5" name="object 845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713889" y="2422053"/>
              <a:ext cx="88964" cy="137413"/>
            </a:xfrm>
            <a:prstGeom prst="rect">
              <a:avLst/>
            </a:prstGeom>
          </p:spPr>
        </p:pic>
        <p:sp>
          <p:nvSpPr>
            <p:cNvPr id="846" name="object 846" descr=""/>
            <p:cNvSpPr/>
            <p:nvPr/>
          </p:nvSpPr>
          <p:spPr>
            <a:xfrm>
              <a:off x="7575423" y="2279294"/>
              <a:ext cx="254000" cy="325755"/>
            </a:xfrm>
            <a:custGeom>
              <a:avLst/>
              <a:gdLst/>
              <a:ahLst/>
              <a:cxnLst/>
              <a:rect l="l" t="t" r="r" b="b"/>
              <a:pathLst>
                <a:path w="254000" h="325755">
                  <a:moveTo>
                    <a:pt x="229298" y="255193"/>
                  </a:moveTo>
                  <a:lnTo>
                    <a:pt x="229196" y="252907"/>
                  </a:lnTo>
                  <a:lnTo>
                    <a:pt x="228942" y="253174"/>
                  </a:lnTo>
                  <a:lnTo>
                    <a:pt x="228574" y="255193"/>
                  </a:lnTo>
                  <a:lnTo>
                    <a:pt x="228523" y="255016"/>
                  </a:lnTo>
                  <a:lnTo>
                    <a:pt x="227749" y="255879"/>
                  </a:lnTo>
                  <a:lnTo>
                    <a:pt x="227647" y="256273"/>
                  </a:lnTo>
                  <a:lnTo>
                    <a:pt x="225996" y="252907"/>
                  </a:lnTo>
                  <a:lnTo>
                    <a:pt x="226491" y="250977"/>
                  </a:lnTo>
                  <a:lnTo>
                    <a:pt x="226669" y="250964"/>
                  </a:lnTo>
                  <a:lnTo>
                    <a:pt x="227012" y="248983"/>
                  </a:lnTo>
                  <a:lnTo>
                    <a:pt x="228727" y="251828"/>
                  </a:lnTo>
                  <a:lnTo>
                    <a:pt x="228701" y="250101"/>
                  </a:lnTo>
                  <a:lnTo>
                    <a:pt x="190474" y="181267"/>
                  </a:lnTo>
                  <a:lnTo>
                    <a:pt x="166801" y="141008"/>
                  </a:lnTo>
                  <a:lnTo>
                    <a:pt x="139242" y="100876"/>
                  </a:lnTo>
                  <a:lnTo>
                    <a:pt x="108953" y="66459"/>
                  </a:lnTo>
                  <a:lnTo>
                    <a:pt x="52654" y="23660"/>
                  </a:lnTo>
                  <a:lnTo>
                    <a:pt x="14147" y="5054"/>
                  </a:lnTo>
                  <a:lnTo>
                    <a:pt x="7543" y="2489"/>
                  </a:lnTo>
                  <a:lnTo>
                    <a:pt x="8534" y="5054"/>
                  </a:lnTo>
                  <a:lnTo>
                    <a:pt x="2273" y="723"/>
                  </a:lnTo>
                  <a:lnTo>
                    <a:pt x="0" y="0"/>
                  </a:lnTo>
                  <a:lnTo>
                    <a:pt x="6134" y="4127"/>
                  </a:lnTo>
                  <a:lnTo>
                    <a:pt x="9055" y="6426"/>
                  </a:lnTo>
                  <a:lnTo>
                    <a:pt x="11645" y="12217"/>
                  </a:lnTo>
                  <a:lnTo>
                    <a:pt x="17297" y="21666"/>
                  </a:lnTo>
                  <a:lnTo>
                    <a:pt x="18669" y="23647"/>
                  </a:lnTo>
                  <a:lnTo>
                    <a:pt x="16510" y="23609"/>
                  </a:lnTo>
                  <a:lnTo>
                    <a:pt x="17106" y="24853"/>
                  </a:lnTo>
                  <a:lnTo>
                    <a:pt x="19812" y="27114"/>
                  </a:lnTo>
                  <a:lnTo>
                    <a:pt x="22885" y="29311"/>
                  </a:lnTo>
                  <a:lnTo>
                    <a:pt x="27673" y="35915"/>
                  </a:lnTo>
                  <a:lnTo>
                    <a:pt x="30454" y="39281"/>
                  </a:lnTo>
                  <a:lnTo>
                    <a:pt x="30137" y="39357"/>
                  </a:lnTo>
                  <a:lnTo>
                    <a:pt x="30480" y="39306"/>
                  </a:lnTo>
                  <a:lnTo>
                    <a:pt x="35598" y="46075"/>
                  </a:lnTo>
                  <a:lnTo>
                    <a:pt x="43980" y="54889"/>
                  </a:lnTo>
                  <a:lnTo>
                    <a:pt x="40716" y="52666"/>
                  </a:lnTo>
                  <a:lnTo>
                    <a:pt x="38163" y="51650"/>
                  </a:lnTo>
                  <a:lnTo>
                    <a:pt x="46291" y="61163"/>
                  </a:lnTo>
                  <a:lnTo>
                    <a:pt x="44310" y="62128"/>
                  </a:lnTo>
                  <a:lnTo>
                    <a:pt x="44323" y="62687"/>
                  </a:lnTo>
                  <a:lnTo>
                    <a:pt x="47879" y="63322"/>
                  </a:lnTo>
                  <a:lnTo>
                    <a:pt x="48704" y="62928"/>
                  </a:lnTo>
                  <a:lnTo>
                    <a:pt x="53594" y="66192"/>
                  </a:lnTo>
                  <a:lnTo>
                    <a:pt x="55219" y="66967"/>
                  </a:lnTo>
                  <a:lnTo>
                    <a:pt x="60401" y="72402"/>
                  </a:lnTo>
                  <a:lnTo>
                    <a:pt x="85661" y="96608"/>
                  </a:lnTo>
                  <a:lnTo>
                    <a:pt x="84810" y="96812"/>
                  </a:lnTo>
                  <a:lnTo>
                    <a:pt x="90017" y="101422"/>
                  </a:lnTo>
                  <a:lnTo>
                    <a:pt x="90360" y="100876"/>
                  </a:lnTo>
                  <a:lnTo>
                    <a:pt x="106794" y="115557"/>
                  </a:lnTo>
                  <a:lnTo>
                    <a:pt x="110731" y="119316"/>
                  </a:lnTo>
                  <a:lnTo>
                    <a:pt x="129095" y="134531"/>
                  </a:lnTo>
                  <a:lnTo>
                    <a:pt x="134759" y="138849"/>
                  </a:lnTo>
                  <a:lnTo>
                    <a:pt x="137566" y="140627"/>
                  </a:lnTo>
                  <a:lnTo>
                    <a:pt x="137731" y="138722"/>
                  </a:lnTo>
                  <a:lnTo>
                    <a:pt x="134289" y="134137"/>
                  </a:lnTo>
                  <a:lnTo>
                    <a:pt x="130073" y="130568"/>
                  </a:lnTo>
                  <a:lnTo>
                    <a:pt x="131508" y="131229"/>
                  </a:lnTo>
                  <a:lnTo>
                    <a:pt x="129895" y="130441"/>
                  </a:lnTo>
                  <a:lnTo>
                    <a:pt x="123329" y="124523"/>
                  </a:lnTo>
                  <a:lnTo>
                    <a:pt x="120929" y="122618"/>
                  </a:lnTo>
                  <a:lnTo>
                    <a:pt x="162204" y="157581"/>
                  </a:lnTo>
                  <a:lnTo>
                    <a:pt x="163436" y="160058"/>
                  </a:lnTo>
                  <a:lnTo>
                    <a:pt x="162915" y="160832"/>
                  </a:lnTo>
                  <a:lnTo>
                    <a:pt x="163537" y="162356"/>
                  </a:lnTo>
                  <a:lnTo>
                    <a:pt x="166141" y="166344"/>
                  </a:lnTo>
                  <a:lnTo>
                    <a:pt x="168300" y="167335"/>
                  </a:lnTo>
                  <a:lnTo>
                    <a:pt x="169011" y="166433"/>
                  </a:lnTo>
                  <a:lnTo>
                    <a:pt x="169252" y="165760"/>
                  </a:lnTo>
                  <a:lnTo>
                    <a:pt x="169570" y="165976"/>
                  </a:lnTo>
                  <a:lnTo>
                    <a:pt x="170611" y="166077"/>
                  </a:lnTo>
                  <a:lnTo>
                    <a:pt x="175793" y="171386"/>
                  </a:lnTo>
                  <a:lnTo>
                    <a:pt x="180314" y="176403"/>
                  </a:lnTo>
                  <a:lnTo>
                    <a:pt x="179768" y="176745"/>
                  </a:lnTo>
                  <a:lnTo>
                    <a:pt x="179641" y="177685"/>
                  </a:lnTo>
                  <a:lnTo>
                    <a:pt x="180365" y="179451"/>
                  </a:lnTo>
                  <a:lnTo>
                    <a:pt x="181406" y="181267"/>
                  </a:lnTo>
                  <a:lnTo>
                    <a:pt x="181076" y="181152"/>
                  </a:lnTo>
                  <a:lnTo>
                    <a:pt x="180746" y="181927"/>
                  </a:lnTo>
                  <a:lnTo>
                    <a:pt x="174396" y="177253"/>
                  </a:lnTo>
                  <a:lnTo>
                    <a:pt x="179819" y="183108"/>
                  </a:lnTo>
                  <a:lnTo>
                    <a:pt x="179133" y="183299"/>
                  </a:lnTo>
                  <a:lnTo>
                    <a:pt x="178955" y="184137"/>
                  </a:lnTo>
                  <a:lnTo>
                    <a:pt x="180657" y="187820"/>
                  </a:lnTo>
                  <a:lnTo>
                    <a:pt x="181927" y="189230"/>
                  </a:lnTo>
                  <a:lnTo>
                    <a:pt x="183870" y="187261"/>
                  </a:lnTo>
                  <a:lnTo>
                    <a:pt x="191490" y="195173"/>
                  </a:lnTo>
                  <a:lnTo>
                    <a:pt x="190525" y="196659"/>
                  </a:lnTo>
                  <a:lnTo>
                    <a:pt x="193573" y="198869"/>
                  </a:lnTo>
                  <a:lnTo>
                    <a:pt x="194373" y="197815"/>
                  </a:lnTo>
                  <a:lnTo>
                    <a:pt x="196405" y="199466"/>
                  </a:lnTo>
                  <a:lnTo>
                    <a:pt x="196697" y="200799"/>
                  </a:lnTo>
                  <a:lnTo>
                    <a:pt x="197078" y="201333"/>
                  </a:lnTo>
                  <a:lnTo>
                    <a:pt x="196684" y="203390"/>
                  </a:lnTo>
                  <a:lnTo>
                    <a:pt x="196723" y="206908"/>
                  </a:lnTo>
                  <a:lnTo>
                    <a:pt x="195630" y="205905"/>
                  </a:lnTo>
                  <a:lnTo>
                    <a:pt x="189255" y="195719"/>
                  </a:lnTo>
                  <a:lnTo>
                    <a:pt x="188391" y="196202"/>
                  </a:lnTo>
                  <a:lnTo>
                    <a:pt x="188391" y="194691"/>
                  </a:lnTo>
                  <a:lnTo>
                    <a:pt x="188315" y="196151"/>
                  </a:lnTo>
                  <a:lnTo>
                    <a:pt x="188150" y="196189"/>
                  </a:lnTo>
                  <a:lnTo>
                    <a:pt x="188226" y="199097"/>
                  </a:lnTo>
                  <a:lnTo>
                    <a:pt x="189611" y="202044"/>
                  </a:lnTo>
                  <a:lnTo>
                    <a:pt x="191541" y="205359"/>
                  </a:lnTo>
                  <a:lnTo>
                    <a:pt x="194360" y="208127"/>
                  </a:lnTo>
                  <a:lnTo>
                    <a:pt x="195516" y="207619"/>
                  </a:lnTo>
                  <a:lnTo>
                    <a:pt x="195592" y="207352"/>
                  </a:lnTo>
                  <a:lnTo>
                    <a:pt x="196850" y="211455"/>
                  </a:lnTo>
                  <a:lnTo>
                    <a:pt x="205333" y="225056"/>
                  </a:lnTo>
                  <a:lnTo>
                    <a:pt x="207924" y="229692"/>
                  </a:lnTo>
                  <a:lnTo>
                    <a:pt x="211543" y="239471"/>
                  </a:lnTo>
                  <a:lnTo>
                    <a:pt x="213004" y="242811"/>
                  </a:lnTo>
                  <a:lnTo>
                    <a:pt x="218084" y="247650"/>
                  </a:lnTo>
                  <a:lnTo>
                    <a:pt x="217728" y="244792"/>
                  </a:lnTo>
                  <a:lnTo>
                    <a:pt x="222923" y="253250"/>
                  </a:lnTo>
                  <a:lnTo>
                    <a:pt x="228346" y="260134"/>
                  </a:lnTo>
                  <a:lnTo>
                    <a:pt x="229044" y="260083"/>
                  </a:lnTo>
                  <a:lnTo>
                    <a:pt x="228371" y="258013"/>
                  </a:lnTo>
                  <a:lnTo>
                    <a:pt x="228612" y="257606"/>
                  </a:lnTo>
                  <a:lnTo>
                    <a:pt x="228650" y="258025"/>
                  </a:lnTo>
                  <a:lnTo>
                    <a:pt x="229146" y="257467"/>
                  </a:lnTo>
                  <a:lnTo>
                    <a:pt x="229298" y="255193"/>
                  </a:lnTo>
                  <a:close/>
                </a:path>
                <a:path w="254000" h="325755">
                  <a:moveTo>
                    <a:pt x="237134" y="277939"/>
                  </a:moveTo>
                  <a:lnTo>
                    <a:pt x="237032" y="277177"/>
                  </a:lnTo>
                  <a:lnTo>
                    <a:pt x="236918" y="276961"/>
                  </a:lnTo>
                  <a:lnTo>
                    <a:pt x="236651" y="277114"/>
                  </a:lnTo>
                  <a:lnTo>
                    <a:pt x="236537" y="281457"/>
                  </a:lnTo>
                  <a:lnTo>
                    <a:pt x="236791" y="281838"/>
                  </a:lnTo>
                  <a:lnTo>
                    <a:pt x="236956" y="281000"/>
                  </a:lnTo>
                  <a:lnTo>
                    <a:pt x="237134" y="277939"/>
                  </a:lnTo>
                  <a:close/>
                </a:path>
                <a:path w="254000" h="325755">
                  <a:moveTo>
                    <a:pt x="251917" y="297421"/>
                  </a:moveTo>
                  <a:lnTo>
                    <a:pt x="251650" y="295173"/>
                  </a:lnTo>
                  <a:lnTo>
                    <a:pt x="243789" y="281470"/>
                  </a:lnTo>
                  <a:lnTo>
                    <a:pt x="244233" y="281444"/>
                  </a:lnTo>
                  <a:lnTo>
                    <a:pt x="244551" y="280454"/>
                  </a:lnTo>
                  <a:lnTo>
                    <a:pt x="242963" y="277266"/>
                  </a:lnTo>
                  <a:lnTo>
                    <a:pt x="242747" y="279527"/>
                  </a:lnTo>
                  <a:lnTo>
                    <a:pt x="240258" y="275221"/>
                  </a:lnTo>
                  <a:lnTo>
                    <a:pt x="238607" y="273354"/>
                  </a:lnTo>
                  <a:lnTo>
                    <a:pt x="236804" y="272923"/>
                  </a:lnTo>
                  <a:lnTo>
                    <a:pt x="236575" y="273723"/>
                  </a:lnTo>
                  <a:lnTo>
                    <a:pt x="239547" y="279996"/>
                  </a:lnTo>
                  <a:lnTo>
                    <a:pt x="242481" y="286867"/>
                  </a:lnTo>
                  <a:lnTo>
                    <a:pt x="246418" y="294754"/>
                  </a:lnTo>
                  <a:lnTo>
                    <a:pt x="248742" y="296773"/>
                  </a:lnTo>
                  <a:lnTo>
                    <a:pt x="251917" y="297421"/>
                  </a:lnTo>
                  <a:close/>
                </a:path>
                <a:path w="254000" h="325755">
                  <a:moveTo>
                    <a:pt x="253682" y="322935"/>
                  </a:moveTo>
                  <a:lnTo>
                    <a:pt x="253441" y="321487"/>
                  </a:lnTo>
                  <a:lnTo>
                    <a:pt x="251980" y="318109"/>
                  </a:lnTo>
                  <a:lnTo>
                    <a:pt x="250913" y="316369"/>
                  </a:lnTo>
                  <a:lnTo>
                    <a:pt x="248196" y="313829"/>
                  </a:lnTo>
                  <a:lnTo>
                    <a:pt x="247611" y="314159"/>
                  </a:lnTo>
                  <a:lnTo>
                    <a:pt x="247243" y="316674"/>
                  </a:lnTo>
                  <a:lnTo>
                    <a:pt x="247840" y="318770"/>
                  </a:lnTo>
                  <a:lnTo>
                    <a:pt x="251993" y="324053"/>
                  </a:lnTo>
                  <a:lnTo>
                    <a:pt x="253542" y="325145"/>
                  </a:lnTo>
                  <a:lnTo>
                    <a:pt x="253682" y="322935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7" name="object 847" descr=""/>
          <p:cNvGrpSpPr/>
          <p:nvPr/>
        </p:nvGrpSpPr>
        <p:grpSpPr>
          <a:xfrm>
            <a:off x="7281245" y="2166326"/>
            <a:ext cx="1257300" cy="1220470"/>
            <a:chOff x="7281245" y="2166326"/>
            <a:chExt cx="1257300" cy="1220470"/>
          </a:xfrm>
        </p:grpSpPr>
        <p:sp>
          <p:nvSpPr>
            <p:cNvPr id="848" name="object 848" descr=""/>
            <p:cNvSpPr/>
            <p:nvPr/>
          </p:nvSpPr>
          <p:spPr>
            <a:xfrm>
              <a:off x="7964638" y="2619001"/>
              <a:ext cx="574040" cy="207010"/>
            </a:xfrm>
            <a:custGeom>
              <a:avLst/>
              <a:gdLst/>
              <a:ahLst/>
              <a:cxnLst/>
              <a:rect l="l" t="t" r="r" b="b"/>
              <a:pathLst>
                <a:path w="574040" h="207010">
                  <a:moveTo>
                    <a:pt x="228363" y="0"/>
                  </a:moveTo>
                  <a:lnTo>
                    <a:pt x="179226" y="4333"/>
                  </a:lnTo>
                  <a:lnTo>
                    <a:pt x="130599" y="13553"/>
                  </a:lnTo>
                  <a:lnTo>
                    <a:pt x="82764" y="27651"/>
                  </a:lnTo>
                  <a:lnTo>
                    <a:pt x="29846" y="49811"/>
                  </a:lnTo>
                  <a:lnTo>
                    <a:pt x="12687" y="59084"/>
                  </a:lnTo>
                  <a:lnTo>
                    <a:pt x="14541" y="63186"/>
                  </a:lnTo>
                  <a:lnTo>
                    <a:pt x="21150" y="80335"/>
                  </a:lnTo>
                  <a:lnTo>
                    <a:pt x="25104" y="97991"/>
                  </a:lnTo>
                  <a:lnTo>
                    <a:pt x="24739" y="115589"/>
                  </a:lnTo>
                  <a:lnTo>
                    <a:pt x="18389" y="132567"/>
                  </a:lnTo>
                  <a:lnTo>
                    <a:pt x="11268" y="144001"/>
                  </a:lnTo>
                  <a:lnTo>
                    <a:pt x="7288" y="149871"/>
                  </a:lnTo>
                  <a:lnTo>
                    <a:pt x="0" y="159592"/>
                  </a:lnTo>
                  <a:lnTo>
                    <a:pt x="13639" y="168850"/>
                  </a:lnTo>
                  <a:lnTo>
                    <a:pt x="44325" y="185294"/>
                  </a:lnTo>
                  <a:lnTo>
                    <a:pt x="77579" y="196541"/>
                  </a:lnTo>
                  <a:lnTo>
                    <a:pt x="112149" y="203328"/>
                  </a:lnTo>
                  <a:lnTo>
                    <a:pt x="146786" y="206392"/>
                  </a:lnTo>
                  <a:lnTo>
                    <a:pt x="182999" y="205228"/>
                  </a:lnTo>
                  <a:lnTo>
                    <a:pt x="218861" y="199619"/>
                  </a:lnTo>
                  <a:lnTo>
                    <a:pt x="254281" y="191100"/>
                  </a:lnTo>
                  <a:lnTo>
                    <a:pt x="289166" y="181208"/>
                  </a:lnTo>
                  <a:lnTo>
                    <a:pt x="366572" y="157083"/>
                  </a:lnTo>
                  <a:lnTo>
                    <a:pt x="405998" y="147031"/>
                  </a:lnTo>
                  <a:lnTo>
                    <a:pt x="445808" y="141380"/>
                  </a:lnTo>
                  <a:lnTo>
                    <a:pt x="474244" y="141434"/>
                  </a:lnTo>
                  <a:lnTo>
                    <a:pt x="502508" y="144171"/>
                  </a:lnTo>
                  <a:lnTo>
                    <a:pt x="530716" y="147703"/>
                  </a:lnTo>
                  <a:lnTo>
                    <a:pt x="558990" y="150143"/>
                  </a:lnTo>
                  <a:lnTo>
                    <a:pt x="573674" y="144965"/>
                  </a:lnTo>
                  <a:lnTo>
                    <a:pt x="571079" y="131429"/>
                  </a:lnTo>
                  <a:lnTo>
                    <a:pt x="559989" y="115971"/>
                  </a:lnTo>
                  <a:lnTo>
                    <a:pt x="507183" y="73517"/>
                  </a:lnTo>
                  <a:lnTo>
                    <a:pt x="463698" y="48560"/>
                  </a:lnTo>
                  <a:lnTo>
                    <a:pt x="418999" y="29455"/>
                  </a:lnTo>
                  <a:lnTo>
                    <a:pt x="373355" y="15506"/>
                  </a:lnTo>
                  <a:lnTo>
                    <a:pt x="327037" y="6024"/>
                  </a:lnTo>
                  <a:lnTo>
                    <a:pt x="277728" y="560"/>
                  </a:lnTo>
                  <a:lnTo>
                    <a:pt x="228363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 descr=""/>
            <p:cNvSpPr/>
            <p:nvPr/>
          </p:nvSpPr>
          <p:spPr>
            <a:xfrm>
              <a:off x="7967675" y="2625978"/>
              <a:ext cx="564515" cy="194945"/>
            </a:xfrm>
            <a:custGeom>
              <a:avLst/>
              <a:gdLst/>
              <a:ahLst/>
              <a:cxnLst/>
              <a:rect l="l" t="t" r="r" b="b"/>
              <a:pathLst>
                <a:path w="564515" h="194944">
                  <a:moveTo>
                    <a:pt x="564400" y="131648"/>
                  </a:moveTo>
                  <a:lnTo>
                    <a:pt x="537552" y="96659"/>
                  </a:lnTo>
                  <a:lnTo>
                    <a:pt x="529564" y="89433"/>
                  </a:lnTo>
                  <a:lnTo>
                    <a:pt x="527837" y="87884"/>
                  </a:lnTo>
                  <a:lnTo>
                    <a:pt x="504761" y="70954"/>
                  </a:lnTo>
                  <a:lnTo>
                    <a:pt x="497687" y="66725"/>
                  </a:lnTo>
                  <a:lnTo>
                    <a:pt x="480250" y="56273"/>
                  </a:lnTo>
                  <a:lnTo>
                    <a:pt x="440080" y="38430"/>
                  </a:lnTo>
                  <a:lnTo>
                    <a:pt x="409524" y="27647"/>
                  </a:lnTo>
                  <a:lnTo>
                    <a:pt x="409460" y="89433"/>
                  </a:lnTo>
                  <a:lnTo>
                    <a:pt x="391414" y="85940"/>
                  </a:lnTo>
                  <a:lnTo>
                    <a:pt x="350177" y="78663"/>
                  </a:lnTo>
                  <a:lnTo>
                    <a:pt x="298602" y="71742"/>
                  </a:lnTo>
                  <a:lnTo>
                    <a:pt x="249605" y="69329"/>
                  </a:lnTo>
                  <a:lnTo>
                    <a:pt x="196926" y="73317"/>
                  </a:lnTo>
                  <a:lnTo>
                    <a:pt x="144449" y="80086"/>
                  </a:lnTo>
                  <a:lnTo>
                    <a:pt x="90906" y="91757"/>
                  </a:lnTo>
                  <a:lnTo>
                    <a:pt x="73317" y="96659"/>
                  </a:lnTo>
                  <a:lnTo>
                    <a:pt x="88506" y="92202"/>
                  </a:lnTo>
                  <a:lnTo>
                    <a:pt x="129501" y="81140"/>
                  </a:lnTo>
                  <a:lnTo>
                    <a:pt x="169418" y="73380"/>
                  </a:lnTo>
                  <a:lnTo>
                    <a:pt x="212445" y="68148"/>
                  </a:lnTo>
                  <a:lnTo>
                    <a:pt x="286461" y="67779"/>
                  </a:lnTo>
                  <a:lnTo>
                    <a:pt x="299542" y="68516"/>
                  </a:lnTo>
                  <a:lnTo>
                    <a:pt x="343865" y="72732"/>
                  </a:lnTo>
                  <a:lnTo>
                    <a:pt x="388239" y="81610"/>
                  </a:lnTo>
                  <a:lnTo>
                    <a:pt x="409460" y="89433"/>
                  </a:lnTo>
                  <a:lnTo>
                    <a:pt x="409460" y="27635"/>
                  </a:lnTo>
                  <a:lnTo>
                    <a:pt x="388404" y="21247"/>
                  </a:lnTo>
                  <a:lnTo>
                    <a:pt x="340309" y="9766"/>
                  </a:lnTo>
                  <a:lnTo>
                    <a:pt x="267716" y="711"/>
                  </a:lnTo>
                  <a:lnTo>
                    <a:pt x="228130" y="0"/>
                  </a:lnTo>
                  <a:lnTo>
                    <a:pt x="188544" y="2082"/>
                  </a:lnTo>
                  <a:lnTo>
                    <a:pt x="150609" y="7061"/>
                  </a:lnTo>
                  <a:lnTo>
                    <a:pt x="87490" y="22618"/>
                  </a:lnTo>
                  <a:lnTo>
                    <a:pt x="25425" y="48374"/>
                  </a:lnTo>
                  <a:lnTo>
                    <a:pt x="11506" y="56184"/>
                  </a:lnTo>
                  <a:lnTo>
                    <a:pt x="16471" y="68516"/>
                  </a:lnTo>
                  <a:lnTo>
                    <a:pt x="18161" y="73494"/>
                  </a:lnTo>
                  <a:lnTo>
                    <a:pt x="22517" y="100406"/>
                  </a:lnTo>
                  <a:lnTo>
                    <a:pt x="21640" y="108978"/>
                  </a:lnTo>
                  <a:lnTo>
                    <a:pt x="838" y="147574"/>
                  </a:lnTo>
                  <a:lnTo>
                    <a:pt x="0" y="148704"/>
                  </a:lnTo>
                  <a:lnTo>
                    <a:pt x="2755" y="150672"/>
                  </a:lnTo>
                  <a:lnTo>
                    <a:pt x="37947" y="170192"/>
                  </a:lnTo>
                  <a:lnTo>
                    <a:pt x="81635" y="184683"/>
                  </a:lnTo>
                  <a:lnTo>
                    <a:pt x="154457" y="194386"/>
                  </a:lnTo>
                  <a:lnTo>
                    <a:pt x="190677" y="192062"/>
                  </a:lnTo>
                  <a:lnTo>
                    <a:pt x="246570" y="180594"/>
                  </a:lnTo>
                  <a:lnTo>
                    <a:pt x="313143" y="160921"/>
                  </a:lnTo>
                  <a:lnTo>
                    <a:pt x="348564" y="150037"/>
                  </a:lnTo>
                  <a:lnTo>
                    <a:pt x="366610" y="144919"/>
                  </a:lnTo>
                  <a:lnTo>
                    <a:pt x="395097" y="137718"/>
                  </a:lnTo>
                  <a:lnTo>
                    <a:pt x="422871" y="132600"/>
                  </a:lnTo>
                  <a:lnTo>
                    <a:pt x="451154" y="130162"/>
                  </a:lnTo>
                  <a:lnTo>
                    <a:pt x="481152" y="131013"/>
                  </a:lnTo>
                  <a:lnTo>
                    <a:pt x="496951" y="132829"/>
                  </a:lnTo>
                  <a:lnTo>
                    <a:pt x="530212" y="137655"/>
                  </a:lnTo>
                  <a:lnTo>
                    <a:pt x="551256" y="140131"/>
                  </a:lnTo>
                  <a:lnTo>
                    <a:pt x="563918" y="137147"/>
                  </a:lnTo>
                  <a:lnTo>
                    <a:pt x="564400" y="13164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 descr=""/>
            <p:cNvSpPr/>
            <p:nvPr/>
          </p:nvSpPr>
          <p:spPr>
            <a:xfrm>
              <a:off x="8041017" y="2692717"/>
              <a:ext cx="336550" cy="30480"/>
            </a:xfrm>
            <a:custGeom>
              <a:avLst/>
              <a:gdLst/>
              <a:ahLst/>
              <a:cxnLst/>
              <a:rect l="l" t="t" r="r" b="b"/>
              <a:pathLst>
                <a:path w="336550" h="30480">
                  <a:moveTo>
                    <a:pt x="182510" y="0"/>
                  </a:moveTo>
                  <a:lnTo>
                    <a:pt x="117551" y="3630"/>
                  </a:lnTo>
                  <a:lnTo>
                    <a:pt x="74814" y="10287"/>
                  </a:lnTo>
                  <a:lnTo>
                    <a:pt x="35090" y="19874"/>
                  </a:lnTo>
                  <a:lnTo>
                    <a:pt x="0" y="29945"/>
                  </a:lnTo>
                  <a:lnTo>
                    <a:pt x="17588" y="25030"/>
                  </a:lnTo>
                  <a:lnTo>
                    <a:pt x="35279" y="20560"/>
                  </a:lnTo>
                  <a:lnTo>
                    <a:pt x="95656" y="9853"/>
                  </a:lnTo>
                  <a:lnTo>
                    <a:pt x="151560" y="3999"/>
                  </a:lnTo>
                  <a:lnTo>
                    <a:pt x="176301" y="2614"/>
                  </a:lnTo>
                  <a:lnTo>
                    <a:pt x="225449" y="5015"/>
                  </a:lnTo>
                  <a:lnTo>
                    <a:pt x="277163" y="11974"/>
                  </a:lnTo>
                  <a:lnTo>
                    <a:pt x="318400" y="19277"/>
                  </a:lnTo>
                  <a:lnTo>
                    <a:pt x="336156" y="22719"/>
                  </a:lnTo>
                  <a:lnTo>
                    <a:pt x="292949" y="9536"/>
                  </a:lnTo>
                  <a:lnTo>
                    <a:pt x="247980" y="3592"/>
                  </a:lnTo>
                  <a:lnTo>
                    <a:pt x="204368" y="557"/>
                  </a:lnTo>
                  <a:lnTo>
                    <a:pt x="18251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 descr=""/>
            <p:cNvSpPr/>
            <p:nvPr/>
          </p:nvSpPr>
          <p:spPr>
            <a:xfrm>
              <a:off x="7967688" y="2625978"/>
              <a:ext cx="444500" cy="194945"/>
            </a:xfrm>
            <a:custGeom>
              <a:avLst/>
              <a:gdLst/>
              <a:ahLst/>
              <a:cxnLst/>
              <a:rect l="l" t="t" r="r" b="b"/>
              <a:pathLst>
                <a:path w="444500" h="194944">
                  <a:moveTo>
                    <a:pt x="965" y="147485"/>
                  </a:moveTo>
                  <a:lnTo>
                    <a:pt x="0" y="148717"/>
                  </a:lnTo>
                  <a:lnTo>
                    <a:pt x="635" y="149174"/>
                  </a:lnTo>
                  <a:lnTo>
                    <a:pt x="965" y="147485"/>
                  </a:lnTo>
                  <a:close/>
                </a:path>
                <a:path w="444500" h="194944">
                  <a:moveTo>
                    <a:pt x="29070" y="142392"/>
                  </a:moveTo>
                  <a:lnTo>
                    <a:pt x="27393" y="140449"/>
                  </a:lnTo>
                  <a:lnTo>
                    <a:pt x="25438" y="139509"/>
                  </a:lnTo>
                  <a:lnTo>
                    <a:pt x="18707" y="139115"/>
                  </a:lnTo>
                  <a:lnTo>
                    <a:pt x="16891" y="139560"/>
                  </a:lnTo>
                  <a:lnTo>
                    <a:pt x="18453" y="141135"/>
                  </a:lnTo>
                  <a:lnTo>
                    <a:pt x="19697" y="141897"/>
                  </a:lnTo>
                  <a:lnTo>
                    <a:pt x="23190" y="143065"/>
                  </a:lnTo>
                  <a:lnTo>
                    <a:pt x="25184" y="143408"/>
                  </a:lnTo>
                  <a:lnTo>
                    <a:pt x="28879" y="143078"/>
                  </a:lnTo>
                  <a:lnTo>
                    <a:pt x="29070" y="142392"/>
                  </a:lnTo>
                  <a:close/>
                </a:path>
                <a:path w="444500" h="194944">
                  <a:moveTo>
                    <a:pt x="63995" y="159054"/>
                  </a:moveTo>
                  <a:lnTo>
                    <a:pt x="62814" y="157581"/>
                  </a:lnTo>
                  <a:lnTo>
                    <a:pt x="60655" y="155790"/>
                  </a:lnTo>
                  <a:lnTo>
                    <a:pt x="61976" y="157454"/>
                  </a:lnTo>
                  <a:lnTo>
                    <a:pt x="63995" y="159054"/>
                  </a:lnTo>
                  <a:close/>
                </a:path>
                <a:path w="444500" h="194944">
                  <a:moveTo>
                    <a:pt x="67068" y="161620"/>
                  </a:moveTo>
                  <a:lnTo>
                    <a:pt x="66675" y="160947"/>
                  </a:lnTo>
                  <a:lnTo>
                    <a:pt x="59982" y="159004"/>
                  </a:lnTo>
                  <a:lnTo>
                    <a:pt x="52908" y="156629"/>
                  </a:lnTo>
                  <a:lnTo>
                    <a:pt x="44373" y="154368"/>
                  </a:lnTo>
                  <a:lnTo>
                    <a:pt x="41287" y="154800"/>
                  </a:lnTo>
                  <a:lnTo>
                    <a:pt x="38735" y="156705"/>
                  </a:lnTo>
                  <a:lnTo>
                    <a:pt x="40551" y="158013"/>
                  </a:lnTo>
                  <a:lnTo>
                    <a:pt x="56057" y="161226"/>
                  </a:lnTo>
                  <a:lnTo>
                    <a:pt x="55765" y="161556"/>
                  </a:lnTo>
                  <a:lnTo>
                    <a:pt x="58966" y="164553"/>
                  </a:lnTo>
                  <a:lnTo>
                    <a:pt x="59817" y="163576"/>
                  </a:lnTo>
                  <a:lnTo>
                    <a:pt x="58216" y="161709"/>
                  </a:lnTo>
                  <a:lnTo>
                    <a:pt x="63068" y="162725"/>
                  </a:lnTo>
                  <a:lnTo>
                    <a:pt x="65570" y="162712"/>
                  </a:lnTo>
                  <a:lnTo>
                    <a:pt x="67068" y="161620"/>
                  </a:lnTo>
                  <a:close/>
                </a:path>
                <a:path w="444500" h="194944">
                  <a:moveTo>
                    <a:pt x="75387" y="167919"/>
                  </a:moveTo>
                  <a:lnTo>
                    <a:pt x="74206" y="166751"/>
                  </a:lnTo>
                  <a:lnTo>
                    <a:pt x="72758" y="165481"/>
                  </a:lnTo>
                  <a:lnTo>
                    <a:pt x="70307" y="163512"/>
                  </a:lnTo>
                  <a:lnTo>
                    <a:pt x="72694" y="165849"/>
                  </a:lnTo>
                  <a:lnTo>
                    <a:pt x="75057" y="167805"/>
                  </a:lnTo>
                  <a:lnTo>
                    <a:pt x="75387" y="167919"/>
                  </a:lnTo>
                  <a:close/>
                </a:path>
                <a:path w="444500" h="194944">
                  <a:moveTo>
                    <a:pt x="77901" y="71031"/>
                  </a:moveTo>
                  <a:lnTo>
                    <a:pt x="77863" y="70167"/>
                  </a:lnTo>
                  <a:lnTo>
                    <a:pt x="76365" y="70078"/>
                  </a:lnTo>
                  <a:lnTo>
                    <a:pt x="43192" y="74637"/>
                  </a:lnTo>
                  <a:lnTo>
                    <a:pt x="29972" y="75742"/>
                  </a:lnTo>
                  <a:lnTo>
                    <a:pt x="17868" y="75209"/>
                  </a:lnTo>
                  <a:lnTo>
                    <a:pt x="18275" y="79311"/>
                  </a:lnTo>
                  <a:lnTo>
                    <a:pt x="18161" y="81368"/>
                  </a:lnTo>
                  <a:lnTo>
                    <a:pt x="26936" y="81076"/>
                  </a:lnTo>
                  <a:lnTo>
                    <a:pt x="44069" y="78955"/>
                  </a:lnTo>
                  <a:lnTo>
                    <a:pt x="65011" y="75260"/>
                  </a:lnTo>
                  <a:lnTo>
                    <a:pt x="76619" y="72047"/>
                  </a:lnTo>
                  <a:lnTo>
                    <a:pt x="76327" y="72059"/>
                  </a:lnTo>
                  <a:lnTo>
                    <a:pt x="77901" y="71031"/>
                  </a:lnTo>
                  <a:close/>
                </a:path>
                <a:path w="444500" h="194944">
                  <a:moveTo>
                    <a:pt x="81483" y="63436"/>
                  </a:moveTo>
                  <a:lnTo>
                    <a:pt x="81064" y="62433"/>
                  </a:lnTo>
                  <a:lnTo>
                    <a:pt x="72656" y="63639"/>
                  </a:lnTo>
                  <a:lnTo>
                    <a:pt x="68719" y="64452"/>
                  </a:lnTo>
                  <a:lnTo>
                    <a:pt x="49923" y="66954"/>
                  </a:lnTo>
                  <a:lnTo>
                    <a:pt x="34112" y="67932"/>
                  </a:lnTo>
                  <a:lnTo>
                    <a:pt x="21793" y="67830"/>
                  </a:lnTo>
                  <a:lnTo>
                    <a:pt x="15671" y="67068"/>
                  </a:lnTo>
                  <a:lnTo>
                    <a:pt x="16725" y="69938"/>
                  </a:lnTo>
                  <a:lnTo>
                    <a:pt x="22085" y="71132"/>
                  </a:lnTo>
                  <a:lnTo>
                    <a:pt x="35648" y="71348"/>
                  </a:lnTo>
                  <a:lnTo>
                    <a:pt x="54610" y="69659"/>
                  </a:lnTo>
                  <a:lnTo>
                    <a:pt x="65786" y="67881"/>
                  </a:lnTo>
                  <a:lnTo>
                    <a:pt x="80568" y="64223"/>
                  </a:lnTo>
                  <a:lnTo>
                    <a:pt x="81483" y="63436"/>
                  </a:lnTo>
                  <a:close/>
                </a:path>
                <a:path w="444500" h="194944">
                  <a:moveTo>
                    <a:pt x="81915" y="147942"/>
                  </a:moveTo>
                  <a:lnTo>
                    <a:pt x="80568" y="146011"/>
                  </a:lnTo>
                  <a:lnTo>
                    <a:pt x="77393" y="145275"/>
                  </a:lnTo>
                  <a:lnTo>
                    <a:pt x="71742" y="145465"/>
                  </a:lnTo>
                  <a:lnTo>
                    <a:pt x="74244" y="147815"/>
                  </a:lnTo>
                  <a:lnTo>
                    <a:pt x="75996" y="148844"/>
                  </a:lnTo>
                  <a:lnTo>
                    <a:pt x="81826" y="148793"/>
                  </a:lnTo>
                  <a:lnTo>
                    <a:pt x="81915" y="147942"/>
                  </a:lnTo>
                  <a:close/>
                </a:path>
                <a:path w="444500" h="194944">
                  <a:moveTo>
                    <a:pt x="90297" y="158000"/>
                  </a:moveTo>
                  <a:lnTo>
                    <a:pt x="89750" y="156527"/>
                  </a:lnTo>
                  <a:lnTo>
                    <a:pt x="89827" y="156057"/>
                  </a:lnTo>
                  <a:lnTo>
                    <a:pt x="79641" y="154622"/>
                  </a:lnTo>
                  <a:lnTo>
                    <a:pt x="76492" y="154965"/>
                  </a:lnTo>
                  <a:lnTo>
                    <a:pt x="78346" y="156984"/>
                  </a:lnTo>
                  <a:lnTo>
                    <a:pt x="79616" y="157683"/>
                  </a:lnTo>
                  <a:lnTo>
                    <a:pt x="81826" y="158165"/>
                  </a:lnTo>
                  <a:lnTo>
                    <a:pt x="88341" y="158648"/>
                  </a:lnTo>
                  <a:lnTo>
                    <a:pt x="90297" y="158000"/>
                  </a:lnTo>
                  <a:close/>
                </a:path>
                <a:path w="444500" h="194944">
                  <a:moveTo>
                    <a:pt x="92036" y="144449"/>
                  </a:moveTo>
                  <a:lnTo>
                    <a:pt x="91567" y="143306"/>
                  </a:lnTo>
                  <a:lnTo>
                    <a:pt x="90373" y="142582"/>
                  </a:lnTo>
                  <a:lnTo>
                    <a:pt x="82372" y="141389"/>
                  </a:lnTo>
                  <a:lnTo>
                    <a:pt x="80822" y="141706"/>
                  </a:lnTo>
                  <a:lnTo>
                    <a:pt x="81140" y="142862"/>
                  </a:lnTo>
                  <a:lnTo>
                    <a:pt x="83642" y="143687"/>
                  </a:lnTo>
                  <a:lnTo>
                    <a:pt x="91097" y="144830"/>
                  </a:lnTo>
                  <a:lnTo>
                    <a:pt x="92036" y="144449"/>
                  </a:lnTo>
                  <a:close/>
                </a:path>
                <a:path w="444500" h="194944">
                  <a:moveTo>
                    <a:pt x="101676" y="69799"/>
                  </a:moveTo>
                  <a:lnTo>
                    <a:pt x="76581" y="76911"/>
                  </a:lnTo>
                  <a:lnTo>
                    <a:pt x="80848" y="76517"/>
                  </a:lnTo>
                  <a:lnTo>
                    <a:pt x="89230" y="74472"/>
                  </a:lnTo>
                  <a:lnTo>
                    <a:pt x="93395" y="73139"/>
                  </a:lnTo>
                  <a:lnTo>
                    <a:pt x="100406" y="71958"/>
                  </a:lnTo>
                  <a:lnTo>
                    <a:pt x="101676" y="69799"/>
                  </a:lnTo>
                  <a:close/>
                </a:path>
                <a:path w="444500" h="194944">
                  <a:moveTo>
                    <a:pt x="104254" y="162509"/>
                  </a:moveTo>
                  <a:lnTo>
                    <a:pt x="102692" y="160972"/>
                  </a:lnTo>
                  <a:lnTo>
                    <a:pt x="100203" y="160096"/>
                  </a:lnTo>
                  <a:lnTo>
                    <a:pt x="98247" y="159943"/>
                  </a:lnTo>
                  <a:lnTo>
                    <a:pt x="97269" y="160401"/>
                  </a:lnTo>
                  <a:lnTo>
                    <a:pt x="99695" y="162547"/>
                  </a:lnTo>
                  <a:lnTo>
                    <a:pt x="101295" y="163550"/>
                  </a:lnTo>
                  <a:lnTo>
                    <a:pt x="104190" y="163296"/>
                  </a:lnTo>
                  <a:lnTo>
                    <a:pt x="104254" y="162509"/>
                  </a:lnTo>
                  <a:close/>
                </a:path>
                <a:path w="444500" h="194944">
                  <a:moveTo>
                    <a:pt x="105206" y="69875"/>
                  </a:moveTo>
                  <a:lnTo>
                    <a:pt x="105194" y="68440"/>
                  </a:lnTo>
                  <a:lnTo>
                    <a:pt x="104190" y="68021"/>
                  </a:lnTo>
                  <a:lnTo>
                    <a:pt x="103593" y="69659"/>
                  </a:lnTo>
                  <a:lnTo>
                    <a:pt x="104089" y="70675"/>
                  </a:lnTo>
                  <a:lnTo>
                    <a:pt x="105206" y="69875"/>
                  </a:lnTo>
                  <a:close/>
                </a:path>
                <a:path w="444500" h="194944">
                  <a:moveTo>
                    <a:pt x="109982" y="62572"/>
                  </a:moveTo>
                  <a:lnTo>
                    <a:pt x="108597" y="62166"/>
                  </a:lnTo>
                  <a:lnTo>
                    <a:pt x="107607" y="63817"/>
                  </a:lnTo>
                  <a:lnTo>
                    <a:pt x="108242" y="64871"/>
                  </a:lnTo>
                  <a:lnTo>
                    <a:pt x="109905" y="64058"/>
                  </a:lnTo>
                  <a:lnTo>
                    <a:pt x="109982" y="62572"/>
                  </a:lnTo>
                  <a:close/>
                </a:path>
                <a:path w="444500" h="194944">
                  <a:moveTo>
                    <a:pt x="118148" y="164807"/>
                  </a:moveTo>
                  <a:lnTo>
                    <a:pt x="117868" y="163601"/>
                  </a:lnTo>
                  <a:lnTo>
                    <a:pt x="115570" y="162496"/>
                  </a:lnTo>
                  <a:lnTo>
                    <a:pt x="115862" y="163703"/>
                  </a:lnTo>
                  <a:lnTo>
                    <a:pt x="118148" y="164807"/>
                  </a:lnTo>
                  <a:close/>
                </a:path>
                <a:path w="444500" h="194944">
                  <a:moveTo>
                    <a:pt x="131191" y="156603"/>
                  </a:moveTo>
                  <a:lnTo>
                    <a:pt x="125857" y="153885"/>
                  </a:lnTo>
                  <a:lnTo>
                    <a:pt x="121297" y="152565"/>
                  </a:lnTo>
                  <a:lnTo>
                    <a:pt x="105232" y="149402"/>
                  </a:lnTo>
                  <a:lnTo>
                    <a:pt x="93548" y="147662"/>
                  </a:lnTo>
                  <a:lnTo>
                    <a:pt x="91694" y="147828"/>
                  </a:lnTo>
                  <a:lnTo>
                    <a:pt x="91300" y="146799"/>
                  </a:lnTo>
                  <a:lnTo>
                    <a:pt x="89154" y="145453"/>
                  </a:lnTo>
                  <a:lnTo>
                    <a:pt x="88519" y="146608"/>
                  </a:lnTo>
                  <a:lnTo>
                    <a:pt x="90932" y="147929"/>
                  </a:lnTo>
                  <a:lnTo>
                    <a:pt x="90246" y="148094"/>
                  </a:lnTo>
                  <a:lnTo>
                    <a:pt x="90728" y="148704"/>
                  </a:lnTo>
                  <a:lnTo>
                    <a:pt x="95516" y="151015"/>
                  </a:lnTo>
                  <a:lnTo>
                    <a:pt x="94615" y="151218"/>
                  </a:lnTo>
                  <a:lnTo>
                    <a:pt x="94945" y="151828"/>
                  </a:lnTo>
                  <a:lnTo>
                    <a:pt x="101130" y="156095"/>
                  </a:lnTo>
                  <a:lnTo>
                    <a:pt x="96177" y="155689"/>
                  </a:lnTo>
                  <a:lnTo>
                    <a:pt x="70777" y="149606"/>
                  </a:lnTo>
                  <a:lnTo>
                    <a:pt x="68961" y="150825"/>
                  </a:lnTo>
                  <a:lnTo>
                    <a:pt x="79463" y="153695"/>
                  </a:lnTo>
                  <a:lnTo>
                    <a:pt x="91744" y="155905"/>
                  </a:lnTo>
                  <a:lnTo>
                    <a:pt x="90258" y="157048"/>
                  </a:lnTo>
                  <a:lnTo>
                    <a:pt x="91224" y="158000"/>
                  </a:lnTo>
                  <a:lnTo>
                    <a:pt x="97917" y="159727"/>
                  </a:lnTo>
                  <a:lnTo>
                    <a:pt x="108470" y="161302"/>
                  </a:lnTo>
                  <a:lnTo>
                    <a:pt x="118275" y="161582"/>
                  </a:lnTo>
                  <a:lnTo>
                    <a:pt x="119138" y="161175"/>
                  </a:lnTo>
                  <a:lnTo>
                    <a:pt x="117259" y="159524"/>
                  </a:lnTo>
                  <a:lnTo>
                    <a:pt x="113284" y="158394"/>
                  </a:lnTo>
                  <a:lnTo>
                    <a:pt x="107276" y="157162"/>
                  </a:lnTo>
                  <a:lnTo>
                    <a:pt x="108026" y="155752"/>
                  </a:lnTo>
                  <a:lnTo>
                    <a:pt x="107899" y="155384"/>
                  </a:lnTo>
                  <a:lnTo>
                    <a:pt x="119291" y="157175"/>
                  </a:lnTo>
                  <a:lnTo>
                    <a:pt x="124599" y="157416"/>
                  </a:lnTo>
                  <a:lnTo>
                    <a:pt x="131025" y="157137"/>
                  </a:lnTo>
                  <a:lnTo>
                    <a:pt x="131191" y="156603"/>
                  </a:lnTo>
                  <a:close/>
                </a:path>
                <a:path w="444500" h="194944">
                  <a:moveTo>
                    <a:pt x="136055" y="151765"/>
                  </a:moveTo>
                  <a:lnTo>
                    <a:pt x="135369" y="150964"/>
                  </a:lnTo>
                  <a:lnTo>
                    <a:pt x="130340" y="149987"/>
                  </a:lnTo>
                  <a:lnTo>
                    <a:pt x="128600" y="149148"/>
                  </a:lnTo>
                  <a:lnTo>
                    <a:pt x="124752" y="148107"/>
                  </a:lnTo>
                  <a:lnTo>
                    <a:pt x="107276" y="145173"/>
                  </a:lnTo>
                  <a:lnTo>
                    <a:pt x="106756" y="146138"/>
                  </a:lnTo>
                  <a:lnTo>
                    <a:pt x="114973" y="149034"/>
                  </a:lnTo>
                  <a:lnTo>
                    <a:pt x="124917" y="151091"/>
                  </a:lnTo>
                  <a:lnTo>
                    <a:pt x="125349" y="152057"/>
                  </a:lnTo>
                  <a:lnTo>
                    <a:pt x="126949" y="152819"/>
                  </a:lnTo>
                  <a:lnTo>
                    <a:pt x="132080" y="153555"/>
                  </a:lnTo>
                  <a:lnTo>
                    <a:pt x="134366" y="153454"/>
                  </a:lnTo>
                  <a:lnTo>
                    <a:pt x="136004" y="152463"/>
                  </a:lnTo>
                  <a:lnTo>
                    <a:pt x="136055" y="151765"/>
                  </a:lnTo>
                  <a:close/>
                </a:path>
                <a:path w="444500" h="194944">
                  <a:moveTo>
                    <a:pt x="137579" y="55626"/>
                  </a:moveTo>
                  <a:lnTo>
                    <a:pt x="135750" y="54178"/>
                  </a:lnTo>
                  <a:lnTo>
                    <a:pt x="134823" y="55664"/>
                  </a:lnTo>
                  <a:lnTo>
                    <a:pt x="136982" y="56515"/>
                  </a:lnTo>
                  <a:lnTo>
                    <a:pt x="137579" y="55626"/>
                  </a:lnTo>
                  <a:close/>
                </a:path>
                <a:path w="444500" h="194944">
                  <a:moveTo>
                    <a:pt x="141998" y="143192"/>
                  </a:moveTo>
                  <a:lnTo>
                    <a:pt x="139230" y="142214"/>
                  </a:lnTo>
                  <a:lnTo>
                    <a:pt x="137287" y="140970"/>
                  </a:lnTo>
                  <a:lnTo>
                    <a:pt x="135724" y="140398"/>
                  </a:lnTo>
                  <a:lnTo>
                    <a:pt x="130467" y="139534"/>
                  </a:lnTo>
                  <a:lnTo>
                    <a:pt x="126530" y="139522"/>
                  </a:lnTo>
                  <a:lnTo>
                    <a:pt x="127838" y="140195"/>
                  </a:lnTo>
                  <a:lnTo>
                    <a:pt x="128574" y="140868"/>
                  </a:lnTo>
                  <a:lnTo>
                    <a:pt x="132511" y="142151"/>
                  </a:lnTo>
                  <a:lnTo>
                    <a:pt x="136512" y="143014"/>
                  </a:lnTo>
                  <a:lnTo>
                    <a:pt x="141998" y="143192"/>
                  </a:lnTo>
                  <a:close/>
                </a:path>
                <a:path w="444500" h="194944">
                  <a:moveTo>
                    <a:pt x="147497" y="166916"/>
                  </a:moveTo>
                  <a:lnTo>
                    <a:pt x="146177" y="166370"/>
                  </a:lnTo>
                  <a:lnTo>
                    <a:pt x="146177" y="166116"/>
                  </a:lnTo>
                  <a:lnTo>
                    <a:pt x="145503" y="165658"/>
                  </a:lnTo>
                  <a:lnTo>
                    <a:pt x="143802" y="164998"/>
                  </a:lnTo>
                  <a:lnTo>
                    <a:pt x="145961" y="164757"/>
                  </a:lnTo>
                  <a:lnTo>
                    <a:pt x="145872" y="163995"/>
                  </a:lnTo>
                  <a:lnTo>
                    <a:pt x="144399" y="163055"/>
                  </a:lnTo>
                  <a:lnTo>
                    <a:pt x="138760" y="161772"/>
                  </a:lnTo>
                  <a:lnTo>
                    <a:pt x="134531" y="161378"/>
                  </a:lnTo>
                  <a:lnTo>
                    <a:pt x="133642" y="161544"/>
                  </a:lnTo>
                  <a:lnTo>
                    <a:pt x="133642" y="161963"/>
                  </a:lnTo>
                  <a:lnTo>
                    <a:pt x="121335" y="158775"/>
                  </a:lnTo>
                  <a:lnTo>
                    <a:pt x="118237" y="159232"/>
                  </a:lnTo>
                  <a:lnTo>
                    <a:pt x="124333" y="161823"/>
                  </a:lnTo>
                  <a:lnTo>
                    <a:pt x="130695" y="163791"/>
                  </a:lnTo>
                  <a:lnTo>
                    <a:pt x="129959" y="164414"/>
                  </a:lnTo>
                  <a:lnTo>
                    <a:pt x="130429" y="165036"/>
                  </a:lnTo>
                  <a:lnTo>
                    <a:pt x="131876" y="165735"/>
                  </a:lnTo>
                  <a:lnTo>
                    <a:pt x="135204" y="166166"/>
                  </a:lnTo>
                  <a:lnTo>
                    <a:pt x="137706" y="167551"/>
                  </a:lnTo>
                  <a:lnTo>
                    <a:pt x="140843" y="168668"/>
                  </a:lnTo>
                  <a:lnTo>
                    <a:pt x="145618" y="169430"/>
                  </a:lnTo>
                  <a:lnTo>
                    <a:pt x="143764" y="168338"/>
                  </a:lnTo>
                  <a:lnTo>
                    <a:pt x="143294" y="167741"/>
                  </a:lnTo>
                  <a:lnTo>
                    <a:pt x="141173" y="166319"/>
                  </a:lnTo>
                  <a:lnTo>
                    <a:pt x="144399" y="166827"/>
                  </a:lnTo>
                  <a:lnTo>
                    <a:pt x="147497" y="166916"/>
                  </a:lnTo>
                  <a:close/>
                </a:path>
                <a:path w="444500" h="194944">
                  <a:moveTo>
                    <a:pt x="148602" y="50685"/>
                  </a:moveTo>
                  <a:lnTo>
                    <a:pt x="147815" y="49403"/>
                  </a:lnTo>
                  <a:lnTo>
                    <a:pt x="146596" y="49060"/>
                  </a:lnTo>
                  <a:lnTo>
                    <a:pt x="147066" y="50749"/>
                  </a:lnTo>
                  <a:lnTo>
                    <a:pt x="148082" y="51498"/>
                  </a:lnTo>
                  <a:lnTo>
                    <a:pt x="148602" y="50685"/>
                  </a:lnTo>
                  <a:close/>
                </a:path>
                <a:path w="444500" h="194944">
                  <a:moveTo>
                    <a:pt x="157187" y="162687"/>
                  </a:moveTo>
                  <a:lnTo>
                    <a:pt x="147574" y="156883"/>
                  </a:lnTo>
                  <a:lnTo>
                    <a:pt x="143637" y="155943"/>
                  </a:lnTo>
                  <a:lnTo>
                    <a:pt x="132600" y="154647"/>
                  </a:lnTo>
                  <a:lnTo>
                    <a:pt x="131953" y="155994"/>
                  </a:lnTo>
                  <a:lnTo>
                    <a:pt x="139319" y="158648"/>
                  </a:lnTo>
                  <a:lnTo>
                    <a:pt x="148755" y="161531"/>
                  </a:lnTo>
                  <a:lnTo>
                    <a:pt x="157187" y="162687"/>
                  </a:lnTo>
                  <a:close/>
                </a:path>
                <a:path w="444500" h="194944">
                  <a:moveTo>
                    <a:pt x="159499" y="169303"/>
                  </a:moveTo>
                  <a:lnTo>
                    <a:pt x="158750" y="168084"/>
                  </a:lnTo>
                  <a:lnTo>
                    <a:pt x="156921" y="168262"/>
                  </a:lnTo>
                  <a:lnTo>
                    <a:pt x="157594" y="169760"/>
                  </a:lnTo>
                  <a:lnTo>
                    <a:pt x="158534" y="170383"/>
                  </a:lnTo>
                  <a:lnTo>
                    <a:pt x="159054" y="170611"/>
                  </a:lnTo>
                  <a:lnTo>
                    <a:pt x="159499" y="169303"/>
                  </a:lnTo>
                  <a:close/>
                </a:path>
                <a:path w="444500" h="194944">
                  <a:moveTo>
                    <a:pt x="171958" y="167500"/>
                  </a:moveTo>
                  <a:lnTo>
                    <a:pt x="171691" y="166204"/>
                  </a:lnTo>
                  <a:lnTo>
                    <a:pt x="171030" y="165798"/>
                  </a:lnTo>
                  <a:lnTo>
                    <a:pt x="164795" y="164426"/>
                  </a:lnTo>
                  <a:lnTo>
                    <a:pt x="161290" y="163309"/>
                  </a:lnTo>
                  <a:lnTo>
                    <a:pt x="159385" y="164985"/>
                  </a:lnTo>
                  <a:lnTo>
                    <a:pt x="162572" y="166776"/>
                  </a:lnTo>
                  <a:lnTo>
                    <a:pt x="170129" y="168465"/>
                  </a:lnTo>
                  <a:lnTo>
                    <a:pt x="171958" y="167500"/>
                  </a:lnTo>
                  <a:close/>
                </a:path>
                <a:path w="444500" h="194944">
                  <a:moveTo>
                    <a:pt x="182079" y="176631"/>
                  </a:moveTo>
                  <a:lnTo>
                    <a:pt x="178854" y="171742"/>
                  </a:lnTo>
                  <a:lnTo>
                    <a:pt x="176237" y="171069"/>
                  </a:lnTo>
                  <a:lnTo>
                    <a:pt x="174510" y="170903"/>
                  </a:lnTo>
                  <a:lnTo>
                    <a:pt x="175895" y="170586"/>
                  </a:lnTo>
                  <a:lnTo>
                    <a:pt x="177025" y="169875"/>
                  </a:lnTo>
                  <a:lnTo>
                    <a:pt x="176060" y="168465"/>
                  </a:lnTo>
                  <a:lnTo>
                    <a:pt x="173723" y="168148"/>
                  </a:lnTo>
                  <a:lnTo>
                    <a:pt x="171183" y="168694"/>
                  </a:lnTo>
                  <a:lnTo>
                    <a:pt x="170357" y="169227"/>
                  </a:lnTo>
                  <a:lnTo>
                    <a:pt x="170764" y="170167"/>
                  </a:lnTo>
                  <a:lnTo>
                    <a:pt x="173812" y="170840"/>
                  </a:lnTo>
                  <a:lnTo>
                    <a:pt x="170180" y="170472"/>
                  </a:lnTo>
                  <a:lnTo>
                    <a:pt x="168897" y="171691"/>
                  </a:lnTo>
                  <a:lnTo>
                    <a:pt x="171577" y="173926"/>
                  </a:lnTo>
                  <a:lnTo>
                    <a:pt x="173266" y="174713"/>
                  </a:lnTo>
                  <a:lnTo>
                    <a:pt x="175628" y="175348"/>
                  </a:lnTo>
                  <a:lnTo>
                    <a:pt x="175298" y="175336"/>
                  </a:lnTo>
                  <a:lnTo>
                    <a:pt x="175818" y="175818"/>
                  </a:lnTo>
                  <a:lnTo>
                    <a:pt x="177406" y="175780"/>
                  </a:lnTo>
                  <a:lnTo>
                    <a:pt x="182079" y="176631"/>
                  </a:lnTo>
                  <a:close/>
                </a:path>
                <a:path w="444500" h="194944">
                  <a:moveTo>
                    <a:pt x="188976" y="163652"/>
                  </a:moveTo>
                  <a:lnTo>
                    <a:pt x="185762" y="162128"/>
                  </a:lnTo>
                  <a:lnTo>
                    <a:pt x="179184" y="161442"/>
                  </a:lnTo>
                  <a:lnTo>
                    <a:pt x="178092" y="162090"/>
                  </a:lnTo>
                  <a:lnTo>
                    <a:pt x="177660" y="162801"/>
                  </a:lnTo>
                  <a:lnTo>
                    <a:pt x="161747" y="160718"/>
                  </a:lnTo>
                  <a:lnTo>
                    <a:pt x="158191" y="160972"/>
                  </a:lnTo>
                  <a:lnTo>
                    <a:pt x="155321" y="160439"/>
                  </a:lnTo>
                  <a:lnTo>
                    <a:pt x="156921" y="162039"/>
                  </a:lnTo>
                  <a:lnTo>
                    <a:pt x="157175" y="162179"/>
                  </a:lnTo>
                  <a:lnTo>
                    <a:pt x="160540" y="162737"/>
                  </a:lnTo>
                  <a:lnTo>
                    <a:pt x="159207" y="161683"/>
                  </a:lnTo>
                  <a:lnTo>
                    <a:pt x="167043" y="163512"/>
                  </a:lnTo>
                  <a:lnTo>
                    <a:pt x="173520" y="164592"/>
                  </a:lnTo>
                  <a:lnTo>
                    <a:pt x="181305" y="165519"/>
                  </a:lnTo>
                  <a:lnTo>
                    <a:pt x="183934" y="165290"/>
                  </a:lnTo>
                  <a:lnTo>
                    <a:pt x="185559" y="165519"/>
                  </a:lnTo>
                  <a:lnTo>
                    <a:pt x="186702" y="165290"/>
                  </a:lnTo>
                  <a:lnTo>
                    <a:pt x="188468" y="164287"/>
                  </a:lnTo>
                  <a:lnTo>
                    <a:pt x="188976" y="163652"/>
                  </a:lnTo>
                  <a:close/>
                </a:path>
                <a:path w="444500" h="194944">
                  <a:moveTo>
                    <a:pt x="199339" y="174828"/>
                  </a:moveTo>
                  <a:lnTo>
                    <a:pt x="198501" y="173266"/>
                  </a:lnTo>
                  <a:lnTo>
                    <a:pt x="196761" y="172593"/>
                  </a:lnTo>
                  <a:lnTo>
                    <a:pt x="194640" y="172034"/>
                  </a:lnTo>
                  <a:lnTo>
                    <a:pt x="191338" y="172466"/>
                  </a:lnTo>
                  <a:lnTo>
                    <a:pt x="191427" y="173050"/>
                  </a:lnTo>
                  <a:lnTo>
                    <a:pt x="192189" y="173634"/>
                  </a:lnTo>
                  <a:lnTo>
                    <a:pt x="190627" y="173837"/>
                  </a:lnTo>
                  <a:lnTo>
                    <a:pt x="188988" y="174574"/>
                  </a:lnTo>
                  <a:lnTo>
                    <a:pt x="190246" y="176110"/>
                  </a:lnTo>
                  <a:lnTo>
                    <a:pt x="195122" y="177596"/>
                  </a:lnTo>
                  <a:lnTo>
                    <a:pt x="196646" y="177368"/>
                  </a:lnTo>
                  <a:lnTo>
                    <a:pt x="199224" y="176314"/>
                  </a:lnTo>
                  <a:lnTo>
                    <a:pt x="199085" y="175729"/>
                  </a:lnTo>
                  <a:lnTo>
                    <a:pt x="197612" y="175044"/>
                  </a:lnTo>
                  <a:lnTo>
                    <a:pt x="199339" y="174828"/>
                  </a:lnTo>
                  <a:close/>
                </a:path>
                <a:path w="444500" h="194944">
                  <a:moveTo>
                    <a:pt x="204177" y="158394"/>
                  </a:moveTo>
                  <a:lnTo>
                    <a:pt x="203200" y="157403"/>
                  </a:lnTo>
                  <a:lnTo>
                    <a:pt x="202780" y="156806"/>
                  </a:lnTo>
                  <a:lnTo>
                    <a:pt x="202819" y="156248"/>
                  </a:lnTo>
                  <a:lnTo>
                    <a:pt x="202514" y="155600"/>
                  </a:lnTo>
                  <a:lnTo>
                    <a:pt x="199136" y="154724"/>
                  </a:lnTo>
                  <a:lnTo>
                    <a:pt x="195948" y="154508"/>
                  </a:lnTo>
                  <a:lnTo>
                    <a:pt x="196862" y="156197"/>
                  </a:lnTo>
                  <a:lnTo>
                    <a:pt x="201091" y="157886"/>
                  </a:lnTo>
                  <a:lnTo>
                    <a:pt x="204177" y="158394"/>
                  </a:lnTo>
                  <a:close/>
                </a:path>
                <a:path w="444500" h="194944">
                  <a:moveTo>
                    <a:pt x="206248" y="171056"/>
                  </a:moveTo>
                  <a:lnTo>
                    <a:pt x="205994" y="169672"/>
                  </a:lnTo>
                  <a:lnTo>
                    <a:pt x="204393" y="168630"/>
                  </a:lnTo>
                  <a:lnTo>
                    <a:pt x="203200" y="169113"/>
                  </a:lnTo>
                  <a:lnTo>
                    <a:pt x="204381" y="170472"/>
                  </a:lnTo>
                  <a:lnTo>
                    <a:pt x="206248" y="171056"/>
                  </a:lnTo>
                  <a:close/>
                </a:path>
                <a:path w="444500" h="194944">
                  <a:moveTo>
                    <a:pt x="225945" y="178600"/>
                  </a:moveTo>
                  <a:lnTo>
                    <a:pt x="225463" y="177228"/>
                  </a:lnTo>
                  <a:lnTo>
                    <a:pt x="223431" y="176301"/>
                  </a:lnTo>
                  <a:lnTo>
                    <a:pt x="222034" y="176872"/>
                  </a:lnTo>
                  <a:lnTo>
                    <a:pt x="223608" y="178155"/>
                  </a:lnTo>
                  <a:lnTo>
                    <a:pt x="225945" y="178600"/>
                  </a:lnTo>
                  <a:close/>
                </a:path>
                <a:path w="444500" h="194944">
                  <a:moveTo>
                    <a:pt x="228003" y="173037"/>
                  </a:moveTo>
                  <a:lnTo>
                    <a:pt x="227114" y="171805"/>
                  </a:lnTo>
                  <a:lnTo>
                    <a:pt x="226098" y="171526"/>
                  </a:lnTo>
                  <a:lnTo>
                    <a:pt x="221996" y="171691"/>
                  </a:lnTo>
                  <a:lnTo>
                    <a:pt x="219278" y="172072"/>
                  </a:lnTo>
                  <a:lnTo>
                    <a:pt x="218059" y="173291"/>
                  </a:lnTo>
                  <a:lnTo>
                    <a:pt x="219456" y="174320"/>
                  </a:lnTo>
                  <a:lnTo>
                    <a:pt x="221653" y="175018"/>
                  </a:lnTo>
                  <a:lnTo>
                    <a:pt x="227457" y="173812"/>
                  </a:lnTo>
                  <a:lnTo>
                    <a:pt x="228003" y="173037"/>
                  </a:lnTo>
                  <a:close/>
                </a:path>
                <a:path w="444500" h="194944">
                  <a:moveTo>
                    <a:pt x="236639" y="25984"/>
                  </a:moveTo>
                  <a:lnTo>
                    <a:pt x="234937" y="24892"/>
                  </a:lnTo>
                  <a:lnTo>
                    <a:pt x="232549" y="24688"/>
                  </a:lnTo>
                  <a:lnTo>
                    <a:pt x="233172" y="25984"/>
                  </a:lnTo>
                  <a:lnTo>
                    <a:pt x="235292" y="26708"/>
                  </a:lnTo>
                  <a:lnTo>
                    <a:pt x="236639" y="25984"/>
                  </a:lnTo>
                  <a:close/>
                </a:path>
                <a:path w="444500" h="194944">
                  <a:moveTo>
                    <a:pt x="240931" y="29146"/>
                  </a:moveTo>
                  <a:lnTo>
                    <a:pt x="239471" y="28295"/>
                  </a:lnTo>
                  <a:lnTo>
                    <a:pt x="237197" y="27800"/>
                  </a:lnTo>
                  <a:lnTo>
                    <a:pt x="231533" y="29603"/>
                  </a:lnTo>
                  <a:lnTo>
                    <a:pt x="231089" y="30403"/>
                  </a:lnTo>
                  <a:lnTo>
                    <a:pt x="232117" y="31572"/>
                  </a:lnTo>
                  <a:lnTo>
                    <a:pt x="233121" y="31724"/>
                  </a:lnTo>
                  <a:lnTo>
                    <a:pt x="237185" y="31153"/>
                  </a:lnTo>
                  <a:lnTo>
                    <a:pt x="239852" y="30492"/>
                  </a:lnTo>
                  <a:lnTo>
                    <a:pt x="240931" y="29146"/>
                  </a:lnTo>
                  <a:close/>
                </a:path>
                <a:path w="444500" h="194944">
                  <a:moveTo>
                    <a:pt x="243700" y="24168"/>
                  </a:moveTo>
                  <a:lnTo>
                    <a:pt x="243027" y="23558"/>
                  </a:lnTo>
                  <a:lnTo>
                    <a:pt x="239725" y="22237"/>
                  </a:lnTo>
                  <a:lnTo>
                    <a:pt x="241249" y="23190"/>
                  </a:lnTo>
                  <a:lnTo>
                    <a:pt x="243700" y="24168"/>
                  </a:lnTo>
                  <a:close/>
                </a:path>
                <a:path w="444500" h="194944">
                  <a:moveTo>
                    <a:pt x="253923" y="20828"/>
                  </a:moveTo>
                  <a:lnTo>
                    <a:pt x="251802" y="19291"/>
                  </a:lnTo>
                  <a:lnTo>
                    <a:pt x="250571" y="20891"/>
                  </a:lnTo>
                  <a:lnTo>
                    <a:pt x="252006" y="22529"/>
                  </a:lnTo>
                  <a:lnTo>
                    <a:pt x="253923" y="20828"/>
                  </a:lnTo>
                  <a:close/>
                </a:path>
                <a:path w="444500" h="194944">
                  <a:moveTo>
                    <a:pt x="256171" y="31762"/>
                  </a:moveTo>
                  <a:lnTo>
                    <a:pt x="254812" y="30556"/>
                  </a:lnTo>
                  <a:lnTo>
                    <a:pt x="252933" y="30162"/>
                  </a:lnTo>
                  <a:lnTo>
                    <a:pt x="253326" y="31508"/>
                  </a:lnTo>
                  <a:lnTo>
                    <a:pt x="255016" y="32372"/>
                  </a:lnTo>
                  <a:lnTo>
                    <a:pt x="256171" y="31762"/>
                  </a:lnTo>
                  <a:close/>
                </a:path>
                <a:path w="444500" h="194944">
                  <a:moveTo>
                    <a:pt x="264871" y="45567"/>
                  </a:moveTo>
                  <a:lnTo>
                    <a:pt x="263779" y="43980"/>
                  </a:lnTo>
                  <a:lnTo>
                    <a:pt x="262839" y="43510"/>
                  </a:lnTo>
                  <a:lnTo>
                    <a:pt x="260731" y="42811"/>
                  </a:lnTo>
                  <a:lnTo>
                    <a:pt x="256286" y="42570"/>
                  </a:lnTo>
                  <a:lnTo>
                    <a:pt x="257352" y="43421"/>
                  </a:lnTo>
                  <a:lnTo>
                    <a:pt x="257810" y="43992"/>
                  </a:lnTo>
                  <a:lnTo>
                    <a:pt x="257848" y="44538"/>
                  </a:lnTo>
                  <a:lnTo>
                    <a:pt x="258241" y="45161"/>
                  </a:lnTo>
                  <a:lnTo>
                    <a:pt x="261696" y="45681"/>
                  </a:lnTo>
                  <a:lnTo>
                    <a:pt x="264871" y="45567"/>
                  </a:lnTo>
                  <a:close/>
                </a:path>
                <a:path w="444500" h="194944">
                  <a:moveTo>
                    <a:pt x="269735" y="24892"/>
                  </a:moveTo>
                  <a:lnTo>
                    <a:pt x="268300" y="23495"/>
                  </a:lnTo>
                  <a:lnTo>
                    <a:pt x="263309" y="22517"/>
                  </a:lnTo>
                  <a:lnTo>
                    <a:pt x="261823" y="22885"/>
                  </a:lnTo>
                  <a:lnTo>
                    <a:pt x="259346" y="24193"/>
                  </a:lnTo>
                  <a:lnTo>
                    <a:pt x="259588" y="24777"/>
                  </a:lnTo>
                  <a:lnTo>
                    <a:pt x="261112" y="25311"/>
                  </a:lnTo>
                  <a:lnTo>
                    <a:pt x="259410" y="25704"/>
                  </a:lnTo>
                  <a:lnTo>
                    <a:pt x="260388" y="27178"/>
                  </a:lnTo>
                  <a:lnTo>
                    <a:pt x="264363" y="28003"/>
                  </a:lnTo>
                  <a:lnTo>
                    <a:pt x="267601" y="27228"/>
                  </a:lnTo>
                  <a:lnTo>
                    <a:pt x="267462" y="26682"/>
                  </a:lnTo>
                  <a:lnTo>
                    <a:pt x="266649" y="26162"/>
                  </a:lnTo>
                  <a:lnTo>
                    <a:pt x="268173" y="25793"/>
                  </a:lnTo>
                  <a:lnTo>
                    <a:pt x="269735" y="24892"/>
                  </a:lnTo>
                  <a:close/>
                </a:path>
                <a:path w="444500" h="194944">
                  <a:moveTo>
                    <a:pt x="290017" y="25704"/>
                  </a:moveTo>
                  <a:lnTo>
                    <a:pt x="287108" y="23736"/>
                  </a:lnTo>
                  <a:lnTo>
                    <a:pt x="285356" y="23139"/>
                  </a:lnTo>
                  <a:lnTo>
                    <a:pt x="282943" y="22733"/>
                  </a:lnTo>
                  <a:lnTo>
                    <a:pt x="283286" y="22720"/>
                  </a:lnTo>
                  <a:lnTo>
                    <a:pt x="282702" y="22288"/>
                  </a:lnTo>
                  <a:lnTo>
                    <a:pt x="281127" y="22479"/>
                  </a:lnTo>
                  <a:lnTo>
                    <a:pt x="279704" y="22326"/>
                  </a:lnTo>
                  <a:lnTo>
                    <a:pt x="278206" y="22199"/>
                  </a:lnTo>
                  <a:lnTo>
                    <a:pt x="276352" y="22123"/>
                  </a:lnTo>
                  <a:lnTo>
                    <a:pt x="277317" y="23444"/>
                  </a:lnTo>
                  <a:lnTo>
                    <a:pt x="280085" y="26657"/>
                  </a:lnTo>
                  <a:lnTo>
                    <a:pt x="282740" y="27063"/>
                  </a:lnTo>
                  <a:lnTo>
                    <a:pt x="284518" y="27063"/>
                  </a:lnTo>
                  <a:lnTo>
                    <a:pt x="283159" y="27520"/>
                  </a:lnTo>
                  <a:lnTo>
                    <a:pt x="282117" y="28333"/>
                  </a:lnTo>
                  <a:lnTo>
                    <a:pt x="283210" y="29641"/>
                  </a:lnTo>
                  <a:lnTo>
                    <a:pt x="285572" y="29692"/>
                  </a:lnTo>
                  <a:lnTo>
                    <a:pt x="288036" y="28917"/>
                  </a:lnTo>
                  <a:lnTo>
                    <a:pt x="288798" y="28295"/>
                  </a:lnTo>
                  <a:lnTo>
                    <a:pt x="288302" y="27432"/>
                  </a:lnTo>
                  <a:lnTo>
                    <a:pt x="285064" y="27051"/>
                  </a:lnTo>
                  <a:lnTo>
                    <a:pt x="288836" y="27025"/>
                  </a:lnTo>
                  <a:lnTo>
                    <a:pt x="290017" y="25704"/>
                  </a:lnTo>
                  <a:close/>
                </a:path>
                <a:path w="444500" h="194944">
                  <a:moveTo>
                    <a:pt x="299631" y="164960"/>
                  </a:moveTo>
                  <a:lnTo>
                    <a:pt x="299542" y="164223"/>
                  </a:lnTo>
                  <a:lnTo>
                    <a:pt x="298831" y="163842"/>
                  </a:lnTo>
                  <a:lnTo>
                    <a:pt x="293751" y="164820"/>
                  </a:lnTo>
                  <a:lnTo>
                    <a:pt x="292811" y="165442"/>
                  </a:lnTo>
                  <a:lnTo>
                    <a:pt x="292989" y="166065"/>
                  </a:lnTo>
                  <a:lnTo>
                    <a:pt x="265671" y="169125"/>
                  </a:lnTo>
                  <a:lnTo>
                    <a:pt x="244513" y="172351"/>
                  </a:lnTo>
                  <a:lnTo>
                    <a:pt x="235153" y="174117"/>
                  </a:lnTo>
                  <a:lnTo>
                    <a:pt x="231914" y="175082"/>
                  </a:lnTo>
                  <a:lnTo>
                    <a:pt x="233222" y="176466"/>
                  </a:lnTo>
                  <a:lnTo>
                    <a:pt x="239001" y="176911"/>
                  </a:lnTo>
                  <a:lnTo>
                    <a:pt x="250494" y="175310"/>
                  </a:lnTo>
                  <a:lnTo>
                    <a:pt x="253453" y="175069"/>
                  </a:lnTo>
                  <a:lnTo>
                    <a:pt x="256400" y="174561"/>
                  </a:lnTo>
                  <a:lnTo>
                    <a:pt x="248412" y="176936"/>
                  </a:lnTo>
                  <a:lnTo>
                    <a:pt x="237109" y="178790"/>
                  </a:lnTo>
                  <a:lnTo>
                    <a:pt x="231444" y="179311"/>
                  </a:lnTo>
                  <a:lnTo>
                    <a:pt x="220091" y="180886"/>
                  </a:lnTo>
                  <a:lnTo>
                    <a:pt x="207606" y="181902"/>
                  </a:lnTo>
                  <a:lnTo>
                    <a:pt x="207810" y="181495"/>
                  </a:lnTo>
                  <a:lnTo>
                    <a:pt x="207632" y="180543"/>
                  </a:lnTo>
                  <a:lnTo>
                    <a:pt x="206375" y="178739"/>
                  </a:lnTo>
                  <a:lnTo>
                    <a:pt x="204266" y="180225"/>
                  </a:lnTo>
                  <a:lnTo>
                    <a:pt x="206209" y="181978"/>
                  </a:lnTo>
                  <a:lnTo>
                    <a:pt x="202907" y="182308"/>
                  </a:lnTo>
                  <a:lnTo>
                    <a:pt x="200190" y="181533"/>
                  </a:lnTo>
                  <a:lnTo>
                    <a:pt x="199986" y="180682"/>
                  </a:lnTo>
                  <a:lnTo>
                    <a:pt x="198450" y="180124"/>
                  </a:lnTo>
                  <a:lnTo>
                    <a:pt x="193713" y="179400"/>
                  </a:lnTo>
                  <a:lnTo>
                    <a:pt x="191516" y="180365"/>
                  </a:lnTo>
                  <a:lnTo>
                    <a:pt x="192100" y="182130"/>
                  </a:lnTo>
                  <a:lnTo>
                    <a:pt x="191719" y="182194"/>
                  </a:lnTo>
                  <a:lnTo>
                    <a:pt x="190969" y="182892"/>
                  </a:lnTo>
                  <a:lnTo>
                    <a:pt x="176745" y="183349"/>
                  </a:lnTo>
                  <a:lnTo>
                    <a:pt x="176911" y="182702"/>
                  </a:lnTo>
                  <a:lnTo>
                    <a:pt x="176149" y="181927"/>
                  </a:lnTo>
                  <a:lnTo>
                    <a:pt x="174498" y="181343"/>
                  </a:lnTo>
                  <a:lnTo>
                    <a:pt x="172453" y="180949"/>
                  </a:lnTo>
                  <a:lnTo>
                    <a:pt x="172770" y="180784"/>
                  </a:lnTo>
                  <a:lnTo>
                    <a:pt x="172427" y="180149"/>
                  </a:lnTo>
                  <a:lnTo>
                    <a:pt x="180086" y="178396"/>
                  </a:lnTo>
                  <a:lnTo>
                    <a:pt x="172097" y="178536"/>
                  </a:lnTo>
                  <a:lnTo>
                    <a:pt x="172427" y="177888"/>
                  </a:lnTo>
                  <a:lnTo>
                    <a:pt x="171907" y="177215"/>
                  </a:lnTo>
                  <a:lnTo>
                    <a:pt x="168021" y="176060"/>
                  </a:lnTo>
                  <a:lnTo>
                    <a:pt x="166116" y="176072"/>
                  </a:lnTo>
                  <a:lnTo>
                    <a:pt x="165227" y="177647"/>
                  </a:lnTo>
                  <a:lnTo>
                    <a:pt x="165468" y="178092"/>
                  </a:lnTo>
                  <a:lnTo>
                    <a:pt x="166293" y="178790"/>
                  </a:lnTo>
                  <a:lnTo>
                    <a:pt x="155321" y="179260"/>
                  </a:lnTo>
                  <a:lnTo>
                    <a:pt x="154851" y="177558"/>
                  </a:lnTo>
                  <a:lnTo>
                    <a:pt x="151218" y="178384"/>
                  </a:lnTo>
                  <a:lnTo>
                    <a:pt x="151422" y="179666"/>
                  </a:lnTo>
                  <a:lnTo>
                    <a:pt x="148831" y="180149"/>
                  </a:lnTo>
                  <a:lnTo>
                    <a:pt x="147662" y="179451"/>
                  </a:lnTo>
                  <a:lnTo>
                    <a:pt x="147027" y="179374"/>
                  </a:lnTo>
                  <a:lnTo>
                    <a:pt x="145161" y="177114"/>
                  </a:lnTo>
                  <a:lnTo>
                    <a:pt x="143802" y="175844"/>
                  </a:lnTo>
                  <a:lnTo>
                    <a:pt x="143052" y="175450"/>
                  </a:lnTo>
                  <a:lnTo>
                    <a:pt x="144564" y="175272"/>
                  </a:lnTo>
                  <a:lnTo>
                    <a:pt x="145491" y="175844"/>
                  </a:lnTo>
                  <a:lnTo>
                    <a:pt x="146939" y="176364"/>
                  </a:lnTo>
                  <a:lnTo>
                    <a:pt x="152400" y="177342"/>
                  </a:lnTo>
                  <a:lnTo>
                    <a:pt x="156375" y="177241"/>
                  </a:lnTo>
                  <a:lnTo>
                    <a:pt x="156718" y="176060"/>
                  </a:lnTo>
                  <a:lnTo>
                    <a:pt x="155079" y="174434"/>
                  </a:lnTo>
                  <a:lnTo>
                    <a:pt x="155270" y="174650"/>
                  </a:lnTo>
                  <a:lnTo>
                    <a:pt x="153238" y="173774"/>
                  </a:lnTo>
                  <a:lnTo>
                    <a:pt x="147701" y="172529"/>
                  </a:lnTo>
                  <a:lnTo>
                    <a:pt x="143713" y="172859"/>
                  </a:lnTo>
                  <a:lnTo>
                    <a:pt x="143383" y="174028"/>
                  </a:lnTo>
                  <a:lnTo>
                    <a:pt x="143510" y="174269"/>
                  </a:lnTo>
                  <a:lnTo>
                    <a:pt x="139585" y="172491"/>
                  </a:lnTo>
                  <a:lnTo>
                    <a:pt x="133604" y="171691"/>
                  </a:lnTo>
                  <a:lnTo>
                    <a:pt x="111709" y="165976"/>
                  </a:lnTo>
                  <a:lnTo>
                    <a:pt x="105359" y="163791"/>
                  </a:lnTo>
                  <a:lnTo>
                    <a:pt x="98425" y="164401"/>
                  </a:lnTo>
                  <a:lnTo>
                    <a:pt x="100761" y="165976"/>
                  </a:lnTo>
                  <a:lnTo>
                    <a:pt x="91008" y="164325"/>
                  </a:lnTo>
                  <a:lnTo>
                    <a:pt x="82283" y="163842"/>
                  </a:lnTo>
                  <a:lnTo>
                    <a:pt x="81864" y="164325"/>
                  </a:lnTo>
                  <a:lnTo>
                    <a:pt x="83832" y="165252"/>
                  </a:lnTo>
                  <a:lnTo>
                    <a:pt x="84023" y="165671"/>
                  </a:lnTo>
                  <a:lnTo>
                    <a:pt x="83642" y="165442"/>
                  </a:lnTo>
                  <a:lnTo>
                    <a:pt x="83693" y="166166"/>
                  </a:lnTo>
                  <a:lnTo>
                    <a:pt x="85547" y="168021"/>
                  </a:lnTo>
                  <a:lnTo>
                    <a:pt x="87083" y="168871"/>
                  </a:lnTo>
                  <a:lnTo>
                    <a:pt x="85775" y="167284"/>
                  </a:lnTo>
                  <a:lnTo>
                    <a:pt x="86017" y="167347"/>
                  </a:lnTo>
                  <a:lnTo>
                    <a:pt x="85813" y="166166"/>
                  </a:lnTo>
                  <a:lnTo>
                    <a:pt x="85598" y="165862"/>
                  </a:lnTo>
                  <a:lnTo>
                    <a:pt x="89192" y="166827"/>
                  </a:lnTo>
                  <a:lnTo>
                    <a:pt x="91478" y="170218"/>
                  </a:lnTo>
                  <a:lnTo>
                    <a:pt x="88214" y="169583"/>
                  </a:lnTo>
                  <a:lnTo>
                    <a:pt x="88480" y="170307"/>
                  </a:lnTo>
                  <a:lnTo>
                    <a:pt x="91960" y="171805"/>
                  </a:lnTo>
                  <a:lnTo>
                    <a:pt x="91452" y="171754"/>
                  </a:lnTo>
                  <a:lnTo>
                    <a:pt x="90932" y="171996"/>
                  </a:lnTo>
                  <a:lnTo>
                    <a:pt x="83477" y="170967"/>
                  </a:lnTo>
                  <a:lnTo>
                    <a:pt x="76339" y="169430"/>
                  </a:lnTo>
                  <a:lnTo>
                    <a:pt x="71539" y="167906"/>
                  </a:lnTo>
                  <a:lnTo>
                    <a:pt x="71170" y="167640"/>
                  </a:lnTo>
                  <a:lnTo>
                    <a:pt x="71577" y="168300"/>
                  </a:lnTo>
                  <a:lnTo>
                    <a:pt x="64630" y="167309"/>
                  </a:lnTo>
                  <a:lnTo>
                    <a:pt x="56464" y="166954"/>
                  </a:lnTo>
                  <a:lnTo>
                    <a:pt x="51269" y="167119"/>
                  </a:lnTo>
                  <a:lnTo>
                    <a:pt x="50076" y="166370"/>
                  </a:lnTo>
                  <a:lnTo>
                    <a:pt x="52019" y="165836"/>
                  </a:lnTo>
                  <a:lnTo>
                    <a:pt x="51358" y="165150"/>
                  </a:lnTo>
                  <a:lnTo>
                    <a:pt x="47117" y="163969"/>
                  </a:lnTo>
                  <a:lnTo>
                    <a:pt x="46024" y="163931"/>
                  </a:lnTo>
                  <a:lnTo>
                    <a:pt x="43738" y="163055"/>
                  </a:lnTo>
                  <a:lnTo>
                    <a:pt x="41275" y="162991"/>
                  </a:lnTo>
                  <a:lnTo>
                    <a:pt x="36944" y="161874"/>
                  </a:lnTo>
                  <a:lnTo>
                    <a:pt x="29324" y="160820"/>
                  </a:lnTo>
                  <a:lnTo>
                    <a:pt x="26454" y="160769"/>
                  </a:lnTo>
                  <a:lnTo>
                    <a:pt x="23114" y="159766"/>
                  </a:lnTo>
                  <a:lnTo>
                    <a:pt x="20777" y="158457"/>
                  </a:lnTo>
                  <a:lnTo>
                    <a:pt x="21501" y="155587"/>
                  </a:lnTo>
                  <a:lnTo>
                    <a:pt x="10998" y="153123"/>
                  </a:lnTo>
                  <a:lnTo>
                    <a:pt x="4102" y="150876"/>
                  </a:lnTo>
                  <a:lnTo>
                    <a:pt x="2743" y="150672"/>
                  </a:lnTo>
                  <a:lnTo>
                    <a:pt x="14986" y="158394"/>
                  </a:lnTo>
                  <a:lnTo>
                    <a:pt x="81622" y="184683"/>
                  </a:lnTo>
                  <a:lnTo>
                    <a:pt x="154432" y="194386"/>
                  </a:lnTo>
                  <a:lnTo>
                    <a:pt x="190665" y="192062"/>
                  </a:lnTo>
                  <a:lnTo>
                    <a:pt x="219062" y="187045"/>
                  </a:lnTo>
                  <a:lnTo>
                    <a:pt x="246545" y="180594"/>
                  </a:lnTo>
                  <a:lnTo>
                    <a:pt x="273342" y="173139"/>
                  </a:lnTo>
                  <a:lnTo>
                    <a:pt x="299516" y="165150"/>
                  </a:lnTo>
                  <a:lnTo>
                    <a:pt x="299631" y="164960"/>
                  </a:lnTo>
                  <a:close/>
                </a:path>
                <a:path w="444500" h="194944">
                  <a:moveTo>
                    <a:pt x="300189" y="31356"/>
                  </a:moveTo>
                  <a:lnTo>
                    <a:pt x="296799" y="29933"/>
                  </a:lnTo>
                  <a:lnTo>
                    <a:pt x="289128" y="29019"/>
                  </a:lnTo>
                  <a:lnTo>
                    <a:pt x="287401" y="30162"/>
                  </a:lnTo>
                  <a:lnTo>
                    <a:pt x="287794" y="31419"/>
                  </a:lnTo>
                  <a:lnTo>
                    <a:pt x="288493" y="31775"/>
                  </a:lnTo>
                  <a:lnTo>
                    <a:pt x="294843" y="32486"/>
                  </a:lnTo>
                  <a:lnTo>
                    <a:pt x="298437" y="33248"/>
                  </a:lnTo>
                  <a:lnTo>
                    <a:pt x="300189" y="31356"/>
                  </a:lnTo>
                  <a:close/>
                </a:path>
                <a:path w="444500" h="194944">
                  <a:moveTo>
                    <a:pt x="302260" y="27876"/>
                  </a:moveTo>
                  <a:lnTo>
                    <a:pt x="301447" y="26454"/>
                  </a:lnTo>
                  <a:lnTo>
                    <a:pt x="300443" y="25920"/>
                  </a:lnTo>
                  <a:lnTo>
                    <a:pt x="299897" y="25742"/>
                  </a:lnTo>
                  <a:lnTo>
                    <a:pt x="299605" y="27101"/>
                  </a:lnTo>
                  <a:lnTo>
                    <a:pt x="300494" y="28219"/>
                  </a:lnTo>
                  <a:lnTo>
                    <a:pt x="302260" y="27876"/>
                  </a:lnTo>
                  <a:close/>
                </a:path>
                <a:path w="444500" h="194944">
                  <a:moveTo>
                    <a:pt x="304660" y="35483"/>
                  </a:moveTo>
                  <a:lnTo>
                    <a:pt x="302641" y="33934"/>
                  </a:lnTo>
                  <a:lnTo>
                    <a:pt x="299250" y="33743"/>
                  </a:lnTo>
                  <a:lnTo>
                    <a:pt x="300647" y="34645"/>
                  </a:lnTo>
                  <a:lnTo>
                    <a:pt x="292696" y="33655"/>
                  </a:lnTo>
                  <a:lnTo>
                    <a:pt x="286169" y="33223"/>
                  </a:lnTo>
                  <a:lnTo>
                    <a:pt x="278295" y="33096"/>
                  </a:lnTo>
                  <a:lnTo>
                    <a:pt x="275717" y="33604"/>
                  </a:lnTo>
                  <a:lnTo>
                    <a:pt x="274078" y="33553"/>
                  </a:lnTo>
                  <a:lnTo>
                    <a:pt x="272961" y="33896"/>
                  </a:lnTo>
                  <a:lnTo>
                    <a:pt x="271310" y="35064"/>
                  </a:lnTo>
                  <a:lnTo>
                    <a:pt x="270891" y="35737"/>
                  </a:lnTo>
                  <a:lnTo>
                    <a:pt x="274205" y="36944"/>
                  </a:lnTo>
                  <a:lnTo>
                    <a:pt x="280835" y="36957"/>
                  </a:lnTo>
                  <a:lnTo>
                    <a:pt x="281851" y="36156"/>
                  </a:lnTo>
                  <a:lnTo>
                    <a:pt x="282194" y="35433"/>
                  </a:lnTo>
                  <a:lnTo>
                    <a:pt x="298246" y="35864"/>
                  </a:lnTo>
                  <a:lnTo>
                    <a:pt x="301701" y="35267"/>
                  </a:lnTo>
                  <a:lnTo>
                    <a:pt x="304660" y="35483"/>
                  </a:lnTo>
                  <a:close/>
                </a:path>
                <a:path w="444500" h="194944">
                  <a:moveTo>
                    <a:pt x="328383" y="37503"/>
                  </a:moveTo>
                  <a:lnTo>
                    <a:pt x="320751" y="35636"/>
                  </a:lnTo>
                  <a:lnTo>
                    <a:pt x="311073" y="33731"/>
                  </a:lnTo>
                  <a:lnTo>
                    <a:pt x="302564" y="33464"/>
                  </a:lnTo>
                  <a:lnTo>
                    <a:pt x="312750" y="38214"/>
                  </a:lnTo>
                  <a:lnTo>
                    <a:pt x="316738" y="38760"/>
                  </a:lnTo>
                  <a:lnTo>
                    <a:pt x="327863" y="38925"/>
                  </a:lnTo>
                  <a:lnTo>
                    <a:pt x="328383" y="37503"/>
                  </a:lnTo>
                  <a:close/>
                </a:path>
                <a:path w="444500" h="194944">
                  <a:moveTo>
                    <a:pt x="335457" y="53327"/>
                  </a:moveTo>
                  <a:lnTo>
                    <a:pt x="334098" y="52806"/>
                  </a:lnTo>
                  <a:lnTo>
                    <a:pt x="333286" y="52209"/>
                  </a:lnTo>
                  <a:lnTo>
                    <a:pt x="329222" y="51346"/>
                  </a:lnTo>
                  <a:lnTo>
                    <a:pt x="325208" y="50876"/>
                  </a:lnTo>
                  <a:lnTo>
                    <a:pt x="319697" y="51257"/>
                  </a:lnTo>
                  <a:lnTo>
                    <a:pt x="322541" y="51955"/>
                  </a:lnTo>
                  <a:lnTo>
                    <a:pt x="324612" y="52984"/>
                  </a:lnTo>
                  <a:lnTo>
                    <a:pt x="326212" y="53378"/>
                  </a:lnTo>
                  <a:lnTo>
                    <a:pt x="331584" y="53708"/>
                  </a:lnTo>
                  <a:lnTo>
                    <a:pt x="335457" y="53327"/>
                  </a:lnTo>
                  <a:close/>
                </a:path>
                <a:path w="444500" h="194944">
                  <a:moveTo>
                    <a:pt x="341630" y="32854"/>
                  </a:moveTo>
                  <a:lnTo>
                    <a:pt x="335330" y="30924"/>
                  </a:lnTo>
                  <a:lnTo>
                    <a:pt x="328803" y="29641"/>
                  </a:lnTo>
                  <a:lnTo>
                    <a:pt x="329476" y="28905"/>
                  </a:lnTo>
                  <a:lnTo>
                    <a:pt x="328930" y="28333"/>
                  </a:lnTo>
                  <a:lnTo>
                    <a:pt x="327406" y="27813"/>
                  </a:lnTo>
                  <a:lnTo>
                    <a:pt x="324065" y="27698"/>
                  </a:lnTo>
                  <a:lnTo>
                    <a:pt x="321437" y="26606"/>
                  </a:lnTo>
                  <a:lnTo>
                    <a:pt x="318249" y="25819"/>
                  </a:lnTo>
                  <a:lnTo>
                    <a:pt x="313397" y="25552"/>
                  </a:lnTo>
                  <a:lnTo>
                    <a:pt x="315341" y="26441"/>
                  </a:lnTo>
                  <a:lnTo>
                    <a:pt x="315861" y="27000"/>
                  </a:lnTo>
                  <a:lnTo>
                    <a:pt x="318122" y="28181"/>
                  </a:lnTo>
                  <a:lnTo>
                    <a:pt x="314871" y="28016"/>
                  </a:lnTo>
                  <a:lnTo>
                    <a:pt x="311772" y="28232"/>
                  </a:lnTo>
                  <a:lnTo>
                    <a:pt x="313131" y="28651"/>
                  </a:lnTo>
                  <a:lnTo>
                    <a:pt x="313169" y="28905"/>
                  </a:lnTo>
                  <a:lnTo>
                    <a:pt x="313893" y="29298"/>
                  </a:lnTo>
                  <a:lnTo>
                    <a:pt x="315633" y="29756"/>
                  </a:lnTo>
                  <a:lnTo>
                    <a:pt x="313512" y="30238"/>
                  </a:lnTo>
                  <a:lnTo>
                    <a:pt x="313728" y="30975"/>
                  </a:lnTo>
                  <a:lnTo>
                    <a:pt x="315252" y="31788"/>
                  </a:lnTo>
                  <a:lnTo>
                    <a:pt x="321005" y="32448"/>
                  </a:lnTo>
                  <a:lnTo>
                    <a:pt x="325247" y="32410"/>
                  </a:lnTo>
                  <a:lnTo>
                    <a:pt x="326097" y="32156"/>
                  </a:lnTo>
                  <a:lnTo>
                    <a:pt x="326047" y="31724"/>
                  </a:lnTo>
                  <a:lnTo>
                    <a:pt x="338620" y="33642"/>
                  </a:lnTo>
                  <a:lnTo>
                    <a:pt x="341630" y="32854"/>
                  </a:lnTo>
                  <a:close/>
                </a:path>
                <a:path w="444500" h="194944">
                  <a:moveTo>
                    <a:pt x="343992" y="29337"/>
                  </a:moveTo>
                  <a:lnTo>
                    <a:pt x="343573" y="28168"/>
                  </a:lnTo>
                  <a:lnTo>
                    <a:pt x="341172" y="27305"/>
                  </a:lnTo>
                  <a:lnTo>
                    <a:pt x="341617" y="28498"/>
                  </a:lnTo>
                  <a:lnTo>
                    <a:pt x="343992" y="29337"/>
                  </a:lnTo>
                  <a:close/>
                </a:path>
                <a:path w="444500" h="194944">
                  <a:moveTo>
                    <a:pt x="349897" y="29184"/>
                  </a:moveTo>
                  <a:lnTo>
                    <a:pt x="349719" y="28994"/>
                  </a:lnTo>
                  <a:lnTo>
                    <a:pt x="349554" y="29210"/>
                  </a:lnTo>
                  <a:lnTo>
                    <a:pt x="349669" y="29565"/>
                  </a:lnTo>
                  <a:lnTo>
                    <a:pt x="349897" y="29184"/>
                  </a:lnTo>
                  <a:close/>
                </a:path>
                <a:path w="444500" h="194944">
                  <a:moveTo>
                    <a:pt x="354457" y="44678"/>
                  </a:moveTo>
                  <a:lnTo>
                    <a:pt x="352247" y="43980"/>
                  </a:lnTo>
                  <a:lnTo>
                    <a:pt x="345998" y="42672"/>
                  </a:lnTo>
                  <a:lnTo>
                    <a:pt x="335864" y="41668"/>
                  </a:lnTo>
                  <a:lnTo>
                    <a:pt x="335356" y="40716"/>
                  </a:lnTo>
                  <a:lnTo>
                    <a:pt x="333667" y="40157"/>
                  </a:lnTo>
                  <a:lnTo>
                    <a:pt x="331419" y="39941"/>
                  </a:lnTo>
                  <a:lnTo>
                    <a:pt x="328498" y="39966"/>
                  </a:lnTo>
                  <a:lnTo>
                    <a:pt x="326212" y="40271"/>
                  </a:lnTo>
                  <a:lnTo>
                    <a:pt x="324700" y="41452"/>
                  </a:lnTo>
                  <a:lnTo>
                    <a:pt x="324739" y="42151"/>
                  </a:lnTo>
                  <a:lnTo>
                    <a:pt x="325488" y="42862"/>
                  </a:lnTo>
                  <a:lnTo>
                    <a:pt x="330581" y="43307"/>
                  </a:lnTo>
                  <a:lnTo>
                    <a:pt x="332409" y="43942"/>
                  </a:lnTo>
                  <a:lnTo>
                    <a:pt x="336346" y="44615"/>
                  </a:lnTo>
                  <a:lnTo>
                    <a:pt x="351497" y="45681"/>
                  </a:lnTo>
                  <a:lnTo>
                    <a:pt x="354025" y="45707"/>
                  </a:lnTo>
                  <a:lnTo>
                    <a:pt x="354457" y="44678"/>
                  </a:lnTo>
                  <a:close/>
                </a:path>
                <a:path w="444500" h="194944">
                  <a:moveTo>
                    <a:pt x="362419" y="29552"/>
                  </a:moveTo>
                  <a:lnTo>
                    <a:pt x="359791" y="27673"/>
                  </a:lnTo>
                  <a:lnTo>
                    <a:pt x="358063" y="26822"/>
                  </a:lnTo>
                  <a:lnTo>
                    <a:pt x="355219" y="27368"/>
                  </a:lnTo>
                  <a:lnTo>
                    <a:pt x="355257" y="28168"/>
                  </a:lnTo>
                  <a:lnTo>
                    <a:pt x="356984" y="29552"/>
                  </a:lnTo>
                  <a:lnTo>
                    <a:pt x="359524" y="30149"/>
                  </a:lnTo>
                  <a:lnTo>
                    <a:pt x="361492" y="30086"/>
                  </a:lnTo>
                  <a:lnTo>
                    <a:pt x="362419" y="29552"/>
                  </a:lnTo>
                  <a:close/>
                </a:path>
                <a:path w="444500" h="194944">
                  <a:moveTo>
                    <a:pt x="377329" y="24003"/>
                  </a:moveTo>
                  <a:lnTo>
                    <a:pt x="375285" y="23291"/>
                  </a:lnTo>
                  <a:lnTo>
                    <a:pt x="375043" y="22885"/>
                  </a:lnTo>
                  <a:lnTo>
                    <a:pt x="375450" y="23126"/>
                  </a:lnTo>
                  <a:lnTo>
                    <a:pt x="375285" y="22377"/>
                  </a:lnTo>
                  <a:lnTo>
                    <a:pt x="373291" y="20751"/>
                  </a:lnTo>
                  <a:lnTo>
                    <a:pt x="371678" y="20040"/>
                  </a:lnTo>
                  <a:lnTo>
                    <a:pt x="373049" y="21475"/>
                  </a:lnTo>
                  <a:lnTo>
                    <a:pt x="373202" y="22631"/>
                  </a:lnTo>
                  <a:lnTo>
                    <a:pt x="373418" y="22872"/>
                  </a:lnTo>
                  <a:lnTo>
                    <a:pt x="369773" y="22326"/>
                  </a:lnTo>
                  <a:lnTo>
                    <a:pt x="367157" y="19189"/>
                  </a:lnTo>
                  <a:lnTo>
                    <a:pt x="370459" y="19443"/>
                  </a:lnTo>
                  <a:lnTo>
                    <a:pt x="370078" y="18757"/>
                  </a:lnTo>
                  <a:lnTo>
                    <a:pt x="366483" y="17665"/>
                  </a:lnTo>
                  <a:lnTo>
                    <a:pt x="367068" y="17653"/>
                  </a:lnTo>
                  <a:lnTo>
                    <a:pt x="367106" y="17449"/>
                  </a:lnTo>
                  <a:lnTo>
                    <a:pt x="367487" y="17322"/>
                  </a:lnTo>
                  <a:lnTo>
                    <a:pt x="371106" y="17500"/>
                  </a:lnTo>
                  <a:lnTo>
                    <a:pt x="371944" y="18173"/>
                  </a:lnTo>
                  <a:lnTo>
                    <a:pt x="371182" y="17526"/>
                  </a:lnTo>
                  <a:lnTo>
                    <a:pt x="322999" y="6667"/>
                  </a:lnTo>
                  <a:lnTo>
                    <a:pt x="267703" y="711"/>
                  </a:lnTo>
                  <a:lnTo>
                    <a:pt x="228104" y="0"/>
                  </a:lnTo>
                  <a:lnTo>
                    <a:pt x="188544" y="2082"/>
                  </a:lnTo>
                  <a:lnTo>
                    <a:pt x="150622" y="7061"/>
                  </a:lnTo>
                  <a:lnTo>
                    <a:pt x="87414" y="22631"/>
                  </a:lnTo>
                  <a:lnTo>
                    <a:pt x="25412" y="48374"/>
                  </a:lnTo>
                  <a:lnTo>
                    <a:pt x="26873" y="48806"/>
                  </a:lnTo>
                  <a:lnTo>
                    <a:pt x="32397" y="51765"/>
                  </a:lnTo>
                  <a:lnTo>
                    <a:pt x="29730" y="53276"/>
                  </a:lnTo>
                  <a:lnTo>
                    <a:pt x="29832" y="54622"/>
                  </a:lnTo>
                  <a:lnTo>
                    <a:pt x="31750" y="54267"/>
                  </a:lnTo>
                  <a:lnTo>
                    <a:pt x="33439" y="52781"/>
                  </a:lnTo>
                  <a:lnTo>
                    <a:pt x="33693" y="52311"/>
                  </a:lnTo>
                  <a:lnTo>
                    <a:pt x="38493" y="54000"/>
                  </a:lnTo>
                  <a:lnTo>
                    <a:pt x="41605" y="54749"/>
                  </a:lnTo>
                  <a:lnTo>
                    <a:pt x="38442" y="55702"/>
                  </a:lnTo>
                  <a:lnTo>
                    <a:pt x="32778" y="57886"/>
                  </a:lnTo>
                  <a:lnTo>
                    <a:pt x="32512" y="58712"/>
                  </a:lnTo>
                  <a:lnTo>
                    <a:pt x="39446" y="56095"/>
                  </a:lnTo>
                  <a:lnTo>
                    <a:pt x="43014" y="55029"/>
                  </a:lnTo>
                  <a:lnTo>
                    <a:pt x="62623" y="57340"/>
                  </a:lnTo>
                  <a:lnTo>
                    <a:pt x="61379" y="59055"/>
                  </a:lnTo>
                  <a:lnTo>
                    <a:pt x="62687" y="59270"/>
                  </a:lnTo>
                  <a:lnTo>
                    <a:pt x="66205" y="58381"/>
                  </a:lnTo>
                  <a:lnTo>
                    <a:pt x="69672" y="57226"/>
                  </a:lnTo>
                  <a:lnTo>
                    <a:pt x="73875" y="57226"/>
                  </a:lnTo>
                  <a:lnTo>
                    <a:pt x="90716" y="56565"/>
                  </a:lnTo>
                  <a:lnTo>
                    <a:pt x="102743" y="54978"/>
                  </a:lnTo>
                  <a:lnTo>
                    <a:pt x="99021" y="56324"/>
                  </a:lnTo>
                  <a:lnTo>
                    <a:pt x="96723" y="57785"/>
                  </a:lnTo>
                  <a:lnTo>
                    <a:pt x="98082" y="58496"/>
                  </a:lnTo>
                  <a:lnTo>
                    <a:pt x="102857" y="58267"/>
                  </a:lnTo>
                  <a:lnTo>
                    <a:pt x="109220" y="56743"/>
                  </a:lnTo>
                  <a:lnTo>
                    <a:pt x="108877" y="58902"/>
                  </a:lnTo>
                  <a:lnTo>
                    <a:pt x="111899" y="56565"/>
                  </a:lnTo>
                  <a:lnTo>
                    <a:pt x="112052" y="55778"/>
                  </a:lnTo>
                  <a:lnTo>
                    <a:pt x="117525" y="53695"/>
                  </a:lnTo>
                  <a:lnTo>
                    <a:pt x="119164" y="52806"/>
                  </a:lnTo>
                  <a:lnTo>
                    <a:pt x="131330" y="50939"/>
                  </a:lnTo>
                  <a:lnTo>
                    <a:pt x="160909" y="45364"/>
                  </a:lnTo>
                  <a:lnTo>
                    <a:pt x="160578" y="46139"/>
                  </a:lnTo>
                  <a:lnTo>
                    <a:pt x="160820" y="46558"/>
                  </a:lnTo>
                  <a:lnTo>
                    <a:pt x="161582" y="46786"/>
                  </a:lnTo>
                  <a:lnTo>
                    <a:pt x="163525" y="46304"/>
                  </a:lnTo>
                  <a:lnTo>
                    <a:pt x="166509" y="45351"/>
                  </a:lnTo>
                  <a:lnTo>
                    <a:pt x="167398" y="44602"/>
                  </a:lnTo>
                  <a:lnTo>
                    <a:pt x="167170" y="44018"/>
                  </a:lnTo>
                  <a:lnTo>
                    <a:pt x="188633" y="39166"/>
                  </a:lnTo>
                  <a:lnTo>
                    <a:pt x="193979" y="38138"/>
                  </a:lnTo>
                  <a:lnTo>
                    <a:pt x="214706" y="32816"/>
                  </a:lnTo>
                  <a:lnTo>
                    <a:pt x="223862" y="30048"/>
                  </a:lnTo>
                  <a:lnTo>
                    <a:pt x="226987" y="28778"/>
                  </a:lnTo>
                  <a:lnTo>
                    <a:pt x="225513" y="27508"/>
                  </a:lnTo>
                  <a:lnTo>
                    <a:pt x="219748" y="27698"/>
                  </a:lnTo>
                  <a:lnTo>
                    <a:pt x="202653" y="31800"/>
                  </a:lnTo>
                  <a:lnTo>
                    <a:pt x="210350" y="28587"/>
                  </a:lnTo>
                  <a:lnTo>
                    <a:pt x="221411" y="25603"/>
                  </a:lnTo>
                  <a:lnTo>
                    <a:pt x="226987" y="24485"/>
                  </a:lnTo>
                  <a:lnTo>
                    <a:pt x="238086" y="21767"/>
                  </a:lnTo>
                  <a:lnTo>
                    <a:pt x="255066" y="18630"/>
                  </a:lnTo>
                  <a:lnTo>
                    <a:pt x="257810" y="19100"/>
                  </a:lnTo>
                  <a:lnTo>
                    <a:pt x="258203" y="19939"/>
                  </a:lnTo>
                  <a:lnTo>
                    <a:pt x="259753" y="20358"/>
                  </a:lnTo>
                  <a:lnTo>
                    <a:pt x="264490" y="20586"/>
                  </a:lnTo>
                  <a:lnTo>
                    <a:pt x="266496" y="19443"/>
                  </a:lnTo>
                  <a:lnTo>
                    <a:pt x="266230" y="18249"/>
                  </a:lnTo>
                  <a:lnTo>
                    <a:pt x="265861" y="17640"/>
                  </a:lnTo>
                  <a:lnTo>
                    <a:pt x="266903" y="16764"/>
                  </a:lnTo>
                  <a:lnTo>
                    <a:pt x="274231" y="15582"/>
                  </a:lnTo>
                  <a:lnTo>
                    <a:pt x="276682" y="15367"/>
                  </a:lnTo>
                  <a:lnTo>
                    <a:pt x="278333" y="16179"/>
                  </a:lnTo>
                  <a:lnTo>
                    <a:pt x="277406" y="15240"/>
                  </a:lnTo>
                  <a:lnTo>
                    <a:pt x="280924" y="14909"/>
                  </a:lnTo>
                  <a:lnTo>
                    <a:pt x="280962" y="15582"/>
                  </a:lnTo>
                  <a:lnTo>
                    <a:pt x="281597" y="16167"/>
                  </a:lnTo>
                  <a:lnTo>
                    <a:pt x="283413" y="16637"/>
                  </a:lnTo>
                  <a:lnTo>
                    <a:pt x="285508" y="16789"/>
                  </a:lnTo>
                  <a:lnTo>
                    <a:pt x="285292" y="17157"/>
                  </a:lnTo>
                  <a:lnTo>
                    <a:pt x="285661" y="17703"/>
                  </a:lnTo>
                  <a:lnTo>
                    <a:pt x="282651" y="18707"/>
                  </a:lnTo>
                  <a:lnTo>
                    <a:pt x="280797" y="17640"/>
                  </a:lnTo>
                  <a:lnTo>
                    <a:pt x="280708" y="17970"/>
                  </a:lnTo>
                  <a:lnTo>
                    <a:pt x="282333" y="18757"/>
                  </a:lnTo>
                  <a:lnTo>
                    <a:pt x="278206" y="20142"/>
                  </a:lnTo>
                  <a:lnTo>
                    <a:pt x="286118" y="19189"/>
                  </a:lnTo>
                  <a:lnTo>
                    <a:pt x="285915" y="19913"/>
                  </a:lnTo>
                  <a:lnTo>
                    <a:pt x="286473" y="20497"/>
                  </a:lnTo>
                  <a:lnTo>
                    <a:pt x="290449" y="21247"/>
                  </a:lnTo>
                  <a:lnTo>
                    <a:pt x="292303" y="21043"/>
                  </a:lnTo>
                  <a:lnTo>
                    <a:pt x="292950" y="19837"/>
                  </a:lnTo>
                  <a:lnTo>
                    <a:pt x="292938" y="19189"/>
                  </a:lnTo>
                  <a:lnTo>
                    <a:pt x="291833" y="18288"/>
                  </a:lnTo>
                  <a:lnTo>
                    <a:pt x="302691" y="16751"/>
                  </a:lnTo>
                  <a:lnTo>
                    <a:pt x="303326" y="18389"/>
                  </a:lnTo>
                  <a:lnTo>
                    <a:pt x="306908" y="17157"/>
                  </a:lnTo>
                  <a:lnTo>
                    <a:pt x="306527" y="15900"/>
                  </a:lnTo>
                  <a:lnTo>
                    <a:pt x="309067" y="15201"/>
                  </a:lnTo>
                  <a:lnTo>
                    <a:pt x="310299" y="15748"/>
                  </a:lnTo>
                  <a:lnTo>
                    <a:pt x="310934" y="15760"/>
                  </a:lnTo>
                  <a:lnTo>
                    <a:pt x="313232" y="17970"/>
                  </a:lnTo>
                  <a:lnTo>
                    <a:pt x="315290" y="19304"/>
                  </a:lnTo>
                  <a:lnTo>
                    <a:pt x="313817" y="19583"/>
                  </a:lnTo>
                  <a:lnTo>
                    <a:pt x="311327" y="18745"/>
                  </a:lnTo>
                  <a:lnTo>
                    <a:pt x="305816" y="18351"/>
                  </a:lnTo>
                  <a:lnTo>
                    <a:pt x="301866" y="18872"/>
                  </a:lnTo>
                  <a:lnTo>
                    <a:pt x="301637" y="20040"/>
                  </a:lnTo>
                  <a:lnTo>
                    <a:pt x="303072" y="21247"/>
                  </a:lnTo>
                  <a:lnTo>
                    <a:pt x="305320" y="21958"/>
                  </a:lnTo>
                  <a:lnTo>
                    <a:pt x="311010" y="22631"/>
                  </a:lnTo>
                  <a:lnTo>
                    <a:pt x="314909" y="21894"/>
                  </a:lnTo>
                  <a:lnTo>
                    <a:pt x="315087" y="21043"/>
                  </a:lnTo>
                  <a:lnTo>
                    <a:pt x="314972" y="20459"/>
                  </a:lnTo>
                  <a:lnTo>
                    <a:pt x="319024" y="21856"/>
                  </a:lnTo>
                  <a:lnTo>
                    <a:pt x="330022" y="22390"/>
                  </a:lnTo>
                  <a:lnTo>
                    <a:pt x="340321" y="23431"/>
                  </a:lnTo>
                  <a:lnTo>
                    <a:pt x="350405" y="26174"/>
                  </a:lnTo>
                  <a:lnTo>
                    <a:pt x="353961" y="26949"/>
                  </a:lnTo>
                  <a:lnTo>
                    <a:pt x="360819" y="25679"/>
                  </a:lnTo>
                  <a:lnTo>
                    <a:pt x="358343" y="24307"/>
                  </a:lnTo>
                  <a:lnTo>
                    <a:pt x="368173" y="24955"/>
                  </a:lnTo>
                  <a:lnTo>
                    <a:pt x="376936" y="24599"/>
                  </a:lnTo>
                  <a:lnTo>
                    <a:pt x="377329" y="24003"/>
                  </a:lnTo>
                  <a:close/>
                </a:path>
                <a:path w="444500" h="194944">
                  <a:moveTo>
                    <a:pt x="380695" y="46456"/>
                  </a:moveTo>
                  <a:lnTo>
                    <a:pt x="380276" y="45313"/>
                  </a:lnTo>
                  <a:lnTo>
                    <a:pt x="377698" y="44767"/>
                  </a:lnTo>
                  <a:lnTo>
                    <a:pt x="370154" y="44399"/>
                  </a:lnTo>
                  <a:lnTo>
                    <a:pt x="369277" y="44881"/>
                  </a:lnTo>
                  <a:lnTo>
                    <a:pt x="369836" y="45961"/>
                  </a:lnTo>
                  <a:lnTo>
                    <a:pt x="371106" y="46570"/>
                  </a:lnTo>
                  <a:lnTo>
                    <a:pt x="379209" y="46926"/>
                  </a:lnTo>
                  <a:lnTo>
                    <a:pt x="380695" y="46456"/>
                  </a:lnTo>
                  <a:close/>
                </a:path>
                <a:path w="444500" h="194944">
                  <a:moveTo>
                    <a:pt x="383654" y="32791"/>
                  </a:moveTo>
                  <a:lnTo>
                    <a:pt x="381584" y="30975"/>
                  </a:lnTo>
                  <a:lnTo>
                    <a:pt x="380250" y="30416"/>
                  </a:lnTo>
                  <a:lnTo>
                    <a:pt x="377990" y="30060"/>
                  </a:lnTo>
                  <a:lnTo>
                    <a:pt x="377990" y="30187"/>
                  </a:lnTo>
                  <a:lnTo>
                    <a:pt x="371475" y="30365"/>
                  </a:lnTo>
                  <a:lnTo>
                    <a:pt x="369608" y="31203"/>
                  </a:lnTo>
                  <a:lnTo>
                    <a:pt x="370281" y="32626"/>
                  </a:lnTo>
                  <a:lnTo>
                    <a:pt x="370243" y="33083"/>
                  </a:lnTo>
                  <a:lnTo>
                    <a:pt x="380530" y="33464"/>
                  </a:lnTo>
                  <a:lnTo>
                    <a:pt x="383654" y="32791"/>
                  </a:lnTo>
                  <a:close/>
                </a:path>
                <a:path w="444500" h="194944">
                  <a:moveTo>
                    <a:pt x="388988" y="23545"/>
                  </a:moveTo>
                  <a:lnTo>
                    <a:pt x="386283" y="21590"/>
                  </a:lnTo>
                  <a:lnTo>
                    <a:pt x="383717" y="19900"/>
                  </a:lnTo>
                  <a:lnTo>
                    <a:pt x="383413" y="19799"/>
                  </a:lnTo>
                  <a:lnTo>
                    <a:pt x="387654" y="22961"/>
                  </a:lnTo>
                  <a:lnTo>
                    <a:pt x="388861" y="23749"/>
                  </a:lnTo>
                  <a:lnTo>
                    <a:pt x="388988" y="23545"/>
                  </a:lnTo>
                  <a:close/>
                </a:path>
                <a:path w="444500" h="194944">
                  <a:moveTo>
                    <a:pt x="389331" y="41783"/>
                  </a:moveTo>
                  <a:lnTo>
                    <a:pt x="386626" y="39700"/>
                  </a:lnTo>
                  <a:lnTo>
                    <a:pt x="384759" y="38849"/>
                  </a:lnTo>
                  <a:lnTo>
                    <a:pt x="378955" y="39497"/>
                  </a:lnTo>
                  <a:lnTo>
                    <a:pt x="378968" y="40373"/>
                  </a:lnTo>
                  <a:lnTo>
                    <a:pt x="380492" y="42151"/>
                  </a:lnTo>
                  <a:lnTo>
                    <a:pt x="383717" y="42557"/>
                  </a:lnTo>
                  <a:lnTo>
                    <a:pt x="389331" y="41783"/>
                  </a:lnTo>
                  <a:close/>
                </a:path>
                <a:path w="444500" h="194944">
                  <a:moveTo>
                    <a:pt x="391553" y="36118"/>
                  </a:moveTo>
                  <a:lnTo>
                    <a:pt x="380822" y="34366"/>
                  </a:lnTo>
                  <a:lnTo>
                    <a:pt x="368376" y="33439"/>
                  </a:lnTo>
                  <a:lnTo>
                    <a:pt x="369709" y="32156"/>
                  </a:lnTo>
                  <a:lnTo>
                    <a:pt x="368681" y="31305"/>
                  </a:lnTo>
                  <a:lnTo>
                    <a:pt x="361835" y="30264"/>
                  </a:lnTo>
                  <a:lnTo>
                    <a:pt x="351193" y="29794"/>
                  </a:lnTo>
                  <a:lnTo>
                    <a:pt x="341414" y="30543"/>
                  </a:lnTo>
                  <a:lnTo>
                    <a:pt x="340563" y="31013"/>
                  </a:lnTo>
                  <a:lnTo>
                    <a:pt x="342646" y="32461"/>
                  </a:lnTo>
                  <a:lnTo>
                    <a:pt x="346697" y="33185"/>
                  </a:lnTo>
                  <a:lnTo>
                    <a:pt x="352793" y="33782"/>
                  </a:lnTo>
                  <a:lnTo>
                    <a:pt x="352183" y="35293"/>
                  </a:lnTo>
                  <a:lnTo>
                    <a:pt x="352374" y="35623"/>
                  </a:lnTo>
                  <a:lnTo>
                    <a:pt x="340829" y="35001"/>
                  </a:lnTo>
                  <a:lnTo>
                    <a:pt x="335534" y="35331"/>
                  </a:lnTo>
                  <a:lnTo>
                    <a:pt x="329171" y="36258"/>
                  </a:lnTo>
                  <a:lnTo>
                    <a:pt x="329069" y="36804"/>
                  </a:lnTo>
                  <a:lnTo>
                    <a:pt x="334645" y="38950"/>
                  </a:lnTo>
                  <a:lnTo>
                    <a:pt x="339331" y="39789"/>
                  </a:lnTo>
                  <a:lnTo>
                    <a:pt x="355638" y="41275"/>
                  </a:lnTo>
                  <a:lnTo>
                    <a:pt x="367449" y="41821"/>
                  </a:lnTo>
                  <a:lnTo>
                    <a:pt x="369265" y="41478"/>
                  </a:lnTo>
                  <a:lnTo>
                    <a:pt x="369773" y="42443"/>
                  </a:lnTo>
                  <a:lnTo>
                    <a:pt x="372059" y="43586"/>
                  </a:lnTo>
                  <a:lnTo>
                    <a:pt x="372541" y="42354"/>
                  </a:lnTo>
                  <a:lnTo>
                    <a:pt x="370001" y="41313"/>
                  </a:lnTo>
                  <a:lnTo>
                    <a:pt x="370674" y="41046"/>
                  </a:lnTo>
                  <a:lnTo>
                    <a:pt x="370116" y="40513"/>
                  </a:lnTo>
                  <a:lnTo>
                    <a:pt x="365125" y="38684"/>
                  </a:lnTo>
                  <a:lnTo>
                    <a:pt x="366014" y="38379"/>
                  </a:lnTo>
                  <a:lnTo>
                    <a:pt x="365582" y="37833"/>
                  </a:lnTo>
                  <a:lnTo>
                    <a:pt x="359016" y="34226"/>
                  </a:lnTo>
                  <a:lnTo>
                    <a:pt x="363994" y="34124"/>
                  </a:lnTo>
                  <a:lnTo>
                    <a:pt x="389890" y="37553"/>
                  </a:lnTo>
                  <a:lnTo>
                    <a:pt x="391553" y="36118"/>
                  </a:lnTo>
                  <a:close/>
                </a:path>
                <a:path w="444500" h="194944">
                  <a:moveTo>
                    <a:pt x="399326" y="30365"/>
                  </a:moveTo>
                  <a:lnTo>
                    <a:pt x="397840" y="28829"/>
                  </a:lnTo>
                  <a:lnTo>
                    <a:pt x="395643" y="27457"/>
                  </a:lnTo>
                  <a:lnTo>
                    <a:pt x="395617" y="27774"/>
                  </a:lnTo>
                  <a:lnTo>
                    <a:pt x="396963" y="28778"/>
                  </a:lnTo>
                  <a:lnTo>
                    <a:pt x="399326" y="30365"/>
                  </a:lnTo>
                  <a:close/>
                </a:path>
                <a:path w="444500" h="194944">
                  <a:moveTo>
                    <a:pt x="415721" y="29756"/>
                  </a:moveTo>
                  <a:lnTo>
                    <a:pt x="396951" y="23774"/>
                  </a:lnTo>
                  <a:lnTo>
                    <a:pt x="393687" y="23977"/>
                  </a:lnTo>
                  <a:lnTo>
                    <a:pt x="392315" y="25209"/>
                  </a:lnTo>
                  <a:lnTo>
                    <a:pt x="392798" y="25857"/>
                  </a:lnTo>
                  <a:lnTo>
                    <a:pt x="399669" y="27101"/>
                  </a:lnTo>
                  <a:lnTo>
                    <a:pt x="406946" y="28727"/>
                  </a:lnTo>
                  <a:lnTo>
                    <a:pt x="413004" y="29692"/>
                  </a:lnTo>
                  <a:lnTo>
                    <a:pt x="415721" y="29756"/>
                  </a:lnTo>
                  <a:close/>
                </a:path>
                <a:path w="444500" h="194944">
                  <a:moveTo>
                    <a:pt x="444500" y="41998"/>
                  </a:moveTo>
                  <a:lnTo>
                    <a:pt x="442772" y="40601"/>
                  </a:lnTo>
                  <a:lnTo>
                    <a:pt x="441490" y="39966"/>
                  </a:lnTo>
                  <a:lnTo>
                    <a:pt x="437883" y="39192"/>
                  </a:lnTo>
                  <a:lnTo>
                    <a:pt x="435864" y="39052"/>
                  </a:lnTo>
                  <a:lnTo>
                    <a:pt x="432219" y="39751"/>
                  </a:lnTo>
                  <a:lnTo>
                    <a:pt x="432130" y="40424"/>
                  </a:lnTo>
                  <a:lnTo>
                    <a:pt x="433971" y="42189"/>
                  </a:lnTo>
                  <a:lnTo>
                    <a:pt x="436003" y="42913"/>
                  </a:lnTo>
                  <a:lnTo>
                    <a:pt x="442734" y="42595"/>
                  </a:lnTo>
                  <a:lnTo>
                    <a:pt x="444500" y="4199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 descr=""/>
            <p:cNvSpPr/>
            <p:nvPr/>
          </p:nvSpPr>
          <p:spPr>
            <a:xfrm>
              <a:off x="7866556" y="2166326"/>
              <a:ext cx="233679" cy="502920"/>
            </a:xfrm>
            <a:custGeom>
              <a:avLst/>
              <a:gdLst/>
              <a:ahLst/>
              <a:cxnLst/>
              <a:rect l="l" t="t" r="r" b="b"/>
              <a:pathLst>
                <a:path w="233679" h="502919">
                  <a:moveTo>
                    <a:pt x="217114" y="0"/>
                  </a:moveTo>
                  <a:lnTo>
                    <a:pt x="159331" y="28759"/>
                  </a:lnTo>
                  <a:lnTo>
                    <a:pt x="128104" y="59378"/>
                  </a:lnTo>
                  <a:lnTo>
                    <a:pt x="102858" y="88135"/>
                  </a:lnTo>
                  <a:lnTo>
                    <a:pt x="61694" y="147951"/>
                  </a:lnTo>
                  <a:lnTo>
                    <a:pt x="37683" y="192269"/>
                  </a:lnTo>
                  <a:lnTo>
                    <a:pt x="18521" y="238559"/>
                  </a:lnTo>
                  <a:lnTo>
                    <a:pt x="5523" y="286910"/>
                  </a:lnTo>
                  <a:lnTo>
                    <a:pt x="0" y="337414"/>
                  </a:lnTo>
                  <a:lnTo>
                    <a:pt x="590" y="366858"/>
                  </a:lnTo>
                  <a:lnTo>
                    <a:pt x="3543" y="396209"/>
                  </a:lnTo>
                  <a:lnTo>
                    <a:pt x="8428" y="425321"/>
                  </a:lnTo>
                  <a:lnTo>
                    <a:pt x="14819" y="454051"/>
                  </a:lnTo>
                  <a:lnTo>
                    <a:pt x="19846" y="474776"/>
                  </a:lnTo>
                  <a:lnTo>
                    <a:pt x="21611" y="485124"/>
                  </a:lnTo>
                  <a:lnTo>
                    <a:pt x="22339" y="495797"/>
                  </a:lnTo>
                  <a:lnTo>
                    <a:pt x="26784" y="492342"/>
                  </a:lnTo>
                  <a:lnTo>
                    <a:pt x="29170" y="490932"/>
                  </a:lnTo>
                  <a:lnTo>
                    <a:pt x="35511" y="487721"/>
                  </a:lnTo>
                  <a:lnTo>
                    <a:pt x="42298" y="485527"/>
                  </a:lnTo>
                  <a:lnTo>
                    <a:pt x="49583" y="484473"/>
                  </a:lnTo>
                  <a:lnTo>
                    <a:pt x="57416" y="484684"/>
                  </a:lnTo>
                  <a:lnTo>
                    <a:pt x="92378" y="502514"/>
                  </a:lnTo>
                  <a:lnTo>
                    <a:pt x="103962" y="493434"/>
                  </a:lnTo>
                  <a:lnTo>
                    <a:pt x="138663" y="456538"/>
                  </a:lnTo>
                  <a:lnTo>
                    <a:pt x="165544" y="413754"/>
                  </a:lnTo>
                  <a:lnTo>
                    <a:pt x="186850" y="370183"/>
                  </a:lnTo>
                  <a:lnTo>
                    <a:pt x="203555" y="324689"/>
                  </a:lnTo>
                  <a:lnTo>
                    <a:pt x="214242" y="275635"/>
                  </a:lnTo>
                  <a:lnTo>
                    <a:pt x="219862" y="225781"/>
                  </a:lnTo>
                  <a:lnTo>
                    <a:pt x="223419" y="142595"/>
                  </a:lnTo>
                  <a:lnTo>
                    <a:pt x="224866" y="114110"/>
                  </a:lnTo>
                  <a:lnTo>
                    <a:pt x="225849" y="102375"/>
                  </a:lnTo>
                  <a:lnTo>
                    <a:pt x="229946" y="64985"/>
                  </a:lnTo>
                  <a:lnTo>
                    <a:pt x="232864" y="42953"/>
                  </a:lnTo>
                  <a:lnTo>
                    <a:pt x="233509" y="31969"/>
                  </a:lnTo>
                  <a:lnTo>
                    <a:pt x="232370" y="20892"/>
                  </a:lnTo>
                  <a:lnTo>
                    <a:pt x="217114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 descr=""/>
            <p:cNvSpPr/>
            <p:nvPr/>
          </p:nvSpPr>
          <p:spPr>
            <a:xfrm>
              <a:off x="7870685" y="2168753"/>
              <a:ext cx="224790" cy="498475"/>
            </a:xfrm>
            <a:custGeom>
              <a:avLst/>
              <a:gdLst/>
              <a:ahLst/>
              <a:cxnLst/>
              <a:rect l="l" t="t" r="r" b="b"/>
              <a:pathLst>
                <a:path w="224790" h="498475">
                  <a:moveTo>
                    <a:pt x="224612" y="31572"/>
                  </a:moveTo>
                  <a:lnTo>
                    <a:pt x="213537" y="1854"/>
                  </a:lnTo>
                  <a:lnTo>
                    <a:pt x="211493" y="482"/>
                  </a:lnTo>
                  <a:lnTo>
                    <a:pt x="208953" y="0"/>
                  </a:lnTo>
                  <a:lnTo>
                    <a:pt x="203619" y="546"/>
                  </a:lnTo>
                  <a:lnTo>
                    <a:pt x="199301" y="1701"/>
                  </a:lnTo>
                  <a:lnTo>
                    <a:pt x="195999" y="2971"/>
                  </a:lnTo>
                  <a:lnTo>
                    <a:pt x="168275" y="22453"/>
                  </a:lnTo>
                  <a:lnTo>
                    <a:pt x="168275" y="90868"/>
                  </a:lnTo>
                  <a:lnTo>
                    <a:pt x="143776" y="153365"/>
                  </a:lnTo>
                  <a:lnTo>
                    <a:pt x="120611" y="216496"/>
                  </a:lnTo>
                  <a:lnTo>
                    <a:pt x="106972" y="255930"/>
                  </a:lnTo>
                  <a:lnTo>
                    <a:pt x="92811" y="306019"/>
                  </a:lnTo>
                  <a:lnTo>
                    <a:pt x="79654" y="361581"/>
                  </a:lnTo>
                  <a:lnTo>
                    <a:pt x="66078" y="425170"/>
                  </a:lnTo>
                  <a:lnTo>
                    <a:pt x="71348" y="381533"/>
                  </a:lnTo>
                  <a:lnTo>
                    <a:pt x="79362" y="338378"/>
                  </a:lnTo>
                  <a:lnTo>
                    <a:pt x="89877" y="295744"/>
                  </a:lnTo>
                  <a:lnTo>
                    <a:pt x="102654" y="253682"/>
                  </a:lnTo>
                  <a:lnTo>
                    <a:pt x="117005" y="212166"/>
                  </a:lnTo>
                  <a:lnTo>
                    <a:pt x="133134" y="171272"/>
                  </a:lnTo>
                  <a:lnTo>
                    <a:pt x="150253" y="130886"/>
                  </a:lnTo>
                  <a:lnTo>
                    <a:pt x="168275" y="90868"/>
                  </a:lnTo>
                  <a:lnTo>
                    <a:pt x="168275" y="22453"/>
                  </a:lnTo>
                  <a:lnTo>
                    <a:pt x="116547" y="71551"/>
                  </a:lnTo>
                  <a:lnTo>
                    <a:pt x="82816" y="113982"/>
                  </a:lnTo>
                  <a:lnTo>
                    <a:pt x="52920" y="160655"/>
                  </a:lnTo>
                  <a:lnTo>
                    <a:pt x="28371" y="210134"/>
                  </a:lnTo>
                  <a:lnTo>
                    <a:pt x="10706" y="260997"/>
                  </a:lnTo>
                  <a:lnTo>
                    <a:pt x="1435" y="311823"/>
                  </a:lnTo>
                  <a:lnTo>
                    <a:pt x="0" y="347941"/>
                  </a:lnTo>
                  <a:lnTo>
                    <a:pt x="2082" y="383108"/>
                  </a:lnTo>
                  <a:lnTo>
                    <a:pt x="7302" y="418045"/>
                  </a:lnTo>
                  <a:lnTo>
                    <a:pt x="15240" y="453237"/>
                  </a:lnTo>
                  <a:lnTo>
                    <a:pt x="17919" y="462267"/>
                  </a:lnTo>
                  <a:lnTo>
                    <a:pt x="20815" y="470992"/>
                  </a:lnTo>
                  <a:lnTo>
                    <a:pt x="23380" y="479666"/>
                  </a:lnTo>
                  <a:lnTo>
                    <a:pt x="25057" y="488530"/>
                  </a:lnTo>
                  <a:lnTo>
                    <a:pt x="31381" y="485305"/>
                  </a:lnTo>
                  <a:lnTo>
                    <a:pt x="38163" y="483108"/>
                  </a:lnTo>
                  <a:lnTo>
                    <a:pt x="45453" y="482053"/>
                  </a:lnTo>
                  <a:lnTo>
                    <a:pt x="53301" y="482269"/>
                  </a:lnTo>
                  <a:lnTo>
                    <a:pt x="63017" y="484162"/>
                  </a:lnTo>
                  <a:lnTo>
                    <a:pt x="71755" y="487489"/>
                  </a:lnTo>
                  <a:lnTo>
                    <a:pt x="79552" y="492175"/>
                  </a:lnTo>
                  <a:lnTo>
                    <a:pt x="86385" y="498132"/>
                  </a:lnTo>
                  <a:lnTo>
                    <a:pt x="95554" y="490842"/>
                  </a:lnTo>
                  <a:lnTo>
                    <a:pt x="104178" y="483082"/>
                  </a:lnTo>
                  <a:lnTo>
                    <a:pt x="105156" y="482053"/>
                  </a:lnTo>
                  <a:lnTo>
                    <a:pt x="112115" y="474840"/>
                  </a:lnTo>
                  <a:lnTo>
                    <a:pt x="140589" y="434238"/>
                  </a:lnTo>
                  <a:lnTo>
                    <a:pt x="165773" y="385978"/>
                  </a:lnTo>
                  <a:lnTo>
                    <a:pt x="182003" y="347865"/>
                  </a:lnTo>
                  <a:lnTo>
                    <a:pt x="196151" y="305460"/>
                  </a:lnTo>
                  <a:lnTo>
                    <a:pt x="207048" y="248793"/>
                  </a:lnTo>
                  <a:lnTo>
                    <a:pt x="212509" y="191617"/>
                  </a:lnTo>
                  <a:lnTo>
                    <a:pt x="217335" y="96481"/>
                  </a:lnTo>
                  <a:lnTo>
                    <a:pt x="217792" y="90868"/>
                  </a:lnTo>
                  <a:lnTo>
                    <a:pt x="218782" y="78524"/>
                  </a:lnTo>
                  <a:lnTo>
                    <a:pt x="221272" y="58039"/>
                  </a:lnTo>
                  <a:lnTo>
                    <a:pt x="223189" y="45516"/>
                  </a:lnTo>
                  <a:lnTo>
                    <a:pt x="224612" y="3157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 descr=""/>
            <p:cNvSpPr/>
            <p:nvPr/>
          </p:nvSpPr>
          <p:spPr>
            <a:xfrm>
              <a:off x="7936762" y="2259406"/>
              <a:ext cx="102870" cy="334645"/>
            </a:xfrm>
            <a:custGeom>
              <a:avLst/>
              <a:gdLst/>
              <a:ahLst/>
              <a:cxnLst/>
              <a:rect l="l" t="t" r="r" b="b"/>
              <a:pathLst>
                <a:path w="102870" h="334644">
                  <a:moveTo>
                    <a:pt x="102247" y="0"/>
                  </a:moveTo>
                  <a:lnTo>
                    <a:pt x="84235" y="40120"/>
                  </a:lnTo>
                  <a:lnTo>
                    <a:pt x="58733" y="100945"/>
                  </a:lnTo>
                  <a:lnTo>
                    <a:pt x="43576" y="142209"/>
                  </a:lnTo>
                  <a:lnTo>
                    <a:pt x="23792" y="205083"/>
                  </a:lnTo>
                  <a:lnTo>
                    <a:pt x="13284" y="247716"/>
                  </a:lnTo>
                  <a:lnTo>
                    <a:pt x="5271" y="290868"/>
                  </a:lnTo>
                  <a:lnTo>
                    <a:pt x="0" y="334492"/>
                  </a:lnTo>
                  <a:lnTo>
                    <a:pt x="13575" y="270906"/>
                  </a:lnTo>
                  <a:lnTo>
                    <a:pt x="26730" y="215347"/>
                  </a:lnTo>
                  <a:lnTo>
                    <a:pt x="40893" y="165265"/>
                  </a:lnTo>
                  <a:lnTo>
                    <a:pt x="47597" y="145497"/>
                  </a:lnTo>
                  <a:lnTo>
                    <a:pt x="68745" y="86574"/>
                  </a:lnTo>
                  <a:lnTo>
                    <a:pt x="77850" y="62288"/>
                  </a:lnTo>
                  <a:lnTo>
                    <a:pt x="102247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 descr=""/>
            <p:cNvSpPr/>
            <p:nvPr/>
          </p:nvSpPr>
          <p:spPr>
            <a:xfrm>
              <a:off x="7987081" y="2169020"/>
              <a:ext cx="108585" cy="436880"/>
            </a:xfrm>
            <a:custGeom>
              <a:avLst/>
              <a:gdLst/>
              <a:ahLst/>
              <a:cxnLst/>
              <a:rect l="l" t="t" r="r" b="b"/>
              <a:pathLst>
                <a:path w="108584" h="436880">
                  <a:moveTo>
                    <a:pt x="5676" y="395249"/>
                  </a:moveTo>
                  <a:lnTo>
                    <a:pt x="5041" y="394970"/>
                  </a:lnTo>
                  <a:lnTo>
                    <a:pt x="2806" y="396252"/>
                  </a:lnTo>
                  <a:lnTo>
                    <a:pt x="1562" y="398043"/>
                  </a:lnTo>
                  <a:lnTo>
                    <a:pt x="0" y="404583"/>
                  </a:lnTo>
                  <a:lnTo>
                    <a:pt x="101" y="406438"/>
                  </a:lnTo>
                  <a:lnTo>
                    <a:pt x="5676" y="395249"/>
                  </a:lnTo>
                  <a:close/>
                </a:path>
                <a:path w="108584" h="436880">
                  <a:moveTo>
                    <a:pt x="15519" y="371094"/>
                  </a:moveTo>
                  <a:lnTo>
                    <a:pt x="15163" y="371284"/>
                  </a:lnTo>
                  <a:lnTo>
                    <a:pt x="14605" y="371703"/>
                  </a:lnTo>
                  <a:lnTo>
                    <a:pt x="15227" y="371348"/>
                  </a:lnTo>
                  <a:lnTo>
                    <a:pt x="15519" y="371094"/>
                  </a:lnTo>
                  <a:close/>
                </a:path>
                <a:path w="108584" h="436880">
                  <a:moveTo>
                    <a:pt x="18288" y="334327"/>
                  </a:moveTo>
                  <a:lnTo>
                    <a:pt x="18084" y="333336"/>
                  </a:lnTo>
                  <a:lnTo>
                    <a:pt x="16878" y="333578"/>
                  </a:lnTo>
                  <a:lnTo>
                    <a:pt x="15938" y="334645"/>
                  </a:lnTo>
                  <a:lnTo>
                    <a:pt x="13373" y="342303"/>
                  </a:lnTo>
                  <a:lnTo>
                    <a:pt x="13449" y="343865"/>
                  </a:lnTo>
                  <a:lnTo>
                    <a:pt x="14630" y="343789"/>
                  </a:lnTo>
                  <a:lnTo>
                    <a:pt x="15849" y="341439"/>
                  </a:lnTo>
                  <a:lnTo>
                    <a:pt x="18288" y="334327"/>
                  </a:lnTo>
                  <a:close/>
                </a:path>
                <a:path w="108584" h="436880">
                  <a:moveTo>
                    <a:pt x="20574" y="344131"/>
                  </a:moveTo>
                  <a:lnTo>
                    <a:pt x="19723" y="343890"/>
                  </a:lnTo>
                  <a:lnTo>
                    <a:pt x="17614" y="344881"/>
                  </a:lnTo>
                  <a:lnTo>
                    <a:pt x="16344" y="347865"/>
                  </a:lnTo>
                  <a:lnTo>
                    <a:pt x="15519" y="353466"/>
                  </a:lnTo>
                  <a:lnTo>
                    <a:pt x="18262" y="351434"/>
                  </a:lnTo>
                  <a:lnTo>
                    <a:pt x="19583" y="349885"/>
                  </a:lnTo>
                  <a:lnTo>
                    <a:pt x="20574" y="344131"/>
                  </a:lnTo>
                  <a:close/>
                </a:path>
                <a:path w="108584" h="436880">
                  <a:moveTo>
                    <a:pt x="25603" y="283895"/>
                  </a:moveTo>
                  <a:lnTo>
                    <a:pt x="24155" y="286461"/>
                  </a:lnTo>
                  <a:lnTo>
                    <a:pt x="22606" y="288150"/>
                  </a:lnTo>
                  <a:lnTo>
                    <a:pt x="21767" y="289572"/>
                  </a:lnTo>
                  <a:lnTo>
                    <a:pt x="20002" y="294640"/>
                  </a:lnTo>
                  <a:lnTo>
                    <a:pt x="19291" y="298475"/>
                  </a:lnTo>
                  <a:lnTo>
                    <a:pt x="20154" y="297319"/>
                  </a:lnTo>
                  <a:lnTo>
                    <a:pt x="20980" y="296710"/>
                  </a:lnTo>
                  <a:lnTo>
                    <a:pt x="22923" y="293052"/>
                  </a:lnTo>
                  <a:lnTo>
                    <a:pt x="24460" y="289293"/>
                  </a:lnTo>
                  <a:lnTo>
                    <a:pt x="25603" y="283895"/>
                  </a:lnTo>
                  <a:close/>
                </a:path>
                <a:path w="108584" h="436880">
                  <a:moveTo>
                    <a:pt x="31419" y="339471"/>
                  </a:moveTo>
                  <a:lnTo>
                    <a:pt x="31127" y="337426"/>
                  </a:lnTo>
                  <a:lnTo>
                    <a:pt x="29578" y="337680"/>
                  </a:lnTo>
                  <a:lnTo>
                    <a:pt x="29133" y="337515"/>
                  </a:lnTo>
                  <a:lnTo>
                    <a:pt x="25946" y="347294"/>
                  </a:lnTo>
                  <a:lnTo>
                    <a:pt x="25717" y="350469"/>
                  </a:lnTo>
                  <a:lnTo>
                    <a:pt x="28041" y="348996"/>
                  </a:lnTo>
                  <a:lnTo>
                    <a:pt x="28956" y="347891"/>
                  </a:lnTo>
                  <a:lnTo>
                    <a:pt x="29806" y="345770"/>
                  </a:lnTo>
                  <a:lnTo>
                    <a:pt x="31419" y="339471"/>
                  </a:lnTo>
                  <a:close/>
                </a:path>
                <a:path w="108584" h="436880">
                  <a:moveTo>
                    <a:pt x="32118" y="369417"/>
                  </a:moveTo>
                  <a:lnTo>
                    <a:pt x="31267" y="368388"/>
                  </a:lnTo>
                  <a:lnTo>
                    <a:pt x="29159" y="369646"/>
                  </a:lnTo>
                  <a:lnTo>
                    <a:pt x="31000" y="365036"/>
                  </a:lnTo>
                  <a:lnTo>
                    <a:pt x="31432" y="362559"/>
                  </a:lnTo>
                  <a:lnTo>
                    <a:pt x="30632" y="360895"/>
                  </a:lnTo>
                  <a:lnTo>
                    <a:pt x="29870" y="361188"/>
                  </a:lnTo>
                  <a:lnTo>
                    <a:pt x="26809" y="367449"/>
                  </a:lnTo>
                  <a:lnTo>
                    <a:pt x="23228" y="373989"/>
                  </a:lnTo>
                  <a:lnTo>
                    <a:pt x="19507" y="382003"/>
                  </a:lnTo>
                  <a:lnTo>
                    <a:pt x="19380" y="385089"/>
                  </a:lnTo>
                  <a:lnTo>
                    <a:pt x="20828" y="387946"/>
                  </a:lnTo>
                  <a:lnTo>
                    <a:pt x="22415" y="386372"/>
                  </a:lnTo>
                  <a:lnTo>
                    <a:pt x="28295" y="371678"/>
                  </a:lnTo>
                  <a:lnTo>
                    <a:pt x="28575" y="372021"/>
                  </a:lnTo>
                  <a:lnTo>
                    <a:pt x="32118" y="369417"/>
                  </a:lnTo>
                  <a:close/>
                </a:path>
                <a:path w="108584" h="436880">
                  <a:moveTo>
                    <a:pt x="34366" y="293217"/>
                  </a:moveTo>
                  <a:lnTo>
                    <a:pt x="33642" y="291401"/>
                  </a:lnTo>
                  <a:lnTo>
                    <a:pt x="32956" y="291261"/>
                  </a:lnTo>
                  <a:lnTo>
                    <a:pt x="32092" y="291782"/>
                  </a:lnTo>
                  <a:lnTo>
                    <a:pt x="30251" y="296570"/>
                  </a:lnTo>
                  <a:lnTo>
                    <a:pt x="29121" y="298157"/>
                  </a:lnTo>
                  <a:lnTo>
                    <a:pt x="27419" y="301752"/>
                  </a:lnTo>
                  <a:lnTo>
                    <a:pt x="22199" y="316026"/>
                  </a:lnTo>
                  <a:lnTo>
                    <a:pt x="21501" y="318414"/>
                  </a:lnTo>
                  <a:lnTo>
                    <a:pt x="22326" y="319125"/>
                  </a:lnTo>
                  <a:lnTo>
                    <a:pt x="23609" y="317207"/>
                  </a:lnTo>
                  <a:lnTo>
                    <a:pt x="26619" y="311556"/>
                  </a:lnTo>
                  <a:lnTo>
                    <a:pt x="30378" y="302094"/>
                  </a:lnTo>
                  <a:lnTo>
                    <a:pt x="31394" y="301866"/>
                  </a:lnTo>
                  <a:lnTo>
                    <a:pt x="32435" y="300405"/>
                  </a:lnTo>
                  <a:lnTo>
                    <a:pt x="34048" y="295490"/>
                  </a:lnTo>
                  <a:lnTo>
                    <a:pt x="34366" y="293217"/>
                  </a:lnTo>
                  <a:close/>
                </a:path>
                <a:path w="108584" h="436880">
                  <a:moveTo>
                    <a:pt x="38709" y="318909"/>
                  </a:moveTo>
                  <a:lnTo>
                    <a:pt x="38544" y="318693"/>
                  </a:lnTo>
                  <a:lnTo>
                    <a:pt x="38188" y="318731"/>
                  </a:lnTo>
                  <a:lnTo>
                    <a:pt x="38506" y="319024"/>
                  </a:lnTo>
                  <a:lnTo>
                    <a:pt x="38709" y="318909"/>
                  </a:lnTo>
                  <a:close/>
                </a:path>
                <a:path w="108584" h="436880">
                  <a:moveTo>
                    <a:pt x="38747" y="324637"/>
                  </a:moveTo>
                  <a:lnTo>
                    <a:pt x="38011" y="324459"/>
                  </a:lnTo>
                  <a:lnTo>
                    <a:pt x="36182" y="325742"/>
                  </a:lnTo>
                  <a:lnTo>
                    <a:pt x="34937" y="328002"/>
                  </a:lnTo>
                  <a:lnTo>
                    <a:pt x="34429" y="329933"/>
                  </a:lnTo>
                  <a:lnTo>
                    <a:pt x="34696" y="330949"/>
                  </a:lnTo>
                  <a:lnTo>
                    <a:pt x="37249" y="328942"/>
                  </a:lnTo>
                  <a:lnTo>
                    <a:pt x="38506" y="327545"/>
                  </a:lnTo>
                  <a:lnTo>
                    <a:pt x="38747" y="324637"/>
                  </a:lnTo>
                  <a:close/>
                </a:path>
                <a:path w="108584" h="436880">
                  <a:moveTo>
                    <a:pt x="39535" y="310489"/>
                  </a:moveTo>
                  <a:lnTo>
                    <a:pt x="39306" y="309549"/>
                  </a:lnTo>
                  <a:lnTo>
                    <a:pt x="37350" y="311137"/>
                  </a:lnTo>
                  <a:lnTo>
                    <a:pt x="35521" y="314833"/>
                  </a:lnTo>
                  <a:lnTo>
                    <a:pt x="33286" y="320535"/>
                  </a:lnTo>
                  <a:lnTo>
                    <a:pt x="31991" y="319557"/>
                  </a:lnTo>
                  <a:lnTo>
                    <a:pt x="31635" y="319608"/>
                  </a:lnTo>
                  <a:lnTo>
                    <a:pt x="35394" y="308686"/>
                  </a:lnTo>
                  <a:lnTo>
                    <a:pt x="36537" y="303517"/>
                  </a:lnTo>
                  <a:lnTo>
                    <a:pt x="37376" y="297141"/>
                  </a:lnTo>
                  <a:lnTo>
                    <a:pt x="36918" y="296900"/>
                  </a:lnTo>
                  <a:lnTo>
                    <a:pt x="33312" y="301663"/>
                  </a:lnTo>
                  <a:lnTo>
                    <a:pt x="31203" y="305930"/>
                  </a:lnTo>
                  <a:lnTo>
                    <a:pt x="25273" y="321170"/>
                  </a:lnTo>
                  <a:lnTo>
                    <a:pt x="21513" y="332384"/>
                  </a:lnTo>
                  <a:lnTo>
                    <a:pt x="21336" y="334238"/>
                  </a:lnTo>
                  <a:lnTo>
                    <a:pt x="20243" y="334454"/>
                  </a:lnTo>
                  <a:lnTo>
                    <a:pt x="18567" y="336346"/>
                  </a:lnTo>
                  <a:lnTo>
                    <a:pt x="19596" y="337159"/>
                  </a:lnTo>
                  <a:lnTo>
                    <a:pt x="21285" y="335013"/>
                  </a:lnTo>
                  <a:lnTo>
                    <a:pt x="21361" y="335711"/>
                  </a:lnTo>
                  <a:lnTo>
                    <a:pt x="22047" y="335356"/>
                  </a:lnTo>
                  <a:lnTo>
                    <a:pt x="25146" y="331012"/>
                  </a:lnTo>
                  <a:lnTo>
                    <a:pt x="25222" y="331978"/>
                  </a:lnTo>
                  <a:lnTo>
                    <a:pt x="25844" y="331749"/>
                  </a:lnTo>
                  <a:lnTo>
                    <a:pt x="31140" y="326390"/>
                  </a:lnTo>
                  <a:lnTo>
                    <a:pt x="29845" y="331203"/>
                  </a:lnTo>
                  <a:lnTo>
                    <a:pt x="29667" y="330822"/>
                  </a:lnTo>
                  <a:lnTo>
                    <a:pt x="29146" y="331190"/>
                  </a:lnTo>
                  <a:lnTo>
                    <a:pt x="27292" y="334708"/>
                  </a:lnTo>
                  <a:lnTo>
                    <a:pt x="21170" y="349338"/>
                  </a:lnTo>
                  <a:lnTo>
                    <a:pt x="19431" y="355155"/>
                  </a:lnTo>
                  <a:lnTo>
                    <a:pt x="20332" y="357149"/>
                  </a:lnTo>
                  <a:lnTo>
                    <a:pt x="24968" y="347319"/>
                  </a:lnTo>
                  <a:lnTo>
                    <a:pt x="29311" y="335610"/>
                  </a:lnTo>
                  <a:lnTo>
                    <a:pt x="30162" y="337248"/>
                  </a:lnTo>
                  <a:lnTo>
                    <a:pt x="31280" y="336473"/>
                  </a:lnTo>
                  <a:lnTo>
                    <a:pt x="34175" y="330212"/>
                  </a:lnTo>
                  <a:lnTo>
                    <a:pt x="37528" y="320090"/>
                  </a:lnTo>
                  <a:lnTo>
                    <a:pt x="39535" y="310489"/>
                  </a:lnTo>
                  <a:close/>
                </a:path>
                <a:path w="108584" h="436880">
                  <a:moveTo>
                    <a:pt x="42722" y="311175"/>
                  </a:moveTo>
                  <a:lnTo>
                    <a:pt x="41452" y="311251"/>
                  </a:lnTo>
                  <a:lnTo>
                    <a:pt x="39954" y="313321"/>
                  </a:lnTo>
                  <a:lnTo>
                    <a:pt x="41224" y="313245"/>
                  </a:lnTo>
                  <a:lnTo>
                    <a:pt x="42722" y="311175"/>
                  </a:lnTo>
                  <a:close/>
                </a:path>
                <a:path w="108584" h="436880">
                  <a:moveTo>
                    <a:pt x="43840" y="342696"/>
                  </a:moveTo>
                  <a:lnTo>
                    <a:pt x="43014" y="343268"/>
                  </a:lnTo>
                  <a:lnTo>
                    <a:pt x="43611" y="342912"/>
                  </a:lnTo>
                  <a:lnTo>
                    <a:pt x="43840" y="342696"/>
                  </a:lnTo>
                  <a:close/>
                </a:path>
                <a:path w="108584" h="436880">
                  <a:moveTo>
                    <a:pt x="47434" y="272351"/>
                  </a:moveTo>
                  <a:lnTo>
                    <a:pt x="40068" y="280835"/>
                  </a:lnTo>
                  <a:lnTo>
                    <a:pt x="38442" y="284543"/>
                  </a:lnTo>
                  <a:lnTo>
                    <a:pt x="35217" y="295173"/>
                  </a:lnTo>
                  <a:lnTo>
                    <a:pt x="36410" y="296049"/>
                  </a:lnTo>
                  <a:lnTo>
                    <a:pt x="40335" y="289242"/>
                  </a:lnTo>
                  <a:lnTo>
                    <a:pt x="44818" y="280466"/>
                  </a:lnTo>
                  <a:lnTo>
                    <a:pt x="47434" y="272351"/>
                  </a:lnTo>
                  <a:close/>
                </a:path>
                <a:path w="108584" h="436880">
                  <a:moveTo>
                    <a:pt x="51447" y="225374"/>
                  </a:moveTo>
                  <a:lnTo>
                    <a:pt x="50342" y="226174"/>
                  </a:lnTo>
                  <a:lnTo>
                    <a:pt x="49669" y="226441"/>
                  </a:lnTo>
                  <a:lnTo>
                    <a:pt x="49123" y="226326"/>
                  </a:lnTo>
                  <a:lnTo>
                    <a:pt x="48399" y="226517"/>
                  </a:lnTo>
                  <a:lnTo>
                    <a:pt x="46964" y="229704"/>
                  </a:lnTo>
                  <a:lnTo>
                    <a:pt x="46697" y="231127"/>
                  </a:lnTo>
                  <a:lnTo>
                    <a:pt x="46189" y="232816"/>
                  </a:lnTo>
                  <a:lnTo>
                    <a:pt x="48018" y="232181"/>
                  </a:lnTo>
                  <a:lnTo>
                    <a:pt x="50431" y="228295"/>
                  </a:lnTo>
                  <a:lnTo>
                    <a:pt x="51447" y="225374"/>
                  </a:lnTo>
                  <a:close/>
                </a:path>
                <a:path w="108584" h="436880">
                  <a:moveTo>
                    <a:pt x="52057" y="284937"/>
                  </a:moveTo>
                  <a:lnTo>
                    <a:pt x="50647" y="286575"/>
                  </a:lnTo>
                  <a:lnTo>
                    <a:pt x="50012" y="286931"/>
                  </a:lnTo>
                  <a:lnTo>
                    <a:pt x="48221" y="288772"/>
                  </a:lnTo>
                  <a:lnTo>
                    <a:pt x="49263" y="285699"/>
                  </a:lnTo>
                  <a:lnTo>
                    <a:pt x="49898" y="283349"/>
                  </a:lnTo>
                  <a:lnTo>
                    <a:pt x="49898" y="282663"/>
                  </a:lnTo>
                  <a:lnTo>
                    <a:pt x="49136" y="283857"/>
                  </a:lnTo>
                  <a:lnTo>
                    <a:pt x="48882" y="283819"/>
                  </a:lnTo>
                  <a:lnTo>
                    <a:pt x="48323" y="284403"/>
                  </a:lnTo>
                  <a:lnTo>
                    <a:pt x="47421" y="285953"/>
                  </a:lnTo>
                  <a:lnTo>
                    <a:pt x="47523" y="283806"/>
                  </a:lnTo>
                  <a:lnTo>
                    <a:pt x="46748" y="283756"/>
                  </a:lnTo>
                  <a:lnTo>
                    <a:pt x="45542" y="285038"/>
                  </a:lnTo>
                  <a:lnTo>
                    <a:pt x="43319" y="290360"/>
                  </a:lnTo>
                  <a:lnTo>
                    <a:pt x="42202" y="294436"/>
                  </a:lnTo>
                  <a:lnTo>
                    <a:pt x="42202" y="295325"/>
                  </a:lnTo>
                  <a:lnTo>
                    <a:pt x="42621" y="295402"/>
                  </a:lnTo>
                  <a:lnTo>
                    <a:pt x="37312" y="306984"/>
                  </a:lnTo>
                  <a:lnTo>
                    <a:pt x="37236" y="310095"/>
                  </a:lnTo>
                  <a:lnTo>
                    <a:pt x="40843" y="304546"/>
                  </a:lnTo>
                  <a:lnTo>
                    <a:pt x="43891" y="298665"/>
                  </a:lnTo>
                  <a:lnTo>
                    <a:pt x="44386" y="299478"/>
                  </a:lnTo>
                  <a:lnTo>
                    <a:pt x="45072" y="299148"/>
                  </a:lnTo>
                  <a:lnTo>
                    <a:pt x="46024" y="297815"/>
                  </a:lnTo>
                  <a:lnTo>
                    <a:pt x="47053" y="294627"/>
                  </a:lnTo>
                  <a:lnTo>
                    <a:pt x="48818" y="292404"/>
                  </a:lnTo>
                  <a:lnTo>
                    <a:pt x="50469" y="289534"/>
                  </a:lnTo>
                  <a:lnTo>
                    <a:pt x="52057" y="284937"/>
                  </a:lnTo>
                  <a:close/>
                </a:path>
                <a:path w="108584" h="436880">
                  <a:moveTo>
                    <a:pt x="55206" y="244919"/>
                  </a:moveTo>
                  <a:lnTo>
                    <a:pt x="55168" y="243776"/>
                  </a:lnTo>
                  <a:lnTo>
                    <a:pt x="54533" y="241871"/>
                  </a:lnTo>
                  <a:lnTo>
                    <a:pt x="53987" y="241274"/>
                  </a:lnTo>
                  <a:lnTo>
                    <a:pt x="51892" y="244144"/>
                  </a:lnTo>
                  <a:lnTo>
                    <a:pt x="50088" y="250494"/>
                  </a:lnTo>
                  <a:lnTo>
                    <a:pt x="50558" y="251714"/>
                  </a:lnTo>
                  <a:lnTo>
                    <a:pt x="51142" y="252260"/>
                  </a:lnTo>
                  <a:lnTo>
                    <a:pt x="48818" y="259029"/>
                  </a:lnTo>
                  <a:lnTo>
                    <a:pt x="46329" y="267538"/>
                  </a:lnTo>
                  <a:lnTo>
                    <a:pt x="45948" y="271043"/>
                  </a:lnTo>
                  <a:lnTo>
                    <a:pt x="44932" y="273799"/>
                  </a:lnTo>
                  <a:lnTo>
                    <a:pt x="46761" y="272542"/>
                  </a:lnTo>
                  <a:lnTo>
                    <a:pt x="46951" y="272288"/>
                  </a:lnTo>
                  <a:lnTo>
                    <a:pt x="48082" y="269074"/>
                  </a:lnTo>
                  <a:lnTo>
                    <a:pt x="46824" y="270205"/>
                  </a:lnTo>
                  <a:lnTo>
                    <a:pt x="49987" y="262826"/>
                  </a:lnTo>
                  <a:lnTo>
                    <a:pt x="52184" y="256654"/>
                  </a:lnTo>
                  <a:lnTo>
                    <a:pt x="54495" y="249148"/>
                  </a:lnTo>
                  <a:lnTo>
                    <a:pt x="54724" y="246507"/>
                  </a:lnTo>
                  <a:lnTo>
                    <a:pt x="55206" y="244919"/>
                  </a:lnTo>
                  <a:close/>
                </a:path>
                <a:path w="108584" h="436880">
                  <a:moveTo>
                    <a:pt x="55422" y="260642"/>
                  </a:moveTo>
                  <a:lnTo>
                    <a:pt x="54787" y="258673"/>
                  </a:lnTo>
                  <a:lnTo>
                    <a:pt x="53454" y="258724"/>
                  </a:lnTo>
                  <a:lnTo>
                    <a:pt x="52933" y="259270"/>
                  </a:lnTo>
                  <a:lnTo>
                    <a:pt x="50507" y="265188"/>
                  </a:lnTo>
                  <a:lnTo>
                    <a:pt x="48793" y="268427"/>
                  </a:lnTo>
                  <a:lnTo>
                    <a:pt x="50101" y="270624"/>
                  </a:lnTo>
                  <a:lnTo>
                    <a:pt x="52412" y="267779"/>
                  </a:lnTo>
                  <a:lnTo>
                    <a:pt x="55422" y="260642"/>
                  </a:lnTo>
                  <a:close/>
                </a:path>
                <a:path w="108584" h="436880">
                  <a:moveTo>
                    <a:pt x="55587" y="271932"/>
                  </a:moveTo>
                  <a:lnTo>
                    <a:pt x="54381" y="271272"/>
                  </a:lnTo>
                  <a:lnTo>
                    <a:pt x="53022" y="271792"/>
                  </a:lnTo>
                  <a:lnTo>
                    <a:pt x="52882" y="273608"/>
                  </a:lnTo>
                  <a:lnTo>
                    <a:pt x="54470" y="273227"/>
                  </a:lnTo>
                  <a:lnTo>
                    <a:pt x="55295" y="272415"/>
                  </a:lnTo>
                  <a:lnTo>
                    <a:pt x="55587" y="271932"/>
                  </a:lnTo>
                  <a:close/>
                </a:path>
                <a:path w="108584" h="436880">
                  <a:moveTo>
                    <a:pt x="64274" y="225539"/>
                  </a:moveTo>
                  <a:lnTo>
                    <a:pt x="62890" y="225564"/>
                  </a:lnTo>
                  <a:lnTo>
                    <a:pt x="61607" y="226936"/>
                  </a:lnTo>
                  <a:lnTo>
                    <a:pt x="61861" y="228219"/>
                  </a:lnTo>
                  <a:lnTo>
                    <a:pt x="63385" y="227279"/>
                  </a:lnTo>
                  <a:lnTo>
                    <a:pt x="64274" y="225539"/>
                  </a:lnTo>
                  <a:close/>
                </a:path>
                <a:path w="108584" h="436880">
                  <a:moveTo>
                    <a:pt x="65557" y="250291"/>
                  </a:moveTo>
                  <a:lnTo>
                    <a:pt x="60159" y="252628"/>
                  </a:lnTo>
                  <a:lnTo>
                    <a:pt x="59029" y="255079"/>
                  </a:lnTo>
                  <a:lnTo>
                    <a:pt x="58559" y="256768"/>
                  </a:lnTo>
                  <a:lnTo>
                    <a:pt x="58508" y="255371"/>
                  </a:lnTo>
                  <a:lnTo>
                    <a:pt x="58013" y="254114"/>
                  </a:lnTo>
                  <a:lnTo>
                    <a:pt x="56438" y="254800"/>
                  </a:lnTo>
                  <a:lnTo>
                    <a:pt x="55714" y="257073"/>
                  </a:lnTo>
                  <a:lnTo>
                    <a:pt x="55816" y="259638"/>
                  </a:lnTo>
                  <a:lnTo>
                    <a:pt x="56184" y="260540"/>
                  </a:lnTo>
                  <a:lnTo>
                    <a:pt x="57175" y="260324"/>
                  </a:lnTo>
                  <a:lnTo>
                    <a:pt x="58381" y="257403"/>
                  </a:lnTo>
                  <a:lnTo>
                    <a:pt x="57416" y="260934"/>
                  </a:lnTo>
                  <a:lnTo>
                    <a:pt x="58381" y="262432"/>
                  </a:lnTo>
                  <a:lnTo>
                    <a:pt x="61023" y="260172"/>
                  </a:lnTo>
                  <a:lnTo>
                    <a:pt x="62077" y="258648"/>
                  </a:lnTo>
                  <a:lnTo>
                    <a:pt x="63169" y="256438"/>
                  </a:lnTo>
                  <a:lnTo>
                    <a:pt x="63080" y="256755"/>
                  </a:lnTo>
                  <a:lnTo>
                    <a:pt x="63677" y="256349"/>
                  </a:lnTo>
                  <a:lnTo>
                    <a:pt x="63893" y="254749"/>
                  </a:lnTo>
                  <a:lnTo>
                    <a:pt x="65557" y="250291"/>
                  </a:lnTo>
                  <a:close/>
                </a:path>
                <a:path w="108584" h="436880">
                  <a:moveTo>
                    <a:pt x="68846" y="236093"/>
                  </a:moveTo>
                  <a:lnTo>
                    <a:pt x="68249" y="233375"/>
                  </a:lnTo>
                  <a:lnTo>
                    <a:pt x="67627" y="233400"/>
                  </a:lnTo>
                  <a:lnTo>
                    <a:pt x="66725" y="234759"/>
                  </a:lnTo>
                  <a:lnTo>
                    <a:pt x="66814" y="233006"/>
                  </a:lnTo>
                  <a:lnTo>
                    <a:pt x="65112" y="233553"/>
                  </a:lnTo>
                  <a:lnTo>
                    <a:pt x="64147" y="235153"/>
                  </a:lnTo>
                  <a:lnTo>
                    <a:pt x="63220" y="237134"/>
                  </a:lnTo>
                  <a:lnTo>
                    <a:pt x="63080" y="240474"/>
                  </a:lnTo>
                  <a:lnTo>
                    <a:pt x="63639" y="240474"/>
                  </a:lnTo>
                  <a:lnTo>
                    <a:pt x="64350" y="239826"/>
                  </a:lnTo>
                  <a:lnTo>
                    <a:pt x="64312" y="241414"/>
                  </a:lnTo>
                  <a:lnTo>
                    <a:pt x="64731" y="243154"/>
                  </a:lnTo>
                  <a:lnTo>
                    <a:pt x="66471" y="242189"/>
                  </a:lnTo>
                  <a:lnTo>
                    <a:pt x="68795" y="237642"/>
                  </a:lnTo>
                  <a:lnTo>
                    <a:pt x="68846" y="236093"/>
                  </a:lnTo>
                  <a:close/>
                </a:path>
                <a:path w="108584" h="436880">
                  <a:moveTo>
                    <a:pt x="68884" y="72148"/>
                  </a:moveTo>
                  <a:lnTo>
                    <a:pt x="67487" y="71094"/>
                  </a:lnTo>
                  <a:lnTo>
                    <a:pt x="66382" y="71323"/>
                  </a:lnTo>
                  <a:lnTo>
                    <a:pt x="66852" y="72618"/>
                  </a:lnTo>
                  <a:lnTo>
                    <a:pt x="68249" y="72974"/>
                  </a:lnTo>
                  <a:lnTo>
                    <a:pt x="68884" y="72148"/>
                  </a:lnTo>
                  <a:close/>
                </a:path>
                <a:path w="108584" h="436880">
                  <a:moveTo>
                    <a:pt x="70116" y="48742"/>
                  </a:moveTo>
                  <a:lnTo>
                    <a:pt x="69773" y="46113"/>
                  </a:lnTo>
                  <a:lnTo>
                    <a:pt x="67957" y="43141"/>
                  </a:lnTo>
                  <a:lnTo>
                    <a:pt x="67144" y="47345"/>
                  </a:lnTo>
                  <a:lnTo>
                    <a:pt x="66814" y="55956"/>
                  </a:lnTo>
                  <a:lnTo>
                    <a:pt x="66941" y="60350"/>
                  </a:lnTo>
                  <a:lnTo>
                    <a:pt x="66141" y="67373"/>
                  </a:lnTo>
                  <a:lnTo>
                    <a:pt x="67868" y="69215"/>
                  </a:lnTo>
                  <a:lnTo>
                    <a:pt x="68389" y="67856"/>
                  </a:lnTo>
                  <a:lnTo>
                    <a:pt x="69862" y="59194"/>
                  </a:lnTo>
                  <a:lnTo>
                    <a:pt x="70116" y="48742"/>
                  </a:lnTo>
                  <a:close/>
                </a:path>
                <a:path w="108584" h="436880">
                  <a:moveTo>
                    <a:pt x="70891" y="211086"/>
                  </a:moveTo>
                  <a:lnTo>
                    <a:pt x="70739" y="205143"/>
                  </a:lnTo>
                  <a:lnTo>
                    <a:pt x="70078" y="204470"/>
                  </a:lnTo>
                  <a:lnTo>
                    <a:pt x="68668" y="205143"/>
                  </a:lnTo>
                  <a:lnTo>
                    <a:pt x="68249" y="206057"/>
                  </a:lnTo>
                  <a:lnTo>
                    <a:pt x="67691" y="210121"/>
                  </a:lnTo>
                  <a:lnTo>
                    <a:pt x="67576" y="212915"/>
                  </a:lnTo>
                  <a:lnTo>
                    <a:pt x="68580" y="214299"/>
                  </a:lnTo>
                  <a:lnTo>
                    <a:pt x="69811" y="213118"/>
                  </a:lnTo>
                  <a:lnTo>
                    <a:pt x="70891" y="211086"/>
                  </a:lnTo>
                  <a:close/>
                </a:path>
                <a:path w="108584" h="436880">
                  <a:moveTo>
                    <a:pt x="73291" y="78016"/>
                  </a:moveTo>
                  <a:lnTo>
                    <a:pt x="71983" y="76581"/>
                  </a:lnTo>
                  <a:lnTo>
                    <a:pt x="70827" y="76898"/>
                  </a:lnTo>
                  <a:lnTo>
                    <a:pt x="71132" y="78740"/>
                  </a:lnTo>
                  <a:lnTo>
                    <a:pt x="72529" y="79209"/>
                  </a:lnTo>
                  <a:lnTo>
                    <a:pt x="73291" y="78016"/>
                  </a:lnTo>
                  <a:close/>
                </a:path>
                <a:path w="108584" h="436880">
                  <a:moveTo>
                    <a:pt x="73507" y="106286"/>
                  </a:moveTo>
                  <a:lnTo>
                    <a:pt x="72351" y="105003"/>
                  </a:lnTo>
                  <a:lnTo>
                    <a:pt x="70929" y="106832"/>
                  </a:lnTo>
                  <a:lnTo>
                    <a:pt x="71602" y="107645"/>
                  </a:lnTo>
                  <a:lnTo>
                    <a:pt x="73507" y="106286"/>
                  </a:lnTo>
                  <a:close/>
                </a:path>
                <a:path w="108584" h="436880">
                  <a:moveTo>
                    <a:pt x="75031" y="227482"/>
                  </a:moveTo>
                  <a:lnTo>
                    <a:pt x="73837" y="225856"/>
                  </a:lnTo>
                  <a:lnTo>
                    <a:pt x="71882" y="226783"/>
                  </a:lnTo>
                  <a:lnTo>
                    <a:pt x="72961" y="229082"/>
                  </a:lnTo>
                  <a:lnTo>
                    <a:pt x="75031" y="227482"/>
                  </a:lnTo>
                  <a:close/>
                </a:path>
                <a:path w="108584" h="436880">
                  <a:moveTo>
                    <a:pt x="75184" y="207467"/>
                  </a:moveTo>
                  <a:lnTo>
                    <a:pt x="73748" y="207708"/>
                  </a:lnTo>
                  <a:lnTo>
                    <a:pt x="72478" y="209550"/>
                  </a:lnTo>
                  <a:lnTo>
                    <a:pt x="72783" y="211048"/>
                  </a:lnTo>
                  <a:lnTo>
                    <a:pt x="74345" y="209689"/>
                  </a:lnTo>
                  <a:lnTo>
                    <a:pt x="75184" y="207467"/>
                  </a:lnTo>
                  <a:close/>
                </a:path>
                <a:path w="108584" h="436880">
                  <a:moveTo>
                    <a:pt x="75438" y="118122"/>
                  </a:moveTo>
                  <a:lnTo>
                    <a:pt x="73685" y="118122"/>
                  </a:lnTo>
                  <a:lnTo>
                    <a:pt x="72669" y="118884"/>
                  </a:lnTo>
                  <a:lnTo>
                    <a:pt x="73329" y="119621"/>
                  </a:lnTo>
                  <a:lnTo>
                    <a:pt x="74764" y="119214"/>
                  </a:lnTo>
                  <a:lnTo>
                    <a:pt x="75438" y="118122"/>
                  </a:lnTo>
                  <a:close/>
                </a:path>
                <a:path w="108584" h="436880">
                  <a:moveTo>
                    <a:pt x="77266" y="44856"/>
                  </a:moveTo>
                  <a:lnTo>
                    <a:pt x="77101" y="44627"/>
                  </a:lnTo>
                  <a:lnTo>
                    <a:pt x="76669" y="44297"/>
                  </a:lnTo>
                  <a:lnTo>
                    <a:pt x="77012" y="44665"/>
                  </a:lnTo>
                  <a:lnTo>
                    <a:pt x="77266" y="44856"/>
                  </a:lnTo>
                  <a:close/>
                </a:path>
                <a:path w="108584" h="436880">
                  <a:moveTo>
                    <a:pt x="81343" y="2044"/>
                  </a:moveTo>
                  <a:lnTo>
                    <a:pt x="75958" y="4483"/>
                  </a:lnTo>
                  <a:lnTo>
                    <a:pt x="72707" y="32461"/>
                  </a:lnTo>
                  <a:lnTo>
                    <a:pt x="72580" y="44488"/>
                  </a:lnTo>
                  <a:lnTo>
                    <a:pt x="72669" y="44259"/>
                  </a:lnTo>
                  <a:lnTo>
                    <a:pt x="73240" y="46050"/>
                  </a:lnTo>
                  <a:lnTo>
                    <a:pt x="74091" y="46228"/>
                  </a:lnTo>
                  <a:lnTo>
                    <a:pt x="74307" y="45974"/>
                  </a:lnTo>
                  <a:lnTo>
                    <a:pt x="76428" y="28790"/>
                  </a:lnTo>
                  <a:lnTo>
                    <a:pt x="81343" y="2044"/>
                  </a:lnTo>
                  <a:close/>
                </a:path>
                <a:path w="108584" h="436880">
                  <a:moveTo>
                    <a:pt x="83820" y="27381"/>
                  </a:moveTo>
                  <a:lnTo>
                    <a:pt x="78994" y="49822"/>
                  </a:lnTo>
                  <a:lnTo>
                    <a:pt x="78955" y="50012"/>
                  </a:lnTo>
                  <a:lnTo>
                    <a:pt x="79502" y="51422"/>
                  </a:lnTo>
                  <a:lnTo>
                    <a:pt x="79552" y="51574"/>
                  </a:lnTo>
                  <a:lnTo>
                    <a:pt x="80645" y="51422"/>
                  </a:lnTo>
                  <a:lnTo>
                    <a:pt x="80962" y="50012"/>
                  </a:lnTo>
                  <a:lnTo>
                    <a:pt x="81000" y="49822"/>
                  </a:lnTo>
                  <a:lnTo>
                    <a:pt x="82130" y="39001"/>
                  </a:lnTo>
                  <a:lnTo>
                    <a:pt x="83820" y="27381"/>
                  </a:lnTo>
                  <a:close/>
                </a:path>
                <a:path w="108584" h="436880">
                  <a:moveTo>
                    <a:pt x="89712" y="0"/>
                  </a:moveTo>
                  <a:lnTo>
                    <a:pt x="87172" y="9740"/>
                  </a:lnTo>
                  <a:lnTo>
                    <a:pt x="84848" y="20269"/>
                  </a:lnTo>
                  <a:lnTo>
                    <a:pt x="83820" y="27381"/>
                  </a:lnTo>
                  <a:lnTo>
                    <a:pt x="89712" y="0"/>
                  </a:lnTo>
                  <a:close/>
                </a:path>
                <a:path w="108584" h="436880">
                  <a:moveTo>
                    <a:pt x="102285" y="80708"/>
                  </a:moveTo>
                  <a:lnTo>
                    <a:pt x="75958" y="80708"/>
                  </a:lnTo>
                  <a:lnTo>
                    <a:pt x="77647" y="83248"/>
                  </a:lnTo>
                  <a:lnTo>
                    <a:pt x="78498" y="83248"/>
                  </a:lnTo>
                  <a:lnTo>
                    <a:pt x="78752" y="88328"/>
                  </a:lnTo>
                  <a:lnTo>
                    <a:pt x="79349" y="90868"/>
                  </a:lnTo>
                  <a:lnTo>
                    <a:pt x="77812" y="103568"/>
                  </a:lnTo>
                  <a:lnTo>
                    <a:pt x="75018" y="134048"/>
                  </a:lnTo>
                  <a:lnTo>
                    <a:pt x="74383" y="132778"/>
                  </a:lnTo>
                  <a:lnTo>
                    <a:pt x="73926" y="132778"/>
                  </a:lnTo>
                  <a:lnTo>
                    <a:pt x="73456" y="134048"/>
                  </a:lnTo>
                  <a:lnTo>
                    <a:pt x="73494" y="139128"/>
                  </a:lnTo>
                  <a:lnTo>
                    <a:pt x="73977" y="140398"/>
                  </a:lnTo>
                  <a:lnTo>
                    <a:pt x="74599" y="140398"/>
                  </a:lnTo>
                  <a:lnTo>
                    <a:pt x="73304" y="161988"/>
                  </a:lnTo>
                  <a:lnTo>
                    <a:pt x="72796" y="167068"/>
                  </a:lnTo>
                  <a:lnTo>
                    <a:pt x="72275" y="189928"/>
                  </a:lnTo>
                  <a:lnTo>
                    <a:pt x="72402" y="198818"/>
                  </a:lnTo>
                  <a:lnTo>
                    <a:pt x="72771" y="201358"/>
                  </a:lnTo>
                  <a:lnTo>
                    <a:pt x="74358" y="200088"/>
                  </a:lnTo>
                  <a:lnTo>
                    <a:pt x="75780" y="195008"/>
                  </a:lnTo>
                  <a:lnTo>
                    <a:pt x="75958" y="189928"/>
                  </a:lnTo>
                  <a:lnTo>
                    <a:pt x="76339" y="191198"/>
                  </a:lnTo>
                  <a:lnTo>
                    <a:pt x="76301" y="189928"/>
                  </a:lnTo>
                  <a:lnTo>
                    <a:pt x="75984" y="188658"/>
                  </a:lnTo>
                  <a:lnTo>
                    <a:pt x="76542" y="181038"/>
                  </a:lnTo>
                  <a:lnTo>
                    <a:pt x="76542" y="177228"/>
                  </a:lnTo>
                  <a:lnTo>
                    <a:pt x="77533" y="186118"/>
                  </a:lnTo>
                  <a:lnTo>
                    <a:pt x="77228" y="198818"/>
                  </a:lnTo>
                  <a:lnTo>
                    <a:pt x="76847" y="202628"/>
                  </a:lnTo>
                  <a:lnTo>
                    <a:pt x="76428" y="214058"/>
                  </a:lnTo>
                  <a:lnTo>
                    <a:pt x="74764" y="231838"/>
                  </a:lnTo>
                  <a:lnTo>
                    <a:pt x="73545" y="234378"/>
                  </a:lnTo>
                  <a:lnTo>
                    <a:pt x="72694" y="234378"/>
                  </a:lnTo>
                  <a:lnTo>
                    <a:pt x="71818" y="235648"/>
                  </a:lnTo>
                  <a:lnTo>
                    <a:pt x="70319" y="239458"/>
                  </a:lnTo>
                  <a:lnTo>
                    <a:pt x="70891" y="241998"/>
                  </a:lnTo>
                  <a:lnTo>
                    <a:pt x="72745" y="241998"/>
                  </a:lnTo>
                  <a:lnTo>
                    <a:pt x="73291" y="243268"/>
                  </a:lnTo>
                  <a:lnTo>
                    <a:pt x="72402" y="250888"/>
                  </a:lnTo>
                  <a:lnTo>
                    <a:pt x="71247" y="257238"/>
                  </a:lnTo>
                  <a:lnTo>
                    <a:pt x="69850" y="257238"/>
                  </a:lnTo>
                  <a:lnTo>
                    <a:pt x="68884" y="259778"/>
                  </a:lnTo>
                  <a:lnTo>
                    <a:pt x="68122" y="261048"/>
                  </a:lnTo>
                  <a:lnTo>
                    <a:pt x="67195" y="261048"/>
                  </a:lnTo>
                  <a:lnTo>
                    <a:pt x="66929" y="253428"/>
                  </a:lnTo>
                  <a:lnTo>
                    <a:pt x="65671" y="261048"/>
                  </a:lnTo>
                  <a:lnTo>
                    <a:pt x="64325" y="261048"/>
                  </a:lnTo>
                  <a:lnTo>
                    <a:pt x="63461" y="262318"/>
                  </a:lnTo>
                  <a:lnTo>
                    <a:pt x="62204" y="266128"/>
                  </a:lnTo>
                  <a:lnTo>
                    <a:pt x="62788" y="267398"/>
                  </a:lnTo>
                  <a:lnTo>
                    <a:pt x="64947" y="267398"/>
                  </a:lnTo>
                  <a:lnTo>
                    <a:pt x="64414" y="269938"/>
                  </a:lnTo>
                  <a:lnTo>
                    <a:pt x="63474" y="277558"/>
                  </a:lnTo>
                  <a:lnTo>
                    <a:pt x="61696" y="277558"/>
                  </a:lnTo>
                  <a:lnTo>
                    <a:pt x="61899" y="281368"/>
                  </a:lnTo>
                  <a:lnTo>
                    <a:pt x="63182" y="281368"/>
                  </a:lnTo>
                  <a:lnTo>
                    <a:pt x="63207" y="283908"/>
                  </a:lnTo>
                  <a:lnTo>
                    <a:pt x="62280" y="285178"/>
                  </a:lnTo>
                  <a:lnTo>
                    <a:pt x="62115" y="286448"/>
                  </a:lnTo>
                  <a:lnTo>
                    <a:pt x="60807" y="286448"/>
                  </a:lnTo>
                  <a:lnTo>
                    <a:pt x="58013" y="288988"/>
                  </a:lnTo>
                  <a:lnTo>
                    <a:pt x="57518" y="288988"/>
                  </a:lnTo>
                  <a:lnTo>
                    <a:pt x="57619" y="287718"/>
                  </a:lnTo>
                  <a:lnTo>
                    <a:pt x="59143" y="285178"/>
                  </a:lnTo>
                  <a:lnTo>
                    <a:pt x="61048" y="280098"/>
                  </a:lnTo>
                  <a:lnTo>
                    <a:pt x="61620" y="276288"/>
                  </a:lnTo>
                  <a:lnTo>
                    <a:pt x="59016" y="276288"/>
                  </a:lnTo>
                  <a:lnTo>
                    <a:pt x="56959" y="280098"/>
                  </a:lnTo>
                  <a:lnTo>
                    <a:pt x="55524" y="283908"/>
                  </a:lnTo>
                  <a:lnTo>
                    <a:pt x="55130" y="287718"/>
                  </a:lnTo>
                  <a:lnTo>
                    <a:pt x="56184" y="288988"/>
                  </a:lnTo>
                  <a:lnTo>
                    <a:pt x="54063" y="291528"/>
                  </a:lnTo>
                  <a:lnTo>
                    <a:pt x="52209" y="297878"/>
                  </a:lnTo>
                  <a:lnTo>
                    <a:pt x="50482" y="302958"/>
                  </a:lnTo>
                  <a:lnTo>
                    <a:pt x="48628" y="306768"/>
                  </a:lnTo>
                  <a:lnTo>
                    <a:pt x="46659" y="311848"/>
                  </a:lnTo>
                  <a:lnTo>
                    <a:pt x="41249" y="320738"/>
                  </a:lnTo>
                  <a:lnTo>
                    <a:pt x="39471" y="324548"/>
                  </a:lnTo>
                  <a:lnTo>
                    <a:pt x="38849" y="330898"/>
                  </a:lnTo>
                  <a:lnTo>
                    <a:pt x="39712" y="330898"/>
                  </a:lnTo>
                  <a:lnTo>
                    <a:pt x="40843" y="329628"/>
                  </a:lnTo>
                  <a:lnTo>
                    <a:pt x="39204" y="333438"/>
                  </a:lnTo>
                  <a:lnTo>
                    <a:pt x="37477" y="338518"/>
                  </a:lnTo>
                  <a:lnTo>
                    <a:pt x="35458" y="347408"/>
                  </a:lnTo>
                  <a:lnTo>
                    <a:pt x="35877" y="347408"/>
                  </a:lnTo>
                  <a:lnTo>
                    <a:pt x="37160" y="346138"/>
                  </a:lnTo>
                  <a:lnTo>
                    <a:pt x="38036" y="346138"/>
                  </a:lnTo>
                  <a:lnTo>
                    <a:pt x="40144" y="344868"/>
                  </a:lnTo>
                  <a:lnTo>
                    <a:pt x="41262" y="343598"/>
                  </a:lnTo>
                  <a:lnTo>
                    <a:pt x="38023" y="343598"/>
                  </a:lnTo>
                  <a:lnTo>
                    <a:pt x="39598" y="341058"/>
                  </a:lnTo>
                  <a:lnTo>
                    <a:pt x="43357" y="338518"/>
                  </a:lnTo>
                  <a:lnTo>
                    <a:pt x="42189" y="342328"/>
                  </a:lnTo>
                  <a:lnTo>
                    <a:pt x="42938" y="342328"/>
                  </a:lnTo>
                  <a:lnTo>
                    <a:pt x="43992" y="339788"/>
                  </a:lnTo>
                  <a:lnTo>
                    <a:pt x="44983" y="338518"/>
                  </a:lnTo>
                  <a:lnTo>
                    <a:pt x="44881" y="339788"/>
                  </a:lnTo>
                  <a:lnTo>
                    <a:pt x="45008" y="339788"/>
                  </a:lnTo>
                  <a:lnTo>
                    <a:pt x="42697" y="347408"/>
                  </a:lnTo>
                  <a:lnTo>
                    <a:pt x="40690" y="352488"/>
                  </a:lnTo>
                  <a:lnTo>
                    <a:pt x="39941" y="353758"/>
                  </a:lnTo>
                  <a:lnTo>
                    <a:pt x="38785" y="355028"/>
                  </a:lnTo>
                  <a:lnTo>
                    <a:pt x="37604" y="358838"/>
                  </a:lnTo>
                  <a:lnTo>
                    <a:pt x="38087" y="358838"/>
                  </a:lnTo>
                  <a:lnTo>
                    <a:pt x="37350" y="360108"/>
                  </a:lnTo>
                  <a:lnTo>
                    <a:pt x="34455" y="370268"/>
                  </a:lnTo>
                  <a:lnTo>
                    <a:pt x="33235" y="377888"/>
                  </a:lnTo>
                  <a:lnTo>
                    <a:pt x="32296" y="379158"/>
                  </a:lnTo>
                  <a:lnTo>
                    <a:pt x="32143" y="376618"/>
                  </a:lnTo>
                  <a:lnTo>
                    <a:pt x="31305" y="377888"/>
                  </a:lnTo>
                  <a:lnTo>
                    <a:pt x="22644" y="402018"/>
                  </a:lnTo>
                  <a:lnTo>
                    <a:pt x="19354" y="407098"/>
                  </a:lnTo>
                  <a:lnTo>
                    <a:pt x="17564" y="405828"/>
                  </a:lnTo>
                  <a:lnTo>
                    <a:pt x="16687" y="405828"/>
                  </a:lnTo>
                  <a:lnTo>
                    <a:pt x="15722" y="408368"/>
                  </a:lnTo>
                  <a:lnTo>
                    <a:pt x="14770" y="409638"/>
                  </a:lnTo>
                  <a:lnTo>
                    <a:pt x="13982" y="412178"/>
                  </a:lnTo>
                  <a:lnTo>
                    <a:pt x="7835" y="424878"/>
                  </a:lnTo>
                  <a:lnTo>
                    <a:pt x="5105" y="423608"/>
                  </a:lnTo>
                  <a:lnTo>
                    <a:pt x="1054" y="435038"/>
                  </a:lnTo>
                  <a:lnTo>
                    <a:pt x="2286" y="436308"/>
                  </a:lnTo>
                  <a:lnTo>
                    <a:pt x="6972" y="436308"/>
                  </a:lnTo>
                  <a:lnTo>
                    <a:pt x="9829" y="432498"/>
                  </a:lnTo>
                  <a:lnTo>
                    <a:pt x="9779" y="427418"/>
                  </a:lnTo>
                  <a:lnTo>
                    <a:pt x="12827" y="427418"/>
                  </a:lnTo>
                  <a:lnTo>
                    <a:pt x="13119" y="429958"/>
                  </a:lnTo>
                  <a:lnTo>
                    <a:pt x="11874" y="429958"/>
                  </a:lnTo>
                  <a:lnTo>
                    <a:pt x="9842" y="432498"/>
                  </a:lnTo>
                  <a:lnTo>
                    <a:pt x="10439" y="432498"/>
                  </a:lnTo>
                  <a:lnTo>
                    <a:pt x="13208" y="429958"/>
                  </a:lnTo>
                  <a:lnTo>
                    <a:pt x="13754" y="432498"/>
                  </a:lnTo>
                  <a:lnTo>
                    <a:pt x="14706" y="435038"/>
                  </a:lnTo>
                  <a:lnTo>
                    <a:pt x="16179" y="436308"/>
                  </a:lnTo>
                  <a:lnTo>
                    <a:pt x="17462" y="436308"/>
                  </a:lnTo>
                  <a:lnTo>
                    <a:pt x="18745" y="435038"/>
                  </a:lnTo>
                  <a:lnTo>
                    <a:pt x="19265" y="433768"/>
                  </a:lnTo>
                  <a:lnTo>
                    <a:pt x="18973" y="429958"/>
                  </a:lnTo>
                  <a:lnTo>
                    <a:pt x="19316" y="429958"/>
                  </a:lnTo>
                  <a:lnTo>
                    <a:pt x="19837" y="428688"/>
                  </a:lnTo>
                  <a:lnTo>
                    <a:pt x="20688" y="429958"/>
                  </a:lnTo>
                  <a:lnTo>
                    <a:pt x="21818" y="428688"/>
                  </a:lnTo>
                  <a:lnTo>
                    <a:pt x="23355" y="427418"/>
                  </a:lnTo>
                  <a:lnTo>
                    <a:pt x="24079" y="427418"/>
                  </a:lnTo>
                  <a:lnTo>
                    <a:pt x="27635" y="424878"/>
                  </a:lnTo>
                  <a:lnTo>
                    <a:pt x="28892" y="424878"/>
                  </a:lnTo>
                  <a:lnTo>
                    <a:pt x="30607" y="423608"/>
                  </a:lnTo>
                  <a:lnTo>
                    <a:pt x="49364" y="386778"/>
                  </a:lnTo>
                  <a:lnTo>
                    <a:pt x="65582" y="348678"/>
                  </a:lnTo>
                  <a:lnTo>
                    <a:pt x="85267" y="281368"/>
                  </a:lnTo>
                  <a:lnTo>
                    <a:pt x="94030" y="220408"/>
                  </a:lnTo>
                  <a:lnTo>
                    <a:pt x="96824" y="177228"/>
                  </a:lnTo>
                  <a:lnTo>
                    <a:pt x="100926" y="97218"/>
                  </a:lnTo>
                  <a:lnTo>
                    <a:pt x="102285" y="80708"/>
                  </a:lnTo>
                  <a:close/>
                </a:path>
                <a:path w="108584" h="436880">
                  <a:moveTo>
                    <a:pt x="108115" y="33718"/>
                  </a:moveTo>
                  <a:lnTo>
                    <a:pt x="107683" y="21018"/>
                  </a:lnTo>
                  <a:lnTo>
                    <a:pt x="103847" y="9588"/>
                  </a:lnTo>
                  <a:lnTo>
                    <a:pt x="102870" y="9588"/>
                  </a:lnTo>
                  <a:lnTo>
                    <a:pt x="101600" y="12128"/>
                  </a:lnTo>
                  <a:lnTo>
                    <a:pt x="100291" y="13398"/>
                  </a:lnTo>
                  <a:lnTo>
                    <a:pt x="98894" y="15938"/>
                  </a:lnTo>
                  <a:lnTo>
                    <a:pt x="98425" y="17208"/>
                  </a:lnTo>
                  <a:lnTo>
                    <a:pt x="98221" y="17208"/>
                  </a:lnTo>
                  <a:lnTo>
                    <a:pt x="92849" y="28638"/>
                  </a:lnTo>
                  <a:lnTo>
                    <a:pt x="90627" y="36258"/>
                  </a:lnTo>
                  <a:lnTo>
                    <a:pt x="89331" y="33718"/>
                  </a:lnTo>
                  <a:lnTo>
                    <a:pt x="88734" y="34988"/>
                  </a:lnTo>
                  <a:lnTo>
                    <a:pt x="88607" y="38798"/>
                  </a:lnTo>
                  <a:lnTo>
                    <a:pt x="88773" y="42608"/>
                  </a:lnTo>
                  <a:lnTo>
                    <a:pt x="86588" y="50228"/>
                  </a:lnTo>
                  <a:lnTo>
                    <a:pt x="85686" y="55308"/>
                  </a:lnTo>
                  <a:lnTo>
                    <a:pt x="85432" y="54038"/>
                  </a:lnTo>
                  <a:lnTo>
                    <a:pt x="85648" y="55308"/>
                  </a:lnTo>
                  <a:lnTo>
                    <a:pt x="85140" y="57848"/>
                  </a:lnTo>
                  <a:lnTo>
                    <a:pt x="83566" y="62928"/>
                  </a:lnTo>
                  <a:lnTo>
                    <a:pt x="82804" y="69278"/>
                  </a:lnTo>
                  <a:lnTo>
                    <a:pt x="81800" y="75628"/>
                  </a:lnTo>
                  <a:lnTo>
                    <a:pt x="81572" y="70548"/>
                  </a:lnTo>
                  <a:lnTo>
                    <a:pt x="80784" y="68008"/>
                  </a:lnTo>
                  <a:lnTo>
                    <a:pt x="80111" y="69278"/>
                  </a:lnTo>
                  <a:lnTo>
                    <a:pt x="79692" y="69278"/>
                  </a:lnTo>
                  <a:lnTo>
                    <a:pt x="79286" y="70548"/>
                  </a:lnTo>
                  <a:lnTo>
                    <a:pt x="78663" y="74358"/>
                  </a:lnTo>
                  <a:lnTo>
                    <a:pt x="78397" y="76898"/>
                  </a:lnTo>
                  <a:lnTo>
                    <a:pt x="78359" y="79438"/>
                  </a:lnTo>
                  <a:lnTo>
                    <a:pt x="102374" y="79438"/>
                  </a:lnTo>
                  <a:lnTo>
                    <a:pt x="104863" y="57848"/>
                  </a:lnTo>
                  <a:lnTo>
                    <a:pt x="106680" y="46418"/>
                  </a:lnTo>
                  <a:lnTo>
                    <a:pt x="108115" y="3371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 descr=""/>
            <p:cNvSpPr/>
            <p:nvPr/>
          </p:nvSpPr>
          <p:spPr>
            <a:xfrm>
              <a:off x="7281245" y="2657030"/>
              <a:ext cx="575310" cy="183515"/>
            </a:xfrm>
            <a:custGeom>
              <a:avLst/>
              <a:gdLst/>
              <a:ahLst/>
              <a:cxnLst/>
              <a:rect l="l" t="t" r="r" b="b"/>
              <a:pathLst>
                <a:path w="575309" h="183514">
                  <a:moveTo>
                    <a:pt x="322991" y="0"/>
                  </a:moveTo>
                  <a:lnTo>
                    <a:pt x="276023" y="1301"/>
                  </a:lnTo>
                  <a:lnTo>
                    <a:pt x="230129" y="8743"/>
                  </a:lnTo>
                  <a:lnTo>
                    <a:pt x="185291" y="21683"/>
                  </a:lnTo>
                  <a:lnTo>
                    <a:pt x="141495" y="39483"/>
                  </a:lnTo>
                  <a:lnTo>
                    <a:pt x="98723" y="61506"/>
                  </a:lnTo>
                  <a:lnTo>
                    <a:pt x="62174" y="85413"/>
                  </a:lnTo>
                  <a:lnTo>
                    <a:pt x="30740" y="115608"/>
                  </a:lnTo>
                  <a:lnTo>
                    <a:pt x="0" y="162960"/>
                  </a:lnTo>
                  <a:lnTo>
                    <a:pt x="2343" y="174269"/>
                  </a:lnTo>
                  <a:lnTo>
                    <a:pt x="9525" y="175732"/>
                  </a:lnTo>
                  <a:lnTo>
                    <a:pt x="17359" y="174698"/>
                  </a:lnTo>
                  <a:lnTo>
                    <a:pt x="25115" y="172355"/>
                  </a:lnTo>
                  <a:lnTo>
                    <a:pt x="47492" y="164722"/>
                  </a:lnTo>
                  <a:lnTo>
                    <a:pt x="61876" y="160774"/>
                  </a:lnTo>
                  <a:lnTo>
                    <a:pt x="76620" y="158767"/>
                  </a:lnTo>
                  <a:lnTo>
                    <a:pt x="93122" y="159423"/>
                  </a:lnTo>
                  <a:lnTo>
                    <a:pt x="112983" y="162946"/>
                  </a:lnTo>
                  <a:lnTo>
                    <a:pt x="132595" y="167797"/>
                  </a:lnTo>
                  <a:lnTo>
                    <a:pt x="152153" y="172911"/>
                  </a:lnTo>
                  <a:lnTo>
                    <a:pt x="171851" y="177229"/>
                  </a:lnTo>
                  <a:lnTo>
                    <a:pt x="182573" y="178833"/>
                  </a:lnTo>
                  <a:lnTo>
                    <a:pt x="193389" y="179923"/>
                  </a:lnTo>
                  <a:lnTo>
                    <a:pt x="215080" y="181254"/>
                  </a:lnTo>
                  <a:lnTo>
                    <a:pt x="264165" y="183045"/>
                  </a:lnTo>
                  <a:lnTo>
                    <a:pt x="313155" y="182148"/>
                  </a:lnTo>
                  <a:lnTo>
                    <a:pt x="361618" y="176734"/>
                  </a:lnTo>
                  <a:lnTo>
                    <a:pt x="409125" y="164973"/>
                  </a:lnTo>
                  <a:lnTo>
                    <a:pt x="470660" y="141575"/>
                  </a:lnTo>
                  <a:lnTo>
                    <a:pt x="532264" y="115836"/>
                  </a:lnTo>
                  <a:lnTo>
                    <a:pt x="531540" y="112471"/>
                  </a:lnTo>
                  <a:lnTo>
                    <a:pt x="531413" y="110782"/>
                  </a:lnTo>
                  <a:lnTo>
                    <a:pt x="552963" y="77118"/>
                  </a:lnTo>
                  <a:lnTo>
                    <a:pt x="572204" y="68707"/>
                  </a:lnTo>
                  <a:lnTo>
                    <a:pt x="575089" y="67183"/>
                  </a:lnTo>
                  <a:lnTo>
                    <a:pt x="525995" y="55806"/>
                  </a:lnTo>
                  <a:lnTo>
                    <a:pt x="480872" y="39945"/>
                  </a:lnTo>
                  <a:lnTo>
                    <a:pt x="466605" y="33735"/>
                  </a:lnTo>
                  <a:lnTo>
                    <a:pt x="452216" y="27837"/>
                  </a:lnTo>
                  <a:lnTo>
                    <a:pt x="432329" y="20819"/>
                  </a:lnTo>
                  <a:lnTo>
                    <a:pt x="412127" y="14812"/>
                  </a:lnTo>
                  <a:lnTo>
                    <a:pt x="391680" y="9726"/>
                  </a:lnTo>
                  <a:lnTo>
                    <a:pt x="371049" y="5473"/>
                  </a:lnTo>
                  <a:lnTo>
                    <a:pt x="322991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 descr=""/>
            <p:cNvSpPr/>
            <p:nvPr/>
          </p:nvSpPr>
          <p:spPr>
            <a:xfrm>
              <a:off x="7288136" y="2663227"/>
              <a:ext cx="559435" cy="172720"/>
            </a:xfrm>
            <a:custGeom>
              <a:avLst/>
              <a:gdLst/>
              <a:ahLst/>
              <a:cxnLst/>
              <a:rect l="l" t="t" r="r" b="b"/>
              <a:pathLst>
                <a:path w="559434" h="172719">
                  <a:moveTo>
                    <a:pt x="396595" y="77228"/>
                  </a:moveTo>
                  <a:lnTo>
                    <a:pt x="393992" y="77190"/>
                  </a:lnTo>
                  <a:lnTo>
                    <a:pt x="390423" y="77228"/>
                  </a:lnTo>
                  <a:lnTo>
                    <a:pt x="396595" y="77228"/>
                  </a:lnTo>
                  <a:close/>
                </a:path>
                <a:path w="559434" h="172719">
                  <a:moveTo>
                    <a:pt x="559092" y="65138"/>
                  </a:moveTo>
                  <a:lnTo>
                    <a:pt x="546506" y="62026"/>
                  </a:lnTo>
                  <a:lnTo>
                    <a:pt x="509193" y="50825"/>
                  </a:lnTo>
                  <a:lnTo>
                    <a:pt x="453898" y="31153"/>
                  </a:lnTo>
                  <a:lnTo>
                    <a:pt x="435597" y="24904"/>
                  </a:lnTo>
                  <a:lnTo>
                    <a:pt x="394995" y="12687"/>
                  </a:lnTo>
                  <a:lnTo>
                    <a:pt x="350253" y="3213"/>
                  </a:lnTo>
                  <a:lnTo>
                    <a:pt x="327558" y="406"/>
                  </a:lnTo>
                  <a:lnTo>
                    <a:pt x="274231" y="0"/>
                  </a:lnTo>
                  <a:lnTo>
                    <a:pt x="221627" y="7747"/>
                  </a:lnTo>
                  <a:lnTo>
                    <a:pt x="170421" y="22758"/>
                  </a:lnTo>
                  <a:lnTo>
                    <a:pt x="121310" y="44107"/>
                  </a:lnTo>
                  <a:lnTo>
                    <a:pt x="74917" y="70929"/>
                  </a:lnTo>
                  <a:lnTo>
                    <a:pt x="42926" y="95427"/>
                  </a:lnTo>
                  <a:lnTo>
                    <a:pt x="17856" y="126085"/>
                  </a:lnTo>
                  <a:lnTo>
                    <a:pt x="0" y="162369"/>
                  </a:lnTo>
                  <a:lnTo>
                    <a:pt x="9182" y="165188"/>
                  </a:lnTo>
                  <a:lnTo>
                    <a:pt x="21043" y="161518"/>
                  </a:lnTo>
                  <a:lnTo>
                    <a:pt x="43700" y="152717"/>
                  </a:lnTo>
                  <a:lnTo>
                    <a:pt x="55562" y="149301"/>
                  </a:lnTo>
                  <a:lnTo>
                    <a:pt x="70218" y="147586"/>
                  </a:lnTo>
                  <a:lnTo>
                    <a:pt x="85966" y="147916"/>
                  </a:lnTo>
                  <a:lnTo>
                    <a:pt x="101612" y="149796"/>
                  </a:lnTo>
                  <a:lnTo>
                    <a:pt x="116027" y="152730"/>
                  </a:lnTo>
                  <a:lnTo>
                    <a:pt x="146075" y="159804"/>
                  </a:lnTo>
                  <a:lnTo>
                    <a:pt x="175920" y="165874"/>
                  </a:lnTo>
                  <a:lnTo>
                    <a:pt x="205994" y="170218"/>
                  </a:lnTo>
                  <a:lnTo>
                    <a:pt x="236753" y="172097"/>
                  </a:lnTo>
                  <a:lnTo>
                    <a:pt x="271957" y="171754"/>
                  </a:lnTo>
                  <a:lnTo>
                    <a:pt x="341909" y="165341"/>
                  </a:lnTo>
                  <a:lnTo>
                    <a:pt x="415899" y="147586"/>
                  </a:lnTo>
                  <a:lnTo>
                    <a:pt x="507682" y="111620"/>
                  </a:lnTo>
                  <a:lnTo>
                    <a:pt x="524687" y="98171"/>
                  </a:lnTo>
                  <a:lnTo>
                    <a:pt x="526364" y="91706"/>
                  </a:lnTo>
                  <a:lnTo>
                    <a:pt x="529704" y="85255"/>
                  </a:lnTo>
                  <a:lnTo>
                    <a:pt x="534860" y="78854"/>
                  </a:lnTo>
                  <a:lnTo>
                    <a:pt x="536333" y="77609"/>
                  </a:lnTo>
                  <a:lnTo>
                    <a:pt x="537527" y="76606"/>
                  </a:lnTo>
                  <a:lnTo>
                    <a:pt x="420497" y="76606"/>
                  </a:lnTo>
                  <a:lnTo>
                    <a:pt x="436638" y="77533"/>
                  </a:lnTo>
                  <a:lnTo>
                    <a:pt x="429196" y="77520"/>
                  </a:lnTo>
                  <a:lnTo>
                    <a:pt x="390423" y="77228"/>
                  </a:lnTo>
                  <a:lnTo>
                    <a:pt x="389559" y="77228"/>
                  </a:lnTo>
                  <a:lnTo>
                    <a:pt x="312661" y="77939"/>
                  </a:lnTo>
                  <a:lnTo>
                    <a:pt x="255739" y="81635"/>
                  </a:lnTo>
                  <a:lnTo>
                    <a:pt x="216522" y="87934"/>
                  </a:lnTo>
                  <a:lnTo>
                    <a:pt x="175425" y="96380"/>
                  </a:lnTo>
                  <a:lnTo>
                    <a:pt x="135686" y="109080"/>
                  </a:lnTo>
                  <a:lnTo>
                    <a:pt x="128689" y="111620"/>
                  </a:lnTo>
                  <a:lnTo>
                    <a:pt x="128460" y="111048"/>
                  </a:lnTo>
                  <a:lnTo>
                    <a:pt x="199110" y="87464"/>
                  </a:lnTo>
                  <a:lnTo>
                    <a:pt x="255371" y="77990"/>
                  </a:lnTo>
                  <a:lnTo>
                    <a:pt x="311594" y="73875"/>
                  </a:lnTo>
                  <a:lnTo>
                    <a:pt x="354520" y="72834"/>
                  </a:lnTo>
                  <a:lnTo>
                    <a:pt x="359054" y="72834"/>
                  </a:lnTo>
                  <a:lnTo>
                    <a:pt x="359054" y="73621"/>
                  </a:lnTo>
                  <a:lnTo>
                    <a:pt x="386207" y="73621"/>
                  </a:lnTo>
                  <a:lnTo>
                    <a:pt x="386207" y="74891"/>
                  </a:lnTo>
                  <a:lnTo>
                    <a:pt x="404609" y="74891"/>
                  </a:lnTo>
                  <a:lnTo>
                    <a:pt x="404609" y="76161"/>
                  </a:lnTo>
                  <a:lnTo>
                    <a:pt x="538810" y="76161"/>
                  </a:lnTo>
                  <a:lnTo>
                    <a:pt x="538810" y="74891"/>
                  </a:lnTo>
                  <a:lnTo>
                    <a:pt x="540423" y="74891"/>
                  </a:lnTo>
                  <a:lnTo>
                    <a:pt x="540423" y="73621"/>
                  </a:lnTo>
                  <a:lnTo>
                    <a:pt x="542569" y="73621"/>
                  </a:lnTo>
                  <a:lnTo>
                    <a:pt x="542569" y="72834"/>
                  </a:lnTo>
                  <a:lnTo>
                    <a:pt x="542823" y="72834"/>
                  </a:lnTo>
                  <a:lnTo>
                    <a:pt x="546150" y="70878"/>
                  </a:lnTo>
                  <a:lnTo>
                    <a:pt x="552513" y="67919"/>
                  </a:lnTo>
                  <a:lnTo>
                    <a:pt x="559092" y="6513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 descr=""/>
            <p:cNvSpPr/>
            <p:nvPr/>
          </p:nvSpPr>
          <p:spPr>
            <a:xfrm>
              <a:off x="7363104" y="2663316"/>
              <a:ext cx="452120" cy="90805"/>
            </a:xfrm>
            <a:custGeom>
              <a:avLst/>
              <a:gdLst/>
              <a:ahLst/>
              <a:cxnLst/>
              <a:rect l="l" t="t" r="r" b="b"/>
              <a:pathLst>
                <a:path w="452120" h="90805">
                  <a:moveTo>
                    <a:pt x="4610" y="77495"/>
                  </a:moveTo>
                  <a:lnTo>
                    <a:pt x="3644" y="78143"/>
                  </a:lnTo>
                  <a:lnTo>
                    <a:pt x="3771" y="78079"/>
                  </a:lnTo>
                  <a:lnTo>
                    <a:pt x="4610" y="77495"/>
                  </a:lnTo>
                  <a:close/>
                </a:path>
                <a:path w="452120" h="90805">
                  <a:moveTo>
                    <a:pt x="117132" y="84836"/>
                  </a:moveTo>
                  <a:lnTo>
                    <a:pt x="115341" y="83299"/>
                  </a:lnTo>
                  <a:lnTo>
                    <a:pt x="114401" y="84772"/>
                  </a:lnTo>
                  <a:lnTo>
                    <a:pt x="116484" y="85674"/>
                  </a:lnTo>
                  <a:lnTo>
                    <a:pt x="117132" y="84836"/>
                  </a:lnTo>
                  <a:close/>
                </a:path>
                <a:path w="452120" h="90805">
                  <a:moveTo>
                    <a:pt x="128358" y="80314"/>
                  </a:moveTo>
                  <a:lnTo>
                    <a:pt x="127596" y="79019"/>
                  </a:lnTo>
                  <a:lnTo>
                    <a:pt x="126403" y="78651"/>
                  </a:lnTo>
                  <a:lnTo>
                    <a:pt x="126822" y="80327"/>
                  </a:lnTo>
                  <a:lnTo>
                    <a:pt x="127800" y="81114"/>
                  </a:lnTo>
                  <a:lnTo>
                    <a:pt x="128358" y="80314"/>
                  </a:lnTo>
                  <a:close/>
                </a:path>
                <a:path w="452120" h="90805">
                  <a:moveTo>
                    <a:pt x="217258" y="59067"/>
                  </a:moveTo>
                  <a:lnTo>
                    <a:pt x="215582" y="57886"/>
                  </a:lnTo>
                  <a:lnTo>
                    <a:pt x="213220" y="57607"/>
                  </a:lnTo>
                  <a:lnTo>
                    <a:pt x="213804" y="58915"/>
                  </a:lnTo>
                  <a:lnTo>
                    <a:pt x="215900" y="59728"/>
                  </a:lnTo>
                  <a:lnTo>
                    <a:pt x="217258" y="59067"/>
                  </a:lnTo>
                  <a:close/>
                </a:path>
                <a:path w="452120" h="90805">
                  <a:moveTo>
                    <a:pt x="221424" y="62382"/>
                  </a:moveTo>
                  <a:lnTo>
                    <a:pt x="219989" y="61455"/>
                  </a:lnTo>
                  <a:lnTo>
                    <a:pt x="217754" y="60883"/>
                  </a:lnTo>
                  <a:lnTo>
                    <a:pt x="212026" y="62471"/>
                  </a:lnTo>
                  <a:lnTo>
                    <a:pt x="211518" y="63258"/>
                  </a:lnTo>
                  <a:lnTo>
                    <a:pt x="212521" y="64477"/>
                  </a:lnTo>
                  <a:lnTo>
                    <a:pt x="213512" y="64655"/>
                  </a:lnTo>
                  <a:lnTo>
                    <a:pt x="217589" y="64236"/>
                  </a:lnTo>
                  <a:lnTo>
                    <a:pt x="220294" y="63677"/>
                  </a:lnTo>
                  <a:lnTo>
                    <a:pt x="221424" y="62382"/>
                  </a:lnTo>
                  <a:close/>
                </a:path>
                <a:path w="452120" h="90805">
                  <a:moveTo>
                    <a:pt x="236562" y="65582"/>
                  </a:moveTo>
                  <a:lnTo>
                    <a:pt x="235280" y="64312"/>
                  </a:lnTo>
                  <a:lnTo>
                    <a:pt x="233375" y="63842"/>
                  </a:lnTo>
                  <a:lnTo>
                    <a:pt x="233718" y="65227"/>
                  </a:lnTo>
                  <a:lnTo>
                    <a:pt x="235394" y="66141"/>
                  </a:lnTo>
                  <a:lnTo>
                    <a:pt x="236562" y="65582"/>
                  </a:lnTo>
                  <a:close/>
                </a:path>
                <a:path w="452120" h="90805">
                  <a:moveTo>
                    <a:pt x="244716" y="79705"/>
                  </a:moveTo>
                  <a:lnTo>
                    <a:pt x="243687" y="78092"/>
                  </a:lnTo>
                  <a:lnTo>
                    <a:pt x="242773" y="77571"/>
                  </a:lnTo>
                  <a:lnTo>
                    <a:pt x="240665" y="76809"/>
                  </a:lnTo>
                  <a:lnTo>
                    <a:pt x="236245" y="76377"/>
                  </a:lnTo>
                  <a:lnTo>
                    <a:pt x="237299" y="77279"/>
                  </a:lnTo>
                  <a:lnTo>
                    <a:pt x="237731" y="77876"/>
                  </a:lnTo>
                  <a:lnTo>
                    <a:pt x="237731" y="78397"/>
                  </a:lnTo>
                  <a:lnTo>
                    <a:pt x="238099" y="79032"/>
                  </a:lnTo>
                  <a:lnTo>
                    <a:pt x="241541" y="79679"/>
                  </a:lnTo>
                  <a:lnTo>
                    <a:pt x="244716" y="79705"/>
                  </a:lnTo>
                  <a:close/>
                </a:path>
                <a:path w="452120" h="90805">
                  <a:moveTo>
                    <a:pt x="250367" y="59220"/>
                  </a:moveTo>
                  <a:lnTo>
                    <a:pt x="249008" y="57785"/>
                  </a:lnTo>
                  <a:lnTo>
                    <a:pt x="244055" y="56603"/>
                  </a:lnTo>
                  <a:lnTo>
                    <a:pt x="242544" y="56908"/>
                  </a:lnTo>
                  <a:lnTo>
                    <a:pt x="240042" y="58153"/>
                  </a:lnTo>
                  <a:lnTo>
                    <a:pt x="240220" y="58737"/>
                  </a:lnTo>
                  <a:lnTo>
                    <a:pt x="241757" y="59321"/>
                  </a:lnTo>
                  <a:lnTo>
                    <a:pt x="240030" y="59664"/>
                  </a:lnTo>
                  <a:lnTo>
                    <a:pt x="240957" y="61163"/>
                  </a:lnTo>
                  <a:lnTo>
                    <a:pt x="244894" y="62141"/>
                  </a:lnTo>
                  <a:lnTo>
                    <a:pt x="248170" y="61493"/>
                  </a:lnTo>
                  <a:lnTo>
                    <a:pt x="248043" y="60921"/>
                  </a:lnTo>
                  <a:lnTo>
                    <a:pt x="247243" y="60375"/>
                  </a:lnTo>
                  <a:lnTo>
                    <a:pt x="248767" y="60058"/>
                  </a:lnTo>
                  <a:lnTo>
                    <a:pt x="250367" y="59220"/>
                  </a:lnTo>
                  <a:close/>
                </a:path>
                <a:path w="452120" h="90805">
                  <a:moveTo>
                    <a:pt x="270598" y="60820"/>
                  </a:moveTo>
                  <a:lnTo>
                    <a:pt x="267792" y="58750"/>
                  </a:lnTo>
                  <a:lnTo>
                    <a:pt x="266039" y="58102"/>
                  </a:lnTo>
                  <a:lnTo>
                    <a:pt x="263652" y="57594"/>
                  </a:lnTo>
                  <a:lnTo>
                    <a:pt x="263982" y="57594"/>
                  </a:lnTo>
                  <a:lnTo>
                    <a:pt x="263423" y="57137"/>
                  </a:lnTo>
                  <a:lnTo>
                    <a:pt x="261848" y="57277"/>
                  </a:lnTo>
                  <a:lnTo>
                    <a:pt x="257111" y="56730"/>
                  </a:lnTo>
                  <a:lnTo>
                    <a:pt x="260654" y="61417"/>
                  </a:lnTo>
                  <a:lnTo>
                    <a:pt x="263309" y="61912"/>
                  </a:lnTo>
                  <a:lnTo>
                    <a:pt x="265074" y="61976"/>
                  </a:lnTo>
                  <a:lnTo>
                    <a:pt x="263690" y="62357"/>
                  </a:lnTo>
                  <a:lnTo>
                    <a:pt x="262610" y="63144"/>
                  </a:lnTo>
                  <a:lnTo>
                    <a:pt x="263652" y="64516"/>
                  </a:lnTo>
                  <a:lnTo>
                    <a:pt x="266014" y="64655"/>
                  </a:lnTo>
                  <a:lnTo>
                    <a:pt x="268516" y="63957"/>
                  </a:lnTo>
                  <a:lnTo>
                    <a:pt x="269278" y="63373"/>
                  </a:lnTo>
                  <a:lnTo>
                    <a:pt x="268820" y="62471"/>
                  </a:lnTo>
                  <a:lnTo>
                    <a:pt x="265531" y="61988"/>
                  </a:lnTo>
                  <a:lnTo>
                    <a:pt x="269367" y="62115"/>
                  </a:lnTo>
                  <a:lnTo>
                    <a:pt x="270598" y="60820"/>
                  </a:lnTo>
                  <a:close/>
                </a:path>
                <a:path w="452120" h="90805">
                  <a:moveTo>
                    <a:pt x="280543" y="66878"/>
                  </a:moveTo>
                  <a:lnTo>
                    <a:pt x="277228" y="65328"/>
                  </a:lnTo>
                  <a:lnTo>
                    <a:pt x="269570" y="64122"/>
                  </a:lnTo>
                  <a:lnTo>
                    <a:pt x="267817" y="65214"/>
                  </a:lnTo>
                  <a:lnTo>
                    <a:pt x="268173" y="66471"/>
                  </a:lnTo>
                  <a:lnTo>
                    <a:pt x="268846" y="66852"/>
                  </a:lnTo>
                  <a:lnTo>
                    <a:pt x="275170" y="67805"/>
                  </a:lnTo>
                  <a:lnTo>
                    <a:pt x="278726" y="68681"/>
                  </a:lnTo>
                  <a:lnTo>
                    <a:pt x="280543" y="66878"/>
                  </a:lnTo>
                  <a:close/>
                </a:path>
                <a:path w="452120" h="90805">
                  <a:moveTo>
                    <a:pt x="282765" y="63474"/>
                  </a:moveTo>
                  <a:lnTo>
                    <a:pt x="282016" y="62014"/>
                  </a:lnTo>
                  <a:lnTo>
                    <a:pt x="281051" y="61442"/>
                  </a:lnTo>
                  <a:lnTo>
                    <a:pt x="280492" y="61264"/>
                  </a:lnTo>
                  <a:lnTo>
                    <a:pt x="280149" y="62598"/>
                  </a:lnTo>
                  <a:lnTo>
                    <a:pt x="280962" y="63741"/>
                  </a:lnTo>
                  <a:lnTo>
                    <a:pt x="282765" y="63474"/>
                  </a:lnTo>
                  <a:close/>
                </a:path>
                <a:path w="452120" h="90805">
                  <a:moveTo>
                    <a:pt x="284861" y="71183"/>
                  </a:moveTo>
                  <a:lnTo>
                    <a:pt x="283197" y="69697"/>
                  </a:lnTo>
                  <a:lnTo>
                    <a:pt x="282917" y="69557"/>
                  </a:lnTo>
                  <a:lnTo>
                    <a:pt x="279514" y="69227"/>
                  </a:lnTo>
                  <a:lnTo>
                    <a:pt x="280911" y="70205"/>
                  </a:lnTo>
                  <a:lnTo>
                    <a:pt x="272986" y="68884"/>
                  </a:lnTo>
                  <a:lnTo>
                    <a:pt x="266458" y="68199"/>
                  </a:lnTo>
                  <a:lnTo>
                    <a:pt x="258610" y="67779"/>
                  </a:lnTo>
                  <a:lnTo>
                    <a:pt x="255993" y="68173"/>
                  </a:lnTo>
                  <a:lnTo>
                    <a:pt x="254355" y="68059"/>
                  </a:lnTo>
                  <a:lnTo>
                    <a:pt x="253250" y="68376"/>
                  </a:lnTo>
                  <a:lnTo>
                    <a:pt x="251548" y="69469"/>
                  </a:lnTo>
                  <a:lnTo>
                    <a:pt x="251091" y="70129"/>
                  </a:lnTo>
                  <a:lnTo>
                    <a:pt x="254368" y="71462"/>
                  </a:lnTo>
                  <a:lnTo>
                    <a:pt x="260985" y="71729"/>
                  </a:lnTo>
                  <a:lnTo>
                    <a:pt x="262026" y="70980"/>
                  </a:lnTo>
                  <a:lnTo>
                    <a:pt x="262420" y="70256"/>
                  </a:lnTo>
                  <a:lnTo>
                    <a:pt x="275767" y="71272"/>
                  </a:lnTo>
                  <a:lnTo>
                    <a:pt x="278434" y="71310"/>
                  </a:lnTo>
                  <a:lnTo>
                    <a:pt x="281978" y="70853"/>
                  </a:lnTo>
                  <a:lnTo>
                    <a:pt x="284861" y="71183"/>
                  </a:lnTo>
                  <a:close/>
                </a:path>
                <a:path w="452120" h="90805">
                  <a:moveTo>
                    <a:pt x="308495" y="74117"/>
                  </a:moveTo>
                  <a:lnTo>
                    <a:pt x="300951" y="71945"/>
                  </a:lnTo>
                  <a:lnTo>
                    <a:pt x="291350" y="69684"/>
                  </a:lnTo>
                  <a:lnTo>
                    <a:pt x="282841" y="69062"/>
                  </a:lnTo>
                  <a:lnTo>
                    <a:pt x="292849" y="74206"/>
                  </a:lnTo>
                  <a:lnTo>
                    <a:pt x="296824" y="74904"/>
                  </a:lnTo>
                  <a:lnTo>
                    <a:pt x="307924" y="75514"/>
                  </a:lnTo>
                  <a:lnTo>
                    <a:pt x="308495" y="74117"/>
                  </a:lnTo>
                  <a:close/>
                </a:path>
                <a:path w="452120" h="90805">
                  <a:moveTo>
                    <a:pt x="314947" y="90195"/>
                  </a:moveTo>
                  <a:lnTo>
                    <a:pt x="313575" y="89636"/>
                  </a:lnTo>
                  <a:lnTo>
                    <a:pt x="312801" y="88988"/>
                  </a:lnTo>
                  <a:lnTo>
                    <a:pt x="308787" y="87972"/>
                  </a:lnTo>
                  <a:lnTo>
                    <a:pt x="304774" y="87350"/>
                  </a:lnTo>
                  <a:lnTo>
                    <a:pt x="299262" y="87541"/>
                  </a:lnTo>
                  <a:lnTo>
                    <a:pt x="302107" y="88328"/>
                  </a:lnTo>
                  <a:lnTo>
                    <a:pt x="304088" y="89433"/>
                  </a:lnTo>
                  <a:lnTo>
                    <a:pt x="305689" y="89903"/>
                  </a:lnTo>
                  <a:lnTo>
                    <a:pt x="311023" y="90436"/>
                  </a:lnTo>
                  <a:lnTo>
                    <a:pt x="314947" y="90195"/>
                  </a:lnTo>
                  <a:close/>
                </a:path>
                <a:path w="452120" h="90805">
                  <a:moveTo>
                    <a:pt x="321932" y="69977"/>
                  </a:moveTo>
                  <a:lnTo>
                    <a:pt x="315683" y="67805"/>
                  </a:lnTo>
                  <a:lnTo>
                    <a:pt x="309232" y="66255"/>
                  </a:lnTo>
                  <a:lnTo>
                    <a:pt x="309918" y="65582"/>
                  </a:lnTo>
                  <a:lnTo>
                    <a:pt x="309422" y="64973"/>
                  </a:lnTo>
                  <a:lnTo>
                    <a:pt x="307898" y="64401"/>
                  </a:lnTo>
                  <a:lnTo>
                    <a:pt x="304558" y="64135"/>
                  </a:lnTo>
                  <a:lnTo>
                    <a:pt x="301993" y="62953"/>
                  </a:lnTo>
                  <a:lnTo>
                    <a:pt x="298818" y="62039"/>
                  </a:lnTo>
                  <a:lnTo>
                    <a:pt x="293966" y="61569"/>
                  </a:lnTo>
                  <a:lnTo>
                    <a:pt x="295871" y="62572"/>
                  </a:lnTo>
                  <a:lnTo>
                    <a:pt x="296405" y="63131"/>
                  </a:lnTo>
                  <a:lnTo>
                    <a:pt x="298577" y="64401"/>
                  </a:lnTo>
                  <a:lnTo>
                    <a:pt x="295363" y="64084"/>
                  </a:lnTo>
                  <a:lnTo>
                    <a:pt x="294652" y="64211"/>
                  </a:lnTo>
                  <a:lnTo>
                    <a:pt x="292925" y="64071"/>
                  </a:lnTo>
                  <a:lnTo>
                    <a:pt x="292252" y="64223"/>
                  </a:lnTo>
                  <a:lnTo>
                    <a:pt x="293611" y="64681"/>
                  </a:lnTo>
                  <a:lnTo>
                    <a:pt x="293624" y="64947"/>
                  </a:lnTo>
                  <a:lnTo>
                    <a:pt x="296062" y="65874"/>
                  </a:lnTo>
                  <a:lnTo>
                    <a:pt x="293928" y="66255"/>
                  </a:lnTo>
                  <a:lnTo>
                    <a:pt x="294068" y="67030"/>
                  </a:lnTo>
                  <a:lnTo>
                    <a:pt x="295605" y="67868"/>
                  </a:lnTo>
                  <a:lnTo>
                    <a:pt x="301307" y="68795"/>
                  </a:lnTo>
                  <a:lnTo>
                    <a:pt x="305536" y="68897"/>
                  </a:lnTo>
                  <a:lnTo>
                    <a:pt x="306425" y="68694"/>
                  </a:lnTo>
                  <a:lnTo>
                    <a:pt x="306374" y="68237"/>
                  </a:lnTo>
                  <a:lnTo>
                    <a:pt x="318884" y="70637"/>
                  </a:lnTo>
                  <a:lnTo>
                    <a:pt x="321932" y="69977"/>
                  </a:lnTo>
                  <a:close/>
                </a:path>
                <a:path w="452120" h="90805">
                  <a:moveTo>
                    <a:pt x="324421" y="66586"/>
                  </a:moveTo>
                  <a:lnTo>
                    <a:pt x="324040" y="65379"/>
                  </a:lnTo>
                  <a:lnTo>
                    <a:pt x="321678" y="64427"/>
                  </a:lnTo>
                  <a:lnTo>
                    <a:pt x="322059" y="65608"/>
                  </a:lnTo>
                  <a:lnTo>
                    <a:pt x="324421" y="66586"/>
                  </a:lnTo>
                  <a:close/>
                </a:path>
                <a:path w="452120" h="90805">
                  <a:moveTo>
                    <a:pt x="330301" y="66636"/>
                  </a:moveTo>
                  <a:lnTo>
                    <a:pt x="330149" y="66433"/>
                  </a:lnTo>
                  <a:lnTo>
                    <a:pt x="329984" y="66649"/>
                  </a:lnTo>
                  <a:lnTo>
                    <a:pt x="330085" y="67005"/>
                  </a:lnTo>
                  <a:lnTo>
                    <a:pt x="330301" y="66636"/>
                  </a:lnTo>
                  <a:close/>
                </a:path>
                <a:path w="452120" h="90805">
                  <a:moveTo>
                    <a:pt x="334264" y="82334"/>
                  </a:moveTo>
                  <a:lnTo>
                    <a:pt x="332105" y="81534"/>
                  </a:lnTo>
                  <a:lnTo>
                    <a:pt x="325882" y="79984"/>
                  </a:lnTo>
                  <a:lnTo>
                    <a:pt x="315785" y="78549"/>
                  </a:lnTo>
                  <a:lnTo>
                    <a:pt x="315341" y="77609"/>
                  </a:lnTo>
                  <a:lnTo>
                    <a:pt x="313664" y="76974"/>
                  </a:lnTo>
                  <a:lnTo>
                    <a:pt x="311429" y="76657"/>
                  </a:lnTo>
                  <a:lnTo>
                    <a:pt x="308521" y="76581"/>
                  </a:lnTo>
                  <a:lnTo>
                    <a:pt x="306235" y="76796"/>
                  </a:lnTo>
                  <a:lnTo>
                    <a:pt x="304647" y="77914"/>
                  </a:lnTo>
                  <a:lnTo>
                    <a:pt x="304660" y="78625"/>
                  </a:lnTo>
                  <a:lnTo>
                    <a:pt x="305396" y="79362"/>
                  </a:lnTo>
                  <a:lnTo>
                    <a:pt x="310464" y="79997"/>
                  </a:lnTo>
                  <a:lnTo>
                    <a:pt x="312280" y="80721"/>
                  </a:lnTo>
                  <a:lnTo>
                    <a:pt x="316179" y="81521"/>
                  </a:lnTo>
                  <a:lnTo>
                    <a:pt x="333768" y="83324"/>
                  </a:lnTo>
                  <a:lnTo>
                    <a:pt x="334264" y="82334"/>
                  </a:lnTo>
                  <a:close/>
                </a:path>
                <a:path w="452120" h="90805">
                  <a:moveTo>
                    <a:pt x="342798" y="67487"/>
                  </a:moveTo>
                  <a:lnTo>
                    <a:pt x="340233" y="65493"/>
                  </a:lnTo>
                  <a:lnTo>
                    <a:pt x="338594" y="64592"/>
                  </a:lnTo>
                  <a:lnTo>
                    <a:pt x="335711" y="65024"/>
                  </a:lnTo>
                  <a:lnTo>
                    <a:pt x="335711" y="65836"/>
                  </a:lnTo>
                  <a:lnTo>
                    <a:pt x="337362" y="67271"/>
                  </a:lnTo>
                  <a:lnTo>
                    <a:pt x="339890" y="67970"/>
                  </a:lnTo>
                  <a:lnTo>
                    <a:pt x="341871" y="67995"/>
                  </a:lnTo>
                  <a:lnTo>
                    <a:pt x="342798" y="67487"/>
                  </a:lnTo>
                  <a:close/>
                </a:path>
                <a:path w="452120" h="90805">
                  <a:moveTo>
                    <a:pt x="352767" y="56515"/>
                  </a:moveTo>
                  <a:lnTo>
                    <a:pt x="352298" y="56007"/>
                  </a:lnTo>
                  <a:lnTo>
                    <a:pt x="352145" y="55943"/>
                  </a:lnTo>
                  <a:lnTo>
                    <a:pt x="352767" y="56515"/>
                  </a:lnTo>
                  <a:close/>
                </a:path>
                <a:path w="452120" h="90805">
                  <a:moveTo>
                    <a:pt x="360413" y="85077"/>
                  </a:moveTo>
                  <a:lnTo>
                    <a:pt x="360045" y="83947"/>
                  </a:lnTo>
                  <a:lnTo>
                    <a:pt x="357466" y="83286"/>
                  </a:lnTo>
                  <a:lnTo>
                    <a:pt x="349986" y="82626"/>
                  </a:lnTo>
                  <a:lnTo>
                    <a:pt x="349059" y="83070"/>
                  </a:lnTo>
                  <a:lnTo>
                    <a:pt x="349592" y="84188"/>
                  </a:lnTo>
                  <a:lnTo>
                    <a:pt x="350850" y="84836"/>
                  </a:lnTo>
                  <a:lnTo>
                    <a:pt x="358902" y="85509"/>
                  </a:lnTo>
                  <a:lnTo>
                    <a:pt x="360413" y="85077"/>
                  </a:lnTo>
                  <a:close/>
                </a:path>
                <a:path w="452120" h="90805">
                  <a:moveTo>
                    <a:pt x="363880" y="71564"/>
                  </a:moveTo>
                  <a:lnTo>
                    <a:pt x="361899" y="69672"/>
                  </a:lnTo>
                  <a:lnTo>
                    <a:pt x="360603" y="69062"/>
                  </a:lnTo>
                  <a:lnTo>
                    <a:pt x="358355" y="68618"/>
                  </a:lnTo>
                  <a:lnTo>
                    <a:pt x="351828" y="68643"/>
                  </a:lnTo>
                  <a:lnTo>
                    <a:pt x="349948" y="69430"/>
                  </a:lnTo>
                  <a:lnTo>
                    <a:pt x="350520" y="70866"/>
                  </a:lnTo>
                  <a:lnTo>
                    <a:pt x="350481" y="71323"/>
                  </a:lnTo>
                  <a:lnTo>
                    <a:pt x="360743" y="72110"/>
                  </a:lnTo>
                  <a:lnTo>
                    <a:pt x="363880" y="71564"/>
                  </a:lnTo>
                  <a:close/>
                </a:path>
                <a:path w="452120" h="90805">
                  <a:moveTo>
                    <a:pt x="369239" y="80759"/>
                  </a:moveTo>
                  <a:lnTo>
                    <a:pt x="366598" y="78562"/>
                  </a:lnTo>
                  <a:lnTo>
                    <a:pt x="364756" y="77660"/>
                  </a:lnTo>
                  <a:lnTo>
                    <a:pt x="358952" y="78066"/>
                  </a:lnTo>
                  <a:lnTo>
                    <a:pt x="358927" y="78917"/>
                  </a:lnTo>
                  <a:lnTo>
                    <a:pt x="360362" y="80772"/>
                  </a:lnTo>
                  <a:lnTo>
                    <a:pt x="363588" y="81292"/>
                  </a:lnTo>
                  <a:lnTo>
                    <a:pt x="369239" y="80759"/>
                  </a:lnTo>
                  <a:close/>
                </a:path>
                <a:path w="452120" h="90805">
                  <a:moveTo>
                    <a:pt x="371652" y="75209"/>
                  </a:moveTo>
                  <a:lnTo>
                    <a:pt x="360984" y="73037"/>
                  </a:lnTo>
                  <a:lnTo>
                    <a:pt x="351497" y="71742"/>
                  </a:lnTo>
                  <a:lnTo>
                    <a:pt x="348615" y="71615"/>
                  </a:lnTo>
                  <a:lnTo>
                    <a:pt x="350012" y="70383"/>
                  </a:lnTo>
                  <a:lnTo>
                    <a:pt x="348996" y="69507"/>
                  </a:lnTo>
                  <a:lnTo>
                    <a:pt x="342201" y="68199"/>
                  </a:lnTo>
                  <a:lnTo>
                    <a:pt x="331571" y="67297"/>
                  </a:lnTo>
                  <a:lnTo>
                    <a:pt x="321779" y="67678"/>
                  </a:lnTo>
                  <a:lnTo>
                    <a:pt x="320903" y="68110"/>
                  </a:lnTo>
                  <a:lnTo>
                    <a:pt x="322935" y="69634"/>
                  </a:lnTo>
                  <a:lnTo>
                    <a:pt x="326948" y="70523"/>
                  </a:lnTo>
                  <a:lnTo>
                    <a:pt x="333019" y="71374"/>
                  </a:lnTo>
                  <a:lnTo>
                    <a:pt x="332384" y="72847"/>
                  </a:lnTo>
                  <a:lnTo>
                    <a:pt x="332511" y="73177"/>
                  </a:lnTo>
                  <a:lnTo>
                    <a:pt x="321017" y="72123"/>
                  </a:lnTo>
                  <a:lnTo>
                    <a:pt x="315709" y="72224"/>
                  </a:lnTo>
                  <a:lnTo>
                    <a:pt x="309321" y="72936"/>
                  </a:lnTo>
                  <a:lnTo>
                    <a:pt x="309219" y="73469"/>
                  </a:lnTo>
                  <a:lnTo>
                    <a:pt x="314693" y="75819"/>
                  </a:lnTo>
                  <a:lnTo>
                    <a:pt x="319316" y="76847"/>
                  </a:lnTo>
                  <a:lnTo>
                    <a:pt x="335559" y="78981"/>
                  </a:lnTo>
                  <a:lnTo>
                    <a:pt x="347332" y="79933"/>
                  </a:lnTo>
                  <a:lnTo>
                    <a:pt x="349186" y="79667"/>
                  </a:lnTo>
                  <a:lnTo>
                    <a:pt x="349643" y="80695"/>
                  </a:lnTo>
                  <a:lnTo>
                    <a:pt x="351878" y="81876"/>
                  </a:lnTo>
                  <a:lnTo>
                    <a:pt x="352437" y="80695"/>
                  </a:lnTo>
                  <a:lnTo>
                    <a:pt x="349935" y="79540"/>
                  </a:lnTo>
                  <a:lnTo>
                    <a:pt x="350621" y="79311"/>
                  </a:lnTo>
                  <a:lnTo>
                    <a:pt x="350100" y="78740"/>
                  </a:lnTo>
                  <a:lnTo>
                    <a:pt x="345135" y="76746"/>
                  </a:lnTo>
                  <a:lnTo>
                    <a:pt x="346036" y="76479"/>
                  </a:lnTo>
                  <a:lnTo>
                    <a:pt x="345668" y="75895"/>
                  </a:lnTo>
                  <a:lnTo>
                    <a:pt x="339204" y="72047"/>
                  </a:lnTo>
                  <a:lnTo>
                    <a:pt x="344208" y="72123"/>
                  </a:lnTo>
                  <a:lnTo>
                    <a:pt x="369938" y="76555"/>
                  </a:lnTo>
                  <a:lnTo>
                    <a:pt x="371652" y="75209"/>
                  </a:lnTo>
                  <a:close/>
                </a:path>
                <a:path w="452120" h="90805">
                  <a:moveTo>
                    <a:pt x="387146" y="77304"/>
                  </a:moveTo>
                  <a:lnTo>
                    <a:pt x="386676" y="76758"/>
                  </a:lnTo>
                  <a:lnTo>
                    <a:pt x="386346" y="76555"/>
                  </a:lnTo>
                  <a:lnTo>
                    <a:pt x="386638" y="76847"/>
                  </a:lnTo>
                  <a:lnTo>
                    <a:pt x="387146" y="77304"/>
                  </a:lnTo>
                  <a:close/>
                </a:path>
                <a:path w="452120" h="90805">
                  <a:moveTo>
                    <a:pt x="401472" y="67398"/>
                  </a:moveTo>
                  <a:lnTo>
                    <a:pt x="399542" y="66217"/>
                  </a:lnTo>
                  <a:lnTo>
                    <a:pt x="383882" y="64008"/>
                  </a:lnTo>
                  <a:lnTo>
                    <a:pt x="384175" y="63665"/>
                  </a:lnTo>
                  <a:lnTo>
                    <a:pt x="380771" y="60858"/>
                  </a:lnTo>
                  <a:lnTo>
                    <a:pt x="379971" y="61899"/>
                  </a:lnTo>
                  <a:lnTo>
                    <a:pt x="381698" y="63652"/>
                  </a:lnTo>
                  <a:lnTo>
                    <a:pt x="376783" y="62953"/>
                  </a:lnTo>
                  <a:lnTo>
                    <a:pt x="374281" y="63119"/>
                  </a:lnTo>
                  <a:lnTo>
                    <a:pt x="372846" y="64325"/>
                  </a:lnTo>
                  <a:lnTo>
                    <a:pt x="373303" y="64960"/>
                  </a:lnTo>
                  <a:lnTo>
                    <a:pt x="380123" y="66459"/>
                  </a:lnTo>
                  <a:lnTo>
                    <a:pt x="387311" y="68364"/>
                  </a:lnTo>
                  <a:lnTo>
                    <a:pt x="395986" y="70078"/>
                  </a:lnTo>
                  <a:lnTo>
                    <a:pt x="399021" y="69456"/>
                  </a:lnTo>
                  <a:lnTo>
                    <a:pt x="401472" y="67398"/>
                  </a:lnTo>
                  <a:close/>
                </a:path>
                <a:path w="452120" h="90805">
                  <a:moveTo>
                    <a:pt x="424357" y="83108"/>
                  </a:moveTo>
                  <a:lnTo>
                    <a:pt x="422694" y="81648"/>
                  </a:lnTo>
                  <a:lnTo>
                    <a:pt x="421424" y="80949"/>
                  </a:lnTo>
                  <a:lnTo>
                    <a:pt x="417855" y="80022"/>
                  </a:lnTo>
                  <a:lnTo>
                    <a:pt x="415836" y="79819"/>
                  </a:lnTo>
                  <a:lnTo>
                    <a:pt x="412165" y="80378"/>
                  </a:lnTo>
                  <a:lnTo>
                    <a:pt x="412038" y="81076"/>
                  </a:lnTo>
                  <a:lnTo>
                    <a:pt x="413816" y="82892"/>
                  </a:lnTo>
                  <a:lnTo>
                    <a:pt x="415836" y="83718"/>
                  </a:lnTo>
                  <a:lnTo>
                    <a:pt x="422567" y="83654"/>
                  </a:lnTo>
                  <a:lnTo>
                    <a:pt x="424357" y="83108"/>
                  </a:lnTo>
                  <a:close/>
                </a:path>
                <a:path w="452120" h="90805">
                  <a:moveTo>
                    <a:pt x="452120" y="74422"/>
                  </a:moveTo>
                  <a:lnTo>
                    <a:pt x="452056" y="73406"/>
                  </a:lnTo>
                  <a:lnTo>
                    <a:pt x="451065" y="69596"/>
                  </a:lnTo>
                  <a:lnTo>
                    <a:pt x="447306" y="67564"/>
                  </a:lnTo>
                  <a:lnTo>
                    <a:pt x="446125" y="67741"/>
                  </a:lnTo>
                  <a:lnTo>
                    <a:pt x="444754" y="67945"/>
                  </a:lnTo>
                  <a:lnTo>
                    <a:pt x="442264" y="68834"/>
                  </a:lnTo>
                  <a:lnTo>
                    <a:pt x="440524" y="66167"/>
                  </a:lnTo>
                  <a:lnTo>
                    <a:pt x="443064" y="65151"/>
                  </a:lnTo>
                  <a:lnTo>
                    <a:pt x="446112" y="67741"/>
                  </a:lnTo>
                  <a:lnTo>
                    <a:pt x="444830" y="66040"/>
                  </a:lnTo>
                  <a:lnTo>
                    <a:pt x="443471" y="65024"/>
                  </a:lnTo>
                  <a:lnTo>
                    <a:pt x="446100" y="63754"/>
                  </a:lnTo>
                  <a:lnTo>
                    <a:pt x="448602" y="62103"/>
                  </a:lnTo>
                  <a:lnTo>
                    <a:pt x="449529" y="60452"/>
                  </a:lnTo>
                  <a:lnTo>
                    <a:pt x="447192" y="58420"/>
                  </a:lnTo>
                  <a:lnTo>
                    <a:pt x="445630" y="58166"/>
                  </a:lnTo>
                  <a:lnTo>
                    <a:pt x="441731" y="59436"/>
                  </a:lnTo>
                  <a:lnTo>
                    <a:pt x="440880" y="58801"/>
                  </a:lnTo>
                  <a:lnTo>
                    <a:pt x="441109" y="57912"/>
                  </a:lnTo>
                  <a:lnTo>
                    <a:pt x="440309" y="56896"/>
                  </a:lnTo>
                  <a:lnTo>
                    <a:pt x="438391" y="55753"/>
                  </a:lnTo>
                  <a:lnTo>
                    <a:pt x="438505" y="54991"/>
                  </a:lnTo>
                  <a:lnTo>
                    <a:pt x="434213" y="50800"/>
                  </a:lnTo>
                  <a:lnTo>
                    <a:pt x="421640" y="46482"/>
                  </a:lnTo>
                  <a:lnTo>
                    <a:pt x="378917" y="31115"/>
                  </a:lnTo>
                  <a:lnTo>
                    <a:pt x="342011" y="18923"/>
                  </a:lnTo>
                  <a:lnTo>
                    <a:pt x="297764" y="7366"/>
                  </a:lnTo>
                  <a:lnTo>
                    <a:pt x="252577" y="381"/>
                  </a:lnTo>
                  <a:lnTo>
                    <a:pt x="199263" y="0"/>
                  </a:lnTo>
                  <a:lnTo>
                    <a:pt x="146659" y="7747"/>
                  </a:lnTo>
                  <a:lnTo>
                    <a:pt x="95453" y="22733"/>
                  </a:lnTo>
                  <a:lnTo>
                    <a:pt x="46329" y="44069"/>
                  </a:lnTo>
                  <a:lnTo>
                    <a:pt x="0" y="70866"/>
                  </a:lnTo>
                  <a:lnTo>
                    <a:pt x="1485" y="71501"/>
                  </a:lnTo>
                  <a:lnTo>
                    <a:pt x="1892" y="71501"/>
                  </a:lnTo>
                  <a:lnTo>
                    <a:pt x="5524" y="73406"/>
                  </a:lnTo>
                  <a:lnTo>
                    <a:pt x="6794" y="73787"/>
                  </a:lnTo>
                  <a:lnTo>
                    <a:pt x="8382" y="74803"/>
                  </a:lnTo>
                  <a:lnTo>
                    <a:pt x="8064" y="75057"/>
                  </a:lnTo>
                  <a:lnTo>
                    <a:pt x="8610" y="74930"/>
                  </a:lnTo>
                  <a:lnTo>
                    <a:pt x="8255" y="75184"/>
                  </a:lnTo>
                  <a:lnTo>
                    <a:pt x="8648" y="75057"/>
                  </a:lnTo>
                  <a:lnTo>
                    <a:pt x="12204" y="76962"/>
                  </a:lnTo>
                  <a:lnTo>
                    <a:pt x="9448" y="78486"/>
                  </a:lnTo>
                  <a:lnTo>
                    <a:pt x="9512" y="79756"/>
                  </a:lnTo>
                  <a:lnTo>
                    <a:pt x="11430" y="79375"/>
                  </a:lnTo>
                  <a:lnTo>
                    <a:pt x="13182" y="78105"/>
                  </a:lnTo>
                  <a:lnTo>
                    <a:pt x="13474" y="77597"/>
                  </a:lnTo>
                  <a:lnTo>
                    <a:pt x="18186" y="79375"/>
                  </a:lnTo>
                  <a:lnTo>
                    <a:pt x="21221" y="80264"/>
                  </a:lnTo>
                  <a:lnTo>
                    <a:pt x="12331" y="83058"/>
                  </a:lnTo>
                  <a:lnTo>
                    <a:pt x="12014" y="83947"/>
                  </a:lnTo>
                  <a:lnTo>
                    <a:pt x="19037" y="81534"/>
                  </a:lnTo>
                  <a:lnTo>
                    <a:pt x="22707" y="80645"/>
                  </a:lnTo>
                  <a:lnTo>
                    <a:pt x="28816" y="82169"/>
                  </a:lnTo>
                  <a:lnTo>
                    <a:pt x="39738" y="83566"/>
                  </a:lnTo>
                  <a:lnTo>
                    <a:pt x="42176" y="83693"/>
                  </a:lnTo>
                  <a:lnTo>
                    <a:pt x="40805" y="85344"/>
                  </a:lnTo>
                  <a:lnTo>
                    <a:pt x="42189" y="85598"/>
                  </a:lnTo>
                  <a:lnTo>
                    <a:pt x="45593" y="84963"/>
                  </a:lnTo>
                  <a:lnTo>
                    <a:pt x="49225" y="83820"/>
                  </a:lnTo>
                  <a:lnTo>
                    <a:pt x="57378" y="84074"/>
                  </a:lnTo>
                  <a:lnTo>
                    <a:pt x="61734" y="83947"/>
                  </a:lnTo>
                  <a:lnTo>
                    <a:pt x="61582" y="84328"/>
                  </a:lnTo>
                  <a:lnTo>
                    <a:pt x="61836" y="83947"/>
                  </a:lnTo>
                  <a:lnTo>
                    <a:pt x="72656" y="83820"/>
                  </a:lnTo>
                  <a:lnTo>
                    <a:pt x="82372" y="82931"/>
                  </a:lnTo>
                  <a:lnTo>
                    <a:pt x="78587" y="84074"/>
                  </a:lnTo>
                  <a:lnTo>
                    <a:pt x="76238" y="85471"/>
                  </a:lnTo>
                  <a:lnTo>
                    <a:pt x="77558" y="86233"/>
                  </a:lnTo>
                  <a:lnTo>
                    <a:pt x="82321" y="86233"/>
                  </a:lnTo>
                  <a:lnTo>
                    <a:pt x="88620" y="85090"/>
                  </a:lnTo>
                  <a:lnTo>
                    <a:pt x="88328" y="86995"/>
                  </a:lnTo>
                  <a:lnTo>
                    <a:pt x="91440" y="84963"/>
                  </a:lnTo>
                  <a:lnTo>
                    <a:pt x="91592" y="84074"/>
                  </a:lnTo>
                  <a:lnTo>
                    <a:pt x="97167" y="82169"/>
                  </a:lnTo>
                  <a:lnTo>
                    <a:pt x="98818" y="81407"/>
                  </a:lnTo>
                  <a:lnTo>
                    <a:pt x="111086" y="80010"/>
                  </a:lnTo>
                  <a:lnTo>
                    <a:pt x="140855" y="75565"/>
                  </a:lnTo>
                  <a:lnTo>
                    <a:pt x="140525" y="76327"/>
                  </a:lnTo>
                  <a:lnTo>
                    <a:pt x="140652" y="76708"/>
                  </a:lnTo>
                  <a:lnTo>
                    <a:pt x="141478" y="77089"/>
                  </a:lnTo>
                  <a:lnTo>
                    <a:pt x="146418" y="75819"/>
                  </a:lnTo>
                  <a:lnTo>
                    <a:pt x="147332" y="74930"/>
                  </a:lnTo>
                  <a:lnTo>
                    <a:pt x="147104" y="74422"/>
                  </a:lnTo>
                  <a:lnTo>
                    <a:pt x="178701" y="68707"/>
                  </a:lnTo>
                  <a:lnTo>
                    <a:pt x="204343" y="62738"/>
                  </a:lnTo>
                  <a:lnTo>
                    <a:pt x="207492" y="61595"/>
                  </a:lnTo>
                  <a:lnTo>
                    <a:pt x="206082" y="60198"/>
                  </a:lnTo>
                  <a:lnTo>
                    <a:pt x="200329" y="60198"/>
                  </a:lnTo>
                  <a:lnTo>
                    <a:pt x="188950" y="62484"/>
                  </a:lnTo>
                  <a:lnTo>
                    <a:pt x="186016" y="62865"/>
                  </a:lnTo>
                  <a:lnTo>
                    <a:pt x="183095" y="63627"/>
                  </a:lnTo>
                  <a:lnTo>
                    <a:pt x="190919" y="60706"/>
                  </a:lnTo>
                  <a:lnTo>
                    <a:pt x="202057" y="58166"/>
                  </a:lnTo>
                  <a:lnTo>
                    <a:pt x="207708" y="57277"/>
                  </a:lnTo>
                  <a:lnTo>
                    <a:pt x="218884" y="54991"/>
                  </a:lnTo>
                  <a:lnTo>
                    <a:pt x="231279" y="53200"/>
                  </a:lnTo>
                  <a:lnTo>
                    <a:pt x="231165" y="53543"/>
                  </a:lnTo>
                  <a:lnTo>
                    <a:pt x="231381" y="54508"/>
                  </a:lnTo>
                  <a:lnTo>
                    <a:pt x="232752" y="56197"/>
                  </a:lnTo>
                  <a:lnTo>
                    <a:pt x="234746" y="54584"/>
                  </a:lnTo>
                  <a:lnTo>
                    <a:pt x="232702" y="52971"/>
                  </a:lnTo>
                  <a:lnTo>
                    <a:pt x="235991" y="52451"/>
                  </a:lnTo>
                  <a:lnTo>
                    <a:pt x="238683" y="53086"/>
                  </a:lnTo>
                  <a:lnTo>
                    <a:pt x="238988" y="53975"/>
                  </a:lnTo>
                  <a:lnTo>
                    <a:pt x="245338" y="54864"/>
                  </a:lnTo>
                  <a:lnTo>
                    <a:pt x="247459" y="53721"/>
                  </a:lnTo>
                  <a:lnTo>
                    <a:pt x="246748" y="51943"/>
                  </a:lnTo>
                  <a:lnTo>
                    <a:pt x="247154" y="51816"/>
                  </a:lnTo>
                  <a:lnTo>
                    <a:pt x="247815" y="51054"/>
                  </a:lnTo>
                  <a:lnTo>
                    <a:pt x="255206" y="50165"/>
                  </a:lnTo>
                  <a:lnTo>
                    <a:pt x="257708" y="50038"/>
                  </a:lnTo>
                  <a:lnTo>
                    <a:pt x="258279" y="50546"/>
                  </a:lnTo>
                  <a:lnTo>
                    <a:pt x="259308" y="50927"/>
                  </a:lnTo>
                  <a:lnTo>
                    <a:pt x="258394" y="50038"/>
                  </a:lnTo>
                  <a:lnTo>
                    <a:pt x="261988" y="49784"/>
                  </a:lnTo>
                  <a:lnTo>
                    <a:pt x="261874" y="50419"/>
                  </a:lnTo>
                  <a:lnTo>
                    <a:pt x="262572" y="51054"/>
                  </a:lnTo>
                  <a:lnTo>
                    <a:pt x="264363" y="51562"/>
                  </a:lnTo>
                  <a:lnTo>
                    <a:pt x="266458" y="51816"/>
                  </a:lnTo>
                  <a:lnTo>
                    <a:pt x="266179" y="52070"/>
                  </a:lnTo>
                  <a:lnTo>
                    <a:pt x="266598" y="52705"/>
                  </a:lnTo>
                  <a:lnTo>
                    <a:pt x="259029" y="54864"/>
                  </a:lnTo>
                  <a:lnTo>
                    <a:pt x="266890" y="54356"/>
                  </a:lnTo>
                  <a:lnTo>
                    <a:pt x="266788" y="54991"/>
                  </a:lnTo>
                  <a:lnTo>
                    <a:pt x="267246" y="55499"/>
                  </a:lnTo>
                  <a:lnTo>
                    <a:pt x="271208" y="56515"/>
                  </a:lnTo>
                  <a:lnTo>
                    <a:pt x="273075" y="56261"/>
                  </a:lnTo>
                  <a:lnTo>
                    <a:pt x="273850" y="54991"/>
                  </a:lnTo>
                  <a:lnTo>
                    <a:pt x="273634" y="54229"/>
                  </a:lnTo>
                  <a:lnTo>
                    <a:pt x="272732" y="53594"/>
                  </a:lnTo>
                  <a:lnTo>
                    <a:pt x="283616" y="52451"/>
                  </a:lnTo>
                  <a:lnTo>
                    <a:pt x="284213" y="54102"/>
                  </a:lnTo>
                  <a:lnTo>
                    <a:pt x="287820" y="53086"/>
                  </a:lnTo>
                  <a:lnTo>
                    <a:pt x="287502" y="51816"/>
                  </a:lnTo>
                  <a:lnTo>
                    <a:pt x="290029" y="51181"/>
                  </a:lnTo>
                  <a:lnTo>
                    <a:pt x="291261" y="51816"/>
                  </a:lnTo>
                  <a:lnTo>
                    <a:pt x="291947" y="51816"/>
                  </a:lnTo>
                  <a:lnTo>
                    <a:pt x="293916" y="53975"/>
                  </a:lnTo>
                  <a:lnTo>
                    <a:pt x="296113" y="55499"/>
                  </a:lnTo>
                  <a:lnTo>
                    <a:pt x="294665" y="55753"/>
                  </a:lnTo>
                  <a:lnTo>
                    <a:pt x="293687" y="55245"/>
                  </a:lnTo>
                  <a:lnTo>
                    <a:pt x="290652" y="54610"/>
                  </a:lnTo>
                  <a:lnTo>
                    <a:pt x="286689" y="54229"/>
                  </a:lnTo>
                  <a:lnTo>
                    <a:pt x="282714" y="54483"/>
                  </a:lnTo>
                  <a:lnTo>
                    <a:pt x="282498" y="55626"/>
                  </a:lnTo>
                  <a:lnTo>
                    <a:pt x="284734" y="57404"/>
                  </a:lnTo>
                  <a:lnTo>
                    <a:pt x="291706" y="58674"/>
                  </a:lnTo>
                  <a:lnTo>
                    <a:pt x="295630" y="58039"/>
                  </a:lnTo>
                  <a:lnTo>
                    <a:pt x="295935" y="56896"/>
                  </a:lnTo>
                  <a:lnTo>
                    <a:pt x="295783" y="56642"/>
                  </a:lnTo>
                  <a:lnTo>
                    <a:pt x="299770" y="58166"/>
                  </a:lnTo>
                  <a:lnTo>
                    <a:pt x="305777" y="58547"/>
                  </a:lnTo>
                  <a:lnTo>
                    <a:pt x="320992" y="60579"/>
                  </a:lnTo>
                  <a:lnTo>
                    <a:pt x="327698" y="62865"/>
                  </a:lnTo>
                  <a:lnTo>
                    <a:pt x="334492" y="64643"/>
                  </a:lnTo>
                  <a:lnTo>
                    <a:pt x="341401" y="63627"/>
                  </a:lnTo>
                  <a:lnTo>
                    <a:pt x="340474" y="62865"/>
                  </a:lnTo>
                  <a:lnTo>
                    <a:pt x="338912" y="62230"/>
                  </a:lnTo>
                  <a:lnTo>
                    <a:pt x="348767" y="63246"/>
                  </a:lnTo>
                  <a:lnTo>
                    <a:pt x="357530" y="63119"/>
                  </a:lnTo>
                  <a:lnTo>
                    <a:pt x="357924" y="62611"/>
                  </a:lnTo>
                  <a:lnTo>
                    <a:pt x="355879" y="61849"/>
                  </a:lnTo>
                  <a:lnTo>
                    <a:pt x="355676" y="61468"/>
                  </a:lnTo>
                  <a:lnTo>
                    <a:pt x="356057" y="61595"/>
                  </a:lnTo>
                  <a:lnTo>
                    <a:pt x="355955" y="60960"/>
                  </a:lnTo>
                  <a:lnTo>
                    <a:pt x="354050" y="59182"/>
                  </a:lnTo>
                  <a:lnTo>
                    <a:pt x="352412" y="58420"/>
                  </a:lnTo>
                  <a:lnTo>
                    <a:pt x="353822" y="59944"/>
                  </a:lnTo>
                  <a:lnTo>
                    <a:pt x="353580" y="59944"/>
                  </a:lnTo>
                  <a:lnTo>
                    <a:pt x="353847" y="61087"/>
                  </a:lnTo>
                  <a:lnTo>
                    <a:pt x="354076" y="61341"/>
                  </a:lnTo>
                  <a:lnTo>
                    <a:pt x="350456" y="60579"/>
                  </a:lnTo>
                  <a:lnTo>
                    <a:pt x="347929" y="57404"/>
                  </a:lnTo>
                  <a:lnTo>
                    <a:pt x="351218" y="57785"/>
                  </a:lnTo>
                  <a:lnTo>
                    <a:pt x="350888" y="57023"/>
                  </a:lnTo>
                  <a:lnTo>
                    <a:pt x="347370" y="55753"/>
                  </a:lnTo>
                  <a:lnTo>
                    <a:pt x="347903" y="55880"/>
                  </a:lnTo>
                  <a:lnTo>
                    <a:pt x="347967" y="55626"/>
                  </a:lnTo>
                  <a:lnTo>
                    <a:pt x="348361" y="55499"/>
                  </a:lnTo>
                  <a:lnTo>
                    <a:pt x="355866" y="56134"/>
                  </a:lnTo>
                  <a:lnTo>
                    <a:pt x="363067" y="57150"/>
                  </a:lnTo>
                  <a:lnTo>
                    <a:pt x="365226" y="57912"/>
                  </a:lnTo>
                  <a:lnTo>
                    <a:pt x="368376" y="58547"/>
                  </a:lnTo>
                  <a:lnTo>
                    <a:pt x="367855" y="57912"/>
                  </a:lnTo>
                  <a:lnTo>
                    <a:pt x="374929" y="58547"/>
                  </a:lnTo>
                  <a:lnTo>
                    <a:pt x="383095" y="58420"/>
                  </a:lnTo>
                  <a:lnTo>
                    <a:pt x="388264" y="57912"/>
                  </a:lnTo>
                  <a:lnTo>
                    <a:pt x="389534" y="58547"/>
                  </a:lnTo>
                  <a:lnTo>
                    <a:pt x="387604" y="59182"/>
                  </a:lnTo>
                  <a:lnTo>
                    <a:pt x="388315" y="59817"/>
                  </a:lnTo>
                  <a:lnTo>
                    <a:pt x="395300" y="61341"/>
                  </a:lnTo>
                  <a:lnTo>
                    <a:pt x="401053" y="62103"/>
                  </a:lnTo>
                  <a:lnTo>
                    <a:pt x="401256" y="62357"/>
                  </a:lnTo>
                  <a:lnTo>
                    <a:pt x="401091" y="62103"/>
                  </a:lnTo>
                  <a:lnTo>
                    <a:pt x="407695" y="62738"/>
                  </a:lnTo>
                  <a:lnTo>
                    <a:pt x="413448" y="62611"/>
                  </a:lnTo>
                  <a:lnTo>
                    <a:pt x="416839" y="63373"/>
                  </a:lnTo>
                  <a:lnTo>
                    <a:pt x="419265" y="64516"/>
                  </a:lnTo>
                  <a:lnTo>
                    <a:pt x="418706" y="67437"/>
                  </a:lnTo>
                  <a:lnTo>
                    <a:pt x="427863" y="68834"/>
                  </a:lnTo>
                  <a:lnTo>
                    <a:pt x="435927" y="70993"/>
                  </a:lnTo>
                  <a:lnTo>
                    <a:pt x="438264" y="71374"/>
                  </a:lnTo>
                  <a:lnTo>
                    <a:pt x="440309" y="71247"/>
                  </a:lnTo>
                  <a:lnTo>
                    <a:pt x="439750" y="74168"/>
                  </a:lnTo>
                  <a:lnTo>
                    <a:pt x="451510" y="75565"/>
                  </a:lnTo>
                  <a:lnTo>
                    <a:pt x="452120" y="74422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 descr=""/>
            <p:cNvSpPr/>
            <p:nvPr/>
          </p:nvSpPr>
          <p:spPr>
            <a:xfrm>
              <a:off x="7416571" y="2736100"/>
              <a:ext cx="506095" cy="650875"/>
            </a:xfrm>
            <a:custGeom>
              <a:avLst/>
              <a:gdLst/>
              <a:ahLst/>
              <a:cxnLst/>
              <a:rect l="l" t="t" r="r" b="b"/>
              <a:pathLst>
                <a:path w="506095" h="650875">
                  <a:moveTo>
                    <a:pt x="311315" y="4787"/>
                  </a:moveTo>
                  <a:lnTo>
                    <a:pt x="288620" y="3543"/>
                  </a:lnTo>
                  <a:lnTo>
                    <a:pt x="243293" y="495"/>
                  </a:lnTo>
                  <a:lnTo>
                    <a:pt x="220560" y="0"/>
                  </a:lnTo>
                  <a:lnTo>
                    <a:pt x="164477" y="1993"/>
                  </a:lnTo>
                  <a:lnTo>
                    <a:pt x="108026" y="7531"/>
                  </a:lnTo>
                  <a:lnTo>
                    <a:pt x="52654" y="19011"/>
                  </a:lnTo>
                  <a:lnTo>
                    <a:pt x="0" y="38176"/>
                  </a:lnTo>
                  <a:lnTo>
                    <a:pt x="254" y="38735"/>
                  </a:lnTo>
                  <a:lnTo>
                    <a:pt x="24638" y="30276"/>
                  </a:lnTo>
                  <a:lnTo>
                    <a:pt x="46990" y="23507"/>
                  </a:lnTo>
                  <a:lnTo>
                    <a:pt x="107734" y="11684"/>
                  </a:lnTo>
                  <a:lnTo>
                    <a:pt x="146761" y="6769"/>
                  </a:lnTo>
                  <a:lnTo>
                    <a:pt x="192354" y="4889"/>
                  </a:lnTo>
                  <a:lnTo>
                    <a:pt x="244221" y="4330"/>
                  </a:lnTo>
                  <a:lnTo>
                    <a:pt x="288505" y="4495"/>
                  </a:lnTo>
                  <a:lnTo>
                    <a:pt x="311315" y="4787"/>
                  </a:lnTo>
                  <a:close/>
                </a:path>
                <a:path w="506095" h="650875">
                  <a:moveTo>
                    <a:pt x="506018" y="296240"/>
                  </a:moveTo>
                  <a:lnTo>
                    <a:pt x="502043" y="245110"/>
                  </a:lnTo>
                  <a:lnTo>
                    <a:pt x="488861" y="152679"/>
                  </a:lnTo>
                  <a:lnTo>
                    <a:pt x="487045" y="131851"/>
                  </a:lnTo>
                  <a:lnTo>
                    <a:pt x="487045" y="110985"/>
                  </a:lnTo>
                  <a:lnTo>
                    <a:pt x="488175" y="90106"/>
                  </a:lnTo>
                  <a:lnTo>
                    <a:pt x="489750" y="69215"/>
                  </a:lnTo>
                  <a:lnTo>
                    <a:pt x="480047" y="68872"/>
                  </a:lnTo>
                  <a:lnTo>
                    <a:pt x="431711" y="50774"/>
                  </a:lnTo>
                  <a:lnTo>
                    <a:pt x="410641" y="66789"/>
                  </a:lnTo>
                  <a:lnTo>
                    <a:pt x="363004" y="115201"/>
                  </a:lnTo>
                  <a:lnTo>
                    <a:pt x="329057" y="174053"/>
                  </a:lnTo>
                  <a:lnTo>
                    <a:pt x="311785" y="225552"/>
                  </a:lnTo>
                  <a:lnTo>
                    <a:pt x="302082" y="279565"/>
                  </a:lnTo>
                  <a:lnTo>
                    <a:pt x="299262" y="334429"/>
                  </a:lnTo>
                  <a:lnTo>
                    <a:pt x="302679" y="388454"/>
                  </a:lnTo>
                  <a:lnTo>
                    <a:pt x="311873" y="454177"/>
                  </a:lnTo>
                  <a:lnTo>
                    <a:pt x="328053" y="518325"/>
                  </a:lnTo>
                  <a:lnTo>
                    <a:pt x="357454" y="585546"/>
                  </a:lnTo>
                  <a:lnTo>
                    <a:pt x="403237" y="641781"/>
                  </a:lnTo>
                  <a:lnTo>
                    <a:pt x="421043" y="650659"/>
                  </a:lnTo>
                  <a:lnTo>
                    <a:pt x="427482" y="647573"/>
                  </a:lnTo>
                  <a:lnTo>
                    <a:pt x="434708" y="641337"/>
                  </a:lnTo>
                  <a:lnTo>
                    <a:pt x="434479" y="634542"/>
                  </a:lnTo>
                  <a:lnTo>
                    <a:pt x="433247" y="625729"/>
                  </a:lnTo>
                  <a:lnTo>
                    <a:pt x="432422" y="609180"/>
                  </a:lnTo>
                  <a:lnTo>
                    <a:pt x="441972" y="561441"/>
                  </a:lnTo>
                  <a:lnTo>
                    <a:pt x="454152" y="522097"/>
                  </a:lnTo>
                  <a:lnTo>
                    <a:pt x="481406" y="436930"/>
                  </a:lnTo>
                  <a:lnTo>
                    <a:pt x="493953" y="391172"/>
                  </a:lnTo>
                  <a:lnTo>
                    <a:pt x="502742" y="344589"/>
                  </a:lnTo>
                  <a:lnTo>
                    <a:pt x="506018" y="29624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 descr=""/>
            <p:cNvSpPr/>
            <p:nvPr/>
          </p:nvSpPr>
          <p:spPr>
            <a:xfrm>
              <a:off x="7719784" y="2789440"/>
              <a:ext cx="196215" cy="589280"/>
            </a:xfrm>
            <a:custGeom>
              <a:avLst/>
              <a:gdLst/>
              <a:ahLst/>
              <a:cxnLst/>
              <a:rect l="l" t="t" r="r" b="b"/>
              <a:pathLst>
                <a:path w="196215" h="589279">
                  <a:moveTo>
                    <a:pt x="195859" y="237159"/>
                  </a:moveTo>
                  <a:lnTo>
                    <a:pt x="195021" y="214617"/>
                  </a:lnTo>
                  <a:lnTo>
                    <a:pt x="193001" y="191554"/>
                  </a:lnTo>
                  <a:lnTo>
                    <a:pt x="189801" y="167817"/>
                  </a:lnTo>
                  <a:lnTo>
                    <a:pt x="185394" y="139534"/>
                  </a:lnTo>
                  <a:lnTo>
                    <a:pt x="181343" y="109232"/>
                  </a:lnTo>
                  <a:lnTo>
                    <a:pt x="178981" y="80454"/>
                  </a:lnTo>
                  <a:lnTo>
                    <a:pt x="179019" y="59321"/>
                  </a:lnTo>
                  <a:lnTo>
                    <a:pt x="179095" y="50304"/>
                  </a:lnTo>
                  <a:lnTo>
                    <a:pt x="180479" y="24053"/>
                  </a:lnTo>
                  <a:lnTo>
                    <a:pt x="180695" y="15684"/>
                  </a:lnTo>
                  <a:lnTo>
                    <a:pt x="176847" y="15519"/>
                  </a:lnTo>
                  <a:lnTo>
                    <a:pt x="172961" y="15074"/>
                  </a:lnTo>
                  <a:lnTo>
                    <a:pt x="135128" y="1587"/>
                  </a:lnTo>
                  <a:lnTo>
                    <a:pt x="132549" y="0"/>
                  </a:lnTo>
                  <a:lnTo>
                    <a:pt x="132016" y="406"/>
                  </a:lnTo>
                  <a:lnTo>
                    <a:pt x="132016" y="59867"/>
                  </a:lnTo>
                  <a:lnTo>
                    <a:pt x="119938" y="92684"/>
                  </a:lnTo>
                  <a:lnTo>
                    <a:pt x="112979" y="114871"/>
                  </a:lnTo>
                  <a:lnTo>
                    <a:pt x="100977" y="171450"/>
                  </a:lnTo>
                  <a:lnTo>
                    <a:pt x="94297" y="220853"/>
                  </a:lnTo>
                  <a:lnTo>
                    <a:pt x="90220" y="265125"/>
                  </a:lnTo>
                  <a:lnTo>
                    <a:pt x="88290" y="304126"/>
                  </a:lnTo>
                  <a:lnTo>
                    <a:pt x="86131" y="382193"/>
                  </a:lnTo>
                  <a:lnTo>
                    <a:pt x="84747" y="418795"/>
                  </a:lnTo>
                  <a:lnTo>
                    <a:pt x="82626" y="394296"/>
                  </a:lnTo>
                  <a:lnTo>
                    <a:pt x="81838" y="372008"/>
                  </a:lnTo>
                  <a:lnTo>
                    <a:pt x="81838" y="340106"/>
                  </a:lnTo>
                  <a:lnTo>
                    <a:pt x="83134" y="296837"/>
                  </a:lnTo>
                  <a:lnTo>
                    <a:pt x="86512" y="250367"/>
                  </a:lnTo>
                  <a:lnTo>
                    <a:pt x="91414" y="204736"/>
                  </a:lnTo>
                  <a:lnTo>
                    <a:pt x="98412" y="160108"/>
                  </a:lnTo>
                  <a:lnTo>
                    <a:pt x="109791" y="115824"/>
                  </a:lnTo>
                  <a:lnTo>
                    <a:pt x="131457" y="59321"/>
                  </a:lnTo>
                  <a:lnTo>
                    <a:pt x="132016" y="59867"/>
                  </a:lnTo>
                  <a:lnTo>
                    <a:pt x="132016" y="406"/>
                  </a:lnTo>
                  <a:lnTo>
                    <a:pt x="98818" y="25273"/>
                  </a:lnTo>
                  <a:lnTo>
                    <a:pt x="60947" y="66573"/>
                  </a:lnTo>
                  <a:lnTo>
                    <a:pt x="34328" y="116255"/>
                  </a:lnTo>
                  <a:lnTo>
                    <a:pt x="19939" y="153898"/>
                  </a:lnTo>
                  <a:lnTo>
                    <a:pt x="8813" y="193078"/>
                  </a:lnTo>
                  <a:lnTo>
                    <a:pt x="1866" y="233121"/>
                  </a:lnTo>
                  <a:lnTo>
                    <a:pt x="0" y="273342"/>
                  </a:lnTo>
                  <a:lnTo>
                    <a:pt x="1295" y="297688"/>
                  </a:lnTo>
                  <a:lnTo>
                    <a:pt x="7061" y="349605"/>
                  </a:lnTo>
                  <a:lnTo>
                    <a:pt x="16776" y="412648"/>
                  </a:lnTo>
                  <a:lnTo>
                    <a:pt x="27457" y="459193"/>
                  </a:lnTo>
                  <a:lnTo>
                    <a:pt x="42087" y="498055"/>
                  </a:lnTo>
                  <a:lnTo>
                    <a:pt x="61137" y="534987"/>
                  </a:lnTo>
                  <a:lnTo>
                    <a:pt x="83769" y="568071"/>
                  </a:lnTo>
                  <a:lnTo>
                    <a:pt x="119849" y="589127"/>
                  </a:lnTo>
                  <a:lnTo>
                    <a:pt x="123012" y="575043"/>
                  </a:lnTo>
                  <a:lnTo>
                    <a:pt x="122593" y="561060"/>
                  </a:lnTo>
                  <a:lnTo>
                    <a:pt x="124294" y="546125"/>
                  </a:lnTo>
                  <a:lnTo>
                    <a:pt x="136677" y="499148"/>
                  </a:lnTo>
                  <a:lnTo>
                    <a:pt x="161836" y="418795"/>
                  </a:lnTo>
                  <a:lnTo>
                    <a:pt x="174612" y="377113"/>
                  </a:lnTo>
                  <a:lnTo>
                    <a:pt x="184454" y="340106"/>
                  </a:lnTo>
                  <a:lnTo>
                    <a:pt x="192595" y="294195"/>
                  </a:lnTo>
                  <a:lnTo>
                    <a:pt x="195491" y="259359"/>
                  </a:lnTo>
                  <a:lnTo>
                    <a:pt x="195859" y="23715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 descr=""/>
            <p:cNvSpPr/>
            <p:nvPr/>
          </p:nvSpPr>
          <p:spPr>
            <a:xfrm>
              <a:off x="7733703" y="3078403"/>
              <a:ext cx="28575" cy="131445"/>
            </a:xfrm>
            <a:custGeom>
              <a:avLst/>
              <a:gdLst/>
              <a:ahLst/>
              <a:cxnLst/>
              <a:rect l="l" t="t" r="r" b="b"/>
              <a:pathLst>
                <a:path w="28575" h="131444">
                  <a:moveTo>
                    <a:pt x="9486" y="67767"/>
                  </a:moveTo>
                  <a:lnTo>
                    <a:pt x="8509" y="66027"/>
                  </a:lnTo>
                  <a:lnTo>
                    <a:pt x="7454" y="65062"/>
                  </a:lnTo>
                  <a:lnTo>
                    <a:pt x="8343" y="66522"/>
                  </a:lnTo>
                  <a:lnTo>
                    <a:pt x="9486" y="67767"/>
                  </a:lnTo>
                  <a:close/>
                </a:path>
                <a:path w="28575" h="131444">
                  <a:moveTo>
                    <a:pt x="13068" y="68262"/>
                  </a:moveTo>
                  <a:lnTo>
                    <a:pt x="12623" y="66675"/>
                  </a:lnTo>
                  <a:lnTo>
                    <a:pt x="11557" y="66649"/>
                  </a:lnTo>
                  <a:lnTo>
                    <a:pt x="11036" y="68211"/>
                  </a:lnTo>
                  <a:lnTo>
                    <a:pt x="8509" y="78765"/>
                  </a:lnTo>
                  <a:lnTo>
                    <a:pt x="3429" y="96532"/>
                  </a:lnTo>
                  <a:lnTo>
                    <a:pt x="0" y="106070"/>
                  </a:lnTo>
                  <a:lnTo>
                    <a:pt x="1143" y="112991"/>
                  </a:lnTo>
                  <a:lnTo>
                    <a:pt x="1993" y="110883"/>
                  </a:lnTo>
                  <a:lnTo>
                    <a:pt x="6731" y="96799"/>
                  </a:lnTo>
                  <a:lnTo>
                    <a:pt x="10502" y="82829"/>
                  </a:lnTo>
                  <a:lnTo>
                    <a:pt x="13068" y="68262"/>
                  </a:lnTo>
                  <a:close/>
                </a:path>
                <a:path w="28575" h="131444">
                  <a:moveTo>
                    <a:pt x="14566" y="74231"/>
                  </a:moveTo>
                  <a:lnTo>
                    <a:pt x="14274" y="73837"/>
                  </a:lnTo>
                  <a:lnTo>
                    <a:pt x="14058" y="73621"/>
                  </a:lnTo>
                  <a:lnTo>
                    <a:pt x="14185" y="73863"/>
                  </a:lnTo>
                  <a:lnTo>
                    <a:pt x="14566" y="74231"/>
                  </a:lnTo>
                  <a:close/>
                </a:path>
                <a:path w="28575" h="131444">
                  <a:moveTo>
                    <a:pt x="18630" y="74574"/>
                  </a:moveTo>
                  <a:lnTo>
                    <a:pt x="18529" y="74803"/>
                  </a:lnTo>
                  <a:lnTo>
                    <a:pt x="18211" y="72961"/>
                  </a:lnTo>
                  <a:lnTo>
                    <a:pt x="17399" y="72644"/>
                  </a:lnTo>
                  <a:lnTo>
                    <a:pt x="16713" y="73990"/>
                  </a:lnTo>
                  <a:lnTo>
                    <a:pt x="12776" y="89636"/>
                  </a:lnTo>
                  <a:lnTo>
                    <a:pt x="4064" y="116840"/>
                  </a:lnTo>
                  <a:lnTo>
                    <a:pt x="2400" y="120802"/>
                  </a:lnTo>
                  <a:lnTo>
                    <a:pt x="4114" y="131318"/>
                  </a:lnTo>
                  <a:lnTo>
                    <a:pt x="5702" y="127533"/>
                  </a:lnTo>
                  <a:lnTo>
                    <a:pt x="8597" y="119164"/>
                  </a:lnTo>
                  <a:lnTo>
                    <a:pt x="11988" y="107175"/>
                  </a:lnTo>
                  <a:lnTo>
                    <a:pt x="16941" y="86487"/>
                  </a:lnTo>
                  <a:lnTo>
                    <a:pt x="18630" y="74574"/>
                  </a:lnTo>
                  <a:close/>
                </a:path>
                <a:path w="28575" h="131444">
                  <a:moveTo>
                    <a:pt x="24625" y="42684"/>
                  </a:moveTo>
                  <a:lnTo>
                    <a:pt x="24536" y="40830"/>
                  </a:lnTo>
                  <a:lnTo>
                    <a:pt x="23202" y="40182"/>
                  </a:lnTo>
                  <a:lnTo>
                    <a:pt x="22275" y="41262"/>
                  </a:lnTo>
                  <a:lnTo>
                    <a:pt x="23418" y="42849"/>
                  </a:lnTo>
                  <a:lnTo>
                    <a:pt x="24625" y="42684"/>
                  </a:lnTo>
                  <a:close/>
                </a:path>
                <a:path w="28575" h="131444">
                  <a:moveTo>
                    <a:pt x="28016" y="52730"/>
                  </a:moveTo>
                  <a:lnTo>
                    <a:pt x="26530" y="50698"/>
                  </a:lnTo>
                  <a:lnTo>
                    <a:pt x="25831" y="51981"/>
                  </a:lnTo>
                  <a:lnTo>
                    <a:pt x="23266" y="60375"/>
                  </a:lnTo>
                  <a:lnTo>
                    <a:pt x="21666" y="70675"/>
                  </a:lnTo>
                  <a:lnTo>
                    <a:pt x="21640" y="73355"/>
                  </a:lnTo>
                  <a:lnTo>
                    <a:pt x="23037" y="76530"/>
                  </a:lnTo>
                  <a:lnTo>
                    <a:pt x="24384" y="72453"/>
                  </a:lnTo>
                  <a:lnTo>
                    <a:pt x="25857" y="63969"/>
                  </a:lnTo>
                  <a:lnTo>
                    <a:pt x="26314" y="59601"/>
                  </a:lnTo>
                  <a:lnTo>
                    <a:pt x="28016" y="52730"/>
                  </a:lnTo>
                  <a:close/>
                </a:path>
                <a:path w="28575" h="131444">
                  <a:moveTo>
                    <a:pt x="28244" y="812"/>
                  </a:moveTo>
                  <a:lnTo>
                    <a:pt x="27711" y="0"/>
                  </a:lnTo>
                  <a:lnTo>
                    <a:pt x="26212" y="215"/>
                  </a:lnTo>
                  <a:lnTo>
                    <a:pt x="25425" y="1219"/>
                  </a:lnTo>
                  <a:lnTo>
                    <a:pt x="27139" y="1435"/>
                  </a:lnTo>
                  <a:lnTo>
                    <a:pt x="28244" y="812"/>
                  </a:lnTo>
                  <a:close/>
                </a:path>
                <a:path w="28575" h="131444">
                  <a:moveTo>
                    <a:pt x="28282" y="48806"/>
                  </a:moveTo>
                  <a:lnTo>
                    <a:pt x="27990" y="47447"/>
                  </a:lnTo>
                  <a:lnTo>
                    <a:pt x="26670" y="46913"/>
                  </a:lnTo>
                  <a:lnTo>
                    <a:pt x="25908" y="47663"/>
                  </a:lnTo>
                  <a:lnTo>
                    <a:pt x="27139" y="48869"/>
                  </a:lnTo>
                  <a:lnTo>
                    <a:pt x="28282" y="48806"/>
                  </a:lnTo>
                  <a:close/>
                </a:path>
                <a:path w="28575" h="131444">
                  <a:moveTo>
                    <a:pt x="28409" y="12979"/>
                  </a:moveTo>
                  <a:lnTo>
                    <a:pt x="27851" y="12090"/>
                  </a:lnTo>
                  <a:lnTo>
                    <a:pt x="25768" y="13208"/>
                  </a:lnTo>
                  <a:lnTo>
                    <a:pt x="26784" y="14605"/>
                  </a:lnTo>
                  <a:lnTo>
                    <a:pt x="28409" y="1297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2" name="object 86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771003" y="2819232"/>
              <a:ext cx="81445" cy="175464"/>
            </a:xfrm>
            <a:prstGeom prst="rect">
              <a:avLst/>
            </a:prstGeom>
          </p:spPr>
        </p:pic>
        <p:sp>
          <p:nvSpPr>
            <p:cNvPr id="863" name="object 863" descr=""/>
            <p:cNvSpPr/>
            <p:nvPr/>
          </p:nvSpPr>
          <p:spPr>
            <a:xfrm>
              <a:off x="7719784" y="2794330"/>
              <a:ext cx="151765" cy="370840"/>
            </a:xfrm>
            <a:custGeom>
              <a:avLst/>
              <a:gdLst/>
              <a:ahLst/>
              <a:cxnLst/>
              <a:rect l="l" t="t" r="r" b="b"/>
              <a:pathLst>
                <a:path w="151765" h="370839">
                  <a:moveTo>
                    <a:pt x="140347" y="0"/>
                  </a:moveTo>
                  <a:lnTo>
                    <a:pt x="98831" y="21551"/>
                  </a:lnTo>
                  <a:lnTo>
                    <a:pt x="46812" y="85051"/>
                  </a:lnTo>
                  <a:lnTo>
                    <a:pt x="19939" y="149821"/>
                  </a:lnTo>
                  <a:lnTo>
                    <a:pt x="8801" y="189191"/>
                  </a:lnTo>
                  <a:lnTo>
                    <a:pt x="1854" y="228561"/>
                  </a:lnTo>
                  <a:lnTo>
                    <a:pt x="0" y="269201"/>
                  </a:lnTo>
                  <a:lnTo>
                    <a:pt x="1270" y="293331"/>
                  </a:lnTo>
                  <a:lnTo>
                    <a:pt x="3759" y="318731"/>
                  </a:lnTo>
                  <a:lnTo>
                    <a:pt x="7061" y="345401"/>
                  </a:lnTo>
                  <a:lnTo>
                    <a:pt x="10871" y="370801"/>
                  </a:lnTo>
                  <a:lnTo>
                    <a:pt x="11760" y="369531"/>
                  </a:lnTo>
                  <a:lnTo>
                    <a:pt x="13487" y="365721"/>
                  </a:lnTo>
                  <a:lnTo>
                    <a:pt x="13627" y="366991"/>
                  </a:lnTo>
                  <a:lnTo>
                    <a:pt x="14554" y="368261"/>
                  </a:lnTo>
                  <a:lnTo>
                    <a:pt x="15278" y="366991"/>
                  </a:lnTo>
                  <a:lnTo>
                    <a:pt x="16192" y="359371"/>
                  </a:lnTo>
                  <a:lnTo>
                    <a:pt x="19380" y="351751"/>
                  </a:lnTo>
                  <a:lnTo>
                    <a:pt x="21704" y="345401"/>
                  </a:lnTo>
                  <a:lnTo>
                    <a:pt x="24003" y="340321"/>
                  </a:lnTo>
                  <a:lnTo>
                    <a:pt x="25527" y="333971"/>
                  </a:lnTo>
                  <a:lnTo>
                    <a:pt x="27279" y="328891"/>
                  </a:lnTo>
                  <a:lnTo>
                    <a:pt x="27025" y="332701"/>
                  </a:lnTo>
                  <a:lnTo>
                    <a:pt x="27470" y="335241"/>
                  </a:lnTo>
                  <a:lnTo>
                    <a:pt x="28194" y="333971"/>
                  </a:lnTo>
                  <a:lnTo>
                    <a:pt x="28651" y="333971"/>
                  </a:lnTo>
                  <a:lnTo>
                    <a:pt x="30327" y="330161"/>
                  </a:lnTo>
                  <a:lnTo>
                    <a:pt x="31369" y="323811"/>
                  </a:lnTo>
                  <a:lnTo>
                    <a:pt x="31648" y="323811"/>
                  </a:lnTo>
                  <a:lnTo>
                    <a:pt x="33337" y="325081"/>
                  </a:lnTo>
                  <a:lnTo>
                    <a:pt x="33782" y="323811"/>
                  </a:lnTo>
                  <a:lnTo>
                    <a:pt x="31724" y="320001"/>
                  </a:lnTo>
                  <a:lnTo>
                    <a:pt x="31978" y="314921"/>
                  </a:lnTo>
                  <a:lnTo>
                    <a:pt x="31851" y="312381"/>
                  </a:lnTo>
                  <a:lnTo>
                    <a:pt x="35509" y="298411"/>
                  </a:lnTo>
                  <a:lnTo>
                    <a:pt x="41643" y="271741"/>
                  </a:lnTo>
                  <a:lnTo>
                    <a:pt x="43256" y="271741"/>
                  </a:lnTo>
                  <a:lnTo>
                    <a:pt x="43878" y="266661"/>
                  </a:lnTo>
                  <a:lnTo>
                    <a:pt x="43548" y="265391"/>
                  </a:lnTo>
                  <a:lnTo>
                    <a:pt x="42900" y="265391"/>
                  </a:lnTo>
                  <a:lnTo>
                    <a:pt x="46164" y="248881"/>
                  </a:lnTo>
                  <a:lnTo>
                    <a:pt x="47752" y="239991"/>
                  </a:lnTo>
                  <a:lnTo>
                    <a:pt x="48209" y="238721"/>
                  </a:lnTo>
                  <a:lnTo>
                    <a:pt x="51562" y="217131"/>
                  </a:lnTo>
                  <a:lnTo>
                    <a:pt x="52679" y="206971"/>
                  </a:lnTo>
                  <a:lnTo>
                    <a:pt x="52743" y="204431"/>
                  </a:lnTo>
                  <a:lnTo>
                    <a:pt x="51054" y="204431"/>
                  </a:lnTo>
                  <a:lnTo>
                    <a:pt x="49568" y="208241"/>
                  </a:lnTo>
                  <a:lnTo>
                    <a:pt x="48895" y="210781"/>
                  </a:lnTo>
                  <a:lnTo>
                    <a:pt x="46901" y="222211"/>
                  </a:lnTo>
                  <a:lnTo>
                    <a:pt x="45847" y="227291"/>
                  </a:lnTo>
                  <a:lnTo>
                    <a:pt x="45974" y="219671"/>
                  </a:lnTo>
                  <a:lnTo>
                    <a:pt x="46393" y="215861"/>
                  </a:lnTo>
                  <a:lnTo>
                    <a:pt x="50749" y="191731"/>
                  </a:lnTo>
                  <a:lnTo>
                    <a:pt x="54000" y="177038"/>
                  </a:lnTo>
                  <a:lnTo>
                    <a:pt x="54902" y="178689"/>
                  </a:lnTo>
                  <a:lnTo>
                    <a:pt x="56972" y="178054"/>
                  </a:lnTo>
                  <a:lnTo>
                    <a:pt x="56197" y="175615"/>
                  </a:lnTo>
                  <a:lnTo>
                    <a:pt x="54038" y="176872"/>
                  </a:lnTo>
                  <a:lnTo>
                    <a:pt x="54648" y="173951"/>
                  </a:lnTo>
                  <a:lnTo>
                    <a:pt x="56172" y="171411"/>
                  </a:lnTo>
                  <a:lnTo>
                    <a:pt x="57023" y="171411"/>
                  </a:lnTo>
                  <a:lnTo>
                    <a:pt x="59029" y="168871"/>
                  </a:lnTo>
                  <a:lnTo>
                    <a:pt x="60185" y="166331"/>
                  </a:lnTo>
                  <a:lnTo>
                    <a:pt x="59893" y="163791"/>
                  </a:lnTo>
                  <a:lnTo>
                    <a:pt x="58077" y="163791"/>
                  </a:lnTo>
                  <a:lnTo>
                    <a:pt x="57658" y="162521"/>
                  </a:lnTo>
                  <a:lnTo>
                    <a:pt x="59474" y="154901"/>
                  </a:lnTo>
                  <a:lnTo>
                    <a:pt x="60858" y="152361"/>
                  </a:lnTo>
                  <a:lnTo>
                    <a:pt x="60439" y="152361"/>
                  </a:lnTo>
                  <a:lnTo>
                    <a:pt x="61531" y="148551"/>
                  </a:lnTo>
                  <a:lnTo>
                    <a:pt x="62128" y="149821"/>
                  </a:lnTo>
                  <a:lnTo>
                    <a:pt x="65125" y="146011"/>
                  </a:lnTo>
                  <a:lnTo>
                    <a:pt x="66027" y="146011"/>
                  </a:lnTo>
                  <a:lnTo>
                    <a:pt x="65697" y="148551"/>
                  </a:lnTo>
                  <a:lnTo>
                    <a:pt x="63995" y="149821"/>
                  </a:lnTo>
                  <a:lnTo>
                    <a:pt x="64236" y="151091"/>
                  </a:lnTo>
                  <a:lnTo>
                    <a:pt x="65659" y="149821"/>
                  </a:lnTo>
                  <a:lnTo>
                    <a:pt x="65265" y="153631"/>
                  </a:lnTo>
                  <a:lnTo>
                    <a:pt x="67500" y="146011"/>
                  </a:lnTo>
                  <a:lnTo>
                    <a:pt x="68834" y="146011"/>
                  </a:lnTo>
                  <a:lnTo>
                    <a:pt x="71158" y="143471"/>
                  </a:lnTo>
                  <a:lnTo>
                    <a:pt x="71666" y="140931"/>
                  </a:lnTo>
                  <a:lnTo>
                    <a:pt x="71145" y="140931"/>
                  </a:lnTo>
                  <a:lnTo>
                    <a:pt x="70650" y="139661"/>
                  </a:lnTo>
                  <a:lnTo>
                    <a:pt x="69926" y="139661"/>
                  </a:lnTo>
                  <a:lnTo>
                    <a:pt x="68999" y="140931"/>
                  </a:lnTo>
                  <a:lnTo>
                    <a:pt x="71907" y="129501"/>
                  </a:lnTo>
                  <a:lnTo>
                    <a:pt x="73660" y="129501"/>
                  </a:lnTo>
                  <a:lnTo>
                    <a:pt x="73952" y="125691"/>
                  </a:lnTo>
                  <a:lnTo>
                    <a:pt x="72669" y="125691"/>
                  </a:lnTo>
                  <a:lnTo>
                    <a:pt x="73012" y="123151"/>
                  </a:lnTo>
                  <a:lnTo>
                    <a:pt x="73990" y="123151"/>
                  </a:lnTo>
                  <a:lnTo>
                    <a:pt x="74282" y="121881"/>
                  </a:lnTo>
                  <a:lnTo>
                    <a:pt x="75666" y="121881"/>
                  </a:lnTo>
                  <a:lnTo>
                    <a:pt x="78651" y="119341"/>
                  </a:lnTo>
                  <a:lnTo>
                    <a:pt x="79248" y="119341"/>
                  </a:lnTo>
                  <a:lnTo>
                    <a:pt x="78943" y="120611"/>
                  </a:lnTo>
                  <a:lnTo>
                    <a:pt x="77165" y="123151"/>
                  </a:lnTo>
                  <a:lnTo>
                    <a:pt x="74625" y="128231"/>
                  </a:lnTo>
                  <a:lnTo>
                    <a:pt x="73507" y="132041"/>
                  </a:lnTo>
                  <a:lnTo>
                    <a:pt x="74333" y="132041"/>
                  </a:lnTo>
                  <a:lnTo>
                    <a:pt x="73101" y="133311"/>
                  </a:lnTo>
                  <a:lnTo>
                    <a:pt x="73406" y="133311"/>
                  </a:lnTo>
                  <a:lnTo>
                    <a:pt x="74371" y="132041"/>
                  </a:lnTo>
                  <a:lnTo>
                    <a:pt x="76200" y="130771"/>
                  </a:lnTo>
                  <a:lnTo>
                    <a:pt x="76911" y="130771"/>
                  </a:lnTo>
                  <a:lnTo>
                    <a:pt x="78689" y="128231"/>
                  </a:lnTo>
                  <a:lnTo>
                    <a:pt x="80594" y="124421"/>
                  </a:lnTo>
                  <a:lnTo>
                    <a:pt x="81521" y="120611"/>
                  </a:lnTo>
                  <a:lnTo>
                    <a:pt x="80200" y="120611"/>
                  </a:lnTo>
                  <a:lnTo>
                    <a:pt x="80556" y="119341"/>
                  </a:lnTo>
                  <a:lnTo>
                    <a:pt x="83096" y="116801"/>
                  </a:lnTo>
                  <a:lnTo>
                    <a:pt x="93065" y="97751"/>
                  </a:lnTo>
                  <a:lnTo>
                    <a:pt x="95732" y="95211"/>
                  </a:lnTo>
                  <a:lnTo>
                    <a:pt x="101701" y="86321"/>
                  </a:lnTo>
                  <a:lnTo>
                    <a:pt x="103238" y="79971"/>
                  </a:lnTo>
                  <a:lnTo>
                    <a:pt x="101003" y="82511"/>
                  </a:lnTo>
                  <a:lnTo>
                    <a:pt x="103162" y="77431"/>
                  </a:lnTo>
                  <a:lnTo>
                    <a:pt x="105537" y="73621"/>
                  </a:lnTo>
                  <a:lnTo>
                    <a:pt x="108661" y="64731"/>
                  </a:lnTo>
                  <a:lnTo>
                    <a:pt x="108280" y="64731"/>
                  </a:lnTo>
                  <a:lnTo>
                    <a:pt x="106845" y="66001"/>
                  </a:lnTo>
                  <a:lnTo>
                    <a:pt x="105994" y="66001"/>
                  </a:lnTo>
                  <a:lnTo>
                    <a:pt x="103670" y="67271"/>
                  </a:lnTo>
                  <a:lnTo>
                    <a:pt x="102362" y="68541"/>
                  </a:lnTo>
                  <a:lnTo>
                    <a:pt x="104330" y="67271"/>
                  </a:lnTo>
                  <a:lnTo>
                    <a:pt x="105740" y="67271"/>
                  </a:lnTo>
                  <a:lnTo>
                    <a:pt x="103759" y="71081"/>
                  </a:lnTo>
                  <a:lnTo>
                    <a:pt x="99885" y="71081"/>
                  </a:lnTo>
                  <a:lnTo>
                    <a:pt x="101333" y="68541"/>
                  </a:lnTo>
                  <a:lnTo>
                    <a:pt x="100584" y="68541"/>
                  </a:lnTo>
                  <a:lnTo>
                    <a:pt x="99352" y="69811"/>
                  </a:lnTo>
                  <a:lnTo>
                    <a:pt x="98171" y="72351"/>
                  </a:lnTo>
                  <a:lnTo>
                    <a:pt x="98234" y="71081"/>
                  </a:lnTo>
                  <a:lnTo>
                    <a:pt x="100101" y="66636"/>
                  </a:lnTo>
                  <a:lnTo>
                    <a:pt x="100787" y="66306"/>
                  </a:lnTo>
                  <a:lnTo>
                    <a:pt x="100177" y="66573"/>
                  </a:lnTo>
                  <a:lnTo>
                    <a:pt x="101473" y="63461"/>
                  </a:lnTo>
                  <a:lnTo>
                    <a:pt x="104165" y="59651"/>
                  </a:lnTo>
                  <a:lnTo>
                    <a:pt x="105067" y="57111"/>
                  </a:lnTo>
                  <a:lnTo>
                    <a:pt x="106527" y="55841"/>
                  </a:lnTo>
                  <a:lnTo>
                    <a:pt x="108013" y="53301"/>
                  </a:lnTo>
                  <a:lnTo>
                    <a:pt x="107556" y="53301"/>
                  </a:lnTo>
                  <a:lnTo>
                    <a:pt x="108496" y="52031"/>
                  </a:lnTo>
                  <a:lnTo>
                    <a:pt x="112649" y="41871"/>
                  </a:lnTo>
                  <a:lnTo>
                    <a:pt x="114884" y="34251"/>
                  </a:lnTo>
                  <a:lnTo>
                    <a:pt x="115989" y="32981"/>
                  </a:lnTo>
                  <a:lnTo>
                    <a:pt x="115862" y="35521"/>
                  </a:lnTo>
                  <a:lnTo>
                    <a:pt x="116738" y="35521"/>
                  </a:lnTo>
                  <a:lnTo>
                    <a:pt x="120688" y="29171"/>
                  </a:lnTo>
                  <a:lnTo>
                    <a:pt x="123545" y="24091"/>
                  </a:lnTo>
                  <a:lnTo>
                    <a:pt x="125082" y="20281"/>
                  </a:lnTo>
                  <a:lnTo>
                    <a:pt x="126479" y="17741"/>
                  </a:lnTo>
                  <a:lnTo>
                    <a:pt x="128473" y="12661"/>
                  </a:lnTo>
                  <a:lnTo>
                    <a:pt x="132372" y="7581"/>
                  </a:lnTo>
                  <a:lnTo>
                    <a:pt x="134023" y="8851"/>
                  </a:lnTo>
                  <a:lnTo>
                    <a:pt x="134861" y="8851"/>
                  </a:lnTo>
                  <a:lnTo>
                    <a:pt x="136144" y="7581"/>
                  </a:lnTo>
                  <a:lnTo>
                    <a:pt x="138379" y="3771"/>
                  </a:lnTo>
                  <a:lnTo>
                    <a:pt x="139484" y="1231"/>
                  </a:lnTo>
                  <a:lnTo>
                    <a:pt x="140347" y="0"/>
                  </a:lnTo>
                  <a:close/>
                </a:path>
                <a:path w="151765" h="370839">
                  <a:moveTo>
                    <a:pt x="151549" y="9258"/>
                  </a:moveTo>
                  <a:lnTo>
                    <a:pt x="144564" y="19621"/>
                  </a:lnTo>
                  <a:lnTo>
                    <a:pt x="145161" y="19977"/>
                  </a:lnTo>
                  <a:lnTo>
                    <a:pt x="147523" y="18973"/>
                  </a:lnTo>
                  <a:lnTo>
                    <a:pt x="149009" y="17399"/>
                  </a:lnTo>
                  <a:lnTo>
                    <a:pt x="151409" y="11112"/>
                  </a:lnTo>
                  <a:lnTo>
                    <a:pt x="151549" y="925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 descr=""/>
            <p:cNvSpPr/>
            <p:nvPr/>
          </p:nvSpPr>
          <p:spPr>
            <a:xfrm>
              <a:off x="7797724" y="2642412"/>
              <a:ext cx="193675" cy="566420"/>
            </a:xfrm>
            <a:custGeom>
              <a:avLst/>
              <a:gdLst/>
              <a:ahLst/>
              <a:cxnLst/>
              <a:rect l="l" t="t" r="r" b="b"/>
              <a:pathLst>
                <a:path w="193675" h="566419">
                  <a:moveTo>
                    <a:pt x="54063" y="206908"/>
                  </a:moveTo>
                  <a:lnTo>
                    <a:pt x="32334" y="261340"/>
                  </a:lnTo>
                  <a:lnTo>
                    <a:pt x="20434" y="307149"/>
                  </a:lnTo>
                  <a:lnTo>
                    <a:pt x="13462" y="351751"/>
                  </a:lnTo>
                  <a:lnTo>
                    <a:pt x="8547" y="397383"/>
                  </a:lnTo>
                  <a:lnTo>
                    <a:pt x="5156" y="443852"/>
                  </a:lnTo>
                  <a:lnTo>
                    <a:pt x="3784" y="491744"/>
                  </a:lnTo>
                  <a:lnTo>
                    <a:pt x="3797" y="516547"/>
                  </a:lnTo>
                  <a:lnTo>
                    <a:pt x="4673" y="541337"/>
                  </a:lnTo>
                  <a:lnTo>
                    <a:pt x="6794" y="565835"/>
                  </a:lnTo>
                  <a:lnTo>
                    <a:pt x="8166" y="529209"/>
                  </a:lnTo>
                  <a:lnTo>
                    <a:pt x="10325" y="451129"/>
                  </a:lnTo>
                  <a:lnTo>
                    <a:pt x="11099" y="431622"/>
                  </a:lnTo>
                  <a:lnTo>
                    <a:pt x="13944" y="391134"/>
                  </a:lnTo>
                  <a:lnTo>
                    <a:pt x="19405" y="343128"/>
                  </a:lnTo>
                  <a:lnTo>
                    <a:pt x="26974" y="295414"/>
                  </a:lnTo>
                  <a:lnTo>
                    <a:pt x="38442" y="250545"/>
                  </a:lnTo>
                  <a:lnTo>
                    <a:pt x="45885" y="228650"/>
                  </a:lnTo>
                  <a:lnTo>
                    <a:pt x="54063" y="206908"/>
                  </a:lnTo>
                  <a:close/>
                </a:path>
                <a:path w="193675" h="566419">
                  <a:moveTo>
                    <a:pt x="193535" y="80899"/>
                  </a:moveTo>
                  <a:lnTo>
                    <a:pt x="182930" y="40347"/>
                  </a:lnTo>
                  <a:lnTo>
                    <a:pt x="158165" y="8318"/>
                  </a:lnTo>
                  <a:lnTo>
                    <a:pt x="131356" y="0"/>
                  </a:lnTo>
                  <a:lnTo>
                    <a:pt x="123520" y="254"/>
                  </a:lnTo>
                  <a:lnTo>
                    <a:pt x="89776" y="20523"/>
                  </a:lnTo>
                  <a:lnTo>
                    <a:pt x="77089" y="37071"/>
                  </a:lnTo>
                  <a:lnTo>
                    <a:pt x="71551" y="43776"/>
                  </a:lnTo>
                  <a:lnTo>
                    <a:pt x="30035" y="69672"/>
                  </a:lnTo>
                  <a:lnTo>
                    <a:pt x="23418" y="72301"/>
                  </a:lnTo>
                  <a:lnTo>
                    <a:pt x="0" y="106362"/>
                  </a:lnTo>
                  <a:lnTo>
                    <a:pt x="533" y="109766"/>
                  </a:lnTo>
                  <a:lnTo>
                    <a:pt x="30594" y="149694"/>
                  </a:lnTo>
                  <a:lnTo>
                    <a:pt x="70256" y="169087"/>
                  </a:lnTo>
                  <a:lnTo>
                    <a:pt x="100558" y="171589"/>
                  </a:lnTo>
                  <a:lnTo>
                    <a:pt x="113550" y="170167"/>
                  </a:lnTo>
                  <a:lnTo>
                    <a:pt x="152234" y="153212"/>
                  </a:lnTo>
                  <a:lnTo>
                    <a:pt x="181089" y="120459"/>
                  </a:lnTo>
                  <a:lnTo>
                    <a:pt x="192151" y="98450"/>
                  </a:lnTo>
                  <a:lnTo>
                    <a:pt x="193535" y="80899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 descr=""/>
            <p:cNvSpPr/>
            <p:nvPr/>
          </p:nvSpPr>
          <p:spPr>
            <a:xfrm>
              <a:off x="7803209" y="2648612"/>
              <a:ext cx="184785" cy="160655"/>
            </a:xfrm>
            <a:custGeom>
              <a:avLst/>
              <a:gdLst/>
              <a:ahLst/>
              <a:cxnLst/>
              <a:rect l="l" t="t" r="r" b="b"/>
              <a:pathLst>
                <a:path w="184784" h="160655">
                  <a:moveTo>
                    <a:pt x="127295" y="0"/>
                  </a:moveTo>
                  <a:lnTo>
                    <a:pt x="88253" y="16620"/>
                  </a:lnTo>
                  <a:lnTo>
                    <a:pt x="74315" y="34880"/>
                  </a:lnTo>
                  <a:lnTo>
                    <a:pt x="69141" y="40896"/>
                  </a:lnTo>
                  <a:lnTo>
                    <a:pt x="63450" y="46625"/>
                  </a:lnTo>
                  <a:lnTo>
                    <a:pt x="54776" y="53704"/>
                  </a:lnTo>
                  <a:lnTo>
                    <a:pt x="42659" y="60092"/>
                  </a:lnTo>
                  <a:lnTo>
                    <a:pt x="22034" y="68576"/>
                  </a:lnTo>
                  <a:lnTo>
                    <a:pt x="16535" y="71268"/>
                  </a:lnTo>
                  <a:lnTo>
                    <a:pt x="11899" y="74773"/>
                  </a:lnTo>
                  <a:lnTo>
                    <a:pt x="3949" y="81974"/>
                  </a:lnTo>
                  <a:lnTo>
                    <a:pt x="546" y="89366"/>
                  </a:lnTo>
                  <a:lnTo>
                    <a:pt x="0" y="98281"/>
                  </a:lnTo>
                  <a:lnTo>
                    <a:pt x="266" y="101761"/>
                  </a:lnTo>
                  <a:lnTo>
                    <a:pt x="21483" y="134876"/>
                  </a:lnTo>
                  <a:lnTo>
                    <a:pt x="65083" y="157397"/>
                  </a:lnTo>
                  <a:lnTo>
                    <a:pt x="90906" y="160320"/>
                  </a:lnTo>
                  <a:lnTo>
                    <a:pt x="106880" y="159588"/>
                  </a:lnTo>
                  <a:lnTo>
                    <a:pt x="148805" y="140801"/>
                  </a:lnTo>
                  <a:lnTo>
                    <a:pt x="173051" y="110524"/>
                  </a:lnTo>
                  <a:lnTo>
                    <a:pt x="184329" y="83004"/>
                  </a:lnTo>
                  <a:lnTo>
                    <a:pt x="184202" y="75103"/>
                  </a:lnTo>
                  <a:lnTo>
                    <a:pt x="171234" y="29844"/>
                  </a:lnTo>
                  <a:lnTo>
                    <a:pt x="154585" y="9889"/>
                  </a:lnTo>
                  <a:lnTo>
                    <a:pt x="142017" y="3402"/>
                  </a:lnTo>
                  <a:lnTo>
                    <a:pt x="127295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 descr=""/>
            <p:cNvSpPr/>
            <p:nvPr/>
          </p:nvSpPr>
          <p:spPr>
            <a:xfrm>
              <a:off x="7843480" y="2683224"/>
              <a:ext cx="99695" cy="85090"/>
            </a:xfrm>
            <a:custGeom>
              <a:avLst/>
              <a:gdLst/>
              <a:ahLst/>
              <a:cxnLst/>
              <a:rect l="l" t="t" r="r" b="b"/>
              <a:pathLst>
                <a:path w="99695" h="85089">
                  <a:moveTo>
                    <a:pt x="78549" y="0"/>
                  </a:moveTo>
                  <a:lnTo>
                    <a:pt x="72223" y="476"/>
                  </a:lnTo>
                  <a:lnTo>
                    <a:pt x="64159" y="4911"/>
                  </a:lnTo>
                  <a:lnTo>
                    <a:pt x="56710" y="12518"/>
                  </a:lnTo>
                  <a:lnTo>
                    <a:pt x="49677" y="21196"/>
                  </a:lnTo>
                  <a:lnTo>
                    <a:pt x="42862" y="28846"/>
                  </a:lnTo>
                  <a:lnTo>
                    <a:pt x="35229" y="34292"/>
                  </a:lnTo>
                  <a:lnTo>
                    <a:pt x="25927" y="39049"/>
                  </a:lnTo>
                  <a:lnTo>
                    <a:pt x="16823" y="43244"/>
                  </a:lnTo>
                  <a:lnTo>
                    <a:pt x="9791" y="46996"/>
                  </a:lnTo>
                  <a:lnTo>
                    <a:pt x="2641" y="51758"/>
                  </a:lnTo>
                  <a:lnTo>
                    <a:pt x="0" y="61777"/>
                  </a:lnTo>
                  <a:lnTo>
                    <a:pt x="2754" y="68205"/>
                  </a:lnTo>
                  <a:lnTo>
                    <a:pt x="43230" y="84806"/>
                  </a:lnTo>
                  <a:lnTo>
                    <a:pt x="53754" y="82983"/>
                  </a:lnTo>
                  <a:lnTo>
                    <a:pt x="86833" y="62177"/>
                  </a:lnTo>
                  <a:lnTo>
                    <a:pt x="99672" y="26160"/>
                  </a:lnTo>
                  <a:lnTo>
                    <a:pt x="98517" y="17353"/>
                  </a:lnTo>
                  <a:lnTo>
                    <a:pt x="95694" y="10128"/>
                  </a:lnTo>
                  <a:lnTo>
                    <a:pt x="91084" y="4923"/>
                  </a:lnTo>
                  <a:lnTo>
                    <a:pt x="85102" y="1515"/>
                  </a:lnTo>
                  <a:lnTo>
                    <a:pt x="7854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 descr=""/>
            <p:cNvSpPr/>
            <p:nvPr/>
          </p:nvSpPr>
          <p:spPr>
            <a:xfrm>
              <a:off x="7842263" y="2680233"/>
              <a:ext cx="102870" cy="89535"/>
            </a:xfrm>
            <a:custGeom>
              <a:avLst/>
              <a:gdLst/>
              <a:ahLst/>
              <a:cxnLst/>
              <a:rect l="l" t="t" r="r" b="b"/>
              <a:pathLst>
                <a:path w="102870" h="89535">
                  <a:moveTo>
                    <a:pt x="27393" y="84747"/>
                  </a:moveTo>
                  <a:lnTo>
                    <a:pt x="11049" y="76123"/>
                  </a:lnTo>
                  <a:lnTo>
                    <a:pt x="15925" y="81216"/>
                  </a:lnTo>
                  <a:lnTo>
                    <a:pt x="27393" y="84747"/>
                  </a:lnTo>
                  <a:close/>
                </a:path>
                <a:path w="102870" h="89535">
                  <a:moveTo>
                    <a:pt x="102743" y="39560"/>
                  </a:moveTo>
                  <a:lnTo>
                    <a:pt x="83515" y="927"/>
                  </a:lnTo>
                  <a:lnTo>
                    <a:pt x="75285" y="0"/>
                  </a:lnTo>
                  <a:lnTo>
                    <a:pt x="67271" y="3035"/>
                  </a:lnTo>
                  <a:lnTo>
                    <a:pt x="60413" y="9436"/>
                  </a:lnTo>
                  <a:lnTo>
                    <a:pt x="54521" y="17170"/>
                  </a:lnTo>
                  <a:lnTo>
                    <a:pt x="49377" y="24180"/>
                  </a:lnTo>
                  <a:lnTo>
                    <a:pt x="41198" y="32092"/>
                  </a:lnTo>
                  <a:lnTo>
                    <a:pt x="31953" y="37947"/>
                  </a:lnTo>
                  <a:lnTo>
                    <a:pt x="11925" y="48031"/>
                  </a:lnTo>
                  <a:lnTo>
                    <a:pt x="6235" y="52235"/>
                  </a:lnTo>
                  <a:lnTo>
                    <a:pt x="2044" y="57683"/>
                  </a:lnTo>
                  <a:lnTo>
                    <a:pt x="0" y="63969"/>
                  </a:lnTo>
                  <a:lnTo>
                    <a:pt x="647" y="70269"/>
                  </a:lnTo>
                  <a:lnTo>
                    <a:pt x="685" y="70662"/>
                  </a:lnTo>
                  <a:lnTo>
                    <a:pt x="11049" y="76123"/>
                  </a:lnTo>
                  <a:lnTo>
                    <a:pt x="5435" y="70269"/>
                  </a:lnTo>
                  <a:lnTo>
                    <a:pt x="4953" y="60452"/>
                  </a:lnTo>
                  <a:lnTo>
                    <a:pt x="9677" y="53289"/>
                  </a:lnTo>
                  <a:lnTo>
                    <a:pt x="17449" y="48031"/>
                  </a:lnTo>
                  <a:lnTo>
                    <a:pt x="26009" y="43903"/>
                  </a:lnTo>
                  <a:lnTo>
                    <a:pt x="33401" y="40513"/>
                  </a:lnTo>
                  <a:lnTo>
                    <a:pt x="40652" y="36855"/>
                  </a:lnTo>
                  <a:lnTo>
                    <a:pt x="46405" y="31076"/>
                  </a:lnTo>
                  <a:lnTo>
                    <a:pt x="51777" y="25069"/>
                  </a:lnTo>
                  <a:lnTo>
                    <a:pt x="56807" y="18770"/>
                  </a:lnTo>
                  <a:lnTo>
                    <a:pt x="62039" y="12687"/>
                  </a:lnTo>
                  <a:lnTo>
                    <a:pt x="68072" y="7315"/>
                  </a:lnTo>
                  <a:lnTo>
                    <a:pt x="77063" y="4102"/>
                  </a:lnTo>
                  <a:lnTo>
                    <a:pt x="85928" y="6184"/>
                  </a:lnTo>
                  <a:lnTo>
                    <a:pt x="93332" y="12026"/>
                  </a:lnTo>
                  <a:lnTo>
                    <a:pt x="97955" y="20104"/>
                  </a:lnTo>
                  <a:lnTo>
                    <a:pt x="99136" y="39560"/>
                  </a:lnTo>
                  <a:lnTo>
                    <a:pt x="92087" y="57556"/>
                  </a:lnTo>
                  <a:lnTo>
                    <a:pt x="79095" y="72466"/>
                  </a:lnTo>
                  <a:lnTo>
                    <a:pt x="62611" y="82296"/>
                  </a:lnTo>
                  <a:lnTo>
                    <a:pt x="47980" y="85826"/>
                  </a:lnTo>
                  <a:lnTo>
                    <a:pt x="31267" y="85928"/>
                  </a:lnTo>
                  <a:lnTo>
                    <a:pt x="27393" y="84747"/>
                  </a:lnTo>
                  <a:lnTo>
                    <a:pt x="36131" y="89344"/>
                  </a:lnTo>
                  <a:lnTo>
                    <a:pt x="46393" y="89344"/>
                  </a:lnTo>
                  <a:lnTo>
                    <a:pt x="56642" y="87693"/>
                  </a:lnTo>
                  <a:lnTo>
                    <a:pt x="61899" y="85928"/>
                  </a:lnTo>
                  <a:lnTo>
                    <a:pt x="66878" y="84251"/>
                  </a:lnTo>
                  <a:lnTo>
                    <a:pt x="83654" y="73761"/>
                  </a:lnTo>
                  <a:lnTo>
                    <a:pt x="96304" y="58458"/>
                  </a:lnTo>
                  <a:lnTo>
                    <a:pt x="102743" y="3956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 descr=""/>
            <p:cNvSpPr/>
            <p:nvPr/>
          </p:nvSpPr>
          <p:spPr>
            <a:xfrm>
              <a:off x="7856385" y="2696921"/>
              <a:ext cx="67945" cy="60325"/>
            </a:xfrm>
            <a:custGeom>
              <a:avLst/>
              <a:gdLst/>
              <a:ahLst/>
              <a:cxnLst/>
              <a:rect l="l" t="t" r="r" b="b"/>
              <a:pathLst>
                <a:path w="67945" h="60325">
                  <a:moveTo>
                    <a:pt x="4051" y="37896"/>
                  </a:moveTo>
                  <a:lnTo>
                    <a:pt x="0" y="38036"/>
                  </a:lnTo>
                  <a:lnTo>
                    <a:pt x="152" y="38481"/>
                  </a:lnTo>
                  <a:lnTo>
                    <a:pt x="4051" y="37896"/>
                  </a:lnTo>
                  <a:close/>
                </a:path>
                <a:path w="67945" h="60325">
                  <a:moveTo>
                    <a:pt x="26174" y="34569"/>
                  </a:moveTo>
                  <a:lnTo>
                    <a:pt x="4051" y="37896"/>
                  </a:lnTo>
                  <a:lnTo>
                    <a:pt x="18605" y="37388"/>
                  </a:lnTo>
                  <a:lnTo>
                    <a:pt x="26174" y="34569"/>
                  </a:lnTo>
                  <a:close/>
                </a:path>
                <a:path w="67945" h="60325">
                  <a:moveTo>
                    <a:pt x="43383" y="42506"/>
                  </a:moveTo>
                  <a:lnTo>
                    <a:pt x="39903" y="45694"/>
                  </a:lnTo>
                  <a:lnTo>
                    <a:pt x="29121" y="54076"/>
                  </a:lnTo>
                  <a:lnTo>
                    <a:pt x="41186" y="45059"/>
                  </a:lnTo>
                  <a:lnTo>
                    <a:pt x="43383" y="42506"/>
                  </a:lnTo>
                  <a:close/>
                </a:path>
                <a:path w="67945" h="60325">
                  <a:moveTo>
                    <a:pt x="67348" y="10312"/>
                  </a:moveTo>
                  <a:lnTo>
                    <a:pt x="64300" y="5715"/>
                  </a:lnTo>
                  <a:lnTo>
                    <a:pt x="63842" y="6413"/>
                  </a:lnTo>
                  <a:lnTo>
                    <a:pt x="64681" y="4165"/>
                  </a:lnTo>
                  <a:lnTo>
                    <a:pt x="63080" y="2578"/>
                  </a:lnTo>
                  <a:lnTo>
                    <a:pt x="63080" y="8458"/>
                  </a:lnTo>
                  <a:lnTo>
                    <a:pt x="61277" y="12827"/>
                  </a:lnTo>
                  <a:lnTo>
                    <a:pt x="61442" y="12941"/>
                  </a:lnTo>
                  <a:lnTo>
                    <a:pt x="61252" y="12814"/>
                  </a:lnTo>
                  <a:lnTo>
                    <a:pt x="61366" y="12547"/>
                  </a:lnTo>
                  <a:lnTo>
                    <a:pt x="63080" y="8458"/>
                  </a:lnTo>
                  <a:lnTo>
                    <a:pt x="63080" y="2578"/>
                  </a:lnTo>
                  <a:lnTo>
                    <a:pt x="60490" y="0"/>
                  </a:lnTo>
                  <a:lnTo>
                    <a:pt x="57950" y="5029"/>
                  </a:lnTo>
                  <a:lnTo>
                    <a:pt x="47599" y="20612"/>
                  </a:lnTo>
                  <a:lnTo>
                    <a:pt x="34480" y="31483"/>
                  </a:lnTo>
                  <a:lnTo>
                    <a:pt x="26174" y="34569"/>
                  </a:lnTo>
                  <a:lnTo>
                    <a:pt x="42672" y="32092"/>
                  </a:lnTo>
                  <a:lnTo>
                    <a:pt x="52349" y="17729"/>
                  </a:lnTo>
                  <a:lnTo>
                    <a:pt x="45745" y="28689"/>
                  </a:lnTo>
                  <a:lnTo>
                    <a:pt x="42672" y="32092"/>
                  </a:lnTo>
                  <a:lnTo>
                    <a:pt x="42379" y="32410"/>
                  </a:lnTo>
                  <a:lnTo>
                    <a:pt x="36106" y="38112"/>
                  </a:lnTo>
                  <a:lnTo>
                    <a:pt x="25908" y="46177"/>
                  </a:lnTo>
                  <a:lnTo>
                    <a:pt x="22644" y="48641"/>
                  </a:lnTo>
                  <a:lnTo>
                    <a:pt x="24536" y="56794"/>
                  </a:lnTo>
                  <a:lnTo>
                    <a:pt x="29121" y="54076"/>
                  </a:lnTo>
                  <a:lnTo>
                    <a:pt x="28028" y="51447"/>
                  </a:lnTo>
                  <a:lnTo>
                    <a:pt x="57238" y="22352"/>
                  </a:lnTo>
                  <a:lnTo>
                    <a:pt x="60820" y="12547"/>
                  </a:lnTo>
                  <a:lnTo>
                    <a:pt x="60528" y="14528"/>
                  </a:lnTo>
                  <a:lnTo>
                    <a:pt x="57238" y="22352"/>
                  </a:lnTo>
                  <a:lnTo>
                    <a:pt x="50253" y="34518"/>
                  </a:lnTo>
                  <a:lnTo>
                    <a:pt x="43383" y="42506"/>
                  </a:lnTo>
                  <a:lnTo>
                    <a:pt x="49568" y="36855"/>
                  </a:lnTo>
                  <a:lnTo>
                    <a:pt x="58293" y="27101"/>
                  </a:lnTo>
                  <a:lnTo>
                    <a:pt x="58864" y="26314"/>
                  </a:lnTo>
                  <a:lnTo>
                    <a:pt x="58813" y="26682"/>
                  </a:lnTo>
                  <a:lnTo>
                    <a:pt x="52997" y="37452"/>
                  </a:lnTo>
                  <a:lnTo>
                    <a:pt x="44437" y="46697"/>
                  </a:lnTo>
                  <a:lnTo>
                    <a:pt x="34201" y="56248"/>
                  </a:lnTo>
                  <a:lnTo>
                    <a:pt x="32664" y="57797"/>
                  </a:lnTo>
                  <a:lnTo>
                    <a:pt x="33223" y="59829"/>
                  </a:lnTo>
                  <a:lnTo>
                    <a:pt x="35547" y="59385"/>
                  </a:lnTo>
                  <a:lnTo>
                    <a:pt x="49771" y="53225"/>
                  </a:lnTo>
                  <a:lnTo>
                    <a:pt x="59740" y="42125"/>
                  </a:lnTo>
                  <a:lnTo>
                    <a:pt x="65570" y="28028"/>
                  </a:lnTo>
                  <a:lnTo>
                    <a:pt x="67271" y="13665"/>
                  </a:lnTo>
                  <a:lnTo>
                    <a:pt x="67348" y="10312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 descr=""/>
            <p:cNvSpPr/>
            <p:nvPr/>
          </p:nvSpPr>
          <p:spPr>
            <a:xfrm>
              <a:off x="7426960" y="2229230"/>
              <a:ext cx="1030605" cy="1099820"/>
            </a:xfrm>
            <a:custGeom>
              <a:avLst/>
              <a:gdLst/>
              <a:ahLst/>
              <a:cxnLst/>
              <a:rect l="l" t="t" r="r" b="b"/>
              <a:pathLst>
                <a:path w="1030604" h="1099820">
                  <a:moveTo>
                    <a:pt x="8509" y="479717"/>
                  </a:moveTo>
                  <a:lnTo>
                    <a:pt x="5664" y="478828"/>
                  </a:lnTo>
                  <a:lnTo>
                    <a:pt x="3086" y="478980"/>
                  </a:lnTo>
                  <a:lnTo>
                    <a:pt x="800" y="480936"/>
                  </a:lnTo>
                  <a:lnTo>
                    <a:pt x="0" y="482460"/>
                  </a:lnTo>
                  <a:lnTo>
                    <a:pt x="533" y="483933"/>
                  </a:lnTo>
                  <a:lnTo>
                    <a:pt x="1536" y="487794"/>
                  </a:lnTo>
                  <a:lnTo>
                    <a:pt x="6845" y="485673"/>
                  </a:lnTo>
                  <a:lnTo>
                    <a:pt x="6388" y="483311"/>
                  </a:lnTo>
                  <a:lnTo>
                    <a:pt x="6184" y="481698"/>
                  </a:lnTo>
                  <a:lnTo>
                    <a:pt x="7289" y="480771"/>
                  </a:lnTo>
                  <a:lnTo>
                    <a:pt x="8509" y="479717"/>
                  </a:lnTo>
                  <a:close/>
                </a:path>
                <a:path w="1030604" h="1099820">
                  <a:moveTo>
                    <a:pt x="34099" y="452691"/>
                  </a:moveTo>
                  <a:lnTo>
                    <a:pt x="28854" y="453504"/>
                  </a:lnTo>
                  <a:lnTo>
                    <a:pt x="25933" y="455574"/>
                  </a:lnTo>
                  <a:lnTo>
                    <a:pt x="25692" y="457212"/>
                  </a:lnTo>
                  <a:lnTo>
                    <a:pt x="28168" y="456996"/>
                  </a:lnTo>
                  <a:lnTo>
                    <a:pt x="30276" y="456463"/>
                  </a:lnTo>
                  <a:lnTo>
                    <a:pt x="34036" y="456006"/>
                  </a:lnTo>
                  <a:lnTo>
                    <a:pt x="34099" y="452691"/>
                  </a:lnTo>
                  <a:close/>
                </a:path>
                <a:path w="1030604" h="1099820">
                  <a:moveTo>
                    <a:pt x="82575" y="593801"/>
                  </a:moveTo>
                  <a:lnTo>
                    <a:pt x="82194" y="592251"/>
                  </a:lnTo>
                  <a:lnTo>
                    <a:pt x="81534" y="590867"/>
                  </a:lnTo>
                  <a:lnTo>
                    <a:pt x="80441" y="589686"/>
                  </a:lnTo>
                  <a:lnTo>
                    <a:pt x="77190" y="589737"/>
                  </a:lnTo>
                  <a:lnTo>
                    <a:pt x="76809" y="589902"/>
                  </a:lnTo>
                  <a:lnTo>
                    <a:pt x="75361" y="589483"/>
                  </a:lnTo>
                  <a:lnTo>
                    <a:pt x="73990" y="589813"/>
                  </a:lnTo>
                  <a:lnTo>
                    <a:pt x="75171" y="591070"/>
                  </a:lnTo>
                  <a:lnTo>
                    <a:pt x="75171" y="592391"/>
                  </a:lnTo>
                  <a:lnTo>
                    <a:pt x="75869" y="593877"/>
                  </a:lnTo>
                  <a:lnTo>
                    <a:pt x="76873" y="597306"/>
                  </a:lnTo>
                  <a:lnTo>
                    <a:pt x="79375" y="598436"/>
                  </a:lnTo>
                  <a:lnTo>
                    <a:pt x="81114" y="598068"/>
                  </a:lnTo>
                  <a:lnTo>
                    <a:pt x="81483" y="598144"/>
                  </a:lnTo>
                  <a:lnTo>
                    <a:pt x="82473" y="596823"/>
                  </a:lnTo>
                  <a:lnTo>
                    <a:pt x="82575" y="593801"/>
                  </a:lnTo>
                  <a:close/>
                </a:path>
                <a:path w="1030604" h="1099820">
                  <a:moveTo>
                    <a:pt x="84416" y="143433"/>
                  </a:moveTo>
                  <a:lnTo>
                    <a:pt x="83820" y="138938"/>
                  </a:lnTo>
                  <a:lnTo>
                    <a:pt x="83731" y="138290"/>
                  </a:lnTo>
                  <a:lnTo>
                    <a:pt x="83134" y="136880"/>
                  </a:lnTo>
                  <a:lnTo>
                    <a:pt x="82892" y="136309"/>
                  </a:lnTo>
                  <a:lnTo>
                    <a:pt x="82486" y="135369"/>
                  </a:lnTo>
                  <a:lnTo>
                    <a:pt x="81178" y="135369"/>
                  </a:lnTo>
                  <a:lnTo>
                    <a:pt x="80289" y="135369"/>
                  </a:lnTo>
                  <a:lnTo>
                    <a:pt x="79425" y="134670"/>
                  </a:lnTo>
                  <a:lnTo>
                    <a:pt x="78917" y="134251"/>
                  </a:lnTo>
                  <a:lnTo>
                    <a:pt x="75692" y="132499"/>
                  </a:lnTo>
                  <a:lnTo>
                    <a:pt x="74002" y="134251"/>
                  </a:lnTo>
                  <a:lnTo>
                    <a:pt x="73660" y="134670"/>
                  </a:lnTo>
                  <a:lnTo>
                    <a:pt x="72161" y="138290"/>
                  </a:lnTo>
                  <a:lnTo>
                    <a:pt x="72148" y="138938"/>
                  </a:lnTo>
                  <a:lnTo>
                    <a:pt x="72605" y="141617"/>
                  </a:lnTo>
                  <a:lnTo>
                    <a:pt x="76009" y="144487"/>
                  </a:lnTo>
                  <a:lnTo>
                    <a:pt x="77368" y="146392"/>
                  </a:lnTo>
                  <a:lnTo>
                    <a:pt x="79159" y="146812"/>
                  </a:lnTo>
                  <a:lnTo>
                    <a:pt x="82702" y="147701"/>
                  </a:lnTo>
                  <a:lnTo>
                    <a:pt x="84416" y="143433"/>
                  </a:lnTo>
                  <a:close/>
                </a:path>
                <a:path w="1030604" h="1099820">
                  <a:moveTo>
                    <a:pt x="138188" y="216242"/>
                  </a:moveTo>
                  <a:lnTo>
                    <a:pt x="135902" y="205016"/>
                  </a:lnTo>
                  <a:lnTo>
                    <a:pt x="124599" y="207530"/>
                  </a:lnTo>
                  <a:lnTo>
                    <a:pt x="126885" y="218770"/>
                  </a:lnTo>
                  <a:lnTo>
                    <a:pt x="138188" y="216242"/>
                  </a:lnTo>
                  <a:close/>
                </a:path>
                <a:path w="1030604" h="1099820">
                  <a:moveTo>
                    <a:pt x="148640" y="233299"/>
                  </a:moveTo>
                  <a:lnTo>
                    <a:pt x="146850" y="232892"/>
                  </a:lnTo>
                  <a:lnTo>
                    <a:pt x="145542" y="232892"/>
                  </a:lnTo>
                  <a:lnTo>
                    <a:pt x="145224" y="231863"/>
                  </a:lnTo>
                  <a:lnTo>
                    <a:pt x="145364" y="231863"/>
                  </a:lnTo>
                  <a:lnTo>
                    <a:pt x="144881" y="231749"/>
                  </a:lnTo>
                  <a:lnTo>
                    <a:pt x="144881" y="232892"/>
                  </a:lnTo>
                  <a:lnTo>
                    <a:pt x="144741" y="232892"/>
                  </a:lnTo>
                  <a:lnTo>
                    <a:pt x="144868" y="231863"/>
                  </a:lnTo>
                  <a:lnTo>
                    <a:pt x="142125" y="231089"/>
                  </a:lnTo>
                  <a:lnTo>
                    <a:pt x="142201" y="231863"/>
                  </a:lnTo>
                  <a:lnTo>
                    <a:pt x="142278" y="232867"/>
                  </a:lnTo>
                  <a:lnTo>
                    <a:pt x="141528" y="231863"/>
                  </a:lnTo>
                  <a:lnTo>
                    <a:pt x="137833" y="233934"/>
                  </a:lnTo>
                  <a:lnTo>
                    <a:pt x="137147" y="236537"/>
                  </a:lnTo>
                  <a:lnTo>
                    <a:pt x="137045" y="236931"/>
                  </a:lnTo>
                  <a:lnTo>
                    <a:pt x="137502" y="239052"/>
                  </a:lnTo>
                  <a:lnTo>
                    <a:pt x="137629" y="239344"/>
                  </a:lnTo>
                  <a:lnTo>
                    <a:pt x="139230" y="241846"/>
                  </a:lnTo>
                  <a:lnTo>
                    <a:pt x="141287" y="243052"/>
                  </a:lnTo>
                  <a:lnTo>
                    <a:pt x="143078" y="241096"/>
                  </a:lnTo>
                  <a:lnTo>
                    <a:pt x="143700" y="240118"/>
                  </a:lnTo>
                  <a:lnTo>
                    <a:pt x="145173" y="239052"/>
                  </a:lnTo>
                  <a:lnTo>
                    <a:pt x="146240" y="237807"/>
                  </a:lnTo>
                  <a:lnTo>
                    <a:pt x="147294" y="236537"/>
                  </a:lnTo>
                  <a:lnTo>
                    <a:pt x="147701" y="234937"/>
                  </a:lnTo>
                  <a:lnTo>
                    <a:pt x="148094" y="233299"/>
                  </a:lnTo>
                  <a:lnTo>
                    <a:pt x="148640" y="233299"/>
                  </a:lnTo>
                  <a:close/>
                </a:path>
                <a:path w="1030604" h="1099820">
                  <a:moveTo>
                    <a:pt x="160629" y="585978"/>
                  </a:moveTo>
                  <a:lnTo>
                    <a:pt x="157060" y="586066"/>
                  </a:lnTo>
                  <a:lnTo>
                    <a:pt x="156476" y="584327"/>
                  </a:lnTo>
                  <a:lnTo>
                    <a:pt x="155181" y="583768"/>
                  </a:lnTo>
                  <a:lnTo>
                    <a:pt x="155371" y="585089"/>
                  </a:lnTo>
                  <a:lnTo>
                    <a:pt x="155422" y="586422"/>
                  </a:lnTo>
                  <a:lnTo>
                    <a:pt x="154000" y="588175"/>
                  </a:lnTo>
                  <a:lnTo>
                    <a:pt x="153758" y="589749"/>
                  </a:lnTo>
                  <a:lnTo>
                    <a:pt x="156235" y="589610"/>
                  </a:lnTo>
                  <a:lnTo>
                    <a:pt x="159854" y="588530"/>
                  </a:lnTo>
                  <a:lnTo>
                    <a:pt x="160629" y="585978"/>
                  </a:lnTo>
                  <a:close/>
                </a:path>
                <a:path w="1030604" h="1099820">
                  <a:moveTo>
                    <a:pt x="193611" y="568604"/>
                  </a:moveTo>
                  <a:lnTo>
                    <a:pt x="193395" y="567220"/>
                  </a:lnTo>
                  <a:lnTo>
                    <a:pt x="191211" y="566826"/>
                  </a:lnTo>
                  <a:lnTo>
                    <a:pt x="190182" y="567270"/>
                  </a:lnTo>
                  <a:lnTo>
                    <a:pt x="189674" y="566661"/>
                  </a:lnTo>
                  <a:lnTo>
                    <a:pt x="189674" y="564997"/>
                  </a:lnTo>
                  <a:lnTo>
                    <a:pt x="187375" y="564426"/>
                  </a:lnTo>
                  <a:lnTo>
                    <a:pt x="185737" y="566470"/>
                  </a:lnTo>
                  <a:lnTo>
                    <a:pt x="185153" y="567677"/>
                  </a:lnTo>
                  <a:lnTo>
                    <a:pt x="184556" y="570865"/>
                  </a:lnTo>
                  <a:lnTo>
                    <a:pt x="185915" y="572935"/>
                  </a:lnTo>
                  <a:lnTo>
                    <a:pt x="188036" y="572516"/>
                  </a:lnTo>
                  <a:lnTo>
                    <a:pt x="189877" y="571588"/>
                  </a:lnTo>
                  <a:lnTo>
                    <a:pt x="191439" y="570191"/>
                  </a:lnTo>
                  <a:lnTo>
                    <a:pt x="193611" y="568604"/>
                  </a:lnTo>
                  <a:close/>
                </a:path>
                <a:path w="1030604" h="1099820">
                  <a:moveTo>
                    <a:pt x="252196" y="197523"/>
                  </a:moveTo>
                  <a:lnTo>
                    <a:pt x="244589" y="199224"/>
                  </a:lnTo>
                  <a:lnTo>
                    <a:pt x="242036" y="205854"/>
                  </a:lnTo>
                  <a:lnTo>
                    <a:pt x="249605" y="204165"/>
                  </a:lnTo>
                  <a:lnTo>
                    <a:pt x="252196" y="197523"/>
                  </a:lnTo>
                  <a:close/>
                </a:path>
                <a:path w="1030604" h="1099820">
                  <a:moveTo>
                    <a:pt x="297903" y="781900"/>
                  </a:moveTo>
                  <a:lnTo>
                    <a:pt x="296405" y="778395"/>
                  </a:lnTo>
                  <a:lnTo>
                    <a:pt x="293255" y="779970"/>
                  </a:lnTo>
                  <a:lnTo>
                    <a:pt x="292455" y="780821"/>
                  </a:lnTo>
                  <a:lnTo>
                    <a:pt x="289991" y="781329"/>
                  </a:lnTo>
                  <a:lnTo>
                    <a:pt x="291236" y="782599"/>
                  </a:lnTo>
                  <a:lnTo>
                    <a:pt x="291350" y="781189"/>
                  </a:lnTo>
                  <a:lnTo>
                    <a:pt x="291363" y="783361"/>
                  </a:lnTo>
                  <a:lnTo>
                    <a:pt x="292417" y="784707"/>
                  </a:lnTo>
                  <a:lnTo>
                    <a:pt x="295109" y="785825"/>
                  </a:lnTo>
                  <a:lnTo>
                    <a:pt x="296976" y="785393"/>
                  </a:lnTo>
                  <a:lnTo>
                    <a:pt x="297865" y="783666"/>
                  </a:lnTo>
                  <a:lnTo>
                    <a:pt x="297903" y="781900"/>
                  </a:lnTo>
                  <a:close/>
                </a:path>
                <a:path w="1030604" h="1099820">
                  <a:moveTo>
                    <a:pt x="308444" y="540550"/>
                  </a:moveTo>
                  <a:lnTo>
                    <a:pt x="305193" y="540550"/>
                  </a:lnTo>
                  <a:lnTo>
                    <a:pt x="304088" y="540880"/>
                  </a:lnTo>
                  <a:lnTo>
                    <a:pt x="303618" y="540359"/>
                  </a:lnTo>
                  <a:lnTo>
                    <a:pt x="303580" y="538568"/>
                  </a:lnTo>
                  <a:lnTo>
                    <a:pt x="301929" y="538403"/>
                  </a:lnTo>
                  <a:lnTo>
                    <a:pt x="300456" y="538289"/>
                  </a:lnTo>
                  <a:lnTo>
                    <a:pt x="298551" y="537552"/>
                  </a:lnTo>
                  <a:lnTo>
                    <a:pt x="295960" y="538060"/>
                  </a:lnTo>
                  <a:lnTo>
                    <a:pt x="295617" y="537438"/>
                  </a:lnTo>
                  <a:lnTo>
                    <a:pt x="293979" y="536892"/>
                  </a:lnTo>
                  <a:lnTo>
                    <a:pt x="294055" y="537438"/>
                  </a:lnTo>
                  <a:lnTo>
                    <a:pt x="294157" y="539292"/>
                  </a:lnTo>
                  <a:lnTo>
                    <a:pt x="293471" y="541997"/>
                  </a:lnTo>
                  <a:lnTo>
                    <a:pt x="295643" y="545401"/>
                  </a:lnTo>
                  <a:lnTo>
                    <a:pt x="301358" y="550252"/>
                  </a:lnTo>
                  <a:lnTo>
                    <a:pt x="306336" y="545007"/>
                  </a:lnTo>
                  <a:lnTo>
                    <a:pt x="308444" y="540550"/>
                  </a:lnTo>
                  <a:close/>
                </a:path>
                <a:path w="1030604" h="1099820">
                  <a:moveTo>
                    <a:pt x="322719" y="208089"/>
                  </a:moveTo>
                  <a:lnTo>
                    <a:pt x="322592" y="205765"/>
                  </a:lnTo>
                  <a:lnTo>
                    <a:pt x="321754" y="201104"/>
                  </a:lnTo>
                  <a:lnTo>
                    <a:pt x="319582" y="199529"/>
                  </a:lnTo>
                  <a:lnTo>
                    <a:pt x="315391" y="202018"/>
                  </a:lnTo>
                  <a:lnTo>
                    <a:pt x="314667" y="205066"/>
                  </a:lnTo>
                  <a:lnTo>
                    <a:pt x="316661" y="212445"/>
                  </a:lnTo>
                  <a:lnTo>
                    <a:pt x="318668" y="213169"/>
                  </a:lnTo>
                  <a:lnTo>
                    <a:pt x="322541" y="210413"/>
                  </a:lnTo>
                  <a:lnTo>
                    <a:pt x="322719" y="208089"/>
                  </a:lnTo>
                  <a:close/>
                </a:path>
                <a:path w="1030604" h="1099820">
                  <a:moveTo>
                    <a:pt x="323176" y="722477"/>
                  </a:moveTo>
                  <a:lnTo>
                    <a:pt x="321906" y="720394"/>
                  </a:lnTo>
                  <a:lnTo>
                    <a:pt x="322173" y="720559"/>
                  </a:lnTo>
                  <a:lnTo>
                    <a:pt x="322033" y="720064"/>
                  </a:lnTo>
                  <a:lnTo>
                    <a:pt x="320560" y="719239"/>
                  </a:lnTo>
                  <a:lnTo>
                    <a:pt x="319519" y="716673"/>
                  </a:lnTo>
                  <a:lnTo>
                    <a:pt x="319036" y="716419"/>
                  </a:lnTo>
                  <a:lnTo>
                    <a:pt x="319303" y="718223"/>
                  </a:lnTo>
                  <a:lnTo>
                    <a:pt x="317906" y="719315"/>
                  </a:lnTo>
                  <a:lnTo>
                    <a:pt x="317842" y="721042"/>
                  </a:lnTo>
                  <a:lnTo>
                    <a:pt x="317639" y="723747"/>
                  </a:lnTo>
                  <a:lnTo>
                    <a:pt x="315899" y="726351"/>
                  </a:lnTo>
                  <a:lnTo>
                    <a:pt x="314032" y="731507"/>
                  </a:lnTo>
                  <a:lnTo>
                    <a:pt x="316572" y="733018"/>
                  </a:lnTo>
                  <a:lnTo>
                    <a:pt x="321779" y="729653"/>
                  </a:lnTo>
                  <a:lnTo>
                    <a:pt x="322630" y="725893"/>
                  </a:lnTo>
                  <a:lnTo>
                    <a:pt x="323176" y="722477"/>
                  </a:lnTo>
                  <a:close/>
                </a:path>
                <a:path w="1030604" h="1099820">
                  <a:moveTo>
                    <a:pt x="334733" y="484124"/>
                  </a:moveTo>
                  <a:lnTo>
                    <a:pt x="331622" y="484200"/>
                  </a:lnTo>
                  <a:lnTo>
                    <a:pt x="330885" y="482282"/>
                  </a:lnTo>
                  <a:lnTo>
                    <a:pt x="328396" y="481799"/>
                  </a:lnTo>
                  <a:lnTo>
                    <a:pt x="328574" y="483171"/>
                  </a:lnTo>
                  <a:lnTo>
                    <a:pt x="328688" y="484505"/>
                  </a:lnTo>
                  <a:lnTo>
                    <a:pt x="327888" y="486587"/>
                  </a:lnTo>
                  <a:lnTo>
                    <a:pt x="330936" y="487400"/>
                  </a:lnTo>
                  <a:lnTo>
                    <a:pt x="333298" y="486765"/>
                  </a:lnTo>
                  <a:lnTo>
                    <a:pt x="334733" y="484124"/>
                  </a:lnTo>
                  <a:close/>
                </a:path>
                <a:path w="1030604" h="1099820">
                  <a:moveTo>
                    <a:pt x="339775" y="845934"/>
                  </a:moveTo>
                  <a:lnTo>
                    <a:pt x="339432" y="843419"/>
                  </a:lnTo>
                  <a:lnTo>
                    <a:pt x="338505" y="842098"/>
                  </a:lnTo>
                  <a:lnTo>
                    <a:pt x="336435" y="842670"/>
                  </a:lnTo>
                  <a:lnTo>
                    <a:pt x="336003" y="842708"/>
                  </a:lnTo>
                  <a:lnTo>
                    <a:pt x="334416" y="842352"/>
                  </a:lnTo>
                  <a:lnTo>
                    <a:pt x="334657" y="843699"/>
                  </a:lnTo>
                  <a:lnTo>
                    <a:pt x="333349" y="847788"/>
                  </a:lnTo>
                  <a:lnTo>
                    <a:pt x="335038" y="850163"/>
                  </a:lnTo>
                  <a:lnTo>
                    <a:pt x="337362" y="850595"/>
                  </a:lnTo>
                  <a:lnTo>
                    <a:pt x="339356" y="847915"/>
                  </a:lnTo>
                  <a:lnTo>
                    <a:pt x="339775" y="845934"/>
                  </a:lnTo>
                  <a:close/>
                </a:path>
                <a:path w="1030604" h="1099820">
                  <a:moveTo>
                    <a:pt x="341134" y="401421"/>
                  </a:moveTo>
                  <a:lnTo>
                    <a:pt x="335851" y="399821"/>
                  </a:lnTo>
                  <a:lnTo>
                    <a:pt x="334403" y="401421"/>
                  </a:lnTo>
                  <a:lnTo>
                    <a:pt x="336283" y="402958"/>
                  </a:lnTo>
                  <a:lnTo>
                    <a:pt x="335457" y="404215"/>
                  </a:lnTo>
                  <a:lnTo>
                    <a:pt x="336994" y="406819"/>
                  </a:lnTo>
                  <a:lnTo>
                    <a:pt x="340499" y="403440"/>
                  </a:lnTo>
                  <a:lnTo>
                    <a:pt x="341096" y="401815"/>
                  </a:lnTo>
                  <a:lnTo>
                    <a:pt x="341134" y="401421"/>
                  </a:lnTo>
                  <a:close/>
                </a:path>
                <a:path w="1030604" h="1099820">
                  <a:moveTo>
                    <a:pt x="341477" y="398335"/>
                  </a:moveTo>
                  <a:lnTo>
                    <a:pt x="339750" y="396900"/>
                  </a:lnTo>
                  <a:lnTo>
                    <a:pt x="338848" y="396303"/>
                  </a:lnTo>
                  <a:lnTo>
                    <a:pt x="336511" y="396303"/>
                  </a:lnTo>
                  <a:lnTo>
                    <a:pt x="336359" y="396900"/>
                  </a:lnTo>
                  <a:lnTo>
                    <a:pt x="335991" y="398335"/>
                  </a:lnTo>
                  <a:lnTo>
                    <a:pt x="335927" y="398589"/>
                  </a:lnTo>
                  <a:lnTo>
                    <a:pt x="341134" y="401421"/>
                  </a:lnTo>
                  <a:lnTo>
                    <a:pt x="341452" y="398589"/>
                  </a:lnTo>
                  <a:lnTo>
                    <a:pt x="341477" y="398335"/>
                  </a:lnTo>
                  <a:close/>
                </a:path>
                <a:path w="1030604" h="1099820">
                  <a:moveTo>
                    <a:pt x="345211" y="233464"/>
                  </a:moveTo>
                  <a:lnTo>
                    <a:pt x="344309" y="225221"/>
                  </a:lnTo>
                  <a:lnTo>
                    <a:pt x="338683" y="227749"/>
                  </a:lnTo>
                  <a:lnTo>
                    <a:pt x="337616" y="228257"/>
                  </a:lnTo>
                  <a:lnTo>
                    <a:pt x="337616" y="232029"/>
                  </a:lnTo>
                  <a:lnTo>
                    <a:pt x="336613" y="231609"/>
                  </a:lnTo>
                  <a:lnTo>
                    <a:pt x="337616" y="232029"/>
                  </a:lnTo>
                  <a:lnTo>
                    <a:pt x="337616" y="228257"/>
                  </a:lnTo>
                  <a:lnTo>
                    <a:pt x="329742" y="235839"/>
                  </a:lnTo>
                  <a:lnTo>
                    <a:pt x="330631" y="239712"/>
                  </a:lnTo>
                  <a:lnTo>
                    <a:pt x="335051" y="242862"/>
                  </a:lnTo>
                  <a:lnTo>
                    <a:pt x="336892" y="242201"/>
                  </a:lnTo>
                  <a:lnTo>
                    <a:pt x="337959" y="241160"/>
                  </a:lnTo>
                  <a:lnTo>
                    <a:pt x="339712" y="238455"/>
                  </a:lnTo>
                  <a:lnTo>
                    <a:pt x="339826" y="237959"/>
                  </a:lnTo>
                  <a:lnTo>
                    <a:pt x="341655" y="236270"/>
                  </a:lnTo>
                  <a:lnTo>
                    <a:pt x="343115" y="235140"/>
                  </a:lnTo>
                  <a:lnTo>
                    <a:pt x="345211" y="233464"/>
                  </a:lnTo>
                  <a:close/>
                </a:path>
                <a:path w="1030604" h="1099820">
                  <a:moveTo>
                    <a:pt x="358000" y="1089380"/>
                  </a:moveTo>
                  <a:lnTo>
                    <a:pt x="349656" y="1091260"/>
                  </a:lnTo>
                  <a:lnTo>
                    <a:pt x="347814" y="1099616"/>
                  </a:lnTo>
                  <a:lnTo>
                    <a:pt x="356158" y="1097737"/>
                  </a:lnTo>
                  <a:lnTo>
                    <a:pt x="358000" y="1089380"/>
                  </a:lnTo>
                  <a:close/>
                </a:path>
                <a:path w="1030604" h="1099820">
                  <a:moveTo>
                    <a:pt x="358584" y="1052372"/>
                  </a:moveTo>
                  <a:lnTo>
                    <a:pt x="356133" y="1052601"/>
                  </a:lnTo>
                  <a:lnTo>
                    <a:pt x="354469" y="1053198"/>
                  </a:lnTo>
                  <a:lnTo>
                    <a:pt x="351904" y="1054862"/>
                  </a:lnTo>
                  <a:lnTo>
                    <a:pt x="353301" y="1055890"/>
                  </a:lnTo>
                  <a:lnTo>
                    <a:pt x="355307" y="1058176"/>
                  </a:lnTo>
                  <a:lnTo>
                    <a:pt x="357936" y="1058583"/>
                  </a:lnTo>
                  <a:lnTo>
                    <a:pt x="358076" y="1057059"/>
                  </a:lnTo>
                  <a:lnTo>
                    <a:pt x="358381" y="1055560"/>
                  </a:lnTo>
                  <a:lnTo>
                    <a:pt x="358584" y="1052372"/>
                  </a:lnTo>
                  <a:close/>
                </a:path>
                <a:path w="1030604" h="1099820">
                  <a:moveTo>
                    <a:pt x="362165" y="546887"/>
                  </a:moveTo>
                  <a:lnTo>
                    <a:pt x="348970" y="546887"/>
                  </a:lnTo>
                  <a:lnTo>
                    <a:pt x="349846" y="549084"/>
                  </a:lnTo>
                  <a:lnTo>
                    <a:pt x="350862" y="549960"/>
                  </a:lnTo>
                  <a:lnTo>
                    <a:pt x="357428" y="550926"/>
                  </a:lnTo>
                  <a:lnTo>
                    <a:pt x="362127" y="546950"/>
                  </a:lnTo>
                  <a:close/>
                </a:path>
                <a:path w="1030604" h="1099820">
                  <a:moveTo>
                    <a:pt x="366915" y="538759"/>
                  </a:moveTo>
                  <a:lnTo>
                    <a:pt x="361213" y="540169"/>
                  </a:lnTo>
                  <a:lnTo>
                    <a:pt x="361873" y="539153"/>
                  </a:lnTo>
                  <a:lnTo>
                    <a:pt x="361759" y="538746"/>
                  </a:lnTo>
                  <a:lnTo>
                    <a:pt x="358571" y="540461"/>
                  </a:lnTo>
                  <a:lnTo>
                    <a:pt x="355688" y="542150"/>
                  </a:lnTo>
                  <a:lnTo>
                    <a:pt x="353377" y="543331"/>
                  </a:lnTo>
                  <a:lnTo>
                    <a:pt x="351167" y="543915"/>
                  </a:lnTo>
                  <a:lnTo>
                    <a:pt x="350545" y="545134"/>
                  </a:lnTo>
                  <a:lnTo>
                    <a:pt x="348627" y="544525"/>
                  </a:lnTo>
                  <a:lnTo>
                    <a:pt x="347687" y="543991"/>
                  </a:lnTo>
                  <a:lnTo>
                    <a:pt x="344982" y="544283"/>
                  </a:lnTo>
                  <a:lnTo>
                    <a:pt x="346735" y="545401"/>
                  </a:lnTo>
                  <a:lnTo>
                    <a:pt x="348805" y="546481"/>
                  </a:lnTo>
                  <a:lnTo>
                    <a:pt x="362419" y="546481"/>
                  </a:lnTo>
                  <a:lnTo>
                    <a:pt x="366915" y="538759"/>
                  </a:lnTo>
                  <a:close/>
                </a:path>
                <a:path w="1030604" h="1099820">
                  <a:moveTo>
                    <a:pt x="369531" y="524725"/>
                  </a:moveTo>
                  <a:lnTo>
                    <a:pt x="368795" y="523062"/>
                  </a:lnTo>
                  <a:lnTo>
                    <a:pt x="367550" y="522909"/>
                  </a:lnTo>
                  <a:lnTo>
                    <a:pt x="366483" y="523316"/>
                  </a:lnTo>
                  <a:lnTo>
                    <a:pt x="365975" y="522719"/>
                  </a:lnTo>
                  <a:lnTo>
                    <a:pt x="365988" y="521093"/>
                  </a:lnTo>
                  <a:lnTo>
                    <a:pt x="363905" y="520725"/>
                  </a:lnTo>
                  <a:lnTo>
                    <a:pt x="354990" y="522757"/>
                  </a:lnTo>
                  <a:lnTo>
                    <a:pt x="354380" y="532536"/>
                  </a:lnTo>
                  <a:lnTo>
                    <a:pt x="360895" y="531088"/>
                  </a:lnTo>
                  <a:lnTo>
                    <a:pt x="363905" y="529983"/>
                  </a:lnTo>
                  <a:lnTo>
                    <a:pt x="366610" y="528345"/>
                  </a:lnTo>
                  <a:lnTo>
                    <a:pt x="369036" y="526072"/>
                  </a:lnTo>
                  <a:lnTo>
                    <a:pt x="369531" y="524725"/>
                  </a:lnTo>
                  <a:close/>
                </a:path>
                <a:path w="1030604" h="1099820">
                  <a:moveTo>
                    <a:pt x="384009" y="501065"/>
                  </a:moveTo>
                  <a:lnTo>
                    <a:pt x="381520" y="498741"/>
                  </a:lnTo>
                  <a:lnTo>
                    <a:pt x="380212" y="498563"/>
                  </a:lnTo>
                  <a:lnTo>
                    <a:pt x="379361" y="497700"/>
                  </a:lnTo>
                  <a:lnTo>
                    <a:pt x="377913" y="497840"/>
                  </a:lnTo>
                  <a:lnTo>
                    <a:pt x="376351" y="497789"/>
                  </a:lnTo>
                  <a:lnTo>
                    <a:pt x="374573" y="492582"/>
                  </a:lnTo>
                  <a:lnTo>
                    <a:pt x="368795" y="498157"/>
                  </a:lnTo>
                  <a:lnTo>
                    <a:pt x="370344" y="504596"/>
                  </a:lnTo>
                  <a:lnTo>
                    <a:pt x="371906" y="506780"/>
                  </a:lnTo>
                  <a:lnTo>
                    <a:pt x="374611" y="507428"/>
                  </a:lnTo>
                  <a:lnTo>
                    <a:pt x="377786" y="507504"/>
                  </a:lnTo>
                  <a:lnTo>
                    <a:pt x="380123" y="507314"/>
                  </a:lnTo>
                  <a:lnTo>
                    <a:pt x="381177" y="504621"/>
                  </a:lnTo>
                  <a:lnTo>
                    <a:pt x="383209" y="502920"/>
                  </a:lnTo>
                  <a:lnTo>
                    <a:pt x="384009" y="501065"/>
                  </a:lnTo>
                  <a:close/>
                </a:path>
                <a:path w="1030604" h="1099820">
                  <a:moveTo>
                    <a:pt x="401751" y="493890"/>
                  </a:moveTo>
                  <a:lnTo>
                    <a:pt x="400786" y="492620"/>
                  </a:lnTo>
                  <a:lnTo>
                    <a:pt x="399567" y="492493"/>
                  </a:lnTo>
                  <a:lnTo>
                    <a:pt x="398233" y="492899"/>
                  </a:lnTo>
                  <a:lnTo>
                    <a:pt x="398322" y="492188"/>
                  </a:lnTo>
                  <a:lnTo>
                    <a:pt x="399935" y="490385"/>
                  </a:lnTo>
                  <a:lnTo>
                    <a:pt x="398487" y="489521"/>
                  </a:lnTo>
                  <a:lnTo>
                    <a:pt x="396125" y="490385"/>
                  </a:lnTo>
                  <a:lnTo>
                    <a:pt x="392353" y="490956"/>
                  </a:lnTo>
                  <a:lnTo>
                    <a:pt x="392188" y="491185"/>
                  </a:lnTo>
                  <a:lnTo>
                    <a:pt x="390448" y="491617"/>
                  </a:lnTo>
                  <a:lnTo>
                    <a:pt x="388708" y="499579"/>
                  </a:lnTo>
                  <a:lnTo>
                    <a:pt x="393153" y="499567"/>
                  </a:lnTo>
                  <a:lnTo>
                    <a:pt x="396595" y="499021"/>
                  </a:lnTo>
                  <a:lnTo>
                    <a:pt x="398741" y="498259"/>
                  </a:lnTo>
                  <a:lnTo>
                    <a:pt x="401218" y="496277"/>
                  </a:lnTo>
                  <a:lnTo>
                    <a:pt x="401751" y="493890"/>
                  </a:lnTo>
                  <a:close/>
                </a:path>
                <a:path w="1030604" h="1099820">
                  <a:moveTo>
                    <a:pt x="414540" y="413105"/>
                  </a:moveTo>
                  <a:lnTo>
                    <a:pt x="407416" y="414705"/>
                  </a:lnTo>
                  <a:lnTo>
                    <a:pt x="404418" y="420966"/>
                  </a:lnTo>
                  <a:lnTo>
                    <a:pt x="411568" y="419366"/>
                  </a:lnTo>
                  <a:lnTo>
                    <a:pt x="414540" y="413105"/>
                  </a:lnTo>
                  <a:close/>
                </a:path>
                <a:path w="1030604" h="1099820">
                  <a:moveTo>
                    <a:pt x="417385" y="600862"/>
                  </a:moveTo>
                  <a:lnTo>
                    <a:pt x="409498" y="602640"/>
                  </a:lnTo>
                  <a:lnTo>
                    <a:pt x="407289" y="609561"/>
                  </a:lnTo>
                  <a:lnTo>
                    <a:pt x="415188" y="607796"/>
                  </a:lnTo>
                  <a:lnTo>
                    <a:pt x="417385" y="600862"/>
                  </a:lnTo>
                  <a:close/>
                </a:path>
                <a:path w="1030604" h="1099820">
                  <a:moveTo>
                    <a:pt x="427024" y="590613"/>
                  </a:moveTo>
                  <a:lnTo>
                    <a:pt x="419620" y="592277"/>
                  </a:lnTo>
                  <a:lnTo>
                    <a:pt x="416775" y="599795"/>
                  </a:lnTo>
                  <a:lnTo>
                    <a:pt x="424192" y="598144"/>
                  </a:lnTo>
                  <a:lnTo>
                    <a:pt x="427024" y="590613"/>
                  </a:lnTo>
                  <a:close/>
                </a:path>
                <a:path w="1030604" h="1099820">
                  <a:moveTo>
                    <a:pt x="429475" y="1008138"/>
                  </a:moveTo>
                  <a:lnTo>
                    <a:pt x="422363" y="1009738"/>
                  </a:lnTo>
                  <a:lnTo>
                    <a:pt x="420077" y="1014882"/>
                  </a:lnTo>
                  <a:lnTo>
                    <a:pt x="427202" y="1013282"/>
                  </a:lnTo>
                  <a:lnTo>
                    <a:pt x="429475" y="1008138"/>
                  </a:lnTo>
                  <a:close/>
                </a:path>
                <a:path w="1030604" h="1099820">
                  <a:moveTo>
                    <a:pt x="434174" y="523709"/>
                  </a:moveTo>
                  <a:lnTo>
                    <a:pt x="426351" y="525475"/>
                  </a:lnTo>
                  <a:lnTo>
                    <a:pt x="424053" y="532320"/>
                  </a:lnTo>
                  <a:lnTo>
                    <a:pt x="431888" y="530580"/>
                  </a:lnTo>
                  <a:lnTo>
                    <a:pt x="434174" y="523709"/>
                  </a:lnTo>
                  <a:close/>
                </a:path>
                <a:path w="1030604" h="1099820">
                  <a:moveTo>
                    <a:pt x="438962" y="425500"/>
                  </a:moveTo>
                  <a:lnTo>
                    <a:pt x="438632" y="424281"/>
                  </a:lnTo>
                  <a:lnTo>
                    <a:pt x="437540" y="420255"/>
                  </a:lnTo>
                  <a:lnTo>
                    <a:pt x="437807" y="421284"/>
                  </a:lnTo>
                  <a:lnTo>
                    <a:pt x="437527" y="420268"/>
                  </a:lnTo>
                  <a:lnTo>
                    <a:pt x="435622" y="413207"/>
                  </a:lnTo>
                  <a:lnTo>
                    <a:pt x="429907" y="418312"/>
                  </a:lnTo>
                  <a:lnTo>
                    <a:pt x="430441" y="421284"/>
                  </a:lnTo>
                  <a:lnTo>
                    <a:pt x="430923" y="423303"/>
                  </a:lnTo>
                  <a:lnTo>
                    <a:pt x="430936" y="423697"/>
                  </a:lnTo>
                  <a:lnTo>
                    <a:pt x="438454" y="423697"/>
                  </a:lnTo>
                  <a:lnTo>
                    <a:pt x="438607" y="424268"/>
                  </a:lnTo>
                  <a:lnTo>
                    <a:pt x="430961" y="424268"/>
                  </a:lnTo>
                  <a:lnTo>
                    <a:pt x="430822" y="424268"/>
                  </a:lnTo>
                  <a:lnTo>
                    <a:pt x="430403" y="428599"/>
                  </a:lnTo>
                  <a:lnTo>
                    <a:pt x="430339" y="429196"/>
                  </a:lnTo>
                  <a:lnTo>
                    <a:pt x="431761" y="428599"/>
                  </a:lnTo>
                  <a:lnTo>
                    <a:pt x="431863" y="429196"/>
                  </a:lnTo>
                  <a:lnTo>
                    <a:pt x="431939" y="429628"/>
                  </a:lnTo>
                  <a:lnTo>
                    <a:pt x="433235" y="428599"/>
                  </a:lnTo>
                  <a:lnTo>
                    <a:pt x="434936" y="427228"/>
                  </a:lnTo>
                  <a:lnTo>
                    <a:pt x="438962" y="425500"/>
                  </a:lnTo>
                  <a:close/>
                </a:path>
                <a:path w="1030604" h="1099820">
                  <a:moveTo>
                    <a:pt x="443801" y="459486"/>
                  </a:moveTo>
                  <a:lnTo>
                    <a:pt x="443776" y="458533"/>
                  </a:lnTo>
                  <a:lnTo>
                    <a:pt x="443763" y="458063"/>
                  </a:lnTo>
                  <a:lnTo>
                    <a:pt x="443649" y="457149"/>
                  </a:lnTo>
                  <a:lnTo>
                    <a:pt x="443509" y="457403"/>
                  </a:lnTo>
                  <a:lnTo>
                    <a:pt x="442937" y="458063"/>
                  </a:lnTo>
                  <a:lnTo>
                    <a:pt x="442823" y="457822"/>
                  </a:lnTo>
                  <a:lnTo>
                    <a:pt x="442976" y="457822"/>
                  </a:lnTo>
                  <a:lnTo>
                    <a:pt x="443585" y="456806"/>
                  </a:lnTo>
                  <a:lnTo>
                    <a:pt x="443661" y="456247"/>
                  </a:lnTo>
                  <a:lnTo>
                    <a:pt x="442607" y="455777"/>
                  </a:lnTo>
                  <a:lnTo>
                    <a:pt x="441452" y="455777"/>
                  </a:lnTo>
                  <a:lnTo>
                    <a:pt x="440131" y="456184"/>
                  </a:lnTo>
                  <a:lnTo>
                    <a:pt x="440575" y="455612"/>
                  </a:lnTo>
                  <a:lnTo>
                    <a:pt x="442722" y="454012"/>
                  </a:lnTo>
                  <a:lnTo>
                    <a:pt x="439051" y="450723"/>
                  </a:lnTo>
                  <a:lnTo>
                    <a:pt x="436511" y="455612"/>
                  </a:lnTo>
                  <a:lnTo>
                    <a:pt x="436194" y="456247"/>
                  </a:lnTo>
                  <a:lnTo>
                    <a:pt x="436270" y="457403"/>
                  </a:lnTo>
                  <a:lnTo>
                    <a:pt x="436397" y="458063"/>
                  </a:lnTo>
                  <a:lnTo>
                    <a:pt x="436473" y="458533"/>
                  </a:lnTo>
                  <a:lnTo>
                    <a:pt x="436562" y="459016"/>
                  </a:lnTo>
                  <a:lnTo>
                    <a:pt x="436753" y="458533"/>
                  </a:lnTo>
                  <a:lnTo>
                    <a:pt x="436651" y="459486"/>
                  </a:lnTo>
                  <a:lnTo>
                    <a:pt x="436562" y="459016"/>
                  </a:lnTo>
                  <a:lnTo>
                    <a:pt x="436384" y="459486"/>
                  </a:lnTo>
                  <a:lnTo>
                    <a:pt x="435927" y="461416"/>
                  </a:lnTo>
                  <a:lnTo>
                    <a:pt x="437451" y="463042"/>
                  </a:lnTo>
                  <a:lnTo>
                    <a:pt x="438873" y="462648"/>
                  </a:lnTo>
                  <a:lnTo>
                    <a:pt x="442048" y="463397"/>
                  </a:lnTo>
                  <a:lnTo>
                    <a:pt x="442379" y="462648"/>
                  </a:lnTo>
                  <a:lnTo>
                    <a:pt x="443433" y="460324"/>
                  </a:lnTo>
                  <a:lnTo>
                    <a:pt x="443801" y="459486"/>
                  </a:lnTo>
                  <a:close/>
                </a:path>
                <a:path w="1030604" h="1099820">
                  <a:moveTo>
                    <a:pt x="443877" y="456336"/>
                  </a:moveTo>
                  <a:lnTo>
                    <a:pt x="443699" y="456272"/>
                  </a:lnTo>
                  <a:lnTo>
                    <a:pt x="443712" y="456603"/>
                  </a:lnTo>
                  <a:lnTo>
                    <a:pt x="443877" y="456336"/>
                  </a:lnTo>
                  <a:close/>
                </a:path>
                <a:path w="1030604" h="1099820">
                  <a:moveTo>
                    <a:pt x="448246" y="628434"/>
                  </a:moveTo>
                  <a:lnTo>
                    <a:pt x="447509" y="626960"/>
                  </a:lnTo>
                  <a:lnTo>
                    <a:pt x="447230" y="626465"/>
                  </a:lnTo>
                  <a:lnTo>
                    <a:pt x="447611" y="626402"/>
                  </a:lnTo>
                  <a:lnTo>
                    <a:pt x="447217" y="626414"/>
                  </a:lnTo>
                  <a:lnTo>
                    <a:pt x="447052" y="626059"/>
                  </a:lnTo>
                  <a:lnTo>
                    <a:pt x="445820" y="626414"/>
                  </a:lnTo>
                  <a:lnTo>
                    <a:pt x="444728" y="626414"/>
                  </a:lnTo>
                  <a:lnTo>
                    <a:pt x="441845" y="627646"/>
                  </a:lnTo>
                  <a:lnTo>
                    <a:pt x="440499" y="628142"/>
                  </a:lnTo>
                  <a:lnTo>
                    <a:pt x="439254" y="628929"/>
                  </a:lnTo>
                  <a:lnTo>
                    <a:pt x="438111" y="631698"/>
                  </a:lnTo>
                  <a:lnTo>
                    <a:pt x="438937" y="632879"/>
                  </a:lnTo>
                  <a:lnTo>
                    <a:pt x="440448" y="632790"/>
                  </a:lnTo>
                  <a:lnTo>
                    <a:pt x="443865" y="632714"/>
                  </a:lnTo>
                  <a:lnTo>
                    <a:pt x="445947" y="632980"/>
                  </a:lnTo>
                  <a:lnTo>
                    <a:pt x="447992" y="630237"/>
                  </a:lnTo>
                  <a:lnTo>
                    <a:pt x="448246" y="628434"/>
                  </a:lnTo>
                  <a:close/>
                </a:path>
                <a:path w="1030604" h="1099820">
                  <a:moveTo>
                    <a:pt x="457377" y="737425"/>
                  </a:moveTo>
                  <a:lnTo>
                    <a:pt x="455828" y="736384"/>
                  </a:lnTo>
                  <a:lnTo>
                    <a:pt x="454202" y="736003"/>
                  </a:lnTo>
                  <a:lnTo>
                    <a:pt x="452907" y="736333"/>
                  </a:lnTo>
                  <a:lnTo>
                    <a:pt x="453136" y="735812"/>
                  </a:lnTo>
                  <a:lnTo>
                    <a:pt x="454837" y="734479"/>
                  </a:lnTo>
                  <a:lnTo>
                    <a:pt x="453313" y="734479"/>
                  </a:lnTo>
                  <a:lnTo>
                    <a:pt x="452767" y="734555"/>
                  </a:lnTo>
                  <a:lnTo>
                    <a:pt x="451383" y="728954"/>
                  </a:lnTo>
                  <a:lnTo>
                    <a:pt x="445439" y="733196"/>
                  </a:lnTo>
                  <a:lnTo>
                    <a:pt x="446074" y="736384"/>
                  </a:lnTo>
                  <a:lnTo>
                    <a:pt x="446366" y="737743"/>
                  </a:lnTo>
                  <a:lnTo>
                    <a:pt x="446557" y="739876"/>
                  </a:lnTo>
                  <a:lnTo>
                    <a:pt x="449580" y="742048"/>
                  </a:lnTo>
                  <a:lnTo>
                    <a:pt x="452589" y="741248"/>
                  </a:lnTo>
                  <a:lnTo>
                    <a:pt x="454812" y="739495"/>
                  </a:lnTo>
                  <a:lnTo>
                    <a:pt x="457377" y="737425"/>
                  </a:lnTo>
                  <a:close/>
                </a:path>
                <a:path w="1030604" h="1099820">
                  <a:moveTo>
                    <a:pt x="485736" y="462711"/>
                  </a:moveTo>
                  <a:lnTo>
                    <a:pt x="485025" y="456984"/>
                  </a:lnTo>
                  <a:lnTo>
                    <a:pt x="484517" y="454888"/>
                  </a:lnTo>
                  <a:lnTo>
                    <a:pt x="480275" y="455764"/>
                  </a:lnTo>
                  <a:lnTo>
                    <a:pt x="479564" y="457492"/>
                  </a:lnTo>
                  <a:lnTo>
                    <a:pt x="476211" y="462927"/>
                  </a:lnTo>
                  <a:lnTo>
                    <a:pt x="441248" y="494512"/>
                  </a:lnTo>
                  <a:lnTo>
                    <a:pt x="420687" y="503694"/>
                  </a:lnTo>
                  <a:lnTo>
                    <a:pt x="420712" y="504609"/>
                  </a:lnTo>
                  <a:lnTo>
                    <a:pt x="433844" y="508787"/>
                  </a:lnTo>
                  <a:lnTo>
                    <a:pt x="444677" y="509739"/>
                  </a:lnTo>
                  <a:lnTo>
                    <a:pt x="455231" y="507568"/>
                  </a:lnTo>
                  <a:lnTo>
                    <a:pt x="484276" y="479831"/>
                  </a:lnTo>
                  <a:lnTo>
                    <a:pt x="485698" y="470966"/>
                  </a:lnTo>
                  <a:lnTo>
                    <a:pt x="485736" y="462711"/>
                  </a:lnTo>
                  <a:close/>
                </a:path>
                <a:path w="1030604" h="1099820">
                  <a:moveTo>
                    <a:pt x="496328" y="543471"/>
                  </a:moveTo>
                  <a:lnTo>
                    <a:pt x="496023" y="542340"/>
                  </a:lnTo>
                  <a:lnTo>
                    <a:pt x="493369" y="543471"/>
                  </a:lnTo>
                  <a:lnTo>
                    <a:pt x="496328" y="543471"/>
                  </a:lnTo>
                  <a:close/>
                </a:path>
                <a:path w="1030604" h="1099820">
                  <a:moveTo>
                    <a:pt x="496963" y="545909"/>
                  </a:moveTo>
                  <a:lnTo>
                    <a:pt x="496328" y="543509"/>
                  </a:lnTo>
                  <a:lnTo>
                    <a:pt x="493280" y="543509"/>
                  </a:lnTo>
                  <a:lnTo>
                    <a:pt x="491578" y="544233"/>
                  </a:lnTo>
                  <a:lnTo>
                    <a:pt x="490486" y="544169"/>
                  </a:lnTo>
                  <a:lnTo>
                    <a:pt x="489432" y="543902"/>
                  </a:lnTo>
                  <a:lnTo>
                    <a:pt x="488962" y="542925"/>
                  </a:lnTo>
                  <a:lnTo>
                    <a:pt x="485825" y="542048"/>
                  </a:lnTo>
                  <a:lnTo>
                    <a:pt x="485914" y="542925"/>
                  </a:lnTo>
                  <a:lnTo>
                    <a:pt x="485990" y="545922"/>
                  </a:lnTo>
                  <a:lnTo>
                    <a:pt x="487045" y="548500"/>
                  </a:lnTo>
                  <a:lnTo>
                    <a:pt x="489000" y="550621"/>
                  </a:lnTo>
                  <a:lnTo>
                    <a:pt x="492429" y="552030"/>
                  </a:lnTo>
                  <a:lnTo>
                    <a:pt x="494538" y="552462"/>
                  </a:lnTo>
                  <a:lnTo>
                    <a:pt x="496239" y="549313"/>
                  </a:lnTo>
                  <a:lnTo>
                    <a:pt x="496963" y="545909"/>
                  </a:lnTo>
                  <a:close/>
                </a:path>
                <a:path w="1030604" h="1099820">
                  <a:moveTo>
                    <a:pt x="498779" y="581329"/>
                  </a:moveTo>
                  <a:lnTo>
                    <a:pt x="495947" y="580732"/>
                  </a:lnTo>
                  <a:lnTo>
                    <a:pt x="486117" y="579539"/>
                  </a:lnTo>
                  <a:lnTo>
                    <a:pt x="476224" y="579501"/>
                  </a:lnTo>
                  <a:lnTo>
                    <a:pt x="466267" y="579831"/>
                  </a:lnTo>
                  <a:lnTo>
                    <a:pt x="456272" y="579742"/>
                  </a:lnTo>
                  <a:lnTo>
                    <a:pt x="416712" y="574052"/>
                  </a:lnTo>
                  <a:lnTo>
                    <a:pt x="416013" y="569747"/>
                  </a:lnTo>
                  <a:lnTo>
                    <a:pt x="414299" y="568807"/>
                  </a:lnTo>
                  <a:lnTo>
                    <a:pt x="410743" y="570903"/>
                  </a:lnTo>
                  <a:lnTo>
                    <a:pt x="409930" y="572414"/>
                  </a:lnTo>
                  <a:lnTo>
                    <a:pt x="407339" y="571792"/>
                  </a:lnTo>
                  <a:lnTo>
                    <a:pt x="407682" y="572566"/>
                  </a:lnTo>
                  <a:lnTo>
                    <a:pt x="409473" y="573278"/>
                  </a:lnTo>
                  <a:lnTo>
                    <a:pt x="409371" y="573493"/>
                  </a:lnTo>
                  <a:lnTo>
                    <a:pt x="411441" y="580771"/>
                  </a:lnTo>
                  <a:lnTo>
                    <a:pt x="413600" y="580250"/>
                  </a:lnTo>
                  <a:lnTo>
                    <a:pt x="416077" y="578764"/>
                  </a:lnTo>
                  <a:lnTo>
                    <a:pt x="417258" y="577227"/>
                  </a:lnTo>
                  <a:lnTo>
                    <a:pt x="417093" y="576275"/>
                  </a:lnTo>
                  <a:lnTo>
                    <a:pt x="430339" y="581469"/>
                  </a:lnTo>
                  <a:lnTo>
                    <a:pt x="441718" y="585317"/>
                  </a:lnTo>
                  <a:lnTo>
                    <a:pt x="438238" y="586092"/>
                  </a:lnTo>
                  <a:lnTo>
                    <a:pt x="439978" y="596595"/>
                  </a:lnTo>
                  <a:lnTo>
                    <a:pt x="450494" y="594245"/>
                  </a:lnTo>
                  <a:lnTo>
                    <a:pt x="449338" y="587248"/>
                  </a:lnTo>
                  <a:lnTo>
                    <a:pt x="453732" y="588352"/>
                  </a:lnTo>
                  <a:lnTo>
                    <a:pt x="464108" y="590435"/>
                  </a:lnTo>
                  <a:lnTo>
                    <a:pt x="475361" y="591794"/>
                  </a:lnTo>
                  <a:lnTo>
                    <a:pt x="486244" y="590994"/>
                  </a:lnTo>
                  <a:lnTo>
                    <a:pt x="495566" y="586651"/>
                  </a:lnTo>
                  <a:lnTo>
                    <a:pt x="496874" y="585558"/>
                  </a:lnTo>
                  <a:lnTo>
                    <a:pt x="498779" y="581329"/>
                  </a:lnTo>
                  <a:close/>
                </a:path>
                <a:path w="1030604" h="1099820">
                  <a:moveTo>
                    <a:pt x="500227" y="412115"/>
                  </a:moveTo>
                  <a:lnTo>
                    <a:pt x="499884" y="409943"/>
                  </a:lnTo>
                  <a:lnTo>
                    <a:pt x="499859" y="408114"/>
                  </a:lnTo>
                  <a:lnTo>
                    <a:pt x="499846" y="407365"/>
                  </a:lnTo>
                  <a:lnTo>
                    <a:pt x="499249" y="404812"/>
                  </a:lnTo>
                  <a:lnTo>
                    <a:pt x="499198" y="404583"/>
                  </a:lnTo>
                  <a:lnTo>
                    <a:pt x="496544" y="404812"/>
                  </a:lnTo>
                  <a:lnTo>
                    <a:pt x="495515" y="401764"/>
                  </a:lnTo>
                  <a:lnTo>
                    <a:pt x="494207" y="402513"/>
                  </a:lnTo>
                  <a:lnTo>
                    <a:pt x="490524" y="404583"/>
                  </a:lnTo>
                  <a:lnTo>
                    <a:pt x="490194" y="404812"/>
                  </a:lnTo>
                  <a:lnTo>
                    <a:pt x="490575" y="407365"/>
                  </a:lnTo>
                  <a:lnTo>
                    <a:pt x="490639" y="407733"/>
                  </a:lnTo>
                  <a:lnTo>
                    <a:pt x="490753" y="408533"/>
                  </a:lnTo>
                  <a:lnTo>
                    <a:pt x="490855" y="408114"/>
                  </a:lnTo>
                  <a:lnTo>
                    <a:pt x="490943" y="407733"/>
                  </a:lnTo>
                  <a:lnTo>
                    <a:pt x="490880" y="408533"/>
                  </a:lnTo>
                  <a:lnTo>
                    <a:pt x="493661" y="408533"/>
                  </a:lnTo>
                  <a:lnTo>
                    <a:pt x="493064" y="409067"/>
                  </a:lnTo>
                  <a:lnTo>
                    <a:pt x="490626" y="409067"/>
                  </a:lnTo>
                  <a:lnTo>
                    <a:pt x="490143" y="411213"/>
                  </a:lnTo>
                  <a:lnTo>
                    <a:pt x="491083" y="416229"/>
                  </a:lnTo>
                  <a:lnTo>
                    <a:pt x="491159" y="416572"/>
                  </a:lnTo>
                  <a:lnTo>
                    <a:pt x="494766" y="418223"/>
                  </a:lnTo>
                  <a:lnTo>
                    <a:pt x="497382" y="419468"/>
                  </a:lnTo>
                  <a:lnTo>
                    <a:pt x="499579" y="416229"/>
                  </a:lnTo>
                  <a:lnTo>
                    <a:pt x="499884" y="414134"/>
                  </a:lnTo>
                  <a:lnTo>
                    <a:pt x="500227" y="412115"/>
                  </a:lnTo>
                  <a:close/>
                </a:path>
                <a:path w="1030604" h="1099820">
                  <a:moveTo>
                    <a:pt x="531380" y="393763"/>
                  </a:moveTo>
                  <a:lnTo>
                    <a:pt x="529755" y="389483"/>
                  </a:lnTo>
                  <a:lnTo>
                    <a:pt x="521804" y="388581"/>
                  </a:lnTo>
                  <a:lnTo>
                    <a:pt x="521500" y="394423"/>
                  </a:lnTo>
                  <a:lnTo>
                    <a:pt x="523811" y="400634"/>
                  </a:lnTo>
                  <a:lnTo>
                    <a:pt x="524395" y="402704"/>
                  </a:lnTo>
                  <a:lnTo>
                    <a:pt x="526427" y="404393"/>
                  </a:lnTo>
                  <a:lnTo>
                    <a:pt x="530796" y="401688"/>
                  </a:lnTo>
                  <a:lnTo>
                    <a:pt x="531177" y="398741"/>
                  </a:lnTo>
                  <a:lnTo>
                    <a:pt x="530834" y="396760"/>
                  </a:lnTo>
                  <a:lnTo>
                    <a:pt x="531380" y="393763"/>
                  </a:lnTo>
                  <a:close/>
                </a:path>
                <a:path w="1030604" h="1099820">
                  <a:moveTo>
                    <a:pt x="532561" y="492264"/>
                  </a:moveTo>
                  <a:lnTo>
                    <a:pt x="532130" y="492366"/>
                  </a:lnTo>
                  <a:lnTo>
                    <a:pt x="532130" y="492201"/>
                  </a:lnTo>
                  <a:lnTo>
                    <a:pt x="529297" y="492925"/>
                  </a:lnTo>
                  <a:lnTo>
                    <a:pt x="529170" y="492988"/>
                  </a:lnTo>
                  <a:lnTo>
                    <a:pt x="527265" y="492417"/>
                  </a:lnTo>
                  <a:lnTo>
                    <a:pt x="526351" y="492010"/>
                  </a:lnTo>
                  <a:lnTo>
                    <a:pt x="523151" y="492239"/>
                  </a:lnTo>
                  <a:lnTo>
                    <a:pt x="524776" y="493687"/>
                  </a:lnTo>
                  <a:lnTo>
                    <a:pt x="526300" y="496011"/>
                  </a:lnTo>
                  <a:lnTo>
                    <a:pt x="526707" y="498144"/>
                  </a:lnTo>
                  <a:lnTo>
                    <a:pt x="529678" y="497166"/>
                  </a:lnTo>
                  <a:lnTo>
                    <a:pt x="532434" y="495071"/>
                  </a:lnTo>
                  <a:lnTo>
                    <a:pt x="532472" y="494106"/>
                  </a:lnTo>
                  <a:lnTo>
                    <a:pt x="532561" y="492264"/>
                  </a:lnTo>
                  <a:close/>
                </a:path>
                <a:path w="1030604" h="1099820">
                  <a:moveTo>
                    <a:pt x="537260" y="470776"/>
                  </a:moveTo>
                  <a:lnTo>
                    <a:pt x="536752" y="465340"/>
                  </a:lnTo>
                  <a:lnTo>
                    <a:pt x="535190" y="458419"/>
                  </a:lnTo>
                  <a:lnTo>
                    <a:pt x="528967" y="463384"/>
                  </a:lnTo>
                  <a:lnTo>
                    <a:pt x="530352" y="470573"/>
                  </a:lnTo>
                  <a:lnTo>
                    <a:pt x="532866" y="474027"/>
                  </a:lnTo>
                  <a:lnTo>
                    <a:pt x="537260" y="470776"/>
                  </a:lnTo>
                  <a:close/>
                </a:path>
                <a:path w="1030604" h="1099820">
                  <a:moveTo>
                    <a:pt x="554863" y="267868"/>
                  </a:moveTo>
                  <a:lnTo>
                    <a:pt x="554621" y="265544"/>
                  </a:lnTo>
                  <a:lnTo>
                    <a:pt x="554151" y="262547"/>
                  </a:lnTo>
                  <a:lnTo>
                    <a:pt x="547471" y="265899"/>
                  </a:lnTo>
                  <a:lnTo>
                    <a:pt x="549186" y="270535"/>
                  </a:lnTo>
                  <a:lnTo>
                    <a:pt x="549783" y="271068"/>
                  </a:lnTo>
                  <a:lnTo>
                    <a:pt x="551700" y="270954"/>
                  </a:lnTo>
                  <a:lnTo>
                    <a:pt x="554494" y="269367"/>
                  </a:lnTo>
                  <a:lnTo>
                    <a:pt x="554863" y="267868"/>
                  </a:lnTo>
                  <a:close/>
                </a:path>
                <a:path w="1030604" h="1099820">
                  <a:moveTo>
                    <a:pt x="564057" y="458762"/>
                  </a:moveTo>
                  <a:lnTo>
                    <a:pt x="554647" y="460883"/>
                  </a:lnTo>
                  <a:lnTo>
                    <a:pt x="554278" y="470776"/>
                  </a:lnTo>
                  <a:lnTo>
                    <a:pt x="563714" y="468655"/>
                  </a:lnTo>
                  <a:lnTo>
                    <a:pt x="564057" y="458762"/>
                  </a:lnTo>
                  <a:close/>
                </a:path>
                <a:path w="1030604" h="1099820">
                  <a:moveTo>
                    <a:pt x="567817" y="685"/>
                  </a:moveTo>
                  <a:lnTo>
                    <a:pt x="565035" y="0"/>
                  </a:lnTo>
                  <a:lnTo>
                    <a:pt x="561340" y="825"/>
                  </a:lnTo>
                  <a:lnTo>
                    <a:pt x="560539" y="3009"/>
                  </a:lnTo>
                  <a:lnTo>
                    <a:pt x="560412" y="5816"/>
                  </a:lnTo>
                  <a:lnTo>
                    <a:pt x="562013" y="8166"/>
                  </a:lnTo>
                  <a:lnTo>
                    <a:pt x="563537" y="8407"/>
                  </a:lnTo>
                  <a:lnTo>
                    <a:pt x="566089" y="7785"/>
                  </a:lnTo>
                  <a:lnTo>
                    <a:pt x="566864" y="5803"/>
                  </a:lnTo>
                  <a:lnTo>
                    <a:pt x="566801" y="3251"/>
                  </a:lnTo>
                  <a:lnTo>
                    <a:pt x="566839" y="3009"/>
                  </a:lnTo>
                  <a:lnTo>
                    <a:pt x="567105" y="2743"/>
                  </a:lnTo>
                  <a:lnTo>
                    <a:pt x="567817" y="685"/>
                  </a:lnTo>
                  <a:close/>
                </a:path>
                <a:path w="1030604" h="1099820">
                  <a:moveTo>
                    <a:pt x="586917" y="479044"/>
                  </a:moveTo>
                  <a:lnTo>
                    <a:pt x="586105" y="475665"/>
                  </a:lnTo>
                  <a:lnTo>
                    <a:pt x="585139" y="473024"/>
                  </a:lnTo>
                  <a:lnTo>
                    <a:pt x="583285" y="473354"/>
                  </a:lnTo>
                  <a:lnTo>
                    <a:pt x="580682" y="474878"/>
                  </a:lnTo>
                  <a:lnTo>
                    <a:pt x="579424" y="476440"/>
                  </a:lnTo>
                  <a:lnTo>
                    <a:pt x="580682" y="483374"/>
                  </a:lnTo>
                  <a:lnTo>
                    <a:pt x="586917" y="479044"/>
                  </a:lnTo>
                  <a:close/>
                </a:path>
                <a:path w="1030604" h="1099820">
                  <a:moveTo>
                    <a:pt x="589292" y="472617"/>
                  </a:moveTo>
                  <a:lnTo>
                    <a:pt x="576592" y="471766"/>
                  </a:lnTo>
                  <a:lnTo>
                    <a:pt x="569048" y="474065"/>
                  </a:lnTo>
                  <a:lnTo>
                    <a:pt x="589292" y="472617"/>
                  </a:lnTo>
                  <a:close/>
                </a:path>
                <a:path w="1030604" h="1099820">
                  <a:moveTo>
                    <a:pt x="591527" y="524421"/>
                  </a:moveTo>
                  <a:lnTo>
                    <a:pt x="590130" y="517779"/>
                  </a:lnTo>
                  <a:lnTo>
                    <a:pt x="585101" y="520560"/>
                  </a:lnTo>
                  <a:lnTo>
                    <a:pt x="585101" y="525538"/>
                  </a:lnTo>
                  <a:lnTo>
                    <a:pt x="584415" y="523570"/>
                  </a:lnTo>
                  <a:lnTo>
                    <a:pt x="584365" y="523430"/>
                  </a:lnTo>
                  <a:lnTo>
                    <a:pt x="584250" y="523100"/>
                  </a:lnTo>
                  <a:lnTo>
                    <a:pt x="584657" y="522897"/>
                  </a:lnTo>
                  <a:lnTo>
                    <a:pt x="585101" y="525538"/>
                  </a:lnTo>
                  <a:lnTo>
                    <a:pt x="585101" y="520560"/>
                  </a:lnTo>
                  <a:lnTo>
                    <a:pt x="584377" y="520954"/>
                  </a:lnTo>
                  <a:lnTo>
                    <a:pt x="584593" y="522490"/>
                  </a:lnTo>
                  <a:lnTo>
                    <a:pt x="582980" y="523430"/>
                  </a:lnTo>
                  <a:lnTo>
                    <a:pt x="582472" y="526326"/>
                  </a:lnTo>
                  <a:lnTo>
                    <a:pt x="582396" y="526719"/>
                  </a:lnTo>
                  <a:lnTo>
                    <a:pt x="584034" y="527011"/>
                  </a:lnTo>
                  <a:lnTo>
                    <a:pt x="588276" y="526326"/>
                  </a:lnTo>
                  <a:lnTo>
                    <a:pt x="589622" y="525538"/>
                  </a:lnTo>
                  <a:lnTo>
                    <a:pt x="591527" y="524421"/>
                  </a:lnTo>
                  <a:close/>
                </a:path>
                <a:path w="1030604" h="1099820">
                  <a:moveTo>
                    <a:pt x="601103" y="533019"/>
                  </a:moveTo>
                  <a:lnTo>
                    <a:pt x="601027" y="532460"/>
                  </a:lnTo>
                  <a:lnTo>
                    <a:pt x="600964" y="531876"/>
                  </a:lnTo>
                  <a:lnTo>
                    <a:pt x="591489" y="528726"/>
                  </a:lnTo>
                  <a:lnTo>
                    <a:pt x="590181" y="528294"/>
                  </a:lnTo>
                  <a:lnTo>
                    <a:pt x="580567" y="526529"/>
                  </a:lnTo>
                  <a:lnTo>
                    <a:pt x="578065" y="526072"/>
                  </a:lnTo>
                  <a:lnTo>
                    <a:pt x="565950" y="525894"/>
                  </a:lnTo>
                  <a:lnTo>
                    <a:pt x="563156" y="526529"/>
                  </a:lnTo>
                  <a:lnTo>
                    <a:pt x="563245" y="526072"/>
                  </a:lnTo>
                  <a:lnTo>
                    <a:pt x="563372" y="525551"/>
                  </a:lnTo>
                  <a:lnTo>
                    <a:pt x="565251" y="516991"/>
                  </a:lnTo>
                  <a:lnTo>
                    <a:pt x="565505" y="516674"/>
                  </a:lnTo>
                  <a:lnTo>
                    <a:pt x="566127" y="515442"/>
                  </a:lnTo>
                  <a:lnTo>
                    <a:pt x="566166" y="514121"/>
                  </a:lnTo>
                  <a:lnTo>
                    <a:pt x="566166" y="513854"/>
                  </a:lnTo>
                  <a:lnTo>
                    <a:pt x="565886" y="514121"/>
                  </a:lnTo>
                  <a:lnTo>
                    <a:pt x="565581" y="513854"/>
                  </a:lnTo>
                  <a:lnTo>
                    <a:pt x="565658" y="513105"/>
                  </a:lnTo>
                  <a:lnTo>
                    <a:pt x="566178" y="513638"/>
                  </a:lnTo>
                  <a:lnTo>
                    <a:pt x="566140" y="513105"/>
                  </a:lnTo>
                  <a:lnTo>
                    <a:pt x="565886" y="511454"/>
                  </a:lnTo>
                  <a:lnTo>
                    <a:pt x="565861" y="510959"/>
                  </a:lnTo>
                  <a:lnTo>
                    <a:pt x="566597" y="503682"/>
                  </a:lnTo>
                  <a:lnTo>
                    <a:pt x="565111" y="490766"/>
                  </a:lnTo>
                  <a:lnTo>
                    <a:pt x="563460" y="486765"/>
                  </a:lnTo>
                  <a:lnTo>
                    <a:pt x="563372" y="486562"/>
                  </a:lnTo>
                  <a:lnTo>
                    <a:pt x="563041" y="485736"/>
                  </a:lnTo>
                  <a:lnTo>
                    <a:pt x="570318" y="484111"/>
                  </a:lnTo>
                  <a:lnTo>
                    <a:pt x="568413" y="478142"/>
                  </a:lnTo>
                  <a:lnTo>
                    <a:pt x="567283" y="474599"/>
                  </a:lnTo>
                  <a:lnTo>
                    <a:pt x="568579" y="474205"/>
                  </a:lnTo>
                  <a:lnTo>
                    <a:pt x="569048" y="474065"/>
                  </a:lnTo>
                  <a:lnTo>
                    <a:pt x="567156" y="474205"/>
                  </a:lnTo>
                  <a:lnTo>
                    <a:pt x="566712" y="472744"/>
                  </a:lnTo>
                  <a:lnTo>
                    <a:pt x="554748" y="475411"/>
                  </a:lnTo>
                  <a:lnTo>
                    <a:pt x="555002" y="476211"/>
                  </a:lnTo>
                  <a:lnTo>
                    <a:pt x="518477" y="490372"/>
                  </a:lnTo>
                  <a:lnTo>
                    <a:pt x="518248" y="486765"/>
                  </a:lnTo>
                  <a:lnTo>
                    <a:pt x="518121" y="484974"/>
                  </a:lnTo>
                  <a:lnTo>
                    <a:pt x="514819" y="484441"/>
                  </a:lnTo>
                  <a:lnTo>
                    <a:pt x="512660" y="492480"/>
                  </a:lnTo>
                  <a:lnTo>
                    <a:pt x="512622" y="492645"/>
                  </a:lnTo>
                  <a:lnTo>
                    <a:pt x="512038" y="492861"/>
                  </a:lnTo>
                  <a:lnTo>
                    <a:pt x="469455" y="510959"/>
                  </a:lnTo>
                  <a:lnTo>
                    <a:pt x="469734" y="511454"/>
                  </a:lnTo>
                  <a:lnTo>
                    <a:pt x="503897" y="498868"/>
                  </a:lnTo>
                  <a:lnTo>
                    <a:pt x="511898" y="495338"/>
                  </a:lnTo>
                  <a:lnTo>
                    <a:pt x="510679" y="499897"/>
                  </a:lnTo>
                  <a:lnTo>
                    <a:pt x="483273" y="532460"/>
                  </a:lnTo>
                  <a:lnTo>
                    <a:pt x="482955" y="532460"/>
                  </a:lnTo>
                  <a:lnTo>
                    <a:pt x="442302" y="544576"/>
                  </a:lnTo>
                  <a:lnTo>
                    <a:pt x="427951" y="546404"/>
                  </a:lnTo>
                  <a:lnTo>
                    <a:pt x="428167" y="546823"/>
                  </a:lnTo>
                  <a:lnTo>
                    <a:pt x="479310" y="540715"/>
                  </a:lnTo>
                  <a:lnTo>
                    <a:pt x="513981" y="512356"/>
                  </a:lnTo>
                  <a:lnTo>
                    <a:pt x="518934" y="498868"/>
                  </a:lnTo>
                  <a:lnTo>
                    <a:pt x="519023" y="498627"/>
                  </a:lnTo>
                  <a:lnTo>
                    <a:pt x="518807" y="495338"/>
                  </a:lnTo>
                  <a:lnTo>
                    <a:pt x="518642" y="492861"/>
                  </a:lnTo>
                  <a:lnTo>
                    <a:pt x="518617" y="492480"/>
                  </a:lnTo>
                  <a:lnTo>
                    <a:pt x="518350" y="492480"/>
                  </a:lnTo>
                  <a:lnTo>
                    <a:pt x="523125" y="490372"/>
                  </a:lnTo>
                  <a:lnTo>
                    <a:pt x="540219" y="482828"/>
                  </a:lnTo>
                  <a:lnTo>
                    <a:pt x="555637" y="478142"/>
                  </a:lnTo>
                  <a:lnTo>
                    <a:pt x="558330" y="486562"/>
                  </a:lnTo>
                  <a:lnTo>
                    <a:pt x="558393" y="486765"/>
                  </a:lnTo>
                  <a:lnTo>
                    <a:pt x="559320" y="486562"/>
                  </a:lnTo>
                  <a:lnTo>
                    <a:pt x="552945" y="525284"/>
                  </a:lnTo>
                  <a:lnTo>
                    <a:pt x="552843" y="525551"/>
                  </a:lnTo>
                  <a:lnTo>
                    <a:pt x="552488" y="525284"/>
                  </a:lnTo>
                  <a:lnTo>
                    <a:pt x="550214" y="528294"/>
                  </a:lnTo>
                  <a:lnTo>
                    <a:pt x="549935" y="529234"/>
                  </a:lnTo>
                  <a:lnTo>
                    <a:pt x="549884" y="529386"/>
                  </a:lnTo>
                  <a:lnTo>
                    <a:pt x="546696" y="527329"/>
                  </a:lnTo>
                  <a:lnTo>
                    <a:pt x="545973" y="527989"/>
                  </a:lnTo>
                  <a:lnTo>
                    <a:pt x="549503" y="530720"/>
                  </a:lnTo>
                  <a:lnTo>
                    <a:pt x="549186" y="531876"/>
                  </a:lnTo>
                  <a:lnTo>
                    <a:pt x="549148" y="533019"/>
                  </a:lnTo>
                  <a:lnTo>
                    <a:pt x="549490" y="534517"/>
                  </a:lnTo>
                  <a:lnTo>
                    <a:pt x="546696" y="539750"/>
                  </a:lnTo>
                  <a:lnTo>
                    <a:pt x="542937" y="536651"/>
                  </a:lnTo>
                  <a:lnTo>
                    <a:pt x="542683" y="537159"/>
                  </a:lnTo>
                  <a:lnTo>
                    <a:pt x="545884" y="540372"/>
                  </a:lnTo>
                  <a:lnTo>
                    <a:pt x="546188" y="540715"/>
                  </a:lnTo>
                  <a:lnTo>
                    <a:pt x="543991" y="544880"/>
                  </a:lnTo>
                  <a:lnTo>
                    <a:pt x="543217" y="546112"/>
                  </a:lnTo>
                  <a:lnTo>
                    <a:pt x="541540" y="542912"/>
                  </a:lnTo>
                  <a:lnTo>
                    <a:pt x="541261" y="542912"/>
                  </a:lnTo>
                  <a:lnTo>
                    <a:pt x="542861" y="546404"/>
                  </a:lnTo>
                  <a:lnTo>
                    <a:pt x="542937" y="546569"/>
                  </a:lnTo>
                  <a:lnTo>
                    <a:pt x="540181" y="550951"/>
                  </a:lnTo>
                  <a:lnTo>
                    <a:pt x="539419" y="549389"/>
                  </a:lnTo>
                  <a:lnTo>
                    <a:pt x="538530" y="548005"/>
                  </a:lnTo>
                  <a:lnTo>
                    <a:pt x="538530" y="553554"/>
                  </a:lnTo>
                  <a:lnTo>
                    <a:pt x="537718" y="554875"/>
                  </a:lnTo>
                  <a:lnTo>
                    <a:pt x="532142" y="565099"/>
                  </a:lnTo>
                  <a:lnTo>
                    <a:pt x="530479" y="570382"/>
                  </a:lnTo>
                  <a:lnTo>
                    <a:pt x="530580" y="566458"/>
                  </a:lnTo>
                  <a:lnTo>
                    <a:pt x="532765" y="543852"/>
                  </a:lnTo>
                  <a:lnTo>
                    <a:pt x="532879" y="542912"/>
                  </a:lnTo>
                  <a:lnTo>
                    <a:pt x="532942" y="542480"/>
                  </a:lnTo>
                  <a:lnTo>
                    <a:pt x="536968" y="549897"/>
                  </a:lnTo>
                  <a:lnTo>
                    <a:pt x="538530" y="553554"/>
                  </a:lnTo>
                  <a:lnTo>
                    <a:pt x="538530" y="548005"/>
                  </a:lnTo>
                  <a:lnTo>
                    <a:pt x="535038" y="542480"/>
                  </a:lnTo>
                  <a:lnTo>
                    <a:pt x="533082" y="539394"/>
                  </a:lnTo>
                  <a:lnTo>
                    <a:pt x="531266" y="539394"/>
                  </a:lnTo>
                  <a:lnTo>
                    <a:pt x="532561" y="541832"/>
                  </a:lnTo>
                  <a:lnTo>
                    <a:pt x="529818" y="553554"/>
                  </a:lnTo>
                  <a:lnTo>
                    <a:pt x="529767" y="553770"/>
                  </a:lnTo>
                  <a:lnTo>
                    <a:pt x="528510" y="565099"/>
                  </a:lnTo>
                  <a:lnTo>
                    <a:pt x="528421" y="565886"/>
                  </a:lnTo>
                  <a:lnTo>
                    <a:pt x="528320" y="578015"/>
                  </a:lnTo>
                  <a:lnTo>
                    <a:pt x="528193" y="578751"/>
                  </a:lnTo>
                  <a:lnTo>
                    <a:pt x="528358" y="578751"/>
                  </a:lnTo>
                  <a:lnTo>
                    <a:pt x="529221" y="590346"/>
                  </a:lnTo>
                  <a:lnTo>
                    <a:pt x="529932" y="590804"/>
                  </a:lnTo>
                  <a:lnTo>
                    <a:pt x="530136" y="583361"/>
                  </a:lnTo>
                  <a:lnTo>
                    <a:pt x="530237" y="579145"/>
                  </a:lnTo>
                  <a:lnTo>
                    <a:pt x="531393" y="578751"/>
                  </a:lnTo>
                  <a:lnTo>
                    <a:pt x="531558" y="578751"/>
                  </a:lnTo>
                  <a:lnTo>
                    <a:pt x="542925" y="570992"/>
                  </a:lnTo>
                  <a:lnTo>
                    <a:pt x="543344" y="570382"/>
                  </a:lnTo>
                  <a:lnTo>
                    <a:pt x="544588" y="568629"/>
                  </a:lnTo>
                  <a:lnTo>
                    <a:pt x="549859" y="582815"/>
                  </a:lnTo>
                  <a:lnTo>
                    <a:pt x="549922" y="582955"/>
                  </a:lnTo>
                  <a:lnTo>
                    <a:pt x="550938" y="583361"/>
                  </a:lnTo>
                  <a:lnTo>
                    <a:pt x="548817" y="571728"/>
                  </a:lnTo>
                  <a:lnTo>
                    <a:pt x="547738" y="568629"/>
                  </a:lnTo>
                  <a:lnTo>
                    <a:pt x="546773" y="565886"/>
                  </a:lnTo>
                  <a:lnTo>
                    <a:pt x="546696" y="565632"/>
                  </a:lnTo>
                  <a:lnTo>
                    <a:pt x="550011" y="560895"/>
                  </a:lnTo>
                  <a:lnTo>
                    <a:pt x="551446" y="563575"/>
                  </a:lnTo>
                  <a:lnTo>
                    <a:pt x="557453" y="573405"/>
                  </a:lnTo>
                  <a:lnTo>
                    <a:pt x="564134" y="582815"/>
                  </a:lnTo>
                  <a:lnTo>
                    <a:pt x="564705" y="582815"/>
                  </a:lnTo>
                  <a:lnTo>
                    <a:pt x="552704" y="563118"/>
                  </a:lnTo>
                  <a:lnTo>
                    <a:pt x="551383" y="560895"/>
                  </a:lnTo>
                  <a:lnTo>
                    <a:pt x="550760" y="559841"/>
                  </a:lnTo>
                  <a:lnTo>
                    <a:pt x="551688" y="558546"/>
                  </a:lnTo>
                  <a:lnTo>
                    <a:pt x="555066" y="550951"/>
                  </a:lnTo>
                  <a:lnTo>
                    <a:pt x="555307" y="550405"/>
                  </a:lnTo>
                  <a:lnTo>
                    <a:pt x="555421" y="550176"/>
                  </a:lnTo>
                  <a:lnTo>
                    <a:pt x="566432" y="561797"/>
                  </a:lnTo>
                  <a:lnTo>
                    <a:pt x="574890" y="569353"/>
                  </a:lnTo>
                  <a:lnTo>
                    <a:pt x="576249" y="569125"/>
                  </a:lnTo>
                  <a:lnTo>
                    <a:pt x="569137" y="560070"/>
                  </a:lnTo>
                  <a:lnTo>
                    <a:pt x="560806" y="551713"/>
                  </a:lnTo>
                  <a:lnTo>
                    <a:pt x="559028" y="550176"/>
                  </a:lnTo>
                  <a:lnTo>
                    <a:pt x="556526" y="548005"/>
                  </a:lnTo>
                  <a:lnTo>
                    <a:pt x="556374" y="548005"/>
                  </a:lnTo>
                  <a:lnTo>
                    <a:pt x="557225" y="546112"/>
                  </a:lnTo>
                  <a:lnTo>
                    <a:pt x="558088" y="544220"/>
                  </a:lnTo>
                  <a:lnTo>
                    <a:pt x="559460" y="539750"/>
                  </a:lnTo>
                  <a:lnTo>
                    <a:pt x="559816" y="538607"/>
                  </a:lnTo>
                  <a:lnTo>
                    <a:pt x="560082" y="537857"/>
                  </a:lnTo>
                  <a:lnTo>
                    <a:pt x="564832" y="540372"/>
                  </a:lnTo>
                  <a:lnTo>
                    <a:pt x="585254" y="550405"/>
                  </a:lnTo>
                  <a:lnTo>
                    <a:pt x="585266" y="549656"/>
                  </a:lnTo>
                  <a:lnTo>
                    <a:pt x="575741" y="543852"/>
                  </a:lnTo>
                  <a:lnTo>
                    <a:pt x="564527" y="537857"/>
                  </a:lnTo>
                  <a:lnTo>
                    <a:pt x="560705" y="535813"/>
                  </a:lnTo>
                  <a:lnTo>
                    <a:pt x="562190" y="530948"/>
                  </a:lnTo>
                  <a:lnTo>
                    <a:pt x="562521" y="529386"/>
                  </a:lnTo>
                  <a:lnTo>
                    <a:pt x="562559" y="529234"/>
                  </a:lnTo>
                  <a:lnTo>
                    <a:pt x="562660" y="528726"/>
                  </a:lnTo>
                  <a:lnTo>
                    <a:pt x="568655" y="528726"/>
                  </a:lnTo>
                  <a:lnTo>
                    <a:pt x="578294" y="529234"/>
                  </a:lnTo>
                  <a:lnTo>
                    <a:pt x="589673" y="530720"/>
                  </a:lnTo>
                  <a:lnTo>
                    <a:pt x="601103" y="533019"/>
                  </a:lnTo>
                  <a:close/>
                </a:path>
                <a:path w="1030604" h="1099820">
                  <a:moveTo>
                    <a:pt x="603186" y="233743"/>
                  </a:moveTo>
                  <a:lnTo>
                    <a:pt x="595160" y="238607"/>
                  </a:lnTo>
                  <a:lnTo>
                    <a:pt x="594626" y="240017"/>
                  </a:lnTo>
                  <a:lnTo>
                    <a:pt x="594626" y="238810"/>
                  </a:lnTo>
                  <a:lnTo>
                    <a:pt x="594245" y="238950"/>
                  </a:lnTo>
                  <a:lnTo>
                    <a:pt x="592709" y="240550"/>
                  </a:lnTo>
                  <a:lnTo>
                    <a:pt x="592264" y="244360"/>
                  </a:lnTo>
                  <a:lnTo>
                    <a:pt x="593610" y="245249"/>
                  </a:lnTo>
                  <a:lnTo>
                    <a:pt x="598893" y="244030"/>
                  </a:lnTo>
                  <a:lnTo>
                    <a:pt x="600290" y="240804"/>
                  </a:lnTo>
                  <a:lnTo>
                    <a:pt x="601865" y="236321"/>
                  </a:lnTo>
                  <a:lnTo>
                    <a:pt x="603186" y="233743"/>
                  </a:lnTo>
                  <a:close/>
                </a:path>
                <a:path w="1030604" h="1099820">
                  <a:moveTo>
                    <a:pt x="606564" y="473786"/>
                  </a:moveTo>
                  <a:lnTo>
                    <a:pt x="603465" y="471614"/>
                  </a:lnTo>
                  <a:lnTo>
                    <a:pt x="589292" y="472617"/>
                  </a:lnTo>
                  <a:lnTo>
                    <a:pt x="606564" y="473786"/>
                  </a:lnTo>
                  <a:close/>
                </a:path>
                <a:path w="1030604" h="1099820">
                  <a:moveTo>
                    <a:pt x="616381" y="222961"/>
                  </a:moveTo>
                  <a:lnTo>
                    <a:pt x="614946" y="218909"/>
                  </a:lnTo>
                  <a:lnTo>
                    <a:pt x="613549" y="216941"/>
                  </a:lnTo>
                  <a:lnTo>
                    <a:pt x="611720" y="215658"/>
                  </a:lnTo>
                  <a:lnTo>
                    <a:pt x="609866" y="215849"/>
                  </a:lnTo>
                  <a:lnTo>
                    <a:pt x="605447" y="217043"/>
                  </a:lnTo>
                  <a:lnTo>
                    <a:pt x="606082" y="219138"/>
                  </a:lnTo>
                  <a:lnTo>
                    <a:pt x="608253" y="219151"/>
                  </a:lnTo>
                  <a:lnTo>
                    <a:pt x="609053" y="222973"/>
                  </a:lnTo>
                  <a:lnTo>
                    <a:pt x="609574" y="227063"/>
                  </a:lnTo>
                  <a:lnTo>
                    <a:pt x="616381" y="222961"/>
                  </a:lnTo>
                  <a:close/>
                </a:path>
                <a:path w="1030604" h="1099820">
                  <a:moveTo>
                    <a:pt x="618502" y="435978"/>
                  </a:moveTo>
                  <a:lnTo>
                    <a:pt x="611212" y="437603"/>
                  </a:lnTo>
                  <a:lnTo>
                    <a:pt x="609104" y="442874"/>
                  </a:lnTo>
                  <a:lnTo>
                    <a:pt x="616381" y="441236"/>
                  </a:lnTo>
                  <a:lnTo>
                    <a:pt x="618502" y="435978"/>
                  </a:lnTo>
                  <a:close/>
                </a:path>
                <a:path w="1030604" h="1099820">
                  <a:moveTo>
                    <a:pt x="621487" y="573074"/>
                  </a:moveTo>
                  <a:lnTo>
                    <a:pt x="621042" y="572592"/>
                  </a:lnTo>
                  <a:lnTo>
                    <a:pt x="595820" y="595845"/>
                  </a:lnTo>
                  <a:lnTo>
                    <a:pt x="566445" y="610031"/>
                  </a:lnTo>
                  <a:lnTo>
                    <a:pt x="534263" y="618591"/>
                  </a:lnTo>
                  <a:lnTo>
                    <a:pt x="500672" y="624992"/>
                  </a:lnTo>
                  <a:lnTo>
                    <a:pt x="500849" y="625348"/>
                  </a:lnTo>
                  <a:lnTo>
                    <a:pt x="534619" y="620255"/>
                  </a:lnTo>
                  <a:lnTo>
                    <a:pt x="567524" y="611847"/>
                  </a:lnTo>
                  <a:lnTo>
                    <a:pt x="597255" y="597115"/>
                  </a:lnTo>
                  <a:lnTo>
                    <a:pt x="621487" y="573074"/>
                  </a:lnTo>
                  <a:close/>
                </a:path>
                <a:path w="1030604" h="1099820">
                  <a:moveTo>
                    <a:pt x="626541" y="117005"/>
                  </a:moveTo>
                  <a:lnTo>
                    <a:pt x="625995" y="114046"/>
                  </a:lnTo>
                  <a:lnTo>
                    <a:pt x="623620" y="107632"/>
                  </a:lnTo>
                  <a:lnTo>
                    <a:pt x="618375" y="111404"/>
                  </a:lnTo>
                  <a:lnTo>
                    <a:pt x="619125" y="117602"/>
                  </a:lnTo>
                  <a:lnTo>
                    <a:pt x="619721" y="119278"/>
                  </a:lnTo>
                  <a:lnTo>
                    <a:pt x="621919" y="120865"/>
                  </a:lnTo>
                  <a:lnTo>
                    <a:pt x="625436" y="120345"/>
                  </a:lnTo>
                  <a:lnTo>
                    <a:pt x="626541" y="117005"/>
                  </a:lnTo>
                  <a:close/>
                </a:path>
                <a:path w="1030604" h="1099820">
                  <a:moveTo>
                    <a:pt x="630047" y="486473"/>
                  </a:moveTo>
                  <a:lnTo>
                    <a:pt x="626452" y="480682"/>
                  </a:lnTo>
                  <a:lnTo>
                    <a:pt x="622655" y="475081"/>
                  </a:lnTo>
                  <a:lnTo>
                    <a:pt x="618502" y="469734"/>
                  </a:lnTo>
                  <a:lnTo>
                    <a:pt x="613892" y="464705"/>
                  </a:lnTo>
                  <a:lnTo>
                    <a:pt x="613879" y="464896"/>
                  </a:lnTo>
                  <a:lnTo>
                    <a:pt x="618490" y="469887"/>
                  </a:lnTo>
                  <a:lnTo>
                    <a:pt x="622604" y="475208"/>
                  </a:lnTo>
                  <a:lnTo>
                    <a:pt x="630047" y="486473"/>
                  </a:lnTo>
                  <a:close/>
                </a:path>
                <a:path w="1030604" h="1099820">
                  <a:moveTo>
                    <a:pt x="638632" y="496277"/>
                  </a:moveTo>
                  <a:lnTo>
                    <a:pt x="610882" y="474078"/>
                  </a:lnTo>
                  <a:lnTo>
                    <a:pt x="606564" y="473786"/>
                  </a:lnTo>
                  <a:lnTo>
                    <a:pt x="638632" y="496277"/>
                  </a:lnTo>
                  <a:close/>
                </a:path>
                <a:path w="1030604" h="1099820">
                  <a:moveTo>
                    <a:pt x="641134" y="498030"/>
                  </a:moveTo>
                  <a:lnTo>
                    <a:pt x="638632" y="496277"/>
                  </a:lnTo>
                  <a:lnTo>
                    <a:pt x="640969" y="498144"/>
                  </a:lnTo>
                  <a:lnTo>
                    <a:pt x="641134" y="498030"/>
                  </a:lnTo>
                  <a:close/>
                </a:path>
                <a:path w="1030604" h="1099820">
                  <a:moveTo>
                    <a:pt x="680351" y="576224"/>
                  </a:moveTo>
                  <a:lnTo>
                    <a:pt x="675728" y="576948"/>
                  </a:lnTo>
                  <a:lnTo>
                    <a:pt x="677049" y="577799"/>
                  </a:lnTo>
                  <a:lnTo>
                    <a:pt x="675474" y="577253"/>
                  </a:lnTo>
                  <a:lnTo>
                    <a:pt x="673646" y="580936"/>
                  </a:lnTo>
                  <a:lnTo>
                    <a:pt x="673430" y="582637"/>
                  </a:lnTo>
                  <a:lnTo>
                    <a:pt x="674712" y="583768"/>
                  </a:lnTo>
                  <a:lnTo>
                    <a:pt x="678180" y="582752"/>
                  </a:lnTo>
                  <a:lnTo>
                    <a:pt x="679716" y="580948"/>
                  </a:lnTo>
                  <a:lnTo>
                    <a:pt x="680351" y="576224"/>
                  </a:lnTo>
                  <a:close/>
                </a:path>
                <a:path w="1030604" h="1099820">
                  <a:moveTo>
                    <a:pt x="811784" y="560374"/>
                  </a:moveTo>
                  <a:lnTo>
                    <a:pt x="809282" y="559244"/>
                  </a:lnTo>
                  <a:lnTo>
                    <a:pt x="807720" y="559574"/>
                  </a:lnTo>
                  <a:lnTo>
                    <a:pt x="806323" y="560717"/>
                  </a:lnTo>
                  <a:lnTo>
                    <a:pt x="806018" y="561721"/>
                  </a:lnTo>
                  <a:lnTo>
                    <a:pt x="805738" y="561898"/>
                  </a:lnTo>
                  <a:lnTo>
                    <a:pt x="804938" y="562940"/>
                  </a:lnTo>
                  <a:lnTo>
                    <a:pt x="804710" y="562406"/>
                  </a:lnTo>
                  <a:lnTo>
                    <a:pt x="804595" y="562279"/>
                  </a:lnTo>
                  <a:lnTo>
                    <a:pt x="803148" y="561733"/>
                  </a:lnTo>
                  <a:lnTo>
                    <a:pt x="803541" y="563702"/>
                  </a:lnTo>
                  <a:lnTo>
                    <a:pt x="804049" y="565264"/>
                  </a:lnTo>
                  <a:lnTo>
                    <a:pt x="804532" y="568731"/>
                  </a:lnTo>
                  <a:lnTo>
                    <a:pt x="805700" y="570458"/>
                  </a:lnTo>
                  <a:lnTo>
                    <a:pt x="809383" y="569988"/>
                  </a:lnTo>
                  <a:lnTo>
                    <a:pt x="810755" y="568007"/>
                  </a:lnTo>
                  <a:lnTo>
                    <a:pt x="811479" y="564324"/>
                  </a:lnTo>
                  <a:lnTo>
                    <a:pt x="811695" y="562940"/>
                  </a:lnTo>
                  <a:lnTo>
                    <a:pt x="811784" y="560451"/>
                  </a:lnTo>
                  <a:close/>
                </a:path>
                <a:path w="1030604" h="1099820">
                  <a:moveTo>
                    <a:pt x="827239" y="423887"/>
                  </a:moveTo>
                  <a:lnTo>
                    <a:pt x="826795" y="422744"/>
                  </a:lnTo>
                  <a:lnTo>
                    <a:pt x="824788" y="422376"/>
                  </a:lnTo>
                  <a:lnTo>
                    <a:pt x="823201" y="422529"/>
                  </a:lnTo>
                  <a:lnTo>
                    <a:pt x="826084" y="421754"/>
                  </a:lnTo>
                  <a:lnTo>
                    <a:pt x="824890" y="421043"/>
                  </a:lnTo>
                  <a:lnTo>
                    <a:pt x="821080" y="422338"/>
                  </a:lnTo>
                  <a:lnTo>
                    <a:pt x="819708" y="424713"/>
                  </a:lnTo>
                  <a:lnTo>
                    <a:pt x="819645" y="425475"/>
                  </a:lnTo>
                  <a:lnTo>
                    <a:pt x="820127" y="426694"/>
                  </a:lnTo>
                  <a:lnTo>
                    <a:pt x="821016" y="424573"/>
                  </a:lnTo>
                  <a:lnTo>
                    <a:pt x="825995" y="426135"/>
                  </a:lnTo>
                  <a:lnTo>
                    <a:pt x="827239" y="423887"/>
                  </a:lnTo>
                  <a:close/>
                </a:path>
                <a:path w="1030604" h="1099820">
                  <a:moveTo>
                    <a:pt x="843407" y="547141"/>
                  </a:moveTo>
                  <a:lnTo>
                    <a:pt x="836079" y="548805"/>
                  </a:lnTo>
                  <a:lnTo>
                    <a:pt x="833196" y="556247"/>
                  </a:lnTo>
                  <a:lnTo>
                    <a:pt x="840498" y="554596"/>
                  </a:lnTo>
                  <a:lnTo>
                    <a:pt x="843407" y="547141"/>
                  </a:lnTo>
                  <a:close/>
                </a:path>
                <a:path w="1030604" h="1099820">
                  <a:moveTo>
                    <a:pt x="961186" y="500570"/>
                  </a:moveTo>
                  <a:lnTo>
                    <a:pt x="954417" y="502094"/>
                  </a:lnTo>
                  <a:lnTo>
                    <a:pt x="951141" y="508012"/>
                  </a:lnTo>
                  <a:lnTo>
                    <a:pt x="957922" y="506501"/>
                  </a:lnTo>
                  <a:lnTo>
                    <a:pt x="961186" y="500570"/>
                  </a:lnTo>
                  <a:close/>
                </a:path>
                <a:path w="1030604" h="1099820">
                  <a:moveTo>
                    <a:pt x="1008011" y="522846"/>
                  </a:moveTo>
                  <a:lnTo>
                    <a:pt x="1006652" y="521601"/>
                  </a:lnTo>
                  <a:lnTo>
                    <a:pt x="1004773" y="521017"/>
                  </a:lnTo>
                  <a:lnTo>
                    <a:pt x="1003477" y="521220"/>
                  </a:lnTo>
                  <a:lnTo>
                    <a:pt x="1003935" y="520890"/>
                  </a:lnTo>
                  <a:lnTo>
                    <a:pt x="1006119" y="520052"/>
                  </a:lnTo>
                  <a:lnTo>
                    <a:pt x="1004951" y="519506"/>
                  </a:lnTo>
                  <a:lnTo>
                    <a:pt x="1002042" y="519328"/>
                  </a:lnTo>
                  <a:lnTo>
                    <a:pt x="999451" y="520496"/>
                  </a:lnTo>
                  <a:lnTo>
                    <a:pt x="998181" y="521665"/>
                  </a:lnTo>
                  <a:lnTo>
                    <a:pt x="995489" y="522859"/>
                  </a:lnTo>
                  <a:lnTo>
                    <a:pt x="993051" y="525399"/>
                  </a:lnTo>
                  <a:lnTo>
                    <a:pt x="996759" y="525907"/>
                  </a:lnTo>
                  <a:lnTo>
                    <a:pt x="997902" y="526465"/>
                  </a:lnTo>
                  <a:lnTo>
                    <a:pt x="998499" y="526719"/>
                  </a:lnTo>
                  <a:lnTo>
                    <a:pt x="1001763" y="526618"/>
                  </a:lnTo>
                  <a:lnTo>
                    <a:pt x="1002741" y="526211"/>
                  </a:lnTo>
                  <a:lnTo>
                    <a:pt x="1004341" y="524586"/>
                  </a:lnTo>
                  <a:lnTo>
                    <a:pt x="1008011" y="522846"/>
                  </a:lnTo>
                  <a:close/>
                </a:path>
                <a:path w="1030604" h="1099820">
                  <a:moveTo>
                    <a:pt x="1030109" y="528955"/>
                  </a:moveTo>
                  <a:lnTo>
                    <a:pt x="1029881" y="526884"/>
                  </a:lnTo>
                  <a:lnTo>
                    <a:pt x="1028788" y="526199"/>
                  </a:lnTo>
                  <a:lnTo>
                    <a:pt x="1028496" y="525551"/>
                  </a:lnTo>
                  <a:lnTo>
                    <a:pt x="1027899" y="524179"/>
                  </a:lnTo>
                  <a:lnTo>
                    <a:pt x="1024458" y="523557"/>
                  </a:lnTo>
                  <a:lnTo>
                    <a:pt x="1024470" y="526884"/>
                  </a:lnTo>
                  <a:lnTo>
                    <a:pt x="1024242" y="529120"/>
                  </a:lnTo>
                  <a:lnTo>
                    <a:pt x="1025093" y="531393"/>
                  </a:lnTo>
                  <a:lnTo>
                    <a:pt x="1030109" y="528955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0" name="object 870" descr=""/>
          <p:cNvGrpSpPr/>
          <p:nvPr/>
        </p:nvGrpSpPr>
        <p:grpSpPr>
          <a:xfrm>
            <a:off x="3545305" y="4103419"/>
            <a:ext cx="1120775" cy="1641475"/>
            <a:chOff x="3545305" y="4103419"/>
            <a:chExt cx="1120775" cy="1641475"/>
          </a:xfrm>
        </p:grpSpPr>
        <p:sp>
          <p:nvSpPr>
            <p:cNvPr id="871" name="object 871" descr=""/>
            <p:cNvSpPr/>
            <p:nvPr/>
          </p:nvSpPr>
          <p:spPr>
            <a:xfrm>
              <a:off x="3946361" y="4142223"/>
              <a:ext cx="661035" cy="1602740"/>
            </a:xfrm>
            <a:custGeom>
              <a:avLst/>
              <a:gdLst/>
              <a:ahLst/>
              <a:cxnLst/>
              <a:rect l="l" t="t" r="r" b="b"/>
              <a:pathLst>
                <a:path w="661035" h="1602739">
                  <a:moveTo>
                    <a:pt x="645223" y="0"/>
                  </a:moveTo>
                  <a:lnTo>
                    <a:pt x="629719" y="39196"/>
                  </a:lnTo>
                  <a:lnTo>
                    <a:pt x="629522" y="56271"/>
                  </a:lnTo>
                  <a:lnTo>
                    <a:pt x="626997" y="73132"/>
                  </a:lnTo>
                  <a:lnTo>
                    <a:pt x="618995" y="90431"/>
                  </a:lnTo>
                  <a:lnTo>
                    <a:pt x="600114" y="114950"/>
                  </a:lnTo>
                  <a:lnTo>
                    <a:pt x="572862" y="149294"/>
                  </a:lnTo>
                  <a:lnTo>
                    <a:pt x="545983" y="187902"/>
                  </a:lnTo>
                  <a:lnTo>
                    <a:pt x="528215" y="225216"/>
                  </a:lnTo>
                  <a:lnTo>
                    <a:pt x="516728" y="259850"/>
                  </a:lnTo>
                  <a:lnTo>
                    <a:pt x="503429" y="295727"/>
                  </a:lnTo>
                  <a:lnTo>
                    <a:pt x="489172" y="335281"/>
                  </a:lnTo>
                  <a:lnTo>
                    <a:pt x="474812" y="380944"/>
                  </a:lnTo>
                  <a:lnTo>
                    <a:pt x="458282" y="420724"/>
                  </a:lnTo>
                  <a:lnTo>
                    <a:pt x="435862" y="451739"/>
                  </a:lnTo>
                  <a:lnTo>
                    <a:pt x="405884" y="490066"/>
                  </a:lnTo>
                  <a:lnTo>
                    <a:pt x="366671" y="551784"/>
                  </a:lnTo>
                  <a:lnTo>
                    <a:pt x="342459" y="603815"/>
                  </a:lnTo>
                  <a:lnTo>
                    <a:pt x="326989" y="654124"/>
                  </a:lnTo>
                  <a:lnTo>
                    <a:pt x="317197" y="701600"/>
                  </a:lnTo>
                  <a:lnTo>
                    <a:pt x="310027" y="745130"/>
                  </a:lnTo>
                  <a:lnTo>
                    <a:pt x="302413" y="783602"/>
                  </a:lnTo>
                  <a:lnTo>
                    <a:pt x="291297" y="815907"/>
                  </a:lnTo>
                  <a:lnTo>
                    <a:pt x="269768" y="859922"/>
                  </a:lnTo>
                  <a:lnTo>
                    <a:pt x="248998" y="905550"/>
                  </a:lnTo>
                  <a:lnTo>
                    <a:pt x="232228" y="952954"/>
                  </a:lnTo>
                  <a:lnTo>
                    <a:pt x="222691" y="1002291"/>
                  </a:lnTo>
                  <a:lnTo>
                    <a:pt x="214787" y="1039098"/>
                  </a:lnTo>
                  <a:lnTo>
                    <a:pt x="198520" y="1088050"/>
                  </a:lnTo>
                  <a:lnTo>
                    <a:pt x="176764" y="1143284"/>
                  </a:lnTo>
                  <a:lnTo>
                    <a:pt x="152401" y="1198930"/>
                  </a:lnTo>
                  <a:lnTo>
                    <a:pt x="128300" y="1249123"/>
                  </a:lnTo>
                  <a:lnTo>
                    <a:pt x="107342" y="1287997"/>
                  </a:lnTo>
                  <a:lnTo>
                    <a:pt x="5046" y="1435582"/>
                  </a:lnTo>
                  <a:lnTo>
                    <a:pt x="0" y="1522662"/>
                  </a:lnTo>
                  <a:lnTo>
                    <a:pt x="30939" y="1573223"/>
                  </a:lnTo>
                  <a:lnTo>
                    <a:pt x="51546" y="1589565"/>
                  </a:lnTo>
                  <a:lnTo>
                    <a:pt x="70675" y="1600144"/>
                  </a:lnTo>
                  <a:lnTo>
                    <a:pt x="80031" y="1602562"/>
                  </a:lnTo>
                  <a:lnTo>
                    <a:pt x="82298" y="1595821"/>
                  </a:lnTo>
                  <a:lnTo>
                    <a:pt x="80159" y="1578923"/>
                  </a:lnTo>
                  <a:lnTo>
                    <a:pt x="73900" y="1567783"/>
                  </a:lnTo>
                  <a:lnTo>
                    <a:pt x="61328" y="1552356"/>
                  </a:lnTo>
                  <a:lnTo>
                    <a:pt x="46987" y="1529025"/>
                  </a:lnTo>
                  <a:lnTo>
                    <a:pt x="35417" y="1494176"/>
                  </a:lnTo>
                  <a:lnTo>
                    <a:pt x="35488" y="1471187"/>
                  </a:lnTo>
                  <a:lnTo>
                    <a:pt x="43501" y="1446331"/>
                  </a:lnTo>
                  <a:lnTo>
                    <a:pt x="57609" y="1420177"/>
                  </a:lnTo>
                  <a:lnTo>
                    <a:pt x="75968" y="1393287"/>
                  </a:lnTo>
                  <a:lnTo>
                    <a:pt x="95872" y="1379677"/>
                  </a:lnTo>
                  <a:lnTo>
                    <a:pt x="124146" y="1368193"/>
                  </a:lnTo>
                  <a:lnTo>
                    <a:pt x="151497" y="1351330"/>
                  </a:lnTo>
                  <a:lnTo>
                    <a:pt x="168629" y="1321583"/>
                  </a:lnTo>
                  <a:lnTo>
                    <a:pt x="178300" y="1274881"/>
                  </a:lnTo>
                  <a:lnTo>
                    <a:pt x="188908" y="1221202"/>
                  </a:lnTo>
                  <a:lnTo>
                    <a:pt x="199580" y="1174109"/>
                  </a:lnTo>
                  <a:lnTo>
                    <a:pt x="209445" y="1147161"/>
                  </a:lnTo>
                  <a:lnTo>
                    <a:pt x="251317" y="1103067"/>
                  </a:lnTo>
                  <a:lnTo>
                    <a:pt x="281437" y="1064082"/>
                  </a:lnTo>
                  <a:lnTo>
                    <a:pt x="307722" y="1014999"/>
                  </a:lnTo>
                  <a:lnTo>
                    <a:pt x="322704" y="956712"/>
                  </a:lnTo>
                  <a:lnTo>
                    <a:pt x="332927" y="896773"/>
                  </a:lnTo>
                  <a:lnTo>
                    <a:pt x="348037" y="841731"/>
                  </a:lnTo>
                  <a:lnTo>
                    <a:pt x="365225" y="790969"/>
                  </a:lnTo>
                  <a:lnTo>
                    <a:pt x="381681" y="743874"/>
                  </a:lnTo>
                  <a:lnTo>
                    <a:pt x="394600" y="699828"/>
                  </a:lnTo>
                  <a:lnTo>
                    <a:pt x="407841" y="664855"/>
                  </a:lnTo>
                  <a:lnTo>
                    <a:pt x="428163" y="630104"/>
                  </a:lnTo>
                  <a:lnTo>
                    <a:pt x="452014" y="594000"/>
                  </a:lnTo>
                  <a:lnTo>
                    <a:pt x="475838" y="554965"/>
                  </a:lnTo>
                  <a:lnTo>
                    <a:pt x="496082" y="511426"/>
                  </a:lnTo>
                  <a:lnTo>
                    <a:pt x="509191" y="461805"/>
                  </a:lnTo>
                  <a:lnTo>
                    <a:pt x="522691" y="408176"/>
                  </a:lnTo>
                  <a:lnTo>
                    <a:pt x="544111" y="354773"/>
                  </a:lnTo>
                  <a:lnTo>
                    <a:pt x="569874" y="303295"/>
                  </a:lnTo>
                  <a:lnTo>
                    <a:pt x="620142" y="212904"/>
                  </a:lnTo>
                  <a:lnTo>
                    <a:pt x="637499" y="177388"/>
                  </a:lnTo>
                  <a:lnTo>
                    <a:pt x="652071" y="123753"/>
                  </a:lnTo>
                  <a:lnTo>
                    <a:pt x="658816" y="67061"/>
                  </a:lnTo>
                  <a:lnTo>
                    <a:pt x="660695" y="22160"/>
                  </a:lnTo>
                  <a:lnTo>
                    <a:pt x="660665" y="3893"/>
                  </a:lnTo>
                  <a:lnTo>
                    <a:pt x="64522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2" name="object 872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139487" y="5118238"/>
              <a:ext cx="97865" cy="179438"/>
            </a:xfrm>
            <a:prstGeom prst="rect">
              <a:avLst/>
            </a:prstGeom>
          </p:spPr>
        </p:pic>
        <p:pic>
          <p:nvPicPr>
            <p:cNvPr id="873" name="object 873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962025" y="5425173"/>
              <a:ext cx="131006" cy="239914"/>
            </a:xfrm>
            <a:prstGeom prst="rect">
              <a:avLst/>
            </a:prstGeom>
          </p:spPr>
        </p:pic>
        <p:sp>
          <p:nvSpPr>
            <p:cNvPr id="874" name="object 874" descr=""/>
            <p:cNvSpPr/>
            <p:nvPr/>
          </p:nvSpPr>
          <p:spPr>
            <a:xfrm>
              <a:off x="4524843" y="4234445"/>
              <a:ext cx="57150" cy="142240"/>
            </a:xfrm>
            <a:custGeom>
              <a:avLst/>
              <a:gdLst/>
              <a:ahLst/>
              <a:cxnLst/>
              <a:rect l="l" t="t" r="r" b="b"/>
              <a:pathLst>
                <a:path w="57150" h="142239">
                  <a:moveTo>
                    <a:pt x="56413" y="0"/>
                  </a:moveTo>
                  <a:lnTo>
                    <a:pt x="31751" y="47955"/>
                  </a:lnTo>
                  <a:lnTo>
                    <a:pt x="8489" y="101031"/>
                  </a:lnTo>
                  <a:lnTo>
                    <a:pt x="50" y="139485"/>
                  </a:lnTo>
                  <a:lnTo>
                    <a:pt x="0" y="142101"/>
                  </a:lnTo>
                  <a:lnTo>
                    <a:pt x="3568" y="139280"/>
                  </a:lnTo>
                  <a:lnTo>
                    <a:pt x="14091" y="122810"/>
                  </a:lnTo>
                  <a:lnTo>
                    <a:pt x="21957" y="105793"/>
                  </a:lnTo>
                  <a:lnTo>
                    <a:pt x="35496" y="70867"/>
                  </a:lnTo>
                  <a:lnTo>
                    <a:pt x="42647" y="53666"/>
                  </a:lnTo>
                  <a:lnTo>
                    <a:pt x="49176" y="36436"/>
                  </a:lnTo>
                  <a:lnTo>
                    <a:pt x="54273" y="18816"/>
                  </a:lnTo>
                  <a:lnTo>
                    <a:pt x="57124" y="444"/>
                  </a:lnTo>
                  <a:lnTo>
                    <a:pt x="5641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 descr=""/>
            <p:cNvSpPr/>
            <p:nvPr/>
          </p:nvSpPr>
          <p:spPr>
            <a:xfrm>
              <a:off x="3938041" y="4103420"/>
              <a:ext cx="664845" cy="1624330"/>
            </a:xfrm>
            <a:custGeom>
              <a:avLst/>
              <a:gdLst/>
              <a:ahLst/>
              <a:cxnLst/>
              <a:rect l="l" t="t" r="r" b="b"/>
              <a:pathLst>
                <a:path w="664845" h="1624329">
                  <a:moveTo>
                    <a:pt x="50800" y="1585036"/>
                  </a:moveTo>
                  <a:lnTo>
                    <a:pt x="50546" y="1582039"/>
                  </a:lnTo>
                  <a:lnTo>
                    <a:pt x="49618" y="1580375"/>
                  </a:lnTo>
                  <a:lnTo>
                    <a:pt x="50419" y="1578013"/>
                  </a:lnTo>
                  <a:lnTo>
                    <a:pt x="48437" y="1578241"/>
                  </a:lnTo>
                  <a:lnTo>
                    <a:pt x="46951" y="1579283"/>
                  </a:lnTo>
                  <a:lnTo>
                    <a:pt x="45313" y="1580781"/>
                  </a:lnTo>
                  <a:lnTo>
                    <a:pt x="45516" y="1584871"/>
                  </a:lnTo>
                  <a:lnTo>
                    <a:pt x="47193" y="1586242"/>
                  </a:lnTo>
                  <a:lnTo>
                    <a:pt x="48996" y="1587093"/>
                  </a:lnTo>
                  <a:lnTo>
                    <a:pt x="50800" y="1585036"/>
                  </a:lnTo>
                  <a:close/>
                </a:path>
                <a:path w="664845" h="1624329">
                  <a:moveTo>
                    <a:pt x="136144" y="1397063"/>
                  </a:moveTo>
                  <a:lnTo>
                    <a:pt x="135724" y="1394053"/>
                  </a:lnTo>
                  <a:lnTo>
                    <a:pt x="134073" y="1392821"/>
                  </a:lnTo>
                  <a:lnTo>
                    <a:pt x="129578" y="1392593"/>
                  </a:lnTo>
                  <a:lnTo>
                    <a:pt x="129247" y="1395399"/>
                  </a:lnTo>
                  <a:lnTo>
                    <a:pt x="129120" y="1397990"/>
                  </a:lnTo>
                  <a:lnTo>
                    <a:pt x="130784" y="1398612"/>
                  </a:lnTo>
                  <a:lnTo>
                    <a:pt x="131851" y="1397927"/>
                  </a:lnTo>
                  <a:lnTo>
                    <a:pt x="133223" y="1398308"/>
                  </a:lnTo>
                  <a:lnTo>
                    <a:pt x="135102" y="1398079"/>
                  </a:lnTo>
                  <a:lnTo>
                    <a:pt x="136144" y="1397063"/>
                  </a:lnTo>
                  <a:close/>
                </a:path>
                <a:path w="664845" h="1624329">
                  <a:moveTo>
                    <a:pt x="156806" y="1381480"/>
                  </a:moveTo>
                  <a:lnTo>
                    <a:pt x="151993" y="1381480"/>
                  </a:lnTo>
                  <a:lnTo>
                    <a:pt x="151815" y="1382141"/>
                  </a:lnTo>
                  <a:lnTo>
                    <a:pt x="153060" y="1382712"/>
                  </a:lnTo>
                  <a:lnTo>
                    <a:pt x="156806" y="1381480"/>
                  </a:lnTo>
                  <a:close/>
                </a:path>
                <a:path w="664845" h="1624329">
                  <a:moveTo>
                    <a:pt x="161112" y="1377734"/>
                  </a:moveTo>
                  <a:lnTo>
                    <a:pt x="160985" y="1376095"/>
                  </a:lnTo>
                  <a:lnTo>
                    <a:pt x="160832" y="1375003"/>
                  </a:lnTo>
                  <a:lnTo>
                    <a:pt x="160731" y="1374267"/>
                  </a:lnTo>
                  <a:lnTo>
                    <a:pt x="160604" y="1373378"/>
                  </a:lnTo>
                  <a:lnTo>
                    <a:pt x="160070" y="1372514"/>
                  </a:lnTo>
                  <a:lnTo>
                    <a:pt x="159308" y="1371282"/>
                  </a:lnTo>
                  <a:lnTo>
                    <a:pt x="156997" y="1367942"/>
                  </a:lnTo>
                  <a:lnTo>
                    <a:pt x="156311" y="1368615"/>
                  </a:lnTo>
                  <a:lnTo>
                    <a:pt x="156311" y="1372514"/>
                  </a:lnTo>
                  <a:lnTo>
                    <a:pt x="155689" y="1373924"/>
                  </a:lnTo>
                  <a:lnTo>
                    <a:pt x="155536" y="1374114"/>
                  </a:lnTo>
                  <a:lnTo>
                    <a:pt x="155536" y="1374267"/>
                  </a:lnTo>
                  <a:lnTo>
                    <a:pt x="155511" y="1373924"/>
                  </a:lnTo>
                  <a:lnTo>
                    <a:pt x="155676" y="1373924"/>
                  </a:lnTo>
                  <a:lnTo>
                    <a:pt x="156311" y="1372514"/>
                  </a:lnTo>
                  <a:lnTo>
                    <a:pt x="156311" y="1368615"/>
                  </a:lnTo>
                  <a:lnTo>
                    <a:pt x="154444" y="1370418"/>
                  </a:lnTo>
                  <a:lnTo>
                    <a:pt x="155168" y="1371574"/>
                  </a:lnTo>
                  <a:lnTo>
                    <a:pt x="155384" y="1372514"/>
                  </a:lnTo>
                  <a:lnTo>
                    <a:pt x="155321" y="1374267"/>
                  </a:lnTo>
                  <a:lnTo>
                    <a:pt x="155194" y="1374482"/>
                  </a:lnTo>
                  <a:lnTo>
                    <a:pt x="154432" y="1375003"/>
                  </a:lnTo>
                  <a:lnTo>
                    <a:pt x="153860" y="1376095"/>
                  </a:lnTo>
                  <a:lnTo>
                    <a:pt x="153047" y="1377416"/>
                  </a:lnTo>
                  <a:lnTo>
                    <a:pt x="152031" y="1381340"/>
                  </a:lnTo>
                  <a:lnTo>
                    <a:pt x="156819" y="1381340"/>
                  </a:lnTo>
                  <a:lnTo>
                    <a:pt x="159258" y="1380032"/>
                  </a:lnTo>
                  <a:lnTo>
                    <a:pt x="160108" y="1379105"/>
                  </a:lnTo>
                  <a:lnTo>
                    <a:pt x="161112" y="1377734"/>
                  </a:lnTo>
                  <a:close/>
                </a:path>
                <a:path w="664845" h="1624329">
                  <a:moveTo>
                    <a:pt x="164020" y="1293964"/>
                  </a:moveTo>
                  <a:lnTo>
                    <a:pt x="158965" y="1291615"/>
                  </a:lnTo>
                  <a:lnTo>
                    <a:pt x="152742" y="1295590"/>
                  </a:lnTo>
                  <a:lnTo>
                    <a:pt x="157772" y="1297927"/>
                  </a:lnTo>
                  <a:lnTo>
                    <a:pt x="164020" y="1293964"/>
                  </a:lnTo>
                  <a:close/>
                </a:path>
                <a:path w="664845" h="1624329">
                  <a:moveTo>
                    <a:pt x="236626" y="1147533"/>
                  </a:moveTo>
                  <a:lnTo>
                    <a:pt x="235991" y="1145247"/>
                  </a:lnTo>
                  <a:lnTo>
                    <a:pt x="233819" y="1146619"/>
                  </a:lnTo>
                  <a:lnTo>
                    <a:pt x="228815" y="1150264"/>
                  </a:lnTo>
                  <a:lnTo>
                    <a:pt x="230047" y="1151407"/>
                  </a:lnTo>
                  <a:lnTo>
                    <a:pt x="232371" y="1151445"/>
                  </a:lnTo>
                  <a:lnTo>
                    <a:pt x="235013" y="1149337"/>
                  </a:lnTo>
                  <a:lnTo>
                    <a:pt x="234975" y="1148892"/>
                  </a:lnTo>
                  <a:lnTo>
                    <a:pt x="236626" y="1147533"/>
                  </a:lnTo>
                  <a:close/>
                </a:path>
                <a:path w="664845" h="1624329">
                  <a:moveTo>
                    <a:pt x="261785" y="1128090"/>
                  </a:moveTo>
                  <a:lnTo>
                    <a:pt x="260375" y="1124648"/>
                  </a:lnTo>
                  <a:lnTo>
                    <a:pt x="258089" y="1122159"/>
                  </a:lnTo>
                  <a:lnTo>
                    <a:pt x="254762" y="1120254"/>
                  </a:lnTo>
                  <a:lnTo>
                    <a:pt x="251358" y="1123492"/>
                  </a:lnTo>
                  <a:lnTo>
                    <a:pt x="251460" y="1126109"/>
                  </a:lnTo>
                  <a:lnTo>
                    <a:pt x="251053" y="1126617"/>
                  </a:lnTo>
                  <a:lnTo>
                    <a:pt x="250825" y="1127696"/>
                  </a:lnTo>
                  <a:lnTo>
                    <a:pt x="252044" y="1128877"/>
                  </a:lnTo>
                  <a:lnTo>
                    <a:pt x="254508" y="1129766"/>
                  </a:lnTo>
                  <a:lnTo>
                    <a:pt x="256451" y="1130160"/>
                  </a:lnTo>
                  <a:lnTo>
                    <a:pt x="261785" y="1128090"/>
                  </a:lnTo>
                  <a:close/>
                </a:path>
                <a:path w="664845" h="1624329">
                  <a:moveTo>
                    <a:pt x="268503" y="1116926"/>
                  </a:moveTo>
                  <a:lnTo>
                    <a:pt x="267652" y="1115580"/>
                  </a:lnTo>
                  <a:lnTo>
                    <a:pt x="267309" y="1113853"/>
                  </a:lnTo>
                  <a:lnTo>
                    <a:pt x="262636" y="1111313"/>
                  </a:lnTo>
                  <a:lnTo>
                    <a:pt x="258775" y="1114590"/>
                  </a:lnTo>
                  <a:lnTo>
                    <a:pt x="259283" y="1116469"/>
                  </a:lnTo>
                  <a:lnTo>
                    <a:pt x="260261" y="1117650"/>
                  </a:lnTo>
                  <a:lnTo>
                    <a:pt x="260858" y="1118146"/>
                  </a:lnTo>
                  <a:lnTo>
                    <a:pt x="261073" y="1118463"/>
                  </a:lnTo>
                  <a:lnTo>
                    <a:pt x="261594" y="1118755"/>
                  </a:lnTo>
                  <a:lnTo>
                    <a:pt x="262089" y="1119149"/>
                  </a:lnTo>
                  <a:lnTo>
                    <a:pt x="264795" y="1120825"/>
                  </a:lnTo>
                  <a:lnTo>
                    <a:pt x="263994" y="1119873"/>
                  </a:lnTo>
                  <a:lnTo>
                    <a:pt x="264693" y="1120089"/>
                  </a:lnTo>
                  <a:lnTo>
                    <a:pt x="266827" y="1120051"/>
                  </a:lnTo>
                  <a:lnTo>
                    <a:pt x="267500" y="1118806"/>
                  </a:lnTo>
                  <a:lnTo>
                    <a:pt x="268198" y="1119530"/>
                  </a:lnTo>
                  <a:lnTo>
                    <a:pt x="268008" y="1117854"/>
                  </a:lnTo>
                  <a:lnTo>
                    <a:pt x="268503" y="1116926"/>
                  </a:lnTo>
                  <a:close/>
                </a:path>
                <a:path w="664845" h="1624329">
                  <a:moveTo>
                    <a:pt x="283527" y="1095235"/>
                  </a:moveTo>
                  <a:lnTo>
                    <a:pt x="282232" y="1092276"/>
                  </a:lnTo>
                  <a:lnTo>
                    <a:pt x="282143" y="1092085"/>
                  </a:lnTo>
                  <a:lnTo>
                    <a:pt x="281749" y="1090574"/>
                  </a:lnTo>
                  <a:lnTo>
                    <a:pt x="281559" y="1090574"/>
                  </a:lnTo>
                  <a:lnTo>
                    <a:pt x="281647" y="1090155"/>
                  </a:lnTo>
                  <a:lnTo>
                    <a:pt x="281901" y="1089888"/>
                  </a:lnTo>
                  <a:lnTo>
                    <a:pt x="280289" y="1089888"/>
                  </a:lnTo>
                  <a:lnTo>
                    <a:pt x="281089" y="1090574"/>
                  </a:lnTo>
                  <a:lnTo>
                    <a:pt x="280276" y="1089888"/>
                  </a:lnTo>
                  <a:lnTo>
                    <a:pt x="279247" y="1088986"/>
                  </a:lnTo>
                  <a:lnTo>
                    <a:pt x="274904" y="1086980"/>
                  </a:lnTo>
                  <a:lnTo>
                    <a:pt x="273138" y="1092085"/>
                  </a:lnTo>
                  <a:lnTo>
                    <a:pt x="273062" y="1092276"/>
                  </a:lnTo>
                  <a:lnTo>
                    <a:pt x="274281" y="1094346"/>
                  </a:lnTo>
                  <a:lnTo>
                    <a:pt x="277114" y="1096695"/>
                  </a:lnTo>
                  <a:lnTo>
                    <a:pt x="279361" y="1097559"/>
                  </a:lnTo>
                  <a:lnTo>
                    <a:pt x="283527" y="1095235"/>
                  </a:lnTo>
                  <a:close/>
                </a:path>
                <a:path w="664845" h="1624329">
                  <a:moveTo>
                    <a:pt x="386334" y="796353"/>
                  </a:moveTo>
                  <a:lnTo>
                    <a:pt x="379285" y="792416"/>
                  </a:lnTo>
                  <a:lnTo>
                    <a:pt x="372579" y="796671"/>
                  </a:lnTo>
                  <a:lnTo>
                    <a:pt x="379653" y="800620"/>
                  </a:lnTo>
                  <a:lnTo>
                    <a:pt x="386334" y="796353"/>
                  </a:lnTo>
                  <a:close/>
                </a:path>
                <a:path w="664845" h="1624329">
                  <a:moveTo>
                    <a:pt x="459905" y="617169"/>
                  </a:moveTo>
                  <a:lnTo>
                    <a:pt x="453161" y="611822"/>
                  </a:lnTo>
                  <a:lnTo>
                    <a:pt x="445681" y="616585"/>
                  </a:lnTo>
                  <a:lnTo>
                    <a:pt x="452437" y="621919"/>
                  </a:lnTo>
                  <a:lnTo>
                    <a:pt x="459905" y="617169"/>
                  </a:lnTo>
                  <a:close/>
                </a:path>
                <a:path w="664845" h="1624329">
                  <a:moveTo>
                    <a:pt x="472630" y="625360"/>
                  </a:moveTo>
                  <a:lnTo>
                    <a:pt x="465366" y="620217"/>
                  </a:lnTo>
                  <a:lnTo>
                    <a:pt x="461784" y="623697"/>
                  </a:lnTo>
                  <a:lnTo>
                    <a:pt x="461911" y="625932"/>
                  </a:lnTo>
                  <a:lnTo>
                    <a:pt x="461479" y="626389"/>
                  </a:lnTo>
                  <a:lnTo>
                    <a:pt x="461784" y="628561"/>
                  </a:lnTo>
                  <a:lnTo>
                    <a:pt x="463778" y="628992"/>
                  </a:lnTo>
                  <a:lnTo>
                    <a:pt x="466166" y="628446"/>
                  </a:lnTo>
                  <a:lnTo>
                    <a:pt x="472630" y="625360"/>
                  </a:lnTo>
                  <a:close/>
                </a:path>
                <a:path w="664845" h="1624329">
                  <a:moveTo>
                    <a:pt x="535762" y="372643"/>
                  </a:moveTo>
                  <a:lnTo>
                    <a:pt x="528662" y="369303"/>
                  </a:lnTo>
                  <a:lnTo>
                    <a:pt x="522376" y="373316"/>
                  </a:lnTo>
                  <a:lnTo>
                    <a:pt x="529463" y="376656"/>
                  </a:lnTo>
                  <a:lnTo>
                    <a:pt x="535762" y="372643"/>
                  </a:lnTo>
                  <a:close/>
                </a:path>
                <a:path w="664845" h="1624329">
                  <a:moveTo>
                    <a:pt x="575081" y="281940"/>
                  </a:moveTo>
                  <a:lnTo>
                    <a:pt x="568756" y="279488"/>
                  </a:lnTo>
                  <a:lnTo>
                    <a:pt x="562622" y="283400"/>
                  </a:lnTo>
                  <a:lnTo>
                    <a:pt x="568960" y="285838"/>
                  </a:lnTo>
                  <a:lnTo>
                    <a:pt x="575081" y="281940"/>
                  </a:lnTo>
                  <a:close/>
                </a:path>
                <a:path w="664845" h="1624329">
                  <a:moveTo>
                    <a:pt x="595198" y="324675"/>
                  </a:moveTo>
                  <a:lnTo>
                    <a:pt x="588721" y="318630"/>
                  </a:lnTo>
                  <a:lnTo>
                    <a:pt x="580656" y="323227"/>
                  </a:lnTo>
                  <a:lnTo>
                    <a:pt x="575487" y="327571"/>
                  </a:lnTo>
                  <a:lnTo>
                    <a:pt x="577215" y="327139"/>
                  </a:lnTo>
                  <a:lnTo>
                    <a:pt x="573608" y="329971"/>
                  </a:lnTo>
                  <a:lnTo>
                    <a:pt x="577773" y="330809"/>
                  </a:lnTo>
                  <a:lnTo>
                    <a:pt x="584047" y="331406"/>
                  </a:lnTo>
                  <a:lnTo>
                    <a:pt x="588137" y="330809"/>
                  </a:lnTo>
                  <a:lnTo>
                    <a:pt x="595198" y="324675"/>
                  </a:lnTo>
                  <a:close/>
                </a:path>
                <a:path w="664845" h="1624329">
                  <a:moveTo>
                    <a:pt x="628459" y="143052"/>
                  </a:moveTo>
                  <a:lnTo>
                    <a:pt x="628319" y="142608"/>
                  </a:lnTo>
                  <a:lnTo>
                    <a:pt x="628053" y="141770"/>
                  </a:lnTo>
                  <a:lnTo>
                    <a:pt x="627964" y="141490"/>
                  </a:lnTo>
                  <a:lnTo>
                    <a:pt x="627862" y="141211"/>
                  </a:lnTo>
                  <a:lnTo>
                    <a:pt x="626402" y="139877"/>
                  </a:lnTo>
                  <a:lnTo>
                    <a:pt x="624014" y="137045"/>
                  </a:lnTo>
                  <a:lnTo>
                    <a:pt x="623366" y="137045"/>
                  </a:lnTo>
                  <a:lnTo>
                    <a:pt x="623366" y="141490"/>
                  </a:lnTo>
                  <a:lnTo>
                    <a:pt x="623074" y="141770"/>
                  </a:lnTo>
                  <a:lnTo>
                    <a:pt x="623341" y="141490"/>
                  </a:lnTo>
                  <a:lnTo>
                    <a:pt x="623366" y="137045"/>
                  </a:lnTo>
                  <a:lnTo>
                    <a:pt x="621957" y="137045"/>
                  </a:lnTo>
                  <a:lnTo>
                    <a:pt x="619379" y="137045"/>
                  </a:lnTo>
                  <a:lnTo>
                    <a:pt x="617474" y="143992"/>
                  </a:lnTo>
                  <a:lnTo>
                    <a:pt x="617893" y="146392"/>
                  </a:lnTo>
                  <a:lnTo>
                    <a:pt x="621741" y="151828"/>
                  </a:lnTo>
                  <a:lnTo>
                    <a:pt x="626719" y="150952"/>
                  </a:lnTo>
                  <a:lnTo>
                    <a:pt x="627900" y="146646"/>
                  </a:lnTo>
                  <a:lnTo>
                    <a:pt x="628459" y="143052"/>
                  </a:lnTo>
                  <a:close/>
                </a:path>
                <a:path w="664845" h="1624329">
                  <a:moveTo>
                    <a:pt x="651510" y="43967"/>
                  </a:moveTo>
                  <a:lnTo>
                    <a:pt x="650392" y="44627"/>
                  </a:lnTo>
                  <a:lnTo>
                    <a:pt x="648639" y="42595"/>
                  </a:lnTo>
                  <a:lnTo>
                    <a:pt x="648081" y="44107"/>
                  </a:lnTo>
                  <a:lnTo>
                    <a:pt x="649236" y="46202"/>
                  </a:lnTo>
                  <a:lnTo>
                    <a:pt x="649617" y="44792"/>
                  </a:lnTo>
                  <a:lnTo>
                    <a:pt x="649160" y="47117"/>
                  </a:lnTo>
                  <a:lnTo>
                    <a:pt x="651103" y="45402"/>
                  </a:lnTo>
                  <a:lnTo>
                    <a:pt x="651510" y="43967"/>
                  </a:lnTo>
                  <a:close/>
                </a:path>
                <a:path w="664845" h="1624329">
                  <a:moveTo>
                    <a:pt x="656082" y="330"/>
                  </a:moveTo>
                  <a:lnTo>
                    <a:pt x="655548" y="0"/>
                  </a:lnTo>
                  <a:lnTo>
                    <a:pt x="644486" y="46939"/>
                  </a:lnTo>
                  <a:lnTo>
                    <a:pt x="630110" y="92138"/>
                  </a:lnTo>
                  <a:lnTo>
                    <a:pt x="612813" y="136080"/>
                  </a:lnTo>
                  <a:lnTo>
                    <a:pt x="592963" y="179222"/>
                  </a:lnTo>
                  <a:lnTo>
                    <a:pt x="570915" y="222046"/>
                  </a:lnTo>
                  <a:lnTo>
                    <a:pt x="556234" y="249707"/>
                  </a:lnTo>
                  <a:lnTo>
                    <a:pt x="542112" y="277545"/>
                  </a:lnTo>
                  <a:lnTo>
                    <a:pt x="516890" y="334746"/>
                  </a:lnTo>
                  <a:lnTo>
                    <a:pt x="495808" y="393522"/>
                  </a:lnTo>
                  <a:lnTo>
                    <a:pt x="476199" y="452793"/>
                  </a:lnTo>
                  <a:lnTo>
                    <a:pt x="460756" y="490131"/>
                  </a:lnTo>
                  <a:lnTo>
                    <a:pt x="441198" y="526351"/>
                  </a:lnTo>
                  <a:lnTo>
                    <a:pt x="420255" y="561987"/>
                  </a:lnTo>
                  <a:lnTo>
                    <a:pt x="400596" y="597585"/>
                  </a:lnTo>
                  <a:lnTo>
                    <a:pt x="384048" y="636879"/>
                  </a:lnTo>
                  <a:lnTo>
                    <a:pt x="371475" y="677151"/>
                  </a:lnTo>
                  <a:lnTo>
                    <a:pt x="359854" y="717854"/>
                  </a:lnTo>
                  <a:lnTo>
                    <a:pt x="346176" y="758418"/>
                  </a:lnTo>
                  <a:lnTo>
                    <a:pt x="328777" y="804697"/>
                  </a:lnTo>
                  <a:lnTo>
                    <a:pt x="312216" y="851230"/>
                  </a:lnTo>
                  <a:lnTo>
                    <a:pt x="279552" y="944410"/>
                  </a:lnTo>
                  <a:lnTo>
                    <a:pt x="262458" y="990701"/>
                  </a:lnTo>
                  <a:lnTo>
                    <a:pt x="244195" y="1036574"/>
                  </a:lnTo>
                  <a:lnTo>
                    <a:pt x="224282" y="1081836"/>
                  </a:lnTo>
                  <a:lnTo>
                    <a:pt x="188607" y="1157605"/>
                  </a:lnTo>
                  <a:lnTo>
                    <a:pt x="171119" y="1195628"/>
                  </a:lnTo>
                  <a:lnTo>
                    <a:pt x="139242" y="1268882"/>
                  </a:lnTo>
                  <a:lnTo>
                    <a:pt x="105422" y="1336878"/>
                  </a:lnTo>
                  <a:lnTo>
                    <a:pt x="58775" y="1406867"/>
                  </a:lnTo>
                  <a:lnTo>
                    <a:pt x="31140" y="1446415"/>
                  </a:lnTo>
                  <a:lnTo>
                    <a:pt x="9321" y="1488109"/>
                  </a:lnTo>
                  <a:lnTo>
                    <a:pt x="0" y="1532089"/>
                  </a:lnTo>
                  <a:lnTo>
                    <a:pt x="9779" y="1578470"/>
                  </a:lnTo>
                  <a:lnTo>
                    <a:pt x="10820" y="1580794"/>
                  </a:lnTo>
                  <a:lnTo>
                    <a:pt x="16954" y="1579054"/>
                  </a:lnTo>
                  <a:lnTo>
                    <a:pt x="15722" y="1576209"/>
                  </a:lnTo>
                  <a:lnTo>
                    <a:pt x="6616" y="1533639"/>
                  </a:lnTo>
                  <a:lnTo>
                    <a:pt x="14135" y="1493469"/>
                  </a:lnTo>
                  <a:lnTo>
                    <a:pt x="32829" y="1455483"/>
                  </a:lnTo>
                  <a:lnTo>
                    <a:pt x="57251" y="1419428"/>
                  </a:lnTo>
                  <a:lnTo>
                    <a:pt x="81991" y="1385062"/>
                  </a:lnTo>
                  <a:lnTo>
                    <a:pt x="97307" y="1360627"/>
                  </a:lnTo>
                  <a:lnTo>
                    <a:pt x="97002" y="1362316"/>
                  </a:lnTo>
                  <a:lnTo>
                    <a:pt x="98501" y="1362621"/>
                  </a:lnTo>
                  <a:lnTo>
                    <a:pt x="100253" y="1361465"/>
                  </a:lnTo>
                  <a:lnTo>
                    <a:pt x="100393" y="1363167"/>
                  </a:lnTo>
                  <a:lnTo>
                    <a:pt x="102133" y="1363637"/>
                  </a:lnTo>
                  <a:lnTo>
                    <a:pt x="104152" y="1361719"/>
                  </a:lnTo>
                  <a:lnTo>
                    <a:pt x="105092" y="1359522"/>
                  </a:lnTo>
                  <a:lnTo>
                    <a:pt x="109512" y="1354721"/>
                  </a:lnTo>
                  <a:lnTo>
                    <a:pt x="103060" y="1352638"/>
                  </a:lnTo>
                  <a:lnTo>
                    <a:pt x="102108" y="1352956"/>
                  </a:lnTo>
                  <a:lnTo>
                    <a:pt x="106641" y="1345730"/>
                  </a:lnTo>
                  <a:lnTo>
                    <a:pt x="128320" y="1305039"/>
                  </a:lnTo>
                  <a:lnTo>
                    <a:pt x="148107" y="1263421"/>
                  </a:lnTo>
                  <a:lnTo>
                    <a:pt x="186182" y="1179017"/>
                  </a:lnTo>
                  <a:lnTo>
                    <a:pt x="221551" y="1103363"/>
                  </a:lnTo>
                  <a:lnTo>
                    <a:pt x="238861" y="1065364"/>
                  </a:lnTo>
                  <a:lnTo>
                    <a:pt x="255473" y="1027036"/>
                  </a:lnTo>
                  <a:lnTo>
                    <a:pt x="271462" y="986447"/>
                  </a:lnTo>
                  <a:lnTo>
                    <a:pt x="286143" y="945438"/>
                  </a:lnTo>
                  <a:lnTo>
                    <a:pt x="314198" y="862876"/>
                  </a:lnTo>
                  <a:lnTo>
                    <a:pt x="339521" y="789355"/>
                  </a:lnTo>
                  <a:lnTo>
                    <a:pt x="352272" y="755116"/>
                  </a:lnTo>
                  <a:lnTo>
                    <a:pt x="367880" y="716965"/>
                  </a:lnTo>
                  <a:lnTo>
                    <a:pt x="379183" y="683717"/>
                  </a:lnTo>
                  <a:lnTo>
                    <a:pt x="384683" y="657440"/>
                  </a:lnTo>
                  <a:lnTo>
                    <a:pt x="391337" y="631761"/>
                  </a:lnTo>
                  <a:lnTo>
                    <a:pt x="406209" y="600329"/>
                  </a:lnTo>
                  <a:lnTo>
                    <a:pt x="439928" y="539216"/>
                  </a:lnTo>
                  <a:lnTo>
                    <a:pt x="466128" y="485228"/>
                  </a:lnTo>
                  <a:lnTo>
                    <a:pt x="486486" y="437248"/>
                  </a:lnTo>
                  <a:lnTo>
                    <a:pt x="502729" y="394157"/>
                  </a:lnTo>
                  <a:lnTo>
                    <a:pt x="529653" y="318173"/>
                  </a:lnTo>
                  <a:lnTo>
                    <a:pt x="543750" y="283032"/>
                  </a:lnTo>
                  <a:lnTo>
                    <a:pt x="560552" y="248297"/>
                  </a:lnTo>
                  <a:lnTo>
                    <a:pt x="585495" y="200609"/>
                  </a:lnTo>
                  <a:lnTo>
                    <a:pt x="608495" y="152590"/>
                  </a:lnTo>
                  <a:lnTo>
                    <a:pt x="628561" y="103619"/>
                  </a:lnTo>
                  <a:lnTo>
                    <a:pt x="644753" y="53073"/>
                  </a:lnTo>
                  <a:lnTo>
                    <a:pt x="656082" y="330"/>
                  </a:lnTo>
                  <a:close/>
                </a:path>
                <a:path w="664845" h="1624329">
                  <a:moveTo>
                    <a:pt x="659104" y="188315"/>
                  </a:moveTo>
                  <a:lnTo>
                    <a:pt x="656742" y="183870"/>
                  </a:lnTo>
                  <a:lnTo>
                    <a:pt x="653669" y="181343"/>
                  </a:lnTo>
                  <a:lnTo>
                    <a:pt x="648754" y="184480"/>
                  </a:lnTo>
                  <a:lnTo>
                    <a:pt x="648741" y="187693"/>
                  </a:lnTo>
                  <a:lnTo>
                    <a:pt x="651065" y="192138"/>
                  </a:lnTo>
                  <a:lnTo>
                    <a:pt x="654138" y="194652"/>
                  </a:lnTo>
                  <a:lnTo>
                    <a:pt x="659066" y="191528"/>
                  </a:lnTo>
                  <a:lnTo>
                    <a:pt x="659104" y="188315"/>
                  </a:lnTo>
                  <a:close/>
                </a:path>
                <a:path w="664845" h="1624329">
                  <a:moveTo>
                    <a:pt x="664464" y="11531"/>
                  </a:moveTo>
                  <a:lnTo>
                    <a:pt x="663460" y="11849"/>
                  </a:lnTo>
                  <a:lnTo>
                    <a:pt x="658368" y="60960"/>
                  </a:lnTo>
                  <a:lnTo>
                    <a:pt x="658279" y="61734"/>
                  </a:lnTo>
                  <a:lnTo>
                    <a:pt x="649122" y="110363"/>
                  </a:lnTo>
                  <a:lnTo>
                    <a:pt x="636536" y="157568"/>
                  </a:lnTo>
                  <a:lnTo>
                    <a:pt x="620737" y="204533"/>
                  </a:lnTo>
                  <a:lnTo>
                    <a:pt x="602500" y="250405"/>
                  </a:lnTo>
                  <a:lnTo>
                    <a:pt x="600367" y="255168"/>
                  </a:lnTo>
                  <a:lnTo>
                    <a:pt x="600367" y="269214"/>
                  </a:lnTo>
                  <a:lnTo>
                    <a:pt x="599490" y="269811"/>
                  </a:lnTo>
                  <a:lnTo>
                    <a:pt x="599909" y="268871"/>
                  </a:lnTo>
                  <a:lnTo>
                    <a:pt x="599998" y="268668"/>
                  </a:lnTo>
                  <a:lnTo>
                    <a:pt x="600367" y="269214"/>
                  </a:lnTo>
                  <a:lnTo>
                    <a:pt x="600367" y="255168"/>
                  </a:lnTo>
                  <a:lnTo>
                    <a:pt x="582193" y="295706"/>
                  </a:lnTo>
                  <a:lnTo>
                    <a:pt x="560324" y="340588"/>
                  </a:lnTo>
                  <a:lnTo>
                    <a:pt x="559574" y="342074"/>
                  </a:lnTo>
                  <a:lnTo>
                    <a:pt x="558927" y="341757"/>
                  </a:lnTo>
                  <a:lnTo>
                    <a:pt x="558901" y="341566"/>
                  </a:lnTo>
                  <a:lnTo>
                    <a:pt x="557631" y="340817"/>
                  </a:lnTo>
                  <a:lnTo>
                    <a:pt x="557098" y="340817"/>
                  </a:lnTo>
                  <a:lnTo>
                    <a:pt x="555040" y="339763"/>
                  </a:lnTo>
                  <a:lnTo>
                    <a:pt x="554088" y="339280"/>
                  </a:lnTo>
                  <a:lnTo>
                    <a:pt x="551649" y="338035"/>
                  </a:lnTo>
                  <a:lnTo>
                    <a:pt x="545414" y="337375"/>
                  </a:lnTo>
                  <a:lnTo>
                    <a:pt x="540169" y="339280"/>
                  </a:lnTo>
                  <a:lnTo>
                    <a:pt x="535330" y="337083"/>
                  </a:lnTo>
                  <a:lnTo>
                    <a:pt x="532523" y="345046"/>
                  </a:lnTo>
                  <a:lnTo>
                    <a:pt x="530860" y="348437"/>
                  </a:lnTo>
                  <a:lnTo>
                    <a:pt x="532790" y="352640"/>
                  </a:lnTo>
                  <a:lnTo>
                    <a:pt x="532892" y="352856"/>
                  </a:lnTo>
                  <a:lnTo>
                    <a:pt x="535559" y="352640"/>
                  </a:lnTo>
                  <a:lnTo>
                    <a:pt x="537540" y="350888"/>
                  </a:lnTo>
                  <a:lnTo>
                    <a:pt x="539254" y="349021"/>
                  </a:lnTo>
                  <a:lnTo>
                    <a:pt x="540397" y="347853"/>
                  </a:lnTo>
                  <a:lnTo>
                    <a:pt x="540842" y="347853"/>
                  </a:lnTo>
                  <a:lnTo>
                    <a:pt x="543534" y="346900"/>
                  </a:lnTo>
                  <a:lnTo>
                    <a:pt x="543458" y="339763"/>
                  </a:lnTo>
                  <a:lnTo>
                    <a:pt x="550341" y="343065"/>
                  </a:lnTo>
                  <a:lnTo>
                    <a:pt x="547928" y="345808"/>
                  </a:lnTo>
                  <a:lnTo>
                    <a:pt x="554126" y="348615"/>
                  </a:lnTo>
                  <a:lnTo>
                    <a:pt x="556793" y="347560"/>
                  </a:lnTo>
                  <a:lnTo>
                    <a:pt x="520255" y="419887"/>
                  </a:lnTo>
                  <a:lnTo>
                    <a:pt x="500595" y="459727"/>
                  </a:lnTo>
                  <a:lnTo>
                    <a:pt x="481609" y="499872"/>
                  </a:lnTo>
                  <a:lnTo>
                    <a:pt x="461213" y="547560"/>
                  </a:lnTo>
                  <a:lnTo>
                    <a:pt x="449148" y="578154"/>
                  </a:lnTo>
                  <a:lnTo>
                    <a:pt x="446379" y="577824"/>
                  </a:lnTo>
                  <a:lnTo>
                    <a:pt x="445135" y="576795"/>
                  </a:lnTo>
                  <a:lnTo>
                    <a:pt x="447217" y="574598"/>
                  </a:lnTo>
                  <a:lnTo>
                    <a:pt x="441680" y="573760"/>
                  </a:lnTo>
                  <a:lnTo>
                    <a:pt x="439597" y="574751"/>
                  </a:lnTo>
                  <a:lnTo>
                    <a:pt x="438061" y="576795"/>
                  </a:lnTo>
                  <a:lnTo>
                    <a:pt x="440448" y="578891"/>
                  </a:lnTo>
                  <a:lnTo>
                    <a:pt x="443611" y="580478"/>
                  </a:lnTo>
                  <a:lnTo>
                    <a:pt x="446811" y="581101"/>
                  </a:lnTo>
                  <a:lnTo>
                    <a:pt x="447929" y="581279"/>
                  </a:lnTo>
                  <a:lnTo>
                    <a:pt x="423164" y="644042"/>
                  </a:lnTo>
                  <a:lnTo>
                    <a:pt x="402221" y="691349"/>
                  </a:lnTo>
                  <a:lnTo>
                    <a:pt x="386257" y="726757"/>
                  </a:lnTo>
                  <a:lnTo>
                    <a:pt x="374167" y="757936"/>
                  </a:lnTo>
                  <a:lnTo>
                    <a:pt x="374040" y="758253"/>
                  </a:lnTo>
                  <a:lnTo>
                    <a:pt x="373646" y="757936"/>
                  </a:lnTo>
                  <a:lnTo>
                    <a:pt x="373456" y="757936"/>
                  </a:lnTo>
                  <a:lnTo>
                    <a:pt x="372402" y="756793"/>
                  </a:lnTo>
                  <a:lnTo>
                    <a:pt x="371259" y="756539"/>
                  </a:lnTo>
                  <a:lnTo>
                    <a:pt x="369366" y="756119"/>
                  </a:lnTo>
                  <a:lnTo>
                    <a:pt x="368769" y="756539"/>
                  </a:lnTo>
                  <a:lnTo>
                    <a:pt x="365810" y="756399"/>
                  </a:lnTo>
                  <a:lnTo>
                    <a:pt x="367728" y="757275"/>
                  </a:lnTo>
                  <a:lnTo>
                    <a:pt x="363486" y="760336"/>
                  </a:lnTo>
                  <a:lnTo>
                    <a:pt x="371703" y="764667"/>
                  </a:lnTo>
                  <a:lnTo>
                    <a:pt x="360756" y="798652"/>
                  </a:lnTo>
                  <a:lnTo>
                    <a:pt x="351066" y="836282"/>
                  </a:lnTo>
                  <a:lnTo>
                    <a:pt x="332384" y="921207"/>
                  </a:lnTo>
                  <a:lnTo>
                    <a:pt x="321271" y="963282"/>
                  </a:lnTo>
                  <a:lnTo>
                    <a:pt x="307187" y="1004277"/>
                  </a:lnTo>
                  <a:lnTo>
                    <a:pt x="290830" y="1040117"/>
                  </a:lnTo>
                  <a:lnTo>
                    <a:pt x="271589" y="1074318"/>
                  </a:lnTo>
                  <a:lnTo>
                    <a:pt x="253707" y="1101991"/>
                  </a:lnTo>
                  <a:lnTo>
                    <a:pt x="252793" y="1099070"/>
                  </a:lnTo>
                  <a:lnTo>
                    <a:pt x="251650" y="1097064"/>
                  </a:lnTo>
                  <a:lnTo>
                    <a:pt x="248729" y="1093838"/>
                  </a:lnTo>
                  <a:lnTo>
                    <a:pt x="247421" y="1093101"/>
                  </a:lnTo>
                  <a:lnTo>
                    <a:pt x="245516" y="1092466"/>
                  </a:lnTo>
                  <a:lnTo>
                    <a:pt x="239776" y="1097064"/>
                  </a:lnTo>
                  <a:lnTo>
                    <a:pt x="242443" y="1101394"/>
                  </a:lnTo>
                  <a:lnTo>
                    <a:pt x="245211" y="1102271"/>
                  </a:lnTo>
                  <a:lnTo>
                    <a:pt x="246341" y="1103630"/>
                  </a:lnTo>
                  <a:lnTo>
                    <a:pt x="249047" y="1105585"/>
                  </a:lnTo>
                  <a:lnTo>
                    <a:pt x="253365" y="1102512"/>
                  </a:lnTo>
                  <a:lnTo>
                    <a:pt x="250278" y="1107300"/>
                  </a:lnTo>
                  <a:lnTo>
                    <a:pt x="216408" y="1155357"/>
                  </a:lnTo>
                  <a:lnTo>
                    <a:pt x="196392" y="1188224"/>
                  </a:lnTo>
                  <a:lnTo>
                    <a:pt x="180098" y="1235595"/>
                  </a:lnTo>
                  <a:lnTo>
                    <a:pt x="167487" y="1299349"/>
                  </a:lnTo>
                  <a:lnTo>
                    <a:pt x="152412" y="1346606"/>
                  </a:lnTo>
                  <a:lnTo>
                    <a:pt x="123977" y="1381417"/>
                  </a:lnTo>
                  <a:lnTo>
                    <a:pt x="98679" y="1404404"/>
                  </a:lnTo>
                  <a:lnTo>
                    <a:pt x="74180" y="1428140"/>
                  </a:lnTo>
                  <a:lnTo>
                    <a:pt x="33947" y="1482940"/>
                  </a:lnTo>
                  <a:lnTo>
                    <a:pt x="15367" y="1533474"/>
                  </a:lnTo>
                  <a:lnTo>
                    <a:pt x="13335" y="1560550"/>
                  </a:lnTo>
                  <a:lnTo>
                    <a:pt x="20320" y="1585937"/>
                  </a:lnTo>
                  <a:lnTo>
                    <a:pt x="36144" y="1605318"/>
                  </a:lnTo>
                  <a:lnTo>
                    <a:pt x="57200" y="1616989"/>
                  </a:lnTo>
                  <a:lnTo>
                    <a:pt x="81305" y="1622679"/>
                  </a:lnTo>
                  <a:lnTo>
                    <a:pt x="106311" y="1624088"/>
                  </a:lnTo>
                  <a:lnTo>
                    <a:pt x="110769" y="1624088"/>
                  </a:lnTo>
                  <a:lnTo>
                    <a:pt x="110769" y="1619427"/>
                  </a:lnTo>
                  <a:lnTo>
                    <a:pt x="106934" y="1619427"/>
                  </a:lnTo>
                  <a:lnTo>
                    <a:pt x="83705" y="1618056"/>
                  </a:lnTo>
                  <a:lnTo>
                    <a:pt x="60972" y="1613077"/>
                  </a:lnTo>
                  <a:lnTo>
                    <a:pt x="41148" y="1602549"/>
                  </a:lnTo>
                  <a:lnTo>
                    <a:pt x="27216" y="1584553"/>
                  </a:lnTo>
                  <a:lnTo>
                    <a:pt x="23164" y="1571244"/>
                  </a:lnTo>
                  <a:lnTo>
                    <a:pt x="25311" y="1570964"/>
                  </a:lnTo>
                  <a:lnTo>
                    <a:pt x="28028" y="1568716"/>
                  </a:lnTo>
                  <a:lnTo>
                    <a:pt x="28333" y="1565998"/>
                  </a:lnTo>
                  <a:lnTo>
                    <a:pt x="29870" y="1563204"/>
                  </a:lnTo>
                  <a:lnTo>
                    <a:pt x="32702" y="1561033"/>
                  </a:lnTo>
                  <a:lnTo>
                    <a:pt x="32893" y="1560550"/>
                  </a:lnTo>
                  <a:lnTo>
                    <a:pt x="33604" y="1557959"/>
                  </a:lnTo>
                  <a:lnTo>
                    <a:pt x="28854" y="1561033"/>
                  </a:lnTo>
                  <a:lnTo>
                    <a:pt x="24003" y="1562633"/>
                  </a:lnTo>
                  <a:lnTo>
                    <a:pt x="27393" y="1515884"/>
                  </a:lnTo>
                  <a:lnTo>
                    <a:pt x="46012" y="1475841"/>
                  </a:lnTo>
                  <a:lnTo>
                    <a:pt x="71247" y="1441780"/>
                  </a:lnTo>
                  <a:lnTo>
                    <a:pt x="100888" y="1410970"/>
                  </a:lnTo>
                  <a:lnTo>
                    <a:pt x="132727" y="1380718"/>
                  </a:lnTo>
                  <a:lnTo>
                    <a:pt x="143167" y="1370063"/>
                  </a:lnTo>
                  <a:lnTo>
                    <a:pt x="165328" y="1332979"/>
                  </a:lnTo>
                  <a:lnTo>
                    <a:pt x="183972" y="1249616"/>
                  </a:lnTo>
                  <a:lnTo>
                    <a:pt x="184048" y="1249248"/>
                  </a:lnTo>
                  <a:lnTo>
                    <a:pt x="184150" y="1248778"/>
                  </a:lnTo>
                  <a:lnTo>
                    <a:pt x="186283" y="1249616"/>
                  </a:lnTo>
                  <a:lnTo>
                    <a:pt x="191782" y="1249248"/>
                  </a:lnTo>
                  <a:lnTo>
                    <a:pt x="191541" y="1248778"/>
                  </a:lnTo>
                  <a:lnTo>
                    <a:pt x="190080" y="1245997"/>
                  </a:lnTo>
                  <a:lnTo>
                    <a:pt x="190334" y="1245806"/>
                  </a:lnTo>
                  <a:lnTo>
                    <a:pt x="190512" y="1244854"/>
                  </a:lnTo>
                  <a:lnTo>
                    <a:pt x="190881" y="1242961"/>
                  </a:lnTo>
                  <a:lnTo>
                    <a:pt x="188036" y="1244854"/>
                  </a:lnTo>
                  <a:lnTo>
                    <a:pt x="184912" y="1244854"/>
                  </a:lnTo>
                  <a:lnTo>
                    <a:pt x="185445" y="1242187"/>
                  </a:lnTo>
                  <a:lnTo>
                    <a:pt x="196151" y="1204480"/>
                  </a:lnTo>
                  <a:lnTo>
                    <a:pt x="215544" y="1166533"/>
                  </a:lnTo>
                  <a:lnTo>
                    <a:pt x="255447" y="1109700"/>
                  </a:lnTo>
                  <a:lnTo>
                    <a:pt x="260096" y="1102512"/>
                  </a:lnTo>
                  <a:lnTo>
                    <a:pt x="260426" y="1101991"/>
                  </a:lnTo>
                  <a:lnTo>
                    <a:pt x="275424" y="1078763"/>
                  </a:lnTo>
                  <a:lnTo>
                    <a:pt x="309168" y="1013701"/>
                  </a:lnTo>
                  <a:lnTo>
                    <a:pt x="332867" y="938745"/>
                  </a:lnTo>
                  <a:lnTo>
                    <a:pt x="342671" y="898093"/>
                  </a:lnTo>
                  <a:lnTo>
                    <a:pt x="351967" y="857326"/>
                  </a:lnTo>
                  <a:lnTo>
                    <a:pt x="361632" y="816648"/>
                  </a:lnTo>
                  <a:lnTo>
                    <a:pt x="367169" y="795134"/>
                  </a:lnTo>
                  <a:lnTo>
                    <a:pt x="373316" y="773798"/>
                  </a:lnTo>
                  <a:lnTo>
                    <a:pt x="378561" y="758253"/>
                  </a:lnTo>
                  <a:lnTo>
                    <a:pt x="380403" y="752779"/>
                  </a:lnTo>
                  <a:lnTo>
                    <a:pt x="385914" y="739343"/>
                  </a:lnTo>
                  <a:lnTo>
                    <a:pt x="388899" y="740829"/>
                  </a:lnTo>
                  <a:lnTo>
                    <a:pt x="391248" y="739343"/>
                  </a:lnTo>
                  <a:lnTo>
                    <a:pt x="395262" y="736790"/>
                  </a:lnTo>
                  <a:lnTo>
                    <a:pt x="394106" y="736206"/>
                  </a:lnTo>
                  <a:lnTo>
                    <a:pt x="390271" y="734263"/>
                  </a:lnTo>
                  <a:lnTo>
                    <a:pt x="387223" y="736206"/>
                  </a:lnTo>
                  <a:lnTo>
                    <a:pt x="388848" y="732218"/>
                  </a:lnTo>
                  <a:lnTo>
                    <a:pt x="413842" y="679729"/>
                  </a:lnTo>
                  <a:lnTo>
                    <a:pt x="421601" y="661962"/>
                  </a:lnTo>
                  <a:lnTo>
                    <a:pt x="437781" y="621512"/>
                  </a:lnTo>
                  <a:lnTo>
                    <a:pt x="451142" y="587425"/>
                  </a:lnTo>
                  <a:lnTo>
                    <a:pt x="455371" y="589267"/>
                  </a:lnTo>
                  <a:lnTo>
                    <a:pt x="460133" y="589407"/>
                  </a:lnTo>
                  <a:lnTo>
                    <a:pt x="459714" y="587425"/>
                  </a:lnTo>
                  <a:lnTo>
                    <a:pt x="459232" y="585190"/>
                  </a:lnTo>
                  <a:lnTo>
                    <a:pt x="459066" y="584479"/>
                  </a:lnTo>
                  <a:lnTo>
                    <a:pt x="459105" y="583095"/>
                  </a:lnTo>
                  <a:lnTo>
                    <a:pt x="459232" y="581761"/>
                  </a:lnTo>
                  <a:lnTo>
                    <a:pt x="459295" y="581101"/>
                  </a:lnTo>
                  <a:lnTo>
                    <a:pt x="459397" y="580034"/>
                  </a:lnTo>
                  <a:lnTo>
                    <a:pt x="458774" y="580263"/>
                  </a:lnTo>
                  <a:lnTo>
                    <a:pt x="454977" y="581583"/>
                  </a:lnTo>
                  <a:lnTo>
                    <a:pt x="454469" y="581761"/>
                  </a:lnTo>
                  <a:lnTo>
                    <a:pt x="454152" y="583095"/>
                  </a:lnTo>
                  <a:lnTo>
                    <a:pt x="454050" y="583476"/>
                  </a:lnTo>
                  <a:lnTo>
                    <a:pt x="452577" y="583768"/>
                  </a:lnTo>
                  <a:lnTo>
                    <a:pt x="454850" y="578154"/>
                  </a:lnTo>
                  <a:lnTo>
                    <a:pt x="469976" y="540639"/>
                  </a:lnTo>
                  <a:lnTo>
                    <a:pt x="487464" y="500684"/>
                  </a:lnTo>
                  <a:lnTo>
                    <a:pt x="511390" y="450684"/>
                  </a:lnTo>
                  <a:lnTo>
                    <a:pt x="561098" y="351485"/>
                  </a:lnTo>
                  <a:lnTo>
                    <a:pt x="563003" y="347560"/>
                  </a:lnTo>
                  <a:lnTo>
                    <a:pt x="565658" y="342074"/>
                  </a:lnTo>
                  <a:lnTo>
                    <a:pt x="585279" y="301574"/>
                  </a:lnTo>
                  <a:lnTo>
                    <a:pt x="598957" y="270992"/>
                  </a:lnTo>
                  <a:lnTo>
                    <a:pt x="602284" y="273138"/>
                  </a:lnTo>
                  <a:lnTo>
                    <a:pt x="607034" y="275742"/>
                  </a:lnTo>
                  <a:lnTo>
                    <a:pt x="610323" y="270992"/>
                  </a:lnTo>
                  <a:lnTo>
                    <a:pt x="609028" y="269811"/>
                  </a:lnTo>
                  <a:lnTo>
                    <a:pt x="607949" y="268871"/>
                  </a:lnTo>
                  <a:lnTo>
                    <a:pt x="607796" y="268668"/>
                  </a:lnTo>
                  <a:lnTo>
                    <a:pt x="606018" y="266293"/>
                  </a:lnTo>
                  <a:lnTo>
                    <a:pt x="607060" y="266293"/>
                  </a:lnTo>
                  <a:lnTo>
                    <a:pt x="604062" y="265988"/>
                  </a:lnTo>
                  <a:lnTo>
                    <a:pt x="603008" y="266293"/>
                  </a:lnTo>
                  <a:lnTo>
                    <a:pt x="601484" y="266725"/>
                  </a:lnTo>
                  <a:lnTo>
                    <a:pt x="600621" y="267284"/>
                  </a:lnTo>
                  <a:lnTo>
                    <a:pt x="625805" y="204685"/>
                  </a:lnTo>
                  <a:lnTo>
                    <a:pt x="640499" y="157899"/>
                  </a:lnTo>
                  <a:lnTo>
                    <a:pt x="646315" y="133705"/>
                  </a:lnTo>
                  <a:lnTo>
                    <a:pt x="646303" y="136931"/>
                  </a:lnTo>
                  <a:lnTo>
                    <a:pt x="649008" y="140258"/>
                  </a:lnTo>
                  <a:lnTo>
                    <a:pt x="655574" y="139585"/>
                  </a:lnTo>
                  <a:lnTo>
                    <a:pt x="657758" y="136931"/>
                  </a:lnTo>
                  <a:lnTo>
                    <a:pt x="658456" y="133705"/>
                  </a:lnTo>
                  <a:lnTo>
                    <a:pt x="659079" y="130797"/>
                  </a:lnTo>
                  <a:lnTo>
                    <a:pt x="658050" y="127977"/>
                  </a:lnTo>
                  <a:lnTo>
                    <a:pt x="657567" y="126669"/>
                  </a:lnTo>
                  <a:lnTo>
                    <a:pt x="650557" y="125158"/>
                  </a:lnTo>
                  <a:lnTo>
                    <a:pt x="647700" y="127977"/>
                  </a:lnTo>
                  <a:lnTo>
                    <a:pt x="652094" y="109651"/>
                  </a:lnTo>
                  <a:lnTo>
                    <a:pt x="660107" y="60960"/>
                  </a:lnTo>
                  <a:lnTo>
                    <a:pt x="664425" y="11849"/>
                  </a:lnTo>
                  <a:lnTo>
                    <a:pt x="664464" y="11531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 descr=""/>
            <p:cNvSpPr/>
            <p:nvPr/>
          </p:nvSpPr>
          <p:spPr>
            <a:xfrm>
              <a:off x="3553113" y="4259702"/>
              <a:ext cx="820419" cy="1450975"/>
            </a:xfrm>
            <a:custGeom>
              <a:avLst/>
              <a:gdLst/>
              <a:ahLst/>
              <a:cxnLst/>
              <a:rect l="l" t="t" r="r" b="b"/>
              <a:pathLst>
                <a:path w="820420" h="1450975">
                  <a:moveTo>
                    <a:pt x="804799" y="0"/>
                  </a:moveTo>
                  <a:lnTo>
                    <a:pt x="788454" y="38933"/>
                  </a:lnTo>
                  <a:lnTo>
                    <a:pt x="787871" y="56022"/>
                  </a:lnTo>
                  <a:lnTo>
                    <a:pt x="784973" y="72851"/>
                  </a:lnTo>
                  <a:lnTo>
                    <a:pt x="776606" y="90008"/>
                  </a:lnTo>
                  <a:lnTo>
                    <a:pt x="757222" y="114141"/>
                  </a:lnTo>
                  <a:lnTo>
                    <a:pt x="729260" y="147938"/>
                  </a:lnTo>
                  <a:lnTo>
                    <a:pt x="701575" y="186019"/>
                  </a:lnTo>
                  <a:lnTo>
                    <a:pt x="683019" y="223003"/>
                  </a:lnTo>
                  <a:lnTo>
                    <a:pt x="670782" y="257434"/>
                  </a:lnTo>
                  <a:lnTo>
                    <a:pt x="656711" y="293074"/>
                  </a:lnTo>
                  <a:lnTo>
                    <a:pt x="641604" y="332367"/>
                  </a:lnTo>
                  <a:lnTo>
                    <a:pt x="626250" y="377765"/>
                  </a:lnTo>
                  <a:lnTo>
                    <a:pt x="608877" y="417235"/>
                  </a:lnTo>
                  <a:lnTo>
                    <a:pt x="585824" y="447804"/>
                  </a:lnTo>
                  <a:lnTo>
                    <a:pt x="555059" y="485533"/>
                  </a:lnTo>
                  <a:lnTo>
                    <a:pt x="514554" y="546484"/>
                  </a:lnTo>
                  <a:lnTo>
                    <a:pt x="489234" y="598055"/>
                  </a:lnTo>
                  <a:lnTo>
                    <a:pt x="472673" y="648097"/>
                  </a:lnTo>
                  <a:lnTo>
                    <a:pt x="461841" y="695426"/>
                  </a:lnTo>
                  <a:lnTo>
                    <a:pt x="453710" y="738864"/>
                  </a:lnTo>
                  <a:lnTo>
                    <a:pt x="445248" y="777228"/>
                  </a:lnTo>
                  <a:lnTo>
                    <a:pt x="433426" y="809336"/>
                  </a:lnTo>
                  <a:lnTo>
                    <a:pt x="412122" y="846400"/>
                  </a:lnTo>
                  <a:lnTo>
                    <a:pt x="386182" y="887652"/>
                  </a:lnTo>
                  <a:lnTo>
                    <a:pt x="360384" y="931095"/>
                  </a:lnTo>
                  <a:lnTo>
                    <a:pt x="339501" y="974731"/>
                  </a:lnTo>
                  <a:lnTo>
                    <a:pt x="328308" y="1016562"/>
                  </a:lnTo>
                  <a:lnTo>
                    <a:pt x="319205" y="1058699"/>
                  </a:lnTo>
                  <a:lnTo>
                    <a:pt x="302144" y="1112950"/>
                  </a:lnTo>
                  <a:lnTo>
                    <a:pt x="280605" y="1171733"/>
                  </a:lnTo>
                  <a:lnTo>
                    <a:pt x="258074" y="1227466"/>
                  </a:lnTo>
                  <a:lnTo>
                    <a:pt x="238033" y="1272567"/>
                  </a:lnTo>
                  <a:lnTo>
                    <a:pt x="206287" y="1325723"/>
                  </a:lnTo>
                  <a:lnTo>
                    <a:pt x="158319" y="1380604"/>
                  </a:lnTo>
                  <a:lnTo>
                    <a:pt x="105373" y="1402487"/>
                  </a:lnTo>
                  <a:lnTo>
                    <a:pt x="84167" y="1400175"/>
                  </a:lnTo>
                  <a:lnTo>
                    <a:pt x="36470" y="1373826"/>
                  </a:lnTo>
                  <a:lnTo>
                    <a:pt x="22037" y="1337136"/>
                  </a:lnTo>
                  <a:lnTo>
                    <a:pt x="6793" y="1343177"/>
                  </a:lnTo>
                  <a:lnTo>
                    <a:pt x="0" y="1349457"/>
                  </a:lnTo>
                  <a:lnTo>
                    <a:pt x="116" y="1359820"/>
                  </a:lnTo>
                  <a:lnTo>
                    <a:pt x="5603" y="1378106"/>
                  </a:lnTo>
                  <a:lnTo>
                    <a:pt x="14304" y="1394865"/>
                  </a:lnTo>
                  <a:lnTo>
                    <a:pt x="26267" y="1402783"/>
                  </a:lnTo>
                  <a:lnTo>
                    <a:pt x="43223" y="1408904"/>
                  </a:lnTo>
                  <a:lnTo>
                    <a:pt x="66906" y="1420270"/>
                  </a:lnTo>
                  <a:lnTo>
                    <a:pt x="98905" y="1436029"/>
                  </a:lnTo>
                  <a:lnTo>
                    <a:pt x="134595" y="1447726"/>
                  </a:lnTo>
                  <a:lnTo>
                    <a:pt x="166416" y="1450961"/>
                  </a:lnTo>
                  <a:lnTo>
                    <a:pt x="186806" y="1441339"/>
                  </a:lnTo>
                  <a:lnTo>
                    <a:pt x="209468" y="1418675"/>
                  </a:lnTo>
                  <a:lnTo>
                    <a:pt x="244488" y="1387715"/>
                  </a:lnTo>
                  <a:lnTo>
                    <a:pt x="278909" y="1351490"/>
                  </a:lnTo>
                  <a:lnTo>
                    <a:pt x="299772" y="1313031"/>
                  </a:lnTo>
                  <a:lnTo>
                    <a:pt x="310475" y="1266479"/>
                  </a:lnTo>
                  <a:lnTo>
                    <a:pt x="322258" y="1212957"/>
                  </a:lnTo>
                  <a:lnTo>
                    <a:pt x="333961" y="1166033"/>
                  </a:lnTo>
                  <a:lnTo>
                    <a:pt x="344412" y="1139270"/>
                  </a:lnTo>
                  <a:lnTo>
                    <a:pt x="354888" y="1119742"/>
                  </a:lnTo>
                  <a:lnTo>
                    <a:pt x="372201" y="1081844"/>
                  </a:lnTo>
                  <a:lnTo>
                    <a:pt x="418072" y="977714"/>
                  </a:lnTo>
                  <a:lnTo>
                    <a:pt x="442004" y="924872"/>
                  </a:lnTo>
                  <a:lnTo>
                    <a:pt x="463514" y="880444"/>
                  </a:lnTo>
                  <a:lnTo>
                    <a:pt x="492998" y="822057"/>
                  </a:lnTo>
                  <a:lnTo>
                    <a:pt x="512392" y="779433"/>
                  </a:lnTo>
                  <a:lnTo>
                    <a:pt x="526257" y="741034"/>
                  </a:lnTo>
                  <a:lnTo>
                    <a:pt x="539154" y="695328"/>
                  </a:lnTo>
                  <a:lnTo>
                    <a:pt x="553142" y="660598"/>
                  </a:lnTo>
                  <a:lnTo>
                    <a:pt x="574194" y="626244"/>
                  </a:lnTo>
                  <a:lnTo>
                    <a:pt x="598798" y="590613"/>
                  </a:lnTo>
                  <a:lnTo>
                    <a:pt x="623440" y="552052"/>
                  </a:lnTo>
                  <a:lnTo>
                    <a:pt x="644602" y="508904"/>
                  </a:lnTo>
                  <a:lnTo>
                    <a:pt x="658775" y="459515"/>
                  </a:lnTo>
                  <a:lnTo>
                    <a:pt x="673440" y="406101"/>
                  </a:lnTo>
                  <a:lnTo>
                    <a:pt x="696003" y="353089"/>
                  </a:lnTo>
                  <a:lnTo>
                    <a:pt x="722861" y="302099"/>
                  </a:lnTo>
                  <a:lnTo>
                    <a:pt x="775047" y="212683"/>
                  </a:lnTo>
                  <a:lnTo>
                    <a:pt x="793167" y="177499"/>
                  </a:lnTo>
                  <a:lnTo>
                    <a:pt x="808892" y="124100"/>
                  </a:lnTo>
                  <a:lnTo>
                    <a:pt x="816876" y="67468"/>
                  </a:lnTo>
                  <a:lnTo>
                    <a:pt x="819743" y="22539"/>
                  </a:lnTo>
                  <a:lnTo>
                    <a:pt x="820116" y="4245"/>
                  </a:lnTo>
                  <a:lnTo>
                    <a:pt x="804799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7" name="object 877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607471" y="5542280"/>
              <a:ext cx="217346" cy="143399"/>
            </a:xfrm>
            <a:prstGeom prst="rect">
              <a:avLst/>
            </a:prstGeom>
          </p:spPr>
        </p:pic>
        <p:sp>
          <p:nvSpPr>
            <p:cNvPr id="878" name="object 878" descr=""/>
            <p:cNvSpPr/>
            <p:nvPr/>
          </p:nvSpPr>
          <p:spPr>
            <a:xfrm>
              <a:off x="3887468" y="5066498"/>
              <a:ext cx="129539" cy="307340"/>
            </a:xfrm>
            <a:custGeom>
              <a:avLst/>
              <a:gdLst/>
              <a:ahLst/>
              <a:cxnLst/>
              <a:rect l="l" t="t" r="r" b="b"/>
              <a:pathLst>
                <a:path w="129539" h="307339">
                  <a:moveTo>
                    <a:pt x="128943" y="0"/>
                  </a:moveTo>
                  <a:lnTo>
                    <a:pt x="96888" y="39700"/>
                  </a:lnTo>
                  <a:lnTo>
                    <a:pt x="76708" y="76161"/>
                  </a:lnTo>
                  <a:lnTo>
                    <a:pt x="60117" y="114641"/>
                  </a:lnTo>
                  <a:lnTo>
                    <a:pt x="45529" y="153949"/>
                  </a:lnTo>
                  <a:lnTo>
                    <a:pt x="28125" y="215610"/>
                  </a:lnTo>
                  <a:lnTo>
                    <a:pt x="22047" y="236118"/>
                  </a:lnTo>
                  <a:lnTo>
                    <a:pt x="15607" y="253498"/>
                  </a:lnTo>
                  <a:lnTo>
                    <a:pt x="8694" y="271214"/>
                  </a:lnTo>
                  <a:lnTo>
                    <a:pt x="2946" y="289190"/>
                  </a:lnTo>
                  <a:lnTo>
                    <a:pt x="0" y="307341"/>
                  </a:lnTo>
                  <a:lnTo>
                    <a:pt x="1397" y="307201"/>
                  </a:lnTo>
                  <a:lnTo>
                    <a:pt x="11855" y="290559"/>
                  </a:lnTo>
                  <a:lnTo>
                    <a:pt x="20802" y="272897"/>
                  </a:lnTo>
                  <a:lnTo>
                    <a:pt x="28539" y="254621"/>
                  </a:lnTo>
                  <a:lnTo>
                    <a:pt x="43319" y="215226"/>
                  </a:lnTo>
                  <a:lnTo>
                    <a:pt x="60438" y="173959"/>
                  </a:lnTo>
                  <a:lnTo>
                    <a:pt x="74830" y="135181"/>
                  </a:lnTo>
                  <a:lnTo>
                    <a:pt x="95300" y="82067"/>
                  </a:lnTo>
                  <a:lnTo>
                    <a:pt x="103724" y="61713"/>
                  </a:lnTo>
                  <a:lnTo>
                    <a:pt x="112980" y="41748"/>
                  </a:lnTo>
                  <a:lnTo>
                    <a:pt x="121951" y="21696"/>
                  </a:lnTo>
                  <a:lnTo>
                    <a:pt x="129527" y="1079"/>
                  </a:lnTo>
                  <a:lnTo>
                    <a:pt x="128943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 descr=""/>
            <p:cNvSpPr/>
            <p:nvPr/>
          </p:nvSpPr>
          <p:spPr>
            <a:xfrm>
              <a:off x="3575469" y="4257217"/>
              <a:ext cx="800100" cy="1457960"/>
            </a:xfrm>
            <a:custGeom>
              <a:avLst/>
              <a:gdLst/>
              <a:ahLst/>
              <a:cxnLst/>
              <a:rect l="l" t="t" r="r" b="b"/>
              <a:pathLst>
                <a:path w="800100" h="1457960">
                  <a:moveTo>
                    <a:pt x="45466" y="1418882"/>
                  </a:moveTo>
                  <a:lnTo>
                    <a:pt x="42976" y="1414272"/>
                  </a:lnTo>
                  <a:lnTo>
                    <a:pt x="40970" y="1413814"/>
                  </a:lnTo>
                  <a:lnTo>
                    <a:pt x="37973" y="1413459"/>
                  </a:lnTo>
                  <a:lnTo>
                    <a:pt x="34251" y="1415376"/>
                  </a:lnTo>
                  <a:lnTo>
                    <a:pt x="35407" y="1417332"/>
                  </a:lnTo>
                  <a:lnTo>
                    <a:pt x="37757" y="1417777"/>
                  </a:lnTo>
                  <a:lnTo>
                    <a:pt x="41033" y="1421142"/>
                  </a:lnTo>
                  <a:lnTo>
                    <a:pt x="45466" y="1418882"/>
                  </a:lnTo>
                  <a:close/>
                </a:path>
                <a:path w="800100" h="1457960">
                  <a:moveTo>
                    <a:pt x="90563" y="1438351"/>
                  </a:moveTo>
                  <a:lnTo>
                    <a:pt x="89877" y="1435620"/>
                  </a:lnTo>
                  <a:lnTo>
                    <a:pt x="88595" y="1434871"/>
                  </a:lnTo>
                  <a:lnTo>
                    <a:pt x="86944" y="1434947"/>
                  </a:lnTo>
                  <a:lnTo>
                    <a:pt x="85572" y="1435468"/>
                  </a:lnTo>
                  <a:lnTo>
                    <a:pt x="81749" y="1436395"/>
                  </a:lnTo>
                  <a:lnTo>
                    <a:pt x="79578" y="1436243"/>
                  </a:lnTo>
                  <a:lnTo>
                    <a:pt x="76504" y="1435125"/>
                  </a:lnTo>
                  <a:lnTo>
                    <a:pt x="74879" y="1437373"/>
                  </a:lnTo>
                  <a:lnTo>
                    <a:pt x="76365" y="1440345"/>
                  </a:lnTo>
                  <a:lnTo>
                    <a:pt x="82626" y="1442923"/>
                  </a:lnTo>
                  <a:lnTo>
                    <a:pt x="88011" y="1441323"/>
                  </a:lnTo>
                  <a:lnTo>
                    <a:pt x="90563" y="1438351"/>
                  </a:lnTo>
                  <a:close/>
                </a:path>
                <a:path w="800100" h="1457960">
                  <a:moveTo>
                    <a:pt x="166027" y="1377594"/>
                  </a:moveTo>
                  <a:lnTo>
                    <a:pt x="164604" y="1374140"/>
                  </a:lnTo>
                  <a:lnTo>
                    <a:pt x="164820" y="1373771"/>
                  </a:lnTo>
                  <a:lnTo>
                    <a:pt x="163791" y="1373174"/>
                  </a:lnTo>
                  <a:lnTo>
                    <a:pt x="163068" y="1373670"/>
                  </a:lnTo>
                  <a:lnTo>
                    <a:pt x="160782" y="1373124"/>
                  </a:lnTo>
                  <a:lnTo>
                    <a:pt x="158978" y="1373670"/>
                  </a:lnTo>
                  <a:lnTo>
                    <a:pt x="155524" y="1375727"/>
                  </a:lnTo>
                  <a:lnTo>
                    <a:pt x="154533" y="1378127"/>
                  </a:lnTo>
                  <a:lnTo>
                    <a:pt x="160909" y="1378521"/>
                  </a:lnTo>
                  <a:lnTo>
                    <a:pt x="163195" y="1378483"/>
                  </a:lnTo>
                  <a:lnTo>
                    <a:pt x="166027" y="1377594"/>
                  </a:lnTo>
                  <a:close/>
                </a:path>
                <a:path w="800100" h="1457960">
                  <a:moveTo>
                    <a:pt x="270344" y="1325029"/>
                  </a:moveTo>
                  <a:lnTo>
                    <a:pt x="265125" y="1321130"/>
                  </a:lnTo>
                  <a:lnTo>
                    <a:pt x="258267" y="1323352"/>
                  </a:lnTo>
                  <a:lnTo>
                    <a:pt x="252564" y="1326311"/>
                  </a:lnTo>
                  <a:lnTo>
                    <a:pt x="254736" y="1327721"/>
                  </a:lnTo>
                  <a:lnTo>
                    <a:pt x="252183" y="1327950"/>
                  </a:lnTo>
                  <a:lnTo>
                    <a:pt x="250101" y="1330312"/>
                  </a:lnTo>
                  <a:lnTo>
                    <a:pt x="250355" y="1331874"/>
                  </a:lnTo>
                  <a:lnTo>
                    <a:pt x="254139" y="1332750"/>
                  </a:lnTo>
                  <a:lnTo>
                    <a:pt x="256667" y="1333766"/>
                  </a:lnTo>
                  <a:lnTo>
                    <a:pt x="259918" y="1333652"/>
                  </a:lnTo>
                  <a:lnTo>
                    <a:pt x="264007" y="1331887"/>
                  </a:lnTo>
                  <a:lnTo>
                    <a:pt x="270344" y="1325029"/>
                  </a:lnTo>
                  <a:close/>
                </a:path>
                <a:path w="800100" h="1457960">
                  <a:moveTo>
                    <a:pt x="297726" y="1154823"/>
                  </a:moveTo>
                  <a:lnTo>
                    <a:pt x="295948" y="1152690"/>
                  </a:lnTo>
                  <a:lnTo>
                    <a:pt x="293077" y="1151013"/>
                  </a:lnTo>
                  <a:lnTo>
                    <a:pt x="291211" y="1150772"/>
                  </a:lnTo>
                  <a:lnTo>
                    <a:pt x="286524" y="1153058"/>
                  </a:lnTo>
                  <a:lnTo>
                    <a:pt x="285838" y="1155141"/>
                  </a:lnTo>
                  <a:lnTo>
                    <a:pt x="288874" y="1159713"/>
                  </a:lnTo>
                  <a:lnTo>
                    <a:pt x="291033" y="1160475"/>
                  </a:lnTo>
                  <a:lnTo>
                    <a:pt x="294551" y="1159865"/>
                  </a:lnTo>
                  <a:lnTo>
                    <a:pt x="296113" y="1158506"/>
                  </a:lnTo>
                  <a:lnTo>
                    <a:pt x="295376" y="1157211"/>
                  </a:lnTo>
                  <a:lnTo>
                    <a:pt x="297726" y="1154823"/>
                  </a:lnTo>
                  <a:close/>
                </a:path>
                <a:path w="800100" h="1457960">
                  <a:moveTo>
                    <a:pt x="308444" y="1090536"/>
                  </a:moveTo>
                  <a:lnTo>
                    <a:pt x="302463" y="1081049"/>
                  </a:lnTo>
                  <a:lnTo>
                    <a:pt x="292836" y="1087170"/>
                  </a:lnTo>
                  <a:lnTo>
                    <a:pt x="298831" y="1096683"/>
                  </a:lnTo>
                  <a:lnTo>
                    <a:pt x="308444" y="1090536"/>
                  </a:lnTo>
                  <a:close/>
                </a:path>
                <a:path w="800100" h="1457960">
                  <a:moveTo>
                    <a:pt x="337794" y="1002042"/>
                  </a:moveTo>
                  <a:lnTo>
                    <a:pt x="337185" y="999845"/>
                  </a:lnTo>
                  <a:lnTo>
                    <a:pt x="337769" y="998575"/>
                  </a:lnTo>
                  <a:lnTo>
                    <a:pt x="336715" y="998232"/>
                  </a:lnTo>
                  <a:lnTo>
                    <a:pt x="334949" y="999324"/>
                  </a:lnTo>
                  <a:lnTo>
                    <a:pt x="329615" y="999477"/>
                  </a:lnTo>
                  <a:lnTo>
                    <a:pt x="327837" y="1004531"/>
                  </a:lnTo>
                  <a:lnTo>
                    <a:pt x="327621" y="1006170"/>
                  </a:lnTo>
                  <a:lnTo>
                    <a:pt x="329184" y="1008138"/>
                  </a:lnTo>
                  <a:lnTo>
                    <a:pt x="330974" y="1008634"/>
                  </a:lnTo>
                  <a:lnTo>
                    <a:pt x="332397" y="1008240"/>
                  </a:lnTo>
                  <a:lnTo>
                    <a:pt x="333883" y="1007884"/>
                  </a:lnTo>
                  <a:lnTo>
                    <a:pt x="335076" y="1006995"/>
                  </a:lnTo>
                  <a:lnTo>
                    <a:pt x="336334" y="1005230"/>
                  </a:lnTo>
                  <a:lnTo>
                    <a:pt x="337794" y="1002042"/>
                  </a:lnTo>
                  <a:close/>
                </a:path>
                <a:path w="800100" h="1457960">
                  <a:moveTo>
                    <a:pt x="671664" y="228104"/>
                  </a:moveTo>
                  <a:lnTo>
                    <a:pt x="670687" y="225564"/>
                  </a:lnTo>
                  <a:lnTo>
                    <a:pt x="670598" y="225298"/>
                  </a:lnTo>
                  <a:lnTo>
                    <a:pt x="670001" y="224561"/>
                  </a:lnTo>
                  <a:lnTo>
                    <a:pt x="669213" y="223202"/>
                  </a:lnTo>
                  <a:lnTo>
                    <a:pt x="668477" y="222338"/>
                  </a:lnTo>
                  <a:lnTo>
                    <a:pt x="668477" y="235089"/>
                  </a:lnTo>
                  <a:lnTo>
                    <a:pt x="667524" y="235178"/>
                  </a:lnTo>
                  <a:lnTo>
                    <a:pt x="666572" y="235089"/>
                  </a:lnTo>
                  <a:lnTo>
                    <a:pt x="668477" y="235089"/>
                  </a:lnTo>
                  <a:lnTo>
                    <a:pt x="668477" y="222338"/>
                  </a:lnTo>
                  <a:lnTo>
                    <a:pt x="667918" y="221678"/>
                  </a:lnTo>
                  <a:lnTo>
                    <a:pt x="669963" y="221678"/>
                  </a:lnTo>
                  <a:lnTo>
                    <a:pt x="663956" y="221462"/>
                  </a:lnTo>
                  <a:lnTo>
                    <a:pt x="663549" y="221678"/>
                  </a:lnTo>
                  <a:lnTo>
                    <a:pt x="662724" y="222110"/>
                  </a:lnTo>
                  <a:lnTo>
                    <a:pt x="662724" y="225564"/>
                  </a:lnTo>
                  <a:lnTo>
                    <a:pt x="662470" y="226275"/>
                  </a:lnTo>
                  <a:lnTo>
                    <a:pt x="662470" y="229171"/>
                  </a:lnTo>
                  <a:lnTo>
                    <a:pt x="662432" y="226275"/>
                  </a:lnTo>
                  <a:lnTo>
                    <a:pt x="662724" y="225564"/>
                  </a:lnTo>
                  <a:lnTo>
                    <a:pt x="662724" y="222110"/>
                  </a:lnTo>
                  <a:lnTo>
                    <a:pt x="658495" y="228104"/>
                  </a:lnTo>
                  <a:lnTo>
                    <a:pt x="657936" y="228815"/>
                  </a:lnTo>
                  <a:lnTo>
                    <a:pt x="657860" y="229044"/>
                  </a:lnTo>
                  <a:lnTo>
                    <a:pt x="658253" y="229362"/>
                  </a:lnTo>
                  <a:lnTo>
                    <a:pt x="659765" y="229171"/>
                  </a:lnTo>
                  <a:lnTo>
                    <a:pt x="658799" y="230073"/>
                  </a:lnTo>
                  <a:lnTo>
                    <a:pt x="657199" y="232244"/>
                  </a:lnTo>
                  <a:lnTo>
                    <a:pt x="660298" y="232244"/>
                  </a:lnTo>
                  <a:lnTo>
                    <a:pt x="663778" y="235470"/>
                  </a:lnTo>
                  <a:lnTo>
                    <a:pt x="669861" y="235470"/>
                  </a:lnTo>
                  <a:lnTo>
                    <a:pt x="671360" y="235470"/>
                  </a:lnTo>
                  <a:lnTo>
                    <a:pt x="669912" y="235356"/>
                  </a:lnTo>
                  <a:lnTo>
                    <a:pt x="670052" y="235089"/>
                  </a:lnTo>
                  <a:lnTo>
                    <a:pt x="671639" y="231736"/>
                  </a:lnTo>
                  <a:lnTo>
                    <a:pt x="671664" y="228104"/>
                  </a:lnTo>
                  <a:close/>
                </a:path>
                <a:path w="800100" h="1457960">
                  <a:moveTo>
                    <a:pt x="698957" y="277279"/>
                  </a:moveTo>
                  <a:lnTo>
                    <a:pt x="691845" y="273710"/>
                  </a:lnTo>
                  <a:lnTo>
                    <a:pt x="685393" y="277825"/>
                  </a:lnTo>
                  <a:lnTo>
                    <a:pt x="692505" y="281393"/>
                  </a:lnTo>
                  <a:lnTo>
                    <a:pt x="698957" y="277279"/>
                  </a:lnTo>
                  <a:close/>
                </a:path>
                <a:path w="800100" h="1457960">
                  <a:moveTo>
                    <a:pt x="703846" y="236220"/>
                  </a:moveTo>
                  <a:lnTo>
                    <a:pt x="703199" y="234683"/>
                  </a:lnTo>
                  <a:lnTo>
                    <a:pt x="703148" y="234823"/>
                  </a:lnTo>
                  <a:lnTo>
                    <a:pt x="703084" y="234442"/>
                  </a:lnTo>
                  <a:lnTo>
                    <a:pt x="702983" y="233387"/>
                  </a:lnTo>
                  <a:lnTo>
                    <a:pt x="702195" y="232994"/>
                  </a:lnTo>
                  <a:lnTo>
                    <a:pt x="702322" y="231851"/>
                  </a:lnTo>
                  <a:lnTo>
                    <a:pt x="702665" y="230225"/>
                  </a:lnTo>
                  <a:lnTo>
                    <a:pt x="700062" y="232092"/>
                  </a:lnTo>
                  <a:lnTo>
                    <a:pt x="698169" y="232029"/>
                  </a:lnTo>
                  <a:lnTo>
                    <a:pt x="694817" y="232727"/>
                  </a:lnTo>
                  <a:lnTo>
                    <a:pt x="695680" y="234937"/>
                  </a:lnTo>
                  <a:lnTo>
                    <a:pt x="697103" y="236753"/>
                  </a:lnTo>
                  <a:lnTo>
                    <a:pt x="696442" y="236220"/>
                  </a:lnTo>
                  <a:lnTo>
                    <a:pt x="697306" y="237705"/>
                  </a:lnTo>
                  <a:lnTo>
                    <a:pt x="698322" y="237820"/>
                  </a:lnTo>
                  <a:lnTo>
                    <a:pt x="698665" y="237998"/>
                  </a:lnTo>
                  <a:lnTo>
                    <a:pt x="698449" y="237845"/>
                  </a:lnTo>
                  <a:lnTo>
                    <a:pt x="699389" y="237934"/>
                  </a:lnTo>
                  <a:lnTo>
                    <a:pt x="700874" y="237578"/>
                  </a:lnTo>
                  <a:lnTo>
                    <a:pt x="702183" y="237299"/>
                  </a:lnTo>
                  <a:lnTo>
                    <a:pt x="703846" y="236220"/>
                  </a:lnTo>
                  <a:close/>
                </a:path>
                <a:path w="800100" h="1457960">
                  <a:moveTo>
                    <a:pt x="721182" y="192138"/>
                  </a:moveTo>
                  <a:lnTo>
                    <a:pt x="719709" y="191185"/>
                  </a:lnTo>
                  <a:lnTo>
                    <a:pt x="714502" y="188836"/>
                  </a:lnTo>
                  <a:lnTo>
                    <a:pt x="712000" y="189661"/>
                  </a:lnTo>
                  <a:lnTo>
                    <a:pt x="710692" y="194957"/>
                  </a:lnTo>
                  <a:lnTo>
                    <a:pt x="710907" y="198132"/>
                  </a:lnTo>
                  <a:lnTo>
                    <a:pt x="712724" y="201066"/>
                  </a:lnTo>
                  <a:lnTo>
                    <a:pt x="714844" y="201866"/>
                  </a:lnTo>
                  <a:lnTo>
                    <a:pt x="715937" y="202044"/>
                  </a:lnTo>
                  <a:lnTo>
                    <a:pt x="717854" y="201764"/>
                  </a:lnTo>
                  <a:lnTo>
                    <a:pt x="719531" y="199415"/>
                  </a:lnTo>
                  <a:lnTo>
                    <a:pt x="719785" y="200228"/>
                  </a:lnTo>
                  <a:lnTo>
                    <a:pt x="721182" y="192138"/>
                  </a:lnTo>
                  <a:close/>
                </a:path>
                <a:path w="800100" h="1457960">
                  <a:moveTo>
                    <a:pt x="733005" y="259689"/>
                  </a:moveTo>
                  <a:lnTo>
                    <a:pt x="730872" y="255574"/>
                  </a:lnTo>
                  <a:lnTo>
                    <a:pt x="729411" y="252793"/>
                  </a:lnTo>
                  <a:lnTo>
                    <a:pt x="726300" y="252412"/>
                  </a:lnTo>
                  <a:lnTo>
                    <a:pt x="723595" y="252412"/>
                  </a:lnTo>
                  <a:lnTo>
                    <a:pt x="723188" y="252780"/>
                  </a:lnTo>
                  <a:lnTo>
                    <a:pt x="723544" y="251993"/>
                  </a:lnTo>
                  <a:lnTo>
                    <a:pt x="723633" y="251815"/>
                  </a:lnTo>
                  <a:lnTo>
                    <a:pt x="723912" y="251167"/>
                  </a:lnTo>
                  <a:lnTo>
                    <a:pt x="724496" y="250913"/>
                  </a:lnTo>
                  <a:lnTo>
                    <a:pt x="722160" y="251701"/>
                  </a:lnTo>
                  <a:lnTo>
                    <a:pt x="722160" y="254050"/>
                  </a:lnTo>
                  <a:lnTo>
                    <a:pt x="722160" y="255104"/>
                  </a:lnTo>
                  <a:lnTo>
                    <a:pt x="721944" y="255574"/>
                  </a:lnTo>
                  <a:lnTo>
                    <a:pt x="722033" y="254736"/>
                  </a:lnTo>
                  <a:lnTo>
                    <a:pt x="722160" y="254050"/>
                  </a:lnTo>
                  <a:lnTo>
                    <a:pt x="722160" y="251701"/>
                  </a:lnTo>
                  <a:lnTo>
                    <a:pt x="721817" y="251815"/>
                  </a:lnTo>
                  <a:lnTo>
                    <a:pt x="721245" y="251993"/>
                  </a:lnTo>
                  <a:lnTo>
                    <a:pt x="720166" y="253263"/>
                  </a:lnTo>
                  <a:lnTo>
                    <a:pt x="720890" y="258953"/>
                  </a:lnTo>
                  <a:lnTo>
                    <a:pt x="722160" y="261150"/>
                  </a:lnTo>
                  <a:lnTo>
                    <a:pt x="723049" y="262496"/>
                  </a:lnTo>
                  <a:lnTo>
                    <a:pt x="725424" y="263855"/>
                  </a:lnTo>
                  <a:lnTo>
                    <a:pt x="727075" y="263220"/>
                  </a:lnTo>
                  <a:lnTo>
                    <a:pt x="729437" y="262128"/>
                  </a:lnTo>
                  <a:lnTo>
                    <a:pt x="733005" y="259689"/>
                  </a:lnTo>
                  <a:close/>
                </a:path>
                <a:path w="800100" h="1457960">
                  <a:moveTo>
                    <a:pt x="751459" y="145211"/>
                  </a:moveTo>
                  <a:lnTo>
                    <a:pt x="749896" y="146773"/>
                  </a:lnTo>
                  <a:lnTo>
                    <a:pt x="744093" y="186105"/>
                  </a:lnTo>
                  <a:lnTo>
                    <a:pt x="731850" y="222224"/>
                  </a:lnTo>
                  <a:lnTo>
                    <a:pt x="714806" y="256616"/>
                  </a:lnTo>
                  <a:lnTo>
                    <a:pt x="694702" y="289763"/>
                  </a:lnTo>
                  <a:lnTo>
                    <a:pt x="674255" y="321475"/>
                  </a:lnTo>
                  <a:lnTo>
                    <a:pt x="664375" y="337540"/>
                  </a:lnTo>
                  <a:lnTo>
                    <a:pt x="645083" y="373824"/>
                  </a:lnTo>
                  <a:lnTo>
                    <a:pt x="620052" y="435724"/>
                  </a:lnTo>
                  <a:lnTo>
                    <a:pt x="602742" y="482193"/>
                  </a:lnTo>
                  <a:lnTo>
                    <a:pt x="585736" y="529107"/>
                  </a:lnTo>
                  <a:lnTo>
                    <a:pt x="568147" y="575868"/>
                  </a:lnTo>
                  <a:lnTo>
                    <a:pt x="548995" y="621880"/>
                  </a:lnTo>
                  <a:lnTo>
                    <a:pt x="527431" y="666508"/>
                  </a:lnTo>
                  <a:lnTo>
                    <a:pt x="511784" y="694321"/>
                  </a:lnTo>
                  <a:lnTo>
                    <a:pt x="478637" y="748969"/>
                  </a:lnTo>
                  <a:lnTo>
                    <a:pt x="462737" y="776655"/>
                  </a:lnTo>
                  <a:lnTo>
                    <a:pt x="443966" y="811974"/>
                  </a:lnTo>
                  <a:lnTo>
                    <a:pt x="425958" y="847674"/>
                  </a:lnTo>
                  <a:lnTo>
                    <a:pt x="408686" y="883742"/>
                  </a:lnTo>
                  <a:lnTo>
                    <a:pt x="392176" y="920140"/>
                  </a:lnTo>
                  <a:lnTo>
                    <a:pt x="372821" y="965149"/>
                  </a:lnTo>
                  <a:lnTo>
                    <a:pt x="354304" y="1010513"/>
                  </a:lnTo>
                  <a:lnTo>
                    <a:pt x="336638" y="1056195"/>
                  </a:lnTo>
                  <a:lnTo>
                    <a:pt x="319760" y="1102182"/>
                  </a:lnTo>
                  <a:lnTo>
                    <a:pt x="303377" y="1149311"/>
                  </a:lnTo>
                  <a:lnTo>
                    <a:pt x="298399" y="1152486"/>
                  </a:lnTo>
                  <a:lnTo>
                    <a:pt x="301840" y="1153998"/>
                  </a:lnTo>
                  <a:lnTo>
                    <a:pt x="288328" y="1194968"/>
                  </a:lnTo>
                  <a:lnTo>
                    <a:pt x="273723" y="1241717"/>
                  </a:lnTo>
                  <a:lnTo>
                    <a:pt x="261975" y="1278115"/>
                  </a:lnTo>
                  <a:lnTo>
                    <a:pt x="230327" y="1346644"/>
                  </a:lnTo>
                  <a:lnTo>
                    <a:pt x="207187" y="1377226"/>
                  </a:lnTo>
                  <a:lnTo>
                    <a:pt x="177965" y="1404251"/>
                  </a:lnTo>
                  <a:lnTo>
                    <a:pt x="145427" y="1425498"/>
                  </a:lnTo>
                  <a:lnTo>
                    <a:pt x="109982" y="1441691"/>
                  </a:lnTo>
                  <a:lnTo>
                    <a:pt x="72009" y="1453515"/>
                  </a:lnTo>
                  <a:lnTo>
                    <a:pt x="69164" y="1454238"/>
                  </a:lnTo>
                  <a:lnTo>
                    <a:pt x="69088" y="1457833"/>
                  </a:lnTo>
                  <a:lnTo>
                    <a:pt x="118402" y="1443609"/>
                  </a:lnTo>
                  <a:lnTo>
                    <a:pt x="161086" y="1422476"/>
                  </a:lnTo>
                  <a:lnTo>
                    <a:pt x="198920" y="1393761"/>
                  </a:lnTo>
                  <a:lnTo>
                    <a:pt x="230352" y="1357439"/>
                  </a:lnTo>
                  <a:lnTo>
                    <a:pt x="256413" y="1311757"/>
                  </a:lnTo>
                  <a:lnTo>
                    <a:pt x="274523" y="1262367"/>
                  </a:lnTo>
                  <a:lnTo>
                    <a:pt x="283591" y="1231252"/>
                  </a:lnTo>
                  <a:lnTo>
                    <a:pt x="293319" y="1200289"/>
                  </a:lnTo>
                  <a:lnTo>
                    <a:pt x="308940" y="1153375"/>
                  </a:lnTo>
                  <a:lnTo>
                    <a:pt x="311607" y="1151674"/>
                  </a:lnTo>
                  <a:lnTo>
                    <a:pt x="309791" y="1150886"/>
                  </a:lnTo>
                  <a:lnTo>
                    <a:pt x="329641" y="1093228"/>
                  </a:lnTo>
                  <a:lnTo>
                    <a:pt x="346176" y="1047965"/>
                  </a:lnTo>
                  <a:lnTo>
                    <a:pt x="363512" y="1002995"/>
                  </a:lnTo>
                  <a:lnTo>
                    <a:pt x="381711" y="958380"/>
                  </a:lnTo>
                  <a:lnTo>
                    <a:pt x="400850" y="914158"/>
                  </a:lnTo>
                  <a:lnTo>
                    <a:pt x="421005" y="870394"/>
                  </a:lnTo>
                  <a:lnTo>
                    <a:pt x="442264" y="827125"/>
                  </a:lnTo>
                  <a:lnTo>
                    <a:pt x="465594" y="783920"/>
                  </a:lnTo>
                  <a:lnTo>
                    <a:pt x="514832" y="698944"/>
                  </a:lnTo>
                  <a:lnTo>
                    <a:pt x="538048" y="655751"/>
                  </a:lnTo>
                  <a:lnTo>
                    <a:pt x="558495" y="611149"/>
                  </a:lnTo>
                  <a:lnTo>
                    <a:pt x="570496" y="581037"/>
                  </a:lnTo>
                  <a:lnTo>
                    <a:pt x="582168" y="550760"/>
                  </a:lnTo>
                  <a:lnTo>
                    <a:pt x="632625" y="416039"/>
                  </a:lnTo>
                  <a:lnTo>
                    <a:pt x="647915" y="379590"/>
                  </a:lnTo>
                  <a:lnTo>
                    <a:pt x="665695" y="344474"/>
                  </a:lnTo>
                  <a:lnTo>
                    <a:pt x="693851" y="297649"/>
                  </a:lnTo>
                  <a:lnTo>
                    <a:pt x="721144" y="250393"/>
                  </a:lnTo>
                  <a:lnTo>
                    <a:pt x="742137" y="200787"/>
                  </a:lnTo>
                  <a:lnTo>
                    <a:pt x="751408" y="146939"/>
                  </a:lnTo>
                  <a:lnTo>
                    <a:pt x="751459" y="145211"/>
                  </a:lnTo>
                  <a:close/>
                </a:path>
                <a:path w="800100" h="1457960">
                  <a:moveTo>
                    <a:pt x="799858" y="0"/>
                  </a:moveTo>
                  <a:lnTo>
                    <a:pt x="776554" y="41046"/>
                  </a:lnTo>
                  <a:lnTo>
                    <a:pt x="754227" y="83388"/>
                  </a:lnTo>
                  <a:lnTo>
                    <a:pt x="732358" y="125971"/>
                  </a:lnTo>
                  <a:lnTo>
                    <a:pt x="646087" y="296887"/>
                  </a:lnTo>
                  <a:lnTo>
                    <a:pt x="622096" y="342887"/>
                  </a:lnTo>
                  <a:lnTo>
                    <a:pt x="573862" y="434441"/>
                  </a:lnTo>
                  <a:lnTo>
                    <a:pt x="550379" y="480491"/>
                  </a:lnTo>
                  <a:lnTo>
                    <a:pt x="527812" y="527075"/>
                  </a:lnTo>
                  <a:lnTo>
                    <a:pt x="506539" y="574471"/>
                  </a:lnTo>
                  <a:lnTo>
                    <a:pt x="486308" y="622554"/>
                  </a:lnTo>
                  <a:lnTo>
                    <a:pt x="446874" y="718997"/>
                  </a:lnTo>
                  <a:lnTo>
                    <a:pt x="426923" y="767257"/>
                  </a:lnTo>
                  <a:lnTo>
                    <a:pt x="406412" y="815238"/>
                  </a:lnTo>
                  <a:lnTo>
                    <a:pt x="385102" y="862647"/>
                  </a:lnTo>
                  <a:lnTo>
                    <a:pt x="343458" y="953147"/>
                  </a:lnTo>
                  <a:lnTo>
                    <a:pt x="323088" y="998715"/>
                  </a:lnTo>
                  <a:lnTo>
                    <a:pt x="303326" y="1044282"/>
                  </a:lnTo>
                  <a:lnTo>
                    <a:pt x="285584" y="1086967"/>
                  </a:lnTo>
                  <a:lnTo>
                    <a:pt x="286740" y="1077683"/>
                  </a:lnTo>
                  <a:lnTo>
                    <a:pt x="286842" y="1076909"/>
                  </a:lnTo>
                  <a:lnTo>
                    <a:pt x="285699" y="1077683"/>
                  </a:lnTo>
                  <a:lnTo>
                    <a:pt x="282676" y="1094168"/>
                  </a:lnTo>
                  <a:lnTo>
                    <a:pt x="264998" y="1139190"/>
                  </a:lnTo>
                  <a:lnTo>
                    <a:pt x="271284" y="1138631"/>
                  </a:lnTo>
                  <a:lnTo>
                    <a:pt x="277291" y="1123581"/>
                  </a:lnTo>
                  <a:lnTo>
                    <a:pt x="276428" y="1128395"/>
                  </a:lnTo>
                  <a:lnTo>
                    <a:pt x="265607" y="1177950"/>
                  </a:lnTo>
                  <a:lnTo>
                    <a:pt x="252196" y="1226820"/>
                  </a:lnTo>
                  <a:lnTo>
                    <a:pt x="235280" y="1274470"/>
                  </a:lnTo>
                  <a:lnTo>
                    <a:pt x="221526" y="1303972"/>
                  </a:lnTo>
                  <a:lnTo>
                    <a:pt x="220294" y="1302943"/>
                  </a:lnTo>
                  <a:lnTo>
                    <a:pt x="218440" y="1304366"/>
                  </a:lnTo>
                  <a:lnTo>
                    <a:pt x="217474" y="1305115"/>
                  </a:lnTo>
                  <a:lnTo>
                    <a:pt x="216319" y="1306004"/>
                  </a:lnTo>
                  <a:lnTo>
                    <a:pt x="217474" y="1305407"/>
                  </a:lnTo>
                  <a:lnTo>
                    <a:pt x="216509" y="1306004"/>
                  </a:lnTo>
                  <a:lnTo>
                    <a:pt x="216319" y="1306004"/>
                  </a:lnTo>
                  <a:lnTo>
                    <a:pt x="213360" y="1306918"/>
                  </a:lnTo>
                  <a:lnTo>
                    <a:pt x="212991" y="1307871"/>
                  </a:lnTo>
                  <a:lnTo>
                    <a:pt x="212686" y="1308874"/>
                  </a:lnTo>
                  <a:lnTo>
                    <a:pt x="215404" y="1311859"/>
                  </a:lnTo>
                  <a:lnTo>
                    <a:pt x="217297" y="1312887"/>
                  </a:lnTo>
                  <a:lnTo>
                    <a:pt x="213906" y="1320342"/>
                  </a:lnTo>
                  <a:lnTo>
                    <a:pt x="179273" y="1373073"/>
                  </a:lnTo>
                  <a:lnTo>
                    <a:pt x="129336" y="1410296"/>
                  </a:lnTo>
                  <a:lnTo>
                    <a:pt x="95250" y="1416977"/>
                  </a:lnTo>
                  <a:lnTo>
                    <a:pt x="77851" y="1416037"/>
                  </a:lnTo>
                  <a:lnTo>
                    <a:pt x="39281" y="1403654"/>
                  </a:lnTo>
                  <a:lnTo>
                    <a:pt x="10591" y="1369822"/>
                  </a:lnTo>
                  <a:lnTo>
                    <a:pt x="3683" y="1346377"/>
                  </a:lnTo>
                  <a:lnTo>
                    <a:pt x="165" y="1348740"/>
                  </a:lnTo>
                  <a:lnTo>
                    <a:pt x="0" y="1350137"/>
                  </a:lnTo>
                  <a:lnTo>
                    <a:pt x="8940" y="1386408"/>
                  </a:lnTo>
                  <a:lnTo>
                    <a:pt x="38747" y="1409598"/>
                  </a:lnTo>
                  <a:lnTo>
                    <a:pt x="77889" y="1420520"/>
                  </a:lnTo>
                  <a:lnTo>
                    <a:pt x="114884" y="1419948"/>
                  </a:lnTo>
                  <a:lnTo>
                    <a:pt x="166751" y="1393520"/>
                  </a:lnTo>
                  <a:lnTo>
                    <a:pt x="204546" y="1348422"/>
                  </a:lnTo>
                  <a:lnTo>
                    <a:pt x="223723" y="1313916"/>
                  </a:lnTo>
                  <a:lnTo>
                    <a:pt x="225183" y="1310551"/>
                  </a:lnTo>
                  <a:lnTo>
                    <a:pt x="227596" y="1308874"/>
                  </a:lnTo>
                  <a:lnTo>
                    <a:pt x="226352" y="1307871"/>
                  </a:lnTo>
                  <a:lnTo>
                    <a:pt x="227063" y="1306245"/>
                  </a:lnTo>
                  <a:lnTo>
                    <a:pt x="228053" y="1303972"/>
                  </a:lnTo>
                  <a:lnTo>
                    <a:pt x="252349" y="1240409"/>
                  </a:lnTo>
                  <a:lnTo>
                    <a:pt x="263093" y="1202410"/>
                  </a:lnTo>
                  <a:lnTo>
                    <a:pt x="277317" y="1140866"/>
                  </a:lnTo>
                  <a:lnTo>
                    <a:pt x="280339" y="1123581"/>
                  </a:lnTo>
                  <a:lnTo>
                    <a:pt x="282079" y="1113663"/>
                  </a:lnTo>
                  <a:lnTo>
                    <a:pt x="282194" y="1113002"/>
                  </a:lnTo>
                  <a:lnTo>
                    <a:pt x="282295" y="1112393"/>
                  </a:lnTo>
                  <a:lnTo>
                    <a:pt x="282790" y="1113002"/>
                  </a:lnTo>
                  <a:lnTo>
                    <a:pt x="284822" y="1113663"/>
                  </a:lnTo>
                  <a:lnTo>
                    <a:pt x="288175" y="1113002"/>
                  </a:lnTo>
                  <a:lnTo>
                    <a:pt x="288912" y="1112393"/>
                  </a:lnTo>
                  <a:lnTo>
                    <a:pt x="289953" y="1111529"/>
                  </a:lnTo>
                  <a:lnTo>
                    <a:pt x="286258" y="1106639"/>
                  </a:lnTo>
                  <a:lnTo>
                    <a:pt x="284264" y="1106131"/>
                  </a:lnTo>
                  <a:lnTo>
                    <a:pt x="290664" y="1090117"/>
                  </a:lnTo>
                  <a:lnTo>
                    <a:pt x="291985" y="1086967"/>
                  </a:lnTo>
                  <a:lnTo>
                    <a:pt x="299885" y="1068006"/>
                  </a:lnTo>
                  <a:lnTo>
                    <a:pt x="299948" y="1067841"/>
                  </a:lnTo>
                  <a:lnTo>
                    <a:pt x="300431" y="1068349"/>
                  </a:lnTo>
                  <a:lnTo>
                    <a:pt x="301472" y="1068552"/>
                  </a:lnTo>
                  <a:lnTo>
                    <a:pt x="303403" y="1068006"/>
                  </a:lnTo>
                  <a:lnTo>
                    <a:pt x="305600" y="1069098"/>
                  </a:lnTo>
                  <a:lnTo>
                    <a:pt x="307568" y="1068857"/>
                  </a:lnTo>
                  <a:lnTo>
                    <a:pt x="309803" y="1068006"/>
                  </a:lnTo>
                  <a:lnTo>
                    <a:pt x="310235" y="1067841"/>
                  </a:lnTo>
                  <a:lnTo>
                    <a:pt x="310807" y="1067625"/>
                  </a:lnTo>
                  <a:lnTo>
                    <a:pt x="312089" y="1066673"/>
                  </a:lnTo>
                  <a:lnTo>
                    <a:pt x="312420" y="1065250"/>
                  </a:lnTo>
                  <a:lnTo>
                    <a:pt x="310946" y="1064209"/>
                  </a:lnTo>
                  <a:lnTo>
                    <a:pt x="309460" y="1063155"/>
                  </a:lnTo>
                  <a:lnTo>
                    <a:pt x="307238" y="1063155"/>
                  </a:lnTo>
                  <a:lnTo>
                    <a:pt x="305536" y="1064069"/>
                  </a:lnTo>
                  <a:lnTo>
                    <a:pt x="303657" y="1064209"/>
                  </a:lnTo>
                  <a:lnTo>
                    <a:pt x="304546" y="1063675"/>
                  </a:lnTo>
                  <a:lnTo>
                    <a:pt x="303733" y="1064006"/>
                  </a:lnTo>
                  <a:lnTo>
                    <a:pt x="329438" y="998715"/>
                  </a:lnTo>
                  <a:lnTo>
                    <a:pt x="349542" y="953338"/>
                  </a:lnTo>
                  <a:lnTo>
                    <a:pt x="390690" y="862901"/>
                  </a:lnTo>
                  <a:lnTo>
                    <a:pt x="412026" y="815238"/>
                  </a:lnTo>
                  <a:lnTo>
                    <a:pt x="432612" y="767257"/>
                  </a:lnTo>
                  <a:lnTo>
                    <a:pt x="492633" y="622554"/>
                  </a:lnTo>
                  <a:lnTo>
                    <a:pt x="513029" y="574471"/>
                  </a:lnTo>
                  <a:lnTo>
                    <a:pt x="535305" y="525145"/>
                  </a:lnTo>
                  <a:lnTo>
                    <a:pt x="558927" y="476605"/>
                  </a:lnTo>
                  <a:lnTo>
                    <a:pt x="583438" y="428586"/>
                  </a:lnTo>
                  <a:lnTo>
                    <a:pt x="633564" y="333032"/>
                  </a:lnTo>
                  <a:lnTo>
                    <a:pt x="658329" y="284949"/>
                  </a:lnTo>
                  <a:lnTo>
                    <a:pt x="681964" y="237490"/>
                  </a:lnTo>
                  <a:lnTo>
                    <a:pt x="751662" y="94488"/>
                  </a:lnTo>
                  <a:lnTo>
                    <a:pt x="775411" y="47066"/>
                  </a:lnTo>
                  <a:lnTo>
                    <a:pt x="799858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 descr=""/>
            <p:cNvSpPr/>
            <p:nvPr/>
          </p:nvSpPr>
          <p:spPr>
            <a:xfrm>
              <a:off x="3985225" y="4171556"/>
              <a:ext cx="288925" cy="1419860"/>
            </a:xfrm>
            <a:custGeom>
              <a:avLst/>
              <a:gdLst/>
              <a:ahLst/>
              <a:cxnLst/>
              <a:rect l="l" t="t" r="r" b="b"/>
              <a:pathLst>
                <a:path w="288925" h="1419860">
                  <a:moveTo>
                    <a:pt x="271419" y="0"/>
                  </a:moveTo>
                  <a:lnTo>
                    <a:pt x="244120" y="41493"/>
                  </a:lnTo>
                  <a:lnTo>
                    <a:pt x="223006" y="82166"/>
                  </a:lnTo>
                  <a:lnTo>
                    <a:pt x="208478" y="126173"/>
                  </a:lnTo>
                  <a:lnTo>
                    <a:pt x="203296" y="168556"/>
                  </a:lnTo>
                  <a:lnTo>
                    <a:pt x="199198" y="222567"/>
                  </a:lnTo>
                  <a:lnTo>
                    <a:pt x="193395" y="282172"/>
                  </a:lnTo>
                  <a:lnTo>
                    <a:pt x="183100" y="341339"/>
                  </a:lnTo>
                  <a:lnTo>
                    <a:pt x="165526" y="394030"/>
                  </a:lnTo>
                  <a:lnTo>
                    <a:pt x="150520" y="442895"/>
                  </a:lnTo>
                  <a:lnTo>
                    <a:pt x="145834" y="492885"/>
                  </a:lnTo>
                  <a:lnTo>
                    <a:pt x="145536" y="541337"/>
                  </a:lnTo>
                  <a:lnTo>
                    <a:pt x="143697" y="585590"/>
                  </a:lnTo>
                  <a:lnTo>
                    <a:pt x="134386" y="622984"/>
                  </a:lnTo>
                  <a:lnTo>
                    <a:pt x="117709" y="660739"/>
                  </a:lnTo>
                  <a:lnTo>
                    <a:pt x="104546" y="694559"/>
                  </a:lnTo>
                  <a:lnTo>
                    <a:pt x="91645" y="734241"/>
                  </a:lnTo>
                  <a:lnTo>
                    <a:pt x="75763" y="789583"/>
                  </a:lnTo>
                  <a:lnTo>
                    <a:pt x="64968" y="844198"/>
                  </a:lnTo>
                  <a:lnTo>
                    <a:pt x="58781" y="904863"/>
                  </a:lnTo>
                  <a:lnTo>
                    <a:pt x="55987" y="962567"/>
                  </a:lnTo>
                  <a:lnTo>
                    <a:pt x="55373" y="1008298"/>
                  </a:lnTo>
                  <a:lnTo>
                    <a:pt x="55722" y="1033042"/>
                  </a:lnTo>
                  <a:lnTo>
                    <a:pt x="50140" y="1056867"/>
                  </a:lnTo>
                  <a:lnTo>
                    <a:pt x="35991" y="1094075"/>
                  </a:lnTo>
                  <a:lnTo>
                    <a:pt x="18823" y="1135440"/>
                  </a:lnTo>
                  <a:lnTo>
                    <a:pt x="4185" y="1171740"/>
                  </a:lnTo>
                  <a:lnTo>
                    <a:pt x="0" y="1210015"/>
                  </a:lnTo>
                  <a:lnTo>
                    <a:pt x="5770" y="1256254"/>
                  </a:lnTo>
                  <a:lnTo>
                    <a:pt x="14382" y="1299640"/>
                  </a:lnTo>
                  <a:lnTo>
                    <a:pt x="18727" y="1329358"/>
                  </a:lnTo>
                  <a:lnTo>
                    <a:pt x="27647" y="1349388"/>
                  </a:lnTo>
                  <a:lnTo>
                    <a:pt x="50072" y="1369324"/>
                  </a:lnTo>
                  <a:lnTo>
                    <a:pt x="78986" y="1386674"/>
                  </a:lnTo>
                  <a:lnTo>
                    <a:pt x="107373" y="1398954"/>
                  </a:lnTo>
                  <a:lnTo>
                    <a:pt x="128226" y="1408238"/>
                  </a:lnTo>
                  <a:lnTo>
                    <a:pt x="142220" y="1416137"/>
                  </a:lnTo>
                  <a:lnTo>
                    <a:pt x="153772" y="1419475"/>
                  </a:lnTo>
                  <a:lnTo>
                    <a:pt x="167304" y="1415072"/>
                  </a:lnTo>
                  <a:lnTo>
                    <a:pt x="179412" y="1407495"/>
                  </a:lnTo>
                  <a:lnTo>
                    <a:pt x="184311" y="1401138"/>
                  </a:lnTo>
                  <a:lnTo>
                    <a:pt x="182772" y="1392555"/>
                  </a:lnTo>
                  <a:lnTo>
                    <a:pt x="175572" y="1378291"/>
                  </a:lnTo>
                  <a:lnTo>
                    <a:pt x="171805" y="1381193"/>
                  </a:lnTo>
                  <a:lnTo>
                    <a:pt x="162130" y="1386946"/>
                  </a:lnTo>
                  <a:lnTo>
                    <a:pt x="148992" y="1391130"/>
                  </a:lnTo>
                  <a:lnTo>
                    <a:pt x="134830" y="1389315"/>
                  </a:lnTo>
                  <a:lnTo>
                    <a:pt x="120408" y="1382955"/>
                  </a:lnTo>
                  <a:lnTo>
                    <a:pt x="76042" y="1340585"/>
                  </a:lnTo>
                  <a:lnTo>
                    <a:pt x="60923" y="1277552"/>
                  </a:lnTo>
                  <a:lnTo>
                    <a:pt x="59750" y="1244102"/>
                  </a:lnTo>
                  <a:lnTo>
                    <a:pt x="60356" y="1215604"/>
                  </a:lnTo>
                  <a:lnTo>
                    <a:pt x="75563" y="1127906"/>
                  </a:lnTo>
                  <a:lnTo>
                    <a:pt x="90322" y="1066083"/>
                  </a:lnTo>
                  <a:lnTo>
                    <a:pt x="106998" y="1008664"/>
                  </a:lnTo>
                  <a:lnTo>
                    <a:pt x="123451" y="967941"/>
                  </a:lnTo>
                  <a:lnTo>
                    <a:pt x="137637" y="924429"/>
                  </a:lnTo>
                  <a:lnTo>
                    <a:pt x="144054" y="870471"/>
                  </a:lnTo>
                  <a:lnTo>
                    <a:pt x="147008" y="814939"/>
                  </a:lnTo>
                  <a:lnTo>
                    <a:pt x="150807" y="766699"/>
                  </a:lnTo>
                  <a:lnTo>
                    <a:pt x="160117" y="732852"/>
                  </a:lnTo>
                  <a:lnTo>
                    <a:pt x="194266" y="654861"/>
                  </a:lnTo>
                  <a:lnTo>
                    <a:pt x="210327" y="606031"/>
                  </a:lnTo>
                  <a:lnTo>
                    <a:pt x="219857" y="547521"/>
                  </a:lnTo>
                  <a:lnTo>
                    <a:pt x="221598" y="481741"/>
                  </a:lnTo>
                  <a:lnTo>
                    <a:pt x="218934" y="437090"/>
                  </a:lnTo>
                  <a:lnTo>
                    <a:pt x="218012" y="402195"/>
                  </a:lnTo>
                  <a:lnTo>
                    <a:pt x="224975" y="365682"/>
                  </a:lnTo>
                  <a:lnTo>
                    <a:pt x="236016" y="326896"/>
                  </a:lnTo>
                  <a:lnTo>
                    <a:pt x="244377" y="292072"/>
                  </a:lnTo>
                  <a:lnTo>
                    <a:pt x="251725" y="260235"/>
                  </a:lnTo>
                  <a:lnTo>
                    <a:pt x="259722" y="230416"/>
                  </a:lnTo>
                  <a:lnTo>
                    <a:pt x="264732" y="194645"/>
                  </a:lnTo>
                  <a:lnTo>
                    <a:pt x="264257" y="151903"/>
                  </a:lnTo>
                  <a:lnTo>
                    <a:pt x="261613" y="111629"/>
                  </a:lnTo>
                  <a:lnTo>
                    <a:pt x="260116" y="83261"/>
                  </a:lnTo>
                  <a:lnTo>
                    <a:pt x="262601" y="66840"/>
                  </a:lnTo>
                  <a:lnTo>
                    <a:pt x="268533" y="54389"/>
                  </a:lnTo>
                  <a:lnTo>
                    <a:pt x="276111" y="43373"/>
                  </a:lnTo>
                  <a:lnTo>
                    <a:pt x="283535" y="31253"/>
                  </a:lnTo>
                  <a:lnTo>
                    <a:pt x="288410" y="20634"/>
                  </a:lnTo>
                  <a:lnTo>
                    <a:pt x="288773" y="13840"/>
                  </a:lnTo>
                  <a:lnTo>
                    <a:pt x="283488" y="7938"/>
                  </a:lnTo>
                  <a:lnTo>
                    <a:pt x="271419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 descr=""/>
            <p:cNvSpPr/>
            <p:nvPr/>
          </p:nvSpPr>
          <p:spPr>
            <a:xfrm>
              <a:off x="3983063" y="4171060"/>
              <a:ext cx="289560" cy="1422400"/>
            </a:xfrm>
            <a:custGeom>
              <a:avLst/>
              <a:gdLst/>
              <a:ahLst/>
              <a:cxnLst/>
              <a:rect l="l" t="t" r="r" b="b"/>
              <a:pathLst>
                <a:path w="289560" h="1422400">
                  <a:moveTo>
                    <a:pt x="138404" y="1422400"/>
                  </a:moveTo>
                  <a:lnTo>
                    <a:pt x="128003" y="1409700"/>
                  </a:lnTo>
                  <a:lnTo>
                    <a:pt x="121208" y="1409700"/>
                  </a:lnTo>
                  <a:lnTo>
                    <a:pt x="128765" y="1422400"/>
                  </a:lnTo>
                  <a:lnTo>
                    <a:pt x="138404" y="1422400"/>
                  </a:lnTo>
                  <a:close/>
                </a:path>
                <a:path w="289560" h="1422400">
                  <a:moveTo>
                    <a:pt x="174269" y="1384300"/>
                  </a:moveTo>
                  <a:lnTo>
                    <a:pt x="166192" y="1384300"/>
                  </a:lnTo>
                  <a:lnTo>
                    <a:pt x="160261" y="1397000"/>
                  </a:lnTo>
                  <a:lnTo>
                    <a:pt x="171043" y="1397000"/>
                  </a:lnTo>
                  <a:lnTo>
                    <a:pt x="174269" y="1384300"/>
                  </a:lnTo>
                  <a:close/>
                </a:path>
                <a:path w="289560" h="1422400">
                  <a:moveTo>
                    <a:pt x="183299" y="1397000"/>
                  </a:moveTo>
                  <a:lnTo>
                    <a:pt x="181978" y="1384300"/>
                  </a:lnTo>
                  <a:lnTo>
                    <a:pt x="176085" y="1384300"/>
                  </a:lnTo>
                  <a:lnTo>
                    <a:pt x="178904" y="1397000"/>
                  </a:lnTo>
                  <a:lnTo>
                    <a:pt x="179666" y="1397000"/>
                  </a:lnTo>
                  <a:lnTo>
                    <a:pt x="178054" y="1409700"/>
                  </a:lnTo>
                  <a:lnTo>
                    <a:pt x="173672" y="1422400"/>
                  </a:lnTo>
                  <a:lnTo>
                    <a:pt x="177787" y="1422400"/>
                  </a:lnTo>
                  <a:lnTo>
                    <a:pt x="181940" y="1409700"/>
                  </a:lnTo>
                  <a:lnTo>
                    <a:pt x="183299" y="1397000"/>
                  </a:lnTo>
                  <a:close/>
                </a:path>
                <a:path w="289560" h="1422400">
                  <a:moveTo>
                    <a:pt x="235737" y="67640"/>
                  </a:moveTo>
                  <a:lnTo>
                    <a:pt x="224053" y="88900"/>
                  </a:lnTo>
                  <a:lnTo>
                    <a:pt x="213017" y="114300"/>
                  </a:lnTo>
                  <a:lnTo>
                    <a:pt x="208699" y="139700"/>
                  </a:lnTo>
                  <a:lnTo>
                    <a:pt x="205930" y="152400"/>
                  </a:lnTo>
                  <a:lnTo>
                    <a:pt x="204139" y="165100"/>
                  </a:lnTo>
                  <a:lnTo>
                    <a:pt x="202755" y="190500"/>
                  </a:lnTo>
                  <a:lnTo>
                    <a:pt x="199313" y="228600"/>
                  </a:lnTo>
                  <a:lnTo>
                    <a:pt x="195211" y="279400"/>
                  </a:lnTo>
                  <a:lnTo>
                    <a:pt x="188353" y="330200"/>
                  </a:lnTo>
                  <a:lnTo>
                    <a:pt x="183349" y="342900"/>
                  </a:lnTo>
                  <a:lnTo>
                    <a:pt x="176974" y="368300"/>
                  </a:lnTo>
                  <a:lnTo>
                    <a:pt x="169799" y="393700"/>
                  </a:lnTo>
                  <a:lnTo>
                    <a:pt x="162064" y="406400"/>
                  </a:lnTo>
                  <a:lnTo>
                    <a:pt x="155092" y="431800"/>
                  </a:lnTo>
                  <a:lnTo>
                    <a:pt x="147586" y="469900"/>
                  </a:lnTo>
                  <a:lnTo>
                    <a:pt x="146278" y="495300"/>
                  </a:lnTo>
                  <a:lnTo>
                    <a:pt x="145834" y="520700"/>
                  </a:lnTo>
                  <a:lnTo>
                    <a:pt x="145783" y="558800"/>
                  </a:lnTo>
                  <a:lnTo>
                    <a:pt x="145084" y="584200"/>
                  </a:lnTo>
                  <a:lnTo>
                    <a:pt x="138544" y="622300"/>
                  </a:lnTo>
                  <a:lnTo>
                    <a:pt x="132283" y="635000"/>
                  </a:lnTo>
                  <a:lnTo>
                    <a:pt x="124802" y="660400"/>
                  </a:lnTo>
                  <a:lnTo>
                    <a:pt x="117005" y="673100"/>
                  </a:lnTo>
                  <a:lnTo>
                    <a:pt x="109829" y="685800"/>
                  </a:lnTo>
                  <a:lnTo>
                    <a:pt x="103251" y="711200"/>
                  </a:lnTo>
                  <a:lnTo>
                    <a:pt x="97193" y="723900"/>
                  </a:lnTo>
                  <a:lnTo>
                    <a:pt x="91516" y="736600"/>
                  </a:lnTo>
                  <a:lnTo>
                    <a:pt x="86080" y="762000"/>
                  </a:lnTo>
                  <a:lnTo>
                    <a:pt x="79921" y="787400"/>
                  </a:lnTo>
                  <a:lnTo>
                    <a:pt x="74282" y="800100"/>
                  </a:lnTo>
                  <a:lnTo>
                    <a:pt x="69418" y="825500"/>
                  </a:lnTo>
                  <a:lnTo>
                    <a:pt x="65544" y="850900"/>
                  </a:lnTo>
                  <a:lnTo>
                    <a:pt x="62623" y="876300"/>
                  </a:lnTo>
                  <a:lnTo>
                    <a:pt x="60375" y="889000"/>
                  </a:lnTo>
                  <a:lnTo>
                    <a:pt x="58674" y="914400"/>
                  </a:lnTo>
                  <a:lnTo>
                    <a:pt x="57378" y="939800"/>
                  </a:lnTo>
                  <a:lnTo>
                    <a:pt x="55740" y="990600"/>
                  </a:lnTo>
                  <a:lnTo>
                    <a:pt x="55651" y="1016000"/>
                  </a:lnTo>
                  <a:lnTo>
                    <a:pt x="55803" y="1028700"/>
                  </a:lnTo>
                  <a:lnTo>
                    <a:pt x="55232" y="1041400"/>
                  </a:lnTo>
                  <a:lnTo>
                    <a:pt x="53289" y="1054100"/>
                  </a:lnTo>
                  <a:lnTo>
                    <a:pt x="47053" y="1079500"/>
                  </a:lnTo>
                  <a:lnTo>
                    <a:pt x="39712" y="1092200"/>
                  </a:lnTo>
                  <a:lnTo>
                    <a:pt x="31788" y="1117600"/>
                  </a:lnTo>
                  <a:lnTo>
                    <a:pt x="23799" y="1130300"/>
                  </a:lnTo>
                  <a:lnTo>
                    <a:pt x="16929" y="1143000"/>
                  </a:lnTo>
                  <a:lnTo>
                    <a:pt x="10045" y="1168400"/>
                  </a:lnTo>
                  <a:lnTo>
                    <a:pt x="4292" y="1181100"/>
                  </a:lnTo>
                  <a:lnTo>
                    <a:pt x="749" y="1193800"/>
                  </a:lnTo>
                  <a:lnTo>
                    <a:pt x="0" y="1219200"/>
                  </a:lnTo>
                  <a:lnTo>
                    <a:pt x="3048" y="1244600"/>
                  </a:lnTo>
                  <a:lnTo>
                    <a:pt x="8229" y="1282700"/>
                  </a:lnTo>
                  <a:lnTo>
                    <a:pt x="13868" y="1308100"/>
                  </a:lnTo>
                  <a:lnTo>
                    <a:pt x="15544" y="1308100"/>
                  </a:lnTo>
                  <a:lnTo>
                    <a:pt x="19456" y="1346200"/>
                  </a:lnTo>
                  <a:lnTo>
                    <a:pt x="23558" y="1346200"/>
                  </a:lnTo>
                  <a:lnTo>
                    <a:pt x="31153" y="1358900"/>
                  </a:lnTo>
                  <a:lnTo>
                    <a:pt x="40449" y="1371600"/>
                  </a:lnTo>
                  <a:lnTo>
                    <a:pt x="49682" y="1371600"/>
                  </a:lnTo>
                  <a:lnTo>
                    <a:pt x="62915" y="1384300"/>
                  </a:lnTo>
                  <a:lnTo>
                    <a:pt x="76682" y="1397000"/>
                  </a:lnTo>
                  <a:lnTo>
                    <a:pt x="90919" y="1397000"/>
                  </a:lnTo>
                  <a:lnTo>
                    <a:pt x="105600" y="1409700"/>
                  </a:lnTo>
                  <a:lnTo>
                    <a:pt x="117373" y="1409700"/>
                  </a:lnTo>
                  <a:lnTo>
                    <a:pt x="106591" y="1397000"/>
                  </a:lnTo>
                  <a:lnTo>
                    <a:pt x="95745" y="1397000"/>
                  </a:lnTo>
                  <a:lnTo>
                    <a:pt x="56121" y="1371600"/>
                  </a:lnTo>
                  <a:lnTo>
                    <a:pt x="38430" y="1358900"/>
                  </a:lnTo>
                  <a:lnTo>
                    <a:pt x="25298" y="1346200"/>
                  </a:lnTo>
                  <a:lnTo>
                    <a:pt x="21602" y="1333500"/>
                  </a:lnTo>
                  <a:lnTo>
                    <a:pt x="22504" y="1333500"/>
                  </a:lnTo>
                  <a:lnTo>
                    <a:pt x="21285" y="1320800"/>
                  </a:lnTo>
                  <a:lnTo>
                    <a:pt x="19812" y="1308100"/>
                  </a:lnTo>
                  <a:lnTo>
                    <a:pt x="18148" y="1308100"/>
                  </a:lnTo>
                  <a:lnTo>
                    <a:pt x="14630" y="1282700"/>
                  </a:lnTo>
                  <a:lnTo>
                    <a:pt x="10629" y="1270000"/>
                  </a:lnTo>
                  <a:lnTo>
                    <a:pt x="7137" y="1244600"/>
                  </a:lnTo>
                  <a:lnTo>
                    <a:pt x="4711" y="1231900"/>
                  </a:lnTo>
                  <a:lnTo>
                    <a:pt x="3860" y="1206500"/>
                  </a:lnTo>
                  <a:lnTo>
                    <a:pt x="6134" y="1181100"/>
                  </a:lnTo>
                  <a:lnTo>
                    <a:pt x="11734" y="1168400"/>
                  </a:lnTo>
                  <a:lnTo>
                    <a:pt x="19151" y="1155700"/>
                  </a:lnTo>
                  <a:lnTo>
                    <a:pt x="26873" y="1130300"/>
                  </a:lnTo>
                  <a:lnTo>
                    <a:pt x="34455" y="1117600"/>
                  </a:lnTo>
                  <a:lnTo>
                    <a:pt x="41922" y="1092200"/>
                  </a:lnTo>
                  <a:lnTo>
                    <a:pt x="49022" y="1079500"/>
                  </a:lnTo>
                  <a:lnTo>
                    <a:pt x="55473" y="1054100"/>
                  </a:lnTo>
                  <a:lnTo>
                    <a:pt x="57861" y="1054100"/>
                  </a:lnTo>
                  <a:lnTo>
                    <a:pt x="59055" y="1041400"/>
                  </a:lnTo>
                  <a:lnTo>
                    <a:pt x="59448" y="1028700"/>
                  </a:lnTo>
                  <a:lnTo>
                    <a:pt x="59397" y="1003300"/>
                  </a:lnTo>
                  <a:lnTo>
                    <a:pt x="59969" y="965200"/>
                  </a:lnTo>
                  <a:lnTo>
                    <a:pt x="63296" y="901700"/>
                  </a:lnTo>
                  <a:lnTo>
                    <a:pt x="68364" y="863600"/>
                  </a:lnTo>
                  <a:lnTo>
                    <a:pt x="76212" y="812800"/>
                  </a:lnTo>
                  <a:lnTo>
                    <a:pt x="87312" y="774700"/>
                  </a:lnTo>
                  <a:lnTo>
                    <a:pt x="93141" y="749300"/>
                  </a:lnTo>
                  <a:lnTo>
                    <a:pt x="99263" y="723900"/>
                  </a:lnTo>
                  <a:lnTo>
                    <a:pt x="105791" y="711200"/>
                  </a:lnTo>
                  <a:lnTo>
                    <a:pt x="112890" y="685800"/>
                  </a:lnTo>
                  <a:lnTo>
                    <a:pt x="119710" y="673100"/>
                  </a:lnTo>
                  <a:lnTo>
                    <a:pt x="127038" y="660400"/>
                  </a:lnTo>
                  <a:lnTo>
                    <a:pt x="134327" y="635000"/>
                  </a:lnTo>
                  <a:lnTo>
                    <a:pt x="147993" y="596900"/>
                  </a:lnTo>
                  <a:lnTo>
                    <a:pt x="149504" y="558800"/>
                  </a:lnTo>
                  <a:lnTo>
                    <a:pt x="149694" y="508000"/>
                  </a:lnTo>
                  <a:lnTo>
                    <a:pt x="150202" y="495300"/>
                  </a:lnTo>
                  <a:lnTo>
                    <a:pt x="152971" y="457200"/>
                  </a:lnTo>
                  <a:lnTo>
                    <a:pt x="160286" y="419100"/>
                  </a:lnTo>
                  <a:lnTo>
                    <a:pt x="164020" y="419100"/>
                  </a:lnTo>
                  <a:lnTo>
                    <a:pt x="172974" y="393700"/>
                  </a:lnTo>
                  <a:lnTo>
                    <a:pt x="177152" y="381000"/>
                  </a:lnTo>
                  <a:lnTo>
                    <a:pt x="183819" y="355600"/>
                  </a:lnTo>
                  <a:lnTo>
                    <a:pt x="189103" y="342900"/>
                  </a:lnTo>
                  <a:lnTo>
                    <a:pt x="196621" y="292100"/>
                  </a:lnTo>
                  <a:lnTo>
                    <a:pt x="200774" y="254000"/>
                  </a:lnTo>
                  <a:lnTo>
                    <a:pt x="206883" y="165100"/>
                  </a:lnTo>
                  <a:lnTo>
                    <a:pt x="213080" y="127000"/>
                  </a:lnTo>
                  <a:lnTo>
                    <a:pt x="235737" y="67640"/>
                  </a:lnTo>
                  <a:close/>
                </a:path>
                <a:path w="289560" h="1422400">
                  <a:moveTo>
                    <a:pt x="239090" y="60985"/>
                  </a:moveTo>
                  <a:lnTo>
                    <a:pt x="237312" y="63500"/>
                  </a:lnTo>
                  <a:lnTo>
                    <a:pt x="235737" y="67640"/>
                  </a:lnTo>
                  <a:lnTo>
                    <a:pt x="238010" y="63500"/>
                  </a:lnTo>
                  <a:lnTo>
                    <a:pt x="239090" y="60985"/>
                  </a:lnTo>
                  <a:close/>
                </a:path>
                <a:path w="289560" h="1422400">
                  <a:moveTo>
                    <a:pt x="270929" y="63500"/>
                  </a:moveTo>
                  <a:lnTo>
                    <a:pt x="266433" y="63500"/>
                  </a:lnTo>
                  <a:lnTo>
                    <a:pt x="262712" y="76200"/>
                  </a:lnTo>
                  <a:lnTo>
                    <a:pt x="259791" y="88900"/>
                  </a:lnTo>
                  <a:lnTo>
                    <a:pt x="260032" y="101600"/>
                  </a:lnTo>
                  <a:lnTo>
                    <a:pt x="263436" y="139700"/>
                  </a:lnTo>
                  <a:lnTo>
                    <a:pt x="264845" y="165100"/>
                  </a:lnTo>
                  <a:lnTo>
                    <a:pt x="265569" y="190500"/>
                  </a:lnTo>
                  <a:lnTo>
                    <a:pt x="264883" y="203200"/>
                  </a:lnTo>
                  <a:lnTo>
                    <a:pt x="262013" y="228600"/>
                  </a:lnTo>
                  <a:lnTo>
                    <a:pt x="259753" y="241300"/>
                  </a:lnTo>
                  <a:lnTo>
                    <a:pt x="257060" y="254000"/>
                  </a:lnTo>
                  <a:lnTo>
                    <a:pt x="254254" y="254000"/>
                  </a:lnTo>
                  <a:lnTo>
                    <a:pt x="251650" y="266700"/>
                  </a:lnTo>
                  <a:lnTo>
                    <a:pt x="240055" y="317500"/>
                  </a:lnTo>
                  <a:lnTo>
                    <a:pt x="234467" y="342900"/>
                  </a:lnTo>
                  <a:lnTo>
                    <a:pt x="228333" y="355600"/>
                  </a:lnTo>
                  <a:lnTo>
                    <a:pt x="222783" y="381000"/>
                  </a:lnTo>
                  <a:lnTo>
                    <a:pt x="218935" y="406400"/>
                  </a:lnTo>
                  <a:lnTo>
                    <a:pt x="217995" y="419100"/>
                  </a:lnTo>
                  <a:lnTo>
                    <a:pt x="218198" y="431800"/>
                  </a:lnTo>
                  <a:lnTo>
                    <a:pt x="220192" y="457200"/>
                  </a:lnTo>
                  <a:lnTo>
                    <a:pt x="222008" y="508000"/>
                  </a:lnTo>
                  <a:lnTo>
                    <a:pt x="219036" y="558800"/>
                  </a:lnTo>
                  <a:lnTo>
                    <a:pt x="210248" y="609600"/>
                  </a:lnTo>
                  <a:lnTo>
                    <a:pt x="186842" y="685800"/>
                  </a:lnTo>
                  <a:lnTo>
                    <a:pt x="170268" y="711200"/>
                  </a:lnTo>
                  <a:lnTo>
                    <a:pt x="162369" y="736600"/>
                  </a:lnTo>
                  <a:lnTo>
                    <a:pt x="156845" y="749300"/>
                  </a:lnTo>
                  <a:lnTo>
                    <a:pt x="152908" y="762000"/>
                  </a:lnTo>
                  <a:lnTo>
                    <a:pt x="150266" y="787400"/>
                  </a:lnTo>
                  <a:lnTo>
                    <a:pt x="148615" y="800100"/>
                  </a:lnTo>
                  <a:lnTo>
                    <a:pt x="146646" y="838200"/>
                  </a:lnTo>
                  <a:lnTo>
                    <a:pt x="144348" y="889000"/>
                  </a:lnTo>
                  <a:lnTo>
                    <a:pt x="137668" y="939800"/>
                  </a:lnTo>
                  <a:lnTo>
                    <a:pt x="122491" y="977900"/>
                  </a:lnTo>
                  <a:lnTo>
                    <a:pt x="108940" y="1003300"/>
                  </a:lnTo>
                  <a:lnTo>
                    <a:pt x="98463" y="1041400"/>
                  </a:lnTo>
                  <a:lnTo>
                    <a:pt x="89928" y="1079500"/>
                  </a:lnTo>
                  <a:lnTo>
                    <a:pt x="82194" y="1104900"/>
                  </a:lnTo>
                  <a:lnTo>
                    <a:pt x="75323" y="1130300"/>
                  </a:lnTo>
                  <a:lnTo>
                    <a:pt x="68732" y="1168400"/>
                  </a:lnTo>
                  <a:lnTo>
                    <a:pt x="63474" y="1193800"/>
                  </a:lnTo>
                  <a:lnTo>
                    <a:pt x="60642" y="1219200"/>
                  </a:lnTo>
                  <a:lnTo>
                    <a:pt x="59740" y="1270000"/>
                  </a:lnTo>
                  <a:lnTo>
                    <a:pt x="63779" y="1308100"/>
                  </a:lnTo>
                  <a:lnTo>
                    <a:pt x="77381" y="1346200"/>
                  </a:lnTo>
                  <a:lnTo>
                    <a:pt x="105206" y="1384300"/>
                  </a:lnTo>
                  <a:lnTo>
                    <a:pt x="118732" y="1397000"/>
                  </a:lnTo>
                  <a:lnTo>
                    <a:pt x="134962" y="1397000"/>
                  </a:lnTo>
                  <a:lnTo>
                    <a:pt x="125615" y="1384300"/>
                  </a:lnTo>
                  <a:lnTo>
                    <a:pt x="117068" y="1384300"/>
                  </a:lnTo>
                  <a:lnTo>
                    <a:pt x="97066" y="1371600"/>
                  </a:lnTo>
                  <a:lnTo>
                    <a:pt x="82588" y="1346200"/>
                  </a:lnTo>
                  <a:lnTo>
                    <a:pt x="72885" y="1333500"/>
                  </a:lnTo>
                  <a:lnTo>
                    <a:pt x="67195" y="1308100"/>
                  </a:lnTo>
                  <a:lnTo>
                    <a:pt x="63690" y="1270000"/>
                  </a:lnTo>
                  <a:lnTo>
                    <a:pt x="64071" y="1231900"/>
                  </a:lnTo>
                  <a:lnTo>
                    <a:pt x="67589" y="1193800"/>
                  </a:lnTo>
                  <a:lnTo>
                    <a:pt x="73482" y="1168400"/>
                  </a:lnTo>
                  <a:lnTo>
                    <a:pt x="81241" y="1130300"/>
                  </a:lnTo>
                  <a:lnTo>
                    <a:pt x="89941" y="1092200"/>
                  </a:lnTo>
                  <a:lnTo>
                    <a:pt x="99758" y="1054100"/>
                  </a:lnTo>
                  <a:lnTo>
                    <a:pt x="110921" y="1016000"/>
                  </a:lnTo>
                  <a:lnTo>
                    <a:pt x="128549" y="977900"/>
                  </a:lnTo>
                  <a:lnTo>
                    <a:pt x="134213" y="965200"/>
                  </a:lnTo>
                  <a:lnTo>
                    <a:pt x="140106" y="939800"/>
                  </a:lnTo>
                  <a:lnTo>
                    <a:pt x="143967" y="914400"/>
                  </a:lnTo>
                  <a:lnTo>
                    <a:pt x="146405" y="901700"/>
                  </a:lnTo>
                  <a:lnTo>
                    <a:pt x="148094" y="876300"/>
                  </a:lnTo>
                  <a:lnTo>
                    <a:pt x="149466" y="850900"/>
                  </a:lnTo>
                  <a:lnTo>
                    <a:pt x="150545" y="825500"/>
                  </a:lnTo>
                  <a:lnTo>
                    <a:pt x="151739" y="812800"/>
                  </a:lnTo>
                  <a:lnTo>
                    <a:pt x="153454" y="787400"/>
                  </a:lnTo>
                  <a:lnTo>
                    <a:pt x="156311" y="762000"/>
                  </a:lnTo>
                  <a:lnTo>
                    <a:pt x="161112" y="749300"/>
                  </a:lnTo>
                  <a:lnTo>
                    <a:pt x="167424" y="736600"/>
                  </a:lnTo>
                  <a:lnTo>
                    <a:pt x="174815" y="711200"/>
                  </a:lnTo>
                  <a:lnTo>
                    <a:pt x="183413" y="698500"/>
                  </a:lnTo>
                  <a:lnTo>
                    <a:pt x="191820" y="673100"/>
                  </a:lnTo>
                  <a:lnTo>
                    <a:pt x="199745" y="660400"/>
                  </a:lnTo>
                  <a:lnTo>
                    <a:pt x="214274" y="609600"/>
                  </a:lnTo>
                  <a:lnTo>
                    <a:pt x="223075" y="558800"/>
                  </a:lnTo>
                  <a:lnTo>
                    <a:pt x="225755" y="508000"/>
                  </a:lnTo>
                  <a:lnTo>
                    <a:pt x="225628" y="495300"/>
                  </a:lnTo>
                  <a:lnTo>
                    <a:pt x="224853" y="469900"/>
                  </a:lnTo>
                  <a:lnTo>
                    <a:pt x="223507" y="444500"/>
                  </a:lnTo>
                  <a:lnTo>
                    <a:pt x="222465" y="431800"/>
                  </a:lnTo>
                  <a:lnTo>
                    <a:pt x="221945" y="419100"/>
                  </a:lnTo>
                  <a:lnTo>
                    <a:pt x="226733" y="381000"/>
                  </a:lnTo>
                  <a:lnTo>
                    <a:pt x="235813" y="342900"/>
                  </a:lnTo>
                  <a:lnTo>
                    <a:pt x="242836" y="317500"/>
                  </a:lnTo>
                  <a:lnTo>
                    <a:pt x="249186" y="292100"/>
                  </a:lnTo>
                  <a:lnTo>
                    <a:pt x="254228" y="279400"/>
                  </a:lnTo>
                  <a:lnTo>
                    <a:pt x="259651" y="254000"/>
                  </a:lnTo>
                  <a:lnTo>
                    <a:pt x="264490" y="228600"/>
                  </a:lnTo>
                  <a:lnTo>
                    <a:pt x="267817" y="215900"/>
                  </a:lnTo>
                  <a:lnTo>
                    <a:pt x="269278" y="190500"/>
                  </a:lnTo>
                  <a:lnTo>
                    <a:pt x="268084" y="152400"/>
                  </a:lnTo>
                  <a:lnTo>
                    <a:pt x="265849" y="127000"/>
                  </a:lnTo>
                  <a:lnTo>
                    <a:pt x="264185" y="88900"/>
                  </a:lnTo>
                  <a:lnTo>
                    <a:pt x="264756" y="88900"/>
                  </a:lnTo>
                  <a:lnTo>
                    <a:pt x="267055" y="76200"/>
                  </a:lnTo>
                  <a:lnTo>
                    <a:pt x="270929" y="63500"/>
                  </a:lnTo>
                  <a:close/>
                </a:path>
                <a:path w="289560" h="1422400">
                  <a:moveTo>
                    <a:pt x="274269" y="55511"/>
                  </a:moveTo>
                  <a:lnTo>
                    <a:pt x="270929" y="63500"/>
                  </a:lnTo>
                  <a:lnTo>
                    <a:pt x="271081" y="63500"/>
                  </a:lnTo>
                  <a:lnTo>
                    <a:pt x="274269" y="55511"/>
                  </a:lnTo>
                  <a:close/>
                </a:path>
                <a:path w="289560" h="1422400">
                  <a:moveTo>
                    <a:pt x="289471" y="25400"/>
                  </a:moveTo>
                  <a:lnTo>
                    <a:pt x="286283" y="12700"/>
                  </a:lnTo>
                  <a:lnTo>
                    <a:pt x="280987" y="12700"/>
                  </a:lnTo>
                  <a:lnTo>
                    <a:pt x="276072" y="2819"/>
                  </a:lnTo>
                  <a:lnTo>
                    <a:pt x="276428" y="0"/>
                  </a:lnTo>
                  <a:lnTo>
                    <a:pt x="274675" y="0"/>
                  </a:lnTo>
                  <a:lnTo>
                    <a:pt x="272821" y="0"/>
                  </a:lnTo>
                  <a:lnTo>
                    <a:pt x="272389" y="0"/>
                  </a:lnTo>
                  <a:lnTo>
                    <a:pt x="254317" y="25400"/>
                  </a:lnTo>
                  <a:lnTo>
                    <a:pt x="239090" y="60985"/>
                  </a:lnTo>
                  <a:lnTo>
                    <a:pt x="255168" y="38100"/>
                  </a:lnTo>
                  <a:lnTo>
                    <a:pt x="274764" y="12700"/>
                  </a:lnTo>
                  <a:lnTo>
                    <a:pt x="280111" y="12700"/>
                  </a:lnTo>
                  <a:lnTo>
                    <a:pt x="284365" y="25400"/>
                  </a:lnTo>
                  <a:lnTo>
                    <a:pt x="284835" y="38100"/>
                  </a:lnTo>
                  <a:lnTo>
                    <a:pt x="281127" y="38100"/>
                  </a:lnTo>
                  <a:lnTo>
                    <a:pt x="276148" y="50800"/>
                  </a:lnTo>
                  <a:lnTo>
                    <a:pt x="274269" y="55511"/>
                  </a:lnTo>
                  <a:lnTo>
                    <a:pt x="276250" y="50800"/>
                  </a:lnTo>
                  <a:lnTo>
                    <a:pt x="284010" y="50800"/>
                  </a:lnTo>
                  <a:lnTo>
                    <a:pt x="287210" y="38100"/>
                  </a:lnTo>
                  <a:lnTo>
                    <a:pt x="289458" y="38100"/>
                  </a:lnTo>
                  <a:lnTo>
                    <a:pt x="289471" y="2540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 descr=""/>
            <p:cNvSpPr/>
            <p:nvPr/>
          </p:nvSpPr>
          <p:spPr>
            <a:xfrm>
              <a:off x="4034815" y="4573384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50939" y="405917"/>
                  </a:moveTo>
                  <a:lnTo>
                    <a:pt x="34925" y="440512"/>
                  </a:lnTo>
                  <a:lnTo>
                    <a:pt x="27178" y="486778"/>
                  </a:lnTo>
                  <a:lnTo>
                    <a:pt x="23304" y="537743"/>
                  </a:lnTo>
                  <a:lnTo>
                    <a:pt x="21691" y="574713"/>
                  </a:lnTo>
                  <a:lnTo>
                    <a:pt x="20142" y="593255"/>
                  </a:lnTo>
                  <a:lnTo>
                    <a:pt x="17030" y="611225"/>
                  </a:lnTo>
                  <a:lnTo>
                    <a:pt x="4648" y="664883"/>
                  </a:lnTo>
                  <a:lnTo>
                    <a:pt x="0" y="683450"/>
                  </a:lnTo>
                  <a:lnTo>
                    <a:pt x="482" y="685660"/>
                  </a:lnTo>
                  <a:lnTo>
                    <a:pt x="8928" y="665899"/>
                  </a:lnTo>
                  <a:lnTo>
                    <a:pt x="17246" y="648169"/>
                  </a:lnTo>
                  <a:lnTo>
                    <a:pt x="25057" y="630237"/>
                  </a:lnTo>
                  <a:lnTo>
                    <a:pt x="39281" y="577443"/>
                  </a:lnTo>
                  <a:lnTo>
                    <a:pt x="45161" y="508495"/>
                  </a:lnTo>
                  <a:lnTo>
                    <a:pt x="46075" y="474205"/>
                  </a:lnTo>
                  <a:lnTo>
                    <a:pt x="47625" y="439978"/>
                  </a:lnTo>
                  <a:lnTo>
                    <a:pt x="50939" y="405917"/>
                  </a:lnTo>
                  <a:close/>
                </a:path>
                <a:path w="152400" h="685800">
                  <a:moveTo>
                    <a:pt x="151777" y="0"/>
                  </a:moveTo>
                  <a:lnTo>
                    <a:pt x="134683" y="40843"/>
                  </a:lnTo>
                  <a:lnTo>
                    <a:pt x="125641" y="85153"/>
                  </a:lnTo>
                  <a:lnTo>
                    <a:pt x="119087" y="167627"/>
                  </a:lnTo>
                  <a:lnTo>
                    <a:pt x="119456" y="181038"/>
                  </a:lnTo>
                  <a:lnTo>
                    <a:pt x="121894" y="194030"/>
                  </a:lnTo>
                  <a:lnTo>
                    <a:pt x="122555" y="196316"/>
                  </a:lnTo>
                  <a:lnTo>
                    <a:pt x="125831" y="192620"/>
                  </a:lnTo>
                  <a:lnTo>
                    <a:pt x="130175" y="182740"/>
                  </a:lnTo>
                  <a:lnTo>
                    <a:pt x="132105" y="172885"/>
                  </a:lnTo>
                  <a:lnTo>
                    <a:pt x="132918" y="162737"/>
                  </a:lnTo>
                  <a:lnTo>
                    <a:pt x="133413" y="152615"/>
                  </a:lnTo>
                  <a:lnTo>
                    <a:pt x="138353" y="80505"/>
                  </a:lnTo>
                  <a:lnTo>
                    <a:pt x="141224" y="53314"/>
                  </a:lnTo>
                  <a:lnTo>
                    <a:pt x="145491" y="26339"/>
                  </a:lnTo>
                  <a:lnTo>
                    <a:pt x="15177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 descr=""/>
            <p:cNvSpPr/>
            <p:nvPr/>
          </p:nvSpPr>
          <p:spPr>
            <a:xfrm>
              <a:off x="3980180" y="4271441"/>
              <a:ext cx="271145" cy="1303020"/>
            </a:xfrm>
            <a:custGeom>
              <a:avLst/>
              <a:gdLst/>
              <a:ahLst/>
              <a:cxnLst/>
              <a:rect l="l" t="t" r="r" b="b"/>
              <a:pathLst>
                <a:path w="271145" h="1303020">
                  <a:moveTo>
                    <a:pt x="14503" y="1102982"/>
                  </a:moveTo>
                  <a:lnTo>
                    <a:pt x="12636" y="1101242"/>
                  </a:lnTo>
                  <a:lnTo>
                    <a:pt x="9245" y="1100023"/>
                  </a:lnTo>
                  <a:lnTo>
                    <a:pt x="7442" y="1100201"/>
                  </a:lnTo>
                  <a:lnTo>
                    <a:pt x="3632" y="1102652"/>
                  </a:lnTo>
                  <a:lnTo>
                    <a:pt x="0" y="1106182"/>
                  </a:lnTo>
                  <a:lnTo>
                    <a:pt x="8712" y="1111846"/>
                  </a:lnTo>
                  <a:lnTo>
                    <a:pt x="11493" y="1108227"/>
                  </a:lnTo>
                  <a:lnTo>
                    <a:pt x="14503" y="1102982"/>
                  </a:lnTo>
                  <a:close/>
                </a:path>
                <a:path w="271145" h="1303020">
                  <a:moveTo>
                    <a:pt x="23571" y="1075677"/>
                  </a:moveTo>
                  <a:lnTo>
                    <a:pt x="22136" y="1072616"/>
                  </a:lnTo>
                  <a:lnTo>
                    <a:pt x="18923" y="1070076"/>
                  </a:lnTo>
                  <a:lnTo>
                    <a:pt x="14262" y="1068920"/>
                  </a:lnTo>
                  <a:lnTo>
                    <a:pt x="12319" y="1070495"/>
                  </a:lnTo>
                  <a:lnTo>
                    <a:pt x="10439" y="1075372"/>
                  </a:lnTo>
                  <a:lnTo>
                    <a:pt x="13068" y="1077163"/>
                  </a:lnTo>
                  <a:lnTo>
                    <a:pt x="16929" y="1078572"/>
                  </a:lnTo>
                  <a:lnTo>
                    <a:pt x="18859" y="1078839"/>
                  </a:lnTo>
                  <a:lnTo>
                    <a:pt x="21031" y="1077887"/>
                  </a:lnTo>
                  <a:lnTo>
                    <a:pt x="20015" y="1077976"/>
                  </a:lnTo>
                  <a:lnTo>
                    <a:pt x="18580" y="1077620"/>
                  </a:lnTo>
                  <a:lnTo>
                    <a:pt x="21717" y="1077315"/>
                  </a:lnTo>
                  <a:lnTo>
                    <a:pt x="23571" y="1075677"/>
                  </a:lnTo>
                  <a:close/>
                </a:path>
                <a:path w="271145" h="1303020">
                  <a:moveTo>
                    <a:pt x="70269" y="767753"/>
                  </a:moveTo>
                  <a:lnTo>
                    <a:pt x="63449" y="766114"/>
                  </a:lnTo>
                  <a:lnTo>
                    <a:pt x="57988" y="771639"/>
                  </a:lnTo>
                  <a:lnTo>
                    <a:pt x="64795" y="773277"/>
                  </a:lnTo>
                  <a:lnTo>
                    <a:pt x="70269" y="767753"/>
                  </a:lnTo>
                  <a:close/>
                </a:path>
                <a:path w="271145" h="1303020">
                  <a:moveTo>
                    <a:pt x="111658" y="728776"/>
                  </a:moveTo>
                  <a:lnTo>
                    <a:pt x="110820" y="727214"/>
                  </a:lnTo>
                  <a:lnTo>
                    <a:pt x="107899" y="725665"/>
                  </a:lnTo>
                  <a:lnTo>
                    <a:pt x="106210" y="725297"/>
                  </a:lnTo>
                  <a:lnTo>
                    <a:pt x="103124" y="725652"/>
                  </a:lnTo>
                  <a:lnTo>
                    <a:pt x="102844" y="727887"/>
                  </a:lnTo>
                  <a:lnTo>
                    <a:pt x="103543" y="730656"/>
                  </a:lnTo>
                  <a:lnTo>
                    <a:pt x="103187" y="731710"/>
                  </a:lnTo>
                  <a:lnTo>
                    <a:pt x="103759" y="732802"/>
                  </a:lnTo>
                  <a:lnTo>
                    <a:pt x="105892" y="732459"/>
                  </a:lnTo>
                  <a:lnTo>
                    <a:pt x="111315" y="730402"/>
                  </a:lnTo>
                  <a:lnTo>
                    <a:pt x="111658" y="728776"/>
                  </a:lnTo>
                  <a:close/>
                </a:path>
                <a:path w="271145" h="1303020">
                  <a:moveTo>
                    <a:pt x="118478" y="904887"/>
                  </a:moveTo>
                  <a:lnTo>
                    <a:pt x="117856" y="902436"/>
                  </a:lnTo>
                  <a:lnTo>
                    <a:pt x="117640" y="900823"/>
                  </a:lnTo>
                  <a:lnTo>
                    <a:pt x="114274" y="902716"/>
                  </a:lnTo>
                  <a:lnTo>
                    <a:pt x="113868" y="903109"/>
                  </a:lnTo>
                  <a:lnTo>
                    <a:pt x="113398" y="906030"/>
                  </a:lnTo>
                  <a:lnTo>
                    <a:pt x="115900" y="907122"/>
                  </a:lnTo>
                  <a:lnTo>
                    <a:pt x="116789" y="907402"/>
                  </a:lnTo>
                  <a:lnTo>
                    <a:pt x="118478" y="904887"/>
                  </a:lnTo>
                  <a:close/>
                </a:path>
                <a:path w="271145" h="1303020">
                  <a:moveTo>
                    <a:pt x="119075" y="802297"/>
                  </a:moveTo>
                  <a:lnTo>
                    <a:pt x="117703" y="800557"/>
                  </a:lnTo>
                  <a:lnTo>
                    <a:pt x="117106" y="799134"/>
                  </a:lnTo>
                  <a:lnTo>
                    <a:pt x="116179" y="798258"/>
                  </a:lnTo>
                  <a:lnTo>
                    <a:pt x="116090" y="800557"/>
                  </a:lnTo>
                  <a:lnTo>
                    <a:pt x="116179" y="798258"/>
                  </a:lnTo>
                  <a:lnTo>
                    <a:pt x="114376" y="796556"/>
                  </a:lnTo>
                  <a:lnTo>
                    <a:pt x="113093" y="795858"/>
                  </a:lnTo>
                  <a:lnTo>
                    <a:pt x="111709" y="795693"/>
                  </a:lnTo>
                  <a:lnTo>
                    <a:pt x="109385" y="796061"/>
                  </a:lnTo>
                  <a:lnTo>
                    <a:pt x="116332" y="804951"/>
                  </a:lnTo>
                  <a:lnTo>
                    <a:pt x="118262" y="804151"/>
                  </a:lnTo>
                  <a:lnTo>
                    <a:pt x="119075" y="802297"/>
                  </a:lnTo>
                  <a:close/>
                </a:path>
                <a:path w="271145" h="1303020">
                  <a:moveTo>
                    <a:pt x="122047" y="778967"/>
                  </a:moveTo>
                  <a:lnTo>
                    <a:pt x="113665" y="775246"/>
                  </a:lnTo>
                  <a:lnTo>
                    <a:pt x="107632" y="781354"/>
                  </a:lnTo>
                  <a:lnTo>
                    <a:pt x="115989" y="785063"/>
                  </a:lnTo>
                  <a:lnTo>
                    <a:pt x="122047" y="778967"/>
                  </a:lnTo>
                  <a:close/>
                </a:path>
                <a:path w="271145" h="1303020">
                  <a:moveTo>
                    <a:pt x="138455" y="830681"/>
                  </a:moveTo>
                  <a:lnTo>
                    <a:pt x="137655" y="828535"/>
                  </a:lnTo>
                  <a:lnTo>
                    <a:pt x="135318" y="826833"/>
                  </a:lnTo>
                  <a:lnTo>
                    <a:pt x="131140" y="826414"/>
                  </a:lnTo>
                  <a:lnTo>
                    <a:pt x="129070" y="827608"/>
                  </a:lnTo>
                  <a:lnTo>
                    <a:pt x="128943" y="831621"/>
                  </a:lnTo>
                  <a:lnTo>
                    <a:pt x="129324" y="832954"/>
                  </a:lnTo>
                  <a:lnTo>
                    <a:pt x="130289" y="834605"/>
                  </a:lnTo>
                  <a:lnTo>
                    <a:pt x="131648" y="835050"/>
                  </a:lnTo>
                  <a:lnTo>
                    <a:pt x="133172" y="834796"/>
                  </a:lnTo>
                  <a:lnTo>
                    <a:pt x="131927" y="834504"/>
                  </a:lnTo>
                  <a:lnTo>
                    <a:pt x="129667" y="832954"/>
                  </a:lnTo>
                  <a:lnTo>
                    <a:pt x="135801" y="834694"/>
                  </a:lnTo>
                  <a:lnTo>
                    <a:pt x="138366" y="832739"/>
                  </a:lnTo>
                  <a:lnTo>
                    <a:pt x="138455" y="830681"/>
                  </a:lnTo>
                  <a:close/>
                </a:path>
                <a:path w="271145" h="1303020">
                  <a:moveTo>
                    <a:pt x="164668" y="692988"/>
                  </a:moveTo>
                  <a:lnTo>
                    <a:pt x="158051" y="692315"/>
                  </a:lnTo>
                  <a:lnTo>
                    <a:pt x="153111" y="697268"/>
                  </a:lnTo>
                  <a:lnTo>
                    <a:pt x="159753" y="697953"/>
                  </a:lnTo>
                  <a:lnTo>
                    <a:pt x="164668" y="692988"/>
                  </a:lnTo>
                  <a:close/>
                </a:path>
                <a:path w="271145" h="1303020">
                  <a:moveTo>
                    <a:pt x="166090" y="1294904"/>
                  </a:moveTo>
                  <a:lnTo>
                    <a:pt x="163550" y="1293063"/>
                  </a:lnTo>
                  <a:lnTo>
                    <a:pt x="159766" y="1290612"/>
                  </a:lnTo>
                  <a:lnTo>
                    <a:pt x="156832" y="1293888"/>
                  </a:lnTo>
                  <a:lnTo>
                    <a:pt x="157581" y="1295006"/>
                  </a:lnTo>
                  <a:lnTo>
                    <a:pt x="157086" y="1295844"/>
                  </a:lnTo>
                  <a:lnTo>
                    <a:pt x="156794" y="1295615"/>
                  </a:lnTo>
                  <a:lnTo>
                    <a:pt x="154216" y="1298270"/>
                  </a:lnTo>
                  <a:lnTo>
                    <a:pt x="152501" y="1301851"/>
                  </a:lnTo>
                  <a:lnTo>
                    <a:pt x="154203" y="1302283"/>
                  </a:lnTo>
                  <a:lnTo>
                    <a:pt x="155575" y="1302283"/>
                  </a:lnTo>
                  <a:lnTo>
                    <a:pt x="161239" y="1302639"/>
                  </a:lnTo>
                  <a:lnTo>
                    <a:pt x="164541" y="1300645"/>
                  </a:lnTo>
                  <a:lnTo>
                    <a:pt x="166090" y="1294904"/>
                  </a:lnTo>
                  <a:close/>
                </a:path>
                <a:path w="271145" h="1303020">
                  <a:moveTo>
                    <a:pt x="166408" y="631761"/>
                  </a:moveTo>
                  <a:lnTo>
                    <a:pt x="166243" y="630047"/>
                  </a:lnTo>
                  <a:lnTo>
                    <a:pt x="164909" y="628802"/>
                  </a:lnTo>
                  <a:lnTo>
                    <a:pt x="162128" y="628408"/>
                  </a:lnTo>
                  <a:lnTo>
                    <a:pt x="159499" y="629450"/>
                  </a:lnTo>
                  <a:lnTo>
                    <a:pt x="159296" y="632561"/>
                  </a:lnTo>
                  <a:lnTo>
                    <a:pt x="161925" y="634238"/>
                  </a:lnTo>
                  <a:lnTo>
                    <a:pt x="162712" y="634453"/>
                  </a:lnTo>
                  <a:lnTo>
                    <a:pt x="166065" y="632523"/>
                  </a:lnTo>
                  <a:lnTo>
                    <a:pt x="166408" y="631761"/>
                  </a:lnTo>
                  <a:close/>
                </a:path>
                <a:path w="271145" h="1303020">
                  <a:moveTo>
                    <a:pt x="213944" y="137756"/>
                  </a:moveTo>
                  <a:lnTo>
                    <a:pt x="207340" y="137287"/>
                  </a:lnTo>
                  <a:lnTo>
                    <a:pt x="202552" y="142138"/>
                  </a:lnTo>
                  <a:lnTo>
                    <a:pt x="209143" y="142621"/>
                  </a:lnTo>
                  <a:lnTo>
                    <a:pt x="213944" y="137756"/>
                  </a:lnTo>
                  <a:close/>
                </a:path>
                <a:path w="271145" h="1303020">
                  <a:moveTo>
                    <a:pt x="219659" y="143827"/>
                  </a:moveTo>
                  <a:lnTo>
                    <a:pt x="219532" y="86652"/>
                  </a:lnTo>
                  <a:lnTo>
                    <a:pt x="217805" y="88633"/>
                  </a:lnTo>
                  <a:lnTo>
                    <a:pt x="217589" y="139928"/>
                  </a:lnTo>
                  <a:lnTo>
                    <a:pt x="214884" y="190157"/>
                  </a:lnTo>
                  <a:lnTo>
                    <a:pt x="209931" y="240309"/>
                  </a:lnTo>
                  <a:lnTo>
                    <a:pt x="202946" y="290245"/>
                  </a:lnTo>
                  <a:lnTo>
                    <a:pt x="194157" y="339801"/>
                  </a:lnTo>
                  <a:lnTo>
                    <a:pt x="183718" y="388823"/>
                  </a:lnTo>
                  <a:lnTo>
                    <a:pt x="171958" y="436930"/>
                  </a:lnTo>
                  <a:lnTo>
                    <a:pt x="159169" y="484708"/>
                  </a:lnTo>
                  <a:lnTo>
                    <a:pt x="132194" y="579856"/>
                  </a:lnTo>
                  <a:lnTo>
                    <a:pt x="118872" y="627494"/>
                  </a:lnTo>
                  <a:lnTo>
                    <a:pt x="106299" y="675360"/>
                  </a:lnTo>
                  <a:lnTo>
                    <a:pt x="93827" y="727303"/>
                  </a:lnTo>
                  <a:lnTo>
                    <a:pt x="82359" y="779449"/>
                  </a:lnTo>
                  <a:lnTo>
                    <a:pt x="71755" y="831799"/>
                  </a:lnTo>
                  <a:lnTo>
                    <a:pt x="61950" y="884301"/>
                  </a:lnTo>
                  <a:lnTo>
                    <a:pt x="52768" y="936904"/>
                  </a:lnTo>
                  <a:lnTo>
                    <a:pt x="36182" y="1036853"/>
                  </a:lnTo>
                  <a:lnTo>
                    <a:pt x="28765" y="1084999"/>
                  </a:lnTo>
                  <a:lnTo>
                    <a:pt x="23977" y="1133436"/>
                  </a:lnTo>
                  <a:lnTo>
                    <a:pt x="23977" y="1181620"/>
                  </a:lnTo>
                  <a:lnTo>
                    <a:pt x="30886" y="1228953"/>
                  </a:lnTo>
                  <a:lnTo>
                    <a:pt x="46837" y="1274864"/>
                  </a:lnTo>
                  <a:lnTo>
                    <a:pt x="48844" y="1279169"/>
                  </a:lnTo>
                  <a:lnTo>
                    <a:pt x="58369" y="1279575"/>
                  </a:lnTo>
                  <a:lnTo>
                    <a:pt x="55689" y="1273873"/>
                  </a:lnTo>
                  <a:lnTo>
                    <a:pt x="38481" y="1224559"/>
                  </a:lnTo>
                  <a:lnTo>
                    <a:pt x="30988" y="1173835"/>
                  </a:lnTo>
                  <a:lnTo>
                    <a:pt x="30924" y="1122273"/>
                  </a:lnTo>
                  <a:lnTo>
                    <a:pt x="36017" y="1070419"/>
                  </a:lnTo>
                  <a:lnTo>
                    <a:pt x="44018" y="1018819"/>
                  </a:lnTo>
                  <a:lnTo>
                    <a:pt x="61506" y="915339"/>
                  </a:lnTo>
                  <a:lnTo>
                    <a:pt x="70866" y="862736"/>
                  </a:lnTo>
                  <a:lnTo>
                    <a:pt x="80886" y="810247"/>
                  </a:lnTo>
                  <a:lnTo>
                    <a:pt x="91719" y="757936"/>
                  </a:lnTo>
                  <a:lnTo>
                    <a:pt x="103530" y="705827"/>
                  </a:lnTo>
                  <a:lnTo>
                    <a:pt x="116497" y="653986"/>
                  </a:lnTo>
                  <a:lnTo>
                    <a:pt x="129667" y="605421"/>
                  </a:lnTo>
                  <a:lnTo>
                    <a:pt x="156883" y="508749"/>
                  </a:lnTo>
                  <a:lnTo>
                    <a:pt x="169989" y="460298"/>
                  </a:lnTo>
                  <a:lnTo>
                    <a:pt x="182118" y="411556"/>
                  </a:lnTo>
                  <a:lnTo>
                    <a:pt x="192811" y="362343"/>
                  </a:lnTo>
                  <a:lnTo>
                    <a:pt x="202755" y="308127"/>
                  </a:lnTo>
                  <a:lnTo>
                    <a:pt x="210820" y="253606"/>
                  </a:lnTo>
                  <a:lnTo>
                    <a:pt x="216611" y="198818"/>
                  </a:lnTo>
                  <a:lnTo>
                    <a:pt x="219659" y="143827"/>
                  </a:lnTo>
                  <a:close/>
                </a:path>
                <a:path w="271145" h="1303020">
                  <a:moveTo>
                    <a:pt x="238442" y="114147"/>
                  </a:moveTo>
                  <a:lnTo>
                    <a:pt x="230251" y="106832"/>
                  </a:lnTo>
                  <a:lnTo>
                    <a:pt x="222478" y="114681"/>
                  </a:lnTo>
                  <a:lnTo>
                    <a:pt x="230632" y="122021"/>
                  </a:lnTo>
                  <a:lnTo>
                    <a:pt x="238442" y="114147"/>
                  </a:lnTo>
                  <a:close/>
                </a:path>
                <a:path w="271145" h="1303020">
                  <a:moveTo>
                    <a:pt x="270891" y="28359"/>
                  </a:moveTo>
                  <a:lnTo>
                    <a:pt x="266763" y="0"/>
                  </a:lnTo>
                  <a:lnTo>
                    <a:pt x="266230" y="0"/>
                  </a:lnTo>
                  <a:lnTo>
                    <a:pt x="268300" y="44119"/>
                  </a:lnTo>
                  <a:lnTo>
                    <a:pt x="260197" y="87172"/>
                  </a:lnTo>
                  <a:lnTo>
                    <a:pt x="246799" y="129717"/>
                  </a:lnTo>
                  <a:lnTo>
                    <a:pt x="233121" y="172275"/>
                  </a:lnTo>
                  <a:lnTo>
                    <a:pt x="224066" y="215392"/>
                  </a:lnTo>
                  <a:lnTo>
                    <a:pt x="218719" y="267614"/>
                  </a:lnTo>
                  <a:lnTo>
                    <a:pt x="213944" y="320078"/>
                  </a:lnTo>
                  <a:lnTo>
                    <a:pt x="208559" y="372491"/>
                  </a:lnTo>
                  <a:lnTo>
                    <a:pt x="201295" y="424561"/>
                  </a:lnTo>
                  <a:lnTo>
                    <a:pt x="190919" y="476008"/>
                  </a:lnTo>
                  <a:lnTo>
                    <a:pt x="176250" y="526503"/>
                  </a:lnTo>
                  <a:lnTo>
                    <a:pt x="164287" y="560336"/>
                  </a:lnTo>
                  <a:lnTo>
                    <a:pt x="153022" y="593725"/>
                  </a:lnTo>
                  <a:lnTo>
                    <a:pt x="143624" y="627646"/>
                  </a:lnTo>
                  <a:lnTo>
                    <a:pt x="137541" y="662089"/>
                  </a:lnTo>
                  <a:lnTo>
                    <a:pt x="137439" y="662647"/>
                  </a:lnTo>
                  <a:lnTo>
                    <a:pt x="137350" y="663321"/>
                  </a:lnTo>
                  <a:lnTo>
                    <a:pt x="134442" y="697166"/>
                  </a:lnTo>
                  <a:lnTo>
                    <a:pt x="132626" y="729856"/>
                  </a:lnTo>
                  <a:lnTo>
                    <a:pt x="132537" y="731342"/>
                  </a:lnTo>
                  <a:lnTo>
                    <a:pt x="130035" y="765479"/>
                  </a:lnTo>
                  <a:lnTo>
                    <a:pt x="125247" y="799465"/>
                  </a:lnTo>
                  <a:lnTo>
                    <a:pt x="116205" y="836383"/>
                  </a:lnTo>
                  <a:lnTo>
                    <a:pt x="110807" y="853008"/>
                  </a:lnTo>
                  <a:lnTo>
                    <a:pt x="109461" y="853008"/>
                  </a:lnTo>
                  <a:lnTo>
                    <a:pt x="108661" y="854303"/>
                  </a:lnTo>
                  <a:lnTo>
                    <a:pt x="106591" y="855510"/>
                  </a:lnTo>
                  <a:lnTo>
                    <a:pt x="105702" y="856132"/>
                  </a:lnTo>
                  <a:lnTo>
                    <a:pt x="107315" y="861314"/>
                  </a:lnTo>
                  <a:lnTo>
                    <a:pt x="107988" y="861707"/>
                  </a:lnTo>
                  <a:lnTo>
                    <a:pt x="104470" y="872553"/>
                  </a:lnTo>
                  <a:lnTo>
                    <a:pt x="91668" y="908431"/>
                  </a:lnTo>
                  <a:lnTo>
                    <a:pt x="79375" y="944422"/>
                  </a:lnTo>
                  <a:lnTo>
                    <a:pt x="68427" y="980147"/>
                  </a:lnTo>
                  <a:lnTo>
                    <a:pt x="63652" y="997927"/>
                  </a:lnTo>
                  <a:lnTo>
                    <a:pt x="63487" y="998435"/>
                  </a:lnTo>
                  <a:lnTo>
                    <a:pt x="63538" y="997927"/>
                  </a:lnTo>
                  <a:lnTo>
                    <a:pt x="61112" y="998601"/>
                  </a:lnTo>
                  <a:lnTo>
                    <a:pt x="61391" y="998601"/>
                  </a:lnTo>
                  <a:lnTo>
                    <a:pt x="60731" y="999197"/>
                  </a:lnTo>
                  <a:lnTo>
                    <a:pt x="59436" y="998893"/>
                  </a:lnTo>
                  <a:lnTo>
                    <a:pt x="58661" y="998893"/>
                  </a:lnTo>
                  <a:lnTo>
                    <a:pt x="55689" y="999401"/>
                  </a:lnTo>
                  <a:lnTo>
                    <a:pt x="55791" y="1002563"/>
                  </a:lnTo>
                  <a:lnTo>
                    <a:pt x="55918" y="1004150"/>
                  </a:lnTo>
                  <a:lnTo>
                    <a:pt x="57467" y="1002766"/>
                  </a:lnTo>
                  <a:lnTo>
                    <a:pt x="57823" y="1002563"/>
                  </a:lnTo>
                  <a:lnTo>
                    <a:pt x="56972" y="1003528"/>
                  </a:lnTo>
                  <a:lnTo>
                    <a:pt x="56464" y="1005078"/>
                  </a:lnTo>
                  <a:lnTo>
                    <a:pt x="56502" y="1007071"/>
                  </a:lnTo>
                  <a:lnTo>
                    <a:pt x="60147" y="1005243"/>
                  </a:lnTo>
                  <a:lnTo>
                    <a:pt x="61747" y="1005078"/>
                  </a:lnTo>
                  <a:lnTo>
                    <a:pt x="58788" y="1016139"/>
                  </a:lnTo>
                  <a:lnTo>
                    <a:pt x="51130" y="1052563"/>
                  </a:lnTo>
                  <a:lnTo>
                    <a:pt x="46164" y="1089609"/>
                  </a:lnTo>
                  <a:lnTo>
                    <a:pt x="43091" y="1130693"/>
                  </a:lnTo>
                  <a:lnTo>
                    <a:pt x="43535" y="1177099"/>
                  </a:lnTo>
                  <a:lnTo>
                    <a:pt x="52222" y="1221143"/>
                  </a:lnTo>
                  <a:lnTo>
                    <a:pt x="73825" y="1255153"/>
                  </a:lnTo>
                  <a:lnTo>
                    <a:pt x="113106" y="1271447"/>
                  </a:lnTo>
                  <a:lnTo>
                    <a:pt x="119164" y="1272044"/>
                  </a:lnTo>
                  <a:lnTo>
                    <a:pt x="117551" y="1265237"/>
                  </a:lnTo>
                  <a:lnTo>
                    <a:pt x="112496" y="1264742"/>
                  </a:lnTo>
                  <a:lnTo>
                    <a:pt x="76936" y="1249565"/>
                  </a:lnTo>
                  <a:lnTo>
                    <a:pt x="58648" y="1218501"/>
                  </a:lnTo>
                  <a:lnTo>
                    <a:pt x="52235" y="1179715"/>
                  </a:lnTo>
                  <a:lnTo>
                    <a:pt x="52324" y="1141336"/>
                  </a:lnTo>
                  <a:lnTo>
                    <a:pt x="59029" y="1069568"/>
                  </a:lnTo>
                  <a:lnTo>
                    <a:pt x="70561" y="1005243"/>
                  </a:lnTo>
                  <a:lnTo>
                    <a:pt x="70586" y="1005078"/>
                  </a:lnTo>
                  <a:lnTo>
                    <a:pt x="71005" y="1002766"/>
                  </a:lnTo>
                  <a:lnTo>
                    <a:pt x="71043" y="1002563"/>
                  </a:lnTo>
                  <a:lnTo>
                    <a:pt x="71602" y="999401"/>
                  </a:lnTo>
                  <a:lnTo>
                    <a:pt x="71640" y="999197"/>
                  </a:lnTo>
                  <a:lnTo>
                    <a:pt x="71691" y="998893"/>
                  </a:lnTo>
                  <a:lnTo>
                    <a:pt x="71755" y="998601"/>
                  </a:lnTo>
                  <a:lnTo>
                    <a:pt x="82524" y="957580"/>
                  </a:lnTo>
                  <a:lnTo>
                    <a:pt x="95758" y="917282"/>
                  </a:lnTo>
                  <a:lnTo>
                    <a:pt x="109474" y="877125"/>
                  </a:lnTo>
                  <a:lnTo>
                    <a:pt x="113030" y="865263"/>
                  </a:lnTo>
                  <a:lnTo>
                    <a:pt x="113157" y="864844"/>
                  </a:lnTo>
                  <a:lnTo>
                    <a:pt x="116230" y="865263"/>
                  </a:lnTo>
                  <a:lnTo>
                    <a:pt x="116509" y="864844"/>
                  </a:lnTo>
                  <a:lnTo>
                    <a:pt x="117703" y="863117"/>
                  </a:lnTo>
                  <a:lnTo>
                    <a:pt x="117221" y="859891"/>
                  </a:lnTo>
                  <a:lnTo>
                    <a:pt x="115290" y="857821"/>
                  </a:lnTo>
                  <a:lnTo>
                    <a:pt x="121704" y="836523"/>
                  </a:lnTo>
                  <a:lnTo>
                    <a:pt x="132080" y="783043"/>
                  </a:lnTo>
                  <a:lnTo>
                    <a:pt x="136296" y="731342"/>
                  </a:lnTo>
                  <a:lnTo>
                    <a:pt x="137795" y="712241"/>
                  </a:lnTo>
                  <a:lnTo>
                    <a:pt x="141262" y="690816"/>
                  </a:lnTo>
                  <a:lnTo>
                    <a:pt x="141325" y="690473"/>
                  </a:lnTo>
                  <a:lnTo>
                    <a:pt x="142113" y="690816"/>
                  </a:lnTo>
                  <a:lnTo>
                    <a:pt x="145034" y="690689"/>
                  </a:lnTo>
                  <a:lnTo>
                    <a:pt x="145338" y="690473"/>
                  </a:lnTo>
                  <a:lnTo>
                    <a:pt x="147485" y="688911"/>
                  </a:lnTo>
                  <a:lnTo>
                    <a:pt x="148501" y="685749"/>
                  </a:lnTo>
                  <a:lnTo>
                    <a:pt x="147853" y="684491"/>
                  </a:lnTo>
                  <a:lnTo>
                    <a:pt x="147739" y="684250"/>
                  </a:lnTo>
                  <a:lnTo>
                    <a:pt x="147574" y="684491"/>
                  </a:lnTo>
                  <a:lnTo>
                    <a:pt x="147485" y="683768"/>
                  </a:lnTo>
                  <a:lnTo>
                    <a:pt x="147739" y="684250"/>
                  </a:lnTo>
                  <a:lnTo>
                    <a:pt x="148043" y="683768"/>
                  </a:lnTo>
                  <a:lnTo>
                    <a:pt x="148653" y="682802"/>
                  </a:lnTo>
                  <a:lnTo>
                    <a:pt x="148666" y="682612"/>
                  </a:lnTo>
                  <a:lnTo>
                    <a:pt x="147320" y="681012"/>
                  </a:lnTo>
                  <a:lnTo>
                    <a:pt x="145580" y="682612"/>
                  </a:lnTo>
                  <a:lnTo>
                    <a:pt x="145313" y="682802"/>
                  </a:lnTo>
                  <a:lnTo>
                    <a:pt x="144614" y="682332"/>
                  </a:lnTo>
                  <a:lnTo>
                    <a:pt x="142646" y="682332"/>
                  </a:lnTo>
                  <a:lnTo>
                    <a:pt x="143446" y="677405"/>
                  </a:lnTo>
                  <a:lnTo>
                    <a:pt x="143802" y="674268"/>
                  </a:lnTo>
                  <a:lnTo>
                    <a:pt x="143891" y="673493"/>
                  </a:lnTo>
                  <a:lnTo>
                    <a:pt x="145643" y="675728"/>
                  </a:lnTo>
                  <a:lnTo>
                    <a:pt x="147434" y="675728"/>
                  </a:lnTo>
                  <a:lnTo>
                    <a:pt x="154368" y="668401"/>
                  </a:lnTo>
                  <a:lnTo>
                    <a:pt x="154673" y="665276"/>
                  </a:lnTo>
                  <a:lnTo>
                    <a:pt x="153314" y="662647"/>
                  </a:lnTo>
                  <a:lnTo>
                    <a:pt x="152628" y="657923"/>
                  </a:lnTo>
                  <a:lnTo>
                    <a:pt x="152641" y="656158"/>
                  </a:lnTo>
                  <a:lnTo>
                    <a:pt x="154520" y="655027"/>
                  </a:lnTo>
                  <a:lnTo>
                    <a:pt x="154698" y="655027"/>
                  </a:lnTo>
                  <a:lnTo>
                    <a:pt x="154000" y="652614"/>
                  </a:lnTo>
                  <a:lnTo>
                    <a:pt x="153263" y="651916"/>
                  </a:lnTo>
                  <a:lnTo>
                    <a:pt x="153708" y="650697"/>
                  </a:lnTo>
                  <a:lnTo>
                    <a:pt x="155473" y="647242"/>
                  </a:lnTo>
                  <a:lnTo>
                    <a:pt x="150939" y="646658"/>
                  </a:lnTo>
                  <a:lnTo>
                    <a:pt x="150876" y="646404"/>
                  </a:lnTo>
                  <a:lnTo>
                    <a:pt x="150609" y="646645"/>
                  </a:lnTo>
                  <a:lnTo>
                    <a:pt x="150241" y="646595"/>
                  </a:lnTo>
                  <a:lnTo>
                    <a:pt x="150241" y="659930"/>
                  </a:lnTo>
                  <a:lnTo>
                    <a:pt x="149161" y="662089"/>
                  </a:lnTo>
                  <a:lnTo>
                    <a:pt x="146291" y="662647"/>
                  </a:lnTo>
                  <a:lnTo>
                    <a:pt x="146558" y="662647"/>
                  </a:lnTo>
                  <a:lnTo>
                    <a:pt x="145948" y="663321"/>
                  </a:lnTo>
                  <a:lnTo>
                    <a:pt x="144475" y="668401"/>
                  </a:lnTo>
                  <a:lnTo>
                    <a:pt x="145999" y="655027"/>
                  </a:lnTo>
                  <a:lnTo>
                    <a:pt x="147777" y="656577"/>
                  </a:lnTo>
                  <a:lnTo>
                    <a:pt x="149580" y="657085"/>
                  </a:lnTo>
                  <a:lnTo>
                    <a:pt x="150241" y="659930"/>
                  </a:lnTo>
                  <a:lnTo>
                    <a:pt x="150241" y="646595"/>
                  </a:lnTo>
                  <a:lnTo>
                    <a:pt x="148971" y="646404"/>
                  </a:lnTo>
                  <a:lnTo>
                    <a:pt x="148755" y="646404"/>
                  </a:lnTo>
                  <a:lnTo>
                    <a:pt x="146888" y="647661"/>
                  </a:lnTo>
                  <a:lnTo>
                    <a:pt x="155016" y="605243"/>
                  </a:lnTo>
                  <a:lnTo>
                    <a:pt x="166878" y="568718"/>
                  </a:lnTo>
                  <a:lnTo>
                    <a:pt x="173647" y="550545"/>
                  </a:lnTo>
                  <a:lnTo>
                    <a:pt x="189674" y="501256"/>
                  </a:lnTo>
                  <a:lnTo>
                    <a:pt x="201587" y="451180"/>
                  </a:lnTo>
                  <a:lnTo>
                    <a:pt x="210350" y="400519"/>
                  </a:lnTo>
                  <a:lnTo>
                    <a:pt x="216992" y="349427"/>
                  </a:lnTo>
                  <a:lnTo>
                    <a:pt x="227787" y="246659"/>
                  </a:lnTo>
                  <a:lnTo>
                    <a:pt x="232232" y="212585"/>
                  </a:lnTo>
                  <a:lnTo>
                    <a:pt x="238125" y="179171"/>
                  </a:lnTo>
                  <a:lnTo>
                    <a:pt x="245618" y="146075"/>
                  </a:lnTo>
                  <a:lnTo>
                    <a:pt x="254927" y="112966"/>
                  </a:lnTo>
                  <a:lnTo>
                    <a:pt x="262953" y="85305"/>
                  </a:lnTo>
                  <a:lnTo>
                    <a:pt x="268960" y="56972"/>
                  </a:lnTo>
                  <a:lnTo>
                    <a:pt x="270891" y="28359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4" name="object 884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175074" y="4983759"/>
              <a:ext cx="105447" cy="242263"/>
            </a:xfrm>
            <a:prstGeom prst="rect">
              <a:avLst/>
            </a:prstGeom>
          </p:spPr>
        </p:pic>
        <p:pic>
          <p:nvPicPr>
            <p:cNvPr id="885" name="object 885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337507" y="4527485"/>
              <a:ext cx="103503" cy="231139"/>
            </a:xfrm>
            <a:prstGeom prst="rect">
              <a:avLst/>
            </a:prstGeom>
          </p:spPr>
        </p:pic>
        <p:sp>
          <p:nvSpPr>
            <p:cNvPr id="886" name="object 886" descr=""/>
            <p:cNvSpPr/>
            <p:nvPr/>
          </p:nvSpPr>
          <p:spPr>
            <a:xfrm>
              <a:off x="4055821" y="4226001"/>
              <a:ext cx="182245" cy="815975"/>
            </a:xfrm>
            <a:custGeom>
              <a:avLst/>
              <a:gdLst/>
              <a:ahLst/>
              <a:cxnLst/>
              <a:rect l="l" t="t" r="r" b="b"/>
              <a:pathLst>
                <a:path w="182245" h="815975">
                  <a:moveTo>
                    <a:pt x="47498" y="639368"/>
                  </a:moveTo>
                  <a:lnTo>
                    <a:pt x="46951" y="638467"/>
                  </a:lnTo>
                  <a:lnTo>
                    <a:pt x="40970" y="649719"/>
                  </a:lnTo>
                  <a:lnTo>
                    <a:pt x="34632" y="660717"/>
                  </a:lnTo>
                  <a:lnTo>
                    <a:pt x="16637" y="705205"/>
                  </a:lnTo>
                  <a:lnTo>
                    <a:pt x="9182" y="749401"/>
                  </a:lnTo>
                  <a:lnTo>
                    <a:pt x="6769" y="771486"/>
                  </a:lnTo>
                  <a:lnTo>
                    <a:pt x="3937" y="793508"/>
                  </a:lnTo>
                  <a:lnTo>
                    <a:pt x="0" y="815314"/>
                  </a:lnTo>
                  <a:lnTo>
                    <a:pt x="203" y="815784"/>
                  </a:lnTo>
                  <a:lnTo>
                    <a:pt x="4800" y="808177"/>
                  </a:lnTo>
                  <a:lnTo>
                    <a:pt x="9372" y="802322"/>
                  </a:lnTo>
                  <a:lnTo>
                    <a:pt x="19634" y="764400"/>
                  </a:lnTo>
                  <a:lnTo>
                    <a:pt x="27851" y="707910"/>
                  </a:lnTo>
                  <a:lnTo>
                    <a:pt x="29845" y="696023"/>
                  </a:lnTo>
                  <a:lnTo>
                    <a:pt x="32816" y="684580"/>
                  </a:lnTo>
                  <a:lnTo>
                    <a:pt x="47498" y="639368"/>
                  </a:lnTo>
                  <a:close/>
                </a:path>
                <a:path w="182245" h="815975">
                  <a:moveTo>
                    <a:pt x="181825" y="0"/>
                  </a:moveTo>
                  <a:lnTo>
                    <a:pt x="168021" y="36614"/>
                  </a:lnTo>
                  <a:lnTo>
                    <a:pt x="163652" y="80556"/>
                  </a:lnTo>
                  <a:lnTo>
                    <a:pt x="162394" y="138633"/>
                  </a:lnTo>
                  <a:lnTo>
                    <a:pt x="161620" y="153809"/>
                  </a:lnTo>
                  <a:lnTo>
                    <a:pt x="159550" y="168567"/>
                  </a:lnTo>
                  <a:lnTo>
                    <a:pt x="153797" y="198005"/>
                  </a:lnTo>
                  <a:lnTo>
                    <a:pt x="147548" y="227990"/>
                  </a:lnTo>
                  <a:lnTo>
                    <a:pt x="148005" y="229793"/>
                  </a:lnTo>
                  <a:lnTo>
                    <a:pt x="154381" y="213436"/>
                  </a:lnTo>
                  <a:lnTo>
                    <a:pt x="160705" y="198742"/>
                  </a:lnTo>
                  <a:lnTo>
                    <a:pt x="166624" y="183883"/>
                  </a:lnTo>
                  <a:lnTo>
                    <a:pt x="176834" y="140385"/>
                  </a:lnTo>
                  <a:lnTo>
                    <a:pt x="179793" y="83934"/>
                  </a:lnTo>
                  <a:lnTo>
                    <a:pt x="179654" y="55918"/>
                  </a:lnTo>
                  <a:lnTo>
                    <a:pt x="179997" y="27901"/>
                  </a:lnTo>
                  <a:lnTo>
                    <a:pt x="181825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 descr=""/>
            <p:cNvSpPr/>
            <p:nvPr/>
          </p:nvSpPr>
          <p:spPr>
            <a:xfrm>
              <a:off x="3971362" y="4168570"/>
              <a:ext cx="201295" cy="585470"/>
            </a:xfrm>
            <a:custGeom>
              <a:avLst/>
              <a:gdLst/>
              <a:ahLst/>
              <a:cxnLst/>
              <a:rect l="l" t="t" r="r" b="b"/>
              <a:pathLst>
                <a:path w="201295" h="585470">
                  <a:moveTo>
                    <a:pt x="57456" y="0"/>
                  </a:moveTo>
                  <a:lnTo>
                    <a:pt x="17531" y="25256"/>
                  </a:lnTo>
                  <a:lnTo>
                    <a:pt x="3345" y="83668"/>
                  </a:lnTo>
                  <a:lnTo>
                    <a:pt x="0" y="125680"/>
                  </a:lnTo>
                  <a:lnTo>
                    <a:pt x="495" y="167826"/>
                  </a:lnTo>
                  <a:lnTo>
                    <a:pt x="3774" y="210883"/>
                  </a:lnTo>
                  <a:lnTo>
                    <a:pt x="14434" y="275870"/>
                  </a:lnTo>
                  <a:lnTo>
                    <a:pt x="32552" y="339229"/>
                  </a:lnTo>
                  <a:lnTo>
                    <a:pt x="51238" y="388696"/>
                  </a:lnTo>
                  <a:lnTo>
                    <a:pt x="70543" y="437946"/>
                  </a:lnTo>
                  <a:lnTo>
                    <a:pt x="90303" y="487031"/>
                  </a:lnTo>
                  <a:lnTo>
                    <a:pt x="130507" y="584898"/>
                  </a:lnTo>
                  <a:lnTo>
                    <a:pt x="137124" y="584238"/>
                  </a:lnTo>
                  <a:lnTo>
                    <a:pt x="175465" y="571106"/>
                  </a:lnTo>
                  <a:lnTo>
                    <a:pt x="184749" y="477532"/>
                  </a:lnTo>
                  <a:lnTo>
                    <a:pt x="195239" y="378113"/>
                  </a:lnTo>
                  <a:lnTo>
                    <a:pt x="199283" y="328613"/>
                  </a:lnTo>
                  <a:lnTo>
                    <a:pt x="201195" y="278333"/>
                  </a:lnTo>
                  <a:lnTo>
                    <a:pt x="200701" y="249632"/>
                  </a:lnTo>
                  <a:lnTo>
                    <a:pt x="194851" y="191168"/>
                  </a:lnTo>
                  <a:lnTo>
                    <a:pt x="179194" y="130914"/>
                  </a:lnTo>
                  <a:lnTo>
                    <a:pt x="147363" y="71635"/>
                  </a:lnTo>
                  <a:lnTo>
                    <a:pt x="112594" y="29387"/>
                  </a:lnTo>
                  <a:lnTo>
                    <a:pt x="78012" y="4823"/>
                  </a:lnTo>
                  <a:lnTo>
                    <a:pt x="5745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 descr=""/>
            <p:cNvSpPr/>
            <p:nvPr/>
          </p:nvSpPr>
          <p:spPr>
            <a:xfrm>
              <a:off x="3976535" y="4176623"/>
              <a:ext cx="189230" cy="576580"/>
            </a:xfrm>
            <a:custGeom>
              <a:avLst/>
              <a:gdLst/>
              <a:ahLst/>
              <a:cxnLst/>
              <a:rect l="l" t="t" r="r" b="b"/>
              <a:pathLst>
                <a:path w="189229" h="576579">
                  <a:moveTo>
                    <a:pt x="189141" y="259994"/>
                  </a:moveTo>
                  <a:lnTo>
                    <a:pt x="187680" y="211099"/>
                  </a:lnTo>
                  <a:lnTo>
                    <a:pt x="180505" y="164084"/>
                  </a:lnTo>
                  <a:lnTo>
                    <a:pt x="161391" y="107200"/>
                  </a:lnTo>
                  <a:lnTo>
                    <a:pt x="133350" y="59791"/>
                  </a:lnTo>
                  <a:lnTo>
                    <a:pt x="133350" y="484314"/>
                  </a:lnTo>
                  <a:lnTo>
                    <a:pt x="117767" y="391261"/>
                  </a:lnTo>
                  <a:lnTo>
                    <a:pt x="107378" y="327583"/>
                  </a:lnTo>
                  <a:lnTo>
                    <a:pt x="93573" y="235877"/>
                  </a:lnTo>
                  <a:lnTo>
                    <a:pt x="85750" y="187515"/>
                  </a:lnTo>
                  <a:lnTo>
                    <a:pt x="78447" y="139573"/>
                  </a:lnTo>
                  <a:lnTo>
                    <a:pt x="72567" y="90779"/>
                  </a:lnTo>
                  <a:lnTo>
                    <a:pt x="72796" y="90779"/>
                  </a:lnTo>
                  <a:lnTo>
                    <a:pt x="81635" y="139573"/>
                  </a:lnTo>
                  <a:lnTo>
                    <a:pt x="101231" y="235877"/>
                  </a:lnTo>
                  <a:lnTo>
                    <a:pt x="109651" y="284441"/>
                  </a:lnTo>
                  <a:lnTo>
                    <a:pt x="116763" y="338289"/>
                  </a:lnTo>
                  <a:lnTo>
                    <a:pt x="123278" y="393090"/>
                  </a:lnTo>
                  <a:lnTo>
                    <a:pt x="130467" y="460667"/>
                  </a:lnTo>
                  <a:lnTo>
                    <a:pt x="133350" y="484314"/>
                  </a:lnTo>
                  <a:lnTo>
                    <a:pt x="133350" y="59791"/>
                  </a:lnTo>
                  <a:lnTo>
                    <a:pt x="106146" y="27660"/>
                  </a:lnTo>
                  <a:lnTo>
                    <a:pt x="75120" y="3619"/>
                  </a:lnTo>
                  <a:lnTo>
                    <a:pt x="66725" y="0"/>
                  </a:lnTo>
                  <a:lnTo>
                    <a:pt x="15252" y="25095"/>
                  </a:lnTo>
                  <a:lnTo>
                    <a:pt x="4445" y="62953"/>
                  </a:lnTo>
                  <a:lnTo>
                    <a:pt x="203" y="106057"/>
                  </a:lnTo>
                  <a:lnTo>
                    <a:pt x="0" y="145669"/>
                  </a:lnTo>
                  <a:lnTo>
                    <a:pt x="1270" y="173037"/>
                  </a:lnTo>
                  <a:lnTo>
                    <a:pt x="10833" y="245960"/>
                  </a:lnTo>
                  <a:lnTo>
                    <a:pt x="30302" y="317182"/>
                  </a:lnTo>
                  <a:lnTo>
                    <a:pt x="49098" y="369658"/>
                  </a:lnTo>
                  <a:lnTo>
                    <a:pt x="68757" y="422605"/>
                  </a:lnTo>
                  <a:lnTo>
                    <a:pt x="88849" y="474408"/>
                  </a:lnTo>
                  <a:lnTo>
                    <a:pt x="109943" y="525868"/>
                  </a:lnTo>
                  <a:lnTo>
                    <a:pt x="131927" y="576160"/>
                  </a:lnTo>
                  <a:lnTo>
                    <a:pt x="140627" y="574370"/>
                  </a:lnTo>
                  <a:lnTo>
                    <a:pt x="168579" y="530644"/>
                  </a:lnTo>
                  <a:lnTo>
                    <a:pt x="172796" y="484314"/>
                  </a:lnTo>
                  <a:lnTo>
                    <a:pt x="180936" y="403618"/>
                  </a:lnTo>
                  <a:lnTo>
                    <a:pt x="184365" y="356616"/>
                  </a:lnTo>
                  <a:lnTo>
                    <a:pt x="187248" y="309067"/>
                  </a:lnTo>
                  <a:lnTo>
                    <a:pt x="189141" y="25999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9" name="object 889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076076" y="4197894"/>
              <a:ext cx="89598" cy="444689"/>
            </a:xfrm>
            <a:prstGeom prst="rect">
              <a:avLst/>
            </a:prstGeom>
          </p:spPr>
        </p:pic>
        <p:sp>
          <p:nvSpPr>
            <p:cNvPr id="890" name="object 890" descr=""/>
            <p:cNvSpPr/>
            <p:nvPr/>
          </p:nvSpPr>
          <p:spPr>
            <a:xfrm>
              <a:off x="4159426" y="4787582"/>
              <a:ext cx="506730" cy="382905"/>
            </a:xfrm>
            <a:custGeom>
              <a:avLst/>
              <a:gdLst/>
              <a:ahLst/>
              <a:cxnLst/>
              <a:rect l="l" t="t" r="r" b="b"/>
              <a:pathLst>
                <a:path w="506729" h="382904">
                  <a:moveTo>
                    <a:pt x="66255" y="0"/>
                  </a:moveTo>
                  <a:lnTo>
                    <a:pt x="55486" y="40264"/>
                  </a:lnTo>
                  <a:lnTo>
                    <a:pt x="18261" y="72165"/>
                  </a:lnTo>
                  <a:lnTo>
                    <a:pt x="0" y="79361"/>
                  </a:lnTo>
                  <a:lnTo>
                    <a:pt x="6616" y="94829"/>
                  </a:lnTo>
                  <a:lnTo>
                    <a:pt x="46291" y="153830"/>
                  </a:lnTo>
                  <a:lnTo>
                    <a:pt x="100330" y="200417"/>
                  </a:lnTo>
                  <a:lnTo>
                    <a:pt x="165973" y="234298"/>
                  </a:lnTo>
                  <a:lnTo>
                    <a:pt x="236512" y="257186"/>
                  </a:lnTo>
                  <a:lnTo>
                    <a:pt x="316293" y="279106"/>
                  </a:lnTo>
                  <a:lnTo>
                    <a:pt x="355701" y="292186"/>
                  </a:lnTo>
                  <a:lnTo>
                    <a:pt x="393026" y="309243"/>
                  </a:lnTo>
                  <a:lnTo>
                    <a:pt x="417421" y="324961"/>
                  </a:lnTo>
                  <a:lnTo>
                    <a:pt x="440192" y="342879"/>
                  </a:lnTo>
                  <a:lnTo>
                    <a:pt x="462483" y="361447"/>
                  </a:lnTo>
                  <a:lnTo>
                    <a:pt x="485433" y="379107"/>
                  </a:lnTo>
                  <a:lnTo>
                    <a:pt x="500904" y="382753"/>
                  </a:lnTo>
                  <a:lnTo>
                    <a:pt x="506131" y="369700"/>
                  </a:lnTo>
                  <a:lnTo>
                    <a:pt x="505119" y="350312"/>
                  </a:lnTo>
                  <a:lnTo>
                    <a:pt x="483129" y="284755"/>
                  </a:lnTo>
                  <a:lnTo>
                    <a:pt x="459512" y="239364"/>
                  </a:lnTo>
                  <a:lnTo>
                    <a:pt x="431629" y="198332"/>
                  </a:lnTo>
                  <a:lnTo>
                    <a:pt x="400094" y="161207"/>
                  </a:lnTo>
                  <a:lnTo>
                    <a:pt x="365518" y="127546"/>
                  </a:lnTo>
                  <a:lnTo>
                    <a:pt x="326174" y="95697"/>
                  </a:lnTo>
                  <a:lnTo>
                    <a:pt x="284077" y="68026"/>
                  </a:lnTo>
                  <a:lnTo>
                    <a:pt x="239478" y="44683"/>
                  </a:lnTo>
                  <a:lnTo>
                    <a:pt x="192624" y="25817"/>
                  </a:lnTo>
                  <a:lnTo>
                    <a:pt x="143764" y="11581"/>
                  </a:lnTo>
                  <a:lnTo>
                    <a:pt x="105777" y="4047"/>
                  </a:lnTo>
                  <a:lnTo>
                    <a:pt x="86100" y="1483"/>
                  </a:lnTo>
                  <a:lnTo>
                    <a:pt x="66255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 descr=""/>
            <p:cNvSpPr/>
            <p:nvPr/>
          </p:nvSpPr>
          <p:spPr>
            <a:xfrm>
              <a:off x="4164177" y="4792102"/>
              <a:ext cx="495300" cy="374015"/>
            </a:xfrm>
            <a:custGeom>
              <a:avLst/>
              <a:gdLst/>
              <a:ahLst/>
              <a:cxnLst/>
              <a:rect l="l" t="t" r="r" b="b"/>
              <a:pathLst>
                <a:path w="495300" h="374014">
                  <a:moveTo>
                    <a:pt x="60857" y="0"/>
                  </a:moveTo>
                  <a:lnTo>
                    <a:pt x="25932" y="61734"/>
                  </a:lnTo>
                  <a:lnTo>
                    <a:pt x="0" y="73151"/>
                  </a:lnTo>
                  <a:lnTo>
                    <a:pt x="1306" y="76365"/>
                  </a:lnTo>
                  <a:lnTo>
                    <a:pt x="20789" y="112509"/>
                  </a:lnTo>
                  <a:lnTo>
                    <a:pt x="50333" y="149012"/>
                  </a:lnTo>
                  <a:lnTo>
                    <a:pt x="107546" y="197460"/>
                  </a:lnTo>
                  <a:lnTo>
                    <a:pt x="167102" y="226744"/>
                  </a:lnTo>
                  <a:lnTo>
                    <a:pt x="221400" y="244694"/>
                  </a:lnTo>
                  <a:lnTo>
                    <a:pt x="290911" y="264010"/>
                  </a:lnTo>
                  <a:lnTo>
                    <a:pt x="311936" y="270230"/>
                  </a:lnTo>
                  <a:lnTo>
                    <a:pt x="372174" y="292220"/>
                  </a:lnTo>
                  <a:lnTo>
                    <a:pt x="423124" y="322974"/>
                  </a:lnTo>
                  <a:lnTo>
                    <a:pt x="461610" y="355682"/>
                  </a:lnTo>
                  <a:lnTo>
                    <a:pt x="478318" y="369404"/>
                  </a:lnTo>
                  <a:lnTo>
                    <a:pt x="490841" y="373825"/>
                  </a:lnTo>
                  <a:lnTo>
                    <a:pt x="494290" y="369355"/>
                  </a:lnTo>
                  <a:lnTo>
                    <a:pt x="495192" y="357210"/>
                  </a:lnTo>
                  <a:lnTo>
                    <a:pt x="494797" y="344434"/>
                  </a:lnTo>
                  <a:lnTo>
                    <a:pt x="476491" y="284360"/>
                  </a:lnTo>
                  <a:lnTo>
                    <a:pt x="456987" y="247765"/>
                  </a:lnTo>
                  <a:lnTo>
                    <a:pt x="384429" y="247765"/>
                  </a:lnTo>
                  <a:lnTo>
                    <a:pt x="370848" y="234814"/>
                  </a:lnTo>
                  <a:lnTo>
                    <a:pt x="339427" y="205832"/>
                  </a:lnTo>
                  <a:lnTo>
                    <a:pt x="298945" y="171484"/>
                  </a:lnTo>
                  <a:lnTo>
                    <a:pt x="258177" y="142430"/>
                  </a:lnTo>
                  <a:lnTo>
                    <a:pt x="210710" y="116836"/>
                  </a:lnTo>
                  <a:lnTo>
                    <a:pt x="161911" y="93765"/>
                  </a:lnTo>
                  <a:lnTo>
                    <a:pt x="109491" y="74300"/>
                  </a:lnTo>
                  <a:lnTo>
                    <a:pt x="91667" y="68821"/>
                  </a:lnTo>
                  <a:lnTo>
                    <a:pt x="274007" y="68821"/>
                  </a:lnTo>
                  <a:lnTo>
                    <a:pt x="207427" y="34416"/>
                  </a:lnTo>
                  <a:lnTo>
                    <a:pt x="144613" y="13007"/>
                  </a:lnTo>
                  <a:lnTo>
                    <a:pt x="77113" y="952"/>
                  </a:lnTo>
                  <a:lnTo>
                    <a:pt x="60857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2" name="object 892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164177" y="4850726"/>
              <a:ext cx="456987" cy="193662"/>
            </a:xfrm>
            <a:prstGeom prst="rect">
              <a:avLst/>
            </a:prstGeom>
          </p:spPr>
        </p:pic>
        <p:sp>
          <p:nvSpPr>
            <p:cNvPr id="893" name="object 893" descr=""/>
            <p:cNvSpPr/>
            <p:nvPr/>
          </p:nvSpPr>
          <p:spPr>
            <a:xfrm>
              <a:off x="4216857" y="4793564"/>
              <a:ext cx="341630" cy="172720"/>
            </a:xfrm>
            <a:custGeom>
              <a:avLst/>
              <a:gdLst/>
              <a:ahLst/>
              <a:cxnLst/>
              <a:rect l="l" t="t" r="r" b="b"/>
              <a:pathLst>
                <a:path w="341629" h="172720">
                  <a:moveTo>
                    <a:pt x="20739" y="3022"/>
                  </a:moveTo>
                  <a:lnTo>
                    <a:pt x="20383" y="3048"/>
                  </a:lnTo>
                  <a:lnTo>
                    <a:pt x="20510" y="3073"/>
                  </a:lnTo>
                  <a:lnTo>
                    <a:pt x="20739" y="3022"/>
                  </a:lnTo>
                  <a:close/>
                </a:path>
                <a:path w="341629" h="172720">
                  <a:moveTo>
                    <a:pt x="31711" y="13944"/>
                  </a:moveTo>
                  <a:lnTo>
                    <a:pt x="28651" y="12674"/>
                  </a:lnTo>
                  <a:lnTo>
                    <a:pt x="24815" y="12674"/>
                  </a:lnTo>
                  <a:lnTo>
                    <a:pt x="28600" y="13944"/>
                  </a:lnTo>
                  <a:lnTo>
                    <a:pt x="31711" y="13944"/>
                  </a:lnTo>
                  <a:close/>
                </a:path>
                <a:path w="341629" h="172720">
                  <a:moveTo>
                    <a:pt x="57492" y="47117"/>
                  </a:moveTo>
                  <a:lnTo>
                    <a:pt x="56235" y="46202"/>
                  </a:lnTo>
                  <a:lnTo>
                    <a:pt x="25234" y="31864"/>
                  </a:lnTo>
                  <a:lnTo>
                    <a:pt x="13271" y="25527"/>
                  </a:lnTo>
                  <a:lnTo>
                    <a:pt x="3149" y="18415"/>
                  </a:lnTo>
                  <a:lnTo>
                    <a:pt x="1244" y="22148"/>
                  </a:lnTo>
                  <a:lnTo>
                    <a:pt x="0" y="23863"/>
                  </a:lnTo>
                  <a:lnTo>
                    <a:pt x="7747" y="28435"/>
                  </a:lnTo>
                  <a:lnTo>
                    <a:pt x="23622" y="36055"/>
                  </a:lnTo>
                  <a:lnTo>
                    <a:pt x="43624" y="44411"/>
                  </a:lnTo>
                  <a:lnTo>
                    <a:pt x="55384" y="48044"/>
                  </a:lnTo>
                  <a:lnTo>
                    <a:pt x="55118" y="47904"/>
                  </a:lnTo>
                  <a:lnTo>
                    <a:pt x="57035" y="47904"/>
                  </a:lnTo>
                  <a:lnTo>
                    <a:pt x="57492" y="47117"/>
                  </a:lnTo>
                  <a:close/>
                </a:path>
                <a:path w="341629" h="172720">
                  <a:moveTo>
                    <a:pt x="64477" y="42227"/>
                  </a:moveTo>
                  <a:lnTo>
                    <a:pt x="56591" y="38633"/>
                  </a:lnTo>
                  <a:lnTo>
                    <a:pt x="52781" y="37172"/>
                  </a:lnTo>
                  <a:lnTo>
                    <a:pt x="35242" y="28956"/>
                  </a:lnTo>
                  <a:lnTo>
                    <a:pt x="21120" y="21094"/>
                  </a:lnTo>
                  <a:lnTo>
                    <a:pt x="10579" y="14211"/>
                  </a:lnTo>
                  <a:lnTo>
                    <a:pt x="5740" y="10172"/>
                  </a:lnTo>
                  <a:lnTo>
                    <a:pt x="5524" y="11785"/>
                  </a:lnTo>
                  <a:lnTo>
                    <a:pt x="43141" y="36245"/>
                  </a:lnTo>
                  <a:lnTo>
                    <a:pt x="63068" y="43497"/>
                  </a:lnTo>
                  <a:lnTo>
                    <a:pt x="64287" y="43294"/>
                  </a:lnTo>
                  <a:lnTo>
                    <a:pt x="64477" y="42227"/>
                  </a:lnTo>
                  <a:close/>
                </a:path>
                <a:path w="341629" h="172720">
                  <a:moveTo>
                    <a:pt x="78130" y="59893"/>
                  </a:moveTo>
                  <a:lnTo>
                    <a:pt x="76962" y="59004"/>
                  </a:lnTo>
                  <a:lnTo>
                    <a:pt x="68922" y="55041"/>
                  </a:lnTo>
                  <a:lnTo>
                    <a:pt x="58788" y="51714"/>
                  </a:lnTo>
                  <a:lnTo>
                    <a:pt x="56095" y="51295"/>
                  </a:lnTo>
                  <a:lnTo>
                    <a:pt x="52666" y="52184"/>
                  </a:lnTo>
                  <a:lnTo>
                    <a:pt x="56553" y="54216"/>
                  </a:lnTo>
                  <a:lnTo>
                    <a:pt x="64884" y="57061"/>
                  </a:lnTo>
                  <a:lnTo>
                    <a:pt x="69189" y="58216"/>
                  </a:lnTo>
                  <a:lnTo>
                    <a:pt x="75844" y="61061"/>
                  </a:lnTo>
                  <a:lnTo>
                    <a:pt x="78130" y="59893"/>
                  </a:lnTo>
                  <a:close/>
                </a:path>
                <a:path w="341629" h="172720">
                  <a:moveTo>
                    <a:pt x="81915" y="60667"/>
                  </a:moveTo>
                  <a:lnTo>
                    <a:pt x="81280" y="59778"/>
                  </a:lnTo>
                  <a:lnTo>
                    <a:pt x="79870" y="60845"/>
                  </a:lnTo>
                  <a:lnTo>
                    <a:pt x="79730" y="61988"/>
                  </a:lnTo>
                  <a:lnTo>
                    <a:pt x="81140" y="61912"/>
                  </a:lnTo>
                  <a:lnTo>
                    <a:pt x="81915" y="60667"/>
                  </a:lnTo>
                  <a:close/>
                </a:path>
                <a:path w="341629" h="172720">
                  <a:moveTo>
                    <a:pt x="116801" y="67525"/>
                  </a:moveTo>
                  <a:lnTo>
                    <a:pt x="116014" y="65239"/>
                  </a:lnTo>
                  <a:lnTo>
                    <a:pt x="114414" y="66027"/>
                  </a:lnTo>
                  <a:lnTo>
                    <a:pt x="115785" y="67932"/>
                  </a:lnTo>
                  <a:lnTo>
                    <a:pt x="116801" y="67525"/>
                  </a:lnTo>
                  <a:close/>
                </a:path>
                <a:path w="341629" h="172720">
                  <a:moveTo>
                    <a:pt x="128993" y="67805"/>
                  </a:moveTo>
                  <a:lnTo>
                    <a:pt x="128143" y="66840"/>
                  </a:lnTo>
                  <a:lnTo>
                    <a:pt x="127622" y="68554"/>
                  </a:lnTo>
                  <a:lnTo>
                    <a:pt x="128066" y="69748"/>
                  </a:lnTo>
                  <a:lnTo>
                    <a:pt x="128993" y="69354"/>
                  </a:lnTo>
                  <a:lnTo>
                    <a:pt x="128993" y="67805"/>
                  </a:lnTo>
                  <a:close/>
                </a:path>
                <a:path w="341629" h="172720">
                  <a:moveTo>
                    <a:pt x="231825" y="112331"/>
                  </a:moveTo>
                  <a:lnTo>
                    <a:pt x="231355" y="110540"/>
                  </a:lnTo>
                  <a:lnTo>
                    <a:pt x="229920" y="109169"/>
                  </a:lnTo>
                  <a:lnTo>
                    <a:pt x="229514" y="110540"/>
                  </a:lnTo>
                  <a:lnTo>
                    <a:pt x="230517" y="112217"/>
                  </a:lnTo>
                  <a:lnTo>
                    <a:pt x="231825" y="112331"/>
                  </a:lnTo>
                  <a:close/>
                </a:path>
                <a:path w="341629" h="172720">
                  <a:moveTo>
                    <a:pt x="341388" y="166344"/>
                  </a:moveTo>
                  <a:lnTo>
                    <a:pt x="329006" y="152374"/>
                  </a:lnTo>
                  <a:lnTo>
                    <a:pt x="316204" y="140944"/>
                  </a:lnTo>
                  <a:lnTo>
                    <a:pt x="301548" y="126974"/>
                  </a:lnTo>
                  <a:lnTo>
                    <a:pt x="258838" y="92684"/>
                  </a:lnTo>
                  <a:lnTo>
                    <a:pt x="225221" y="69824"/>
                  </a:lnTo>
                  <a:lnTo>
                    <a:pt x="190055" y="50774"/>
                  </a:lnTo>
                  <a:lnTo>
                    <a:pt x="154736" y="32994"/>
                  </a:lnTo>
                  <a:lnTo>
                    <a:pt x="91922" y="12674"/>
                  </a:lnTo>
                  <a:lnTo>
                    <a:pt x="24549" y="0"/>
                  </a:lnTo>
                  <a:lnTo>
                    <a:pt x="26352" y="2514"/>
                  </a:lnTo>
                  <a:lnTo>
                    <a:pt x="28549" y="6324"/>
                  </a:lnTo>
                  <a:lnTo>
                    <a:pt x="25438" y="6324"/>
                  </a:lnTo>
                  <a:lnTo>
                    <a:pt x="24765" y="7594"/>
                  </a:lnTo>
                  <a:lnTo>
                    <a:pt x="26619" y="8864"/>
                  </a:lnTo>
                  <a:lnTo>
                    <a:pt x="28892" y="8864"/>
                  </a:lnTo>
                  <a:lnTo>
                    <a:pt x="29362" y="7594"/>
                  </a:lnTo>
                  <a:lnTo>
                    <a:pt x="32575" y="12674"/>
                  </a:lnTo>
                  <a:lnTo>
                    <a:pt x="34810" y="13944"/>
                  </a:lnTo>
                  <a:lnTo>
                    <a:pt x="32219" y="13944"/>
                  </a:lnTo>
                  <a:lnTo>
                    <a:pt x="35877" y="15214"/>
                  </a:lnTo>
                  <a:lnTo>
                    <a:pt x="38442" y="17754"/>
                  </a:lnTo>
                  <a:lnTo>
                    <a:pt x="40525" y="20294"/>
                  </a:lnTo>
                  <a:lnTo>
                    <a:pt x="49415" y="26644"/>
                  </a:lnTo>
                  <a:lnTo>
                    <a:pt x="51460" y="27914"/>
                  </a:lnTo>
                  <a:lnTo>
                    <a:pt x="51193" y="27914"/>
                  </a:lnTo>
                  <a:lnTo>
                    <a:pt x="49415" y="29184"/>
                  </a:lnTo>
                  <a:lnTo>
                    <a:pt x="50444" y="30454"/>
                  </a:lnTo>
                  <a:lnTo>
                    <a:pt x="53898" y="31724"/>
                  </a:lnTo>
                  <a:lnTo>
                    <a:pt x="57569" y="31724"/>
                  </a:lnTo>
                  <a:lnTo>
                    <a:pt x="60960" y="34264"/>
                  </a:lnTo>
                  <a:lnTo>
                    <a:pt x="70815" y="39344"/>
                  </a:lnTo>
                  <a:lnTo>
                    <a:pt x="76009" y="43154"/>
                  </a:lnTo>
                  <a:lnTo>
                    <a:pt x="87236" y="48234"/>
                  </a:lnTo>
                  <a:lnTo>
                    <a:pt x="83273" y="46964"/>
                  </a:lnTo>
                  <a:lnTo>
                    <a:pt x="80505" y="46964"/>
                  </a:lnTo>
                  <a:lnTo>
                    <a:pt x="80962" y="48234"/>
                  </a:lnTo>
                  <a:lnTo>
                    <a:pt x="81292" y="48234"/>
                  </a:lnTo>
                  <a:lnTo>
                    <a:pt x="82245" y="49504"/>
                  </a:lnTo>
                  <a:lnTo>
                    <a:pt x="83870" y="50774"/>
                  </a:lnTo>
                  <a:lnTo>
                    <a:pt x="85496" y="50774"/>
                  </a:lnTo>
                  <a:lnTo>
                    <a:pt x="87782" y="52044"/>
                  </a:lnTo>
                  <a:lnTo>
                    <a:pt x="91808" y="53314"/>
                  </a:lnTo>
                  <a:lnTo>
                    <a:pt x="91567" y="53314"/>
                  </a:lnTo>
                  <a:lnTo>
                    <a:pt x="90335" y="54584"/>
                  </a:lnTo>
                  <a:lnTo>
                    <a:pt x="90538" y="55854"/>
                  </a:lnTo>
                  <a:lnTo>
                    <a:pt x="92456" y="55854"/>
                  </a:lnTo>
                  <a:lnTo>
                    <a:pt x="94157" y="54584"/>
                  </a:lnTo>
                  <a:lnTo>
                    <a:pt x="98958" y="54584"/>
                  </a:lnTo>
                  <a:lnTo>
                    <a:pt x="100622" y="55854"/>
                  </a:lnTo>
                  <a:lnTo>
                    <a:pt x="102501" y="55854"/>
                  </a:lnTo>
                  <a:lnTo>
                    <a:pt x="104825" y="57124"/>
                  </a:lnTo>
                  <a:lnTo>
                    <a:pt x="107149" y="57124"/>
                  </a:lnTo>
                  <a:lnTo>
                    <a:pt x="116255" y="62204"/>
                  </a:lnTo>
                  <a:lnTo>
                    <a:pt x="136372" y="69824"/>
                  </a:lnTo>
                  <a:lnTo>
                    <a:pt x="142494" y="72364"/>
                  </a:lnTo>
                  <a:lnTo>
                    <a:pt x="141795" y="72364"/>
                  </a:lnTo>
                  <a:lnTo>
                    <a:pt x="141732" y="73634"/>
                  </a:lnTo>
                  <a:lnTo>
                    <a:pt x="142278" y="73634"/>
                  </a:lnTo>
                  <a:lnTo>
                    <a:pt x="144208" y="74904"/>
                  </a:lnTo>
                  <a:lnTo>
                    <a:pt x="150952" y="74904"/>
                  </a:lnTo>
                  <a:lnTo>
                    <a:pt x="153301" y="76174"/>
                  </a:lnTo>
                  <a:lnTo>
                    <a:pt x="158203" y="77444"/>
                  </a:lnTo>
                  <a:lnTo>
                    <a:pt x="163271" y="79984"/>
                  </a:lnTo>
                  <a:lnTo>
                    <a:pt x="164909" y="79984"/>
                  </a:lnTo>
                  <a:lnTo>
                    <a:pt x="169722" y="82524"/>
                  </a:lnTo>
                  <a:lnTo>
                    <a:pt x="172796" y="83794"/>
                  </a:lnTo>
                  <a:lnTo>
                    <a:pt x="174891" y="83794"/>
                  </a:lnTo>
                  <a:lnTo>
                    <a:pt x="177076" y="85064"/>
                  </a:lnTo>
                  <a:lnTo>
                    <a:pt x="179336" y="85064"/>
                  </a:lnTo>
                  <a:lnTo>
                    <a:pt x="182181" y="86334"/>
                  </a:lnTo>
                  <a:lnTo>
                    <a:pt x="195630" y="91414"/>
                  </a:lnTo>
                  <a:lnTo>
                    <a:pt x="198018" y="91414"/>
                  </a:lnTo>
                  <a:lnTo>
                    <a:pt x="200418" y="92684"/>
                  </a:lnTo>
                  <a:lnTo>
                    <a:pt x="205003" y="93954"/>
                  </a:lnTo>
                  <a:lnTo>
                    <a:pt x="208368" y="93954"/>
                  </a:lnTo>
                  <a:lnTo>
                    <a:pt x="207822" y="92684"/>
                  </a:lnTo>
                  <a:lnTo>
                    <a:pt x="202768" y="88874"/>
                  </a:lnTo>
                  <a:lnTo>
                    <a:pt x="200837" y="88874"/>
                  </a:lnTo>
                  <a:lnTo>
                    <a:pt x="194259" y="86334"/>
                  </a:lnTo>
                  <a:lnTo>
                    <a:pt x="188747" y="83794"/>
                  </a:lnTo>
                  <a:lnTo>
                    <a:pt x="189979" y="83794"/>
                  </a:lnTo>
                  <a:lnTo>
                    <a:pt x="192074" y="85064"/>
                  </a:lnTo>
                  <a:lnTo>
                    <a:pt x="194208" y="85064"/>
                  </a:lnTo>
                  <a:lnTo>
                    <a:pt x="201129" y="87604"/>
                  </a:lnTo>
                  <a:lnTo>
                    <a:pt x="205371" y="88874"/>
                  </a:lnTo>
                  <a:lnTo>
                    <a:pt x="210743" y="90144"/>
                  </a:lnTo>
                  <a:lnTo>
                    <a:pt x="221792" y="93954"/>
                  </a:lnTo>
                  <a:lnTo>
                    <a:pt x="227164" y="96494"/>
                  </a:lnTo>
                  <a:lnTo>
                    <a:pt x="231279" y="97764"/>
                  </a:lnTo>
                  <a:lnTo>
                    <a:pt x="234403" y="99034"/>
                  </a:lnTo>
                  <a:lnTo>
                    <a:pt x="234467" y="99377"/>
                  </a:lnTo>
                  <a:lnTo>
                    <a:pt x="233006" y="99885"/>
                  </a:lnTo>
                  <a:lnTo>
                    <a:pt x="233324" y="102095"/>
                  </a:lnTo>
                  <a:lnTo>
                    <a:pt x="235927" y="101688"/>
                  </a:lnTo>
                  <a:lnTo>
                    <a:pt x="235483" y="100596"/>
                  </a:lnTo>
                  <a:lnTo>
                    <a:pt x="238112" y="101574"/>
                  </a:lnTo>
                  <a:lnTo>
                    <a:pt x="239242" y="101574"/>
                  </a:lnTo>
                  <a:lnTo>
                    <a:pt x="240207" y="102844"/>
                  </a:lnTo>
                  <a:lnTo>
                    <a:pt x="240017" y="104114"/>
                  </a:lnTo>
                  <a:lnTo>
                    <a:pt x="241160" y="105384"/>
                  </a:lnTo>
                  <a:lnTo>
                    <a:pt x="245135" y="107924"/>
                  </a:lnTo>
                  <a:lnTo>
                    <a:pt x="247573" y="107924"/>
                  </a:lnTo>
                  <a:lnTo>
                    <a:pt x="247916" y="106654"/>
                  </a:lnTo>
                  <a:lnTo>
                    <a:pt x="248285" y="106654"/>
                  </a:lnTo>
                  <a:lnTo>
                    <a:pt x="249301" y="105384"/>
                  </a:lnTo>
                  <a:lnTo>
                    <a:pt x="258457" y="110464"/>
                  </a:lnTo>
                  <a:lnTo>
                    <a:pt x="258800" y="110464"/>
                  </a:lnTo>
                  <a:lnTo>
                    <a:pt x="259422" y="111734"/>
                  </a:lnTo>
                  <a:lnTo>
                    <a:pt x="259168" y="110464"/>
                  </a:lnTo>
                  <a:lnTo>
                    <a:pt x="262382" y="111734"/>
                  </a:lnTo>
                  <a:lnTo>
                    <a:pt x="262013" y="113004"/>
                  </a:lnTo>
                  <a:lnTo>
                    <a:pt x="262267" y="113004"/>
                  </a:lnTo>
                  <a:lnTo>
                    <a:pt x="263550" y="115544"/>
                  </a:lnTo>
                  <a:lnTo>
                    <a:pt x="265277" y="116814"/>
                  </a:lnTo>
                  <a:lnTo>
                    <a:pt x="261759" y="116814"/>
                  </a:lnTo>
                  <a:lnTo>
                    <a:pt x="260756" y="114274"/>
                  </a:lnTo>
                  <a:lnTo>
                    <a:pt x="260502" y="114274"/>
                  </a:lnTo>
                  <a:lnTo>
                    <a:pt x="261467" y="116814"/>
                  </a:lnTo>
                  <a:lnTo>
                    <a:pt x="258660" y="115544"/>
                  </a:lnTo>
                  <a:lnTo>
                    <a:pt x="257136" y="115544"/>
                  </a:lnTo>
                  <a:lnTo>
                    <a:pt x="262140" y="118084"/>
                  </a:lnTo>
                  <a:lnTo>
                    <a:pt x="264464" y="118084"/>
                  </a:lnTo>
                  <a:lnTo>
                    <a:pt x="263906" y="119354"/>
                  </a:lnTo>
                  <a:lnTo>
                    <a:pt x="264045" y="119354"/>
                  </a:lnTo>
                  <a:lnTo>
                    <a:pt x="265455" y="121894"/>
                  </a:lnTo>
                  <a:lnTo>
                    <a:pt x="267042" y="123164"/>
                  </a:lnTo>
                  <a:lnTo>
                    <a:pt x="270344" y="123164"/>
                  </a:lnTo>
                  <a:lnTo>
                    <a:pt x="270306" y="121894"/>
                  </a:lnTo>
                  <a:lnTo>
                    <a:pt x="269875" y="120624"/>
                  </a:lnTo>
                  <a:lnTo>
                    <a:pt x="272973" y="121894"/>
                  </a:lnTo>
                  <a:lnTo>
                    <a:pt x="275932" y="124434"/>
                  </a:lnTo>
                  <a:lnTo>
                    <a:pt x="278815" y="125704"/>
                  </a:lnTo>
                  <a:lnTo>
                    <a:pt x="280047" y="125704"/>
                  </a:lnTo>
                  <a:lnTo>
                    <a:pt x="279704" y="126974"/>
                  </a:lnTo>
                  <a:lnTo>
                    <a:pt x="283438" y="128244"/>
                  </a:lnTo>
                  <a:lnTo>
                    <a:pt x="283819" y="126974"/>
                  </a:lnTo>
                  <a:lnTo>
                    <a:pt x="286397" y="128244"/>
                  </a:lnTo>
                  <a:lnTo>
                    <a:pt x="287121" y="129514"/>
                  </a:lnTo>
                  <a:lnTo>
                    <a:pt x="287693" y="129514"/>
                  </a:lnTo>
                  <a:lnTo>
                    <a:pt x="289013" y="134594"/>
                  </a:lnTo>
                  <a:lnTo>
                    <a:pt x="288074" y="134594"/>
                  </a:lnTo>
                  <a:lnTo>
                    <a:pt x="285115" y="130784"/>
                  </a:lnTo>
                  <a:lnTo>
                    <a:pt x="281863" y="128244"/>
                  </a:lnTo>
                  <a:lnTo>
                    <a:pt x="278180" y="126974"/>
                  </a:lnTo>
                  <a:lnTo>
                    <a:pt x="277507" y="128244"/>
                  </a:lnTo>
                  <a:lnTo>
                    <a:pt x="277329" y="128244"/>
                  </a:lnTo>
                  <a:lnTo>
                    <a:pt x="287718" y="137134"/>
                  </a:lnTo>
                  <a:lnTo>
                    <a:pt x="288556" y="135864"/>
                  </a:lnTo>
                  <a:lnTo>
                    <a:pt x="288861" y="135864"/>
                  </a:lnTo>
                  <a:lnTo>
                    <a:pt x="291299" y="139674"/>
                  </a:lnTo>
                  <a:lnTo>
                    <a:pt x="296379" y="142214"/>
                  </a:lnTo>
                  <a:lnTo>
                    <a:pt x="300418" y="146024"/>
                  </a:lnTo>
                  <a:lnTo>
                    <a:pt x="304507" y="148564"/>
                  </a:lnTo>
                  <a:lnTo>
                    <a:pt x="308711" y="152374"/>
                  </a:lnTo>
                  <a:lnTo>
                    <a:pt x="315861" y="159994"/>
                  </a:lnTo>
                  <a:lnTo>
                    <a:pt x="318490" y="162534"/>
                  </a:lnTo>
                  <a:lnTo>
                    <a:pt x="322580" y="163804"/>
                  </a:lnTo>
                  <a:lnTo>
                    <a:pt x="325081" y="165074"/>
                  </a:lnTo>
                  <a:lnTo>
                    <a:pt x="324624" y="163804"/>
                  </a:lnTo>
                  <a:lnTo>
                    <a:pt x="323684" y="162534"/>
                  </a:lnTo>
                  <a:lnTo>
                    <a:pt x="327418" y="165074"/>
                  </a:lnTo>
                  <a:lnTo>
                    <a:pt x="331812" y="168884"/>
                  </a:lnTo>
                  <a:lnTo>
                    <a:pt x="335254" y="170154"/>
                  </a:lnTo>
                  <a:lnTo>
                    <a:pt x="339521" y="172694"/>
                  </a:lnTo>
                  <a:lnTo>
                    <a:pt x="340194" y="172694"/>
                  </a:lnTo>
                  <a:lnTo>
                    <a:pt x="338797" y="171424"/>
                  </a:lnTo>
                  <a:lnTo>
                    <a:pt x="339051" y="171424"/>
                  </a:lnTo>
                  <a:lnTo>
                    <a:pt x="339305" y="170154"/>
                  </a:lnTo>
                  <a:lnTo>
                    <a:pt x="337997" y="166344"/>
                  </a:lnTo>
                  <a:lnTo>
                    <a:pt x="337515" y="166344"/>
                  </a:lnTo>
                  <a:lnTo>
                    <a:pt x="337896" y="168884"/>
                  </a:lnTo>
                  <a:lnTo>
                    <a:pt x="337400" y="170065"/>
                  </a:lnTo>
                  <a:lnTo>
                    <a:pt x="336804" y="168884"/>
                  </a:lnTo>
                  <a:lnTo>
                    <a:pt x="334606" y="167614"/>
                  </a:lnTo>
                  <a:lnTo>
                    <a:pt x="334467" y="165074"/>
                  </a:lnTo>
                  <a:lnTo>
                    <a:pt x="334175" y="163804"/>
                  </a:lnTo>
                  <a:lnTo>
                    <a:pt x="335419" y="163804"/>
                  </a:lnTo>
                  <a:lnTo>
                    <a:pt x="336778" y="165074"/>
                  </a:lnTo>
                  <a:lnTo>
                    <a:pt x="335622" y="162534"/>
                  </a:lnTo>
                  <a:lnTo>
                    <a:pt x="334365" y="161264"/>
                  </a:lnTo>
                  <a:lnTo>
                    <a:pt x="335419" y="161264"/>
                  </a:lnTo>
                  <a:lnTo>
                    <a:pt x="338416" y="163804"/>
                  </a:lnTo>
                  <a:lnTo>
                    <a:pt x="338785" y="165074"/>
                  </a:lnTo>
                  <a:lnTo>
                    <a:pt x="338467" y="163804"/>
                  </a:lnTo>
                  <a:lnTo>
                    <a:pt x="341388" y="166344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 descr=""/>
            <p:cNvSpPr/>
            <p:nvPr/>
          </p:nvSpPr>
          <p:spPr>
            <a:xfrm>
              <a:off x="4158486" y="4397020"/>
              <a:ext cx="442595" cy="372745"/>
            </a:xfrm>
            <a:custGeom>
              <a:avLst/>
              <a:gdLst/>
              <a:ahLst/>
              <a:cxnLst/>
              <a:rect l="l" t="t" r="r" b="b"/>
              <a:pathLst>
                <a:path w="442595" h="372745">
                  <a:moveTo>
                    <a:pt x="414700" y="0"/>
                  </a:moveTo>
                  <a:lnTo>
                    <a:pt x="374942" y="2350"/>
                  </a:lnTo>
                  <a:lnTo>
                    <a:pt x="331250" y="11455"/>
                  </a:lnTo>
                  <a:lnTo>
                    <a:pt x="293725" y="22252"/>
                  </a:lnTo>
                  <a:lnTo>
                    <a:pt x="225411" y="50965"/>
                  </a:lnTo>
                  <a:lnTo>
                    <a:pt x="180367" y="75817"/>
                  </a:lnTo>
                  <a:lnTo>
                    <a:pt x="138412" y="105032"/>
                  </a:lnTo>
                  <a:lnTo>
                    <a:pt x="100617" y="139415"/>
                  </a:lnTo>
                  <a:lnTo>
                    <a:pt x="68059" y="179765"/>
                  </a:lnTo>
                  <a:lnTo>
                    <a:pt x="38722" y="232225"/>
                  </a:lnTo>
                  <a:lnTo>
                    <a:pt x="16548" y="288135"/>
                  </a:lnTo>
                  <a:lnTo>
                    <a:pt x="9450" y="308702"/>
                  </a:lnTo>
                  <a:lnTo>
                    <a:pt x="5259" y="318560"/>
                  </a:lnTo>
                  <a:lnTo>
                    <a:pt x="0" y="328127"/>
                  </a:lnTo>
                  <a:lnTo>
                    <a:pt x="5727" y="327606"/>
                  </a:lnTo>
                  <a:lnTo>
                    <a:pt x="15781" y="328455"/>
                  </a:lnTo>
                  <a:lnTo>
                    <a:pt x="49263" y="352568"/>
                  </a:lnTo>
                  <a:lnTo>
                    <a:pt x="56489" y="372475"/>
                  </a:lnTo>
                  <a:lnTo>
                    <a:pt x="71437" y="371066"/>
                  </a:lnTo>
                  <a:lnTo>
                    <a:pt x="121573" y="358477"/>
                  </a:lnTo>
                  <a:lnTo>
                    <a:pt x="168224" y="336534"/>
                  </a:lnTo>
                  <a:lnTo>
                    <a:pt x="210529" y="310822"/>
                  </a:lnTo>
                  <a:lnTo>
                    <a:pt x="249948" y="280946"/>
                  </a:lnTo>
                  <a:lnTo>
                    <a:pt x="286139" y="244685"/>
                  </a:lnTo>
                  <a:lnTo>
                    <a:pt x="318427" y="204950"/>
                  </a:lnTo>
                  <a:lnTo>
                    <a:pt x="367301" y="135445"/>
                  </a:lnTo>
                  <a:lnTo>
                    <a:pt x="384238" y="111770"/>
                  </a:lnTo>
                  <a:lnTo>
                    <a:pt x="391542" y="102233"/>
                  </a:lnTo>
                  <a:lnTo>
                    <a:pt x="415658" y="72362"/>
                  </a:lnTo>
                  <a:lnTo>
                    <a:pt x="430288" y="55048"/>
                  </a:lnTo>
                  <a:lnTo>
                    <a:pt x="436896" y="45962"/>
                  </a:lnTo>
                  <a:lnTo>
                    <a:pt x="442023" y="35811"/>
                  </a:lnTo>
                  <a:lnTo>
                    <a:pt x="440428" y="9465"/>
                  </a:lnTo>
                  <a:lnTo>
                    <a:pt x="41470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 descr=""/>
            <p:cNvSpPr/>
            <p:nvPr/>
          </p:nvSpPr>
          <p:spPr>
            <a:xfrm>
              <a:off x="4167047" y="4400956"/>
              <a:ext cx="432434" cy="366395"/>
            </a:xfrm>
            <a:custGeom>
              <a:avLst/>
              <a:gdLst/>
              <a:ahLst/>
              <a:cxnLst/>
              <a:rect l="l" t="t" r="r" b="b"/>
              <a:pathLst>
                <a:path w="432435" h="366395">
                  <a:moveTo>
                    <a:pt x="431838" y="16421"/>
                  </a:moveTo>
                  <a:lnTo>
                    <a:pt x="395846" y="0"/>
                  </a:lnTo>
                  <a:lnTo>
                    <a:pt x="342049" y="9359"/>
                  </a:lnTo>
                  <a:lnTo>
                    <a:pt x="342049" y="61061"/>
                  </a:lnTo>
                  <a:lnTo>
                    <a:pt x="286588" y="101257"/>
                  </a:lnTo>
                  <a:lnTo>
                    <a:pt x="231927" y="142735"/>
                  </a:lnTo>
                  <a:lnTo>
                    <a:pt x="198462" y="169100"/>
                  </a:lnTo>
                  <a:lnTo>
                    <a:pt x="158724" y="204343"/>
                  </a:lnTo>
                  <a:lnTo>
                    <a:pt x="116827" y="244817"/>
                  </a:lnTo>
                  <a:lnTo>
                    <a:pt x="70142" y="291973"/>
                  </a:lnTo>
                  <a:lnTo>
                    <a:pt x="98704" y="257390"/>
                  </a:lnTo>
                  <a:lnTo>
                    <a:pt x="129362" y="224726"/>
                  </a:lnTo>
                  <a:lnTo>
                    <a:pt x="161874" y="193890"/>
                  </a:lnTo>
                  <a:lnTo>
                    <a:pt x="196011" y="164782"/>
                  </a:lnTo>
                  <a:lnTo>
                    <a:pt x="231216" y="137033"/>
                  </a:lnTo>
                  <a:lnTo>
                    <a:pt x="267601" y="110794"/>
                  </a:lnTo>
                  <a:lnTo>
                    <a:pt x="304558" y="85521"/>
                  </a:lnTo>
                  <a:lnTo>
                    <a:pt x="342049" y="61061"/>
                  </a:lnTo>
                  <a:lnTo>
                    <a:pt x="342049" y="9359"/>
                  </a:lnTo>
                  <a:lnTo>
                    <a:pt x="270865" y="28155"/>
                  </a:lnTo>
                  <a:lnTo>
                    <a:pt x="226301" y="46685"/>
                  </a:lnTo>
                  <a:lnTo>
                    <a:pt x="183324" y="69265"/>
                  </a:lnTo>
                  <a:lnTo>
                    <a:pt x="143230" y="95681"/>
                  </a:lnTo>
                  <a:lnTo>
                    <a:pt x="107365" y="125666"/>
                  </a:lnTo>
                  <a:lnTo>
                    <a:pt x="77025" y="158978"/>
                  </a:lnTo>
                  <a:lnTo>
                    <a:pt x="38341" y="220586"/>
                  </a:lnTo>
                  <a:lnTo>
                    <a:pt x="10998" y="288086"/>
                  </a:lnTo>
                  <a:lnTo>
                    <a:pt x="3441" y="315264"/>
                  </a:lnTo>
                  <a:lnTo>
                    <a:pt x="0" y="323811"/>
                  </a:lnTo>
                  <a:lnTo>
                    <a:pt x="7213" y="324535"/>
                  </a:lnTo>
                  <a:lnTo>
                    <a:pt x="14249" y="326377"/>
                  </a:lnTo>
                  <a:lnTo>
                    <a:pt x="44805" y="356971"/>
                  </a:lnTo>
                  <a:lnTo>
                    <a:pt x="47383" y="365848"/>
                  </a:lnTo>
                  <a:lnTo>
                    <a:pt x="59296" y="364642"/>
                  </a:lnTo>
                  <a:lnTo>
                    <a:pt x="105410" y="351675"/>
                  </a:lnTo>
                  <a:lnTo>
                    <a:pt x="140804" y="334810"/>
                  </a:lnTo>
                  <a:lnTo>
                    <a:pt x="177380" y="313220"/>
                  </a:lnTo>
                  <a:lnTo>
                    <a:pt x="247815" y="260769"/>
                  </a:lnTo>
                  <a:lnTo>
                    <a:pt x="288391" y="218084"/>
                  </a:lnTo>
                  <a:lnTo>
                    <a:pt x="324307" y="172364"/>
                  </a:lnTo>
                  <a:lnTo>
                    <a:pt x="381127" y="92900"/>
                  </a:lnTo>
                  <a:lnTo>
                    <a:pt x="392264" y="78282"/>
                  </a:lnTo>
                  <a:lnTo>
                    <a:pt x="406527" y="61061"/>
                  </a:lnTo>
                  <a:lnTo>
                    <a:pt x="414223" y="52349"/>
                  </a:lnTo>
                  <a:lnTo>
                    <a:pt x="423138" y="41148"/>
                  </a:lnTo>
                  <a:lnTo>
                    <a:pt x="429844" y="28994"/>
                  </a:lnTo>
                  <a:lnTo>
                    <a:pt x="431838" y="1642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 descr=""/>
            <p:cNvSpPr/>
            <p:nvPr/>
          </p:nvSpPr>
          <p:spPr>
            <a:xfrm>
              <a:off x="4237188" y="4461851"/>
              <a:ext cx="272415" cy="231140"/>
            </a:xfrm>
            <a:custGeom>
              <a:avLst/>
              <a:gdLst/>
              <a:ahLst/>
              <a:cxnLst/>
              <a:rect l="l" t="t" r="r" b="b"/>
              <a:pathLst>
                <a:path w="272414" h="231139">
                  <a:moveTo>
                    <a:pt x="272086" y="0"/>
                  </a:moveTo>
                  <a:lnTo>
                    <a:pt x="234509" y="24545"/>
                  </a:lnTo>
                  <a:lnTo>
                    <a:pt x="179091" y="62765"/>
                  </a:lnTo>
                  <a:lnTo>
                    <a:pt x="143343" y="89867"/>
                  </a:lnTo>
                  <a:lnTo>
                    <a:pt x="91725" y="132985"/>
                  </a:lnTo>
                  <a:lnTo>
                    <a:pt x="59216" y="163826"/>
                  </a:lnTo>
                  <a:lnTo>
                    <a:pt x="28561" y="196486"/>
                  </a:lnTo>
                  <a:lnTo>
                    <a:pt x="0" y="231063"/>
                  </a:lnTo>
                  <a:lnTo>
                    <a:pt x="46685" y="183901"/>
                  </a:lnTo>
                  <a:lnTo>
                    <a:pt x="88590" y="143416"/>
                  </a:lnTo>
                  <a:lnTo>
                    <a:pt x="128347" y="108191"/>
                  </a:lnTo>
                  <a:lnTo>
                    <a:pt x="144995" y="94900"/>
                  </a:lnTo>
                  <a:lnTo>
                    <a:pt x="195606" y="55943"/>
                  </a:lnTo>
                  <a:lnTo>
                    <a:pt x="216815" y="40085"/>
                  </a:lnTo>
                  <a:lnTo>
                    <a:pt x="272086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7" name="object 897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290681" y="4569751"/>
              <a:ext cx="174092" cy="135078"/>
            </a:xfrm>
            <a:prstGeom prst="rect">
              <a:avLst/>
            </a:prstGeom>
          </p:spPr>
        </p:pic>
        <p:sp>
          <p:nvSpPr>
            <p:cNvPr id="898" name="object 898" descr=""/>
            <p:cNvSpPr/>
            <p:nvPr/>
          </p:nvSpPr>
          <p:spPr>
            <a:xfrm>
              <a:off x="4275988" y="4401299"/>
              <a:ext cx="323215" cy="338455"/>
            </a:xfrm>
            <a:custGeom>
              <a:avLst/>
              <a:gdLst/>
              <a:ahLst/>
              <a:cxnLst/>
              <a:rect l="l" t="t" r="r" b="b"/>
              <a:pathLst>
                <a:path w="323214" h="338454">
                  <a:moveTo>
                    <a:pt x="238201" y="97320"/>
                  </a:moveTo>
                  <a:lnTo>
                    <a:pt x="236715" y="96367"/>
                  </a:lnTo>
                  <a:lnTo>
                    <a:pt x="235432" y="96469"/>
                  </a:lnTo>
                  <a:lnTo>
                    <a:pt x="235559" y="97447"/>
                  </a:lnTo>
                  <a:lnTo>
                    <a:pt x="237058" y="97904"/>
                  </a:lnTo>
                  <a:lnTo>
                    <a:pt x="238201" y="97320"/>
                  </a:lnTo>
                  <a:close/>
                </a:path>
                <a:path w="323214" h="338454">
                  <a:moveTo>
                    <a:pt x="243078" y="86106"/>
                  </a:moveTo>
                  <a:lnTo>
                    <a:pt x="242773" y="84353"/>
                  </a:lnTo>
                  <a:lnTo>
                    <a:pt x="240563" y="85153"/>
                  </a:lnTo>
                  <a:lnTo>
                    <a:pt x="240703" y="86207"/>
                  </a:lnTo>
                  <a:lnTo>
                    <a:pt x="243078" y="86106"/>
                  </a:lnTo>
                  <a:close/>
                </a:path>
                <a:path w="323214" h="338454">
                  <a:moveTo>
                    <a:pt x="257886" y="54229"/>
                  </a:moveTo>
                  <a:lnTo>
                    <a:pt x="257289" y="52565"/>
                  </a:lnTo>
                  <a:lnTo>
                    <a:pt x="256222" y="52146"/>
                  </a:lnTo>
                  <a:lnTo>
                    <a:pt x="255905" y="53517"/>
                  </a:lnTo>
                  <a:lnTo>
                    <a:pt x="256895" y="54584"/>
                  </a:lnTo>
                  <a:lnTo>
                    <a:pt x="257886" y="54229"/>
                  </a:lnTo>
                  <a:close/>
                </a:path>
                <a:path w="323214" h="338454">
                  <a:moveTo>
                    <a:pt x="258483" y="61696"/>
                  </a:moveTo>
                  <a:lnTo>
                    <a:pt x="258140" y="59740"/>
                  </a:lnTo>
                  <a:lnTo>
                    <a:pt x="256959" y="59372"/>
                  </a:lnTo>
                  <a:lnTo>
                    <a:pt x="256222" y="61125"/>
                  </a:lnTo>
                  <a:lnTo>
                    <a:pt x="257162" y="62293"/>
                  </a:lnTo>
                  <a:lnTo>
                    <a:pt x="258483" y="61696"/>
                  </a:lnTo>
                  <a:close/>
                </a:path>
                <a:path w="323214" h="338454">
                  <a:moveTo>
                    <a:pt x="273088" y="28790"/>
                  </a:moveTo>
                  <a:lnTo>
                    <a:pt x="270078" y="31965"/>
                  </a:lnTo>
                  <a:lnTo>
                    <a:pt x="265049" y="39179"/>
                  </a:lnTo>
                  <a:lnTo>
                    <a:pt x="262737" y="43014"/>
                  </a:lnTo>
                  <a:lnTo>
                    <a:pt x="258191" y="48628"/>
                  </a:lnTo>
                  <a:lnTo>
                    <a:pt x="258648" y="51155"/>
                  </a:lnTo>
                  <a:lnTo>
                    <a:pt x="259854" y="50266"/>
                  </a:lnTo>
                  <a:lnTo>
                    <a:pt x="265887" y="43637"/>
                  </a:lnTo>
                  <a:lnTo>
                    <a:pt x="271868" y="34810"/>
                  </a:lnTo>
                  <a:lnTo>
                    <a:pt x="273011" y="32334"/>
                  </a:lnTo>
                  <a:lnTo>
                    <a:pt x="273088" y="28790"/>
                  </a:lnTo>
                  <a:close/>
                </a:path>
                <a:path w="323214" h="338454">
                  <a:moveTo>
                    <a:pt x="280149" y="35394"/>
                  </a:moveTo>
                  <a:lnTo>
                    <a:pt x="280123" y="35115"/>
                  </a:lnTo>
                  <a:lnTo>
                    <a:pt x="279933" y="34607"/>
                  </a:lnTo>
                  <a:lnTo>
                    <a:pt x="280035" y="35102"/>
                  </a:lnTo>
                  <a:lnTo>
                    <a:pt x="280149" y="35394"/>
                  </a:lnTo>
                  <a:close/>
                </a:path>
                <a:path w="323214" h="338454">
                  <a:moveTo>
                    <a:pt x="307225" y="876"/>
                  </a:moveTo>
                  <a:lnTo>
                    <a:pt x="305358" y="469"/>
                  </a:lnTo>
                  <a:lnTo>
                    <a:pt x="301269" y="0"/>
                  </a:lnTo>
                  <a:lnTo>
                    <a:pt x="283070" y="22250"/>
                  </a:lnTo>
                  <a:lnTo>
                    <a:pt x="279488" y="27571"/>
                  </a:lnTo>
                  <a:lnTo>
                    <a:pt x="276390" y="32689"/>
                  </a:lnTo>
                  <a:lnTo>
                    <a:pt x="276034" y="34188"/>
                  </a:lnTo>
                  <a:lnTo>
                    <a:pt x="276656" y="34836"/>
                  </a:lnTo>
                  <a:lnTo>
                    <a:pt x="276999" y="34734"/>
                  </a:lnTo>
                  <a:lnTo>
                    <a:pt x="288290" y="21132"/>
                  </a:lnTo>
                  <a:lnTo>
                    <a:pt x="307225" y="876"/>
                  </a:lnTo>
                  <a:close/>
                </a:path>
                <a:path w="323214" h="338454">
                  <a:moveTo>
                    <a:pt x="315544" y="3721"/>
                  </a:moveTo>
                  <a:lnTo>
                    <a:pt x="314502" y="3111"/>
                  </a:lnTo>
                  <a:lnTo>
                    <a:pt x="311924" y="2120"/>
                  </a:lnTo>
                  <a:lnTo>
                    <a:pt x="306044" y="7569"/>
                  </a:lnTo>
                  <a:lnTo>
                    <a:pt x="287413" y="28448"/>
                  </a:lnTo>
                  <a:lnTo>
                    <a:pt x="278752" y="40767"/>
                  </a:lnTo>
                  <a:lnTo>
                    <a:pt x="278396" y="42443"/>
                  </a:lnTo>
                  <a:lnTo>
                    <a:pt x="279425" y="42913"/>
                  </a:lnTo>
                  <a:lnTo>
                    <a:pt x="280619" y="41732"/>
                  </a:lnTo>
                  <a:lnTo>
                    <a:pt x="287528" y="33070"/>
                  </a:lnTo>
                  <a:lnTo>
                    <a:pt x="300215" y="18453"/>
                  </a:lnTo>
                  <a:lnTo>
                    <a:pt x="308000" y="10693"/>
                  </a:lnTo>
                  <a:lnTo>
                    <a:pt x="315544" y="3721"/>
                  </a:lnTo>
                  <a:close/>
                </a:path>
                <a:path w="323214" h="338454">
                  <a:moveTo>
                    <a:pt x="322961" y="19278"/>
                  </a:moveTo>
                  <a:lnTo>
                    <a:pt x="321614" y="19278"/>
                  </a:lnTo>
                  <a:lnTo>
                    <a:pt x="319557" y="20548"/>
                  </a:lnTo>
                  <a:lnTo>
                    <a:pt x="317334" y="21818"/>
                  </a:lnTo>
                  <a:lnTo>
                    <a:pt x="314845" y="23088"/>
                  </a:lnTo>
                  <a:lnTo>
                    <a:pt x="315061" y="21818"/>
                  </a:lnTo>
                  <a:lnTo>
                    <a:pt x="314198" y="23088"/>
                  </a:lnTo>
                  <a:lnTo>
                    <a:pt x="313524" y="23088"/>
                  </a:lnTo>
                  <a:lnTo>
                    <a:pt x="310324" y="25628"/>
                  </a:lnTo>
                  <a:lnTo>
                    <a:pt x="307886" y="26898"/>
                  </a:lnTo>
                  <a:lnTo>
                    <a:pt x="300710" y="31978"/>
                  </a:lnTo>
                  <a:lnTo>
                    <a:pt x="296964" y="34518"/>
                  </a:lnTo>
                  <a:lnTo>
                    <a:pt x="296799" y="33248"/>
                  </a:lnTo>
                  <a:lnTo>
                    <a:pt x="295617" y="33248"/>
                  </a:lnTo>
                  <a:lnTo>
                    <a:pt x="293560" y="37058"/>
                  </a:lnTo>
                  <a:lnTo>
                    <a:pt x="291617" y="39598"/>
                  </a:lnTo>
                  <a:lnTo>
                    <a:pt x="288620" y="42138"/>
                  </a:lnTo>
                  <a:lnTo>
                    <a:pt x="285432" y="45948"/>
                  </a:lnTo>
                  <a:lnTo>
                    <a:pt x="282282" y="48488"/>
                  </a:lnTo>
                  <a:lnTo>
                    <a:pt x="280428" y="51028"/>
                  </a:lnTo>
                  <a:lnTo>
                    <a:pt x="275920" y="54838"/>
                  </a:lnTo>
                  <a:lnTo>
                    <a:pt x="271970" y="58648"/>
                  </a:lnTo>
                  <a:lnTo>
                    <a:pt x="267792" y="63728"/>
                  </a:lnTo>
                  <a:lnTo>
                    <a:pt x="269760" y="59918"/>
                  </a:lnTo>
                  <a:lnTo>
                    <a:pt x="270548" y="57378"/>
                  </a:lnTo>
                  <a:lnTo>
                    <a:pt x="269608" y="57378"/>
                  </a:lnTo>
                  <a:lnTo>
                    <a:pt x="269011" y="58648"/>
                  </a:lnTo>
                  <a:lnTo>
                    <a:pt x="268033" y="58648"/>
                  </a:lnTo>
                  <a:lnTo>
                    <a:pt x="266839" y="59918"/>
                  </a:lnTo>
                  <a:lnTo>
                    <a:pt x="265544" y="61188"/>
                  </a:lnTo>
                  <a:lnTo>
                    <a:pt x="263969" y="63728"/>
                  </a:lnTo>
                  <a:lnTo>
                    <a:pt x="262140" y="66268"/>
                  </a:lnTo>
                  <a:lnTo>
                    <a:pt x="261607" y="66268"/>
                  </a:lnTo>
                  <a:lnTo>
                    <a:pt x="260464" y="64998"/>
                  </a:lnTo>
                  <a:lnTo>
                    <a:pt x="259956" y="64998"/>
                  </a:lnTo>
                  <a:lnTo>
                    <a:pt x="259880" y="66268"/>
                  </a:lnTo>
                  <a:lnTo>
                    <a:pt x="259816" y="67538"/>
                  </a:lnTo>
                  <a:lnTo>
                    <a:pt x="259651" y="68808"/>
                  </a:lnTo>
                  <a:lnTo>
                    <a:pt x="260172" y="70078"/>
                  </a:lnTo>
                  <a:lnTo>
                    <a:pt x="258051" y="73888"/>
                  </a:lnTo>
                  <a:lnTo>
                    <a:pt x="256679" y="76428"/>
                  </a:lnTo>
                  <a:lnTo>
                    <a:pt x="255054" y="78968"/>
                  </a:lnTo>
                  <a:lnTo>
                    <a:pt x="253365" y="80238"/>
                  </a:lnTo>
                  <a:lnTo>
                    <a:pt x="251739" y="82778"/>
                  </a:lnTo>
                  <a:lnTo>
                    <a:pt x="250240" y="84048"/>
                  </a:lnTo>
                  <a:lnTo>
                    <a:pt x="248615" y="86588"/>
                  </a:lnTo>
                  <a:lnTo>
                    <a:pt x="229717" y="110718"/>
                  </a:lnTo>
                  <a:lnTo>
                    <a:pt x="229438" y="109448"/>
                  </a:lnTo>
                  <a:lnTo>
                    <a:pt x="228219" y="109448"/>
                  </a:lnTo>
                  <a:lnTo>
                    <a:pt x="227076" y="111988"/>
                  </a:lnTo>
                  <a:lnTo>
                    <a:pt x="225437" y="114528"/>
                  </a:lnTo>
                  <a:lnTo>
                    <a:pt x="225272" y="115798"/>
                  </a:lnTo>
                  <a:lnTo>
                    <a:pt x="225831" y="115798"/>
                  </a:lnTo>
                  <a:lnTo>
                    <a:pt x="224345" y="118338"/>
                  </a:lnTo>
                  <a:lnTo>
                    <a:pt x="221551" y="122148"/>
                  </a:lnTo>
                  <a:lnTo>
                    <a:pt x="218160" y="125958"/>
                  </a:lnTo>
                  <a:lnTo>
                    <a:pt x="216636" y="128498"/>
                  </a:lnTo>
                  <a:lnTo>
                    <a:pt x="215557" y="129768"/>
                  </a:lnTo>
                  <a:lnTo>
                    <a:pt x="212623" y="133578"/>
                  </a:lnTo>
                  <a:lnTo>
                    <a:pt x="209194" y="138658"/>
                  </a:lnTo>
                  <a:lnTo>
                    <a:pt x="207911" y="139928"/>
                  </a:lnTo>
                  <a:lnTo>
                    <a:pt x="204876" y="145008"/>
                  </a:lnTo>
                  <a:lnTo>
                    <a:pt x="200507" y="151358"/>
                  </a:lnTo>
                  <a:lnTo>
                    <a:pt x="194310" y="160248"/>
                  </a:lnTo>
                  <a:lnTo>
                    <a:pt x="191795" y="164058"/>
                  </a:lnTo>
                  <a:lnTo>
                    <a:pt x="190246" y="167868"/>
                  </a:lnTo>
                  <a:lnTo>
                    <a:pt x="192214" y="167868"/>
                  </a:lnTo>
                  <a:lnTo>
                    <a:pt x="195135" y="165328"/>
                  </a:lnTo>
                  <a:lnTo>
                    <a:pt x="196507" y="164058"/>
                  </a:lnTo>
                  <a:lnTo>
                    <a:pt x="197688" y="161518"/>
                  </a:lnTo>
                  <a:lnTo>
                    <a:pt x="198793" y="160248"/>
                  </a:lnTo>
                  <a:lnTo>
                    <a:pt x="199428" y="159346"/>
                  </a:lnTo>
                  <a:lnTo>
                    <a:pt x="199174" y="160248"/>
                  </a:lnTo>
                  <a:lnTo>
                    <a:pt x="199428" y="160248"/>
                  </a:lnTo>
                  <a:lnTo>
                    <a:pt x="199732" y="159346"/>
                  </a:lnTo>
                  <a:lnTo>
                    <a:pt x="199847" y="158978"/>
                  </a:lnTo>
                  <a:lnTo>
                    <a:pt x="201676" y="156438"/>
                  </a:lnTo>
                  <a:lnTo>
                    <a:pt x="203301" y="153898"/>
                  </a:lnTo>
                  <a:lnTo>
                    <a:pt x="205206" y="151358"/>
                  </a:lnTo>
                  <a:lnTo>
                    <a:pt x="206883" y="148818"/>
                  </a:lnTo>
                  <a:lnTo>
                    <a:pt x="205930" y="151358"/>
                  </a:lnTo>
                  <a:lnTo>
                    <a:pt x="205105" y="152628"/>
                  </a:lnTo>
                  <a:lnTo>
                    <a:pt x="204076" y="155168"/>
                  </a:lnTo>
                  <a:lnTo>
                    <a:pt x="203149" y="156438"/>
                  </a:lnTo>
                  <a:lnTo>
                    <a:pt x="201460" y="158978"/>
                  </a:lnTo>
                  <a:lnTo>
                    <a:pt x="199009" y="162788"/>
                  </a:lnTo>
                  <a:lnTo>
                    <a:pt x="196672" y="166598"/>
                  </a:lnTo>
                  <a:lnTo>
                    <a:pt x="193154" y="170408"/>
                  </a:lnTo>
                  <a:lnTo>
                    <a:pt x="186474" y="180568"/>
                  </a:lnTo>
                  <a:lnTo>
                    <a:pt x="182816" y="185648"/>
                  </a:lnTo>
                  <a:lnTo>
                    <a:pt x="180086" y="188188"/>
                  </a:lnTo>
                  <a:lnTo>
                    <a:pt x="176479" y="193268"/>
                  </a:lnTo>
                  <a:lnTo>
                    <a:pt x="175552" y="194538"/>
                  </a:lnTo>
                  <a:lnTo>
                    <a:pt x="174205" y="195808"/>
                  </a:lnTo>
                  <a:lnTo>
                    <a:pt x="170840" y="195808"/>
                  </a:lnTo>
                  <a:lnTo>
                    <a:pt x="167043" y="199618"/>
                  </a:lnTo>
                  <a:lnTo>
                    <a:pt x="166243" y="202158"/>
                  </a:lnTo>
                  <a:lnTo>
                    <a:pt x="167792" y="202158"/>
                  </a:lnTo>
                  <a:lnTo>
                    <a:pt x="167767" y="203428"/>
                  </a:lnTo>
                  <a:lnTo>
                    <a:pt x="164528" y="207238"/>
                  </a:lnTo>
                  <a:lnTo>
                    <a:pt x="162966" y="209778"/>
                  </a:lnTo>
                  <a:lnTo>
                    <a:pt x="158280" y="214858"/>
                  </a:lnTo>
                  <a:lnTo>
                    <a:pt x="157886" y="213588"/>
                  </a:lnTo>
                  <a:lnTo>
                    <a:pt x="156921" y="213588"/>
                  </a:lnTo>
                  <a:lnTo>
                    <a:pt x="153454" y="216128"/>
                  </a:lnTo>
                  <a:lnTo>
                    <a:pt x="152742" y="216128"/>
                  </a:lnTo>
                  <a:lnTo>
                    <a:pt x="153327" y="214858"/>
                  </a:lnTo>
                  <a:lnTo>
                    <a:pt x="154508" y="212318"/>
                  </a:lnTo>
                  <a:lnTo>
                    <a:pt x="155282" y="211048"/>
                  </a:lnTo>
                  <a:lnTo>
                    <a:pt x="156019" y="209778"/>
                  </a:lnTo>
                  <a:lnTo>
                    <a:pt x="156832" y="208508"/>
                  </a:lnTo>
                  <a:lnTo>
                    <a:pt x="154889" y="211048"/>
                  </a:lnTo>
                  <a:lnTo>
                    <a:pt x="153098" y="212318"/>
                  </a:lnTo>
                  <a:lnTo>
                    <a:pt x="151422" y="214858"/>
                  </a:lnTo>
                  <a:lnTo>
                    <a:pt x="151130" y="213588"/>
                  </a:lnTo>
                  <a:lnTo>
                    <a:pt x="150304" y="213588"/>
                  </a:lnTo>
                  <a:lnTo>
                    <a:pt x="148615" y="214858"/>
                  </a:lnTo>
                  <a:lnTo>
                    <a:pt x="146761" y="216128"/>
                  </a:lnTo>
                  <a:lnTo>
                    <a:pt x="145440" y="217398"/>
                  </a:lnTo>
                  <a:lnTo>
                    <a:pt x="145542" y="218668"/>
                  </a:lnTo>
                  <a:lnTo>
                    <a:pt x="145834" y="219938"/>
                  </a:lnTo>
                  <a:lnTo>
                    <a:pt x="147637" y="219938"/>
                  </a:lnTo>
                  <a:lnTo>
                    <a:pt x="145364" y="222478"/>
                  </a:lnTo>
                  <a:lnTo>
                    <a:pt x="143217" y="225018"/>
                  </a:lnTo>
                  <a:lnTo>
                    <a:pt x="141224" y="226288"/>
                  </a:lnTo>
                  <a:lnTo>
                    <a:pt x="140373" y="227558"/>
                  </a:lnTo>
                  <a:lnTo>
                    <a:pt x="138760" y="227558"/>
                  </a:lnTo>
                  <a:lnTo>
                    <a:pt x="136867" y="230098"/>
                  </a:lnTo>
                  <a:lnTo>
                    <a:pt x="137972" y="231368"/>
                  </a:lnTo>
                  <a:lnTo>
                    <a:pt x="136525" y="233908"/>
                  </a:lnTo>
                  <a:lnTo>
                    <a:pt x="128981" y="233908"/>
                  </a:lnTo>
                  <a:lnTo>
                    <a:pt x="129882" y="232638"/>
                  </a:lnTo>
                  <a:lnTo>
                    <a:pt x="133642" y="231368"/>
                  </a:lnTo>
                  <a:lnTo>
                    <a:pt x="136893" y="228828"/>
                  </a:lnTo>
                  <a:lnTo>
                    <a:pt x="139560" y="226288"/>
                  </a:lnTo>
                  <a:lnTo>
                    <a:pt x="139014" y="225018"/>
                  </a:lnTo>
                  <a:lnTo>
                    <a:pt x="136042" y="225018"/>
                  </a:lnTo>
                  <a:lnTo>
                    <a:pt x="134823" y="226288"/>
                  </a:lnTo>
                  <a:lnTo>
                    <a:pt x="133299" y="226288"/>
                  </a:lnTo>
                  <a:lnTo>
                    <a:pt x="130035" y="228828"/>
                  </a:lnTo>
                  <a:lnTo>
                    <a:pt x="127508" y="232638"/>
                  </a:lnTo>
                  <a:lnTo>
                    <a:pt x="128104" y="233908"/>
                  </a:lnTo>
                  <a:lnTo>
                    <a:pt x="127927" y="233908"/>
                  </a:lnTo>
                  <a:lnTo>
                    <a:pt x="124383" y="235178"/>
                  </a:lnTo>
                  <a:lnTo>
                    <a:pt x="119659" y="238988"/>
                  </a:lnTo>
                  <a:lnTo>
                    <a:pt x="115608" y="241528"/>
                  </a:lnTo>
                  <a:lnTo>
                    <a:pt x="111417" y="245338"/>
                  </a:lnTo>
                  <a:lnTo>
                    <a:pt x="100507" y="251688"/>
                  </a:lnTo>
                  <a:lnTo>
                    <a:pt x="97485" y="252958"/>
                  </a:lnTo>
                  <a:lnTo>
                    <a:pt x="94145" y="254228"/>
                  </a:lnTo>
                  <a:lnTo>
                    <a:pt x="91389" y="258038"/>
                  </a:lnTo>
                  <a:lnTo>
                    <a:pt x="89827" y="260578"/>
                  </a:lnTo>
                  <a:lnTo>
                    <a:pt x="90754" y="260578"/>
                  </a:lnTo>
                  <a:lnTo>
                    <a:pt x="88849" y="261848"/>
                  </a:lnTo>
                  <a:lnTo>
                    <a:pt x="81788" y="268198"/>
                  </a:lnTo>
                  <a:lnTo>
                    <a:pt x="78181" y="272008"/>
                  </a:lnTo>
                  <a:lnTo>
                    <a:pt x="78244" y="273278"/>
                  </a:lnTo>
                  <a:lnTo>
                    <a:pt x="80352" y="272008"/>
                  </a:lnTo>
                  <a:lnTo>
                    <a:pt x="83350" y="272008"/>
                  </a:lnTo>
                  <a:lnTo>
                    <a:pt x="82423" y="270738"/>
                  </a:lnTo>
                  <a:lnTo>
                    <a:pt x="82753" y="270738"/>
                  </a:lnTo>
                  <a:lnTo>
                    <a:pt x="85204" y="269468"/>
                  </a:lnTo>
                  <a:lnTo>
                    <a:pt x="89319" y="269468"/>
                  </a:lnTo>
                  <a:lnTo>
                    <a:pt x="87922" y="270738"/>
                  </a:lnTo>
                  <a:lnTo>
                    <a:pt x="86626" y="272008"/>
                  </a:lnTo>
                  <a:lnTo>
                    <a:pt x="87337" y="272008"/>
                  </a:lnTo>
                  <a:lnTo>
                    <a:pt x="89141" y="270738"/>
                  </a:lnTo>
                  <a:lnTo>
                    <a:pt x="90297" y="270738"/>
                  </a:lnTo>
                  <a:lnTo>
                    <a:pt x="87452" y="273278"/>
                  </a:lnTo>
                  <a:lnTo>
                    <a:pt x="79895" y="279628"/>
                  </a:lnTo>
                  <a:lnTo>
                    <a:pt x="78308" y="280898"/>
                  </a:lnTo>
                  <a:lnTo>
                    <a:pt x="76238" y="280898"/>
                  </a:lnTo>
                  <a:lnTo>
                    <a:pt x="73787" y="283438"/>
                  </a:lnTo>
                  <a:lnTo>
                    <a:pt x="74206" y="283438"/>
                  </a:lnTo>
                  <a:lnTo>
                    <a:pt x="72593" y="284708"/>
                  </a:lnTo>
                  <a:lnTo>
                    <a:pt x="68529" y="287248"/>
                  </a:lnTo>
                  <a:lnTo>
                    <a:pt x="66548" y="289788"/>
                  </a:lnTo>
                  <a:lnTo>
                    <a:pt x="64516" y="291058"/>
                  </a:lnTo>
                  <a:lnTo>
                    <a:pt x="62623" y="293598"/>
                  </a:lnTo>
                  <a:lnTo>
                    <a:pt x="60909" y="296138"/>
                  </a:lnTo>
                  <a:lnTo>
                    <a:pt x="59131" y="297408"/>
                  </a:lnTo>
                  <a:lnTo>
                    <a:pt x="57759" y="297408"/>
                  </a:lnTo>
                  <a:lnTo>
                    <a:pt x="58724" y="296138"/>
                  </a:lnTo>
                  <a:lnTo>
                    <a:pt x="57734" y="296138"/>
                  </a:lnTo>
                  <a:lnTo>
                    <a:pt x="54013" y="298678"/>
                  </a:lnTo>
                  <a:lnTo>
                    <a:pt x="51511" y="299948"/>
                  </a:lnTo>
                  <a:lnTo>
                    <a:pt x="49123" y="301218"/>
                  </a:lnTo>
                  <a:lnTo>
                    <a:pt x="46774" y="303758"/>
                  </a:lnTo>
                  <a:lnTo>
                    <a:pt x="46570" y="303758"/>
                  </a:lnTo>
                  <a:lnTo>
                    <a:pt x="43903" y="305028"/>
                  </a:lnTo>
                  <a:lnTo>
                    <a:pt x="41363" y="307568"/>
                  </a:lnTo>
                  <a:lnTo>
                    <a:pt x="39255" y="310108"/>
                  </a:lnTo>
                  <a:lnTo>
                    <a:pt x="37185" y="311378"/>
                  </a:lnTo>
                  <a:lnTo>
                    <a:pt x="34112" y="313918"/>
                  </a:lnTo>
                  <a:lnTo>
                    <a:pt x="31508" y="313918"/>
                  </a:lnTo>
                  <a:lnTo>
                    <a:pt x="30365" y="312648"/>
                  </a:lnTo>
                  <a:lnTo>
                    <a:pt x="29883" y="311378"/>
                  </a:lnTo>
                  <a:lnTo>
                    <a:pt x="27724" y="313918"/>
                  </a:lnTo>
                  <a:lnTo>
                    <a:pt x="25704" y="315188"/>
                  </a:lnTo>
                  <a:lnTo>
                    <a:pt x="24079" y="315188"/>
                  </a:lnTo>
                  <a:lnTo>
                    <a:pt x="22136" y="317728"/>
                  </a:lnTo>
                  <a:lnTo>
                    <a:pt x="20777" y="317728"/>
                  </a:lnTo>
                  <a:lnTo>
                    <a:pt x="16941" y="320268"/>
                  </a:lnTo>
                  <a:lnTo>
                    <a:pt x="14732" y="321576"/>
                  </a:lnTo>
                  <a:lnTo>
                    <a:pt x="14706" y="324078"/>
                  </a:lnTo>
                  <a:lnTo>
                    <a:pt x="14681" y="327888"/>
                  </a:lnTo>
                  <a:lnTo>
                    <a:pt x="14135" y="329158"/>
                  </a:lnTo>
                  <a:lnTo>
                    <a:pt x="13500" y="330428"/>
                  </a:lnTo>
                  <a:lnTo>
                    <a:pt x="9525" y="330428"/>
                  </a:lnTo>
                  <a:lnTo>
                    <a:pt x="10287" y="329158"/>
                  </a:lnTo>
                  <a:lnTo>
                    <a:pt x="11557" y="327888"/>
                  </a:lnTo>
                  <a:lnTo>
                    <a:pt x="14681" y="327888"/>
                  </a:lnTo>
                  <a:lnTo>
                    <a:pt x="14681" y="324078"/>
                  </a:lnTo>
                  <a:lnTo>
                    <a:pt x="14681" y="321576"/>
                  </a:lnTo>
                  <a:lnTo>
                    <a:pt x="12738" y="322808"/>
                  </a:lnTo>
                  <a:lnTo>
                    <a:pt x="11239" y="324078"/>
                  </a:lnTo>
                  <a:lnTo>
                    <a:pt x="9601" y="321576"/>
                  </a:lnTo>
                  <a:lnTo>
                    <a:pt x="7988" y="322808"/>
                  </a:lnTo>
                  <a:lnTo>
                    <a:pt x="0" y="329158"/>
                  </a:lnTo>
                  <a:lnTo>
                    <a:pt x="457" y="330428"/>
                  </a:lnTo>
                  <a:lnTo>
                    <a:pt x="2413" y="331698"/>
                  </a:lnTo>
                  <a:lnTo>
                    <a:pt x="4508" y="332968"/>
                  </a:lnTo>
                  <a:lnTo>
                    <a:pt x="8737" y="331698"/>
                  </a:lnTo>
                  <a:lnTo>
                    <a:pt x="8826" y="331546"/>
                  </a:lnTo>
                  <a:lnTo>
                    <a:pt x="8763" y="331698"/>
                  </a:lnTo>
                  <a:lnTo>
                    <a:pt x="13335" y="331698"/>
                  </a:lnTo>
                  <a:lnTo>
                    <a:pt x="12242" y="334238"/>
                  </a:lnTo>
                  <a:lnTo>
                    <a:pt x="11531" y="336778"/>
                  </a:lnTo>
                  <a:lnTo>
                    <a:pt x="12065" y="338048"/>
                  </a:lnTo>
                  <a:lnTo>
                    <a:pt x="16510" y="338048"/>
                  </a:lnTo>
                  <a:lnTo>
                    <a:pt x="18503" y="334238"/>
                  </a:lnTo>
                  <a:lnTo>
                    <a:pt x="23571" y="334238"/>
                  </a:lnTo>
                  <a:lnTo>
                    <a:pt x="24041" y="335508"/>
                  </a:lnTo>
                  <a:lnTo>
                    <a:pt x="31877" y="335508"/>
                  </a:lnTo>
                  <a:lnTo>
                    <a:pt x="33921" y="334238"/>
                  </a:lnTo>
                  <a:lnTo>
                    <a:pt x="38277" y="331546"/>
                  </a:lnTo>
                  <a:lnTo>
                    <a:pt x="40093" y="330428"/>
                  </a:lnTo>
                  <a:lnTo>
                    <a:pt x="50368" y="324078"/>
                  </a:lnTo>
                  <a:lnTo>
                    <a:pt x="68427" y="313918"/>
                  </a:lnTo>
                  <a:lnTo>
                    <a:pt x="86093" y="301218"/>
                  </a:lnTo>
                  <a:lnTo>
                    <a:pt x="91821" y="297408"/>
                  </a:lnTo>
                  <a:lnTo>
                    <a:pt x="103289" y="289788"/>
                  </a:lnTo>
                  <a:lnTo>
                    <a:pt x="121666" y="275818"/>
                  </a:lnTo>
                  <a:lnTo>
                    <a:pt x="127406" y="270738"/>
                  </a:lnTo>
                  <a:lnTo>
                    <a:pt x="128841" y="269468"/>
                  </a:lnTo>
                  <a:lnTo>
                    <a:pt x="138887" y="260578"/>
                  </a:lnTo>
                  <a:lnTo>
                    <a:pt x="157340" y="242798"/>
                  </a:lnTo>
                  <a:lnTo>
                    <a:pt x="179451" y="218668"/>
                  </a:lnTo>
                  <a:lnTo>
                    <a:pt x="181508" y="216128"/>
                  </a:lnTo>
                  <a:lnTo>
                    <a:pt x="182524" y="214858"/>
                  </a:lnTo>
                  <a:lnTo>
                    <a:pt x="197904" y="195808"/>
                  </a:lnTo>
                  <a:lnTo>
                    <a:pt x="215366" y="172948"/>
                  </a:lnTo>
                  <a:lnTo>
                    <a:pt x="232257" y="148818"/>
                  </a:lnTo>
                  <a:lnTo>
                    <a:pt x="249174" y="124688"/>
                  </a:lnTo>
                  <a:lnTo>
                    <a:pt x="259537" y="110718"/>
                  </a:lnTo>
                  <a:lnTo>
                    <a:pt x="261429" y="108178"/>
                  </a:lnTo>
                  <a:lnTo>
                    <a:pt x="272186" y="92938"/>
                  </a:lnTo>
                  <a:lnTo>
                    <a:pt x="283324" y="78968"/>
                  </a:lnTo>
                  <a:lnTo>
                    <a:pt x="293636" y="66268"/>
                  </a:lnTo>
                  <a:lnTo>
                    <a:pt x="295694" y="63728"/>
                  </a:lnTo>
                  <a:lnTo>
                    <a:pt x="296735" y="62458"/>
                  </a:lnTo>
                  <a:lnTo>
                    <a:pt x="304761" y="53568"/>
                  </a:lnTo>
                  <a:lnTo>
                    <a:pt x="313232" y="42138"/>
                  </a:lnTo>
                  <a:lnTo>
                    <a:pt x="318312" y="34518"/>
                  </a:lnTo>
                  <a:lnTo>
                    <a:pt x="320014" y="31978"/>
                  </a:lnTo>
                  <a:lnTo>
                    <a:pt x="322961" y="19278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 descr=""/>
            <p:cNvSpPr/>
            <p:nvPr/>
          </p:nvSpPr>
          <p:spPr>
            <a:xfrm>
              <a:off x="3545305" y="4492714"/>
              <a:ext cx="551180" cy="286385"/>
            </a:xfrm>
            <a:custGeom>
              <a:avLst/>
              <a:gdLst/>
              <a:ahLst/>
              <a:cxnLst/>
              <a:rect l="l" t="t" r="r" b="b"/>
              <a:pathLst>
                <a:path w="551179" h="286385">
                  <a:moveTo>
                    <a:pt x="122288" y="0"/>
                  </a:moveTo>
                  <a:lnTo>
                    <a:pt x="78618" y="4063"/>
                  </a:lnTo>
                  <a:lnTo>
                    <a:pt x="22588" y="22561"/>
                  </a:lnTo>
                  <a:lnTo>
                    <a:pt x="0" y="44386"/>
                  </a:lnTo>
                  <a:lnTo>
                    <a:pt x="5360" y="49598"/>
                  </a:lnTo>
                  <a:lnTo>
                    <a:pt x="12660" y="53025"/>
                  </a:lnTo>
                  <a:lnTo>
                    <a:pt x="20615" y="55283"/>
                  </a:lnTo>
                  <a:lnTo>
                    <a:pt x="44041" y="61055"/>
                  </a:lnTo>
                  <a:lnTo>
                    <a:pt x="58573" y="65586"/>
                  </a:lnTo>
                  <a:lnTo>
                    <a:pt x="101295" y="95603"/>
                  </a:lnTo>
                  <a:lnTo>
                    <a:pt x="129453" y="125735"/>
                  </a:lnTo>
                  <a:lnTo>
                    <a:pt x="143992" y="140295"/>
                  </a:lnTo>
                  <a:lnTo>
                    <a:pt x="178930" y="167576"/>
                  </a:lnTo>
                  <a:lnTo>
                    <a:pt x="220108" y="196138"/>
                  </a:lnTo>
                  <a:lnTo>
                    <a:pt x="262684" y="222347"/>
                  </a:lnTo>
                  <a:lnTo>
                    <a:pt x="307293" y="244388"/>
                  </a:lnTo>
                  <a:lnTo>
                    <a:pt x="354572" y="260451"/>
                  </a:lnTo>
                  <a:lnTo>
                    <a:pt x="420334" y="274242"/>
                  </a:lnTo>
                  <a:lnTo>
                    <a:pt x="487438" y="286053"/>
                  </a:lnTo>
                  <a:lnTo>
                    <a:pt x="488657" y="282765"/>
                  </a:lnTo>
                  <a:lnTo>
                    <a:pt x="493189" y="275827"/>
                  </a:lnTo>
                  <a:lnTo>
                    <a:pt x="498198" y="271199"/>
                  </a:lnTo>
                  <a:lnTo>
                    <a:pt x="504617" y="267492"/>
                  </a:lnTo>
                  <a:lnTo>
                    <a:pt x="512547" y="264831"/>
                  </a:lnTo>
                  <a:lnTo>
                    <a:pt x="519452" y="263941"/>
                  </a:lnTo>
                  <a:lnTo>
                    <a:pt x="526554" y="264200"/>
                  </a:lnTo>
                  <a:lnTo>
                    <a:pt x="533747" y="265168"/>
                  </a:lnTo>
                  <a:lnTo>
                    <a:pt x="547712" y="267575"/>
                  </a:lnTo>
                  <a:lnTo>
                    <a:pt x="551028" y="267841"/>
                  </a:lnTo>
                  <a:lnTo>
                    <a:pt x="515113" y="231039"/>
                  </a:lnTo>
                  <a:lnTo>
                    <a:pt x="485082" y="192544"/>
                  </a:lnTo>
                  <a:lnTo>
                    <a:pt x="476248" y="179354"/>
                  </a:lnTo>
                  <a:lnTo>
                    <a:pt x="467132" y="166368"/>
                  </a:lnTo>
                  <a:lnTo>
                    <a:pt x="439873" y="133099"/>
                  </a:lnTo>
                  <a:lnTo>
                    <a:pt x="409728" y="102449"/>
                  </a:lnTo>
                  <a:lnTo>
                    <a:pt x="371457" y="71282"/>
                  </a:lnTo>
                  <a:lnTo>
                    <a:pt x="330389" y="46534"/>
                  </a:lnTo>
                  <a:lnTo>
                    <a:pt x="286862" y="27649"/>
                  </a:lnTo>
                  <a:lnTo>
                    <a:pt x="241213" y="14067"/>
                  </a:lnTo>
                  <a:lnTo>
                    <a:pt x="193782" y="5237"/>
                  </a:lnTo>
                  <a:lnTo>
                    <a:pt x="144908" y="595"/>
                  </a:lnTo>
                  <a:lnTo>
                    <a:pt x="122288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 descr=""/>
            <p:cNvSpPr/>
            <p:nvPr/>
          </p:nvSpPr>
          <p:spPr>
            <a:xfrm>
              <a:off x="3552355" y="4497400"/>
              <a:ext cx="534035" cy="276860"/>
            </a:xfrm>
            <a:custGeom>
              <a:avLst/>
              <a:gdLst/>
              <a:ahLst/>
              <a:cxnLst/>
              <a:rect l="l" t="t" r="r" b="b"/>
              <a:pathLst>
                <a:path w="534035" h="276860">
                  <a:moveTo>
                    <a:pt x="533857" y="261708"/>
                  </a:moveTo>
                  <a:lnTo>
                    <a:pt x="531545" y="259257"/>
                  </a:lnTo>
                  <a:lnTo>
                    <a:pt x="524776" y="252107"/>
                  </a:lnTo>
                  <a:lnTo>
                    <a:pt x="498881" y="221945"/>
                  </a:lnTo>
                  <a:lnTo>
                    <a:pt x="486181" y="205778"/>
                  </a:lnTo>
                  <a:lnTo>
                    <a:pt x="462229" y="174574"/>
                  </a:lnTo>
                  <a:lnTo>
                    <a:pt x="437210" y="143789"/>
                  </a:lnTo>
                  <a:lnTo>
                    <a:pt x="423062" y="128435"/>
                  </a:lnTo>
                  <a:lnTo>
                    <a:pt x="423062" y="205778"/>
                  </a:lnTo>
                  <a:lnTo>
                    <a:pt x="373684" y="173609"/>
                  </a:lnTo>
                  <a:lnTo>
                    <a:pt x="333248" y="148120"/>
                  </a:lnTo>
                  <a:lnTo>
                    <a:pt x="281965" y="117792"/>
                  </a:lnTo>
                  <a:lnTo>
                    <a:pt x="245745" y="100520"/>
                  </a:lnTo>
                  <a:lnTo>
                    <a:pt x="208686" y="84963"/>
                  </a:lnTo>
                  <a:lnTo>
                    <a:pt x="164122" y="70739"/>
                  </a:lnTo>
                  <a:lnTo>
                    <a:pt x="138518" y="64604"/>
                  </a:lnTo>
                  <a:lnTo>
                    <a:pt x="138607" y="63982"/>
                  </a:lnTo>
                  <a:lnTo>
                    <a:pt x="212305" y="82626"/>
                  </a:lnTo>
                  <a:lnTo>
                    <a:pt x="248297" y="97142"/>
                  </a:lnTo>
                  <a:lnTo>
                    <a:pt x="283108" y="114363"/>
                  </a:lnTo>
                  <a:lnTo>
                    <a:pt x="316433" y="132918"/>
                  </a:lnTo>
                  <a:lnTo>
                    <a:pt x="349110" y="152654"/>
                  </a:lnTo>
                  <a:lnTo>
                    <a:pt x="418160" y="202336"/>
                  </a:lnTo>
                  <a:lnTo>
                    <a:pt x="423062" y="205778"/>
                  </a:lnTo>
                  <a:lnTo>
                    <a:pt x="423062" y="128435"/>
                  </a:lnTo>
                  <a:lnTo>
                    <a:pt x="405599" y="109461"/>
                  </a:lnTo>
                  <a:lnTo>
                    <a:pt x="370611" y="78574"/>
                  </a:lnTo>
                  <a:lnTo>
                    <a:pt x="325031" y="48856"/>
                  </a:lnTo>
                  <a:lnTo>
                    <a:pt x="275564" y="26543"/>
                  </a:lnTo>
                  <a:lnTo>
                    <a:pt x="223304" y="11226"/>
                  </a:lnTo>
                  <a:lnTo>
                    <a:pt x="169354" y="2514"/>
                  </a:lnTo>
                  <a:lnTo>
                    <a:pt x="114795" y="0"/>
                  </a:lnTo>
                  <a:lnTo>
                    <a:pt x="76708" y="2781"/>
                  </a:lnTo>
                  <a:lnTo>
                    <a:pt x="35331" y="15976"/>
                  </a:lnTo>
                  <a:lnTo>
                    <a:pt x="0" y="37312"/>
                  </a:lnTo>
                  <a:lnTo>
                    <a:pt x="6337" y="44805"/>
                  </a:lnTo>
                  <a:lnTo>
                    <a:pt x="18542" y="48171"/>
                  </a:lnTo>
                  <a:lnTo>
                    <a:pt x="42862" y="53086"/>
                  </a:lnTo>
                  <a:lnTo>
                    <a:pt x="54914" y="56680"/>
                  </a:lnTo>
                  <a:lnTo>
                    <a:pt x="94234" y="82461"/>
                  </a:lnTo>
                  <a:lnTo>
                    <a:pt x="126911" y="115557"/>
                  </a:lnTo>
                  <a:lnTo>
                    <a:pt x="149199" y="137210"/>
                  </a:lnTo>
                  <a:lnTo>
                    <a:pt x="198031" y="176060"/>
                  </a:lnTo>
                  <a:lnTo>
                    <a:pt x="259778" y="212623"/>
                  </a:lnTo>
                  <a:lnTo>
                    <a:pt x="325501" y="241566"/>
                  </a:lnTo>
                  <a:lnTo>
                    <a:pt x="363855" y="253314"/>
                  </a:lnTo>
                  <a:lnTo>
                    <a:pt x="403059" y="262229"/>
                  </a:lnTo>
                  <a:lnTo>
                    <a:pt x="482460" y="276567"/>
                  </a:lnTo>
                  <a:lnTo>
                    <a:pt x="486130" y="271145"/>
                  </a:lnTo>
                  <a:lnTo>
                    <a:pt x="491134" y="266522"/>
                  </a:lnTo>
                  <a:lnTo>
                    <a:pt x="497560" y="262813"/>
                  </a:lnTo>
                  <a:lnTo>
                    <a:pt x="505485" y="260159"/>
                  </a:lnTo>
                  <a:lnTo>
                    <a:pt x="512394" y="259257"/>
                  </a:lnTo>
                  <a:lnTo>
                    <a:pt x="519493" y="259524"/>
                  </a:lnTo>
                  <a:lnTo>
                    <a:pt x="526681" y="260489"/>
                  </a:lnTo>
                  <a:lnTo>
                    <a:pt x="533857" y="26170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1" name="object 901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623182" y="4499673"/>
              <a:ext cx="109702" cy="67348"/>
            </a:xfrm>
            <a:prstGeom prst="rect">
              <a:avLst/>
            </a:prstGeom>
          </p:spPr>
        </p:pic>
        <p:sp>
          <p:nvSpPr>
            <p:cNvPr id="902" name="object 902" descr=""/>
            <p:cNvSpPr/>
            <p:nvPr/>
          </p:nvSpPr>
          <p:spPr>
            <a:xfrm>
              <a:off x="3757725" y="4571682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1612" y="0"/>
                  </a:moveTo>
                  <a:lnTo>
                    <a:pt x="0" y="723"/>
                  </a:lnTo>
                  <a:lnTo>
                    <a:pt x="1296" y="2678"/>
                  </a:lnTo>
                  <a:lnTo>
                    <a:pt x="2312" y="2310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3" name="object 903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853027" y="4603508"/>
              <a:ext cx="171905" cy="138212"/>
            </a:xfrm>
            <a:prstGeom prst="rect">
              <a:avLst/>
            </a:prstGeom>
          </p:spPr>
        </p:pic>
        <p:sp>
          <p:nvSpPr>
            <p:cNvPr id="904" name="object 904" descr=""/>
            <p:cNvSpPr/>
            <p:nvPr/>
          </p:nvSpPr>
          <p:spPr>
            <a:xfrm>
              <a:off x="3667150" y="4499889"/>
              <a:ext cx="392430" cy="250190"/>
            </a:xfrm>
            <a:custGeom>
              <a:avLst/>
              <a:gdLst/>
              <a:ahLst/>
              <a:cxnLst/>
              <a:rect l="l" t="t" r="r" b="b"/>
              <a:pathLst>
                <a:path w="392429" h="250189">
                  <a:moveTo>
                    <a:pt x="360400" y="190500"/>
                  </a:moveTo>
                  <a:lnTo>
                    <a:pt x="323150" y="190500"/>
                  </a:lnTo>
                  <a:lnTo>
                    <a:pt x="324674" y="191769"/>
                  </a:lnTo>
                  <a:lnTo>
                    <a:pt x="326668" y="193039"/>
                  </a:lnTo>
                  <a:lnTo>
                    <a:pt x="328865" y="195579"/>
                  </a:lnTo>
                  <a:lnTo>
                    <a:pt x="331254" y="196850"/>
                  </a:lnTo>
                  <a:lnTo>
                    <a:pt x="333540" y="198119"/>
                  </a:lnTo>
                  <a:lnTo>
                    <a:pt x="338493" y="199389"/>
                  </a:lnTo>
                  <a:lnTo>
                    <a:pt x="340765" y="201929"/>
                  </a:lnTo>
                  <a:lnTo>
                    <a:pt x="341400" y="203200"/>
                  </a:lnTo>
                  <a:lnTo>
                    <a:pt x="339648" y="203200"/>
                  </a:lnTo>
                  <a:lnTo>
                    <a:pt x="342785" y="205739"/>
                  </a:lnTo>
                  <a:lnTo>
                    <a:pt x="344817" y="209550"/>
                  </a:lnTo>
                  <a:lnTo>
                    <a:pt x="347167" y="210819"/>
                  </a:lnTo>
                  <a:lnTo>
                    <a:pt x="349389" y="212089"/>
                  </a:lnTo>
                  <a:lnTo>
                    <a:pt x="352082" y="214629"/>
                  </a:lnTo>
                  <a:lnTo>
                    <a:pt x="354723" y="217169"/>
                  </a:lnTo>
                  <a:lnTo>
                    <a:pt x="359714" y="218439"/>
                  </a:lnTo>
                  <a:lnTo>
                    <a:pt x="362203" y="222250"/>
                  </a:lnTo>
                  <a:lnTo>
                    <a:pt x="363663" y="224789"/>
                  </a:lnTo>
                  <a:lnTo>
                    <a:pt x="362343" y="224789"/>
                  </a:lnTo>
                  <a:lnTo>
                    <a:pt x="361581" y="227329"/>
                  </a:lnTo>
                  <a:lnTo>
                    <a:pt x="363613" y="228600"/>
                  </a:lnTo>
                  <a:lnTo>
                    <a:pt x="366775" y="231139"/>
                  </a:lnTo>
                  <a:lnTo>
                    <a:pt x="368655" y="233679"/>
                  </a:lnTo>
                  <a:lnTo>
                    <a:pt x="369773" y="234950"/>
                  </a:lnTo>
                  <a:lnTo>
                    <a:pt x="372630" y="237489"/>
                  </a:lnTo>
                  <a:lnTo>
                    <a:pt x="374446" y="240029"/>
                  </a:lnTo>
                  <a:lnTo>
                    <a:pt x="378028" y="242569"/>
                  </a:lnTo>
                  <a:lnTo>
                    <a:pt x="375919" y="243839"/>
                  </a:lnTo>
                  <a:lnTo>
                    <a:pt x="378688" y="246379"/>
                  </a:lnTo>
                  <a:lnTo>
                    <a:pt x="380885" y="248919"/>
                  </a:lnTo>
                  <a:lnTo>
                    <a:pt x="383018" y="250189"/>
                  </a:lnTo>
                  <a:lnTo>
                    <a:pt x="386739" y="250189"/>
                  </a:lnTo>
                  <a:lnTo>
                    <a:pt x="387451" y="248919"/>
                  </a:lnTo>
                  <a:lnTo>
                    <a:pt x="388225" y="246379"/>
                  </a:lnTo>
                  <a:lnTo>
                    <a:pt x="386118" y="242569"/>
                  </a:lnTo>
                  <a:lnTo>
                    <a:pt x="385140" y="241300"/>
                  </a:lnTo>
                  <a:lnTo>
                    <a:pt x="381062" y="241300"/>
                  </a:lnTo>
                  <a:lnTo>
                    <a:pt x="381012" y="237489"/>
                  </a:lnTo>
                  <a:lnTo>
                    <a:pt x="391908" y="237489"/>
                  </a:lnTo>
                  <a:lnTo>
                    <a:pt x="391426" y="236219"/>
                  </a:lnTo>
                  <a:lnTo>
                    <a:pt x="391045" y="234950"/>
                  </a:lnTo>
                  <a:lnTo>
                    <a:pt x="389801" y="233679"/>
                  </a:lnTo>
                  <a:lnTo>
                    <a:pt x="385737" y="231139"/>
                  </a:lnTo>
                  <a:lnTo>
                    <a:pt x="386118" y="231139"/>
                  </a:lnTo>
                  <a:lnTo>
                    <a:pt x="385965" y="229869"/>
                  </a:lnTo>
                  <a:lnTo>
                    <a:pt x="384898" y="227329"/>
                  </a:lnTo>
                  <a:lnTo>
                    <a:pt x="385431" y="227329"/>
                  </a:lnTo>
                  <a:lnTo>
                    <a:pt x="385114" y="224789"/>
                  </a:lnTo>
                  <a:lnTo>
                    <a:pt x="384542" y="223519"/>
                  </a:lnTo>
                  <a:lnTo>
                    <a:pt x="384263" y="222250"/>
                  </a:lnTo>
                  <a:lnTo>
                    <a:pt x="384086" y="220979"/>
                  </a:lnTo>
                  <a:lnTo>
                    <a:pt x="379792" y="215900"/>
                  </a:lnTo>
                  <a:lnTo>
                    <a:pt x="375640" y="210819"/>
                  </a:lnTo>
                  <a:lnTo>
                    <a:pt x="371537" y="205739"/>
                  </a:lnTo>
                  <a:lnTo>
                    <a:pt x="360400" y="190500"/>
                  </a:lnTo>
                  <a:close/>
                </a:path>
                <a:path w="392429" h="250189">
                  <a:moveTo>
                    <a:pt x="384237" y="237489"/>
                  </a:moveTo>
                  <a:lnTo>
                    <a:pt x="383743" y="237489"/>
                  </a:lnTo>
                  <a:lnTo>
                    <a:pt x="384149" y="240029"/>
                  </a:lnTo>
                  <a:lnTo>
                    <a:pt x="384810" y="241300"/>
                  </a:lnTo>
                  <a:lnTo>
                    <a:pt x="384810" y="240029"/>
                  </a:lnTo>
                  <a:lnTo>
                    <a:pt x="384237" y="237489"/>
                  </a:lnTo>
                  <a:close/>
                </a:path>
                <a:path w="392429" h="250189">
                  <a:moveTo>
                    <a:pt x="384810" y="240029"/>
                  </a:moveTo>
                  <a:lnTo>
                    <a:pt x="384810" y="241300"/>
                  </a:lnTo>
                  <a:lnTo>
                    <a:pt x="385140" y="241300"/>
                  </a:lnTo>
                  <a:lnTo>
                    <a:pt x="384810" y="240029"/>
                  </a:lnTo>
                  <a:close/>
                </a:path>
                <a:path w="392429" h="250189">
                  <a:moveTo>
                    <a:pt x="350433" y="177800"/>
                  </a:moveTo>
                  <a:lnTo>
                    <a:pt x="307721" y="177800"/>
                  </a:lnTo>
                  <a:lnTo>
                    <a:pt x="310641" y="180339"/>
                  </a:lnTo>
                  <a:lnTo>
                    <a:pt x="310807" y="180339"/>
                  </a:lnTo>
                  <a:lnTo>
                    <a:pt x="313829" y="182879"/>
                  </a:lnTo>
                  <a:lnTo>
                    <a:pt x="317969" y="186689"/>
                  </a:lnTo>
                  <a:lnTo>
                    <a:pt x="320903" y="189229"/>
                  </a:lnTo>
                  <a:lnTo>
                    <a:pt x="323023" y="191769"/>
                  </a:lnTo>
                  <a:lnTo>
                    <a:pt x="323201" y="191769"/>
                  </a:lnTo>
                  <a:lnTo>
                    <a:pt x="323150" y="190500"/>
                  </a:lnTo>
                  <a:lnTo>
                    <a:pt x="360400" y="190500"/>
                  </a:lnTo>
                  <a:lnTo>
                    <a:pt x="359472" y="189229"/>
                  </a:lnTo>
                  <a:lnTo>
                    <a:pt x="350433" y="177800"/>
                  </a:lnTo>
                  <a:close/>
                </a:path>
                <a:path w="392429" h="250189">
                  <a:moveTo>
                    <a:pt x="306374" y="179069"/>
                  </a:moveTo>
                  <a:lnTo>
                    <a:pt x="295948" y="179069"/>
                  </a:lnTo>
                  <a:lnTo>
                    <a:pt x="299579" y="180339"/>
                  </a:lnTo>
                  <a:lnTo>
                    <a:pt x="303822" y="185419"/>
                  </a:lnTo>
                  <a:lnTo>
                    <a:pt x="307187" y="186689"/>
                  </a:lnTo>
                  <a:lnTo>
                    <a:pt x="311390" y="189229"/>
                  </a:lnTo>
                  <a:lnTo>
                    <a:pt x="312051" y="189229"/>
                  </a:lnTo>
                  <a:lnTo>
                    <a:pt x="310768" y="186689"/>
                  </a:lnTo>
                  <a:lnTo>
                    <a:pt x="309434" y="186689"/>
                  </a:lnTo>
                  <a:lnTo>
                    <a:pt x="306717" y="184150"/>
                  </a:lnTo>
                  <a:lnTo>
                    <a:pt x="306628" y="180339"/>
                  </a:lnTo>
                  <a:lnTo>
                    <a:pt x="306374" y="179069"/>
                  </a:lnTo>
                  <a:close/>
                </a:path>
                <a:path w="392429" h="250189">
                  <a:moveTo>
                    <a:pt x="310934" y="185419"/>
                  </a:moveTo>
                  <a:lnTo>
                    <a:pt x="309372" y="185419"/>
                  </a:lnTo>
                  <a:lnTo>
                    <a:pt x="309434" y="186689"/>
                  </a:lnTo>
                  <a:lnTo>
                    <a:pt x="311276" y="186689"/>
                  </a:lnTo>
                  <a:lnTo>
                    <a:pt x="310934" y="185419"/>
                  </a:lnTo>
                  <a:close/>
                </a:path>
                <a:path w="392429" h="250189">
                  <a:moveTo>
                    <a:pt x="291939" y="178266"/>
                  </a:moveTo>
                  <a:lnTo>
                    <a:pt x="296329" y="184150"/>
                  </a:lnTo>
                  <a:lnTo>
                    <a:pt x="295210" y="181609"/>
                  </a:lnTo>
                  <a:lnTo>
                    <a:pt x="294347" y="179069"/>
                  </a:lnTo>
                  <a:lnTo>
                    <a:pt x="293940" y="179069"/>
                  </a:lnTo>
                  <a:lnTo>
                    <a:pt x="291939" y="178266"/>
                  </a:lnTo>
                  <a:close/>
                </a:path>
                <a:path w="392429" h="250189">
                  <a:moveTo>
                    <a:pt x="295948" y="179069"/>
                  </a:moveTo>
                  <a:lnTo>
                    <a:pt x="294347" y="179069"/>
                  </a:lnTo>
                  <a:lnTo>
                    <a:pt x="294805" y="180339"/>
                  </a:lnTo>
                  <a:lnTo>
                    <a:pt x="296875" y="180339"/>
                  </a:lnTo>
                  <a:lnTo>
                    <a:pt x="295948" y="179069"/>
                  </a:lnTo>
                  <a:close/>
                </a:path>
                <a:path w="392429" h="250189">
                  <a:moveTo>
                    <a:pt x="306704" y="177800"/>
                  </a:moveTo>
                  <a:lnTo>
                    <a:pt x="291591" y="177800"/>
                  </a:lnTo>
                  <a:lnTo>
                    <a:pt x="293940" y="179069"/>
                  </a:lnTo>
                  <a:lnTo>
                    <a:pt x="306374" y="179069"/>
                  </a:lnTo>
                  <a:lnTo>
                    <a:pt x="309041" y="180339"/>
                  </a:lnTo>
                  <a:lnTo>
                    <a:pt x="306704" y="177800"/>
                  </a:lnTo>
                  <a:close/>
                </a:path>
                <a:path w="392429" h="250189">
                  <a:moveTo>
                    <a:pt x="321227" y="140969"/>
                  </a:moveTo>
                  <a:lnTo>
                    <a:pt x="257505" y="140969"/>
                  </a:lnTo>
                  <a:lnTo>
                    <a:pt x="260019" y="142239"/>
                  </a:lnTo>
                  <a:lnTo>
                    <a:pt x="261301" y="142239"/>
                  </a:lnTo>
                  <a:lnTo>
                    <a:pt x="261517" y="144779"/>
                  </a:lnTo>
                  <a:lnTo>
                    <a:pt x="261797" y="147319"/>
                  </a:lnTo>
                  <a:lnTo>
                    <a:pt x="262470" y="148589"/>
                  </a:lnTo>
                  <a:lnTo>
                    <a:pt x="261912" y="148589"/>
                  </a:lnTo>
                  <a:lnTo>
                    <a:pt x="262178" y="151129"/>
                  </a:lnTo>
                  <a:lnTo>
                    <a:pt x="264502" y="153669"/>
                  </a:lnTo>
                  <a:lnTo>
                    <a:pt x="269443" y="157479"/>
                  </a:lnTo>
                  <a:lnTo>
                    <a:pt x="277329" y="163829"/>
                  </a:lnTo>
                  <a:lnTo>
                    <a:pt x="281393" y="167639"/>
                  </a:lnTo>
                  <a:lnTo>
                    <a:pt x="284149" y="170179"/>
                  </a:lnTo>
                  <a:lnTo>
                    <a:pt x="285953" y="172719"/>
                  </a:lnTo>
                  <a:lnTo>
                    <a:pt x="288239" y="173989"/>
                  </a:lnTo>
                  <a:lnTo>
                    <a:pt x="290779" y="177800"/>
                  </a:lnTo>
                  <a:lnTo>
                    <a:pt x="291939" y="178266"/>
                  </a:lnTo>
                  <a:lnTo>
                    <a:pt x="291591" y="177800"/>
                  </a:lnTo>
                  <a:lnTo>
                    <a:pt x="350433" y="177800"/>
                  </a:lnTo>
                  <a:lnTo>
                    <a:pt x="347421" y="173989"/>
                  </a:lnTo>
                  <a:lnTo>
                    <a:pt x="335139" y="158750"/>
                  </a:lnTo>
                  <a:lnTo>
                    <a:pt x="322414" y="142239"/>
                  </a:lnTo>
                  <a:lnTo>
                    <a:pt x="321227" y="140969"/>
                  </a:lnTo>
                  <a:close/>
                </a:path>
                <a:path w="392429" h="250189">
                  <a:moveTo>
                    <a:pt x="251865" y="140969"/>
                  </a:moveTo>
                  <a:lnTo>
                    <a:pt x="251180" y="142239"/>
                  </a:lnTo>
                  <a:lnTo>
                    <a:pt x="260997" y="151129"/>
                  </a:lnTo>
                  <a:lnTo>
                    <a:pt x="261912" y="148589"/>
                  </a:lnTo>
                  <a:lnTo>
                    <a:pt x="261479" y="148589"/>
                  </a:lnTo>
                  <a:lnTo>
                    <a:pt x="258648" y="146050"/>
                  </a:lnTo>
                  <a:lnTo>
                    <a:pt x="255459" y="142239"/>
                  </a:lnTo>
                  <a:lnTo>
                    <a:pt x="251865" y="140969"/>
                  </a:lnTo>
                  <a:close/>
                </a:path>
                <a:path w="392429" h="250189">
                  <a:moveTo>
                    <a:pt x="315292" y="134619"/>
                  </a:moveTo>
                  <a:lnTo>
                    <a:pt x="243801" y="134619"/>
                  </a:lnTo>
                  <a:lnTo>
                    <a:pt x="246874" y="135889"/>
                  </a:lnTo>
                  <a:lnTo>
                    <a:pt x="249732" y="138429"/>
                  </a:lnTo>
                  <a:lnTo>
                    <a:pt x="252577" y="139700"/>
                  </a:lnTo>
                  <a:lnTo>
                    <a:pt x="253784" y="139700"/>
                  </a:lnTo>
                  <a:lnTo>
                    <a:pt x="253377" y="140969"/>
                  </a:lnTo>
                  <a:lnTo>
                    <a:pt x="257060" y="142239"/>
                  </a:lnTo>
                  <a:lnTo>
                    <a:pt x="257505" y="140969"/>
                  </a:lnTo>
                  <a:lnTo>
                    <a:pt x="321227" y="140969"/>
                  </a:lnTo>
                  <a:lnTo>
                    <a:pt x="315292" y="134619"/>
                  </a:lnTo>
                  <a:close/>
                </a:path>
                <a:path w="392429" h="250189">
                  <a:moveTo>
                    <a:pt x="232829" y="128269"/>
                  </a:moveTo>
                  <a:lnTo>
                    <a:pt x="231305" y="128269"/>
                  </a:lnTo>
                  <a:lnTo>
                    <a:pt x="233806" y="129539"/>
                  </a:lnTo>
                  <a:lnTo>
                    <a:pt x="238467" y="132079"/>
                  </a:lnTo>
                  <a:lnTo>
                    <a:pt x="237883" y="132079"/>
                  </a:lnTo>
                  <a:lnTo>
                    <a:pt x="238010" y="133350"/>
                  </a:lnTo>
                  <a:lnTo>
                    <a:pt x="240918" y="135889"/>
                  </a:lnTo>
                  <a:lnTo>
                    <a:pt x="244207" y="135889"/>
                  </a:lnTo>
                  <a:lnTo>
                    <a:pt x="243801" y="134619"/>
                  </a:lnTo>
                  <a:lnTo>
                    <a:pt x="315292" y="134619"/>
                  </a:lnTo>
                  <a:lnTo>
                    <a:pt x="310544" y="129539"/>
                  </a:lnTo>
                  <a:lnTo>
                    <a:pt x="234162" y="129539"/>
                  </a:lnTo>
                  <a:lnTo>
                    <a:pt x="232829" y="128269"/>
                  </a:lnTo>
                  <a:close/>
                </a:path>
                <a:path w="392429" h="250189">
                  <a:moveTo>
                    <a:pt x="300755" y="119379"/>
                  </a:moveTo>
                  <a:lnTo>
                    <a:pt x="223786" y="119379"/>
                  </a:lnTo>
                  <a:lnTo>
                    <a:pt x="228346" y="120650"/>
                  </a:lnTo>
                  <a:lnTo>
                    <a:pt x="232853" y="123189"/>
                  </a:lnTo>
                  <a:lnTo>
                    <a:pt x="233464" y="123189"/>
                  </a:lnTo>
                  <a:lnTo>
                    <a:pt x="236689" y="125729"/>
                  </a:lnTo>
                  <a:lnTo>
                    <a:pt x="236244" y="125729"/>
                  </a:lnTo>
                  <a:lnTo>
                    <a:pt x="236460" y="127000"/>
                  </a:lnTo>
                  <a:lnTo>
                    <a:pt x="237718" y="128269"/>
                  </a:lnTo>
                  <a:lnTo>
                    <a:pt x="239381" y="129539"/>
                  </a:lnTo>
                  <a:lnTo>
                    <a:pt x="310544" y="129539"/>
                  </a:lnTo>
                  <a:lnTo>
                    <a:pt x="306983" y="125729"/>
                  </a:lnTo>
                  <a:lnTo>
                    <a:pt x="300755" y="119379"/>
                  </a:lnTo>
                  <a:close/>
                </a:path>
                <a:path w="392429" h="250189">
                  <a:moveTo>
                    <a:pt x="233464" y="123189"/>
                  </a:moveTo>
                  <a:lnTo>
                    <a:pt x="233107" y="123189"/>
                  </a:lnTo>
                  <a:lnTo>
                    <a:pt x="233730" y="125729"/>
                  </a:lnTo>
                  <a:lnTo>
                    <a:pt x="233464" y="123189"/>
                  </a:lnTo>
                  <a:close/>
                </a:path>
                <a:path w="392429" h="250189">
                  <a:moveTo>
                    <a:pt x="293282" y="111759"/>
                  </a:moveTo>
                  <a:lnTo>
                    <a:pt x="209790" y="111759"/>
                  </a:lnTo>
                  <a:lnTo>
                    <a:pt x="211683" y="113029"/>
                  </a:lnTo>
                  <a:lnTo>
                    <a:pt x="212851" y="113029"/>
                  </a:lnTo>
                  <a:lnTo>
                    <a:pt x="214833" y="115569"/>
                  </a:lnTo>
                  <a:lnTo>
                    <a:pt x="214642" y="116839"/>
                  </a:lnTo>
                  <a:lnTo>
                    <a:pt x="215759" y="116839"/>
                  </a:lnTo>
                  <a:lnTo>
                    <a:pt x="219607" y="120650"/>
                  </a:lnTo>
                  <a:lnTo>
                    <a:pt x="222058" y="120650"/>
                  </a:lnTo>
                  <a:lnTo>
                    <a:pt x="222401" y="119379"/>
                  </a:lnTo>
                  <a:lnTo>
                    <a:pt x="300755" y="119379"/>
                  </a:lnTo>
                  <a:lnTo>
                    <a:pt x="293282" y="111759"/>
                  </a:lnTo>
                  <a:close/>
                </a:path>
                <a:path w="392429" h="250189">
                  <a:moveTo>
                    <a:pt x="276194" y="93979"/>
                  </a:moveTo>
                  <a:lnTo>
                    <a:pt x="163550" y="93979"/>
                  </a:lnTo>
                  <a:lnTo>
                    <a:pt x="165378" y="95250"/>
                  </a:lnTo>
                  <a:lnTo>
                    <a:pt x="169595" y="95250"/>
                  </a:lnTo>
                  <a:lnTo>
                    <a:pt x="176415" y="97789"/>
                  </a:lnTo>
                  <a:lnTo>
                    <a:pt x="180580" y="100329"/>
                  </a:lnTo>
                  <a:lnTo>
                    <a:pt x="185889" y="101600"/>
                  </a:lnTo>
                  <a:lnTo>
                    <a:pt x="196799" y="106679"/>
                  </a:lnTo>
                  <a:lnTo>
                    <a:pt x="202069" y="109219"/>
                  </a:lnTo>
                  <a:lnTo>
                    <a:pt x="206107" y="110489"/>
                  </a:lnTo>
                  <a:lnTo>
                    <a:pt x="209524" y="110489"/>
                  </a:lnTo>
                  <a:lnTo>
                    <a:pt x="207758" y="111759"/>
                  </a:lnTo>
                  <a:lnTo>
                    <a:pt x="207879" y="113029"/>
                  </a:lnTo>
                  <a:lnTo>
                    <a:pt x="208000" y="114300"/>
                  </a:lnTo>
                  <a:lnTo>
                    <a:pt x="210590" y="113029"/>
                  </a:lnTo>
                  <a:lnTo>
                    <a:pt x="209790" y="111759"/>
                  </a:lnTo>
                  <a:lnTo>
                    <a:pt x="293282" y="111759"/>
                  </a:lnTo>
                  <a:lnTo>
                    <a:pt x="290791" y="109219"/>
                  </a:lnTo>
                  <a:lnTo>
                    <a:pt x="276194" y="93979"/>
                  </a:lnTo>
                  <a:close/>
                </a:path>
                <a:path w="392429" h="250189">
                  <a:moveTo>
                    <a:pt x="252016" y="74929"/>
                  </a:moveTo>
                  <a:lnTo>
                    <a:pt x="105091" y="74929"/>
                  </a:lnTo>
                  <a:lnTo>
                    <a:pt x="105079" y="75399"/>
                  </a:lnTo>
                  <a:lnTo>
                    <a:pt x="106095" y="76200"/>
                  </a:lnTo>
                  <a:lnTo>
                    <a:pt x="112381" y="78739"/>
                  </a:lnTo>
                  <a:lnTo>
                    <a:pt x="118414" y="81279"/>
                  </a:lnTo>
                  <a:lnTo>
                    <a:pt x="117703" y="81279"/>
                  </a:lnTo>
                  <a:lnTo>
                    <a:pt x="117601" y="82550"/>
                  </a:lnTo>
                  <a:lnTo>
                    <a:pt x="118122" y="82550"/>
                  </a:lnTo>
                  <a:lnTo>
                    <a:pt x="120027" y="83819"/>
                  </a:lnTo>
                  <a:lnTo>
                    <a:pt x="124383" y="83819"/>
                  </a:lnTo>
                  <a:lnTo>
                    <a:pt x="126770" y="85089"/>
                  </a:lnTo>
                  <a:lnTo>
                    <a:pt x="131229" y="85089"/>
                  </a:lnTo>
                  <a:lnTo>
                    <a:pt x="133857" y="87629"/>
                  </a:lnTo>
                  <a:lnTo>
                    <a:pt x="140512" y="90169"/>
                  </a:lnTo>
                  <a:lnTo>
                    <a:pt x="142112" y="91439"/>
                  </a:lnTo>
                  <a:lnTo>
                    <a:pt x="145237" y="91439"/>
                  </a:lnTo>
                  <a:lnTo>
                    <a:pt x="150291" y="93979"/>
                  </a:lnTo>
                  <a:lnTo>
                    <a:pt x="161124" y="97789"/>
                  </a:lnTo>
                  <a:lnTo>
                    <a:pt x="168440" y="101600"/>
                  </a:lnTo>
                  <a:lnTo>
                    <a:pt x="173151" y="102869"/>
                  </a:lnTo>
                  <a:lnTo>
                    <a:pt x="180035" y="104139"/>
                  </a:lnTo>
                  <a:lnTo>
                    <a:pt x="182892" y="104139"/>
                  </a:lnTo>
                  <a:lnTo>
                    <a:pt x="179691" y="101600"/>
                  </a:lnTo>
                  <a:lnTo>
                    <a:pt x="177965" y="100329"/>
                  </a:lnTo>
                  <a:lnTo>
                    <a:pt x="174332" y="97789"/>
                  </a:lnTo>
                  <a:lnTo>
                    <a:pt x="169595" y="97789"/>
                  </a:lnTo>
                  <a:lnTo>
                    <a:pt x="166916" y="96519"/>
                  </a:lnTo>
                  <a:lnTo>
                    <a:pt x="164172" y="95250"/>
                  </a:lnTo>
                  <a:lnTo>
                    <a:pt x="161251" y="93979"/>
                  </a:lnTo>
                  <a:lnTo>
                    <a:pt x="276194" y="93979"/>
                  </a:lnTo>
                  <a:lnTo>
                    <a:pt x="273761" y="91439"/>
                  </a:lnTo>
                  <a:lnTo>
                    <a:pt x="255816" y="77469"/>
                  </a:lnTo>
                  <a:lnTo>
                    <a:pt x="252016" y="74929"/>
                  </a:lnTo>
                  <a:close/>
                </a:path>
                <a:path w="392429" h="250189">
                  <a:moveTo>
                    <a:pt x="10136" y="17850"/>
                  </a:moveTo>
                  <a:lnTo>
                    <a:pt x="7032" y="17850"/>
                  </a:lnTo>
                  <a:lnTo>
                    <a:pt x="14071" y="20319"/>
                  </a:lnTo>
                  <a:lnTo>
                    <a:pt x="16522" y="21589"/>
                  </a:lnTo>
                  <a:lnTo>
                    <a:pt x="18503" y="25400"/>
                  </a:lnTo>
                  <a:lnTo>
                    <a:pt x="23583" y="27939"/>
                  </a:lnTo>
                  <a:lnTo>
                    <a:pt x="27152" y="31750"/>
                  </a:lnTo>
                  <a:lnTo>
                    <a:pt x="29145" y="34289"/>
                  </a:lnTo>
                  <a:lnTo>
                    <a:pt x="28091" y="34289"/>
                  </a:lnTo>
                  <a:lnTo>
                    <a:pt x="31407" y="36829"/>
                  </a:lnTo>
                  <a:lnTo>
                    <a:pt x="35128" y="38100"/>
                  </a:lnTo>
                  <a:lnTo>
                    <a:pt x="38430" y="40639"/>
                  </a:lnTo>
                  <a:lnTo>
                    <a:pt x="41998" y="40639"/>
                  </a:lnTo>
                  <a:lnTo>
                    <a:pt x="45821" y="44450"/>
                  </a:lnTo>
                  <a:lnTo>
                    <a:pt x="48082" y="45719"/>
                  </a:lnTo>
                  <a:lnTo>
                    <a:pt x="53086" y="49529"/>
                  </a:lnTo>
                  <a:lnTo>
                    <a:pt x="64135" y="53339"/>
                  </a:lnTo>
                  <a:lnTo>
                    <a:pt x="57428" y="53339"/>
                  </a:lnTo>
                  <a:lnTo>
                    <a:pt x="58140" y="55879"/>
                  </a:lnTo>
                  <a:lnTo>
                    <a:pt x="59054" y="55879"/>
                  </a:lnTo>
                  <a:lnTo>
                    <a:pt x="60629" y="57150"/>
                  </a:lnTo>
                  <a:lnTo>
                    <a:pt x="62280" y="58419"/>
                  </a:lnTo>
                  <a:lnTo>
                    <a:pt x="64540" y="58419"/>
                  </a:lnTo>
                  <a:lnTo>
                    <a:pt x="67588" y="59689"/>
                  </a:lnTo>
                  <a:lnTo>
                    <a:pt x="71412" y="59689"/>
                  </a:lnTo>
                  <a:lnTo>
                    <a:pt x="75603" y="62229"/>
                  </a:lnTo>
                  <a:lnTo>
                    <a:pt x="77240" y="62229"/>
                  </a:lnTo>
                  <a:lnTo>
                    <a:pt x="79095" y="63500"/>
                  </a:lnTo>
                  <a:lnTo>
                    <a:pt x="85902" y="66039"/>
                  </a:lnTo>
                  <a:lnTo>
                    <a:pt x="88200" y="66039"/>
                  </a:lnTo>
                  <a:lnTo>
                    <a:pt x="90410" y="68579"/>
                  </a:lnTo>
                  <a:lnTo>
                    <a:pt x="104216" y="74929"/>
                  </a:lnTo>
                  <a:lnTo>
                    <a:pt x="103694" y="76200"/>
                  </a:lnTo>
                  <a:lnTo>
                    <a:pt x="104114" y="77469"/>
                  </a:lnTo>
                  <a:lnTo>
                    <a:pt x="105028" y="77469"/>
                  </a:lnTo>
                  <a:lnTo>
                    <a:pt x="105079" y="75399"/>
                  </a:lnTo>
                  <a:lnTo>
                    <a:pt x="104482" y="74929"/>
                  </a:lnTo>
                  <a:lnTo>
                    <a:pt x="252016" y="74929"/>
                  </a:lnTo>
                  <a:lnTo>
                    <a:pt x="210223" y="46989"/>
                  </a:lnTo>
                  <a:lnTo>
                    <a:pt x="160756" y="25400"/>
                  </a:lnTo>
                  <a:lnTo>
                    <a:pt x="140661" y="19050"/>
                  </a:lnTo>
                  <a:lnTo>
                    <a:pt x="13016" y="19050"/>
                  </a:lnTo>
                  <a:lnTo>
                    <a:pt x="10136" y="17850"/>
                  </a:lnTo>
                  <a:close/>
                </a:path>
                <a:path w="392429" h="250189">
                  <a:moveTo>
                    <a:pt x="71412" y="59689"/>
                  </a:moveTo>
                  <a:lnTo>
                    <a:pt x="68261" y="59689"/>
                  </a:lnTo>
                  <a:lnTo>
                    <a:pt x="66953" y="62229"/>
                  </a:lnTo>
                  <a:lnTo>
                    <a:pt x="70763" y="62229"/>
                  </a:lnTo>
                  <a:lnTo>
                    <a:pt x="71412" y="59689"/>
                  </a:lnTo>
                  <a:close/>
                </a:path>
                <a:path w="392429" h="250189">
                  <a:moveTo>
                    <a:pt x="0" y="0"/>
                  </a:moveTo>
                  <a:lnTo>
                    <a:pt x="901" y="1269"/>
                  </a:lnTo>
                  <a:lnTo>
                    <a:pt x="1231" y="1269"/>
                  </a:lnTo>
                  <a:lnTo>
                    <a:pt x="3314" y="5079"/>
                  </a:lnTo>
                  <a:lnTo>
                    <a:pt x="4229" y="5079"/>
                  </a:lnTo>
                  <a:lnTo>
                    <a:pt x="4356" y="6350"/>
                  </a:lnTo>
                  <a:lnTo>
                    <a:pt x="5003" y="7619"/>
                  </a:lnTo>
                  <a:lnTo>
                    <a:pt x="5142" y="7619"/>
                  </a:lnTo>
                  <a:lnTo>
                    <a:pt x="5650" y="8889"/>
                  </a:lnTo>
                  <a:lnTo>
                    <a:pt x="7098" y="11429"/>
                  </a:lnTo>
                  <a:lnTo>
                    <a:pt x="3937" y="11429"/>
                  </a:lnTo>
                  <a:lnTo>
                    <a:pt x="3288" y="12700"/>
                  </a:lnTo>
                  <a:lnTo>
                    <a:pt x="7860" y="12700"/>
                  </a:lnTo>
                  <a:lnTo>
                    <a:pt x="9194" y="13969"/>
                  </a:lnTo>
                  <a:lnTo>
                    <a:pt x="10908" y="15239"/>
                  </a:lnTo>
                  <a:lnTo>
                    <a:pt x="13016" y="19050"/>
                  </a:lnTo>
                  <a:lnTo>
                    <a:pt x="140661" y="19050"/>
                  </a:lnTo>
                  <a:lnTo>
                    <a:pt x="108508" y="8889"/>
                  </a:lnTo>
                  <a:lnTo>
                    <a:pt x="54559" y="2539"/>
                  </a:lnTo>
                  <a:lnTo>
                    <a:pt x="0" y="0"/>
                  </a:lnTo>
                  <a:close/>
                </a:path>
                <a:path w="392429" h="250189">
                  <a:moveTo>
                    <a:pt x="3848" y="15239"/>
                  </a:moveTo>
                  <a:lnTo>
                    <a:pt x="3195" y="17850"/>
                  </a:lnTo>
                  <a:lnTo>
                    <a:pt x="7032" y="17850"/>
                  </a:lnTo>
                  <a:lnTo>
                    <a:pt x="3848" y="15239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 descr=""/>
            <p:cNvSpPr/>
            <p:nvPr/>
          </p:nvSpPr>
          <p:spPr>
            <a:xfrm>
              <a:off x="3690886" y="4561357"/>
              <a:ext cx="403860" cy="759460"/>
            </a:xfrm>
            <a:custGeom>
              <a:avLst/>
              <a:gdLst/>
              <a:ahLst/>
              <a:cxnLst/>
              <a:rect l="l" t="t" r="r" b="b"/>
              <a:pathLst>
                <a:path w="403860" h="759460">
                  <a:moveTo>
                    <a:pt x="285915" y="142773"/>
                  </a:moveTo>
                  <a:lnTo>
                    <a:pt x="267093" y="129209"/>
                  </a:lnTo>
                  <a:lnTo>
                    <a:pt x="248539" y="115316"/>
                  </a:lnTo>
                  <a:lnTo>
                    <a:pt x="229844" y="101638"/>
                  </a:lnTo>
                  <a:lnTo>
                    <a:pt x="194310" y="78689"/>
                  </a:lnTo>
                  <a:lnTo>
                    <a:pt x="161315" y="59524"/>
                  </a:lnTo>
                  <a:lnTo>
                    <a:pt x="127317" y="41503"/>
                  </a:lnTo>
                  <a:lnTo>
                    <a:pt x="91897" y="25527"/>
                  </a:lnTo>
                  <a:lnTo>
                    <a:pt x="55854" y="12547"/>
                  </a:lnTo>
                  <a:lnTo>
                    <a:pt x="18745" y="2616"/>
                  </a:lnTo>
                  <a:lnTo>
                    <a:pt x="50" y="0"/>
                  </a:lnTo>
                  <a:lnTo>
                    <a:pt x="0" y="622"/>
                  </a:lnTo>
                  <a:lnTo>
                    <a:pt x="25577" y="6781"/>
                  </a:lnTo>
                  <a:lnTo>
                    <a:pt x="48514" y="13284"/>
                  </a:lnTo>
                  <a:lnTo>
                    <a:pt x="107213" y="36576"/>
                  </a:lnTo>
                  <a:lnTo>
                    <a:pt x="143433" y="53835"/>
                  </a:lnTo>
                  <a:lnTo>
                    <a:pt x="183654" y="77355"/>
                  </a:lnTo>
                  <a:lnTo>
                    <a:pt x="228536" y="105448"/>
                  </a:lnTo>
                  <a:lnTo>
                    <a:pt x="266484" y="129971"/>
                  </a:lnTo>
                  <a:lnTo>
                    <a:pt x="285915" y="142773"/>
                  </a:lnTo>
                  <a:close/>
                </a:path>
                <a:path w="403860" h="759460">
                  <a:moveTo>
                    <a:pt x="403720" y="296430"/>
                  </a:moveTo>
                  <a:lnTo>
                    <a:pt x="371398" y="262801"/>
                  </a:lnTo>
                  <a:lnTo>
                    <a:pt x="364007" y="248615"/>
                  </a:lnTo>
                  <a:lnTo>
                    <a:pt x="337108" y="250774"/>
                  </a:lnTo>
                  <a:lnTo>
                    <a:pt x="269494" y="266115"/>
                  </a:lnTo>
                  <a:lnTo>
                    <a:pt x="207911" y="297967"/>
                  </a:lnTo>
                  <a:lnTo>
                    <a:pt x="164719" y="332701"/>
                  </a:lnTo>
                  <a:lnTo>
                    <a:pt x="126631" y="373761"/>
                  </a:lnTo>
                  <a:lnTo>
                    <a:pt x="93992" y="419354"/>
                  </a:lnTo>
                  <a:lnTo>
                    <a:pt x="67183" y="467639"/>
                  </a:lnTo>
                  <a:lnTo>
                    <a:pt x="38874" y="529183"/>
                  </a:lnTo>
                  <a:lnTo>
                    <a:pt x="17437" y="593191"/>
                  </a:lnTo>
                  <a:lnTo>
                    <a:pt x="5664" y="667118"/>
                  </a:lnTo>
                  <a:lnTo>
                    <a:pt x="6248" y="705053"/>
                  </a:lnTo>
                  <a:lnTo>
                    <a:pt x="16459" y="747471"/>
                  </a:lnTo>
                  <a:lnTo>
                    <a:pt x="31673" y="758990"/>
                  </a:lnTo>
                  <a:lnTo>
                    <a:pt x="41300" y="757605"/>
                  </a:lnTo>
                  <a:lnTo>
                    <a:pt x="44843" y="751649"/>
                  </a:lnTo>
                  <a:lnTo>
                    <a:pt x="48666" y="743394"/>
                  </a:lnTo>
                  <a:lnTo>
                    <a:pt x="57048" y="728726"/>
                  </a:lnTo>
                  <a:lnTo>
                    <a:pt x="91567" y="692962"/>
                  </a:lnTo>
                  <a:lnTo>
                    <a:pt x="123698" y="665899"/>
                  </a:lnTo>
                  <a:lnTo>
                    <a:pt x="194005" y="607733"/>
                  </a:lnTo>
                  <a:lnTo>
                    <a:pt x="230009" y="575335"/>
                  </a:lnTo>
                  <a:lnTo>
                    <a:pt x="263207" y="540156"/>
                  </a:lnTo>
                  <a:lnTo>
                    <a:pt x="292658" y="500418"/>
                  </a:lnTo>
                  <a:lnTo>
                    <a:pt x="317398" y="454304"/>
                  </a:lnTo>
                  <a:lnTo>
                    <a:pt x="356984" y="367626"/>
                  </a:lnTo>
                  <a:lnTo>
                    <a:pt x="366915" y="348742"/>
                  </a:lnTo>
                  <a:lnTo>
                    <a:pt x="378396" y="330809"/>
                  </a:lnTo>
                  <a:lnTo>
                    <a:pt x="390855" y="313499"/>
                  </a:lnTo>
                  <a:lnTo>
                    <a:pt x="403720" y="29643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 descr=""/>
            <p:cNvSpPr/>
            <p:nvPr/>
          </p:nvSpPr>
          <p:spPr>
            <a:xfrm>
              <a:off x="3700970" y="4814392"/>
              <a:ext cx="389255" cy="499745"/>
            </a:xfrm>
            <a:custGeom>
              <a:avLst/>
              <a:gdLst/>
              <a:ahLst/>
              <a:cxnLst/>
              <a:rect l="l" t="t" r="r" b="b"/>
              <a:pathLst>
                <a:path w="389254" h="499745">
                  <a:moveTo>
                    <a:pt x="388721" y="39992"/>
                  </a:moveTo>
                  <a:lnTo>
                    <a:pt x="385508" y="37731"/>
                  </a:lnTo>
                  <a:lnTo>
                    <a:pt x="382422" y="35204"/>
                  </a:lnTo>
                  <a:lnTo>
                    <a:pt x="357352" y="2794"/>
                  </a:lnTo>
                  <a:lnTo>
                    <a:pt x="356006" y="0"/>
                  </a:lnTo>
                  <a:lnTo>
                    <a:pt x="322580" y="2451"/>
                  </a:lnTo>
                  <a:lnTo>
                    <a:pt x="322580" y="51130"/>
                  </a:lnTo>
                  <a:lnTo>
                    <a:pt x="294144" y="72669"/>
                  </a:lnTo>
                  <a:lnTo>
                    <a:pt x="286372" y="78968"/>
                  </a:lnTo>
                  <a:lnTo>
                    <a:pt x="234442" y="129908"/>
                  </a:lnTo>
                  <a:lnTo>
                    <a:pt x="201498" y="168656"/>
                  </a:lnTo>
                  <a:lnTo>
                    <a:pt x="173609" y="204457"/>
                  </a:lnTo>
                  <a:lnTo>
                    <a:pt x="150482" y="236893"/>
                  </a:lnTo>
                  <a:lnTo>
                    <a:pt x="122974" y="277507"/>
                  </a:lnTo>
                  <a:lnTo>
                    <a:pt x="84264" y="333463"/>
                  </a:lnTo>
                  <a:lnTo>
                    <a:pt x="122491" y="268160"/>
                  </a:lnTo>
                  <a:lnTo>
                    <a:pt x="150050" y="227787"/>
                  </a:lnTo>
                  <a:lnTo>
                    <a:pt x="178549" y="189725"/>
                  </a:lnTo>
                  <a:lnTo>
                    <a:pt x="207899" y="153225"/>
                  </a:lnTo>
                  <a:lnTo>
                    <a:pt x="238480" y="118745"/>
                  </a:lnTo>
                  <a:lnTo>
                    <a:pt x="272656" y="86982"/>
                  </a:lnTo>
                  <a:lnTo>
                    <a:pt x="305828" y="61988"/>
                  </a:lnTo>
                  <a:lnTo>
                    <a:pt x="322389" y="50368"/>
                  </a:lnTo>
                  <a:lnTo>
                    <a:pt x="322580" y="51130"/>
                  </a:lnTo>
                  <a:lnTo>
                    <a:pt x="322580" y="2451"/>
                  </a:lnTo>
                  <a:lnTo>
                    <a:pt x="257860" y="17729"/>
                  </a:lnTo>
                  <a:lnTo>
                    <a:pt x="207581" y="45758"/>
                  </a:lnTo>
                  <a:lnTo>
                    <a:pt x="174498" y="70180"/>
                  </a:lnTo>
                  <a:lnTo>
                    <a:pt x="143319" y="97751"/>
                  </a:lnTo>
                  <a:lnTo>
                    <a:pt x="115328" y="128295"/>
                  </a:lnTo>
                  <a:lnTo>
                    <a:pt x="91567" y="161823"/>
                  </a:lnTo>
                  <a:lnTo>
                    <a:pt x="67246" y="206857"/>
                  </a:lnTo>
                  <a:lnTo>
                    <a:pt x="44526" y="255739"/>
                  </a:lnTo>
                  <a:lnTo>
                    <a:pt x="26136" y="297992"/>
                  </a:lnTo>
                  <a:lnTo>
                    <a:pt x="12788" y="336600"/>
                  </a:lnTo>
                  <a:lnTo>
                    <a:pt x="3962" y="378053"/>
                  </a:lnTo>
                  <a:lnTo>
                    <a:pt x="0" y="420268"/>
                  </a:lnTo>
                  <a:lnTo>
                    <a:pt x="1206" y="461149"/>
                  </a:lnTo>
                  <a:lnTo>
                    <a:pt x="4457" y="475399"/>
                  </a:lnTo>
                  <a:lnTo>
                    <a:pt x="11328" y="491363"/>
                  </a:lnTo>
                  <a:lnTo>
                    <a:pt x="20599" y="499122"/>
                  </a:lnTo>
                  <a:lnTo>
                    <a:pt x="31076" y="488759"/>
                  </a:lnTo>
                  <a:lnTo>
                    <a:pt x="38430" y="476529"/>
                  </a:lnTo>
                  <a:lnTo>
                    <a:pt x="48107" y="464629"/>
                  </a:lnTo>
                  <a:lnTo>
                    <a:pt x="58915" y="453580"/>
                  </a:lnTo>
                  <a:lnTo>
                    <a:pt x="69621" y="443890"/>
                  </a:lnTo>
                  <a:lnTo>
                    <a:pt x="84607" y="431088"/>
                  </a:lnTo>
                  <a:lnTo>
                    <a:pt x="159550" y="368338"/>
                  </a:lnTo>
                  <a:lnTo>
                    <a:pt x="192557" y="340080"/>
                  </a:lnTo>
                  <a:lnTo>
                    <a:pt x="245541" y="285813"/>
                  </a:lnTo>
                  <a:lnTo>
                    <a:pt x="291465" y="218782"/>
                  </a:lnTo>
                  <a:lnTo>
                    <a:pt x="312762" y="175704"/>
                  </a:lnTo>
                  <a:lnTo>
                    <a:pt x="324548" y="148971"/>
                  </a:lnTo>
                  <a:lnTo>
                    <a:pt x="337756" y="120713"/>
                  </a:lnTo>
                  <a:lnTo>
                    <a:pt x="352348" y="93230"/>
                  </a:lnTo>
                  <a:lnTo>
                    <a:pt x="368300" y="68859"/>
                  </a:lnTo>
                  <a:lnTo>
                    <a:pt x="381622" y="50368"/>
                  </a:lnTo>
                  <a:lnTo>
                    <a:pt x="388721" y="39992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7" name="object 907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727118" y="5044605"/>
              <a:ext cx="67373" cy="67791"/>
            </a:xfrm>
            <a:prstGeom prst="rect">
              <a:avLst/>
            </a:prstGeom>
          </p:spPr>
        </p:pic>
        <p:sp>
          <p:nvSpPr>
            <p:cNvPr id="908" name="object 908" descr=""/>
            <p:cNvSpPr/>
            <p:nvPr/>
          </p:nvSpPr>
          <p:spPr>
            <a:xfrm>
              <a:off x="3810736" y="4974348"/>
              <a:ext cx="43815" cy="50800"/>
            </a:xfrm>
            <a:custGeom>
              <a:avLst/>
              <a:gdLst/>
              <a:ahLst/>
              <a:cxnLst/>
              <a:rect l="l" t="t" r="r" b="b"/>
              <a:pathLst>
                <a:path w="43814" h="50800">
                  <a:moveTo>
                    <a:pt x="2400" y="48691"/>
                  </a:moveTo>
                  <a:lnTo>
                    <a:pt x="0" y="48488"/>
                  </a:lnTo>
                  <a:lnTo>
                    <a:pt x="114" y="50253"/>
                  </a:lnTo>
                  <a:lnTo>
                    <a:pt x="2400" y="49758"/>
                  </a:lnTo>
                  <a:lnTo>
                    <a:pt x="2400" y="48691"/>
                  </a:lnTo>
                  <a:close/>
                </a:path>
                <a:path w="43814" h="50800">
                  <a:moveTo>
                    <a:pt x="8966" y="38214"/>
                  </a:moveTo>
                  <a:lnTo>
                    <a:pt x="7569" y="37592"/>
                  </a:lnTo>
                  <a:lnTo>
                    <a:pt x="6299" y="37998"/>
                  </a:lnTo>
                  <a:lnTo>
                    <a:pt x="7670" y="39128"/>
                  </a:lnTo>
                  <a:lnTo>
                    <a:pt x="8966" y="39217"/>
                  </a:lnTo>
                  <a:lnTo>
                    <a:pt x="8966" y="38214"/>
                  </a:lnTo>
                  <a:close/>
                </a:path>
                <a:path w="43814" h="50800">
                  <a:moveTo>
                    <a:pt x="43675" y="0"/>
                  </a:moveTo>
                  <a:lnTo>
                    <a:pt x="42710" y="2171"/>
                  </a:lnTo>
                  <a:lnTo>
                    <a:pt x="42849" y="1917"/>
                  </a:lnTo>
                  <a:lnTo>
                    <a:pt x="43675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9" name="object 909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876039" y="4837797"/>
              <a:ext cx="161136" cy="110947"/>
            </a:xfrm>
            <a:prstGeom prst="rect">
              <a:avLst/>
            </a:prstGeom>
          </p:spPr>
        </p:pic>
        <p:sp>
          <p:nvSpPr>
            <p:cNvPr id="910" name="object 910" descr=""/>
            <p:cNvSpPr/>
            <p:nvPr/>
          </p:nvSpPr>
          <p:spPr>
            <a:xfrm>
              <a:off x="3745496" y="4814874"/>
              <a:ext cx="320040" cy="255270"/>
            </a:xfrm>
            <a:custGeom>
              <a:avLst/>
              <a:gdLst/>
              <a:ahLst/>
              <a:cxnLst/>
              <a:rect l="l" t="t" r="r" b="b"/>
              <a:pathLst>
                <a:path w="320039" h="255270">
                  <a:moveTo>
                    <a:pt x="315823" y="7620"/>
                  </a:moveTo>
                  <a:lnTo>
                    <a:pt x="311480" y="0"/>
                  </a:lnTo>
                  <a:lnTo>
                    <a:pt x="299580" y="0"/>
                  </a:lnTo>
                  <a:lnTo>
                    <a:pt x="239636" y="8890"/>
                  </a:lnTo>
                  <a:lnTo>
                    <a:pt x="188252" y="30480"/>
                  </a:lnTo>
                  <a:lnTo>
                    <a:pt x="129959" y="69850"/>
                  </a:lnTo>
                  <a:lnTo>
                    <a:pt x="98818" y="97790"/>
                  </a:lnTo>
                  <a:lnTo>
                    <a:pt x="70789" y="128270"/>
                  </a:lnTo>
                  <a:lnTo>
                    <a:pt x="47028" y="162560"/>
                  </a:lnTo>
                  <a:lnTo>
                    <a:pt x="22707" y="207010"/>
                  </a:lnTo>
                  <a:lnTo>
                    <a:pt x="0" y="255270"/>
                  </a:lnTo>
                  <a:lnTo>
                    <a:pt x="1676" y="255270"/>
                  </a:lnTo>
                  <a:lnTo>
                    <a:pt x="5118" y="252730"/>
                  </a:lnTo>
                  <a:lnTo>
                    <a:pt x="5016" y="255270"/>
                  </a:lnTo>
                  <a:lnTo>
                    <a:pt x="11023" y="248920"/>
                  </a:lnTo>
                  <a:lnTo>
                    <a:pt x="21437" y="241300"/>
                  </a:lnTo>
                  <a:lnTo>
                    <a:pt x="23507" y="240030"/>
                  </a:lnTo>
                  <a:lnTo>
                    <a:pt x="28498" y="236220"/>
                  </a:lnTo>
                  <a:lnTo>
                    <a:pt x="37769" y="228600"/>
                  </a:lnTo>
                  <a:lnTo>
                    <a:pt x="35369" y="231140"/>
                  </a:lnTo>
                  <a:lnTo>
                    <a:pt x="34277" y="233680"/>
                  </a:lnTo>
                  <a:lnTo>
                    <a:pt x="36880" y="233680"/>
                  </a:lnTo>
                  <a:lnTo>
                    <a:pt x="39700" y="231140"/>
                  </a:lnTo>
                  <a:lnTo>
                    <a:pt x="41503" y="228600"/>
                  </a:lnTo>
                  <a:lnTo>
                    <a:pt x="43649" y="226060"/>
                  </a:lnTo>
                  <a:lnTo>
                    <a:pt x="44259" y="226060"/>
                  </a:lnTo>
                  <a:lnTo>
                    <a:pt x="45173" y="227330"/>
                  </a:lnTo>
                  <a:lnTo>
                    <a:pt x="45720" y="227330"/>
                  </a:lnTo>
                  <a:lnTo>
                    <a:pt x="46469" y="224790"/>
                  </a:lnTo>
                  <a:lnTo>
                    <a:pt x="46101" y="223520"/>
                  </a:lnTo>
                  <a:lnTo>
                    <a:pt x="52311" y="214630"/>
                  </a:lnTo>
                  <a:lnTo>
                    <a:pt x="56121" y="212090"/>
                  </a:lnTo>
                  <a:lnTo>
                    <a:pt x="57848" y="209550"/>
                  </a:lnTo>
                  <a:lnTo>
                    <a:pt x="61455" y="207010"/>
                  </a:lnTo>
                  <a:lnTo>
                    <a:pt x="72047" y="196850"/>
                  </a:lnTo>
                  <a:lnTo>
                    <a:pt x="81610" y="186690"/>
                  </a:lnTo>
                  <a:lnTo>
                    <a:pt x="81762" y="187960"/>
                  </a:lnTo>
                  <a:lnTo>
                    <a:pt x="83007" y="187960"/>
                  </a:lnTo>
                  <a:lnTo>
                    <a:pt x="84366" y="186690"/>
                  </a:lnTo>
                  <a:lnTo>
                    <a:pt x="86334" y="184150"/>
                  </a:lnTo>
                  <a:lnTo>
                    <a:pt x="86690" y="182880"/>
                  </a:lnTo>
                  <a:lnTo>
                    <a:pt x="86245" y="181610"/>
                  </a:lnTo>
                  <a:lnTo>
                    <a:pt x="89522" y="179070"/>
                  </a:lnTo>
                  <a:lnTo>
                    <a:pt x="91147" y="176530"/>
                  </a:lnTo>
                  <a:lnTo>
                    <a:pt x="93179" y="175260"/>
                  </a:lnTo>
                  <a:lnTo>
                    <a:pt x="101600" y="166370"/>
                  </a:lnTo>
                  <a:lnTo>
                    <a:pt x="105537" y="161290"/>
                  </a:lnTo>
                  <a:lnTo>
                    <a:pt x="108699" y="158750"/>
                  </a:lnTo>
                  <a:lnTo>
                    <a:pt x="118414" y="147320"/>
                  </a:lnTo>
                  <a:lnTo>
                    <a:pt x="120027" y="146050"/>
                  </a:lnTo>
                  <a:lnTo>
                    <a:pt x="125514" y="138430"/>
                  </a:lnTo>
                  <a:lnTo>
                    <a:pt x="126225" y="138430"/>
                  </a:lnTo>
                  <a:lnTo>
                    <a:pt x="128130" y="134620"/>
                  </a:lnTo>
                  <a:lnTo>
                    <a:pt x="126225" y="134620"/>
                  </a:lnTo>
                  <a:lnTo>
                    <a:pt x="121412" y="138430"/>
                  </a:lnTo>
                  <a:lnTo>
                    <a:pt x="118059" y="141782"/>
                  </a:lnTo>
                  <a:lnTo>
                    <a:pt x="118351" y="140970"/>
                  </a:lnTo>
                  <a:lnTo>
                    <a:pt x="118071" y="140970"/>
                  </a:lnTo>
                  <a:lnTo>
                    <a:pt x="117513" y="142240"/>
                  </a:lnTo>
                  <a:lnTo>
                    <a:pt x="111264" y="149860"/>
                  </a:lnTo>
                  <a:lnTo>
                    <a:pt x="109639" y="150876"/>
                  </a:lnTo>
                  <a:lnTo>
                    <a:pt x="111556" y="148590"/>
                  </a:lnTo>
                  <a:lnTo>
                    <a:pt x="113995" y="144780"/>
                  </a:lnTo>
                  <a:lnTo>
                    <a:pt x="115900" y="142240"/>
                  </a:lnTo>
                  <a:lnTo>
                    <a:pt x="118821" y="139700"/>
                  </a:lnTo>
                  <a:lnTo>
                    <a:pt x="121589" y="135890"/>
                  </a:lnTo>
                  <a:lnTo>
                    <a:pt x="125691" y="132080"/>
                  </a:lnTo>
                  <a:lnTo>
                    <a:pt x="129717" y="127000"/>
                  </a:lnTo>
                  <a:lnTo>
                    <a:pt x="135242" y="121716"/>
                  </a:lnTo>
                  <a:lnTo>
                    <a:pt x="137033" y="121729"/>
                  </a:lnTo>
                  <a:lnTo>
                    <a:pt x="139649" y="121170"/>
                  </a:lnTo>
                  <a:lnTo>
                    <a:pt x="138798" y="121043"/>
                  </a:lnTo>
                  <a:lnTo>
                    <a:pt x="135305" y="121640"/>
                  </a:lnTo>
                  <a:lnTo>
                    <a:pt x="137845" y="119380"/>
                  </a:lnTo>
                  <a:lnTo>
                    <a:pt x="140919" y="115570"/>
                  </a:lnTo>
                  <a:lnTo>
                    <a:pt x="143802" y="112560"/>
                  </a:lnTo>
                  <a:lnTo>
                    <a:pt x="143662" y="114477"/>
                  </a:lnTo>
                  <a:lnTo>
                    <a:pt x="145783" y="115062"/>
                  </a:lnTo>
                  <a:lnTo>
                    <a:pt x="146469" y="112534"/>
                  </a:lnTo>
                  <a:lnTo>
                    <a:pt x="143941" y="112433"/>
                  </a:lnTo>
                  <a:lnTo>
                    <a:pt x="146202" y="110490"/>
                  </a:lnTo>
                  <a:lnTo>
                    <a:pt x="147612" y="110490"/>
                  </a:lnTo>
                  <a:lnTo>
                    <a:pt x="148793" y="109220"/>
                  </a:lnTo>
                  <a:lnTo>
                    <a:pt x="149504" y="110490"/>
                  </a:lnTo>
                  <a:lnTo>
                    <a:pt x="151117" y="109220"/>
                  </a:lnTo>
                  <a:lnTo>
                    <a:pt x="155282" y="106680"/>
                  </a:lnTo>
                  <a:lnTo>
                    <a:pt x="156375" y="104140"/>
                  </a:lnTo>
                  <a:lnTo>
                    <a:pt x="154724" y="104140"/>
                  </a:lnTo>
                  <a:lnTo>
                    <a:pt x="154978" y="102870"/>
                  </a:lnTo>
                  <a:lnTo>
                    <a:pt x="158864" y="99060"/>
                  </a:lnTo>
                  <a:lnTo>
                    <a:pt x="160693" y="97790"/>
                  </a:lnTo>
                  <a:lnTo>
                    <a:pt x="162648" y="95250"/>
                  </a:lnTo>
                  <a:lnTo>
                    <a:pt x="163182" y="95250"/>
                  </a:lnTo>
                  <a:lnTo>
                    <a:pt x="165989" y="92710"/>
                  </a:lnTo>
                  <a:lnTo>
                    <a:pt x="166293" y="93980"/>
                  </a:lnTo>
                  <a:lnTo>
                    <a:pt x="167284" y="93980"/>
                  </a:lnTo>
                  <a:lnTo>
                    <a:pt x="170967" y="91440"/>
                  </a:lnTo>
                  <a:lnTo>
                    <a:pt x="170815" y="92710"/>
                  </a:lnTo>
                  <a:lnTo>
                    <a:pt x="171615" y="92710"/>
                  </a:lnTo>
                  <a:lnTo>
                    <a:pt x="169621" y="95250"/>
                  </a:lnTo>
                  <a:lnTo>
                    <a:pt x="169443" y="95250"/>
                  </a:lnTo>
                  <a:lnTo>
                    <a:pt x="166649" y="99060"/>
                  </a:lnTo>
                  <a:lnTo>
                    <a:pt x="168859" y="96520"/>
                  </a:lnTo>
                  <a:lnTo>
                    <a:pt x="172783" y="93980"/>
                  </a:lnTo>
                  <a:lnTo>
                    <a:pt x="173812" y="93980"/>
                  </a:lnTo>
                  <a:lnTo>
                    <a:pt x="177660" y="92710"/>
                  </a:lnTo>
                  <a:lnTo>
                    <a:pt x="179108" y="91440"/>
                  </a:lnTo>
                  <a:lnTo>
                    <a:pt x="179095" y="90170"/>
                  </a:lnTo>
                  <a:lnTo>
                    <a:pt x="178803" y="90170"/>
                  </a:lnTo>
                  <a:lnTo>
                    <a:pt x="178269" y="88900"/>
                  </a:lnTo>
                  <a:lnTo>
                    <a:pt x="177152" y="88900"/>
                  </a:lnTo>
                  <a:lnTo>
                    <a:pt x="184480" y="82550"/>
                  </a:lnTo>
                  <a:lnTo>
                    <a:pt x="186931" y="82550"/>
                  </a:lnTo>
                  <a:lnTo>
                    <a:pt x="189268" y="80010"/>
                  </a:lnTo>
                  <a:lnTo>
                    <a:pt x="188252" y="78740"/>
                  </a:lnTo>
                  <a:lnTo>
                    <a:pt x="189979" y="77470"/>
                  </a:lnTo>
                  <a:lnTo>
                    <a:pt x="191325" y="77470"/>
                  </a:lnTo>
                  <a:lnTo>
                    <a:pt x="191922" y="76200"/>
                  </a:lnTo>
                  <a:lnTo>
                    <a:pt x="193370" y="76200"/>
                  </a:lnTo>
                  <a:lnTo>
                    <a:pt x="194856" y="77470"/>
                  </a:lnTo>
                  <a:lnTo>
                    <a:pt x="196532" y="77470"/>
                  </a:lnTo>
                  <a:lnTo>
                    <a:pt x="195402" y="78740"/>
                  </a:lnTo>
                  <a:lnTo>
                    <a:pt x="193929" y="78740"/>
                  </a:lnTo>
                  <a:lnTo>
                    <a:pt x="189052" y="81280"/>
                  </a:lnTo>
                  <a:lnTo>
                    <a:pt x="185991" y="83820"/>
                  </a:lnTo>
                  <a:lnTo>
                    <a:pt x="186423" y="85090"/>
                  </a:lnTo>
                  <a:lnTo>
                    <a:pt x="190703" y="85090"/>
                  </a:lnTo>
                  <a:lnTo>
                    <a:pt x="192316" y="83820"/>
                  </a:lnTo>
                  <a:lnTo>
                    <a:pt x="195872" y="82550"/>
                  </a:lnTo>
                  <a:lnTo>
                    <a:pt x="198793" y="80010"/>
                  </a:lnTo>
                  <a:lnTo>
                    <a:pt x="198310" y="78740"/>
                  </a:lnTo>
                  <a:lnTo>
                    <a:pt x="197993" y="78740"/>
                  </a:lnTo>
                  <a:lnTo>
                    <a:pt x="198488" y="77470"/>
                  </a:lnTo>
                  <a:lnTo>
                    <a:pt x="202247" y="77470"/>
                  </a:lnTo>
                  <a:lnTo>
                    <a:pt x="207454" y="73660"/>
                  </a:lnTo>
                  <a:lnTo>
                    <a:pt x="221183" y="66040"/>
                  </a:lnTo>
                  <a:lnTo>
                    <a:pt x="225298" y="64770"/>
                  </a:lnTo>
                  <a:lnTo>
                    <a:pt x="231254" y="62230"/>
                  </a:lnTo>
                  <a:lnTo>
                    <a:pt x="234759" y="60960"/>
                  </a:lnTo>
                  <a:lnTo>
                    <a:pt x="237972" y="58420"/>
                  </a:lnTo>
                  <a:lnTo>
                    <a:pt x="239814" y="55880"/>
                  </a:lnTo>
                  <a:lnTo>
                    <a:pt x="238963" y="55880"/>
                  </a:lnTo>
                  <a:lnTo>
                    <a:pt x="245656" y="52070"/>
                  </a:lnTo>
                  <a:lnTo>
                    <a:pt x="248818" y="49530"/>
                  </a:lnTo>
                  <a:lnTo>
                    <a:pt x="252844" y="46990"/>
                  </a:lnTo>
                  <a:lnTo>
                    <a:pt x="252844" y="45720"/>
                  </a:lnTo>
                  <a:lnTo>
                    <a:pt x="247637" y="45720"/>
                  </a:lnTo>
                  <a:lnTo>
                    <a:pt x="248526" y="46990"/>
                  </a:lnTo>
                  <a:lnTo>
                    <a:pt x="248958" y="46990"/>
                  </a:lnTo>
                  <a:lnTo>
                    <a:pt x="245503" y="48260"/>
                  </a:lnTo>
                  <a:lnTo>
                    <a:pt x="243497" y="48260"/>
                  </a:lnTo>
                  <a:lnTo>
                    <a:pt x="241541" y="46990"/>
                  </a:lnTo>
                  <a:lnTo>
                    <a:pt x="243027" y="46990"/>
                  </a:lnTo>
                  <a:lnTo>
                    <a:pt x="244424" y="45720"/>
                  </a:lnTo>
                  <a:lnTo>
                    <a:pt x="241922" y="45720"/>
                  </a:lnTo>
                  <a:lnTo>
                    <a:pt x="240093" y="46990"/>
                  </a:lnTo>
                  <a:lnTo>
                    <a:pt x="240220" y="45720"/>
                  </a:lnTo>
                  <a:lnTo>
                    <a:pt x="240703" y="45720"/>
                  </a:lnTo>
                  <a:lnTo>
                    <a:pt x="243852" y="43180"/>
                  </a:lnTo>
                  <a:lnTo>
                    <a:pt x="247243" y="41910"/>
                  </a:lnTo>
                  <a:lnTo>
                    <a:pt x="252120" y="39370"/>
                  </a:lnTo>
                  <a:lnTo>
                    <a:pt x="256006" y="36830"/>
                  </a:lnTo>
                  <a:lnTo>
                    <a:pt x="258635" y="35560"/>
                  </a:lnTo>
                  <a:lnTo>
                    <a:pt x="260032" y="35560"/>
                  </a:lnTo>
                  <a:lnTo>
                    <a:pt x="262204" y="33020"/>
                  </a:lnTo>
                  <a:lnTo>
                    <a:pt x="268922" y="29210"/>
                  </a:lnTo>
                  <a:lnTo>
                    <a:pt x="271094" y="26670"/>
                  </a:lnTo>
                  <a:lnTo>
                    <a:pt x="275056" y="24130"/>
                  </a:lnTo>
                  <a:lnTo>
                    <a:pt x="276504" y="22860"/>
                  </a:lnTo>
                  <a:lnTo>
                    <a:pt x="275285" y="25400"/>
                  </a:lnTo>
                  <a:lnTo>
                    <a:pt x="276275" y="25400"/>
                  </a:lnTo>
                  <a:lnTo>
                    <a:pt x="280263" y="22860"/>
                  </a:lnTo>
                  <a:lnTo>
                    <a:pt x="293992" y="16510"/>
                  </a:lnTo>
                  <a:lnTo>
                    <a:pt x="296367" y="13970"/>
                  </a:lnTo>
                  <a:lnTo>
                    <a:pt x="298691" y="12700"/>
                  </a:lnTo>
                  <a:lnTo>
                    <a:pt x="304634" y="10160"/>
                  </a:lnTo>
                  <a:lnTo>
                    <a:pt x="305536" y="12700"/>
                  </a:lnTo>
                  <a:lnTo>
                    <a:pt x="305930" y="12700"/>
                  </a:lnTo>
                  <a:lnTo>
                    <a:pt x="308279" y="11430"/>
                  </a:lnTo>
                  <a:lnTo>
                    <a:pt x="312191" y="10160"/>
                  </a:lnTo>
                  <a:lnTo>
                    <a:pt x="314299" y="8890"/>
                  </a:lnTo>
                  <a:lnTo>
                    <a:pt x="315823" y="7620"/>
                  </a:lnTo>
                  <a:close/>
                </a:path>
                <a:path w="320039" h="255270">
                  <a:moveTo>
                    <a:pt x="319989" y="22123"/>
                  </a:moveTo>
                  <a:lnTo>
                    <a:pt x="317741" y="21907"/>
                  </a:lnTo>
                  <a:lnTo>
                    <a:pt x="316280" y="22123"/>
                  </a:lnTo>
                  <a:lnTo>
                    <a:pt x="312788" y="23495"/>
                  </a:lnTo>
                  <a:lnTo>
                    <a:pt x="310997" y="24523"/>
                  </a:lnTo>
                  <a:lnTo>
                    <a:pt x="308292" y="27203"/>
                  </a:lnTo>
                  <a:lnTo>
                    <a:pt x="308622" y="27825"/>
                  </a:lnTo>
                  <a:lnTo>
                    <a:pt x="311188" y="28270"/>
                  </a:lnTo>
                  <a:lnTo>
                    <a:pt x="313334" y="27724"/>
                  </a:lnTo>
                  <a:lnTo>
                    <a:pt x="318858" y="23647"/>
                  </a:lnTo>
                  <a:lnTo>
                    <a:pt x="319989" y="22123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 descr=""/>
            <p:cNvSpPr/>
            <p:nvPr/>
          </p:nvSpPr>
          <p:spPr>
            <a:xfrm>
              <a:off x="3785235" y="4721834"/>
              <a:ext cx="442595" cy="426084"/>
            </a:xfrm>
            <a:custGeom>
              <a:avLst/>
              <a:gdLst/>
              <a:ahLst/>
              <a:cxnLst/>
              <a:rect l="l" t="t" r="r" b="b"/>
              <a:pathLst>
                <a:path w="442595" h="426085">
                  <a:moveTo>
                    <a:pt x="238290" y="143713"/>
                  </a:moveTo>
                  <a:lnTo>
                    <a:pt x="189649" y="178511"/>
                  </a:lnTo>
                  <a:lnTo>
                    <a:pt x="154216" y="211315"/>
                  </a:lnTo>
                  <a:lnTo>
                    <a:pt x="123634" y="245783"/>
                  </a:lnTo>
                  <a:lnTo>
                    <a:pt x="94272" y="282282"/>
                  </a:lnTo>
                  <a:lnTo>
                    <a:pt x="65773" y="320344"/>
                  </a:lnTo>
                  <a:lnTo>
                    <a:pt x="38214" y="360730"/>
                  </a:lnTo>
                  <a:lnTo>
                    <a:pt x="11671" y="403821"/>
                  </a:lnTo>
                  <a:lnTo>
                    <a:pt x="0" y="426034"/>
                  </a:lnTo>
                  <a:lnTo>
                    <a:pt x="21336" y="395325"/>
                  </a:lnTo>
                  <a:lnTo>
                    <a:pt x="66205" y="329450"/>
                  </a:lnTo>
                  <a:lnTo>
                    <a:pt x="77597" y="313118"/>
                  </a:lnTo>
                  <a:lnTo>
                    <a:pt x="102362" y="279895"/>
                  </a:lnTo>
                  <a:lnTo>
                    <a:pt x="133477" y="241668"/>
                  </a:lnTo>
                  <a:lnTo>
                    <a:pt x="166281" y="204825"/>
                  </a:lnTo>
                  <a:lnTo>
                    <a:pt x="200850" y="172605"/>
                  </a:lnTo>
                  <a:lnTo>
                    <a:pt x="219290" y="157886"/>
                  </a:lnTo>
                  <a:lnTo>
                    <a:pt x="238290" y="143713"/>
                  </a:lnTo>
                  <a:close/>
                </a:path>
                <a:path w="442595" h="426085">
                  <a:moveTo>
                    <a:pt x="442341" y="56210"/>
                  </a:moveTo>
                  <a:lnTo>
                    <a:pt x="426339" y="15049"/>
                  </a:lnTo>
                  <a:lnTo>
                    <a:pt x="390385" y="0"/>
                  </a:lnTo>
                  <a:lnTo>
                    <a:pt x="384708" y="406"/>
                  </a:lnTo>
                  <a:lnTo>
                    <a:pt x="376758" y="1790"/>
                  </a:lnTo>
                  <a:lnTo>
                    <a:pt x="371602" y="3251"/>
                  </a:lnTo>
                  <a:lnTo>
                    <a:pt x="351612" y="10490"/>
                  </a:lnTo>
                  <a:lnTo>
                    <a:pt x="343154" y="13195"/>
                  </a:lnTo>
                  <a:lnTo>
                    <a:pt x="334594" y="15316"/>
                  </a:lnTo>
                  <a:lnTo>
                    <a:pt x="323672" y="16840"/>
                  </a:lnTo>
                  <a:lnTo>
                    <a:pt x="315125" y="16789"/>
                  </a:lnTo>
                  <a:lnTo>
                    <a:pt x="307035" y="15786"/>
                  </a:lnTo>
                  <a:lnTo>
                    <a:pt x="293230" y="12585"/>
                  </a:lnTo>
                  <a:lnTo>
                    <a:pt x="286092" y="11201"/>
                  </a:lnTo>
                  <a:lnTo>
                    <a:pt x="279019" y="10541"/>
                  </a:lnTo>
                  <a:lnTo>
                    <a:pt x="272097" y="11036"/>
                  </a:lnTo>
                  <a:lnTo>
                    <a:pt x="264020" y="13233"/>
                  </a:lnTo>
                  <a:lnTo>
                    <a:pt x="243014" y="42164"/>
                  </a:lnTo>
                  <a:lnTo>
                    <a:pt x="243027" y="54851"/>
                  </a:lnTo>
                  <a:lnTo>
                    <a:pt x="256197" y="96227"/>
                  </a:lnTo>
                  <a:lnTo>
                    <a:pt x="286512" y="131673"/>
                  </a:lnTo>
                  <a:lnTo>
                    <a:pt x="322148" y="149275"/>
                  </a:lnTo>
                  <a:lnTo>
                    <a:pt x="343484" y="152234"/>
                  </a:lnTo>
                  <a:lnTo>
                    <a:pt x="352196" y="151650"/>
                  </a:lnTo>
                  <a:lnTo>
                    <a:pt x="395033" y="139407"/>
                  </a:lnTo>
                  <a:lnTo>
                    <a:pt x="427507" y="112268"/>
                  </a:lnTo>
                  <a:lnTo>
                    <a:pt x="440753" y="71589"/>
                  </a:lnTo>
                  <a:lnTo>
                    <a:pt x="441909" y="63804"/>
                  </a:lnTo>
                  <a:lnTo>
                    <a:pt x="442341" y="5621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 descr=""/>
            <p:cNvSpPr/>
            <p:nvPr/>
          </p:nvSpPr>
          <p:spPr>
            <a:xfrm>
              <a:off x="4033188" y="4725949"/>
              <a:ext cx="190500" cy="144780"/>
            </a:xfrm>
            <a:custGeom>
              <a:avLst/>
              <a:gdLst/>
              <a:ahLst/>
              <a:cxnLst/>
              <a:rect l="l" t="t" r="r" b="b"/>
              <a:pathLst>
                <a:path w="190500" h="144779">
                  <a:moveTo>
                    <a:pt x="140498" y="0"/>
                  </a:moveTo>
                  <a:lnTo>
                    <a:pt x="137539" y="62"/>
                  </a:lnTo>
                  <a:lnTo>
                    <a:pt x="134556" y="532"/>
                  </a:lnTo>
                  <a:lnTo>
                    <a:pt x="125793" y="3288"/>
                  </a:lnTo>
                  <a:lnTo>
                    <a:pt x="103762" y="11289"/>
                  </a:lnTo>
                  <a:lnTo>
                    <a:pt x="96000" y="13608"/>
                  </a:lnTo>
                  <a:lnTo>
                    <a:pt x="87955" y="15396"/>
                  </a:lnTo>
                  <a:lnTo>
                    <a:pt x="76593" y="16699"/>
                  </a:lnTo>
                  <a:lnTo>
                    <a:pt x="70383" y="16457"/>
                  </a:lnTo>
                  <a:lnTo>
                    <a:pt x="62687" y="15505"/>
                  </a:lnTo>
                  <a:lnTo>
                    <a:pt x="40284" y="11441"/>
                  </a:lnTo>
                  <a:lnTo>
                    <a:pt x="34086" y="10730"/>
                  </a:lnTo>
                  <a:lnTo>
                    <a:pt x="0" y="41329"/>
                  </a:lnTo>
                  <a:lnTo>
                    <a:pt x="601" y="55359"/>
                  </a:lnTo>
                  <a:lnTo>
                    <a:pt x="13588" y="92947"/>
                  </a:lnTo>
                  <a:lnTo>
                    <a:pt x="48920" y="128206"/>
                  </a:lnTo>
                  <a:lnTo>
                    <a:pt x="93493" y="144612"/>
                  </a:lnTo>
                  <a:lnTo>
                    <a:pt x="109423" y="143332"/>
                  </a:lnTo>
                  <a:lnTo>
                    <a:pt x="146926" y="130670"/>
                  </a:lnTo>
                  <a:lnTo>
                    <a:pt x="178041" y="102868"/>
                  </a:lnTo>
                  <a:lnTo>
                    <a:pt x="189795" y="60350"/>
                  </a:lnTo>
                  <a:lnTo>
                    <a:pt x="189955" y="52661"/>
                  </a:lnTo>
                  <a:lnTo>
                    <a:pt x="189364" y="45289"/>
                  </a:lnTo>
                  <a:lnTo>
                    <a:pt x="168489" y="10506"/>
                  </a:lnTo>
                  <a:lnTo>
                    <a:pt x="155220" y="2729"/>
                  </a:lnTo>
                  <a:lnTo>
                    <a:pt x="140498" y="0"/>
                  </a:lnTo>
                  <a:close/>
                </a:path>
              </a:pathLst>
            </a:custGeom>
            <a:solidFill>
              <a:srgbClr val="FFFDF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 descr=""/>
            <p:cNvSpPr/>
            <p:nvPr/>
          </p:nvSpPr>
          <p:spPr>
            <a:xfrm>
              <a:off x="4072647" y="4757822"/>
              <a:ext cx="112395" cy="65405"/>
            </a:xfrm>
            <a:custGeom>
              <a:avLst/>
              <a:gdLst/>
              <a:ahLst/>
              <a:cxnLst/>
              <a:rect l="l" t="t" r="r" b="b"/>
              <a:pathLst>
                <a:path w="112395" h="65404">
                  <a:moveTo>
                    <a:pt x="87629" y="0"/>
                  </a:moveTo>
                  <a:lnTo>
                    <a:pt x="77039" y="2428"/>
                  </a:lnTo>
                  <a:lnTo>
                    <a:pt x="66215" y="6010"/>
                  </a:lnTo>
                  <a:lnTo>
                    <a:pt x="56134" y="8829"/>
                  </a:lnTo>
                  <a:lnTo>
                    <a:pt x="46581" y="9310"/>
                  </a:lnTo>
                  <a:lnTo>
                    <a:pt x="35965" y="8274"/>
                  </a:lnTo>
                  <a:lnTo>
                    <a:pt x="25831" y="6861"/>
                  </a:lnTo>
                  <a:lnTo>
                    <a:pt x="17729" y="6212"/>
                  </a:lnTo>
                  <a:lnTo>
                    <a:pt x="8978" y="6365"/>
                  </a:lnTo>
                  <a:lnTo>
                    <a:pt x="1193" y="13528"/>
                  </a:lnTo>
                  <a:lnTo>
                    <a:pt x="0" y="20565"/>
                  </a:lnTo>
                  <a:lnTo>
                    <a:pt x="126" y="26633"/>
                  </a:lnTo>
                  <a:lnTo>
                    <a:pt x="25629" y="57120"/>
                  </a:lnTo>
                  <a:lnTo>
                    <a:pt x="55841" y="65180"/>
                  </a:lnTo>
                  <a:lnTo>
                    <a:pt x="65365" y="64342"/>
                  </a:lnTo>
                  <a:lnTo>
                    <a:pt x="100865" y="45570"/>
                  </a:lnTo>
                  <a:lnTo>
                    <a:pt x="111836" y="21847"/>
                  </a:lnTo>
                  <a:lnTo>
                    <a:pt x="110741" y="14841"/>
                  </a:lnTo>
                  <a:lnTo>
                    <a:pt x="107481" y="8618"/>
                  </a:lnTo>
                  <a:lnTo>
                    <a:pt x="102690" y="3707"/>
                  </a:lnTo>
                  <a:lnTo>
                    <a:pt x="97002" y="638"/>
                  </a:lnTo>
                  <a:lnTo>
                    <a:pt x="87629" y="0"/>
                  </a:lnTo>
                  <a:close/>
                </a:path>
              </a:pathLst>
            </a:custGeom>
            <a:solidFill>
              <a:srgbClr val="FCF7DC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 descr=""/>
            <p:cNvSpPr/>
            <p:nvPr/>
          </p:nvSpPr>
          <p:spPr>
            <a:xfrm>
              <a:off x="4070134" y="4754702"/>
              <a:ext cx="116205" cy="69850"/>
            </a:xfrm>
            <a:custGeom>
              <a:avLst/>
              <a:gdLst/>
              <a:ahLst/>
              <a:cxnLst/>
              <a:rect l="l" t="t" r="r" b="b"/>
              <a:pathLst>
                <a:path w="116204" h="69850">
                  <a:moveTo>
                    <a:pt x="21234" y="53517"/>
                  </a:moveTo>
                  <a:lnTo>
                    <a:pt x="6807" y="36499"/>
                  </a:lnTo>
                  <a:lnTo>
                    <a:pt x="7277" y="38874"/>
                  </a:lnTo>
                  <a:lnTo>
                    <a:pt x="17856" y="51384"/>
                  </a:lnTo>
                  <a:lnTo>
                    <a:pt x="21234" y="53517"/>
                  </a:lnTo>
                  <a:close/>
                </a:path>
                <a:path w="116204" h="69850">
                  <a:moveTo>
                    <a:pt x="115874" y="22847"/>
                  </a:moveTo>
                  <a:lnTo>
                    <a:pt x="113969" y="14401"/>
                  </a:lnTo>
                  <a:lnTo>
                    <a:pt x="109575" y="7137"/>
                  </a:lnTo>
                  <a:lnTo>
                    <a:pt x="105829" y="4102"/>
                  </a:lnTo>
                  <a:lnTo>
                    <a:pt x="103009" y="1816"/>
                  </a:lnTo>
                  <a:lnTo>
                    <a:pt x="94449" y="0"/>
                  </a:lnTo>
                  <a:lnTo>
                    <a:pt x="85026" y="1714"/>
                  </a:lnTo>
                  <a:lnTo>
                    <a:pt x="75717" y="5105"/>
                  </a:lnTo>
                  <a:lnTo>
                    <a:pt x="67449" y="8293"/>
                  </a:lnTo>
                  <a:lnTo>
                    <a:pt x="56045" y="10591"/>
                  </a:lnTo>
                  <a:lnTo>
                    <a:pt x="45389" y="10591"/>
                  </a:lnTo>
                  <a:lnTo>
                    <a:pt x="22174" y="8153"/>
                  </a:lnTo>
                  <a:lnTo>
                    <a:pt x="14922" y="8648"/>
                  </a:lnTo>
                  <a:lnTo>
                    <a:pt x="8318" y="11036"/>
                  </a:lnTo>
                  <a:lnTo>
                    <a:pt x="3098" y="15290"/>
                  </a:lnTo>
                  <a:lnTo>
                    <a:pt x="0" y="21424"/>
                  </a:lnTo>
                  <a:lnTo>
                    <a:pt x="419" y="28956"/>
                  </a:lnTo>
                  <a:lnTo>
                    <a:pt x="6807" y="36499"/>
                  </a:lnTo>
                  <a:lnTo>
                    <a:pt x="4279" y="23698"/>
                  </a:lnTo>
                  <a:lnTo>
                    <a:pt x="9283" y="14998"/>
                  </a:lnTo>
                  <a:lnTo>
                    <a:pt x="17297" y="11442"/>
                  </a:lnTo>
                  <a:lnTo>
                    <a:pt x="26847" y="11188"/>
                  </a:lnTo>
                  <a:lnTo>
                    <a:pt x="36487" y="12382"/>
                  </a:lnTo>
                  <a:lnTo>
                    <a:pt x="44691" y="13525"/>
                  </a:lnTo>
                  <a:lnTo>
                    <a:pt x="52946" y="14401"/>
                  </a:lnTo>
                  <a:lnTo>
                    <a:pt x="61074" y="12611"/>
                  </a:lnTo>
                  <a:lnTo>
                    <a:pt x="66154" y="11188"/>
                  </a:lnTo>
                  <a:lnTo>
                    <a:pt x="68326" y="10591"/>
                  </a:lnTo>
                  <a:lnTo>
                    <a:pt x="76784" y="7747"/>
                  </a:lnTo>
                  <a:lnTo>
                    <a:pt x="84632" y="5397"/>
                  </a:lnTo>
                  <a:lnTo>
                    <a:pt x="92760" y="4102"/>
                  </a:lnTo>
                  <a:lnTo>
                    <a:pt x="102273" y="6311"/>
                  </a:lnTo>
                  <a:lnTo>
                    <a:pt x="108737" y="12979"/>
                  </a:lnTo>
                  <a:lnTo>
                    <a:pt x="111887" y="22072"/>
                  </a:lnTo>
                  <a:lnTo>
                    <a:pt x="111391" y="31559"/>
                  </a:lnTo>
                  <a:lnTo>
                    <a:pt x="101790" y="48869"/>
                  </a:lnTo>
                  <a:lnTo>
                    <a:pt x="85737" y="60515"/>
                  </a:lnTo>
                  <a:lnTo>
                    <a:pt x="66370" y="66167"/>
                  </a:lnTo>
                  <a:lnTo>
                    <a:pt x="46786" y="65532"/>
                  </a:lnTo>
                  <a:lnTo>
                    <a:pt x="32270" y="60502"/>
                  </a:lnTo>
                  <a:lnTo>
                    <a:pt x="21234" y="53517"/>
                  </a:lnTo>
                  <a:lnTo>
                    <a:pt x="28968" y="62649"/>
                  </a:lnTo>
                  <a:lnTo>
                    <a:pt x="69583" y="69786"/>
                  </a:lnTo>
                  <a:lnTo>
                    <a:pt x="80886" y="66167"/>
                  </a:lnTo>
                  <a:lnTo>
                    <a:pt x="88874" y="63601"/>
                  </a:lnTo>
                  <a:lnTo>
                    <a:pt x="104813" y="50914"/>
                  </a:lnTo>
                  <a:lnTo>
                    <a:pt x="114947" y="31597"/>
                  </a:lnTo>
                  <a:lnTo>
                    <a:pt x="115874" y="22847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 descr=""/>
            <p:cNvSpPr/>
            <p:nvPr/>
          </p:nvSpPr>
          <p:spPr>
            <a:xfrm>
              <a:off x="4090327" y="4769815"/>
              <a:ext cx="74930" cy="40640"/>
            </a:xfrm>
            <a:custGeom>
              <a:avLst/>
              <a:gdLst/>
              <a:ahLst/>
              <a:cxnLst/>
              <a:rect l="l" t="t" r="r" b="b"/>
              <a:pathLst>
                <a:path w="74929" h="40639">
                  <a:moveTo>
                    <a:pt x="34925" y="27736"/>
                  </a:moveTo>
                  <a:lnTo>
                    <a:pt x="30200" y="28549"/>
                  </a:lnTo>
                  <a:lnTo>
                    <a:pt x="16294" y="29794"/>
                  </a:lnTo>
                  <a:lnTo>
                    <a:pt x="31648" y="28714"/>
                  </a:lnTo>
                  <a:lnTo>
                    <a:pt x="34925" y="27736"/>
                  </a:lnTo>
                  <a:close/>
                </a:path>
                <a:path w="74929" h="40639">
                  <a:moveTo>
                    <a:pt x="74345" y="6527"/>
                  </a:moveTo>
                  <a:lnTo>
                    <a:pt x="73037" y="647"/>
                  </a:lnTo>
                  <a:lnTo>
                    <a:pt x="68110" y="3556"/>
                  </a:lnTo>
                  <a:lnTo>
                    <a:pt x="68961" y="5473"/>
                  </a:lnTo>
                  <a:lnTo>
                    <a:pt x="70421" y="8890"/>
                  </a:lnTo>
                  <a:lnTo>
                    <a:pt x="68110" y="3556"/>
                  </a:lnTo>
                  <a:lnTo>
                    <a:pt x="50622" y="11239"/>
                  </a:lnTo>
                  <a:lnTo>
                    <a:pt x="33362" y="13360"/>
                  </a:lnTo>
                  <a:lnTo>
                    <a:pt x="16471" y="9690"/>
                  </a:lnTo>
                  <a:lnTo>
                    <a:pt x="114" y="0"/>
                  </a:lnTo>
                  <a:lnTo>
                    <a:pt x="0" y="469"/>
                  </a:lnTo>
                  <a:lnTo>
                    <a:pt x="14884" y="14236"/>
                  </a:lnTo>
                  <a:lnTo>
                    <a:pt x="32727" y="19227"/>
                  </a:lnTo>
                  <a:lnTo>
                    <a:pt x="40017" y="18402"/>
                  </a:lnTo>
                  <a:lnTo>
                    <a:pt x="39649" y="18503"/>
                  </a:lnTo>
                  <a:lnTo>
                    <a:pt x="40678" y="18326"/>
                  </a:lnTo>
                  <a:lnTo>
                    <a:pt x="51854" y="17056"/>
                  </a:lnTo>
                  <a:lnTo>
                    <a:pt x="39649" y="18503"/>
                  </a:lnTo>
                  <a:lnTo>
                    <a:pt x="31318" y="19926"/>
                  </a:lnTo>
                  <a:lnTo>
                    <a:pt x="17894" y="21259"/>
                  </a:lnTo>
                  <a:lnTo>
                    <a:pt x="13728" y="21577"/>
                  </a:lnTo>
                  <a:lnTo>
                    <a:pt x="10871" y="29629"/>
                  </a:lnTo>
                  <a:lnTo>
                    <a:pt x="16294" y="29794"/>
                  </a:lnTo>
                  <a:lnTo>
                    <a:pt x="57937" y="18046"/>
                  </a:lnTo>
                  <a:lnTo>
                    <a:pt x="66421" y="11582"/>
                  </a:lnTo>
                  <a:lnTo>
                    <a:pt x="65100" y="13119"/>
                  </a:lnTo>
                  <a:lnTo>
                    <a:pt x="57937" y="18046"/>
                  </a:lnTo>
                  <a:lnTo>
                    <a:pt x="45237" y="24650"/>
                  </a:lnTo>
                  <a:lnTo>
                    <a:pt x="34925" y="27736"/>
                  </a:lnTo>
                  <a:lnTo>
                    <a:pt x="43357" y="26289"/>
                  </a:lnTo>
                  <a:lnTo>
                    <a:pt x="56222" y="22720"/>
                  </a:lnTo>
                  <a:lnTo>
                    <a:pt x="57150" y="22352"/>
                  </a:lnTo>
                  <a:lnTo>
                    <a:pt x="56908" y="22618"/>
                  </a:lnTo>
                  <a:lnTo>
                    <a:pt x="45974" y="28676"/>
                  </a:lnTo>
                  <a:lnTo>
                    <a:pt x="33528" y="31915"/>
                  </a:lnTo>
                  <a:lnTo>
                    <a:pt x="19469" y="34493"/>
                  </a:lnTo>
                  <a:lnTo>
                    <a:pt x="17284" y="34963"/>
                  </a:lnTo>
                  <a:lnTo>
                    <a:pt x="16662" y="37007"/>
                  </a:lnTo>
                  <a:lnTo>
                    <a:pt x="18897" y="37909"/>
                  </a:lnTo>
                  <a:lnTo>
                    <a:pt x="34518" y="40449"/>
                  </a:lnTo>
                  <a:lnTo>
                    <a:pt x="49199" y="36410"/>
                  </a:lnTo>
                  <a:lnTo>
                    <a:pt x="61976" y="27508"/>
                  </a:lnTo>
                  <a:lnTo>
                    <a:pt x="71894" y="15443"/>
                  </a:lnTo>
                  <a:lnTo>
                    <a:pt x="73228" y="13360"/>
                  </a:lnTo>
                  <a:lnTo>
                    <a:pt x="73164" y="7658"/>
                  </a:lnTo>
                  <a:lnTo>
                    <a:pt x="72351" y="8026"/>
                  </a:lnTo>
                  <a:lnTo>
                    <a:pt x="74345" y="6527"/>
                  </a:lnTo>
                  <a:close/>
                </a:path>
              </a:pathLst>
            </a:custGeom>
            <a:solidFill>
              <a:srgbClr val="E0DBC1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 descr=""/>
            <p:cNvSpPr/>
            <p:nvPr/>
          </p:nvSpPr>
          <p:spPr>
            <a:xfrm>
              <a:off x="3693236" y="4254360"/>
              <a:ext cx="901700" cy="984250"/>
            </a:xfrm>
            <a:custGeom>
              <a:avLst/>
              <a:gdLst/>
              <a:ahLst/>
              <a:cxnLst/>
              <a:rect l="l" t="t" r="r" b="b"/>
              <a:pathLst>
                <a:path w="901700" h="984250">
                  <a:moveTo>
                    <a:pt x="14389" y="977531"/>
                  </a:moveTo>
                  <a:lnTo>
                    <a:pt x="6172" y="974559"/>
                  </a:lnTo>
                  <a:lnTo>
                    <a:pt x="0" y="980732"/>
                  </a:lnTo>
                  <a:lnTo>
                    <a:pt x="8216" y="983703"/>
                  </a:lnTo>
                  <a:lnTo>
                    <a:pt x="14389" y="977531"/>
                  </a:lnTo>
                  <a:close/>
                </a:path>
                <a:path w="901700" h="984250">
                  <a:moveTo>
                    <a:pt x="35267" y="946086"/>
                  </a:moveTo>
                  <a:lnTo>
                    <a:pt x="33045" y="944918"/>
                  </a:lnTo>
                  <a:lnTo>
                    <a:pt x="31267" y="944511"/>
                  </a:lnTo>
                  <a:lnTo>
                    <a:pt x="28168" y="944549"/>
                  </a:lnTo>
                  <a:lnTo>
                    <a:pt x="28803" y="946188"/>
                  </a:lnTo>
                  <a:lnTo>
                    <a:pt x="29273" y="949261"/>
                  </a:lnTo>
                  <a:lnTo>
                    <a:pt x="31280" y="951052"/>
                  </a:lnTo>
                  <a:lnTo>
                    <a:pt x="34264" y="947458"/>
                  </a:lnTo>
                  <a:lnTo>
                    <a:pt x="35267" y="946086"/>
                  </a:lnTo>
                  <a:close/>
                </a:path>
                <a:path w="901700" h="984250">
                  <a:moveTo>
                    <a:pt x="49936" y="261277"/>
                  </a:moveTo>
                  <a:lnTo>
                    <a:pt x="47980" y="258940"/>
                  </a:lnTo>
                  <a:lnTo>
                    <a:pt x="45669" y="257657"/>
                  </a:lnTo>
                  <a:lnTo>
                    <a:pt x="42646" y="258076"/>
                  </a:lnTo>
                  <a:lnTo>
                    <a:pt x="41122" y="258953"/>
                  </a:lnTo>
                  <a:lnTo>
                    <a:pt x="40754" y="260527"/>
                  </a:lnTo>
                  <a:lnTo>
                    <a:pt x="39484" y="264388"/>
                  </a:lnTo>
                  <a:lnTo>
                    <a:pt x="45224" y="265480"/>
                  </a:lnTo>
                  <a:lnTo>
                    <a:pt x="46126" y="263207"/>
                  </a:lnTo>
                  <a:lnTo>
                    <a:pt x="47040" y="261327"/>
                  </a:lnTo>
                  <a:lnTo>
                    <a:pt x="46939" y="261721"/>
                  </a:lnTo>
                  <a:lnTo>
                    <a:pt x="49936" y="261277"/>
                  </a:lnTo>
                  <a:close/>
                </a:path>
                <a:path w="901700" h="984250">
                  <a:moveTo>
                    <a:pt x="51333" y="396468"/>
                  </a:moveTo>
                  <a:lnTo>
                    <a:pt x="51142" y="395389"/>
                  </a:lnTo>
                  <a:lnTo>
                    <a:pt x="48336" y="393636"/>
                  </a:lnTo>
                  <a:lnTo>
                    <a:pt x="47917" y="393573"/>
                  </a:lnTo>
                  <a:lnTo>
                    <a:pt x="46888" y="392404"/>
                  </a:lnTo>
                  <a:lnTo>
                    <a:pt x="45529" y="391934"/>
                  </a:lnTo>
                  <a:lnTo>
                    <a:pt x="45834" y="393573"/>
                  </a:lnTo>
                  <a:lnTo>
                    <a:pt x="45948" y="393750"/>
                  </a:lnTo>
                  <a:lnTo>
                    <a:pt x="45516" y="394030"/>
                  </a:lnTo>
                  <a:lnTo>
                    <a:pt x="45135" y="394804"/>
                  </a:lnTo>
                  <a:lnTo>
                    <a:pt x="44919" y="396468"/>
                  </a:lnTo>
                  <a:lnTo>
                    <a:pt x="43891" y="399948"/>
                  </a:lnTo>
                  <a:lnTo>
                    <a:pt x="45415" y="402310"/>
                  </a:lnTo>
                  <a:lnTo>
                    <a:pt x="47117" y="402932"/>
                  </a:lnTo>
                  <a:lnTo>
                    <a:pt x="47396" y="403225"/>
                  </a:lnTo>
                  <a:lnTo>
                    <a:pt x="48983" y="402640"/>
                  </a:lnTo>
                  <a:lnTo>
                    <a:pt x="50723" y="400100"/>
                  </a:lnTo>
                  <a:lnTo>
                    <a:pt x="51244" y="398564"/>
                  </a:lnTo>
                  <a:lnTo>
                    <a:pt x="51333" y="396468"/>
                  </a:lnTo>
                  <a:close/>
                </a:path>
                <a:path w="901700" h="984250">
                  <a:moveTo>
                    <a:pt x="86791" y="252171"/>
                  </a:moveTo>
                  <a:lnTo>
                    <a:pt x="81851" y="249974"/>
                  </a:lnTo>
                  <a:lnTo>
                    <a:pt x="78193" y="250139"/>
                  </a:lnTo>
                  <a:lnTo>
                    <a:pt x="80238" y="252907"/>
                  </a:lnTo>
                  <a:lnTo>
                    <a:pt x="85750" y="253720"/>
                  </a:lnTo>
                  <a:lnTo>
                    <a:pt x="86791" y="252171"/>
                  </a:lnTo>
                  <a:close/>
                </a:path>
                <a:path w="901700" h="984250">
                  <a:moveTo>
                    <a:pt x="120523" y="947127"/>
                  </a:moveTo>
                  <a:lnTo>
                    <a:pt x="113525" y="944575"/>
                  </a:lnTo>
                  <a:lnTo>
                    <a:pt x="108737" y="947750"/>
                  </a:lnTo>
                  <a:lnTo>
                    <a:pt x="115735" y="950302"/>
                  </a:lnTo>
                  <a:lnTo>
                    <a:pt x="120523" y="947127"/>
                  </a:lnTo>
                  <a:close/>
                </a:path>
                <a:path w="901700" h="984250">
                  <a:moveTo>
                    <a:pt x="122097" y="436346"/>
                  </a:moveTo>
                  <a:lnTo>
                    <a:pt x="118986" y="434467"/>
                  </a:lnTo>
                  <a:lnTo>
                    <a:pt x="119430" y="432638"/>
                  </a:lnTo>
                  <a:lnTo>
                    <a:pt x="118630" y="431457"/>
                  </a:lnTo>
                  <a:lnTo>
                    <a:pt x="118059" y="432676"/>
                  </a:lnTo>
                  <a:lnTo>
                    <a:pt x="117373" y="433870"/>
                  </a:lnTo>
                  <a:lnTo>
                    <a:pt x="115189" y="434581"/>
                  </a:lnTo>
                  <a:lnTo>
                    <a:pt x="117246" y="437324"/>
                  </a:lnTo>
                  <a:lnTo>
                    <a:pt x="120027" y="438111"/>
                  </a:lnTo>
                  <a:lnTo>
                    <a:pt x="122097" y="436346"/>
                  </a:lnTo>
                  <a:close/>
                </a:path>
                <a:path w="901700" h="984250">
                  <a:moveTo>
                    <a:pt x="132753" y="676452"/>
                  </a:moveTo>
                  <a:lnTo>
                    <a:pt x="129159" y="676071"/>
                  </a:lnTo>
                  <a:lnTo>
                    <a:pt x="128092" y="676325"/>
                  </a:lnTo>
                  <a:lnTo>
                    <a:pt x="128765" y="676630"/>
                  </a:lnTo>
                  <a:lnTo>
                    <a:pt x="128028" y="676363"/>
                  </a:lnTo>
                  <a:lnTo>
                    <a:pt x="125628" y="675449"/>
                  </a:lnTo>
                  <a:lnTo>
                    <a:pt x="125996" y="677227"/>
                  </a:lnTo>
                  <a:lnTo>
                    <a:pt x="125691" y="677938"/>
                  </a:lnTo>
                  <a:lnTo>
                    <a:pt x="125857" y="679678"/>
                  </a:lnTo>
                  <a:lnTo>
                    <a:pt x="127546" y="682117"/>
                  </a:lnTo>
                  <a:lnTo>
                    <a:pt x="129374" y="682790"/>
                  </a:lnTo>
                  <a:lnTo>
                    <a:pt x="131102" y="681786"/>
                  </a:lnTo>
                  <a:lnTo>
                    <a:pt x="132105" y="680288"/>
                  </a:lnTo>
                  <a:lnTo>
                    <a:pt x="132715" y="676630"/>
                  </a:lnTo>
                  <a:lnTo>
                    <a:pt x="132753" y="676452"/>
                  </a:lnTo>
                  <a:close/>
                </a:path>
                <a:path w="901700" h="984250">
                  <a:moveTo>
                    <a:pt x="133896" y="756018"/>
                  </a:moveTo>
                  <a:lnTo>
                    <a:pt x="133832" y="754367"/>
                  </a:lnTo>
                  <a:lnTo>
                    <a:pt x="131762" y="753732"/>
                  </a:lnTo>
                  <a:lnTo>
                    <a:pt x="131356" y="753529"/>
                  </a:lnTo>
                  <a:lnTo>
                    <a:pt x="130187" y="752335"/>
                  </a:lnTo>
                  <a:lnTo>
                    <a:pt x="129654" y="753618"/>
                  </a:lnTo>
                  <a:lnTo>
                    <a:pt x="126276" y="756424"/>
                  </a:lnTo>
                  <a:lnTo>
                    <a:pt x="126428" y="759409"/>
                  </a:lnTo>
                  <a:lnTo>
                    <a:pt x="128193" y="761047"/>
                  </a:lnTo>
                  <a:lnTo>
                    <a:pt x="131368" y="759841"/>
                  </a:lnTo>
                  <a:lnTo>
                    <a:pt x="132816" y="758367"/>
                  </a:lnTo>
                  <a:lnTo>
                    <a:pt x="133896" y="756018"/>
                  </a:lnTo>
                  <a:close/>
                </a:path>
                <a:path w="901700" h="984250">
                  <a:moveTo>
                    <a:pt x="160578" y="438302"/>
                  </a:moveTo>
                  <a:lnTo>
                    <a:pt x="158927" y="436765"/>
                  </a:lnTo>
                  <a:lnTo>
                    <a:pt x="157784" y="436575"/>
                  </a:lnTo>
                  <a:lnTo>
                    <a:pt x="157683" y="435775"/>
                  </a:lnTo>
                  <a:lnTo>
                    <a:pt x="158597" y="434340"/>
                  </a:lnTo>
                  <a:lnTo>
                    <a:pt x="158115" y="433819"/>
                  </a:lnTo>
                  <a:lnTo>
                    <a:pt x="153238" y="434149"/>
                  </a:lnTo>
                  <a:lnTo>
                    <a:pt x="150977" y="436562"/>
                  </a:lnTo>
                  <a:lnTo>
                    <a:pt x="150990" y="439089"/>
                  </a:lnTo>
                  <a:lnTo>
                    <a:pt x="153047" y="439902"/>
                  </a:lnTo>
                  <a:lnTo>
                    <a:pt x="155155" y="440131"/>
                  </a:lnTo>
                  <a:lnTo>
                    <a:pt x="157264" y="439762"/>
                  </a:lnTo>
                  <a:lnTo>
                    <a:pt x="159994" y="439597"/>
                  </a:lnTo>
                  <a:lnTo>
                    <a:pt x="160578" y="438302"/>
                  </a:lnTo>
                  <a:close/>
                </a:path>
                <a:path w="901700" h="984250">
                  <a:moveTo>
                    <a:pt x="186842" y="640346"/>
                  </a:moveTo>
                  <a:lnTo>
                    <a:pt x="186093" y="638911"/>
                  </a:lnTo>
                  <a:lnTo>
                    <a:pt x="186601" y="636168"/>
                  </a:lnTo>
                  <a:lnTo>
                    <a:pt x="186334" y="635673"/>
                  </a:lnTo>
                  <a:lnTo>
                    <a:pt x="185559" y="637387"/>
                  </a:lnTo>
                  <a:lnTo>
                    <a:pt x="183781" y="637552"/>
                  </a:lnTo>
                  <a:lnTo>
                    <a:pt x="182753" y="638975"/>
                  </a:lnTo>
                  <a:lnTo>
                    <a:pt x="181089" y="641197"/>
                  </a:lnTo>
                  <a:lnTo>
                    <a:pt x="178155" y="642480"/>
                  </a:lnTo>
                  <a:lnTo>
                    <a:pt x="173723" y="645896"/>
                  </a:lnTo>
                  <a:lnTo>
                    <a:pt x="175069" y="648576"/>
                  </a:lnTo>
                  <a:lnTo>
                    <a:pt x="181394" y="648576"/>
                  </a:lnTo>
                  <a:lnTo>
                    <a:pt x="184200" y="645807"/>
                  </a:lnTo>
                  <a:lnTo>
                    <a:pt x="186550" y="643153"/>
                  </a:lnTo>
                  <a:lnTo>
                    <a:pt x="186461" y="640346"/>
                  </a:lnTo>
                  <a:lnTo>
                    <a:pt x="186626" y="640740"/>
                  </a:lnTo>
                  <a:lnTo>
                    <a:pt x="186651" y="640346"/>
                  </a:lnTo>
                  <a:lnTo>
                    <a:pt x="186740" y="640969"/>
                  </a:lnTo>
                  <a:lnTo>
                    <a:pt x="186817" y="640740"/>
                  </a:lnTo>
                  <a:lnTo>
                    <a:pt x="186842" y="640346"/>
                  </a:lnTo>
                  <a:close/>
                </a:path>
                <a:path w="901700" h="984250">
                  <a:moveTo>
                    <a:pt x="274078" y="478726"/>
                  </a:moveTo>
                  <a:lnTo>
                    <a:pt x="271297" y="476961"/>
                  </a:lnTo>
                  <a:lnTo>
                    <a:pt x="270141" y="476618"/>
                  </a:lnTo>
                  <a:lnTo>
                    <a:pt x="270040" y="475767"/>
                  </a:lnTo>
                  <a:lnTo>
                    <a:pt x="271005" y="474370"/>
                  </a:lnTo>
                  <a:lnTo>
                    <a:pt x="268452" y="472376"/>
                  </a:lnTo>
                  <a:lnTo>
                    <a:pt x="267246" y="470725"/>
                  </a:lnTo>
                  <a:lnTo>
                    <a:pt x="264718" y="469722"/>
                  </a:lnTo>
                  <a:lnTo>
                    <a:pt x="264782" y="468998"/>
                  </a:lnTo>
                  <a:lnTo>
                    <a:pt x="263690" y="467626"/>
                  </a:lnTo>
                  <a:lnTo>
                    <a:pt x="262864" y="469468"/>
                  </a:lnTo>
                  <a:lnTo>
                    <a:pt x="260426" y="471728"/>
                  </a:lnTo>
                  <a:lnTo>
                    <a:pt x="260426" y="475869"/>
                  </a:lnTo>
                  <a:lnTo>
                    <a:pt x="262661" y="483171"/>
                  </a:lnTo>
                  <a:lnTo>
                    <a:pt x="269811" y="481393"/>
                  </a:lnTo>
                  <a:lnTo>
                    <a:pt x="274078" y="478726"/>
                  </a:lnTo>
                  <a:close/>
                </a:path>
                <a:path w="901700" h="984250">
                  <a:moveTo>
                    <a:pt x="293624" y="729907"/>
                  </a:moveTo>
                  <a:lnTo>
                    <a:pt x="292849" y="728154"/>
                  </a:lnTo>
                  <a:lnTo>
                    <a:pt x="291668" y="726935"/>
                  </a:lnTo>
                  <a:lnTo>
                    <a:pt x="290372" y="726503"/>
                  </a:lnTo>
                  <a:lnTo>
                    <a:pt x="290842" y="726173"/>
                  </a:lnTo>
                  <a:lnTo>
                    <a:pt x="293039" y="725982"/>
                  </a:lnTo>
                  <a:lnTo>
                    <a:pt x="291757" y="725157"/>
                  </a:lnTo>
                  <a:lnTo>
                    <a:pt x="291338" y="724941"/>
                  </a:lnTo>
                  <a:lnTo>
                    <a:pt x="291299" y="724814"/>
                  </a:lnTo>
                  <a:lnTo>
                    <a:pt x="291744" y="723366"/>
                  </a:lnTo>
                  <a:lnTo>
                    <a:pt x="293116" y="719315"/>
                  </a:lnTo>
                  <a:lnTo>
                    <a:pt x="285686" y="719696"/>
                  </a:lnTo>
                  <a:lnTo>
                    <a:pt x="283984" y="724115"/>
                  </a:lnTo>
                  <a:lnTo>
                    <a:pt x="282981" y="725982"/>
                  </a:lnTo>
                  <a:lnTo>
                    <a:pt x="282994" y="726173"/>
                  </a:lnTo>
                  <a:lnTo>
                    <a:pt x="284353" y="729564"/>
                  </a:lnTo>
                  <a:lnTo>
                    <a:pt x="287388" y="730554"/>
                  </a:lnTo>
                  <a:lnTo>
                    <a:pt x="290271" y="730288"/>
                  </a:lnTo>
                  <a:lnTo>
                    <a:pt x="293624" y="729907"/>
                  </a:lnTo>
                  <a:close/>
                </a:path>
                <a:path w="901700" h="984250">
                  <a:moveTo>
                    <a:pt x="303187" y="6032"/>
                  </a:moveTo>
                  <a:lnTo>
                    <a:pt x="301231" y="4965"/>
                  </a:lnTo>
                  <a:lnTo>
                    <a:pt x="301180" y="4737"/>
                  </a:lnTo>
                  <a:lnTo>
                    <a:pt x="300710" y="3289"/>
                  </a:lnTo>
                  <a:lnTo>
                    <a:pt x="299021" y="215"/>
                  </a:lnTo>
                  <a:lnTo>
                    <a:pt x="298894" y="0"/>
                  </a:lnTo>
                  <a:lnTo>
                    <a:pt x="298030" y="215"/>
                  </a:lnTo>
                  <a:lnTo>
                    <a:pt x="296062" y="685"/>
                  </a:lnTo>
                  <a:lnTo>
                    <a:pt x="292468" y="3289"/>
                  </a:lnTo>
                  <a:lnTo>
                    <a:pt x="291350" y="5803"/>
                  </a:lnTo>
                  <a:lnTo>
                    <a:pt x="291274" y="6375"/>
                  </a:lnTo>
                  <a:lnTo>
                    <a:pt x="292049" y="8763"/>
                  </a:lnTo>
                  <a:lnTo>
                    <a:pt x="292569" y="10490"/>
                  </a:lnTo>
                  <a:lnTo>
                    <a:pt x="292696" y="12865"/>
                  </a:lnTo>
                  <a:lnTo>
                    <a:pt x="296545" y="16929"/>
                  </a:lnTo>
                  <a:lnTo>
                    <a:pt x="300367" y="14211"/>
                  </a:lnTo>
                  <a:lnTo>
                    <a:pt x="302615" y="9410"/>
                  </a:lnTo>
                  <a:lnTo>
                    <a:pt x="303136" y="6375"/>
                  </a:lnTo>
                  <a:lnTo>
                    <a:pt x="303187" y="6032"/>
                  </a:lnTo>
                  <a:close/>
                </a:path>
                <a:path w="901700" h="984250">
                  <a:moveTo>
                    <a:pt x="305676" y="126403"/>
                  </a:moveTo>
                  <a:lnTo>
                    <a:pt x="303695" y="124396"/>
                  </a:lnTo>
                  <a:lnTo>
                    <a:pt x="303834" y="123863"/>
                  </a:lnTo>
                  <a:lnTo>
                    <a:pt x="303784" y="123469"/>
                  </a:lnTo>
                  <a:lnTo>
                    <a:pt x="301650" y="121285"/>
                  </a:lnTo>
                  <a:lnTo>
                    <a:pt x="301002" y="122605"/>
                  </a:lnTo>
                  <a:lnTo>
                    <a:pt x="300964" y="123215"/>
                  </a:lnTo>
                  <a:lnTo>
                    <a:pt x="300697" y="121627"/>
                  </a:lnTo>
                  <a:lnTo>
                    <a:pt x="296418" y="121361"/>
                  </a:lnTo>
                  <a:lnTo>
                    <a:pt x="294055" y="123507"/>
                  </a:lnTo>
                  <a:lnTo>
                    <a:pt x="293268" y="125742"/>
                  </a:lnTo>
                  <a:lnTo>
                    <a:pt x="293268" y="128930"/>
                  </a:lnTo>
                  <a:lnTo>
                    <a:pt x="294335" y="131102"/>
                  </a:lnTo>
                  <a:lnTo>
                    <a:pt x="296964" y="130416"/>
                  </a:lnTo>
                  <a:lnTo>
                    <a:pt x="297929" y="129971"/>
                  </a:lnTo>
                  <a:lnTo>
                    <a:pt x="299885" y="129806"/>
                  </a:lnTo>
                  <a:lnTo>
                    <a:pt x="303098" y="128816"/>
                  </a:lnTo>
                  <a:lnTo>
                    <a:pt x="305676" y="126403"/>
                  </a:lnTo>
                  <a:close/>
                </a:path>
                <a:path w="901700" h="984250">
                  <a:moveTo>
                    <a:pt x="310692" y="95465"/>
                  </a:moveTo>
                  <a:lnTo>
                    <a:pt x="299567" y="91401"/>
                  </a:lnTo>
                  <a:lnTo>
                    <a:pt x="295338" y="102298"/>
                  </a:lnTo>
                  <a:lnTo>
                    <a:pt x="306438" y="106362"/>
                  </a:lnTo>
                  <a:lnTo>
                    <a:pt x="310692" y="95465"/>
                  </a:lnTo>
                  <a:close/>
                </a:path>
                <a:path w="901700" h="984250">
                  <a:moveTo>
                    <a:pt x="325323" y="509397"/>
                  </a:moveTo>
                  <a:lnTo>
                    <a:pt x="319659" y="507492"/>
                  </a:lnTo>
                  <a:lnTo>
                    <a:pt x="320763" y="506971"/>
                  </a:lnTo>
                  <a:lnTo>
                    <a:pt x="320865" y="506603"/>
                  </a:lnTo>
                  <a:lnTo>
                    <a:pt x="319544" y="506463"/>
                  </a:lnTo>
                  <a:lnTo>
                    <a:pt x="317220" y="506272"/>
                  </a:lnTo>
                  <a:lnTo>
                    <a:pt x="313804" y="506133"/>
                  </a:lnTo>
                  <a:lnTo>
                    <a:pt x="311137" y="505879"/>
                  </a:lnTo>
                  <a:lnTo>
                    <a:pt x="308952" y="505167"/>
                  </a:lnTo>
                  <a:lnTo>
                    <a:pt x="307746" y="505879"/>
                  </a:lnTo>
                  <a:lnTo>
                    <a:pt x="307517" y="505599"/>
                  </a:lnTo>
                  <a:lnTo>
                    <a:pt x="306438" y="504304"/>
                  </a:lnTo>
                  <a:lnTo>
                    <a:pt x="305930" y="503313"/>
                  </a:lnTo>
                  <a:lnTo>
                    <a:pt x="303428" y="502069"/>
                  </a:lnTo>
                  <a:lnTo>
                    <a:pt x="304330" y="503999"/>
                  </a:lnTo>
                  <a:lnTo>
                    <a:pt x="305562" y="506133"/>
                  </a:lnTo>
                  <a:lnTo>
                    <a:pt x="305625" y="505599"/>
                  </a:lnTo>
                  <a:lnTo>
                    <a:pt x="305752" y="506463"/>
                  </a:lnTo>
                  <a:lnTo>
                    <a:pt x="305638" y="506272"/>
                  </a:lnTo>
                  <a:lnTo>
                    <a:pt x="305562" y="506133"/>
                  </a:lnTo>
                  <a:lnTo>
                    <a:pt x="305447" y="506463"/>
                  </a:lnTo>
                  <a:lnTo>
                    <a:pt x="304952" y="508876"/>
                  </a:lnTo>
                  <a:lnTo>
                    <a:pt x="305371" y="510197"/>
                  </a:lnTo>
                  <a:lnTo>
                    <a:pt x="310464" y="514629"/>
                  </a:lnTo>
                  <a:lnTo>
                    <a:pt x="316687" y="513816"/>
                  </a:lnTo>
                  <a:lnTo>
                    <a:pt x="325323" y="509397"/>
                  </a:lnTo>
                  <a:close/>
                </a:path>
                <a:path w="901700" h="984250">
                  <a:moveTo>
                    <a:pt x="327774" y="444741"/>
                  </a:moveTo>
                  <a:lnTo>
                    <a:pt x="325056" y="443103"/>
                  </a:lnTo>
                  <a:lnTo>
                    <a:pt x="325208" y="442277"/>
                  </a:lnTo>
                  <a:lnTo>
                    <a:pt x="325462" y="441032"/>
                  </a:lnTo>
                  <a:lnTo>
                    <a:pt x="323608" y="439254"/>
                  </a:lnTo>
                  <a:lnTo>
                    <a:pt x="323011" y="440537"/>
                  </a:lnTo>
                  <a:lnTo>
                    <a:pt x="322351" y="441744"/>
                  </a:lnTo>
                  <a:lnTo>
                    <a:pt x="320535" y="443103"/>
                  </a:lnTo>
                  <a:lnTo>
                    <a:pt x="322681" y="445465"/>
                  </a:lnTo>
                  <a:lnTo>
                    <a:pt x="325056" y="446214"/>
                  </a:lnTo>
                  <a:lnTo>
                    <a:pt x="327774" y="444741"/>
                  </a:lnTo>
                  <a:close/>
                </a:path>
                <a:path w="901700" h="984250">
                  <a:moveTo>
                    <a:pt x="334467" y="590562"/>
                  </a:moveTo>
                  <a:lnTo>
                    <a:pt x="326707" y="587743"/>
                  </a:lnTo>
                  <a:lnTo>
                    <a:pt x="320992" y="592480"/>
                  </a:lnTo>
                  <a:lnTo>
                    <a:pt x="328764" y="595312"/>
                  </a:lnTo>
                  <a:lnTo>
                    <a:pt x="334467" y="590562"/>
                  </a:lnTo>
                  <a:close/>
                </a:path>
                <a:path w="901700" h="984250">
                  <a:moveTo>
                    <a:pt x="335584" y="496976"/>
                  </a:moveTo>
                  <a:lnTo>
                    <a:pt x="334594" y="496150"/>
                  </a:lnTo>
                  <a:lnTo>
                    <a:pt x="333451" y="495922"/>
                  </a:lnTo>
                  <a:lnTo>
                    <a:pt x="333336" y="495134"/>
                  </a:lnTo>
                  <a:lnTo>
                    <a:pt x="334264" y="493737"/>
                  </a:lnTo>
                  <a:lnTo>
                    <a:pt x="332663" y="492277"/>
                  </a:lnTo>
                  <a:lnTo>
                    <a:pt x="323888" y="489115"/>
                  </a:lnTo>
                  <a:lnTo>
                    <a:pt x="317969" y="497179"/>
                  </a:lnTo>
                  <a:lnTo>
                    <a:pt x="324370" y="499516"/>
                  </a:lnTo>
                  <a:lnTo>
                    <a:pt x="327545" y="500214"/>
                  </a:lnTo>
                  <a:lnTo>
                    <a:pt x="330784" y="500303"/>
                  </a:lnTo>
                  <a:lnTo>
                    <a:pt x="334137" y="499706"/>
                  </a:lnTo>
                  <a:lnTo>
                    <a:pt x="335305" y="498817"/>
                  </a:lnTo>
                  <a:lnTo>
                    <a:pt x="335584" y="496976"/>
                  </a:lnTo>
                  <a:close/>
                </a:path>
                <a:path w="901700" h="984250">
                  <a:moveTo>
                    <a:pt x="346379" y="629170"/>
                  </a:moveTo>
                  <a:lnTo>
                    <a:pt x="346011" y="628942"/>
                  </a:lnTo>
                  <a:lnTo>
                    <a:pt x="346049" y="628548"/>
                  </a:lnTo>
                  <a:lnTo>
                    <a:pt x="344843" y="628192"/>
                  </a:lnTo>
                  <a:lnTo>
                    <a:pt x="343928" y="627608"/>
                  </a:lnTo>
                  <a:lnTo>
                    <a:pt x="340741" y="627049"/>
                  </a:lnTo>
                  <a:lnTo>
                    <a:pt x="339318" y="626732"/>
                  </a:lnTo>
                  <a:lnTo>
                    <a:pt x="337794" y="626719"/>
                  </a:lnTo>
                  <a:lnTo>
                    <a:pt x="336499" y="627608"/>
                  </a:lnTo>
                  <a:lnTo>
                    <a:pt x="335292" y="628472"/>
                  </a:lnTo>
                  <a:lnTo>
                    <a:pt x="335368" y="629958"/>
                  </a:lnTo>
                  <a:lnTo>
                    <a:pt x="336689" y="630682"/>
                  </a:lnTo>
                  <a:lnTo>
                    <a:pt x="339674" y="632510"/>
                  </a:lnTo>
                  <a:lnTo>
                    <a:pt x="341325" y="633895"/>
                  </a:lnTo>
                  <a:lnTo>
                    <a:pt x="344589" y="632663"/>
                  </a:lnTo>
                  <a:lnTo>
                    <a:pt x="345795" y="631253"/>
                  </a:lnTo>
                  <a:lnTo>
                    <a:pt x="345998" y="629005"/>
                  </a:lnTo>
                  <a:lnTo>
                    <a:pt x="346379" y="629170"/>
                  </a:lnTo>
                  <a:close/>
                </a:path>
                <a:path w="901700" h="984250">
                  <a:moveTo>
                    <a:pt x="348399" y="587057"/>
                  </a:moveTo>
                  <a:lnTo>
                    <a:pt x="341109" y="584390"/>
                  </a:lnTo>
                  <a:lnTo>
                    <a:pt x="334543" y="589318"/>
                  </a:lnTo>
                  <a:lnTo>
                    <a:pt x="341820" y="591972"/>
                  </a:lnTo>
                  <a:lnTo>
                    <a:pt x="348399" y="587057"/>
                  </a:lnTo>
                  <a:close/>
                </a:path>
                <a:path w="901700" h="984250">
                  <a:moveTo>
                    <a:pt x="360768" y="486435"/>
                  </a:moveTo>
                  <a:lnTo>
                    <a:pt x="359905" y="483082"/>
                  </a:lnTo>
                  <a:lnTo>
                    <a:pt x="357301" y="480326"/>
                  </a:lnTo>
                  <a:lnTo>
                    <a:pt x="355892" y="479374"/>
                  </a:lnTo>
                  <a:lnTo>
                    <a:pt x="357314" y="473951"/>
                  </a:lnTo>
                  <a:lnTo>
                    <a:pt x="349300" y="475564"/>
                  </a:lnTo>
                  <a:lnTo>
                    <a:pt x="347078" y="481952"/>
                  </a:lnTo>
                  <a:lnTo>
                    <a:pt x="347205" y="484670"/>
                  </a:lnTo>
                  <a:lnTo>
                    <a:pt x="349199" y="486727"/>
                  </a:lnTo>
                  <a:lnTo>
                    <a:pt x="351866" y="488556"/>
                  </a:lnTo>
                  <a:lnTo>
                    <a:pt x="353987" y="489661"/>
                  </a:lnTo>
                  <a:lnTo>
                    <a:pt x="356336" y="487984"/>
                  </a:lnTo>
                  <a:lnTo>
                    <a:pt x="359041" y="487578"/>
                  </a:lnTo>
                  <a:lnTo>
                    <a:pt x="360768" y="486435"/>
                  </a:lnTo>
                  <a:close/>
                </a:path>
                <a:path w="901700" h="984250">
                  <a:moveTo>
                    <a:pt x="380314" y="486029"/>
                  </a:moveTo>
                  <a:lnTo>
                    <a:pt x="379552" y="484492"/>
                  </a:lnTo>
                  <a:lnTo>
                    <a:pt x="377050" y="483946"/>
                  </a:lnTo>
                  <a:lnTo>
                    <a:pt x="373507" y="482371"/>
                  </a:lnTo>
                  <a:lnTo>
                    <a:pt x="373278" y="482473"/>
                  </a:lnTo>
                  <a:lnTo>
                    <a:pt x="371487" y="481863"/>
                  </a:lnTo>
                  <a:lnTo>
                    <a:pt x="365607" y="487756"/>
                  </a:lnTo>
                  <a:lnTo>
                    <a:pt x="369430" y="490194"/>
                  </a:lnTo>
                  <a:lnTo>
                    <a:pt x="372694" y="491617"/>
                  </a:lnTo>
                  <a:lnTo>
                    <a:pt x="374954" y="492150"/>
                  </a:lnTo>
                  <a:lnTo>
                    <a:pt x="378193" y="491820"/>
                  </a:lnTo>
                  <a:lnTo>
                    <a:pt x="379958" y="490067"/>
                  </a:lnTo>
                  <a:lnTo>
                    <a:pt x="379818" y="488429"/>
                  </a:lnTo>
                  <a:lnTo>
                    <a:pt x="378853" y="487654"/>
                  </a:lnTo>
                  <a:lnTo>
                    <a:pt x="377469" y="487248"/>
                  </a:lnTo>
                  <a:lnTo>
                    <a:pt x="377964" y="486702"/>
                  </a:lnTo>
                  <a:lnTo>
                    <a:pt x="380314" y="486029"/>
                  </a:lnTo>
                  <a:close/>
                </a:path>
                <a:path w="901700" h="984250">
                  <a:moveTo>
                    <a:pt x="380809" y="374764"/>
                  </a:moveTo>
                  <a:lnTo>
                    <a:pt x="380199" y="372922"/>
                  </a:lnTo>
                  <a:lnTo>
                    <a:pt x="380098" y="372579"/>
                  </a:lnTo>
                  <a:lnTo>
                    <a:pt x="376745" y="371119"/>
                  </a:lnTo>
                  <a:lnTo>
                    <a:pt x="374802" y="373049"/>
                  </a:lnTo>
                  <a:lnTo>
                    <a:pt x="373024" y="373519"/>
                  </a:lnTo>
                  <a:lnTo>
                    <a:pt x="373799" y="375881"/>
                  </a:lnTo>
                  <a:lnTo>
                    <a:pt x="372389" y="376491"/>
                  </a:lnTo>
                  <a:lnTo>
                    <a:pt x="372287" y="379590"/>
                  </a:lnTo>
                  <a:lnTo>
                    <a:pt x="377151" y="378612"/>
                  </a:lnTo>
                  <a:lnTo>
                    <a:pt x="378574" y="377545"/>
                  </a:lnTo>
                  <a:lnTo>
                    <a:pt x="380809" y="374764"/>
                  </a:lnTo>
                  <a:close/>
                </a:path>
                <a:path w="901700" h="984250">
                  <a:moveTo>
                    <a:pt x="391388" y="533527"/>
                  </a:moveTo>
                  <a:lnTo>
                    <a:pt x="383705" y="530733"/>
                  </a:lnTo>
                  <a:lnTo>
                    <a:pt x="377952" y="535355"/>
                  </a:lnTo>
                  <a:lnTo>
                    <a:pt x="385648" y="538162"/>
                  </a:lnTo>
                  <a:lnTo>
                    <a:pt x="391388" y="533527"/>
                  </a:lnTo>
                  <a:close/>
                </a:path>
                <a:path w="901700" h="984250">
                  <a:moveTo>
                    <a:pt x="414705" y="153073"/>
                  </a:moveTo>
                  <a:lnTo>
                    <a:pt x="407250" y="150329"/>
                  </a:lnTo>
                  <a:lnTo>
                    <a:pt x="401383" y="154622"/>
                  </a:lnTo>
                  <a:lnTo>
                    <a:pt x="408851" y="157340"/>
                  </a:lnTo>
                  <a:lnTo>
                    <a:pt x="414705" y="153073"/>
                  </a:lnTo>
                  <a:close/>
                </a:path>
                <a:path w="901700" h="984250">
                  <a:moveTo>
                    <a:pt x="426389" y="573697"/>
                  </a:moveTo>
                  <a:lnTo>
                    <a:pt x="425754" y="573697"/>
                  </a:lnTo>
                  <a:lnTo>
                    <a:pt x="425843" y="575652"/>
                  </a:lnTo>
                  <a:lnTo>
                    <a:pt x="426339" y="575970"/>
                  </a:lnTo>
                  <a:lnTo>
                    <a:pt x="426389" y="573697"/>
                  </a:lnTo>
                  <a:close/>
                </a:path>
                <a:path w="901700" h="984250">
                  <a:moveTo>
                    <a:pt x="432866" y="485076"/>
                  </a:moveTo>
                  <a:lnTo>
                    <a:pt x="430415" y="485076"/>
                  </a:lnTo>
                  <a:lnTo>
                    <a:pt x="431368" y="486054"/>
                  </a:lnTo>
                  <a:lnTo>
                    <a:pt x="432866" y="485076"/>
                  </a:lnTo>
                  <a:close/>
                </a:path>
                <a:path w="901700" h="984250">
                  <a:moveTo>
                    <a:pt x="434263" y="583603"/>
                  </a:moveTo>
                  <a:lnTo>
                    <a:pt x="431368" y="583095"/>
                  </a:lnTo>
                  <a:lnTo>
                    <a:pt x="430060" y="582904"/>
                  </a:lnTo>
                  <a:lnTo>
                    <a:pt x="429158" y="582599"/>
                  </a:lnTo>
                  <a:lnTo>
                    <a:pt x="428498" y="582117"/>
                  </a:lnTo>
                  <a:lnTo>
                    <a:pt x="427761" y="581317"/>
                  </a:lnTo>
                  <a:lnTo>
                    <a:pt x="427863" y="580212"/>
                  </a:lnTo>
                  <a:lnTo>
                    <a:pt x="425665" y="577723"/>
                  </a:lnTo>
                  <a:lnTo>
                    <a:pt x="424967" y="579196"/>
                  </a:lnTo>
                  <a:lnTo>
                    <a:pt x="423684" y="581139"/>
                  </a:lnTo>
                  <a:lnTo>
                    <a:pt x="423291" y="583209"/>
                  </a:lnTo>
                  <a:lnTo>
                    <a:pt x="423189" y="584085"/>
                  </a:lnTo>
                  <a:lnTo>
                    <a:pt x="423672" y="586828"/>
                  </a:lnTo>
                  <a:lnTo>
                    <a:pt x="425818" y="589940"/>
                  </a:lnTo>
                  <a:lnTo>
                    <a:pt x="427405" y="591464"/>
                  </a:lnTo>
                  <a:lnTo>
                    <a:pt x="430606" y="589711"/>
                  </a:lnTo>
                  <a:lnTo>
                    <a:pt x="433108" y="587184"/>
                  </a:lnTo>
                  <a:lnTo>
                    <a:pt x="434263" y="583603"/>
                  </a:lnTo>
                  <a:close/>
                </a:path>
                <a:path w="901700" h="984250">
                  <a:moveTo>
                    <a:pt x="435444" y="427697"/>
                  </a:moveTo>
                  <a:lnTo>
                    <a:pt x="428434" y="425132"/>
                  </a:lnTo>
                  <a:lnTo>
                    <a:pt x="422414" y="428879"/>
                  </a:lnTo>
                  <a:lnTo>
                    <a:pt x="429437" y="431431"/>
                  </a:lnTo>
                  <a:lnTo>
                    <a:pt x="435444" y="427697"/>
                  </a:lnTo>
                  <a:close/>
                </a:path>
                <a:path w="901700" h="984250">
                  <a:moveTo>
                    <a:pt x="437159" y="482346"/>
                  </a:moveTo>
                  <a:lnTo>
                    <a:pt x="437083" y="481990"/>
                  </a:lnTo>
                  <a:lnTo>
                    <a:pt x="436829" y="480999"/>
                  </a:lnTo>
                  <a:lnTo>
                    <a:pt x="436638" y="480999"/>
                  </a:lnTo>
                  <a:lnTo>
                    <a:pt x="436689" y="480860"/>
                  </a:lnTo>
                  <a:lnTo>
                    <a:pt x="436270" y="480199"/>
                  </a:lnTo>
                  <a:lnTo>
                    <a:pt x="436206" y="481723"/>
                  </a:lnTo>
                  <a:lnTo>
                    <a:pt x="435851" y="481914"/>
                  </a:lnTo>
                  <a:lnTo>
                    <a:pt x="436143" y="481723"/>
                  </a:lnTo>
                  <a:lnTo>
                    <a:pt x="436206" y="480110"/>
                  </a:lnTo>
                  <a:lnTo>
                    <a:pt x="436029" y="479831"/>
                  </a:lnTo>
                  <a:lnTo>
                    <a:pt x="435597" y="479552"/>
                  </a:lnTo>
                  <a:lnTo>
                    <a:pt x="435597" y="482142"/>
                  </a:lnTo>
                  <a:lnTo>
                    <a:pt x="435597" y="479552"/>
                  </a:lnTo>
                  <a:lnTo>
                    <a:pt x="435190" y="479285"/>
                  </a:lnTo>
                  <a:lnTo>
                    <a:pt x="435089" y="479577"/>
                  </a:lnTo>
                  <a:lnTo>
                    <a:pt x="435013" y="482485"/>
                  </a:lnTo>
                  <a:lnTo>
                    <a:pt x="435089" y="479285"/>
                  </a:lnTo>
                  <a:lnTo>
                    <a:pt x="435305" y="479285"/>
                  </a:lnTo>
                  <a:lnTo>
                    <a:pt x="433692" y="478802"/>
                  </a:lnTo>
                  <a:lnTo>
                    <a:pt x="434390" y="478548"/>
                  </a:lnTo>
                  <a:lnTo>
                    <a:pt x="437108" y="478383"/>
                  </a:lnTo>
                  <a:lnTo>
                    <a:pt x="435762" y="473519"/>
                  </a:lnTo>
                  <a:lnTo>
                    <a:pt x="430098" y="476770"/>
                  </a:lnTo>
                  <a:lnTo>
                    <a:pt x="429056" y="479285"/>
                  </a:lnTo>
                  <a:lnTo>
                    <a:pt x="428663" y="479577"/>
                  </a:lnTo>
                  <a:lnTo>
                    <a:pt x="427380" y="480860"/>
                  </a:lnTo>
                  <a:lnTo>
                    <a:pt x="427494" y="482485"/>
                  </a:lnTo>
                  <a:lnTo>
                    <a:pt x="427964" y="485063"/>
                  </a:lnTo>
                  <a:lnTo>
                    <a:pt x="432904" y="485063"/>
                  </a:lnTo>
                  <a:lnTo>
                    <a:pt x="435076" y="483654"/>
                  </a:lnTo>
                  <a:lnTo>
                    <a:pt x="435762" y="482485"/>
                  </a:lnTo>
                  <a:lnTo>
                    <a:pt x="435851" y="482346"/>
                  </a:lnTo>
                  <a:lnTo>
                    <a:pt x="435940" y="482180"/>
                  </a:lnTo>
                  <a:lnTo>
                    <a:pt x="436054" y="481990"/>
                  </a:lnTo>
                  <a:lnTo>
                    <a:pt x="436016" y="482180"/>
                  </a:lnTo>
                  <a:lnTo>
                    <a:pt x="437159" y="482346"/>
                  </a:lnTo>
                  <a:close/>
                </a:path>
                <a:path w="901700" h="984250">
                  <a:moveTo>
                    <a:pt x="453504" y="439394"/>
                  </a:moveTo>
                  <a:lnTo>
                    <a:pt x="445782" y="440651"/>
                  </a:lnTo>
                  <a:lnTo>
                    <a:pt x="443636" y="445795"/>
                  </a:lnTo>
                  <a:lnTo>
                    <a:pt x="440156" y="450227"/>
                  </a:lnTo>
                  <a:lnTo>
                    <a:pt x="441693" y="450494"/>
                  </a:lnTo>
                  <a:lnTo>
                    <a:pt x="441286" y="451472"/>
                  </a:lnTo>
                  <a:lnTo>
                    <a:pt x="445185" y="451078"/>
                  </a:lnTo>
                  <a:lnTo>
                    <a:pt x="449592" y="451802"/>
                  </a:lnTo>
                  <a:lnTo>
                    <a:pt x="453504" y="439394"/>
                  </a:lnTo>
                  <a:close/>
                </a:path>
                <a:path w="901700" h="984250">
                  <a:moveTo>
                    <a:pt x="472503" y="194475"/>
                  </a:moveTo>
                  <a:lnTo>
                    <a:pt x="471487" y="191909"/>
                  </a:lnTo>
                  <a:lnTo>
                    <a:pt x="466521" y="191744"/>
                  </a:lnTo>
                  <a:lnTo>
                    <a:pt x="464223" y="193954"/>
                  </a:lnTo>
                  <a:lnTo>
                    <a:pt x="461873" y="201409"/>
                  </a:lnTo>
                  <a:lnTo>
                    <a:pt x="463207" y="203136"/>
                  </a:lnTo>
                  <a:lnTo>
                    <a:pt x="468033" y="202895"/>
                  </a:lnTo>
                  <a:lnTo>
                    <a:pt x="469480" y="201002"/>
                  </a:lnTo>
                  <a:lnTo>
                    <a:pt x="470662" y="198932"/>
                  </a:lnTo>
                  <a:lnTo>
                    <a:pt x="472503" y="194475"/>
                  </a:lnTo>
                  <a:close/>
                </a:path>
                <a:path w="901700" h="984250">
                  <a:moveTo>
                    <a:pt x="479120" y="227672"/>
                  </a:moveTo>
                  <a:lnTo>
                    <a:pt x="471411" y="226529"/>
                  </a:lnTo>
                  <a:lnTo>
                    <a:pt x="469569" y="226364"/>
                  </a:lnTo>
                  <a:lnTo>
                    <a:pt x="468617" y="226364"/>
                  </a:lnTo>
                  <a:lnTo>
                    <a:pt x="468566" y="232587"/>
                  </a:lnTo>
                  <a:lnTo>
                    <a:pt x="468617" y="226364"/>
                  </a:lnTo>
                  <a:lnTo>
                    <a:pt x="464743" y="226364"/>
                  </a:lnTo>
                  <a:lnTo>
                    <a:pt x="460286" y="228600"/>
                  </a:lnTo>
                  <a:lnTo>
                    <a:pt x="459270" y="231394"/>
                  </a:lnTo>
                  <a:lnTo>
                    <a:pt x="458889" y="232587"/>
                  </a:lnTo>
                  <a:lnTo>
                    <a:pt x="460921" y="237655"/>
                  </a:lnTo>
                  <a:lnTo>
                    <a:pt x="462864" y="238099"/>
                  </a:lnTo>
                  <a:lnTo>
                    <a:pt x="464350" y="237782"/>
                  </a:lnTo>
                  <a:lnTo>
                    <a:pt x="467372" y="236435"/>
                  </a:lnTo>
                  <a:lnTo>
                    <a:pt x="468007" y="235839"/>
                  </a:lnTo>
                  <a:lnTo>
                    <a:pt x="468312" y="235839"/>
                  </a:lnTo>
                  <a:lnTo>
                    <a:pt x="470954" y="235559"/>
                  </a:lnTo>
                  <a:lnTo>
                    <a:pt x="474827" y="235191"/>
                  </a:lnTo>
                  <a:lnTo>
                    <a:pt x="476123" y="232587"/>
                  </a:lnTo>
                  <a:lnTo>
                    <a:pt x="478561" y="227672"/>
                  </a:lnTo>
                  <a:lnTo>
                    <a:pt x="479120" y="227672"/>
                  </a:lnTo>
                  <a:close/>
                </a:path>
                <a:path w="901700" h="984250">
                  <a:moveTo>
                    <a:pt x="480491" y="598868"/>
                  </a:moveTo>
                  <a:lnTo>
                    <a:pt x="480364" y="598208"/>
                  </a:lnTo>
                  <a:lnTo>
                    <a:pt x="445897" y="604291"/>
                  </a:lnTo>
                  <a:lnTo>
                    <a:pt x="412851" y="600290"/>
                  </a:lnTo>
                  <a:lnTo>
                    <a:pt x="368338" y="585050"/>
                  </a:lnTo>
                  <a:lnTo>
                    <a:pt x="348678" y="567169"/>
                  </a:lnTo>
                  <a:lnTo>
                    <a:pt x="350418" y="563067"/>
                  </a:lnTo>
                  <a:lnTo>
                    <a:pt x="349478" y="561327"/>
                  </a:lnTo>
                  <a:lnTo>
                    <a:pt x="345274" y="561174"/>
                  </a:lnTo>
                  <a:lnTo>
                    <a:pt x="343725" y="562025"/>
                  </a:lnTo>
                  <a:lnTo>
                    <a:pt x="341858" y="560070"/>
                  </a:lnTo>
                  <a:lnTo>
                    <a:pt x="341718" y="560908"/>
                  </a:lnTo>
                  <a:lnTo>
                    <a:pt x="342861" y="562508"/>
                  </a:lnTo>
                  <a:lnTo>
                    <a:pt x="342646" y="562622"/>
                  </a:lnTo>
                  <a:lnTo>
                    <a:pt x="340423" y="570039"/>
                  </a:lnTo>
                  <a:lnTo>
                    <a:pt x="342582" y="570776"/>
                  </a:lnTo>
                  <a:lnTo>
                    <a:pt x="345528" y="570865"/>
                  </a:lnTo>
                  <a:lnTo>
                    <a:pt x="347395" y="570191"/>
                  </a:lnTo>
                  <a:lnTo>
                    <a:pt x="347776" y="569290"/>
                  </a:lnTo>
                  <a:lnTo>
                    <a:pt x="355396" y="579856"/>
                  </a:lnTo>
                  <a:lnTo>
                    <a:pt x="348094" y="576910"/>
                  </a:lnTo>
                  <a:lnTo>
                    <a:pt x="348056" y="577342"/>
                  </a:lnTo>
                  <a:lnTo>
                    <a:pt x="356260" y="581025"/>
                  </a:lnTo>
                  <a:lnTo>
                    <a:pt x="363956" y="590626"/>
                  </a:lnTo>
                  <a:lnTo>
                    <a:pt x="360514" y="589356"/>
                  </a:lnTo>
                  <a:lnTo>
                    <a:pt x="356209" y="599338"/>
                  </a:lnTo>
                  <a:lnTo>
                    <a:pt x="366572" y="603110"/>
                  </a:lnTo>
                  <a:lnTo>
                    <a:pt x="369430" y="596480"/>
                  </a:lnTo>
                  <a:lnTo>
                    <a:pt x="372567" y="599833"/>
                  </a:lnTo>
                  <a:lnTo>
                    <a:pt x="380339" y="607339"/>
                  </a:lnTo>
                  <a:lnTo>
                    <a:pt x="389255" y="614692"/>
                  </a:lnTo>
                  <a:lnTo>
                    <a:pt x="399046" y="620014"/>
                  </a:lnTo>
                  <a:lnTo>
                    <a:pt x="409448" y="621398"/>
                  </a:lnTo>
                  <a:lnTo>
                    <a:pt x="411200" y="621207"/>
                  </a:lnTo>
                  <a:lnTo>
                    <a:pt x="415175" y="618629"/>
                  </a:lnTo>
                  <a:lnTo>
                    <a:pt x="413067" y="616546"/>
                  </a:lnTo>
                  <a:lnTo>
                    <a:pt x="405282" y="610108"/>
                  </a:lnTo>
                  <a:lnTo>
                    <a:pt x="396786" y="604608"/>
                  </a:lnTo>
                  <a:lnTo>
                    <a:pt x="388048" y="599401"/>
                  </a:lnTo>
                  <a:lnTo>
                    <a:pt x="379514" y="593826"/>
                  </a:lnTo>
                  <a:lnTo>
                    <a:pt x="371932" y="588035"/>
                  </a:lnTo>
                  <a:lnTo>
                    <a:pt x="379857" y="591566"/>
                  </a:lnTo>
                  <a:lnTo>
                    <a:pt x="412762" y="602462"/>
                  </a:lnTo>
                  <a:lnTo>
                    <a:pt x="446417" y="606183"/>
                  </a:lnTo>
                  <a:lnTo>
                    <a:pt x="480491" y="598868"/>
                  </a:lnTo>
                  <a:close/>
                </a:path>
                <a:path w="901700" h="984250">
                  <a:moveTo>
                    <a:pt x="485546" y="552157"/>
                  </a:moveTo>
                  <a:lnTo>
                    <a:pt x="484416" y="550760"/>
                  </a:lnTo>
                  <a:lnTo>
                    <a:pt x="483273" y="549363"/>
                  </a:lnTo>
                  <a:lnTo>
                    <a:pt x="484860" y="546481"/>
                  </a:lnTo>
                  <a:lnTo>
                    <a:pt x="484200" y="545896"/>
                  </a:lnTo>
                  <a:lnTo>
                    <a:pt x="482346" y="544258"/>
                  </a:lnTo>
                  <a:lnTo>
                    <a:pt x="480466" y="545896"/>
                  </a:lnTo>
                  <a:lnTo>
                    <a:pt x="478917" y="543979"/>
                  </a:lnTo>
                  <a:lnTo>
                    <a:pt x="478917" y="547306"/>
                  </a:lnTo>
                  <a:lnTo>
                    <a:pt x="470230" y="555218"/>
                  </a:lnTo>
                  <a:lnTo>
                    <a:pt x="458533" y="563003"/>
                  </a:lnTo>
                  <a:lnTo>
                    <a:pt x="444868" y="567524"/>
                  </a:lnTo>
                  <a:lnTo>
                    <a:pt x="443496" y="567524"/>
                  </a:lnTo>
                  <a:lnTo>
                    <a:pt x="442734" y="559473"/>
                  </a:lnTo>
                  <a:lnTo>
                    <a:pt x="442671" y="558876"/>
                  </a:lnTo>
                  <a:lnTo>
                    <a:pt x="441883" y="555218"/>
                  </a:lnTo>
                  <a:lnTo>
                    <a:pt x="441794" y="565988"/>
                  </a:lnTo>
                  <a:lnTo>
                    <a:pt x="441794" y="567486"/>
                  </a:lnTo>
                  <a:lnTo>
                    <a:pt x="441490" y="567524"/>
                  </a:lnTo>
                  <a:lnTo>
                    <a:pt x="428917" y="568032"/>
                  </a:lnTo>
                  <a:lnTo>
                    <a:pt x="426859" y="567728"/>
                  </a:lnTo>
                  <a:lnTo>
                    <a:pt x="426516" y="567728"/>
                  </a:lnTo>
                  <a:lnTo>
                    <a:pt x="426529" y="567524"/>
                  </a:lnTo>
                  <a:lnTo>
                    <a:pt x="426631" y="563003"/>
                  </a:lnTo>
                  <a:lnTo>
                    <a:pt x="426758" y="557695"/>
                  </a:lnTo>
                  <a:lnTo>
                    <a:pt x="426872" y="552424"/>
                  </a:lnTo>
                  <a:lnTo>
                    <a:pt x="426999" y="549363"/>
                  </a:lnTo>
                  <a:lnTo>
                    <a:pt x="427126" y="546481"/>
                  </a:lnTo>
                  <a:lnTo>
                    <a:pt x="427228" y="543979"/>
                  </a:lnTo>
                  <a:lnTo>
                    <a:pt x="427329" y="541426"/>
                  </a:lnTo>
                  <a:lnTo>
                    <a:pt x="427380" y="540385"/>
                  </a:lnTo>
                  <a:lnTo>
                    <a:pt x="427786" y="535952"/>
                  </a:lnTo>
                  <a:lnTo>
                    <a:pt x="427901" y="534568"/>
                  </a:lnTo>
                  <a:lnTo>
                    <a:pt x="428015" y="533311"/>
                  </a:lnTo>
                  <a:lnTo>
                    <a:pt x="428104" y="532409"/>
                  </a:lnTo>
                  <a:lnTo>
                    <a:pt x="427685" y="532409"/>
                  </a:lnTo>
                  <a:lnTo>
                    <a:pt x="427685" y="532244"/>
                  </a:lnTo>
                  <a:lnTo>
                    <a:pt x="429348" y="532409"/>
                  </a:lnTo>
                  <a:lnTo>
                    <a:pt x="431342" y="532612"/>
                  </a:lnTo>
                  <a:lnTo>
                    <a:pt x="434327" y="532612"/>
                  </a:lnTo>
                  <a:lnTo>
                    <a:pt x="434949" y="535495"/>
                  </a:lnTo>
                  <a:lnTo>
                    <a:pt x="439407" y="558876"/>
                  </a:lnTo>
                  <a:lnTo>
                    <a:pt x="441794" y="567486"/>
                  </a:lnTo>
                  <a:lnTo>
                    <a:pt x="441794" y="565988"/>
                  </a:lnTo>
                  <a:lnTo>
                    <a:pt x="441794" y="554824"/>
                  </a:lnTo>
                  <a:lnTo>
                    <a:pt x="440169" y="547306"/>
                  </a:lnTo>
                  <a:lnTo>
                    <a:pt x="440118" y="547090"/>
                  </a:lnTo>
                  <a:lnTo>
                    <a:pt x="436702" y="535495"/>
                  </a:lnTo>
                  <a:lnTo>
                    <a:pt x="435762" y="532612"/>
                  </a:lnTo>
                  <a:lnTo>
                    <a:pt x="438264" y="532612"/>
                  </a:lnTo>
                  <a:lnTo>
                    <a:pt x="438975" y="532409"/>
                  </a:lnTo>
                  <a:lnTo>
                    <a:pt x="444957" y="530669"/>
                  </a:lnTo>
                  <a:lnTo>
                    <a:pt x="449834" y="539572"/>
                  </a:lnTo>
                  <a:lnTo>
                    <a:pt x="461848" y="559473"/>
                  </a:lnTo>
                  <a:lnTo>
                    <a:pt x="462191" y="558876"/>
                  </a:lnTo>
                  <a:lnTo>
                    <a:pt x="461733" y="557695"/>
                  </a:lnTo>
                  <a:lnTo>
                    <a:pt x="457276" y="548551"/>
                  </a:lnTo>
                  <a:lnTo>
                    <a:pt x="447294" y="530669"/>
                  </a:lnTo>
                  <a:lnTo>
                    <a:pt x="446874" y="529920"/>
                  </a:lnTo>
                  <a:lnTo>
                    <a:pt x="451586" y="528078"/>
                  </a:lnTo>
                  <a:lnTo>
                    <a:pt x="478917" y="547306"/>
                  </a:lnTo>
                  <a:lnTo>
                    <a:pt x="478917" y="543979"/>
                  </a:lnTo>
                  <a:lnTo>
                    <a:pt x="454456" y="526186"/>
                  </a:lnTo>
                  <a:lnTo>
                    <a:pt x="458584" y="523443"/>
                  </a:lnTo>
                  <a:lnTo>
                    <a:pt x="464680" y="516597"/>
                  </a:lnTo>
                  <a:lnTo>
                    <a:pt x="469176" y="509727"/>
                  </a:lnTo>
                  <a:lnTo>
                    <a:pt x="469290" y="509536"/>
                  </a:lnTo>
                  <a:lnTo>
                    <a:pt x="471703" y="504469"/>
                  </a:lnTo>
                  <a:lnTo>
                    <a:pt x="471830" y="504202"/>
                  </a:lnTo>
                  <a:lnTo>
                    <a:pt x="472554" y="502145"/>
                  </a:lnTo>
                  <a:lnTo>
                    <a:pt x="468401" y="500545"/>
                  </a:lnTo>
                  <a:lnTo>
                    <a:pt x="466852" y="501650"/>
                  </a:lnTo>
                  <a:lnTo>
                    <a:pt x="460984" y="504469"/>
                  </a:lnTo>
                  <a:lnTo>
                    <a:pt x="451573" y="507873"/>
                  </a:lnTo>
                  <a:lnTo>
                    <a:pt x="440994" y="511048"/>
                  </a:lnTo>
                  <a:lnTo>
                    <a:pt x="433425" y="512800"/>
                  </a:lnTo>
                  <a:lnTo>
                    <a:pt x="427672" y="512965"/>
                  </a:lnTo>
                  <a:lnTo>
                    <a:pt x="427672" y="532244"/>
                  </a:lnTo>
                  <a:lnTo>
                    <a:pt x="427672" y="532409"/>
                  </a:lnTo>
                  <a:lnTo>
                    <a:pt x="426656" y="539572"/>
                  </a:lnTo>
                  <a:lnTo>
                    <a:pt x="426542" y="540385"/>
                  </a:lnTo>
                  <a:lnTo>
                    <a:pt x="426313" y="543115"/>
                  </a:lnTo>
                  <a:lnTo>
                    <a:pt x="426224" y="544258"/>
                  </a:lnTo>
                  <a:lnTo>
                    <a:pt x="426097" y="545655"/>
                  </a:lnTo>
                  <a:lnTo>
                    <a:pt x="425983" y="547090"/>
                  </a:lnTo>
                  <a:lnTo>
                    <a:pt x="425856" y="548551"/>
                  </a:lnTo>
                  <a:lnTo>
                    <a:pt x="425792" y="549363"/>
                  </a:lnTo>
                  <a:lnTo>
                    <a:pt x="425665" y="550760"/>
                  </a:lnTo>
                  <a:lnTo>
                    <a:pt x="425577" y="551865"/>
                  </a:lnTo>
                  <a:lnTo>
                    <a:pt x="425462" y="567524"/>
                  </a:lnTo>
                  <a:lnTo>
                    <a:pt x="415366" y="566000"/>
                  </a:lnTo>
                  <a:lnTo>
                    <a:pt x="423011" y="533311"/>
                  </a:lnTo>
                  <a:lnTo>
                    <a:pt x="423011" y="531774"/>
                  </a:lnTo>
                  <a:lnTo>
                    <a:pt x="423138" y="531774"/>
                  </a:lnTo>
                  <a:lnTo>
                    <a:pt x="427672" y="532244"/>
                  </a:lnTo>
                  <a:lnTo>
                    <a:pt x="427672" y="512965"/>
                  </a:lnTo>
                  <a:lnTo>
                    <a:pt x="425843" y="513003"/>
                  </a:lnTo>
                  <a:lnTo>
                    <a:pt x="425564" y="513003"/>
                  </a:lnTo>
                  <a:lnTo>
                    <a:pt x="421868" y="512800"/>
                  </a:lnTo>
                  <a:lnTo>
                    <a:pt x="420624" y="512737"/>
                  </a:lnTo>
                  <a:lnTo>
                    <a:pt x="420624" y="531520"/>
                  </a:lnTo>
                  <a:lnTo>
                    <a:pt x="420624" y="532612"/>
                  </a:lnTo>
                  <a:lnTo>
                    <a:pt x="418757" y="543979"/>
                  </a:lnTo>
                  <a:lnTo>
                    <a:pt x="414020" y="565772"/>
                  </a:lnTo>
                  <a:lnTo>
                    <a:pt x="401815" y="562025"/>
                  </a:lnTo>
                  <a:lnTo>
                    <a:pt x="400481" y="561619"/>
                  </a:lnTo>
                  <a:lnTo>
                    <a:pt x="395312" y="559473"/>
                  </a:lnTo>
                  <a:lnTo>
                    <a:pt x="394931" y="559473"/>
                  </a:lnTo>
                  <a:lnTo>
                    <a:pt x="395338" y="558876"/>
                  </a:lnTo>
                  <a:lnTo>
                    <a:pt x="406031" y="543115"/>
                  </a:lnTo>
                  <a:lnTo>
                    <a:pt x="413486" y="533107"/>
                  </a:lnTo>
                  <a:lnTo>
                    <a:pt x="415823" y="530301"/>
                  </a:lnTo>
                  <a:lnTo>
                    <a:pt x="418376" y="531279"/>
                  </a:lnTo>
                  <a:lnTo>
                    <a:pt x="420624" y="531520"/>
                  </a:lnTo>
                  <a:lnTo>
                    <a:pt x="420624" y="512737"/>
                  </a:lnTo>
                  <a:lnTo>
                    <a:pt x="413524" y="512343"/>
                  </a:lnTo>
                  <a:lnTo>
                    <a:pt x="401116" y="511048"/>
                  </a:lnTo>
                  <a:lnTo>
                    <a:pt x="390829" y="508914"/>
                  </a:lnTo>
                  <a:lnTo>
                    <a:pt x="390461" y="509536"/>
                  </a:lnTo>
                  <a:lnTo>
                    <a:pt x="390334" y="509727"/>
                  </a:lnTo>
                  <a:lnTo>
                    <a:pt x="399326" y="520534"/>
                  </a:lnTo>
                  <a:lnTo>
                    <a:pt x="408089" y="527304"/>
                  </a:lnTo>
                  <a:lnTo>
                    <a:pt x="414401" y="529755"/>
                  </a:lnTo>
                  <a:lnTo>
                    <a:pt x="412330" y="531774"/>
                  </a:lnTo>
                  <a:lnTo>
                    <a:pt x="404495" y="541426"/>
                  </a:lnTo>
                  <a:lnTo>
                    <a:pt x="397662" y="551865"/>
                  </a:lnTo>
                  <a:lnTo>
                    <a:pt x="393877" y="558876"/>
                  </a:lnTo>
                  <a:lnTo>
                    <a:pt x="386880" y="555929"/>
                  </a:lnTo>
                  <a:lnTo>
                    <a:pt x="373532" y="549592"/>
                  </a:lnTo>
                  <a:lnTo>
                    <a:pt x="373507" y="550075"/>
                  </a:lnTo>
                  <a:lnTo>
                    <a:pt x="388112" y="559473"/>
                  </a:lnTo>
                  <a:lnTo>
                    <a:pt x="392391" y="561619"/>
                  </a:lnTo>
                  <a:lnTo>
                    <a:pt x="392176" y="562025"/>
                  </a:lnTo>
                  <a:lnTo>
                    <a:pt x="391769" y="563003"/>
                  </a:lnTo>
                  <a:lnTo>
                    <a:pt x="392074" y="563664"/>
                  </a:lnTo>
                  <a:lnTo>
                    <a:pt x="393179" y="562025"/>
                  </a:lnTo>
                  <a:lnTo>
                    <a:pt x="401129" y="566000"/>
                  </a:lnTo>
                  <a:lnTo>
                    <a:pt x="404266" y="567524"/>
                  </a:lnTo>
                  <a:lnTo>
                    <a:pt x="420801" y="572998"/>
                  </a:lnTo>
                  <a:lnTo>
                    <a:pt x="426389" y="573697"/>
                  </a:lnTo>
                  <a:lnTo>
                    <a:pt x="437984" y="575132"/>
                  </a:lnTo>
                  <a:lnTo>
                    <a:pt x="451891" y="573278"/>
                  </a:lnTo>
                  <a:lnTo>
                    <a:pt x="482498" y="550760"/>
                  </a:lnTo>
                  <a:lnTo>
                    <a:pt x="485038" y="553212"/>
                  </a:lnTo>
                  <a:lnTo>
                    <a:pt x="485546" y="552157"/>
                  </a:lnTo>
                  <a:close/>
                </a:path>
                <a:path w="901700" h="984250">
                  <a:moveTo>
                    <a:pt x="493229" y="560692"/>
                  </a:moveTo>
                  <a:lnTo>
                    <a:pt x="492798" y="560539"/>
                  </a:lnTo>
                  <a:lnTo>
                    <a:pt x="492887" y="560412"/>
                  </a:lnTo>
                  <a:lnTo>
                    <a:pt x="490054" y="559473"/>
                  </a:lnTo>
                  <a:lnTo>
                    <a:pt x="489927" y="559460"/>
                  </a:lnTo>
                  <a:lnTo>
                    <a:pt x="488594" y="557911"/>
                  </a:lnTo>
                  <a:lnTo>
                    <a:pt x="488035" y="557047"/>
                  </a:lnTo>
                  <a:lnTo>
                    <a:pt x="485165" y="555498"/>
                  </a:lnTo>
                  <a:lnTo>
                    <a:pt x="485597" y="557047"/>
                  </a:lnTo>
                  <a:lnTo>
                    <a:pt x="485698" y="560692"/>
                  </a:lnTo>
                  <a:lnTo>
                    <a:pt x="484962" y="562521"/>
                  </a:lnTo>
                  <a:lnTo>
                    <a:pt x="488061" y="563321"/>
                  </a:lnTo>
                  <a:lnTo>
                    <a:pt x="491578" y="563054"/>
                  </a:lnTo>
                  <a:lnTo>
                    <a:pt x="493229" y="560692"/>
                  </a:lnTo>
                  <a:close/>
                </a:path>
                <a:path w="901700" h="984250">
                  <a:moveTo>
                    <a:pt x="510349" y="597585"/>
                  </a:moveTo>
                  <a:lnTo>
                    <a:pt x="510273" y="597281"/>
                  </a:lnTo>
                  <a:lnTo>
                    <a:pt x="509828" y="597814"/>
                  </a:lnTo>
                  <a:lnTo>
                    <a:pt x="510349" y="597585"/>
                  </a:lnTo>
                  <a:close/>
                </a:path>
                <a:path w="901700" h="984250">
                  <a:moveTo>
                    <a:pt x="513054" y="468312"/>
                  </a:moveTo>
                  <a:lnTo>
                    <a:pt x="512864" y="466991"/>
                  </a:lnTo>
                  <a:lnTo>
                    <a:pt x="510476" y="465759"/>
                  </a:lnTo>
                  <a:lnTo>
                    <a:pt x="510362" y="466864"/>
                  </a:lnTo>
                  <a:lnTo>
                    <a:pt x="510362" y="465709"/>
                  </a:lnTo>
                  <a:lnTo>
                    <a:pt x="510628" y="465099"/>
                  </a:lnTo>
                  <a:lnTo>
                    <a:pt x="511263" y="462546"/>
                  </a:lnTo>
                  <a:lnTo>
                    <a:pt x="505028" y="462191"/>
                  </a:lnTo>
                  <a:lnTo>
                    <a:pt x="503453" y="465747"/>
                  </a:lnTo>
                  <a:lnTo>
                    <a:pt x="501446" y="467702"/>
                  </a:lnTo>
                  <a:lnTo>
                    <a:pt x="499364" y="472859"/>
                  </a:lnTo>
                  <a:lnTo>
                    <a:pt x="503123" y="478777"/>
                  </a:lnTo>
                  <a:lnTo>
                    <a:pt x="506768" y="477215"/>
                  </a:lnTo>
                  <a:lnTo>
                    <a:pt x="509612" y="474040"/>
                  </a:lnTo>
                  <a:lnTo>
                    <a:pt x="510489" y="471982"/>
                  </a:lnTo>
                  <a:lnTo>
                    <a:pt x="513054" y="468312"/>
                  </a:lnTo>
                  <a:close/>
                </a:path>
                <a:path w="901700" h="984250">
                  <a:moveTo>
                    <a:pt x="514134" y="533095"/>
                  </a:moveTo>
                  <a:lnTo>
                    <a:pt x="506056" y="533920"/>
                  </a:lnTo>
                  <a:lnTo>
                    <a:pt x="503275" y="540842"/>
                  </a:lnTo>
                  <a:lnTo>
                    <a:pt x="503542" y="545223"/>
                  </a:lnTo>
                  <a:lnTo>
                    <a:pt x="509104" y="544830"/>
                  </a:lnTo>
                  <a:lnTo>
                    <a:pt x="511670" y="539877"/>
                  </a:lnTo>
                  <a:lnTo>
                    <a:pt x="514134" y="533095"/>
                  </a:lnTo>
                  <a:close/>
                </a:path>
                <a:path w="901700" h="984250">
                  <a:moveTo>
                    <a:pt x="528586" y="614464"/>
                  </a:moveTo>
                  <a:lnTo>
                    <a:pt x="521690" y="614464"/>
                  </a:lnTo>
                  <a:lnTo>
                    <a:pt x="521271" y="615403"/>
                  </a:lnTo>
                  <a:lnTo>
                    <a:pt x="521131" y="615403"/>
                  </a:lnTo>
                  <a:lnTo>
                    <a:pt x="521131" y="615696"/>
                  </a:lnTo>
                  <a:lnTo>
                    <a:pt x="520052" y="618223"/>
                  </a:lnTo>
                  <a:lnTo>
                    <a:pt x="520661" y="615696"/>
                  </a:lnTo>
                  <a:lnTo>
                    <a:pt x="521131" y="615696"/>
                  </a:lnTo>
                  <a:lnTo>
                    <a:pt x="521131" y="615403"/>
                  </a:lnTo>
                  <a:lnTo>
                    <a:pt x="519226" y="615403"/>
                  </a:lnTo>
                  <a:lnTo>
                    <a:pt x="518198" y="616508"/>
                  </a:lnTo>
                  <a:lnTo>
                    <a:pt x="519455" y="619391"/>
                  </a:lnTo>
                  <a:lnTo>
                    <a:pt x="522351" y="620649"/>
                  </a:lnTo>
                  <a:lnTo>
                    <a:pt x="526186" y="620801"/>
                  </a:lnTo>
                  <a:lnTo>
                    <a:pt x="527164" y="618223"/>
                  </a:lnTo>
                  <a:lnTo>
                    <a:pt x="528586" y="614464"/>
                  </a:lnTo>
                  <a:close/>
                </a:path>
                <a:path w="901700" h="984250">
                  <a:moveTo>
                    <a:pt x="528650" y="614324"/>
                  </a:moveTo>
                  <a:lnTo>
                    <a:pt x="521944" y="613879"/>
                  </a:lnTo>
                  <a:lnTo>
                    <a:pt x="521754" y="614324"/>
                  </a:lnTo>
                  <a:lnTo>
                    <a:pt x="528650" y="614324"/>
                  </a:lnTo>
                  <a:close/>
                </a:path>
                <a:path w="901700" h="984250">
                  <a:moveTo>
                    <a:pt x="533311" y="562724"/>
                  </a:moveTo>
                  <a:lnTo>
                    <a:pt x="521601" y="558444"/>
                  </a:lnTo>
                  <a:lnTo>
                    <a:pt x="518439" y="570217"/>
                  </a:lnTo>
                  <a:lnTo>
                    <a:pt x="519353" y="570560"/>
                  </a:lnTo>
                  <a:lnTo>
                    <a:pt x="516204" y="575691"/>
                  </a:lnTo>
                  <a:lnTo>
                    <a:pt x="507314" y="586943"/>
                  </a:lnTo>
                  <a:lnTo>
                    <a:pt x="497001" y="596950"/>
                  </a:lnTo>
                  <a:lnTo>
                    <a:pt x="492315" y="600481"/>
                  </a:lnTo>
                  <a:lnTo>
                    <a:pt x="492150" y="600049"/>
                  </a:lnTo>
                  <a:lnTo>
                    <a:pt x="488543" y="601370"/>
                  </a:lnTo>
                  <a:lnTo>
                    <a:pt x="485241" y="604291"/>
                  </a:lnTo>
                  <a:lnTo>
                    <a:pt x="484479" y="606323"/>
                  </a:lnTo>
                  <a:lnTo>
                    <a:pt x="474065" y="612203"/>
                  </a:lnTo>
                  <a:lnTo>
                    <a:pt x="463181" y="617321"/>
                  </a:lnTo>
                  <a:lnTo>
                    <a:pt x="452755" y="623049"/>
                  </a:lnTo>
                  <a:lnTo>
                    <a:pt x="443433" y="630847"/>
                  </a:lnTo>
                  <a:lnTo>
                    <a:pt x="441883" y="632536"/>
                  </a:lnTo>
                  <a:lnTo>
                    <a:pt x="443052" y="633984"/>
                  </a:lnTo>
                  <a:lnTo>
                    <a:pt x="444944" y="634453"/>
                  </a:lnTo>
                  <a:lnTo>
                    <a:pt x="458762" y="634047"/>
                  </a:lnTo>
                  <a:lnTo>
                    <a:pt x="473151" y="628180"/>
                  </a:lnTo>
                  <a:lnTo>
                    <a:pt x="486549" y="619404"/>
                  </a:lnTo>
                  <a:lnTo>
                    <a:pt x="491769" y="614997"/>
                  </a:lnTo>
                  <a:lnTo>
                    <a:pt x="491286" y="615873"/>
                  </a:lnTo>
                  <a:lnTo>
                    <a:pt x="491832" y="614946"/>
                  </a:lnTo>
                  <a:lnTo>
                    <a:pt x="497382" y="610247"/>
                  </a:lnTo>
                  <a:lnTo>
                    <a:pt x="507707" y="599973"/>
                  </a:lnTo>
                  <a:lnTo>
                    <a:pt x="508114" y="599833"/>
                  </a:lnTo>
                  <a:lnTo>
                    <a:pt x="509790" y="597839"/>
                  </a:lnTo>
                  <a:lnTo>
                    <a:pt x="509701" y="597446"/>
                  </a:lnTo>
                  <a:lnTo>
                    <a:pt x="510184" y="596849"/>
                  </a:lnTo>
                  <a:lnTo>
                    <a:pt x="510273" y="597281"/>
                  </a:lnTo>
                  <a:lnTo>
                    <a:pt x="510781" y="596684"/>
                  </a:lnTo>
                  <a:lnTo>
                    <a:pt x="511378" y="595337"/>
                  </a:lnTo>
                  <a:lnTo>
                    <a:pt x="516178" y="589267"/>
                  </a:lnTo>
                  <a:lnTo>
                    <a:pt x="522020" y="577354"/>
                  </a:lnTo>
                  <a:lnTo>
                    <a:pt x="522998" y="571881"/>
                  </a:lnTo>
                  <a:lnTo>
                    <a:pt x="530148" y="574471"/>
                  </a:lnTo>
                  <a:lnTo>
                    <a:pt x="533311" y="562724"/>
                  </a:lnTo>
                  <a:close/>
                </a:path>
                <a:path w="901700" h="984250">
                  <a:moveTo>
                    <a:pt x="535660" y="522224"/>
                  </a:moveTo>
                  <a:lnTo>
                    <a:pt x="535482" y="515315"/>
                  </a:lnTo>
                  <a:lnTo>
                    <a:pt x="534860" y="508444"/>
                  </a:lnTo>
                  <a:lnTo>
                    <a:pt x="533654" y="501573"/>
                  </a:lnTo>
                  <a:lnTo>
                    <a:pt x="534746" y="508558"/>
                  </a:lnTo>
                  <a:lnTo>
                    <a:pt x="535355" y="515391"/>
                  </a:lnTo>
                  <a:lnTo>
                    <a:pt x="535546" y="529170"/>
                  </a:lnTo>
                  <a:lnTo>
                    <a:pt x="535660" y="522224"/>
                  </a:lnTo>
                  <a:close/>
                </a:path>
                <a:path w="901700" h="984250">
                  <a:moveTo>
                    <a:pt x="538708" y="545198"/>
                  </a:moveTo>
                  <a:lnTo>
                    <a:pt x="526694" y="508431"/>
                  </a:lnTo>
                  <a:lnTo>
                    <a:pt x="498589" y="486625"/>
                  </a:lnTo>
                  <a:lnTo>
                    <a:pt x="461035" y="474865"/>
                  </a:lnTo>
                  <a:lnTo>
                    <a:pt x="420649" y="468210"/>
                  </a:lnTo>
                  <a:lnTo>
                    <a:pt x="384086" y="461759"/>
                  </a:lnTo>
                  <a:lnTo>
                    <a:pt x="384060" y="462343"/>
                  </a:lnTo>
                  <a:lnTo>
                    <a:pt x="420344" y="470331"/>
                  </a:lnTo>
                  <a:lnTo>
                    <a:pt x="460387" y="476567"/>
                  </a:lnTo>
                  <a:lnTo>
                    <a:pt x="497738" y="487108"/>
                  </a:lnTo>
                  <a:lnTo>
                    <a:pt x="525919" y="507974"/>
                  </a:lnTo>
                  <a:lnTo>
                    <a:pt x="538492" y="545211"/>
                  </a:lnTo>
                  <a:lnTo>
                    <a:pt x="538708" y="545198"/>
                  </a:lnTo>
                  <a:close/>
                </a:path>
                <a:path w="901700" h="984250">
                  <a:moveTo>
                    <a:pt x="538734" y="549275"/>
                  </a:moveTo>
                  <a:lnTo>
                    <a:pt x="529475" y="545896"/>
                  </a:lnTo>
                  <a:lnTo>
                    <a:pt x="523722" y="554215"/>
                  </a:lnTo>
                  <a:lnTo>
                    <a:pt x="533006" y="557593"/>
                  </a:lnTo>
                  <a:lnTo>
                    <a:pt x="538734" y="549275"/>
                  </a:lnTo>
                  <a:close/>
                </a:path>
                <a:path w="901700" h="984250">
                  <a:moveTo>
                    <a:pt x="547408" y="470852"/>
                  </a:moveTo>
                  <a:lnTo>
                    <a:pt x="541096" y="465721"/>
                  </a:lnTo>
                  <a:lnTo>
                    <a:pt x="537591" y="470547"/>
                  </a:lnTo>
                  <a:lnTo>
                    <a:pt x="536181" y="477151"/>
                  </a:lnTo>
                  <a:lnTo>
                    <a:pt x="535520" y="479259"/>
                  </a:lnTo>
                  <a:lnTo>
                    <a:pt x="536346" y="481825"/>
                  </a:lnTo>
                  <a:lnTo>
                    <a:pt x="541591" y="481901"/>
                  </a:lnTo>
                  <a:lnTo>
                    <a:pt x="543547" y="479615"/>
                  </a:lnTo>
                  <a:lnTo>
                    <a:pt x="544372" y="477672"/>
                  </a:lnTo>
                  <a:lnTo>
                    <a:pt x="546455" y="475424"/>
                  </a:lnTo>
                  <a:lnTo>
                    <a:pt x="547408" y="470852"/>
                  </a:lnTo>
                  <a:close/>
                </a:path>
                <a:path w="901700" h="984250">
                  <a:moveTo>
                    <a:pt x="548982" y="573138"/>
                  </a:moveTo>
                  <a:lnTo>
                    <a:pt x="547217" y="572401"/>
                  </a:lnTo>
                  <a:lnTo>
                    <a:pt x="544144" y="572274"/>
                  </a:lnTo>
                  <a:lnTo>
                    <a:pt x="542226" y="572909"/>
                  </a:lnTo>
                  <a:lnTo>
                    <a:pt x="541540" y="574535"/>
                  </a:lnTo>
                  <a:lnTo>
                    <a:pt x="539470" y="579564"/>
                  </a:lnTo>
                  <a:lnTo>
                    <a:pt x="547217" y="579297"/>
                  </a:lnTo>
                  <a:lnTo>
                    <a:pt x="548360" y="575932"/>
                  </a:lnTo>
                  <a:lnTo>
                    <a:pt x="548690" y="574840"/>
                  </a:lnTo>
                  <a:lnTo>
                    <a:pt x="548982" y="573138"/>
                  </a:lnTo>
                  <a:close/>
                </a:path>
                <a:path w="901700" h="984250">
                  <a:moveTo>
                    <a:pt x="573951" y="714222"/>
                  </a:moveTo>
                  <a:lnTo>
                    <a:pt x="569582" y="712317"/>
                  </a:lnTo>
                  <a:lnTo>
                    <a:pt x="570255" y="713765"/>
                  </a:lnTo>
                  <a:lnTo>
                    <a:pt x="569201" y="712431"/>
                  </a:lnTo>
                  <a:lnTo>
                    <a:pt x="565594" y="714578"/>
                  </a:lnTo>
                  <a:lnTo>
                    <a:pt x="564451" y="715937"/>
                  </a:lnTo>
                  <a:lnTo>
                    <a:pt x="564959" y="717600"/>
                  </a:lnTo>
                  <a:lnTo>
                    <a:pt x="568477" y="718642"/>
                  </a:lnTo>
                  <a:lnTo>
                    <a:pt x="570814" y="717943"/>
                  </a:lnTo>
                  <a:lnTo>
                    <a:pt x="573951" y="714222"/>
                  </a:lnTo>
                  <a:close/>
                </a:path>
                <a:path w="901700" h="984250">
                  <a:moveTo>
                    <a:pt x="598081" y="559676"/>
                  </a:moveTo>
                  <a:lnTo>
                    <a:pt x="590918" y="557060"/>
                  </a:lnTo>
                  <a:lnTo>
                    <a:pt x="586193" y="560438"/>
                  </a:lnTo>
                  <a:lnTo>
                    <a:pt x="593356" y="563041"/>
                  </a:lnTo>
                  <a:lnTo>
                    <a:pt x="598081" y="559676"/>
                  </a:lnTo>
                  <a:close/>
                </a:path>
                <a:path w="901700" h="984250">
                  <a:moveTo>
                    <a:pt x="638302" y="375234"/>
                  </a:moveTo>
                  <a:lnTo>
                    <a:pt x="630732" y="374459"/>
                  </a:lnTo>
                  <a:lnTo>
                    <a:pt x="629653" y="379374"/>
                  </a:lnTo>
                  <a:lnTo>
                    <a:pt x="629856" y="380161"/>
                  </a:lnTo>
                  <a:lnTo>
                    <a:pt x="631558" y="381114"/>
                  </a:lnTo>
                  <a:lnTo>
                    <a:pt x="634847" y="381292"/>
                  </a:lnTo>
                  <a:lnTo>
                    <a:pt x="635977" y="380199"/>
                  </a:lnTo>
                  <a:lnTo>
                    <a:pt x="637044" y="378066"/>
                  </a:lnTo>
                  <a:lnTo>
                    <a:pt x="638302" y="375234"/>
                  </a:lnTo>
                  <a:close/>
                </a:path>
                <a:path w="901700" h="984250">
                  <a:moveTo>
                    <a:pt x="695591" y="773023"/>
                  </a:moveTo>
                  <a:lnTo>
                    <a:pt x="694067" y="770648"/>
                  </a:lnTo>
                  <a:lnTo>
                    <a:pt x="692543" y="770102"/>
                  </a:lnTo>
                  <a:lnTo>
                    <a:pt x="690714" y="770305"/>
                  </a:lnTo>
                  <a:lnTo>
                    <a:pt x="688301" y="772375"/>
                  </a:lnTo>
                  <a:lnTo>
                    <a:pt x="689864" y="771017"/>
                  </a:lnTo>
                  <a:lnTo>
                    <a:pt x="689571" y="771017"/>
                  </a:lnTo>
                  <a:lnTo>
                    <a:pt x="688301" y="771461"/>
                  </a:lnTo>
                  <a:lnTo>
                    <a:pt x="688340" y="770648"/>
                  </a:lnTo>
                  <a:lnTo>
                    <a:pt x="687438" y="769429"/>
                  </a:lnTo>
                  <a:lnTo>
                    <a:pt x="686739" y="771207"/>
                  </a:lnTo>
                  <a:lnTo>
                    <a:pt x="686231" y="773023"/>
                  </a:lnTo>
                  <a:lnTo>
                    <a:pt x="684758" y="776198"/>
                  </a:lnTo>
                  <a:lnTo>
                    <a:pt x="684809" y="778319"/>
                  </a:lnTo>
                  <a:lnTo>
                    <a:pt x="688251" y="779957"/>
                  </a:lnTo>
                  <a:lnTo>
                    <a:pt x="690511" y="779005"/>
                  </a:lnTo>
                  <a:lnTo>
                    <a:pt x="693204" y="776198"/>
                  </a:lnTo>
                  <a:lnTo>
                    <a:pt x="694448" y="774763"/>
                  </a:lnTo>
                  <a:lnTo>
                    <a:pt x="695591" y="773023"/>
                  </a:lnTo>
                  <a:close/>
                </a:path>
                <a:path w="901700" h="984250">
                  <a:moveTo>
                    <a:pt x="696048" y="377266"/>
                  </a:moveTo>
                  <a:lnTo>
                    <a:pt x="694550" y="375881"/>
                  </a:lnTo>
                  <a:lnTo>
                    <a:pt x="691413" y="375056"/>
                  </a:lnTo>
                  <a:lnTo>
                    <a:pt x="689698" y="375399"/>
                  </a:lnTo>
                  <a:lnTo>
                    <a:pt x="688174" y="376097"/>
                  </a:lnTo>
                  <a:lnTo>
                    <a:pt x="686714" y="377266"/>
                  </a:lnTo>
                  <a:lnTo>
                    <a:pt x="696048" y="377266"/>
                  </a:lnTo>
                  <a:close/>
                </a:path>
                <a:path w="901700" h="984250">
                  <a:moveTo>
                    <a:pt x="696302" y="377494"/>
                  </a:moveTo>
                  <a:lnTo>
                    <a:pt x="686447" y="377456"/>
                  </a:lnTo>
                  <a:lnTo>
                    <a:pt x="685482" y="378167"/>
                  </a:lnTo>
                  <a:lnTo>
                    <a:pt x="686066" y="377266"/>
                  </a:lnTo>
                  <a:lnTo>
                    <a:pt x="686117" y="377139"/>
                  </a:lnTo>
                  <a:lnTo>
                    <a:pt x="685749" y="377063"/>
                  </a:lnTo>
                  <a:lnTo>
                    <a:pt x="683539" y="377583"/>
                  </a:lnTo>
                  <a:lnTo>
                    <a:pt x="681075" y="380606"/>
                  </a:lnTo>
                  <a:lnTo>
                    <a:pt x="681736" y="382104"/>
                  </a:lnTo>
                  <a:lnTo>
                    <a:pt x="686968" y="383984"/>
                  </a:lnTo>
                  <a:lnTo>
                    <a:pt x="689927" y="381977"/>
                  </a:lnTo>
                  <a:lnTo>
                    <a:pt x="693737" y="378980"/>
                  </a:lnTo>
                  <a:lnTo>
                    <a:pt x="696302" y="377494"/>
                  </a:lnTo>
                  <a:close/>
                </a:path>
                <a:path w="901700" h="984250">
                  <a:moveTo>
                    <a:pt x="714578" y="371246"/>
                  </a:moveTo>
                  <a:lnTo>
                    <a:pt x="714438" y="368782"/>
                  </a:lnTo>
                  <a:lnTo>
                    <a:pt x="713587" y="366674"/>
                  </a:lnTo>
                  <a:lnTo>
                    <a:pt x="711885" y="365785"/>
                  </a:lnTo>
                  <a:lnTo>
                    <a:pt x="707428" y="364401"/>
                  </a:lnTo>
                  <a:lnTo>
                    <a:pt x="706818" y="366547"/>
                  </a:lnTo>
                  <a:lnTo>
                    <a:pt x="708672" y="367753"/>
                  </a:lnTo>
                  <a:lnTo>
                    <a:pt x="707250" y="371475"/>
                  </a:lnTo>
                  <a:lnTo>
                    <a:pt x="705472" y="375272"/>
                  </a:lnTo>
                  <a:lnTo>
                    <a:pt x="713574" y="375500"/>
                  </a:lnTo>
                  <a:lnTo>
                    <a:pt x="714578" y="371246"/>
                  </a:lnTo>
                  <a:close/>
                </a:path>
                <a:path w="901700" h="984250">
                  <a:moveTo>
                    <a:pt x="730046" y="779056"/>
                  </a:moveTo>
                  <a:lnTo>
                    <a:pt x="722858" y="776439"/>
                  </a:lnTo>
                  <a:lnTo>
                    <a:pt x="716267" y="781253"/>
                  </a:lnTo>
                  <a:lnTo>
                    <a:pt x="723455" y="783856"/>
                  </a:lnTo>
                  <a:lnTo>
                    <a:pt x="730046" y="779056"/>
                  </a:lnTo>
                  <a:close/>
                </a:path>
                <a:path w="901700" h="984250">
                  <a:moveTo>
                    <a:pt x="783310" y="280428"/>
                  </a:moveTo>
                  <a:lnTo>
                    <a:pt x="776706" y="280758"/>
                  </a:lnTo>
                  <a:lnTo>
                    <a:pt x="773938" y="286499"/>
                  </a:lnTo>
                  <a:lnTo>
                    <a:pt x="773531" y="288264"/>
                  </a:lnTo>
                  <a:lnTo>
                    <a:pt x="774560" y="290842"/>
                  </a:lnTo>
                  <a:lnTo>
                    <a:pt x="777849" y="292341"/>
                  </a:lnTo>
                  <a:lnTo>
                    <a:pt x="780669" y="290080"/>
                  </a:lnTo>
                  <a:lnTo>
                    <a:pt x="781812" y="287235"/>
                  </a:lnTo>
                  <a:lnTo>
                    <a:pt x="783310" y="280428"/>
                  </a:lnTo>
                  <a:close/>
                </a:path>
                <a:path w="901700" h="984250">
                  <a:moveTo>
                    <a:pt x="784288" y="663041"/>
                  </a:moveTo>
                  <a:lnTo>
                    <a:pt x="782777" y="661606"/>
                  </a:lnTo>
                  <a:lnTo>
                    <a:pt x="781316" y="660882"/>
                  </a:lnTo>
                  <a:lnTo>
                    <a:pt x="784212" y="661797"/>
                  </a:lnTo>
                  <a:lnTo>
                    <a:pt x="783590" y="660527"/>
                  </a:lnTo>
                  <a:lnTo>
                    <a:pt x="779602" y="659549"/>
                  </a:lnTo>
                  <a:lnTo>
                    <a:pt x="777113" y="660819"/>
                  </a:lnTo>
                  <a:lnTo>
                    <a:pt x="776643" y="661454"/>
                  </a:lnTo>
                  <a:lnTo>
                    <a:pt x="776389" y="662774"/>
                  </a:lnTo>
                  <a:lnTo>
                    <a:pt x="778332" y="661428"/>
                  </a:lnTo>
                  <a:lnTo>
                    <a:pt x="781735" y="665505"/>
                  </a:lnTo>
                  <a:lnTo>
                    <a:pt x="784059" y="664273"/>
                  </a:lnTo>
                  <a:lnTo>
                    <a:pt x="784288" y="663041"/>
                  </a:lnTo>
                  <a:close/>
                </a:path>
                <a:path w="901700" h="984250">
                  <a:moveTo>
                    <a:pt x="794270" y="157784"/>
                  </a:moveTo>
                  <a:lnTo>
                    <a:pt x="792264" y="155676"/>
                  </a:lnTo>
                  <a:lnTo>
                    <a:pt x="788631" y="154355"/>
                  </a:lnTo>
                  <a:lnTo>
                    <a:pt x="786650" y="155867"/>
                  </a:lnTo>
                  <a:lnTo>
                    <a:pt x="785088" y="158115"/>
                  </a:lnTo>
                  <a:lnTo>
                    <a:pt x="785164" y="161036"/>
                  </a:lnTo>
                  <a:lnTo>
                    <a:pt x="786333" y="162077"/>
                  </a:lnTo>
                  <a:lnTo>
                    <a:pt x="788873" y="162928"/>
                  </a:lnTo>
                  <a:lnTo>
                    <a:pt x="790638" y="161696"/>
                  </a:lnTo>
                  <a:lnTo>
                    <a:pt x="791603" y="159893"/>
                  </a:lnTo>
                  <a:lnTo>
                    <a:pt x="792099" y="159321"/>
                  </a:lnTo>
                  <a:lnTo>
                    <a:pt x="792530" y="159169"/>
                  </a:lnTo>
                  <a:lnTo>
                    <a:pt x="794270" y="157784"/>
                  </a:lnTo>
                  <a:close/>
                </a:path>
                <a:path w="901700" h="984250">
                  <a:moveTo>
                    <a:pt x="856881" y="803910"/>
                  </a:moveTo>
                  <a:lnTo>
                    <a:pt x="850226" y="801497"/>
                  </a:lnTo>
                  <a:lnTo>
                    <a:pt x="844156" y="804773"/>
                  </a:lnTo>
                  <a:lnTo>
                    <a:pt x="850823" y="807199"/>
                  </a:lnTo>
                  <a:lnTo>
                    <a:pt x="856881" y="803910"/>
                  </a:lnTo>
                  <a:close/>
                </a:path>
                <a:path w="901700" h="984250">
                  <a:moveTo>
                    <a:pt x="884834" y="848829"/>
                  </a:moveTo>
                  <a:lnTo>
                    <a:pt x="884364" y="847013"/>
                  </a:lnTo>
                  <a:lnTo>
                    <a:pt x="883069" y="845477"/>
                  </a:lnTo>
                  <a:lnTo>
                    <a:pt x="881837" y="844931"/>
                  </a:lnTo>
                  <a:lnTo>
                    <a:pt x="882408" y="844905"/>
                  </a:lnTo>
                  <a:lnTo>
                    <a:pt x="884745" y="845388"/>
                  </a:lnTo>
                  <a:lnTo>
                    <a:pt x="884034" y="844283"/>
                  </a:lnTo>
                  <a:lnTo>
                    <a:pt x="881659" y="842518"/>
                  </a:lnTo>
                  <a:lnTo>
                    <a:pt x="878789" y="842098"/>
                  </a:lnTo>
                  <a:lnTo>
                    <a:pt x="877049" y="842403"/>
                  </a:lnTo>
                  <a:lnTo>
                    <a:pt x="874090" y="841959"/>
                  </a:lnTo>
                  <a:lnTo>
                    <a:pt x="870597" y="842784"/>
                  </a:lnTo>
                  <a:lnTo>
                    <a:pt x="873480" y="845261"/>
                  </a:lnTo>
                  <a:lnTo>
                    <a:pt x="874153" y="846378"/>
                  </a:lnTo>
                  <a:lnTo>
                    <a:pt x="874547" y="846912"/>
                  </a:lnTo>
                  <a:lnTo>
                    <a:pt x="877392" y="848626"/>
                  </a:lnTo>
                  <a:lnTo>
                    <a:pt x="878471" y="848817"/>
                  </a:lnTo>
                  <a:lnTo>
                    <a:pt x="879817" y="848525"/>
                  </a:lnTo>
                  <a:lnTo>
                    <a:pt x="880745" y="848296"/>
                  </a:lnTo>
                  <a:lnTo>
                    <a:pt x="884834" y="848829"/>
                  </a:lnTo>
                  <a:close/>
                </a:path>
                <a:path w="901700" h="984250">
                  <a:moveTo>
                    <a:pt x="901446" y="864273"/>
                  </a:moveTo>
                  <a:lnTo>
                    <a:pt x="900811" y="863130"/>
                  </a:lnTo>
                  <a:lnTo>
                    <a:pt x="900226" y="861961"/>
                  </a:lnTo>
                  <a:lnTo>
                    <a:pt x="900836" y="863130"/>
                  </a:lnTo>
                  <a:lnTo>
                    <a:pt x="901115" y="861339"/>
                  </a:lnTo>
                  <a:lnTo>
                    <a:pt x="901141" y="860894"/>
                  </a:lnTo>
                  <a:lnTo>
                    <a:pt x="898575" y="858507"/>
                  </a:lnTo>
                  <a:lnTo>
                    <a:pt x="897801" y="859828"/>
                  </a:lnTo>
                  <a:lnTo>
                    <a:pt x="897102" y="860933"/>
                  </a:lnTo>
                  <a:lnTo>
                    <a:pt x="895324" y="863155"/>
                  </a:lnTo>
                  <a:lnTo>
                    <a:pt x="894803" y="865581"/>
                  </a:lnTo>
                  <a:lnTo>
                    <a:pt x="900468" y="866254"/>
                  </a:lnTo>
                  <a:lnTo>
                    <a:pt x="901446" y="864273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7" name="object 917" descr=""/>
          <p:cNvGrpSpPr/>
          <p:nvPr/>
        </p:nvGrpSpPr>
        <p:grpSpPr>
          <a:xfrm>
            <a:off x="4997664" y="7150"/>
            <a:ext cx="1219200" cy="728345"/>
            <a:chOff x="4997664" y="7150"/>
            <a:chExt cx="1219200" cy="728345"/>
          </a:xfrm>
        </p:grpSpPr>
        <p:sp>
          <p:nvSpPr>
            <p:cNvPr id="918" name="object 918" descr=""/>
            <p:cNvSpPr/>
            <p:nvPr/>
          </p:nvSpPr>
          <p:spPr>
            <a:xfrm>
              <a:off x="5343183" y="9015"/>
              <a:ext cx="707390" cy="726440"/>
            </a:xfrm>
            <a:custGeom>
              <a:avLst/>
              <a:gdLst/>
              <a:ahLst/>
              <a:cxnLst/>
              <a:rect l="l" t="t" r="r" b="b"/>
              <a:pathLst>
                <a:path w="707389" h="726440">
                  <a:moveTo>
                    <a:pt x="707221" y="0"/>
                  </a:moveTo>
                  <a:lnTo>
                    <a:pt x="610162" y="0"/>
                  </a:lnTo>
                  <a:lnTo>
                    <a:pt x="591658" y="28935"/>
                  </a:lnTo>
                  <a:lnTo>
                    <a:pt x="569478" y="61282"/>
                  </a:lnTo>
                  <a:lnTo>
                    <a:pt x="546517" y="86575"/>
                  </a:lnTo>
                  <a:lnTo>
                    <a:pt x="509366" y="118527"/>
                  </a:lnTo>
                  <a:lnTo>
                    <a:pt x="472281" y="152259"/>
                  </a:lnTo>
                  <a:lnTo>
                    <a:pt x="438170" y="189198"/>
                  </a:lnTo>
                  <a:lnTo>
                    <a:pt x="409940" y="230771"/>
                  </a:lnTo>
                  <a:lnTo>
                    <a:pt x="388155" y="261473"/>
                  </a:lnTo>
                  <a:lnTo>
                    <a:pt x="353890" y="300037"/>
                  </a:lnTo>
                  <a:lnTo>
                    <a:pt x="312108" y="342206"/>
                  </a:lnTo>
                  <a:lnTo>
                    <a:pt x="267764" y="383722"/>
                  </a:lnTo>
                  <a:lnTo>
                    <a:pt x="225814" y="420334"/>
                  </a:lnTo>
                  <a:lnTo>
                    <a:pt x="191218" y="447781"/>
                  </a:lnTo>
                  <a:lnTo>
                    <a:pt x="38994" y="543029"/>
                  </a:lnTo>
                  <a:lnTo>
                    <a:pt x="0" y="621054"/>
                  </a:lnTo>
                  <a:lnTo>
                    <a:pt x="8478" y="679721"/>
                  </a:lnTo>
                  <a:lnTo>
                    <a:pt x="20965" y="702868"/>
                  </a:lnTo>
                  <a:lnTo>
                    <a:pt x="34364" y="720130"/>
                  </a:lnTo>
                  <a:lnTo>
                    <a:pt x="42005" y="726038"/>
                  </a:lnTo>
                  <a:lnTo>
                    <a:pt x="46746" y="720732"/>
                  </a:lnTo>
                  <a:lnTo>
                    <a:pt x="51445" y="704354"/>
                  </a:lnTo>
                  <a:lnTo>
                    <a:pt x="50090" y="691658"/>
                  </a:lnTo>
                  <a:lnTo>
                    <a:pt x="44629" y="672529"/>
                  </a:lnTo>
                  <a:lnTo>
                    <a:pt x="40659" y="645441"/>
                  </a:lnTo>
                  <a:lnTo>
                    <a:pt x="52913" y="587759"/>
                  </a:lnTo>
                  <a:lnTo>
                    <a:pt x="93360" y="549616"/>
                  </a:lnTo>
                  <a:lnTo>
                    <a:pt x="144503" y="527495"/>
                  </a:lnTo>
                  <a:lnTo>
                    <a:pt x="175012" y="528097"/>
                  </a:lnTo>
                  <a:lnTo>
                    <a:pt x="206795" y="523393"/>
                  </a:lnTo>
                  <a:lnTo>
                    <a:pt x="234274" y="502818"/>
                  </a:lnTo>
                  <a:lnTo>
                    <a:pt x="261593" y="463723"/>
                  </a:lnTo>
                  <a:lnTo>
                    <a:pt x="292525" y="418585"/>
                  </a:lnTo>
                  <a:lnTo>
                    <a:pt x="320916" y="379524"/>
                  </a:lnTo>
                  <a:lnTo>
                    <a:pt x="340611" y="358660"/>
                  </a:lnTo>
                  <a:lnTo>
                    <a:pt x="396482" y="334664"/>
                  </a:lnTo>
                  <a:lnTo>
                    <a:pt x="439535" y="310727"/>
                  </a:lnTo>
                  <a:lnTo>
                    <a:pt x="483053" y="275996"/>
                  </a:lnTo>
                  <a:lnTo>
                    <a:pt x="519822" y="228346"/>
                  </a:lnTo>
                  <a:lnTo>
                    <a:pt x="552869" y="177305"/>
                  </a:lnTo>
                  <a:lnTo>
                    <a:pt x="588473" y="132690"/>
                  </a:lnTo>
                  <a:lnTo>
                    <a:pt x="624298" y="92830"/>
                  </a:lnTo>
                  <a:lnTo>
                    <a:pt x="658009" y="56048"/>
                  </a:lnTo>
                  <a:lnTo>
                    <a:pt x="687271" y="20675"/>
                  </a:lnTo>
                  <a:lnTo>
                    <a:pt x="707221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9" name="object 919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665711" y="242442"/>
              <a:ext cx="160209" cy="126503"/>
            </a:xfrm>
            <a:prstGeom prst="rect">
              <a:avLst/>
            </a:prstGeom>
          </p:spPr>
        </p:pic>
        <p:pic>
          <p:nvPicPr>
            <p:cNvPr id="920" name="object 920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362943" y="467461"/>
              <a:ext cx="209523" cy="171309"/>
            </a:xfrm>
            <a:prstGeom prst="rect">
              <a:avLst/>
            </a:prstGeom>
          </p:spPr>
        </p:pic>
        <p:sp>
          <p:nvSpPr>
            <p:cNvPr id="921" name="object 921" descr=""/>
            <p:cNvSpPr/>
            <p:nvPr/>
          </p:nvSpPr>
          <p:spPr>
            <a:xfrm>
              <a:off x="5337797" y="9016"/>
              <a:ext cx="692785" cy="719455"/>
            </a:xfrm>
            <a:custGeom>
              <a:avLst/>
              <a:gdLst/>
              <a:ahLst/>
              <a:cxnLst/>
              <a:rect l="l" t="t" r="r" b="b"/>
              <a:pathLst>
                <a:path w="692785" h="719455">
                  <a:moveTo>
                    <a:pt x="37503" y="652856"/>
                  </a:moveTo>
                  <a:lnTo>
                    <a:pt x="35610" y="652297"/>
                  </a:lnTo>
                  <a:lnTo>
                    <a:pt x="33845" y="652665"/>
                  </a:lnTo>
                  <a:lnTo>
                    <a:pt x="31750" y="653415"/>
                  </a:lnTo>
                  <a:lnTo>
                    <a:pt x="30302" y="657250"/>
                  </a:lnTo>
                  <a:lnTo>
                    <a:pt x="31305" y="659180"/>
                  </a:lnTo>
                  <a:lnTo>
                    <a:pt x="32613" y="660641"/>
                  </a:lnTo>
                  <a:lnTo>
                    <a:pt x="35115" y="659472"/>
                  </a:lnTo>
                  <a:lnTo>
                    <a:pt x="36068" y="656628"/>
                  </a:lnTo>
                  <a:lnTo>
                    <a:pt x="35852" y="654735"/>
                  </a:lnTo>
                  <a:lnTo>
                    <a:pt x="37503" y="652856"/>
                  </a:lnTo>
                  <a:close/>
                </a:path>
                <a:path w="692785" h="719455">
                  <a:moveTo>
                    <a:pt x="188506" y="517512"/>
                  </a:moveTo>
                  <a:lnTo>
                    <a:pt x="187464" y="515721"/>
                  </a:lnTo>
                  <a:lnTo>
                    <a:pt x="183426" y="513727"/>
                  </a:lnTo>
                  <a:lnTo>
                    <a:pt x="182003" y="516191"/>
                  </a:lnTo>
                  <a:lnTo>
                    <a:pt x="180860" y="518502"/>
                  </a:lnTo>
                  <a:lnTo>
                    <a:pt x="182156" y="519747"/>
                  </a:lnTo>
                  <a:lnTo>
                    <a:pt x="183400" y="519531"/>
                  </a:lnTo>
                  <a:lnTo>
                    <a:pt x="184492" y="520433"/>
                  </a:lnTo>
                  <a:lnTo>
                    <a:pt x="186347" y="520954"/>
                  </a:lnTo>
                  <a:lnTo>
                    <a:pt x="187706" y="520420"/>
                  </a:lnTo>
                  <a:lnTo>
                    <a:pt x="188506" y="517512"/>
                  </a:lnTo>
                  <a:close/>
                </a:path>
                <a:path w="692785" h="719455">
                  <a:moveTo>
                    <a:pt x="219214" y="506310"/>
                  </a:moveTo>
                  <a:lnTo>
                    <a:pt x="219125" y="504532"/>
                  </a:lnTo>
                  <a:lnTo>
                    <a:pt x="218668" y="503212"/>
                  </a:lnTo>
                  <a:lnTo>
                    <a:pt x="217995" y="500380"/>
                  </a:lnTo>
                  <a:lnTo>
                    <a:pt x="214833" y="501942"/>
                  </a:lnTo>
                  <a:lnTo>
                    <a:pt x="215226" y="504532"/>
                  </a:lnTo>
                  <a:lnTo>
                    <a:pt x="214985" y="505841"/>
                  </a:lnTo>
                  <a:lnTo>
                    <a:pt x="214820" y="506310"/>
                  </a:lnTo>
                  <a:lnTo>
                    <a:pt x="219214" y="506310"/>
                  </a:lnTo>
                  <a:close/>
                </a:path>
                <a:path w="692785" h="719455">
                  <a:moveTo>
                    <a:pt x="219519" y="508317"/>
                  </a:moveTo>
                  <a:lnTo>
                    <a:pt x="219494" y="508152"/>
                  </a:lnTo>
                  <a:lnTo>
                    <a:pt x="219379" y="507365"/>
                  </a:lnTo>
                  <a:lnTo>
                    <a:pt x="219316" y="506945"/>
                  </a:lnTo>
                  <a:lnTo>
                    <a:pt x="214541" y="506945"/>
                  </a:lnTo>
                  <a:lnTo>
                    <a:pt x="214058" y="506945"/>
                  </a:lnTo>
                  <a:lnTo>
                    <a:pt x="213677" y="507365"/>
                  </a:lnTo>
                  <a:lnTo>
                    <a:pt x="213182" y="507365"/>
                  </a:lnTo>
                  <a:lnTo>
                    <a:pt x="212255" y="508152"/>
                  </a:lnTo>
                  <a:lnTo>
                    <a:pt x="210985" y="509054"/>
                  </a:lnTo>
                  <a:lnTo>
                    <a:pt x="207975" y="512889"/>
                  </a:lnTo>
                  <a:lnTo>
                    <a:pt x="208915" y="513918"/>
                  </a:lnTo>
                  <a:lnTo>
                    <a:pt x="212852" y="514273"/>
                  </a:lnTo>
                  <a:lnTo>
                    <a:pt x="215468" y="513918"/>
                  </a:lnTo>
                  <a:lnTo>
                    <a:pt x="215620" y="513918"/>
                  </a:lnTo>
                  <a:lnTo>
                    <a:pt x="218706" y="511251"/>
                  </a:lnTo>
                  <a:lnTo>
                    <a:pt x="219519" y="508317"/>
                  </a:lnTo>
                  <a:close/>
                </a:path>
                <a:path w="692785" h="719455">
                  <a:moveTo>
                    <a:pt x="254000" y="436689"/>
                  </a:moveTo>
                  <a:lnTo>
                    <a:pt x="250278" y="432562"/>
                  </a:lnTo>
                  <a:lnTo>
                    <a:pt x="242963" y="433743"/>
                  </a:lnTo>
                  <a:lnTo>
                    <a:pt x="246684" y="437883"/>
                  </a:lnTo>
                  <a:lnTo>
                    <a:pt x="254000" y="436689"/>
                  </a:lnTo>
                  <a:close/>
                </a:path>
                <a:path w="692785" h="719455">
                  <a:moveTo>
                    <a:pt x="378777" y="328434"/>
                  </a:moveTo>
                  <a:lnTo>
                    <a:pt x="369658" y="329869"/>
                  </a:lnTo>
                  <a:lnTo>
                    <a:pt x="370217" y="330212"/>
                  </a:lnTo>
                  <a:lnTo>
                    <a:pt x="370903" y="331749"/>
                  </a:lnTo>
                  <a:lnTo>
                    <a:pt x="373011" y="332701"/>
                  </a:lnTo>
                  <a:lnTo>
                    <a:pt x="376301" y="331812"/>
                  </a:lnTo>
                  <a:lnTo>
                    <a:pt x="376428" y="331381"/>
                  </a:lnTo>
                  <a:lnTo>
                    <a:pt x="378472" y="330784"/>
                  </a:lnTo>
                  <a:lnTo>
                    <a:pt x="378777" y="328434"/>
                  </a:lnTo>
                  <a:close/>
                </a:path>
                <a:path w="692785" h="719455">
                  <a:moveTo>
                    <a:pt x="409321" y="319125"/>
                  </a:moveTo>
                  <a:lnTo>
                    <a:pt x="408228" y="315937"/>
                  </a:lnTo>
                  <a:lnTo>
                    <a:pt x="405904" y="312889"/>
                  </a:lnTo>
                  <a:lnTo>
                    <a:pt x="401523" y="314515"/>
                  </a:lnTo>
                  <a:lnTo>
                    <a:pt x="402056" y="316077"/>
                  </a:lnTo>
                  <a:lnTo>
                    <a:pt x="401739" y="316890"/>
                  </a:lnTo>
                  <a:lnTo>
                    <a:pt x="400558" y="316966"/>
                  </a:lnTo>
                  <a:lnTo>
                    <a:pt x="399999" y="317258"/>
                  </a:lnTo>
                  <a:lnTo>
                    <a:pt x="399364" y="318160"/>
                  </a:lnTo>
                  <a:lnTo>
                    <a:pt x="400024" y="319747"/>
                  </a:lnTo>
                  <a:lnTo>
                    <a:pt x="401929" y="321525"/>
                  </a:lnTo>
                  <a:lnTo>
                    <a:pt x="403555" y="322656"/>
                  </a:lnTo>
                  <a:lnTo>
                    <a:pt x="409270" y="322859"/>
                  </a:lnTo>
                  <a:lnTo>
                    <a:pt x="409321" y="319125"/>
                  </a:lnTo>
                  <a:close/>
                </a:path>
                <a:path w="692785" h="719455">
                  <a:moveTo>
                    <a:pt x="419963" y="311950"/>
                  </a:moveTo>
                  <a:lnTo>
                    <a:pt x="416661" y="307771"/>
                  </a:lnTo>
                  <a:lnTo>
                    <a:pt x="411835" y="309270"/>
                  </a:lnTo>
                  <a:lnTo>
                    <a:pt x="411543" y="311188"/>
                  </a:lnTo>
                  <a:lnTo>
                    <a:pt x="411988" y="312661"/>
                  </a:lnTo>
                  <a:lnTo>
                    <a:pt x="412216" y="313131"/>
                  </a:lnTo>
                  <a:lnTo>
                    <a:pt x="412330" y="313359"/>
                  </a:lnTo>
                  <a:lnTo>
                    <a:pt x="412407" y="313728"/>
                  </a:lnTo>
                  <a:lnTo>
                    <a:pt x="412788" y="314223"/>
                  </a:lnTo>
                  <a:lnTo>
                    <a:pt x="413131" y="314845"/>
                  </a:lnTo>
                  <a:lnTo>
                    <a:pt x="415010" y="317512"/>
                  </a:lnTo>
                  <a:lnTo>
                    <a:pt x="414680" y="316661"/>
                  </a:lnTo>
                  <a:lnTo>
                    <a:pt x="414540" y="316191"/>
                  </a:lnTo>
                  <a:lnTo>
                    <a:pt x="415086" y="316661"/>
                  </a:lnTo>
                  <a:lnTo>
                    <a:pt x="417080" y="317461"/>
                  </a:lnTo>
                  <a:lnTo>
                    <a:pt x="418084" y="316661"/>
                  </a:lnTo>
                  <a:lnTo>
                    <a:pt x="418211" y="316661"/>
                  </a:lnTo>
                  <a:lnTo>
                    <a:pt x="418528" y="317512"/>
                  </a:lnTo>
                  <a:lnTo>
                    <a:pt x="418795" y="316661"/>
                  </a:lnTo>
                  <a:lnTo>
                    <a:pt x="418947" y="316191"/>
                  </a:lnTo>
                  <a:lnTo>
                    <a:pt x="419227" y="315252"/>
                  </a:lnTo>
                  <a:lnTo>
                    <a:pt x="419036" y="315912"/>
                  </a:lnTo>
                  <a:lnTo>
                    <a:pt x="419836" y="315252"/>
                  </a:lnTo>
                  <a:lnTo>
                    <a:pt x="419773" y="314845"/>
                  </a:lnTo>
                  <a:lnTo>
                    <a:pt x="419684" y="314223"/>
                  </a:lnTo>
                  <a:lnTo>
                    <a:pt x="419493" y="314223"/>
                  </a:lnTo>
                  <a:lnTo>
                    <a:pt x="419519" y="313131"/>
                  </a:lnTo>
                  <a:lnTo>
                    <a:pt x="419722" y="313131"/>
                  </a:lnTo>
                  <a:lnTo>
                    <a:pt x="419963" y="311950"/>
                  </a:lnTo>
                  <a:close/>
                </a:path>
                <a:path w="692785" h="719455">
                  <a:moveTo>
                    <a:pt x="442849" y="295694"/>
                  </a:moveTo>
                  <a:lnTo>
                    <a:pt x="441464" y="294906"/>
                  </a:lnTo>
                  <a:lnTo>
                    <a:pt x="441363" y="295122"/>
                  </a:lnTo>
                  <a:lnTo>
                    <a:pt x="440740" y="293827"/>
                  </a:lnTo>
                  <a:lnTo>
                    <a:pt x="437565" y="290258"/>
                  </a:lnTo>
                  <a:lnTo>
                    <a:pt x="433768" y="294398"/>
                  </a:lnTo>
                  <a:lnTo>
                    <a:pt x="434086" y="296786"/>
                  </a:lnTo>
                  <a:lnTo>
                    <a:pt x="435737" y="300062"/>
                  </a:lnTo>
                  <a:lnTo>
                    <a:pt x="437476" y="301739"/>
                  </a:lnTo>
                  <a:lnTo>
                    <a:pt x="442214" y="301244"/>
                  </a:lnTo>
                  <a:lnTo>
                    <a:pt x="442226" y="297548"/>
                  </a:lnTo>
                  <a:lnTo>
                    <a:pt x="442468" y="296024"/>
                  </a:lnTo>
                  <a:lnTo>
                    <a:pt x="442849" y="295694"/>
                  </a:lnTo>
                  <a:close/>
                </a:path>
                <a:path w="692785" h="719455">
                  <a:moveTo>
                    <a:pt x="654608" y="67195"/>
                  </a:moveTo>
                  <a:lnTo>
                    <a:pt x="649668" y="60769"/>
                  </a:lnTo>
                  <a:lnTo>
                    <a:pt x="641858" y="62052"/>
                  </a:lnTo>
                  <a:lnTo>
                    <a:pt x="646772" y="68465"/>
                  </a:lnTo>
                  <a:lnTo>
                    <a:pt x="654608" y="67195"/>
                  </a:lnTo>
                  <a:close/>
                </a:path>
                <a:path w="692785" h="719455">
                  <a:moveTo>
                    <a:pt x="655701" y="0"/>
                  </a:moveTo>
                  <a:lnTo>
                    <a:pt x="647446" y="0"/>
                  </a:lnTo>
                  <a:lnTo>
                    <a:pt x="632688" y="16471"/>
                  </a:lnTo>
                  <a:lnTo>
                    <a:pt x="598462" y="52133"/>
                  </a:lnTo>
                  <a:lnTo>
                    <a:pt x="564857" y="88353"/>
                  </a:lnTo>
                  <a:lnTo>
                    <a:pt x="498094" y="161086"/>
                  </a:lnTo>
                  <a:lnTo>
                    <a:pt x="464108" y="196875"/>
                  </a:lnTo>
                  <a:lnTo>
                    <a:pt x="429234" y="231825"/>
                  </a:lnTo>
                  <a:lnTo>
                    <a:pt x="393065" y="265557"/>
                  </a:lnTo>
                  <a:lnTo>
                    <a:pt x="330390" y="321094"/>
                  </a:lnTo>
                  <a:lnTo>
                    <a:pt x="299300" y="349135"/>
                  </a:lnTo>
                  <a:lnTo>
                    <a:pt x="241122" y="403872"/>
                  </a:lnTo>
                  <a:lnTo>
                    <a:pt x="183197" y="453009"/>
                  </a:lnTo>
                  <a:lnTo>
                    <a:pt x="112737" y="498906"/>
                  </a:lnTo>
                  <a:lnTo>
                    <a:pt x="71755" y="524332"/>
                  </a:lnTo>
                  <a:lnTo>
                    <a:pt x="35242" y="554050"/>
                  </a:lnTo>
                  <a:lnTo>
                    <a:pt x="9309" y="590778"/>
                  </a:lnTo>
                  <a:lnTo>
                    <a:pt x="0" y="637247"/>
                  </a:lnTo>
                  <a:lnTo>
                    <a:pt x="38" y="639800"/>
                  </a:lnTo>
                  <a:lnTo>
                    <a:pt x="6388" y="640626"/>
                  </a:lnTo>
                  <a:lnTo>
                    <a:pt x="6400" y="637247"/>
                  </a:lnTo>
                  <a:lnTo>
                    <a:pt x="14795" y="594817"/>
                  </a:lnTo>
                  <a:lnTo>
                    <a:pt x="37553" y="560882"/>
                  </a:lnTo>
                  <a:lnTo>
                    <a:pt x="69723" y="533336"/>
                  </a:lnTo>
                  <a:lnTo>
                    <a:pt x="106375" y="509854"/>
                  </a:lnTo>
                  <a:lnTo>
                    <a:pt x="142671" y="488035"/>
                  </a:lnTo>
                  <a:lnTo>
                    <a:pt x="166370" y="471639"/>
                  </a:lnTo>
                  <a:lnTo>
                    <a:pt x="165430" y="473049"/>
                  </a:lnTo>
                  <a:lnTo>
                    <a:pt x="166674" y="473938"/>
                  </a:lnTo>
                  <a:lnTo>
                    <a:pt x="168833" y="473329"/>
                  </a:lnTo>
                  <a:lnTo>
                    <a:pt x="168198" y="475183"/>
                  </a:lnTo>
                  <a:lnTo>
                    <a:pt x="169621" y="476288"/>
                  </a:lnTo>
                  <a:lnTo>
                    <a:pt x="172250" y="475335"/>
                  </a:lnTo>
                  <a:lnTo>
                    <a:pt x="173990" y="473684"/>
                  </a:lnTo>
                  <a:lnTo>
                    <a:pt x="179933" y="471017"/>
                  </a:lnTo>
                  <a:lnTo>
                    <a:pt x="174815" y="466547"/>
                  </a:lnTo>
                  <a:lnTo>
                    <a:pt x="173824" y="466471"/>
                  </a:lnTo>
                  <a:lnTo>
                    <a:pt x="180848" y="461619"/>
                  </a:lnTo>
                  <a:lnTo>
                    <a:pt x="216827" y="432790"/>
                  </a:lnTo>
                  <a:lnTo>
                    <a:pt x="251421" y="402348"/>
                  </a:lnTo>
                  <a:lnTo>
                    <a:pt x="319709" y="339813"/>
                  </a:lnTo>
                  <a:lnTo>
                    <a:pt x="382066" y="284251"/>
                  </a:lnTo>
                  <a:lnTo>
                    <a:pt x="412965" y="256171"/>
                  </a:lnTo>
                  <a:lnTo>
                    <a:pt x="443357" y="227507"/>
                  </a:lnTo>
                  <a:lnTo>
                    <a:pt x="474052" y="196532"/>
                  </a:lnTo>
                  <a:lnTo>
                    <a:pt x="503732" y="164642"/>
                  </a:lnTo>
                  <a:lnTo>
                    <a:pt x="589711" y="69265"/>
                  </a:lnTo>
                  <a:lnTo>
                    <a:pt x="614362" y="42265"/>
                  </a:lnTo>
                  <a:lnTo>
                    <a:pt x="639584" y="15849"/>
                  </a:lnTo>
                  <a:lnTo>
                    <a:pt x="655701" y="0"/>
                  </a:lnTo>
                  <a:close/>
                </a:path>
                <a:path w="692785" h="719455">
                  <a:moveTo>
                    <a:pt x="692607" y="12"/>
                  </a:moveTo>
                  <a:lnTo>
                    <a:pt x="685482" y="12"/>
                  </a:lnTo>
                  <a:lnTo>
                    <a:pt x="682002" y="3187"/>
                  </a:lnTo>
                  <a:lnTo>
                    <a:pt x="658368" y="27305"/>
                  </a:lnTo>
                  <a:lnTo>
                    <a:pt x="657910" y="26682"/>
                  </a:lnTo>
                  <a:lnTo>
                    <a:pt x="657440" y="25323"/>
                  </a:lnTo>
                  <a:lnTo>
                    <a:pt x="654900" y="23507"/>
                  </a:lnTo>
                  <a:lnTo>
                    <a:pt x="654189" y="23672"/>
                  </a:lnTo>
                  <a:lnTo>
                    <a:pt x="651510" y="22364"/>
                  </a:lnTo>
                  <a:lnTo>
                    <a:pt x="652945" y="23939"/>
                  </a:lnTo>
                  <a:lnTo>
                    <a:pt x="647827" y="25057"/>
                  </a:lnTo>
                  <a:lnTo>
                    <a:pt x="653669" y="32296"/>
                  </a:lnTo>
                  <a:lnTo>
                    <a:pt x="630212" y="59182"/>
                  </a:lnTo>
                  <a:lnTo>
                    <a:pt x="606437" y="89941"/>
                  </a:lnTo>
                  <a:lnTo>
                    <a:pt x="555764" y="160604"/>
                  </a:lnTo>
                  <a:lnTo>
                    <a:pt x="528955" y="194894"/>
                  </a:lnTo>
                  <a:lnTo>
                    <a:pt x="499833" y="226987"/>
                  </a:lnTo>
                  <a:lnTo>
                    <a:pt x="470662" y="253479"/>
                  </a:lnTo>
                  <a:lnTo>
                    <a:pt x="439496" y="277304"/>
                  </a:lnTo>
                  <a:lnTo>
                    <a:pt x="412153" y="295694"/>
                  </a:lnTo>
                  <a:lnTo>
                    <a:pt x="412457" y="292646"/>
                  </a:lnTo>
                  <a:lnTo>
                    <a:pt x="411657" y="287401"/>
                  </a:lnTo>
                  <a:lnTo>
                    <a:pt x="409892" y="285038"/>
                  </a:lnTo>
                  <a:lnTo>
                    <a:pt x="408381" y="283705"/>
                  </a:lnTo>
                  <a:lnTo>
                    <a:pt x="401269" y="285661"/>
                  </a:lnTo>
                  <a:lnTo>
                    <a:pt x="402031" y="290703"/>
                  </a:lnTo>
                  <a:lnTo>
                    <a:pt x="404202" y="292569"/>
                  </a:lnTo>
                  <a:lnTo>
                    <a:pt x="404749" y="294284"/>
                  </a:lnTo>
                  <a:lnTo>
                    <a:pt x="406438" y="297141"/>
                  </a:lnTo>
                  <a:lnTo>
                    <a:pt x="411607" y="296049"/>
                  </a:lnTo>
                  <a:lnTo>
                    <a:pt x="406908" y="299212"/>
                  </a:lnTo>
                  <a:lnTo>
                    <a:pt x="356793" y="329996"/>
                  </a:lnTo>
                  <a:lnTo>
                    <a:pt x="325450" y="352310"/>
                  </a:lnTo>
                  <a:lnTo>
                    <a:pt x="291795" y="389407"/>
                  </a:lnTo>
                  <a:lnTo>
                    <a:pt x="255054" y="443001"/>
                  </a:lnTo>
                  <a:lnTo>
                    <a:pt x="222554" y="480479"/>
                  </a:lnTo>
                  <a:lnTo>
                    <a:pt x="182676" y="501243"/>
                  </a:lnTo>
                  <a:lnTo>
                    <a:pt x="150368" y="512381"/>
                  </a:lnTo>
                  <a:lnTo>
                    <a:pt x="118491" y="524522"/>
                  </a:lnTo>
                  <a:lnTo>
                    <a:pt x="59905" y="559003"/>
                  </a:lnTo>
                  <a:lnTo>
                    <a:pt x="22898" y="598119"/>
                  </a:lnTo>
                  <a:lnTo>
                    <a:pt x="6731" y="648271"/>
                  </a:lnTo>
                  <a:lnTo>
                    <a:pt x="13639" y="672325"/>
                  </a:lnTo>
                  <a:lnTo>
                    <a:pt x="28371" y="691349"/>
                  </a:lnTo>
                  <a:lnTo>
                    <a:pt x="48272" y="706094"/>
                  </a:lnTo>
                  <a:lnTo>
                    <a:pt x="70688" y="717245"/>
                  </a:lnTo>
                  <a:lnTo>
                    <a:pt x="74803" y="718985"/>
                  </a:lnTo>
                  <a:lnTo>
                    <a:pt x="76619" y="714730"/>
                  </a:lnTo>
                  <a:lnTo>
                    <a:pt x="72555" y="712939"/>
                  </a:lnTo>
                  <a:lnTo>
                    <a:pt x="52324" y="702805"/>
                  </a:lnTo>
                  <a:lnTo>
                    <a:pt x="33401" y="689254"/>
                  </a:lnTo>
                  <a:lnTo>
                    <a:pt x="19304" y="671753"/>
                  </a:lnTo>
                  <a:lnTo>
                    <a:pt x="13627" y="649706"/>
                  </a:lnTo>
                  <a:lnTo>
                    <a:pt x="15151" y="635901"/>
                  </a:lnTo>
                  <a:lnTo>
                    <a:pt x="17233" y="636498"/>
                  </a:lnTo>
                  <a:lnTo>
                    <a:pt x="20624" y="635495"/>
                  </a:lnTo>
                  <a:lnTo>
                    <a:pt x="21971" y="633120"/>
                  </a:lnTo>
                  <a:lnTo>
                    <a:pt x="24472" y="631151"/>
                  </a:lnTo>
                  <a:lnTo>
                    <a:pt x="28028" y="630262"/>
                  </a:lnTo>
                  <a:lnTo>
                    <a:pt x="30010" y="627811"/>
                  </a:lnTo>
                  <a:lnTo>
                    <a:pt x="24396" y="628764"/>
                  </a:lnTo>
                  <a:lnTo>
                    <a:pt x="19304" y="628319"/>
                  </a:lnTo>
                  <a:lnTo>
                    <a:pt x="16179" y="630504"/>
                  </a:lnTo>
                  <a:lnTo>
                    <a:pt x="40894" y="586689"/>
                  </a:lnTo>
                  <a:lnTo>
                    <a:pt x="73787" y="557250"/>
                  </a:lnTo>
                  <a:lnTo>
                    <a:pt x="110413" y="535901"/>
                  </a:lnTo>
                  <a:lnTo>
                    <a:pt x="149809" y="519290"/>
                  </a:lnTo>
                  <a:lnTo>
                    <a:pt x="191008" y="504063"/>
                  </a:lnTo>
                  <a:lnTo>
                    <a:pt x="204812" y="498386"/>
                  </a:lnTo>
                  <a:lnTo>
                    <a:pt x="239814" y="473062"/>
                  </a:lnTo>
                  <a:lnTo>
                    <a:pt x="272796" y="428879"/>
                  </a:lnTo>
                  <a:lnTo>
                    <a:pt x="290283" y="403098"/>
                  </a:lnTo>
                  <a:lnTo>
                    <a:pt x="291947" y="404736"/>
                  </a:lnTo>
                  <a:lnTo>
                    <a:pt x="297141" y="406552"/>
                  </a:lnTo>
                  <a:lnTo>
                    <a:pt x="296862" y="402907"/>
                  </a:lnTo>
                  <a:lnTo>
                    <a:pt x="297180" y="402831"/>
                  </a:lnTo>
                  <a:lnTo>
                    <a:pt x="298780" y="400418"/>
                  </a:lnTo>
                  <a:lnTo>
                    <a:pt x="295440" y="401053"/>
                  </a:lnTo>
                  <a:lnTo>
                    <a:pt x="292557" y="399808"/>
                  </a:lnTo>
                  <a:lnTo>
                    <a:pt x="294106" y="397560"/>
                  </a:lnTo>
                  <a:lnTo>
                    <a:pt x="318820" y="367144"/>
                  </a:lnTo>
                  <a:lnTo>
                    <a:pt x="351612" y="339928"/>
                  </a:lnTo>
                  <a:lnTo>
                    <a:pt x="410718" y="303453"/>
                  </a:lnTo>
                  <a:lnTo>
                    <a:pt x="470509" y="260731"/>
                  </a:lnTo>
                  <a:lnTo>
                    <a:pt x="523125" y="209537"/>
                  </a:lnTo>
                  <a:lnTo>
                    <a:pt x="549287" y="176911"/>
                  </a:lnTo>
                  <a:lnTo>
                    <a:pt x="574332" y="143433"/>
                  </a:lnTo>
                  <a:lnTo>
                    <a:pt x="598970" y="109639"/>
                  </a:lnTo>
                  <a:lnTo>
                    <a:pt x="623900" y="76060"/>
                  </a:lnTo>
                  <a:lnTo>
                    <a:pt x="637476" y="58483"/>
                  </a:lnTo>
                  <a:lnTo>
                    <a:pt x="651548" y="41300"/>
                  </a:lnTo>
                  <a:lnTo>
                    <a:pt x="659180" y="32778"/>
                  </a:lnTo>
                  <a:lnTo>
                    <a:pt x="659422" y="32740"/>
                  </a:lnTo>
                  <a:lnTo>
                    <a:pt x="659422" y="32537"/>
                  </a:lnTo>
                  <a:lnTo>
                    <a:pt x="666369" y="24790"/>
                  </a:lnTo>
                  <a:lnTo>
                    <a:pt x="676706" y="14630"/>
                  </a:lnTo>
                  <a:lnTo>
                    <a:pt x="678878" y="17195"/>
                  </a:lnTo>
                  <a:lnTo>
                    <a:pt x="686346" y="15976"/>
                  </a:lnTo>
                  <a:lnTo>
                    <a:pt x="682726" y="11671"/>
                  </a:lnTo>
                  <a:lnTo>
                    <a:pt x="679119" y="12268"/>
                  </a:lnTo>
                  <a:lnTo>
                    <a:pt x="682218" y="9220"/>
                  </a:lnTo>
                  <a:lnTo>
                    <a:pt x="692607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 descr=""/>
            <p:cNvSpPr/>
            <p:nvPr/>
          </p:nvSpPr>
          <p:spPr>
            <a:xfrm>
              <a:off x="4997664" y="9015"/>
              <a:ext cx="786765" cy="574040"/>
            </a:xfrm>
            <a:custGeom>
              <a:avLst/>
              <a:gdLst/>
              <a:ahLst/>
              <a:cxnLst/>
              <a:rect l="l" t="t" r="r" b="b"/>
              <a:pathLst>
                <a:path w="786764" h="574040">
                  <a:moveTo>
                    <a:pt x="786207" y="0"/>
                  </a:moveTo>
                  <a:lnTo>
                    <a:pt x="685882" y="0"/>
                  </a:lnTo>
                  <a:lnTo>
                    <a:pt x="663985" y="32660"/>
                  </a:lnTo>
                  <a:lnTo>
                    <a:pt x="641075" y="64575"/>
                  </a:lnTo>
                  <a:lnTo>
                    <a:pt x="617551" y="89420"/>
                  </a:lnTo>
                  <a:lnTo>
                    <a:pt x="583342" y="115060"/>
                  </a:lnTo>
                  <a:lnTo>
                    <a:pt x="543225" y="142725"/>
                  </a:lnTo>
                  <a:lnTo>
                    <a:pt x="502376" y="172463"/>
                  </a:lnTo>
                  <a:lnTo>
                    <a:pt x="465968" y="204318"/>
                  </a:lnTo>
                  <a:lnTo>
                    <a:pt x="439178" y="238340"/>
                  </a:lnTo>
                  <a:lnTo>
                    <a:pt x="414188" y="273467"/>
                  </a:lnTo>
                  <a:lnTo>
                    <a:pt x="377103" y="316584"/>
                  </a:lnTo>
                  <a:lnTo>
                    <a:pt x="334116" y="362099"/>
                  </a:lnTo>
                  <a:lnTo>
                    <a:pt x="291420" y="404420"/>
                  </a:lnTo>
                  <a:lnTo>
                    <a:pt x="255209" y="437955"/>
                  </a:lnTo>
                  <a:lnTo>
                    <a:pt x="205073" y="474268"/>
                  </a:lnTo>
                  <a:lnTo>
                    <a:pt x="139348" y="505767"/>
                  </a:lnTo>
                  <a:lnTo>
                    <a:pt x="107518" y="510222"/>
                  </a:lnTo>
                  <a:lnTo>
                    <a:pt x="82068" y="504988"/>
                  </a:lnTo>
                  <a:lnTo>
                    <a:pt x="49432" y="481178"/>
                  </a:lnTo>
                  <a:lnTo>
                    <a:pt x="28601" y="433223"/>
                  </a:lnTo>
                  <a:lnTo>
                    <a:pt x="30063" y="418259"/>
                  </a:lnTo>
                  <a:lnTo>
                    <a:pt x="31254" y="412051"/>
                  </a:lnTo>
                  <a:lnTo>
                    <a:pt x="14871" y="411587"/>
                  </a:lnTo>
                  <a:lnTo>
                    <a:pt x="6154" y="414680"/>
                  </a:lnTo>
                  <a:lnTo>
                    <a:pt x="2174" y="424249"/>
                  </a:lnTo>
                  <a:lnTo>
                    <a:pt x="0" y="443217"/>
                  </a:lnTo>
                  <a:lnTo>
                    <a:pt x="1383" y="462047"/>
                  </a:lnTo>
                  <a:lnTo>
                    <a:pt x="9253" y="474042"/>
                  </a:lnTo>
                  <a:lnTo>
                    <a:pt x="22421" y="486357"/>
                  </a:lnTo>
                  <a:lnTo>
                    <a:pt x="39700" y="506145"/>
                  </a:lnTo>
                  <a:lnTo>
                    <a:pt x="62876" y="533252"/>
                  </a:lnTo>
                  <a:lnTo>
                    <a:pt x="91053" y="558082"/>
                  </a:lnTo>
                  <a:lnTo>
                    <a:pt x="119015" y="573615"/>
                  </a:lnTo>
                  <a:lnTo>
                    <a:pt x="141541" y="572833"/>
                  </a:lnTo>
                  <a:lnTo>
                    <a:pt x="171311" y="560936"/>
                  </a:lnTo>
                  <a:lnTo>
                    <a:pt x="215712" y="546303"/>
                  </a:lnTo>
                  <a:lnTo>
                    <a:pt x="261636" y="526601"/>
                  </a:lnTo>
                  <a:lnTo>
                    <a:pt x="295986" y="499503"/>
                  </a:lnTo>
                  <a:lnTo>
                    <a:pt x="324191" y="460942"/>
                  </a:lnTo>
                  <a:lnTo>
                    <a:pt x="356138" y="416408"/>
                  </a:lnTo>
                  <a:lnTo>
                    <a:pt x="385406" y="377908"/>
                  </a:lnTo>
                  <a:lnTo>
                    <a:pt x="405574" y="357441"/>
                  </a:lnTo>
                  <a:lnTo>
                    <a:pt x="422898" y="343636"/>
                  </a:lnTo>
                  <a:lnTo>
                    <a:pt x="453757" y="315645"/>
                  </a:lnTo>
                  <a:lnTo>
                    <a:pt x="537000" y="238065"/>
                  </a:lnTo>
                  <a:lnTo>
                    <a:pt x="579845" y="198953"/>
                  </a:lnTo>
                  <a:lnTo>
                    <a:pt x="617143" y="166611"/>
                  </a:lnTo>
                  <a:lnTo>
                    <a:pt x="667266" y="124593"/>
                  </a:lnTo>
                  <a:lnTo>
                    <a:pt x="701903" y="93083"/>
                  </a:lnTo>
                  <a:lnTo>
                    <a:pt x="729792" y="63275"/>
                  </a:lnTo>
                  <a:lnTo>
                    <a:pt x="759675" y="26365"/>
                  </a:lnTo>
                  <a:lnTo>
                    <a:pt x="786207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3" name="object 923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036120" y="469277"/>
              <a:ext cx="243369" cy="82872"/>
            </a:xfrm>
            <a:prstGeom prst="rect">
              <a:avLst/>
            </a:prstGeom>
          </p:spPr>
        </p:pic>
        <p:pic>
          <p:nvPicPr>
            <p:cNvPr id="924" name="object 924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403888" y="107873"/>
              <a:ext cx="239863" cy="231952"/>
            </a:xfrm>
            <a:prstGeom prst="rect">
              <a:avLst/>
            </a:prstGeom>
          </p:spPr>
        </p:pic>
        <p:sp>
          <p:nvSpPr>
            <p:cNvPr id="925" name="object 925" descr=""/>
            <p:cNvSpPr/>
            <p:nvPr/>
          </p:nvSpPr>
          <p:spPr>
            <a:xfrm>
              <a:off x="5018964" y="9016"/>
              <a:ext cx="769620" cy="554990"/>
            </a:xfrm>
            <a:custGeom>
              <a:avLst/>
              <a:gdLst/>
              <a:ahLst/>
              <a:cxnLst/>
              <a:rect l="l" t="t" r="r" b="b"/>
              <a:pathLst>
                <a:path w="769620" h="554990">
                  <a:moveTo>
                    <a:pt x="20739" y="502958"/>
                  </a:moveTo>
                  <a:lnTo>
                    <a:pt x="20281" y="497738"/>
                  </a:lnTo>
                  <a:lnTo>
                    <a:pt x="18630" y="496531"/>
                  </a:lnTo>
                  <a:lnTo>
                    <a:pt x="15989" y="495007"/>
                  </a:lnTo>
                  <a:lnTo>
                    <a:pt x="11836" y="495312"/>
                  </a:lnTo>
                  <a:lnTo>
                    <a:pt x="12115" y="497560"/>
                  </a:lnTo>
                  <a:lnTo>
                    <a:pt x="14097" y="498894"/>
                  </a:lnTo>
                  <a:lnTo>
                    <a:pt x="15786" y="503275"/>
                  </a:lnTo>
                  <a:lnTo>
                    <a:pt x="20739" y="502958"/>
                  </a:lnTo>
                  <a:close/>
                </a:path>
                <a:path w="769620" h="554990">
                  <a:moveTo>
                    <a:pt x="54965" y="535863"/>
                  </a:moveTo>
                  <a:lnTo>
                    <a:pt x="54063" y="534657"/>
                  </a:lnTo>
                  <a:lnTo>
                    <a:pt x="52527" y="534073"/>
                  </a:lnTo>
                  <a:lnTo>
                    <a:pt x="51054" y="534022"/>
                  </a:lnTo>
                  <a:lnTo>
                    <a:pt x="47193" y="533361"/>
                  </a:lnTo>
                  <a:lnTo>
                    <a:pt x="45250" y="532358"/>
                  </a:lnTo>
                  <a:lnTo>
                    <a:pt x="42875" y="530136"/>
                  </a:lnTo>
                  <a:lnTo>
                    <a:pt x="39090" y="532358"/>
                  </a:lnTo>
                  <a:lnTo>
                    <a:pt x="39827" y="533946"/>
                  </a:lnTo>
                  <a:lnTo>
                    <a:pt x="45402" y="539699"/>
                  </a:lnTo>
                  <a:lnTo>
                    <a:pt x="50990" y="540359"/>
                  </a:lnTo>
                  <a:lnTo>
                    <a:pt x="54508" y="538632"/>
                  </a:lnTo>
                  <a:lnTo>
                    <a:pt x="54965" y="535863"/>
                  </a:lnTo>
                  <a:close/>
                </a:path>
                <a:path w="769620" h="554990">
                  <a:moveTo>
                    <a:pt x="148234" y="508609"/>
                  </a:moveTo>
                  <a:lnTo>
                    <a:pt x="147904" y="508190"/>
                  </a:lnTo>
                  <a:lnTo>
                    <a:pt x="147523" y="507644"/>
                  </a:lnTo>
                  <a:lnTo>
                    <a:pt x="146685" y="507834"/>
                  </a:lnTo>
                  <a:lnTo>
                    <a:pt x="144780" y="506412"/>
                  </a:lnTo>
                  <a:lnTo>
                    <a:pt x="142900" y="506196"/>
                  </a:lnTo>
                  <a:lnTo>
                    <a:pt x="138912" y="506717"/>
                  </a:lnTo>
                  <a:lnTo>
                    <a:pt x="137071" y="508533"/>
                  </a:lnTo>
                  <a:lnTo>
                    <a:pt x="142748" y="511416"/>
                  </a:lnTo>
                  <a:lnTo>
                    <a:pt x="144881" y="512292"/>
                  </a:lnTo>
                  <a:lnTo>
                    <a:pt x="147840" y="512597"/>
                  </a:lnTo>
                  <a:lnTo>
                    <a:pt x="147904" y="508863"/>
                  </a:lnTo>
                  <a:lnTo>
                    <a:pt x="148234" y="508609"/>
                  </a:lnTo>
                  <a:close/>
                </a:path>
                <a:path w="769620" h="554990">
                  <a:moveTo>
                    <a:pt x="264414" y="505447"/>
                  </a:moveTo>
                  <a:lnTo>
                    <a:pt x="261162" y="499808"/>
                  </a:lnTo>
                  <a:lnTo>
                    <a:pt x="253961" y="499135"/>
                  </a:lnTo>
                  <a:lnTo>
                    <a:pt x="247573" y="499618"/>
                  </a:lnTo>
                  <a:lnTo>
                    <a:pt x="248996" y="501751"/>
                  </a:lnTo>
                  <a:lnTo>
                    <a:pt x="246583" y="500951"/>
                  </a:lnTo>
                  <a:lnTo>
                    <a:pt x="243725" y="502323"/>
                  </a:lnTo>
                  <a:lnTo>
                    <a:pt x="243357" y="503859"/>
                  </a:lnTo>
                  <a:lnTo>
                    <a:pt x="246481" y="506133"/>
                  </a:lnTo>
                  <a:lnTo>
                    <a:pt x="248399" y="508088"/>
                  </a:lnTo>
                  <a:lnTo>
                    <a:pt x="251434" y="509244"/>
                  </a:lnTo>
                  <a:lnTo>
                    <a:pt x="255905" y="509257"/>
                  </a:lnTo>
                  <a:lnTo>
                    <a:pt x="264414" y="505447"/>
                  </a:lnTo>
                  <a:close/>
                </a:path>
                <a:path w="769620" h="554990">
                  <a:moveTo>
                    <a:pt x="356743" y="359841"/>
                  </a:moveTo>
                  <a:lnTo>
                    <a:pt x="355942" y="357174"/>
                  </a:lnTo>
                  <a:lnTo>
                    <a:pt x="353974" y="354520"/>
                  </a:lnTo>
                  <a:lnTo>
                    <a:pt x="352336" y="353555"/>
                  </a:lnTo>
                  <a:lnTo>
                    <a:pt x="347154" y="353796"/>
                  </a:lnTo>
                  <a:lnTo>
                    <a:pt x="345694" y="355447"/>
                  </a:lnTo>
                  <a:lnTo>
                    <a:pt x="346659" y="360845"/>
                  </a:lnTo>
                  <a:lnTo>
                    <a:pt x="348373" y="362394"/>
                  </a:lnTo>
                  <a:lnTo>
                    <a:pt x="351840" y="363232"/>
                  </a:lnTo>
                  <a:lnTo>
                    <a:pt x="353809" y="362597"/>
                  </a:lnTo>
                  <a:lnTo>
                    <a:pt x="353644" y="361124"/>
                  </a:lnTo>
                  <a:lnTo>
                    <a:pt x="354736" y="360654"/>
                  </a:lnTo>
                  <a:lnTo>
                    <a:pt x="356743" y="359841"/>
                  </a:lnTo>
                  <a:close/>
                </a:path>
                <a:path w="769620" h="554990">
                  <a:moveTo>
                    <a:pt x="391972" y="305003"/>
                  </a:moveTo>
                  <a:lnTo>
                    <a:pt x="390207" y="293916"/>
                  </a:lnTo>
                  <a:lnTo>
                    <a:pt x="378955" y="295770"/>
                  </a:lnTo>
                  <a:lnTo>
                    <a:pt x="380707" y="306844"/>
                  </a:lnTo>
                  <a:lnTo>
                    <a:pt x="391972" y="305003"/>
                  </a:lnTo>
                  <a:close/>
                </a:path>
                <a:path w="769620" h="554990">
                  <a:moveTo>
                    <a:pt x="398957" y="278790"/>
                  </a:moveTo>
                  <a:lnTo>
                    <a:pt x="397459" y="278752"/>
                  </a:lnTo>
                  <a:lnTo>
                    <a:pt x="397954" y="278930"/>
                  </a:lnTo>
                  <a:lnTo>
                    <a:pt x="398957" y="278790"/>
                  </a:lnTo>
                  <a:close/>
                </a:path>
                <a:path w="769620" h="554990">
                  <a:moveTo>
                    <a:pt x="455168" y="232092"/>
                  </a:moveTo>
                  <a:lnTo>
                    <a:pt x="454355" y="231355"/>
                  </a:lnTo>
                  <a:lnTo>
                    <a:pt x="452285" y="231673"/>
                  </a:lnTo>
                  <a:lnTo>
                    <a:pt x="451002" y="231127"/>
                  </a:lnTo>
                  <a:lnTo>
                    <a:pt x="447332" y="229704"/>
                  </a:lnTo>
                  <a:lnTo>
                    <a:pt x="443699" y="233641"/>
                  </a:lnTo>
                  <a:lnTo>
                    <a:pt x="442874" y="235064"/>
                  </a:lnTo>
                  <a:lnTo>
                    <a:pt x="443534" y="237490"/>
                  </a:lnTo>
                  <a:lnTo>
                    <a:pt x="444969" y="238645"/>
                  </a:lnTo>
                  <a:lnTo>
                    <a:pt x="446417" y="238848"/>
                  </a:lnTo>
                  <a:lnTo>
                    <a:pt x="447941" y="239115"/>
                  </a:lnTo>
                  <a:lnTo>
                    <a:pt x="454152" y="233032"/>
                  </a:lnTo>
                  <a:lnTo>
                    <a:pt x="455168" y="232092"/>
                  </a:lnTo>
                  <a:close/>
                </a:path>
                <a:path w="769620" h="554990">
                  <a:moveTo>
                    <a:pt x="692175" y="0"/>
                  </a:moveTo>
                  <a:lnTo>
                    <a:pt x="684250" y="0"/>
                  </a:lnTo>
                  <a:lnTo>
                    <a:pt x="628434" y="54660"/>
                  </a:lnTo>
                  <a:lnTo>
                    <a:pt x="590702" y="90614"/>
                  </a:lnTo>
                  <a:lnTo>
                    <a:pt x="552310" y="125857"/>
                  </a:lnTo>
                  <a:lnTo>
                    <a:pt x="478345" y="192595"/>
                  </a:lnTo>
                  <a:lnTo>
                    <a:pt x="441731" y="226339"/>
                  </a:lnTo>
                  <a:lnTo>
                    <a:pt x="405511" y="260502"/>
                  </a:lnTo>
                  <a:lnTo>
                    <a:pt x="372338" y="292747"/>
                  </a:lnTo>
                  <a:lnTo>
                    <a:pt x="377469" y="283959"/>
                  </a:lnTo>
                  <a:lnTo>
                    <a:pt x="376110" y="284213"/>
                  </a:lnTo>
                  <a:lnTo>
                    <a:pt x="366776" y="298259"/>
                  </a:lnTo>
                  <a:lnTo>
                    <a:pt x="334733" y="330593"/>
                  </a:lnTo>
                  <a:lnTo>
                    <a:pt x="332816" y="332562"/>
                  </a:lnTo>
                  <a:lnTo>
                    <a:pt x="338823" y="334543"/>
                  </a:lnTo>
                  <a:lnTo>
                    <a:pt x="350278" y="323100"/>
                  </a:lnTo>
                  <a:lnTo>
                    <a:pt x="347586" y="327152"/>
                  </a:lnTo>
                  <a:lnTo>
                    <a:pt x="318109" y="368427"/>
                  </a:lnTo>
                  <a:lnTo>
                    <a:pt x="286499" y="408051"/>
                  </a:lnTo>
                  <a:lnTo>
                    <a:pt x="252133" y="445147"/>
                  </a:lnTo>
                  <a:lnTo>
                    <a:pt x="227863" y="466839"/>
                  </a:lnTo>
                  <a:lnTo>
                    <a:pt x="227444" y="466001"/>
                  </a:lnTo>
                  <a:lnTo>
                    <a:pt x="227126" y="465404"/>
                  </a:lnTo>
                  <a:lnTo>
                    <a:pt x="225145" y="465912"/>
                  </a:lnTo>
                  <a:lnTo>
                    <a:pt x="225145" y="468998"/>
                  </a:lnTo>
                  <a:lnTo>
                    <a:pt x="225145" y="466001"/>
                  </a:lnTo>
                  <a:lnTo>
                    <a:pt x="224777" y="466001"/>
                  </a:lnTo>
                  <a:lnTo>
                    <a:pt x="224904" y="468617"/>
                  </a:lnTo>
                  <a:lnTo>
                    <a:pt x="224777" y="468998"/>
                  </a:lnTo>
                  <a:lnTo>
                    <a:pt x="224777" y="468617"/>
                  </a:lnTo>
                  <a:lnTo>
                    <a:pt x="224777" y="467042"/>
                  </a:lnTo>
                  <a:lnTo>
                    <a:pt x="224777" y="466001"/>
                  </a:lnTo>
                  <a:lnTo>
                    <a:pt x="222161" y="466636"/>
                  </a:lnTo>
                  <a:lnTo>
                    <a:pt x="219176" y="466344"/>
                  </a:lnTo>
                  <a:lnTo>
                    <a:pt x="218694" y="466839"/>
                  </a:lnTo>
                  <a:lnTo>
                    <a:pt x="217627" y="467931"/>
                  </a:lnTo>
                  <a:lnTo>
                    <a:pt x="217830" y="467931"/>
                  </a:lnTo>
                  <a:lnTo>
                    <a:pt x="219125" y="471665"/>
                  </a:lnTo>
                  <a:lnTo>
                    <a:pt x="220459" y="473354"/>
                  </a:lnTo>
                  <a:lnTo>
                    <a:pt x="189369" y="497459"/>
                  </a:lnTo>
                  <a:lnTo>
                    <a:pt x="132207" y="524789"/>
                  </a:lnTo>
                  <a:lnTo>
                    <a:pt x="101206" y="528154"/>
                  </a:lnTo>
                  <a:lnTo>
                    <a:pt x="83896" y="525919"/>
                  </a:lnTo>
                  <a:lnTo>
                    <a:pt x="37388" y="502920"/>
                  </a:lnTo>
                  <a:lnTo>
                    <a:pt x="10172" y="466001"/>
                  </a:lnTo>
                  <a:lnTo>
                    <a:pt x="10223" y="465404"/>
                  </a:lnTo>
                  <a:lnTo>
                    <a:pt x="8191" y="445147"/>
                  </a:lnTo>
                  <a:lnTo>
                    <a:pt x="8077" y="444106"/>
                  </a:lnTo>
                  <a:lnTo>
                    <a:pt x="9118" y="433273"/>
                  </a:lnTo>
                  <a:lnTo>
                    <a:pt x="10871" y="420636"/>
                  </a:lnTo>
                  <a:lnTo>
                    <a:pt x="10972" y="419836"/>
                  </a:lnTo>
                  <a:lnTo>
                    <a:pt x="6807" y="420636"/>
                  </a:lnTo>
                  <a:lnTo>
                    <a:pt x="6083" y="421843"/>
                  </a:lnTo>
                  <a:lnTo>
                    <a:pt x="0" y="458711"/>
                  </a:lnTo>
                  <a:lnTo>
                    <a:pt x="18237" y="491769"/>
                  </a:lnTo>
                  <a:lnTo>
                    <a:pt x="49898" y="517245"/>
                  </a:lnTo>
                  <a:lnTo>
                    <a:pt x="84124" y="531317"/>
                  </a:lnTo>
                  <a:lnTo>
                    <a:pt x="113360" y="533273"/>
                  </a:lnTo>
                  <a:lnTo>
                    <a:pt x="138912" y="528154"/>
                  </a:lnTo>
                  <a:lnTo>
                    <a:pt x="194741" y="500964"/>
                  </a:lnTo>
                  <a:lnTo>
                    <a:pt x="225971" y="476834"/>
                  </a:lnTo>
                  <a:lnTo>
                    <a:pt x="228625" y="474332"/>
                  </a:lnTo>
                  <a:lnTo>
                    <a:pt x="231508" y="473748"/>
                  </a:lnTo>
                  <a:lnTo>
                    <a:pt x="230746" y="472338"/>
                  </a:lnTo>
                  <a:lnTo>
                    <a:pt x="234022" y="469265"/>
                  </a:lnTo>
                  <a:lnTo>
                    <a:pt x="236588" y="466839"/>
                  </a:lnTo>
                  <a:lnTo>
                    <a:pt x="281254" y="420636"/>
                  </a:lnTo>
                  <a:lnTo>
                    <a:pt x="306120" y="389902"/>
                  </a:lnTo>
                  <a:lnTo>
                    <a:pt x="343484" y="338963"/>
                  </a:lnTo>
                  <a:lnTo>
                    <a:pt x="359308" y="314782"/>
                  </a:lnTo>
                  <a:lnTo>
                    <a:pt x="359460" y="315480"/>
                  </a:lnTo>
                  <a:lnTo>
                    <a:pt x="361213" y="317017"/>
                  </a:lnTo>
                  <a:lnTo>
                    <a:pt x="361480" y="317017"/>
                  </a:lnTo>
                  <a:lnTo>
                    <a:pt x="364464" y="317665"/>
                  </a:lnTo>
                  <a:lnTo>
                    <a:pt x="366674" y="317017"/>
                  </a:lnTo>
                  <a:lnTo>
                    <a:pt x="366128" y="314782"/>
                  </a:lnTo>
                  <a:lnTo>
                    <a:pt x="365213" y="311073"/>
                  </a:lnTo>
                  <a:lnTo>
                    <a:pt x="363575" y="309816"/>
                  </a:lnTo>
                  <a:lnTo>
                    <a:pt x="375780" y="297611"/>
                  </a:lnTo>
                  <a:lnTo>
                    <a:pt x="380796" y="292747"/>
                  </a:lnTo>
                  <a:lnTo>
                    <a:pt x="393103" y="280809"/>
                  </a:lnTo>
                  <a:lnTo>
                    <a:pt x="393344" y="281457"/>
                  </a:lnTo>
                  <a:lnTo>
                    <a:pt x="394233" y="282054"/>
                  </a:lnTo>
                  <a:lnTo>
                    <a:pt x="396201" y="282321"/>
                  </a:lnTo>
                  <a:lnTo>
                    <a:pt x="397598" y="283959"/>
                  </a:lnTo>
                  <a:lnTo>
                    <a:pt x="397891" y="284213"/>
                  </a:lnTo>
                  <a:lnTo>
                    <a:pt x="399707" y="284734"/>
                  </a:lnTo>
                  <a:lnTo>
                    <a:pt x="403161" y="284886"/>
                  </a:lnTo>
                  <a:lnTo>
                    <a:pt x="404710" y="284518"/>
                  </a:lnTo>
                  <a:lnTo>
                    <a:pt x="405587" y="283337"/>
                  </a:lnTo>
                  <a:lnTo>
                    <a:pt x="404634" y="281813"/>
                  </a:lnTo>
                  <a:lnTo>
                    <a:pt x="404037" y="280809"/>
                  </a:lnTo>
                  <a:lnTo>
                    <a:pt x="403694" y="280238"/>
                  </a:lnTo>
                  <a:lnTo>
                    <a:pt x="402424" y="279679"/>
                  </a:lnTo>
                  <a:lnTo>
                    <a:pt x="401777" y="279400"/>
                  </a:lnTo>
                  <a:lnTo>
                    <a:pt x="401269" y="279400"/>
                  </a:lnTo>
                  <a:lnTo>
                    <a:pt x="399732" y="279552"/>
                  </a:lnTo>
                  <a:lnTo>
                    <a:pt x="399326" y="279400"/>
                  </a:lnTo>
                  <a:lnTo>
                    <a:pt x="397954" y="278930"/>
                  </a:lnTo>
                  <a:lnTo>
                    <a:pt x="394563" y="279400"/>
                  </a:lnTo>
                  <a:lnTo>
                    <a:pt x="411416" y="263042"/>
                  </a:lnTo>
                  <a:lnTo>
                    <a:pt x="447471" y="228930"/>
                  </a:lnTo>
                  <a:lnTo>
                    <a:pt x="483844" y="195160"/>
                  </a:lnTo>
                  <a:lnTo>
                    <a:pt x="557339" y="128308"/>
                  </a:lnTo>
                  <a:lnTo>
                    <a:pt x="595757" y="92938"/>
                  </a:lnTo>
                  <a:lnTo>
                    <a:pt x="633603" y="56959"/>
                  </a:lnTo>
                  <a:lnTo>
                    <a:pt x="692175" y="0"/>
                  </a:lnTo>
                  <a:close/>
                </a:path>
                <a:path w="769620" h="554990">
                  <a:moveTo>
                    <a:pt x="769556" y="0"/>
                  </a:moveTo>
                  <a:lnTo>
                    <a:pt x="762520" y="0"/>
                  </a:lnTo>
                  <a:lnTo>
                    <a:pt x="760476" y="1778"/>
                  </a:lnTo>
                  <a:lnTo>
                    <a:pt x="735139" y="21183"/>
                  </a:lnTo>
                  <a:lnTo>
                    <a:pt x="683107" y="58305"/>
                  </a:lnTo>
                  <a:lnTo>
                    <a:pt x="626389" y="102539"/>
                  </a:lnTo>
                  <a:lnTo>
                    <a:pt x="595757" y="128231"/>
                  </a:lnTo>
                  <a:lnTo>
                    <a:pt x="565670" y="154546"/>
                  </a:lnTo>
                  <a:lnTo>
                    <a:pt x="536117" y="181483"/>
                  </a:lnTo>
                  <a:lnTo>
                    <a:pt x="500570" y="215201"/>
                  </a:lnTo>
                  <a:lnTo>
                    <a:pt x="465670" y="249567"/>
                  </a:lnTo>
                  <a:lnTo>
                    <a:pt x="431406" y="284568"/>
                  </a:lnTo>
                  <a:lnTo>
                    <a:pt x="397751" y="320167"/>
                  </a:lnTo>
                  <a:lnTo>
                    <a:pt x="364070" y="357035"/>
                  </a:lnTo>
                  <a:lnTo>
                    <a:pt x="358279" y="357974"/>
                  </a:lnTo>
                  <a:lnTo>
                    <a:pt x="360832" y="360705"/>
                  </a:lnTo>
                  <a:lnTo>
                    <a:pt x="332257" y="393026"/>
                  </a:lnTo>
                  <a:lnTo>
                    <a:pt x="300393" y="430212"/>
                  </a:lnTo>
                  <a:lnTo>
                    <a:pt x="275247" y="459041"/>
                  </a:lnTo>
                  <a:lnTo>
                    <a:pt x="219113" y="509524"/>
                  </a:lnTo>
                  <a:lnTo>
                    <a:pt x="185775" y="528485"/>
                  </a:lnTo>
                  <a:lnTo>
                    <a:pt x="148259" y="541782"/>
                  </a:lnTo>
                  <a:lnTo>
                    <a:pt x="109982" y="548474"/>
                  </a:lnTo>
                  <a:lnTo>
                    <a:pt x="71018" y="549363"/>
                  </a:lnTo>
                  <a:lnTo>
                    <a:pt x="31457" y="545236"/>
                  </a:lnTo>
                  <a:lnTo>
                    <a:pt x="28562" y="544779"/>
                  </a:lnTo>
                  <a:lnTo>
                    <a:pt x="27089" y="548068"/>
                  </a:lnTo>
                  <a:lnTo>
                    <a:pt x="30403" y="548741"/>
                  </a:lnTo>
                  <a:lnTo>
                    <a:pt x="78016" y="554443"/>
                  </a:lnTo>
                  <a:lnTo>
                    <a:pt x="125577" y="551865"/>
                  </a:lnTo>
                  <a:lnTo>
                    <a:pt x="171665" y="540410"/>
                  </a:lnTo>
                  <a:lnTo>
                    <a:pt x="214884" y="519442"/>
                  </a:lnTo>
                  <a:lnTo>
                    <a:pt x="256844" y="487756"/>
                  </a:lnTo>
                  <a:lnTo>
                    <a:pt x="292989" y="449516"/>
                  </a:lnTo>
                  <a:lnTo>
                    <a:pt x="313601" y="424510"/>
                  </a:lnTo>
                  <a:lnTo>
                    <a:pt x="334733" y="399884"/>
                  </a:lnTo>
                  <a:lnTo>
                    <a:pt x="367512" y="362978"/>
                  </a:lnTo>
                  <a:lnTo>
                    <a:pt x="370763" y="362432"/>
                  </a:lnTo>
                  <a:lnTo>
                    <a:pt x="369328" y="360934"/>
                  </a:lnTo>
                  <a:lnTo>
                    <a:pt x="410349" y="315849"/>
                  </a:lnTo>
                  <a:lnTo>
                    <a:pt x="443407" y="280784"/>
                  </a:lnTo>
                  <a:lnTo>
                    <a:pt x="477075" y="246303"/>
                  </a:lnTo>
                  <a:lnTo>
                    <a:pt x="511416" y="212483"/>
                  </a:lnTo>
                  <a:lnTo>
                    <a:pt x="546455" y="179400"/>
                  </a:lnTo>
                  <a:lnTo>
                    <a:pt x="582244" y="147129"/>
                  </a:lnTo>
                  <a:lnTo>
                    <a:pt x="618845" y="115760"/>
                  </a:lnTo>
                  <a:lnTo>
                    <a:pt x="657339" y="85267"/>
                  </a:lnTo>
                  <a:lnTo>
                    <a:pt x="736117" y="26619"/>
                  </a:lnTo>
                  <a:lnTo>
                    <a:pt x="769556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 descr=""/>
            <p:cNvSpPr/>
            <p:nvPr/>
          </p:nvSpPr>
          <p:spPr>
            <a:xfrm>
              <a:off x="5460784" y="9016"/>
              <a:ext cx="366395" cy="630555"/>
            </a:xfrm>
            <a:custGeom>
              <a:avLst/>
              <a:gdLst/>
              <a:ahLst/>
              <a:cxnLst/>
              <a:rect l="l" t="t" r="r" b="b"/>
              <a:pathLst>
                <a:path w="366395" h="630555">
                  <a:moveTo>
                    <a:pt x="366128" y="0"/>
                  </a:moveTo>
                  <a:lnTo>
                    <a:pt x="281419" y="0"/>
                  </a:lnTo>
                  <a:lnTo>
                    <a:pt x="265379" y="19621"/>
                  </a:lnTo>
                  <a:lnTo>
                    <a:pt x="233921" y="65557"/>
                  </a:lnTo>
                  <a:lnTo>
                    <a:pt x="204292" y="118859"/>
                  </a:lnTo>
                  <a:lnTo>
                    <a:pt x="178968" y="170776"/>
                  </a:lnTo>
                  <a:lnTo>
                    <a:pt x="160362" y="212559"/>
                  </a:lnTo>
                  <a:lnTo>
                    <a:pt x="150914" y="235419"/>
                  </a:lnTo>
                  <a:lnTo>
                    <a:pt x="136385" y="255117"/>
                  </a:lnTo>
                  <a:lnTo>
                    <a:pt x="108699" y="283730"/>
                  </a:lnTo>
                  <a:lnTo>
                    <a:pt x="76606" y="314972"/>
                  </a:lnTo>
                  <a:lnTo>
                    <a:pt x="48844" y="342544"/>
                  </a:lnTo>
                  <a:lnTo>
                    <a:pt x="29883" y="376059"/>
                  </a:lnTo>
                  <a:lnTo>
                    <a:pt x="16929" y="420827"/>
                  </a:lnTo>
                  <a:lnTo>
                    <a:pt x="7721" y="464096"/>
                  </a:lnTo>
                  <a:lnTo>
                    <a:pt x="0" y="493102"/>
                  </a:lnTo>
                  <a:lnTo>
                    <a:pt x="292" y="515035"/>
                  </a:lnTo>
                  <a:lnTo>
                    <a:pt x="13030" y="542201"/>
                  </a:lnTo>
                  <a:lnTo>
                    <a:pt x="32740" y="569556"/>
                  </a:lnTo>
                  <a:lnTo>
                    <a:pt x="53975" y="592035"/>
                  </a:lnTo>
                  <a:lnTo>
                    <a:pt x="69481" y="608799"/>
                  </a:lnTo>
                  <a:lnTo>
                    <a:pt x="79209" y="621576"/>
                  </a:lnTo>
                  <a:lnTo>
                    <a:pt x="88506" y="629208"/>
                  </a:lnTo>
                  <a:lnTo>
                    <a:pt x="102692" y="630491"/>
                  </a:lnTo>
                  <a:lnTo>
                    <a:pt x="116801" y="628319"/>
                  </a:lnTo>
                  <a:lnTo>
                    <a:pt x="123812" y="624408"/>
                  </a:lnTo>
                  <a:lnTo>
                    <a:pt x="125793" y="615911"/>
                  </a:lnTo>
                  <a:lnTo>
                    <a:pt x="124968" y="602615"/>
                  </a:lnTo>
                  <a:lnTo>
                    <a:pt x="124802" y="599960"/>
                  </a:lnTo>
                  <a:lnTo>
                    <a:pt x="120205" y="601141"/>
                  </a:lnTo>
                  <a:lnTo>
                    <a:pt x="109042" y="602615"/>
                  </a:lnTo>
                  <a:lnTo>
                    <a:pt x="95326" y="601268"/>
                  </a:lnTo>
                  <a:lnTo>
                    <a:pt x="61747" y="568833"/>
                  </a:lnTo>
                  <a:lnTo>
                    <a:pt x="48247" y="526034"/>
                  </a:lnTo>
                  <a:lnTo>
                    <a:pt x="50330" y="495046"/>
                  </a:lnTo>
                  <a:lnTo>
                    <a:pt x="71335" y="430961"/>
                  </a:lnTo>
                  <a:lnTo>
                    <a:pt x="100596" y="375767"/>
                  </a:lnTo>
                  <a:lnTo>
                    <a:pt x="131711" y="330428"/>
                  </a:lnTo>
                  <a:lnTo>
                    <a:pt x="169659" y="279450"/>
                  </a:lnTo>
                  <a:lnTo>
                    <a:pt x="207645" y="233273"/>
                  </a:lnTo>
                  <a:lnTo>
                    <a:pt x="238810" y="202336"/>
                  </a:lnTo>
                  <a:lnTo>
                    <a:pt x="269036" y="167957"/>
                  </a:lnTo>
                  <a:lnTo>
                    <a:pt x="296214" y="120916"/>
                  </a:lnTo>
                  <a:lnTo>
                    <a:pt x="320840" y="71056"/>
                  </a:lnTo>
                  <a:lnTo>
                    <a:pt x="343369" y="28219"/>
                  </a:lnTo>
                  <a:lnTo>
                    <a:pt x="365290" y="800"/>
                  </a:lnTo>
                  <a:lnTo>
                    <a:pt x="366128" y="0"/>
                  </a:lnTo>
                  <a:close/>
                </a:path>
              </a:pathLst>
            </a:custGeom>
            <a:solidFill>
              <a:srgbClr val="732A14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 descr=""/>
            <p:cNvSpPr/>
            <p:nvPr/>
          </p:nvSpPr>
          <p:spPr>
            <a:xfrm>
              <a:off x="5457330" y="9016"/>
              <a:ext cx="372745" cy="633730"/>
            </a:xfrm>
            <a:custGeom>
              <a:avLst/>
              <a:gdLst/>
              <a:ahLst/>
              <a:cxnLst/>
              <a:rect l="l" t="t" r="r" b="b"/>
              <a:pathLst>
                <a:path w="372745" h="633730">
                  <a:moveTo>
                    <a:pt x="123710" y="615149"/>
                  </a:moveTo>
                  <a:lnTo>
                    <a:pt x="122123" y="618096"/>
                  </a:lnTo>
                  <a:lnTo>
                    <a:pt x="123291" y="616445"/>
                  </a:lnTo>
                  <a:lnTo>
                    <a:pt x="123710" y="615149"/>
                  </a:lnTo>
                  <a:close/>
                </a:path>
                <a:path w="372745" h="633730">
                  <a:moveTo>
                    <a:pt x="286994" y="0"/>
                  </a:moveTo>
                  <a:lnTo>
                    <a:pt x="282536" y="0"/>
                  </a:lnTo>
                  <a:lnTo>
                    <a:pt x="275971" y="8115"/>
                  </a:lnTo>
                  <a:lnTo>
                    <a:pt x="248945" y="44450"/>
                  </a:lnTo>
                  <a:lnTo>
                    <a:pt x="224929" y="83134"/>
                  </a:lnTo>
                  <a:lnTo>
                    <a:pt x="203377" y="123342"/>
                  </a:lnTo>
                  <a:lnTo>
                    <a:pt x="185115" y="160553"/>
                  </a:lnTo>
                  <a:lnTo>
                    <a:pt x="162191" y="211531"/>
                  </a:lnTo>
                  <a:lnTo>
                    <a:pt x="154444" y="230136"/>
                  </a:lnTo>
                  <a:lnTo>
                    <a:pt x="130860" y="262763"/>
                  </a:lnTo>
                  <a:lnTo>
                    <a:pt x="101790" y="291731"/>
                  </a:lnTo>
                  <a:lnTo>
                    <a:pt x="61887" y="329577"/>
                  </a:lnTo>
                  <a:lnTo>
                    <a:pt x="28943" y="380784"/>
                  </a:lnTo>
                  <a:lnTo>
                    <a:pt x="15100" y="433920"/>
                  </a:lnTo>
                  <a:lnTo>
                    <a:pt x="9855" y="460400"/>
                  </a:lnTo>
                  <a:lnTo>
                    <a:pt x="7658" y="469798"/>
                  </a:lnTo>
                  <a:lnTo>
                    <a:pt x="0" y="497497"/>
                  </a:lnTo>
                  <a:lnTo>
                    <a:pt x="13627" y="542417"/>
                  </a:lnTo>
                  <a:lnTo>
                    <a:pt x="42202" y="580390"/>
                  </a:lnTo>
                  <a:lnTo>
                    <a:pt x="59334" y="597725"/>
                  </a:lnTo>
                  <a:lnTo>
                    <a:pt x="65087" y="603859"/>
                  </a:lnTo>
                  <a:lnTo>
                    <a:pt x="70573" y="610222"/>
                  </a:lnTo>
                  <a:lnTo>
                    <a:pt x="75819" y="616902"/>
                  </a:lnTo>
                  <a:lnTo>
                    <a:pt x="83604" y="627405"/>
                  </a:lnTo>
                  <a:lnTo>
                    <a:pt x="89433" y="630758"/>
                  </a:lnTo>
                  <a:lnTo>
                    <a:pt x="97650" y="633234"/>
                  </a:lnTo>
                  <a:lnTo>
                    <a:pt x="106883" y="632688"/>
                  </a:lnTo>
                  <a:lnTo>
                    <a:pt x="115620" y="629577"/>
                  </a:lnTo>
                  <a:lnTo>
                    <a:pt x="116217" y="629119"/>
                  </a:lnTo>
                  <a:lnTo>
                    <a:pt x="122123" y="618096"/>
                  </a:lnTo>
                  <a:lnTo>
                    <a:pt x="118846" y="622719"/>
                  </a:lnTo>
                  <a:lnTo>
                    <a:pt x="112179" y="627138"/>
                  </a:lnTo>
                  <a:lnTo>
                    <a:pt x="102019" y="629119"/>
                  </a:lnTo>
                  <a:lnTo>
                    <a:pt x="93408" y="626618"/>
                  </a:lnTo>
                  <a:lnTo>
                    <a:pt x="86055" y="620953"/>
                  </a:lnTo>
                  <a:lnTo>
                    <a:pt x="72275" y="604304"/>
                  </a:lnTo>
                  <a:lnTo>
                    <a:pt x="33502" y="562800"/>
                  </a:lnTo>
                  <a:lnTo>
                    <a:pt x="9207" y="524192"/>
                  </a:lnTo>
                  <a:lnTo>
                    <a:pt x="3289" y="495261"/>
                  </a:lnTo>
                  <a:lnTo>
                    <a:pt x="7886" y="486841"/>
                  </a:lnTo>
                  <a:lnTo>
                    <a:pt x="11849" y="470839"/>
                  </a:lnTo>
                  <a:lnTo>
                    <a:pt x="21386" y="425348"/>
                  </a:lnTo>
                  <a:lnTo>
                    <a:pt x="31940" y="385775"/>
                  </a:lnTo>
                  <a:lnTo>
                    <a:pt x="48856" y="349999"/>
                  </a:lnTo>
                  <a:lnTo>
                    <a:pt x="75234" y="321589"/>
                  </a:lnTo>
                  <a:lnTo>
                    <a:pt x="89306" y="308356"/>
                  </a:lnTo>
                  <a:lnTo>
                    <a:pt x="103403" y="294728"/>
                  </a:lnTo>
                  <a:lnTo>
                    <a:pt x="131178" y="266979"/>
                  </a:lnTo>
                  <a:lnTo>
                    <a:pt x="155041" y="236842"/>
                  </a:lnTo>
                  <a:lnTo>
                    <a:pt x="176606" y="187972"/>
                  </a:lnTo>
                  <a:lnTo>
                    <a:pt x="212039" y="114871"/>
                  </a:lnTo>
                  <a:lnTo>
                    <a:pt x="234861" y="74549"/>
                  </a:lnTo>
                  <a:lnTo>
                    <a:pt x="260070" y="35737"/>
                  </a:lnTo>
                  <a:lnTo>
                    <a:pt x="286994" y="0"/>
                  </a:lnTo>
                  <a:close/>
                </a:path>
                <a:path w="372745" h="633730">
                  <a:moveTo>
                    <a:pt x="372376" y="0"/>
                  </a:moveTo>
                  <a:lnTo>
                    <a:pt x="367411" y="0"/>
                  </a:lnTo>
                  <a:lnTo>
                    <a:pt x="359435" y="8674"/>
                  </a:lnTo>
                  <a:lnTo>
                    <a:pt x="349554" y="21729"/>
                  </a:lnTo>
                  <a:lnTo>
                    <a:pt x="340741" y="35547"/>
                  </a:lnTo>
                  <a:lnTo>
                    <a:pt x="332676" y="50190"/>
                  </a:lnTo>
                  <a:lnTo>
                    <a:pt x="292950" y="131876"/>
                  </a:lnTo>
                  <a:lnTo>
                    <a:pt x="269087" y="170510"/>
                  </a:lnTo>
                  <a:lnTo>
                    <a:pt x="238518" y="203200"/>
                  </a:lnTo>
                  <a:lnTo>
                    <a:pt x="213842" y="226339"/>
                  </a:lnTo>
                  <a:lnTo>
                    <a:pt x="191287" y="252285"/>
                  </a:lnTo>
                  <a:lnTo>
                    <a:pt x="132626" y="330276"/>
                  </a:lnTo>
                  <a:lnTo>
                    <a:pt x="98755" y="379120"/>
                  </a:lnTo>
                  <a:lnTo>
                    <a:pt x="66903" y="443826"/>
                  </a:lnTo>
                  <a:lnTo>
                    <a:pt x="53225" y="485889"/>
                  </a:lnTo>
                  <a:lnTo>
                    <a:pt x="49720" y="528548"/>
                  </a:lnTo>
                  <a:lnTo>
                    <a:pt x="62484" y="569328"/>
                  </a:lnTo>
                  <a:lnTo>
                    <a:pt x="71526" y="582625"/>
                  </a:lnTo>
                  <a:lnTo>
                    <a:pt x="82600" y="594029"/>
                  </a:lnTo>
                  <a:lnTo>
                    <a:pt x="95859" y="601967"/>
                  </a:lnTo>
                  <a:lnTo>
                    <a:pt x="111391" y="604735"/>
                  </a:lnTo>
                  <a:lnTo>
                    <a:pt x="115328" y="604659"/>
                  </a:lnTo>
                  <a:lnTo>
                    <a:pt x="123075" y="603262"/>
                  </a:lnTo>
                  <a:lnTo>
                    <a:pt x="125945" y="602564"/>
                  </a:lnTo>
                  <a:lnTo>
                    <a:pt x="126136" y="602513"/>
                  </a:lnTo>
                  <a:lnTo>
                    <a:pt x="126885" y="602322"/>
                  </a:lnTo>
                  <a:lnTo>
                    <a:pt x="129463" y="601611"/>
                  </a:lnTo>
                  <a:lnTo>
                    <a:pt x="126136" y="602627"/>
                  </a:lnTo>
                  <a:lnTo>
                    <a:pt x="125945" y="602627"/>
                  </a:lnTo>
                  <a:lnTo>
                    <a:pt x="125653" y="608990"/>
                  </a:lnTo>
                  <a:lnTo>
                    <a:pt x="123710" y="615149"/>
                  </a:lnTo>
                  <a:lnTo>
                    <a:pt x="130416" y="602627"/>
                  </a:lnTo>
                  <a:lnTo>
                    <a:pt x="130441" y="601611"/>
                  </a:lnTo>
                  <a:lnTo>
                    <a:pt x="130454" y="600989"/>
                  </a:lnTo>
                  <a:lnTo>
                    <a:pt x="130467" y="600417"/>
                  </a:lnTo>
                  <a:lnTo>
                    <a:pt x="130492" y="599097"/>
                  </a:lnTo>
                  <a:lnTo>
                    <a:pt x="128244" y="598004"/>
                  </a:lnTo>
                  <a:lnTo>
                    <a:pt x="121958" y="599541"/>
                  </a:lnTo>
                  <a:lnTo>
                    <a:pt x="115531" y="600341"/>
                  </a:lnTo>
                  <a:lnTo>
                    <a:pt x="72898" y="575132"/>
                  </a:lnTo>
                  <a:lnTo>
                    <a:pt x="54711" y="530123"/>
                  </a:lnTo>
                  <a:lnTo>
                    <a:pt x="54686" y="505599"/>
                  </a:lnTo>
                  <a:lnTo>
                    <a:pt x="58966" y="481177"/>
                  </a:lnTo>
                  <a:lnTo>
                    <a:pt x="83807" y="415442"/>
                  </a:lnTo>
                  <a:lnTo>
                    <a:pt x="119913" y="355206"/>
                  </a:lnTo>
                  <a:lnTo>
                    <a:pt x="141782" y="323951"/>
                  </a:lnTo>
                  <a:lnTo>
                    <a:pt x="164452" y="293192"/>
                  </a:lnTo>
                  <a:lnTo>
                    <a:pt x="188036" y="263144"/>
                  </a:lnTo>
                  <a:lnTo>
                    <a:pt x="212686" y="234022"/>
                  </a:lnTo>
                  <a:lnTo>
                    <a:pt x="245516" y="202285"/>
                  </a:lnTo>
                  <a:lnTo>
                    <a:pt x="256298" y="191528"/>
                  </a:lnTo>
                  <a:lnTo>
                    <a:pt x="281330" y="157911"/>
                  </a:lnTo>
                  <a:lnTo>
                    <a:pt x="301599" y="121119"/>
                  </a:lnTo>
                  <a:lnTo>
                    <a:pt x="332130" y="59347"/>
                  </a:lnTo>
                  <a:lnTo>
                    <a:pt x="342734" y="38976"/>
                  </a:lnTo>
                  <a:lnTo>
                    <a:pt x="352628" y="23202"/>
                  </a:lnTo>
                  <a:lnTo>
                    <a:pt x="364007" y="8877"/>
                  </a:lnTo>
                  <a:lnTo>
                    <a:pt x="372376" y="0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8" name="object 928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585955" y="54330"/>
              <a:ext cx="155815" cy="236612"/>
            </a:xfrm>
            <a:prstGeom prst="rect">
              <a:avLst/>
            </a:prstGeom>
          </p:spPr>
        </p:pic>
        <p:sp>
          <p:nvSpPr>
            <p:cNvPr id="929" name="object 929" descr=""/>
            <p:cNvSpPr/>
            <p:nvPr/>
          </p:nvSpPr>
          <p:spPr>
            <a:xfrm>
              <a:off x="5464048" y="9016"/>
              <a:ext cx="363855" cy="614680"/>
            </a:xfrm>
            <a:custGeom>
              <a:avLst/>
              <a:gdLst/>
              <a:ahLst/>
              <a:cxnLst/>
              <a:rect l="l" t="t" r="r" b="b"/>
              <a:pathLst>
                <a:path w="363854" h="614680">
                  <a:moveTo>
                    <a:pt x="38125" y="373227"/>
                  </a:moveTo>
                  <a:lnTo>
                    <a:pt x="37096" y="370890"/>
                  </a:lnTo>
                  <a:lnTo>
                    <a:pt x="34455" y="368427"/>
                  </a:lnTo>
                  <a:lnTo>
                    <a:pt x="32727" y="367893"/>
                  </a:lnTo>
                  <a:lnTo>
                    <a:pt x="28270" y="368630"/>
                  </a:lnTo>
                  <a:lnTo>
                    <a:pt x="23533" y="370433"/>
                  </a:lnTo>
                  <a:lnTo>
                    <a:pt x="29311" y="379082"/>
                  </a:lnTo>
                  <a:lnTo>
                    <a:pt x="33286" y="376859"/>
                  </a:lnTo>
                  <a:lnTo>
                    <a:pt x="38125" y="373227"/>
                  </a:lnTo>
                  <a:close/>
                </a:path>
                <a:path w="363854" h="614680">
                  <a:moveTo>
                    <a:pt x="57226" y="351701"/>
                  </a:moveTo>
                  <a:lnTo>
                    <a:pt x="57111" y="348335"/>
                  </a:lnTo>
                  <a:lnTo>
                    <a:pt x="55168" y="344728"/>
                  </a:lnTo>
                  <a:lnTo>
                    <a:pt x="51333" y="341833"/>
                  </a:lnTo>
                  <a:lnTo>
                    <a:pt x="48945" y="342506"/>
                  </a:lnTo>
                  <a:lnTo>
                    <a:pt x="45275" y="346252"/>
                  </a:lnTo>
                  <a:lnTo>
                    <a:pt x="47002" y="348919"/>
                  </a:lnTo>
                  <a:lnTo>
                    <a:pt x="49999" y="351751"/>
                  </a:lnTo>
                  <a:lnTo>
                    <a:pt x="51663" y="352767"/>
                  </a:lnTo>
                  <a:lnTo>
                    <a:pt x="54038" y="352742"/>
                  </a:lnTo>
                  <a:lnTo>
                    <a:pt x="53060" y="352412"/>
                  </a:lnTo>
                  <a:lnTo>
                    <a:pt x="51892" y="351523"/>
                  </a:lnTo>
                  <a:lnTo>
                    <a:pt x="54876" y="352475"/>
                  </a:lnTo>
                  <a:lnTo>
                    <a:pt x="57226" y="351701"/>
                  </a:lnTo>
                  <a:close/>
                </a:path>
                <a:path w="363854" h="614680">
                  <a:moveTo>
                    <a:pt x="101688" y="609384"/>
                  </a:moveTo>
                  <a:lnTo>
                    <a:pt x="99847" y="606361"/>
                  </a:lnTo>
                  <a:lnTo>
                    <a:pt x="97561" y="602945"/>
                  </a:lnTo>
                  <a:lnTo>
                    <a:pt x="93573" y="604799"/>
                  </a:lnTo>
                  <a:lnTo>
                    <a:pt x="93814" y="606120"/>
                  </a:lnTo>
                  <a:lnTo>
                    <a:pt x="93052" y="606691"/>
                  </a:lnTo>
                  <a:lnTo>
                    <a:pt x="92925" y="606501"/>
                  </a:lnTo>
                  <a:lnTo>
                    <a:pt x="89090" y="606501"/>
                  </a:lnTo>
                  <a:lnTo>
                    <a:pt x="89420" y="607733"/>
                  </a:lnTo>
                  <a:lnTo>
                    <a:pt x="85775" y="608774"/>
                  </a:lnTo>
                  <a:lnTo>
                    <a:pt x="86448" y="610400"/>
                  </a:lnTo>
                  <a:lnTo>
                    <a:pt x="87845" y="611466"/>
                  </a:lnTo>
                  <a:lnTo>
                    <a:pt x="91554" y="613257"/>
                  </a:lnTo>
                  <a:lnTo>
                    <a:pt x="94157" y="614565"/>
                  </a:lnTo>
                  <a:lnTo>
                    <a:pt x="98005" y="614045"/>
                  </a:lnTo>
                  <a:lnTo>
                    <a:pt x="101688" y="609384"/>
                  </a:lnTo>
                  <a:close/>
                </a:path>
                <a:path w="363854" h="614680">
                  <a:moveTo>
                    <a:pt x="212686" y="228180"/>
                  </a:moveTo>
                  <a:lnTo>
                    <a:pt x="208838" y="228574"/>
                  </a:lnTo>
                  <a:lnTo>
                    <a:pt x="208292" y="228777"/>
                  </a:lnTo>
                  <a:lnTo>
                    <a:pt x="206717" y="231267"/>
                  </a:lnTo>
                  <a:lnTo>
                    <a:pt x="208584" y="233260"/>
                  </a:lnTo>
                  <a:lnTo>
                    <a:pt x="209296" y="233870"/>
                  </a:lnTo>
                  <a:lnTo>
                    <a:pt x="211836" y="232219"/>
                  </a:lnTo>
                  <a:lnTo>
                    <a:pt x="212229" y="229730"/>
                  </a:lnTo>
                  <a:lnTo>
                    <a:pt x="212686" y="228180"/>
                  </a:lnTo>
                  <a:close/>
                </a:path>
                <a:path w="363854" h="614680">
                  <a:moveTo>
                    <a:pt x="221653" y="87185"/>
                  </a:moveTo>
                  <a:lnTo>
                    <a:pt x="216039" y="82994"/>
                  </a:lnTo>
                  <a:lnTo>
                    <a:pt x="208826" y="85915"/>
                  </a:lnTo>
                  <a:lnTo>
                    <a:pt x="214426" y="90119"/>
                  </a:lnTo>
                  <a:lnTo>
                    <a:pt x="221653" y="87185"/>
                  </a:lnTo>
                  <a:close/>
                </a:path>
                <a:path w="363854" h="614680">
                  <a:moveTo>
                    <a:pt x="252298" y="134493"/>
                  </a:moveTo>
                  <a:lnTo>
                    <a:pt x="251917" y="133629"/>
                  </a:lnTo>
                  <a:lnTo>
                    <a:pt x="252298" y="136017"/>
                  </a:lnTo>
                  <a:lnTo>
                    <a:pt x="252298" y="134493"/>
                  </a:lnTo>
                  <a:close/>
                </a:path>
                <a:path w="363854" h="614680">
                  <a:moveTo>
                    <a:pt x="252869" y="138201"/>
                  </a:moveTo>
                  <a:lnTo>
                    <a:pt x="252298" y="136017"/>
                  </a:lnTo>
                  <a:lnTo>
                    <a:pt x="251891" y="133616"/>
                  </a:lnTo>
                  <a:lnTo>
                    <a:pt x="251040" y="134645"/>
                  </a:lnTo>
                  <a:lnTo>
                    <a:pt x="251891" y="133604"/>
                  </a:lnTo>
                  <a:lnTo>
                    <a:pt x="251371" y="132359"/>
                  </a:lnTo>
                  <a:lnTo>
                    <a:pt x="248678" y="129222"/>
                  </a:lnTo>
                  <a:lnTo>
                    <a:pt x="246418" y="128651"/>
                  </a:lnTo>
                  <a:lnTo>
                    <a:pt x="249313" y="139547"/>
                  </a:lnTo>
                  <a:lnTo>
                    <a:pt x="251383" y="139573"/>
                  </a:lnTo>
                  <a:lnTo>
                    <a:pt x="252869" y="138201"/>
                  </a:lnTo>
                  <a:close/>
                </a:path>
                <a:path w="363854" h="614680">
                  <a:moveTo>
                    <a:pt x="253022" y="173634"/>
                  </a:moveTo>
                  <a:lnTo>
                    <a:pt x="251968" y="172872"/>
                  </a:lnTo>
                  <a:lnTo>
                    <a:pt x="252361" y="173469"/>
                  </a:lnTo>
                  <a:lnTo>
                    <a:pt x="253022" y="173634"/>
                  </a:lnTo>
                  <a:close/>
                </a:path>
                <a:path w="363854" h="614680">
                  <a:moveTo>
                    <a:pt x="259575" y="169646"/>
                  </a:moveTo>
                  <a:lnTo>
                    <a:pt x="258102" y="167144"/>
                  </a:lnTo>
                  <a:lnTo>
                    <a:pt x="254431" y="165112"/>
                  </a:lnTo>
                  <a:lnTo>
                    <a:pt x="252056" y="165404"/>
                  </a:lnTo>
                  <a:lnTo>
                    <a:pt x="250355" y="169037"/>
                  </a:lnTo>
                  <a:lnTo>
                    <a:pt x="250278" y="169646"/>
                  </a:lnTo>
                  <a:lnTo>
                    <a:pt x="250202" y="170548"/>
                  </a:lnTo>
                  <a:lnTo>
                    <a:pt x="250367" y="171919"/>
                  </a:lnTo>
                  <a:lnTo>
                    <a:pt x="250482" y="172377"/>
                  </a:lnTo>
                  <a:lnTo>
                    <a:pt x="251498" y="173253"/>
                  </a:lnTo>
                  <a:lnTo>
                    <a:pt x="252336" y="173469"/>
                  </a:lnTo>
                  <a:lnTo>
                    <a:pt x="250494" y="170548"/>
                  </a:lnTo>
                  <a:lnTo>
                    <a:pt x="255447" y="174586"/>
                  </a:lnTo>
                  <a:lnTo>
                    <a:pt x="258584" y="173786"/>
                  </a:lnTo>
                  <a:lnTo>
                    <a:pt x="259461" y="171919"/>
                  </a:lnTo>
                  <a:lnTo>
                    <a:pt x="259575" y="169646"/>
                  </a:lnTo>
                  <a:close/>
                </a:path>
                <a:path w="363854" h="614680">
                  <a:moveTo>
                    <a:pt x="264807" y="117919"/>
                  </a:moveTo>
                  <a:lnTo>
                    <a:pt x="258572" y="111213"/>
                  </a:lnTo>
                  <a:lnTo>
                    <a:pt x="250583" y="114439"/>
                  </a:lnTo>
                  <a:lnTo>
                    <a:pt x="256806" y="121145"/>
                  </a:lnTo>
                  <a:lnTo>
                    <a:pt x="264807" y="117919"/>
                  </a:lnTo>
                  <a:close/>
                </a:path>
                <a:path w="363854" h="614680">
                  <a:moveTo>
                    <a:pt x="275043" y="67729"/>
                  </a:moveTo>
                  <a:lnTo>
                    <a:pt x="274878" y="65951"/>
                  </a:lnTo>
                  <a:lnTo>
                    <a:pt x="272821" y="63385"/>
                  </a:lnTo>
                  <a:lnTo>
                    <a:pt x="271411" y="62382"/>
                  </a:lnTo>
                  <a:lnTo>
                    <a:pt x="268439" y="61480"/>
                  </a:lnTo>
                  <a:lnTo>
                    <a:pt x="267296" y="63436"/>
                  </a:lnTo>
                  <a:lnTo>
                    <a:pt x="268058" y="64858"/>
                  </a:lnTo>
                  <a:lnTo>
                    <a:pt x="267919" y="65798"/>
                  </a:lnTo>
                  <a:lnTo>
                    <a:pt x="266839" y="66243"/>
                  </a:lnTo>
                  <a:lnTo>
                    <a:pt x="266115" y="67068"/>
                  </a:lnTo>
                  <a:lnTo>
                    <a:pt x="266230" y="68300"/>
                  </a:lnTo>
                  <a:lnTo>
                    <a:pt x="268300" y="68821"/>
                  </a:lnTo>
                  <a:lnTo>
                    <a:pt x="274091" y="69075"/>
                  </a:lnTo>
                  <a:lnTo>
                    <a:pt x="275043" y="67729"/>
                  </a:lnTo>
                  <a:close/>
                </a:path>
                <a:path w="363854" h="614680">
                  <a:moveTo>
                    <a:pt x="309714" y="0"/>
                  </a:moveTo>
                  <a:lnTo>
                    <a:pt x="304114" y="0"/>
                  </a:lnTo>
                  <a:lnTo>
                    <a:pt x="291211" y="16535"/>
                  </a:lnTo>
                  <a:lnTo>
                    <a:pt x="259245" y="59334"/>
                  </a:lnTo>
                  <a:lnTo>
                    <a:pt x="228130" y="102730"/>
                  </a:lnTo>
                  <a:lnTo>
                    <a:pt x="197751" y="146659"/>
                  </a:lnTo>
                  <a:lnTo>
                    <a:pt x="167995" y="191020"/>
                  </a:lnTo>
                  <a:lnTo>
                    <a:pt x="138823" y="235737"/>
                  </a:lnTo>
                  <a:lnTo>
                    <a:pt x="84124" y="321017"/>
                  </a:lnTo>
                  <a:lnTo>
                    <a:pt x="58318" y="362318"/>
                  </a:lnTo>
                  <a:lnTo>
                    <a:pt x="34810" y="404952"/>
                  </a:lnTo>
                  <a:lnTo>
                    <a:pt x="15798" y="449224"/>
                  </a:lnTo>
                  <a:lnTo>
                    <a:pt x="3467" y="495452"/>
                  </a:lnTo>
                  <a:lnTo>
                    <a:pt x="0" y="543928"/>
                  </a:lnTo>
                  <a:lnTo>
                    <a:pt x="152" y="548678"/>
                  </a:lnTo>
                  <a:lnTo>
                    <a:pt x="8750" y="552805"/>
                  </a:lnTo>
                  <a:lnTo>
                    <a:pt x="8534" y="546493"/>
                  </a:lnTo>
                  <a:lnTo>
                    <a:pt x="12204" y="494398"/>
                  </a:lnTo>
                  <a:lnTo>
                    <a:pt x="25311" y="444842"/>
                  </a:lnTo>
                  <a:lnTo>
                    <a:pt x="45605" y="397446"/>
                  </a:lnTo>
                  <a:lnTo>
                    <a:pt x="70751" y="351802"/>
                  </a:lnTo>
                  <a:lnTo>
                    <a:pt x="98475" y="307555"/>
                  </a:lnTo>
                  <a:lnTo>
                    <a:pt x="155371" y="219367"/>
                  </a:lnTo>
                  <a:lnTo>
                    <a:pt x="184708" y="174713"/>
                  </a:lnTo>
                  <a:lnTo>
                    <a:pt x="214630" y="130441"/>
                  </a:lnTo>
                  <a:lnTo>
                    <a:pt x="245237" y="86639"/>
                  </a:lnTo>
                  <a:lnTo>
                    <a:pt x="276644" y="43434"/>
                  </a:lnTo>
                  <a:lnTo>
                    <a:pt x="309714" y="0"/>
                  </a:lnTo>
                  <a:close/>
                </a:path>
                <a:path w="363854" h="614680">
                  <a:moveTo>
                    <a:pt x="337908" y="55753"/>
                  </a:moveTo>
                  <a:lnTo>
                    <a:pt x="332066" y="52514"/>
                  </a:lnTo>
                  <a:lnTo>
                    <a:pt x="325577" y="55130"/>
                  </a:lnTo>
                  <a:lnTo>
                    <a:pt x="331419" y="58381"/>
                  </a:lnTo>
                  <a:lnTo>
                    <a:pt x="337908" y="55753"/>
                  </a:lnTo>
                  <a:close/>
                </a:path>
                <a:path w="363854" h="614680">
                  <a:moveTo>
                    <a:pt x="347497" y="10096"/>
                  </a:moveTo>
                  <a:lnTo>
                    <a:pt x="343547" y="7772"/>
                  </a:lnTo>
                  <a:lnTo>
                    <a:pt x="343573" y="7620"/>
                  </a:lnTo>
                  <a:lnTo>
                    <a:pt x="343293" y="7620"/>
                  </a:lnTo>
                  <a:lnTo>
                    <a:pt x="342404" y="7086"/>
                  </a:lnTo>
                  <a:lnTo>
                    <a:pt x="341693" y="6654"/>
                  </a:lnTo>
                  <a:lnTo>
                    <a:pt x="339432" y="7086"/>
                  </a:lnTo>
                  <a:lnTo>
                    <a:pt x="342353" y="1943"/>
                  </a:lnTo>
                  <a:lnTo>
                    <a:pt x="343585" y="12"/>
                  </a:lnTo>
                  <a:lnTo>
                    <a:pt x="338188" y="12"/>
                  </a:lnTo>
                  <a:lnTo>
                    <a:pt x="338061" y="12"/>
                  </a:lnTo>
                  <a:lnTo>
                    <a:pt x="338061" y="16713"/>
                  </a:lnTo>
                  <a:lnTo>
                    <a:pt x="338061" y="17487"/>
                  </a:lnTo>
                  <a:lnTo>
                    <a:pt x="337680" y="19685"/>
                  </a:lnTo>
                  <a:lnTo>
                    <a:pt x="335813" y="21247"/>
                  </a:lnTo>
                  <a:lnTo>
                    <a:pt x="333298" y="20688"/>
                  </a:lnTo>
                  <a:lnTo>
                    <a:pt x="332384" y="21107"/>
                  </a:lnTo>
                  <a:lnTo>
                    <a:pt x="329120" y="25069"/>
                  </a:lnTo>
                  <a:lnTo>
                    <a:pt x="335724" y="13512"/>
                  </a:lnTo>
                  <a:lnTo>
                    <a:pt x="336740" y="15646"/>
                  </a:lnTo>
                  <a:lnTo>
                    <a:pt x="338061" y="16713"/>
                  </a:lnTo>
                  <a:lnTo>
                    <a:pt x="338061" y="12"/>
                  </a:lnTo>
                  <a:lnTo>
                    <a:pt x="336092" y="12"/>
                  </a:lnTo>
                  <a:lnTo>
                    <a:pt x="324624" y="17487"/>
                  </a:lnTo>
                  <a:lnTo>
                    <a:pt x="308470" y="47663"/>
                  </a:lnTo>
                  <a:lnTo>
                    <a:pt x="293243" y="78308"/>
                  </a:lnTo>
                  <a:lnTo>
                    <a:pt x="277456" y="108686"/>
                  </a:lnTo>
                  <a:lnTo>
                    <a:pt x="259664" y="138023"/>
                  </a:lnTo>
                  <a:lnTo>
                    <a:pt x="236778" y="168389"/>
                  </a:lnTo>
                  <a:lnTo>
                    <a:pt x="225259" y="181546"/>
                  </a:lnTo>
                  <a:lnTo>
                    <a:pt x="224028" y="181000"/>
                  </a:lnTo>
                  <a:lnTo>
                    <a:pt x="222796" y="181876"/>
                  </a:lnTo>
                  <a:lnTo>
                    <a:pt x="220433" y="182168"/>
                  </a:lnTo>
                  <a:lnTo>
                    <a:pt x="219341" y="182397"/>
                  </a:lnTo>
                  <a:lnTo>
                    <a:pt x="218770" y="187579"/>
                  </a:lnTo>
                  <a:lnTo>
                    <a:pt x="218744" y="187782"/>
                  </a:lnTo>
                  <a:lnTo>
                    <a:pt x="219252" y="188442"/>
                  </a:lnTo>
                  <a:lnTo>
                    <a:pt x="211747" y="197015"/>
                  </a:lnTo>
                  <a:lnTo>
                    <a:pt x="185813" y="224917"/>
                  </a:lnTo>
                  <a:lnTo>
                    <a:pt x="160312" y="253136"/>
                  </a:lnTo>
                  <a:lnTo>
                    <a:pt x="136156" y="281647"/>
                  </a:lnTo>
                  <a:lnTo>
                    <a:pt x="124739" y="296125"/>
                  </a:lnTo>
                  <a:lnTo>
                    <a:pt x="122567" y="295757"/>
                  </a:lnTo>
                  <a:lnTo>
                    <a:pt x="121539" y="296113"/>
                  </a:lnTo>
                  <a:lnTo>
                    <a:pt x="120230" y="295122"/>
                  </a:lnTo>
                  <a:lnTo>
                    <a:pt x="116827" y="294297"/>
                  </a:lnTo>
                  <a:lnTo>
                    <a:pt x="116052" y="296189"/>
                  </a:lnTo>
                  <a:lnTo>
                    <a:pt x="115227" y="298602"/>
                  </a:lnTo>
                  <a:lnTo>
                    <a:pt x="115176" y="298742"/>
                  </a:lnTo>
                  <a:lnTo>
                    <a:pt x="117144" y="298094"/>
                  </a:lnTo>
                  <a:lnTo>
                    <a:pt x="117436" y="298094"/>
                  </a:lnTo>
                  <a:lnTo>
                    <a:pt x="116382" y="298602"/>
                  </a:lnTo>
                  <a:lnTo>
                    <a:pt x="115265" y="299897"/>
                  </a:lnTo>
                  <a:lnTo>
                    <a:pt x="114642" y="301434"/>
                  </a:lnTo>
                  <a:lnTo>
                    <a:pt x="114541" y="301663"/>
                  </a:lnTo>
                  <a:lnTo>
                    <a:pt x="118630" y="301434"/>
                  </a:lnTo>
                  <a:lnTo>
                    <a:pt x="120192" y="301904"/>
                  </a:lnTo>
                  <a:lnTo>
                    <a:pt x="91681" y="341363"/>
                  </a:lnTo>
                  <a:lnTo>
                    <a:pt x="53479" y="409968"/>
                  </a:lnTo>
                  <a:lnTo>
                    <a:pt x="35572" y="452793"/>
                  </a:lnTo>
                  <a:lnTo>
                    <a:pt x="26174" y="496684"/>
                  </a:lnTo>
                  <a:lnTo>
                    <a:pt x="32613" y="536473"/>
                  </a:lnTo>
                  <a:lnTo>
                    <a:pt x="62255" y="566940"/>
                  </a:lnTo>
                  <a:lnTo>
                    <a:pt x="67614" y="569874"/>
                  </a:lnTo>
                  <a:lnTo>
                    <a:pt x="68795" y="562978"/>
                  </a:lnTo>
                  <a:lnTo>
                    <a:pt x="64338" y="560527"/>
                  </a:lnTo>
                  <a:lnTo>
                    <a:pt x="37655" y="532549"/>
                  </a:lnTo>
                  <a:lnTo>
                    <a:pt x="42519" y="458622"/>
                  </a:lnTo>
                  <a:lnTo>
                    <a:pt x="57759" y="423392"/>
                  </a:lnTo>
                  <a:lnTo>
                    <a:pt x="92227" y="360083"/>
                  </a:lnTo>
                  <a:lnTo>
                    <a:pt x="130924" y="301434"/>
                  </a:lnTo>
                  <a:lnTo>
                    <a:pt x="131927" y="299897"/>
                  </a:lnTo>
                  <a:lnTo>
                    <a:pt x="133337" y="298094"/>
                  </a:lnTo>
                  <a:lnTo>
                    <a:pt x="134188" y="297014"/>
                  </a:lnTo>
                  <a:lnTo>
                    <a:pt x="158026" y="266458"/>
                  </a:lnTo>
                  <a:lnTo>
                    <a:pt x="186093" y="234645"/>
                  </a:lnTo>
                  <a:lnTo>
                    <a:pt x="214515" y="203161"/>
                  </a:lnTo>
                  <a:lnTo>
                    <a:pt x="222758" y="193344"/>
                  </a:lnTo>
                  <a:lnTo>
                    <a:pt x="225386" y="194932"/>
                  </a:lnTo>
                  <a:lnTo>
                    <a:pt x="227596" y="193548"/>
                  </a:lnTo>
                  <a:lnTo>
                    <a:pt x="227647" y="193344"/>
                  </a:lnTo>
                  <a:lnTo>
                    <a:pt x="228434" y="190385"/>
                  </a:lnTo>
                  <a:lnTo>
                    <a:pt x="227850" y="188861"/>
                  </a:lnTo>
                  <a:lnTo>
                    <a:pt x="227761" y="188442"/>
                  </a:lnTo>
                  <a:lnTo>
                    <a:pt x="227634" y="187782"/>
                  </a:lnTo>
                  <a:lnTo>
                    <a:pt x="227596" y="187579"/>
                  </a:lnTo>
                  <a:lnTo>
                    <a:pt x="232397" y="181546"/>
                  </a:lnTo>
                  <a:lnTo>
                    <a:pt x="252615" y="156095"/>
                  </a:lnTo>
                  <a:lnTo>
                    <a:pt x="281482" y="109880"/>
                  </a:lnTo>
                  <a:lnTo>
                    <a:pt x="297383" y="78486"/>
                  </a:lnTo>
                  <a:lnTo>
                    <a:pt x="305612" y="62852"/>
                  </a:lnTo>
                  <a:lnTo>
                    <a:pt x="314871" y="48082"/>
                  </a:lnTo>
                  <a:lnTo>
                    <a:pt x="317373" y="44196"/>
                  </a:lnTo>
                  <a:lnTo>
                    <a:pt x="318109" y="44970"/>
                  </a:lnTo>
                  <a:lnTo>
                    <a:pt x="318312" y="44970"/>
                  </a:lnTo>
                  <a:lnTo>
                    <a:pt x="320763" y="45885"/>
                  </a:lnTo>
                  <a:lnTo>
                    <a:pt x="324878" y="44970"/>
                  </a:lnTo>
                  <a:lnTo>
                    <a:pt x="325805" y="44196"/>
                  </a:lnTo>
                  <a:lnTo>
                    <a:pt x="325996" y="44043"/>
                  </a:lnTo>
                  <a:lnTo>
                    <a:pt x="325818" y="41808"/>
                  </a:lnTo>
                  <a:lnTo>
                    <a:pt x="325767" y="41046"/>
                  </a:lnTo>
                  <a:lnTo>
                    <a:pt x="327152" y="40093"/>
                  </a:lnTo>
                  <a:lnTo>
                    <a:pt x="327329" y="40093"/>
                  </a:lnTo>
                  <a:lnTo>
                    <a:pt x="326923" y="38735"/>
                  </a:lnTo>
                  <a:lnTo>
                    <a:pt x="326682" y="37909"/>
                  </a:lnTo>
                  <a:lnTo>
                    <a:pt x="324256" y="38735"/>
                  </a:lnTo>
                  <a:lnTo>
                    <a:pt x="324116" y="38735"/>
                  </a:lnTo>
                  <a:lnTo>
                    <a:pt x="323583" y="37909"/>
                  </a:lnTo>
                  <a:lnTo>
                    <a:pt x="323723" y="37909"/>
                  </a:lnTo>
                  <a:lnTo>
                    <a:pt x="321843" y="37261"/>
                  </a:lnTo>
                  <a:lnTo>
                    <a:pt x="324523" y="33096"/>
                  </a:lnTo>
                  <a:lnTo>
                    <a:pt x="326504" y="29654"/>
                  </a:lnTo>
                  <a:lnTo>
                    <a:pt x="327215" y="32385"/>
                  </a:lnTo>
                  <a:lnTo>
                    <a:pt x="328853" y="33096"/>
                  </a:lnTo>
                  <a:lnTo>
                    <a:pt x="331647" y="33096"/>
                  </a:lnTo>
                  <a:lnTo>
                    <a:pt x="335153" y="32880"/>
                  </a:lnTo>
                  <a:lnTo>
                    <a:pt x="337654" y="29933"/>
                  </a:lnTo>
                  <a:lnTo>
                    <a:pt x="337807" y="29654"/>
                  </a:lnTo>
                  <a:lnTo>
                    <a:pt x="339636" y="26327"/>
                  </a:lnTo>
                  <a:lnTo>
                    <a:pt x="339534" y="25069"/>
                  </a:lnTo>
                  <a:lnTo>
                    <a:pt x="339420" y="23393"/>
                  </a:lnTo>
                  <a:lnTo>
                    <a:pt x="339991" y="21247"/>
                  </a:lnTo>
                  <a:lnTo>
                    <a:pt x="340664" y="18783"/>
                  </a:lnTo>
                  <a:lnTo>
                    <a:pt x="341363" y="17170"/>
                  </a:lnTo>
                  <a:lnTo>
                    <a:pt x="343712" y="16852"/>
                  </a:lnTo>
                  <a:lnTo>
                    <a:pt x="344004" y="14452"/>
                  </a:lnTo>
                  <a:lnTo>
                    <a:pt x="343623" y="13512"/>
                  </a:lnTo>
                  <a:lnTo>
                    <a:pt x="344462" y="12623"/>
                  </a:lnTo>
                  <a:lnTo>
                    <a:pt x="347497" y="10096"/>
                  </a:lnTo>
                  <a:close/>
                </a:path>
                <a:path w="363854" h="614680">
                  <a:moveTo>
                    <a:pt x="363702" y="12"/>
                  </a:moveTo>
                  <a:lnTo>
                    <a:pt x="358076" y="12"/>
                  </a:lnTo>
                  <a:lnTo>
                    <a:pt x="358559" y="698"/>
                  </a:lnTo>
                  <a:lnTo>
                    <a:pt x="359181" y="1193"/>
                  </a:lnTo>
                  <a:lnTo>
                    <a:pt x="363042" y="762"/>
                  </a:lnTo>
                  <a:lnTo>
                    <a:pt x="363651" y="190"/>
                  </a:lnTo>
                  <a:lnTo>
                    <a:pt x="363702" y="12"/>
                  </a:lnTo>
                  <a:close/>
                </a:path>
              </a:pathLst>
            </a:custGeom>
            <a:solidFill>
              <a:srgbClr val="2D1A0E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0" name="object 930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689790" y="9028"/>
              <a:ext cx="70293" cy="91757"/>
            </a:xfrm>
            <a:prstGeom prst="rect">
              <a:avLst/>
            </a:prstGeom>
          </p:spPr>
        </p:pic>
        <p:pic>
          <p:nvPicPr>
            <p:cNvPr id="931" name="object 931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726493" y="135977"/>
              <a:ext cx="192314" cy="181076"/>
            </a:xfrm>
            <a:prstGeom prst="rect">
              <a:avLst/>
            </a:prstGeom>
          </p:spPr>
        </p:pic>
        <p:sp>
          <p:nvSpPr>
            <p:cNvPr id="932" name="object 932" descr=""/>
            <p:cNvSpPr/>
            <p:nvPr/>
          </p:nvSpPr>
          <p:spPr>
            <a:xfrm>
              <a:off x="5854927" y="9017"/>
              <a:ext cx="361950" cy="439420"/>
            </a:xfrm>
            <a:custGeom>
              <a:avLst/>
              <a:gdLst/>
              <a:ahLst/>
              <a:cxnLst/>
              <a:rect l="l" t="t" r="r" b="b"/>
              <a:pathLst>
                <a:path w="361950" h="439420">
                  <a:moveTo>
                    <a:pt x="198262" y="0"/>
                  </a:moveTo>
                  <a:lnTo>
                    <a:pt x="0" y="0"/>
                  </a:lnTo>
                  <a:lnTo>
                    <a:pt x="2493" y="24070"/>
                  </a:lnTo>
                  <a:lnTo>
                    <a:pt x="26060" y="91716"/>
                  </a:lnTo>
                  <a:lnTo>
                    <a:pt x="64989" y="152679"/>
                  </a:lnTo>
                  <a:lnTo>
                    <a:pt x="117701" y="204829"/>
                  </a:lnTo>
                  <a:lnTo>
                    <a:pt x="210692" y="280261"/>
                  </a:lnTo>
                  <a:lnTo>
                    <a:pt x="241743" y="307826"/>
                  </a:lnTo>
                  <a:lnTo>
                    <a:pt x="269303" y="338226"/>
                  </a:lnTo>
                  <a:lnTo>
                    <a:pt x="285515" y="362294"/>
                  </a:lnTo>
                  <a:lnTo>
                    <a:pt x="299364" y="387747"/>
                  </a:lnTo>
                  <a:lnTo>
                    <a:pt x="312519" y="413608"/>
                  </a:lnTo>
                  <a:lnTo>
                    <a:pt x="326644" y="438899"/>
                  </a:lnTo>
                  <a:lnTo>
                    <a:pt x="359156" y="404798"/>
                  </a:lnTo>
                  <a:lnTo>
                    <a:pt x="361748" y="351283"/>
                  </a:lnTo>
                  <a:lnTo>
                    <a:pt x="357958" y="300258"/>
                  </a:lnTo>
                  <a:lnTo>
                    <a:pt x="348531" y="251552"/>
                  </a:lnTo>
                  <a:lnTo>
                    <a:pt x="334205" y="204999"/>
                  </a:lnTo>
                  <a:lnTo>
                    <a:pt x="315722" y="160426"/>
                  </a:lnTo>
                  <a:lnTo>
                    <a:pt x="292136" y="115632"/>
                  </a:lnTo>
                  <a:lnTo>
                    <a:pt x="264377" y="73593"/>
                  </a:lnTo>
                  <a:lnTo>
                    <a:pt x="232608" y="34547"/>
                  </a:lnTo>
                  <a:lnTo>
                    <a:pt x="19826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 descr=""/>
            <p:cNvSpPr/>
            <p:nvPr/>
          </p:nvSpPr>
          <p:spPr>
            <a:xfrm>
              <a:off x="5860161" y="9016"/>
              <a:ext cx="353695" cy="442595"/>
            </a:xfrm>
            <a:custGeom>
              <a:avLst/>
              <a:gdLst/>
              <a:ahLst/>
              <a:cxnLst/>
              <a:rect l="l" t="t" r="r" b="b"/>
              <a:pathLst>
                <a:path w="353695" h="442595">
                  <a:moveTo>
                    <a:pt x="353148" y="354355"/>
                  </a:moveTo>
                  <a:lnTo>
                    <a:pt x="347294" y="297484"/>
                  </a:lnTo>
                  <a:lnTo>
                    <a:pt x="333349" y="242633"/>
                  </a:lnTo>
                  <a:lnTo>
                    <a:pt x="310781" y="180352"/>
                  </a:lnTo>
                  <a:lnTo>
                    <a:pt x="283006" y="125831"/>
                  </a:lnTo>
                  <a:lnTo>
                    <a:pt x="283006" y="284378"/>
                  </a:lnTo>
                  <a:lnTo>
                    <a:pt x="275640" y="267131"/>
                  </a:lnTo>
                  <a:lnTo>
                    <a:pt x="258203" y="228104"/>
                  </a:lnTo>
                  <a:lnTo>
                    <a:pt x="234556" y="180568"/>
                  </a:lnTo>
                  <a:lnTo>
                    <a:pt x="208559" y="137782"/>
                  </a:lnTo>
                  <a:lnTo>
                    <a:pt x="175044" y="95529"/>
                  </a:lnTo>
                  <a:lnTo>
                    <a:pt x="139293" y="55067"/>
                  </a:lnTo>
                  <a:lnTo>
                    <a:pt x="98831" y="16510"/>
                  </a:lnTo>
                  <a:lnTo>
                    <a:pt x="84607" y="4445"/>
                  </a:lnTo>
                  <a:lnTo>
                    <a:pt x="113182" y="28359"/>
                  </a:lnTo>
                  <a:lnTo>
                    <a:pt x="144005" y="56451"/>
                  </a:lnTo>
                  <a:lnTo>
                    <a:pt x="174091" y="88747"/>
                  </a:lnTo>
                  <a:lnTo>
                    <a:pt x="201663" y="123228"/>
                  </a:lnTo>
                  <a:lnTo>
                    <a:pt x="226364" y="160362"/>
                  </a:lnTo>
                  <a:lnTo>
                    <a:pt x="248754" y="198958"/>
                  </a:lnTo>
                  <a:lnTo>
                    <a:pt x="269430" y="240347"/>
                  </a:lnTo>
                  <a:lnTo>
                    <a:pt x="283006" y="284378"/>
                  </a:lnTo>
                  <a:lnTo>
                    <a:pt x="283006" y="125831"/>
                  </a:lnTo>
                  <a:lnTo>
                    <a:pt x="254850" y="79971"/>
                  </a:lnTo>
                  <a:lnTo>
                    <a:pt x="230441" y="47713"/>
                  </a:lnTo>
                  <a:lnTo>
                    <a:pt x="204533" y="18503"/>
                  </a:lnTo>
                  <a:lnTo>
                    <a:pt x="189992" y="4445"/>
                  </a:lnTo>
                  <a:lnTo>
                    <a:pt x="185394" y="0"/>
                  </a:lnTo>
                  <a:lnTo>
                    <a:pt x="0" y="0"/>
                  </a:lnTo>
                  <a:lnTo>
                    <a:pt x="419" y="4445"/>
                  </a:lnTo>
                  <a:lnTo>
                    <a:pt x="14986" y="61823"/>
                  </a:lnTo>
                  <a:lnTo>
                    <a:pt x="48437" y="128917"/>
                  </a:lnTo>
                  <a:lnTo>
                    <a:pt x="91617" y="179336"/>
                  </a:lnTo>
                  <a:lnTo>
                    <a:pt x="134416" y="217246"/>
                  </a:lnTo>
                  <a:lnTo>
                    <a:pt x="207530" y="276415"/>
                  </a:lnTo>
                  <a:lnTo>
                    <a:pt x="254215" y="320395"/>
                  </a:lnTo>
                  <a:lnTo>
                    <a:pt x="288886" y="368757"/>
                  </a:lnTo>
                  <a:lnTo>
                    <a:pt x="311340" y="414007"/>
                  </a:lnTo>
                  <a:lnTo>
                    <a:pt x="321284" y="433209"/>
                  </a:lnTo>
                  <a:lnTo>
                    <a:pt x="331050" y="442201"/>
                  </a:lnTo>
                  <a:lnTo>
                    <a:pt x="335978" y="439458"/>
                  </a:lnTo>
                  <a:lnTo>
                    <a:pt x="352044" y="383540"/>
                  </a:lnTo>
                  <a:lnTo>
                    <a:pt x="353148" y="354355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 descr=""/>
            <p:cNvSpPr/>
            <p:nvPr/>
          </p:nvSpPr>
          <p:spPr>
            <a:xfrm>
              <a:off x="5944768" y="13487"/>
              <a:ext cx="198755" cy="280035"/>
            </a:xfrm>
            <a:custGeom>
              <a:avLst/>
              <a:gdLst/>
              <a:ahLst/>
              <a:cxnLst/>
              <a:rect l="l" t="t" r="r" b="b"/>
              <a:pathLst>
                <a:path w="198754" h="280035">
                  <a:moveTo>
                    <a:pt x="0" y="0"/>
                  </a:moveTo>
                  <a:lnTo>
                    <a:pt x="71704" y="69328"/>
                  </a:lnTo>
                  <a:lnTo>
                    <a:pt x="108648" y="113233"/>
                  </a:lnTo>
                  <a:lnTo>
                    <a:pt x="150050" y="176262"/>
                  </a:lnTo>
                  <a:lnTo>
                    <a:pt x="173761" y="223939"/>
                  </a:lnTo>
                  <a:lnTo>
                    <a:pt x="191173" y="262966"/>
                  </a:lnTo>
                  <a:lnTo>
                    <a:pt x="198412" y="279932"/>
                  </a:lnTo>
                  <a:lnTo>
                    <a:pt x="184823" y="235888"/>
                  </a:lnTo>
                  <a:lnTo>
                    <a:pt x="164134" y="194475"/>
                  </a:lnTo>
                  <a:lnTo>
                    <a:pt x="141744" y="155891"/>
                  </a:lnTo>
                  <a:lnTo>
                    <a:pt x="117043" y="118769"/>
                  </a:lnTo>
                  <a:lnTo>
                    <a:pt x="89484" y="84277"/>
                  </a:lnTo>
                  <a:lnTo>
                    <a:pt x="59409" y="51967"/>
                  </a:lnTo>
                  <a:lnTo>
                    <a:pt x="28586" y="23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5" name="object 935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860161" y="9015"/>
              <a:ext cx="337045" cy="255524"/>
            </a:xfrm>
            <a:prstGeom prst="rect">
              <a:avLst/>
            </a:prstGeom>
          </p:spPr>
        </p:pic>
        <p:sp>
          <p:nvSpPr>
            <p:cNvPr id="936" name="object 936" descr=""/>
            <p:cNvSpPr/>
            <p:nvPr/>
          </p:nvSpPr>
          <p:spPr>
            <a:xfrm>
              <a:off x="6197130" y="284199"/>
              <a:ext cx="6985" cy="12065"/>
            </a:xfrm>
            <a:custGeom>
              <a:avLst/>
              <a:gdLst/>
              <a:ahLst/>
              <a:cxnLst/>
              <a:rect l="l" t="t" r="r" b="b"/>
              <a:pathLst>
                <a:path w="6985" h="12064">
                  <a:moveTo>
                    <a:pt x="1065" y="0"/>
                  </a:moveTo>
                  <a:lnTo>
                    <a:pt x="443" y="304"/>
                  </a:lnTo>
                  <a:lnTo>
                    <a:pt x="0" y="2870"/>
                  </a:lnTo>
                  <a:lnTo>
                    <a:pt x="557" y="5016"/>
                  </a:lnTo>
                  <a:lnTo>
                    <a:pt x="4672" y="10527"/>
                  </a:lnTo>
                  <a:lnTo>
                    <a:pt x="6184" y="11670"/>
                  </a:lnTo>
                  <a:lnTo>
                    <a:pt x="6388" y="9410"/>
                  </a:lnTo>
                  <a:lnTo>
                    <a:pt x="6184" y="7937"/>
                  </a:lnTo>
                  <a:lnTo>
                    <a:pt x="4775" y="4470"/>
                  </a:lnTo>
                  <a:lnTo>
                    <a:pt x="3732" y="2667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5EEDD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 descr=""/>
            <p:cNvSpPr/>
            <p:nvPr/>
          </p:nvSpPr>
          <p:spPr>
            <a:xfrm>
              <a:off x="5264047" y="9017"/>
              <a:ext cx="446405" cy="219075"/>
            </a:xfrm>
            <a:custGeom>
              <a:avLst/>
              <a:gdLst/>
              <a:ahLst/>
              <a:cxnLst/>
              <a:rect l="l" t="t" r="r" b="b"/>
              <a:pathLst>
                <a:path w="446404" h="219075">
                  <a:moveTo>
                    <a:pt x="446032" y="0"/>
                  </a:moveTo>
                  <a:lnTo>
                    <a:pt x="115168" y="0"/>
                  </a:lnTo>
                  <a:lnTo>
                    <a:pt x="106734" y="7824"/>
                  </a:lnTo>
                  <a:lnTo>
                    <a:pt x="61772" y="58191"/>
                  </a:lnTo>
                  <a:lnTo>
                    <a:pt x="21784" y="121480"/>
                  </a:lnTo>
                  <a:lnTo>
                    <a:pt x="444" y="192354"/>
                  </a:lnTo>
                  <a:lnTo>
                    <a:pt x="0" y="199572"/>
                  </a:lnTo>
                  <a:lnTo>
                    <a:pt x="453" y="206616"/>
                  </a:lnTo>
                  <a:lnTo>
                    <a:pt x="3147" y="212477"/>
                  </a:lnTo>
                  <a:lnTo>
                    <a:pt x="9423" y="216152"/>
                  </a:lnTo>
                  <a:lnTo>
                    <a:pt x="18835" y="218692"/>
                  </a:lnTo>
                  <a:lnTo>
                    <a:pt x="24447" y="214617"/>
                  </a:lnTo>
                  <a:lnTo>
                    <a:pt x="31203" y="208532"/>
                  </a:lnTo>
                  <a:lnTo>
                    <a:pt x="44704" y="198360"/>
                  </a:lnTo>
                  <a:lnTo>
                    <a:pt x="90512" y="179119"/>
                  </a:lnTo>
                  <a:lnTo>
                    <a:pt x="130733" y="166922"/>
                  </a:lnTo>
                  <a:lnTo>
                    <a:pt x="218290" y="141218"/>
                  </a:lnTo>
                  <a:lnTo>
                    <a:pt x="264157" y="125656"/>
                  </a:lnTo>
                  <a:lnTo>
                    <a:pt x="308540" y="106439"/>
                  </a:lnTo>
                  <a:lnTo>
                    <a:pt x="351273" y="81541"/>
                  </a:lnTo>
                  <a:lnTo>
                    <a:pt x="392189" y="48931"/>
                  </a:lnTo>
                  <a:lnTo>
                    <a:pt x="409723" y="32806"/>
                  </a:lnTo>
                  <a:lnTo>
                    <a:pt x="446032" y="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 descr=""/>
            <p:cNvSpPr/>
            <p:nvPr/>
          </p:nvSpPr>
          <p:spPr>
            <a:xfrm>
              <a:off x="5269789" y="9016"/>
              <a:ext cx="431800" cy="209550"/>
            </a:xfrm>
            <a:custGeom>
              <a:avLst/>
              <a:gdLst/>
              <a:ahLst/>
              <a:cxnLst/>
              <a:rect l="l" t="t" r="r" b="b"/>
              <a:pathLst>
                <a:path w="431800" h="209550">
                  <a:moveTo>
                    <a:pt x="431546" y="0"/>
                  </a:moveTo>
                  <a:lnTo>
                    <a:pt x="260832" y="0"/>
                  </a:lnTo>
                  <a:lnTo>
                    <a:pt x="245211" y="9271"/>
                  </a:lnTo>
                  <a:lnTo>
                    <a:pt x="228282" y="19786"/>
                  </a:lnTo>
                  <a:lnTo>
                    <a:pt x="186982" y="46253"/>
                  </a:lnTo>
                  <a:lnTo>
                    <a:pt x="129336" y="82397"/>
                  </a:lnTo>
                  <a:lnTo>
                    <a:pt x="169278" y="51676"/>
                  </a:lnTo>
                  <a:lnTo>
                    <a:pt x="211264" y="23837"/>
                  </a:lnTo>
                  <a:lnTo>
                    <a:pt x="250571" y="0"/>
                  </a:lnTo>
                  <a:lnTo>
                    <a:pt x="118452" y="0"/>
                  </a:lnTo>
                  <a:lnTo>
                    <a:pt x="62433" y="57073"/>
                  </a:lnTo>
                  <a:lnTo>
                    <a:pt x="37960" y="91681"/>
                  </a:lnTo>
                  <a:lnTo>
                    <a:pt x="17665" y="128917"/>
                  </a:lnTo>
                  <a:lnTo>
                    <a:pt x="2641" y="166966"/>
                  </a:lnTo>
                  <a:lnTo>
                    <a:pt x="0" y="181330"/>
                  </a:lnTo>
                  <a:lnTo>
                    <a:pt x="12" y="198704"/>
                  </a:lnTo>
                  <a:lnTo>
                    <a:pt x="5473" y="209486"/>
                  </a:lnTo>
                  <a:lnTo>
                    <a:pt x="19177" y="204101"/>
                  </a:lnTo>
                  <a:lnTo>
                    <a:pt x="30759" y="195770"/>
                  </a:lnTo>
                  <a:lnTo>
                    <a:pt x="44348" y="188658"/>
                  </a:lnTo>
                  <a:lnTo>
                    <a:pt x="58635" y="182765"/>
                  </a:lnTo>
                  <a:lnTo>
                    <a:pt x="72301" y="178092"/>
                  </a:lnTo>
                  <a:lnTo>
                    <a:pt x="226212" y="131203"/>
                  </a:lnTo>
                  <a:lnTo>
                    <a:pt x="246240" y="124180"/>
                  </a:lnTo>
                  <a:lnTo>
                    <a:pt x="284289" y="108140"/>
                  </a:lnTo>
                  <a:lnTo>
                    <a:pt x="323202" y="87401"/>
                  </a:lnTo>
                  <a:lnTo>
                    <a:pt x="364972" y="58775"/>
                  </a:lnTo>
                  <a:lnTo>
                    <a:pt x="401535" y="27597"/>
                  </a:lnTo>
                  <a:lnTo>
                    <a:pt x="422922" y="7696"/>
                  </a:lnTo>
                  <a:lnTo>
                    <a:pt x="431546" y="0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9" name="object 939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359717" y="7150"/>
              <a:ext cx="170892" cy="84264"/>
            </a:xfrm>
            <a:prstGeom prst="rect">
              <a:avLst/>
            </a:prstGeom>
          </p:spPr>
        </p:pic>
        <p:sp>
          <p:nvSpPr>
            <p:cNvPr id="940" name="object 940" descr=""/>
            <p:cNvSpPr/>
            <p:nvPr/>
          </p:nvSpPr>
          <p:spPr>
            <a:xfrm>
              <a:off x="5280177" y="8153"/>
              <a:ext cx="875030" cy="377825"/>
            </a:xfrm>
            <a:custGeom>
              <a:avLst/>
              <a:gdLst/>
              <a:ahLst/>
              <a:cxnLst/>
              <a:rect l="l" t="t" r="r" b="b"/>
              <a:pathLst>
                <a:path w="875029" h="377825">
                  <a:moveTo>
                    <a:pt x="14452" y="129857"/>
                  </a:moveTo>
                  <a:lnTo>
                    <a:pt x="8089" y="123888"/>
                  </a:lnTo>
                  <a:lnTo>
                    <a:pt x="0" y="127101"/>
                  </a:lnTo>
                  <a:lnTo>
                    <a:pt x="6350" y="133083"/>
                  </a:lnTo>
                  <a:lnTo>
                    <a:pt x="14452" y="129857"/>
                  </a:lnTo>
                  <a:close/>
                </a:path>
                <a:path w="875029" h="377825">
                  <a:moveTo>
                    <a:pt x="46062" y="109194"/>
                  </a:moveTo>
                  <a:lnTo>
                    <a:pt x="44488" y="107251"/>
                  </a:lnTo>
                  <a:lnTo>
                    <a:pt x="43014" y="106159"/>
                  </a:lnTo>
                  <a:lnTo>
                    <a:pt x="40170" y="104965"/>
                  </a:lnTo>
                  <a:lnTo>
                    <a:pt x="40081" y="106730"/>
                  </a:lnTo>
                  <a:lnTo>
                    <a:pt x="39293" y="109740"/>
                  </a:lnTo>
                  <a:lnTo>
                    <a:pt x="40436" y="112179"/>
                  </a:lnTo>
                  <a:lnTo>
                    <a:pt x="43256" y="110832"/>
                  </a:lnTo>
                  <a:lnTo>
                    <a:pt x="46062" y="109194"/>
                  </a:lnTo>
                  <a:close/>
                </a:path>
                <a:path w="875029" h="377825">
                  <a:moveTo>
                    <a:pt x="372491" y="2603"/>
                  </a:moveTo>
                  <a:lnTo>
                    <a:pt x="365506" y="0"/>
                  </a:lnTo>
                  <a:lnTo>
                    <a:pt x="363296" y="2247"/>
                  </a:lnTo>
                  <a:lnTo>
                    <a:pt x="362204" y="3390"/>
                  </a:lnTo>
                  <a:lnTo>
                    <a:pt x="360502" y="4762"/>
                  </a:lnTo>
                  <a:lnTo>
                    <a:pt x="360502" y="8661"/>
                  </a:lnTo>
                  <a:lnTo>
                    <a:pt x="362788" y="10655"/>
                  </a:lnTo>
                  <a:lnTo>
                    <a:pt x="364566" y="11214"/>
                  </a:lnTo>
                  <a:lnTo>
                    <a:pt x="365544" y="11544"/>
                  </a:lnTo>
                  <a:lnTo>
                    <a:pt x="368757" y="12522"/>
                  </a:lnTo>
                  <a:lnTo>
                    <a:pt x="368757" y="10604"/>
                  </a:lnTo>
                  <a:lnTo>
                    <a:pt x="368134" y="9017"/>
                  </a:lnTo>
                  <a:lnTo>
                    <a:pt x="367118" y="8102"/>
                  </a:lnTo>
                  <a:lnTo>
                    <a:pt x="367690" y="7988"/>
                  </a:lnTo>
                  <a:lnTo>
                    <a:pt x="369785" y="8661"/>
                  </a:lnTo>
                  <a:lnTo>
                    <a:pt x="368922" y="7404"/>
                  </a:lnTo>
                  <a:lnTo>
                    <a:pt x="368592" y="6997"/>
                  </a:lnTo>
                  <a:lnTo>
                    <a:pt x="369608" y="5765"/>
                  </a:lnTo>
                  <a:lnTo>
                    <a:pt x="372491" y="2603"/>
                  </a:lnTo>
                  <a:close/>
                </a:path>
                <a:path w="875029" h="377825">
                  <a:moveTo>
                    <a:pt x="628535" y="876"/>
                  </a:moveTo>
                  <a:lnTo>
                    <a:pt x="620623" y="876"/>
                  </a:lnTo>
                  <a:lnTo>
                    <a:pt x="622046" y="2362"/>
                  </a:lnTo>
                  <a:lnTo>
                    <a:pt x="625500" y="4013"/>
                  </a:lnTo>
                  <a:lnTo>
                    <a:pt x="628535" y="876"/>
                  </a:lnTo>
                  <a:close/>
                </a:path>
                <a:path w="875029" h="377825">
                  <a:moveTo>
                    <a:pt x="632536" y="108724"/>
                  </a:moveTo>
                  <a:lnTo>
                    <a:pt x="629285" y="105232"/>
                  </a:lnTo>
                  <a:lnTo>
                    <a:pt x="629335" y="106832"/>
                  </a:lnTo>
                  <a:lnTo>
                    <a:pt x="628891" y="105194"/>
                  </a:lnTo>
                  <a:lnTo>
                    <a:pt x="624725" y="105740"/>
                  </a:lnTo>
                  <a:lnTo>
                    <a:pt x="623163" y="106527"/>
                  </a:lnTo>
                  <a:lnTo>
                    <a:pt x="622960" y="108280"/>
                  </a:lnTo>
                  <a:lnTo>
                    <a:pt x="625779" y="110617"/>
                  </a:lnTo>
                  <a:lnTo>
                    <a:pt x="628192" y="110883"/>
                  </a:lnTo>
                  <a:lnTo>
                    <a:pt x="632536" y="108724"/>
                  </a:lnTo>
                  <a:close/>
                </a:path>
                <a:path w="875029" h="377825">
                  <a:moveTo>
                    <a:pt x="721118" y="210731"/>
                  </a:moveTo>
                  <a:lnTo>
                    <a:pt x="720915" y="209588"/>
                  </a:lnTo>
                  <a:lnTo>
                    <a:pt x="720699" y="208267"/>
                  </a:lnTo>
                  <a:lnTo>
                    <a:pt x="720648" y="207949"/>
                  </a:lnTo>
                  <a:lnTo>
                    <a:pt x="719899" y="207251"/>
                  </a:lnTo>
                  <a:lnTo>
                    <a:pt x="719467" y="206832"/>
                  </a:lnTo>
                  <a:lnTo>
                    <a:pt x="717689" y="206311"/>
                  </a:lnTo>
                  <a:lnTo>
                    <a:pt x="716026" y="206832"/>
                  </a:lnTo>
                  <a:lnTo>
                    <a:pt x="714679" y="207251"/>
                  </a:lnTo>
                  <a:lnTo>
                    <a:pt x="716000" y="206832"/>
                  </a:lnTo>
                  <a:lnTo>
                    <a:pt x="714768" y="206832"/>
                  </a:lnTo>
                  <a:lnTo>
                    <a:pt x="715416" y="205803"/>
                  </a:lnTo>
                  <a:lnTo>
                    <a:pt x="715035" y="204203"/>
                  </a:lnTo>
                  <a:lnTo>
                    <a:pt x="714070" y="205206"/>
                  </a:lnTo>
                  <a:lnTo>
                    <a:pt x="713701" y="205574"/>
                  </a:lnTo>
                  <a:lnTo>
                    <a:pt x="712685" y="206832"/>
                  </a:lnTo>
                  <a:lnTo>
                    <a:pt x="712571" y="206984"/>
                  </a:lnTo>
                  <a:lnTo>
                    <a:pt x="711123" y="208267"/>
                  </a:lnTo>
                  <a:lnTo>
                    <a:pt x="709904" y="209384"/>
                  </a:lnTo>
                  <a:lnTo>
                    <a:pt x="709117" y="211353"/>
                  </a:lnTo>
                  <a:lnTo>
                    <a:pt x="711644" y="214223"/>
                  </a:lnTo>
                  <a:lnTo>
                    <a:pt x="714095" y="214223"/>
                  </a:lnTo>
                  <a:lnTo>
                    <a:pt x="717613" y="212737"/>
                  </a:lnTo>
                  <a:lnTo>
                    <a:pt x="719404" y="211874"/>
                  </a:lnTo>
                  <a:lnTo>
                    <a:pt x="721118" y="210731"/>
                  </a:lnTo>
                  <a:close/>
                </a:path>
                <a:path w="875029" h="377825">
                  <a:moveTo>
                    <a:pt x="750392" y="229870"/>
                  </a:moveTo>
                  <a:lnTo>
                    <a:pt x="744804" y="224637"/>
                  </a:lnTo>
                  <a:lnTo>
                    <a:pt x="736866" y="226441"/>
                  </a:lnTo>
                  <a:lnTo>
                    <a:pt x="742442" y="231686"/>
                  </a:lnTo>
                  <a:lnTo>
                    <a:pt x="750392" y="229870"/>
                  </a:lnTo>
                  <a:close/>
                </a:path>
                <a:path w="875029" h="377825">
                  <a:moveTo>
                    <a:pt x="846442" y="143497"/>
                  </a:moveTo>
                  <a:lnTo>
                    <a:pt x="846302" y="140665"/>
                  </a:lnTo>
                  <a:lnTo>
                    <a:pt x="844181" y="139801"/>
                  </a:lnTo>
                  <a:lnTo>
                    <a:pt x="843089" y="139611"/>
                  </a:lnTo>
                  <a:lnTo>
                    <a:pt x="840295" y="139814"/>
                  </a:lnTo>
                  <a:lnTo>
                    <a:pt x="839635" y="140195"/>
                  </a:lnTo>
                  <a:lnTo>
                    <a:pt x="838873" y="141312"/>
                  </a:lnTo>
                  <a:lnTo>
                    <a:pt x="841184" y="140843"/>
                  </a:lnTo>
                  <a:lnTo>
                    <a:pt x="842695" y="145948"/>
                  </a:lnTo>
                  <a:lnTo>
                    <a:pt x="845337" y="145719"/>
                  </a:lnTo>
                  <a:lnTo>
                    <a:pt x="846010" y="144678"/>
                  </a:lnTo>
                  <a:lnTo>
                    <a:pt x="845185" y="142760"/>
                  </a:lnTo>
                  <a:lnTo>
                    <a:pt x="844143" y="141516"/>
                  </a:lnTo>
                  <a:lnTo>
                    <a:pt x="846442" y="143497"/>
                  </a:lnTo>
                  <a:close/>
                </a:path>
                <a:path w="875029" h="377825">
                  <a:moveTo>
                    <a:pt x="857123" y="302768"/>
                  </a:moveTo>
                  <a:lnTo>
                    <a:pt x="851966" y="297916"/>
                  </a:lnTo>
                  <a:lnTo>
                    <a:pt x="845096" y="298526"/>
                  </a:lnTo>
                  <a:lnTo>
                    <a:pt x="850277" y="303403"/>
                  </a:lnTo>
                  <a:lnTo>
                    <a:pt x="857123" y="302768"/>
                  </a:lnTo>
                  <a:close/>
                </a:path>
                <a:path w="875029" h="377825">
                  <a:moveTo>
                    <a:pt x="863511" y="347319"/>
                  </a:moveTo>
                  <a:lnTo>
                    <a:pt x="862177" y="346494"/>
                  </a:lnTo>
                  <a:lnTo>
                    <a:pt x="860463" y="346100"/>
                  </a:lnTo>
                  <a:lnTo>
                    <a:pt x="857923" y="344500"/>
                  </a:lnTo>
                  <a:lnTo>
                    <a:pt x="854379" y="343903"/>
                  </a:lnTo>
                  <a:lnTo>
                    <a:pt x="856068" y="347319"/>
                  </a:lnTo>
                  <a:lnTo>
                    <a:pt x="863511" y="347319"/>
                  </a:lnTo>
                  <a:close/>
                </a:path>
                <a:path w="875029" h="377825">
                  <a:moveTo>
                    <a:pt x="866368" y="351866"/>
                  </a:moveTo>
                  <a:lnTo>
                    <a:pt x="866152" y="350570"/>
                  </a:lnTo>
                  <a:lnTo>
                    <a:pt x="864641" y="348005"/>
                  </a:lnTo>
                  <a:lnTo>
                    <a:pt x="864489" y="347916"/>
                  </a:lnTo>
                  <a:lnTo>
                    <a:pt x="856145" y="347916"/>
                  </a:lnTo>
                  <a:lnTo>
                    <a:pt x="856246" y="348602"/>
                  </a:lnTo>
                  <a:lnTo>
                    <a:pt x="856373" y="349262"/>
                  </a:lnTo>
                  <a:lnTo>
                    <a:pt x="857529" y="350837"/>
                  </a:lnTo>
                  <a:lnTo>
                    <a:pt x="858316" y="351955"/>
                  </a:lnTo>
                  <a:lnTo>
                    <a:pt x="859243" y="352552"/>
                  </a:lnTo>
                  <a:lnTo>
                    <a:pt x="860577" y="352818"/>
                  </a:lnTo>
                  <a:lnTo>
                    <a:pt x="861542" y="352971"/>
                  </a:lnTo>
                  <a:lnTo>
                    <a:pt x="865085" y="355066"/>
                  </a:lnTo>
                  <a:lnTo>
                    <a:pt x="865378" y="353225"/>
                  </a:lnTo>
                  <a:lnTo>
                    <a:pt x="864768" y="351282"/>
                  </a:lnTo>
                  <a:lnTo>
                    <a:pt x="863866" y="350304"/>
                  </a:lnTo>
                  <a:lnTo>
                    <a:pt x="864400" y="350507"/>
                  </a:lnTo>
                  <a:lnTo>
                    <a:pt x="866368" y="351866"/>
                  </a:lnTo>
                  <a:close/>
                </a:path>
                <a:path w="875029" h="377825">
                  <a:moveTo>
                    <a:pt x="874750" y="373570"/>
                  </a:moveTo>
                  <a:lnTo>
                    <a:pt x="873785" y="372059"/>
                  </a:lnTo>
                  <a:lnTo>
                    <a:pt x="872667" y="370281"/>
                  </a:lnTo>
                  <a:lnTo>
                    <a:pt x="871639" y="371017"/>
                  </a:lnTo>
                  <a:lnTo>
                    <a:pt x="869073" y="372364"/>
                  </a:lnTo>
                  <a:lnTo>
                    <a:pt x="867638" y="374396"/>
                  </a:lnTo>
                  <a:lnTo>
                    <a:pt x="872566" y="377253"/>
                  </a:lnTo>
                  <a:lnTo>
                    <a:pt x="874255" y="375818"/>
                  </a:lnTo>
                  <a:lnTo>
                    <a:pt x="874141" y="374535"/>
                  </a:lnTo>
                  <a:lnTo>
                    <a:pt x="874750" y="373570"/>
                  </a:lnTo>
                  <a:close/>
                </a:path>
              </a:pathLst>
            </a:custGeom>
            <a:solidFill>
              <a:srgbClr val="ECD9BA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41" name="object 941" descr="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429396" y="1866438"/>
            <a:ext cx="770422" cy="1418059"/>
          </a:xfrm>
          <a:prstGeom prst="rect">
            <a:avLst/>
          </a:prstGeom>
        </p:spPr>
      </p:pic>
      <p:pic>
        <p:nvPicPr>
          <p:cNvPr id="942" name="object 942" descr="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492636" y="5619405"/>
            <a:ext cx="292666" cy="302254"/>
          </a:xfrm>
          <a:prstGeom prst="rect">
            <a:avLst/>
          </a:prstGeom>
        </p:spPr>
      </p:pic>
      <p:grpSp>
        <p:nvGrpSpPr>
          <p:cNvPr id="943" name="object 943" descr=""/>
          <p:cNvGrpSpPr/>
          <p:nvPr/>
        </p:nvGrpSpPr>
        <p:grpSpPr>
          <a:xfrm>
            <a:off x="4991430" y="4343754"/>
            <a:ext cx="274955" cy="311785"/>
            <a:chOff x="4991430" y="4343754"/>
            <a:chExt cx="274955" cy="311785"/>
          </a:xfrm>
        </p:grpSpPr>
        <p:sp>
          <p:nvSpPr>
            <p:cNvPr id="944" name="object 944" descr=""/>
            <p:cNvSpPr/>
            <p:nvPr/>
          </p:nvSpPr>
          <p:spPr>
            <a:xfrm>
              <a:off x="4991430" y="4343754"/>
              <a:ext cx="274955" cy="311785"/>
            </a:xfrm>
            <a:custGeom>
              <a:avLst/>
              <a:gdLst/>
              <a:ahLst/>
              <a:cxnLst/>
              <a:rect l="l" t="t" r="r" b="b"/>
              <a:pathLst>
                <a:path w="274954" h="311785">
                  <a:moveTo>
                    <a:pt x="38938" y="0"/>
                  </a:moveTo>
                  <a:lnTo>
                    <a:pt x="19507" y="22872"/>
                  </a:lnTo>
                  <a:lnTo>
                    <a:pt x="20242" y="25234"/>
                  </a:lnTo>
                  <a:lnTo>
                    <a:pt x="6920" y="37252"/>
                  </a:lnTo>
                  <a:lnTo>
                    <a:pt x="725" y="52670"/>
                  </a:lnTo>
                  <a:lnTo>
                    <a:pt x="0" y="69827"/>
                  </a:lnTo>
                  <a:lnTo>
                    <a:pt x="3084" y="87058"/>
                  </a:lnTo>
                  <a:lnTo>
                    <a:pt x="4075" y="90779"/>
                  </a:lnTo>
                  <a:lnTo>
                    <a:pt x="14389" y="120657"/>
                  </a:lnTo>
                  <a:lnTo>
                    <a:pt x="21041" y="144233"/>
                  </a:lnTo>
                  <a:lnTo>
                    <a:pt x="26253" y="168371"/>
                  </a:lnTo>
                  <a:lnTo>
                    <a:pt x="29945" y="192938"/>
                  </a:lnTo>
                  <a:lnTo>
                    <a:pt x="33158" y="237744"/>
                  </a:lnTo>
                  <a:lnTo>
                    <a:pt x="33780" y="243344"/>
                  </a:lnTo>
                  <a:lnTo>
                    <a:pt x="46963" y="282702"/>
                  </a:lnTo>
                  <a:lnTo>
                    <a:pt x="70672" y="311727"/>
                  </a:lnTo>
                  <a:lnTo>
                    <a:pt x="73289" y="310197"/>
                  </a:lnTo>
                  <a:lnTo>
                    <a:pt x="73685" y="302463"/>
                  </a:lnTo>
                  <a:lnTo>
                    <a:pt x="73450" y="294104"/>
                  </a:lnTo>
                  <a:lnTo>
                    <a:pt x="74311" y="286640"/>
                  </a:lnTo>
                  <a:lnTo>
                    <a:pt x="76751" y="279397"/>
                  </a:lnTo>
                  <a:lnTo>
                    <a:pt x="81254" y="271703"/>
                  </a:lnTo>
                  <a:lnTo>
                    <a:pt x="106887" y="251529"/>
                  </a:lnTo>
                  <a:lnTo>
                    <a:pt x="138310" y="246465"/>
                  </a:lnTo>
                  <a:lnTo>
                    <a:pt x="171060" y="249408"/>
                  </a:lnTo>
                  <a:lnTo>
                    <a:pt x="200672" y="253250"/>
                  </a:lnTo>
                  <a:lnTo>
                    <a:pt x="215414" y="253361"/>
                  </a:lnTo>
                  <a:lnTo>
                    <a:pt x="255587" y="232651"/>
                  </a:lnTo>
                  <a:lnTo>
                    <a:pt x="258076" y="221919"/>
                  </a:lnTo>
                  <a:lnTo>
                    <a:pt x="262953" y="215950"/>
                  </a:lnTo>
                  <a:lnTo>
                    <a:pt x="268033" y="215836"/>
                  </a:lnTo>
                  <a:lnTo>
                    <a:pt x="273608" y="208991"/>
                  </a:lnTo>
                  <a:lnTo>
                    <a:pt x="274866" y="203631"/>
                  </a:lnTo>
                  <a:lnTo>
                    <a:pt x="272554" y="200329"/>
                  </a:lnTo>
                  <a:lnTo>
                    <a:pt x="270954" y="195389"/>
                  </a:lnTo>
                  <a:lnTo>
                    <a:pt x="269011" y="187807"/>
                  </a:lnTo>
                  <a:lnTo>
                    <a:pt x="265099" y="181279"/>
                  </a:lnTo>
                  <a:lnTo>
                    <a:pt x="257682" y="171678"/>
                  </a:lnTo>
                  <a:lnTo>
                    <a:pt x="254126" y="166585"/>
                  </a:lnTo>
                  <a:lnTo>
                    <a:pt x="224069" y="130789"/>
                  </a:lnTo>
                  <a:lnTo>
                    <a:pt x="189801" y="97687"/>
                  </a:lnTo>
                  <a:lnTo>
                    <a:pt x="140790" y="59408"/>
                  </a:lnTo>
                  <a:lnTo>
                    <a:pt x="99070" y="31034"/>
                  </a:lnTo>
                  <a:lnTo>
                    <a:pt x="64465" y="10598"/>
                  </a:lnTo>
                  <a:lnTo>
                    <a:pt x="45580" y="2578"/>
                  </a:lnTo>
                  <a:lnTo>
                    <a:pt x="38938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 descr=""/>
            <p:cNvSpPr/>
            <p:nvPr/>
          </p:nvSpPr>
          <p:spPr>
            <a:xfrm>
              <a:off x="5003076" y="4380711"/>
              <a:ext cx="100330" cy="58419"/>
            </a:xfrm>
            <a:custGeom>
              <a:avLst/>
              <a:gdLst/>
              <a:ahLst/>
              <a:cxnLst/>
              <a:rect l="l" t="t" r="r" b="b"/>
              <a:pathLst>
                <a:path w="100329" h="58420">
                  <a:moveTo>
                    <a:pt x="11073" y="0"/>
                  </a:moveTo>
                  <a:lnTo>
                    <a:pt x="8266" y="673"/>
                  </a:lnTo>
                  <a:lnTo>
                    <a:pt x="5777" y="4495"/>
                  </a:lnTo>
                  <a:lnTo>
                    <a:pt x="1624" y="15227"/>
                  </a:lnTo>
                  <a:lnTo>
                    <a:pt x="0" y="28219"/>
                  </a:lnTo>
                  <a:lnTo>
                    <a:pt x="278" y="40792"/>
                  </a:lnTo>
                  <a:lnTo>
                    <a:pt x="1827" y="50190"/>
                  </a:lnTo>
                  <a:lnTo>
                    <a:pt x="3097" y="54952"/>
                  </a:lnTo>
                  <a:lnTo>
                    <a:pt x="4532" y="57010"/>
                  </a:lnTo>
                  <a:lnTo>
                    <a:pt x="9663" y="57848"/>
                  </a:lnTo>
                  <a:lnTo>
                    <a:pt x="11887" y="52590"/>
                  </a:lnTo>
                  <a:lnTo>
                    <a:pt x="19239" y="41605"/>
                  </a:lnTo>
                  <a:lnTo>
                    <a:pt x="23252" y="37757"/>
                  </a:lnTo>
                  <a:lnTo>
                    <a:pt x="30593" y="34378"/>
                  </a:lnTo>
                  <a:lnTo>
                    <a:pt x="33120" y="33667"/>
                  </a:lnTo>
                  <a:lnTo>
                    <a:pt x="41059" y="32092"/>
                  </a:lnTo>
                  <a:lnTo>
                    <a:pt x="43561" y="32207"/>
                  </a:lnTo>
                  <a:lnTo>
                    <a:pt x="57150" y="34315"/>
                  </a:lnTo>
                  <a:lnTo>
                    <a:pt x="69277" y="38887"/>
                  </a:lnTo>
                  <a:lnTo>
                    <a:pt x="80377" y="45148"/>
                  </a:lnTo>
                  <a:lnTo>
                    <a:pt x="90892" y="52323"/>
                  </a:lnTo>
                  <a:lnTo>
                    <a:pt x="94512" y="53111"/>
                  </a:lnTo>
                  <a:lnTo>
                    <a:pt x="98360" y="53378"/>
                  </a:lnTo>
                  <a:lnTo>
                    <a:pt x="99225" y="51917"/>
                  </a:lnTo>
                  <a:lnTo>
                    <a:pt x="99719" y="49542"/>
                  </a:lnTo>
                  <a:lnTo>
                    <a:pt x="97903" y="46850"/>
                  </a:lnTo>
                  <a:lnTo>
                    <a:pt x="85166" y="38049"/>
                  </a:lnTo>
                  <a:lnTo>
                    <a:pt x="52754" y="14185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6" name="object 946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054979" y="4465826"/>
              <a:ext cx="193090" cy="159067"/>
            </a:xfrm>
            <a:prstGeom prst="rect">
              <a:avLst/>
            </a:prstGeom>
          </p:spPr>
        </p:pic>
      </p:grpSp>
      <p:pic>
        <p:nvPicPr>
          <p:cNvPr id="947" name="object 947" descr="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3930483" y="2457869"/>
            <a:ext cx="292668" cy="302249"/>
          </a:xfrm>
          <a:prstGeom prst="rect">
            <a:avLst/>
          </a:prstGeom>
        </p:spPr>
      </p:pic>
      <p:pic>
        <p:nvPicPr>
          <p:cNvPr id="948" name="object 948" descr="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7068363" y="3295942"/>
            <a:ext cx="292654" cy="302243"/>
          </a:xfrm>
          <a:prstGeom prst="rect">
            <a:avLst/>
          </a:prstGeom>
        </p:spPr>
      </p:pic>
      <p:grpSp>
        <p:nvGrpSpPr>
          <p:cNvPr id="949" name="object 949" descr=""/>
          <p:cNvGrpSpPr/>
          <p:nvPr/>
        </p:nvGrpSpPr>
        <p:grpSpPr>
          <a:xfrm>
            <a:off x="1429396" y="1490874"/>
            <a:ext cx="59055" cy="77470"/>
            <a:chOff x="1429396" y="1490874"/>
            <a:chExt cx="59055" cy="77470"/>
          </a:xfrm>
        </p:grpSpPr>
        <p:sp>
          <p:nvSpPr>
            <p:cNvPr id="950" name="object 950" descr=""/>
            <p:cNvSpPr/>
            <p:nvPr/>
          </p:nvSpPr>
          <p:spPr>
            <a:xfrm>
              <a:off x="1429385" y="1490878"/>
              <a:ext cx="59055" cy="77470"/>
            </a:xfrm>
            <a:custGeom>
              <a:avLst/>
              <a:gdLst/>
              <a:ahLst/>
              <a:cxnLst/>
              <a:rect l="l" t="t" r="r" b="b"/>
              <a:pathLst>
                <a:path w="59055" h="77469">
                  <a:moveTo>
                    <a:pt x="58788" y="1968"/>
                  </a:moveTo>
                  <a:lnTo>
                    <a:pt x="55918" y="0"/>
                  </a:lnTo>
                  <a:lnTo>
                    <a:pt x="47688" y="3352"/>
                  </a:lnTo>
                  <a:lnTo>
                    <a:pt x="39128" y="7670"/>
                  </a:lnTo>
                  <a:lnTo>
                    <a:pt x="30949" y="10426"/>
                  </a:lnTo>
                  <a:lnTo>
                    <a:pt x="22225" y="11430"/>
                  </a:lnTo>
                  <a:lnTo>
                    <a:pt x="12026" y="10502"/>
                  </a:lnTo>
                  <a:lnTo>
                    <a:pt x="0" y="4483"/>
                  </a:lnTo>
                  <a:lnTo>
                    <a:pt x="0" y="77177"/>
                  </a:lnTo>
                  <a:lnTo>
                    <a:pt x="32524" y="49758"/>
                  </a:lnTo>
                  <a:lnTo>
                    <a:pt x="54597" y="14820"/>
                  </a:lnTo>
                  <a:lnTo>
                    <a:pt x="56095" y="11430"/>
                  </a:lnTo>
                  <a:lnTo>
                    <a:pt x="57835" y="7505"/>
                  </a:lnTo>
                  <a:lnTo>
                    <a:pt x="58788" y="1968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 descr=""/>
            <p:cNvSpPr/>
            <p:nvPr/>
          </p:nvSpPr>
          <p:spPr>
            <a:xfrm>
              <a:off x="1429385" y="1511922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09" h="17144">
                  <a:moveTo>
                    <a:pt x="28956" y="0"/>
                  </a:moveTo>
                  <a:lnTo>
                    <a:pt x="21539" y="1346"/>
                  </a:lnTo>
                  <a:lnTo>
                    <a:pt x="14071" y="1968"/>
                  </a:lnTo>
                  <a:lnTo>
                    <a:pt x="6642" y="1892"/>
                  </a:lnTo>
                  <a:lnTo>
                    <a:pt x="0" y="1168"/>
                  </a:lnTo>
                  <a:lnTo>
                    <a:pt x="0" y="17068"/>
                  </a:lnTo>
                  <a:lnTo>
                    <a:pt x="7988" y="13843"/>
                  </a:lnTo>
                  <a:lnTo>
                    <a:pt x="15608" y="9842"/>
                  </a:lnTo>
                  <a:lnTo>
                    <a:pt x="22631" y="5207"/>
                  </a:lnTo>
                  <a:lnTo>
                    <a:pt x="26568" y="196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2" name="object 952" descr=""/>
          <p:cNvGrpSpPr/>
          <p:nvPr/>
        </p:nvGrpSpPr>
        <p:grpSpPr>
          <a:xfrm>
            <a:off x="1429396" y="6036816"/>
            <a:ext cx="177800" cy="312420"/>
            <a:chOff x="1429396" y="6036816"/>
            <a:chExt cx="177800" cy="312420"/>
          </a:xfrm>
        </p:grpSpPr>
        <p:sp>
          <p:nvSpPr>
            <p:cNvPr id="953" name="object 953" descr=""/>
            <p:cNvSpPr/>
            <p:nvPr/>
          </p:nvSpPr>
          <p:spPr>
            <a:xfrm>
              <a:off x="1429396" y="6036816"/>
              <a:ext cx="177800" cy="312420"/>
            </a:xfrm>
            <a:custGeom>
              <a:avLst/>
              <a:gdLst/>
              <a:ahLst/>
              <a:cxnLst/>
              <a:rect l="l" t="t" r="r" b="b"/>
              <a:pathLst>
                <a:path w="177800" h="312420">
                  <a:moveTo>
                    <a:pt x="431" y="0"/>
                  </a:moveTo>
                  <a:lnTo>
                    <a:pt x="0" y="172"/>
                  </a:lnTo>
                  <a:lnTo>
                    <a:pt x="0" y="311959"/>
                  </a:lnTo>
                  <a:lnTo>
                    <a:pt x="6254" y="305813"/>
                  </a:lnTo>
                  <a:lnTo>
                    <a:pt x="27503" y="287386"/>
                  </a:lnTo>
                  <a:lnTo>
                    <a:pt x="50040" y="270185"/>
                  </a:lnTo>
                  <a:lnTo>
                    <a:pt x="73761" y="254355"/>
                  </a:lnTo>
                  <a:lnTo>
                    <a:pt x="115811" y="230619"/>
                  </a:lnTo>
                  <a:lnTo>
                    <a:pt x="118745" y="229146"/>
                  </a:lnTo>
                  <a:lnTo>
                    <a:pt x="124244" y="225742"/>
                  </a:lnTo>
                  <a:lnTo>
                    <a:pt x="158711" y="192835"/>
                  </a:lnTo>
                  <a:lnTo>
                    <a:pt x="177280" y="154047"/>
                  </a:lnTo>
                  <a:lnTo>
                    <a:pt x="174414" y="152072"/>
                  </a:lnTo>
                  <a:lnTo>
                    <a:pt x="166192" y="155422"/>
                  </a:lnTo>
                  <a:lnTo>
                    <a:pt x="157623" y="159745"/>
                  </a:lnTo>
                  <a:lnTo>
                    <a:pt x="149447" y="162499"/>
                  </a:lnTo>
                  <a:lnTo>
                    <a:pt x="140728" y="163504"/>
                  </a:lnTo>
                  <a:lnTo>
                    <a:pt x="130530" y="162585"/>
                  </a:lnTo>
                  <a:lnTo>
                    <a:pt x="97055" y="145804"/>
                  </a:lnTo>
                  <a:lnTo>
                    <a:pt x="76450" y="115633"/>
                  </a:lnTo>
                  <a:lnTo>
                    <a:pt x="63519" y="80175"/>
                  </a:lnTo>
                  <a:lnTo>
                    <a:pt x="53060" y="47536"/>
                  </a:lnTo>
                  <a:lnTo>
                    <a:pt x="45974" y="32157"/>
                  </a:lnTo>
                  <a:lnTo>
                    <a:pt x="36214" y="17458"/>
                  </a:lnTo>
                  <a:lnTo>
                    <a:pt x="22824" y="6051"/>
                  </a:lnTo>
                  <a:lnTo>
                    <a:pt x="4851" y="546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4" name="object 954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429396" y="6069840"/>
              <a:ext cx="147445" cy="160296"/>
            </a:xfrm>
            <a:prstGeom prst="rect">
              <a:avLst/>
            </a:prstGeom>
          </p:spPr>
        </p:pic>
      </p:grpSp>
      <p:pic>
        <p:nvPicPr>
          <p:cNvPr id="955" name="object 955" descr="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2230666" y="3210887"/>
            <a:ext cx="340070" cy="344464"/>
          </a:xfrm>
          <a:prstGeom prst="rect">
            <a:avLst/>
          </a:prstGeom>
        </p:spPr>
      </p:pic>
      <p:grpSp>
        <p:nvGrpSpPr>
          <p:cNvPr id="956" name="object 956" descr=""/>
          <p:cNvGrpSpPr/>
          <p:nvPr/>
        </p:nvGrpSpPr>
        <p:grpSpPr>
          <a:xfrm>
            <a:off x="6883040" y="2863253"/>
            <a:ext cx="275590" cy="367030"/>
            <a:chOff x="6883040" y="2863253"/>
            <a:chExt cx="275590" cy="367030"/>
          </a:xfrm>
        </p:grpSpPr>
        <p:sp>
          <p:nvSpPr>
            <p:cNvPr id="957" name="object 957" descr=""/>
            <p:cNvSpPr/>
            <p:nvPr/>
          </p:nvSpPr>
          <p:spPr>
            <a:xfrm>
              <a:off x="6883040" y="2863253"/>
              <a:ext cx="275590" cy="367030"/>
            </a:xfrm>
            <a:custGeom>
              <a:avLst/>
              <a:gdLst/>
              <a:ahLst/>
              <a:cxnLst/>
              <a:rect l="l" t="t" r="r" b="b"/>
              <a:pathLst>
                <a:path w="275590" h="367030">
                  <a:moveTo>
                    <a:pt x="65916" y="0"/>
                  </a:moveTo>
                  <a:lnTo>
                    <a:pt x="61522" y="722"/>
                  </a:lnTo>
                  <a:lnTo>
                    <a:pt x="54778" y="6018"/>
                  </a:lnTo>
                  <a:lnTo>
                    <a:pt x="45952" y="6388"/>
                  </a:lnTo>
                  <a:lnTo>
                    <a:pt x="41977" y="2094"/>
                  </a:lnTo>
                  <a:lnTo>
                    <a:pt x="31866" y="2513"/>
                  </a:lnTo>
                  <a:lnTo>
                    <a:pt x="26292" y="5510"/>
                  </a:lnTo>
                  <a:lnTo>
                    <a:pt x="25213" y="10020"/>
                  </a:lnTo>
                  <a:lnTo>
                    <a:pt x="18831" y="20891"/>
                  </a:lnTo>
                  <a:lnTo>
                    <a:pt x="8944" y="58469"/>
                  </a:lnTo>
                  <a:lnTo>
                    <a:pt x="2364" y="104621"/>
                  </a:lnTo>
                  <a:lnTo>
                    <a:pt x="0" y="159269"/>
                  </a:lnTo>
                  <a:lnTo>
                    <a:pt x="317" y="176488"/>
                  </a:lnTo>
                  <a:lnTo>
                    <a:pt x="4410" y="230516"/>
                  </a:lnTo>
                  <a:lnTo>
                    <a:pt x="11789" y="287976"/>
                  </a:lnTo>
                  <a:lnTo>
                    <a:pt x="20567" y="333258"/>
                  </a:lnTo>
                  <a:lnTo>
                    <a:pt x="49889" y="366255"/>
                  </a:lnTo>
                  <a:lnTo>
                    <a:pt x="53445" y="366444"/>
                  </a:lnTo>
                  <a:lnTo>
                    <a:pt x="56923" y="366128"/>
                  </a:lnTo>
                  <a:lnTo>
                    <a:pt x="62881" y="364185"/>
                  </a:lnTo>
                  <a:lnTo>
                    <a:pt x="65345" y="362545"/>
                  </a:lnTo>
                  <a:lnTo>
                    <a:pt x="66818" y="360121"/>
                  </a:lnTo>
                  <a:lnTo>
                    <a:pt x="87280" y="362426"/>
                  </a:lnTo>
                  <a:lnTo>
                    <a:pt x="120540" y="343574"/>
                  </a:lnTo>
                  <a:lnTo>
                    <a:pt x="168465" y="268846"/>
                  </a:lnTo>
                  <a:lnTo>
                    <a:pt x="185237" y="245991"/>
                  </a:lnTo>
                  <a:lnTo>
                    <a:pt x="203532" y="224115"/>
                  </a:lnTo>
                  <a:lnTo>
                    <a:pt x="237201" y="189482"/>
                  </a:lnTo>
                  <a:lnTo>
                    <a:pt x="239600" y="187247"/>
                  </a:lnTo>
                  <a:lnTo>
                    <a:pt x="243932" y="182448"/>
                  </a:lnTo>
                  <a:lnTo>
                    <a:pt x="267719" y="141159"/>
                  </a:lnTo>
                  <a:lnTo>
                    <a:pt x="275253" y="104277"/>
                  </a:lnTo>
                  <a:lnTo>
                    <a:pt x="274612" y="98701"/>
                  </a:lnTo>
                  <a:lnTo>
                    <a:pt x="271308" y="97619"/>
                  </a:lnTo>
                  <a:lnTo>
                    <a:pt x="264365" y="103162"/>
                  </a:lnTo>
                  <a:lnTo>
                    <a:pt x="257362" y="109724"/>
                  </a:lnTo>
                  <a:lnTo>
                    <a:pt x="250291" y="114670"/>
                  </a:lnTo>
                  <a:lnTo>
                    <a:pt x="242206" y="118088"/>
                  </a:lnTo>
                  <a:lnTo>
                    <a:pt x="232159" y="120064"/>
                  </a:lnTo>
                  <a:lnTo>
                    <a:pt x="195320" y="113407"/>
                  </a:lnTo>
                  <a:lnTo>
                    <a:pt x="167053" y="90265"/>
                  </a:lnTo>
                  <a:lnTo>
                    <a:pt x="144651" y="59883"/>
                  </a:lnTo>
                  <a:lnTo>
                    <a:pt x="125416" y="31507"/>
                  </a:lnTo>
                  <a:lnTo>
                    <a:pt x="114286" y="18750"/>
                  </a:lnTo>
                  <a:lnTo>
                    <a:pt x="100780" y="7395"/>
                  </a:lnTo>
                  <a:lnTo>
                    <a:pt x="84717" y="219"/>
                  </a:lnTo>
                  <a:lnTo>
                    <a:pt x="65916" y="0"/>
                  </a:lnTo>
                  <a:close/>
                </a:path>
              </a:pathLst>
            </a:custGeom>
            <a:solidFill>
              <a:srgbClr val="6D2F13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 descr=""/>
            <p:cNvSpPr/>
            <p:nvPr/>
          </p:nvSpPr>
          <p:spPr>
            <a:xfrm>
              <a:off x="6900125" y="2884919"/>
              <a:ext cx="234315" cy="143510"/>
            </a:xfrm>
            <a:custGeom>
              <a:avLst/>
              <a:gdLst/>
              <a:ahLst/>
              <a:cxnLst/>
              <a:rect l="l" t="t" r="r" b="b"/>
              <a:pathLst>
                <a:path w="234315" h="143510">
                  <a:moveTo>
                    <a:pt x="29375" y="12649"/>
                  </a:moveTo>
                  <a:lnTo>
                    <a:pt x="28536" y="8166"/>
                  </a:lnTo>
                  <a:lnTo>
                    <a:pt x="25133" y="1841"/>
                  </a:lnTo>
                  <a:lnTo>
                    <a:pt x="22517" y="0"/>
                  </a:lnTo>
                  <a:lnTo>
                    <a:pt x="17132" y="5499"/>
                  </a:lnTo>
                  <a:lnTo>
                    <a:pt x="14643" y="8851"/>
                  </a:lnTo>
                  <a:lnTo>
                    <a:pt x="12496" y="12331"/>
                  </a:lnTo>
                  <a:lnTo>
                    <a:pt x="3390" y="36868"/>
                  </a:lnTo>
                  <a:lnTo>
                    <a:pt x="0" y="62509"/>
                  </a:lnTo>
                  <a:lnTo>
                    <a:pt x="723" y="88519"/>
                  </a:lnTo>
                  <a:lnTo>
                    <a:pt x="4013" y="114122"/>
                  </a:lnTo>
                  <a:lnTo>
                    <a:pt x="5537" y="118795"/>
                  </a:lnTo>
                  <a:lnTo>
                    <a:pt x="7632" y="123304"/>
                  </a:lnTo>
                  <a:lnTo>
                    <a:pt x="12115" y="126111"/>
                  </a:lnTo>
                  <a:lnTo>
                    <a:pt x="14516" y="124383"/>
                  </a:lnTo>
                  <a:lnTo>
                    <a:pt x="16548" y="116586"/>
                  </a:lnTo>
                  <a:lnTo>
                    <a:pt x="16675" y="93395"/>
                  </a:lnTo>
                  <a:lnTo>
                    <a:pt x="16078" y="70078"/>
                  </a:lnTo>
                  <a:lnTo>
                    <a:pt x="17653" y="47015"/>
                  </a:lnTo>
                  <a:lnTo>
                    <a:pt x="24244" y="24561"/>
                  </a:lnTo>
                  <a:lnTo>
                    <a:pt x="27355" y="18796"/>
                  </a:lnTo>
                  <a:lnTo>
                    <a:pt x="28206" y="15608"/>
                  </a:lnTo>
                  <a:lnTo>
                    <a:pt x="29375" y="12649"/>
                  </a:lnTo>
                  <a:close/>
                </a:path>
                <a:path w="234315" h="143510">
                  <a:moveTo>
                    <a:pt x="234264" y="103733"/>
                  </a:moveTo>
                  <a:lnTo>
                    <a:pt x="196342" y="113753"/>
                  </a:lnTo>
                  <a:lnTo>
                    <a:pt x="177114" y="110934"/>
                  </a:lnTo>
                  <a:lnTo>
                    <a:pt x="131902" y="79870"/>
                  </a:lnTo>
                  <a:lnTo>
                    <a:pt x="104902" y="44018"/>
                  </a:lnTo>
                  <a:lnTo>
                    <a:pt x="99644" y="37680"/>
                  </a:lnTo>
                  <a:lnTo>
                    <a:pt x="94018" y="31572"/>
                  </a:lnTo>
                  <a:lnTo>
                    <a:pt x="84759" y="23088"/>
                  </a:lnTo>
                  <a:lnTo>
                    <a:pt x="71386" y="13728"/>
                  </a:lnTo>
                  <a:lnTo>
                    <a:pt x="57619" y="9588"/>
                  </a:lnTo>
                  <a:lnTo>
                    <a:pt x="47244" y="16789"/>
                  </a:lnTo>
                  <a:lnTo>
                    <a:pt x="40716" y="33337"/>
                  </a:lnTo>
                  <a:lnTo>
                    <a:pt x="39878" y="40030"/>
                  </a:lnTo>
                  <a:lnTo>
                    <a:pt x="39319" y="47040"/>
                  </a:lnTo>
                  <a:lnTo>
                    <a:pt x="39484" y="62039"/>
                  </a:lnTo>
                  <a:lnTo>
                    <a:pt x="54571" y="104711"/>
                  </a:lnTo>
                  <a:lnTo>
                    <a:pt x="105524" y="132016"/>
                  </a:lnTo>
                  <a:lnTo>
                    <a:pt x="169887" y="143052"/>
                  </a:lnTo>
                  <a:lnTo>
                    <a:pt x="201206" y="134493"/>
                  </a:lnTo>
                  <a:lnTo>
                    <a:pt x="229654" y="110502"/>
                  </a:lnTo>
                  <a:lnTo>
                    <a:pt x="234264" y="103733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9" name="object 959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932193" y="3096691"/>
              <a:ext cx="79793" cy="117538"/>
            </a:xfrm>
            <a:prstGeom prst="rect">
              <a:avLst/>
            </a:prstGeom>
          </p:spPr>
        </p:pic>
        <p:sp>
          <p:nvSpPr>
            <p:cNvPr id="960" name="object 960" descr=""/>
            <p:cNvSpPr/>
            <p:nvPr/>
          </p:nvSpPr>
          <p:spPr>
            <a:xfrm>
              <a:off x="6957256" y="2929975"/>
              <a:ext cx="35560" cy="48260"/>
            </a:xfrm>
            <a:custGeom>
              <a:avLst/>
              <a:gdLst/>
              <a:ahLst/>
              <a:cxnLst/>
              <a:rect l="l" t="t" r="r" b="b"/>
              <a:pathLst>
                <a:path w="35559" h="48260">
                  <a:moveTo>
                    <a:pt x="7407" y="0"/>
                  </a:moveTo>
                  <a:lnTo>
                    <a:pt x="309" y="3788"/>
                  </a:lnTo>
                  <a:lnTo>
                    <a:pt x="0" y="13569"/>
                  </a:lnTo>
                  <a:lnTo>
                    <a:pt x="5662" y="25232"/>
                  </a:lnTo>
                  <a:lnTo>
                    <a:pt x="13909" y="36159"/>
                  </a:lnTo>
                  <a:lnTo>
                    <a:pt x="21342" y="43741"/>
                  </a:lnTo>
                  <a:lnTo>
                    <a:pt x="27114" y="47350"/>
                  </a:lnTo>
                  <a:lnTo>
                    <a:pt x="32006" y="47899"/>
                  </a:lnTo>
                  <a:lnTo>
                    <a:pt x="35105" y="45111"/>
                  </a:lnTo>
                  <a:lnTo>
                    <a:pt x="35490" y="38713"/>
                  </a:lnTo>
                  <a:lnTo>
                    <a:pt x="34397" y="33187"/>
                  </a:lnTo>
                  <a:lnTo>
                    <a:pt x="30130" y="21490"/>
                  </a:lnTo>
                  <a:lnTo>
                    <a:pt x="24317" y="12349"/>
                  </a:lnTo>
                  <a:lnTo>
                    <a:pt x="16304" y="4380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rgbClr val="37140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1" name="object 961" descr=""/>
          <p:cNvSpPr/>
          <p:nvPr/>
        </p:nvSpPr>
        <p:spPr>
          <a:xfrm>
            <a:off x="5846583" y="5831597"/>
            <a:ext cx="358140" cy="258445"/>
          </a:xfrm>
          <a:custGeom>
            <a:avLst/>
            <a:gdLst/>
            <a:ahLst/>
            <a:cxnLst/>
            <a:rect l="l" t="t" r="r" b="b"/>
            <a:pathLst>
              <a:path w="358139" h="258445">
                <a:moveTo>
                  <a:pt x="249936" y="0"/>
                </a:moveTo>
                <a:lnTo>
                  <a:pt x="210808" y="10439"/>
                </a:lnTo>
                <a:lnTo>
                  <a:pt x="183451" y="34823"/>
                </a:lnTo>
                <a:lnTo>
                  <a:pt x="169190" y="46062"/>
                </a:lnTo>
                <a:lnTo>
                  <a:pt x="118859" y="65887"/>
                </a:lnTo>
                <a:lnTo>
                  <a:pt x="75528" y="68493"/>
                </a:lnTo>
                <a:lnTo>
                  <a:pt x="61099" y="69595"/>
                </a:lnTo>
                <a:lnTo>
                  <a:pt x="20556" y="84134"/>
                </a:lnTo>
                <a:lnTo>
                  <a:pt x="219" y="123266"/>
                </a:lnTo>
                <a:lnTo>
                  <a:pt x="0" y="133730"/>
                </a:lnTo>
                <a:lnTo>
                  <a:pt x="4559" y="158203"/>
                </a:lnTo>
                <a:lnTo>
                  <a:pt x="30570" y="200832"/>
                </a:lnTo>
                <a:lnTo>
                  <a:pt x="70975" y="230468"/>
                </a:lnTo>
                <a:lnTo>
                  <a:pt x="118069" y="247789"/>
                </a:lnTo>
                <a:lnTo>
                  <a:pt x="166763" y="256910"/>
                </a:lnTo>
                <a:lnTo>
                  <a:pt x="191062" y="258392"/>
                </a:lnTo>
                <a:lnTo>
                  <a:pt x="215098" y="256708"/>
                </a:lnTo>
                <a:lnTo>
                  <a:pt x="275932" y="229615"/>
                </a:lnTo>
                <a:lnTo>
                  <a:pt x="311520" y="195372"/>
                </a:lnTo>
                <a:lnTo>
                  <a:pt x="339919" y="152924"/>
                </a:lnTo>
                <a:lnTo>
                  <a:pt x="355880" y="107022"/>
                </a:lnTo>
                <a:lnTo>
                  <a:pt x="357574" y="84781"/>
                </a:lnTo>
                <a:lnTo>
                  <a:pt x="354437" y="63403"/>
                </a:lnTo>
                <a:lnTo>
                  <a:pt x="331242" y="25450"/>
                </a:lnTo>
                <a:lnTo>
                  <a:pt x="293532" y="4613"/>
                </a:lnTo>
                <a:lnTo>
                  <a:pt x="271934" y="495"/>
                </a:lnTo>
                <a:lnTo>
                  <a:pt x="249936" y="0"/>
                </a:lnTo>
                <a:close/>
              </a:path>
            </a:pathLst>
          </a:custGeom>
          <a:solidFill>
            <a:srgbClr val="FCE78E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 descr=""/>
          <p:cNvSpPr/>
          <p:nvPr/>
        </p:nvSpPr>
        <p:spPr>
          <a:xfrm>
            <a:off x="1845025" y="4844074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4">
                <a:moveTo>
                  <a:pt x="181761" y="0"/>
                </a:moveTo>
                <a:lnTo>
                  <a:pt x="141350" y="18116"/>
                </a:lnTo>
                <a:lnTo>
                  <a:pt x="121157" y="53535"/>
                </a:lnTo>
                <a:lnTo>
                  <a:pt x="111443" y="78784"/>
                </a:lnTo>
                <a:lnTo>
                  <a:pt x="105769" y="91067"/>
                </a:lnTo>
                <a:lnTo>
                  <a:pt x="73422" y="130375"/>
                </a:lnTo>
                <a:lnTo>
                  <a:pt x="36993" y="152793"/>
                </a:lnTo>
                <a:lnTo>
                  <a:pt x="9274" y="189786"/>
                </a:lnTo>
                <a:lnTo>
                  <a:pt x="0" y="229387"/>
                </a:lnTo>
                <a:lnTo>
                  <a:pt x="918" y="249210"/>
                </a:lnTo>
                <a:lnTo>
                  <a:pt x="17501" y="285424"/>
                </a:lnTo>
                <a:lnTo>
                  <a:pt x="49500" y="306303"/>
                </a:lnTo>
                <a:lnTo>
                  <a:pt x="69142" y="310499"/>
                </a:lnTo>
                <a:lnTo>
                  <a:pt x="113474" y="308154"/>
                </a:lnTo>
                <a:lnTo>
                  <a:pt x="158615" y="293960"/>
                </a:lnTo>
                <a:lnTo>
                  <a:pt x="198881" y="271334"/>
                </a:lnTo>
                <a:lnTo>
                  <a:pt x="228591" y="243685"/>
                </a:lnTo>
                <a:lnTo>
                  <a:pt x="249403" y="203860"/>
                </a:lnTo>
                <a:lnTo>
                  <a:pt x="259655" y="159903"/>
                </a:lnTo>
                <a:lnTo>
                  <a:pt x="263404" y="113698"/>
                </a:lnTo>
                <a:lnTo>
                  <a:pt x="261866" y="90877"/>
                </a:lnTo>
                <a:lnTo>
                  <a:pt x="248641" y="47687"/>
                </a:lnTo>
                <a:lnTo>
                  <a:pt x="219877" y="13874"/>
                </a:lnTo>
                <a:lnTo>
                  <a:pt x="191151" y="1127"/>
                </a:lnTo>
                <a:lnTo>
                  <a:pt x="181761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 descr=""/>
          <p:cNvSpPr/>
          <p:nvPr/>
        </p:nvSpPr>
        <p:spPr>
          <a:xfrm>
            <a:off x="4375002" y="7197683"/>
            <a:ext cx="263525" cy="310515"/>
          </a:xfrm>
          <a:custGeom>
            <a:avLst/>
            <a:gdLst/>
            <a:ahLst/>
            <a:cxnLst/>
            <a:rect l="l" t="t" r="r" b="b"/>
            <a:pathLst>
              <a:path w="263525" h="310515">
                <a:moveTo>
                  <a:pt x="181757" y="0"/>
                </a:moveTo>
                <a:lnTo>
                  <a:pt x="141349" y="18126"/>
                </a:lnTo>
                <a:lnTo>
                  <a:pt x="121154" y="53546"/>
                </a:lnTo>
                <a:lnTo>
                  <a:pt x="111433" y="78790"/>
                </a:lnTo>
                <a:lnTo>
                  <a:pt x="105759" y="91067"/>
                </a:lnTo>
                <a:lnTo>
                  <a:pt x="73417" y="130374"/>
                </a:lnTo>
                <a:lnTo>
                  <a:pt x="36984" y="152798"/>
                </a:lnTo>
                <a:lnTo>
                  <a:pt x="9277" y="189784"/>
                </a:lnTo>
                <a:lnTo>
                  <a:pt x="0" y="229391"/>
                </a:lnTo>
                <a:lnTo>
                  <a:pt x="911" y="249215"/>
                </a:lnTo>
                <a:lnTo>
                  <a:pt x="17491" y="285425"/>
                </a:lnTo>
                <a:lnTo>
                  <a:pt x="49490" y="306307"/>
                </a:lnTo>
                <a:lnTo>
                  <a:pt x="69132" y="310498"/>
                </a:lnTo>
                <a:lnTo>
                  <a:pt x="113474" y="308152"/>
                </a:lnTo>
                <a:lnTo>
                  <a:pt x="158615" y="293959"/>
                </a:lnTo>
                <a:lnTo>
                  <a:pt x="198875" y="271332"/>
                </a:lnTo>
                <a:lnTo>
                  <a:pt x="228579" y="243683"/>
                </a:lnTo>
                <a:lnTo>
                  <a:pt x="249398" y="203864"/>
                </a:lnTo>
                <a:lnTo>
                  <a:pt x="259645" y="159901"/>
                </a:lnTo>
                <a:lnTo>
                  <a:pt x="263399" y="113702"/>
                </a:lnTo>
                <a:lnTo>
                  <a:pt x="261857" y="90882"/>
                </a:lnTo>
                <a:lnTo>
                  <a:pt x="248638" y="47692"/>
                </a:lnTo>
                <a:lnTo>
                  <a:pt x="219880" y="13876"/>
                </a:lnTo>
                <a:lnTo>
                  <a:pt x="191147" y="1126"/>
                </a:lnTo>
                <a:lnTo>
                  <a:pt x="181757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 descr=""/>
          <p:cNvSpPr/>
          <p:nvPr/>
        </p:nvSpPr>
        <p:spPr>
          <a:xfrm>
            <a:off x="4191036" y="182455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60" h="264794">
                <a:moveTo>
                  <a:pt x="118821" y="0"/>
                </a:moveTo>
                <a:lnTo>
                  <a:pt x="71634" y="18174"/>
                </a:lnTo>
                <a:lnTo>
                  <a:pt x="33985" y="53543"/>
                </a:lnTo>
                <a:lnTo>
                  <a:pt x="11648" y="88855"/>
                </a:lnTo>
                <a:lnTo>
                  <a:pt x="0" y="128587"/>
                </a:lnTo>
                <a:lnTo>
                  <a:pt x="4743" y="170818"/>
                </a:lnTo>
                <a:lnTo>
                  <a:pt x="26558" y="200644"/>
                </a:lnTo>
                <a:lnTo>
                  <a:pt x="60200" y="221203"/>
                </a:lnTo>
                <a:lnTo>
                  <a:pt x="100432" y="235634"/>
                </a:lnTo>
                <a:lnTo>
                  <a:pt x="142013" y="247074"/>
                </a:lnTo>
                <a:lnTo>
                  <a:pt x="179703" y="258660"/>
                </a:lnTo>
                <a:lnTo>
                  <a:pt x="225154" y="264750"/>
                </a:lnTo>
                <a:lnTo>
                  <a:pt x="259412" y="248980"/>
                </a:lnTo>
                <a:lnTo>
                  <a:pt x="281227" y="217053"/>
                </a:lnTo>
                <a:lnTo>
                  <a:pt x="289340" y="174674"/>
                </a:lnTo>
                <a:lnTo>
                  <a:pt x="282497" y="127546"/>
                </a:lnTo>
                <a:lnTo>
                  <a:pt x="257133" y="77485"/>
                </a:lnTo>
                <a:lnTo>
                  <a:pt x="218338" y="36436"/>
                </a:lnTo>
                <a:lnTo>
                  <a:pt x="171602" y="7983"/>
                </a:lnTo>
                <a:lnTo>
                  <a:pt x="145647" y="679"/>
                </a:lnTo>
                <a:lnTo>
                  <a:pt x="118821" y="0"/>
                </a:lnTo>
                <a:close/>
              </a:path>
            </a:pathLst>
          </a:custGeom>
          <a:solidFill>
            <a:srgbClr val="BBBD64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 descr=""/>
          <p:cNvSpPr/>
          <p:nvPr/>
        </p:nvSpPr>
        <p:spPr>
          <a:xfrm>
            <a:off x="7298334" y="3798098"/>
            <a:ext cx="289560" cy="264795"/>
          </a:xfrm>
          <a:custGeom>
            <a:avLst/>
            <a:gdLst/>
            <a:ahLst/>
            <a:cxnLst/>
            <a:rect l="l" t="t" r="r" b="b"/>
            <a:pathLst>
              <a:path w="289559" h="264795">
                <a:moveTo>
                  <a:pt x="118821" y="0"/>
                </a:moveTo>
                <a:lnTo>
                  <a:pt x="71627" y="18180"/>
                </a:lnTo>
                <a:lnTo>
                  <a:pt x="33958" y="53543"/>
                </a:lnTo>
                <a:lnTo>
                  <a:pt x="11644" y="88860"/>
                </a:lnTo>
                <a:lnTo>
                  <a:pt x="0" y="128600"/>
                </a:lnTo>
                <a:lnTo>
                  <a:pt x="4737" y="170831"/>
                </a:lnTo>
                <a:lnTo>
                  <a:pt x="26548" y="200657"/>
                </a:lnTo>
                <a:lnTo>
                  <a:pt x="60190" y="221216"/>
                </a:lnTo>
                <a:lnTo>
                  <a:pt x="100425" y="235647"/>
                </a:lnTo>
                <a:lnTo>
                  <a:pt x="142008" y="247086"/>
                </a:lnTo>
                <a:lnTo>
                  <a:pt x="179704" y="258673"/>
                </a:lnTo>
                <a:lnTo>
                  <a:pt x="225154" y="264760"/>
                </a:lnTo>
                <a:lnTo>
                  <a:pt x="259412" y="248988"/>
                </a:lnTo>
                <a:lnTo>
                  <a:pt x="281227" y="217060"/>
                </a:lnTo>
                <a:lnTo>
                  <a:pt x="289340" y="174682"/>
                </a:lnTo>
                <a:lnTo>
                  <a:pt x="282498" y="127557"/>
                </a:lnTo>
                <a:lnTo>
                  <a:pt x="257126" y="77486"/>
                </a:lnTo>
                <a:lnTo>
                  <a:pt x="218325" y="36436"/>
                </a:lnTo>
                <a:lnTo>
                  <a:pt x="171597" y="7993"/>
                </a:lnTo>
                <a:lnTo>
                  <a:pt x="145646" y="687"/>
                </a:lnTo>
                <a:lnTo>
                  <a:pt x="118821" y="0"/>
                </a:lnTo>
                <a:close/>
              </a:path>
            </a:pathLst>
          </a:custGeom>
          <a:solidFill>
            <a:srgbClr val="F89836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66" name="object 966" descr="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732415" y="6081229"/>
            <a:ext cx="411631" cy="421461"/>
          </a:xfrm>
          <a:prstGeom prst="rect">
            <a:avLst/>
          </a:prstGeom>
        </p:spPr>
      </p:pic>
      <p:pic>
        <p:nvPicPr>
          <p:cNvPr id="967" name="object 967" descr="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892785" y="1491602"/>
            <a:ext cx="409649" cy="374712"/>
          </a:xfrm>
          <a:prstGeom prst="rect">
            <a:avLst/>
          </a:prstGeom>
        </p:spPr>
      </p:pic>
      <p:grpSp>
        <p:nvGrpSpPr>
          <p:cNvPr id="968" name="object 968" descr=""/>
          <p:cNvGrpSpPr/>
          <p:nvPr/>
        </p:nvGrpSpPr>
        <p:grpSpPr>
          <a:xfrm>
            <a:off x="0" y="12"/>
            <a:ext cx="5483860" cy="7560309"/>
            <a:chOff x="0" y="12"/>
            <a:chExt cx="5483860" cy="7560309"/>
          </a:xfrm>
        </p:grpSpPr>
        <p:pic>
          <p:nvPicPr>
            <p:cNvPr id="969" name="object 969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0" y="12"/>
              <a:ext cx="5417996" cy="7559991"/>
            </a:xfrm>
            <a:prstGeom prst="rect">
              <a:avLst/>
            </a:prstGeom>
          </p:spPr>
        </p:pic>
        <p:sp>
          <p:nvSpPr>
            <p:cNvPr id="970" name="object 970" descr=""/>
            <p:cNvSpPr/>
            <p:nvPr/>
          </p:nvSpPr>
          <p:spPr>
            <a:xfrm>
              <a:off x="5352350" y="6361"/>
              <a:ext cx="131445" cy="7547609"/>
            </a:xfrm>
            <a:custGeom>
              <a:avLst/>
              <a:gdLst/>
              <a:ahLst/>
              <a:cxnLst/>
              <a:rect l="l" t="t" r="r" b="b"/>
              <a:pathLst>
                <a:path w="131445" h="7547609">
                  <a:moveTo>
                    <a:pt x="131292" y="0"/>
                  </a:moveTo>
                  <a:lnTo>
                    <a:pt x="0" y="0"/>
                  </a:lnTo>
                  <a:lnTo>
                    <a:pt x="0" y="7547305"/>
                  </a:lnTo>
                  <a:lnTo>
                    <a:pt x="131292" y="7547305"/>
                  </a:lnTo>
                  <a:lnTo>
                    <a:pt x="131292" y="0"/>
                  </a:lnTo>
                  <a:close/>
                </a:path>
              </a:pathLst>
            </a:custGeom>
            <a:solidFill>
              <a:srgbClr val="3F5F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1" name="object 971" descr=""/>
          <p:cNvSpPr txBox="1"/>
          <p:nvPr/>
        </p:nvSpPr>
        <p:spPr>
          <a:xfrm>
            <a:off x="5878601" y="2227545"/>
            <a:ext cx="4124325" cy="423672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70"/>
              </a:spcBef>
            </a:pPr>
            <a:r>
              <a:rPr dirty="0" sz="1700" spc="-25" b="1">
                <a:solidFill>
                  <a:srgbClr val="3F5FAC"/>
                </a:solidFill>
                <a:latin typeface="Verdana"/>
                <a:cs typeface="Verdana"/>
              </a:rPr>
              <a:t>ASK</a:t>
            </a:r>
            <a:endParaRPr sz="17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155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INR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20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mn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dirty="0" sz="1700" spc="-95" b="1">
                <a:solidFill>
                  <a:srgbClr val="3F5FAC"/>
                </a:solidFill>
                <a:latin typeface="Verdana"/>
                <a:cs typeface="Verdana"/>
              </a:rPr>
              <a:t>PURPOSE</a:t>
            </a:r>
            <a:r>
              <a:rPr dirty="0" sz="1700" spc="-145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1700" spc="-35" b="1">
                <a:solidFill>
                  <a:srgbClr val="3F5FAC"/>
                </a:solidFill>
                <a:latin typeface="Verdana"/>
                <a:cs typeface="Verdana"/>
              </a:rPr>
              <a:t>OF</a:t>
            </a:r>
            <a:r>
              <a:rPr dirty="0" sz="1700" spc="-75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1700" spc="-80" b="1">
                <a:solidFill>
                  <a:srgbClr val="3F5FAC"/>
                </a:solidFill>
                <a:latin typeface="Verdana"/>
                <a:cs typeface="Verdana"/>
              </a:rPr>
              <a:t>FUND</a:t>
            </a:r>
            <a:r>
              <a:rPr dirty="0" sz="1700" spc="-340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1700" spc="-20" b="1">
                <a:solidFill>
                  <a:srgbClr val="3F5FAC"/>
                </a:solidFill>
                <a:latin typeface="Verdana"/>
                <a:cs typeface="Verdana"/>
              </a:rPr>
              <a:t>RAISE</a:t>
            </a:r>
            <a:endParaRPr sz="1700">
              <a:latin typeface="Verdana"/>
              <a:cs typeface="Verdana"/>
            </a:endParaRPr>
          </a:p>
          <a:p>
            <a:pPr marL="25400" marR="2377440">
              <a:lnSpc>
                <a:spcPts val="2300"/>
              </a:lnSpc>
              <a:spcBef>
                <a:spcPts val="25"/>
              </a:spcBef>
            </a:pPr>
            <a:r>
              <a:rPr dirty="0" sz="1500" spc="10">
                <a:solidFill>
                  <a:srgbClr val="231F20"/>
                </a:solidFill>
                <a:latin typeface="Verdana"/>
                <a:cs typeface="Verdana"/>
              </a:rPr>
              <a:t>Product</a:t>
            </a:r>
            <a:r>
              <a:rPr dirty="0" sz="1500" spc="-1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Extension Marketing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5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</a:pPr>
            <a:r>
              <a:rPr dirty="0" sz="1700" spc="-10" b="1">
                <a:solidFill>
                  <a:srgbClr val="3F5FAC"/>
                </a:solidFill>
                <a:latin typeface="Verdana"/>
                <a:cs typeface="Verdana"/>
              </a:rPr>
              <a:t>TARGET</a:t>
            </a:r>
            <a:endParaRPr sz="17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270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INR</a:t>
            </a:r>
            <a:r>
              <a:rPr dirty="0" sz="1500" spc="1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14">
                <a:solidFill>
                  <a:srgbClr val="231F20"/>
                </a:solidFill>
                <a:latin typeface="Verdana"/>
                <a:cs typeface="Verdana"/>
              </a:rPr>
              <a:t>120</a:t>
            </a:r>
            <a:r>
              <a:rPr dirty="0" sz="1500" spc="-31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mn</a:t>
            </a:r>
            <a:r>
              <a:rPr dirty="0" sz="1500" spc="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ARR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500">
              <a:latin typeface="Verdana"/>
              <a:cs typeface="Verdana"/>
            </a:endParaRPr>
          </a:p>
          <a:p>
            <a:pPr marL="25400" marR="1470660">
              <a:lnSpc>
                <a:spcPct val="102200"/>
              </a:lnSpc>
              <a:spcBef>
                <a:spcPts val="5"/>
              </a:spcBef>
            </a:pPr>
            <a:r>
              <a:rPr dirty="0" sz="1800" spc="-110" b="1">
                <a:solidFill>
                  <a:srgbClr val="3F5FAC"/>
                </a:solidFill>
                <a:latin typeface="Verdana"/>
                <a:cs typeface="Verdana"/>
              </a:rPr>
              <a:t>MARQUEE</a:t>
            </a:r>
            <a:r>
              <a:rPr dirty="0" sz="1800" spc="-170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1800" spc="-100" b="1">
                <a:solidFill>
                  <a:srgbClr val="3F5FAC"/>
                </a:solidFill>
                <a:latin typeface="Verdana"/>
                <a:cs typeface="Verdana"/>
              </a:rPr>
              <a:t>INVESTORS </a:t>
            </a:r>
            <a:r>
              <a:rPr dirty="0" sz="1800" spc="-65" b="1">
                <a:solidFill>
                  <a:srgbClr val="3F5FAC"/>
                </a:solidFill>
                <a:latin typeface="Verdana"/>
                <a:cs typeface="Verdana"/>
              </a:rPr>
              <a:t>ON</a:t>
            </a:r>
            <a:r>
              <a:rPr dirty="0" sz="1800" spc="-210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1800" spc="-20" b="1">
                <a:solidFill>
                  <a:srgbClr val="3F5FAC"/>
                </a:solidFill>
                <a:latin typeface="Verdana"/>
                <a:cs typeface="Verdana"/>
              </a:rPr>
              <a:t>BOARD</a:t>
            </a:r>
            <a:endParaRPr sz="1800">
              <a:latin typeface="Verdana"/>
              <a:cs typeface="Verdana"/>
            </a:endParaRPr>
          </a:p>
          <a:p>
            <a:pPr algn="just"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Raised</a:t>
            </a:r>
            <a:r>
              <a:rPr dirty="0" sz="1500" spc="1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INR</a:t>
            </a:r>
            <a:r>
              <a:rPr dirty="0" sz="1500" spc="1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55</a:t>
            </a:r>
            <a:r>
              <a:rPr dirty="0" sz="1500" spc="1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mn</a:t>
            </a:r>
            <a:r>
              <a:rPr dirty="0" sz="1500" spc="1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till</a:t>
            </a:r>
            <a:r>
              <a:rPr dirty="0" sz="1500" spc="1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date</a:t>
            </a:r>
            <a:r>
              <a:rPr dirty="0" sz="1500" spc="1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from</a:t>
            </a:r>
            <a:r>
              <a:rPr dirty="0" sz="1500" spc="1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marquee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investors</a:t>
            </a:r>
            <a:r>
              <a:rPr dirty="0" sz="1500" spc="340">
                <a:solidFill>
                  <a:srgbClr val="231F20"/>
                </a:solidFill>
                <a:latin typeface="Verdana"/>
                <a:cs typeface="Verdana"/>
              </a:rPr>
              <a:t>  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like</a:t>
            </a:r>
            <a:r>
              <a:rPr dirty="0" sz="1500" spc="335">
                <a:solidFill>
                  <a:srgbClr val="231F20"/>
                </a:solidFill>
                <a:latin typeface="Verdana"/>
                <a:cs typeface="Verdana"/>
              </a:rPr>
              <a:t>  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Actor-Producer</a:t>
            </a:r>
            <a:r>
              <a:rPr dirty="0" sz="1500" spc="340">
                <a:solidFill>
                  <a:srgbClr val="231F20"/>
                </a:solidFill>
                <a:latin typeface="Verdana"/>
                <a:cs typeface="Verdana"/>
              </a:rPr>
              <a:t>  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John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Abraham,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 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WEH</a:t>
            </a:r>
            <a:r>
              <a:rPr dirty="0" sz="1500" spc="5">
                <a:solidFill>
                  <a:srgbClr val="231F20"/>
                </a:solidFill>
                <a:latin typeface="Verdana"/>
                <a:cs typeface="Verdana"/>
              </a:rPr>
              <a:t> 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Ventures,  Titan</a:t>
            </a:r>
            <a:r>
              <a:rPr dirty="0" sz="1500" spc="5">
                <a:solidFill>
                  <a:srgbClr val="231F20"/>
                </a:solidFill>
                <a:latin typeface="Verdana"/>
                <a:cs typeface="Verdana"/>
              </a:rPr>
              <a:t> 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Capital,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Rockstud</a:t>
            </a:r>
            <a:r>
              <a:rPr dirty="0" sz="1500" spc="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Capital</a:t>
            </a:r>
            <a:r>
              <a:rPr dirty="0" sz="1500" spc="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&amp;</a:t>
            </a:r>
            <a:r>
              <a:rPr dirty="0" sz="1500" spc="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angels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972" name="object 972"/>
          <p:cNvSpPr txBox="1">
            <a:spLocks noGrp="1"/>
          </p:cNvSpPr>
          <p:nvPr>
            <p:ph type="title"/>
          </p:nvPr>
        </p:nvSpPr>
        <p:spPr>
          <a:xfrm>
            <a:off x="5891301" y="934719"/>
            <a:ext cx="2947035" cy="955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660"/>
              </a:lnSpc>
              <a:spcBef>
                <a:spcPts val="100"/>
              </a:spcBef>
            </a:pPr>
            <a:r>
              <a:rPr dirty="0" spc="-229">
                <a:solidFill>
                  <a:srgbClr val="3F5FAC"/>
                </a:solidFill>
              </a:rPr>
              <a:t>TRANSACTION</a:t>
            </a:r>
          </a:p>
          <a:p>
            <a:pPr marL="12700">
              <a:lnSpc>
                <a:spcPts val="3660"/>
              </a:lnSpc>
            </a:pPr>
            <a:r>
              <a:rPr dirty="0" spc="-10" b="0">
                <a:solidFill>
                  <a:srgbClr val="000000"/>
                </a:solidFill>
                <a:latin typeface="Verdana"/>
                <a:cs typeface="Verdana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1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992"/>
                </a:lnTo>
                <a:lnTo>
                  <a:pt x="10692003" y="7559992"/>
                </a:lnTo>
                <a:lnTo>
                  <a:pt x="10692003" y="0"/>
                </a:lnTo>
                <a:close/>
              </a:path>
            </a:pathLst>
          </a:custGeom>
          <a:solidFill>
            <a:srgbClr val="3F5F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853276" y="5326888"/>
            <a:ext cx="200977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10">
                <a:solidFill>
                  <a:srgbClr val="FFFFFF"/>
                </a:solidFill>
                <a:latin typeface="Verdana"/>
                <a:cs typeface="Verdana"/>
              </a:rPr>
              <a:t>INR</a:t>
            </a:r>
            <a:r>
              <a:rPr dirty="0" sz="31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85">
                <a:solidFill>
                  <a:srgbClr val="FFFFFF"/>
                </a:solidFill>
                <a:latin typeface="Verdana"/>
                <a:cs typeface="Verdana"/>
              </a:rPr>
              <a:t>4.5mn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429527" y="5731764"/>
            <a:ext cx="7778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reach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816212" y="5823312"/>
            <a:ext cx="2078989" cy="77851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dirty="0" sz="3100">
                <a:solidFill>
                  <a:srgbClr val="FFFFFF"/>
                </a:solidFill>
                <a:latin typeface="Verdana"/>
                <a:cs typeface="Verdana"/>
              </a:rPr>
              <a:t>INR </a:t>
            </a:r>
            <a:r>
              <a:rPr dirty="0" sz="3100" spc="-110">
                <a:solidFill>
                  <a:srgbClr val="FFFFFF"/>
                </a:solidFill>
                <a:latin typeface="Verdana"/>
                <a:cs typeface="Verdana"/>
              </a:rPr>
              <a:t>85</a:t>
            </a:r>
            <a:r>
              <a:rPr dirty="0" sz="3100" spc="-7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50">
                <a:solidFill>
                  <a:srgbClr val="FFFFFF"/>
                </a:solidFill>
                <a:latin typeface="Verdana"/>
                <a:cs typeface="Verdana"/>
              </a:rPr>
              <a:t>mn</a:t>
            </a:r>
            <a:endParaRPr sz="3100">
              <a:latin typeface="Verdana"/>
              <a:cs typeface="Verdana"/>
            </a:endParaRPr>
          </a:p>
          <a:p>
            <a:pPr algn="ctr" marR="4445">
              <a:lnSpc>
                <a:spcPct val="100000"/>
              </a:lnSpc>
              <a:spcBef>
                <a:spcPts val="165"/>
              </a:spcBef>
            </a:pPr>
            <a:r>
              <a:rPr dirty="0" sz="1400" spc="25">
                <a:solidFill>
                  <a:srgbClr val="FFFFFF"/>
                </a:solidFill>
                <a:latin typeface="Verdana"/>
                <a:cs typeface="Verdana"/>
              </a:rPr>
              <a:t>ARR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1298" y="343407"/>
            <a:ext cx="4604385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PRODUCT</a:t>
            </a:r>
            <a:r>
              <a:rPr dirty="0" spc="-250"/>
              <a:t> </a:t>
            </a:r>
            <a:r>
              <a:rPr dirty="0" spc="-130"/>
              <a:t>MARKET</a:t>
            </a:r>
            <a:r>
              <a:rPr dirty="0" spc="-470"/>
              <a:t> </a:t>
            </a:r>
            <a:r>
              <a:rPr dirty="0" spc="-170"/>
              <a:t>FIT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879575" y="2061464"/>
            <a:ext cx="1879600" cy="141033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99695" marR="34925" indent="-86995">
              <a:lnSpc>
                <a:spcPct val="80000"/>
              </a:lnSpc>
              <a:spcBef>
                <a:spcPts val="745"/>
              </a:spcBef>
            </a:pPr>
            <a:r>
              <a:rPr dirty="0" sz="2700" spc="-100" b="1">
                <a:solidFill>
                  <a:srgbClr val="FDC051"/>
                </a:solidFill>
                <a:latin typeface="Verdana"/>
                <a:cs typeface="Verdana"/>
              </a:rPr>
              <a:t>MONTHLY </a:t>
            </a:r>
            <a:r>
              <a:rPr dirty="0" sz="2700" spc="-80" b="1">
                <a:solidFill>
                  <a:srgbClr val="FDC051"/>
                </a:solidFill>
                <a:latin typeface="Verdana"/>
                <a:cs typeface="Verdana"/>
              </a:rPr>
              <a:t>REVENUE</a:t>
            </a:r>
            <a:endParaRPr sz="2700">
              <a:latin typeface="Verdana"/>
              <a:cs typeface="Verdana"/>
            </a:endParaRPr>
          </a:p>
          <a:p>
            <a:pPr marL="39370">
              <a:lnSpc>
                <a:spcPct val="100000"/>
              </a:lnSpc>
              <a:spcBef>
                <a:spcPts val="1355"/>
              </a:spcBef>
            </a:pPr>
            <a:r>
              <a:rPr dirty="0" sz="3100" spc="-10">
                <a:solidFill>
                  <a:srgbClr val="FFFFFF"/>
                </a:solidFill>
                <a:latin typeface="Verdana"/>
                <a:cs typeface="Verdana"/>
              </a:rPr>
              <a:t>INR</a:t>
            </a:r>
            <a:r>
              <a:rPr dirty="0" sz="310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dirty="0" sz="31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25">
                <a:solidFill>
                  <a:srgbClr val="FFFFFF"/>
                </a:solidFill>
                <a:latin typeface="Verdana"/>
                <a:cs typeface="Verdana"/>
              </a:rPr>
              <a:t>mn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23286" y="4313935"/>
            <a:ext cx="139573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10" b="1">
                <a:solidFill>
                  <a:srgbClr val="FDC051"/>
                </a:solidFill>
                <a:latin typeface="Verdana"/>
                <a:cs typeface="Verdana"/>
              </a:rPr>
              <a:t>SOCIAL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506565" y="4469089"/>
            <a:ext cx="1784350" cy="1593850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algn="ctr" marL="47625">
              <a:lnSpc>
                <a:spcPct val="100000"/>
              </a:lnSpc>
              <a:spcBef>
                <a:spcPts val="1110"/>
              </a:spcBef>
            </a:pPr>
            <a:r>
              <a:rPr dirty="0" sz="2700" spc="-10" b="1">
                <a:solidFill>
                  <a:srgbClr val="FDC051"/>
                </a:solidFill>
                <a:latin typeface="Verdana"/>
                <a:cs typeface="Verdana"/>
              </a:rPr>
              <a:t>MEDIA</a:t>
            </a:r>
            <a:endParaRPr sz="2700">
              <a:latin typeface="Verdana"/>
              <a:cs typeface="Verdana"/>
            </a:endParaRPr>
          </a:p>
          <a:p>
            <a:pPr algn="ctr" marL="62865">
              <a:lnSpc>
                <a:spcPts val="3470"/>
              </a:lnSpc>
              <a:spcBef>
                <a:spcPts val="1160"/>
              </a:spcBef>
            </a:pPr>
            <a:r>
              <a:rPr dirty="0" sz="3100" spc="-375">
                <a:solidFill>
                  <a:srgbClr val="FFFFFF"/>
                </a:solidFill>
                <a:latin typeface="Verdana"/>
                <a:cs typeface="Verdana"/>
              </a:rPr>
              <a:t>24k+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470"/>
              </a:lnSpc>
            </a:pPr>
            <a:r>
              <a:rPr dirty="0" sz="3100" spc="-10">
                <a:solidFill>
                  <a:srgbClr val="FFFFFF"/>
                </a:solidFill>
                <a:latin typeface="Verdana"/>
                <a:cs typeface="Verdana"/>
              </a:rPr>
              <a:t>followers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056933" y="4313935"/>
            <a:ext cx="156019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55" b="1">
                <a:solidFill>
                  <a:srgbClr val="FDC051"/>
                </a:solidFill>
                <a:latin typeface="Verdana"/>
                <a:cs typeface="Verdana"/>
              </a:rPr>
              <a:t>CAPITAL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51511" y="4597400"/>
            <a:ext cx="2193290" cy="836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700" spc="-120" b="1">
                <a:solidFill>
                  <a:srgbClr val="FDC051"/>
                </a:solidFill>
                <a:latin typeface="Verdana"/>
                <a:cs typeface="Verdana"/>
              </a:rPr>
              <a:t>EFFICIENCY</a:t>
            </a:r>
            <a:endParaRPr sz="2700">
              <a:latin typeface="Verdana"/>
              <a:cs typeface="Verdana"/>
            </a:endParaRPr>
          </a:p>
          <a:p>
            <a:pPr algn="ctr" marR="34290">
              <a:lnSpc>
                <a:spcPct val="100000"/>
              </a:lnSpc>
              <a:spcBef>
                <a:spcPts val="1465"/>
              </a:spcBef>
            </a:pP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205090" y="1922534"/>
            <a:ext cx="1977389" cy="21221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90"/>
              </a:spcBef>
            </a:pPr>
            <a:r>
              <a:rPr dirty="0" sz="2700" spc="-310" b="1">
                <a:solidFill>
                  <a:srgbClr val="FDC051"/>
                </a:solidFill>
                <a:latin typeface="Verdana"/>
                <a:cs typeface="Verdana"/>
              </a:rPr>
              <a:t>PRESENT</a:t>
            </a:r>
            <a:r>
              <a:rPr dirty="0" sz="2700" spc="-695" b="1">
                <a:solidFill>
                  <a:srgbClr val="FDC051"/>
                </a:solidFill>
                <a:latin typeface="Verdana"/>
                <a:cs typeface="Verdana"/>
              </a:rPr>
              <a:t> </a:t>
            </a:r>
            <a:r>
              <a:rPr dirty="0" sz="2700" spc="-70" b="1">
                <a:solidFill>
                  <a:srgbClr val="FDC051"/>
                </a:solidFill>
                <a:latin typeface="Verdana"/>
                <a:cs typeface="Verdana"/>
              </a:rPr>
              <a:t>IN</a:t>
            </a:r>
            <a:endParaRPr sz="2700">
              <a:latin typeface="Verdana"/>
              <a:cs typeface="Verdana"/>
            </a:endParaRPr>
          </a:p>
          <a:p>
            <a:pPr algn="ctr" marL="12700" marR="29845" indent="-22860">
              <a:lnSpc>
                <a:spcPts val="3600"/>
              </a:lnSpc>
              <a:spcBef>
                <a:spcPts val="1480"/>
              </a:spcBef>
            </a:pPr>
            <a:r>
              <a:rPr dirty="0" sz="3100" spc="-50">
                <a:solidFill>
                  <a:srgbClr val="FFFFFF"/>
                </a:solidFill>
                <a:latin typeface="Verdana"/>
                <a:cs typeface="Verdana"/>
              </a:rPr>
              <a:t>Mumbai, </a:t>
            </a:r>
            <a:r>
              <a:rPr dirty="0" sz="3100" spc="-175">
                <a:solidFill>
                  <a:srgbClr val="FFFFFF"/>
                </a:solidFill>
                <a:latin typeface="Verdana"/>
                <a:cs typeface="Verdana"/>
              </a:rPr>
              <a:t>Bangalore, </a:t>
            </a:r>
            <a:r>
              <a:rPr dirty="0" sz="3100" spc="-10">
                <a:solidFill>
                  <a:srgbClr val="FFFFFF"/>
                </a:solidFill>
                <a:latin typeface="Verdana"/>
                <a:cs typeface="Verdana"/>
              </a:rPr>
              <a:t>Delhi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255736" y="2061464"/>
            <a:ext cx="2474595" cy="164782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 marL="204470" marR="133350" indent="17780">
              <a:lnSpc>
                <a:spcPct val="80000"/>
              </a:lnSpc>
              <a:spcBef>
                <a:spcPts val="745"/>
              </a:spcBef>
            </a:pPr>
            <a:r>
              <a:rPr dirty="0" sz="2700" spc="-325" b="1">
                <a:solidFill>
                  <a:srgbClr val="FDC051"/>
                </a:solidFill>
                <a:latin typeface="Verdana"/>
                <a:cs typeface="Verdana"/>
              </a:rPr>
              <a:t>WEBSITE </a:t>
            </a:r>
            <a:r>
              <a:rPr dirty="0" sz="2700" spc="-220" b="1">
                <a:solidFill>
                  <a:srgbClr val="FDC051"/>
                </a:solidFill>
                <a:latin typeface="Verdana"/>
                <a:cs typeface="Verdana"/>
              </a:rPr>
              <a:t>CUSTOMERS</a:t>
            </a:r>
            <a:endParaRPr sz="27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1355"/>
              </a:spcBef>
            </a:pPr>
            <a:r>
              <a:rPr dirty="0" sz="3100" spc="-10">
                <a:solidFill>
                  <a:srgbClr val="FFFFFF"/>
                </a:solidFill>
                <a:latin typeface="Verdana"/>
                <a:cs typeface="Verdana"/>
              </a:rPr>
              <a:t>12000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unique</a:t>
            </a:r>
            <a:r>
              <a:rPr dirty="0" sz="14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Verdana"/>
                <a:cs typeface="Verdana"/>
              </a:rPr>
              <a:t>website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customers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"/>
            <a:ext cx="10692003" cy="755999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1298" y="4177791"/>
            <a:ext cx="298069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180" b="1">
                <a:solidFill>
                  <a:srgbClr val="3F5FAC"/>
                </a:solidFill>
                <a:latin typeface="Verdana"/>
                <a:cs typeface="Verdana"/>
              </a:rPr>
              <a:t>WHO</a:t>
            </a:r>
            <a:r>
              <a:rPr dirty="0" sz="3100" spc="-420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3100" spc="-105" b="1">
                <a:solidFill>
                  <a:srgbClr val="3F5FAC"/>
                </a:solidFill>
                <a:latin typeface="Verdana"/>
                <a:cs typeface="Verdana"/>
              </a:rPr>
              <a:t>ARE</a:t>
            </a:r>
            <a:r>
              <a:rPr dirty="0" sz="3100" spc="-455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3100" spc="-105" b="1">
                <a:solidFill>
                  <a:srgbClr val="3F5FAC"/>
                </a:solidFill>
                <a:latin typeface="Verdana"/>
                <a:cs typeface="Verdana"/>
              </a:rPr>
              <a:t>WE?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24002" y="4824004"/>
            <a:ext cx="10044430" cy="2477135"/>
          </a:xfrm>
          <a:custGeom>
            <a:avLst/>
            <a:gdLst/>
            <a:ahLst/>
            <a:cxnLst/>
            <a:rect l="l" t="t" r="r" b="b"/>
            <a:pathLst>
              <a:path w="10044430" h="2477134">
                <a:moveTo>
                  <a:pt x="10043997" y="0"/>
                </a:moveTo>
                <a:lnTo>
                  <a:pt x="0" y="0"/>
                </a:lnTo>
                <a:lnTo>
                  <a:pt x="0" y="2476805"/>
                </a:lnTo>
                <a:lnTo>
                  <a:pt x="10043997" y="2476805"/>
                </a:lnTo>
                <a:lnTo>
                  <a:pt x="10043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82300" y="5078848"/>
            <a:ext cx="2772410" cy="197675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700" spc="-10" b="1">
                <a:solidFill>
                  <a:srgbClr val="3F5FAC"/>
                </a:solidFill>
                <a:latin typeface="Verdana"/>
                <a:cs typeface="Verdana"/>
              </a:rPr>
              <a:t>COMPANY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Founded</a:t>
            </a:r>
            <a:r>
              <a:rPr dirty="0" sz="1500" spc="1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dirty="0" sz="1500" spc="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95">
                <a:solidFill>
                  <a:srgbClr val="231F20"/>
                </a:solidFill>
                <a:latin typeface="Verdana"/>
                <a:cs typeface="Verdana"/>
              </a:rPr>
              <a:t>2019,</a:t>
            </a:r>
            <a:r>
              <a:rPr dirty="0" sz="1500" spc="-1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KAVV</a:t>
            </a:r>
            <a:endParaRPr sz="1500">
              <a:latin typeface="Verdana"/>
              <a:cs typeface="Verdana"/>
            </a:endParaRPr>
          </a:p>
          <a:p>
            <a:pPr marL="12700" marR="287020">
              <a:lnSpc>
                <a:spcPct val="121300"/>
              </a:lnSpc>
              <a:spcBef>
                <a:spcPts val="20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Foods</a:t>
            </a:r>
            <a:r>
              <a:rPr dirty="0" sz="1500" spc="10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disruptive</a:t>
            </a:r>
            <a:r>
              <a:rPr dirty="0" sz="1500" spc="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D2C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healthy</a:t>
            </a:r>
            <a:r>
              <a:rPr dirty="0" sz="1500" spc="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dessert</a:t>
            </a:r>
            <a:r>
              <a:rPr dirty="0" sz="1500" spc="1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company</a:t>
            </a:r>
            <a:endParaRPr sz="1500">
              <a:latin typeface="Verdana"/>
              <a:cs typeface="Verdana"/>
            </a:endParaRPr>
          </a:p>
          <a:p>
            <a:pPr marL="12700" marR="5715">
              <a:lnSpc>
                <a:spcPct val="122000"/>
              </a:lnSpc>
              <a:spcBef>
                <a:spcPts val="15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focused</a:t>
            </a:r>
            <a:r>
              <a:rPr dirty="0" sz="1500" spc="1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dirty="0" sz="1500" spc="1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addressing</a:t>
            </a:r>
            <a:r>
              <a:rPr dirty="0" sz="1500" spc="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key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gaps</a:t>
            </a:r>
            <a:r>
              <a:rPr dirty="0" sz="1500" spc="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dirty="0" sz="1500" spc="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guilt-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freeindulgence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withtheir</a:t>
            </a:r>
            <a:r>
              <a:rPr dirty="0" sz="1500" spc="1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brand</a:t>
            </a:r>
            <a:r>
              <a:rPr dirty="0" sz="1500" spc="1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NOTO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980301" y="5078848"/>
            <a:ext cx="2914650" cy="225679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700" spc="-95" b="1">
                <a:solidFill>
                  <a:srgbClr val="3F5FAC"/>
                </a:solidFill>
                <a:latin typeface="Verdana"/>
                <a:cs typeface="Verdana"/>
              </a:rPr>
              <a:t>WHO</a:t>
            </a:r>
            <a:r>
              <a:rPr dirty="0" sz="1700" spc="-229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1700" spc="-65" b="1">
                <a:solidFill>
                  <a:srgbClr val="3F5FAC"/>
                </a:solidFill>
                <a:latin typeface="Verdana"/>
                <a:cs typeface="Verdana"/>
              </a:rPr>
              <a:t>ARE</a:t>
            </a:r>
            <a:r>
              <a:rPr dirty="0" sz="1700" spc="-210" b="1">
                <a:solidFill>
                  <a:srgbClr val="3F5FAC"/>
                </a:solidFill>
                <a:latin typeface="Verdana"/>
                <a:cs typeface="Verdana"/>
              </a:rPr>
              <a:t> </a:t>
            </a:r>
            <a:r>
              <a:rPr dirty="0" sz="1700" spc="-25" b="1">
                <a:solidFill>
                  <a:srgbClr val="3F5FAC"/>
                </a:solidFill>
                <a:latin typeface="Verdana"/>
                <a:cs typeface="Verdana"/>
              </a:rPr>
              <a:t>WE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dirty="0" sz="1500" spc="1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65">
                <a:solidFill>
                  <a:srgbClr val="231F20"/>
                </a:solidFill>
                <a:latin typeface="Verdana"/>
                <a:cs typeface="Verdana"/>
              </a:rPr>
              <a:t>packaged</a:t>
            </a:r>
            <a:r>
              <a:rPr dirty="0" sz="1500" spc="1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55">
                <a:solidFill>
                  <a:srgbClr val="231F20"/>
                </a:solidFill>
                <a:latin typeface="Verdana"/>
                <a:cs typeface="Verdana"/>
              </a:rPr>
              <a:t>food</a:t>
            </a:r>
            <a:r>
              <a:rPr dirty="0" sz="1500" spc="1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brand</a:t>
            </a:r>
            <a:r>
              <a:rPr dirty="0" sz="150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for</a:t>
            </a:r>
            <a:endParaRPr sz="1500">
              <a:latin typeface="Verdana"/>
              <a:cs typeface="Verdana"/>
            </a:endParaRPr>
          </a:p>
          <a:p>
            <a:pPr marL="12700" marR="590550">
              <a:lnSpc>
                <a:spcPct val="122000"/>
              </a:lnSpc>
              <a:spcBef>
                <a:spcPts val="10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dirty="0" sz="1500" spc="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health</a:t>
            </a:r>
            <a:r>
              <a:rPr dirty="0" sz="1500" spc="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conscious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millennial</a:t>
            </a:r>
            <a:r>
              <a:rPr dirty="0" sz="1500" spc="-1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Indian</a:t>
            </a:r>
            <a:r>
              <a:rPr dirty="0" sz="1500" spc="-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an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incurable</a:t>
            </a:r>
            <a:r>
              <a:rPr dirty="0" sz="1500" spc="-1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sweet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tooth.</a:t>
            </a:r>
            <a:endParaRPr sz="1500">
              <a:latin typeface="Verdana"/>
              <a:cs typeface="Verdana"/>
            </a:endParaRPr>
          </a:p>
          <a:p>
            <a:pPr marL="12700" marR="5080">
              <a:lnSpc>
                <a:spcPct val="122000"/>
              </a:lnSpc>
              <a:spcBef>
                <a:spcPts val="10"/>
              </a:spcBef>
            </a:pPr>
            <a:r>
              <a:rPr dirty="0" sz="1500" spc="-55">
                <a:solidFill>
                  <a:srgbClr val="231F20"/>
                </a:solidFill>
                <a:latin typeface="Verdana"/>
                <a:cs typeface="Verdana"/>
              </a:rPr>
              <a:t>Alternative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sweets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Vegan, 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Low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Calorie,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Gluten</a:t>
            </a:r>
            <a:r>
              <a:rPr dirty="0" sz="15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231F20"/>
                </a:solidFill>
                <a:latin typeface="Verdana"/>
                <a:cs typeface="Verdana"/>
              </a:rPr>
              <a:t>Free,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High 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Protein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&amp;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Keto</a:t>
            </a:r>
            <a:r>
              <a:rPr dirty="0" sz="15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Friendly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231F20"/>
                </a:solidFill>
                <a:latin typeface="Verdana"/>
                <a:cs typeface="Verdana"/>
              </a:rPr>
              <a:t>Options.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82299" y="5078848"/>
            <a:ext cx="1864995" cy="197675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700" spc="-10" b="1">
                <a:solidFill>
                  <a:srgbClr val="3F5FAC"/>
                </a:solidFill>
                <a:latin typeface="Verdana"/>
                <a:cs typeface="Verdana"/>
              </a:rPr>
              <a:t>VISION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Be</a:t>
            </a:r>
            <a:r>
              <a:rPr dirty="0" sz="1500" spc="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dirty="0" sz="1500" spc="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leader</a:t>
            </a:r>
            <a:r>
              <a:rPr dirty="0" sz="1500" spc="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endParaRPr sz="1500">
              <a:latin typeface="Verdana"/>
              <a:cs typeface="Verdana"/>
            </a:endParaRPr>
          </a:p>
          <a:p>
            <a:pPr marL="12700" marR="5080">
              <a:lnSpc>
                <a:spcPct val="122200"/>
              </a:lnSpc>
              <a:spcBef>
                <a:spcPts val="5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healthy</a:t>
            </a:r>
            <a:r>
              <a:rPr dirty="0" sz="1500" spc="-1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desserts </a:t>
            </a: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pan-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India</a:t>
            </a:r>
            <a:r>
              <a:rPr dirty="0" sz="1500" spc="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allowing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customers</a:t>
            </a:r>
            <a:r>
              <a:rPr dirty="0" sz="1500" spc="1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500" spc="-2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make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smarter</a:t>
            </a:r>
            <a:r>
              <a:rPr dirty="0" sz="1500" spc="-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lifestyle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choices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939993" y="11"/>
            <a:ext cx="4752340" cy="7560309"/>
          </a:xfrm>
          <a:custGeom>
            <a:avLst/>
            <a:gdLst/>
            <a:ahLst/>
            <a:cxnLst/>
            <a:rect l="l" t="t" r="r" b="b"/>
            <a:pathLst>
              <a:path w="4752340" h="7560309">
                <a:moveTo>
                  <a:pt x="4752008" y="0"/>
                </a:moveTo>
                <a:lnTo>
                  <a:pt x="0" y="0"/>
                </a:lnTo>
                <a:lnTo>
                  <a:pt x="0" y="7559992"/>
                </a:lnTo>
                <a:lnTo>
                  <a:pt x="4752008" y="7559992"/>
                </a:lnTo>
                <a:lnTo>
                  <a:pt x="4752008" y="0"/>
                </a:lnTo>
                <a:close/>
              </a:path>
            </a:pathLst>
          </a:custGeom>
          <a:solidFill>
            <a:srgbClr val="FCFB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11"/>
            <a:ext cx="5940425" cy="7560309"/>
            <a:chOff x="0" y="11"/>
            <a:chExt cx="5940425" cy="7560309"/>
          </a:xfrm>
        </p:grpSpPr>
        <p:sp>
          <p:nvSpPr>
            <p:cNvPr id="4" name="object 4" descr=""/>
            <p:cNvSpPr/>
            <p:nvPr/>
          </p:nvSpPr>
          <p:spPr>
            <a:xfrm>
              <a:off x="0" y="11"/>
              <a:ext cx="5808980" cy="7560309"/>
            </a:xfrm>
            <a:custGeom>
              <a:avLst/>
              <a:gdLst/>
              <a:ahLst/>
              <a:cxnLst/>
              <a:rect l="l" t="t" r="r" b="b"/>
              <a:pathLst>
                <a:path w="5808980" h="7560309">
                  <a:moveTo>
                    <a:pt x="5808699" y="0"/>
                  </a:moveTo>
                  <a:lnTo>
                    <a:pt x="0" y="0"/>
                  </a:lnTo>
                  <a:lnTo>
                    <a:pt x="0" y="7559992"/>
                  </a:lnTo>
                  <a:lnTo>
                    <a:pt x="5808699" y="7559992"/>
                  </a:lnTo>
                  <a:lnTo>
                    <a:pt x="5808699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84224"/>
              <a:ext cx="5843638" cy="636942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808699" y="6361"/>
              <a:ext cx="131445" cy="7547609"/>
            </a:xfrm>
            <a:custGeom>
              <a:avLst/>
              <a:gdLst/>
              <a:ahLst/>
              <a:cxnLst/>
              <a:rect l="l" t="t" r="r" b="b"/>
              <a:pathLst>
                <a:path w="131445" h="7547609">
                  <a:moveTo>
                    <a:pt x="131292" y="0"/>
                  </a:moveTo>
                  <a:lnTo>
                    <a:pt x="0" y="0"/>
                  </a:lnTo>
                  <a:lnTo>
                    <a:pt x="0" y="7547305"/>
                  </a:lnTo>
                  <a:lnTo>
                    <a:pt x="131292" y="7547305"/>
                  </a:lnTo>
                  <a:lnTo>
                    <a:pt x="131292" y="0"/>
                  </a:lnTo>
                  <a:close/>
                </a:path>
              </a:pathLst>
            </a:custGeom>
            <a:solidFill>
              <a:srgbClr val="BE5F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251294" y="2046187"/>
            <a:ext cx="2259330" cy="43180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3100" spc="-225" b="1">
                <a:solidFill>
                  <a:srgbClr val="BE5F40"/>
                </a:solidFill>
                <a:latin typeface="Verdana"/>
                <a:cs typeface="Verdana"/>
              </a:rPr>
              <a:t>INR</a:t>
            </a:r>
            <a:r>
              <a:rPr dirty="0" sz="3100" spc="-630" b="1">
                <a:solidFill>
                  <a:srgbClr val="BE5F40"/>
                </a:solidFill>
                <a:latin typeface="Verdana"/>
                <a:cs typeface="Verdana"/>
              </a:rPr>
              <a:t> </a:t>
            </a:r>
            <a:r>
              <a:rPr dirty="0" sz="3100" spc="-114" b="1">
                <a:solidFill>
                  <a:srgbClr val="BE5F40"/>
                </a:solidFill>
                <a:latin typeface="Verdana"/>
                <a:cs typeface="Verdana"/>
              </a:rPr>
              <a:t>200</a:t>
            </a:r>
            <a:r>
              <a:rPr dirty="0" sz="3100" spc="-380" b="1">
                <a:solidFill>
                  <a:srgbClr val="BE5F40"/>
                </a:solidFill>
                <a:latin typeface="Verdana"/>
                <a:cs typeface="Verdana"/>
              </a:rPr>
              <a:t> </a:t>
            </a:r>
            <a:r>
              <a:rPr dirty="0" sz="3100" spc="-90" b="1">
                <a:solidFill>
                  <a:srgbClr val="BE5F40"/>
                </a:solidFill>
                <a:latin typeface="Verdana"/>
                <a:cs typeface="Verdana"/>
              </a:rPr>
              <a:t>bn</a:t>
            </a:r>
            <a:endParaRPr sz="3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400">
                <a:solidFill>
                  <a:srgbClr val="231F20"/>
                </a:solidFill>
                <a:latin typeface="Verdana"/>
                <a:cs typeface="Verdana"/>
              </a:rPr>
              <a:t>Ice</a:t>
            </a:r>
            <a:r>
              <a:rPr dirty="0" sz="14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231F20"/>
                </a:solidFill>
                <a:latin typeface="Verdana"/>
                <a:cs typeface="Verdana"/>
              </a:rPr>
              <a:t>Creams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3100" spc="-225" b="1">
                <a:solidFill>
                  <a:srgbClr val="BE5F40"/>
                </a:solidFill>
                <a:latin typeface="Verdana"/>
                <a:cs typeface="Verdana"/>
              </a:rPr>
              <a:t>INR</a:t>
            </a:r>
            <a:r>
              <a:rPr dirty="0" sz="3100" spc="-640" b="1">
                <a:solidFill>
                  <a:srgbClr val="BE5F40"/>
                </a:solidFill>
                <a:latin typeface="Verdana"/>
                <a:cs typeface="Verdana"/>
              </a:rPr>
              <a:t> </a:t>
            </a:r>
            <a:r>
              <a:rPr dirty="0" sz="3100" spc="-110" b="1">
                <a:solidFill>
                  <a:srgbClr val="BE5F40"/>
                </a:solidFill>
                <a:latin typeface="Verdana"/>
                <a:cs typeface="Verdana"/>
              </a:rPr>
              <a:t>50</a:t>
            </a:r>
            <a:r>
              <a:rPr dirty="0" sz="3100" spc="-415" b="1">
                <a:solidFill>
                  <a:srgbClr val="BE5F40"/>
                </a:solidFill>
                <a:latin typeface="Verdana"/>
                <a:cs typeface="Verdana"/>
              </a:rPr>
              <a:t> </a:t>
            </a:r>
            <a:r>
              <a:rPr dirty="0" sz="3100" spc="-35" b="1">
                <a:solidFill>
                  <a:srgbClr val="BE5F40"/>
                </a:solidFill>
                <a:latin typeface="Verdana"/>
                <a:cs typeface="Verdana"/>
              </a:rPr>
              <a:t>bn</a:t>
            </a:r>
            <a:endParaRPr sz="3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231F20"/>
                </a:solidFill>
                <a:latin typeface="Verdana"/>
                <a:cs typeface="Verdana"/>
              </a:rPr>
              <a:t>Cakes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100" spc="-225" b="1">
                <a:solidFill>
                  <a:srgbClr val="BE5F40"/>
                </a:solidFill>
                <a:latin typeface="Verdana"/>
                <a:cs typeface="Verdana"/>
              </a:rPr>
              <a:t>INR</a:t>
            </a:r>
            <a:r>
              <a:rPr dirty="0" sz="3100" spc="-635" b="1">
                <a:solidFill>
                  <a:srgbClr val="BE5F40"/>
                </a:solidFill>
                <a:latin typeface="Verdana"/>
                <a:cs typeface="Verdana"/>
              </a:rPr>
              <a:t> </a:t>
            </a:r>
            <a:r>
              <a:rPr dirty="0" sz="3100" spc="-555" b="1">
                <a:solidFill>
                  <a:srgbClr val="BE5F40"/>
                </a:solidFill>
                <a:latin typeface="Verdana"/>
                <a:cs typeface="Verdana"/>
              </a:rPr>
              <a:t>12</a:t>
            </a:r>
            <a:r>
              <a:rPr dirty="0" sz="3100" b="1">
                <a:solidFill>
                  <a:srgbClr val="BE5F40"/>
                </a:solidFill>
                <a:latin typeface="Verdana"/>
                <a:cs typeface="Verdana"/>
              </a:rPr>
              <a:t>5</a:t>
            </a:r>
            <a:r>
              <a:rPr dirty="0" sz="3100" spc="-765" b="1">
                <a:solidFill>
                  <a:srgbClr val="BE5F40"/>
                </a:solidFill>
                <a:latin typeface="Verdana"/>
                <a:cs typeface="Verdana"/>
              </a:rPr>
              <a:t> </a:t>
            </a:r>
            <a:r>
              <a:rPr dirty="0" sz="3100" spc="-25" b="1">
                <a:solidFill>
                  <a:srgbClr val="BE5F40"/>
                </a:solidFill>
                <a:latin typeface="Verdana"/>
                <a:cs typeface="Verdana"/>
              </a:rPr>
              <a:t>bn</a:t>
            </a:r>
            <a:endParaRPr sz="3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400" spc="-10">
                <a:solidFill>
                  <a:srgbClr val="231F20"/>
                </a:solidFill>
                <a:latin typeface="Verdana"/>
                <a:cs typeface="Verdana"/>
              </a:rPr>
              <a:t>Chocolates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100" spc="-225" b="1">
                <a:solidFill>
                  <a:srgbClr val="BE5F40"/>
                </a:solidFill>
                <a:latin typeface="Verdana"/>
                <a:cs typeface="Verdana"/>
              </a:rPr>
              <a:t>INR</a:t>
            </a:r>
            <a:r>
              <a:rPr dirty="0" sz="3100" spc="-630" b="1">
                <a:solidFill>
                  <a:srgbClr val="BE5F40"/>
                </a:solidFill>
                <a:latin typeface="Verdana"/>
                <a:cs typeface="Verdana"/>
              </a:rPr>
              <a:t> </a:t>
            </a:r>
            <a:r>
              <a:rPr dirty="0" sz="3100" spc="-114" b="1">
                <a:solidFill>
                  <a:srgbClr val="BE5F40"/>
                </a:solidFill>
                <a:latin typeface="Verdana"/>
                <a:cs typeface="Verdana"/>
              </a:rPr>
              <a:t>200</a:t>
            </a:r>
            <a:r>
              <a:rPr dirty="0" sz="3100" spc="-380" b="1">
                <a:solidFill>
                  <a:srgbClr val="BE5F40"/>
                </a:solidFill>
                <a:latin typeface="Verdana"/>
                <a:cs typeface="Verdana"/>
              </a:rPr>
              <a:t> </a:t>
            </a:r>
            <a:r>
              <a:rPr dirty="0" sz="3100" spc="-90" b="1">
                <a:solidFill>
                  <a:srgbClr val="BE5F40"/>
                </a:solidFill>
                <a:latin typeface="Verdana"/>
                <a:cs typeface="Verdana"/>
              </a:rPr>
              <a:t>bn</a:t>
            </a:r>
            <a:endParaRPr sz="3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400" spc="-10">
                <a:solidFill>
                  <a:srgbClr val="231F20"/>
                </a:solidFill>
                <a:latin typeface="Verdana"/>
                <a:cs typeface="Verdana"/>
              </a:rPr>
              <a:t>Confectionery*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51294" y="352552"/>
            <a:ext cx="3086735" cy="1205865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5080">
              <a:lnSpc>
                <a:spcPct val="78100"/>
              </a:lnSpc>
              <a:spcBef>
                <a:spcPts val="915"/>
              </a:spcBef>
            </a:pPr>
            <a:r>
              <a:rPr dirty="0" spc="-295">
                <a:solidFill>
                  <a:srgbClr val="BE5F40"/>
                </a:solidFill>
              </a:rPr>
              <a:t>INDIA</a:t>
            </a:r>
            <a:r>
              <a:rPr dirty="0" spc="-680">
                <a:solidFill>
                  <a:srgbClr val="BE5F40"/>
                </a:solidFill>
              </a:rPr>
              <a:t> </a:t>
            </a:r>
            <a:r>
              <a:rPr dirty="0" spc="-155">
                <a:solidFill>
                  <a:srgbClr val="BE5F40"/>
                </a:solidFill>
              </a:rPr>
              <a:t>HAS</a:t>
            </a:r>
            <a:r>
              <a:rPr dirty="0" spc="-370">
                <a:solidFill>
                  <a:srgbClr val="BE5F40"/>
                </a:solidFill>
              </a:rPr>
              <a:t> </a:t>
            </a:r>
            <a:r>
              <a:rPr dirty="0" spc="-50">
                <a:solidFill>
                  <a:srgbClr val="BE5F40"/>
                </a:solidFill>
              </a:rPr>
              <a:t>A </a:t>
            </a:r>
            <a:r>
              <a:rPr dirty="0" spc="-165">
                <a:solidFill>
                  <a:srgbClr val="BE5F40"/>
                </a:solidFill>
              </a:rPr>
              <a:t>SWEET</a:t>
            </a:r>
            <a:r>
              <a:rPr dirty="0" spc="-490">
                <a:solidFill>
                  <a:srgbClr val="BE5F40"/>
                </a:solidFill>
              </a:rPr>
              <a:t> </a:t>
            </a:r>
            <a:r>
              <a:rPr dirty="0" spc="-180">
                <a:solidFill>
                  <a:srgbClr val="BE5F40"/>
                </a:solidFill>
              </a:rPr>
              <a:t>TOOTH!</a:t>
            </a:r>
          </a:p>
          <a:p>
            <a:pPr marL="12700">
              <a:lnSpc>
                <a:spcPts val="2670"/>
              </a:lnSpc>
            </a:pPr>
            <a:r>
              <a:rPr dirty="0" sz="2400" spc="75" b="0">
                <a:solidFill>
                  <a:srgbClr val="231F20"/>
                </a:solidFill>
                <a:latin typeface="Verdana"/>
                <a:cs typeface="Verdana"/>
              </a:rPr>
              <a:t>MARKET</a:t>
            </a:r>
            <a:r>
              <a:rPr dirty="0" sz="2400" spc="-85" b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2400" spc="-20" b="0">
                <a:solidFill>
                  <a:srgbClr val="231F20"/>
                </a:solidFill>
                <a:latin typeface="Verdana"/>
                <a:cs typeface="Verdana"/>
              </a:rPr>
              <a:t>SIZE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51294" y="6769100"/>
            <a:ext cx="3261995" cy="434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700"/>
              </a:lnSpc>
              <a:spcBef>
                <a:spcPts val="100"/>
              </a:spcBef>
            </a:pP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Source</a:t>
            </a:r>
            <a:r>
              <a:rPr dirty="0" sz="1200" spc="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–</a:t>
            </a:r>
            <a:r>
              <a:rPr dirty="0" sz="1200" spc="-2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Expert</a:t>
            </a:r>
            <a:r>
              <a:rPr dirty="0" sz="1200" spc="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Market</a:t>
            </a:r>
            <a:r>
              <a:rPr dirty="0" sz="1200" spc="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 spc="-10">
                <a:solidFill>
                  <a:srgbClr val="231F20"/>
                </a:solidFill>
                <a:latin typeface="Verdana"/>
                <a:cs typeface="Verdana"/>
              </a:rPr>
              <a:t>Research, </a:t>
            </a: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Company</a:t>
            </a:r>
            <a:r>
              <a:rPr dirty="0" sz="1200" spc="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 spc="-10">
                <a:solidFill>
                  <a:srgbClr val="231F20"/>
                </a:solidFill>
                <a:latin typeface="Verdana"/>
                <a:cs typeface="Verdana"/>
              </a:rPr>
              <a:t>Estimates;</a:t>
            </a:r>
            <a:r>
              <a:rPr dirty="0" sz="120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200" spc="-10">
                <a:solidFill>
                  <a:srgbClr val="231F20"/>
                </a:solidFill>
                <a:latin typeface="Verdana"/>
                <a:cs typeface="Verdana"/>
              </a:rPr>
              <a:t>*Sugarconfectionery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"/>
            <a:ext cx="6257290" cy="7560309"/>
            <a:chOff x="0" y="11"/>
            <a:chExt cx="625729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"/>
              <a:ext cx="5874345" cy="75599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808699" y="6350"/>
              <a:ext cx="131445" cy="7553959"/>
            </a:xfrm>
            <a:custGeom>
              <a:avLst/>
              <a:gdLst/>
              <a:ahLst/>
              <a:cxnLst/>
              <a:rect l="l" t="t" r="r" b="b"/>
              <a:pathLst>
                <a:path w="131445" h="7553959">
                  <a:moveTo>
                    <a:pt x="131292" y="0"/>
                  </a:moveTo>
                  <a:lnTo>
                    <a:pt x="0" y="0"/>
                  </a:lnTo>
                  <a:lnTo>
                    <a:pt x="0" y="7553654"/>
                  </a:lnTo>
                  <a:lnTo>
                    <a:pt x="131292" y="7553654"/>
                  </a:lnTo>
                  <a:lnTo>
                    <a:pt x="131292" y="0"/>
                  </a:lnTo>
                  <a:close/>
                </a:path>
              </a:pathLst>
            </a:custGeom>
            <a:solidFill>
              <a:srgbClr val="6FB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457977" y="956944"/>
              <a:ext cx="799465" cy="3611879"/>
            </a:xfrm>
            <a:custGeom>
              <a:avLst/>
              <a:gdLst/>
              <a:ahLst/>
              <a:cxnLst/>
              <a:rect l="l" t="t" r="r" b="b"/>
              <a:pathLst>
                <a:path w="799464" h="3611879">
                  <a:moveTo>
                    <a:pt x="799287" y="3211779"/>
                  </a:moveTo>
                  <a:lnTo>
                    <a:pt x="796594" y="3165183"/>
                  </a:lnTo>
                  <a:lnTo>
                    <a:pt x="788720" y="3120148"/>
                  </a:lnTo>
                  <a:lnTo>
                    <a:pt x="775982" y="3076994"/>
                  </a:lnTo>
                  <a:lnTo>
                    <a:pt x="758659" y="3036024"/>
                  </a:lnTo>
                  <a:lnTo>
                    <a:pt x="737057" y="2997530"/>
                  </a:lnTo>
                  <a:lnTo>
                    <a:pt x="711479" y="2961817"/>
                  </a:lnTo>
                  <a:lnTo>
                    <a:pt x="682231" y="2929178"/>
                  </a:lnTo>
                  <a:lnTo>
                    <a:pt x="649592" y="2899930"/>
                  </a:lnTo>
                  <a:lnTo>
                    <a:pt x="613879" y="2874353"/>
                  </a:lnTo>
                  <a:lnTo>
                    <a:pt x="575386" y="2852750"/>
                  </a:lnTo>
                  <a:lnTo>
                    <a:pt x="534416" y="2835427"/>
                  </a:lnTo>
                  <a:lnTo>
                    <a:pt x="491274" y="2822689"/>
                  </a:lnTo>
                  <a:lnTo>
                    <a:pt x="446227" y="2814815"/>
                  </a:lnTo>
                  <a:lnTo>
                    <a:pt x="399643" y="2812123"/>
                  </a:lnTo>
                  <a:lnTo>
                    <a:pt x="353034" y="2814815"/>
                  </a:lnTo>
                  <a:lnTo>
                    <a:pt x="308000" y="2822689"/>
                  </a:lnTo>
                  <a:lnTo>
                    <a:pt x="264858" y="2835427"/>
                  </a:lnTo>
                  <a:lnTo>
                    <a:pt x="223888" y="2852750"/>
                  </a:lnTo>
                  <a:lnTo>
                    <a:pt x="185381" y="2874353"/>
                  </a:lnTo>
                  <a:lnTo>
                    <a:pt x="149682" y="2899930"/>
                  </a:lnTo>
                  <a:lnTo>
                    <a:pt x="117043" y="2929178"/>
                  </a:lnTo>
                  <a:lnTo>
                    <a:pt x="87795" y="2961817"/>
                  </a:lnTo>
                  <a:lnTo>
                    <a:pt x="62217" y="2997530"/>
                  </a:lnTo>
                  <a:lnTo>
                    <a:pt x="40601" y="3036024"/>
                  </a:lnTo>
                  <a:lnTo>
                    <a:pt x="23279" y="3076994"/>
                  </a:lnTo>
                  <a:lnTo>
                    <a:pt x="10541" y="3120148"/>
                  </a:lnTo>
                  <a:lnTo>
                    <a:pt x="2667" y="3165183"/>
                  </a:lnTo>
                  <a:lnTo>
                    <a:pt x="0" y="3211779"/>
                  </a:lnTo>
                  <a:lnTo>
                    <a:pt x="2667" y="3258388"/>
                  </a:lnTo>
                  <a:lnTo>
                    <a:pt x="10541" y="3303422"/>
                  </a:lnTo>
                  <a:lnTo>
                    <a:pt x="23279" y="3346564"/>
                  </a:lnTo>
                  <a:lnTo>
                    <a:pt x="40601" y="3387534"/>
                  </a:lnTo>
                  <a:lnTo>
                    <a:pt x="62217" y="3426028"/>
                  </a:lnTo>
                  <a:lnTo>
                    <a:pt x="87795" y="3461740"/>
                  </a:lnTo>
                  <a:lnTo>
                    <a:pt x="117043" y="3494379"/>
                  </a:lnTo>
                  <a:lnTo>
                    <a:pt x="149682" y="3523627"/>
                  </a:lnTo>
                  <a:lnTo>
                    <a:pt x="185381" y="3549205"/>
                  </a:lnTo>
                  <a:lnTo>
                    <a:pt x="223888" y="3570808"/>
                  </a:lnTo>
                  <a:lnTo>
                    <a:pt x="264858" y="3588131"/>
                  </a:lnTo>
                  <a:lnTo>
                    <a:pt x="308000" y="3600869"/>
                  </a:lnTo>
                  <a:lnTo>
                    <a:pt x="353034" y="3608743"/>
                  </a:lnTo>
                  <a:lnTo>
                    <a:pt x="399643" y="3611422"/>
                  </a:lnTo>
                  <a:lnTo>
                    <a:pt x="446227" y="3608743"/>
                  </a:lnTo>
                  <a:lnTo>
                    <a:pt x="491274" y="3600869"/>
                  </a:lnTo>
                  <a:lnTo>
                    <a:pt x="534416" y="3588131"/>
                  </a:lnTo>
                  <a:lnTo>
                    <a:pt x="575386" y="3570808"/>
                  </a:lnTo>
                  <a:lnTo>
                    <a:pt x="613879" y="3549205"/>
                  </a:lnTo>
                  <a:lnTo>
                    <a:pt x="649592" y="3523627"/>
                  </a:lnTo>
                  <a:lnTo>
                    <a:pt x="682231" y="3494379"/>
                  </a:lnTo>
                  <a:lnTo>
                    <a:pt x="711479" y="3461740"/>
                  </a:lnTo>
                  <a:lnTo>
                    <a:pt x="737057" y="3426028"/>
                  </a:lnTo>
                  <a:lnTo>
                    <a:pt x="758659" y="3387534"/>
                  </a:lnTo>
                  <a:lnTo>
                    <a:pt x="775982" y="3346564"/>
                  </a:lnTo>
                  <a:lnTo>
                    <a:pt x="788720" y="3303422"/>
                  </a:lnTo>
                  <a:lnTo>
                    <a:pt x="796594" y="3258388"/>
                  </a:lnTo>
                  <a:lnTo>
                    <a:pt x="799287" y="3211779"/>
                  </a:lnTo>
                  <a:close/>
                </a:path>
                <a:path w="799464" h="3611879">
                  <a:moveTo>
                    <a:pt x="799287" y="2241207"/>
                  </a:moveTo>
                  <a:lnTo>
                    <a:pt x="796594" y="2194610"/>
                  </a:lnTo>
                  <a:lnTo>
                    <a:pt x="788720" y="2149576"/>
                  </a:lnTo>
                  <a:lnTo>
                    <a:pt x="775982" y="2106422"/>
                  </a:lnTo>
                  <a:lnTo>
                    <a:pt x="758659" y="2065451"/>
                  </a:lnTo>
                  <a:lnTo>
                    <a:pt x="737057" y="2026958"/>
                  </a:lnTo>
                  <a:lnTo>
                    <a:pt x="711479" y="1991245"/>
                  </a:lnTo>
                  <a:lnTo>
                    <a:pt x="682231" y="1958606"/>
                  </a:lnTo>
                  <a:lnTo>
                    <a:pt x="649592" y="1929358"/>
                  </a:lnTo>
                  <a:lnTo>
                    <a:pt x="613879" y="1903780"/>
                  </a:lnTo>
                  <a:lnTo>
                    <a:pt x="575386" y="1882178"/>
                  </a:lnTo>
                  <a:lnTo>
                    <a:pt x="534416" y="1864855"/>
                  </a:lnTo>
                  <a:lnTo>
                    <a:pt x="491274" y="1852117"/>
                  </a:lnTo>
                  <a:lnTo>
                    <a:pt x="446227" y="1844243"/>
                  </a:lnTo>
                  <a:lnTo>
                    <a:pt x="399643" y="1841550"/>
                  </a:lnTo>
                  <a:lnTo>
                    <a:pt x="353034" y="1844243"/>
                  </a:lnTo>
                  <a:lnTo>
                    <a:pt x="308000" y="1852117"/>
                  </a:lnTo>
                  <a:lnTo>
                    <a:pt x="264858" y="1864855"/>
                  </a:lnTo>
                  <a:lnTo>
                    <a:pt x="223888" y="1882178"/>
                  </a:lnTo>
                  <a:lnTo>
                    <a:pt x="185381" y="1903780"/>
                  </a:lnTo>
                  <a:lnTo>
                    <a:pt x="149682" y="1929358"/>
                  </a:lnTo>
                  <a:lnTo>
                    <a:pt x="117043" y="1958606"/>
                  </a:lnTo>
                  <a:lnTo>
                    <a:pt x="87795" y="1991245"/>
                  </a:lnTo>
                  <a:lnTo>
                    <a:pt x="62217" y="2026958"/>
                  </a:lnTo>
                  <a:lnTo>
                    <a:pt x="40601" y="2065451"/>
                  </a:lnTo>
                  <a:lnTo>
                    <a:pt x="23279" y="2106422"/>
                  </a:lnTo>
                  <a:lnTo>
                    <a:pt x="10541" y="2149576"/>
                  </a:lnTo>
                  <a:lnTo>
                    <a:pt x="2667" y="2194610"/>
                  </a:lnTo>
                  <a:lnTo>
                    <a:pt x="0" y="2241207"/>
                  </a:lnTo>
                  <a:lnTo>
                    <a:pt x="2667" y="2287816"/>
                  </a:lnTo>
                  <a:lnTo>
                    <a:pt x="10541" y="2332850"/>
                  </a:lnTo>
                  <a:lnTo>
                    <a:pt x="23279" y="2375992"/>
                  </a:lnTo>
                  <a:lnTo>
                    <a:pt x="40601" y="2416962"/>
                  </a:lnTo>
                  <a:lnTo>
                    <a:pt x="62217" y="2455456"/>
                  </a:lnTo>
                  <a:lnTo>
                    <a:pt x="87795" y="2491168"/>
                  </a:lnTo>
                  <a:lnTo>
                    <a:pt x="117043" y="2523807"/>
                  </a:lnTo>
                  <a:lnTo>
                    <a:pt x="149682" y="2553055"/>
                  </a:lnTo>
                  <a:lnTo>
                    <a:pt x="185381" y="2578633"/>
                  </a:lnTo>
                  <a:lnTo>
                    <a:pt x="223888" y="2600236"/>
                  </a:lnTo>
                  <a:lnTo>
                    <a:pt x="264858" y="2617559"/>
                  </a:lnTo>
                  <a:lnTo>
                    <a:pt x="308000" y="2630297"/>
                  </a:lnTo>
                  <a:lnTo>
                    <a:pt x="353034" y="2638171"/>
                  </a:lnTo>
                  <a:lnTo>
                    <a:pt x="399643" y="2640850"/>
                  </a:lnTo>
                  <a:lnTo>
                    <a:pt x="446227" y="2638171"/>
                  </a:lnTo>
                  <a:lnTo>
                    <a:pt x="491274" y="2630297"/>
                  </a:lnTo>
                  <a:lnTo>
                    <a:pt x="534416" y="2617559"/>
                  </a:lnTo>
                  <a:lnTo>
                    <a:pt x="575386" y="2600236"/>
                  </a:lnTo>
                  <a:lnTo>
                    <a:pt x="613879" y="2578633"/>
                  </a:lnTo>
                  <a:lnTo>
                    <a:pt x="649592" y="2553055"/>
                  </a:lnTo>
                  <a:lnTo>
                    <a:pt x="682231" y="2523807"/>
                  </a:lnTo>
                  <a:lnTo>
                    <a:pt x="711479" y="2491168"/>
                  </a:lnTo>
                  <a:lnTo>
                    <a:pt x="737057" y="2455456"/>
                  </a:lnTo>
                  <a:lnTo>
                    <a:pt x="758659" y="2416962"/>
                  </a:lnTo>
                  <a:lnTo>
                    <a:pt x="775982" y="2375992"/>
                  </a:lnTo>
                  <a:lnTo>
                    <a:pt x="788720" y="2332850"/>
                  </a:lnTo>
                  <a:lnTo>
                    <a:pt x="796594" y="2287816"/>
                  </a:lnTo>
                  <a:lnTo>
                    <a:pt x="799287" y="2241207"/>
                  </a:lnTo>
                  <a:close/>
                </a:path>
                <a:path w="799464" h="3611879">
                  <a:moveTo>
                    <a:pt x="799287" y="1305496"/>
                  </a:moveTo>
                  <a:lnTo>
                    <a:pt x="796594" y="1258900"/>
                  </a:lnTo>
                  <a:lnTo>
                    <a:pt x="788720" y="1213866"/>
                  </a:lnTo>
                  <a:lnTo>
                    <a:pt x="775982" y="1170711"/>
                  </a:lnTo>
                  <a:lnTo>
                    <a:pt x="758659" y="1129741"/>
                  </a:lnTo>
                  <a:lnTo>
                    <a:pt x="737057" y="1091247"/>
                  </a:lnTo>
                  <a:lnTo>
                    <a:pt x="711479" y="1055535"/>
                  </a:lnTo>
                  <a:lnTo>
                    <a:pt x="682231" y="1022896"/>
                  </a:lnTo>
                  <a:lnTo>
                    <a:pt x="649592" y="993648"/>
                  </a:lnTo>
                  <a:lnTo>
                    <a:pt x="613879" y="968070"/>
                  </a:lnTo>
                  <a:lnTo>
                    <a:pt x="575386" y="946467"/>
                  </a:lnTo>
                  <a:lnTo>
                    <a:pt x="534416" y="929144"/>
                  </a:lnTo>
                  <a:lnTo>
                    <a:pt x="491274" y="916406"/>
                  </a:lnTo>
                  <a:lnTo>
                    <a:pt x="446227" y="908532"/>
                  </a:lnTo>
                  <a:lnTo>
                    <a:pt x="399643" y="905840"/>
                  </a:lnTo>
                  <a:lnTo>
                    <a:pt x="353034" y="908532"/>
                  </a:lnTo>
                  <a:lnTo>
                    <a:pt x="308000" y="916406"/>
                  </a:lnTo>
                  <a:lnTo>
                    <a:pt x="264858" y="929144"/>
                  </a:lnTo>
                  <a:lnTo>
                    <a:pt x="223888" y="946467"/>
                  </a:lnTo>
                  <a:lnTo>
                    <a:pt x="185381" y="968070"/>
                  </a:lnTo>
                  <a:lnTo>
                    <a:pt x="149682" y="993648"/>
                  </a:lnTo>
                  <a:lnTo>
                    <a:pt x="117043" y="1022896"/>
                  </a:lnTo>
                  <a:lnTo>
                    <a:pt x="87795" y="1055535"/>
                  </a:lnTo>
                  <a:lnTo>
                    <a:pt x="62217" y="1091247"/>
                  </a:lnTo>
                  <a:lnTo>
                    <a:pt x="40601" y="1129741"/>
                  </a:lnTo>
                  <a:lnTo>
                    <a:pt x="23279" y="1170711"/>
                  </a:lnTo>
                  <a:lnTo>
                    <a:pt x="10541" y="1213866"/>
                  </a:lnTo>
                  <a:lnTo>
                    <a:pt x="2667" y="1258900"/>
                  </a:lnTo>
                  <a:lnTo>
                    <a:pt x="0" y="1305496"/>
                  </a:lnTo>
                  <a:lnTo>
                    <a:pt x="2667" y="1352105"/>
                  </a:lnTo>
                  <a:lnTo>
                    <a:pt x="10541" y="1397139"/>
                  </a:lnTo>
                  <a:lnTo>
                    <a:pt x="23279" y="1440281"/>
                  </a:lnTo>
                  <a:lnTo>
                    <a:pt x="40601" y="1481251"/>
                  </a:lnTo>
                  <a:lnTo>
                    <a:pt x="62217" y="1519745"/>
                  </a:lnTo>
                  <a:lnTo>
                    <a:pt x="87795" y="1555457"/>
                  </a:lnTo>
                  <a:lnTo>
                    <a:pt x="117043" y="1588096"/>
                  </a:lnTo>
                  <a:lnTo>
                    <a:pt x="149682" y="1617345"/>
                  </a:lnTo>
                  <a:lnTo>
                    <a:pt x="185381" y="1642922"/>
                  </a:lnTo>
                  <a:lnTo>
                    <a:pt x="223888" y="1664525"/>
                  </a:lnTo>
                  <a:lnTo>
                    <a:pt x="264858" y="1681848"/>
                  </a:lnTo>
                  <a:lnTo>
                    <a:pt x="308000" y="1694586"/>
                  </a:lnTo>
                  <a:lnTo>
                    <a:pt x="353034" y="1702460"/>
                  </a:lnTo>
                  <a:lnTo>
                    <a:pt x="399643" y="1705140"/>
                  </a:lnTo>
                  <a:lnTo>
                    <a:pt x="446227" y="1702460"/>
                  </a:lnTo>
                  <a:lnTo>
                    <a:pt x="491274" y="1694586"/>
                  </a:lnTo>
                  <a:lnTo>
                    <a:pt x="534416" y="1681848"/>
                  </a:lnTo>
                  <a:lnTo>
                    <a:pt x="575386" y="1664525"/>
                  </a:lnTo>
                  <a:lnTo>
                    <a:pt x="613879" y="1642922"/>
                  </a:lnTo>
                  <a:lnTo>
                    <a:pt x="649592" y="1617345"/>
                  </a:lnTo>
                  <a:lnTo>
                    <a:pt x="682231" y="1588096"/>
                  </a:lnTo>
                  <a:lnTo>
                    <a:pt x="711479" y="1555457"/>
                  </a:lnTo>
                  <a:lnTo>
                    <a:pt x="737057" y="1519745"/>
                  </a:lnTo>
                  <a:lnTo>
                    <a:pt x="758659" y="1481251"/>
                  </a:lnTo>
                  <a:lnTo>
                    <a:pt x="775982" y="1440281"/>
                  </a:lnTo>
                  <a:lnTo>
                    <a:pt x="788720" y="1397139"/>
                  </a:lnTo>
                  <a:lnTo>
                    <a:pt x="796594" y="1352105"/>
                  </a:lnTo>
                  <a:lnTo>
                    <a:pt x="799287" y="1305496"/>
                  </a:lnTo>
                  <a:close/>
                </a:path>
                <a:path w="799464" h="3611879">
                  <a:moveTo>
                    <a:pt x="799287" y="399656"/>
                  </a:moveTo>
                  <a:lnTo>
                    <a:pt x="796594" y="353060"/>
                  </a:lnTo>
                  <a:lnTo>
                    <a:pt x="788720" y="308025"/>
                  </a:lnTo>
                  <a:lnTo>
                    <a:pt x="775982" y="264871"/>
                  </a:lnTo>
                  <a:lnTo>
                    <a:pt x="758659" y="223901"/>
                  </a:lnTo>
                  <a:lnTo>
                    <a:pt x="737057" y="185407"/>
                  </a:lnTo>
                  <a:lnTo>
                    <a:pt x="711479" y="149694"/>
                  </a:lnTo>
                  <a:lnTo>
                    <a:pt x="682231" y="117055"/>
                  </a:lnTo>
                  <a:lnTo>
                    <a:pt x="649592" y="87807"/>
                  </a:lnTo>
                  <a:lnTo>
                    <a:pt x="613879" y="62230"/>
                  </a:lnTo>
                  <a:lnTo>
                    <a:pt x="575386" y="40627"/>
                  </a:lnTo>
                  <a:lnTo>
                    <a:pt x="534416" y="23304"/>
                  </a:lnTo>
                  <a:lnTo>
                    <a:pt x="491274" y="10566"/>
                  </a:lnTo>
                  <a:lnTo>
                    <a:pt x="446227" y="2692"/>
                  </a:lnTo>
                  <a:lnTo>
                    <a:pt x="399643" y="0"/>
                  </a:lnTo>
                  <a:lnTo>
                    <a:pt x="353034" y="2692"/>
                  </a:lnTo>
                  <a:lnTo>
                    <a:pt x="308000" y="10566"/>
                  </a:lnTo>
                  <a:lnTo>
                    <a:pt x="264858" y="23304"/>
                  </a:lnTo>
                  <a:lnTo>
                    <a:pt x="223888" y="40627"/>
                  </a:lnTo>
                  <a:lnTo>
                    <a:pt x="185381" y="62230"/>
                  </a:lnTo>
                  <a:lnTo>
                    <a:pt x="149682" y="87807"/>
                  </a:lnTo>
                  <a:lnTo>
                    <a:pt x="117043" y="117055"/>
                  </a:lnTo>
                  <a:lnTo>
                    <a:pt x="87795" y="149694"/>
                  </a:lnTo>
                  <a:lnTo>
                    <a:pt x="62217" y="185407"/>
                  </a:lnTo>
                  <a:lnTo>
                    <a:pt x="40601" y="223901"/>
                  </a:lnTo>
                  <a:lnTo>
                    <a:pt x="23279" y="264871"/>
                  </a:lnTo>
                  <a:lnTo>
                    <a:pt x="10541" y="308025"/>
                  </a:lnTo>
                  <a:lnTo>
                    <a:pt x="2667" y="353060"/>
                  </a:lnTo>
                  <a:lnTo>
                    <a:pt x="0" y="399656"/>
                  </a:lnTo>
                  <a:lnTo>
                    <a:pt x="2667" y="446265"/>
                  </a:lnTo>
                  <a:lnTo>
                    <a:pt x="10541" y="491299"/>
                  </a:lnTo>
                  <a:lnTo>
                    <a:pt x="23279" y="534441"/>
                  </a:lnTo>
                  <a:lnTo>
                    <a:pt x="40601" y="575411"/>
                  </a:lnTo>
                  <a:lnTo>
                    <a:pt x="62217" y="613905"/>
                  </a:lnTo>
                  <a:lnTo>
                    <a:pt x="87795" y="649617"/>
                  </a:lnTo>
                  <a:lnTo>
                    <a:pt x="117043" y="682256"/>
                  </a:lnTo>
                  <a:lnTo>
                    <a:pt x="149682" y="711504"/>
                  </a:lnTo>
                  <a:lnTo>
                    <a:pt x="185381" y="737082"/>
                  </a:lnTo>
                  <a:lnTo>
                    <a:pt x="223888" y="758685"/>
                  </a:lnTo>
                  <a:lnTo>
                    <a:pt x="264858" y="776008"/>
                  </a:lnTo>
                  <a:lnTo>
                    <a:pt x="308000" y="788746"/>
                  </a:lnTo>
                  <a:lnTo>
                    <a:pt x="353034" y="796620"/>
                  </a:lnTo>
                  <a:lnTo>
                    <a:pt x="399643" y="799299"/>
                  </a:lnTo>
                  <a:lnTo>
                    <a:pt x="446227" y="796620"/>
                  </a:lnTo>
                  <a:lnTo>
                    <a:pt x="491274" y="788746"/>
                  </a:lnTo>
                  <a:lnTo>
                    <a:pt x="534416" y="776008"/>
                  </a:lnTo>
                  <a:lnTo>
                    <a:pt x="575386" y="758685"/>
                  </a:lnTo>
                  <a:lnTo>
                    <a:pt x="613879" y="737082"/>
                  </a:lnTo>
                  <a:lnTo>
                    <a:pt x="649592" y="711504"/>
                  </a:lnTo>
                  <a:lnTo>
                    <a:pt x="682231" y="682256"/>
                  </a:lnTo>
                  <a:lnTo>
                    <a:pt x="711479" y="649617"/>
                  </a:lnTo>
                  <a:lnTo>
                    <a:pt x="737057" y="613905"/>
                  </a:lnTo>
                  <a:lnTo>
                    <a:pt x="758659" y="575411"/>
                  </a:lnTo>
                  <a:lnTo>
                    <a:pt x="775982" y="534441"/>
                  </a:lnTo>
                  <a:lnTo>
                    <a:pt x="788720" y="491299"/>
                  </a:lnTo>
                  <a:lnTo>
                    <a:pt x="796594" y="446265"/>
                  </a:lnTo>
                  <a:lnTo>
                    <a:pt x="799287" y="399656"/>
                  </a:lnTo>
                  <a:close/>
                </a:path>
              </a:pathLst>
            </a:custGeom>
            <a:solidFill>
              <a:srgbClr val="F3EA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88494" y="297687"/>
            <a:ext cx="4062729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000000"/>
                </a:solidFill>
              </a:rPr>
              <a:t>CONSUMER</a:t>
            </a:r>
            <a:r>
              <a:rPr dirty="0" spc="-535">
                <a:solidFill>
                  <a:srgbClr val="000000"/>
                </a:solidFill>
              </a:rPr>
              <a:t> </a:t>
            </a:r>
            <a:r>
              <a:rPr dirty="0" spc="-10" b="0">
                <a:solidFill>
                  <a:srgbClr val="000000"/>
                </a:solidFill>
                <a:latin typeface="Verdana"/>
                <a:cs typeface="Verdana"/>
              </a:rPr>
              <a:t>TRENDS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307644" y="3653705"/>
            <a:ext cx="3889375" cy="92075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2000" spc="-220" b="1">
                <a:solidFill>
                  <a:srgbClr val="6FBBD3"/>
                </a:solidFill>
                <a:latin typeface="Verdana"/>
                <a:cs typeface="Verdana"/>
              </a:rPr>
              <a:t>FLEXIBILITY</a:t>
            </a:r>
            <a:r>
              <a:rPr dirty="0" sz="2000" spc="-425" b="1">
                <a:solidFill>
                  <a:srgbClr val="6FBBD3"/>
                </a:solidFill>
                <a:latin typeface="Verdana"/>
                <a:cs typeface="Verdana"/>
              </a:rPr>
              <a:t> </a:t>
            </a:r>
            <a:r>
              <a:rPr dirty="0" sz="2000" spc="-25" b="1">
                <a:solidFill>
                  <a:srgbClr val="6FBBD3"/>
                </a:solidFill>
                <a:latin typeface="Verdana"/>
                <a:cs typeface="Verdana"/>
              </a:rPr>
              <a:t>&amp;</a:t>
            </a:r>
            <a:r>
              <a:rPr dirty="0" sz="2000" spc="-445" b="1">
                <a:solidFill>
                  <a:srgbClr val="6FBBD3"/>
                </a:solidFill>
                <a:latin typeface="Verdana"/>
                <a:cs typeface="Verdana"/>
              </a:rPr>
              <a:t> </a:t>
            </a:r>
            <a:r>
              <a:rPr dirty="0" sz="2000" spc="-10" b="1">
                <a:solidFill>
                  <a:srgbClr val="6FBBD3"/>
                </a:solidFill>
                <a:latin typeface="Verdana"/>
                <a:cs typeface="Verdana"/>
              </a:rPr>
              <a:t>CONVENIENCE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ts val="1680"/>
              </a:lnSpc>
              <a:spcBef>
                <a:spcPts val="655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On-the-go</a:t>
            </a:r>
            <a:r>
              <a:rPr dirty="0" sz="1500" spc="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packaging</a:t>
            </a:r>
            <a:r>
              <a:rPr dirty="0" sz="1500" spc="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which</a:t>
            </a:r>
            <a:r>
              <a:rPr dirty="0" sz="1500" spc="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encourages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portion</a:t>
            </a:r>
            <a:r>
              <a:rPr dirty="0" sz="1500" spc="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control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38341" y="4967997"/>
            <a:ext cx="3975735" cy="2268220"/>
          </a:xfrm>
          <a:prstGeom prst="rect">
            <a:avLst/>
          </a:prstGeom>
          <a:ln w="38100">
            <a:solidFill>
              <a:srgbClr val="FCFBF7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algn="just" marL="133350" marR="265430">
              <a:lnSpc>
                <a:spcPct val="119300"/>
              </a:lnSpc>
              <a:spcBef>
                <a:spcPts val="390"/>
              </a:spcBef>
            </a:pPr>
            <a:r>
              <a:rPr dirty="0" sz="1400" spc="-150" b="1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dirty="0" sz="1400" spc="3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120" b="1">
                <a:solidFill>
                  <a:srgbClr val="231F20"/>
                </a:solidFill>
                <a:latin typeface="Verdana"/>
                <a:cs typeface="Verdana"/>
              </a:rPr>
              <a:t>High</a:t>
            </a:r>
            <a:r>
              <a:rPr dirty="0" sz="140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85" b="1">
                <a:solidFill>
                  <a:srgbClr val="231F20"/>
                </a:solidFill>
                <a:latin typeface="Verdana"/>
                <a:cs typeface="Verdana"/>
              </a:rPr>
              <a:t>income</a:t>
            </a:r>
            <a:r>
              <a:rPr dirty="0" sz="1400" spc="-3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100" b="1">
                <a:solidFill>
                  <a:srgbClr val="231F20"/>
                </a:solidFill>
                <a:latin typeface="Verdana"/>
                <a:cs typeface="Verdana"/>
              </a:rPr>
              <a:t>household</a:t>
            </a:r>
            <a:r>
              <a:rPr dirty="0" sz="1400" spc="9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330" b="1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dirty="0" sz="1400" spc="21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50" b="1">
                <a:solidFill>
                  <a:srgbClr val="231F20"/>
                </a:solidFill>
                <a:latin typeface="Verdana"/>
                <a:cs typeface="Verdana"/>
              </a:rPr>
              <a:t>expected to</a:t>
            </a:r>
            <a:r>
              <a:rPr dirty="0" sz="1400" spc="-7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135" b="1">
                <a:solidFill>
                  <a:srgbClr val="231F20"/>
                </a:solidFill>
                <a:latin typeface="Verdana"/>
                <a:cs typeface="Verdana"/>
              </a:rPr>
              <a:t>grow</a:t>
            </a:r>
            <a:r>
              <a:rPr dirty="0" sz="1400" spc="1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310" b="1">
                <a:solidFill>
                  <a:srgbClr val="231F20"/>
                </a:solidFill>
                <a:latin typeface="Verdana"/>
                <a:cs typeface="Verdana"/>
              </a:rPr>
              <a:t>3X</a:t>
            </a:r>
            <a:r>
              <a:rPr dirty="0" sz="1400" spc="19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130" b="1">
                <a:solidFill>
                  <a:srgbClr val="231F20"/>
                </a:solidFill>
                <a:latin typeface="Verdana"/>
                <a:cs typeface="Verdana"/>
              </a:rPr>
              <a:t>over</a:t>
            </a:r>
            <a:r>
              <a:rPr dirty="0" sz="1400" spc="1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95" b="1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dirty="0" sz="1400" spc="8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120" b="1">
                <a:solidFill>
                  <a:srgbClr val="231F20"/>
                </a:solidFill>
                <a:latin typeface="Verdana"/>
                <a:cs typeface="Verdana"/>
              </a:rPr>
              <a:t>next</a:t>
            </a:r>
            <a:r>
              <a:rPr dirty="0" sz="1400" spc="5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130" b="1">
                <a:solidFill>
                  <a:srgbClr val="231F20"/>
                </a:solidFill>
                <a:latin typeface="Verdana"/>
                <a:cs typeface="Verdana"/>
              </a:rPr>
              <a:t>10years,</a:t>
            </a:r>
            <a:r>
              <a:rPr dirty="0" sz="1400" spc="1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20" b="1">
                <a:solidFill>
                  <a:srgbClr val="231F20"/>
                </a:solidFill>
                <a:latin typeface="Verdana"/>
                <a:cs typeface="Verdana"/>
              </a:rPr>
              <a:t>from </a:t>
            </a:r>
            <a:r>
              <a:rPr dirty="0" sz="1400" spc="-85" b="1">
                <a:solidFill>
                  <a:srgbClr val="231F20"/>
                </a:solidFill>
                <a:latin typeface="Verdana"/>
                <a:cs typeface="Verdana"/>
              </a:rPr>
              <a:t>10Mn</a:t>
            </a:r>
            <a:r>
              <a:rPr dirty="0" sz="1400" spc="-7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85" b="1">
                <a:solidFill>
                  <a:srgbClr val="231F20"/>
                </a:solidFill>
                <a:latin typeface="Verdana"/>
                <a:cs typeface="Verdana"/>
              </a:rPr>
              <a:t>households</a:t>
            </a:r>
            <a:r>
              <a:rPr dirty="0" sz="1400" spc="-15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40" b="1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400" spc="-7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60" b="1">
                <a:solidFill>
                  <a:srgbClr val="231F20"/>
                </a:solidFill>
                <a:latin typeface="Verdana"/>
                <a:cs typeface="Verdana"/>
              </a:rPr>
              <a:t>30</a:t>
            </a:r>
            <a:r>
              <a:rPr dirty="0" sz="1400" spc="-24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25" b="1">
                <a:solidFill>
                  <a:srgbClr val="231F20"/>
                </a:solidFill>
                <a:latin typeface="Verdana"/>
                <a:cs typeface="Verdana"/>
              </a:rPr>
              <a:t>Mn.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400">
              <a:latin typeface="Verdana"/>
              <a:cs typeface="Verdana"/>
            </a:endParaRPr>
          </a:p>
          <a:p>
            <a:pPr marL="133350" marR="429895">
              <a:lnSpc>
                <a:spcPct val="118600"/>
              </a:lnSpc>
            </a:pPr>
            <a:r>
              <a:rPr dirty="0" sz="1400" spc="-85" b="1">
                <a:solidFill>
                  <a:srgbClr val="231F20"/>
                </a:solidFill>
                <a:latin typeface="Verdana"/>
                <a:cs typeface="Verdana"/>
              </a:rPr>
              <a:t>These</a:t>
            </a:r>
            <a:r>
              <a:rPr dirty="0" sz="1400" spc="-14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95" b="1">
                <a:solidFill>
                  <a:srgbClr val="231F20"/>
                </a:solidFill>
                <a:latin typeface="Verdana"/>
                <a:cs typeface="Verdana"/>
              </a:rPr>
              <a:t>consumers</a:t>
            </a:r>
            <a:r>
              <a:rPr dirty="0" sz="1400" spc="-14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80" b="1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dirty="0" sz="1400" spc="-16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85" b="1">
                <a:solidFill>
                  <a:srgbClr val="231F20"/>
                </a:solidFill>
                <a:latin typeface="Verdana"/>
                <a:cs typeface="Verdana"/>
              </a:rPr>
              <a:t>moving</a:t>
            </a:r>
            <a:r>
              <a:rPr dirty="0" sz="1400" spc="-22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65" b="1">
                <a:solidFill>
                  <a:srgbClr val="231F20"/>
                </a:solidFill>
                <a:latin typeface="Verdana"/>
                <a:cs typeface="Verdana"/>
              </a:rPr>
              <a:t>towards </a:t>
            </a:r>
            <a:r>
              <a:rPr dirty="0" sz="1400" spc="-90" b="1">
                <a:solidFill>
                  <a:srgbClr val="231F20"/>
                </a:solidFill>
                <a:latin typeface="Verdana"/>
                <a:cs typeface="Verdana"/>
              </a:rPr>
              <a:t>‘permissible</a:t>
            </a:r>
            <a:r>
              <a:rPr dirty="0" sz="1400" spc="-12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85" b="1">
                <a:solidFill>
                  <a:srgbClr val="231F20"/>
                </a:solidFill>
                <a:latin typeface="Verdana"/>
                <a:cs typeface="Verdana"/>
              </a:rPr>
              <a:t>indulgences’</a:t>
            </a:r>
            <a:r>
              <a:rPr dirty="0" sz="1400" spc="-10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70" b="1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dirty="0" sz="1400" spc="-21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20" b="1">
                <a:solidFill>
                  <a:srgbClr val="231F20"/>
                </a:solidFill>
                <a:latin typeface="Verdana"/>
                <a:cs typeface="Verdana"/>
              </a:rPr>
              <a:t>wish</a:t>
            </a:r>
            <a:endParaRPr sz="1400">
              <a:latin typeface="Verdana"/>
              <a:cs typeface="Verdana"/>
            </a:endParaRPr>
          </a:p>
          <a:p>
            <a:pPr marL="133350" marR="334645">
              <a:lnSpc>
                <a:spcPts val="2020"/>
              </a:lnSpc>
              <a:spcBef>
                <a:spcPts val="100"/>
              </a:spcBef>
            </a:pPr>
            <a:r>
              <a:rPr dirty="0" sz="1400" spc="-40" b="1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400" spc="-6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85" b="1">
                <a:solidFill>
                  <a:srgbClr val="231F20"/>
                </a:solidFill>
                <a:latin typeface="Verdana"/>
                <a:cs typeface="Verdana"/>
              </a:rPr>
              <a:t>strike</a:t>
            </a:r>
            <a:r>
              <a:rPr dirty="0" sz="1400" spc="-15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10" b="1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dirty="0" sz="1400" spc="-18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75" b="1">
                <a:solidFill>
                  <a:srgbClr val="231F20"/>
                </a:solidFill>
                <a:latin typeface="Verdana"/>
                <a:cs typeface="Verdana"/>
              </a:rPr>
              <a:t>balance</a:t>
            </a:r>
            <a:r>
              <a:rPr dirty="0" sz="1400" spc="-13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75" b="1">
                <a:solidFill>
                  <a:srgbClr val="231F20"/>
                </a:solidFill>
                <a:latin typeface="Verdana"/>
                <a:cs typeface="Verdana"/>
              </a:rPr>
              <a:t>between</a:t>
            </a:r>
            <a:r>
              <a:rPr dirty="0" sz="1400" spc="-11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45" b="1">
                <a:solidFill>
                  <a:srgbClr val="231F20"/>
                </a:solidFill>
                <a:latin typeface="Verdana"/>
                <a:cs typeface="Verdana"/>
              </a:rPr>
              <a:t>healthand </a:t>
            </a:r>
            <a:r>
              <a:rPr dirty="0" sz="1400" spc="-85" b="1">
                <a:solidFill>
                  <a:srgbClr val="231F20"/>
                </a:solidFill>
                <a:latin typeface="Verdana"/>
                <a:cs typeface="Verdana"/>
              </a:rPr>
              <a:t>desserts,</a:t>
            </a:r>
            <a:r>
              <a:rPr dirty="0" sz="1400" spc="-10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75" b="1">
                <a:solidFill>
                  <a:srgbClr val="231F20"/>
                </a:solidFill>
                <a:latin typeface="Verdana"/>
                <a:cs typeface="Verdana"/>
              </a:rPr>
              <a:t>especially</a:t>
            </a:r>
            <a:r>
              <a:rPr dirty="0" sz="1400" spc="-65" b="1">
                <a:solidFill>
                  <a:srgbClr val="231F20"/>
                </a:solidFill>
                <a:latin typeface="Verdana"/>
                <a:cs typeface="Verdana"/>
              </a:rPr>
              <a:t> after</a:t>
            </a:r>
            <a:r>
              <a:rPr dirty="0" sz="1400" spc="-22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400" spc="-160" b="1">
                <a:solidFill>
                  <a:srgbClr val="231F20"/>
                </a:solidFill>
                <a:latin typeface="Verdana"/>
                <a:cs typeface="Verdana"/>
              </a:rPr>
              <a:t>COVID-</a:t>
            </a:r>
            <a:r>
              <a:rPr dirty="0" sz="1400" spc="-35" b="1">
                <a:solidFill>
                  <a:srgbClr val="231F20"/>
                </a:solidFill>
                <a:latin typeface="Verdana"/>
                <a:cs typeface="Verdana"/>
              </a:rPr>
              <a:t>19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36920" y="3877564"/>
            <a:ext cx="3327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0" b="1">
                <a:latin typeface="Verdana"/>
                <a:cs typeface="Verdana"/>
              </a:rPr>
              <a:t>4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36920" y="2877819"/>
            <a:ext cx="3327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0" b="1">
                <a:latin typeface="Verdana"/>
                <a:cs typeface="Verdana"/>
              </a:rPr>
              <a:t>3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45924" y="1045971"/>
            <a:ext cx="3327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0" b="1">
                <a:latin typeface="Verdana"/>
                <a:cs typeface="Verdana"/>
              </a:rPr>
              <a:t>1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307150" y="925745"/>
            <a:ext cx="4110990" cy="262445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000" spc="-180" b="1">
                <a:solidFill>
                  <a:srgbClr val="6FBBD3"/>
                </a:solidFill>
                <a:latin typeface="Verdana"/>
                <a:cs typeface="Verdana"/>
              </a:rPr>
              <a:t>SHIFT</a:t>
            </a:r>
            <a:r>
              <a:rPr dirty="0" sz="2000" spc="-370" b="1">
                <a:solidFill>
                  <a:srgbClr val="6FBBD3"/>
                </a:solidFill>
                <a:latin typeface="Verdana"/>
                <a:cs typeface="Verdana"/>
              </a:rPr>
              <a:t> </a:t>
            </a:r>
            <a:r>
              <a:rPr dirty="0" sz="2000" spc="-75" b="1">
                <a:solidFill>
                  <a:srgbClr val="6FBBD3"/>
                </a:solidFill>
                <a:latin typeface="Verdana"/>
                <a:cs typeface="Verdana"/>
              </a:rPr>
              <a:t>TO</a:t>
            </a:r>
            <a:r>
              <a:rPr dirty="0" sz="2000" spc="-200" b="1">
                <a:solidFill>
                  <a:srgbClr val="6FBBD3"/>
                </a:solidFill>
                <a:latin typeface="Verdana"/>
                <a:cs typeface="Verdana"/>
              </a:rPr>
              <a:t> </a:t>
            </a:r>
            <a:r>
              <a:rPr dirty="0" sz="2000" spc="-160" b="1">
                <a:solidFill>
                  <a:srgbClr val="6FBBD3"/>
                </a:solidFill>
                <a:latin typeface="Verdana"/>
                <a:cs typeface="Verdana"/>
              </a:rPr>
              <a:t>HEALTHIER</a:t>
            </a:r>
            <a:r>
              <a:rPr dirty="0" sz="2000" spc="-375" b="1">
                <a:solidFill>
                  <a:srgbClr val="6FBBD3"/>
                </a:solidFill>
                <a:latin typeface="Verdana"/>
                <a:cs typeface="Verdana"/>
              </a:rPr>
              <a:t> </a:t>
            </a:r>
            <a:r>
              <a:rPr dirty="0" sz="2000" spc="-110" b="1">
                <a:solidFill>
                  <a:srgbClr val="6FBBD3"/>
                </a:solidFill>
                <a:latin typeface="Verdana"/>
                <a:cs typeface="Verdana"/>
              </a:rPr>
              <a:t>DESSERTS</a:t>
            </a:r>
            <a:endParaRPr sz="2000">
              <a:latin typeface="Verdana"/>
              <a:cs typeface="Verdana"/>
            </a:endParaRPr>
          </a:p>
          <a:p>
            <a:pPr marL="12700" marR="617220">
              <a:lnSpc>
                <a:spcPts val="1700"/>
              </a:lnSpc>
              <a:spcBef>
                <a:spcPts val="425"/>
              </a:spcBef>
            </a:pPr>
            <a:r>
              <a:rPr dirty="0" sz="1500" spc="-25">
                <a:solidFill>
                  <a:srgbClr val="231F20"/>
                </a:solidFill>
                <a:latin typeface="Verdana"/>
                <a:cs typeface="Verdana"/>
              </a:rPr>
              <a:t>Increasing</a:t>
            </a:r>
            <a:r>
              <a:rPr dirty="0" sz="15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wariness</a:t>
            </a:r>
            <a:r>
              <a:rPr dirty="0" sz="15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dirty="0" sz="1500" spc="-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dirty="0" sz="15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high</a:t>
            </a:r>
            <a:r>
              <a:rPr dirty="0" sz="150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fat</a:t>
            </a:r>
            <a:r>
              <a:rPr dirty="0" sz="15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231F20"/>
                </a:solidFill>
                <a:latin typeface="Verdana"/>
                <a:cs typeface="Verdana"/>
              </a:rPr>
              <a:t>&amp;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sugar</a:t>
            </a:r>
            <a:r>
              <a:rPr dirty="0" sz="1500" spc="-1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content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ts val="2400"/>
              </a:lnSpc>
              <a:spcBef>
                <a:spcPts val="880"/>
              </a:spcBef>
            </a:pPr>
            <a:r>
              <a:rPr dirty="0" sz="2000" spc="-140" b="1">
                <a:solidFill>
                  <a:srgbClr val="6FBBD3"/>
                </a:solidFill>
                <a:latin typeface="Verdana"/>
                <a:cs typeface="Verdana"/>
              </a:rPr>
              <a:t>TASTE</a:t>
            </a:r>
            <a:r>
              <a:rPr dirty="0" sz="2000" spc="-245" b="1">
                <a:solidFill>
                  <a:srgbClr val="6FBBD3"/>
                </a:solidFill>
                <a:latin typeface="Verdana"/>
                <a:cs typeface="Verdana"/>
              </a:rPr>
              <a:t> </a:t>
            </a:r>
            <a:r>
              <a:rPr dirty="0" sz="2000" spc="-160" b="1">
                <a:solidFill>
                  <a:srgbClr val="6FBBD3"/>
                </a:solidFill>
                <a:latin typeface="Verdana"/>
                <a:cs typeface="Verdana"/>
              </a:rPr>
              <a:t>IS</a:t>
            </a:r>
            <a:r>
              <a:rPr dirty="0" sz="2000" spc="-484" b="1">
                <a:solidFill>
                  <a:srgbClr val="6FBBD3"/>
                </a:solidFill>
                <a:latin typeface="Verdana"/>
                <a:cs typeface="Verdana"/>
              </a:rPr>
              <a:t> </a:t>
            </a:r>
            <a:r>
              <a:rPr dirty="0" sz="2000" spc="-20" b="1">
                <a:solidFill>
                  <a:srgbClr val="6FBBD3"/>
                </a:solidFill>
                <a:latin typeface="Verdana"/>
                <a:cs typeface="Verdana"/>
              </a:rPr>
              <a:t>KING</a:t>
            </a:r>
            <a:endParaRPr sz="2000">
              <a:latin typeface="Verdana"/>
              <a:cs typeface="Verdana"/>
            </a:endParaRPr>
          </a:p>
          <a:p>
            <a:pPr marL="12700" marR="416559">
              <a:lnSpc>
                <a:spcPts val="1800"/>
              </a:lnSpc>
              <a:spcBef>
                <a:spcPts val="60"/>
              </a:spcBef>
            </a:pP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Unwillingness</a:t>
            </a:r>
            <a:r>
              <a:rPr dirty="0" sz="1500" spc="-1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dirty="0" sz="1500" spc="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compromise</a:t>
            </a:r>
            <a:r>
              <a:rPr dirty="0" sz="1500" spc="-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dirty="0" sz="1500" spc="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taste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texture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2000" spc="-180" b="1">
                <a:solidFill>
                  <a:srgbClr val="6FBBD3"/>
                </a:solidFill>
                <a:latin typeface="Verdana"/>
                <a:cs typeface="Verdana"/>
              </a:rPr>
              <a:t>QUALITY</a:t>
            </a:r>
            <a:r>
              <a:rPr dirty="0" sz="2000" spc="-315" b="1">
                <a:solidFill>
                  <a:srgbClr val="6FBBD3"/>
                </a:solidFill>
                <a:latin typeface="Verdana"/>
                <a:cs typeface="Verdana"/>
              </a:rPr>
              <a:t> </a:t>
            </a:r>
            <a:r>
              <a:rPr dirty="0" sz="2000" spc="-25" b="1">
                <a:solidFill>
                  <a:srgbClr val="6FBBD3"/>
                </a:solidFill>
                <a:latin typeface="Verdana"/>
                <a:cs typeface="Verdana"/>
              </a:rPr>
              <a:t>&amp;</a:t>
            </a:r>
            <a:r>
              <a:rPr dirty="0" sz="2000" spc="-484" b="1">
                <a:solidFill>
                  <a:srgbClr val="6FBBD3"/>
                </a:solidFill>
                <a:latin typeface="Verdana"/>
                <a:cs typeface="Verdana"/>
              </a:rPr>
              <a:t> </a:t>
            </a:r>
            <a:r>
              <a:rPr dirty="0" sz="2000" spc="-30" b="1">
                <a:solidFill>
                  <a:srgbClr val="6FBBD3"/>
                </a:solidFill>
                <a:latin typeface="Verdana"/>
                <a:cs typeface="Verdana"/>
              </a:rPr>
              <a:t>TRANSPARENCY</a:t>
            </a:r>
            <a:endParaRPr sz="2000">
              <a:latin typeface="Verdana"/>
              <a:cs typeface="Verdana"/>
            </a:endParaRPr>
          </a:p>
          <a:p>
            <a:pPr marL="12700" marR="362585">
              <a:lnSpc>
                <a:spcPts val="1680"/>
              </a:lnSpc>
              <a:spcBef>
                <a:spcPts val="370"/>
              </a:spcBef>
            </a:pPr>
            <a:r>
              <a:rPr dirty="0" sz="1500" spc="-20">
                <a:solidFill>
                  <a:srgbClr val="231F20"/>
                </a:solidFill>
                <a:latin typeface="Verdana"/>
                <a:cs typeface="Verdana"/>
              </a:rPr>
              <a:t>Transparency</a:t>
            </a:r>
            <a:r>
              <a:rPr dirty="0" sz="1500" spc="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dirty="0" sz="1500" spc="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packaging,</a:t>
            </a:r>
            <a:r>
              <a:rPr dirty="0" sz="1500" spc="-3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ingredients </a:t>
            </a:r>
            <a:r>
              <a:rPr dirty="0" sz="150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dirty="0" sz="15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231F20"/>
                </a:solidFill>
                <a:latin typeface="Verdana"/>
                <a:cs typeface="Verdana"/>
              </a:rPr>
              <a:t>labelling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36920" y="1850643"/>
            <a:ext cx="3327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0" b="1">
                <a:latin typeface="Verdana"/>
                <a:cs typeface="Verdana"/>
              </a:rPr>
              <a:t>2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692130" cy="7560309"/>
            <a:chOff x="0" y="0"/>
            <a:chExt cx="1069213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9251999" cy="755999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06691" y="0"/>
              <a:ext cx="3785870" cy="7560309"/>
            </a:xfrm>
            <a:custGeom>
              <a:avLst/>
              <a:gdLst/>
              <a:ahLst/>
              <a:cxnLst/>
              <a:rect l="l" t="t" r="r" b="b"/>
              <a:pathLst>
                <a:path w="3785870" h="7560309">
                  <a:moveTo>
                    <a:pt x="3785309" y="0"/>
                  </a:moveTo>
                  <a:lnTo>
                    <a:pt x="2385759" y="0"/>
                  </a:lnTo>
                  <a:lnTo>
                    <a:pt x="2370362" y="7653"/>
                  </a:lnTo>
                  <a:lnTo>
                    <a:pt x="2329930" y="28286"/>
                  </a:lnTo>
                  <a:lnTo>
                    <a:pt x="2289745" y="49331"/>
                  </a:lnTo>
                  <a:lnTo>
                    <a:pt x="2249811" y="70788"/>
                  </a:lnTo>
                  <a:lnTo>
                    <a:pt x="2210128" y="92650"/>
                  </a:lnTo>
                  <a:lnTo>
                    <a:pt x="2170704" y="114915"/>
                  </a:lnTo>
                  <a:lnTo>
                    <a:pt x="2131538" y="137582"/>
                  </a:lnTo>
                  <a:lnTo>
                    <a:pt x="2092634" y="160647"/>
                  </a:lnTo>
                  <a:lnTo>
                    <a:pt x="2053993" y="184109"/>
                  </a:lnTo>
                  <a:lnTo>
                    <a:pt x="2015620" y="207962"/>
                  </a:lnTo>
                  <a:lnTo>
                    <a:pt x="1977518" y="232205"/>
                  </a:lnTo>
                  <a:lnTo>
                    <a:pt x="1939688" y="256837"/>
                  </a:lnTo>
                  <a:lnTo>
                    <a:pt x="1902133" y="281852"/>
                  </a:lnTo>
                  <a:lnTo>
                    <a:pt x="1864857" y="307248"/>
                  </a:lnTo>
                  <a:lnTo>
                    <a:pt x="1827862" y="333024"/>
                  </a:lnTo>
                  <a:lnTo>
                    <a:pt x="1791150" y="359176"/>
                  </a:lnTo>
                  <a:lnTo>
                    <a:pt x="1754727" y="385701"/>
                  </a:lnTo>
                  <a:lnTo>
                    <a:pt x="1718591" y="412596"/>
                  </a:lnTo>
                  <a:lnTo>
                    <a:pt x="1682750" y="439859"/>
                  </a:lnTo>
                  <a:lnTo>
                    <a:pt x="1647203" y="467485"/>
                  </a:lnTo>
                  <a:lnTo>
                    <a:pt x="1611953" y="495476"/>
                  </a:lnTo>
                  <a:lnTo>
                    <a:pt x="1577005" y="523825"/>
                  </a:lnTo>
                  <a:lnTo>
                    <a:pt x="1542359" y="552530"/>
                  </a:lnTo>
                  <a:lnTo>
                    <a:pt x="1508020" y="581590"/>
                  </a:lnTo>
                  <a:lnTo>
                    <a:pt x="1473991" y="610999"/>
                  </a:lnTo>
                  <a:lnTo>
                    <a:pt x="1440273" y="640758"/>
                  </a:lnTo>
                  <a:lnTo>
                    <a:pt x="1406869" y="670860"/>
                  </a:lnTo>
                  <a:lnTo>
                    <a:pt x="1373783" y="701306"/>
                  </a:lnTo>
                  <a:lnTo>
                    <a:pt x="1341018" y="732092"/>
                  </a:lnTo>
                  <a:lnTo>
                    <a:pt x="1308574" y="763215"/>
                  </a:lnTo>
                  <a:lnTo>
                    <a:pt x="1276457" y="794673"/>
                  </a:lnTo>
                  <a:lnTo>
                    <a:pt x="1244669" y="826461"/>
                  </a:lnTo>
                  <a:lnTo>
                    <a:pt x="1213213" y="858578"/>
                  </a:lnTo>
                  <a:lnTo>
                    <a:pt x="1182090" y="891020"/>
                  </a:lnTo>
                  <a:lnTo>
                    <a:pt x="1151304" y="923786"/>
                  </a:lnTo>
                  <a:lnTo>
                    <a:pt x="1120858" y="956872"/>
                  </a:lnTo>
                  <a:lnTo>
                    <a:pt x="1090754" y="990276"/>
                  </a:lnTo>
                  <a:lnTo>
                    <a:pt x="1060997" y="1023993"/>
                  </a:lnTo>
                  <a:lnTo>
                    <a:pt x="1031586" y="1058024"/>
                  </a:lnTo>
                  <a:lnTo>
                    <a:pt x="1002527" y="1092362"/>
                  </a:lnTo>
                  <a:lnTo>
                    <a:pt x="973822" y="1127008"/>
                  </a:lnTo>
                  <a:lnTo>
                    <a:pt x="945473" y="1161956"/>
                  </a:lnTo>
                  <a:lnTo>
                    <a:pt x="917483" y="1197206"/>
                  </a:lnTo>
                  <a:lnTo>
                    <a:pt x="889855" y="1232753"/>
                  </a:lnTo>
                  <a:lnTo>
                    <a:pt x="862592" y="1268595"/>
                  </a:lnTo>
                  <a:lnTo>
                    <a:pt x="835696" y="1304729"/>
                  </a:lnTo>
                  <a:lnTo>
                    <a:pt x="809172" y="1341154"/>
                  </a:lnTo>
                  <a:lnTo>
                    <a:pt x="783021" y="1377864"/>
                  </a:lnTo>
                  <a:lnTo>
                    <a:pt x="757246" y="1414860"/>
                  </a:lnTo>
                  <a:lnTo>
                    <a:pt x="731848" y="1452135"/>
                  </a:lnTo>
                  <a:lnTo>
                    <a:pt x="706835" y="1489690"/>
                  </a:lnTo>
                  <a:lnTo>
                    <a:pt x="682203" y="1527520"/>
                  </a:lnTo>
                  <a:lnTo>
                    <a:pt x="657959" y="1565624"/>
                  </a:lnTo>
                  <a:lnTo>
                    <a:pt x="634105" y="1603997"/>
                  </a:lnTo>
                  <a:lnTo>
                    <a:pt x="610645" y="1642637"/>
                  </a:lnTo>
                  <a:lnTo>
                    <a:pt x="587580" y="1681540"/>
                  </a:lnTo>
                  <a:lnTo>
                    <a:pt x="564912" y="1720707"/>
                  </a:lnTo>
                  <a:lnTo>
                    <a:pt x="542646" y="1760132"/>
                  </a:lnTo>
                  <a:lnTo>
                    <a:pt x="520785" y="1799813"/>
                  </a:lnTo>
                  <a:lnTo>
                    <a:pt x="499329" y="1839747"/>
                  </a:lnTo>
                  <a:lnTo>
                    <a:pt x="478283" y="1879932"/>
                  </a:lnTo>
                  <a:lnTo>
                    <a:pt x="457650" y="1920365"/>
                  </a:lnTo>
                  <a:lnTo>
                    <a:pt x="437431" y="1961042"/>
                  </a:lnTo>
                  <a:lnTo>
                    <a:pt x="417631" y="2001963"/>
                  </a:lnTo>
                  <a:lnTo>
                    <a:pt x="398251" y="2043121"/>
                  </a:lnTo>
                  <a:lnTo>
                    <a:pt x="379294" y="2084517"/>
                  </a:lnTo>
                  <a:lnTo>
                    <a:pt x="360763" y="2126146"/>
                  </a:lnTo>
                  <a:lnTo>
                    <a:pt x="342662" y="2168005"/>
                  </a:lnTo>
                  <a:lnTo>
                    <a:pt x="324993" y="2210093"/>
                  </a:lnTo>
                  <a:lnTo>
                    <a:pt x="307757" y="2252408"/>
                  </a:lnTo>
                  <a:lnTo>
                    <a:pt x="290960" y="2294943"/>
                  </a:lnTo>
                  <a:lnTo>
                    <a:pt x="274603" y="2337700"/>
                  </a:lnTo>
                  <a:lnTo>
                    <a:pt x="258688" y="2380673"/>
                  </a:lnTo>
                  <a:lnTo>
                    <a:pt x="243220" y="2423861"/>
                  </a:lnTo>
                  <a:lnTo>
                    <a:pt x="228199" y="2467259"/>
                  </a:lnTo>
                  <a:lnTo>
                    <a:pt x="213631" y="2510867"/>
                  </a:lnTo>
                  <a:lnTo>
                    <a:pt x="199517" y="2554679"/>
                  </a:lnTo>
                  <a:lnTo>
                    <a:pt x="185858" y="2598696"/>
                  </a:lnTo>
                  <a:lnTo>
                    <a:pt x="172660" y="2642913"/>
                  </a:lnTo>
                  <a:lnTo>
                    <a:pt x="159924" y="2687326"/>
                  </a:lnTo>
                  <a:lnTo>
                    <a:pt x="147654" y="2731936"/>
                  </a:lnTo>
                  <a:lnTo>
                    <a:pt x="135851" y="2776736"/>
                  </a:lnTo>
                  <a:lnTo>
                    <a:pt x="124520" y="2821725"/>
                  </a:lnTo>
                  <a:lnTo>
                    <a:pt x="113662" y="2866901"/>
                  </a:lnTo>
                  <a:lnTo>
                    <a:pt x="103281" y="2912262"/>
                  </a:lnTo>
                  <a:lnTo>
                    <a:pt x="93379" y="2957802"/>
                  </a:lnTo>
                  <a:lnTo>
                    <a:pt x="83958" y="3003520"/>
                  </a:lnTo>
                  <a:lnTo>
                    <a:pt x="75023" y="3049413"/>
                  </a:lnTo>
                  <a:lnTo>
                    <a:pt x="66575" y="3095480"/>
                  </a:lnTo>
                  <a:lnTo>
                    <a:pt x="58618" y="3141715"/>
                  </a:lnTo>
                  <a:lnTo>
                    <a:pt x="51154" y="3188117"/>
                  </a:lnTo>
                  <a:lnTo>
                    <a:pt x="44185" y="3234683"/>
                  </a:lnTo>
                  <a:lnTo>
                    <a:pt x="37716" y="3281412"/>
                  </a:lnTo>
                  <a:lnTo>
                    <a:pt x="31748" y="3328297"/>
                  </a:lnTo>
                  <a:lnTo>
                    <a:pt x="26283" y="3375338"/>
                  </a:lnTo>
                  <a:lnTo>
                    <a:pt x="21327" y="3422534"/>
                  </a:lnTo>
                  <a:lnTo>
                    <a:pt x="16880" y="3469877"/>
                  </a:lnTo>
                  <a:lnTo>
                    <a:pt x="12947" y="3517370"/>
                  </a:lnTo>
                  <a:lnTo>
                    <a:pt x="9528" y="3565005"/>
                  </a:lnTo>
                  <a:lnTo>
                    <a:pt x="6628" y="3612784"/>
                  </a:lnTo>
                  <a:lnTo>
                    <a:pt x="4249" y="3660701"/>
                  </a:lnTo>
                  <a:lnTo>
                    <a:pt x="2393" y="3708754"/>
                  </a:lnTo>
                  <a:lnTo>
                    <a:pt x="1065" y="3756939"/>
                  </a:lnTo>
                  <a:lnTo>
                    <a:pt x="266" y="3805256"/>
                  </a:lnTo>
                  <a:lnTo>
                    <a:pt x="0" y="3853700"/>
                  </a:lnTo>
                  <a:lnTo>
                    <a:pt x="266" y="3902146"/>
                  </a:lnTo>
                  <a:lnTo>
                    <a:pt x="1065" y="3950463"/>
                  </a:lnTo>
                  <a:lnTo>
                    <a:pt x="2393" y="3998648"/>
                  </a:lnTo>
                  <a:lnTo>
                    <a:pt x="4249" y="4046701"/>
                  </a:lnTo>
                  <a:lnTo>
                    <a:pt x="6628" y="4094618"/>
                  </a:lnTo>
                  <a:lnTo>
                    <a:pt x="9528" y="4142397"/>
                  </a:lnTo>
                  <a:lnTo>
                    <a:pt x="12947" y="4190032"/>
                  </a:lnTo>
                  <a:lnTo>
                    <a:pt x="16880" y="4237525"/>
                  </a:lnTo>
                  <a:lnTo>
                    <a:pt x="21327" y="4284869"/>
                  </a:lnTo>
                  <a:lnTo>
                    <a:pt x="26283" y="4332063"/>
                  </a:lnTo>
                  <a:lnTo>
                    <a:pt x="31748" y="4379104"/>
                  </a:lnTo>
                  <a:lnTo>
                    <a:pt x="37716" y="4425990"/>
                  </a:lnTo>
                  <a:lnTo>
                    <a:pt x="44185" y="4472719"/>
                  </a:lnTo>
                  <a:lnTo>
                    <a:pt x="51154" y="4519284"/>
                  </a:lnTo>
                  <a:lnTo>
                    <a:pt x="58618" y="4565686"/>
                  </a:lnTo>
                  <a:lnTo>
                    <a:pt x="66575" y="4611922"/>
                  </a:lnTo>
                  <a:lnTo>
                    <a:pt x="75023" y="4657989"/>
                  </a:lnTo>
                  <a:lnTo>
                    <a:pt x="83958" y="4703881"/>
                  </a:lnTo>
                  <a:lnTo>
                    <a:pt x="93379" y="4749600"/>
                  </a:lnTo>
                  <a:lnTo>
                    <a:pt x="103281" y="4795140"/>
                  </a:lnTo>
                  <a:lnTo>
                    <a:pt x="113662" y="4840500"/>
                  </a:lnTo>
                  <a:lnTo>
                    <a:pt x="124520" y="4885677"/>
                  </a:lnTo>
                  <a:lnTo>
                    <a:pt x="135851" y="4930665"/>
                  </a:lnTo>
                  <a:lnTo>
                    <a:pt x="147654" y="4975466"/>
                  </a:lnTo>
                  <a:lnTo>
                    <a:pt x="159924" y="5020076"/>
                  </a:lnTo>
                  <a:lnTo>
                    <a:pt x="172660" y="5064489"/>
                  </a:lnTo>
                  <a:lnTo>
                    <a:pt x="185858" y="5108705"/>
                  </a:lnTo>
                  <a:lnTo>
                    <a:pt x="199517" y="5152722"/>
                  </a:lnTo>
                  <a:lnTo>
                    <a:pt x="213631" y="5196536"/>
                  </a:lnTo>
                  <a:lnTo>
                    <a:pt x="228199" y="5240143"/>
                  </a:lnTo>
                  <a:lnTo>
                    <a:pt x="243220" y="5283541"/>
                  </a:lnTo>
                  <a:lnTo>
                    <a:pt x="258688" y="5326729"/>
                  </a:lnTo>
                  <a:lnTo>
                    <a:pt x="274603" y="5369702"/>
                  </a:lnTo>
                  <a:lnTo>
                    <a:pt x="290960" y="5412459"/>
                  </a:lnTo>
                  <a:lnTo>
                    <a:pt x="307757" y="5454995"/>
                  </a:lnTo>
                  <a:lnTo>
                    <a:pt x="324993" y="5497308"/>
                  </a:lnTo>
                  <a:lnTo>
                    <a:pt x="342662" y="5539397"/>
                  </a:lnTo>
                  <a:lnTo>
                    <a:pt x="360763" y="5581256"/>
                  </a:lnTo>
                  <a:lnTo>
                    <a:pt x="379294" y="5622885"/>
                  </a:lnTo>
                  <a:lnTo>
                    <a:pt x="398251" y="5664281"/>
                  </a:lnTo>
                  <a:lnTo>
                    <a:pt x="417631" y="5705439"/>
                  </a:lnTo>
                  <a:lnTo>
                    <a:pt x="437431" y="5746360"/>
                  </a:lnTo>
                  <a:lnTo>
                    <a:pt x="457650" y="5787036"/>
                  </a:lnTo>
                  <a:lnTo>
                    <a:pt x="478283" y="5827469"/>
                  </a:lnTo>
                  <a:lnTo>
                    <a:pt x="499329" y="5867655"/>
                  </a:lnTo>
                  <a:lnTo>
                    <a:pt x="520785" y="5907589"/>
                  </a:lnTo>
                  <a:lnTo>
                    <a:pt x="542646" y="5947270"/>
                  </a:lnTo>
                  <a:lnTo>
                    <a:pt x="564912" y="5986694"/>
                  </a:lnTo>
                  <a:lnTo>
                    <a:pt x="587580" y="6025861"/>
                  </a:lnTo>
                  <a:lnTo>
                    <a:pt x="610645" y="6064765"/>
                  </a:lnTo>
                  <a:lnTo>
                    <a:pt x="634105" y="6103405"/>
                  </a:lnTo>
                  <a:lnTo>
                    <a:pt x="657959" y="6141778"/>
                  </a:lnTo>
                  <a:lnTo>
                    <a:pt x="682203" y="6179882"/>
                  </a:lnTo>
                  <a:lnTo>
                    <a:pt x="706835" y="6217711"/>
                  </a:lnTo>
                  <a:lnTo>
                    <a:pt x="731848" y="6255265"/>
                  </a:lnTo>
                  <a:lnTo>
                    <a:pt x="757246" y="6292542"/>
                  </a:lnTo>
                  <a:lnTo>
                    <a:pt x="783021" y="6329537"/>
                  </a:lnTo>
                  <a:lnTo>
                    <a:pt x="809172" y="6366248"/>
                  </a:lnTo>
                  <a:lnTo>
                    <a:pt x="835696" y="6402672"/>
                  </a:lnTo>
                  <a:lnTo>
                    <a:pt x="862592" y="6438806"/>
                  </a:lnTo>
                  <a:lnTo>
                    <a:pt x="889855" y="6474649"/>
                  </a:lnTo>
                  <a:lnTo>
                    <a:pt x="917483" y="6510196"/>
                  </a:lnTo>
                  <a:lnTo>
                    <a:pt x="945473" y="6545445"/>
                  </a:lnTo>
                  <a:lnTo>
                    <a:pt x="973822" y="6580394"/>
                  </a:lnTo>
                  <a:lnTo>
                    <a:pt x="1002527" y="6615039"/>
                  </a:lnTo>
                  <a:lnTo>
                    <a:pt x="1031586" y="6649378"/>
                  </a:lnTo>
                  <a:lnTo>
                    <a:pt x="1060997" y="6683408"/>
                  </a:lnTo>
                  <a:lnTo>
                    <a:pt x="1090754" y="6717126"/>
                  </a:lnTo>
                  <a:lnTo>
                    <a:pt x="1120858" y="6750529"/>
                  </a:lnTo>
                  <a:lnTo>
                    <a:pt x="1151304" y="6783615"/>
                  </a:lnTo>
                  <a:lnTo>
                    <a:pt x="1182090" y="6816381"/>
                  </a:lnTo>
                  <a:lnTo>
                    <a:pt x="1213213" y="6848824"/>
                  </a:lnTo>
                  <a:lnTo>
                    <a:pt x="1244669" y="6880941"/>
                  </a:lnTo>
                  <a:lnTo>
                    <a:pt x="1276457" y="6912729"/>
                  </a:lnTo>
                  <a:lnTo>
                    <a:pt x="1308574" y="6944186"/>
                  </a:lnTo>
                  <a:lnTo>
                    <a:pt x="1341018" y="6975309"/>
                  </a:lnTo>
                  <a:lnTo>
                    <a:pt x="1373783" y="7006094"/>
                  </a:lnTo>
                  <a:lnTo>
                    <a:pt x="1406869" y="7036541"/>
                  </a:lnTo>
                  <a:lnTo>
                    <a:pt x="1440273" y="7066644"/>
                  </a:lnTo>
                  <a:lnTo>
                    <a:pt x="1473991" y="7096402"/>
                  </a:lnTo>
                  <a:lnTo>
                    <a:pt x="1508020" y="7125812"/>
                  </a:lnTo>
                  <a:lnTo>
                    <a:pt x="1542359" y="7154872"/>
                  </a:lnTo>
                  <a:lnTo>
                    <a:pt x="1577005" y="7183577"/>
                  </a:lnTo>
                  <a:lnTo>
                    <a:pt x="1611953" y="7211926"/>
                  </a:lnTo>
                  <a:lnTo>
                    <a:pt x="1647203" y="7239916"/>
                  </a:lnTo>
                  <a:lnTo>
                    <a:pt x="1682750" y="7267543"/>
                  </a:lnTo>
                  <a:lnTo>
                    <a:pt x="1718591" y="7294806"/>
                  </a:lnTo>
                  <a:lnTo>
                    <a:pt x="1754727" y="7321701"/>
                  </a:lnTo>
                  <a:lnTo>
                    <a:pt x="1791150" y="7348226"/>
                  </a:lnTo>
                  <a:lnTo>
                    <a:pt x="1827862" y="7374378"/>
                  </a:lnTo>
                  <a:lnTo>
                    <a:pt x="1864857" y="7400153"/>
                  </a:lnTo>
                  <a:lnTo>
                    <a:pt x="1902133" y="7425550"/>
                  </a:lnTo>
                  <a:lnTo>
                    <a:pt x="1939688" y="7450565"/>
                  </a:lnTo>
                  <a:lnTo>
                    <a:pt x="1977518" y="7475196"/>
                  </a:lnTo>
                  <a:lnTo>
                    <a:pt x="2015620" y="7499439"/>
                  </a:lnTo>
                  <a:lnTo>
                    <a:pt x="2053993" y="7523293"/>
                  </a:lnTo>
                  <a:lnTo>
                    <a:pt x="2092634" y="7546754"/>
                  </a:lnTo>
                  <a:lnTo>
                    <a:pt x="2114981" y="7560004"/>
                  </a:lnTo>
                  <a:lnTo>
                    <a:pt x="3785309" y="7560004"/>
                  </a:lnTo>
                  <a:lnTo>
                    <a:pt x="3785309" y="0"/>
                  </a:lnTo>
                  <a:close/>
                </a:path>
              </a:pathLst>
            </a:custGeom>
            <a:solidFill>
              <a:srgbClr val="EEE4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431397" y="2970783"/>
            <a:ext cx="2983230" cy="133604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 marR="5080">
              <a:lnSpc>
                <a:spcPct val="88700"/>
              </a:lnSpc>
              <a:spcBef>
                <a:spcPts val="520"/>
              </a:spcBef>
            </a:pPr>
            <a:r>
              <a:rPr dirty="0" sz="3100" spc="-200" b="1">
                <a:solidFill>
                  <a:srgbClr val="231F20"/>
                </a:solidFill>
                <a:latin typeface="Verdana"/>
                <a:cs typeface="Verdana"/>
              </a:rPr>
              <a:t>LOW</a:t>
            </a:r>
            <a:r>
              <a:rPr dirty="0" sz="3100" spc="-46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3100" spc="-25" b="1">
                <a:solidFill>
                  <a:srgbClr val="231F20"/>
                </a:solidFill>
                <a:latin typeface="Verdana"/>
                <a:cs typeface="Verdana"/>
              </a:rPr>
              <a:t>CAL </a:t>
            </a:r>
            <a:r>
              <a:rPr dirty="0" sz="3100" spc="-260" b="1">
                <a:solidFill>
                  <a:srgbClr val="231F20"/>
                </a:solidFill>
                <a:latin typeface="Verdana"/>
                <a:cs typeface="Verdana"/>
              </a:rPr>
              <a:t>HIGH</a:t>
            </a:r>
            <a:r>
              <a:rPr dirty="0" sz="3100" spc="-67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3100" spc="-204" b="1">
                <a:solidFill>
                  <a:srgbClr val="231F20"/>
                </a:solidFill>
                <a:latin typeface="Verdana"/>
                <a:cs typeface="Verdana"/>
              </a:rPr>
              <a:t>PROTEIN </a:t>
            </a:r>
            <a:r>
              <a:rPr dirty="0" sz="3100" spc="-55">
                <a:solidFill>
                  <a:srgbClr val="231F20"/>
                </a:solidFill>
                <a:latin typeface="Verdana"/>
                <a:cs typeface="Verdana"/>
              </a:rPr>
              <a:t>ICE</a:t>
            </a:r>
            <a:r>
              <a:rPr dirty="0" sz="3100" spc="-30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3100" spc="90">
                <a:solidFill>
                  <a:srgbClr val="231F20"/>
                </a:solidFill>
                <a:latin typeface="Verdana"/>
                <a:cs typeface="Verdana"/>
              </a:rPr>
              <a:t>CREAMS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528171" y="4756404"/>
            <a:ext cx="21609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95" b="1">
                <a:solidFill>
                  <a:srgbClr val="461C10"/>
                </a:solidFill>
                <a:latin typeface="Verdana"/>
                <a:cs typeface="Verdana"/>
              </a:rPr>
              <a:t>LAUNCHED</a:t>
            </a:r>
            <a:r>
              <a:rPr dirty="0" sz="2000" spc="-270" b="1">
                <a:solidFill>
                  <a:srgbClr val="461C10"/>
                </a:solidFill>
                <a:latin typeface="Verdana"/>
                <a:cs typeface="Verdana"/>
              </a:rPr>
              <a:t> </a:t>
            </a:r>
            <a:r>
              <a:rPr dirty="0" sz="2000" spc="-295" b="1">
                <a:solidFill>
                  <a:srgbClr val="461C10"/>
                </a:solidFill>
                <a:latin typeface="Verdana"/>
                <a:cs typeface="Verdana"/>
              </a:rPr>
              <a:t>2019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692130" cy="7560309"/>
            <a:chOff x="0" y="0"/>
            <a:chExt cx="1069213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10692003" cy="755999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06691" y="0"/>
              <a:ext cx="3785870" cy="7560309"/>
            </a:xfrm>
            <a:custGeom>
              <a:avLst/>
              <a:gdLst/>
              <a:ahLst/>
              <a:cxnLst/>
              <a:rect l="l" t="t" r="r" b="b"/>
              <a:pathLst>
                <a:path w="3785870" h="7560309">
                  <a:moveTo>
                    <a:pt x="3785298" y="0"/>
                  </a:moveTo>
                  <a:lnTo>
                    <a:pt x="2385758" y="0"/>
                  </a:lnTo>
                  <a:lnTo>
                    <a:pt x="2329929" y="28295"/>
                  </a:lnTo>
                  <a:lnTo>
                    <a:pt x="2289732" y="49339"/>
                  </a:lnTo>
                  <a:lnTo>
                    <a:pt x="2249805" y="70788"/>
                  </a:lnTo>
                  <a:lnTo>
                    <a:pt x="2210130" y="92659"/>
                  </a:lnTo>
                  <a:lnTo>
                    <a:pt x="2170696" y="114922"/>
                  </a:lnTo>
                  <a:lnTo>
                    <a:pt x="2131529" y="137590"/>
                  </a:lnTo>
                  <a:lnTo>
                    <a:pt x="2092628" y="160654"/>
                  </a:lnTo>
                  <a:lnTo>
                    <a:pt x="2053983" y="184110"/>
                  </a:lnTo>
                  <a:lnTo>
                    <a:pt x="2015617" y="207975"/>
                  </a:lnTo>
                  <a:lnTo>
                    <a:pt x="1977517" y="232205"/>
                  </a:lnTo>
                  <a:lnTo>
                    <a:pt x="1939683" y="256843"/>
                  </a:lnTo>
                  <a:lnTo>
                    <a:pt x="1902128" y="281862"/>
                  </a:lnTo>
                  <a:lnTo>
                    <a:pt x="1864855" y="307251"/>
                  </a:lnTo>
                  <a:lnTo>
                    <a:pt x="1827860" y="333032"/>
                  </a:lnTo>
                  <a:lnTo>
                    <a:pt x="1791144" y="359181"/>
                  </a:lnTo>
                  <a:lnTo>
                    <a:pt x="1754719" y="385710"/>
                  </a:lnTo>
                  <a:lnTo>
                    <a:pt x="1718589" y="412597"/>
                  </a:lnTo>
                  <a:lnTo>
                    <a:pt x="1682750" y="439864"/>
                  </a:lnTo>
                  <a:lnTo>
                    <a:pt x="1647202" y="467486"/>
                  </a:lnTo>
                  <a:lnTo>
                    <a:pt x="1611947" y="495476"/>
                  </a:lnTo>
                  <a:lnTo>
                    <a:pt x="1576997" y="523835"/>
                  </a:lnTo>
                  <a:lnTo>
                    <a:pt x="1542351" y="552537"/>
                  </a:lnTo>
                  <a:lnTo>
                    <a:pt x="1508010" y="581596"/>
                  </a:lnTo>
                  <a:lnTo>
                    <a:pt x="1473987" y="611008"/>
                  </a:lnTo>
                  <a:lnTo>
                    <a:pt x="1440267" y="640764"/>
                  </a:lnTo>
                  <a:lnTo>
                    <a:pt x="1406866" y="670863"/>
                  </a:lnTo>
                  <a:lnTo>
                    <a:pt x="1373784" y="701319"/>
                  </a:lnTo>
                  <a:lnTo>
                    <a:pt x="1341018" y="732104"/>
                  </a:lnTo>
                  <a:lnTo>
                    <a:pt x="1308568" y="763219"/>
                  </a:lnTo>
                  <a:lnTo>
                    <a:pt x="1276451" y="794677"/>
                  </a:lnTo>
                  <a:lnTo>
                    <a:pt x="1244663" y="826465"/>
                  </a:lnTo>
                  <a:lnTo>
                    <a:pt x="1213205" y="858583"/>
                  </a:lnTo>
                  <a:lnTo>
                    <a:pt x="1182090" y="891031"/>
                  </a:lnTo>
                  <a:lnTo>
                    <a:pt x="1151304" y="923798"/>
                  </a:lnTo>
                  <a:lnTo>
                    <a:pt x="1120851" y="956881"/>
                  </a:lnTo>
                  <a:lnTo>
                    <a:pt x="1090752" y="990282"/>
                  </a:lnTo>
                  <a:lnTo>
                    <a:pt x="1060996" y="1024001"/>
                  </a:lnTo>
                  <a:lnTo>
                    <a:pt x="1031581" y="1058024"/>
                  </a:lnTo>
                  <a:lnTo>
                    <a:pt x="1002525" y="1092365"/>
                  </a:lnTo>
                  <a:lnTo>
                    <a:pt x="973810" y="1127009"/>
                  </a:lnTo>
                  <a:lnTo>
                    <a:pt x="945464" y="1161961"/>
                  </a:lnTo>
                  <a:lnTo>
                    <a:pt x="917473" y="1197216"/>
                  </a:lnTo>
                  <a:lnTo>
                    <a:pt x="889849" y="1232763"/>
                  </a:lnTo>
                  <a:lnTo>
                    <a:pt x="862584" y="1268602"/>
                  </a:lnTo>
                  <a:lnTo>
                    <a:pt x="835698" y="1304734"/>
                  </a:lnTo>
                  <a:lnTo>
                    <a:pt x="809166" y="1341158"/>
                  </a:lnTo>
                  <a:lnTo>
                    <a:pt x="783018" y="1377872"/>
                  </a:lnTo>
                  <a:lnTo>
                    <a:pt x="757237" y="1414867"/>
                  </a:lnTo>
                  <a:lnTo>
                    <a:pt x="731850" y="1452143"/>
                  </a:lnTo>
                  <a:lnTo>
                    <a:pt x="706831" y="1489697"/>
                  </a:lnTo>
                  <a:lnTo>
                    <a:pt x="682193" y="1527529"/>
                  </a:lnTo>
                  <a:lnTo>
                    <a:pt x="657947" y="1565629"/>
                  </a:lnTo>
                  <a:lnTo>
                    <a:pt x="634098" y="1603997"/>
                  </a:lnTo>
                  <a:lnTo>
                    <a:pt x="610641" y="1642643"/>
                  </a:lnTo>
                  <a:lnTo>
                    <a:pt x="587578" y="1681543"/>
                  </a:lnTo>
                  <a:lnTo>
                    <a:pt x="564908" y="1720710"/>
                  </a:lnTo>
                  <a:lnTo>
                    <a:pt x="542645" y="1760142"/>
                  </a:lnTo>
                  <a:lnTo>
                    <a:pt x="520776" y="1799817"/>
                  </a:lnTo>
                  <a:lnTo>
                    <a:pt x="499324" y="1839760"/>
                  </a:lnTo>
                  <a:lnTo>
                    <a:pt x="478282" y="1879941"/>
                  </a:lnTo>
                  <a:lnTo>
                    <a:pt x="457644" y="1920366"/>
                  </a:lnTo>
                  <a:lnTo>
                    <a:pt x="437426" y="1961045"/>
                  </a:lnTo>
                  <a:lnTo>
                    <a:pt x="417625" y="2001964"/>
                  </a:lnTo>
                  <a:lnTo>
                    <a:pt x="398246" y="2043125"/>
                  </a:lnTo>
                  <a:lnTo>
                    <a:pt x="379285" y="2084527"/>
                  </a:lnTo>
                  <a:lnTo>
                    <a:pt x="360756" y="2126156"/>
                  </a:lnTo>
                  <a:lnTo>
                    <a:pt x="342658" y="2168016"/>
                  </a:lnTo>
                  <a:lnTo>
                    <a:pt x="324993" y="2210103"/>
                  </a:lnTo>
                  <a:lnTo>
                    <a:pt x="307759" y="2252421"/>
                  </a:lnTo>
                  <a:lnTo>
                    <a:pt x="290957" y="2294953"/>
                  </a:lnTo>
                  <a:lnTo>
                    <a:pt x="274599" y="2337700"/>
                  </a:lnTo>
                  <a:lnTo>
                    <a:pt x="258686" y="2380678"/>
                  </a:lnTo>
                  <a:lnTo>
                    <a:pt x="243217" y="2423871"/>
                  </a:lnTo>
                  <a:lnTo>
                    <a:pt x="228193" y="2467267"/>
                  </a:lnTo>
                  <a:lnTo>
                    <a:pt x="213626" y="2510878"/>
                  </a:lnTo>
                  <a:lnTo>
                    <a:pt x="199517" y="2554681"/>
                  </a:lnTo>
                  <a:lnTo>
                    <a:pt x="185850" y="2598699"/>
                  </a:lnTo>
                  <a:lnTo>
                    <a:pt x="172656" y="2642919"/>
                  </a:lnTo>
                  <a:lnTo>
                    <a:pt x="159918" y="2687331"/>
                  </a:lnTo>
                  <a:lnTo>
                    <a:pt x="147650" y="2731946"/>
                  </a:lnTo>
                  <a:lnTo>
                    <a:pt x="135850" y="2776739"/>
                  </a:lnTo>
                  <a:lnTo>
                    <a:pt x="124509" y="2821735"/>
                  </a:lnTo>
                  <a:lnTo>
                    <a:pt x="113652" y="2866909"/>
                  </a:lnTo>
                  <a:lnTo>
                    <a:pt x="103276" y="2912275"/>
                  </a:lnTo>
                  <a:lnTo>
                    <a:pt x="93370" y="2957803"/>
                  </a:lnTo>
                  <a:lnTo>
                    <a:pt x="83959" y="3003523"/>
                  </a:lnTo>
                  <a:lnTo>
                    <a:pt x="75017" y="3049422"/>
                  </a:lnTo>
                  <a:lnTo>
                    <a:pt x="66573" y="3095485"/>
                  </a:lnTo>
                  <a:lnTo>
                    <a:pt x="58610" y="3141726"/>
                  </a:lnTo>
                  <a:lnTo>
                    <a:pt x="51141" y="3188119"/>
                  </a:lnTo>
                  <a:lnTo>
                    <a:pt x="44183" y="3234690"/>
                  </a:lnTo>
                  <a:lnTo>
                    <a:pt x="37706" y="3281413"/>
                  </a:lnTo>
                  <a:lnTo>
                    <a:pt x="31737" y="3328300"/>
                  </a:lnTo>
                  <a:lnTo>
                    <a:pt x="26276" y="3375342"/>
                  </a:lnTo>
                  <a:lnTo>
                    <a:pt x="21323" y="3422534"/>
                  </a:lnTo>
                  <a:lnTo>
                    <a:pt x="16878" y="3469881"/>
                  </a:lnTo>
                  <a:lnTo>
                    <a:pt x="12941" y="3517379"/>
                  </a:lnTo>
                  <a:lnTo>
                    <a:pt x="9525" y="3565016"/>
                  </a:lnTo>
                  <a:lnTo>
                    <a:pt x="6629" y="3612794"/>
                  </a:lnTo>
                  <a:lnTo>
                    <a:pt x="4240" y="3660711"/>
                  </a:lnTo>
                  <a:lnTo>
                    <a:pt x="2387" y="3708754"/>
                  </a:lnTo>
                  <a:lnTo>
                    <a:pt x="1054" y="3756952"/>
                  </a:lnTo>
                  <a:lnTo>
                    <a:pt x="266" y="3805262"/>
                  </a:lnTo>
                  <a:lnTo>
                    <a:pt x="0" y="3853713"/>
                  </a:lnTo>
                  <a:lnTo>
                    <a:pt x="266" y="3902151"/>
                  </a:lnTo>
                  <a:lnTo>
                    <a:pt x="1054" y="3950473"/>
                  </a:lnTo>
                  <a:lnTo>
                    <a:pt x="2387" y="3998658"/>
                  </a:lnTo>
                  <a:lnTo>
                    <a:pt x="4240" y="4046715"/>
                  </a:lnTo>
                  <a:lnTo>
                    <a:pt x="6629" y="4094618"/>
                  </a:lnTo>
                  <a:lnTo>
                    <a:pt x="9525" y="4142408"/>
                  </a:lnTo>
                  <a:lnTo>
                    <a:pt x="12941" y="4190033"/>
                  </a:lnTo>
                  <a:lnTo>
                    <a:pt x="16878" y="4237532"/>
                  </a:lnTo>
                  <a:lnTo>
                    <a:pt x="21323" y="4284878"/>
                  </a:lnTo>
                  <a:lnTo>
                    <a:pt x="26276" y="4332070"/>
                  </a:lnTo>
                  <a:lnTo>
                    <a:pt x="31737" y="4379112"/>
                  </a:lnTo>
                  <a:lnTo>
                    <a:pt x="37706" y="4426000"/>
                  </a:lnTo>
                  <a:lnTo>
                    <a:pt x="44183" y="4472724"/>
                  </a:lnTo>
                  <a:lnTo>
                    <a:pt x="51141" y="4519295"/>
                  </a:lnTo>
                  <a:lnTo>
                    <a:pt x="58610" y="4565688"/>
                  </a:lnTo>
                  <a:lnTo>
                    <a:pt x="66573" y="4611928"/>
                  </a:lnTo>
                  <a:lnTo>
                    <a:pt x="75017" y="4657990"/>
                  </a:lnTo>
                  <a:lnTo>
                    <a:pt x="83959" y="4703889"/>
                  </a:lnTo>
                  <a:lnTo>
                    <a:pt x="93370" y="4749609"/>
                  </a:lnTo>
                  <a:lnTo>
                    <a:pt x="103276" y="4795150"/>
                  </a:lnTo>
                  <a:lnTo>
                    <a:pt x="113652" y="4840503"/>
                  </a:lnTo>
                  <a:lnTo>
                    <a:pt x="124509" y="4885677"/>
                  </a:lnTo>
                  <a:lnTo>
                    <a:pt x="135850" y="4930673"/>
                  </a:lnTo>
                  <a:lnTo>
                    <a:pt x="147650" y="4975479"/>
                  </a:lnTo>
                  <a:lnTo>
                    <a:pt x="159918" y="5020081"/>
                  </a:lnTo>
                  <a:lnTo>
                    <a:pt x="172656" y="5064493"/>
                  </a:lnTo>
                  <a:lnTo>
                    <a:pt x="185850" y="5108713"/>
                  </a:lnTo>
                  <a:lnTo>
                    <a:pt x="199517" y="5152732"/>
                  </a:lnTo>
                  <a:lnTo>
                    <a:pt x="213626" y="5196547"/>
                  </a:lnTo>
                  <a:lnTo>
                    <a:pt x="228193" y="5240147"/>
                  </a:lnTo>
                  <a:lnTo>
                    <a:pt x="243217" y="5283542"/>
                  </a:lnTo>
                  <a:lnTo>
                    <a:pt x="258686" y="5326734"/>
                  </a:lnTo>
                  <a:lnTo>
                    <a:pt x="274599" y="5369712"/>
                  </a:lnTo>
                  <a:lnTo>
                    <a:pt x="290957" y="5412459"/>
                  </a:lnTo>
                  <a:lnTo>
                    <a:pt x="307759" y="5455004"/>
                  </a:lnTo>
                  <a:lnTo>
                    <a:pt x="324993" y="5497309"/>
                  </a:lnTo>
                  <a:lnTo>
                    <a:pt x="342658" y="5539409"/>
                  </a:lnTo>
                  <a:lnTo>
                    <a:pt x="360756" y="5581269"/>
                  </a:lnTo>
                  <a:lnTo>
                    <a:pt x="379285" y="5622886"/>
                  </a:lnTo>
                  <a:lnTo>
                    <a:pt x="398246" y="5664288"/>
                  </a:lnTo>
                  <a:lnTo>
                    <a:pt x="417625" y="5705448"/>
                  </a:lnTo>
                  <a:lnTo>
                    <a:pt x="437426" y="5746369"/>
                  </a:lnTo>
                  <a:lnTo>
                    <a:pt x="457644" y="5787047"/>
                  </a:lnTo>
                  <a:lnTo>
                    <a:pt x="478282" y="5827471"/>
                  </a:lnTo>
                  <a:lnTo>
                    <a:pt x="499324" y="5867665"/>
                  </a:lnTo>
                  <a:lnTo>
                    <a:pt x="520776" y="5907594"/>
                  </a:lnTo>
                  <a:lnTo>
                    <a:pt x="542645" y="5947283"/>
                  </a:lnTo>
                  <a:lnTo>
                    <a:pt x="564908" y="5986703"/>
                  </a:lnTo>
                  <a:lnTo>
                    <a:pt x="587578" y="6025869"/>
                  </a:lnTo>
                  <a:lnTo>
                    <a:pt x="610641" y="6064769"/>
                  </a:lnTo>
                  <a:lnTo>
                    <a:pt x="634098" y="6103416"/>
                  </a:lnTo>
                  <a:lnTo>
                    <a:pt x="657947" y="6141782"/>
                  </a:lnTo>
                  <a:lnTo>
                    <a:pt x="682193" y="6179882"/>
                  </a:lnTo>
                  <a:lnTo>
                    <a:pt x="706831" y="6217716"/>
                  </a:lnTo>
                  <a:lnTo>
                    <a:pt x="731850" y="6255269"/>
                  </a:lnTo>
                  <a:lnTo>
                    <a:pt x="757237" y="6292545"/>
                  </a:lnTo>
                  <a:lnTo>
                    <a:pt x="783018" y="6329539"/>
                  </a:lnTo>
                  <a:lnTo>
                    <a:pt x="809166" y="6366255"/>
                  </a:lnTo>
                  <a:lnTo>
                    <a:pt x="835698" y="6402678"/>
                  </a:lnTo>
                  <a:lnTo>
                    <a:pt x="862584" y="6438810"/>
                  </a:lnTo>
                  <a:lnTo>
                    <a:pt x="889849" y="6474649"/>
                  </a:lnTo>
                  <a:lnTo>
                    <a:pt x="917473" y="6510197"/>
                  </a:lnTo>
                  <a:lnTo>
                    <a:pt x="945464" y="6545452"/>
                  </a:lnTo>
                  <a:lnTo>
                    <a:pt x="973810" y="6580402"/>
                  </a:lnTo>
                  <a:lnTo>
                    <a:pt x="1002525" y="6615048"/>
                  </a:lnTo>
                  <a:lnTo>
                    <a:pt x="1031581" y="6649389"/>
                  </a:lnTo>
                  <a:lnTo>
                    <a:pt x="1060996" y="6683412"/>
                  </a:lnTo>
                  <a:lnTo>
                    <a:pt x="1090752" y="6717130"/>
                  </a:lnTo>
                  <a:lnTo>
                    <a:pt x="1120851" y="6750531"/>
                  </a:lnTo>
                  <a:lnTo>
                    <a:pt x="1151304" y="6783628"/>
                  </a:lnTo>
                  <a:lnTo>
                    <a:pt x="1182090" y="6816394"/>
                  </a:lnTo>
                  <a:lnTo>
                    <a:pt x="1213205" y="6848829"/>
                  </a:lnTo>
                  <a:lnTo>
                    <a:pt x="1244663" y="6880948"/>
                  </a:lnTo>
                  <a:lnTo>
                    <a:pt x="1276451" y="6912736"/>
                  </a:lnTo>
                  <a:lnTo>
                    <a:pt x="1308568" y="6944194"/>
                  </a:lnTo>
                  <a:lnTo>
                    <a:pt x="1341018" y="6975321"/>
                  </a:lnTo>
                  <a:lnTo>
                    <a:pt x="1373784" y="7006106"/>
                  </a:lnTo>
                  <a:lnTo>
                    <a:pt x="1406866" y="7036548"/>
                  </a:lnTo>
                  <a:lnTo>
                    <a:pt x="1440267" y="7066647"/>
                  </a:lnTo>
                  <a:lnTo>
                    <a:pt x="1473987" y="7096403"/>
                  </a:lnTo>
                  <a:lnTo>
                    <a:pt x="1508010" y="7125816"/>
                  </a:lnTo>
                  <a:lnTo>
                    <a:pt x="1542351" y="7154874"/>
                  </a:lnTo>
                  <a:lnTo>
                    <a:pt x="1576997" y="7183589"/>
                  </a:lnTo>
                  <a:lnTo>
                    <a:pt x="1611947" y="7211935"/>
                  </a:lnTo>
                  <a:lnTo>
                    <a:pt x="1647202" y="7239926"/>
                  </a:lnTo>
                  <a:lnTo>
                    <a:pt x="1682750" y="7267548"/>
                  </a:lnTo>
                  <a:lnTo>
                    <a:pt x="1718589" y="7294815"/>
                  </a:lnTo>
                  <a:lnTo>
                    <a:pt x="1754719" y="7321714"/>
                  </a:lnTo>
                  <a:lnTo>
                    <a:pt x="1791144" y="7348232"/>
                  </a:lnTo>
                  <a:lnTo>
                    <a:pt x="1827860" y="7374381"/>
                  </a:lnTo>
                  <a:lnTo>
                    <a:pt x="1864855" y="7400162"/>
                  </a:lnTo>
                  <a:lnTo>
                    <a:pt x="1902128" y="7425562"/>
                  </a:lnTo>
                  <a:lnTo>
                    <a:pt x="1939683" y="7450568"/>
                  </a:lnTo>
                  <a:lnTo>
                    <a:pt x="1977517" y="7475206"/>
                  </a:lnTo>
                  <a:lnTo>
                    <a:pt x="2015617" y="7499450"/>
                  </a:lnTo>
                  <a:lnTo>
                    <a:pt x="2053983" y="7523301"/>
                  </a:lnTo>
                  <a:lnTo>
                    <a:pt x="2092628" y="7546758"/>
                  </a:lnTo>
                  <a:lnTo>
                    <a:pt x="2114980" y="7560004"/>
                  </a:lnTo>
                  <a:lnTo>
                    <a:pt x="3785298" y="7560004"/>
                  </a:lnTo>
                  <a:lnTo>
                    <a:pt x="3785311" y="2613798"/>
                  </a:lnTo>
                  <a:lnTo>
                    <a:pt x="3785298" y="0"/>
                  </a:lnTo>
                  <a:close/>
                </a:path>
              </a:pathLst>
            </a:custGeom>
            <a:solidFill>
              <a:srgbClr val="BBE6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529093" y="2592831"/>
            <a:ext cx="2729865" cy="217424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 marR="5080">
              <a:lnSpc>
                <a:spcPct val="88700"/>
              </a:lnSpc>
              <a:spcBef>
                <a:spcPts val="520"/>
              </a:spcBef>
            </a:pPr>
            <a:r>
              <a:rPr dirty="0" sz="3100" spc="-200" b="1">
                <a:solidFill>
                  <a:srgbClr val="231F20"/>
                </a:solidFill>
                <a:latin typeface="Verdana"/>
                <a:cs typeface="Verdana"/>
              </a:rPr>
              <a:t>LOW</a:t>
            </a:r>
            <a:r>
              <a:rPr dirty="0" sz="3100" spc="-46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3100" spc="-25" b="1">
                <a:solidFill>
                  <a:srgbClr val="231F20"/>
                </a:solidFill>
                <a:latin typeface="Verdana"/>
                <a:cs typeface="Verdana"/>
              </a:rPr>
              <a:t>CAL </a:t>
            </a:r>
            <a:r>
              <a:rPr dirty="0" sz="3100" spc="-90" b="1">
                <a:solidFill>
                  <a:srgbClr val="231F20"/>
                </a:solidFill>
                <a:latin typeface="Verdana"/>
                <a:cs typeface="Verdana"/>
              </a:rPr>
              <a:t>ZERO</a:t>
            </a:r>
            <a:r>
              <a:rPr dirty="0" sz="3100" spc="-39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3100" spc="-135" b="1">
                <a:solidFill>
                  <a:srgbClr val="231F20"/>
                </a:solidFill>
                <a:latin typeface="Verdana"/>
                <a:cs typeface="Verdana"/>
              </a:rPr>
              <a:t>ADDED </a:t>
            </a:r>
            <a:r>
              <a:rPr dirty="0" sz="3100" spc="-10" b="1">
                <a:solidFill>
                  <a:srgbClr val="231F20"/>
                </a:solidFill>
                <a:latin typeface="Verdana"/>
                <a:cs typeface="Verdana"/>
              </a:rPr>
              <a:t>SUGAR </a:t>
            </a:r>
            <a:r>
              <a:rPr dirty="0" sz="3100" spc="-155" b="1">
                <a:solidFill>
                  <a:srgbClr val="231F20"/>
                </a:solidFill>
                <a:latin typeface="Verdana"/>
                <a:cs typeface="Verdana"/>
              </a:rPr>
              <a:t>REFRESHING </a:t>
            </a:r>
            <a:r>
              <a:rPr dirty="0" sz="3100" spc="-10">
                <a:solidFill>
                  <a:srgbClr val="231F20"/>
                </a:solidFill>
                <a:latin typeface="Verdana"/>
                <a:cs typeface="Verdana"/>
              </a:rPr>
              <a:t>POPSICLES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529296" y="4963667"/>
            <a:ext cx="22110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95" b="1">
                <a:solidFill>
                  <a:srgbClr val="461C10"/>
                </a:solidFill>
                <a:latin typeface="Verdana"/>
                <a:cs typeface="Verdana"/>
              </a:rPr>
              <a:t>LAUNCHED</a:t>
            </a:r>
            <a:r>
              <a:rPr dirty="0" sz="2000" spc="-265" b="1">
                <a:solidFill>
                  <a:srgbClr val="461C10"/>
                </a:solidFill>
                <a:latin typeface="Verdana"/>
                <a:cs typeface="Verdana"/>
              </a:rPr>
              <a:t> </a:t>
            </a:r>
            <a:r>
              <a:rPr dirty="0" sz="2000" spc="-105" b="1">
                <a:solidFill>
                  <a:srgbClr val="461C10"/>
                </a:solidFill>
                <a:latin typeface="Verdana"/>
                <a:cs typeface="Verdana"/>
              </a:rPr>
              <a:t>2020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0693401" cy="75628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844155" y="4811267"/>
            <a:ext cx="21609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95" b="1">
                <a:latin typeface="Verdana"/>
                <a:cs typeface="Verdana"/>
              </a:rPr>
              <a:t>LAUNCHED</a:t>
            </a:r>
            <a:r>
              <a:rPr dirty="0" sz="2000" spc="-270" b="1">
                <a:latin typeface="Verdana"/>
                <a:cs typeface="Verdana"/>
              </a:rPr>
              <a:t> </a:t>
            </a:r>
            <a:r>
              <a:rPr dirty="0" sz="2000" spc="-295" b="1">
                <a:latin typeface="Verdana"/>
                <a:cs typeface="Verdana"/>
              </a:rPr>
              <a:t>2021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15"/>
              </a:spcBef>
            </a:pPr>
            <a:r>
              <a:rPr dirty="0" spc="-10">
                <a:solidFill>
                  <a:srgbClr val="231F20"/>
                </a:solidFill>
              </a:rPr>
              <a:t>VEGAN </a:t>
            </a:r>
            <a:r>
              <a:rPr dirty="0" spc="-200">
                <a:solidFill>
                  <a:srgbClr val="231F20"/>
                </a:solidFill>
              </a:rPr>
              <a:t>ZERO</a:t>
            </a:r>
            <a:r>
              <a:rPr dirty="0" spc="-459">
                <a:solidFill>
                  <a:srgbClr val="231F20"/>
                </a:solidFill>
              </a:rPr>
              <a:t> </a:t>
            </a:r>
            <a:r>
              <a:rPr dirty="0" spc="-204">
                <a:solidFill>
                  <a:srgbClr val="231F20"/>
                </a:solidFill>
              </a:rPr>
              <a:t>ADDED </a:t>
            </a:r>
            <a:r>
              <a:rPr dirty="0" spc="-10">
                <a:solidFill>
                  <a:srgbClr val="231F20"/>
                </a:solidFill>
              </a:rPr>
              <a:t>SUGAR</a:t>
            </a: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55" b="0">
                <a:solidFill>
                  <a:srgbClr val="231F20"/>
                </a:solidFill>
                <a:latin typeface="Verdana"/>
                <a:cs typeface="Verdana"/>
              </a:rPr>
              <a:t>ICE</a:t>
            </a:r>
            <a:r>
              <a:rPr dirty="0" spc="-300" b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pc="90" b="0">
                <a:solidFill>
                  <a:srgbClr val="231F20"/>
                </a:solidFill>
                <a:latin typeface="Verdana"/>
                <a:cs typeface="Verdana"/>
              </a:rPr>
              <a:t>CREAMS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2025-06-07T12:19:43Z</dcterms:created>
  <dcterms:modified xsi:type="dcterms:W3CDTF">2025-06-07T12:19:43Z</dcterms:modified>
</cp:coreProperties>
</file>